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-1270" y="0"/>
            <a:ext cx="9146540" cy="33020"/>
          </a:xfrm>
          <a:custGeom>
            <a:avLst/>
            <a:gdLst/>
            <a:ahLst/>
            <a:cxnLst/>
            <a:rect l="l" t="t" r="r" b="b"/>
            <a:pathLst>
              <a:path w="9146540" h="3302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0" y="17780"/>
                </a:lnTo>
                <a:lnTo>
                  <a:pt x="0" y="33020"/>
                </a:lnTo>
                <a:lnTo>
                  <a:pt x="9146540" y="33020"/>
                </a:lnTo>
                <a:lnTo>
                  <a:pt x="9146540" y="1778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5425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-1270" y="3047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5526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-1270" y="4698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09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5527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-1270" y="6222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5628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-1270" y="7874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09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5729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-1270" y="9397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572A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-1270" y="10921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582B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-1270" y="12572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582C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-1270" y="14096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592D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-1270" y="15747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5A2E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-1270" y="17271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5A2E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-1270" y="18795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5B2F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-1270" y="20447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5C30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-1270" y="21970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5C31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-1270" y="23622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5D33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-1270" y="25145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5D3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-1270" y="26670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5E34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-1270" y="28320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5F3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-1270" y="29845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5F36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-1270" y="31495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6037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-1270" y="33020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6037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g object 37"/>
          <p:cNvSpPr/>
          <p:nvPr/>
        </p:nvSpPr>
        <p:spPr>
          <a:xfrm>
            <a:off x="-1270" y="34543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6138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-1270" y="36195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6239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39"/>
          <p:cNvSpPr/>
          <p:nvPr/>
        </p:nvSpPr>
        <p:spPr>
          <a:xfrm>
            <a:off x="-1270" y="37718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623A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g object 40"/>
          <p:cNvSpPr/>
          <p:nvPr/>
        </p:nvSpPr>
        <p:spPr>
          <a:xfrm>
            <a:off x="-1270" y="39370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09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633B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-1270" y="40893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643C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g object 42"/>
          <p:cNvSpPr/>
          <p:nvPr/>
        </p:nvSpPr>
        <p:spPr>
          <a:xfrm>
            <a:off x="-1270" y="42417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643D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g object 43"/>
          <p:cNvSpPr/>
          <p:nvPr/>
        </p:nvSpPr>
        <p:spPr>
          <a:xfrm>
            <a:off x="-1270" y="44068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663E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g object 44"/>
          <p:cNvSpPr/>
          <p:nvPr/>
        </p:nvSpPr>
        <p:spPr>
          <a:xfrm>
            <a:off x="-1270" y="45592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663F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g object 45"/>
          <p:cNvSpPr/>
          <p:nvPr/>
        </p:nvSpPr>
        <p:spPr>
          <a:xfrm>
            <a:off x="-1270" y="47243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09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6640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g object 46"/>
          <p:cNvSpPr/>
          <p:nvPr/>
        </p:nvSpPr>
        <p:spPr>
          <a:xfrm>
            <a:off x="-1270" y="48767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6740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g object 47"/>
          <p:cNvSpPr/>
          <p:nvPr/>
        </p:nvSpPr>
        <p:spPr>
          <a:xfrm>
            <a:off x="-1270" y="50418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09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6741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g object 48"/>
          <p:cNvSpPr/>
          <p:nvPr/>
        </p:nvSpPr>
        <p:spPr>
          <a:xfrm>
            <a:off x="-1270" y="51942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6842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g object 49"/>
          <p:cNvSpPr/>
          <p:nvPr/>
        </p:nvSpPr>
        <p:spPr>
          <a:xfrm>
            <a:off x="-1270" y="53593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09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6943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g object 50"/>
          <p:cNvSpPr/>
          <p:nvPr/>
        </p:nvSpPr>
        <p:spPr>
          <a:xfrm>
            <a:off x="-1270" y="55117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09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6944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g object 51"/>
          <p:cNvSpPr/>
          <p:nvPr/>
        </p:nvSpPr>
        <p:spPr>
          <a:xfrm>
            <a:off x="-1270" y="56642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6A45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g object 52"/>
          <p:cNvSpPr/>
          <p:nvPr/>
        </p:nvSpPr>
        <p:spPr>
          <a:xfrm>
            <a:off x="-1270" y="58292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09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6A46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g object 53"/>
          <p:cNvSpPr/>
          <p:nvPr/>
        </p:nvSpPr>
        <p:spPr>
          <a:xfrm>
            <a:off x="-1270" y="59817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6B47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g object 54"/>
          <p:cNvSpPr/>
          <p:nvPr/>
        </p:nvSpPr>
        <p:spPr>
          <a:xfrm>
            <a:off x="-1270" y="61467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09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6C48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g object 55"/>
          <p:cNvSpPr/>
          <p:nvPr/>
        </p:nvSpPr>
        <p:spPr>
          <a:xfrm>
            <a:off x="-1270" y="62992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09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6C49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g object 56"/>
          <p:cNvSpPr/>
          <p:nvPr/>
        </p:nvSpPr>
        <p:spPr>
          <a:xfrm>
            <a:off x="-1270" y="64516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6D49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g object 57"/>
          <p:cNvSpPr/>
          <p:nvPr/>
        </p:nvSpPr>
        <p:spPr>
          <a:xfrm>
            <a:off x="-1270" y="66167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09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6D4A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g object 58"/>
          <p:cNvSpPr/>
          <p:nvPr/>
        </p:nvSpPr>
        <p:spPr>
          <a:xfrm>
            <a:off x="-1270" y="67691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6E4B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g object 59"/>
          <p:cNvSpPr/>
          <p:nvPr/>
        </p:nvSpPr>
        <p:spPr>
          <a:xfrm>
            <a:off x="-1270" y="69342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09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6F4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g object 60"/>
          <p:cNvSpPr/>
          <p:nvPr/>
        </p:nvSpPr>
        <p:spPr>
          <a:xfrm>
            <a:off x="-1270" y="70866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6F4D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bg object 61"/>
          <p:cNvSpPr/>
          <p:nvPr/>
        </p:nvSpPr>
        <p:spPr>
          <a:xfrm>
            <a:off x="-1270" y="72517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09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704E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bg object 62"/>
          <p:cNvSpPr/>
          <p:nvPr/>
        </p:nvSpPr>
        <p:spPr>
          <a:xfrm>
            <a:off x="-1270" y="74041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09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714F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bg object 63"/>
          <p:cNvSpPr/>
          <p:nvPr/>
        </p:nvSpPr>
        <p:spPr>
          <a:xfrm>
            <a:off x="-1270" y="75564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7150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bg object 64"/>
          <p:cNvSpPr/>
          <p:nvPr/>
        </p:nvSpPr>
        <p:spPr>
          <a:xfrm>
            <a:off x="-1270" y="77216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09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7251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bg object 65"/>
          <p:cNvSpPr/>
          <p:nvPr/>
        </p:nvSpPr>
        <p:spPr>
          <a:xfrm>
            <a:off x="-1270" y="78739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7252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bg object 66"/>
          <p:cNvSpPr/>
          <p:nvPr/>
        </p:nvSpPr>
        <p:spPr>
          <a:xfrm>
            <a:off x="-1270" y="80391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09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7352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bg object 67"/>
          <p:cNvSpPr/>
          <p:nvPr/>
        </p:nvSpPr>
        <p:spPr>
          <a:xfrm>
            <a:off x="-1270" y="81914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09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7453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bg object 68"/>
          <p:cNvSpPr/>
          <p:nvPr/>
        </p:nvSpPr>
        <p:spPr>
          <a:xfrm>
            <a:off x="-1270" y="83439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7454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bg object 69"/>
          <p:cNvSpPr/>
          <p:nvPr/>
        </p:nvSpPr>
        <p:spPr>
          <a:xfrm>
            <a:off x="-1270" y="85089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09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7555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bg object 70"/>
          <p:cNvSpPr/>
          <p:nvPr/>
        </p:nvSpPr>
        <p:spPr>
          <a:xfrm>
            <a:off x="-1270" y="86614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7556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bg object 71"/>
          <p:cNvSpPr/>
          <p:nvPr/>
        </p:nvSpPr>
        <p:spPr>
          <a:xfrm>
            <a:off x="-1270" y="88264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09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7657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bg object 72"/>
          <p:cNvSpPr/>
          <p:nvPr/>
        </p:nvSpPr>
        <p:spPr>
          <a:xfrm>
            <a:off x="-1270" y="89789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7758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bg object 73"/>
          <p:cNvSpPr/>
          <p:nvPr/>
        </p:nvSpPr>
        <p:spPr>
          <a:xfrm>
            <a:off x="-1270" y="91312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7759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bg object 74"/>
          <p:cNvSpPr/>
          <p:nvPr/>
        </p:nvSpPr>
        <p:spPr>
          <a:xfrm>
            <a:off x="-1270" y="92964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785A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bg object 75"/>
          <p:cNvSpPr/>
          <p:nvPr/>
        </p:nvSpPr>
        <p:spPr>
          <a:xfrm>
            <a:off x="-1270" y="94487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795B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bg object 76"/>
          <p:cNvSpPr/>
          <p:nvPr/>
        </p:nvSpPr>
        <p:spPr>
          <a:xfrm>
            <a:off x="-1270" y="96139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09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795B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bg object 77"/>
          <p:cNvSpPr/>
          <p:nvPr/>
        </p:nvSpPr>
        <p:spPr>
          <a:xfrm>
            <a:off x="-1270" y="97662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7A5C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bg object 78"/>
          <p:cNvSpPr/>
          <p:nvPr/>
        </p:nvSpPr>
        <p:spPr>
          <a:xfrm>
            <a:off x="-1270" y="99314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09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7A5D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bg object 79"/>
          <p:cNvSpPr/>
          <p:nvPr/>
        </p:nvSpPr>
        <p:spPr>
          <a:xfrm>
            <a:off x="-1270" y="100837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7B5E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bg object 80"/>
          <p:cNvSpPr/>
          <p:nvPr/>
        </p:nvSpPr>
        <p:spPr>
          <a:xfrm>
            <a:off x="-1270" y="102361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7C5F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bg object 81"/>
          <p:cNvSpPr/>
          <p:nvPr/>
        </p:nvSpPr>
        <p:spPr>
          <a:xfrm>
            <a:off x="-1270" y="104012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09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7C60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bg object 82"/>
          <p:cNvSpPr/>
          <p:nvPr/>
        </p:nvSpPr>
        <p:spPr>
          <a:xfrm>
            <a:off x="-1270" y="105536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7D61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bg object 83"/>
          <p:cNvSpPr/>
          <p:nvPr/>
        </p:nvSpPr>
        <p:spPr>
          <a:xfrm>
            <a:off x="-1270" y="107187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09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7E62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bg object 84"/>
          <p:cNvSpPr/>
          <p:nvPr/>
        </p:nvSpPr>
        <p:spPr>
          <a:xfrm>
            <a:off x="-1270" y="108711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7E63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bg object 85"/>
          <p:cNvSpPr/>
          <p:nvPr/>
        </p:nvSpPr>
        <p:spPr>
          <a:xfrm>
            <a:off x="-1270" y="110362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09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7F64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bg object 86"/>
          <p:cNvSpPr/>
          <p:nvPr/>
        </p:nvSpPr>
        <p:spPr>
          <a:xfrm>
            <a:off x="-1270" y="111886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09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7F66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bg object 87"/>
          <p:cNvSpPr/>
          <p:nvPr/>
        </p:nvSpPr>
        <p:spPr>
          <a:xfrm>
            <a:off x="-1270" y="113411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8066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bg object 88"/>
          <p:cNvSpPr/>
          <p:nvPr/>
        </p:nvSpPr>
        <p:spPr>
          <a:xfrm>
            <a:off x="-1270" y="115061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09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8166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bg object 89"/>
          <p:cNvSpPr/>
          <p:nvPr/>
        </p:nvSpPr>
        <p:spPr>
          <a:xfrm>
            <a:off x="-1270" y="116586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8167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bg object 90"/>
          <p:cNvSpPr/>
          <p:nvPr/>
        </p:nvSpPr>
        <p:spPr>
          <a:xfrm>
            <a:off x="-1270" y="118236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09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8268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bg object 91"/>
          <p:cNvSpPr/>
          <p:nvPr/>
        </p:nvSpPr>
        <p:spPr>
          <a:xfrm>
            <a:off x="-1270" y="119761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09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8269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bg object 92"/>
          <p:cNvSpPr/>
          <p:nvPr/>
        </p:nvSpPr>
        <p:spPr>
          <a:xfrm>
            <a:off x="-1270" y="121284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836A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bg object 93"/>
          <p:cNvSpPr/>
          <p:nvPr/>
        </p:nvSpPr>
        <p:spPr>
          <a:xfrm>
            <a:off x="-1270" y="122936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09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846B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bg object 94"/>
          <p:cNvSpPr/>
          <p:nvPr/>
        </p:nvSpPr>
        <p:spPr>
          <a:xfrm>
            <a:off x="-1270" y="124459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846C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bg object 95"/>
          <p:cNvSpPr/>
          <p:nvPr/>
        </p:nvSpPr>
        <p:spPr>
          <a:xfrm>
            <a:off x="-1270" y="126111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09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856D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bg object 96"/>
          <p:cNvSpPr/>
          <p:nvPr/>
        </p:nvSpPr>
        <p:spPr>
          <a:xfrm>
            <a:off x="-1270" y="127634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09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866E6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bg object 97"/>
          <p:cNvSpPr/>
          <p:nvPr/>
        </p:nvSpPr>
        <p:spPr>
          <a:xfrm>
            <a:off x="-1270" y="129159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866E6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bg object 98"/>
          <p:cNvSpPr/>
          <p:nvPr/>
        </p:nvSpPr>
        <p:spPr>
          <a:xfrm>
            <a:off x="-1270" y="130809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09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876F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bg object 99"/>
          <p:cNvSpPr/>
          <p:nvPr/>
        </p:nvSpPr>
        <p:spPr>
          <a:xfrm>
            <a:off x="-1270" y="132334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8770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bg object 100"/>
          <p:cNvSpPr/>
          <p:nvPr/>
        </p:nvSpPr>
        <p:spPr>
          <a:xfrm>
            <a:off x="-1270" y="133984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09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8871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bg object 101"/>
          <p:cNvSpPr/>
          <p:nvPr/>
        </p:nvSpPr>
        <p:spPr>
          <a:xfrm>
            <a:off x="-1270" y="135509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8972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bg object 102"/>
          <p:cNvSpPr/>
          <p:nvPr/>
        </p:nvSpPr>
        <p:spPr>
          <a:xfrm>
            <a:off x="-1270" y="137032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8973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bg object 103"/>
          <p:cNvSpPr/>
          <p:nvPr/>
        </p:nvSpPr>
        <p:spPr>
          <a:xfrm>
            <a:off x="-1270" y="138684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8A74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bg object 104"/>
          <p:cNvSpPr/>
          <p:nvPr/>
        </p:nvSpPr>
        <p:spPr>
          <a:xfrm>
            <a:off x="-1270" y="140207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8A75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bg object 105"/>
          <p:cNvSpPr/>
          <p:nvPr/>
        </p:nvSpPr>
        <p:spPr>
          <a:xfrm>
            <a:off x="-1270" y="141859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09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8B76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bg object 106"/>
          <p:cNvSpPr/>
          <p:nvPr/>
        </p:nvSpPr>
        <p:spPr>
          <a:xfrm>
            <a:off x="-1270" y="143382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8C77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bg object 107"/>
          <p:cNvSpPr/>
          <p:nvPr/>
        </p:nvSpPr>
        <p:spPr>
          <a:xfrm>
            <a:off x="-1270" y="145034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09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8C77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bg object 108"/>
          <p:cNvSpPr/>
          <p:nvPr/>
        </p:nvSpPr>
        <p:spPr>
          <a:xfrm>
            <a:off x="-1270" y="146557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8D78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bg object 109"/>
          <p:cNvSpPr/>
          <p:nvPr/>
        </p:nvSpPr>
        <p:spPr>
          <a:xfrm>
            <a:off x="-1270" y="148081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8E79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bg object 110"/>
          <p:cNvSpPr/>
          <p:nvPr/>
        </p:nvSpPr>
        <p:spPr>
          <a:xfrm>
            <a:off x="-1270" y="149732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8E7A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bg object 111"/>
          <p:cNvSpPr/>
          <p:nvPr/>
        </p:nvSpPr>
        <p:spPr>
          <a:xfrm>
            <a:off x="-1270" y="151256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8F7B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bg object 112"/>
          <p:cNvSpPr/>
          <p:nvPr/>
        </p:nvSpPr>
        <p:spPr>
          <a:xfrm>
            <a:off x="-1270" y="152907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09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8F7C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bg object 113"/>
          <p:cNvSpPr/>
          <p:nvPr/>
        </p:nvSpPr>
        <p:spPr>
          <a:xfrm>
            <a:off x="-1270" y="154431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907D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bg object 114"/>
          <p:cNvSpPr/>
          <p:nvPr/>
        </p:nvSpPr>
        <p:spPr>
          <a:xfrm>
            <a:off x="-1270" y="156082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09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917E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bg object 115"/>
          <p:cNvSpPr/>
          <p:nvPr/>
        </p:nvSpPr>
        <p:spPr>
          <a:xfrm>
            <a:off x="-1270" y="157606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917F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bg object 116"/>
          <p:cNvSpPr/>
          <p:nvPr/>
        </p:nvSpPr>
        <p:spPr>
          <a:xfrm>
            <a:off x="-1270" y="159131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9280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bg object 117"/>
          <p:cNvSpPr/>
          <p:nvPr/>
        </p:nvSpPr>
        <p:spPr>
          <a:xfrm>
            <a:off x="-1270" y="160781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09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93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bg object 118"/>
          <p:cNvSpPr/>
          <p:nvPr/>
        </p:nvSpPr>
        <p:spPr>
          <a:xfrm>
            <a:off x="-1270" y="162306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9381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bg object 119"/>
          <p:cNvSpPr/>
          <p:nvPr/>
        </p:nvSpPr>
        <p:spPr>
          <a:xfrm>
            <a:off x="-1270" y="163956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9482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bg object 120"/>
          <p:cNvSpPr/>
          <p:nvPr/>
        </p:nvSpPr>
        <p:spPr>
          <a:xfrm>
            <a:off x="-1270" y="165480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9483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bg object 121"/>
          <p:cNvSpPr/>
          <p:nvPr/>
        </p:nvSpPr>
        <p:spPr>
          <a:xfrm>
            <a:off x="-1270" y="167131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95848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bg object 122"/>
          <p:cNvSpPr/>
          <p:nvPr/>
        </p:nvSpPr>
        <p:spPr>
          <a:xfrm>
            <a:off x="-1270" y="168655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9685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bg object 123"/>
          <p:cNvSpPr/>
          <p:nvPr/>
        </p:nvSpPr>
        <p:spPr>
          <a:xfrm>
            <a:off x="-1270" y="170180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9686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bg object 124"/>
          <p:cNvSpPr/>
          <p:nvPr/>
        </p:nvSpPr>
        <p:spPr>
          <a:xfrm>
            <a:off x="-1270" y="171830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9787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bg object 125"/>
          <p:cNvSpPr/>
          <p:nvPr/>
        </p:nvSpPr>
        <p:spPr>
          <a:xfrm>
            <a:off x="-1270" y="173355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9788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bg object 126"/>
          <p:cNvSpPr/>
          <p:nvPr/>
        </p:nvSpPr>
        <p:spPr>
          <a:xfrm>
            <a:off x="-1270" y="175005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9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bg object 127"/>
          <p:cNvSpPr/>
          <p:nvPr/>
        </p:nvSpPr>
        <p:spPr>
          <a:xfrm>
            <a:off x="-1270" y="176530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9989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bg object 128"/>
          <p:cNvSpPr/>
          <p:nvPr/>
        </p:nvSpPr>
        <p:spPr>
          <a:xfrm>
            <a:off x="-1270" y="178054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998A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bg object 129"/>
          <p:cNvSpPr/>
          <p:nvPr/>
        </p:nvSpPr>
        <p:spPr>
          <a:xfrm>
            <a:off x="-1270" y="179705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9A8B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bg object 130"/>
          <p:cNvSpPr/>
          <p:nvPr/>
        </p:nvSpPr>
        <p:spPr>
          <a:xfrm>
            <a:off x="-1270" y="181229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9B8C8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bg object 131"/>
          <p:cNvSpPr/>
          <p:nvPr/>
        </p:nvSpPr>
        <p:spPr>
          <a:xfrm>
            <a:off x="-1270" y="182880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9B8D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bg object 132"/>
          <p:cNvSpPr/>
          <p:nvPr/>
        </p:nvSpPr>
        <p:spPr>
          <a:xfrm>
            <a:off x="-1270" y="184404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9C8E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bg object 133"/>
          <p:cNvSpPr/>
          <p:nvPr/>
        </p:nvSpPr>
        <p:spPr>
          <a:xfrm>
            <a:off x="-1270" y="185927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9C8F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bg object 134"/>
          <p:cNvSpPr/>
          <p:nvPr/>
        </p:nvSpPr>
        <p:spPr>
          <a:xfrm>
            <a:off x="-1270" y="187579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9D90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bg object 135"/>
          <p:cNvSpPr/>
          <p:nvPr/>
        </p:nvSpPr>
        <p:spPr>
          <a:xfrm>
            <a:off x="-1270" y="189102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9E91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bg object 136"/>
          <p:cNvSpPr/>
          <p:nvPr/>
        </p:nvSpPr>
        <p:spPr>
          <a:xfrm>
            <a:off x="-1270" y="190754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9E92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bg object 137"/>
          <p:cNvSpPr/>
          <p:nvPr/>
        </p:nvSpPr>
        <p:spPr>
          <a:xfrm>
            <a:off x="-1270" y="192277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9F929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bg object 138"/>
          <p:cNvSpPr/>
          <p:nvPr/>
        </p:nvSpPr>
        <p:spPr>
          <a:xfrm>
            <a:off x="-1270" y="193801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9F93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bg object 139"/>
          <p:cNvSpPr/>
          <p:nvPr/>
        </p:nvSpPr>
        <p:spPr>
          <a:xfrm>
            <a:off x="-1270" y="195452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A094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bg object 140"/>
          <p:cNvSpPr/>
          <p:nvPr/>
        </p:nvSpPr>
        <p:spPr>
          <a:xfrm>
            <a:off x="-1270" y="196976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A195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bg object 141"/>
          <p:cNvSpPr/>
          <p:nvPr/>
        </p:nvSpPr>
        <p:spPr>
          <a:xfrm>
            <a:off x="-1270" y="198627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A19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bg object 142"/>
          <p:cNvSpPr/>
          <p:nvPr/>
        </p:nvSpPr>
        <p:spPr>
          <a:xfrm>
            <a:off x="-1270" y="200151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A297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bg object 143"/>
          <p:cNvSpPr/>
          <p:nvPr/>
        </p:nvSpPr>
        <p:spPr>
          <a:xfrm>
            <a:off x="-1270" y="201802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A399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bg object 144"/>
          <p:cNvSpPr/>
          <p:nvPr/>
        </p:nvSpPr>
        <p:spPr>
          <a:xfrm>
            <a:off x="-1270" y="203326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A399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bg object 145"/>
          <p:cNvSpPr/>
          <p:nvPr/>
        </p:nvSpPr>
        <p:spPr>
          <a:xfrm>
            <a:off x="-1270" y="204850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A49A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bg object 146"/>
          <p:cNvSpPr/>
          <p:nvPr/>
        </p:nvSpPr>
        <p:spPr>
          <a:xfrm>
            <a:off x="-1270" y="206501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A49B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bg object 147"/>
          <p:cNvSpPr/>
          <p:nvPr/>
        </p:nvSpPr>
        <p:spPr>
          <a:xfrm>
            <a:off x="-1270" y="208025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A59C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bg object 148"/>
          <p:cNvSpPr/>
          <p:nvPr/>
        </p:nvSpPr>
        <p:spPr>
          <a:xfrm>
            <a:off x="-1270" y="209676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A69C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bg object 149"/>
          <p:cNvSpPr/>
          <p:nvPr/>
        </p:nvSpPr>
        <p:spPr>
          <a:xfrm>
            <a:off x="-1270" y="211200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A69D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bg object 150"/>
          <p:cNvSpPr/>
          <p:nvPr/>
        </p:nvSpPr>
        <p:spPr>
          <a:xfrm>
            <a:off x="-1270" y="212851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A79E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bg object 151"/>
          <p:cNvSpPr/>
          <p:nvPr/>
        </p:nvSpPr>
        <p:spPr>
          <a:xfrm>
            <a:off x="-1270" y="214375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A8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bg object 152"/>
          <p:cNvSpPr/>
          <p:nvPr/>
        </p:nvSpPr>
        <p:spPr>
          <a:xfrm>
            <a:off x="-1270" y="216026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A8A0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bg object 153"/>
          <p:cNvSpPr/>
          <p:nvPr/>
        </p:nvSpPr>
        <p:spPr>
          <a:xfrm>
            <a:off x="-1270" y="217550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A9A1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bg object 154"/>
          <p:cNvSpPr/>
          <p:nvPr/>
        </p:nvSpPr>
        <p:spPr>
          <a:xfrm>
            <a:off x="-1270" y="219075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A9A2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bg object 155"/>
          <p:cNvSpPr/>
          <p:nvPr/>
        </p:nvSpPr>
        <p:spPr>
          <a:xfrm>
            <a:off x="-1270" y="220725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AAA3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bg object 156"/>
          <p:cNvSpPr/>
          <p:nvPr/>
        </p:nvSpPr>
        <p:spPr>
          <a:xfrm>
            <a:off x="-1270" y="222250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ABA4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bg object 157"/>
          <p:cNvSpPr/>
          <p:nvPr/>
        </p:nvSpPr>
        <p:spPr>
          <a:xfrm>
            <a:off x="-1270" y="223900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ABA5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bg object 158"/>
          <p:cNvSpPr/>
          <p:nvPr/>
        </p:nvSpPr>
        <p:spPr>
          <a:xfrm>
            <a:off x="-1270" y="225425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ACA5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bg object 159"/>
          <p:cNvSpPr/>
          <p:nvPr/>
        </p:nvSpPr>
        <p:spPr>
          <a:xfrm>
            <a:off x="-1270" y="226949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ACA6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bg object 160"/>
          <p:cNvSpPr/>
          <p:nvPr/>
        </p:nvSpPr>
        <p:spPr>
          <a:xfrm>
            <a:off x="-1270" y="228600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ADA7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bg object 161"/>
          <p:cNvSpPr/>
          <p:nvPr/>
        </p:nvSpPr>
        <p:spPr>
          <a:xfrm>
            <a:off x="-1270" y="230124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AEA8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bg object 162"/>
          <p:cNvSpPr/>
          <p:nvPr/>
        </p:nvSpPr>
        <p:spPr>
          <a:xfrm>
            <a:off x="-1270" y="231775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AE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bg object 163"/>
          <p:cNvSpPr/>
          <p:nvPr/>
        </p:nvSpPr>
        <p:spPr>
          <a:xfrm>
            <a:off x="-1270" y="233299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AFAA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bg object 164"/>
          <p:cNvSpPr/>
          <p:nvPr/>
        </p:nvSpPr>
        <p:spPr>
          <a:xfrm>
            <a:off x="-1270" y="234822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B0AB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bg object 165"/>
          <p:cNvSpPr/>
          <p:nvPr/>
        </p:nvSpPr>
        <p:spPr>
          <a:xfrm>
            <a:off x="-1270" y="236474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B0AC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bg object 166"/>
          <p:cNvSpPr/>
          <p:nvPr/>
        </p:nvSpPr>
        <p:spPr>
          <a:xfrm>
            <a:off x="-1270" y="237997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B1AD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bg object 167"/>
          <p:cNvSpPr/>
          <p:nvPr/>
        </p:nvSpPr>
        <p:spPr>
          <a:xfrm>
            <a:off x="-1270" y="239649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B1AE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bg object 168"/>
          <p:cNvSpPr/>
          <p:nvPr/>
        </p:nvSpPr>
        <p:spPr>
          <a:xfrm>
            <a:off x="-1270" y="241172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B2AE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bg object 169"/>
          <p:cNvSpPr/>
          <p:nvPr/>
        </p:nvSpPr>
        <p:spPr>
          <a:xfrm>
            <a:off x="-1270" y="242696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B3AF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bg object 170"/>
          <p:cNvSpPr/>
          <p:nvPr/>
        </p:nvSpPr>
        <p:spPr>
          <a:xfrm>
            <a:off x="-1270" y="244347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B3B0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bg object 171"/>
          <p:cNvSpPr/>
          <p:nvPr/>
        </p:nvSpPr>
        <p:spPr>
          <a:xfrm>
            <a:off x="-1270" y="245871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B4B1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bg object 172"/>
          <p:cNvSpPr/>
          <p:nvPr/>
        </p:nvSpPr>
        <p:spPr>
          <a:xfrm>
            <a:off x="-1270" y="247522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B5B2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bg object 173"/>
          <p:cNvSpPr/>
          <p:nvPr/>
        </p:nvSpPr>
        <p:spPr>
          <a:xfrm>
            <a:off x="-1270" y="249046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B5B3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bg object 174"/>
          <p:cNvSpPr/>
          <p:nvPr/>
        </p:nvSpPr>
        <p:spPr>
          <a:xfrm>
            <a:off x="-1270" y="250570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B6B4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bg object 175"/>
          <p:cNvSpPr/>
          <p:nvPr/>
        </p:nvSpPr>
        <p:spPr>
          <a:xfrm>
            <a:off x="-1270" y="252221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B6B5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bg object 176"/>
          <p:cNvSpPr/>
          <p:nvPr/>
        </p:nvSpPr>
        <p:spPr>
          <a:xfrm>
            <a:off x="-1270" y="253745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B7B6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bg object 177"/>
          <p:cNvSpPr/>
          <p:nvPr/>
        </p:nvSpPr>
        <p:spPr>
          <a:xfrm>
            <a:off x="-1270" y="255396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B8B7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bg object 178"/>
          <p:cNvSpPr/>
          <p:nvPr/>
        </p:nvSpPr>
        <p:spPr>
          <a:xfrm>
            <a:off x="-1270" y="256920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B8B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bg object 179"/>
          <p:cNvSpPr/>
          <p:nvPr/>
        </p:nvSpPr>
        <p:spPr>
          <a:xfrm>
            <a:off x="-1270" y="258571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B9B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bg object 180"/>
          <p:cNvSpPr/>
          <p:nvPr/>
        </p:nvSpPr>
        <p:spPr>
          <a:xfrm>
            <a:off x="-1270" y="260095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B9B9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bg object 181"/>
          <p:cNvSpPr/>
          <p:nvPr/>
        </p:nvSpPr>
        <p:spPr>
          <a:xfrm>
            <a:off x="-1270" y="261746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BAB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bg object 182"/>
          <p:cNvSpPr/>
          <p:nvPr/>
        </p:nvSpPr>
        <p:spPr>
          <a:xfrm>
            <a:off x="-1270" y="263270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BBBB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bg object 183"/>
          <p:cNvSpPr/>
          <p:nvPr/>
        </p:nvSpPr>
        <p:spPr>
          <a:xfrm>
            <a:off x="-1270" y="264795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BBBC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bg object 184"/>
          <p:cNvSpPr/>
          <p:nvPr/>
        </p:nvSpPr>
        <p:spPr>
          <a:xfrm>
            <a:off x="-1270" y="266445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BCBD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bg object 185"/>
          <p:cNvSpPr/>
          <p:nvPr/>
        </p:nvSpPr>
        <p:spPr>
          <a:xfrm>
            <a:off x="-1270" y="267970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BDBE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bg object 186"/>
          <p:cNvSpPr/>
          <p:nvPr/>
        </p:nvSpPr>
        <p:spPr>
          <a:xfrm>
            <a:off x="-1270" y="269620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BDBF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bg object 187"/>
          <p:cNvSpPr/>
          <p:nvPr/>
        </p:nvSpPr>
        <p:spPr>
          <a:xfrm>
            <a:off x="-1270" y="271145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BEC0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bg object 188"/>
          <p:cNvSpPr/>
          <p:nvPr/>
        </p:nvSpPr>
        <p:spPr>
          <a:xfrm>
            <a:off x="-1270" y="272795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BEC0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bg object 189"/>
          <p:cNvSpPr/>
          <p:nvPr/>
        </p:nvSpPr>
        <p:spPr>
          <a:xfrm>
            <a:off x="-1270" y="274320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BFC1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bg object 190"/>
          <p:cNvSpPr/>
          <p:nvPr/>
        </p:nvSpPr>
        <p:spPr>
          <a:xfrm>
            <a:off x="-1270" y="275844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C0C2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bg object 191"/>
          <p:cNvSpPr/>
          <p:nvPr/>
        </p:nvSpPr>
        <p:spPr>
          <a:xfrm>
            <a:off x="-1270" y="277495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C0C3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bg object 192"/>
          <p:cNvSpPr/>
          <p:nvPr/>
        </p:nvSpPr>
        <p:spPr>
          <a:xfrm>
            <a:off x="-1270" y="279019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C1C4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bg object 193"/>
          <p:cNvSpPr/>
          <p:nvPr/>
        </p:nvSpPr>
        <p:spPr>
          <a:xfrm>
            <a:off x="-1270" y="280670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C1C5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bg object 194"/>
          <p:cNvSpPr/>
          <p:nvPr/>
        </p:nvSpPr>
        <p:spPr>
          <a:xfrm>
            <a:off x="-1270" y="282194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C2C6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bg object 195"/>
          <p:cNvSpPr/>
          <p:nvPr/>
        </p:nvSpPr>
        <p:spPr>
          <a:xfrm>
            <a:off x="-1270" y="283717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C3C7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bg object 196"/>
          <p:cNvSpPr/>
          <p:nvPr/>
        </p:nvSpPr>
        <p:spPr>
          <a:xfrm>
            <a:off x="-1270" y="285369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C3C8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bg object 197"/>
          <p:cNvSpPr/>
          <p:nvPr/>
        </p:nvSpPr>
        <p:spPr>
          <a:xfrm>
            <a:off x="-1270" y="286892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C4C9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bg object 198"/>
          <p:cNvSpPr/>
          <p:nvPr/>
        </p:nvSpPr>
        <p:spPr>
          <a:xfrm>
            <a:off x="-1270" y="288544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C5C9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bg object 199"/>
          <p:cNvSpPr/>
          <p:nvPr/>
        </p:nvSpPr>
        <p:spPr>
          <a:xfrm>
            <a:off x="-1270" y="290067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C5CA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bg object 200"/>
          <p:cNvSpPr/>
          <p:nvPr/>
        </p:nvSpPr>
        <p:spPr>
          <a:xfrm>
            <a:off x="-1270" y="291591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C6CC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bg object 201"/>
          <p:cNvSpPr/>
          <p:nvPr/>
        </p:nvSpPr>
        <p:spPr>
          <a:xfrm>
            <a:off x="-1270" y="293242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C6CC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bg object 202"/>
          <p:cNvSpPr/>
          <p:nvPr/>
        </p:nvSpPr>
        <p:spPr>
          <a:xfrm>
            <a:off x="-1270" y="294766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C7C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bg object 203"/>
          <p:cNvSpPr/>
          <p:nvPr/>
        </p:nvSpPr>
        <p:spPr>
          <a:xfrm>
            <a:off x="-1270" y="296417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C8CE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bg object 204"/>
          <p:cNvSpPr/>
          <p:nvPr/>
        </p:nvSpPr>
        <p:spPr>
          <a:xfrm>
            <a:off x="-1270" y="297941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C8CF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bg object 205"/>
          <p:cNvSpPr/>
          <p:nvPr/>
        </p:nvSpPr>
        <p:spPr>
          <a:xfrm>
            <a:off x="-1270" y="299465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C9D0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bg object 206"/>
          <p:cNvSpPr/>
          <p:nvPr/>
        </p:nvSpPr>
        <p:spPr>
          <a:xfrm>
            <a:off x="-1270" y="301116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CAD1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bg object 207"/>
          <p:cNvSpPr/>
          <p:nvPr/>
        </p:nvSpPr>
        <p:spPr>
          <a:xfrm>
            <a:off x="-1270" y="302640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CAD2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bg object 208"/>
          <p:cNvSpPr/>
          <p:nvPr/>
        </p:nvSpPr>
        <p:spPr>
          <a:xfrm>
            <a:off x="-1270" y="304291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CCD3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bg object 209"/>
          <p:cNvSpPr/>
          <p:nvPr/>
        </p:nvSpPr>
        <p:spPr>
          <a:xfrm>
            <a:off x="-1270" y="305815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CCD3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bg object 210"/>
          <p:cNvSpPr/>
          <p:nvPr/>
        </p:nvSpPr>
        <p:spPr>
          <a:xfrm>
            <a:off x="-1270" y="307466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CCD4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bg object 211"/>
          <p:cNvSpPr/>
          <p:nvPr/>
        </p:nvSpPr>
        <p:spPr>
          <a:xfrm>
            <a:off x="-1270" y="308990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CDD5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bg object 212"/>
          <p:cNvSpPr/>
          <p:nvPr/>
        </p:nvSpPr>
        <p:spPr>
          <a:xfrm>
            <a:off x="-1270" y="310515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CDD6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bg object 213"/>
          <p:cNvSpPr/>
          <p:nvPr/>
        </p:nvSpPr>
        <p:spPr>
          <a:xfrm>
            <a:off x="-1270" y="312165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CED7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bg object 214"/>
          <p:cNvSpPr/>
          <p:nvPr/>
        </p:nvSpPr>
        <p:spPr>
          <a:xfrm>
            <a:off x="-1270" y="313690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CED8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bg object 215"/>
          <p:cNvSpPr/>
          <p:nvPr/>
        </p:nvSpPr>
        <p:spPr>
          <a:xfrm>
            <a:off x="-1270" y="315340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CFD9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bg object 216"/>
          <p:cNvSpPr/>
          <p:nvPr/>
        </p:nvSpPr>
        <p:spPr>
          <a:xfrm>
            <a:off x="-1270" y="316865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D0DA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bg object 217"/>
          <p:cNvSpPr/>
          <p:nvPr/>
        </p:nvSpPr>
        <p:spPr>
          <a:xfrm>
            <a:off x="-1270" y="318515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D0DB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bg object 218"/>
          <p:cNvSpPr/>
          <p:nvPr/>
        </p:nvSpPr>
        <p:spPr>
          <a:xfrm>
            <a:off x="-1270" y="320040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D1DC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bg object 219"/>
          <p:cNvSpPr/>
          <p:nvPr/>
        </p:nvSpPr>
        <p:spPr>
          <a:xfrm>
            <a:off x="-1270" y="321564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80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D2DCE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bg object 220"/>
          <p:cNvSpPr/>
          <p:nvPr/>
        </p:nvSpPr>
        <p:spPr>
          <a:xfrm>
            <a:off x="-1270" y="323215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D2DD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bg object 221"/>
          <p:cNvSpPr/>
          <p:nvPr/>
        </p:nvSpPr>
        <p:spPr>
          <a:xfrm>
            <a:off x="-1270" y="324739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D3DE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bg object 222"/>
          <p:cNvSpPr/>
          <p:nvPr/>
        </p:nvSpPr>
        <p:spPr>
          <a:xfrm>
            <a:off x="-1270" y="326390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D3DF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bg object 223"/>
          <p:cNvSpPr/>
          <p:nvPr/>
        </p:nvSpPr>
        <p:spPr>
          <a:xfrm>
            <a:off x="-1270" y="327913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D4E0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bg object 224"/>
          <p:cNvSpPr/>
          <p:nvPr/>
        </p:nvSpPr>
        <p:spPr>
          <a:xfrm>
            <a:off x="-1270" y="329565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D5E1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bg object 225"/>
          <p:cNvSpPr/>
          <p:nvPr/>
        </p:nvSpPr>
        <p:spPr>
          <a:xfrm>
            <a:off x="-1270" y="331088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D5E2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bg object 226"/>
          <p:cNvSpPr/>
          <p:nvPr/>
        </p:nvSpPr>
        <p:spPr>
          <a:xfrm>
            <a:off x="-1270" y="332612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D6E3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bg object 227"/>
          <p:cNvSpPr/>
          <p:nvPr/>
        </p:nvSpPr>
        <p:spPr>
          <a:xfrm>
            <a:off x="-1270" y="334263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D6E4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bg object 228"/>
          <p:cNvSpPr/>
          <p:nvPr/>
        </p:nvSpPr>
        <p:spPr>
          <a:xfrm>
            <a:off x="-1270" y="335787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D7E5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bg object 229"/>
          <p:cNvSpPr/>
          <p:nvPr/>
        </p:nvSpPr>
        <p:spPr>
          <a:xfrm>
            <a:off x="-1270" y="337438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D8E5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bg object 230"/>
          <p:cNvSpPr/>
          <p:nvPr/>
        </p:nvSpPr>
        <p:spPr>
          <a:xfrm>
            <a:off x="-1270" y="338962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D8E6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bg object 231"/>
          <p:cNvSpPr/>
          <p:nvPr/>
        </p:nvSpPr>
        <p:spPr>
          <a:xfrm>
            <a:off x="-1270" y="340487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D9E7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bg object 232"/>
          <p:cNvSpPr/>
          <p:nvPr/>
        </p:nvSpPr>
        <p:spPr>
          <a:xfrm>
            <a:off x="-1270" y="342137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DAE8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bg object 233"/>
          <p:cNvSpPr/>
          <p:nvPr/>
        </p:nvSpPr>
        <p:spPr>
          <a:xfrm>
            <a:off x="-1270" y="343662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DBEA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bg object 234"/>
          <p:cNvSpPr/>
          <p:nvPr/>
        </p:nvSpPr>
        <p:spPr>
          <a:xfrm>
            <a:off x="-1270" y="345312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DAE9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bg object 235"/>
          <p:cNvSpPr/>
          <p:nvPr/>
        </p:nvSpPr>
        <p:spPr>
          <a:xfrm>
            <a:off x="-1270" y="346837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DAE8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bg object 236"/>
          <p:cNvSpPr/>
          <p:nvPr/>
        </p:nvSpPr>
        <p:spPr>
          <a:xfrm>
            <a:off x="-1270" y="348360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D9E7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bg object 237"/>
          <p:cNvSpPr/>
          <p:nvPr/>
        </p:nvSpPr>
        <p:spPr>
          <a:xfrm>
            <a:off x="-1270" y="350012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D8E6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bg object 238"/>
          <p:cNvSpPr/>
          <p:nvPr/>
        </p:nvSpPr>
        <p:spPr>
          <a:xfrm>
            <a:off x="-1270" y="351535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D8E5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bg object 239"/>
          <p:cNvSpPr/>
          <p:nvPr/>
        </p:nvSpPr>
        <p:spPr>
          <a:xfrm>
            <a:off x="-1270" y="353187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D7E4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bg object 240"/>
          <p:cNvSpPr/>
          <p:nvPr/>
        </p:nvSpPr>
        <p:spPr>
          <a:xfrm>
            <a:off x="-1270" y="354710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D7E3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bg object 241"/>
          <p:cNvSpPr/>
          <p:nvPr/>
        </p:nvSpPr>
        <p:spPr>
          <a:xfrm>
            <a:off x="-1270" y="356235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D6E2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bg object 242"/>
          <p:cNvSpPr/>
          <p:nvPr/>
        </p:nvSpPr>
        <p:spPr>
          <a:xfrm>
            <a:off x="-1270" y="357885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D5E1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bg object 243"/>
          <p:cNvSpPr/>
          <p:nvPr/>
        </p:nvSpPr>
        <p:spPr>
          <a:xfrm>
            <a:off x="-1270" y="359410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D5E1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bg object 244"/>
          <p:cNvSpPr/>
          <p:nvPr/>
        </p:nvSpPr>
        <p:spPr>
          <a:xfrm>
            <a:off x="-1270" y="361060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D4E0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bg object 245"/>
          <p:cNvSpPr/>
          <p:nvPr/>
        </p:nvSpPr>
        <p:spPr>
          <a:xfrm>
            <a:off x="-1270" y="362585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D3DF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bg object 246"/>
          <p:cNvSpPr/>
          <p:nvPr/>
        </p:nvSpPr>
        <p:spPr>
          <a:xfrm>
            <a:off x="-1270" y="364235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D3DE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bg object 247"/>
          <p:cNvSpPr/>
          <p:nvPr/>
        </p:nvSpPr>
        <p:spPr>
          <a:xfrm>
            <a:off x="-1270" y="365760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D2DD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bg object 248"/>
          <p:cNvSpPr/>
          <p:nvPr/>
        </p:nvSpPr>
        <p:spPr>
          <a:xfrm>
            <a:off x="-1270" y="367283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D2DCE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bg object 249"/>
          <p:cNvSpPr/>
          <p:nvPr/>
        </p:nvSpPr>
        <p:spPr>
          <a:xfrm>
            <a:off x="-1270" y="368935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D1DB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bg object 250"/>
          <p:cNvSpPr/>
          <p:nvPr/>
        </p:nvSpPr>
        <p:spPr>
          <a:xfrm>
            <a:off x="-1270" y="370458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D0DA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bg object 251"/>
          <p:cNvSpPr/>
          <p:nvPr/>
        </p:nvSpPr>
        <p:spPr>
          <a:xfrm>
            <a:off x="-1270" y="372110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D0D9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bg object 252"/>
          <p:cNvSpPr/>
          <p:nvPr/>
        </p:nvSpPr>
        <p:spPr>
          <a:xfrm>
            <a:off x="-1270" y="373633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CFD8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bg object 253"/>
          <p:cNvSpPr/>
          <p:nvPr/>
        </p:nvSpPr>
        <p:spPr>
          <a:xfrm>
            <a:off x="-1270" y="375285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CFD8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bg object 254"/>
          <p:cNvSpPr/>
          <p:nvPr/>
        </p:nvSpPr>
        <p:spPr>
          <a:xfrm>
            <a:off x="-1270" y="376808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CED7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bg object 255"/>
          <p:cNvSpPr/>
          <p:nvPr/>
        </p:nvSpPr>
        <p:spPr>
          <a:xfrm>
            <a:off x="-1270" y="378332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CDD6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bg object 256"/>
          <p:cNvSpPr/>
          <p:nvPr/>
        </p:nvSpPr>
        <p:spPr>
          <a:xfrm>
            <a:off x="-1270" y="379983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CDD5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bg object 257"/>
          <p:cNvSpPr/>
          <p:nvPr/>
        </p:nvSpPr>
        <p:spPr>
          <a:xfrm>
            <a:off x="-1270" y="381507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CCD4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bg object 258"/>
          <p:cNvSpPr/>
          <p:nvPr/>
        </p:nvSpPr>
        <p:spPr>
          <a:xfrm>
            <a:off x="-1270" y="383158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CCD3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bg object 259"/>
          <p:cNvSpPr/>
          <p:nvPr/>
        </p:nvSpPr>
        <p:spPr>
          <a:xfrm>
            <a:off x="-1270" y="384682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CCD2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bg object 260"/>
          <p:cNvSpPr/>
          <p:nvPr/>
        </p:nvSpPr>
        <p:spPr>
          <a:xfrm>
            <a:off x="-1270" y="386333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CAD1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bg object 261"/>
          <p:cNvSpPr/>
          <p:nvPr/>
        </p:nvSpPr>
        <p:spPr>
          <a:xfrm>
            <a:off x="-1270" y="387857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CAD0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bg object 262"/>
          <p:cNvSpPr/>
          <p:nvPr/>
        </p:nvSpPr>
        <p:spPr>
          <a:xfrm>
            <a:off x="-1270" y="389382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C9CF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bg object 263"/>
          <p:cNvSpPr/>
          <p:nvPr/>
        </p:nvSpPr>
        <p:spPr>
          <a:xfrm>
            <a:off x="-1270" y="391032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C8CF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bg object 264"/>
          <p:cNvSpPr/>
          <p:nvPr/>
        </p:nvSpPr>
        <p:spPr>
          <a:xfrm>
            <a:off x="-1270" y="392557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C8CE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bg object 265"/>
          <p:cNvSpPr/>
          <p:nvPr/>
        </p:nvSpPr>
        <p:spPr>
          <a:xfrm>
            <a:off x="-1270" y="394207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C7C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bg object 266"/>
          <p:cNvSpPr/>
          <p:nvPr/>
        </p:nvSpPr>
        <p:spPr>
          <a:xfrm>
            <a:off x="-1270" y="395732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C6CC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bg object 267"/>
          <p:cNvSpPr/>
          <p:nvPr/>
        </p:nvSpPr>
        <p:spPr>
          <a:xfrm>
            <a:off x="-1270" y="397255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C6CC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bg object 268"/>
          <p:cNvSpPr/>
          <p:nvPr/>
        </p:nvSpPr>
        <p:spPr>
          <a:xfrm>
            <a:off x="-1270" y="398907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C5CA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bg object 269"/>
          <p:cNvSpPr/>
          <p:nvPr/>
        </p:nvSpPr>
        <p:spPr>
          <a:xfrm>
            <a:off x="-1270" y="400430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C5C9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bg object 270"/>
          <p:cNvSpPr/>
          <p:nvPr/>
        </p:nvSpPr>
        <p:spPr>
          <a:xfrm>
            <a:off x="-1270" y="402082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C4C8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bg object 271"/>
          <p:cNvSpPr/>
          <p:nvPr/>
        </p:nvSpPr>
        <p:spPr>
          <a:xfrm>
            <a:off x="-1270" y="403605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C3C7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bg object 272"/>
          <p:cNvSpPr/>
          <p:nvPr/>
        </p:nvSpPr>
        <p:spPr>
          <a:xfrm>
            <a:off x="-1270" y="405130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C3C6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bg object 273"/>
          <p:cNvSpPr/>
          <p:nvPr/>
        </p:nvSpPr>
        <p:spPr>
          <a:xfrm>
            <a:off x="-1270" y="406780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C2C6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bg object 274"/>
          <p:cNvSpPr/>
          <p:nvPr/>
        </p:nvSpPr>
        <p:spPr>
          <a:xfrm>
            <a:off x="-1270" y="408305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C2C5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bg object 275"/>
          <p:cNvSpPr/>
          <p:nvPr/>
        </p:nvSpPr>
        <p:spPr>
          <a:xfrm>
            <a:off x="-1270" y="409955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C1C4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bg object 276"/>
          <p:cNvSpPr/>
          <p:nvPr/>
        </p:nvSpPr>
        <p:spPr>
          <a:xfrm>
            <a:off x="-1270" y="411480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C0C3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bg object 277"/>
          <p:cNvSpPr/>
          <p:nvPr/>
        </p:nvSpPr>
        <p:spPr>
          <a:xfrm>
            <a:off x="-1270" y="413003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C0C2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bg object 278"/>
          <p:cNvSpPr/>
          <p:nvPr/>
        </p:nvSpPr>
        <p:spPr>
          <a:xfrm>
            <a:off x="-1270" y="414655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BFC1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bg object 279"/>
          <p:cNvSpPr/>
          <p:nvPr/>
        </p:nvSpPr>
        <p:spPr>
          <a:xfrm>
            <a:off x="-1270" y="416178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BEC0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bg object 280"/>
          <p:cNvSpPr/>
          <p:nvPr/>
        </p:nvSpPr>
        <p:spPr>
          <a:xfrm>
            <a:off x="-1270" y="417830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BEBF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bg object 281"/>
          <p:cNvSpPr/>
          <p:nvPr/>
        </p:nvSpPr>
        <p:spPr>
          <a:xfrm>
            <a:off x="-1270" y="419353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BDBE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bg object 282"/>
          <p:cNvSpPr/>
          <p:nvPr/>
        </p:nvSpPr>
        <p:spPr>
          <a:xfrm>
            <a:off x="-1270" y="421005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BDBD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bg object 283"/>
          <p:cNvSpPr/>
          <p:nvPr/>
        </p:nvSpPr>
        <p:spPr>
          <a:xfrm>
            <a:off x="-1270" y="422528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BCBD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bg object 284"/>
          <p:cNvSpPr/>
          <p:nvPr/>
        </p:nvSpPr>
        <p:spPr>
          <a:xfrm>
            <a:off x="-1270" y="424052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BBBC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bg object 285"/>
          <p:cNvSpPr/>
          <p:nvPr/>
        </p:nvSpPr>
        <p:spPr>
          <a:xfrm>
            <a:off x="-1270" y="425703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BBBB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bg object 286"/>
          <p:cNvSpPr/>
          <p:nvPr/>
        </p:nvSpPr>
        <p:spPr>
          <a:xfrm>
            <a:off x="-1270" y="427227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BAB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bg object 287"/>
          <p:cNvSpPr/>
          <p:nvPr/>
        </p:nvSpPr>
        <p:spPr>
          <a:xfrm>
            <a:off x="-1270" y="428878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BAB9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bg object 288"/>
          <p:cNvSpPr/>
          <p:nvPr/>
        </p:nvSpPr>
        <p:spPr>
          <a:xfrm>
            <a:off x="-1270" y="430402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B9B8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bg object 289"/>
          <p:cNvSpPr/>
          <p:nvPr/>
        </p:nvSpPr>
        <p:spPr>
          <a:xfrm>
            <a:off x="-1270" y="432053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B8B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bg object 290"/>
          <p:cNvSpPr/>
          <p:nvPr/>
        </p:nvSpPr>
        <p:spPr>
          <a:xfrm>
            <a:off x="-1270" y="433577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B8B6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bg object 291"/>
          <p:cNvSpPr/>
          <p:nvPr/>
        </p:nvSpPr>
        <p:spPr>
          <a:xfrm>
            <a:off x="-1270" y="435228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B7B5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bg object 292"/>
          <p:cNvSpPr/>
          <p:nvPr/>
        </p:nvSpPr>
        <p:spPr>
          <a:xfrm>
            <a:off x="-1270" y="436752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B6B4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bg object 293"/>
          <p:cNvSpPr/>
          <p:nvPr/>
        </p:nvSpPr>
        <p:spPr>
          <a:xfrm>
            <a:off x="-1270" y="438277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B6B4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bg object 294"/>
          <p:cNvSpPr/>
          <p:nvPr/>
        </p:nvSpPr>
        <p:spPr>
          <a:xfrm>
            <a:off x="-1270" y="439927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B5B3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bg object 295"/>
          <p:cNvSpPr/>
          <p:nvPr/>
        </p:nvSpPr>
        <p:spPr>
          <a:xfrm>
            <a:off x="-1270" y="441452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B5B2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bg object 296"/>
          <p:cNvSpPr/>
          <p:nvPr/>
        </p:nvSpPr>
        <p:spPr>
          <a:xfrm>
            <a:off x="-1270" y="443102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B4B1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bg object 297"/>
          <p:cNvSpPr/>
          <p:nvPr/>
        </p:nvSpPr>
        <p:spPr>
          <a:xfrm>
            <a:off x="-1270" y="444627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B3B0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bg object 298"/>
          <p:cNvSpPr/>
          <p:nvPr/>
        </p:nvSpPr>
        <p:spPr>
          <a:xfrm>
            <a:off x="-1270" y="446150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B3AF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bg object 299"/>
          <p:cNvSpPr/>
          <p:nvPr/>
        </p:nvSpPr>
        <p:spPr>
          <a:xfrm>
            <a:off x="-1270" y="447802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B2AE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bg object 300"/>
          <p:cNvSpPr/>
          <p:nvPr/>
        </p:nvSpPr>
        <p:spPr>
          <a:xfrm>
            <a:off x="-1270" y="449325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B1AD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bg object 301"/>
          <p:cNvSpPr/>
          <p:nvPr/>
        </p:nvSpPr>
        <p:spPr>
          <a:xfrm>
            <a:off x="-1270" y="450977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B1AC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bg object 302"/>
          <p:cNvSpPr/>
          <p:nvPr/>
        </p:nvSpPr>
        <p:spPr>
          <a:xfrm>
            <a:off x="-1270" y="452500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B0AB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bg object 303"/>
          <p:cNvSpPr/>
          <p:nvPr/>
        </p:nvSpPr>
        <p:spPr>
          <a:xfrm>
            <a:off x="-1270" y="454025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B0AA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bg object 304"/>
          <p:cNvSpPr/>
          <p:nvPr/>
        </p:nvSpPr>
        <p:spPr>
          <a:xfrm>
            <a:off x="-1270" y="455675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AFAA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bg object 305"/>
          <p:cNvSpPr/>
          <p:nvPr/>
        </p:nvSpPr>
        <p:spPr>
          <a:xfrm>
            <a:off x="-1270" y="457200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AE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bg object 306"/>
          <p:cNvSpPr/>
          <p:nvPr/>
        </p:nvSpPr>
        <p:spPr>
          <a:xfrm>
            <a:off x="-1270" y="458850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AEA8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bg object 307"/>
          <p:cNvSpPr/>
          <p:nvPr/>
        </p:nvSpPr>
        <p:spPr>
          <a:xfrm>
            <a:off x="-1270" y="460375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ADA7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bg object 308"/>
          <p:cNvSpPr/>
          <p:nvPr/>
        </p:nvSpPr>
        <p:spPr>
          <a:xfrm>
            <a:off x="-1270" y="461898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ADA6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bg object 309"/>
          <p:cNvSpPr/>
          <p:nvPr/>
        </p:nvSpPr>
        <p:spPr>
          <a:xfrm>
            <a:off x="-1270" y="463550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ACA5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bg object 310"/>
          <p:cNvSpPr/>
          <p:nvPr/>
        </p:nvSpPr>
        <p:spPr>
          <a:xfrm>
            <a:off x="-1270" y="465073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ABA4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bg object 311"/>
          <p:cNvSpPr/>
          <p:nvPr/>
        </p:nvSpPr>
        <p:spPr>
          <a:xfrm>
            <a:off x="-1270" y="466725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ABA3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bg object 312"/>
          <p:cNvSpPr/>
          <p:nvPr/>
        </p:nvSpPr>
        <p:spPr>
          <a:xfrm>
            <a:off x="-1270" y="468248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AAA2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bg object 313"/>
          <p:cNvSpPr/>
          <p:nvPr/>
        </p:nvSpPr>
        <p:spPr>
          <a:xfrm>
            <a:off x="-1270" y="469772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A9A1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bg object 314"/>
          <p:cNvSpPr/>
          <p:nvPr/>
        </p:nvSpPr>
        <p:spPr>
          <a:xfrm>
            <a:off x="-1270" y="471423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A9A1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bg object 315"/>
          <p:cNvSpPr/>
          <p:nvPr/>
        </p:nvSpPr>
        <p:spPr>
          <a:xfrm>
            <a:off x="-1270" y="472947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A8A0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bg object 316"/>
          <p:cNvSpPr/>
          <p:nvPr/>
        </p:nvSpPr>
        <p:spPr>
          <a:xfrm>
            <a:off x="-1270" y="474598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A89F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bg object 317"/>
          <p:cNvSpPr/>
          <p:nvPr/>
        </p:nvSpPr>
        <p:spPr>
          <a:xfrm>
            <a:off x="-1270" y="476122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A79E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bg object 318"/>
          <p:cNvSpPr/>
          <p:nvPr/>
        </p:nvSpPr>
        <p:spPr>
          <a:xfrm>
            <a:off x="-1270" y="477773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A69D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bg object 319"/>
          <p:cNvSpPr/>
          <p:nvPr/>
        </p:nvSpPr>
        <p:spPr>
          <a:xfrm>
            <a:off x="-1270" y="479297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A69C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bg object 320"/>
          <p:cNvSpPr/>
          <p:nvPr/>
        </p:nvSpPr>
        <p:spPr>
          <a:xfrm>
            <a:off x="-1270" y="480948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A59B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bg object 321"/>
          <p:cNvSpPr/>
          <p:nvPr/>
        </p:nvSpPr>
        <p:spPr>
          <a:xfrm>
            <a:off x="-1270" y="482472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A59A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bg object 322"/>
          <p:cNvSpPr/>
          <p:nvPr/>
        </p:nvSpPr>
        <p:spPr>
          <a:xfrm>
            <a:off x="-1270" y="483997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A499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bg object 323"/>
          <p:cNvSpPr/>
          <p:nvPr/>
        </p:nvSpPr>
        <p:spPr>
          <a:xfrm>
            <a:off x="-1270" y="485647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A399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bg object 324"/>
          <p:cNvSpPr/>
          <p:nvPr/>
        </p:nvSpPr>
        <p:spPr>
          <a:xfrm>
            <a:off x="-1270" y="487172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A3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bg object 325"/>
          <p:cNvSpPr/>
          <p:nvPr/>
        </p:nvSpPr>
        <p:spPr>
          <a:xfrm>
            <a:off x="-1270" y="488822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A297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bg object 326"/>
          <p:cNvSpPr/>
          <p:nvPr/>
        </p:nvSpPr>
        <p:spPr>
          <a:xfrm>
            <a:off x="-1270" y="490347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A196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bg object 327"/>
          <p:cNvSpPr/>
          <p:nvPr/>
        </p:nvSpPr>
        <p:spPr>
          <a:xfrm>
            <a:off x="-1270" y="491997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A195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bg object 328"/>
          <p:cNvSpPr/>
          <p:nvPr/>
        </p:nvSpPr>
        <p:spPr>
          <a:xfrm>
            <a:off x="-1270" y="493522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A094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bg object 329"/>
          <p:cNvSpPr/>
          <p:nvPr/>
        </p:nvSpPr>
        <p:spPr>
          <a:xfrm>
            <a:off x="-1270" y="495045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A0939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bg object 330"/>
          <p:cNvSpPr/>
          <p:nvPr/>
        </p:nvSpPr>
        <p:spPr>
          <a:xfrm>
            <a:off x="-1270" y="496697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9F92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bg object 331"/>
          <p:cNvSpPr/>
          <p:nvPr/>
        </p:nvSpPr>
        <p:spPr>
          <a:xfrm>
            <a:off x="-1270" y="498220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9E91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bg object 332"/>
          <p:cNvSpPr/>
          <p:nvPr/>
        </p:nvSpPr>
        <p:spPr>
          <a:xfrm>
            <a:off x="-1270" y="499872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9E90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bg object 333"/>
          <p:cNvSpPr/>
          <p:nvPr/>
        </p:nvSpPr>
        <p:spPr>
          <a:xfrm>
            <a:off x="-1270" y="501395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9D8F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bg object 334"/>
          <p:cNvSpPr/>
          <p:nvPr/>
        </p:nvSpPr>
        <p:spPr>
          <a:xfrm>
            <a:off x="-1270" y="502920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9C8F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bg object 335"/>
          <p:cNvSpPr/>
          <p:nvPr/>
        </p:nvSpPr>
        <p:spPr>
          <a:xfrm>
            <a:off x="-1270" y="504570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9C8E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bg object 336"/>
          <p:cNvSpPr/>
          <p:nvPr/>
        </p:nvSpPr>
        <p:spPr>
          <a:xfrm>
            <a:off x="-1270" y="506095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9B8D8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bg object 337"/>
          <p:cNvSpPr/>
          <p:nvPr/>
        </p:nvSpPr>
        <p:spPr>
          <a:xfrm>
            <a:off x="-1270" y="507745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9B8C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bg object 338"/>
          <p:cNvSpPr/>
          <p:nvPr/>
        </p:nvSpPr>
        <p:spPr>
          <a:xfrm>
            <a:off x="-1270" y="509270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9A8B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bg object 339"/>
          <p:cNvSpPr/>
          <p:nvPr/>
        </p:nvSpPr>
        <p:spPr>
          <a:xfrm>
            <a:off x="-1270" y="510793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998A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bg object 340"/>
          <p:cNvSpPr/>
          <p:nvPr/>
        </p:nvSpPr>
        <p:spPr>
          <a:xfrm>
            <a:off x="-1270" y="512445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9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bg object 341"/>
          <p:cNvSpPr/>
          <p:nvPr/>
        </p:nvSpPr>
        <p:spPr>
          <a:xfrm>
            <a:off x="-1270" y="513968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9988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bg object 342"/>
          <p:cNvSpPr/>
          <p:nvPr/>
        </p:nvSpPr>
        <p:spPr>
          <a:xfrm>
            <a:off x="-1270" y="515620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9987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bg object 343"/>
          <p:cNvSpPr/>
          <p:nvPr/>
        </p:nvSpPr>
        <p:spPr>
          <a:xfrm>
            <a:off x="-1270" y="517143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9786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bg object 344"/>
          <p:cNvSpPr/>
          <p:nvPr/>
        </p:nvSpPr>
        <p:spPr>
          <a:xfrm>
            <a:off x="-1270" y="518667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9686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bg object 345"/>
          <p:cNvSpPr/>
          <p:nvPr/>
        </p:nvSpPr>
        <p:spPr>
          <a:xfrm>
            <a:off x="-1270" y="520318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96858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bg object 346"/>
          <p:cNvSpPr/>
          <p:nvPr/>
        </p:nvSpPr>
        <p:spPr>
          <a:xfrm>
            <a:off x="-1270" y="521842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9584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bg object 347"/>
          <p:cNvSpPr/>
          <p:nvPr/>
        </p:nvSpPr>
        <p:spPr>
          <a:xfrm>
            <a:off x="-1270" y="523493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9483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bg object 348"/>
          <p:cNvSpPr/>
          <p:nvPr/>
        </p:nvSpPr>
        <p:spPr>
          <a:xfrm>
            <a:off x="-1270" y="525017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9482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bg object 349"/>
          <p:cNvSpPr/>
          <p:nvPr/>
        </p:nvSpPr>
        <p:spPr>
          <a:xfrm>
            <a:off x="-1270" y="526668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9381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bg object 350"/>
          <p:cNvSpPr/>
          <p:nvPr/>
        </p:nvSpPr>
        <p:spPr>
          <a:xfrm>
            <a:off x="-1270" y="528192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9380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bg object 351"/>
          <p:cNvSpPr/>
          <p:nvPr/>
        </p:nvSpPr>
        <p:spPr>
          <a:xfrm>
            <a:off x="-1270" y="529717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927F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bg object 352"/>
          <p:cNvSpPr/>
          <p:nvPr/>
        </p:nvSpPr>
        <p:spPr>
          <a:xfrm>
            <a:off x="-1270" y="531367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917E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bg object 353"/>
          <p:cNvSpPr/>
          <p:nvPr/>
        </p:nvSpPr>
        <p:spPr>
          <a:xfrm>
            <a:off x="-1270" y="532892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917D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bg object 354"/>
          <p:cNvSpPr/>
          <p:nvPr/>
        </p:nvSpPr>
        <p:spPr>
          <a:xfrm>
            <a:off x="-1270" y="534542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907D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bg object 355"/>
          <p:cNvSpPr/>
          <p:nvPr/>
        </p:nvSpPr>
        <p:spPr>
          <a:xfrm>
            <a:off x="-1270" y="536067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907C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bg object 356"/>
          <p:cNvSpPr/>
          <p:nvPr/>
        </p:nvSpPr>
        <p:spPr>
          <a:xfrm>
            <a:off x="-1270" y="537717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8F7B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bg object 357"/>
          <p:cNvSpPr/>
          <p:nvPr/>
        </p:nvSpPr>
        <p:spPr>
          <a:xfrm>
            <a:off x="-1270" y="539242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8E7A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bg object 358"/>
          <p:cNvSpPr/>
          <p:nvPr/>
        </p:nvSpPr>
        <p:spPr>
          <a:xfrm>
            <a:off x="-1270" y="540765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8E79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bg object 359"/>
          <p:cNvSpPr/>
          <p:nvPr/>
        </p:nvSpPr>
        <p:spPr>
          <a:xfrm>
            <a:off x="-1270" y="542417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8D7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bg object 360"/>
          <p:cNvSpPr/>
          <p:nvPr/>
        </p:nvSpPr>
        <p:spPr>
          <a:xfrm>
            <a:off x="-1270" y="543940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8C77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bg object 361"/>
          <p:cNvSpPr/>
          <p:nvPr/>
        </p:nvSpPr>
        <p:spPr>
          <a:xfrm>
            <a:off x="-1270" y="545592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8C76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bg object 362"/>
          <p:cNvSpPr/>
          <p:nvPr/>
        </p:nvSpPr>
        <p:spPr>
          <a:xfrm>
            <a:off x="-1270" y="547115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8B75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bg object 363"/>
          <p:cNvSpPr/>
          <p:nvPr/>
        </p:nvSpPr>
        <p:spPr>
          <a:xfrm>
            <a:off x="-1270" y="548767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8B74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bg object 364"/>
          <p:cNvSpPr/>
          <p:nvPr/>
        </p:nvSpPr>
        <p:spPr>
          <a:xfrm>
            <a:off x="-1270" y="550290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8A73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bg object 365"/>
          <p:cNvSpPr/>
          <p:nvPr/>
        </p:nvSpPr>
        <p:spPr>
          <a:xfrm>
            <a:off x="-1270" y="551815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8973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bg object 366"/>
          <p:cNvSpPr/>
          <p:nvPr/>
        </p:nvSpPr>
        <p:spPr>
          <a:xfrm>
            <a:off x="-1270" y="553465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8972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bg object 367"/>
          <p:cNvSpPr/>
          <p:nvPr/>
        </p:nvSpPr>
        <p:spPr>
          <a:xfrm>
            <a:off x="-1270" y="554990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8871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bg object 368"/>
          <p:cNvSpPr/>
          <p:nvPr/>
        </p:nvSpPr>
        <p:spPr>
          <a:xfrm>
            <a:off x="-1270" y="556640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877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bg object 369"/>
          <p:cNvSpPr/>
          <p:nvPr/>
        </p:nvSpPr>
        <p:spPr>
          <a:xfrm>
            <a:off x="-1270" y="558165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876F6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bg object 370"/>
          <p:cNvSpPr/>
          <p:nvPr/>
        </p:nvSpPr>
        <p:spPr>
          <a:xfrm>
            <a:off x="-1270" y="559688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866E6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bg object 371"/>
          <p:cNvSpPr/>
          <p:nvPr/>
        </p:nvSpPr>
        <p:spPr>
          <a:xfrm>
            <a:off x="-1270" y="561340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866D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bg object 372"/>
          <p:cNvSpPr/>
          <p:nvPr/>
        </p:nvSpPr>
        <p:spPr>
          <a:xfrm>
            <a:off x="-1270" y="562863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856C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bg object 373"/>
          <p:cNvSpPr/>
          <p:nvPr/>
        </p:nvSpPr>
        <p:spPr>
          <a:xfrm>
            <a:off x="-1270" y="564515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846B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bg object 374"/>
          <p:cNvSpPr/>
          <p:nvPr/>
        </p:nvSpPr>
        <p:spPr>
          <a:xfrm>
            <a:off x="-1270" y="566038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846A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bg object 375"/>
          <p:cNvSpPr/>
          <p:nvPr/>
        </p:nvSpPr>
        <p:spPr>
          <a:xfrm>
            <a:off x="-1270" y="567562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836A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bg object 376"/>
          <p:cNvSpPr/>
          <p:nvPr/>
        </p:nvSpPr>
        <p:spPr>
          <a:xfrm>
            <a:off x="-1270" y="569213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8369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bg object 377"/>
          <p:cNvSpPr/>
          <p:nvPr/>
        </p:nvSpPr>
        <p:spPr>
          <a:xfrm>
            <a:off x="-1270" y="570737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8268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bg object 378"/>
          <p:cNvSpPr/>
          <p:nvPr/>
        </p:nvSpPr>
        <p:spPr>
          <a:xfrm>
            <a:off x="-1270" y="572388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8167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bg object 379"/>
          <p:cNvSpPr/>
          <p:nvPr/>
        </p:nvSpPr>
        <p:spPr>
          <a:xfrm>
            <a:off x="-1270" y="573912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8166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bg object 380"/>
          <p:cNvSpPr/>
          <p:nvPr/>
        </p:nvSpPr>
        <p:spPr>
          <a:xfrm>
            <a:off x="-1270" y="575437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8066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bg object 381"/>
          <p:cNvSpPr/>
          <p:nvPr/>
        </p:nvSpPr>
        <p:spPr>
          <a:xfrm>
            <a:off x="-1270" y="577087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7F64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bg object 382"/>
          <p:cNvSpPr/>
          <p:nvPr/>
        </p:nvSpPr>
        <p:spPr>
          <a:xfrm>
            <a:off x="-1270" y="578612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7F63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bg object 383"/>
          <p:cNvSpPr/>
          <p:nvPr/>
        </p:nvSpPr>
        <p:spPr>
          <a:xfrm>
            <a:off x="-1270" y="580262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7E62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bg object 384"/>
          <p:cNvSpPr/>
          <p:nvPr/>
        </p:nvSpPr>
        <p:spPr>
          <a:xfrm>
            <a:off x="-1270" y="581787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7E61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bg object 385"/>
          <p:cNvSpPr/>
          <p:nvPr/>
        </p:nvSpPr>
        <p:spPr>
          <a:xfrm>
            <a:off x="-1270" y="583437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7D61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bg object 386"/>
          <p:cNvSpPr/>
          <p:nvPr/>
        </p:nvSpPr>
        <p:spPr>
          <a:xfrm>
            <a:off x="-1270" y="584962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7C60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bg object 387"/>
          <p:cNvSpPr/>
          <p:nvPr/>
        </p:nvSpPr>
        <p:spPr>
          <a:xfrm>
            <a:off x="-1270" y="586485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7C5F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bg object 388"/>
          <p:cNvSpPr/>
          <p:nvPr/>
        </p:nvSpPr>
        <p:spPr>
          <a:xfrm>
            <a:off x="-1270" y="588137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7B5E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bg object 389"/>
          <p:cNvSpPr/>
          <p:nvPr/>
        </p:nvSpPr>
        <p:spPr>
          <a:xfrm>
            <a:off x="-1270" y="589660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7A5D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bg object 390"/>
          <p:cNvSpPr/>
          <p:nvPr/>
        </p:nvSpPr>
        <p:spPr>
          <a:xfrm>
            <a:off x="-1270" y="591312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7A5C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bg object 391"/>
          <p:cNvSpPr/>
          <p:nvPr/>
        </p:nvSpPr>
        <p:spPr>
          <a:xfrm>
            <a:off x="-1270" y="592835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795B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bg object 392"/>
          <p:cNvSpPr/>
          <p:nvPr/>
        </p:nvSpPr>
        <p:spPr>
          <a:xfrm>
            <a:off x="-1270" y="594487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795A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bg object 393"/>
          <p:cNvSpPr/>
          <p:nvPr/>
        </p:nvSpPr>
        <p:spPr>
          <a:xfrm>
            <a:off x="-1270" y="596010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785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bg object 394"/>
          <p:cNvSpPr/>
          <p:nvPr/>
        </p:nvSpPr>
        <p:spPr>
          <a:xfrm>
            <a:off x="-1270" y="597535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7758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bg object 395"/>
          <p:cNvSpPr/>
          <p:nvPr/>
        </p:nvSpPr>
        <p:spPr>
          <a:xfrm>
            <a:off x="-1270" y="599185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7758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bg object 396"/>
          <p:cNvSpPr/>
          <p:nvPr/>
        </p:nvSpPr>
        <p:spPr>
          <a:xfrm>
            <a:off x="-1270" y="600710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7657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bg object 397"/>
          <p:cNvSpPr/>
          <p:nvPr/>
        </p:nvSpPr>
        <p:spPr>
          <a:xfrm>
            <a:off x="-1270" y="602360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7656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bg object 398"/>
          <p:cNvSpPr/>
          <p:nvPr/>
        </p:nvSpPr>
        <p:spPr>
          <a:xfrm>
            <a:off x="-1270" y="603885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7555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bg object 399"/>
          <p:cNvSpPr/>
          <p:nvPr/>
        </p:nvSpPr>
        <p:spPr>
          <a:xfrm>
            <a:off x="-1270" y="605408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7454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bg object 400"/>
          <p:cNvSpPr/>
          <p:nvPr/>
        </p:nvSpPr>
        <p:spPr>
          <a:xfrm>
            <a:off x="-1270" y="607060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7453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bg object 401"/>
          <p:cNvSpPr/>
          <p:nvPr/>
        </p:nvSpPr>
        <p:spPr>
          <a:xfrm>
            <a:off x="-1270" y="608583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7352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bg object 402"/>
          <p:cNvSpPr/>
          <p:nvPr/>
        </p:nvSpPr>
        <p:spPr>
          <a:xfrm>
            <a:off x="-1270" y="610235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7251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bg object 403"/>
          <p:cNvSpPr/>
          <p:nvPr/>
        </p:nvSpPr>
        <p:spPr>
          <a:xfrm>
            <a:off x="-1270" y="611758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7250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bg object 404"/>
          <p:cNvSpPr/>
          <p:nvPr/>
        </p:nvSpPr>
        <p:spPr>
          <a:xfrm>
            <a:off x="-1270" y="613282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714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bg object 405"/>
          <p:cNvSpPr/>
          <p:nvPr/>
        </p:nvSpPr>
        <p:spPr>
          <a:xfrm>
            <a:off x="-1270" y="614933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714F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bg object 406"/>
          <p:cNvSpPr/>
          <p:nvPr/>
        </p:nvSpPr>
        <p:spPr>
          <a:xfrm>
            <a:off x="-1270" y="616457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704E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bg object 407"/>
          <p:cNvSpPr/>
          <p:nvPr/>
        </p:nvSpPr>
        <p:spPr>
          <a:xfrm>
            <a:off x="-1270" y="618108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6F4D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bg object 408"/>
          <p:cNvSpPr/>
          <p:nvPr/>
        </p:nvSpPr>
        <p:spPr>
          <a:xfrm>
            <a:off x="-1270" y="619632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6F4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bg object 409"/>
          <p:cNvSpPr/>
          <p:nvPr/>
        </p:nvSpPr>
        <p:spPr>
          <a:xfrm>
            <a:off x="-1270" y="621283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6E4B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bg object 410"/>
          <p:cNvSpPr/>
          <p:nvPr/>
        </p:nvSpPr>
        <p:spPr>
          <a:xfrm>
            <a:off x="-1270" y="622807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6E4A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bg object 411"/>
          <p:cNvSpPr/>
          <p:nvPr/>
        </p:nvSpPr>
        <p:spPr>
          <a:xfrm>
            <a:off x="-1270" y="624332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6D49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bg object 412"/>
          <p:cNvSpPr/>
          <p:nvPr/>
        </p:nvSpPr>
        <p:spPr>
          <a:xfrm>
            <a:off x="-1270" y="625982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6C48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bg object 413"/>
          <p:cNvSpPr/>
          <p:nvPr/>
        </p:nvSpPr>
        <p:spPr>
          <a:xfrm>
            <a:off x="-1270" y="627507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6C47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bg object 414"/>
          <p:cNvSpPr/>
          <p:nvPr/>
        </p:nvSpPr>
        <p:spPr>
          <a:xfrm>
            <a:off x="-1270" y="629157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6B46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bg object 415"/>
          <p:cNvSpPr/>
          <p:nvPr/>
        </p:nvSpPr>
        <p:spPr>
          <a:xfrm>
            <a:off x="-1270" y="630682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6A46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bg object 416"/>
          <p:cNvSpPr/>
          <p:nvPr/>
        </p:nvSpPr>
        <p:spPr>
          <a:xfrm>
            <a:off x="-1270" y="632205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6A45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bg object 417"/>
          <p:cNvSpPr/>
          <p:nvPr/>
        </p:nvSpPr>
        <p:spPr>
          <a:xfrm>
            <a:off x="-1270" y="633857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6944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bg object 418"/>
          <p:cNvSpPr/>
          <p:nvPr/>
        </p:nvSpPr>
        <p:spPr>
          <a:xfrm>
            <a:off x="-1270" y="635380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6943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bg object 419"/>
          <p:cNvSpPr/>
          <p:nvPr/>
        </p:nvSpPr>
        <p:spPr>
          <a:xfrm>
            <a:off x="-1270" y="637032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6842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bg object 420"/>
          <p:cNvSpPr/>
          <p:nvPr/>
        </p:nvSpPr>
        <p:spPr>
          <a:xfrm>
            <a:off x="-1270" y="638555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6741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bg object 421"/>
          <p:cNvSpPr/>
          <p:nvPr/>
        </p:nvSpPr>
        <p:spPr>
          <a:xfrm>
            <a:off x="-1270" y="640207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6740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bg object 422"/>
          <p:cNvSpPr/>
          <p:nvPr/>
        </p:nvSpPr>
        <p:spPr>
          <a:xfrm>
            <a:off x="-1270" y="641730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663F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bg object 423"/>
          <p:cNvSpPr/>
          <p:nvPr/>
        </p:nvSpPr>
        <p:spPr>
          <a:xfrm>
            <a:off x="-1270" y="643382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663E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bg object 424"/>
          <p:cNvSpPr/>
          <p:nvPr/>
        </p:nvSpPr>
        <p:spPr>
          <a:xfrm>
            <a:off x="-1270" y="644905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663D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bg object 425"/>
          <p:cNvSpPr/>
          <p:nvPr/>
        </p:nvSpPr>
        <p:spPr>
          <a:xfrm>
            <a:off x="-1270" y="646430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643C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bg object 426"/>
          <p:cNvSpPr/>
          <p:nvPr/>
        </p:nvSpPr>
        <p:spPr>
          <a:xfrm>
            <a:off x="-1270" y="648080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10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643C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bg object 427"/>
          <p:cNvSpPr/>
          <p:nvPr/>
        </p:nvSpPr>
        <p:spPr>
          <a:xfrm>
            <a:off x="-1270" y="649605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633B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bg object 428"/>
          <p:cNvSpPr/>
          <p:nvPr/>
        </p:nvSpPr>
        <p:spPr>
          <a:xfrm>
            <a:off x="-1270" y="6512560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09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623A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bg object 429"/>
          <p:cNvSpPr/>
          <p:nvPr/>
        </p:nvSpPr>
        <p:spPr>
          <a:xfrm>
            <a:off x="-1270" y="652779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09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6239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bg object 430"/>
          <p:cNvSpPr/>
          <p:nvPr/>
        </p:nvSpPr>
        <p:spPr>
          <a:xfrm>
            <a:off x="-1270" y="654303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6138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bg object 431"/>
          <p:cNvSpPr/>
          <p:nvPr/>
        </p:nvSpPr>
        <p:spPr>
          <a:xfrm>
            <a:off x="-1270" y="655954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09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6137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bg object 432"/>
          <p:cNvSpPr/>
          <p:nvPr/>
        </p:nvSpPr>
        <p:spPr>
          <a:xfrm>
            <a:off x="-1270" y="657478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6036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bg object 433"/>
          <p:cNvSpPr/>
          <p:nvPr/>
        </p:nvSpPr>
        <p:spPr>
          <a:xfrm>
            <a:off x="-1270" y="659129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09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5F35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bg object 434"/>
          <p:cNvSpPr/>
          <p:nvPr/>
        </p:nvSpPr>
        <p:spPr>
          <a:xfrm>
            <a:off x="-1270" y="660653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09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5F34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bg object 435"/>
          <p:cNvSpPr/>
          <p:nvPr/>
        </p:nvSpPr>
        <p:spPr>
          <a:xfrm>
            <a:off x="-1270" y="662177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5E33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bg object 436"/>
          <p:cNvSpPr/>
          <p:nvPr/>
        </p:nvSpPr>
        <p:spPr>
          <a:xfrm>
            <a:off x="-1270" y="663828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09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5D3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bg object 437"/>
          <p:cNvSpPr/>
          <p:nvPr/>
        </p:nvSpPr>
        <p:spPr>
          <a:xfrm>
            <a:off x="-1270" y="665352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5D33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bg object 438"/>
          <p:cNvSpPr/>
          <p:nvPr/>
        </p:nvSpPr>
        <p:spPr>
          <a:xfrm>
            <a:off x="-1270" y="667003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09">
                <a:moveTo>
                  <a:pt x="9146540" y="0"/>
                </a:moveTo>
                <a:lnTo>
                  <a:pt x="0" y="0"/>
                </a:lnTo>
                <a:lnTo>
                  <a:pt x="0" y="16509"/>
                </a:lnTo>
                <a:lnTo>
                  <a:pt x="9146540" y="16509"/>
                </a:lnTo>
                <a:lnTo>
                  <a:pt x="9146540" y="0"/>
                </a:lnTo>
                <a:close/>
              </a:path>
            </a:pathLst>
          </a:custGeom>
          <a:solidFill>
            <a:srgbClr val="5C31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bg object 439"/>
          <p:cNvSpPr/>
          <p:nvPr/>
        </p:nvSpPr>
        <p:spPr>
          <a:xfrm>
            <a:off x="-1270" y="6685279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5C30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bg object 440"/>
          <p:cNvSpPr/>
          <p:nvPr/>
        </p:nvSpPr>
        <p:spPr>
          <a:xfrm>
            <a:off x="-1270" y="670052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5B2F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bg object 441"/>
          <p:cNvSpPr/>
          <p:nvPr/>
        </p:nvSpPr>
        <p:spPr>
          <a:xfrm>
            <a:off x="-1270" y="671702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09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5A2E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bg object 442"/>
          <p:cNvSpPr/>
          <p:nvPr/>
        </p:nvSpPr>
        <p:spPr>
          <a:xfrm>
            <a:off x="-1270" y="673227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5A2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bg object 443"/>
          <p:cNvSpPr/>
          <p:nvPr/>
        </p:nvSpPr>
        <p:spPr>
          <a:xfrm>
            <a:off x="-1270" y="6748779"/>
            <a:ext cx="9146540" cy="16510"/>
          </a:xfrm>
          <a:custGeom>
            <a:avLst/>
            <a:gdLst/>
            <a:ahLst/>
            <a:cxnLst/>
            <a:rect l="l" t="t" r="r" b="b"/>
            <a:pathLst>
              <a:path w="9146540" h="16509">
                <a:moveTo>
                  <a:pt x="9146540" y="0"/>
                </a:moveTo>
                <a:lnTo>
                  <a:pt x="0" y="0"/>
                </a:lnTo>
                <a:lnTo>
                  <a:pt x="0" y="16510"/>
                </a:lnTo>
                <a:lnTo>
                  <a:pt x="9146540" y="16510"/>
                </a:lnTo>
                <a:lnTo>
                  <a:pt x="9146540" y="0"/>
                </a:lnTo>
                <a:close/>
              </a:path>
            </a:pathLst>
          </a:custGeom>
          <a:solidFill>
            <a:srgbClr val="592C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bg object 444"/>
          <p:cNvSpPr/>
          <p:nvPr/>
        </p:nvSpPr>
        <p:spPr>
          <a:xfrm>
            <a:off x="-1270" y="676402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592B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bg object 445"/>
          <p:cNvSpPr/>
          <p:nvPr/>
        </p:nvSpPr>
        <p:spPr>
          <a:xfrm>
            <a:off x="-1270" y="677926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582A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bg object 446"/>
          <p:cNvSpPr/>
          <p:nvPr/>
        </p:nvSpPr>
        <p:spPr>
          <a:xfrm>
            <a:off x="-1270" y="679577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572A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bg object 447"/>
          <p:cNvSpPr/>
          <p:nvPr/>
        </p:nvSpPr>
        <p:spPr>
          <a:xfrm>
            <a:off x="-1270" y="681101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5729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bg object 448"/>
          <p:cNvSpPr/>
          <p:nvPr/>
        </p:nvSpPr>
        <p:spPr>
          <a:xfrm>
            <a:off x="-1270" y="682752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79"/>
                </a:lnTo>
                <a:lnTo>
                  <a:pt x="9146540" y="17779"/>
                </a:lnTo>
                <a:lnTo>
                  <a:pt x="9146540" y="0"/>
                </a:lnTo>
                <a:close/>
              </a:path>
            </a:pathLst>
          </a:custGeom>
          <a:solidFill>
            <a:srgbClr val="5628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bg object 449"/>
          <p:cNvSpPr/>
          <p:nvPr/>
        </p:nvSpPr>
        <p:spPr>
          <a:xfrm>
            <a:off x="-1270" y="6842760"/>
            <a:ext cx="9146540" cy="17780"/>
          </a:xfrm>
          <a:custGeom>
            <a:avLst/>
            <a:gdLst/>
            <a:ahLst/>
            <a:cxnLst/>
            <a:rect l="l" t="t" r="r" b="b"/>
            <a:pathLst>
              <a:path w="9146540" h="17779">
                <a:moveTo>
                  <a:pt x="9146540" y="0"/>
                </a:moveTo>
                <a:lnTo>
                  <a:pt x="0" y="0"/>
                </a:lnTo>
                <a:lnTo>
                  <a:pt x="0" y="17780"/>
                </a:lnTo>
                <a:lnTo>
                  <a:pt x="9146540" y="17780"/>
                </a:lnTo>
                <a:lnTo>
                  <a:pt x="9146540" y="0"/>
                </a:lnTo>
                <a:close/>
              </a:path>
            </a:pathLst>
          </a:custGeom>
          <a:solidFill>
            <a:srgbClr val="5527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bg object 450"/>
          <p:cNvSpPr/>
          <p:nvPr/>
        </p:nvSpPr>
        <p:spPr>
          <a:xfrm>
            <a:off x="-1270" y="6859270"/>
            <a:ext cx="9146540" cy="0"/>
          </a:xfrm>
          <a:custGeom>
            <a:avLst/>
            <a:gdLst/>
            <a:ahLst/>
            <a:cxnLst/>
            <a:rect l="l" t="t" r="r" b="b"/>
            <a:pathLst>
              <a:path w="9146540">
                <a:moveTo>
                  <a:pt x="9146540" y="0"/>
                </a:moveTo>
                <a:lnTo>
                  <a:pt x="0" y="0"/>
                </a:lnTo>
                <a:lnTo>
                  <a:pt x="9146540" y="0"/>
                </a:lnTo>
                <a:close/>
              </a:path>
            </a:pathLst>
          </a:custGeom>
          <a:solidFill>
            <a:srgbClr val="5425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773170" y="497840"/>
            <a:ext cx="1597659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16-Apr-20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1">
                <a:solidFill>
                  <a:srgbClr val="6600C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6600C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16-Apr-20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1">
                <a:solidFill>
                  <a:srgbClr val="6600C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16-Apr-20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2183129"/>
            <a:ext cx="4698102" cy="22612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4606290"/>
            <a:ext cx="9144000" cy="22517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9144000" cy="21818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2181860"/>
            <a:ext cx="4634230" cy="24244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0" y="4606290"/>
            <a:ext cx="9144000" cy="185420"/>
          </a:xfrm>
          <a:custGeom>
            <a:avLst/>
            <a:gdLst/>
            <a:ahLst/>
            <a:cxnLst/>
            <a:rect l="l" t="t" r="r" b="b"/>
            <a:pathLst>
              <a:path w="9144000" h="185420">
                <a:moveTo>
                  <a:pt x="0" y="0"/>
                </a:moveTo>
                <a:lnTo>
                  <a:pt x="9144000" y="0"/>
                </a:lnTo>
                <a:lnTo>
                  <a:pt x="9144000" y="185420"/>
                </a:lnTo>
                <a:lnTo>
                  <a:pt x="0" y="185420"/>
                </a:lnTo>
                <a:lnTo>
                  <a:pt x="0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1">
                <a:solidFill>
                  <a:srgbClr val="6600C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16-Apr-20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16-Apr-20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51939" y="223520"/>
            <a:ext cx="6034405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1">
                <a:solidFill>
                  <a:srgbClr val="6600C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96569" y="3277870"/>
            <a:ext cx="7683500" cy="3206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6600C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16-Apr-20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77.png"/><Relationship Id="rId10" Type="http://schemas.openxmlformats.org/officeDocument/2006/relationships/image" Target="../media/image86.png"/><Relationship Id="rId4" Type="http://schemas.openxmlformats.org/officeDocument/2006/relationships/image" Target="../media/image81.png"/><Relationship Id="rId9" Type="http://schemas.openxmlformats.org/officeDocument/2006/relationships/image" Target="../media/image8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5" Type="http://schemas.openxmlformats.org/officeDocument/2006/relationships/image" Target="../media/image10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3.png"/><Relationship Id="rId18" Type="http://schemas.openxmlformats.org/officeDocument/2006/relationships/image" Target="../media/image118.png"/><Relationship Id="rId26" Type="http://schemas.openxmlformats.org/officeDocument/2006/relationships/image" Target="../media/image126.png"/><Relationship Id="rId3" Type="http://schemas.openxmlformats.org/officeDocument/2006/relationships/image" Target="../media/image103.png"/><Relationship Id="rId21" Type="http://schemas.openxmlformats.org/officeDocument/2006/relationships/image" Target="../media/image121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17" Type="http://schemas.openxmlformats.org/officeDocument/2006/relationships/image" Target="../media/image117.png"/><Relationship Id="rId25" Type="http://schemas.openxmlformats.org/officeDocument/2006/relationships/image" Target="../media/image125.png"/><Relationship Id="rId33" Type="http://schemas.openxmlformats.org/officeDocument/2006/relationships/image" Target="../media/image133.png"/><Relationship Id="rId2" Type="http://schemas.openxmlformats.org/officeDocument/2006/relationships/image" Target="../media/image93.png"/><Relationship Id="rId16" Type="http://schemas.openxmlformats.org/officeDocument/2006/relationships/image" Target="../media/image116.png"/><Relationship Id="rId20" Type="http://schemas.openxmlformats.org/officeDocument/2006/relationships/image" Target="../media/image120.png"/><Relationship Id="rId29" Type="http://schemas.openxmlformats.org/officeDocument/2006/relationships/image" Target="../media/image1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24" Type="http://schemas.openxmlformats.org/officeDocument/2006/relationships/image" Target="../media/image124.png"/><Relationship Id="rId32" Type="http://schemas.openxmlformats.org/officeDocument/2006/relationships/image" Target="../media/image132.png"/><Relationship Id="rId5" Type="http://schemas.openxmlformats.org/officeDocument/2006/relationships/image" Target="../media/image105.png"/><Relationship Id="rId15" Type="http://schemas.openxmlformats.org/officeDocument/2006/relationships/image" Target="../media/image115.png"/><Relationship Id="rId23" Type="http://schemas.openxmlformats.org/officeDocument/2006/relationships/image" Target="../media/image123.png"/><Relationship Id="rId28" Type="http://schemas.openxmlformats.org/officeDocument/2006/relationships/image" Target="../media/image128.png"/><Relationship Id="rId10" Type="http://schemas.openxmlformats.org/officeDocument/2006/relationships/image" Target="../media/image110.png"/><Relationship Id="rId19" Type="http://schemas.openxmlformats.org/officeDocument/2006/relationships/image" Target="../media/image119.png"/><Relationship Id="rId31" Type="http://schemas.openxmlformats.org/officeDocument/2006/relationships/image" Target="../media/image131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4" Type="http://schemas.openxmlformats.org/officeDocument/2006/relationships/image" Target="../media/image114.png"/><Relationship Id="rId22" Type="http://schemas.openxmlformats.org/officeDocument/2006/relationships/image" Target="../media/image122.png"/><Relationship Id="rId27" Type="http://schemas.openxmlformats.org/officeDocument/2006/relationships/image" Target="../media/image127.png"/><Relationship Id="rId30" Type="http://schemas.openxmlformats.org/officeDocument/2006/relationships/image" Target="../media/image130.png"/><Relationship Id="rId8" Type="http://schemas.openxmlformats.org/officeDocument/2006/relationships/image" Target="../media/image10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Relationship Id="rId9" Type="http://schemas.openxmlformats.org/officeDocument/2006/relationships/image" Target="../media/image1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26" Type="http://schemas.openxmlformats.org/officeDocument/2006/relationships/image" Target="../media/image48.png"/><Relationship Id="rId39" Type="http://schemas.openxmlformats.org/officeDocument/2006/relationships/image" Target="../media/image61.png"/><Relationship Id="rId21" Type="http://schemas.openxmlformats.org/officeDocument/2006/relationships/image" Target="../media/image43.png"/><Relationship Id="rId34" Type="http://schemas.openxmlformats.org/officeDocument/2006/relationships/image" Target="../media/image56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7.png"/><Relationship Id="rId33" Type="http://schemas.openxmlformats.org/officeDocument/2006/relationships/image" Target="../media/image55.png"/><Relationship Id="rId38" Type="http://schemas.openxmlformats.org/officeDocument/2006/relationships/image" Target="../media/image60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24" Type="http://schemas.openxmlformats.org/officeDocument/2006/relationships/image" Target="../media/image46.png"/><Relationship Id="rId32" Type="http://schemas.openxmlformats.org/officeDocument/2006/relationships/image" Target="../media/image54.png"/><Relationship Id="rId37" Type="http://schemas.openxmlformats.org/officeDocument/2006/relationships/image" Target="../media/image59.png"/><Relationship Id="rId40" Type="http://schemas.openxmlformats.org/officeDocument/2006/relationships/image" Target="../media/image62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28" Type="http://schemas.openxmlformats.org/officeDocument/2006/relationships/image" Target="../media/image50.png"/><Relationship Id="rId36" Type="http://schemas.openxmlformats.org/officeDocument/2006/relationships/image" Target="../media/image58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31" Type="http://schemas.openxmlformats.org/officeDocument/2006/relationships/image" Target="../media/image53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9.png"/><Relationship Id="rId30" Type="http://schemas.openxmlformats.org/officeDocument/2006/relationships/image" Target="../media/image52.png"/><Relationship Id="rId35" Type="http://schemas.openxmlformats.org/officeDocument/2006/relationships/image" Target="../media/image57.png"/><Relationship Id="rId8" Type="http://schemas.openxmlformats.org/officeDocument/2006/relationships/image" Target="../media/image30.png"/><Relationship Id="rId3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905" y="-5222"/>
            <a:ext cx="9147810" cy="6860540"/>
            <a:chOff x="-1270" y="0"/>
            <a:chExt cx="9147810" cy="6860540"/>
          </a:xfrm>
        </p:grpSpPr>
        <p:sp>
          <p:nvSpPr>
            <p:cNvPr id="3" name="object 3"/>
            <p:cNvSpPr/>
            <p:nvPr/>
          </p:nvSpPr>
          <p:spPr>
            <a:xfrm>
              <a:off x="-1270" y="0"/>
              <a:ext cx="9146540" cy="33020"/>
            </a:xfrm>
            <a:custGeom>
              <a:avLst/>
              <a:gdLst/>
              <a:ahLst/>
              <a:cxnLst/>
              <a:rect l="l" t="t" r="r" b="b"/>
              <a:pathLst>
                <a:path w="9146540" h="3302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0" y="17780"/>
                  </a:lnTo>
                  <a:lnTo>
                    <a:pt x="0" y="33020"/>
                  </a:lnTo>
                  <a:lnTo>
                    <a:pt x="9146540" y="33020"/>
                  </a:lnTo>
                  <a:lnTo>
                    <a:pt x="9146540" y="1778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5425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-1270" y="3047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5526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-1270" y="4698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09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5527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-1270" y="6222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5628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-1270" y="7874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09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5729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-1270" y="9397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572A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-1270" y="10921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582B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-1270" y="12572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582C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-1270" y="14096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592D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-1270" y="15747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5A2E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-1270" y="17271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5A2E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-1270" y="18795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5B2F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-1270" y="20447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5C30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-1270" y="21970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5C31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-1270" y="23622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5D33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-1270" y="25145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5D3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-1270" y="26670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5E34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-1270" y="28320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5F35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-1270" y="29845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5F36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-1270" y="31495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037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-1270" y="33020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037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-1270" y="34543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138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-1270" y="36195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239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-1270" y="37718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23A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-1270" y="39370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09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33B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-1270" y="40893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43C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-1270" y="42417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43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-1270" y="44068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63E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-1270" y="45592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63F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-1270" y="47243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09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640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-1270" y="48767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740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-1270" y="50418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09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741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-1270" y="51942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842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-1270" y="53593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09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943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-1270" y="55117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09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944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-1270" y="56642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A45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-1270" y="58292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09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A46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-1270" y="59817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B47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-1270" y="61467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09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C48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-1270" y="62992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09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C49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-1270" y="64516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D49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-1270" y="66167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09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D4A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-1270" y="67691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E4B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-1270" y="69342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09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F4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-1270" y="70866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F4D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-1270" y="72517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09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04E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-1270" y="74041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09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14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-1270" y="75564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150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-1270" y="77216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09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251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-1270" y="78739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252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-1270" y="80391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09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352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-1270" y="81914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09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453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-1270" y="83439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454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-1270" y="85089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09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555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-1270" y="86614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55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-1270" y="88264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09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657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-1270" y="89789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758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-1270" y="91312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759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-1270" y="92964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85A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-1270" y="94487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95B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-1270" y="96139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09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95B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-1270" y="97662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A5C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-1270" y="99314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09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A5D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-1270" y="100837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B5E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-1270" y="102361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C5F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-1270" y="104012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09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C60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-1270" y="105536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D61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-1270" y="107187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09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E62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-1270" y="108711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E63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-1270" y="110362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09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F64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-1270" y="111886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09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F66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-1270" y="113411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066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-1270" y="115061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09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166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-1270" y="116586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167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-1270" y="118236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09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268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-1270" y="119761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09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269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-1270" y="121284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36A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-1270" y="122936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09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46B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-1270" y="124459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46C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-1270" y="126111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09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56D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-1270" y="127634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09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66E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-1270" y="129159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66E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-1270" y="130809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09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76F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0" y="1276351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770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-1270" y="133984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09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871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-1270" y="135509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972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-1270" y="137032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973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-1270" y="138684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A74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-1270" y="140207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A75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-1270" y="141859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09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B76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-1270" y="143382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C77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-1270" y="145034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09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C77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-1270" y="146557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D78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-1270" y="148081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E79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-1270" y="149732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E7A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-1270" y="151256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F7B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-1270" y="152907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09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F7C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-1270" y="154431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07D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-1270" y="156082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09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17E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-1270" y="157606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17F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-1270" y="159131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280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-1270" y="160781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09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3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-1270" y="162306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381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-1270" y="163956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482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-1270" y="165480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483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-1270" y="167131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584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-1270" y="168655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68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-1270" y="170180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6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-1270" y="171830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787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-1270" y="173355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788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-1270" y="175005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-1270" y="176530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98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-1270" y="178054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98A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-1270" y="179705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A8B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-1270" y="181229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B8C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-1270" y="182880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B8D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-1270" y="184404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C8E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-1270" y="185927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C8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-1270" y="187579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D9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-1270" y="189102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E91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-1270" y="190754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E92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-1270" y="192277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F92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-1270" y="193801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F93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-1270" y="195452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09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-1270" y="196976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195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-1270" y="198627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19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-1270" y="200151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297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-1270" y="201802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399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-1270" y="203326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399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-1270" y="204850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49A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-1270" y="206501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49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-1270" y="208025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59C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-1270" y="209676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69C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-1270" y="211200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69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-1270" y="212851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79E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-1270" y="214375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8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-1270" y="216026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8A0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-1270" y="217550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9A1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-1270" y="219075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9A2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-1270" y="220725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AA3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-1270" y="222250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BA4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-1270" y="223900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BA5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-1270" y="225425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CA5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-1270" y="226949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CA6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-1270" y="228600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DA7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-1270" y="230124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EA8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-1270" y="231775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EA9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-1270" y="233299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FAA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-1270" y="234822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0AB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-1270" y="236474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0AC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-1270" y="237997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1AD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-1270" y="239649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1AE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-1270" y="241172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2AE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-1270" y="242696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3AF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-1270" y="244347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3B0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-1270" y="245871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4B1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-1270" y="247522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5B2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-1270" y="249046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5B3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-1270" y="250570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6B4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-1270" y="252221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6B5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-1270" y="253745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7B6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-1270" y="255396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8B7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-1270" y="256920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8B7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-1270" y="258571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9B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-1270" y="260095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9B9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-1270" y="261746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ABA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-1270" y="263270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BBB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-1270" y="264795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BBC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-1270" y="266445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CBD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-1270" y="267970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DBE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-1270" y="269620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DBF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-1270" y="271145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EC0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-1270" y="272795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EC0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-1270" y="274320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FC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-1270" y="275844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0C2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-1270" y="277495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0C3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-1270" y="279019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1C4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-1270" y="280670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1C5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-1270" y="282194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2C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-1270" y="283717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3C7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-1270" y="285369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3C8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-1270" y="286892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4C9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-1270" y="288544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5C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-1270" y="290067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5CA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-1270" y="291591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6CC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-1270" y="293242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6CC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-1270" y="294766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7C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-1270" y="296417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8CE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-1270" y="297941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8CF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-1270" y="299465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9D0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-1270" y="301116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AD1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-1270" y="302640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AD2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-1270" y="304291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CD3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-1270" y="305815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CD3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-1270" y="307466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CD4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-1270" y="308990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DD5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-1270" y="310515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D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-1270" y="312165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ED7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-1270" y="313690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ED8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-1270" y="315340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FD9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-1270" y="316865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0DA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-1270" y="318515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0DB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-1270" y="320040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1DC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-1270" y="321564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80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2DC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-1270" y="323215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2DD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-1270" y="324739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3DE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-1270" y="326390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3D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-1270" y="327913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4E0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-1270" y="329565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5E1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-1270" y="331088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5E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-1270" y="332612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6E3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-1270" y="334263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6E4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-1270" y="335787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7E5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-1270" y="337438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8E5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-1270" y="338962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8E6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-1270" y="340487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9E7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-1270" y="342137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AE8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-1270" y="343662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-1270" y="345312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AE9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-1270" y="346837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AE8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-1270" y="348360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9E7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-1270" y="350012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8E6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-1270" y="351535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8E5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-1270" y="353187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7E4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-1270" y="354710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7E3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-1270" y="356235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6E2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-1270" y="357885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5E1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-1270" y="359410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5E1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-1270" y="361060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4E0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-1270" y="362585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3DF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-1270" y="364235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3DE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-1270" y="365760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2DD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-1270" y="367283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2DC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-1270" y="368935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1DB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-1270" y="370458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0D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-1270" y="372110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0D9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-1270" y="373633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FD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-1270" y="375285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FD8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-1270" y="376808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ED7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-1270" y="378332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D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-1270" y="379983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DD5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-1270" y="381507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CD4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-1270" y="383158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CD3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-1270" y="384682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CD2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-1270" y="386333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AD1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-1270" y="387857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AD0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-1270" y="389382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9CF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-1270" y="391032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8CF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-1270" y="392557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8CE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-1270" y="394207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7C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-1270" y="395732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6CC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-1270" y="397255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6CC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-1270" y="398907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5CA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-1270" y="400430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5C9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-1270" y="402082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4C8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-1270" y="403605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3C7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-1270" y="405130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3C6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-1270" y="406780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2C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-1270" y="408305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2C5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-1270" y="409955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1C4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-1270" y="411480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0C3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-1270" y="413003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0C2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-1270" y="414655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FC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-1270" y="416178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EC0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-1270" y="417830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EBF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-1270" y="419353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DBE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-1270" y="421005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DBD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-1270" y="422528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CBD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-1270" y="424052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BBC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-1270" y="425703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BBB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-1270" y="427227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ABA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-1270" y="428878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AB9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-1270" y="430402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9B8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-1270" y="432053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8B7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-1270" y="433577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8B6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-1270" y="435228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7B5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-1270" y="436752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6B4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-1270" y="438277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6B4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-1270" y="439927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5B3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-1270" y="441452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5B2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-1270" y="443102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4B1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-1270" y="444627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3B0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-1270" y="446150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3AF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-1270" y="447802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2AE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-1270" y="449325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1AD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-1270" y="450977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1AC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-1270" y="452500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0AB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-1270" y="454025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0AA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-1270" y="455675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FAA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-1270" y="457200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EA9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/>
            <p:cNvSpPr/>
            <p:nvPr/>
          </p:nvSpPr>
          <p:spPr>
            <a:xfrm>
              <a:off x="-1270" y="458850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EA8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-1270" y="460375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DA7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-1270" y="461898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DA6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-1270" y="463550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CA5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-1270" y="465073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BA4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-1270" y="466725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BA3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-1270" y="468248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AA2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-1270" y="469772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9A1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-1270" y="471423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9A1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-1270" y="472947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8A0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-1270" y="474598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89F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/>
            <p:cNvSpPr/>
            <p:nvPr/>
          </p:nvSpPr>
          <p:spPr>
            <a:xfrm>
              <a:off x="-1270" y="476122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79E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-1270" y="477773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69D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6"/>
            <p:cNvSpPr/>
            <p:nvPr/>
          </p:nvSpPr>
          <p:spPr>
            <a:xfrm>
              <a:off x="-1270" y="479297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69C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/>
            <p:cNvSpPr/>
            <p:nvPr/>
          </p:nvSpPr>
          <p:spPr>
            <a:xfrm>
              <a:off x="-1270" y="480948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59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/>
            <p:cNvSpPr/>
            <p:nvPr/>
          </p:nvSpPr>
          <p:spPr>
            <a:xfrm>
              <a:off x="-1270" y="482472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59A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9"/>
            <p:cNvSpPr/>
            <p:nvPr/>
          </p:nvSpPr>
          <p:spPr>
            <a:xfrm>
              <a:off x="-1270" y="483997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499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/>
            <p:cNvSpPr/>
            <p:nvPr/>
          </p:nvSpPr>
          <p:spPr>
            <a:xfrm>
              <a:off x="-1270" y="485647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399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-1270" y="487172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3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2"/>
            <p:cNvSpPr/>
            <p:nvPr/>
          </p:nvSpPr>
          <p:spPr>
            <a:xfrm>
              <a:off x="-1270" y="488822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297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3"/>
            <p:cNvSpPr/>
            <p:nvPr/>
          </p:nvSpPr>
          <p:spPr>
            <a:xfrm>
              <a:off x="-1270" y="490347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196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14"/>
            <p:cNvSpPr/>
            <p:nvPr/>
          </p:nvSpPr>
          <p:spPr>
            <a:xfrm>
              <a:off x="-1270" y="491997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195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5"/>
            <p:cNvSpPr/>
            <p:nvPr/>
          </p:nvSpPr>
          <p:spPr>
            <a:xfrm>
              <a:off x="-1270" y="493522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094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316"/>
            <p:cNvSpPr/>
            <p:nvPr/>
          </p:nvSpPr>
          <p:spPr>
            <a:xfrm>
              <a:off x="-1270" y="495045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093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317"/>
            <p:cNvSpPr/>
            <p:nvPr/>
          </p:nvSpPr>
          <p:spPr>
            <a:xfrm>
              <a:off x="-1270" y="496697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F92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8"/>
            <p:cNvSpPr/>
            <p:nvPr/>
          </p:nvSpPr>
          <p:spPr>
            <a:xfrm>
              <a:off x="-1270" y="498220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E91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9"/>
            <p:cNvSpPr/>
            <p:nvPr/>
          </p:nvSpPr>
          <p:spPr>
            <a:xfrm>
              <a:off x="-1270" y="499872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E9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20"/>
            <p:cNvSpPr/>
            <p:nvPr/>
          </p:nvSpPr>
          <p:spPr>
            <a:xfrm>
              <a:off x="-1270" y="501395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D8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21"/>
            <p:cNvSpPr/>
            <p:nvPr/>
          </p:nvSpPr>
          <p:spPr>
            <a:xfrm>
              <a:off x="-1270" y="502920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C8F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2"/>
            <p:cNvSpPr/>
            <p:nvPr/>
          </p:nvSpPr>
          <p:spPr>
            <a:xfrm>
              <a:off x="-1270" y="504570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C8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3"/>
            <p:cNvSpPr/>
            <p:nvPr/>
          </p:nvSpPr>
          <p:spPr>
            <a:xfrm>
              <a:off x="-1270" y="506095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B8D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4"/>
            <p:cNvSpPr/>
            <p:nvPr/>
          </p:nvSpPr>
          <p:spPr>
            <a:xfrm>
              <a:off x="-1270" y="507745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B8C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5"/>
            <p:cNvSpPr/>
            <p:nvPr/>
          </p:nvSpPr>
          <p:spPr>
            <a:xfrm>
              <a:off x="-1270" y="509270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A8B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6"/>
            <p:cNvSpPr/>
            <p:nvPr/>
          </p:nvSpPr>
          <p:spPr>
            <a:xfrm>
              <a:off x="-1270" y="510793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98A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7"/>
            <p:cNvSpPr/>
            <p:nvPr/>
          </p:nvSpPr>
          <p:spPr>
            <a:xfrm>
              <a:off x="-1270" y="512445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8"/>
            <p:cNvSpPr/>
            <p:nvPr/>
          </p:nvSpPr>
          <p:spPr>
            <a:xfrm>
              <a:off x="-1270" y="513968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988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9"/>
            <p:cNvSpPr/>
            <p:nvPr/>
          </p:nvSpPr>
          <p:spPr>
            <a:xfrm>
              <a:off x="-1270" y="515620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987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330"/>
            <p:cNvSpPr/>
            <p:nvPr/>
          </p:nvSpPr>
          <p:spPr>
            <a:xfrm>
              <a:off x="-1270" y="517143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7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331"/>
            <p:cNvSpPr/>
            <p:nvPr/>
          </p:nvSpPr>
          <p:spPr>
            <a:xfrm>
              <a:off x="-1270" y="518667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686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2"/>
            <p:cNvSpPr/>
            <p:nvPr/>
          </p:nvSpPr>
          <p:spPr>
            <a:xfrm>
              <a:off x="-1270" y="520318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685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3"/>
            <p:cNvSpPr/>
            <p:nvPr/>
          </p:nvSpPr>
          <p:spPr>
            <a:xfrm>
              <a:off x="-1270" y="521842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584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4"/>
            <p:cNvSpPr/>
            <p:nvPr/>
          </p:nvSpPr>
          <p:spPr>
            <a:xfrm>
              <a:off x="-1270" y="523493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483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335"/>
            <p:cNvSpPr/>
            <p:nvPr/>
          </p:nvSpPr>
          <p:spPr>
            <a:xfrm>
              <a:off x="-1270" y="525017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482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" name="object 336"/>
            <p:cNvSpPr/>
            <p:nvPr/>
          </p:nvSpPr>
          <p:spPr>
            <a:xfrm>
              <a:off x="-1270" y="526668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381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337"/>
            <p:cNvSpPr/>
            <p:nvPr/>
          </p:nvSpPr>
          <p:spPr>
            <a:xfrm>
              <a:off x="-1270" y="528192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380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38"/>
            <p:cNvSpPr/>
            <p:nvPr/>
          </p:nvSpPr>
          <p:spPr>
            <a:xfrm>
              <a:off x="-1270" y="529717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27F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339"/>
            <p:cNvSpPr/>
            <p:nvPr/>
          </p:nvSpPr>
          <p:spPr>
            <a:xfrm>
              <a:off x="-1270" y="531367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17E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340"/>
            <p:cNvSpPr/>
            <p:nvPr/>
          </p:nvSpPr>
          <p:spPr>
            <a:xfrm>
              <a:off x="-1270" y="532892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17D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341"/>
            <p:cNvSpPr/>
            <p:nvPr/>
          </p:nvSpPr>
          <p:spPr>
            <a:xfrm>
              <a:off x="-1270" y="534542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07D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342"/>
            <p:cNvSpPr/>
            <p:nvPr/>
          </p:nvSpPr>
          <p:spPr>
            <a:xfrm>
              <a:off x="-1270" y="536067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07C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" name="object 343"/>
            <p:cNvSpPr/>
            <p:nvPr/>
          </p:nvSpPr>
          <p:spPr>
            <a:xfrm>
              <a:off x="-1270" y="537717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F7B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344"/>
            <p:cNvSpPr/>
            <p:nvPr/>
          </p:nvSpPr>
          <p:spPr>
            <a:xfrm>
              <a:off x="-1270" y="539242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E7A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345"/>
            <p:cNvSpPr/>
            <p:nvPr/>
          </p:nvSpPr>
          <p:spPr>
            <a:xfrm>
              <a:off x="-1270" y="540765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E79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" name="object 346"/>
            <p:cNvSpPr/>
            <p:nvPr/>
          </p:nvSpPr>
          <p:spPr>
            <a:xfrm>
              <a:off x="-1270" y="542417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D78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347"/>
            <p:cNvSpPr/>
            <p:nvPr/>
          </p:nvSpPr>
          <p:spPr>
            <a:xfrm>
              <a:off x="-1270" y="543940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C77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" name="object 348"/>
            <p:cNvSpPr/>
            <p:nvPr/>
          </p:nvSpPr>
          <p:spPr>
            <a:xfrm>
              <a:off x="-1270" y="545592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C76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349"/>
            <p:cNvSpPr/>
            <p:nvPr/>
          </p:nvSpPr>
          <p:spPr>
            <a:xfrm>
              <a:off x="-1270" y="547115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B75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350"/>
            <p:cNvSpPr/>
            <p:nvPr/>
          </p:nvSpPr>
          <p:spPr>
            <a:xfrm>
              <a:off x="-1270" y="548767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B74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351"/>
            <p:cNvSpPr/>
            <p:nvPr/>
          </p:nvSpPr>
          <p:spPr>
            <a:xfrm>
              <a:off x="-1270" y="550290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A73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" name="object 352"/>
            <p:cNvSpPr/>
            <p:nvPr/>
          </p:nvSpPr>
          <p:spPr>
            <a:xfrm>
              <a:off x="-1270" y="551815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973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" name="object 353"/>
            <p:cNvSpPr/>
            <p:nvPr/>
          </p:nvSpPr>
          <p:spPr>
            <a:xfrm>
              <a:off x="-1270" y="553465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972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" name="object 354"/>
            <p:cNvSpPr/>
            <p:nvPr/>
          </p:nvSpPr>
          <p:spPr>
            <a:xfrm>
              <a:off x="-1270" y="554990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871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" name="object 355"/>
            <p:cNvSpPr/>
            <p:nvPr/>
          </p:nvSpPr>
          <p:spPr>
            <a:xfrm>
              <a:off x="-1270" y="556640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770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" name="object 356"/>
            <p:cNvSpPr/>
            <p:nvPr/>
          </p:nvSpPr>
          <p:spPr>
            <a:xfrm>
              <a:off x="-1270" y="558165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76F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" name="object 357"/>
            <p:cNvSpPr/>
            <p:nvPr/>
          </p:nvSpPr>
          <p:spPr>
            <a:xfrm>
              <a:off x="-1270" y="559688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66E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" name="object 358"/>
            <p:cNvSpPr/>
            <p:nvPr/>
          </p:nvSpPr>
          <p:spPr>
            <a:xfrm>
              <a:off x="-1270" y="561340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66D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" name="object 359"/>
            <p:cNvSpPr/>
            <p:nvPr/>
          </p:nvSpPr>
          <p:spPr>
            <a:xfrm>
              <a:off x="-1270" y="562863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56C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360"/>
            <p:cNvSpPr/>
            <p:nvPr/>
          </p:nvSpPr>
          <p:spPr>
            <a:xfrm>
              <a:off x="-1270" y="564515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46B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361"/>
            <p:cNvSpPr/>
            <p:nvPr/>
          </p:nvSpPr>
          <p:spPr>
            <a:xfrm>
              <a:off x="-1270" y="566038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46A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" name="object 362"/>
            <p:cNvSpPr/>
            <p:nvPr/>
          </p:nvSpPr>
          <p:spPr>
            <a:xfrm>
              <a:off x="-1270" y="567562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36A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" name="object 363"/>
            <p:cNvSpPr/>
            <p:nvPr/>
          </p:nvSpPr>
          <p:spPr>
            <a:xfrm>
              <a:off x="-1270" y="569213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369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" name="object 364"/>
            <p:cNvSpPr/>
            <p:nvPr/>
          </p:nvSpPr>
          <p:spPr>
            <a:xfrm>
              <a:off x="-1270" y="570737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268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" name="object 365"/>
            <p:cNvSpPr/>
            <p:nvPr/>
          </p:nvSpPr>
          <p:spPr>
            <a:xfrm>
              <a:off x="-1270" y="572388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167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" name="object 366"/>
            <p:cNvSpPr/>
            <p:nvPr/>
          </p:nvSpPr>
          <p:spPr>
            <a:xfrm>
              <a:off x="-1270" y="573912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166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367"/>
            <p:cNvSpPr/>
            <p:nvPr/>
          </p:nvSpPr>
          <p:spPr>
            <a:xfrm>
              <a:off x="-1270" y="575437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066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" name="object 368"/>
            <p:cNvSpPr/>
            <p:nvPr/>
          </p:nvSpPr>
          <p:spPr>
            <a:xfrm>
              <a:off x="-1270" y="577087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F64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" name="object 369"/>
            <p:cNvSpPr/>
            <p:nvPr/>
          </p:nvSpPr>
          <p:spPr>
            <a:xfrm>
              <a:off x="-1270" y="578612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F63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" name="object 370"/>
            <p:cNvSpPr/>
            <p:nvPr/>
          </p:nvSpPr>
          <p:spPr>
            <a:xfrm>
              <a:off x="-1270" y="580262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E62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" name="object 371"/>
            <p:cNvSpPr/>
            <p:nvPr/>
          </p:nvSpPr>
          <p:spPr>
            <a:xfrm>
              <a:off x="-1270" y="581787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E61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372"/>
            <p:cNvSpPr/>
            <p:nvPr/>
          </p:nvSpPr>
          <p:spPr>
            <a:xfrm>
              <a:off x="-1270" y="583437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D61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" name="object 373"/>
            <p:cNvSpPr/>
            <p:nvPr/>
          </p:nvSpPr>
          <p:spPr>
            <a:xfrm>
              <a:off x="-1270" y="584962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C60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" name="object 374"/>
            <p:cNvSpPr/>
            <p:nvPr/>
          </p:nvSpPr>
          <p:spPr>
            <a:xfrm>
              <a:off x="-1270" y="586485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C5F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" name="object 375"/>
            <p:cNvSpPr/>
            <p:nvPr/>
          </p:nvSpPr>
          <p:spPr>
            <a:xfrm>
              <a:off x="-1270" y="588137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B5E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" name="object 376"/>
            <p:cNvSpPr/>
            <p:nvPr/>
          </p:nvSpPr>
          <p:spPr>
            <a:xfrm>
              <a:off x="-1270" y="589660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A5D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" name="object 377"/>
            <p:cNvSpPr/>
            <p:nvPr/>
          </p:nvSpPr>
          <p:spPr>
            <a:xfrm>
              <a:off x="-1270" y="591312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A5C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" name="object 378"/>
            <p:cNvSpPr/>
            <p:nvPr/>
          </p:nvSpPr>
          <p:spPr>
            <a:xfrm>
              <a:off x="-1270" y="592835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95B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" name="object 379"/>
            <p:cNvSpPr/>
            <p:nvPr/>
          </p:nvSpPr>
          <p:spPr>
            <a:xfrm>
              <a:off x="-1270" y="594487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95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" name="object 380"/>
            <p:cNvSpPr/>
            <p:nvPr/>
          </p:nvSpPr>
          <p:spPr>
            <a:xfrm>
              <a:off x="-1270" y="596010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859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" name="object 381"/>
            <p:cNvSpPr/>
            <p:nvPr/>
          </p:nvSpPr>
          <p:spPr>
            <a:xfrm>
              <a:off x="-1270" y="597535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758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" name="object 382"/>
            <p:cNvSpPr/>
            <p:nvPr/>
          </p:nvSpPr>
          <p:spPr>
            <a:xfrm>
              <a:off x="-1270" y="599185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758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" name="object 383"/>
            <p:cNvSpPr/>
            <p:nvPr/>
          </p:nvSpPr>
          <p:spPr>
            <a:xfrm>
              <a:off x="-1270" y="600710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657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384"/>
            <p:cNvSpPr/>
            <p:nvPr/>
          </p:nvSpPr>
          <p:spPr>
            <a:xfrm>
              <a:off x="-1270" y="602360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65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385"/>
            <p:cNvSpPr/>
            <p:nvPr/>
          </p:nvSpPr>
          <p:spPr>
            <a:xfrm>
              <a:off x="-1270" y="603885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555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386"/>
            <p:cNvSpPr/>
            <p:nvPr/>
          </p:nvSpPr>
          <p:spPr>
            <a:xfrm>
              <a:off x="-1270" y="605408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454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387"/>
            <p:cNvSpPr/>
            <p:nvPr/>
          </p:nvSpPr>
          <p:spPr>
            <a:xfrm>
              <a:off x="-1270" y="607060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453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" name="object 388"/>
            <p:cNvSpPr/>
            <p:nvPr/>
          </p:nvSpPr>
          <p:spPr>
            <a:xfrm>
              <a:off x="-1270" y="608583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352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" name="object 389"/>
            <p:cNvSpPr/>
            <p:nvPr/>
          </p:nvSpPr>
          <p:spPr>
            <a:xfrm>
              <a:off x="-1270" y="610235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251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" name="object 390"/>
            <p:cNvSpPr/>
            <p:nvPr/>
          </p:nvSpPr>
          <p:spPr>
            <a:xfrm>
              <a:off x="-1270" y="611758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250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" name="object 391"/>
            <p:cNvSpPr/>
            <p:nvPr/>
          </p:nvSpPr>
          <p:spPr>
            <a:xfrm>
              <a:off x="-1270" y="613282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14F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" name="object 392"/>
            <p:cNvSpPr/>
            <p:nvPr/>
          </p:nvSpPr>
          <p:spPr>
            <a:xfrm>
              <a:off x="-1270" y="614933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14F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" name="object 393"/>
            <p:cNvSpPr/>
            <p:nvPr/>
          </p:nvSpPr>
          <p:spPr>
            <a:xfrm>
              <a:off x="-1270" y="616457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04E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" name="object 394"/>
            <p:cNvSpPr/>
            <p:nvPr/>
          </p:nvSpPr>
          <p:spPr>
            <a:xfrm>
              <a:off x="-1270" y="618108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F4D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" name="object 395"/>
            <p:cNvSpPr/>
            <p:nvPr/>
          </p:nvSpPr>
          <p:spPr>
            <a:xfrm>
              <a:off x="-1270" y="619632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F4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" name="object 396"/>
            <p:cNvSpPr/>
            <p:nvPr/>
          </p:nvSpPr>
          <p:spPr>
            <a:xfrm>
              <a:off x="-1270" y="621283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E4B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" name="object 397"/>
            <p:cNvSpPr/>
            <p:nvPr/>
          </p:nvSpPr>
          <p:spPr>
            <a:xfrm>
              <a:off x="-1270" y="622807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E4A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" name="object 398"/>
            <p:cNvSpPr/>
            <p:nvPr/>
          </p:nvSpPr>
          <p:spPr>
            <a:xfrm>
              <a:off x="-1270" y="624332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D49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" name="object 399"/>
            <p:cNvSpPr/>
            <p:nvPr/>
          </p:nvSpPr>
          <p:spPr>
            <a:xfrm>
              <a:off x="-1270" y="625982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C48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" name="object 400"/>
            <p:cNvSpPr/>
            <p:nvPr/>
          </p:nvSpPr>
          <p:spPr>
            <a:xfrm>
              <a:off x="-1270" y="627507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C47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" name="object 401"/>
            <p:cNvSpPr/>
            <p:nvPr/>
          </p:nvSpPr>
          <p:spPr>
            <a:xfrm>
              <a:off x="-1270" y="629157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B46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" name="object 402"/>
            <p:cNvSpPr/>
            <p:nvPr/>
          </p:nvSpPr>
          <p:spPr>
            <a:xfrm>
              <a:off x="-1270" y="630682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A46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" name="object 403"/>
            <p:cNvSpPr/>
            <p:nvPr/>
          </p:nvSpPr>
          <p:spPr>
            <a:xfrm>
              <a:off x="-1270" y="632205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A45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" name="object 404"/>
            <p:cNvSpPr/>
            <p:nvPr/>
          </p:nvSpPr>
          <p:spPr>
            <a:xfrm>
              <a:off x="-1270" y="633857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944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" name="object 405"/>
            <p:cNvSpPr/>
            <p:nvPr/>
          </p:nvSpPr>
          <p:spPr>
            <a:xfrm>
              <a:off x="-1270" y="635380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943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" name="object 406"/>
            <p:cNvSpPr/>
            <p:nvPr/>
          </p:nvSpPr>
          <p:spPr>
            <a:xfrm>
              <a:off x="-1270" y="637032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842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" name="object 407"/>
            <p:cNvSpPr/>
            <p:nvPr/>
          </p:nvSpPr>
          <p:spPr>
            <a:xfrm>
              <a:off x="-1270" y="638555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741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" name="object 408"/>
            <p:cNvSpPr/>
            <p:nvPr/>
          </p:nvSpPr>
          <p:spPr>
            <a:xfrm>
              <a:off x="-1270" y="640207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740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" name="object 409"/>
            <p:cNvSpPr/>
            <p:nvPr/>
          </p:nvSpPr>
          <p:spPr>
            <a:xfrm>
              <a:off x="-1270" y="641730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63F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" name="object 410"/>
            <p:cNvSpPr/>
            <p:nvPr/>
          </p:nvSpPr>
          <p:spPr>
            <a:xfrm>
              <a:off x="-1270" y="643382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63E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" name="object 411"/>
            <p:cNvSpPr/>
            <p:nvPr/>
          </p:nvSpPr>
          <p:spPr>
            <a:xfrm>
              <a:off x="-1270" y="644905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63D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" name="object 412"/>
            <p:cNvSpPr/>
            <p:nvPr/>
          </p:nvSpPr>
          <p:spPr>
            <a:xfrm>
              <a:off x="-1270" y="646430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43C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" name="object 413"/>
            <p:cNvSpPr/>
            <p:nvPr/>
          </p:nvSpPr>
          <p:spPr>
            <a:xfrm>
              <a:off x="-1270" y="648080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10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43C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" name="object 414"/>
            <p:cNvSpPr/>
            <p:nvPr/>
          </p:nvSpPr>
          <p:spPr>
            <a:xfrm>
              <a:off x="-1270" y="649605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33B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" name="object 415"/>
            <p:cNvSpPr/>
            <p:nvPr/>
          </p:nvSpPr>
          <p:spPr>
            <a:xfrm>
              <a:off x="-1270" y="6512560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09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23A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" name="object 416"/>
            <p:cNvSpPr/>
            <p:nvPr/>
          </p:nvSpPr>
          <p:spPr>
            <a:xfrm>
              <a:off x="-1270" y="652779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09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239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" name="object 417"/>
            <p:cNvSpPr/>
            <p:nvPr/>
          </p:nvSpPr>
          <p:spPr>
            <a:xfrm>
              <a:off x="-1270" y="654303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138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" name="object 418"/>
            <p:cNvSpPr/>
            <p:nvPr/>
          </p:nvSpPr>
          <p:spPr>
            <a:xfrm>
              <a:off x="-1270" y="655954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09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137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" name="object 419"/>
            <p:cNvSpPr/>
            <p:nvPr/>
          </p:nvSpPr>
          <p:spPr>
            <a:xfrm>
              <a:off x="-1270" y="657478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036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" name="object 420"/>
            <p:cNvSpPr/>
            <p:nvPr/>
          </p:nvSpPr>
          <p:spPr>
            <a:xfrm>
              <a:off x="-1270" y="659129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09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5F35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" name="object 421"/>
            <p:cNvSpPr/>
            <p:nvPr/>
          </p:nvSpPr>
          <p:spPr>
            <a:xfrm>
              <a:off x="-1270" y="660653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09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5F34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" name="object 422"/>
            <p:cNvSpPr/>
            <p:nvPr/>
          </p:nvSpPr>
          <p:spPr>
            <a:xfrm>
              <a:off x="-1270" y="662177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5E33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" name="object 423"/>
            <p:cNvSpPr/>
            <p:nvPr/>
          </p:nvSpPr>
          <p:spPr>
            <a:xfrm>
              <a:off x="-1270" y="663828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09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5D3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" name="object 424"/>
            <p:cNvSpPr/>
            <p:nvPr/>
          </p:nvSpPr>
          <p:spPr>
            <a:xfrm>
              <a:off x="-1270" y="665352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5D33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" name="object 425"/>
            <p:cNvSpPr/>
            <p:nvPr/>
          </p:nvSpPr>
          <p:spPr>
            <a:xfrm>
              <a:off x="-1270" y="667003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09">
                  <a:moveTo>
                    <a:pt x="9146540" y="0"/>
                  </a:moveTo>
                  <a:lnTo>
                    <a:pt x="0" y="0"/>
                  </a:lnTo>
                  <a:lnTo>
                    <a:pt x="0" y="16509"/>
                  </a:lnTo>
                  <a:lnTo>
                    <a:pt x="9146540" y="165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5C31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" name="object 426"/>
            <p:cNvSpPr/>
            <p:nvPr/>
          </p:nvSpPr>
          <p:spPr>
            <a:xfrm>
              <a:off x="-1270" y="6685279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5C30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" name="object 427"/>
            <p:cNvSpPr/>
            <p:nvPr/>
          </p:nvSpPr>
          <p:spPr>
            <a:xfrm>
              <a:off x="-1270" y="670052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5B2F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" name="object 428"/>
            <p:cNvSpPr/>
            <p:nvPr/>
          </p:nvSpPr>
          <p:spPr>
            <a:xfrm>
              <a:off x="-1270" y="671702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09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5A2E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" name="object 429"/>
            <p:cNvSpPr/>
            <p:nvPr/>
          </p:nvSpPr>
          <p:spPr>
            <a:xfrm>
              <a:off x="-1270" y="673227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5A2D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" name="object 430"/>
            <p:cNvSpPr/>
            <p:nvPr/>
          </p:nvSpPr>
          <p:spPr>
            <a:xfrm>
              <a:off x="-1270" y="6748779"/>
              <a:ext cx="9146540" cy="16510"/>
            </a:xfrm>
            <a:custGeom>
              <a:avLst/>
              <a:gdLst/>
              <a:ahLst/>
              <a:cxnLst/>
              <a:rect l="l" t="t" r="r" b="b"/>
              <a:pathLst>
                <a:path w="9146540" h="16509">
                  <a:moveTo>
                    <a:pt x="91465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9146540" y="165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592C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" name="object 431"/>
            <p:cNvSpPr/>
            <p:nvPr/>
          </p:nvSpPr>
          <p:spPr>
            <a:xfrm>
              <a:off x="-1270" y="676402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592B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" name="object 432"/>
            <p:cNvSpPr/>
            <p:nvPr/>
          </p:nvSpPr>
          <p:spPr>
            <a:xfrm>
              <a:off x="-1270" y="677926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582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" name="object 433"/>
            <p:cNvSpPr/>
            <p:nvPr/>
          </p:nvSpPr>
          <p:spPr>
            <a:xfrm>
              <a:off x="-1270" y="679577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572A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" name="object 434"/>
            <p:cNvSpPr/>
            <p:nvPr/>
          </p:nvSpPr>
          <p:spPr>
            <a:xfrm>
              <a:off x="-1270" y="681101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5729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" name="object 435"/>
            <p:cNvSpPr/>
            <p:nvPr/>
          </p:nvSpPr>
          <p:spPr>
            <a:xfrm>
              <a:off x="-1270" y="682752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9146540" y="177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5628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" name="object 436"/>
            <p:cNvSpPr/>
            <p:nvPr/>
          </p:nvSpPr>
          <p:spPr>
            <a:xfrm>
              <a:off x="-1270" y="6842760"/>
              <a:ext cx="9146540" cy="17780"/>
            </a:xfrm>
            <a:custGeom>
              <a:avLst/>
              <a:gdLst/>
              <a:ahLst/>
              <a:cxnLst/>
              <a:rect l="l" t="t" r="r" b="b"/>
              <a:pathLst>
                <a:path w="9146540" h="17779">
                  <a:moveTo>
                    <a:pt x="9146540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9146540" y="177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5527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7" name="object 437"/>
          <p:cNvSpPr txBox="1">
            <a:spLocks noGrp="1"/>
          </p:cNvSpPr>
          <p:nvPr>
            <p:ph type="title"/>
          </p:nvPr>
        </p:nvSpPr>
        <p:spPr>
          <a:xfrm>
            <a:off x="990600" y="497840"/>
            <a:ext cx="678180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sr-Cyrl-RS" i="0" spc="-5" dirty="0">
                <a:solidFill>
                  <a:srgbClr val="000000"/>
                </a:solidFill>
                <a:latin typeface="Comic Sans MS"/>
                <a:cs typeface="Comic Sans MS"/>
              </a:rPr>
              <a:t>Једначине</a:t>
            </a:r>
            <a:endParaRPr i="0" spc="-5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438" name="object 438"/>
          <p:cNvSpPr txBox="1"/>
          <p:nvPr/>
        </p:nvSpPr>
        <p:spPr>
          <a:xfrm>
            <a:off x="2091689" y="2517140"/>
            <a:ext cx="495808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5960" marR="5080" indent="-683260">
              <a:lnSpc>
                <a:spcPct val="100000"/>
              </a:lnSpc>
              <a:spcBef>
                <a:spcPts val="100"/>
              </a:spcBef>
            </a:pPr>
            <a:r>
              <a:rPr sz="4800" b="1" spc="-5" dirty="0">
                <a:solidFill>
                  <a:srgbClr val="FF0000"/>
                </a:solidFill>
                <a:latin typeface="Comic Sans MS"/>
                <a:cs typeface="Comic Sans MS"/>
              </a:rPr>
              <a:t>ЈЕДНАЧИНЕ</a:t>
            </a:r>
            <a:r>
              <a:rPr sz="4800" b="1" spc="-11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4800" b="1" spc="-10" dirty="0">
                <a:solidFill>
                  <a:srgbClr val="FF0000"/>
                </a:solidFill>
                <a:latin typeface="Comic Sans MS"/>
                <a:cs typeface="Comic Sans MS"/>
              </a:rPr>
              <a:t>СА  МНОЖЕЊЕМ</a:t>
            </a:r>
            <a:endParaRPr sz="4800" dirty="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70" y="0"/>
            <a:ext cx="9146540" cy="6860540"/>
            <a:chOff x="-1270" y="0"/>
            <a:chExt cx="9146540" cy="6860540"/>
          </a:xfrm>
        </p:grpSpPr>
        <p:sp>
          <p:nvSpPr>
            <p:cNvPr id="3" name="object 3"/>
            <p:cNvSpPr/>
            <p:nvPr/>
          </p:nvSpPr>
          <p:spPr>
            <a:xfrm>
              <a:off x="-1270" y="0"/>
              <a:ext cx="9146540" cy="166370"/>
            </a:xfrm>
            <a:custGeom>
              <a:avLst/>
              <a:gdLst/>
              <a:ahLst/>
              <a:cxnLst/>
              <a:rect l="l" t="t" r="r" b="b"/>
              <a:pathLst>
                <a:path w="9146540" h="166370">
                  <a:moveTo>
                    <a:pt x="9146540" y="0"/>
                  </a:moveTo>
                  <a:lnTo>
                    <a:pt x="0" y="0"/>
                  </a:lnTo>
                  <a:lnTo>
                    <a:pt x="0" y="80010"/>
                  </a:lnTo>
                  <a:lnTo>
                    <a:pt x="0" y="86360"/>
                  </a:lnTo>
                  <a:lnTo>
                    <a:pt x="0" y="166370"/>
                  </a:lnTo>
                  <a:lnTo>
                    <a:pt x="9146540" y="166370"/>
                  </a:lnTo>
                  <a:lnTo>
                    <a:pt x="9146540" y="86360"/>
                  </a:lnTo>
                  <a:lnTo>
                    <a:pt x="9146540" y="800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-1270" y="157479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9146540" y="0"/>
                  </a:moveTo>
                  <a:lnTo>
                    <a:pt x="0" y="0"/>
                  </a:lnTo>
                  <a:lnTo>
                    <a:pt x="0" y="86360"/>
                  </a:lnTo>
                  <a:lnTo>
                    <a:pt x="9146540" y="863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-1270" y="236220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9146540" y="0"/>
                  </a:moveTo>
                  <a:lnTo>
                    <a:pt x="0" y="0"/>
                  </a:lnTo>
                  <a:lnTo>
                    <a:pt x="0" y="86359"/>
                  </a:lnTo>
                  <a:lnTo>
                    <a:pt x="9146540" y="863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-1270" y="314959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9146540" y="0"/>
                  </a:moveTo>
                  <a:lnTo>
                    <a:pt x="0" y="0"/>
                  </a:lnTo>
                  <a:lnTo>
                    <a:pt x="0" y="86360"/>
                  </a:lnTo>
                  <a:lnTo>
                    <a:pt x="9146540" y="863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-1270" y="393700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59">
                  <a:moveTo>
                    <a:pt x="9146540" y="0"/>
                  </a:moveTo>
                  <a:lnTo>
                    <a:pt x="0" y="0"/>
                  </a:lnTo>
                  <a:lnTo>
                    <a:pt x="0" y="86360"/>
                  </a:lnTo>
                  <a:lnTo>
                    <a:pt x="9146540" y="863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-1270" y="472439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59">
                  <a:moveTo>
                    <a:pt x="9146540" y="0"/>
                  </a:moveTo>
                  <a:lnTo>
                    <a:pt x="0" y="0"/>
                  </a:lnTo>
                  <a:lnTo>
                    <a:pt x="0" y="86360"/>
                  </a:lnTo>
                  <a:lnTo>
                    <a:pt x="9146540" y="863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-1270" y="551179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59">
                  <a:moveTo>
                    <a:pt x="9146540" y="0"/>
                  </a:moveTo>
                  <a:lnTo>
                    <a:pt x="0" y="0"/>
                  </a:lnTo>
                  <a:lnTo>
                    <a:pt x="0" y="86360"/>
                  </a:lnTo>
                  <a:lnTo>
                    <a:pt x="9146540" y="863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-1270" y="629920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59">
                  <a:moveTo>
                    <a:pt x="9146540" y="0"/>
                  </a:moveTo>
                  <a:lnTo>
                    <a:pt x="0" y="0"/>
                  </a:lnTo>
                  <a:lnTo>
                    <a:pt x="0" y="86359"/>
                  </a:lnTo>
                  <a:lnTo>
                    <a:pt x="9146540" y="863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-1270" y="708660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59">
                  <a:moveTo>
                    <a:pt x="9146540" y="0"/>
                  </a:moveTo>
                  <a:lnTo>
                    <a:pt x="0" y="0"/>
                  </a:lnTo>
                  <a:lnTo>
                    <a:pt x="0" y="86360"/>
                  </a:lnTo>
                  <a:lnTo>
                    <a:pt x="9146540" y="863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-1270" y="787399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59">
                  <a:moveTo>
                    <a:pt x="9146540" y="0"/>
                  </a:moveTo>
                  <a:lnTo>
                    <a:pt x="0" y="0"/>
                  </a:lnTo>
                  <a:lnTo>
                    <a:pt x="0" y="86360"/>
                  </a:lnTo>
                  <a:lnTo>
                    <a:pt x="9146540" y="863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-1270" y="866140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59">
                  <a:moveTo>
                    <a:pt x="9146540" y="0"/>
                  </a:moveTo>
                  <a:lnTo>
                    <a:pt x="0" y="0"/>
                  </a:lnTo>
                  <a:lnTo>
                    <a:pt x="0" y="86360"/>
                  </a:lnTo>
                  <a:lnTo>
                    <a:pt x="9146540" y="863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-1270" y="944879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59">
                  <a:moveTo>
                    <a:pt x="9146540" y="0"/>
                  </a:moveTo>
                  <a:lnTo>
                    <a:pt x="0" y="0"/>
                  </a:lnTo>
                  <a:lnTo>
                    <a:pt x="0" y="86360"/>
                  </a:lnTo>
                  <a:lnTo>
                    <a:pt x="9146540" y="863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-1270" y="1023619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59">
                  <a:moveTo>
                    <a:pt x="9146540" y="0"/>
                  </a:moveTo>
                  <a:lnTo>
                    <a:pt x="0" y="0"/>
                  </a:lnTo>
                  <a:lnTo>
                    <a:pt x="0" y="86359"/>
                  </a:lnTo>
                  <a:lnTo>
                    <a:pt x="9146540" y="863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-1270" y="1103629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59">
                  <a:moveTo>
                    <a:pt x="9146540" y="0"/>
                  </a:moveTo>
                  <a:lnTo>
                    <a:pt x="0" y="0"/>
                  </a:lnTo>
                  <a:lnTo>
                    <a:pt x="0" y="86360"/>
                  </a:lnTo>
                  <a:lnTo>
                    <a:pt x="9146540" y="863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-1270" y="1182369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59">
                  <a:moveTo>
                    <a:pt x="9146540" y="0"/>
                  </a:moveTo>
                  <a:lnTo>
                    <a:pt x="0" y="0"/>
                  </a:lnTo>
                  <a:lnTo>
                    <a:pt x="0" y="86359"/>
                  </a:lnTo>
                  <a:lnTo>
                    <a:pt x="9146540" y="863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-1270" y="1261110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59">
                  <a:moveTo>
                    <a:pt x="9146540" y="0"/>
                  </a:moveTo>
                  <a:lnTo>
                    <a:pt x="0" y="0"/>
                  </a:lnTo>
                  <a:lnTo>
                    <a:pt x="0" y="86360"/>
                  </a:lnTo>
                  <a:lnTo>
                    <a:pt x="9146540" y="863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-1270" y="1339849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59">
                  <a:moveTo>
                    <a:pt x="9146540" y="0"/>
                  </a:moveTo>
                  <a:lnTo>
                    <a:pt x="0" y="0"/>
                  </a:lnTo>
                  <a:lnTo>
                    <a:pt x="0" y="86360"/>
                  </a:lnTo>
                  <a:lnTo>
                    <a:pt x="9146540" y="863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-1270" y="1418590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59">
                  <a:moveTo>
                    <a:pt x="9146540" y="0"/>
                  </a:moveTo>
                  <a:lnTo>
                    <a:pt x="0" y="0"/>
                  </a:lnTo>
                  <a:lnTo>
                    <a:pt x="0" y="86360"/>
                  </a:lnTo>
                  <a:lnTo>
                    <a:pt x="9146540" y="863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-1270" y="1497329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59">
                  <a:moveTo>
                    <a:pt x="9146540" y="0"/>
                  </a:moveTo>
                  <a:lnTo>
                    <a:pt x="0" y="0"/>
                  </a:lnTo>
                  <a:lnTo>
                    <a:pt x="0" y="86360"/>
                  </a:lnTo>
                  <a:lnTo>
                    <a:pt x="9146540" y="863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-1270" y="1576069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9146540" y="0"/>
                  </a:moveTo>
                  <a:lnTo>
                    <a:pt x="0" y="0"/>
                  </a:lnTo>
                  <a:lnTo>
                    <a:pt x="0" y="86359"/>
                  </a:lnTo>
                  <a:lnTo>
                    <a:pt x="9146540" y="863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-1270" y="1654809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9146540" y="0"/>
                  </a:moveTo>
                  <a:lnTo>
                    <a:pt x="0" y="0"/>
                  </a:lnTo>
                  <a:lnTo>
                    <a:pt x="0" y="86360"/>
                  </a:lnTo>
                  <a:lnTo>
                    <a:pt x="9146540" y="863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-1270" y="1733550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9146540" y="0"/>
                  </a:moveTo>
                  <a:lnTo>
                    <a:pt x="0" y="0"/>
                  </a:lnTo>
                  <a:lnTo>
                    <a:pt x="0" y="86360"/>
                  </a:lnTo>
                  <a:lnTo>
                    <a:pt x="9146540" y="863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-1270" y="1812290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9146540" y="0"/>
                  </a:moveTo>
                  <a:lnTo>
                    <a:pt x="0" y="0"/>
                  </a:lnTo>
                  <a:lnTo>
                    <a:pt x="0" y="86360"/>
                  </a:lnTo>
                  <a:lnTo>
                    <a:pt x="9146540" y="863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-1270" y="1891029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9146540" y="0"/>
                  </a:moveTo>
                  <a:lnTo>
                    <a:pt x="0" y="0"/>
                  </a:lnTo>
                  <a:lnTo>
                    <a:pt x="0" y="86360"/>
                  </a:lnTo>
                  <a:lnTo>
                    <a:pt x="9146540" y="863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D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-1270" y="1969769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9146540" y="0"/>
                  </a:moveTo>
                  <a:lnTo>
                    <a:pt x="0" y="0"/>
                  </a:lnTo>
                  <a:lnTo>
                    <a:pt x="0" y="86359"/>
                  </a:lnTo>
                  <a:lnTo>
                    <a:pt x="9146540" y="863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D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-1270" y="2048509"/>
              <a:ext cx="9146540" cy="87630"/>
            </a:xfrm>
            <a:custGeom>
              <a:avLst/>
              <a:gdLst/>
              <a:ahLst/>
              <a:cxnLst/>
              <a:rect l="l" t="t" r="r" b="b"/>
              <a:pathLst>
                <a:path w="9146540" h="87630">
                  <a:moveTo>
                    <a:pt x="9146540" y="0"/>
                  </a:moveTo>
                  <a:lnTo>
                    <a:pt x="0" y="0"/>
                  </a:lnTo>
                  <a:lnTo>
                    <a:pt x="0" y="87629"/>
                  </a:lnTo>
                  <a:lnTo>
                    <a:pt x="9146540" y="8762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D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-1270" y="2128519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9146540" y="0"/>
                  </a:moveTo>
                  <a:lnTo>
                    <a:pt x="0" y="0"/>
                  </a:lnTo>
                  <a:lnTo>
                    <a:pt x="0" y="86359"/>
                  </a:lnTo>
                  <a:lnTo>
                    <a:pt x="9146540" y="863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D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-1270" y="2207259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9146540" y="0"/>
                  </a:moveTo>
                  <a:lnTo>
                    <a:pt x="0" y="0"/>
                  </a:lnTo>
                  <a:lnTo>
                    <a:pt x="0" y="86360"/>
                  </a:lnTo>
                  <a:lnTo>
                    <a:pt x="9146540" y="863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D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-1270" y="2285999"/>
              <a:ext cx="9146540" cy="165100"/>
            </a:xfrm>
            <a:custGeom>
              <a:avLst/>
              <a:gdLst/>
              <a:ahLst/>
              <a:cxnLst/>
              <a:rect l="l" t="t" r="r" b="b"/>
              <a:pathLst>
                <a:path w="9146540" h="165100">
                  <a:moveTo>
                    <a:pt x="9146540" y="0"/>
                  </a:moveTo>
                  <a:lnTo>
                    <a:pt x="0" y="0"/>
                  </a:lnTo>
                  <a:lnTo>
                    <a:pt x="0" y="78740"/>
                  </a:lnTo>
                  <a:lnTo>
                    <a:pt x="0" y="86360"/>
                  </a:lnTo>
                  <a:lnTo>
                    <a:pt x="0" y="165100"/>
                  </a:lnTo>
                  <a:lnTo>
                    <a:pt x="9146540" y="165100"/>
                  </a:lnTo>
                  <a:lnTo>
                    <a:pt x="9146540" y="86360"/>
                  </a:lnTo>
                  <a:lnTo>
                    <a:pt x="9146540" y="7874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D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-1270" y="2443479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9146540" y="0"/>
                  </a:moveTo>
                  <a:lnTo>
                    <a:pt x="0" y="0"/>
                  </a:lnTo>
                  <a:lnTo>
                    <a:pt x="0" y="86360"/>
                  </a:lnTo>
                  <a:lnTo>
                    <a:pt x="9146540" y="863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D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-1270" y="2522219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9146540" y="0"/>
                  </a:moveTo>
                  <a:lnTo>
                    <a:pt x="0" y="0"/>
                  </a:lnTo>
                  <a:lnTo>
                    <a:pt x="0" y="86359"/>
                  </a:lnTo>
                  <a:lnTo>
                    <a:pt x="9146540" y="863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D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-1270" y="2600959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9146540" y="0"/>
                  </a:moveTo>
                  <a:lnTo>
                    <a:pt x="0" y="0"/>
                  </a:lnTo>
                  <a:lnTo>
                    <a:pt x="0" y="86360"/>
                  </a:lnTo>
                  <a:lnTo>
                    <a:pt x="9146540" y="863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D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-1270" y="2679700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9146540" y="0"/>
                  </a:moveTo>
                  <a:lnTo>
                    <a:pt x="0" y="0"/>
                  </a:lnTo>
                  <a:lnTo>
                    <a:pt x="0" y="86360"/>
                  </a:lnTo>
                  <a:lnTo>
                    <a:pt x="9146540" y="863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D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-1270" y="2758440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9146540" y="0"/>
                  </a:moveTo>
                  <a:lnTo>
                    <a:pt x="0" y="0"/>
                  </a:lnTo>
                  <a:lnTo>
                    <a:pt x="0" y="86360"/>
                  </a:lnTo>
                  <a:lnTo>
                    <a:pt x="9146540" y="863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D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-1270" y="2837179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9146540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0" y="86360"/>
                  </a:lnTo>
                  <a:lnTo>
                    <a:pt x="9146540" y="86360"/>
                  </a:lnTo>
                  <a:lnTo>
                    <a:pt x="9146540" y="2540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D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-1270" y="2915919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350139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86360"/>
                  </a:lnTo>
                  <a:lnTo>
                    <a:pt x="3501390" y="86360"/>
                  </a:lnTo>
                  <a:lnTo>
                    <a:pt x="3501390" y="22860"/>
                  </a:lnTo>
                  <a:lnTo>
                    <a:pt x="3501390" y="0"/>
                  </a:lnTo>
                  <a:close/>
                </a:path>
                <a:path w="9146540" h="86360">
                  <a:moveTo>
                    <a:pt x="9146540" y="0"/>
                  </a:moveTo>
                  <a:lnTo>
                    <a:pt x="6261100" y="0"/>
                  </a:lnTo>
                  <a:lnTo>
                    <a:pt x="6261100" y="22860"/>
                  </a:lnTo>
                  <a:lnTo>
                    <a:pt x="6261100" y="86360"/>
                  </a:lnTo>
                  <a:lnTo>
                    <a:pt x="9146540" y="86360"/>
                  </a:lnTo>
                  <a:lnTo>
                    <a:pt x="9146540" y="228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D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-1270" y="2994659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3501390" y="0"/>
                  </a:moveTo>
                  <a:lnTo>
                    <a:pt x="0" y="0"/>
                  </a:lnTo>
                  <a:lnTo>
                    <a:pt x="0" y="86360"/>
                  </a:lnTo>
                  <a:lnTo>
                    <a:pt x="3501390" y="86360"/>
                  </a:lnTo>
                  <a:lnTo>
                    <a:pt x="3501390" y="0"/>
                  </a:lnTo>
                  <a:close/>
                </a:path>
                <a:path w="9146540" h="86360">
                  <a:moveTo>
                    <a:pt x="9146540" y="0"/>
                  </a:moveTo>
                  <a:lnTo>
                    <a:pt x="6337300" y="0"/>
                  </a:lnTo>
                  <a:lnTo>
                    <a:pt x="6337300" y="86360"/>
                  </a:lnTo>
                  <a:lnTo>
                    <a:pt x="9146540" y="863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D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-1270" y="3074669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3501390" y="0"/>
                  </a:moveTo>
                  <a:lnTo>
                    <a:pt x="0" y="0"/>
                  </a:lnTo>
                  <a:lnTo>
                    <a:pt x="0" y="86360"/>
                  </a:lnTo>
                  <a:lnTo>
                    <a:pt x="3501390" y="86360"/>
                  </a:lnTo>
                  <a:lnTo>
                    <a:pt x="3501390" y="0"/>
                  </a:lnTo>
                  <a:close/>
                </a:path>
                <a:path w="9146540" h="86360">
                  <a:moveTo>
                    <a:pt x="9146540" y="0"/>
                  </a:moveTo>
                  <a:lnTo>
                    <a:pt x="6337300" y="0"/>
                  </a:lnTo>
                  <a:lnTo>
                    <a:pt x="6337300" y="86360"/>
                  </a:lnTo>
                  <a:lnTo>
                    <a:pt x="9146540" y="863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D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-1270" y="3153409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3501390" y="0"/>
                  </a:moveTo>
                  <a:lnTo>
                    <a:pt x="0" y="0"/>
                  </a:lnTo>
                  <a:lnTo>
                    <a:pt x="0" y="86360"/>
                  </a:lnTo>
                  <a:lnTo>
                    <a:pt x="3501390" y="86360"/>
                  </a:lnTo>
                  <a:lnTo>
                    <a:pt x="3501390" y="0"/>
                  </a:lnTo>
                  <a:close/>
                </a:path>
                <a:path w="9146540" h="86360">
                  <a:moveTo>
                    <a:pt x="9146540" y="0"/>
                  </a:moveTo>
                  <a:lnTo>
                    <a:pt x="6337300" y="0"/>
                  </a:lnTo>
                  <a:lnTo>
                    <a:pt x="6337300" y="86360"/>
                  </a:lnTo>
                  <a:lnTo>
                    <a:pt x="9146540" y="863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D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-1270" y="3232149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3501390" y="0"/>
                  </a:moveTo>
                  <a:lnTo>
                    <a:pt x="0" y="0"/>
                  </a:lnTo>
                  <a:lnTo>
                    <a:pt x="0" y="86360"/>
                  </a:lnTo>
                  <a:lnTo>
                    <a:pt x="3501390" y="86360"/>
                  </a:lnTo>
                  <a:lnTo>
                    <a:pt x="3501390" y="0"/>
                  </a:lnTo>
                  <a:close/>
                </a:path>
                <a:path w="9146540" h="86360">
                  <a:moveTo>
                    <a:pt x="9146540" y="0"/>
                  </a:moveTo>
                  <a:lnTo>
                    <a:pt x="6337300" y="0"/>
                  </a:lnTo>
                  <a:lnTo>
                    <a:pt x="6337300" y="86360"/>
                  </a:lnTo>
                  <a:lnTo>
                    <a:pt x="9146540" y="863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C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-1270" y="3310889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3501390" y="0"/>
                  </a:moveTo>
                  <a:lnTo>
                    <a:pt x="0" y="0"/>
                  </a:lnTo>
                  <a:lnTo>
                    <a:pt x="0" y="86360"/>
                  </a:lnTo>
                  <a:lnTo>
                    <a:pt x="3501390" y="86360"/>
                  </a:lnTo>
                  <a:lnTo>
                    <a:pt x="3501390" y="0"/>
                  </a:lnTo>
                  <a:close/>
                </a:path>
                <a:path w="9146540" h="86360">
                  <a:moveTo>
                    <a:pt x="9146540" y="0"/>
                  </a:moveTo>
                  <a:lnTo>
                    <a:pt x="6337300" y="0"/>
                  </a:lnTo>
                  <a:lnTo>
                    <a:pt x="6337300" y="86360"/>
                  </a:lnTo>
                  <a:lnTo>
                    <a:pt x="9146540" y="863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-1270" y="3389629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3501390" y="0"/>
                  </a:moveTo>
                  <a:lnTo>
                    <a:pt x="0" y="0"/>
                  </a:lnTo>
                  <a:lnTo>
                    <a:pt x="0" y="86360"/>
                  </a:lnTo>
                  <a:lnTo>
                    <a:pt x="3501390" y="86360"/>
                  </a:lnTo>
                  <a:lnTo>
                    <a:pt x="3501390" y="0"/>
                  </a:lnTo>
                  <a:close/>
                </a:path>
                <a:path w="9146540" h="86360">
                  <a:moveTo>
                    <a:pt x="9146540" y="0"/>
                  </a:moveTo>
                  <a:lnTo>
                    <a:pt x="6337300" y="0"/>
                  </a:lnTo>
                  <a:lnTo>
                    <a:pt x="6337300" y="86360"/>
                  </a:lnTo>
                  <a:lnTo>
                    <a:pt x="9146540" y="863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C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-1270" y="3468369"/>
              <a:ext cx="9146540" cy="165100"/>
            </a:xfrm>
            <a:custGeom>
              <a:avLst/>
              <a:gdLst/>
              <a:ahLst/>
              <a:cxnLst/>
              <a:rect l="l" t="t" r="r" b="b"/>
              <a:pathLst>
                <a:path w="9146540" h="165100">
                  <a:moveTo>
                    <a:pt x="3501390" y="0"/>
                  </a:moveTo>
                  <a:lnTo>
                    <a:pt x="0" y="0"/>
                  </a:lnTo>
                  <a:lnTo>
                    <a:pt x="0" y="78740"/>
                  </a:lnTo>
                  <a:lnTo>
                    <a:pt x="0" y="86360"/>
                  </a:lnTo>
                  <a:lnTo>
                    <a:pt x="0" y="165100"/>
                  </a:lnTo>
                  <a:lnTo>
                    <a:pt x="3501390" y="165100"/>
                  </a:lnTo>
                  <a:lnTo>
                    <a:pt x="3501390" y="86360"/>
                  </a:lnTo>
                  <a:lnTo>
                    <a:pt x="3501390" y="78740"/>
                  </a:lnTo>
                  <a:lnTo>
                    <a:pt x="3501390" y="0"/>
                  </a:lnTo>
                  <a:close/>
                </a:path>
                <a:path w="9146540" h="165100">
                  <a:moveTo>
                    <a:pt x="9146540" y="0"/>
                  </a:moveTo>
                  <a:lnTo>
                    <a:pt x="6337300" y="0"/>
                  </a:lnTo>
                  <a:lnTo>
                    <a:pt x="6337300" y="78740"/>
                  </a:lnTo>
                  <a:lnTo>
                    <a:pt x="6337300" y="86360"/>
                  </a:lnTo>
                  <a:lnTo>
                    <a:pt x="6337300" y="165100"/>
                  </a:lnTo>
                  <a:lnTo>
                    <a:pt x="9146540" y="165100"/>
                  </a:lnTo>
                  <a:lnTo>
                    <a:pt x="9146540" y="86360"/>
                  </a:lnTo>
                  <a:lnTo>
                    <a:pt x="9146540" y="7874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-1270" y="3625849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3501390" y="0"/>
                  </a:moveTo>
                  <a:lnTo>
                    <a:pt x="0" y="0"/>
                  </a:lnTo>
                  <a:lnTo>
                    <a:pt x="0" y="86360"/>
                  </a:lnTo>
                  <a:lnTo>
                    <a:pt x="3501390" y="86360"/>
                  </a:lnTo>
                  <a:lnTo>
                    <a:pt x="3501390" y="0"/>
                  </a:lnTo>
                  <a:close/>
                </a:path>
                <a:path w="9146540" h="86360">
                  <a:moveTo>
                    <a:pt x="9146540" y="0"/>
                  </a:moveTo>
                  <a:lnTo>
                    <a:pt x="6337300" y="0"/>
                  </a:lnTo>
                  <a:lnTo>
                    <a:pt x="6337300" y="86360"/>
                  </a:lnTo>
                  <a:lnTo>
                    <a:pt x="9146540" y="863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C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-1270" y="3704589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3501390" y="0"/>
                  </a:moveTo>
                  <a:lnTo>
                    <a:pt x="0" y="0"/>
                  </a:lnTo>
                  <a:lnTo>
                    <a:pt x="0" y="86360"/>
                  </a:lnTo>
                  <a:lnTo>
                    <a:pt x="3501390" y="86360"/>
                  </a:lnTo>
                  <a:lnTo>
                    <a:pt x="3501390" y="0"/>
                  </a:lnTo>
                  <a:close/>
                </a:path>
                <a:path w="9146540" h="86360">
                  <a:moveTo>
                    <a:pt x="9146540" y="0"/>
                  </a:moveTo>
                  <a:lnTo>
                    <a:pt x="6337300" y="0"/>
                  </a:lnTo>
                  <a:lnTo>
                    <a:pt x="6337300" y="86360"/>
                  </a:lnTo>
                  <a:lnTo>
                    <a:pt x="9146540" y="863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-1270" y="3783329"/>
              <a:ext cx="9146540" cy="87630"/>
            </a:xfrm>
            <a:custGeom>
              <a:avLst/>
              <a:gdLst/>
              <a:ahLst/>
              <a:cxnLst/>
              <a:rect l="l" t="t" r="r" b="b"/>
              <a:pathLst>
                <a:path w="9146540" h="87629">
                  <a:moveTo>
                    <a:pt x="3501390" y="0"/>
                  </a:moveTo>
                  <a:lnTo>
                    <a:pt x="0" y="0"/>
                  </a:lnTo>
                  <a:lnTo>
                    <a:pt x="0" y="87630"/>
                  </a:lnTo>
                  <a:lnTo>
                    <a:pt x="3501390" y="87630"/>
                  </a:lnTo>
                  <a:lnTo>
                    <a:pt x="3501390" y="0"/>
                  </a:lnTo>
                  <a:close/>
                </a:path>
                <a:path w="9146540" h="87629">
                  <a:moveTo>
                    <a:pt x="9146540" y="0"/>
                  </a:moveTo>
                  <a:lnTo>
                    <a:pt x="6337300" y="0"/>
                  </a:lnTo>
                  <a:lnTo>
                    <a:pt x="6337300" y="87630"/>
                  </a:lnTo>
                  <a:lnTo>
                    <a:pt x="9146540" y="8763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C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-1270" y="3863339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3501390" y="0"/>
                  </a:moveTo>
                  <a:lnTo>
                    <a:pt x="0" y="0"/>
                  </a:lnTo>
                  <a:lnTo>
                    <a:pt x="0" y="86360"/>
                  </a:lnTo>
                  <a:lnTo>
                    <a:pt x="3501390" y="86360"/>
                  </a:lnTo>
                  <a:lnTo>
                    <a:pt x="3501390" y="0"/>
                  </a:lnTo>
                  <a:close/>
                </a:path>
                <a:path w="9146540" h="86360">
                  <a:moveTo>
                    <a:pt x="9146540" y="0"/>
                  </a:moveTo>
                  <a:lnTo>
                    <a:pt x="6337300" y="0"/>
                  </a:lnTo>
                  <a:lnTo>
                    <a:pt x="6337300" y="86360"/>
                  </a:lnTo>
                  <a:lnTo>
                    <a:pt x="9146540" y="863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D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-1270" y="3942079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3577590" y="0"/>
                  </a:moveTo>
                  <a:lnTo>
                    <a:pt x="0" y="0"/>
                  </a:lnTo>
                  <a:lnTo>
                    <a:pt x="0" y="41910"/>
                  </a:lnTo>
                  <a:lnTo>
                    <a:pt x="0" y="86360"/>
                  </a:lnTo>
                  <a:lnTo>
                    <a:pt x="3577590" y="86360"/>
                  </a:lnTo>
                  <a:lnTo>
                    <a:pt x="3577590" y="41910"/>
                  </a:lnTo>
                  <a:lnTo>
                    <a:pt x="3577590" y="0"/>
                  </a:lnTo>
                  <a:close/>
                </a:path>
                <a:path w="9146540" h="86360">
                  <a:moveTo>
                    <a:pt x="9146540" y="0"/>
                  </a:moveTo>
                  <a:lnTo>
                    <a:pt x="6337300" y="0"/>
                  </a:lnTo>
                  <a:lnTo>
                    <a:pt x="6337300" y="86360"/>
                  </a:lnTo>
                  <a:lnTo>
                    <a:pt x="9146540" y="863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D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-1270" y="4020819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9146540" y="0"/>
                  </a:moveTo>
                  <a:lnTo>
                    <a:pt x="0" y="0"/>
                  </a:lnTo>
                  <a:lnTo>
                    <a:pt x="0" y="39370"/>
                  </a:lnTo>
                  <a:lnTo>
                    <a:pt x="0" y="86360"/>
                  </a:lnTo>
                  <a:lnTo>
                    <a:pt x="9146540" y="86360"/>
                  </a:lnTo>
                  <a:lnTo>
                    <a:pt x="9146540" y="3937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D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-1270" y="4099559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9146540" y="0"/>
                  </a:moveTo>
                  <a:lnTo>
                    <a:pt x="0" y="0"/>
                  </a:lnTo>
                  <a:lnTo>
                    <a:pt x="0" y="86359"/>
                  </a:lnTo>
                  <a:lnTo>
                    <a:pt x="9146540" y="863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D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-1270" y="4178300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9146540" y="0"/>
                  </a:moveTo>
                  <a:lnTo>
                    <a:pt x="0" y="0"/>
                  </a:lnTo>
                  <a:lnTo>
                    <a:pt x="0" y="86360"/>
                  </a:lnTo>
                  <a:lnTo>
                    <a:pt x="9146540" y="863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D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-1270" y="4257039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9146540" y="0"/>
                  </a:moveTo>
                  <a:lnTo>
                    <a:pt x="0" y="0"/>
                  </a:lnTo>
                  <a:lnTo>
                    <a:pt x="0" y="86360"/>
                  </a:lnTo>
                  <a:lnTo>
                    <a:pt x="9146540" y="863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D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-1270" y="4335779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9146540" y="0"/>
                  </a:moveTo>
                  <a:lnTo>
                    <a:pt x="0" y="0"/>
                  </a:lnTo>
                  <a:lnTo>
                    <a:pt x="0" y="86360"/>
                  </a:lnTo>
                  <a:lnTo>
                    <a:pt x="9146540" y="863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D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-1270" y="4414520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9146540" y="0"/>
                  </a:moveTo>
                  <a:lnTo>
                    <a:pt x="0" y="0"/>
                  </a:lnTo>
                  <a:lnTo>
                    <a:pt x="0" y="86359"/>
                  </a:lnTo>
                  <a:lnTo>
                    <a:pt x="9146540" y="863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D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-1270" y="4493259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9146540" y="0"/>
                  </a:moveTo>
                  <a:lnTo>
                    <a:pt x="0" y="0"/>
                  </a:lnTo>
                  <a:lnTo>
                    <a:pt x="0" y="86359"/>
                  </a:lnTo>
                  <a:lnTo>
                    <a:pt x="9146540" y="863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D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-1270" y="4572000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9146540" y="0"/>
                  </a:moveTo>
                  <a:lnTo>
                    <a:pt x="0" y="0"/>
                  </a:lnTo>
                  <a:lnTo>
                    <a:pt x="0" y="86360"/>
                  </a:lnTo>
                  <a:lnTo>
                    <a:pt x="9146540" y="863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D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-1270" y="4650739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9146540" y="0"/>
                  </a:moveTo>
                  <a:lnTo>
                    <a:pt x="0" y="0"/>
                  </a:lnTo>
                  <a:lnTo>
                    <a:pt x="0" y="86360"/>
                  </a:lnTo>
                  <a:lnTo>
                    <a:pt x="9146540" y="863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D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-1270" y="4729479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9146540" y="0"/>
                  </a:moveTo>
                  <a:lnTo>
                    <a:pt x="0" y="0"/>
                  </a:lnTo>
                  <a:lnTo>
                    <a:pt x="0" y="86360"/>
                  </a:lnTo>
                  <a:lnTo>
                    <a:pt x="9146540" y="863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D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-1270" y="4809489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9146540" y="0"/>
                  </a:moveTo>
                  <a:lnTo>
                    <a:pt x="0" y="0"/>
                  </a:lnTo>
                  <a:lnTo>
                    <a:pt x="0" y="86360"/>
                  </a:lnTo>
                  <a:lnTo>
                    <a:pt x="9146540" y="863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D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-1270" y="4888229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9146540" y="0"/>
                  </a:moveTo>
                  <a:lnTo>
                    <a:pt x="0" y="0"/>
                  </a:lnTo>
                  <a:lnTo>
                    <a:pt x="0" y="86360"/>
                  </a:lnTo>
                  <a:lnTo>
                    <a:pt x="9146540" y="863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D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-1270" y="4966970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9146540" y="0"/>
                  </a:moveTo>
                  <a:lnTo>
                    <a:pt x="0" y="0"/>
                  </a:lnTo>
                  <a:lnTo>
                    <a:pt x="0" y="86359"/>
                  </a:lnTo>
                  <a:lnTo>
                    <a:pt x="9146540" y="863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D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-1270" y="5045709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9146540" y="0"/>
                  </a:moveTo>
                  <a:lnTo>
                    <a:pt x="0" y="0"/>
                  </a:lnTo>
                  <a:lnTo>
                    <a:pt x="0" y="86359"/>
                  </a:lnTo>
                  <a:lnTo>
                    <a:pt x="9146540" y="863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D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-1270" y="5124450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9146540" y="0"/>
                  </a:moveTo>
                  <a:lnTo>
                    <a:pt x="0" y="0"/>
                  </a:lnTo>
                  <a:lnTo>
                    <a:pt x="0" y="86360"/>
                  </a:lnTo>
                  <a:lnTo>
                    <a:pt x="9146540" y="863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-1270" y="5203189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9146540" y="0"/>
                  </a:moveTo>
                  <a:lnTo>
                    <a:pt x="0" y="0"/>
                  </a:lnTo>
                  <a:lnTo>
                    <a:pt x="0" y="86360"/>
                  </a:lnTo>
                  <a:lnTo>
                    <a:pt x="9146540" y="863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-1270" y="5281929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9146540" y="0"/>
                  </a:moveTo>
                  <a:lnTo>
                    <a:pt x="0" y="0"/>
                  </a:lnTo>
                  <a:lnTo>
                    <a:pt x="0" y="86360"/>
                  </a:lnTo>
                  <a:lnTo>
                    <a:pt x="9146540" y="863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-1270" y="5360670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9146540" y="0"/>
                  </a:moveTo>
                  <a:lnTo>
                    <a:pt x="0" y="0"/>
                  </a:lnTo>
                  <a:lnTo>
                    <a:pt x="0" y="86359"/>
                  </a:lnTo>
                  <a:lnTo>
                    <a:pt x="9146540" y="863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-1270" y="5439409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9146540" y="0"/>
                  </a:moveTo>
                  <a:lnTo>
                    <a:pt x="0" y="0"/>
                  </a:lnTo>
                  <a:lnTo>
                    <a:pt x="0" y="86359"/>
                  </a:lnTo>
                  <a:lnTo>
                    <a:pt x="9146540" y="863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-1270" y="5518150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9146540" y="0"/>
                  </a:moveTo>
                  <a:lnTo>
                    <a:pt x="0" y="0"/>
                  </a:lnTo>
                  <a:lnTo>
                    <a:pt x="0" y="86359"/>
                  </a:lnTo>
                  <a:lnTo>
                    <a:pt x="9146540" y="863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-1270" y="5596889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9146540" y="0"/>
                  </a:moveTo>
                  <a:lnTo>
                    <a:pt x="0" y="0"/>
                  </a:lnTo>
                  <a:lnTo>
                    <a:pt x="0" y="86360"/>
                  </a:lnTo>
                  <a:lnTo>
                    <a:pt x="9146540" y="863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-1270" y="5675629"/>
              <a:ext cx="9146540" cy="165100"/>
            </a:xfrm>
            <a:custGeom>
              <a:avLst/>
              <a:gdLst/>
              <a:ahLst/>
              <a:cxnLst/>
              <a:rect l="l" t="t" r="r" b="b"/>
              <a:pathLst>
                <a:path w="9146540" h="165100">
                  <a:moveTo>
                    <a:pt x="9146540" y="0"/>
                  </a:moveTo>
                  <a:lnTo>
                    <a:pt x="0" y="0"/>
                  </a:lnTo>
                  <a:lnTo>
                    <a:pt x="0" y="78740"/>
                  </a:lnTo>
                  <a:lnTo>
                    <a:pt x="0" y="86360"/>
                  </a:lnTo>
                  <a:lnTo>
                    <a:pt x="0" y="165100"/>
                  </a:lnTo>
                  <a:lnTo>
                    <a:pt x="9146540" y="165100"/>
                  </a:lnTo>
                  <a:lnTo>
                    <a:pt x="9146540" y="86360"/>
                  </a:lnTo>
                  <a:lnTo>
                    <a:pt x="9146540" y="7874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-1270" y="5834379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9146540" y="0"/>
                  </a:moveTo>
                  <a:lnTo>
                    <a:pt x="0" y="0"/>
                  </a:lnTo>
                  <a:lnTo>
                    <a:pt x="0" y="86360"/>
                  </a:lnTo>
                  <a:lnTo>
                    <a:pt x="9146540" y="863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-1270" y="5913120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9146540" y="0"/>
                  </a:moveTo>
                  <a:lnTo>
                    <a:pt x="0" y="0"/>
                  </a:lnTo>
                  <a:lnTo>
                    <a:pt x="0" y="86359"/>
                  </a:lnTo>
                  <a:lnTo>
                    <a:pt x="9146540" y="863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-1270" y="5991859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9146540" y="0"/>
                  </a:moveTo>
                  <a:lnTo>
                    <a:pt x="0" y="0"/>
                  </a:lnTo>
                  <a:lnTo>
                    <a:pt x="0" y="86359"/>
                  </a:lnTo>
                  <a:lnTo>
                    <a:pt x="9146540" y="863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-1270" y="6070600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9146540" y="0"/>
                  </a:moveTo>
                  <a:lnTo>
                    <a:pt x="0" y="0"/>
                  </a:lnTo>
                  <a:lnTo>
                    <a:pt x="0" y="86359"/>
                  </a:lnTo>
                  <a:lnTo>
                    <a:pt x="9146540" y="863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-1270" y="6149339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9146540" y="0"/>
                  </a:moveTo>
                  <a:lnTo>
                    <a:pt x="0" y="0"/>
                  </a:lnTo>
                  <a:lnTo>
                    <a:pt x="0" y="86360"/>
                  </a:lnTo>
                  <a:lnTo>
                    <a:pt x="9146540" y="863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-1270" y="6228079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9146540" y="0"/>
                  </a:moveTo>
                  <a:lnTo>
                    <a:pt x="0" y="0"/>
                  </a:lnTo>
                  <a:lnTo>
                    <a:pt x="0" y="86360"/>
                  </a:lnTo>
                  <a:lnTo>
                    <a:pt x="9146540" y="863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-1270" y="6306820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9146540" y="0"/>
                  </a:moveTo>
                  <a:lnTo>
                    <a:pt x="0" y="0"/>
                  </a:lnTo>
                  <a:lnTo>
                    <a:pt x="0" y="86359"/>
                  </a:lnTo>
                  <a:lnTo>
                    <a:pt x="9146540" y="863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-1270" y="6385559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60">
                  <a:moveTo>
                    <a:pt x="9146540" y="0"/>
                  </a:moveTo>
                  <a:lnTo>
                    <a:pt x="0" y="0"/>
                  </a:lnTo>
                  <a:lnTo>
                    <a:pt x="0" y="86359"/>
                  </a:lnTo>
                  <a:lnTo>
                    <a:pt x="9146540" y="863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-1270" y="6464300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59">
                  <a:moveTo>
                    <a:pt x="9146540" y="0"/>
                  </a:moveTo>
                  <a:lnTo>
                    <a:pt x="0" y="0"/>
                  </a:lnTo>
                  <a:lnTo>
                    <a:pt x="0" y="86360"/>
                  </a:lnTo>
                  <a:lnTo>
                    <a:pt x="9146540" y="863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-1270" y="6543039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59">
                  <a:moveTo>
                    <a:pt x="9146540" y="0"/>
                  </a:moveTo>
                  <a:lnTo>
                    <a:pt x="0" y="0"/>
                  </a:lnTo>
                  <a:lnTo>
                    <a:pt x="0" y="86359"/>
                  </a:lnTo>
                  <a:lnTo>
                    <a:pt x="9146540" y="863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-1270" y="6621779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59">
                  <a:moveTo>
                    <a:pt x="9146540" y="0"/>
                  </a:moveTo>
                  <a:lnTo>
                    <a:pt x="0" y="0"/>
                  </a:lnTo>
                  <a:lnTo>
                    <a:pt x="0" y="86360"/>
                  </a:lnTo>
                  <a:lnTo>
                    <a:pt x="9146540" y="863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-1270" y="6700520"/>
              <a:ext cx="9146540" cy="86360"/>
            </a:xfrm>
            <a:custGeom>
              <a:avLst/>
              <a:gdLst/>
              <a:ahLst/>
              <a:cxnLst/>
              <a:rect l="l" t="t" r="r" b="b"/>
              <a:pathLst>
                <a:path w="9146540" h="86359">
                  <a:moveTo>
                    <a:pt x="9146540" y="0"/>
                  </a:moveTo>
                  <a:lnTo>
                    <a:pt x="0" y="0"/>
                  </a:lnTo>
                  <a:lnTo>
                    <a:pt x="0" y="86359"/>
                  </a:lnTo>
                  <a:lnTo>
                    <a:pt x="9146540" y="8635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0" y="6779260"/>
              <a:ext cx="9144000" cy="78740"/>
            </a:xfrm>
            <a:custGeom>
              <a:avLst/>
              <a:gdLst/>
              <a:ahLst/>
              <a:cxnLst/>
              <a:rect l="l" t="t" r="r" b="b"/>
              <a:pathLst>
                <a:path w="9144000" h="78740">
                  <a:moveTo>
                    <a:pt x="0" y="78740"/>
                  </a:moveTo>
                  <a:lnTo>
                    <a:pt x="0" y="0"/>
                  </a:lnTo>
                  <a:lnTo>
                    <a:pt x="9144000" y="0"/>
                  </a:lnTo>
                  <a:lnTo>
                    <a:pt x="9144000" y="78740"/>
                  </a:lnTo>
                  <a:lnTo>
                    <a:pt x="0" y="78740"/>
                  </a:lnTo>
                  <a:close/>
                </a:path>
              </a:pathLst>
            </a:custGeom>
            <a:solidFill>
              <a:srgbClr val="FFF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6" name="object 86"/>
          <p:cNvSpPr txBox="1"/>
          <p:nvPr/>
        </p:nvSpPr>
        <p:spPr>
          <a:xfrm>
            <a:off x="537209" y="193040"/>
            <a:ext cx="8061959" cy="17363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100"/>
              </a:spcBef>
            </a:pPr>
            <a:r>
              <a:rPr sz="2800" b="1" spc="-15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lang="sr-Cyrl-RS" sz="2800" b="1" spc="-10" dirty="0">
                <a:solidFill>
                  <a:srgbClr val="6600CC"/>
                </a:solidFill>
                <a:latin typeface="Arial"/>
                <a:cs typeface="Arial"/>
              </a:rPr>
              <a:t>Б</a:t>
            </a:r>
            <a:r>
              <a:rPr sz="2800" b="1" spc="-10" dirty="0" err="1">
                <a:solidFill>
                  <a:srgbClr val="6600CC"/>
                </a:solidFill>
                <a:latin typeface="Arial"/>
                <a:cs typeface="Arial"/>
              </a:rPr>
              <a:t>укет</a:t>
            </a:r>
            <a:r>
              <a:rPr sz="2800" b="1" spc="-75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2800" b="1" spc="-10" dirty="0" err="1">
                <a:solidFill>
                  <a:srgbClr val="6600CC"/>
                </a:solidFill>
                <a:latin typeface="Arial"/>
                <a:cs typeface="Arial"/>
              </a:rPr>
              <a:t>цвећа</a:t>
            </a:r>
            <a:r>
              <a:rPr lang="sr-Cyrl-RS" sz="2800" b="1" spc="-10" dirty="0">
                <a:solidFill>
                  <a:srgbClr val="6600CC"/>
                </a:solidFill>
                <a:latin typeface="Arial"/>
                <a:cs typeface="Arial"/>
              </a:rPr>
              <a:t> смо равноправно  </a:t>
            </a:r>
            <a:endParaRPr sz="2800" dirty="0">
              <a:latin typeface="Arial"/>
              <a:cs typeface="Arial"/>
            </a:endParaRPr>
          </a:p>
          <a:p>
            <a:pPr marL="12065" marR="5080" algn="ctr">
              <a:lnSpc>
                <a:spcPct val="100000"/>
              </a:lnSpc>
            </a:pPr>
            <a:r>
              <a:rPr sz="2800" b="1" spc="-45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2800" b="1" spc="-10" dirty="0" err="1">
                <a:solidFill>
                  <a:srgbClr val="6600CC"/>
                </a:solidFill>
                <a:latin typeface="Arial"/>
                <a:cs typeface="Arial"/>
              </a:rPr>
              <a:t>расподели</a:t>
            </a:r>
            <a:r>
              <a:rPr lang="sr-Cyrl-RS" sz="2800" b="1" spc="-10" dirty="0">
                <a:solidFill>
                  <a:srgbClr val="6600CC"/>
                </a:solidFill>
                <a:latin typeface="Arial"/>
                <a:cs typeface="Arial"/>
              </a:rPr>
              <a:t>ли</a:t>
            </a:r>
            <a:r>
              <a:rPr sz="2800" b="1" spc="-10" dirty="0">
                <a:solidFill>
                  <a:srgbClr val="6600CC"/>
                </a:solidFill>
                <a:latin typeface="Arial"/>
                <a:cs typeface="Arial"/>
              </a:rPr>
              <a:t>  </a:t>
            </a:r>
            <a:r>
              <a:rPr sz="2800" b="1" dirty="0">
                <a:solidFill>
                  <a:srgbClr val="6600CC"/>
                </a:solidFill>
                <a:latin typeface="Arial"/>
                <a:cs typeface="Arial"/>
              </a:rPr>
              <a:t>у </a:t>
            </a:r>
            <a:r>
              <a:rPr sz="2800" b="1" spc="-10" dirty="0">
                <a:solidFill>
                  <a:srgbClr val="6600CC"/>
                </a:solidFill>
                <a:latin typeface="Arial"/>
                <a:cs typeface="Arial"/>
              </a:rPr>
              <a:t>ове </a:t>
            </a:r>
            <a:r>
              <a:rPr sz="2800" b="1" spc="-5" dirty="0">
                <a:solidFill>
                  <a:srgbClr val="6600CC"/>
                </a:solidFill>
                <a:latin typeface="Arial"/>
                <a:cs typeface="Arial"/>
              </a:rPr>
              <a:t>две</a:t>
            </a:r>
            <a:r>
              <a:rPr sz="2800" b="1" spc="-55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2800" b="1" spc="-5" dirty="0" err="1">
                <a:solidFill>
                  <a:srgbClr val="6600CC"/>
                </a:solidFill>
                <a:latin typeface="Arial"/>
                <a:cs typeface="Arial"/>
              </a:rPr>
              <a:t>вазе</a:t>
            </a:r>
            <a:r>
              <a:rPr sz="2800" b="1" spc="-5" dirty="0">
                <a:solidFill>
                  <a:srgbClr val="6600CC"/>
                </a:solidFill>
                <a:latin typeface="Arial"/>
                <a:cs typeface="Arial"/>
              </a:rPr>
              <a:t>.</a:t>
            </a:r>
            <a:r>
              <a:rPr lang="sr-Cyrl-RS" sz="2800" b="1" spc="-5" dirty="0">
                <a:solidFill>
                  <a:srgbClr val="6600CC"/>
                </a:solidFill>
                <a:latin typeface="Arial"/>
                <a:cs typeface="Arial"/>
              </a:rPr>
              <a:t> У свакој вази је било по 7 цветова. Колико цветова је било у букету?</a:t>
            </a:r>
            <a:endParaRPr sz="2800" dirty="0">
              <a:latin typeface="Arial"/>
              <a:cs typeface="Arial"/>
            </a:endParaRPr>
          </a:p>
        </p:txBody>
      </p:sp>
      <p:grpSp>
        <p:nvGrpSpPr>
          <p:cNvPr id="87" name="object 87"/>
          <p:cNvGrpSpPr/>
          <p:nvPr/>
        </p:nvGrpSpPr>
        <p:grpSpPr>
          <a:xfrm>
            <a:off x="457200" y="1832610"/>
            <a:ext cx="5883910" cy="2245360"/>
            <a:chOff x="457200" y="1832610"/>
            <a:chExt cx="5883910" cy="2245360"/>
          </a:xfrm>
        </p:grpSpPr>
        <p:sp>
          <p:nvSpPr>
            <p:cNvPr id="88" name="object 88"/>
            <p:cNvSpPr/>
            <p:nvPr/>
          </p:nvSpPr>
          <p:spPr>
            <a:xfrm>
              <a:off x="457200" y="1832610"/>
              <a:ext cx="829310" cy="11226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636270" y="2081530"/>
              <a:ext cx="829310" cy="11226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760729" y="2393950"/>
              <a:ext cx="829309" cy="11226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871219" y="2642870"/>
              <a:ext cx="829309" cy="11226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050290" y="2861310"/>
              <a:ext cx="829310" cy="11226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1174750" y="2955290"/>
              <a:ext cx="829310" cy="11226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3576320" y="2938779"/>
              <a:ext cx="2759710" cy="1121410"/>
            </a:xfrm>
            <a:custGeom>
              <a:avLst/>
              <a:gdLst/>
              <a:ahLst/>
              <a:cxnLst/>
              <a:rect l="l" t="t" r="r" b="b"/>
              <a:pathLst>
                <a:path w="2759710" h="1121410">
                  <a:moveTo>
                    <a:pt x="2759710" y="0"/>
                  </a:moveTo>
                  <a:lnTo>
                    <a:pt x="0" y="0"/>
                  </a:lnTo>
                  <a:lnTo>
                    <a:pt x="0" y="1045210"/>
                  </a:lnTo>
                  <a:lnTo>
                    <a:pt x="0" y="1121410"/>
                  </a:lnTo>
                  <a:lnTo>
                    <a:pt x="2759710" y="1121410"/>
                  </a:lnTo>
                  <a:lnTo>
                    <a:pt x="2759710" y="1045210"/>
                  </a:lnTo>
                  <a:lnTo>
                    <a:pt x="275971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3576320" y="2938780"/>
              <a:ext cx="2759710" cy="1121410"/>
            </a:xfrm>
            <a:custGeom>
              <a:avLst/>
              <a:gdLst/>
              <a:ahLst/>
              <a:cxnLst/>
              <a:rect l="l" t="t" r="r" b="b"/>
              <a:pathLst>
                <a:path w="2759710" h="1121410">
                  <a:moveTo>
                    <a:pt x="0" y="0"/>
                  </a:moveTo>
                  <a:lnTo>
                    <a:pt x="2759709" y="0"/>
                  </a:lnTo>
                  <a:lnTo>
                    <a:pt x="2759709" y="1121410"/>
                  </a:lnTo>
                  <a:lnTo>
                    <a:pt x="0" y="1121410"/>
                  </a:lnTo>
                  <a:lnTo>
                    <a:pt x="0" y="0"/>
                  </a:lnTo>
                  <a:close/>
                </a:path>
                <a:path w="2759710" h="1121410">
                  <a:moveTo>
                    <a:pt x="2759709" y="1121410"/>
                  </a:moveTo>
                  <a:lnTo>
                    <a:pt x="2759709" y="1121410"/>
                  </a:lnTo>
                </a:path>
              </a:pathLst>
            </a:custGeom>
            <a:ln w="934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3500120" y="2862580"/>
              <a:ext cx="2759710" cy="1121410"/>
            </a:xfrm>
            <a:custGeom>
              <a:avLst/>
              <a:gdLst/>
              <a:ahLst/>
              <a:cxnLst/>
              <a:rect l="l" t="t" r="r" b="b"/>
              <a:pathLst>
                <a:path w="2759710" h="1121410">
                  <a:moveTo>
                    <a:pt x="0" y="0"/>
                  </a:moveTo>
                  <a:lnTo>
                    <a:pt x="2759709" y="0"/>
                  </a:lnTo>
                  <a:lnTo>
                    <a:pt x="2759709" y="1121410"/>
                  </a:lnTo>
                  <a:lnTo>
                    <a:pt x="0" y="1121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3500120" y="2862580"/>
              <a:ext cx="2759710" cy="1121410"/>
            </a:xfrm>
            <a:custGeom>
              <a:avLst/>
              <a:gdLst/>
              <a:ahLst/>
              <a:cxnLst/>
              <a:rect l="l" t="t" r="r" b="b"/>
              <a:pathLst>
                <a:path w="2759710" h="1121410">
                  <a:moveTo>
                    <a:pt x="0" y="0"/>
                  </a:moveTo>
                  <a:lnTo>
                    <a:pt x="2759709" y="0"/>
                  </a:lnTo>
                  <a:lnTo>
                    <a:pt x="2759709" y="1121410"/>
                  </a:lnTo>
                  <a:lnTo>
                    <a:pt x="0" y="1121410"/>
                  </a:lnTo>
                  <a:lnTo>
                    <a:pt x="0" y="0"/>
                  </a:lnTo>
                  <a:close/>
                </a:path>
                <a:path w="2759710" h="1121410">
                  <a:moveTo>
                    <a:pt x="0" y="0"/>
                  </a:moveTo>
                  <a:lnTo>
                    <a:pt x="0" y="0"/>
                  </a:lnTo>
                </a:path>
                <a:path w="2759710" h="1121410">
                  <a:moveTo>
                    <a:pt x="2759709" y="1121410"/>
                  </a:moveTo>
                  <a:lnTo>
                    <a:pt x="2759709" y="112141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8" name="object 98"/>
          <p:cNvSpPr txBox="1"/>
          <p:nvPr/>
        </p:nvSpPr>
        <p:spPr>
          <a:xfrm>
            <a:off x="491490" y="3255009"/>
            <a:ext cx="27755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0" dirty="0">
                <a:solidFill>
                  <a:srgbClr val="FF3300"/>
                </a:solidFill>
                <a:latin typeface="Arial"/>
                <a:cs typeface="Arial"/>
              </a:rPr>
              <a:t>Записујемо:</a:t>
            </a:r>
            <a:endParaRPr sz="3600"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2777489" y="4080509"/>
            <a:ext cx="3481704" cy="2289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53415" algn="ctr">
              <a:lnSpc>
                <a:spcPct val="100000"/>
              </a:lnSpc>
              <a:spcBef>
                <a:spcPts val="100"/>
              </a:spcBef>
              <a:tabLst>
                <a:tab pos="1909445" algn="l"/>
              </a:tabLst>
            </a:pPr>
            <a:r>
              <a:rPr sz="5400" b="1" i="1" dirty="0">
                <a:solidFill>
                  <a:srgbClr val="FF3300"/>
                </a:solidFill>
                <a:latin typeface="Arial"/>
                <a:cs typeface="Arial"/>
              </a:rPr>
              <a:t>X</a:t>
            </a:r>
            <a:r>
              <a:rPr sz="5400" b="1" i="1" spc="-10" dirty="0">
                <a:solidFill>
                  <a:srgbClr val="FF3300"/>
                </a:solidFill>
                <a:latin typeface="Arial"/>
                <a:cs typeface="Arial"/>
              </a:rPr>
              <a:t> </a:t>
            </a:r>
            <a:r>
              <a:rPr sz="5400" b="1" i="1" dirty="0">
                <a:solidFill>
                  <a:srgbClr val="FF3300"/>
                </a:solidFill>
                <a:latin typeface="Arial"/>
                <a:cs typeface="Arial"/>
              </a:rPr>
              <a:t>:	2 =</a:t>
            </a:r>
            <a:r>
              <a:rPr sz="5400" b="1" i="1" spc="-90" dirty="0">
                <a:solidFill>
                  <a:srgbClr val="FF3300"/>
                </a:solidFill>
                <a:latin typeface="Arial"/>
                <a:cs typeface="Arial"/>
              </a:rPr>
              <a:t> </a:t>
            </a:r>
            <a:r>
              <a:rPr sz="5400" b="1" i="1" dirty="0">
                <a:solidFill>
                  <a:srgbClr val="FF3300"/>
                </a:solidFill>
                <a:latin typeface="Arial"/>
                <a:cs typeface="Arial"/>
              </a:rPr>
              <a:t>7</a:t>
            </a:r>
            <a:endParaRPr sz="5400">
              <a:latin typeface="Arial"/>
              <a:cs typeface="Arial"/>
            </a:endParaRPr>
          </a:p>
          <a:p>
            <a:pPr marL="208279" marR="1378585" indent="-195580">
              <a:lnSpc>
                <a:spcPct val="100000"/>
              </a:lnSpc>
              <a:spcBef>
                <a:spcPts val="3669"/>
              </a:spcBef>
            </a:pPr>
            <a:r>
              <a:rPr sz="3200" b="1" spc="-5" dirty="0">
                <a:solidFill>
                  <a:srgbClr val="000099"/>
                </a:solidFill>
                <a:latin typeface="Arial"/>
                <a:cs typeface="Arial"/>
              </a:rPr>
              <a:t>н</a:t>
            </a:r>
            <a:r>
              <a:rPr sz="3200" b="1" spc="5" dirty="0">
                <a:solidFill>
                  <a:srgbClr val="000099"/>
                </a:solidFill>
                <a:latin typeface="Arial"/>
                <a:cs typeface="Arial"/>
              </a:rPr>
              <a:t>е</a:t>
            </a:r>
            <a:r>
              <a:rPr sz="3200" b="1" spc="-5" dirty="0">
                <a:solidFill>
                  <a:srgbClr val="000099"/>
                </a:solidFill>
                <a:latin typeface="Arial"/>
                <a:cs typeface="Arial"/>
              </a:rPr>
              <a:t>п</a:t>
            </a:r>
            <a:r>
              <a:rPr sz="3200" b="1" dirty="0">
                <a:solidFill>
                  <a:srgbClr val="000099"/>
                </a:solidFill>
                <a:latin typeface="Arial"/>
                <a:cs typeface="Arial"/>
              </a:rPr>
              <a:t>о</a:t>
            </a:r>
            <a:r>
              <a:rPr sz="3200" b="1" spc="5" dirty="0">
                <a:solidFill>
                  <a:srgbClr val="000099"/>
                </a:solidFill>
                <a:latin typeface="Arial"/>
                <a:cs typeface="Arial"/>
              </a:rPr>
              <a:t>з</a:t>
            </a:r>
            <a:r>
              <a:rPr sz="3200" b="1" spc="-5" dirty="0">
                <a:solidFill>
                  <a:srgbClr val="000099"/>
                </a:solidFill>
                <a:latin typeface="Arial"/>
                <a:cs typeface="Arial"/>
              </a:rPr>
              <a:t>на</a:t>
            </a:r>
            <a:r>
              <a:rPr sz="3200" b="1" spc="-50" dirty="0">
                <a:solidFill>
                  <a:srgbClr val="000099"/>
                </a:solidFill>
                <a:latin typeface="Arial"/>
                <a:cs typeface="Arial"/>
              </a:rPr>
              <a:t>т</a:t>
            </a:r>
            <a:r>
              <a:rPr sz="3200" b="1" dirty="0">
                <a:solidFill>
                  <a:srgbClr val="000099"/>
                </a:solidFill>
                <a:latin typeface="Arial"/>
                <a:cs typeface="Arial"/>
              </a:rPr>
              <a:t>и  </a:t>
            </a:r>
            <a:r>
              <a:rPr sz="3200" b="1" spc="-5" dirty="0">
                <a:solidFill>
                  <a:srgbClr val="000099"/>
                </a:solidFill>
                <a:latin typeface="Arial"/>
                <a:cs typeface="Arial"/>
              </a:rPr>
              <a:t>дељеник</a:t>
            </a:r>
            <a:endParaRPr sz="3200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6789419" y="4311650"/>
            <a:ext cx="2050414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solidFill>
                  <a:srgbClr val="000099"/>
                </a:solidFill>
                <a:latin typeface="Arial"/>
                <a:cs typeface="Arial"/>
              </a:rPr>
              <a:t>ј</a:t>
            </a:r>
            <a:r>
              <a:rPr sz="3200" b="1" dirty="0">
                <a:solidFill>
                  <a:srgbClr val="000099"/>
                </a:solidFill>
                <a:latin typeface="Arial"/>
                <a:cs typeface="Arial"/>
              </a:rPr>
              <a:t>е</a:t>
            </a:r>
            <a:r>
              <a:rPr sz="3200" b="1" spc="-15" dirty="0">
                <a:solidFill>
                  <a:srgbClr val="000099"/>
                </a:solidFill>
                <a:latin typeface="Arial"/>
                <a:cs typeface="Arial"/>
              </a:rPr>
              <a:t>д</a:t>
            </a:r>
            <a:r>
              <a:rPr sz="3200" b="1" dirty="0">
                <a:solidFill>
                  <a:srgbClr val="000099"/>
                </a:solidFill>
                <a:latin typeface="Arial"/>
                <a:cs typeface="Arial"/>
              </a:rPr>
              <a:t>н</a:t>
            </a:r>
            <a:r>
              <a:rPr sz="3200" b="1" spc="5" dirty="0">
                <a:solidFill>
                  <a:srgbClr val="000099"/>
                </a:solidFill>
                <a:latin typeface="Arial"/>
                <a:cs typeface="Arial"/>
              </a:rPr>
              <a:t>а</a:t>
            </a:r>
            <a:r>
              <a:rPr sz="3200" b="1" spc="-10" dirty="0">
                <a:solidFill>
                  <a:srgbClr val="000099"/>
                </a:solidFill>
                <a:latin typeface="Arial"/>
                <a:cs typeface="Arial"/>
              </a:rPr>
              <a:t>ч</a:t>
            </a:r>
            <a:r>
              <a:rPr sz="3200" b="1" dirty="0">
                <a:solidFill>
                  <a:srgbClr val="000099"/>
                </a:solidFill>
                <a:latin typeface="Arial"/>
                <a:cs typeface="Arial"/>
              </a:rPr>
              <a:t>ина</a:t>
            </a:r>
            <a:endParaRPr sz="3200">
              <a:latin typeface="Arial"/>
              <a:cs typeface="Arial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3679190" y="4857750"/>
            <a:ext cx="292100" cy="553720"/>
          </a:xfrm>
          <a:custGeom>
            <a:avLst/>
            <a:gdLst/>
            <a:ahLst/>
            <a:cxnLst/>
            <a:rect l="l" t="t" r="r" b="b"/>
            <a:pathLst>
              <a:path w="292100" h="553720">
                <a:moveTo>
                  <a:pt x="146050" y="0"/>
                </a:moveTo>
                <a:lnTo>
                  <a:pt x="0" y="138430"/>
                </a:lnTo>
                <a:lnTo>
                  <a:pt x="73660" y="138430"/>
                </a:lnTo>
                <a:lnTo>
                  <a:pt x="73660" y="553719"/>
                </a:lnTo>
                <a:lnTo>
                  <a:pt x="219710" y="553719"/>
                </a:lnTo>
                <a:lnTo>
                  <a:pt x="219710" y="138430"/>
                </a:lnTo>
                <a:lnTo>
                  <a:pt x="292100" y="138430"/>
                </a:lnTo>
                <a:lnTo>
                  <a:pt x="146050" y="0"/>
                </a:lnTo>
                <a:close/>
              </a:path>
            </a:pathLst>
          </a:custGeom>
          <a:solidFill>
            <a:srgbClr val="99336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2" name="object 102"/>
          <p:cNvGrpSpPr/>
          <p:nvPr/>
        </p:nvGrpSpPr>
        <p:grpSpPr>
          <a:xfrm>
            <a:off x="222250" y="2010410"/>
            <a:ext cx="2307590" cy="2246630"/>
            <a:chOff x="222250" y="2010410"/>
            <a:chExt cx="2307590" cy="2246630"/>
          </a:xfrm>
        </p:grpSpPr>
        <p:sp>
          <p:nvSpPr>
            <p:cNvPr id="103" name="object 103"/>
            <p:cNvSpPr/>
            <p:nvPr/>
          </p:nvSpPr>
          <p:spPr>
            <a:xfrm>
              <a:off x="1353819" y="3134360"/>
              <a:ext cx="829309" cy="11226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465580" y="2192020"/>
              <a:ext cx="829309" cy="11226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700530" y="2573020"/>
              <a:ext cx="829309" cy="11226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050289" y="2010410"/>
              <a:ext cx="829310" cy="11226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222250" y="2299970"/>
              <a:ext cx="829310" cy="11226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410210" y="2573020"/>
              <a:ext cx="829310" cy="11226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760730" y="2573020"/>
              <a:ext cx="829309" cy="11226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636269" y="2393950"/>
              <a:ext cx="829310" cy="14681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1" name="object 111"/>
          <p:cNvGrpSpPr/>
          <p:nvPr/>
        </p:nvGrpSpPr>
        <p:grpSpPr>
          <a:xfrm>
            <a:off x="3500120" y="2359660"/>
            <a:ext cx="3274060" cy="2358390"/>
            <a:chOff x="3500120" y="2359660"/>
            <a:chExt cx="3274060" cy="2358390"/>
          </a:xfrm>
        </p:grpSpPr>
        <p:sp>
          <p:nvSpPr>
            <p:cNvPr id="112" name="object 112"/>
            <p:cNvSpPr/>
            <p:nvPr/>
          </p:nvSpPr>
          <p:spPr>
            <a:xfrm>
              <a:off x="6203950" y="4474210"/>
              <a:ext cx="570230" cy="243840"/>
            </a:xfrm>
            <a:custGeom>
              <a:avLst/>
              <a:gdLst/>
              <a:ahLst/>
              <a:cxnLst/>
              <a:rect l="l" t="t" r="r" b="b"/>
              <a:pathLst>
                <a:path w="570229" h="243839">
                  <a:moveTo>
                    <a:pt x="426720" y="0"/>
                  </a:moveTo>
                  <a:lnTo>
                    <a:pt x="426720" y="60959"/>
                  </a:lnTo>
                  <a:lnTo>
                    <a:pt x="0" y="60959"/>
                  </a:lnTo>
                  <a:lnTo>
                    <a:pt x="0" y="182879"/>
                  </a:lnTo>
                  <a:lnTo>
                    <a:pt x="426720" y="182879"/>
                  </a:lnTo>
                  <a:lnTo>
                    <a:pt x="426720" y="243839"/>
                  </a:lnTo>
                  <a:lnTo>
                    <a:pt x="570229" y="121919"/>
                  </a:lnTo>
                  <a:lnTo>
                    <a:pt x="426720" y="0"/>
                  </a:lnTo>
                  <a:close/>
                </a:path>
              </a:pathLst>
            </a:custGeom>
            <a:solidFill>
              <a:srgbClr val="99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3500120" y="2393950"/>
              <a:ext cx="1140460" cy="16840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5063490" y="2359660"/>
              <a:ext cx="1139189" cy="16840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70" y="0"/>
            <a:ext cx="9146540" cy="6860540"/>
            <a:chOff x="-1270" y="0"/>
            <a:chExt cx="9146540" cy="6860540"/>
          </a:xfrm>
        </p:grpSpPr>
        <p:sp>
          <p:nvSpPr>
            <p:cNvPr id="3" name="object 3"/>
            <p:cNvSpPr/>
            <p:nvPr/>
          </p:nvSpPr>
          <p:spPr>
            <a:xfrm>
              <a:off x="-1270" y="0"/>
              <a:ext cx="9146540" cy="351790"/>
            </a:xfrm>
            <a:custGeom>
              <a:avLst/>
              <a:gdLst/>
              <a:ahLst/>
              <a:cxnLst/>
              <a:rect l="l" t="t" r="r" b="b"/>
              <a:pathLst>
                <a:path w="9146540" h="351790">
                  <a:moveTo>
                    <a:pt x="9146540" y="0"/>
                  </a:moveTo>
                  <a:lnTo>
                    <a:pt x="0" y="0"/>
                  </a:lnTo>
                  <a:lnTo>
                    <a:pt x="0" y="167640"/>
                  </a:lnTo>
                  <a:lnTo>
                    <a:pt x="0" y="184150"/>
                  </a:lnTo>
                  <a:lnTo>
                    <a:pt x="0" y="351790"/>
                  </a:lnTo>
                  <a:lnTo>
                    <a:pt x="9146540" y="351790"/>
                  </a:lnTo>
                  <a:lnTo>
                    <a:pt x="9146540" y="184150"/>
                  </a:lnTo>
                  <a:lnTo>
                    <a:pt x="9146540" y="16764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-1270" y="334009"/>
              <a:ext cx="9146540" cy="184150"/>
            </a:xfrm>
            <a:custGeom>
              <a:avLst/>
              <a:gdLst/>
              <a:ahLst/>
              <a:cxnLst/>
              <a:rect l="l" t="t" r="r" b="b"/>
              <a:pathLst>
                <a:path w="9146540" h="184150">
                  <a:moveTo>
                    <a:pt x="9146540" y="0"/>
                  </a:moveTo>
                  <a:lnTo>
                    <a:pt x="0" y="0"/>
                  </a:lnTo>
                  <a:lnTo>
                    <a:pt x="0" y="184150"/>
                  </a:lnTo>
                  <a:lnTo>
                    <a:pt x="9146540" y="18415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D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-1270" y="501649"/>
              <a:ext cx="9146540" cy="182880"/>
            </a:xfrm>
            <a:custGeom>
              <a:avLst/>
              <a:gdLst/>
              <a:ahLst/>
              <a:cxnLst/>
              <a:rect l="l" t="t" r="r" b="b"/>
              <a:pathLst>
                <a:path w="9146540" h="182879">
                  <a:moveTo>
                    <a:pt x="9146540" y="0"/>
                  </a:moveTo>
                  <a:lnTo>
                    <a:pt x="0" y="0"/>
                  </a:lnTo>
                  <a:lnTo>
                    <a:pt x="0" y="182879"/>
                  </a:lnTo>
                  <a:lnTo>
                    <a:pt x="9146540" y="1828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CE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-1270" y="668020"/>
              <a:ext cx="9146540" cy="184150"/>
            </a:xfrm>
            <a:custGeom>
              <a:avLst/>
              <a:gdLst/>
              <a:ahLst/>
              <a:cxnLst/>
              <a:rect l="l" t="t" r="r" b="b"/>
              <a:pathLst>
                <a:path w="9146540" h="184150">
                  <a:moveTo>
                    <a:pt x="9146540" y="0"/>
                  </a:moveTo>
                  <a:lnTo>
                    <a:pt x="0" y="0"/>
                  </a:lnTo>
                  <a:lnTo>
                    <a:pt x="0" y="184150"/>
                  </a:lnTo>
                  <a:lnTo>
                    <a:pt x="9146540" y="18415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BE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-1270" y="835660"/>
              <a:ext cx="9146540" cy="184150"/>
            </a:xfrm>
            <a:custGeom>
              <a:avLst/>
              <a:gdLst/>
              <a:ahLst/>
              <a:cxnLst/>
              <a:rect l="l" t="t" r="r" b="b"/>
              <a:pathLst>
                <a:path w="9146540" h="184150">
                  <a:moveTo>
                    <a:pt x="9146540" y="0"/>
                  </a:moveTo>
                  <a:lnTo>
                    <a:pt x="0" y="0"/>
                  </a:lnTo>
                  <a:lnTo>
                    <a:pt x="0" y="184150"/>
                  </a:lnTo>
                  <a:lnTo>
                    <a:pt x="9146540" y="18415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AE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-1270" y="1003299"/>
              <a:ext cx="9146540" cy="184150"/>
            </a:xfrm>
            <a:custGeom>
              <a:avLst/>
              <a:gdLst/>
              <a:ahLst/>
              <a:cxnLst/>
              <a:rect l="l" t="t" r="r" b="b"/>
              <a:pathLst>
                <a:path w="9146540" h="184150">
                  <a:moveTo>
                    <a:pt x="9146540" y="0"/>
                  </a:moveTo>
                  <a:lnTo>
                    <a:pt x="0" y="0"/>
                  </a:lnTo>
                  <a:lnTo>
                    <a:pt x="0" y="184150"/>
                  </a:lnTo>
                  <a:lnTo>
                    <a:pt x="9146540" y="18415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9E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-1270" y="1170940"/>
              <a:ext cx="9146540" cy="182880"/>
            </a:xfrm>
            <a:custGeom>
              <a:avLst/>
              <a:gdLst/>
              <a:ahLst/>
              <a:cxnLst/>
              <a:rect l="l" t="t" r="r" b="b"/>
              <a:pathLst>
                <a:path w="9146540" h="182880">
                  <a:moveTo>
                    <a:pt x="9146540" y="0"/>
                  </a:moveTo>
                  <a:lnTo>
                    <a:pt x="0" y="0"/>
                  </a:lnTo>
                  <a:lnTo>
                    <a:pt x="0" y="182880"/>
                  </a:lnTo>
                  <a:lnTo>
                    <a:pt x="9146540" y="1828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8E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-1270" y="1337310"/>
              <a:ext cx="9146540" cy="184150"/>
            </a:xfrm>
            <a:custGeom>
              <a:avLst/>
              <a:gdLst/>
              <a:ahLst/>
              <a:cxnLst/>
              <a:rect l="l" t="t" r="r" b="b"/>
              <a:pathLst>
                <a:path w="9146540" h="184150">
                  <a:moveTo>
                    <a:pt x="9146540" y="0"/>
                  </a:moveTo>
                  <a:lnTo>
                    <a:pt x="0" y="0"/>
                  </a:lnTo>
                  <a:lnTo>
                    <a:pt x="0" y="184150"/>
                  </a:lnTo>
                  <a:lnTo>
                    <a:pt x="9146540" y="18415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7E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-1270" y="1504949"/>
              <a:ext cx="9146540" cy="184150"/>
            </a:xfrm>
            <a:custGeom>
              <a:avLst/>
              <a:gdLst/>
              <a:ahLst/>
              <a:cxnLst/>
              <a:rect l="l" t="t" r="r" b="b"/>
              <a:pathLst>
                <a:path w="9146540" h="184150">
                  <a:moveTo>
                    <a:pt x="9146540" y="0"/>
                  </a:moveTo>
                  <a:lnTo>
                    <a:pt x="0" y="0"/>
                  </a:lnTo>
                  <a:lnTo>
                    <a:pt x="0" y="184150"/>
                  </a:lnTo>
                  <a:lnTo>
                    <a:pt x="9146540" y="18415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6E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-1270" y="1672590"/>
              <a:ext cx="9146540" cy="184150"/>
            </a:xfrm>
            <a:custGeom>
              <a:avLst/>
              <a:gdLst/>
              <a:ahLst/>
              <a:cxnLst/>
              <a:rect l="l" t="t" r="r" b="b"/>
              <a:pathLst>
                <a:path w="9146540" h="184150">
                  <a:moveTo>
                    <a:pt x="9146540" y="0"/>
                  </a:moveTo>
                  <a:lnTo>
                    <a:pt x="0" y="0"/>
                  </a:lnTo>
                  <a:lnTo>
                    <a:pt x="0" y="184150"/>
                  </a:lnTo>
                  <a:lnTo>
                    <a:pt x="9146540" y="18415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5E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-1270" y="1840229"/>
              <a:ext cx="9146540" cy="182880"/>
            </a:xfrm>
            <a:custGeom>
              <a:avLst/>
              <a:gdLst/>
              <a:ahLst/>
              <a:cxnLst/>
              <a:rect l="l" t="t" r="r" b="b"/>
              <a:pathLst>
                <a:path w="9146540" h="182880">
                  <a:moveTo>
                    <a:pt x="9146540" y="0"/>
                  </a:moveTo>
                  <a:lnTo>
                    <a:pt x="0" y="0"/>
                  </a:lnTo>
                  <a:lnTo>
                    <a:pt x="0" y="182880"/>
                  </a:lnTo>
                  <a:lnTo>
                    <a:pt x="9146540" y="1828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4E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-1270" y="2006600"/>
              <a:ext cx="9146540" cy="184150"/>
            </a:xfrm>
            <a:custGeom>
              <a:avLst/>
              <a:gdLst/>
              <a:ahLst/>
              <a:cxnLst/>
              <a:rect l="l" t="t" r="r" b="b"/>
              <a:pathLst>
                <a:path w="9146540" h="184150">
                  <a:moveTo>
                    <a:pt x="9146540" y="0"/>
                  </a:moveTo>
                  <a:lnTo>
                    <a:pt x="0" y="0"/>
                  </a:lnTo>
                  <a:lnTo>
                    <a:pt x="0" y="184150"/>
                  </a:lnTo>
                  <a:lnTo>
                    <a:pt x="9146540" y="18415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3E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-1270" y="2174240"/>
              <a:ext cx="9146540" cy="184150"/>
            </a:xfrm>
            <a:custGeom>
              <a:avLst/>
              <a:gdLst/>
              <a:ahLst/>
              <a:cxnLst/>
              <a:rect l="l" t="t" r="r" b="b"/>
              <a:pathLst>
                <a:path w="9146540" h="184150">
                  <a:moveTo>
                    <a:pt x="9146540" y="0"/>
                  </a:moveTo>
                  <a:lnTo>
                    <a:pt x="0" y="0"/>
                  </a:lnTo>
                  <a:lnTo>
                    <a:pt x="0" y="184150"/>
                  </a:lnTo>
                  <a:lnTo>
                    <a:pt x="9146540" y="18415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2E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-1270" y="2341879"/>
              <a:ext cx="9146540" cy="350520"/>
            </a:xfrm>
            <a:custGeom>
              <a:avLst/>
              <a:gdLst/>
              <a:ahLst/>
              <a:cxnLst/>
              <a:rect l="l" t="t" r="r" b="b"/>
              <a:pathLst>
                <a:path w="9146540" h="350519">
                  <a:moveTo>
                    <a:pt x="9146540" y="0"/>
                  </a:moveTo>
                  <a:lnTo>
                    <a:pt x="0" y="0"/>
                  </a:lnTo>
                  <a:lnTo>
                    <a:pt x="0" y="166370"/>
                  </a:lnTo>
                  <a:lnTo>
                    <a:pt x="0" y="184150"/>
                  </a:lnTo>
                  <a:lnTo>
                    <a:pt x="0" y="350520"/>
                  </a:lnTo>
                  <a:lnTo>
                    <a:pt x="9146540" y="350520"/>
                  </a:lnTo>
                  <a:lnTo>
                    <a:pt x="9146540" y="184150"/>
                  </a:lnTo>
                  <a:lnTo>
                    <a:pt x="9146540" y="16637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1E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-1270" y="2675890"/>
              <a:ext cx="9146540" cy="184150"/>
            </a:xfrm>
            <a:custGeom>
              <a:avLst/>
              <a:gdLst/>
              <a:ahLst/>
              <a:cxnLst/>
              <a:rect l="l" t="t" r="r" b="b"/>
              <a:pathLst>
                <a:path w="9146540" h="184150">
                  <a:moveTo>
                    <a:pt x="9146540" y="0"/>
                  </a:moveTo>
                  <a:lnTo>
                    <a:pt x="0" y="0"/>
                  </a:lnTo>
                  <a:lnTo>
                    <a:pt x="0" y="184150"/>
                  </a:lnTo>
                  <a:lnTo>
                    <a:pt x="9146540" y="18415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0E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-1270" y="2843529"/>
              <a:ext cx="9146540" cy="184150"/>
            </a:xfrm>
            <a:custGeom>
              <a:avLst/>
              <a:gdLst/>
              <a:ahLst/>
              <a:cxnLst/>
              <a:rect l="l" t="t" r="r" b="b"/>
              <a:pathLst>
                <a:path w="9146540" h="184150">
                  <a:moveTo>
                    <a:pt x="9146540" y="0"/>
                  </a:moveTo>
                  <a:lnTo>
                    <a:pt x="0" y="0"/>
                  </a:lnTo>
                  <a:lnTo>
                    <a:pt x="0" y="184150"/>
                  </a:lnTo>
                  <a:lnTo>
                    <a:pt x="9146540" y="18415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FE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-1270" y="3011169"/>
              <a:ext cx="9146540" cy="182880"/>
            </a:xfrm>
            <a:custGeom>
              <a:avLst/>
              <a:gdLst/>
              <a:ahLst/>
              <a:cxnLst/>
              <a:rect l="l" t="t" r="r" b="b"/>
              <a:pathLst>
                <a:path w="9146540" h="182880">
                  <a:moveTo>
                    <a:pt x="9146540" y="0"/>
                  </a:moveTo>
                  <a:lnTo>
                    <a:pt x="0" y="0"/>
                  </a:lnTo>
                  <a:lnTo>
                    <a:pt x="0" y="182879"/>
                  </a:lnTo>
                  <a:lnTo>
                    <a:pt x="9146540" y="1828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EE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-1270" y="3177540"/>
              <a:ext cx="9146540" cy="184150"/>
            </a:xfrm>
            <a:custGeom>
              <a:avLst/>
              <a:gdLst/>
              <a:ahLst/>
              <a:cxnLst/>
              <a:rect l="l" t="t" r="r" b="b"/>
              <a:pathLst>
                <a:path w="9146540" h="184150">
                  <a:moveTo>
                    <a:pt x="9146540" y="0"/>
                  </a:moveTo>
                  <a:lnTo>
                    <a:pt x="0" y="0"/>
                  </a:lnTo>
                  <a:lnTo>
                    <a:pt x="0" y="184150"/>
                  </a:lnTo>
                  <a:lnTo>
                    <a:pt x="9146540" y="18415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DE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-1270" y="3345179"/>
              <a:ext cx="9146540" cy="184150"/>
            </a:xfrm>
            <a:custGeom>
              <a:avLst/>
              <a:gdLst/>
              <a:ahLst/>
              <a:cxnLst/>
              <a:rect l="l" t="t" r="r" b="b"/>
              <a:pathLst>
                <a:path w="9146540" h="184150">
                  <a:moveTo>
                    <a:pt x="9146540" y="0"/>
                  </a:moveTo>
                  <a:lnTo>
                    <a:pt x="0" y="0"/>
                  </a:lnTo>
                  <a:lnTo>
                    <a:pt x="0" y="184150"/>
                  </a:lnTo>
                  <a:lnTo>
                    <a:pt x="9146540" y="18415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CE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-1270" y="3512820"/>
              <a:ext cx="9146540" cy="184150"/>
            </a:xfrm>
            <a:custGeom>
              <a:avLst/>
              <a:gdLst/>
              <a:ahLst/>
              <a:cxnLst/>
              <a:rect l="l" t="t" r="r" b="b"/>
              <a:pathLst>
                <a:path w="9146540" h="184150">
                  <a:moveTo>
                    <a:pt x="9146540" y="0"/>
                  </a:moveTo>
                  <a:lnTo>
                    <a:pt x="0" y="0"/>
                  </a:lnTo>
                  <a:lnTo>
                    <a:pt x="0" y="184149"/>
                  </a:lnTo>
                  <a:lnTo>
                    <a:pt x="9146540" y="18414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AE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-1270" y="3680459"/>
              <a:ext cx="9146540" cy="182880"/>
            </a:xfrm>
            <a:custGeom>
              <a:avLst/>
              <a:gdLst/>
              <a:ahLst/>
              <a:cxnLst/>
              <a:rect l="l" t="t" r="r" b="b"/>
              <a:pathLst>
                <a:path w="9146540" h="182879">
                  <a:moveTo>
                    <a:pt x="9146540" y="0"/>
                  </a:moveTo>
                  <a:lnTo>
                    <a:pt x="0" y="0"/>
                  </a:lnTo>
                  <a:lnTo>
                    <a:pt x="0" y="182879"/>
                  </a:lnTo>
                  <a:lnTo>
                    <a:pt x="9146540" y="1828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BE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-1270" y="3846829"/>
              <a:ext cx="9146540" cy="184150"/>
            </a:xfrm>
            <a:custGeom>
              <a:avLst/>
              <a:gdLst/>
              <a:ahLst/>
              <a:cxnLst/>
              <a:rect l="l" t="t" r="r" b="b"/>
              <a:pathLst>
                <a:path w="9146540" h="184150">
                  <a:moveTo>
                    <a:pt x="9146540" y="0"/>
                  </a:moveTo>
                  <a:lnTo>
                    <a:pt x="0" y="0"/>
                  </a:lnTo>
                  <a:lnTo>
                    <a:pt x="0" y="184150"/>
                  </a:lnTo>
                  <a:lnTo>
                    <a:pt x="9146540" y="18415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CE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-1270" y="4014470"/>
              <a:ext cx="9146540" cy="184150"/>
            </a:xfrm>
            <a:custGeom>
              <a:avLst/>
              <a:gdLst/>
              <a:ahLst/>
              <a:cxnLst/>
              <a:rect l="l" t="t" r="r" b="b"/>
              <a:pathLst>
                <a:path w="9146540" h="184150">
                  <a:moveTo>
                    <a:pt x="9146540" y="0"/>
                  </a:moveTo>
                  <a:lnTo>
                    <a:pt x="0" y="0"/>
                  </a:lnTo>
                  <a:lnTo>
                    <a:pt x="0" y="184149"/>
                  </a:lnTo>
                  <a:lnTo>
                    <a:pt x="9146540" y="18414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DE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-1270" y="4182109"/>
              <a:ext cx="9146540" cy="184150"/>
            </a:xfrm>
            <a:custGeom>
              <a:avLst/>
              <a:gdLst/>
              <a:ahLst/>
              <a:cxnLst/>
              <a:rect l="l" t="t" r="r" b="b"/>
              <a:pathLst>
                <a:path w="9146540" h="184150">
                  <a:moveTo>
                    <a:pt x="9146540" y="0"/>
                  </a:moveTo>
                  <a:lnTo>
                    <a:pt x="0" y="0"/>
                  </a:lnTo>
                  <a:lnTo>
                    <a:pt x="0" y="184150"/>
                  </a:lnTo>
                  <a:lnTo>
                    <a:pt x="9146540" y="18415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EE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-1270" y="4349750"/>
              <a:ext cx="9146540" cy="182880"/>
            </a:xfrm>
            <a:custGeom>
              <a:avLst/>
              <a:gdLst/>
              <a:ahLst/>
              <a:cxnLst/>
              <a:rect l="l" t="t" r="r" b="b"/>
              <a:pathLst>
                <a:path w="9146540" h="182879">
                  <a:moveTo>
                    <a:pt x="9146540" y="0"/>
                  </a:moveTo>
                  <a:lnTo>
                    <a:pt x="0" y="0"/>
                  </a:lnTo>
                  <a:lnTo>
                    <a:pt x="0" y="182880"/>
                  </a:lnTo>
                  <a:lnTo>
                    <a:pt x="9146540" y="1828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FE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-1270" y="4516120"/>
              <a:ext cx="9146540" cy="184150"/>
            </a:xfrm>
            <a:custGeom>
              <a:avLst/>
              <a:gdLst/>
              <a:ahLst/>
              <a:cxnLst/>
              <a:rect l="l" t="t" r="r" b="b"/>
              <a:pathLst>
                <a:path w="9146540" h="184150">
                  <a:moveTo>
                    <a:pt x="9146540" y="0"/>
                  </a:moveTo>
                  <a:lnTo>
                    <a:pt x="0" y="0"/>
                  </a:lnTo>
                  <a:lnTo>
                    <a:pt x="0" y="184149"/>
                  </a:lnTo>
                  <a:lnTo>
                    <a:pt x="9146540" y="18414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0E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-1270" y="4683759"/>
              <a:ext cx="9146540" cy="184150"/>
            </a:xfrm>
            <a:custGeom>
              <a:avLst/>
              <a:gdLst/>
              <a:ahLst/>
              <a:cxnLst/>
              <a:rect l="l" t="t" r="r" b="b"/>
              <a:pathLst>
                <a:path w="9146540" h="184150">
                  <a:moveTo>
                    <a:pt x="9146540" y="0"/>
                  </a:moveTo>
                  <a:lnTo>
                    <a:pt x="0" y="0"/>
                  </a:lnTo>
                  <a:lnTo>
                    <a:pt x="0" y="184150"/>
                  </a:lnTo>
                  <a:lnTo>
                    <a:pt x="9146540" y="18415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1E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-1270" y="4851400"/>
              <a:ext cx="9146540" cy="184150"/>
            </a:xfrm>
            <a:custGeom>
              <a:avLst/>
              <a:gdLst/>
              <a:ahLst/>
              <a:cxnLst/>
              <a:rect l="l" t="t" r="r" b="b"/>
              <a:pathLst>
                <a:path w="9146540" h="184150">
                  <a:moveTo>
                    <a:pt x="9146540" y="0"/>
                  </a:moveTo>
                  <a:lnTo>
                    <a:pt x="0" y="0"/>
                  </a:lnTo>
                  <a:lnTo>
                    <a:pt x="0" y="184150"/>
                  </a:lnTo>
                  <a:lnTo>
                    <a:pt x="9146540" y="18415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2E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-1270" y="5017770"/>
              <a:ext cx="9146540" cy="184150"/>
            </a:xfrm>
            <a:custGeom>
              <a:avLst/>
              <a:gdLst/>
              <a:ahLst/>
              <a:cxnLst/>
              <a:rect l="l" t="t" r="r" b="b"/>
              <a:pathLst>
                <a:path w="9146540" h="184150">
                  <a:moveTo>
                    <a:pt x="9146540" y="0"/>
                  </a:moveTo>
                  <a:lnTo>
                    <a:pt x="0" y="0"/>
                  </a:lnTo>
                  <a:lnTo>
                    <a:pt x="0" y="184149"/>
                  </a:lnTo>
                  <a:lnTo>
                    <a:pt x="9146540" y="18414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3E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-1270" y="5185409"/>
              <a:ext cx="9146540" cy="184150"/>
            </a:xfrm>
            <a:custGeom>
              <a:avLst/>
              <a:gdLst/>
              <a:ahLst/>
              <a:cxnLst/>
              <a:rect l="l" t="t" r="r" b="b"/>
              <a:pathLst>
                <a:path w="9146540" h="184150">
                  <a:moveTo>
                    <a:pt x="9146540" y="0"/>
                  </a:moveTo>
                  <a:lnTo>
                    <a:pt x="0" y="0"/>
                  </a:lnTo>
                  <a:lnTo>
                    <a:pt x="0" y="184149"/>
                  </a:lnTo>
                  <a:lnTo>
                    <a:pt x="9146540" y="18414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4E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-1270" y="5353050"/>
              <a:ext cx="9146540" cy="184150"/>
            </a:xfrm>
            <a:custGeom>
              <a:avLst/>
              <a:gdLst/>
              <a:ahLst/>
              <a:cxnLst/>
              <a:rect l="l" t="t" r="r" b="b"/>
              <a:pathLst>
                <a:path w="9146540" h="184150">
                  <a:moveTo>
                    <a:pt x="9146540" y="0"/>
                  </a:moveTo>
                  <a:lnTo>
                    <a:pt x="0" y="0"/>
                  </a:lnTo>
                  <a:lnTo>
                    <a:pt x="0" y="184150"/>
                  </a:lnTo>
                  <a:lnTo>
                    <a:pt x="9146540" y="18415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5E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-1270" y="5520689"/>
              <a:ext cx="9146540" cy="182880"/>
            </a:xfrm>
            <a:custGeom>
              <a:avLst/>
              <a:gdLst/>
              <a:ahLst/>
              <a:cxnLst/>
              <a:rect l="l" t="t" r="r" b="b"/>
              <a:pathLst>
                <a:path w="9146540" h="182879">
                  <a:moveTo>
                    <a:pt x="9146540" y="0"/>
                  </a:moveTo>
                  <a:lnTo>
                    <a:pt x="0" y="0"/>
                  </a:lnTo>
                  <a:lnTo>
                    <a:pt x="0" y="182880"/>
                  </a:lnTo>
                  <a:lnTo>
                    <a:pt x="9146540" y="1828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6E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-1270" y="5687059"/>
              <a:ext cx="9146540" cy="351790"/>
            </a:xfrm>
            <a:custGeom>
              <a:avLst/>
              <a:gdLst/>
              <a:ahLst/>
              <a:cxnLst/>
              <a:rect l="l" t="t" r="r" b="b"/>
              <a:pathLst>
                <a:path w="9146540" h="351789">
                  <a:moveTo>
                    <a:pt x="9146540" y="0"/>
                  </a:moveTo>
                  <a:lnTo>
                    <a:pt x="0" y="0"/>
                  </a:lnTo>
                  <a:lnTo>
                    <a:pt x="0" y="167640"/>
                  </a:lnTo>
                  <a:lnTo>
                    <a:pt x="0" y="184150"/>
                  </a:lnTo>
                  <a:lnTo>
                    <a:pt x="0" y="351790"/>
                  </a:lnTo>
                  <a:lnTo>
                    <a:pt x="9146540" y="351790"/>
                  </a:lnTo>
                  <a:lnTo>
                    <a:pt x="9146540" y="184150"/>
                  </a:lnTo>
                  <a:lnTo>
                    <a:pt x="9146540" y="16764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7E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-1270" y="6022339"/>
              <a:ext cx="9146540" cy="184150"/>
            </a:xfrm>
            <a:custGeom>
              <a:avLst/>
              <a:gdLst/>
              <a:ahLst/>
              <a:cxnLst/>
              <a:rect l="l" t="t" r="r" b="b"/>
              <a:pathLst>
                <a:path w="9146540" h="184150">
                  <a:moveTo>
                    <a:pt x="9146540" y="0"/>
                  </a:moveTo>
                  <a:lnTo>
                    <a:pt x="0" y="0"/>
                  </a:lnTo>
                  <a:lnTo>
                    <a:pt x="0" y="184150"/>
                  </a:lnTo>
                  <a:lnTo>
                    <a:pt x="9146540" y="18415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8E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-1270" y="6189979"/>
              <a:ext cx="9146540" cy="182880"/>
            </a:xfrm>
            <a:custGeom>
              <a:avLst/>
              <a:gdLst/>
              <a:ahLst/>
              <a:cxnLst/>
              <a:rect l="l" t="t" r="r" b="b"/>
              <a:pathLst>
                <a:path w="9146540" h="182879">
                  <a:moveTo>
                    <a:pt x="9146540" y="0"/>
                  </a:moveTo>
                  <a:lnTo>
                    <a:pt x="0" y="0"/>
                  </a:lnTo>
                  <a:lnTo>
                    <a:pt x="0" y="182880"/>
                  </a:lnTo>
                  <a:lnTo>
                    <a:pt x="9146540" y="1828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9E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-1270" y="6356350"/>
              <a:ext cx="9146540" cy="184150"/>
            </a:xfrm>
            <a:custGeom>
              <a:avLst/>
              <a:gdLst/>
              <a:ahLst/>
              <a:cxnLst/>
              <a:rect l="l" t="t" r="r" b="b"/>
              <a:pathLst>
                <a:path w="9146540" h="184150">
                  <a:moveTo>
                    <a:pt x="9146540" y="0"/>
                  </a:moveTo>
                  <a:lnTo>
                    <a:pt x="0" y="0"/>
                  </a:lnTo>
                  <a:lnTo>
                    <a:pt x="0" y="184150"/>
                  </a:lnTo>
                  <a:lnTo>
                    <a:pt x="9146540" y="18415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AE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-1270" y="6523989"/>
              <a:ext cx="9146540" cy="184150"/>
            </a:xfrm>
            <a:custGeom>
              <a:avLst/>
              <a:gdLst/>
              <a:ahLst/>
              <a:cxnLst/>
              <a:rect l="l" t="t" r="r" b="b"/>
              <a:pathLst>
                <a:path w="9146540" h="184150">
                  <a:moveTo>
                    <a:pt x="9146540" y="0"/>
                  </a:moveTo>
                  <a:lnTo>
                    <a:pt x="0" y="0"/>
                  </a:lnTo>
                  <a:lnTo>
                    <a:pt x="0" y="184149"/>
                  </a:lnTo>
                  <a:lnTo>
                    <a:pt x="9146540" y="18414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BE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0" y="6691629"/>
              <a:ext cx="9144000" cy="166370"/>
            </a:xfrm>
            <a:custGeom>
              <a:avLst/>
              <a:gdLst/>
              <a:ahLst/>
              <a:cxnLst/>
              <a:rect l="l" t="t" r="r" b="b"/>
              <a:pathLst>
                <a:path w="9144000" h="166370">
                  <a:moveTo>
                    <a:pt x="0" y="166370"/>
                  </a:moveTo>
                  <a:lnTo>
                    <a:pt x="0" y="0"/>
                  </a:lnTo>
                  <a:lnTo>
                    <a:pt x="9144000" y="0"/>
                  </a:lnTo>
                  <a:lnTo>
                    <a:pt x="9144000" y="166370"/>
                  </a:lnTo>
                  <a:lnTo>
                    <a:pt x="0" y="166370"/>
                  </a:lnTo>
                  <a:close/>
                </a:path>
              </a:pathLst>
            </a:custGeom>
            <a:solidFill>
              <a:srgbClr val="FCE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Решавамо</a:t>
            </a:r>
            <a:r>
              <a:rPr spc="-80" dirty="0"/>
              <a:t> </a:t>
            </a:r>
            <a:r>
              <a:rPr spc="-5" dirty="0"/>
              <a:t>једначину:</a:t>
            </a:r>
          </a:p>
        </p:txBody>
      </p:sp>
      <p:sp>
        <p:nvSpPr>
          <p:cNvPr id="42" name="object 42"/>
          <p:cNvSpPr txBox="1"/>
          <p:nvPr/>
        </p:nvSpPr>
        <p:spPr>
          <a:xfrm>
            <a:off x="521969" y="904240"/>
            <a:ext cx="5977890" cy="1645920"/>
          </a:xfrm>
          <a:prstGeom prst="rect">
            <a:avLst/>
          </a:prstGeom>
        </p:spPr>
        <p:txBody>
          <a:bodyPr vert="horz" wrap="square" lIns="0" tIns="152400" rIns="0" bIns="0" rtlCol="0">
            <a:spAutoFit/>
          </a:bodyPr>
          <a:lstStyle/>
          <a:p>
            <a:pPr marL="367030" indent="-34163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366395" algn="l"/>
                <a:tab pos="367030" algn="l"/>
              </a:tabLst>
            </a:pPr>
            <a:r>
              <a:rPr sz="2800" b="1" spc="-5" dirty="0">
                <a:solidFill>
                  <a:srgbClr val="6600CC"/>
                </a:solidFill>
                <a:latin typeface="Arial"/>
                <a:cs typeface="Arial"/>
              </a:rPr>
              <a:t>Једначина:</a:t>
            </a:r>
            <a:r>
              <a:rPr sz="2800" b="1" spc="114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4400" b="1" i="1" spc="-5" dirty="0">
                <a:solidFill>
                  <a:srgbClr val="000099"/>
                </a:solidFill>
                <a:latin typeface="Arial"/>
                <a:cs typeface="Arial"/>
              </a:rPr>
              <a:t>X:2=7</a:t>
            </a:r>
            <a:endParaRPr sz="4400">
              <a:latin typeface="Arial"/>
              <a:cs typeface="Arial"/>
            </a:endParaRPr>
          </a:p>
          <a:p>
            <a:pPr marL="367030" indent="-341630">
              <a:lnSpc>
                <a:spcPct val="100000"/>
              </a:lnSpc>
              <a:spcBef>
                <a:spcPts val="1100"/>
              </a:spcBef>
              <a:buFont typeface="Arial"/>
              <a:buChar char="•"/>
              <a:tabLst>
                <a:tab pos="366395" algn="l"/>
                <a:tab pos="367030" algn="l"/>
              </a:tabLst>
            </a:pPr>
            <a:r>
              <a:rPr sz="2800" b="1" spc="-10" dirty="0">
                <a:solidFill>
                  <a:srgbClr val="6600CC"/>
                </a:solidFill>
                <a:latin typeface="Arial"/>
                <a:cs typeface="Arial"/>
              </a:rPr>
              <a:t>Решавање </a:t>
            </a:r>
            <a:r>
              <a:rPr sz="2800" b="1" spc="-5" dirty="0">
                <a:solidFill>
                  <a:srgbClr val="6600CC"/>
                </a:solidFill>
                <a:latin typeface="Arial"/>
                <a:cs typeface="Arial"/>
              </a:rPr>
              <a:t>једначине:</a:t>
            </a:r>
            <a:r>
              <a:rPr sz="4400" b="1" i="1" spc="-5" dirty="0">
                <a:solidFill>
                  <a:srgbClr val="000099"/>
                </a:solidFill>
                <a:latin typeface="Arial"/>
                <a:cs typeface="Arial"/>
              </a:rPr>
              <a:t>X=2 </a:t>
            </a:r>
            <a:r>
              <a:rPr sz="3200" b="1" dirty="0">
                <a:solidFill>
                  <a:srgbClr val="000099"/>
                </a:solidFill>
                <a:latin typeface="Arial"/>
                <a:cs typeface="Arial"/>
              </a:rPr>
              <a:t>•</a:t>
            </a:r>
            <a:r>
              <a:rPr sz="3200" b="1" spc="-5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4400" b="1" i="1" dirty="0">
                <a:solidFill>
                  <a:srgbClr val="000099"/>
                </a:solidFill>
                <a:latin typeface="Arial"/>
                <a:cs typeface="Arial"/>
              </a:rPr>
              <a:t>7</a:t>
            </a:r>
            <a:endParaRPr sz="44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34669" y="2866390"/>
            <a:ext cx="19310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330" indent="-34163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3695" algn="l"/>
                <a:tab pos="354330" algn="l"/>
              </a:tabLst>
            </a:pPr>
            <a:r>
              <a:rPr sz="2800" b="1" spc="-10" dirty="0">
                <a:solidFill>
                  <a:srgbClr val="6600CC"/>
                </a:solidFill>
                <a:latin typeface="Arial"/>
                <a:cs typeface="Arial"/>
              </a:rPr>
              <a:t>Решење:</a:t>
            </a:r>
            <a:endParaRPr sz="28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036570" y="2663190"/>
            <a:ext cx="134493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i="1" dirty="0">
                <a:solidFill>
                  <a:srgbClr val="000099"/>
                </a:solidFill>
                <a:latin typeface="Arial"/>
                <a:cs typeface="Arial"/>
              </a:rPr>
              <a:t>X</a:t>
            </a:r>
            <a:r>
              <a:rPr sz="4400" b="1" i="1" spc="-5" dirty="0">
                <a:solidFill>
                  <a:srgbClr val="000099"/>
                </a:solidFill>
                <a:latin typeface="Arial"/>
                <a:cs typeface="Arial"/>
              </a:rPr>
              <a:t>=14</a:t>
            </a:r>
            <a:endParaRPr sz="4400">
              <a:latin typeface="Arial"/>
              <a:cs typeface="Arial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298450" y="2110739"/>
            <a:ext cx="8695690" cy="4747260"/>
            <a:chOff x="298450" y="2110739"/>
            <a:chExt cx="8695690" cy="4747260"/>
          </a:xfrm>
        </p:grpSpPr>
        <p:sp>
          <p:nvSpPr>
            <p:cNvPr id="46" name="object 46"/>
            <p:cNvSpPr/>
            <p:nvPr/>
          </p:nvSpPr>
          <p:spPr>
            <a:xfrm>
              <a:off x="6201409" y="2110739"/>
              <a:ext cx="1249680" cy="13766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779259" y="2117089"/>
              <a:ext cx="1220470" cy="136525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593840" y="2119629"/>
              <a:ext cx="1205229" cy="13589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826250" y="2595879"/>
              <a:ext cx="829309" cy="112268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6520179" y="2505709"/>
              <a:ext cx="1352550" cy="139318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777990" y="2834639"/>
              <a:ext cx="1220470" cy="136525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6777990" y="2522219"/>
              <a:ext cx="1220470" cy="136524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6206490" y="2537459"/>
              <a:ext cx="1150619" cy="133223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6705600" y="3227069"/>
              <a:ext cx="1367790" cy="138810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6121400" y="2820669"/>
              <a:ext cx="1319529" cy="139445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6363970" y="2834639"/>
              <a:ext cx="1220470" cy="136525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6096000" y="3161029"/>
              <a:ext cx="1220470" cy="136525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5937250" y="3182619"/>
              <a:ext cx="1394459" cy="133984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6167120" y="3282950"/>
              <a:ext cx="1498600" cy="158877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8664194" y="5099049"/>
              <a:ext cx="186690" cy="22860"/>
            </a:xfrm>
            <a:custGeom>
              <a:avLst/>
              <a:gdLst/>
              <a:ahLst/>
              <a:cxnLst/>
              <a:rect l="l" t="t" r="r" b="b"/>
              <a:pathLst>
                <a:path w="186690" h="22860">
                  <a:moveTo>
                    <a:pt x="186182" y="22860"/>
                  </a:moveTo>
                  <a:lnTo>
                    <a:pt x="180086" y="19050"/>
                  </a:lnTo>
                  <a:lnTo>
                    <a:pt x="158496" y="11430"/>
                  </a:lnTo>
                  <a:lnTo>
                    <a:pt x="154178" y="10160"/>
                  </a:lnTo>
                  <a:lnTo>
                    <a:pt x="136906" y="5080"/>
                  </a:lnTo>
                  <a:lnTo>
                    <a:pt x="115316" y="1270"/>
                  </a:lnTo>
                  <a:lnTo>
                    <a:pt x="93726" y="0"/>
                  </a:lnTo>
                  <a:lnTo>
                    <a:pt x="70866" y="1270"/>
                  </a:lnTo>
                  <a:lnTo>
                    <a:pt x="49276" y="5080"/>
                  </a:lnTo>
                  <a:lnTo>
                    <a:pt x="32004" y="10160"/>
                  </a:lnTo>
                  <a:lnTo>
                    <a:pt x="27686" y="11430"/>
                  </a:lnTo>
                  <a:lnTo>
                    <a:pt x="6096" y="19050"/>
                  </a:lnTo>
                  <a:lnTo>
                    <a:pt x="0" y="22860"/>
                  </a:lnTo>
                  <a:lnTo>
                    <a:pt x="186182" y="22860"/>
                  </a:lnTo>
                  <a:close/>
                </a:path>
              </a:pathLst>
            </a:custGeom>
            <a:solidFill>
              <a:srgbClr val="F4F4A0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8647113" y="5121909"/>
              <a:ext cx="220979" cy="12700"/>
            </a:xfrm>
            <a:custGeom>
              <a:avLst/>
              <a:gdLst/>
              <a:ahLst/>
              <a:cxnLst/>
              <a:rect l="l" t="t" r="r" b="b"/>
              <a:pathLst>
                <a:path w="220979" h="12700">
                  <a:moveTo>
                    <a:pt x="220535" y="8890"/>
                  </a:moveTo>
                  <a:lnTo>
                    <a:pt x="210362" y="8890"/>
                  </a:lnTo>
                  <a:lnTo>
                    <a:pt x="210362" y="0"/>
                  </a:lnTo>
                  <a:lnTo>
                    <a:pt x="9969" y="0"/>
                  </a:lnTo>
                  <a:lnTo>
                    <a:pt x="9969" y="8890"/>
                  </a:lnTo>
                  <a:lnTo>
                    <a:pt x="0" y="8890"/>
                  </a:lnTo>
                  <a:lnTo>
                    <a:pt x="0" y="12700"/>
                  </a:lnTo>
                  <a:lnTo>
                    <a:pt x="220535" y="12700"/>
                  </a:lnTo>
                  <a:lnTo>
                    <a:pt x="220535" y="8890"/>
                  </a:lnTo>
                  <a:close/>
                </a:path>
              </a:pathLst>
            </a:custGeom>
            <a:solidFill>
              <a:srgbClr val="F4F49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8629015" y="5133339"/>
              <a:ext cx="257810" cy="12700"/>
            </a:xfrm>
            <a:custGeom>
              <a:avLst/>
              <a:gdLst/>
              <a:ahLst/>
              <a:cxnLst/>
              <a:rect l="l" t="t" r="r" b="b"/>
              <a:pathLst>
                <a:path w="257809" h="12700">
                  <a:moveTo>
                    <a:pt x="257683" y="10160"/>
                  </a:moveTo>
                  <a:lnTo>
                    <a:pt x="247777" y="10160"/>
                  </a:lnTo>
                  <a:lnTo>
                    <a:pt x="247777" y="0"/>
                  </a:lnTo>
                  <a:lnTo>
                    <a:pt x="9525" y="0"/>
                  </a:lnTo>
                  <a:lnTo>
                    <a:pt x="9525" y="10160"/>
                  </a:lnTo>
                  <a:lnTo>
                    <a:pt x="0" y="10160"/>
                  </a:lnTo>
                  <a:lnTo>
                    <a:pt x="0" y="12700"/>
                  </a:lnTo>
                  <a:lnTo>
                    <a:pt x="257683" y="12700"/>
                  </a:lnTo>
                  <a:lnTo>
                    <a:pt x="257683" y="10160"/>
                  </a:lnTo>
                  <a:close/>
                </a:path>
              </a:pathLst>
            </a:custGeom>
            <a:solidFill>
              <a:srgbClr val="F4F49E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8610502" y="5144769"/>
              <a:ext cx="294005" cy="12700"/>
            </a:xfrm>
            <a:custGeom>
              <a:avLst/>
              <a:gdLst/>
              <a:ahLst/>
              <a:cxnLst/>
              <a:rect l="l" t="t" r="r" b="b"/>
              <a:pathLst>
                <a:path w="294004" h="12700">
                  <a:moveTo>
                    <a:pt x="276195" y="0"/>
                  </a:moveTo>
                  <a:lnTo>
                    <a:pt x="18512" y="0"/>
                  </a:lnTo>
                  <a:lnTo>
                    <a:pt x="1367" y="11429"/>
                  </a:lnTo>
                  <a:lnTo>
                    <a:pt x="0" y="12699"/>
                  </a:lnTo>
                  <a:lnTo>
                    <a:pt x="293565" y="12699"/>
                  </a:lnTo>
                  <a:lnTo>
                    <a:pt x="292197" y="11429"/>
                  </a:lnTo>
                  <a:lnTo>
                    <a:pt x="276195" y="0"/>
                  </a:lnTo>
                  <a:close/>
                </a:path>
              </a:pathLst>
            </a:custGeom>
            <a:solidFill>
              <a:srgbClr val="F4F49D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8596825" y="5156200"/>
              <a:ext cx="321310" cy="13970"/>
            </a:xfrm>
            <a:custGeom>
              <a:avLst/>
              <a:gdLst/>
              <a:ahLst/>
              <a:cxnLst/>
              <a:rect l="l" t="t" r="r" b="b"/>
              <a:pathLst>
                <a:path w="321309" h="13970">
                  <a:moveTo>
                    <a:pt x="305874" y="0"/>
                  </a:moveTo>
                  <a:lnTo>
                    <a:pt x="15044" y="0"/>
                  </a:lnTo>
                  <a:lnTo>
                    <a:pt x="0" y="13969"/>
                  </a:lnTo>
                  <a:lnTo>
                    <a:pt x="320919" y="13969"/>
                  </a:lnTo>
                  <a:lnTo>
                    <a:pt x="305874" y="0"/>
                  </a:lnTo>
                  <a:close/>
                </a:path>
              </a:pathLst>
            </a:custGeom>
            <a:solidFill>
              <a:srgbClr val="F4F49C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8586469" y="5168900"/>
              <a:ext cx="342265" cy="12700"/>
            </a:xfrm>
            <a:custGeom>
              <a:avLst/>
              <a:gdLst/>
              <a:ahLst/>
              <a:cxnLst/>
              <a:rect l="l" t="t" r="r" b="b"/>
              <a:pathLst>
                <a:path w="342265" h="12700">
                  <a:moveTo>
                    <a:pt x="329906" y="0"/>
                  </a:moveTo>
                  <a:lnTo>
                    <a:pt x="11723" y="0"/>
                  </a:lnTo>
                  <a:lnTo>
                    <a:pt x="7620" y="3810"/>
                  </a:lnTo>
                  <a:lnTo>
                    <a:pt x="0" y="12700"/>
                  </a:lnTo>
                  <a:lnTo>
                    <a:pt x="342264" y="12700"/>
                  </a:lnTo>
                  <a:lnTo>
                    <a:pt x="334009" y="3810"/>
                  </a:lnTo>
                  <a:lnTo>
                    <a:pt x="329906" y="0"/>
                  </a:lnTo>
                  <a:close/>
                </a:path>
              </a:pathLst>
            </a:custGeom>
            <a:solidFill>
              <a:srgbClr val="F4F49B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8576818" y="5180329"/>
              <a:ext cx="362585" cy="12700"/>
            </a:xfrm>
            <a:custGeom>
              <a:avLst/>
              <a:gdLst/>
              <a:ahLst/>
              <a:cxnLst/>
              <a:rect l="l" t="t" r="r" b="b"/>
              <a:pathLst>
                <a:path w="362584" h="12700">
                  <a:moveTo>
                    <a:pt x="350737" y="0"/>
                  </a:moveTo>
                  <a:lnTo>
                    <a:pt x="10740" y="0"/>
                  </a:lnTo>
                  <a:lnTo>
                    <a:pt x="2032" y="10160"/>
                  </a:lnTo>
                  <a:lnTo>
                    <a:pt x="0" y="12700"/>
                  </a:lnTo>
                  <a:lnTo>
                    <a:pt x="362034" y="12700"/>
                  </a:lnTo>
                  <a:lnTo>
                    <a:pt x="360172" y="10160"/>
                  </a:lnTo>
                  <a:lnTo>
                    <a:pt x="350737" y="0"/>
                  </a:lnTo>
                  <a:close/>
                </a:path>
              </a:pathLst>
            </a:custGeom>
            <a:solidFill>
              <a:srgbClr val="F4F49A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8558530" y="5191759"/>
              <a:ext cx="397510" cy="26034"/>
            </a:xfrm>
            <a:custGeom>
              <a:avLst/>
              <a:gdLst/>
              <a:ahLst/>
              <a:cxnLst/>
              <a:rect l="l" t="t" r="r" b="b"/>
              <a:pathLst>
                <a:path w="397509" h="26035">
                  <a:moveTo>
                    <a:pt x="397497" y="25412"/>
                  </a:moveTo>
                  <a:lnTo>
                    <a:pt x="392430" y="17780"/>
                  </a:lnTo>
                  <a:lnTo>
                    <a:pt x="388696" y="12712"/>
                  </a:lnTo>
                  <a:lnTo>
                    <a:pt x="387769" y="11430"/>
                  </a:lnTo>
                  <a:lnTo>
                    <a:pt x="379387" y="0"/>
                  </a:lnTo>
                  <a:lnTo>
                    <a:pt x="19304" y="0"/>
                  </a:lnTo>
                  <a:lnTo>
                    <a:pt x="10160" y="11430"/>
                  </a:lnTo>
                  <a:lnTo>
                    <a:pt x="9131" y="12712"/>
                  </a:lnTo>
                  <a:lnTo>
                    <a:pt x="5080" y="17780"/>
                  </a:lnTo>
                  <a:lnTo>
                    <a:pt x="0" y="25412"/>
                  </a:lnTo>
                  <a:lnTo>
                    <a:pt x="397497" y="25412"/>
                  </a:lnTo>
                  <a:close/>
                </a:path>
              </a:pathLst>
            </a:custGeom>
            <a:solidFill>
              <a:srgbClr val="F4F499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8550909" y="5215889"/>
              <a:ext cx="412750" cy="12700"/>
            </a:xfrm>
            <a:custGeom>
              <a:avLst/>
              <a:gdLst/>
              <a:ahLst/>
              <a:cxnLst/>
              <a:rect l="l" t="t" r="r" b="b"/>
              <a:pathLst>
                <a:path w="412750" h="12700">
                  <a:moveTo>
                    <a:pt x="404283" y="0"/>
                  </a:moveTo>
                  <a:lnTo>
                    <a:pt x="8466" y="0"/>
                  </a:lnTo>
                  <a:lnTo>
                    <a:pt x="0" y="12700"/>
                  </a:lnTo>
                  <a:lnTo>
                    <a:pt x="412750" y="12700"/>
                  </a:lnTo>
                  <a:lnTo>
                    <a:pt x="404283" y="0"/>
                  </a:lnTo>
                  <a:close/>
                </a:path>
              </a:pathLst>
            </a:custGeom>
            <a:solidFill>
              <a:srgbClr val="F4F497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548052" y="5227319"/>
              <a:ext cx="418465" cy="12700"/>
            </a:xfrm>
            <a:custGeom>
              <a:avLst/>
              <a:gdLst/>
              <a:ahLst/>
              <a:cxnLst/>
              <a:rect l="l" t="t" r="r" b="b"/>
              <a:pathLst>
                <a:path w="418465" h="12700">
                  <a:moveTo>
                    <a:pt x="418465" y="1270"/>
                  </a:moveTo>
                  <a:lnTo>
                    <a:pt x="415175" y="1270"/>
                  </a:lnTo>
                  <a:lnTo>
                    <a:pt x="415175" y="0"/>
                  </a:lnTo>
                  <a:lnTo>
                    <a:pt x="3276" y="0"/>
                  </a:lnTo>
                  <a:lnTo>
                    <a:pt x="3276" y="1270"/>
                  </a:lnTo>
                  <a:lnTo>
                    <a:pt x="0" y="1270"/>
                  </a:lnTo>
                  <a:lnTo>
                    <a:pt x="0" y="12700"/>
                  </a:lnTo>
                  <a:lnTo>
                    <a:pt x="418465" y="12700"/>
                  </a:lnTo>
                  <a:lnTo>
                    <a:pt x="418465" y="1270"/>
                  </a:lnTo>
                  <a:close/>
                </a:path>
              </a:pathLst>
            </a:custGeom>
            <a:solidFill>
              <a:srgbClr val="F4F496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8539704" y="5238750"/>
              <a:ext cx="435609" cy="12700"/>
            </a:xfrm>
            <a:custGeom>
              <a:avLst/>
              <a:gdLst/>
              <a:ahLst/>
              <a:cxnLst/>
              <a:rect l="l" t="t" r="r" b="b"/>
              <a:pathLst>
                <a:path w="435609" h="12700">
                  <a:moveTo>
                    <a:pt x="429035" y="0"/>
                  </a:moveTo>
                  <a:lnTo>
                    <a:pt x="6125" y="0"/>
                  </a:lnTo>
                  <a:lnTo>
                    <a:pt x="1045" y="10159"/>
                  </a:lnTo>
                  <a:lnTo>
                    <a:pt x="0" y="12700"/>
                  </a:lnTo>
                  <a:lnTo>
                    <a:pt x="435161" y="12700"/>
                  </a:lnTo>
                  <a:lnTo>
                    <a:pt x="434115" y="10159"/>
                  </a:lnTo>
                  <a:lnTo>
                    <a:pt x="429035" y="0"/>
                  </a:lnTo>
                  <a:close/>
                </a:path>
              </a:pathLst>
            </a:custGeom>
            <a:solidFill>
              <a:srgbClr val="F4F495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8534474" y="5251450"/>
              <a:ext cx="445770" cy="12700"/>
            </a:xfrm>
            <a:custGeom>
              <a:avLst/>
              <a:gdLst/>
              <a:ahLst/>
              <a:cxnLst/>
              <a:rect l="l" t="t" r="r" b="b"/>
              <a:pathLst>
                <a:path w="445770" h="12700">
                  <a:moveTo>
                    <a:pt x="440391" y="0"/>
                  </a:moveTo>
                  <a:lnTo>
                    <a:pt x="5229" y="0"/>
                  </a:lnTo>
                  <a:lnTo>
                    <a:pt x="0" y="12700"/>
                  </a:lnTo>
                  <a:lnTo>
                    <a:pt x="445620" y="12700"/>
                  </a:lnTo>
                  <a:lnTo>
                    <a:pt x="440391" y="0"/>
                  </a:lnTo>
                  <a:close/>
                </a:path>
              </a:pathLst>
            </a:custGeom>
            <a:solidFill>
              <a:srgbClr val="F4F494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8530366" y="5262879"/>
              <a:ext cx="454025" cy="12700"/>
            </a:xfrm>
            <a:custGeom>
              <a:avLst/>
              <a:gdLst/>
              <a:ahLst/>
              <a:cxnLst/>
              <a:rect l="l" t="t" r="r" b="b"/>
              <a:pathLst>
                <a:path w="454025" h="12700">
                  <a:moveTo>
                    <a:pt x="449206" y="0"/>
                  </a:moveTo>
                  <a:lnTo>
                    <a:pt x="4631" y="0"/>
                  </a:lnTo>
                  <a:lnTo>
                    <a:pt x="1494" y="7620"/>
                  </a:lnTo>
                  <a:lnTo>
                    <a:pt x="0" y="12700"/>
                  </a:lnTo>
                  <a:lnTo>
                    <a:pt x="453838" y="12700"/>
                  </a:lnTo>
                  <a:lnTo>
                    <a:pt x="452344" y="7620"/>
                  </a:lnTo>
                  <a:lnTo>
                    <a:pt x="449206" y="0"/>
                  </a:lnTo>
                  <a:close/>
                </a:path>
              </a:pathLst>
            </a:custGeom>
            <a:solidFill>
              <a:srgbClr val="F4F493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8527004" y="5274310"/>
              <a:ext cx="461009" cy="12700"/>
            </a:xfrm>
            <a:custGeom>
              <a:avLst/>
              <a:gdLst/>
              <a:ahLst/>
              <a:cxnLst/>
              <a:rect l="l" t="t" r="r" b="b"/>
              <a:pathLst>
                <a:path w="461009" h="12700">
                  <a:moveTo>
                    <a:pt x="456826" y="0"/>
                  </a:moveTo>
                  <a:lnTo>
                    <a:pt x="3735" y="0"/>
                  </a:lnTo>
                  <a:lnTo>
                    <a:pt x="0" y="12699"/>
                  </a:lnTo>
                  <a:lnTo>
                    <a:pt x="460561" y="12699"/>
                  </a:lnTo>
                  <a:lnTo>
                    <a:pt x="456826" y="0"/>
                  </a:lnTo>
                  <a:close/>
                </a:path>
              </a:pathLst>
            </a:custGeom>
            <a:solidFill>
              <a:srgbClr val="F4F492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8524164" y="5285739"/>
              <a:ext cx="466725" cy="13970"/>
            </a:xfrm>
            <a:custGeom>
              <a:avLst/>
              <a:gdLst/>
              <a:ahLst/>
              <a:cxnLst/>
              <a:rect l="l" t="t" r="r" b="b"/>
              <a:pathLst>
                <a:path w="466725" h="13970">
                  <a:moveTo>
                    <a:pt x="463027" y="0"/>
                  </a:moveTo>
                  <a:lnTo>
                    <a:pt x="3212" y="0"/>
                  </a:lnTo>
                  <a:lnTo>
                    <a:pt x="1344" y="6350"/>
                  </a:lnTo>
                  <a:lnTo>
                    <a:pt x="0" y="13970"/>
                  </a:lnTo>
                  <a:lnTo>
                    <a:pt x="466239" y="13970"/>
                  </a:lnTo>
                  <a:lnTo>
                    <a:pt x="464894" y="6350"/>
                  </a:lnTo>
                  <a:lnTo>
                    <a:pt x="463027" y="0"/>
                  </a:lnTo>
                  <a:close/>
                </a:path>
              </a:pathLst>
            </a:custGeom>
            <a:solidFill>
              <a:srgbClr val="F4F491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8522148" y="5298439"/>
              <a:ext cx="470534" cy="12700"/>
            </a:xfrm>
            <a:custGeom>
              <a:avLst/>
              <a:gdLst/>
              <a:ahLst/>
              <a:cxnLst/>
              <a:rect l="l" t="t" r="r" b="b"/>
              <a:pathLst>
                <a:path w="470534" h="12700">
                  <a:moveTo>
                    <a:pt x="468032" y="0"/>
                  </a:moveTo>
                  <a:lnTo>
                    <a:pt x="2241" y="0"/>
                  </a:lnTo>
                  <a:lnTo>
                    <a:pt x="0" y="12700"/>
                  </a:lnTo>
                  <a:lnTo>
                    <a:pt x="470273" y="12700"/>
                  </a:lnTo>
                  <a:lnTo>
                    <a:pt x="468032" y="0"/>
                  </a:lnTo>
                  <a:close/>
                </a:path>
              </a:pathLst>
            </a:custGeom>
            <a:solidFill>
              <a:srgbClr val="F4F490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8521700" y="5309869"/>
              <a:ext cx="471805" cy="12700"/>
            </a:xfrm>
            <a:custGeom>
              <a:avLst/>
              <a:gdLst/>
              <a:ahLst/>
              <a:cxnLst/>
              <a:rect l="l" t="t" r="r" b="b"/>
              <a:pathLst>
                <a:path w="471804" h="12700">
                  <a:moveTo>
                    <a:pt x="471436" y="3810"/>
                  </a:moveTo>
                  <a:lnTo>
                    <a:pt x="470827" y="3810"/>
                  </a:lnTo>
                  <a:lnTo>
                    <a:pt x="470827" y="0"/>
                  </a:lnTo>
                  <a:lnTo>
                    <a:pt x="330" y="0"/>
                  </a:lnTo>
                  <a:lnTo>
                    <a:pt x="330" y="3810"/>
                  </a:lnTo>
                  <a:lnTo>
                    <a:pt x="0" y="3810"/>
                  </a:lnTo>
                  <a:lnTo>
                    <a:pt x="0" y="12700"/>
                  </a:lnTo>
                  <a:lnTo>
                    <a:pt x="471436" y="12700"/>
                  </a:lnTo>
                  <a:lnTo>
                    <a:pt x="471436" y="3810"/>
                  </a:lnTo>
                  <a:close/>
                </a:path>
              </a:pathLst>
            </a:custGeom>
            <a:solidFill>
              <a:srgbClr val="F4F48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8521700" y="5321300"/>
              <a:ext cx="472440" cy="12700"/>
            </a:xfrm>
            <a:custGeom>
              <a:avLst/>
              <a:gdLst/>
              <a:ahLst/>
              <a:cxnLst/>
              <a:rect l="l" t="t" r="r" b="b"/>
              <a:pathLst>
                <a:path w="472440" h="12700">
                  <a:moveTo>
                    <a:pt x="471646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472440" y="12700"/>
                  </a:lnTo>
                  <a:lnTo>
                    <a:pt x="471646" y="0"/>
                  </a:lnTo>
                  <a:close/>
                </a:path>
              </a:pathLst>
            </a:custGeom>
            <a:solidFill>
              <a:srgbClr val="F4F48E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8521700" y="5334000"/>
              <a:ext cx="472440" cy="11430"/>
            </a:xfrm>
            <a:custGeom>
              <a:avLst/>
              <a:gdLst/>
              <a:ahLst/>
              <a:cxnLst/>
              <a:rect l="l" t="t" r="r" b="b"/>
              <a:pathLst>
                <a:path w="472440" h="11429">
                  <a:moveTo>
                    <a:pt x="0" y="11430"/>
                  </a:moveTo>
                  <a:lnTo>
                    <a:pt x="0" y="0"/>
                  </a:lnTo>
                  <a:lnTo>
                    <a:pt x="472440" y="0"/>
                  </a:lnTo>
                  <a:lnTo>
                    <a:pt x="472440" y="1143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F4F48D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8521700" y="5345429"/>
              <a:ext cx="472440" cy="12700"/>
            </a:xfrm>
            <a:custGeom>
              <a:avLst/>
              <a:gdLst/>
              <a:ahLst/>
              <a:cxnLst/>
              <a:rect l="l" t="t" r="r" b="b"/>
              <a:pathLst>
                <a:path w="472440" h="12700">
                  <a:moveTo>
                    <a:pt x="0" y="12700"/>
                  </a:moveTo>
                  <a:lnTo>
                    <a:pt x="0" y="0"/>
                  </a:lnTo>
                  <a:lnTo>
                    <a:pt x="472440" y="0"/>
                  </a:lnTo>
                  <a:lnTo>
                    <a:pt x="472440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4F48C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8521700" y="5356860"/>
              <a:ext cx="472440" cy="12700"/>
            </a:xfrm>
            <a:custGeom>
              <a:avLst/>
              <a:gdLst/>
              <a:ahLst/>
              <a:cxnLst/>
              <a:rect l="l" t="t" r="r" b="b"/>
              <a:pathLst>
                <a:path w="472440" h="12700">
                  <a:moveTo>
                    <a:pt x="0" y="12699"/>
                  </a:moveTo>
                  <a:lnTo>
                    <a:pt x="0" y="0"/>
                  </a:lnTo>
                  <a:lnTo>
                    <a:pt x="472440" y="0"/>
                  </a:lnTo>
                  <a:lnTo>
                    <a:pt x="472440" y="1269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F4F48B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8521700" y="5368289"/>
              <a:ext cx="472440" cy="12700"/>
            </a:xfrm>
            <a:custGeom>
              <a:avLst/>
              <a:gdLst/>
              <a:ahLst/>
              <a:cxnLst/>
              <a:rect l="l" t="t" r="r" b="b"/>
              <a:pathLst>
                <a:path w="472440" h="12700">
                  <a:moveTo>
                    <a:pt x="0" y="12700"/>
                  </a:moveTo>
                  <a:lnTo>
                    <a:pt x="0" y="0"/>
                  </a:lnTo>
                  <a:lnTo>
                    <a:pt x="472440" y="0"/>
                  </a:lnTo>
                  <a:lnTo>
                    <a:pt x="472440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4F48A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8521700" y="5379719"/>
              <a:ext cx="472440" cy="13970"/>
            </a:xfrm>
            <a:custGeom>
              <a:avLst/>
              <a:gdLst/>
              <a:ahLst/>
              <a:cxnLst/>
              <a:rect l="l" t="t" r="r" b="b"/>
              <a:pathLst>
                <a:path w="472440" h="13970">
                  <a:moveTo>
                    <a:pt x="0" y="13969"/>
                  </a:moveTo>
                  <a:lnTo>
                    <a:pt x="0" y="0"/>
                  </a:lnTo>
                  <a:lnTo>
                    <a:pt x="472440" y="0"/>
                  </a:lnTo>
                  <a:lnTo>
                    <a:pt x="472440" y="13969"/>
                  </a:lnTo>
                  <a:lnTo>
                    <a:pt x="0" y="13969"/>
                  </a:lnTo>
                  <a:close/>
                </a:path>
              </a:pathLst>
            </a:custGeom>
            <a:solidFill>
              <a:srgbClr val="F5F489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8521700" y="5392419"/>
              <a:ext cx="472440" cy="12700"/>
            </a:xfrm>
            <a:custGeom>
              <a:avLst/>
              <a:gdLst/>
              <a:ahLst/>
              <a:cxnLst/>
              <a:rect l="l" t="t" r="r" b="b"/>
              <a:pathLst>
                <a:path w="472440" h="12700">
                  <a:moveTo>
                    <a:pt x="0" y="12699"/>
                  </a:moveTo>
                  <a:lnTo>
                    <a:pt x="0" y="0"/>
                  </a:lnTo>
                  <a:lnTo>
                    <a:pt x="472440" y="0"/>
                  </a:lnTo>
                  <a:lnTo>
                    <a:pt x="472440" y="1269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F5F488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8521700" y="5403849"/>
              <a:ext cx="472440" cy="12700"/>
            </a:xfrm>
            <a:custGeom>
              <a:avLst/>
              <a:gdLst/>
              <a:ahLst/>
              <a:cxnLst/>
              <a:rect l="l" t="t" r="r" b="b"/>
              <a:pathLst>
                <a:path w="472440" h="12700">
                  <a:moveTo>
                    <a:pt x="0" y="12700"/>
                  </a:moveTo>
                  <a:lnTo>
                    <a:pt x="0" y="0"/>
                  </a:lnTo>
                  <a:lnTo>
                    <a:pt x="472440" y="0"/>
                  </a:lnTo>
                  <a:lnTo>
                    <a:pt x="472440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5F487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8521700" y="5415280"/>
              <a:ext cx="472440" cy="12700"/>
            </a:xfrm>
            <a:custGeom>
              <a:avLst/>
              <a:gdLst/>
              <a:ahLst/>
              <a:cxnLst/>
              <a:rect l="l" t="t" r="r" b="b"/>
              <a:pathLst>
                <a:path w="472440" h="12700">
                  <a:moveTo>
                    <a:pt x="0" y="12700"/>
                  </a:moveTo>
                  <a:lnTo>
                    <a:pt x="0" y="0"/>
                  </a:lnTo>
                  <a:lnTo>
                    <a:pt x="472440" y="0"/>
                  </a:lnTo>
                  <a:lnTo>
                    <a:pt x="472440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5F486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8521700" y="5427980"/>
              <a:ext cx="472440" cy="12700"/>
            </a:xfrm>
            <a:custGeom>
              <a:avLst/>
              <a:gdLst/>
              <a:ahLst/>
              <a:cxnLst/>
              <a:rect l="l" t="t" r="r" b="b"/>
              <a:pathLst>
                <a:path w="472440" h="12700">
                  <a:moveTo>
                    <a:pt x="0" y="12700"/>
                  </a:moveTo>
                  <a:lnTo>
                    <a:pt x="0" y="0"/>
                  </a:lnTo>
                  <a:lnTo>
                    <a:pt x="472440" y="0"/>
                  </a:lnTo>
                  <a:lnTo>
                    <a:pt x="472440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5F485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8521700" y="5439410"/>
              <a:ext cx="472440" cy="12700"/>
            </a:xfrm>
            <a:custGeom>
              <a:avLst/>
              <a:gdLst/>
              <a:ahLst/>
              <a:cxnLst/>
              <a:rect l="l" t="t" r="r" b="b"/>
              <a:pathLst>
                <a:path w="472440" h="12700">
                  <a:moveTo>
                    <a:pt x="0" y="12699"/>
                  </a:moveTo>
                  <a:lnTo>
                    <a:pt x="0" y="0"/>
                  </a:lnTo>
                  <a:lnTo>
                    <a:pt x="472440" y="0"/>
                  </a:lnTo>
                  <a:lnTo>
                    <a:pt x="472440" y="1269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F5F484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8521700" y="5450839"/>
              <a:ext cx="472440" cy="12700"/>
            </a:xfrm>
            <a:custGeom>
              <a:avLst/>
              <a:gdLst/>
              <a:ahLst/>
              <a:cxnLst/>
              <a:rect l="l" t="t" r="r" b="b"/>
              <a:pathLst>
                <a:path w="472440" h="12700">
                  <a:moveTo>
                    <a:pt x="0" y="12700"/>
                  </a:moveTo>
                  <a:lnTo>
                    <a:pt x="0" y="0"/>
                  </a:lnTo>
                  <a:lnTo>
                    <a:pt x="472440" y="0"/>
                  </a:lnTo>
                  <a:lnTo>
                    <a:pt x="472440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5F483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8521700" y="5462269"/>
              <a:ext cx="472440" cy="12700"/>
            </a:xfrm>
            <a:custGeom>
              <a:avLst/>
              <a:gdLst/>
              <a:ahLst/>
              <a:cxnLst/>
              <a:rect l="l" t="t" r="r" b="b"/>
              <a:pathLst>
                <a:path w="472440" h="12700">
                  <a:moveTo>
                    <a:pt x="0" y="12699"/>
                  </a:moveTo>
                  <a:lnTo>
                    <a:pt x="0" y="0"/>
                  </a:lnTo>
                  <a:lnTo>
                    <a:pt x="472440" y="0"/>
                  </a:lnTo>
                  <a:lnTo>
                    <a:pt x="472440" y="1269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F5F482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8521700" y="5474969"/>
              <a:ext cx="472440" cy="12700"/>
            </a:xfrm>
            <a:custGeom>
              <a:avLst/>
              <a:gdLst/>
              <a:ahLst/>
              <a:cxnLst/>
              <a:rect l="l" t="t" r="r" b="b"/>
              <a:pathLst>
                <a:path w="472440" h="12700">
                  <a:moveTo>
                    <a:pt x="0" y="12699"/>
                  </a:moveTo>
                  <a:lnTo>
                    <a:pt x="0" y="0"/>
                  </a:lnTo>
                  <a:lnTo>
                    <a:pt x="472440" y="0"/>
                  </a:lnTo>
                  <a:lnTo>
                    <a:pt x="472440" y="1269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F5F481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8521700" y="5486399"/>
              <a:ext cx="472440" cy="12700"/>
            </a:xfrm>
            <a:custGeom>
              <a:avLst/>
              <a:gdLst/>
              <a:ahLst/>
              <a:cxnLst/>
              <a:rect l="l" t="t" r="r" b="b"/>
              <a:pathLst>
                <a:path w="472440" h="12700">
                  <a:moveTo>
                    <a:pt x="0" y="12700"/>
                  </a:moveTo>
                  <a:lnTo>
                    <a:pt x="0" y="0"/>
                  </a:lnTo>
                  <a:lnTo>
                    <a:pt x="472440" y="0"/>
                  </a:lnTo>
                  <a:lnTo>
                    <a:pt x="472440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5F480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8521700" y="5497830"/>
              <a:ext cx="472440" cy="12700"/>
            </a:xfrm>
            <a:custGeom>
              <a:avLst/>
              <a:gdLst/>
              <a:ahLst/>
              <a:cxnLst/>
              <a:rect l="l" t="t" r="r" b="b"/>
              <a:pathLst>
                <a:path w="472440" h="12700">
                  <a:moveTo>
                    <a:pt x="0" y="12700"/>
                  </a:moveTo>
                  <a:lnTo>
                    <a:pt x="0" y="0"/>
                  </a:lnTo>
                  <a:lnTo>
                    <a:pt x="472440" y="0"/>
                  </a:lnTo>
                  <a:lnTo>
                    <a:pt x="472440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5F47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8521700" y="5509260"/>
              <a:ext cx="472440" cy="13970"/>
            </a:xfrm>
            <a:custGeom>
              <a:avLst/>
              <a:gdLst/>
              <a:ahLst/>
              <a:cxnLst/>
              <a:rect l="l" t="t" r="r" b="b"/>
              <a:pathLst>
                <a:path w="472440" h="13970">
                  <a:moveTo>
                    <a:pt x="0" y="13969"/>
                  </a:moveTo>
                  <a:lnTo>
                    <a:pt x="0" y="0"/>
                  </a:lnTo>
                  <a:lnTo>
                    <a:pt x="472440" y="0"/>
                  </a:lnTo>
                  <a:lnTo>
                    <a:pt x="472440" y="13969"/>
                  </a:lnTo>
                  <a:lnTo>
                    <a:pt x="0" y="13969"/>
                  </a:lnTo>
                  <a:close/>
                </a:path>
              </a:pathLst>
            </a:custGeom>
            <a:solidFill>
              <a:srgbClr val="F5F47E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8521700" y="5521960"/>
              <a:ext cx="472440" cy="12700"/>
            </a:xfrm>
            <a:custGeom>
              <a:avLst/>
              <a:gdLst/>
              <a:ahLst/>
              <a:cxnLst/>
              <a:rect l="l" t="t" r="r" b="b"/>
              <a:pathLst>
                <a:path w="472440" h="12700">
                  <a:moveTo>
                    <a:pt x="0" y="12699"/>
                  </a:moveTo>
                  <a:lnTo>
                    <a:pt x="0" y="0"/>
                  </a:lnTo>
                  <a:lnTo>
                    <a:pt x="472440" y="0"/>
                  </a:lnTo>
                  <a:lnTo>
                    <a:pt x="472440" y="1269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F5F47D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8521700" y="5533389"/>
              <a:ext cx="472440" cy="12700"/>
            </a:xfrm>
            <a:custGeom>
              <a:avLst/>
              <a:gdLst/>
              <a:ahLst/>
              <a:cxnLst/>
              <a:rect l="l" t="t" r="r" b="b"/>
              <a:pathLst>
                <a:path w="472440" h="12700">
                  <a:moveTo>
                    <a:pt x="0" y="12700"/>
                  </a:moveTo>
                  <a:lnTo>
                    <a:pt x="0" y="0"/>
                  </a:lnTo>
                  <a:lnTo>
                    <a:pt x="472440" y="0"/>
                  </a:lnTo>
                  <a:lnTo>
                    <a:pt x="472440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5F47C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8521700" y="5544819"/>
              <a:ext cx="472440" cy="12700"/>
            </a:xfrm>
            <a:custGeom>
              <a:avLst/>
              <a:gdLst/>
              <a:ahLst/>
              <a:cxnLst/>
              <a:rect l="l" t="t" r="r" b="b"/>
              <a:pathLst>
                <a:path w="472440" h="12700">
                  <a:moveTo>
                    <a:pt x="0" y="12699"/>
                  </a:moveTo>
                  <a:lnTo>
                    <a:pt x="0" y="0"/>
                  </a:lnTo>
                  <a:lnTo>
                    <a:pt x="472440" y="0"/>
                  </a:lnTo>
                  <a:lnTo>
                    <a:pt x="472440" y="1269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F5F47B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8521700" y="5557519"/>
              <a:ext cx="472440" cy="12700"/>
            </a:xfrm>
            <a:custGeom>
              <a:avLst/>
              <a:gdLst/>
              <a:ahLst/>
              <a:cxnLst/>
              <a:rect l="l" t="t" r="r" b="b"/>
              <a:pathLst>
                <a:path w="472440" h="12700">
                  <a:moveTo>
                    <a:pt x="0" y="12699"/>
                  </a:moveTo>
                  <a:lnTo>
                    <a:pt x="0" y="0"/>
                  </a:lnTo>
                  <a:lnTo>
                    <a:pt x="472440" y="0"/>
                  </a:lnTo>
                  <a:lnTo>
                    <a:pt x="472440" y="1269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F5F47A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478028" y="5568949"/>
              <a:ext cx="8516620" cy="12700"/>
            </a:xfrm>
            <a:custGeom>
              <a:avLst/>
              <a:gdLst/>
              <a:ahLst/>
              <a:cxnLst/>
              <a:rect l="l" t="t" r="r" b="b"/>
              <a:pathLst>
                <a:path w="8516620" h="12700">
                  <a:moveTo>
                    <a:pt x="8516112" y="0"/>
                  </a:moveTo>
                  <a:lnTo>
                    <a:pt x="8043672" y="0"/>
                  </a:lnTo>
                  <a:lnTo>
                    <a:pt x="8043672" y="3809"/>
                  </a:lnTo>
                  <a:lnTo>
                    <a:pt x="56642" y="3809"/>
                  </a:lnTo>
                  <a:lnTo>
                    <a:pt x="33782" y="5080"/>
                  </a:lnTo>
                  <a:lnTo>
                    <a:pt x="12192" y="8890"/>
                  </a:lnTo>
                  <a:lnTo>
                    <a:pt x="0" y="12700"/>
                  </a:lnTo>
                  <a:lnTo>
                    <a:pt x="8516112" y="12700"/>
                  </a:lnTo>
                  <a:lnTo>
                    <a:pt x="8516112" y="0"/>
                  </a:lnTo>
                  <a:close/>
                </a:path>
              </a:pathLst>
            </a:custGeom>
            <a:solidFill>
              <a:srgbClr val="F5F479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458470" y="5580379"/>
              <a:ext cx="8535670" cy="12700"/>
            </a:xfrm>
            <a:custGeom>
              <a:avLst/>
              <a:gdLst/>
              <a:ahLst/>
              <a:cxnLst/>
              <a:rect l="l" t="t" r="r" b="b"/>
              <a:pathLst>
                <a:path w="8535670" h="12700">
                  <a:moveTo>
                    <a:pt x="8535670" y="0"/>
                  </a:moveTo>
                  <a:lnTo>
                    <a:pt x="17526" y="0"/>
                  </a:lnTo>
                  <a:lnTo>
                    <a:pt x="17526" y="3810"/>
                  </a:lnTo>
                  <a:lnTo>
                    <a:pt x="0" y="3810"/>
                  </a:lnTo>
                  <a:lnTo>
                    <a:pt x="0" y="12700"/>
                  </a:lnTo>
                  <a:lnTo>
                    <a:pt x="8535670" y="12700"/>
                  </a:lnTo>
                  <a:lnTo>
                    <a:pt x="8535670" y="3810"/>
                  </a:lnTo>
                  <a:lnTo>
                    <a:pt x="8535670" y="0"/>
                  </a:lnTo>
                  <a:close/>
                </a:path>
              </a:pathLst>
            </a:custGeom>
            <a:solidFill>
              <a:srgbClr val="F5F478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422910" y="5591810"/>
              <a:ext cx="8571230" cy="13970"/>
            </a:xfrm>
            <a:custGeom>
              <a:avLst/>
              <a:gdLst/>
              <a:ahLst/>
              <a:cxnLst/>
              <a:rect l="l" t="t" r="r" b="b"/>
              <a:pathLst>
                <a:path w="8571230" h="13970">
                  <a:moveTo>
                    <a:pt x="8571230" y="0"/>
                  </a:moveTo>
                  <a:lnTo>
                    <a:pt x="27395" y="0"/>
                  </a:lnTo>
                  <a:lnTo>
                    <a:pt x="24129" y="1269"/>
                  </a:lnTo>
                  <a:lnTo>
                    <a:pt x="3809" y="11429"/>
                  </a:lnTo>
                  <a:lnTo>
                    <a:pt x="0" y="13969"/>
                  </a:lnTo>
                  <a:lnTo>
                    <a:pt x="8571230" y="13969"/>
                  </a:lnTo>
                  <a:lnTo>
                    <a:pt x="8571230" y="0"/>
                  </a:lnTo>
                  <a:close/>
                </a:path>
              </a:pathLst>
            </a:custGeom>
            <a:solidFill>
              <a:srgbClr val="F5F477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406869" y="5604510"/>
              <a:ext cx="8587740" cy="12700"/>
            </a:xfrm>
            <a:custGeom>
              <a:avLst/>
              <a:gdLst/>
              <a:ahLst/>
              <a:cxnLst/>
              <a:rect l="l" t="t" r="r" b="b"/>
              <a:pathLst>
                <a:path w="8587740" h="12700">
                  <a:moveTo>
                    <a:pt x="8587270" y="0"/>
                  </a:moveTo>
                  <a:lnTo>
                    <a:pt x="9372" y="0"/>
                  </a:lnTo>
                  <a:lnTo>
                    <a:pt x="9372" y="11430"/>
                  </a:lnTo>
                  <a:lnTo>
                    <a:pt x="0" y="11430"/>
                  </a:lnTo>
                  <a:lnTo>
                    <a:pt x="0" y="12700"/>
                  </a:lnTo>
                  <a:lnTo>
                    <a:pt x="8587270" y="12700"/>
                  </a:lnTo>
                  <a:lnTo>
                    <a:pt x="8587270" y="11430"/>
                  </a:lnTo>
                  <a:lnTo>
                    <a:pt x="8587270" y="0"/>
                  </a:lnTo>
                  <a:close/>
                </a:path>
              </a:pathLst>
            </a:custGeom>
            <a:solidFill>
              <a:srgbClr val="F5F476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391794" y="5615939"/>
              <a:ext cx="8602345" cy="12700"/>
            </a:xfrm>
            <a:custGeom>
              <a:avLst/>
              <a:gdLst/>
              <a:ahLst/>
              <a:cxnLst/>
              <a:rect l="l" t="t" r="r" b="b"/>
              <a:pathLst>
                <a:path w="8602345" h="12700">
                  <a:moveTo>
                    <a:pt x="8602345" y="0"/>
                  </a:moveTo>
                  <a:lnTo>
                    <a:pt x="15874" y="0"/>
                  </a:lnTo>
                  <a:lnTo>
                    <a:pt x="0" y="12700"/>
                  </a:lnTo>
                  <a:lnTo>
                    <a:pt x="8602345" y="12700"/>
                  </a:lnTo>
                  <a:lnTo>
                    <a:pt x="8602345" y="0"/>
                  </a:lnTo>
                  <a:close/>
                </a:path>
              </a:pathLst>
            </a:custGeom>
            <a:solidFill>
              <a:srgbClr val="F5F475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383794" y="5627369"/>
              <a:ext cx="8610600" cy="12700"/>
            </a:xfrm>
            <a:custGeom>
              <a:avLst/>
              <a:gdLst/>
              <a:ahLst/>
              <a:cxnLst/>
              <a:rect l="l" t="t" r="r" b="b"/>
              <a:pathLst>
                <a:path w="8610600" h="12700">
                  <a:moveTo>
                    <a:pt x="8610346" y="0"/>
                  </a:moveTo>
                  <a:lnTo>
                    <a:pt x="7200" y="0"/>
                  </a:lnTo>
                  <a:lnTo>
                    <a:pt x="7200" y="3810"/>
                  </a:lnTo>
                  <a:lnTo>
                    <a:pt x="0" y="3810"/>
                  </a:lnTo>
                  <a:lnTo>
                    <a:pt x="0" y="12700"/>
                  </a:lnTo>
                  <a:lnTo>
                    <a:pt x="8610346" y="12700"/>
                  </a:lnTo>
                  <a:lnTo>
                    <a:pt x="8610346" y="3810"/>
                  </a:lnTo>
                  <a:lnTo>
                    <a:pt x="8610346" y="0"/>
                  </a:lnTo>
                  <a:close/>
                </a:path>
              </a:pathLst>
            </a:custGeom>
            <a:solidFill>
              <a:srgbClr val="F5F474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366213" y="5638799"/>
              <a:ext cx="8628380" cy="13970"/>
            </a:xfrm>
            <a:custGeom>
              <a:avLst/>
              <a:gdLst/>
              <a:ahLst/>
              <a:cxnLst/>
              <a:rect l="l" t="t" r="r" b="b"/>
              <a:pathLst>
                <a:path w="8628380" h="13970">
                  <a:moveTo>
                    <a:pt x="8627926" y="0"/>
                  </a:moveTo>
                  <a:lnTo>
                    <a:pt x="14151" y="0"/>
                  </a:lnTo>
                  <a:lnTo>
                    <a:pt x="5896" y="7619"/>
                  </a:lnTo>
                  <a:lnTo>
                    <a:pt x="0" y="13969"/>
                  </a:lnTo>
                  <a:lnTo>
                    <a:pt x="8627926" y="13969"/>
                  </a:lnTo>
                  <a:lnTo>
                    <a:pt x="8627926" y="0"/>
                  </a:lnTo>
                  <a:close/>
                </a:path>
              </a:pathLst>
            </a:custGeom>
            <a:solidFill>
              <a:srgbClr val="F5F473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355600" y="5651499"/>
              <a:ext cx="8638540" cy="12700"/>
            </a:xfrm>
            <a:custGeom>
              <a:avLst/>
              <a:gdLst/>
              <a:ahLst/>
              <a:cxnLst/>
              <a:rect l="l" t="t" r="r" b="b"/>
              <a:pathLst>
                <a:path w="8638540" h="12700">
                  <a:moveTo>
                    <a:pt x="8638540" y="0"/>
                  </a:moveTo>
                  <a:lnTo>
                    <a:pt x="11792" y="0"/>
                  </a:lnTo>
                  <a:lnTo>
                    <a:pt x="0" y="12700"/>
                  </a:lnTo>
                  <a:lnTo>
                    <a:pt x="8638540" y="12700"/>
                  </a:lnTo>
                  <a:lnTo>
                    <a:pt x="8638540" y="0"/>
                  </a:lnTo>
                  <a:close/>
                </a:path>
              </a:pathLst>
            </a:custGeom>
            <a:solidFill>
              <a:srgbClr val="F6F472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351510" y="5662929"/>
              <a:ext cx="8642985" cy="12700"/>
            </a:xfrm>
            <a:custGeom>
              <a:avLst/>
              <a:gdLst/>
              <a:ahLst/>
              <a:cxnLst/>
              <a:rect l="l" t="t" r="r" b="b"/>
              <a:pathLst>
                <a:path w="8642985" h="12700">
                  <a:moveTo>
                    <a:pt x="8642629" y="0"/>
                  </a:moveTo>
                  <a:lnTo>
                    <a:pt x="4673" y="0"/>
                  </a:lnTo>
                  <a:lnTo>
                    <a:pt x="4673" y="1270"/>
                  </a:lnTo>
                  <a:lnTo>
                    <a:pt x="0" y="1270"/>
                  </a:lnTo>
                  <a:lnTo>
                    <a:pt x="0" y="12700"/>
                  </a:lnTo>
                  <a:lnTo>
                    <a:pt x="8642629" y="12700"/>
                  </a:lnTo>
                  <a:lnTo>
                    <a:pt x="8642629" y="1270"/>
                  </a:lnTo>
                  <a:lnTo>
                    <a:pt x="8642629" y="0"/>
                  </a:lnTo>
                  <a:close/>
                </a:path>
              </a:pathLst>
            </a:custGeom>
            <a:solidFill>
              <a:srgbClr val="F6F471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341299" y="5674360"/>
              <a:ext cx="8653145" cy="12700"/>
            </a:xfrm>
            <a:custGeom>
              <a:avLst/>
              <a:gdLst/>
              <a:ahLst/>
              <a:cxnLst/>
              <a:rect l="l" t="t" r="r" b="b"/>
              <a:pathLst>
                <a:path w="8653145" h="12700">
                  <a:moveTo>
                    <a:pt x="8652840" y="0"/>
                  </a:moveTo>
                  <a:lnTo>
                    <a:pt x="4318" y="0"/>
                  </a:lnTo>
                  <a:lnTo>
                    <a:pt x="4318" y="7620"/>
                  </a:lnTo>
                  <a:lnTo>
                    <a:pt x="0" y="7620"/>
                  </a:lnTo>
                  <a:lnTo>
                    <a:pt x="0" y="12700"/>
                  </a:lnTo>
                  <a:lnTo>
                    <a:pt x="8652840" y="12700"/>
                  </a:lnTo>
                  <a:lnTo>
                    <a:pt x="8652840" y="7620"/>
                  </a:lnTo>
                  <a:lnTo>
                    <a:pt x="8652840" y="0"/>
                  </a:lnTo>
                  <a:close/>
                </a:path>
              </a:pathLst>
            </a:custGeom>
            <a:solidFill>
              <a:srgbClr val="F6F470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331787" y="5687060"/>
              <a:ext cx="8662670" cy="12700"/>
            </a:xfrm>
            <a:custGeom>
              <a:avLst/>
              <a:gdLst/>
              <a:ahLst/>
              <a:cxnLst/>
              <a:rect l="l" t="t" r="r" b="b"/>
              <a:pathLst>
                <a:path w="8662670" h="12700">
                  <a:moveTo>
                    <a:pt x="8662352" y="0"/>
                  </a:moveTo>
                  <a:lnTo>
                    <a:pt x="7937" y="0"/>
                  </a:lnTo>
                  <a:lnTo>
                    <a:pt x="0" y="12699"/>
                  </a:lnTo>
                  <a:lnTo>
                    <a:pt x="8662352" y="12699"/>
                  </a:lnTo>
                  <a:lnTo>
                    <a:pt x="8662352" y="0"/>
                  </a:lnTo>
                  <a:close/>
                </a:path>
              </a:pathLst>
            </a:custGeom>
            <a:solidFill>
              <a:srgbClr val="F6F46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324643" y="5698489"/>
              <a:ext cx="8669655" cy="12700"/>
            </a:xfrm>
            <a:custGeom>
              <a:avLst/>
              <a:gdLst/>
              <a:ahLst/>
              <a:cxnLst/>
              <a:rect l="l" t="t" r="r" b="b"/>
              <a:pathLst>
                <a:path w="8669655" h="12700">
                  <a:moveTo>
                    <a:pt x="8669496" y="0"/>
                  </a:moveTo>
                  <a:lnTo>
                    <a:pt x="7937" y="0"/>
                  </a:lnTo>
                  <a:lnTo>
                    <a:pt x="0" y="12700"/>
                  </a:lnTo>
                  <a:lnTo>
                    <a:pt x="8669496" y="12700"/>
                  </a:lnTo>
                  <a:lnTo>
                    <a:pt x="8669496" y="0"/>
                  </a:lnTo>
                  <a:close/>
                </a:path>
              </a:pathLst>
            </a:custGeom>
            <a:solidFill>
              <a:srgbClr val="F6F46E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317500" y="5709919"/>
              <a:ext cx="8676640" cy="12700"/>
            </a:xfrm>
            <a:custGeom>
              <a:avLst/>
              <a:gdLst/>
              <a:ahLst/>
              <a:cxnLst/>
              <a:rect l="l" t="t" r="r" b="b"/>
              <a:pathLst>
                <a:path w="8676640" h="12700">
                  <a:moveTo>
                    <a:pt x="8676640" y="0"/>
                  </a:moveTo>
                  <a:lnTo>
                    <a:pt x="7937" y="0"/>
                  </a:lnTo>
                  <a:lnTo>
                    <a:pt x="0" y="12699"/>
                  </a:lnTo>
                  <a:lnTo>
                    <a:pt x="8676640" y="12699"/>
                  </a:lnTo>
                  <a:lnTo>
                    <a:pt x="8676640" y="0"/>
                  </a:lnTo>
                  <a:close/>
                </a:path>
              </a:pathLst>
            </a:custGeom>
            <a:solidFill>
              <a:srgbClr val="F6F46D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312737" y="5721349"/>
              <a:ext cx="8681720" cy="13970"/>
            </a:xfrm>
            <a:custGeom>
              <a:avLst/>
              <a:gdLst/>
              <a:ahLst/>
              <a:cxnLst/>
              <a:rect l="l" t="t" r="r" b="b"/>
              <a:pathLst>
                <a:path w="8681720" h="13970">
                  <a:moveTo>
                    <a:pt x="8681402" y="0"/>
                  </a:moveTo>
                  <a:lnTo>
                    <a:pt x="5556" y="0"/>
                  </a:lnTo>
                  <a:lnTo>
                    <a:pt x="4762" y="1269"/>
                  </a:lnTo>
                  <a:lnTo>
                    <a:pt x="0" y="13969"/>
                  </a:lnTo>
                  <a:lnTo>
                    <a:pt x="8681402" y="13969"/>
                  </a:lnTo>
                  <a:lnTo>
                    <a:pt x="8681402" y="0"/>
                  </a:lnTo>
                  <a:close/>
                </a:path>
              </a:pathLst>
            </a:custGeom>
            <a:solidFill>
              <a:srgbClr val="F6F46C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309422" y="5734049"/>
              <a:ext cx="8684895" cy="12700"/>
            </a:xfrm>
            <a:custGeom>
              <a:avLst/>
              <a:gdLst/>
              <a:ahLst/>
              <a:cxnLst/>
              <a:rect l="l" t="t" r="r" b="b"/>
              <a:pathLst>
                <a:path w="8684895" h="12700">
                  <a:moveTo>
                    <a:pt x="8684717" y="0"/>
                  </a:moveTo>
                  <a:lnTo>
                    <a:pt x="2120" y="0"/>
                  </a:lnTo>
                  <a:lnTo>
                    <a:pt x="2120" y="8890"/>
                  </a:lnTo>
                  <a:lnTo>
                    <a:pt x="0" y="8890"/>
                  </a:lnTo>
                  <a:lnTo>
                    <a:pt x="0" y="12700"/>
                  </a:lnTo>
                  <a:lnTo>
                    <a:pt x="8684717" y="12700"/>
                  </a:lnTo>
                  <a:lnTo>
                    <a:pt x="8684717" y="8890"/>
                  </a:lnTo>
                  <a:lnTo>
                    <a:pt x="8684717" y="0"/>
                  </a:lnTo>
                  <a:close/>
                </a:path>
              </a:pathLst>
            </a:custGeom>
            <a:solidFill>
              <a:srgbClr val="F6F46B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306294" y="5745480"/>
              <a:ext cx="8688070" cy="12700"/>
            </a:xfrm>
            <a:custGeom>
              <a:avLst/>
              <a:gdLst/>
              <a:ahLst/>
              <a:cxnLst/>
              <a:rect l="l" t="t" r="r" b="b"/>
              <a:pathLst>
                <a:path w="8688070" h="12700">
                  <a:moveTo>
                    <a:pt x="8687845" y="0"/>
                  </a:moveTo>
                  <a:lnTo>
                    <a:pt x="2988" y="0"/>
                  </a:lnTo>
                  <a:lnTo>
                    <a:pt x="0" y="12700"/>
                  </a:lnTo>
                  <a:lnTo>
                    <a:pt x="8687845" y="12700"/>
                  </a:lnTo>
                  <a:lnTo>
                    <a:pt x="8687845" y="0"/>
                  </a:lnTo>
                  <a:close/>
                </a:path>
              </a:pathLst>
            </a:custGeom>
            <a:solidFill>
              <a:srgbClr val="F6F46A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304228" y="5756910"/>
              <a:ext cx="8689975" cy="12700"/>
            </a:xfrm>
            <a:custGeom>
              <a:avLst/>
              <a:gdLst/>
              <a:ahLst/>
              <a:cxnLst/>
              <a:rect l="l" t="t" r="r" b="b"/>
              <a:pathLst>
                <a:path w="8689975" h="12700">
                  <a:moveTo>
                    <a:pt x="8689911" y="0"/>
                  </a:moveTo>
                  <a:lnTo>
                    <a:pt x="1460" y="0"/>
                  </a:lnTo>
                  <a:lnTo>
                    <a:pt x="1460" y="7620"/>
                  </a:lnTo>
                  <a:lnTo>
                    <a:pt x="0" y="7620"/>
                  </a:lnTo>
                  <a:lnTo>
                    <a:pt x="0" y="12700"/>
                  </a:lnTo>
                  <a:lnTo>
                    <a:pt x="8689911" y="12700"/>
                  </a:lnTo>
                  <a:lnTo>
                    <a:pt x="8689911" y="7620"/>
                  </a:lnTo>
                  <a:lnTo>
                    <a:pt x="8689911" y="0"/>
                  </a:lnTo>
                  <a:close/>
                </a:path>
              </a:pathLst>
            </a:custGeom>
            <a:solidFill>
              <a:srgbClr val="F6F469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300848" y="5769610"/>
              <a:ext cx="8693785" cy="12700"/>
            </a:xfrm>
            <a:custGeom>
              <a:avLst/>
              <a:gdLst/>
              <a:ahLst/>
              <a:cxnLst/>
              <a:rect l="l" t="t" r="r" b="b"/>
              <a:pathLst>
                <a:path w="8693785" h="12700">
                  <a:moveTo>
                    <a:pt x="8693291" y="0"/>
                  </a:moveTo>
                  <a:lnTo>
                    <a:pt x="2822" y="0"/>
                  </a:lnTo>
                  <a:lnTo>
                    <a:pt x="0" y="12699"/>
                  </a:lnTo>
                  <a:lnTo>
                    <a:pt x="8693291" y="12699"/>
                  </a:lnTo>
                  <a:lnTo>
                    <a:pt x="8693291" y="0"/>
                  </a:lnTo>
                  <a:close/>
                </a:path>
              </a:pathLst>
            </a:custGeom>
            <a:solidFill>
              <a:srgbClr val="F6F468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299339" y="5781039"/>
              <a:ext cx="8695055" cy="12700"/>
            </a:xfrm>
            <a:custGeom>
              <a:avLst/>
              <a:gdLst/>
              <a:ahLst/>
              <a:cxnLst/>
              <a:rect l="l" t="t" r="r" b="b"/>
              <a:pathLst>
                <a:path w="8695055" h="12700">
                  <a:moveTo>
                    <a:pt x="8694801" y="0"/>
                  </a:moveTo>
                  <a:lnTo>
                    <a:pt x="1079" y="0"/>
                  </a:lnTo>
                  <a:lnTo>
                    <a:pt x="1079" y="6350"/>
                  </a:lnTo>
                  <a:lnTo>
                    <a:pt x="0" y="6350"/>
                  </a:lnTo>
                  <a:lnTo>
                    <a:pt x="0" y="12700"/>
                  </a:lnTo>
                  <a:lnTo>
                    <a:pt x="8694801" y="12700"/>
                  </a:lnTo>
                  <a:lnTo>
                    <a:pt x="8694801" y="6350"/>
                  </a:lnTo>
                  <a:lnTo>
                    <a:pt x="8694801" y="0"/>
                  </a:lnTo>
                  <a:close/>
                </a:path>
              </a:pathLst>
            </a:custGeom>
            <a:solidFill>
              <a:srgbClr val="F6F467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298450" y="5792469"/>
              <a:ext cx="8695690" cy="25400"/>
            </a:xfrm>
            <a:custGeom>
              <a:avLst/>
              <a:gdLst/>
              <a:ahLst/>
              <a:cxnLst/>
              <a:rect l="l" t="t" r="r" b="b"/>
              <a:pathLst>
                <a:path w="8695690" h="25400">
                  <a:moveTo>
                    <a:pt x="8695690" y="0"/>
                  </a:moveTo>
                  <a:lnTo>
                    <a:pt x="292" y="0"/>
                  </a:lnTo>
                  <a:lnTo>
                    <a:pt x="292" y="6350"/>
                  </a:lnTo>
                  <a:lnTo>
                    <a:pt x="0" y="6350"/>
                  </a:lnTo>
                  <a:lnTo>
                    <a:pt x="0" y="11430"/>
                  </a:lnTo>
                  <a:lnTo>
                    <a:pt x="0" y="12700"/>
                  </a:lnTo>
                  <a:lnTo>
                    <a:pt x="0" y="25400"/>
                  </a:lnTo>
                  <a:lnTo>
                    <a:pt x="8695690" y="25400"/>
                  </a:lnTo>
                  <a:lnTo>
                    <a:pt x="8695690" y="12700"/>
                  </a:lnTo>
                  <a:lnTo>
                    <a:pt x="8695690" y="11430"/>
                  </a:lnTo>
                  <a:lnTo>
                    <a:pt x="8695690" y="6350"/>
                  </a:lnTo>
                  <a:lnTo>
                    <a:pt x="8695690" y="0"/>
                  </a:lnTo>
                  <a:close/>
                </a:path>
              </a:pathLst>
            </a:custGeom>
            <a:solidFill>
              <a:srgbClr val="F6F466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298450" y="5816599"/>
              <a:ext cx="8695690" cy="12700"/>
            </a:xfrm>
            <a:custGeom>
              <a:avLst/>
              <a:gdLst/>
              <a:ahLst/>
              <a:cxnLst/>
              <a:rect l="l" t="t" r="r" b="b"/>
              <a:pathLst>
                <a:path w="8695690" h="12700">
                  <a:moveTo>
                    <a:pt x="0" y="12700"/>
                  </a:moveTo>
                  <a:lnTo>
                    <a:pt x="0" y="0"/>
                  </a:lnTo>
                  <a:lnTo>
                    <a:pt x="8695690" y="0"/>
                  </a:lnTo>
                  <a:lnTo>
                    <a:pt x="8695690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6F464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298450" y="5828030"/>
              <a:ext cx="8695690" cy="12700"/>
            </a:xfrm>
            <a:custGeom>
              <a:avLst/>
              <a:gdLst/>
              <a:ahLst/>
              <a:cxnLst/>
              <a:rect l="l" t="t" r="r" b="b"/>
              <a:pathLst>
                <a:path w="8695690" h="12700">
                  <a:moveTo>
                    <a:pt x="0" y="12700"/>
                  </a:moveTo>
                  <a:lnTo>
                    <a:pt x="0" y="0"/>
                  </a:lnTo>
                  <a:lnTo>
                    <a:pt x="8695690" y="0"/>
                  </a:lnTo>
                  <a:lnTo>
                    <a:pt x="8695690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6F463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298450" y="5839460"/>
              <a:ext cx="8695690" cy="12700"/>
            </a:xfrm>
            <a:custGeom>
              <a:avLst/>
              <a:gdLst/>
              <a:ahLst/>
              <a:cxnLst/>
              <a:rect l="l" t="t" r="r" b="b"/>
              <a:pathLst>
                <a:path w="8695690" h="12700">
                  <a:moveTo>
                    <a:pt x="0" y="12699"/>
                  </a:moveTo>
                  <a:lnTo>
                    <a:pt x="0" y="0"/>
                  </a:lnTo>
                  <a:lnTo>
                    <a:pt x="8695690" y="0"/>
                  </a:lnTo>
                  <a:lnTo>
                    <a:pt x="8695690" y="1269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F6F462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298450" y="5850889"/>
              <a:ext cx="8695690" cy="13970"/>
            </a:xfrm>
            <a:custGeom>
              <a:avLst/>
              <a:gdLst/>
              <a:ahLst/>
              <a:cxnLst/>
              <a:rect l="l" t="t" r="r" b="b"/>
              <a:pathLst>
                <a:path w="8695690" h="13970">
                  <a:moveTo>
                    <a:pt x="0" y="13970"/>
                  </a:moveTo>
                  <a:lnTo>
                    <a:pt x="0" y="0"/>
                  </a:lnTo>
                  <a:lnTo>
                    <a:pt x="8695690" y="0"/>
                  </a:lnTo>
                  <a:lnTo>
                    <a:pt x="8695690" y="13970"/>
                  </a:lnTo>
                  <a:lnTo>
                    <a:pt x="0" y="13970"/>
                  </a:lnTo>
                  <a:close/>
                </a:path>
              </a:pathLst>
            </a:custGeom>
            <a:solidFill>
              <a:srgbClr val="F6F461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298450" y="5863589"/>
              <a:ext cx="8695690" cy="12700"/>
            </a:xfrm>
            <a:custGeom>
              <a:avLst/>
              <a:gdLst/>
              <a:ahLst/>
              <a:cxnLst/>
              <a:rect l="l" t="t" r="r" b="b"/>
              <a:pathLst>
                <a:path w="8695690" h="12700">
                  <a:moveTo>
                    <a:pt x="0" y="12700"/>
                  </a:moveTo>
                  <a:lnTo>
                    <a:pt x="0" y="0"/>
                  </a:lnTo>
                  <a:lnTo>
                    <a:pt x="8695690" y="0"/>
                  </a:lnTo>
                  <a:lnTo>
                    <a:pt x="8695690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6F460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298450" y="5875019"/>
              <a:ext cx="8695690" cy="12700"/>
            </a:xfrm>
            <a:custGeom>
              <a:avLst/>
              <a:gdLst/>
              <a:ahLst/>
              <a:cxnLst/>
              <a:rect l="l" t="t" r="r" b="b"/>
              <a:pathLst>
                <a:path w="8695690" h="12700">
                  <a:moveTo>
                    <a:pt x="0" y="12699"/>
                  </a:moveTo>
                  <a:lnTo>
                    <a:pt x="0" y="0"/>
                  </a:lnTo>
                  <a:lnTo>
                    <a:pt x="8695690" y="0"/>
                  </a:lnTo>
                  <a:lnTo>
                    <a:pt x="8695690" y="1269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F6F45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298450" y="5886449"/>
              <a:ext cx="8695690" cy="12700"/>
            </a:xfrm>
            <a:custGeom>
              <a:avLst/>
              <a:gdLst/>
              <a:ahLst/>
              <a:cxnLst/>
              <a:rect l="l" t="t" r="r" b="b"/>
              <a:pathLst>
                <a:path w="8695690" h="12700">
                  <a:moveTo>
                    <a:pt x="0" y="12700"/>
                  </a:moveTo>
                  <a:lnTo>
                    <a:pt x="0" y="0"/>
                  </a:lnTo>
                  <a:lnTo>
                    <a:pt x="8695690" y="0"/>
                  </a:lnTo>
                  <a:lnTo>
                    <a:pt x="8695690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6F45E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298450" y="5899149"/>
              <a:ext cx="8695690" cy="11430"/>
            </a:xfrm>
            <a:custGeom>
              <a:avLst/>
              <a:gdLst/>
              <a:ahLst/>
              <a:cxnLst/>
              <a:rect l="l" t="t" r="r" b="b"/>
              <a:pathLst>
                <a:path w="8695690" h="11429">
                  <a:moveTo>
                    <a:pt x="0" y="11430"/>
                  </a:moveTo>
                  <a:lnTo>
                    <a:pt x="0" y="0"/>
                  </a:lnTo>
                  <a:lnTo>
                    <a:pt x="8695690" y="0"/>
                  </a:lnTo>
                  <a:lnTo>
                    <a:pt x="8695690" y="1143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F6F45D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298450" y="5910580"/>
              <a:ext cx="8695690" cy="12700"/>
            </a:xfrm>
            <a:custGeom>
              <a:avLst/>
              <a:gdLst/>
              <a:ahLst/>
              <a:cxnLst/>
              <a:rect l="l" t="t" r="r" b="b"/>
              <a:pathLst>
                <a:path w="8695690" h="12700">
                  <a:moveTo>
                    <a:pt x="0" y="12700"/>
                  </a:moveTo>
                  <a:lnTo>
                    <a:pt x="0" y="0"/>
                  </a:lnTo>
                  <a:lnTo>
                    <a:pt x="8695690" y="0"/>
                  </a:lnTo>
                  <a:lnTo>
                    <a:pt x="8695690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6F45C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298450" y="5922010"/>
              <a:ext cx="8695690" cy="12700"/>
            </a:xfrm>
            <a:custGeom>
              <a:avLst/>
              <a:gdLst/>
              <a:ahLst/>
              <a:cxnLst/>
              <a:rect l="l" t="t" r="r" b="b"/>
              <a:pathLst>
                <a:path w="8695690" h="12700">
                  <a:moveTo>
                    <a:pt x="0" y="12699"/>
                  </a:moveTo>
                  <a:lnTo>
                    <a:pt x="0" y="0"/>
                  </a:lnTo>
                  <a:lnTo>
                    <a:pt x="8695690" y="0"/>
                  </a:lnTo>
                  <a:lnTo>
                    <a:pt x="8695690" y="1269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F7F45B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298450" y="5933439"/>
              <a:ext cx="8695690" cy="12700"/>
            </a:xfrm>
            <a:custGeom>
              <a:avLst/>
              <a:gdLst/>
              <a:ahLst/>
              <a:cxnLst/>
              <a:rect l="l" t="t" r="r" b="b"/>
              <a:pathLst>
                <a:path w="8695690" h="12700">
                  <a:moveTo>
                    <a:pt x="0" y="12700"/>
                  </a:moveTo>
                  <a:lnTo>
                    <a:pt x="0" y="0"/>
                  </a:lnTo>
                  <a:lnTo>
                    <a:pt x="8695690" y="0"/>
                  </a:lnTo>
                  <a:lnTo>
                    <a:pt x="8695690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7F45A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298450" y="5944869"/>
              <a:ext cx="8695690" cy="13970"/>
            </a:xfrm>
            <a:custGeom>
              <a:avLst/>
              <a:gdLst/>
              <a:ahLst/>
              <a:cxnLst/>
              <a:rect l="l" t="t" r="r" b="b"/>
              <a:pathLst>
                <a:path w="8695690" h="13970">
                  <a:moveTo>
                    <a:pt x="0" y="13969"/>
                  </a:moveTo>
                  <a:lnTo>
                    <a:pt x="0" y="0"/>
                  </a:lnTo>
                  <a:lnTo>
                    <a:pt x="8695690" y="0"/>
                  </a:lnTo>
                  <a:lnTo>
                    <a:pt x="8695690" y="13969"/>
                  </a:lnTo>
                  <a:lnTo>
                    <a:pt x="0" y="13969"/>
                  </a:lnTo>
                  <a:close/>
                </a:path>
              </a:pathLst>
            </a:custGeom>
            <a:solidFill>
              <a:srgbClr val="F7F459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298450" y="5957569"/>
              <a:ext cx="8695690" cy="12700"/>
            </a:xfrm>
            <a:custGeom>
              <a:avLst/>
              <a:gdLst/>
              <a:ahLst/>
              <a:cxnLst/>
              <a:rect l="l" t="t" r="r" b="b"/>
              <a:pathLst>
                <a:path w="8695690" h="12700">
                  <a:moveTo>
                    <a:pt x="0" y="12699"/>
                  </a:moveTo>
                  <a:lnTo>
                    <a:pt x="0" y="0"/>
                  </a:lnTo>
                  <a:lnTo>
                    <a:pt x="8695690" y="0"/>
                  </a:lnTo>
                  <a:lnTo>
                    <a:pt x="8695690" y="1269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F7F458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298450" y="5968999"/>
              <a:ext cx="8695690" cy="12700"/>
            </a:xfrm>
            <a:custGeom>
              <a:avLst/>
              <a:gdLst/>
              <a:ahLst/>
              <a:cxnLst/>
              <a:rect l="l" t="t" r="r" b="b"/>
              <a:pathLst>
                <a:path w="8695690" h="12700">
                  <a:moveTo>
                    <a:pt x="0" y="12700"/>
                  </a:moveTo>
                  <a:lnTo>
                    <a:pt x="0" y="0"/>
                  </a:lnTo>
                  <a:lnTo>
                    <a:pt x="8695690" y="0"/>
                  </a:lnTo>
                  <a:lnTo>
                    <a:pt x="8695690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7F457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298450" y="5980430"/>
              <a:ext cx="8695690" cy="12700"/>
            </a:xfrm>
            <a:custGeom>
              <a:avLst/>
              <a:gdLst/>
              <a:ahLst/>
              <a:cxnLst/>
              <a:rect l="l" t="t" r="r" b="b"/>
              <a:pathLst>
                <a:path w="8695690" h="12700">
                  <a:moveTo>
                    <a:pt x="0" y="12700"/>
                  </a:moveTo>
                  <a:lnTo>
                    <a:pt x="0" y="0"/>
                  </a:lnTo>
                  <a:lnTo>
                    <a:pt x="8695690" y="0"/>
                  </a:lnTo>
                  <a:lnTo>
                    <a:pt x="8695690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7F456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298450" y="5993130"/>
              <a:ext cx="8695690" cy="12700"/>
            </a:xfrm>
            <a:custGeom>
              <a:avLst/>
              <a:gdLst/>
              <a:ahLst/>
              <a:cxnLst/>
              <a:rect l="l" t="t" r="r" b="b"/>
              <a:pathLst>
                <a:path w="8695690" h="12700">
                  <a:moveTo>
                    <a:pt x="0" y="12700"/>
                  </a:moveTo>
                  <a:lnTo>
                    <a:pt x="0" y="0"/>
                  </a:lnTo>
                  <a:lnTo>
                    <a:pt x="8695690" y="0"/>
                  </a:lnTo>
                  <a:lnTo>
                    <a:pt x="8695690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7F455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298450" y="6004560"/>
              <a:ext cx="8695690" cy="12700"/>
            </a:xfrm>
            <a:custGeom>
              <a:avLst/>
              <a:gdLst/>
              <a:ahLst/>
              <a:cxnLst/>
              <a:rect l="l" t="t" r="r" b="b"/>
              <a:pathLst>
                <a:path w="8695690" h="12700">
                  <a:moveTo>
                    <a:pt x="0" y="12699"/>
                  </a:moveTo>
                  <a:lnTo>
                    <a:pt x="0" y="0"/>
                  </a:lnTo>
                  <a:lnTo>
                    <a:pt x="8695690" y="0"/>
                  </a:lnTo>
                  <a:lnTo>
                    <a:pt x="8695690" y="1269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F7F454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298450" y="6015989"/>
              <a:ext cx="8695690" cy="12700"/>
            </a:xfrm>
            <a:custGeom>
              <a:avLst/>
              <a:gdLst/>
              <a:ahLst/>
              <a:cxnLst/>
              <a:rect l="l" t="t" r="r" b="b"/>
              <a:pathLst>
                <a:path w="8695690" h="12700">
                  <a:moveTo>
                    <a:pt x="0" y="12700"/>
                  </a:moveTo>
                  <a:lnTo>
                    <a:pt x="0" y="0"/>
                  </a:lnTo>
                  <a:lnTo>
                    <a:pt x="8695690" y="0"/>
                  </a:lnTo>
                  <a:lnTo>
                    <a:pt x="8695690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7F453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298450" y="6027419"/>
              <a:ext cx="8695690" cy="13970"/>
            </a:xfrm>
            <a:custGeom>
              <a:avLst/>
              <a:gdLst/>
              <a:ahLst/>
              <a:cxnLst/>
              <a:rect l="l" t="t" r="r" b="b"/>
              <a:pathLst>
                <a:path w="8695690" h="13970">
                  <a:moveTo>
                    <a:pt x="0" y="13969"/>
                  </a:moveTo>
                  <a:lnTo>
                    <a:pt x="0" y="0"/>
                  </a:lnTo>
                  <a:lnTo>
                    <a:pt x="8695690" y="0"/>
                  </a:lnTo>
                  <a:lnTo>
                    <a:pt x="8695690" y="13969"/>
                  </a:lnTo>
                  <a:lnTo>
                    <a:pt x="0" y="13969"/>
                  </a:lnTo>
                  <a:close/>
                </a:path>
              </a:pathLst>
            </a:custGeom>
            <a:solidFill>
              <a:srgbClr val="F7F452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298450" y="6040119"/>
              <a:ext cx="8695690" cy="12700"/>
            </a:xfrm>
            <a:custGeom>
              <a:avLst/>
              <a:gdLst/>
              <a:ahLst/>
              <a:cxnLst/>
              <a:rect l="l" t="t" r="r" b="b"/>
              <a:pathLst>
                <a:path w="8695690" h="12700">
                  <a:moveTo>
                    <a:pt x="0" y="12699"/>
                  </a:moveTo>
                  <a:lnTo>
                    <a:pt x="0" y="0"/>
                  </a:lnTo>
                  <a:lnTo>
                    <a:pt x="8695690" y="0"/>
                  </a:lnTo>
                  <a:lnTo>
                    <a:pt x="8695690" y="1269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F7F451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298450" y="6051549"/>
              <a:ext cx="8695690" cy="12700"/>
            </a:xfrm>
            <a:custGeom>
              <a:avLst/>
              <a:gdLst/>
              <a:ahLst/>
              <a:cxnLst/>
              <a:rect l="l" t="t" r="r" b="b"/>
              <a:pathLst>
                <a:path w="8695690" h="12700">
                  <a:moveTo>
                    <a:pt x="0" y="12700"/>
                  </a:moveTo>
                  <a:lnTo>
                    <a:pt x="0" y="0"/>
                  </a:lnTo>
                  <a:lnTo>
                    <a:pt x="8695690" y="0"/>
                  </a:lnTo>
                  <a:lnTo>
                    <a:pt x="8695690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7F450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298450" y="6062980"/>
              <a:ext cx="8695690" cy="12700"/>
            </a:xfrm>
            <a:custGeom>
              <a:avLst/>
              <a:gdLst/>
              <a:ahLst/>
              <a:cxnLst/>
              <a:rect l="l" t="t" r="r" b="b"/>
              <a:pathLst>
                <a:path w="8695690" h="12700">
                  <a:moveTo>
                    <a:pt x="0" y="12700"/>
                  </a:moveTo>
                  <a:lnTo>
                    <a:pt x="0" y="0"/>
                  </a:lnTo>
                  <a:lnTo>
                    <a:pt x="8695690" y="0"/>
                  </a:lnTo>
                  <a:lnTo>
                    <a:pt x="8695690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7F44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298450" y="6074410"/>
              <a:ext cx="8695690" cy="13970"/>
            </a:xfrm>
            <a:custGeom>
              <a:avLst/>
              <a:gdLst/>
              <a:ahLst/>
              <a:cxnLst/>
              <a:rect l="l" t="t" r="r" b="b"/>
              <a:pathLst>
                <a:path w="8695690" h="13970">
                  <a:moveTo>
                    <a:pt x="0" y="13969"/>
                  </a:moveTo>
                  <a:lnTo>
                    <a:pt x="0" y="0"/>
                  </a:lnTo>
                  <a:lnTo>
                    <a:pt x="8695690" y="0"/>
                  </a:lnTo>
                  <a:lnTo>
                    <a:pt x="8695690" y="13969"/>
                  </a:lnTo>
                  <a:lnTo>
                    <a:pt x="0" y="13969"/>
                  </a:lnTo>
                  <a:close/>
                </a:path>
              </a:pathLst>
            </a:custGeom>
            <a:solidFill>
              <a:srgbClr val="F7F44E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298450" y="6087110"/>
              <a:ext cx="8695690" cy="12700"/>
            </a:xfrm>
            <a:custGeom>
              <a:avLst/>
              <a:gdLst/>
              <a:ahLst/>
              <a:cxnLst/>
              <a:rect l="l" t="t" r="r" b="b"/>
              <a:pathLst>
                <a:path w="8695690" h="12700">
                  <a:moveTo>
                    <a:pt x="0" y="12699"/>
                  </a:moveTo>
                  <a:lnTo>
                    <a:pt x="0" y="0"/>
                  </a:lnTo>
                  <a:lnTo>
                    <a:pt x="8695690" y="0"/>
                  </a:lnTo>
                  <a:lnTo>
                    <a:pt x="8695690" y="1269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F7F44D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298450" y="6098539"/>
              <a:ext cx="8695690" cy="12700"/>
            </a:xfrm>
            <a:custGeom>
              <a:avLst/>
              <a:gdLst/>
              <a:ahLst/>
              <a:cxnLst/>
              <a:rect l="l" t="t" r="r" b="b"/>
              <a:pathLst>
                <a:path w="8695690" h="12700">
                  <a:moveTo>
                    <a:pt x="0" y="12700"/>
                  </a:moveTo>
                  <a:lnTo>
                    <a:pt x="0" y="0"/>
                  </a:lnTo>
                  <a:lnTo>
                    <a:pt x="8695690" y="0"/>
                  </a:lnTo>
                  <a:lnTo>
                    <a:pt x="8695690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7F44C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298450" y="6109969"/>
              <a:ext cx="8695690" cy="12700"/>
            </a:xfrm>
            <a:custGeom>
              <a:avLst/>
              <a:gdLst/>
              <a:ahLst/>
              <a:cxnLst/>
              <a:rect l="l" t="t" r="r" b="b"/>
              <a:pathLst>
                <a:path w="8695690" h="12700">
                  <a:moveTo>
                    <a:pt x="0" y="12699"/>
                  </a:moveTo>
                  <a:lnTo>
                    <a:pt x="0" y="0"/>
                  </a:lnTo>
                  <a:lnTo>
                    <a:pt x="8695690" y="0"/>
                  </a:lnTo>
                  <a:lnTo>
                    <a:pt x="8695690" y="1269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F7F44B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298450" y="6122669"/>
              <a:ext cx="8695690" cy="12700"/>
            </a:xfrm>
            <a:custGeom>
              <a:avLst/>
              <a:gdLst/>
              <a:ahLst/>
              <a:cxnLst/>
              <a:rect l="l" t="t" r="r" b="b"/>
              <a:pathLst>
                <a:path w="8695690" h="12700">
                  <a:moveTo>
                    <a:pt x="0" y="12699"/>
                  </a:moveTo>
                  <a:lnTo>
                    <a:pt x="0" y="0"/>
                  </a:lnTo>
                  <a:lnTo>
                    <a:pt x="8695690" y="0"/>
                  </a:lnTo>
                  <a:lnTo>
                    <a:pt x="8695690" y="1269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F7F44A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298450" y="6134099"/>
              <a:ext cx="8695690" cy="12700"/>
            </a:xfrm>
            <a:custGeom>
              <a:avLst/>
              <a:gdLst/>
              <a:ahLst/>
              <a:cxnLst/>
              <a:rect l="l" t="t" r="r" b="b"/>
              <a:pathLst>
                <a:path w="8695690" h="12700">
                  <a:moveTo>
                    <a:pt x="0" y="12700"/>
                  </a:moveTo>
                  <a:lnTo>
                    <a:pt x="0" y="0"/>
                  </a:lnTo>
                  <a:lnTo>
                    <a:pt x="8695690" y="0"/>
                  </a:lnTo>
                  <a:lnTo>
                    <a:pt x="8695690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7F449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298450" y="6145530"/>
              <a:ext cx="8695690" cy="12700"/>
            </a:xfrm>
            <a:custGeom>
              <a:avLst/>
              <a:gdLst/>
              <a:ahLst/>
              <a:cxnLst/>
              <a:rect l="l" t="t" r="r" b="b"/>
              <a:pathLst>
                <a:path w="8695690" h="12700">
                  <a:moveTo>
                    <a:pt x="0" y="12700"/>
                  </a:moveTo>
                  <a:lnTo>
                    <a:pt x="0" y="0"/>
                  </a:lnTo>
                  <a:lnTo>
                    <a:pt x="8695690" y="0"/>
                  </a:lnTo>
                  <a:lnTo>
                    <a:pt x="8695690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7F448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298450" y="6156960"/>
              <a:ext cx="8695690" cy="13970"/>
            </a:xfrm>
            <a:custGeom>
              <a:avLst/>
              <a:gdLst/>
              <a:ahLst/>
              <a:cxnLst/>
              <a:rect l="l" t="t" r="r" b="b"/>
              <a:pathLst>
                <a:path w="8695690" h="13970">
                  <a:moveTo>
                    <a:pt x="0" y="13969"/>
                  </a:moveTo>
                  <a:lnTo>
                    <a:pt x="0" y="0"/>
                  </a:lnTo>
                  <a:lnTo>
                    <a:pt x="8695690" y="0"/>
                  </a:lnTo>
                  <a:lnTo>
                    <a:pt x="8695690" y="13969"/>
                  </a:lnTo>
                  <a:lnTo>
                    <a:pt x="0" y="13969"/>
                  </a:lnTo>
                  <a:close/>
                </a:path>
              </a:pathLst>
            </a:custGeom>
            <a:solidFill>
              <a:srgbClr val="F7F447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298450" y="6169660"/>
              <a:ext cx="8695690" cy="12700"/>
            </a:xfrm>
            <a:custGeom>
              <a:avLst/>
              <a:gdLst/>
              <a:ahLst/>
              <a:cxnLst/>
              <a:rect l="l" t="t" r="r" b="b"/>
              <a:pathLst>
                <a:path w="8695690" h="12700">
                  <a:moveTo>
                    <a:pt x="0" y="12699"/>
                  </a:moveTo>
                  <a:lnTo>
                    <a:pt x="0" y="0"/>
                  </a:lnTo>
                  <a:lnTo>
                    <a:pt x="8695690" y="0"/>
                  </a:lnTo>
                  <a:lnTo>
                    <a:pt x="8695690" y="1269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F7F446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298450" y="6181089"/>
              <a:ext cx="8695690" cy="12700"/>
            </a:xfrm>
            <a:custGeom>
              <a:avLst/>
              <a:gdLst/>
              <a:ahLst/>
              <a:cxnLst/>
              <a:rect l="l" t="t" r="r" b="b"/>
              <a:pathLst>
                <a:path w="8695690" h="12700">
                  <a:moveTo>
                    <a:pt x="0" y="12700"/>
                  </a:moveTo>
                  <a:lnTo>
                    <a:pt x="0" y="0"/>
                  </a:lnTo>
                  <a:lnTo>
                    <a:pt x="8695690" y="0"/>
                  </a:lnTo>
                  <a:lnTo>
                    <a:pt x="8695690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7F445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298450" y="6192519"/>
              <a:ext cx="8695690" cy="12700"/>
            </a:xfrm>
            <a:custGeom>
              <a:avLst/>
              <a:gdLst/>
              <a:ahLst/>
              <a:cxnLst/>
              <a:rect l="l" t="t" r="r" b="b"/>
              <a:pathLst>
                <a:path w="8695690" h="12700">
                  <a:moveTo>
                    <a:pt x="0" y="12699"/>
                  </a:moveTo>
                  <a:lnTo>
                    <a:pt x="0" y="0"/>
                  </a:lnTo>
                  <a:lnTo>
                    <a:pt x="8695690" y="0"/>
                  </a:lnTo>
                  <a:lnTo>
                    <a:pt x="8695690" y="1269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F8F444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298450" y="6205219"/>
              <a:ext cx="8695690" cy="12700"/>
            </a:xfrm>
            <a:custGeom>
              <a:avLst/>
              <a:gdLst/>
              <a:ahLst/>
              <a:cxnLst/>
              <a:rect l="l" t="t" r="r" b="b"/>
              <a:pathLst>
                <a:path w="8695690" h="12700">
                  <a:moveTo>
                    <a:pt x="0" y="12699"/>
                  </a:moveTo>
                  <a:lnTo>
                    <a:pt x="0" y="0"/>
                  </a:lnTo>
                  <a:lnTo>
                    <a:pt x="8695690" y="0"/>
                  </a:lnTo>
                  <a:lnTo>
                    <a:pt x="8695690" y="1269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F8F443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298450" y="6216649"/>
              <a:ext cx="8695690" cy="12700"/>
            </a:xfrm>
            <a:custGeom>
              <a:avLst/>
              <a:gdLst/>
              <a:ahLst/>
              <a:cxnLst/>
              <a:rect l="l" t="t" r="r" b="b"/>
              <a:pathLst>
                <a:path w="8695690" h="12700">
                  <a:moveTo>
                    <a:pt x="0" y="12700"/>
                  </a:moveTo>
                  <a:lnTo>
                    <a:pt x="0" y="0"/>
                  </a:lnTo>
                  <a:lnTo>
                    <a:pt x="8695690" y="0"/>
                  </a:lnTo>
                  <a:lnTo>
                    <a:pt x="8695690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8F442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298450" y="6228080"/>
              <a:ext cx="8695690" cy="12700"/>
            </a:xfrm>
            <a:custGeom>
              <a:avLst/>
              <a:gdLst/>
              <a:ahLst/>
              <a:cxnLst/>
              <a:rect l="l" t="t" r="r" b="b"/>
              <a:pathLst>
                <a:path w="8695690" h="12700">
                  <a:moveTo>
                    <a:pt x="0" y="12700"/>
                  </a:moveTo>
                  <a:lnTo>
                    <a:pt x="0" y="0"/>
                  </a:lnTo>
                  <a:lnTo>
                    <a:pt x="8695690" y="0"/>
                  </a:lnTo>
                  <a:lnTo>
                    <a:pt x="8695690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8F441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298450" y="6239510"/>
              <a:ext cx="8695690" cy="12700"/>
            </a:xfrm>
            <a:custGeom>
              <a:avLst/>
              <a:gdLst/>
              <a:ahLst/>
              <a:cxnLst/>
              <a:rect l="l" t="t" r="r" b="b"/>
              <a:pathLst>
                <a:path w="8695690" h="12700">
                  <a:moveTo>
                    <a:pt x="0" y="12699"/>
                  </a:moveTo>
                  <a:lnTo>
                    <a:pt x="0" y="0"/>
                  </a:lnTo>
                  <a:lnTo>
                    <a:pt x="8695690" y="0"/>
                  </a:lnTo>
                  <a:lnTo>
                    <a:pt x="8695690" y="1269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F8F440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298450" y="6252210"/>
              <a:ext cx="8695690" cy="12700"/>
            </a:xfrm>
            <a:custGeom>
              <a:avLst/>
              <a:gdLst/>
              <a:ahLst/>
              <a:cxnLst/>
              <a:rect l="l" t="t" r="r" b="b"/>
              <a:pathLst>
                <a:path w="8695690" h="12700">
                  <a:moveTo>
                    <a:pt x="0" y="12699"/>
                  </a:moveTo>
                  <a:lnTo>
                    <a:pt x="0" y="0"/>
                  </a:lnTo>
                  <a:lnTo>
                    <a:pt x="8695690" y="0"/>
                  </a:lnTo>
                  <a:lnTo>
                    <a:pt x="8695690" y="1269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F8F43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298450" y="6263639"/>
              <a:ext cx="8695690" cy="12700"/>
            </a:xfrm>
            <a:custGeom>
              <a:avLst/>
              <a:gdLst/>
              <a:ahLst/>
              <a:cxnLst/>
              <a:rect l="l" t="t" r="r" b="b"/>
              <a:pathLst>
                <a:path w="8695690" h="12700">
                  <a:moveTo>
                    <a:pt x="0" y="12700"/>
                  </a:moveTo>
                  <a:lnTo>
                    <a:pt x="0" y="0"/>
                  </a:lnTo>
                  <a:lnTo>
                    <a:pt x="8695690" y="0"/>
                  </a:lnTo>
                  <a:lnTo>
                    <a:pt x="8695690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8F43E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298450" y="6275069"/>
              <a:ext cx="8695690" cy="12700"/>
            </a:xfrm>
            <a:custGeom>
              <a:avLst/>
              <a:gdLst/>
              <a:ahLst/>
              <a:cxnLst/>
              <a:rect l="l" t="t" r="r" b="b"/>
              <a:pathLst>
                <a:path w="8695690" h="12700">
                  <a:moveTo>
                    <a:pt x="8695690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0" y="12700"/>
                  </a:lnTo>
                  <a:lnTo>
                    <a:pt x="8695538" y="12700"/>
                  </a:lnTo>
                  <a:lnTo>
                    <a:pt x="8695538" y="7620"/>
                  </a:lnTo>
                  <a:lnTo>
                    <a:pt x="8695690" y="7620"/>
                  </a:lnTo>
                  <a:lnTo>
                    <a:pt x="8695690" y="0"/>
                  </a:lnTo>
                  <a:close/>
                </a:path>
              </a:pathLst>
            </a:custGeom>
            <a:solidFill>
              <a:srgbClr val="F8F43D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298450" y="6286499"/>
              <a:ext cx="8695690" cy="13970"/>
            </a:xfrm>
            <a:custGeom>
              <a:avLst/>
              <a:gdLst/>
              <a:ahLst/>
              <a:cxnLst/>
              <a:rect l="l" t="t" r="r" b="b"/>
              <a:pathLst>
                <a:path w="8695690" h="13970">
                  <a:moveTo>
                    <a:pt x="8695478" y="0"/>
                  </a:moveTo>
                  <a:lnTo>
                    <a:pt x="0" y="0"/>
                  </a:lnTo>
                  <a:lnTo>
                    <a:pt x="0" y="13970"/>
                  </a:lnTo>
                  <a:lnTo>
                    <a:pt x="8694702" y="13970"/>
                  </a:lnTo>
                  <a:lnTo>
                    <a:pt x="8695478" y="0"/>
                  </a:lnTo>
                  <a:close/>
                </a:path>
              </a:pathLst>
            </a:custGeom>
            <a:solidFill>
              <a:srgbClr val="F8F43C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298450" y="6299199"/>
              <a:ext cx="8695055" cy="12700"/>
            </a:xfrm>
            <a:custGeom>
              <a:avLst/>
              <a:gdLst/>
              <a:ahLst/>
              <a:cxnLst/>
              <a:rect l="l" t="t" r="r" b="b"/>
              <a:pathLst>
                <a:path w="8695055" h="12700">
                  <a:moveTo>
                    <a:pt x="8694585" y="0"/>
                  </a:moveTo>
                  <a:lnTo>
                    <a:pt x="0" y="0"/>
                  </a:lnTo>
                  <a:lnTo>
                    <a:pt x="0" y="6350"/>
                  </a:lnTo>
                  <a:lnTo>
                    <a:pt x="0" y="12700"/>
                  </a:lnTo>
                  <a:lnTo>
                    <a:pt x="8693848" y="12700"/>
                  </a:lnTo>
                  <a:lnTo>
                    <a:pt x="8693848" y="6350"/>
                  </a:lnTo>
                  <a:lnTo>
                    <a:pt x="8694585" y="6350"/>
                  </a:lnTo>
                  <a:lnTo>
                    <a:pt x="8694585" y="0"/>
                  </a:lnTo>
                  <a:close/>
                </a:path>
              </a:pathLst>
            </a:custGeom>
            <a:solidFill>
              <a:srgbClr val="F8F43B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298450" y="6310630"/>
              <a:ext cx="8693785" cy="12700"/>
            </a:xfrm>
            <a:custGeom>
              <a:avLst/>
              <a:gdLst/>
              <a:ahLst/>
              <a:cxnLst/>
              <a:rect l="l" t="t" r="r" b="b"/>
              <a:pathLst>
                <a:path w="8693785" h="12700">
                  <a:moveTo>
                    <a:pt x="8693523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8691282" y="12700"/>
                  </a:lnTo>
                  <a:lnTo>
                    <a:pt x="8693523" y="0"/>
                  </a:lnTo>
                  <a:close/>
                </a:path>
              </a:pathLst>
            </a:custGeom>
            <a:solidFill>
              <a:srgbClr val="F8F43A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298450" y="6322060"/>
              <a:ext cx="8691245" cy="12700"/>
            </a:xfrm>
            <a:custGeom>
              <a:avLst/>
              <a:gdLst/>
              <a:ahLst/>
              <a:cxnLst/>
              <a:rect l="l" t="t" r="r" b="b"/>
              <a:pathLst>
                <a:path w="8691245" h="12700">
                  <a:moveTo>
                    <a:pt x="8691054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0" y="12700"/>
                  </a:lnTo>
                  <a:lnTo>
                    <a:pt x="8689480" y="12700"/>
                  </a:lnTo>
                  <a:lnTo>
                    <a:pt x="8689480" y="5080"/>
                  </a:lnTo>
                  <a:lnTo>
                    <a:pt x="8691054" y="5080"/>
                  </a:lnTo>
                  <a:lnTo>
                    <a:pt x="8691054" y="0"/>
                  </a:lnTo>
                  <a:close/>
                </a:path>
              </a:pathLst>
            </a:custGeom>
            <a:solidFill>
              <a:srgbClr val="F8F439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298450" y="6334760"/>
              <a:ext cx="8688705" cy="12700"/>
            </a:xfrm>
            <a:custGeom>
              <a:avLst/>
              <a:gdLst/>
              <a:ahLst/>
              <a:cxnLst/>
              <a:rect l="l" t="t" r="r" b="b"/>
              <a:pathLst>
                <a:path w="8688705" h="12700">
                  <a:moveTo>
                    <a:pt x="8688368" y="0"/>
                  </a:moveTo>
                  <a:lnTo>
                    <a:pt x="0" y="0"/>
                  </a:lnTo>
                  <a:lnTo>
                    <a:pt x="0" y="12699"/>
                  </a:lnTo>
                  <a:lnTo>
                    <a:pt x="8684633" y="12699"/>
                  </a:lnTo>
                  <a:lnTo>
                    <a:pt x="8688368" y="0"/>
                  </a:lnTo>
                  <a:close/>
                </a:path>
              </a:pathLst>
            </a:custGeom>
            <a:solidFill>
              <a:srgbClr val="F8F438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298450" y="6346189"/>
              <a:ext cx="8684895" cy="12700"/>
            </a:xfrm>
            <a:custGeom>
              <a:avLst/>
              <a:gdLst/>
              <a:ahLst/>
              <a:cxnLst/>
              <a:rect l="l" t="t" r="r" b="b"/>
              <a:pathLst>
                <a:path w="8684895" h="12700">
                  <a:moveTo>
                    <a:pt x="8684628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0" y="12700"/>
                  </a:lnTo>
                  <a:lnTo>
                    <a:pt x="8682164" y="12700"/>
                  </a:lnTo>
                  <a:lnTo>
                    <a:pt x="8682164" y="2540"/>
                  </a:lnTo>
                  <a:lnTo>
                    <a:pt x="8684628" y="2540"/>
                  </a:lnTo>
                  <a:lnTo>
                    <a:pt x="8684628" y="0"/>
                  </a:lnTo>
                  <a:close/>
                </a:path>
              </a:pathLst>
            </a:custGeom>
            <a:solidFill>
              <a:srgbClr val="F8F437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298450" y="6357619"/>
              <a:ext cx="8681085" cy="12700"/>
            </a:xfrm>
            <a:custGeom>
              <a:avLst/>
              <a:gdLst/>
              <a:ahLst/>
              <a:cxnLst/>
              <a:rect l="l" t="t" r="r" b="b"/>
              <a:pathLst>
                <a:path w="8681085" h="12700">
                  <a:moveTo>
                    <a:pt x="8680599" y="0"/>
                  </a:moveTo>
                  <a:lnTo>
                    <a:pt x="0" y="0"/>
                  </a:lnTo>
                  <a:lnTo>
                    <a:pt x="0" y="12699"/>
                  </a:lnTo>
                  <a:lnTo>
                    <a:pt x="8675370" y="12699"/>
                  </a:lnTo>
                  <a:lnTo>
                    <a:pt x="8680599" y="0"/>
                  </a:lnTo>
                  <a:close/>
                </a:path>
              </a:pathLst>
            </a:custGeom>
            <a:solidFill>
              <a:srgbClr val="F8F436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298450" y="6369049"/>
              <a:ext cx="8676005" cy="13970"/>
            </a:xfrm>
            <a:custGeom>
              <a:avLst/>
              <a:gdLst/>
              <a:ahLst/>
              <a:cxnLst/>
              <a:rect l="l" t="t" r="r" b="b"/>
              <a:pathLst>
                <a:path w="8676005" h="13970">
                  <a:moveTo>
                    <a:pt x="8675624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13970"/>
                  </a:lnTo>
                  <a:lnTo>
                    <a:pt x="8672195" y="13970"/>
                  </a:lnTo>
                  <a:lnTo>
                    <a:pt x="8672195" y="1270"/>
                  </a:lnTo>
                  <a:lnTo>
                    <a:pt x="8675624" y="1270"/>
                  </a:lnTo>
                  <a:lnTo>
                    <a:pt x="8675624" y="0"/>
                  </a:lnTo>
                  <a:close/>
                </a:path>
              </a:pathLst>
            </a:custGeom>
            <a:solidFill>
              <a:srgbClr val="F8F435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298450" y="6381749"/>
              <a:ext cx="8667750" cy="12700"/>
            </a:xfrm>
            <a:custGeom>
              <a:avLst/>
              <a:gdLst/>
              <a:ahLst/>
              <a:cxnLst/>
              <a:rect l="l" t="t" r="r" b="b"/>
              <a:pathLst>
                <a:path w="8667750" h="12700">
                  <a:moveTo>
                    <a:pt x="8667432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0" y="12700"/>
                  </a:lnTo>
                  <a:lnTo>
                    <a:pt x="8663927" y="12700"/>
                  </a:lnTo>
                  <a:lnTo>
                    <a:pt x="8663927" y="8890"/>
                  </a:lnTo>
                  <a:lnTo>
                    <a:pt x="8667432" y="8890"/>
                  </a:lnTo>
                  <a:lnTo>
                    <a:pt x="8667432" y="0"/>
                  </a:lnTo>
                  <a:close/>
                </a:path>
              </a:pathLst>
            </a:custGeom>
            <a:solidFill>
              <a:srgbClr val="F8F434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298450" y="6393180"/>
              <a:ext cx="8663940" cy="24130"/>
            </a:xfrm>
            <a:custGeom>
              <a:avLst/>
              <a:gdLst/>
              <a:ahLst/>
              <a:cxnLst/>
              <a:rect l="l" t="t" r="r" b="b"/>
              <a:pathLst>
                <a:path w="8663940" h="24129">
                  <a:moveTo>
                    <a:pt x="8663508" y="0"/>
                  </a:moveTo>
                  <a:lnTo>
                    <a:pt x="0" y="0"/>
                  </a:lnTo>
                  <a:lnTo>
                    <a:pt x="0" y="11430"/>
                  </a:lnTo>
                  <a:lnTo>
                    <a:pt x="0" y="12700"/>
                  </a:lnTo>
                  <a:lnTo>
                    <a:pt x="0" y="16510"/>
                  </a:lnTo>
                  <a:lnTo>
                    <a:pt x="0" y="24130"/>
                  </a:lnTo>
                  <a:lnTo>
                    <a:pt x="8649284" y="24130"/>
                  </a:lnTo>
                  <a:lnTo>
                    <a:pt x="8649284" y="16510"/>
                  </a:lnTo>
                  <a:lnTo>
                    <a:pt x="8654199" y="16510"/>
                  </a:lnTo>
                  <a:lnTo>
                    <a:pt x="8654199" y="12700"/>
                  </a:lnTo>
                  <a:lnTo>
                    <a:pt x="8655050" y="12700"/>
                  </a:lnTo>
                  <a:lnTo>
                    <a:pt x="8663508" y="0"/>
                  </a:lnTo>
                  <a:close/>
                </a:path>
              </a:pathLst>
            </a:custGeom>
            <a:solidFill>
              <a:srgbClr val="F8F433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298450" y="6416039"/>
              <a:ext cx="8642985" cy="13970"/>
            </a:xfrm>
            <a:custGeom>
              <a:avLst/>
              <a:gdLst/>
              <a:ahLst/>
              <a:cxnLst/>
              <a:rect l="l" t="t" r="r" b="b"/>
              <a:pathLst>
                <a:path w="8642985" h="13970">
                  <a:moveTo>
                    <a:pt x="8642833" y="0"/>
                  </a:moveTo>
                  <a:lnTo>
                    <a:pt x="0" y="0"/>
                  </a:lnTo>
                  <a:lnTo>
                    <a:pt x="0" y="10160"/>
                  </a:lnTo>
                  <a:lnTo>
                    <a:pt x="0" y="13970"/>
                  </a:lnTo>
                  <a:lnTo>
                    <a:pt x="8636889" y="13970"/>
                  </a:lnTo>
                  <a:lnTo>
                    <a:pt x="8636889" y="10160"/>
                  </a:lnTo>
                  <a:lnTo>
                    <a:pt x="8642833" y="10160"/>
                  </a:lnTo>
                  <a:lnTo>
                    <a:pt x="8642833" y="0"/>
                  </a:lnTo>
                  <a:close/>
                </a:path>
              </a:pathLst>
            </a:custGeom>
            <a:solidFill>
              <a:srgbClr val="F8F431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298450" y="6428739"/>
              <a:ext cx="8636635" cy="12700"/>
            </a:xfrm>
            <a:custGeom>
              <a:avLst/>
              <a:gdLst/>
              <a:ahLst/>
              <a:cxnLst/>
              <a:rect l="l" t="t" r="r" b="b"/>
              <a:pathLst>
                <a:path w="8636635" h="12700">
                  <a:moveTo>
                    <a:pt x="8636338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8625332" y="12700"/>
                  </a:lnTo>
                  <a:lnTo>
                    <a:pt x="8636338" y="0"/>
                  </a:lnTo>
                  <a:close/>
                </a:path>
              </a:pathLst>
            </a:custGeom>
            <a:solidFill>
              <a:srgbClr val="F8F430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298450" y="6440169"/>
              <a:ext cx="8624570" cy="12700"/>
            </a:xfrm>
            <a:custGeom>
              <a:avLst/>
              <a:gdLst/>
              <a:ahLst/>
              <a:cxnLst/>
              <a:rect l="l" t="t" r="r" b="b"/>
              <a:pathLst>
                <a:path w="8624570" h="12700">
                  <a:moveTo>
                    <a:pt x="8624227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0" y="12700"/>
                  </a:lnTo>
                  <a:lnTo>
                    <a:pt x="8617915" y="12700"/>
                  </a:lnTo>
                  <a:lnTo>
                    <a:pt x="8617915" y="5080"/>
                  </a:lnTo>
                  <a:lnTo>
                    <a:pt x="8624227" y="5080"/>
                  </a:lnTo>
                  <a:lnTo>
                    <a:pt x="8624227" y="0"/>
                  </a:lnTo>
                  <a:close/>
                </a:path>
              </a:pathLst>
            </a:custGeom>
            <a:solidFill>
              <a:srgbClr val="F8F42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298450" y="6451599"/>
              <a:ext cx="8609965" cy="12700"/>
            </a:xfrm>
            <a:custGeom>
              <a:avLst/>
              <a:gdLst/>
              <a:ahLst/>
              <a:cxnLst/>
              <a:rect l="l" t="t" r="r" b="b"/>
              <a:pathLst>
                <a:path w="8609965" h="12700">
                  <a:moveTo>
                    <a:pt x="8609711" y="0"/>
                  </a:moveTo>
                  <a:lnTo>
                    <a:pt x="0" y="0"/>
                  </a:lnTo>
                  <a:lnTo>
                    <a:pt x="0" y="10160"/>
                  </a:lnTo>
                  <a:lnTo>
                    <a:pt x="0" y="12700"/>
                  </a:lnTo>
                  <a:lnTo>
                    <a:pt x="8602624" y="12700"/>
                  </a:lnTo>
                  <a:lnTo>
                    <a:pt x="8602624" y="10160"/>
                  </a:lnTo>
                  <a:lnTo>
                    <a:pt x="8609711" y="10160"/>
                  </a:lnTo>
                  <a:lnTo>
                    <a:pt x="8609711" y="0"/>
                  </a:lnTo>
                  <a:close/>
                </a:path>
              </a:pathLst>
            </a:custGeom>
            <a:solidFill>
              <a:srgbClr val="F8F42E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298450" y="6464299"/>
              <a:ext cx="8594090" cy="12700"/>
            </a:xfrm>
            <a:custGeom>
              <a:avLst/>
              <a:gdLst/>
              <a:ahLst/>
              <a:cxnLst/>
              <a:rect l="l" t="t" r="r" b="b"/>
              <a:pathLst>
                <a:path w="8594090" h="12700">
                  <a:moveTo>
                    <a:pt x="8593734" y="0"/>
                  </a:moveTo>
                  <a:lnTo>
                    <a:pt x="0" y="0"/>
                  </a:lnTo>
                  <a:lnTo>
                    <a:pt x="0" y="11430"/>
                  </a:lnTo>
                  <a:lnTo>
                    <a:pt x="0" y="12700"/>
                  </a:lnTo>
                  <a:lnTo>
                    <a:pt x="8585454" y="12700"/>
                  </a:lnTo>
                  <a:lnTo>
                    <a:pt x="8585454" y="11430"/>
                  </a:lnTo>
                  <a:lnTo>
                    <a:pt x="8593734" y="11430"/>
                  </a:lnTo>
                  <a:lnTo>
                    <a:pt x="8593734" y="0"/>
                  </a:lnTo>
                  <a:close/>
                </a:path>
              </a:pathLst>
            </a:custGeom>
            <a:solidFill>
              <a:srgbClr val="F9F42D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298450" y="6475730"/>
              <a:ext cx="8586470" cy="12700"/>
            </a:xfrm>
            <a:custGeom>
              <a:avLst/>
              <a:gdLst/>
              <a:ahLst/>
              <a:cxnLst/>
              <a:rect l="l" t="t" r="r" b="b"/>
              <a:pathLst>
                <a:path w="8586470" h="12700">
                  <a:moveTo>
                    <a:pt x="8586470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8566150" y="12700"/>
                  </a:lnTo>
                  <a:lnTo>
                    <a:pt x="8586470" y="0"/>
                  </a:lnTo>
                  <a:close/>
                </a:path>
              </a:pathLst>
            </a:custGeom>
            <a:solidFill>
              <a:srgbClr val="F9F42C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298450" y="6487160"/>
              <a:ext cx="8567420" cy="12700"/>
            </a:xfrm>
            <a:custGeom>
              <a:avLst/>
              <a:gdLst/>
              <a:ahLst/>
              <a:cxnLst/>
              <a:rect l="l" t="t" r="r" b="b"/>
              <a:pathLst>
                <a:path w="8567420" h="12700">
                  <a:moveTo>
                    <a:pt x="8567166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11430"/>
                  </a:lnTo>
                  <a:lnTo>
                    <a:pt x="0" y="12700"/>
                  </a:lnTo>
                  <a:lnTo>
                    <a:pt x="8544281" y="12700"/>
                  </a:lnTo>
                  <a:lnTo>
                    <a:pt x="8544281" y="11430"/>
                  </a:lnTo>
                  <a:lnTo>
                    <a:pt x="8555990" y="11430"/>
                  </a:lnTo>
                  <a:lnTo>
                    <a:pt x="8555990" y="1270"/>
                  </a:lnTo>
                  <a:lnTo>
                    <a:pt x="8567166" y="1270"/>
                  </a:lnTo>
                  <a:lnTo>
                    <a:pt x="8567166" y="0"/>
                  </a:lnTo>
                  <a:close/>
                </a:path>
              </a:pathLst>
            </a:custGeom>
            <a:solidFill>
              <a:srgbClr val="F9F42B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298450" y="6498589"/>
              <a:ext cx="8535035" cy="12700"/>
            </a:xfrm>
            <a:custGeom>
              <a:avLst/>
              <a:gdLst/>
              <a:ahLst/>
              <a:cxnLst/>
              <a:rect l="l" t="t" r="r" b="b"/>
              <a:pathLst>
                <a:path w="8535035" h="12700">
                  <a:moveTo>
                    <a:pt x="8535035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0" y="12700"/>
                  </a:lnTo>
                  <a:lnTo>
                    <a:pt x="8517763" y="12700"/>
                  </a:lnTo>
                  <a:lnTo>
                    <a:pt x="8517763" y="8890"/>
                  </a:lnTo>
                  <a:lnTo>
                    <a:pt x="8535035" y="8890"/>
                  </a:lnTo>
                  <a:lnTo>
                    <a:pt x="8535035" y="0"/>
                  </a:lnTo>
                  <a:close/>
                </a:path>
              </a:pathLst>
            </a:custGeom>
            <a:solidFill>
              <a:srgbClr val="F9F42A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298450" y="6510019"/>
              <a:ext cx="8509635" cy="13970"/>
            </a:xfrm>
            <a:custGeom>
              <a:avLst/>
              <a:gdLst/>
              <a:ahLst/>
              <a:cxnLst/>
              <a:rect l="l" t="t" r="r" b="b"/>
              <a:pathLst>
                <a:path w="8509635" h="13970">
                  <a:moveTo>
                    <a:pt x="8509127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0" y="8890"/>
                  </a:lnTo>
                  <a:lnTo>
                    <a:pt x="0" y="13970"/>
                  </a:lnTo>
                  <a:lnTo>
                    <a:pt x="472440" y="13970"/>
                  </a:lnTo>
                  <a:lnTo>
                    <a:pt x="472440" y="8890"/>
                  </a:lnTo>
                  <a:lnTo>
                    <a:pt x="8470265" y="8890"/>
                  </a:lnTo>
                  <a:lnTo>
                    <a:pt x="8470265" y="7620"/>
                  </a:lnTo>
                  <a:lnTo>
                    <a:pt x="8491855" y="7620"/>
                  </a:lnTo>
                  <a:lnTo>
                    <a:pt x="8491855" y="3810"/>
                  </a:lnTo>
                  <a:lnTo>
                    <a:pt x="8509127" y="3810"/>
                  </a:lnTo>
                  <a:lnTo>
                    <a:pt x="8509127" y="0"/>
                  </a:lnTo>
                  <a:close/>
                </a:path>
              </a:pathLst>
            </a:custGeom>
            <a:solidFill>
              <a:srgbClr val="F9F429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298450" y="6522719"/>
              <a:ext cx="472440" cy="12700"/>
            </a:xfrm>
            <a:custGeom>
              <a:avLst/>
              <a:gdLst/>
              <a:ahLst/>
              <a:cxnLst/>
              <a:rect l="l" t="t" r="r" b="b"/>
              <a:pathLst>
                <a:path w="472440" h="12700">
                  <a:moveTo>
                    <a:pt x="0" y="12699"/>
                  </a:moveTo>
                  <a:lnTo>
                    <a:pt x="0" y="0"/>
                  </a:lnTo>
                  <a:lnTo>
                    <a:pt x="472440" y="0"/>
                  </a:lnTo>
                  <a:lnTo>
                    <a:pt x="472440" y="1269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F9F428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298450" y="6534149"/>
              <a:ext cx="472440" cy="12700"/>
            </a:xfrm>
            <a:custGeom>
              <a:avLst/>
              <a:gdLst/>
              <a:ahLst/>
              <a:cxnLst/>
              <a:rect l="l" t="t" r="r" b="b"/>
              <a:pathLst>
                <a:path w="472440" h="12700">
                  <a:moveTo>
                    <a:pt x="0" y="12700"/>
                  </a:moveTo>
                  <a:lnTo>
                    <a:pt x="0" y="0"/>
                  </a:lnTo>
                  <a:lnTo>
                    <a:pt x="472440" y="0"/>
                  </a:lnTo>
                  <a:lnTo>
                    <a:pt x="472440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9F427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298450" y="6546849"/>
              <a:ext cx="472440" cy="11430"/>
            </a:xfrm>
            <a:custGeom>
              <a:avLst/>
              <a:gdLst/>
              <a:ahLst/>
              <a:cxnLst/>
              <a:rect l="l" t="t" r="r" b="b"/>
              <a:pathLst>
                <a:path w="472440" h="11429">
                  <a:moveTo>
                    <a:pt x="0" y="11429"/>
                  </a:moveTo>
                  <a:lnTo>
                    <a:pt x="0" y="0"/>
                  </a:lnTo>
                  <a:lnTo>
                    <a:pt x="472440" y="0"/>
                  </a:lnTo>
                  <a:lnTo>
                    <a:pt x="472440" y="11429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F9F426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298450" y="6558280"/>
              <a:ext cx="472440" cy="12700"/>
            </a:xfrm>
            <a:custGeom>
              <a:avLst/>
              <a:gdLst/>
              <a:ahLst/>
              <a:cxnLst/>
              <a:rect l="l" t="t" r="r" b="b"/>
              <a:pathLst>
                <a:path w="472440" h="12700">
                  <a:moveTo>
                    <a:pt x="0" y="12700"/>
                  </a:moveTo>
                  <a:lnTo>
                    <a:pt x="0" y="0"/>
                  </a:lnTo>
                  <a:lnTo>
                    <a:pt x="472440" y="0"/>
                  </a:lnTo>
                  <a:lnTo>
                    <a:pt x="472440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9F425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298450" y="6569710"/>
              <a:ext cx="472440" cy="12700"/>
            </a:xfrm>
            <a:custGeom>
              <a:avLst/>
              <a:gdLst/>
              <a:ahLst/>
              <a:cxnLst/>
              <a:rect l="l" t="t" r="r" b="b"/>
              <a:pathLst>
                <a:path w="472440" h="12700">
                  <a:moveTo>
                    <a:pt x="0" y="12700"/>
                  </a:moveTo>
                  <a:lnTo>
                    <a:pt x="0" y="0"/>
                  </a:lnTo>
                  <a:lnTo>
                    <a:pt x="472440" y="0"/>
                  </a:lnTo>
                  <a:lnTo>
                    <a:pt x="472440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9F424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298450" y="6581139"/>
              <a:ext cx="472440" cy="12700"/>
            </a:xfrm>
            <a:custGeom>
              <a:avLst/>
              <a:gdLst/>
              <a:ahLst/>
              <a:cxnLst/>
              <a:rect l="l" t="t" r="r" b="b"/>
              <a:pathLst>
                <a:path w="472440" h="12700">
                  <a:moveTo>
                    <a:pt x="0" y="12699"/>
                  </a:moveTo>
                  <a:lnTo>
                    <a:pt x="0" y="0"/>
                  </a:lnTo>
                  <a:lnTo>
                    <a:pt x="472440" y="0"/>
                  </a:lnTo>
                  <a:lnTo>
                    <a:pt x="472440" y="1269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F9F423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298450" y="6592569"/>
              <a:ext cx="472440" cy="13970"/>
            </a:xfrm>
            <a:custGeom>
              <a:avLst/>
              <a:gdLst/>
              <a:ahLst/>
              <a:cxnLst/>
              <a:rect l="l" t="t" r="r" b="b"/>
              <a:pathLst>
                <a:path w="472440" h="13970">
                  <a:moveTo>
                    <a:pt x="0" y="13969"/>
                  </a:moveTo>
                  <a:lnTo>
                    <a:pt x="0" y="0"/>
                  </a:lnTo>
                  <a:lnTo>
                    <a:pt x="472440" y="0"/>
                  </a:lnTo>
                  <a:lnTo>
                    <a:pt x="472440" y="13969"/>
                  </a:lnTo>
                  <a:lnTo>
                    <a:pt x="0" y="13969"/>
                  </a:lnTo>
                  <a:close/>
                </a:path>
              </a:pathLst>
            </a:custGeom>
            <a:solidFill>
              <a:srgbClr val="F9F422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298450" y="6605269"/>
              <a:ext cx="472440" cy="12700"/>
            </a:xfrm>
            <a:custGeom>
              <a:avLst/>
              <a:gdLst/>
              <a:ahLst/>
              <a:cxnLst/>
              <a:rect l="l" t="t" r="r" b="b"/>
              <a:pathLst>
                <a:path w="472440" h="12700">
                  <a:moveTo>
                    <a:pt x="0" y="12699"/>
                  </a:moveTo>
                  <a:lnTo>
                    <a:pt x="0" y="0"/>
                  </a:lnTo>
                  <a:lnTo>
                    <a:pt x="472440" y="0"/>
                  </a:lnTo>
                  <a:lnTo>
                    <a:pt x="472440" y="1269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F9F421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298450" y="6616699"/>
              <a:ext cx="472440" cy="12700"/>
            </a:xfrm>
            <a:custGeom>
              <a:avLst/>
              <a:gdLst/>
              <a:ahLst/>
              <a:cxnLst/>
              <a:rect l="l" t="t" r="r" b="b"/>
              <a:pathLst>
                <a:path w="472440" h="12700">
                  <a:moveTo>
                    <a:pt x="0" y="12700"/>
                  </a:moveTo>
                  <a:lnTo>
                    <a:pt x="0" y="0"/>
                  </a:lnTo>
                  <a:lnTo>
                    <a:pt x="472440" y="0"/>
                  </a:lnTo>
                  <a:lnTo>
                    <a:pt x="472440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9F420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298450" y="6628130"/>
              <a:ext cx="472440" cy="12700"/>
            </a:xfrm>
            <a:custGeom>
              <a:avLst/>
              <a:gdLst/>
              <a:ahLst/>
              <a:cxnLst/>
              <a:rect l="l" t="t" r="r" b="b"/>
              <a:pathLst>
                <a:path w="472440" h="12700">
                  <a:moveTo>
                    <a:pt x="0" y="12700"/>
                  </a:moveTo>
                  <a:lnTo>
                    <a:pt x="0" y="0"/>
                  </a:lnTo>
                  <a:lnTo>
                    <a:pt x="472440" y="0"/>
                  </a:lnTo>
                  <a:lnTo>
                    <a:pt x="472440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9F41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298450" y="6640830"/>
              <a:ext cx="472440" cy="12700"/>
            </a:xfrm>
            <a:custGeom>
              <a:avLst/>
              <a:gdLst/>
              <a:ahLst/>
              <a:cxnLst/>
              <a:rect l="l" t="t" r="r" b="b"/>
              <a:pathLst>
                <a:path w="472440" h="12700">
                  <a:moveTo>
                    <a:pt x="0" y="12700"/>
                  </a:moveTo>
                  <a:lnTo>
                    <a:pt x="0" y="0"/>
                  </a:lnTo>
                  <a:lnTo>
                    <a:pt x="472440" y="0"/>
                  </a:lnTo>
                  <a:lnTo>
                    <a:pt x="472440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9F41E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298450" y="6652260"/>
              <a:ext cx="472440" cy="12700"/>
            </a:xfrm>
            <a:custGeom>
              <a:avLst/>
              <a:gdLst/>
              <a:ahLst/>
              <a:cxnLst/>
              <a:rect l="l" t="t" r="r" b="b"/>
              <a:pathLst>
                <a:path w="472440" h="12700">
                  <a:moveTo>
                    <a:pt x="0" y="12700"/>
                  </a:moveTo>
                  <a:lnTo>
                    <a:pt x="0" y="0"/>
                  </a:lnTo>
                  <a:lnTo>
                    <a:pt x="472440" y="0"/>
                  </a:lnTo>
                  <a:lnTo>
                    <a:pt x="472440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9F41D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298450" y="6663689"/>
              <a:ext cx="472440" cy="12700"/>
            </a:xfrm>
            <a:custGeom>
              <a:avLst/>
              <a:gdLst/>
              <a:ahLst/>
              <a:cxnLst/>
              <a:rect l="l" t="t" r="r" b="b"/>
              <a:pathLst>
                <a:path w="472440" h="12700">
                  <a:moveTo>
                    <a:pt x="0" y="12699"/>
                  </a:moveTo>
                  <a:lnTo>
                    <a:pt x="0" y="0"/>
                  </a:lnTo>
                  <a:lnTo>
                    <a:pt x="472440" y="0"/>
                  </a:lnTo>
                  <a:lnTo>
                    <a:pt x="472440" y="1269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F9F41C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298450" y="6675119"/>
              <a:ext cx="472440" cy="12700"/>
            </a:xfrm>
            <a:custGeom>
              <a:avLst/>
              <a:gdLst/>
              <a:ahLst/>
              <a:cxnLst/>
              <a:rect l="l" t="t" r="r" b="b"/>
              <a:pathLst>
                <a:path w="472440" h="12700">
                  <a:moveTo>
                    <a:pt x="0" y="12699"/>
                  </a:moveTo>
                  <a:lnTo>
                    <a:pt x="0" y="0"/>
                  </a:lnTo>
                  <a:lnTo>
                    <a:pt x="472440" y="0"/>
                  </a:lnTo>
                  <a:lnTo>
                    <a:pt x="472440" y="1269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F9F41B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298450" y="6687819"/>
              <a:ext cx="472440" cy="12700"/>
            </a:xfrm>
            <a:custGeom>
              <a:avLst/>
              <a:gdLst/>
              <a:ahLst/>
              <a:cxnLst/>
              <a:rect l="l" t="t" r="r" b="b"/>
              <a:pathLst>
                <a:path w="472440" h="12700">
                  <a:moveTo>
                    <a:pt x="0" y="12699"/>
                  </a:moveTo>
                  <a:lnTo>
                    <a:pt x="0" y="0"/>
                  </a:lnTo>
                  <a:lnTo>
                    <a:pt x="472440" y="0"/>
                  </a:lnTo>
                  <a:lnTo>
                    <a:pt x="472440" y="12699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F9F41A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298450" y="6699249"/>
              <a:ext cx="472440" cy="12700"/>
            </a:xfrm>
            <a:custGeom>
              <a:avLst/>
              <a:gdLst/>
              <a:ahLst/>
              <a:cxnLst/>
              <a:rect l="l" t="t" r="r" b="b"/>
              <a:pathLst>
                <a:path w="472440" h="12700">
                  <a:moveTo>
                    <a:pt x="0" y="12700"/>
                  </a:moveTo>
                  <a:lnTo>
                    <a:pt x="0" y="0"/>
                  </a:lnTo>
                  <a:lnTo>
                    <a:pt x="472440" y="0"/>
                  </a:lnTo>
                  <a:lnTo>
                    <a:pt x="472440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9F419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298450" y="6710680"/>
              <a:ext cx="472440" cy="12700"/>
            </a:xfrm>
            <a:custGeom>
              <a:avLst/>
              <a:gdLst/>
              <a:ahLst/>
              <a:cxnLst/>
              <a:rect l="l" t="t" r="r" b="b"/>
              <a:pathLst>
                <a:path w="472440" h="12700">
                  <a:moveTo>
                    <a:pt x="0" y="12700"/>
                  </a:moveTo>
                  <a:lnTo>
                    <a:pt x="0" y="0"/>
                  </a:lnTo>
                  <a:lnTo>
                    <a:pt x="472440" y="0"/>
                  </a:lnTo>
                  <a:lnTo>
                    <a:pt x="472440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9F418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298450" y="6722110"/>
              <a:ext cx="472440" cy="13970"/>
            </a:xfrm>
            <a:custGeom>
              <a:avLst/>
              <a:gdLst/>
              <a:ahLst/>
              <a:cxnLst/>
              <a:rect l="l" t="t" r="r" b="b"/>
              <a:pathLst>
                <a:path w="472440" h="13970">
                  <a:moveTo>
                    <a:pt x="0" y="13970"/>
                  </a:moveTo>
                  <a:lnTo>
                    <a:pt x="0" y="0"/>
                  </a:lnTo>
                  <a:lnTo>
                    <a:pt x="472440" y="0"/>
                  </a:lnTo>
                  <a:lnTo>
                    <a:pt x="472440" y="13970"/>
                  </a:lnTo>
                  <a:lnTo>
                    <a:pt x="0" y="13970"/>
                  </a:lnTo>
                  <a:close/>
                </a:path>
              </a:pathLst>
            </a:custGeom>
            <a:solidFill>
              <a:srgbClr val="F9F417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298450" y="6734810"/>
              <a:ext cx="472440" cy="12700"/>
            </a:xfrm>
            <a:custGeom>
              <a:avLst/>
              <a:gdLst/>
              <a:ahLst/>
              <a:cxnLst/>
              <a:rect l="l" t="t" r="r" b="b"/>
              <a:pathLst>
                <a:path w="472440" h="12700">
                  <a:moveTo>
                    <a:pt x="0" y="12700"/>
                  </a:moveTo>
                  <a:lnTo>
                    <a:pt x="0" y="0"/>
                  </a:lnTo>
                  <a:lnTo>
                    <a:pt x="472440" y="0"/>
                  </a:lnTo>
                  <a:lnTo>
                    <a:pt x="472440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AF416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298450" y="6746239"/>
              <a:ext cx="472440" cy="12700"/>
            </a:xfrm>
            <a:custGeom>
              <a:avLst/>
              <a:gdLst/>
              <a:ahLst/>
              <a:cxnLst/>
              <a:rect l="l" t="t" r="r" b="b"/>
              <a:pathLst>
                <a:path w="472440" h="12700">
                  <a:moveTo>
                    <a:pt x="472440" y="0"/>
                  </a:moveTo>
                  <a:lnTo>
                    <a:pt x="0" y="0"/>
                  </a:lnTo>
                  <a:lnTo>
                    <a:pt x="0" y="10160"/>
                  </a:lnTo>
                  <a:lnTo>
                    <a:pt x="0" y="12700"/>
                  </a:lnTo>
                  <a:lnTo>
                    <a:pt x="472363" y="12700"/>
                  </a:lnTo>
                  <a:lnTo>
                    <a:pt x="472363" y="10160"/>
                  </a:lnTo>
                  <a:lnTo>
                    <a:pt x="472440" y="0"/>
                  </a:lnTo>
                  <a:close/>
                </a:path>
              </a:pathLst>
            </a:custGeom>
            <a:solidFill>
              <a:srgbClr val="FAF415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298450" y="6757669"/>
              <a:ext cx="472440" cy="12700"/>
            </a:xfrm>
            <a:custGeom>
              <a:avLst/>
              <a:gdLst/>
              <a:ahLst/>
              <a:cxnLst/>
              <a:rect l="l" t="t" r="r" b="b"/>
              <a:pathLst>
                <a:path w="472440" h="12700">
                  <a:moveTo>
                    <a:pt x="472084" y="0"/>
                  </a:moveTo>
                  <a:lnTo>
                    <a:pt x="0" y="0"/>
                  </a:lnTo>
                  <a:lnTo>
                    <a:pt x="0" y="10160"/>
                  </a:lnTo>
                  <a:lnTo>
                    <a:pt x="139" y="10160"/>
                  </a:lnTo>
                  <a:lnTo>
                    <a:pt x="139" y="12700"/>
                  </a:lnTo>
                  <a:lnTo>
                    <a:pt x="471728" y="12700"/>
                  </a:lnTo>
                  <a:lnTo>
                    <a:pt x="471728" y="10160"/>
                  </a:lnTo>
                  <a:lnTo>
                    <a:pt x="472084" y="10160"/>
                  </a:lnTo>
                  <a:lnTo>
                    <a:pt x="472084" y="0"/>
                  </a:lnTo>
                  <a:close/>
                </a:path>
              </a:pathLst>
            </a:custGeom>
            <a:solidFill>
              <a:srgbClr val="FAF414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299224" y="6770369"/>
              <a:ext cx="471170" cy="12700"/>
            </a:xfrm>
            <a:custGeom>
              <a:avLst/>
              <a:gdLst/>
              <a:ahLst/>
              <a:cxnLst/>
              <a:rect l="l" t="t" r="r" b="b"/>
              <a:pathLst>
                <a:path w="471170" h="12700">
                  <a:moveTo>
                    <a:pt x="470636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939" y="8890"/>
                  </a:lnTo>
                  <a:lnTo>
                    <a:pt x="939" y="12700"/>
                  </a:lnTo>
                  <a:lnTo>
                    <a:pt x="470052" y="12700"/>
                  </a:lnTo>
                  <a:lnTo>
                    <a:pt x="470052" y="8890"/>
                  </a:lnTo>
                  <a:lnTo>
                    <a:pt x="470636" y="8890"/>
                  </a:lnTo>
                  <a:lnTo>
                    <a:pt x="470636" y="0"/>
                  </a:lnTo>
                  <a:close/>
                </a:path>
              </a:pathLst>
            </a:custGeom>
            <a:solidFill>
              <a:srgbClr val="FAF413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300317" y="6781799"/>
              <a:ext cx="469265" cy="12700"/>
            </a:xfrm>
            <a:custGeom>
              <a:avLst/>
              <a:gdLst/>
              <a:ahLst/>
              <a:cxnLst/>
              <a:rect l="l" t="t" r="r" b="b"/>
              <a:pathLst>
                <a:path w="469265" h="12700">
                  <a:moveTo>
                    <a:pt x="468854" y="0"/>
                  </a:moveTo>
                  <a:lnTo>
                    <a:pt x="0" y="0"/>
                  </a:lnTo>
                  <a:lnTo>
                    <a:pt x="2988" y="12700"/>
                  </a:lnTo>
                  <a:lnTo>
                    <a:pt x="466612" y="12700"/>
                  </a:lnTo>
                  <a:lnTo>
                    <a:pt x="468854" y="0"/>
                  </a:lnTo>
                  <a:close/>
                </a:path>
              </a:pathLst>
            </a:custGeom>
            <a:solidFill>
              <a:srgbClr val="FAF412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303898" y="6793230"/>
              <a:ext cx="462915" cy="12700"/>
            </a:xfrm>
            <a:custGeom>
              <a:avLst/>
              <a:gdLst/>
              <a:ahLst/>
              <a:cxnLst/>
              <a:rect l="l" t="t" r="r" b="b"/>
              <a:pathLst>
                <a:path w="462915" h="12700">
                  <a:moveTo>
                    <a:pt x="462572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498" y="7620"/>
                  </a:lnTo>
                  <a:lnTo>
                    <a:pt x="1498" y="12700"/>
                  </a:lnTo>
                  <a:lnTo>
                    <a:pt x="461162" y="12700"/>
                  </a:lnTo>
                  <a:lnTo>
                    <a:pt x="461162" y="7620"/>
                  </a:lnTo>
                  <a:lnTo>
                    <a:pt x="462572" y="7620"/>
                  </a:lnTo>
                  <a:lnTo>
                    <a:pt x="462572" y="0"/>
                  </a:lnTo>
                  <a:close/>
                </a:path>
              </a:pathLst>
            </a:custGeom>
            <a:solidFill>
              <a:srgbClr val="FAF411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305696" y="6804660"/>
              <a:ext cx="459105" cy="13970"/>
            </a:xfrm>
            <a:custGeom>
              <a:avLst/>
              <a:gdLst/>
              <a:ahLst/>
              <a:cxnLst/>
              <a:rect l="l" t="t" r="r" b="b"/>
              <a:pathLst>
                <a:path w="459105" h="13970">
                  <a:moveTo>
                    <a:pt x="458992" y="0"/>
                  </a:moveTo>
                  <a:lnTo>
                    <a:pt x="0" y="0"/>
                  </a:lnTo>
                  <a:lnTo>
                    <a:pt x="3287" y="13970"/>
                  </a:lnTo>
                  <a:lnTo>
                    <a:pt x="454884" y="13970"/>
                  </a:lnTo>
                  <a:lnTo>
                    <a:pt x="458992" y="0"/>
                  </a:lnTo>
                  <a:close/>
                </a:path>
              </a:pathLst>
            </a:custGeom>
            <a:solidFill>
              <a:srgbClr val="FAF410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309270" y="6817360"/>
              <a:ext cx="451484" cy="12700"/>
            </a:xfrm>
            <a:custGeom>
              <a:avLst/>
              <a:gdLst/>
              <a:ahLst/>
              <a:cxnLst/>
              <a:rect l="l" t="t" r="r" b="b"/>
              <a:pathLst>
                <a:path w="451484" h="12700">
                  <a:moveTo>
                    <a:pt x="450926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1943" y="5080"/>
                  </a:lnTo>
                  <a:lnTo>
                    <a:pt x="1943" y="12700"/>
                  </a:lnTo>
                  <a:lnTo>
                    <a:pt x="448614" y="12700"/>
                  </a:lnTo>
                  <a:lnTo>
                    <a:pt x="448614" y="5080"/>
                  </a:lnTo>
                  <a:lnTo>
                    <a:pt x="450926" y="5080"/>
                  </a:lnTo>
                  <a:lnTo>
                    <a:pt x="450926" y="0"/>
                  </a:lnTo>
                  <a:close/>
                </a:path>
              </a:pathLst>
            </a:custGeom>
            <a:solidFill>
              <a:srgbClr val="FAF40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312121" y="6828789"/>
              <a:ext cx="445134" cy="12700"/>
            </a:xfrm>
            <a:custGeom>
              <a:avLst/>
              <a:gdLst/>
              <a:ahLst/>
              <a:cxnLst/>
              <a:rect l="l" t="t" r="r" b="b"/>
              <a:pathLst>
                <a:path w="445134" h="12700">
                  <a:moveTo>
                    <a:pt x="444724" y="0"/>
                  </a:moveTo>
                  <a:lnTo>
                    <a:pt x="0" y="0"/>
                  </a:lnTo>
                  <a:lnTo>
                    <a:pt x="4482" y="12699"/>
                  </a:lnTo>
                  <a:lnTo>
                    <a:pt x="439494" y="12699"/>
                  </a:lnTo>
                  <a:lnTo>
                    <a:pt x="444724" y="0"/>
                  </a:lnTo>
                  <a:close/>
                </a:path>
              </a:pathLst>
            </a:custGeom>
            <a:solidFill>
              <a:srgbClr val="FAF40E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316155" y="6840219"/>
              <a:ext cx="436245" cy="12700"/>
            </a:xfrm>
            <a:custGeom>
              <a:avLst/>
              <a:gdLst/>
              <a:ahLst/>
              <a:cxnLst/>
              <a:rect l="l" t="t" r="r" b="b"/>
              <a:pathLst>
                <a:path w="436245" h="12700">
                  <a:moveTo>
                    <a:pt x="435983" y="0"/>
                  </a:moveTo>
                  <a:lnTo>
                    <a:pt x="0" y="0"/>
                  </a:lnTo>
                  <a:lnTo>
                    <a:pt x="1344" y="3809"/>
                  </a:lnTo>
                  <a:lnTo>
                    <a:pt x="7694" y="12699"/>
                  </a:lnTo>
                  <a:lnTo>
                    <a:pt x="429334" y="12699"/>
                  </a:lnTo>
                  <a:lnTo>
                    <a:pt x="434414" y="3809"/>
                  </a:lnTo>
                  <a:lnTo>
                    <a:pt x="435983" y="0"/>
                  </a:lnTo>
                  <a:close/>
                </a:path>
              </a:pathLst>
            </a:custGeom>
            <a:solidFill>
              <a:srgbClr val="FAF40D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322942" y="6851649"/>
              <a:ext cx="423545" cy="6350"/>
            </a:xfrm>
            <a:custGeom>
              <a:avLst/>
              <a:gdLst/>
              <a:ahLst/>
              <a:cxnLst/>
              <a:rect l="l" t="t" r="r" b="b"/>
              <a:pathLst>
                <a:path w="423545" h="6350">
                  <a:moveTo>
                    <a:pt x="423272" y="0"/>
                  </a:moveTo>
                  <a:lnTo>
                    <a:pt x="0" y="0"/>
                  </a:lnTo>
                  <a:lnTo>
                    <a:pt x="4535" y="6350"/>
                  </a:lnTo>
                  <a:lnTo>
                    <a:pt x="419644" y="6350"/>
                  </a:lnTo>
                  <a:lnTo>
                    <a:pt x="423272" y="0"/>
                  </a:lnTo>
                  <a:close/>
                </a:path>
              </a:pathLst>
            </a:custGeom>
            <a:solidFill>
              <a:srgbClr val="FAF40C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534670" y="5689599"/>
              <a:ext cx="236220" cy="3556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8709152" y="5099050"/>
              <a:ext cx="96520" cy="6350"/>
            </a:xfrm>
            <a:custGeom>
              <a:avLst/>
              <a:gdLst/>
              <a:ahLst/>
              <a:cxnLst/>
              <a:rect l="l" t="t" r="r" b="b"/>
              <a:pathLst>
                <a:path w="96520" h="6350">
                  <a:moveTo>
                    <a:pt x="48768" y="0"/>
                  </a:moveTo>
                  <a:lnTo>
                    <a:pt x="25907" y="1269"/>
                  </a:lnTo>
                  <a:lnTo>
                    <a:pt x="4318" y="5080"/>
                  </a:lnTo>
                  <a:lnTo>
                    <a:pt x="0" y="6350"/>
                  </a:lnTo>
                  <a:lnTo>
                    <a:pt x="96266" y="6350"/>
                  </a:lnTo>
                  <a:lnTo>
                    <a:pt x="91948" y="5080"/>
                  </a:lnTo>
                  <a:lnTo>
                    <a:pt x="70357" y="1269"/>
                  </a:lnTo>
                  <a:lnTo>
                    <a:pt x="48768" y="0"/>
                  </a:lnTo>
                  <a:close/>
                </a:path>
              </a:pathLst>
            </a:custGeom>
            <a:solidFill>
              <a:srgbClr val="C3C380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8684683" y="5105400"/>
              <a:ext cx="145415" cy="7620"/>
            </a:xfrm>
            <a:custGeom>
              <a:avLst/>
              <a:gdLst/>
              <a:ahLst/>
              <a:cxnLst/>
              <a:rect l="l" t="t" r="r" b="b"/>
              <a:pathLst>
                <a:path w="145415" h="7620">
                  <a:moveTo>
                    <a:pt x="120734" y="0"/>
                  </a:moveTo>
                  <a:lnTo>
                    <a:pt x="24468" y="0"/>
                  </a:lnTo>
                  <a:lnTo>
                    <a:pt x="7196" y="5080"/>
                  </a:lnTo>
                  <a:lnTo>
                    <a:pt x="0" y="7619"/>
                  </a:lnTo>
                  <a:lnTo>
                    <a:pt x="145203" y="7619"/>
                  </a:lnTo>
                  <a:lnTo>
                    <a:pt x="138006" y="5080"/>
                  </a:lnTo>
                  <a:lnTo>
                    <a:pt x="120734" y="0"/>
                  </a:lnTo>
                  <a:close/>
                </a:path>
              </a:pathLst>
            </a:custGeom>
            <a:solidFill>
              <a:srgbClr val="C3C37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8666226" y="5111750"/>
              <a:ext cx="182245" cy="8890"/>
            </a:xfrm>
            <a:custGeom>
              <a:avLst/>
              <a:gdLst/>
              <a:ahLst/>
              <a:cxnLst/>
              <a:rect l="l" t="t" r="r" b="b"/>
              <a:pathLst>
                <a:path w="182245" h="8889">
                  <a:moveTo>
                    <a:pt x="160062" y="0"/>
                  </a:moveTo>
                  <a:lnTo>
                    <a:pt x="22055" y="0"/>
                  </a:lnTo>
                  <a:lnTo>
                    <a:pt x="4063" y="6350"/>
                  </a:lnTo>
                  <a:lnTo>
                    <a:pt x="0" y="8889"/>
                  </a:lnTo>
                  <a:lnTo>
                    <a:pt x="182117" y="8889"/>
                  </a:lnTo>
                  <a:lnTo>
                    <a:pt x="178053" y="6350"/>
                  </a:lnTo>
                  <a:lnTo>
                    <a:pt x="160062" y="0"/>
                  </a:lnTo>
                  <a:close/>
                </a:path>
              </a:pathLst>
            </a:custGeom>
            <a:solidFill>
              <a:srgbClr val="C3C37D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8656066" y="5119369"/>
              <a:ext cx="202565" cy="7620"/>
            </a:xfrm>
            <a:custGeom>
              <a:avLst/>
              <a:gdLst/>
              <a:ahLst/>
              <a:cxnLst/>
              <a:rect l="l" t="t" r="r" b="b"/>
              <a:pathLst>
                <a:path w="202565" h="7620">
                  <a:moveTo>
                    <a:pt x="190245" y="0"/>
                  </a:moveTo>
                  <a:lnTo>
                    <a:pt x="12192" y="0"/>
                  </a:lnTo>
                  <a:lnTo>
                    <a:pt x="0" y="7619"/>
                  </a:lnTo>
                  <a:lnTo>
                    <a:pt x="202437" y="7619"/>
                  </a:lnTo>
                  <a:lnTo>
                    <a:pt x="190245" y="0"/>
                  </a:lnTo>
                  <a:close/>
                </a:path>
              </a:pathLst>
            </a:custGeom>
            <a:solidFill>
              <a:srgbClr val="C3C37B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8647113" y="5126989"/>
              <a:ext cx="220979" cy="7620"/>
            </a:xfrm>
            <a:custGeom>
              <a:avLst/>
              <a:gdLst/>
              <a:ahLst/>
              <a:cxnLst/>
              <a:rect l="l" t="t" r="r" b="b"/>
              <a:pathLst>
                <a:path w="220979" h="7620">
                  <a:moveTo>
                    <a:pt x="220535" y="3810"/>
                  </a:moveTo>
                  <a:lnTo>
                    <a:pt x="214439" y="3810"/>
                  </a:lnTo>
                  <a:lnTo>
                    <a:pt x="214439" y="0"/>
                  </a:lnTo>
                  <a:lnTo>
                    <a:pt x="5905" y="0"/>
                  </a:lnTo>
                  <a:lnTo>
                    <a:pt x="5905" y="381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220535" y="7620"/>
                  </a:lnTo>
                  <a:lnTo>
                    <a:pt x="220535" y="3810"/>
                  </a:lnTo>
                  <a:close/>
                </a:path>
              </a:pathLst>
            </a:custGeom>
            <a:solidFill>
              <a:srgbClr val="C3C379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8632825" y="5133339"/>
              <a:ext cx="250190" cy="8890"/>
            </a:xfrm>
            <a:custGeom>
              <a:avLst/>
              <a:gdLst/>
              <a:ahLst/>
              <a:cxnLst/>
              <a:rect l="l" t="t" r="r" b="b"/>
              <a:pathLst>
                <a:path w="250190" h="8889">
                  <a:moveTo>
                    <a:pt x="235838" y="0"/>
                  </a:moveTo>
                  <a:lnTo>
                    <a:pt x="13335" y="0"/>
                  </a:lnTo>
                  <a:lnTo>
                    <a:pt x="0" y="8890"/>
                  </a:lnTo>
                  <a:lnTo>
                    <a:pt x="250063" y="8890"/>
                  </a:lnTo>
                  <a:lnTo>
                    <a:pt x="235838" y="0"/>
                  </a:lnTo>
                  <a:close/>
                </a:path>
              </a:pathLst>
            </a:custGeom>
            <a:solidFill>
              <a:srgbClr val="C3C377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8627110" y="5140959"/>
              <a:ext cx="261620" cy="7620"/>
            </a:xfrm>
            <a:custGeom>
              <a:avLst/>
              <a:gdLst/>
              <a:ahLst/>
              <a:cxnLst/>
              <a:rect l="l" t="t" r="r" b="b"/>
              <a:pathLst>
                <a:path w="261620" h="7620">
                  <a:moveTo>
                    <a:pt x="261366" y="2540"/>
                  </a:moveTo>
                  <a:lnTo>
                    <a:pt x="255778" y="2540"/>
                  </a:lnTo>
                  <a:lnTo>
                    <a:pt x="255778" y="0"/>
                  </a:lnTo>
                  <a:lnTo>
                    <a:pt x="5715" y="0"/>
                  </a:lnTo>
                  <a:lnTo>
                    <a:pt x="5715" y="254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261366" y="7620"/>
                  </a:lnTo>
                  <a:lnTo>
                    <a:pt x="261366" y="2540"/>
                  </a:lnTo>
                  <a:close/>
                </a:path>
              </a:pathLst>
            </a:custGeom>
            <a:solidFill>
              <a:srgbClr val="C3C375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8611869" y="5148579"/>
              <a:ext cx="290830" cy="7620"/>
            </a:xfrm>
            <a:custGeom>
              <a:avLst/>
              <a:gdLst/>
              <a:ahLst/>
              <a:cxnLst/>
              <a:rect l="l" t="t" r="r" b="b"/>
              <a:pathLst>
                <a:path w="290829" h="7620">
                  <a:moveTo>
                    <a:pt x="280161" y="0"/>
                  </a:moveTo>
                  <a:lnTo>
                    <a:pt x="11429" y="0"/>
                  </a:lnTo>
                  <a:lnTo>
                    <a:pt x="0" y="7620"/>
                  </a:lnTo>
                  <a:lnTo>
                    <a:pt x="290829" y="7620"/>
                  </a:lnTo>
                  <a:lnTo>
                    <a:pt x="280161" y="0"/>
                  </a:lnTo>
                  <a:close/>
                </a:path>
              </a:pathLst>
            </a:custGeom>
            <a:solidFill>
              <a:srgbClr val="C3C373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8607755" y="5154929"/>
              <a:ext cx="299085" cy="8890"/>
            </a:xfrm>
            <a:custGeom>
              <a:avLst/>
              <a:gdLst/>
              <a:ahLst/>
              <a:cxnLst/>
              <a:rect l="l" t="t" r="r" b="b"/>
              <a:pathLst>
                <a:path w="299084" h="8889">
                  <a:moveTo>
                    <a:pt x="299046" y="1270"/>
                  </a:moveTo>
                  <a:lnTo>
                    <a:pt x="294055" y="1270"/>
                  </a:lnTo>
                  <a:lnTo>
                    <a:pt x="294055" y="0"/>
                  </a:lnTo>
                  <a:lnTo>
                    <a:pt x="5067" y="0"/>
                  </a:lnTo>
                  <a:lnTo>
                    <a:pt x="5067" y="1270"/>
                  </a:lnTo>
                  <a:lnTo>
                    <a:pt x="0" y="1270"/>
                  </a:lnTo>
                  <a:lnTo>
                    <a:pt x="0" y="8890"/>
                  </a:lnTo>
                  <a:lnTo>
                    <a:pt x="299046" y="8890"/>
                  </a:lnTo>
                  <a:lnTo>
                    <a:pt x="299046" y="1270"/>
                  </a:lnTo>
                  <a:close/>
                </a:path>
              </a:pathLst>
            </a:custGeom>
            <a:solidFill>
              <a:srgbClr val="C3C371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8596825" y="5162550"/>
              <a:ext cx="321310" cy="7620"/>
            </a:xfrm>
            <a:custGeom>
              <a:avLst/>
              <a:gdLst/>
              <a:ahLst/>
              <a:cxnLst/>
              <a:rect l="l" t="t" r="r" b="b"/>
              <a:pathLst>
                <a:path w="321309" h="7620">
                  <a:moveTo>
                    <a:pt x="312713" y="0"/>
                  </a:moveTo>
                  <a:lnTo>
                    <a:pt x="8206" y="0"/>
                  </a:lnTo>
                  <a:lnTo>
                    <a:pt x="0" y="7619"/>
                  </a:lnTo>
                  <a:lnTo>
                    <a:pt x="320919" y="7619"/>
                  </a:lnTo>
                  <a:lnTo>
                    <a:pt x="312713" y="0"/>
                  </a:lnTo>
                  <a:close/>
                </a:path>
              </a:pathLst>
            </a:custGeom>
            <a:solidFill>
              <a:srgbClr val="C3C36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8589735" y="5170169"/>
              <a:ext cx="335915" cy="7620"/>
            </a:xfrm>
            <a:custGeom>
              <a:avLst/>
              <a:gdLst/>
              <a:ahLst/>
              <a:cxnLst/>
              <a:rect l="l" t="t" r="r" b="b"/>
              <a:pathLst>
                <a:path w="335915" h="7620">
                  <a:moveTo>
                    <a:pt x="328008" y="0"/>
                  </a:moveTo>
                  <a:lnTo>
                    <a:pt x="7089" y="0"/>
                  </a:lnTo>
                  <a:lnTo>
                    <a:pt x="4354" y="2539"/>
                  </a:lnTo>
                  <a:lnTo>
                    <a:pt x="0" y="7619"/>
                  </a:lnTo>
                  <a:lnTo>
                    <a:pt x="335461" y="7619"/>
                  </a:lnTo>
                  <a:lnTo>
                    <a:pt x="330744" y="2539"/>
                  </a:lnTo>
                  <a:lnTo>
                    <a:pt x="328008" y="0"/>
                  </a:lnTo>
                  <a:close/>
                </a:path>
              </a:pathLst>
            </a:custGeom>
            <a:solidFill>
              <a:srgbClr val="C3C36D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8583203" y="5177789"/>
              <a:ext cx="349250" cy="7620"/>
            </a:xfrm>
            <a:custGeom>
              <a:avLst/>
              <a:gdLst/>
              <a:ahLst/>
              <a:cxnLst/>
              <a:rect l="l" t="t" r="r" b="b"/>
              <a:pathLst>
                <a:path w="349250" h="7620">
                  <a:moveTo>
                    <a:pt x="341992" y="0"/>
                  </a:moveTo>
                  <a:lnTo>
                    <a:pt x="6531" y="0"/>
                  </a:lnTo>
                  <a:lnTo>
                    <a:pt x="0" y="7620"/>
                  </a:lnTo>
                  <a:lnTo>
                    <a:pt x="349068" y="7620"/>
                  </a:lnTo>
                  <a:lnTo>
                    <a:pt x="341992" y="0"/>
                  </a:lnTo>
                  <a:close/>
                </a:path>
              </a:pathLst>
            </a:custGeom>
            <a:solidFill>
              <a:srgbClr val="C3C36B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8577833" y="5184139"/>
              <a:ext cx="360680" cy="7620"/>
            </a:xfrm>
            <a:custGeom>
              <a:avLst/>
              <a:gdLst/>
              <a:ahLst/>
              <a:cxnLst/>
              <a:rect l="l" t="t" r="r" b="b"/>
              <a:pathLst>
                <a:path w="360679" h="7620">
                  <a:moveTo>
                    <a:pt x="353259" y="0"/>
                  </a:moveTo>
                  <a:lnTo>
                    <a:pt x="6458" y="0"/>
                  </a:lnTo>
                  <a:lnTo>
                    <a:pt x="1016" y="6350"/>
                  </a:lnTo>
                  <a:lnTo>
                    <a:pt x="0" y="7620"/>
                  </a:lnTo>
                  <a:lnTo>
                    <a:pt x="360087" y="7620"/>
                  </a:lnTo>
                  <a:lnTo>
                    <a:pt x="359156" y="6350"/>
                  </a:lnTo>
                  <a:lnTo>
                    <a:pt x="353259" y="0"/>
                  </a:lnTo>
                  <a:close/>
                </a:path>
              </a:pathLst>
            </a:custGeom>
            <a:solidFill>
              <a:srgbClr val="C4C369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8571738" y="5191760"/>
              <a:ext cx="372110" cy="7620"/>
            </a:xfrm>
            <a:custGeom>
              <a:avLst/>
              <a:gdLst/>
              <a:ahLst/>
              <a:cxnLst/>
              <a:rect l="l" t="t" r="r" b="b"/>
              <a:pathLst>
                <a:path w="372109" h="7620">
                  <a:moveTo>
                    <a:pt x="366183" y="0"/>
                  </a:moveTo>
                  <a:lnTo>
                    <a:pt x="6096" y="0"/>
                  </a:lnTo>
                  <a:lnTo>
                    <a:pt x="0" y="7619"/>
                  </a:lnTo>
                  <a:lnTo>
                    <a:pt x="371771" y="7619"/>
                  </a:lnTo>
                  <a:lnTo>
                    <a:pt x="366183" y="0"/>
                  </a:lnTo>
                  <a:close/>
                </a:path>
              </a:pathLst>
            </a:custGeom>
            <a:solidFill>
              <a:srgbClr val="C4C367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8565642" y="5199379"/>
              <a:ext cx="383540" cy="7620"/>
            </a:xfrm>
            <a:custGeom>
              <a:avLst/>
              <a:gdLst/>
              <a:ahLst/>
              <a:cxnLst/>
              <a:rect l="l" t="t" r="r" b="b"/>
              <a:pathLst>
                <a:path w="383540" h="7620">
                  <a:moveTo>
                    <a:pt x="377867" y="0"/>
                  </a:moveTo>
                  <a:lnTo>
                    <a:pt x="6096" y="0"/>
                  </a:lnTo>
                  <a:lnTo>
                    <a:pt x="0" y="7620"/>
                  </a:lnTo>
                  <a:lnTo>
                    <a:pt x="383455" y="7620"/>
                  </a:lnTo>
                  <a:lnTo>
                    <a:pt x="377867" y="0"/>
                  </a:lnTo>
                  <a:close/>
                </a:path>
              </a:pathLst>
            </a:custGeom>
            <a:solidFill>
              <a:srgbClr val="C4C366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8561069" y="5205729"/>
              <a:ext cx="392430" cy="7620"/>
            </a:xfrm>
            <a:custGeom>
              <a:avLst/>
              <a:gdLst/>
              <a:ahLst/>
              <a:cxnLst/>
              <a:rect l="l" t="t" r="r" b="b"/>
              <a:pathLst>
                <a:path w="392429" h="7620">
                  <a:moveTo>
                    <a:pt x="387096" y="0"/>
                  </a:moveTo>
                  <a:lnTo>
                    <a:pt x="5588" y="0"/>
                  </a:lnTo>
                  <a:lnTo>
                    <a:pt x="2540" y="3810"/>
                  </a:lnTo>
                  <a:lnTo>
                    <a:pt x="0" y="7620"/>
                  </a:lnTo>
                  <a:lnTo>
                    <a:pt x="392430" y="7620"/>
                  </a:lnTo>
                  <a:lnTo>
                    <a:pt x="389890" y="3810"/>
                  </a:lnTo>
                  <a:lnTo>
                    <a:pt x="387096" y="0"/>
                  </a:lnTo>
                  <a:close/>
                </a:path>
              </a:pathLst>
            </a:custGeom>
            <a:solidFill>
              <a:srgbClr val="C4C364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8555990" y="5213350"/>
              <a:ext cx="402590" cy="7620"/>
            </a:xfrm>
            <a:custGeom>
              <a:avLst/>
              <a:gdLst/>
              <a:ahLst/>
              <a:cxnLst/>
              <a:rect l="l" t="t" r="r" b="b"/>
              <a:pathLst>
                <a:path w="402590" h="7620">
                  <a:moveTo>
                    <a:pt x="397510" y="0"/>
                  </a:moveTo>
                  <a:lnTo>
                    <a:pt x="5079" y="0"/>
                  </a:lnTo>
                  <a:lnTo>
                    <a:pt x="0" y="7619"/>
                  </a:lnTo>
                  <a:lnTo>
                    <a:pt x="402590" y="7619"/>
                  </a:lnTo>
                  <a:lnTo>
                    <a:pt x="397510" y="0"/>
                  </a:lnTo>
                  <a:close/>
                </a:path>
              </a:pathLst>
            </a:custGeom>
            <a:solidFill>
              <a:srgbClr val="C4C362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8550909" y="5220969"/>
              <a:ext cx="412750" cy="7620"/>
            </a:xfrm>
            <a:custGeom>
              <a:avLst/>
              <a:gdLst/>
              <a:ahLst/>
              <a:cxnLst/>
              <a:rect l="l" t="t" r="r" b="b"/>
              <a:pathLst>
                <a:path w="412750" h="7620">
                  <a:moveTo>
                    <a:pt x="407670" y="0"/>
                  </a:moveTo>
                  <a:lnTo>
                    <a:pt x="5079" y="0"/>
                  </a:lnTo>
                  <a:lnTo>
                    <a:pt x="0" y="7619"/>
                  </a:lnTo>
                  <a:lnTo>
                    <a:pt x="412750" y="7619"/>
                  </a:lnTo>
                  <a:lnTo>
                    <a:pt x="407670" y="0"/>
                  </a:lnTo>
                  <a:close/>
                </a:path>
              </a:pathLst>
            </a:custGeom>
            <a:solidFill>
              <a:srgbClr val="C4C360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8549323" y="5227319"/>
              <a:ext cx="415925" cy="7620"/>
            </a:xfrm>
            <a:custGeom>
              <a:avLst/>
              <a:gdLst/>
              <a:ahLst/>
              <a:cxnLst/>
              <a:rect l="l" t="t" r="r" b="b"/>
              <a:pathLst>
                <a:path w="415925" h="7620">
                  <a:moveTo>
                    <a:pt x="415925" y="1270"/>
                  </a:moveTo>
                  <a:lnTo>
                    <a:pt x="413905" y="1270"/>
                  </a:lnTo>
                  <a:lnTo>
                    <a:pt x="413905" y="0"/>
                  </a:lnTo>
                  <a:lnTo>
                    <a:pt x="2006" y="0"/>
                  </a:lnTo>
                  <a:lnTo>
                    <a:pt x="2006" y="1270"/>
                  </a:lnTo>
                  <a:lnTo>
                    <a:pt x="0" y="1270"/>
                  </a:lnTo>
                  <a:lnTo>
                    <a:pt x="0" y="7620"/>
                  </a:lnTo>
                  <a:lnTo>
                    <a:pt x="415925" y="7620"/>
                  </a:lnTo>
                  <a:lnTo>
                    <a:pt x="415925" y="1270"/>
                  </a:lnTo>
                  <a:close/>
                </a:path>
              </a:pathLst>
            </a:custGeom>
            <a:solidFill>
              <a:srgbClr val="C4C35E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8543925" y="5234939"/>
              <a:ext cx="426720" cy="7620"/>
            </a:xfrm>
            <a:custGeom>
              <a:avLst/>
              <a:gdLst/>
              <a:ahLst/>
              <a:cxnLst/>
              <a:rect l="l" t="t" r="r" b="b"/>
              <a:pathLst>
                <a:path w="426720" h="7620">
                  <a:moveTo>
                    <a:pt x="422909" y="0"/>
                  </a:moveTo>
                  <a:lnTo>
                    <a:pt x="3809" y="0"/>
                  </a:lnTo>
                  <a:lnTo>
                    <a:pt x="0" y="7620"/>
                  </a:lnTo>
                  <a:lnTo>
                    <a:pt x="426720" y="7620"/>
                  </a:lnTo>
                  <a:lnTo>
                    <a:pt x="422909" y="0"/>
                  </a:lnTo>
                  <a:close/>
                </a:path>
              </a:pathLst>
            </a:custGeom>
            <a:solidFill>
              <a:srgbClr val="C4C35C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8540226" y="5242560"/>
              <a:ext cx="434340" cy="7620"/>
            </a:xfrm>
            <a:custGeom>
              <a:avLst/>
              <a:gdLst/>
              <a:ahLst/>
              <a:cxnLst/>
              <a:rect l="l" t="t" r="r" b="b"/>
              <a:pathLst>
                <a:path w="434340" h="7620">
                  <a:moveTo>
                    <a:pt x="430417" y="0"/>
                  </a:moveTo>
                  <a:lnTo>
                    <a:pt x="3697" y="0"/>
                  </a:lnTo>
                  <a:lnTo>
                    <a:pt x="522" y="6349"/>
                  </a:lnTo>
                  <a:lnTo>
                    <a:pt x="0" y="7619"/>
                  </a:lnTo>
                  <a:lnTo>
                    <a:pt x="434115" y="7619"/>
                  </a:lnTo>
                  <a:lnTo>
                    <a:pt x="433592" y="6349"/>
                  </a:lnTo>
                  <a:lnTo>
                    <a:pt x="430417" y="0"/>
                  </a:lnTo>
                  <a:close/>
                </a:path>
              </a:pathLst>
            </a:custGeom>
            <a:solidFill>
              <a:srgbClr val="C4C35A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8537612" y="5248910"/>
              <a:ext cx="439420" cy="7620"/>
            </a:xfrm>
            <a:custGeom>
              <a:avLst/>
              <a:gdLst/>
              <a:ahLst/>
              <a:cxnLst/>
              <a:rect l="l" t="t" r="r" b="b"/>
              <a:pathLst>
                <a:path w="439420" h="7620">
                  <a:moveTo>
                    <a:pt x="436207" y="0"/>
                  </a:moveTo>
                  <a:lnTo>
                    <a:pt x="3137" y="0"/>
                  </a:lnTo>
                  <a:lnTo>
                    <a:pt x="0" y="7619"/>
                  </a:lnTo>
                  <a:lnTo>
                    <a:pt x="439345" y="7619"/>
                  </a:lnTo>
                  <a:lnTo>
                    <a:pt x="436207" y="0"/>
                  </a:lnTo>
                  <a:close/>
                </a:path>
              </a:pathLst>
            </a:custGeom>
            <a:solidFill>
              <a:srgbClr val="C4C358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8534474" y="5256529"/>
              <a:ext cx="445770" cy="7620"/>
            </a:xfrm>
            <a:custGeom>
              <a:avLst/>
              <a:gdLst/>
              <a:ahLst/>
              <a:cxnLst/>
              <a:rect l="l" t="t" r="r" b="b"/>
              <a:pathLst>
                <a:path w="445770" h="7620">
                  <a:moveTo>
                    <a:pt x="442482" y="0"/>
                  </a:moveTo>
                  <a:lnTo>
                    <a:pt x="3137" y="0"/>
                  </a:lnTo>
                  <a:lnTo>
                    <a:pt x="0" y="7620"/>
                  </a:lnTo>
                  <a:lnTo>
                    <a:pt x="445620" y="7620"/>
                  </a:lnTo>
                  <a:lnTo>
                    <a:pt x="442482" y="0"/>
                  </a:lnTo>
                  <a:close/>
                </a:path>
              </a:pathLst>
            </a:custGeom>
            <a:solidFill>
              <a:srgbClr val="C4C356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8531486" y="5264150"/>
              <a:ext cx="452120" cy="7620"/>
            </a:xfrm>
            <a:custGeom>
              <a:avLst/>
              <a:gdLst/>
              <a:ahLst/>
              <a:cxnLst/>
              <a:rect l="l" t="t" r="r" b="b"/>
              <a:pathLst>
                <a:path w="452120" h="7620">
                  <a:moveTo>
                    <a:pt x="448608" y="0"/>
                  </a:moveTo>
                  <a:lnTo>
                    <a:pt x="2988" y="0"/>
                  </a:lnTo>
                  <a:lnTo>
                    <a:pt x="373" y="6350"/>
                  </a:lnTo>
                  <a:lnTo>
                    <a:pt x="0" y="7619"/>
                  </a:lnTo>
                  <a:lnTo>
                    <a:pt x="451597" y="7619"/>
                  </a:lnTo>
                  <a:lnTo>
                    <a:pt x="451223" y="6350"/>
                  </a:lnTo>
                  <a:lnTo>
                    <a:pt x="448608" y="0"/>
                  </a:lnTo>
                  <a:close/>
                </a:path>
              </a:pathLst>
            </a:custGeom>
            <a:solidFill>
              <a:srgbClr val="C5C354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8529618" y="5270500"/>
              <a:ext cx="455930" cy="7620"/>
            </a:xfrm>
            <a:custGeom>
              <a:avLst/>
              <a:gdLst/>
              <a:ahLst/>
              <a:cxnLst/>
              <a:rect l="l" t="t" r="r" b="b"/>
              <a:pathLst>
                <a:path w="455929" h="7620">
                  <a:moveTo>
                    <a:pt x="453091" y="0"/>
                  </a:moveTo>
                  <a:lnTo>
                    <a:pt x="2241" y="0"/>
                  </a:lnTo>
                  <a:lnTo>
                    <a:pt x="0" y="7619"/>
                  </a:lnTo>
                  <a:lnTo>
                    <a:pt x="455332" y="7619"/>
                  </a:lnTo>
                  <a:lnTo>
                    <a:pt x="453091" y="0"/>
                  </a:lnTo>
                  <a:close/>
                </a:path>
              </a:pathLst>
            </a:custGeom>
            <a:solidFill>
              <a:srgbClr val="C5C352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8527377" y="5278119"/>
              <a:ext cx="460375" cy="7620"/>
            </a:xfrm>
            <a:custGeom>
              <a:avLst/>
              <a:gdLst/>
              <a:ahLst/>
              <a:cxnLst/>
              <a:rect l="l" t="t" r="r" b="b"/>
              <a:pathLst>
                <a:path w="460375" h="7620">
                  <a:moveTo>
                    <a:pt x="457573" y="0"/>
                  </a:moveTo>
                  <a:lnTo>
                    <a:pt x="2241" y="0"/>
                  </a:lnTo>
                  <a:lnTo>
                    <a:pt x="0" y="7619"/>
                  </a:lnTo>
                  <a:lnTo>
                    <a:pt x="459814" y="7619"/>
                  </a:lnTo>
                  <a:lnTo>
                    <a:pt x="457573" y="0"/>
                  </a:lnTo>
                  <a:close/>
                </a:path>
              </a:pathLst>
            </a:custGeom>
            <a:solidFill>
              <a:srgbClr val="C5C350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8525285" y="5285739"/>
              <a:ext cx="464184" cy="7620"/>
            </a:xfrm>
            <a:custGeom>
              <a:avLst/>
              <a:gdLst/>
              <a:ahLst/>
              <a:cxnLst/>
              <a:rect l="l" t="t" r="r" b="b"/>
              <a:pathLst>
                <a:path w="464184" h="7620">
                  <a:moveTo>
                    <a:pt x="461906" y="0"/>
                  </a:moveTo>
                  <a:lnTo>
                    <a:pt x="2091" y="0"/>
                  </a:lnTo>
                  <a:lnTo>
                    <a:pt x="224" y="6350"/>
                  </a:lnTo>
                  <a:lnTo>
                    <a:pt x="0" y="7620"/>
                  </a:lnTo>
                  <a:lnTo>
                    <a:pt x="463998" y="7620"/>
                  </a:lnTo>
                  <a:lnTo>
                    <a:pt x="463774" y="6350"/>
                  </a:lnTo>
                  <a:lnTo>
                    <a:pt x="461906" y="0"/>
                  </a:lnTo>
                  <a:close/>
                </a:path>
              </a:pathLst>
            </a:custGeom>
            <a:solidFill>
              <a:srgbClr val="C5C34E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8524164" y="5292089"/>
              <a:ext cx="466725" cy="7620"/>
            </a:xfrm>
            <a:custGeom>
              <a:avLst/>
              <a:gdLst/>
              <a:ahLst/>
              <a:cxnLst/>
              <a:rect l="l" t="t" r="r" b="b"/>
              <a:pathLst>
                <a:path w="466725" h="7620">
                  <a:moveTo>
                    <a:pt x="464894" y="0"/>
                  </a:moveTo>
                  <a:lnTo>
                    <a:pt x="1344" y="0"/>
                  </a:lnTo>
                  <a:lnTo>
                    <a:pt x="0" y="7620"/>
                  </a:lnTo>
                  <a:lnTo>
                    <a:pt x="466239" y="7620"/>
                  </a:lnTo>
                  <a:lnTo>
                    <a:pt x="464894" y="0"/>
                  </a:lnTo>
                  <a:close/>
                </a:path>
              </a:pathLst>
            </a:custGeom>
            <a:solidFill>
              <a:srgbClr val="C5C34D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8522820" y="5299710"/>
              <a:ext cx="469265" cy="7620"/>
            </a:xfrm>
            <a:custGeom>
              <a:avLst/>
              <a:gdLst/>
              <a:ahLst/>
              <a:cxnLst/>
              <a:rect l="l" t="t" r="r" b="b"/>
              <a:pathLst>
                <a:path w="469265" h="7620">
                  <a:moveTo>
                    <a:pt x="467584" y="0"/>
                  </a:moveTo>
                  <a:lnTo>
                    <a:pt x="1344" y="0"/>
                  </a:lnTo>
                  <a:lnTo>
                    <a:pt x="0" y="7619"/>
                  </a:lnTo>
                  <a:lnTo>
                    <a:pt x="468928" y="7619"/>
                  </a:lnTo>
                  <a:lnTo>
                    <a:pt x="467584" y="0"/>
                  </a:lnTo>
                  <a:close/>
                </a:path>
              </a:pathLst>
            </a:custGeom>
            <a:solidFill>
              <a:srgbClr val="C5C34B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8521700" y="5307329"/>
              <a:ext cx="471805" cy="7620"/>
            </a:xfrm>
            <a:custGeom>
              <a:avLst/>
              <a:gdLst/>
              <a:ahLst/>
              <a:cxnLst/>
              <a:rect l="l" t="t" r="r" b="b"/>
              <a:pathLst>
                <a:path w="471804" h="7620">
                  <a:moveTo>
                    <a:pt x="471208" y="6350"/>
                  </a:moveTo>
                  <a:lnTo>
                    <a:pt x="470598" y="6350"/>
                  </a:lnTo>
                  <a:lnTo>
                    <a:pt x="470598" y="0"/>
                  </a:lnTo>
                  <a:lnTo>
                    <a:pt x="558" y="0"/>
                  </a:lnTo>
                  <a:lnTo>
                    <a:pt x="558" y="6350"/>
                  </a:lnTo>
                  <a:lnTo>
                    <a:pt x="0" y="6350"/>
                  </a:lnTo>
                  <a:lnTo>
                    <a:pt x="0" y="7620"/>
                  </a:lnTo>
                  <a:lnTo>
                    <a:pt x="471208" y="7620"/>
                  </a:lnTo>
                  <a:lnTo>
                    <a:pt x="471208" y="6350"/>
                  </a:lnTo>
                  <a:close/>
                </a:path>
              </a:pathLst>
            </a:custGeom>
            <a:solidFill>
              <a:srgbClr val="C5C349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8521700" y="5313679"/>
              <a:ext cx="471805" cy="7620"/>
            </a:xfrm>
            <a:custGeom>
              <a:avLst/>
              <a:gdLst/>
              <a:ahLst/>
              <a:cxnLst/>
              <a:rect l="l" t="t" r="r" b="b"/>
              <a:pathLst>
                <a:path w="471804" h="7620">
                  <a:moveTo>
                    <a:pt x="471170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471646" y="7620"/>
                  </a:lnTo>
                  <a:lnTo>
                    <a:pt x="471170" y="0"/>
                  </a:lnTo>
                  <a:close/>
                </a:path>
              </a:pathLst>
            </a:custGeom>
            <a:solidFill>
              <a:srgbClr val="C5C347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8521700" y="5321300"/>
              <a:ext cx="472440" cy="7620"/>
            </a:xfrm>
            <a:custGeom>
              <a:avLst/>
              <a:gdLst/>
              <a:ahLst/>
              <a:cxnLst/>
              <a:rect l="l" t="t" r="r" b="b"/>
              <a:pathLst>
                <a:path w="472440" h="7620">
                  <a:moveTo>
                    <a:pt x="471646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472122" y="7619"/>
                  </a:lnTo>
                  <a:lnTo>
                    <a:pt x="471646" y="0"/>
                  </a:lnTo>
                  <a:close/>
                </a:path>
              </a:pathLst>
            </a:custGeom>
            <a:solidFill>
              <a:srgbClr val="C5C345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8521700" y="5328919"/>
              <a:ext cx="472440" cy="7620"/>
            </a:xfrm>
            <a:custGeom>
              <a:avLst/>
              <a:gdLst/>
              <a:ahLst/>
              <a:cxnLst/>
              <a:rect l="l" t="t" r="r" b="b"/>
              <a:pathLst>
                <a:path w="472440" h="7620">
                  <a:moveTo>
                    <a:pt x="472440" y="5080"/>
                  </a:moveTo>
                  <a:lnTo>
                    <a:pt x="472274" y="5080"/>
                  </a:lnTo>
                  <a:lnTo>
                    <a:pt x="472274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7620"/>
                  </a:lnTo>
                  <a:lnTo>
                    <a:pt x="236004" y="7620"/>
                  </a:lnTo>
                  <a:lnTo>
                    <a:pt x="236004" y="5080"/>
                  </a:lnTo>
                  <a:lnTo>
                    <a:pt x="236220" y="5080"/>
                  </a:lnTo>
                  <a:lnTo>
                    <a:pt x="236220" y="7620"/>
                  </a:lnTo>
                  <a:lnTo>
                    <a:pt x="472300" y="7620"/>
                  </a:lnTo>
                  <a:lnTo>
                    <a:pt x="472440" y="5080"/>
                  </a:lnTo>
                  <a:close/>
                </a:path>
              </a:pathLst>
            </a:custGeom>
            <a:solidFill>
              <a:srgbClr val="C5C343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8521700" y="5335269"/>
              <a:ext cx="472440" cy="7620"/>
            </a:xfrm>
            <a:custGeom>
              <a:avLst/>
              <a:gdLst/>
              <a:ahLst/>
              <a:cxnLst/>
              <a:rect l="l" t="t" r="r" b="b"/>
              <a:pathLst>
                <a:path w="472440" h="7620">
                  <a:moveTo>
                    <a:pt x="235470" y="0"/>
                  </a:moveTo>
                  <a:lnTo>
                    <a:pt x="0" y="0"/>
                  </a:lnTo>
                  <a:lnTo>
                    <a:pt x="0" y="6350"/>
                  </a:lnTo>
                  <a:lnTo>
                    <a:pt x="0" y="7620"/>
                  </a:lnTo>
                  <a:lnTo>
                    <a:pt x="234784" y="7620"/>
                  </a:lnTo>
                  <a:lnTo>
                    <a:pt x="234784" y="6350"/>
                  </a:lnTo>
                  <a:lnTo>
                    <a:pt x="235470" y="6350"/>
                  </a:lnTo>
                  <a:lnTo>
                    <a:pt x="235470" y="0"/>
                  </a:lnTo>
                  <a:close/>
                </a:path>
                <a:path w="472440" h="7620">
                  <a:moveTo>
                    <a:pt x="472363" y="0"/>
                  </a:moveTo>
                  <a:lnTo>
                    <a:pt x="236220" y="0"/>
                  </a:lnTo>
                  <a:lnTo>
                    <a:pt x="236220" y="7620"/>
                  </a:lnTo>
                  <a:lnTo>
                    <a:pt x="471970" y="7620"/>
                  </a:lnTo>
                  <a:lnTo>
                    <a:pt x="472363" y="0"/>
                  </a:lnTo>
                  <a:close/>
                </a:path>
              </a:pathLst>
            </a:custGeom>
            <a:solidFill>
              <a:srgbClr val="C5C341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8521700" y="5342889"/>
              <a:ext cx="472440" cy="7620"/>
            </a:xfrm>
            <a:custGeom>
              <a:avLst/>
              <a:gdLst/>
              <a:ahLst/>
              <a:cxnLst/>
              <a:rect l="l" t="t" r="r" b="b"/>
              <a:pathLst>
                <a:path w="472440" h="7620">
                  <a:moveTo>
                    <a:pt x="234632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232714" y="7620"/>
                  </a:lnTo>
                  <a:lnTo>
                    <a:pt x="234632" y="0"/>
                  </a:lnTo>
                  <a:close/>
                </a:path>
                <a:path w="472440" h="7620">
                  <a:moveTo>
                    <a:pt x="471970" y="0"/>
                  </a:moveTo>
                  <a:lnTo>
                    <a:pt x="236220" y="0"/>
                  </a:lnTo>
                  <a:lnTo>
                    <a:pt x="236220" y="7620"/>
                  </a:lnTo>
                  <a:lnTo>
                    <a:pt x="471563" y="7620"/>
                  </a:lnTo>
                  <a:lnTo>
                    <a:pt x="471970" y="0"/>
                  </a:lnTo>
                  <a:close/>
                </a:path>
              </a:pathLst>
            </a:custGeom>
            <a:solidFill>
              <a:srgbClr val="C6C33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8521700" y="5350509"/>
              <a:ext cx="471805" cy="7620"/>
            </a:xfrm>
            <a:custGeom>
              <a:avLst/>
              <a:gdLst/>
              <a:ahLst/>
              <a:cxnLst/>
              <a:rect l="l" t="t" r="r" b="b"/>
              <a:pathLst>
                <a:path w="471804" h="7620">
                  <a:moveTo>
                    <a:pt x="23256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7620"/>
                  </a:lnTo>
                  <a:lnTo>
                    <a:pt x="231140" y="7620"/>
                  </a:lnTo>
                  <a:lnTo>
                    <a:pt x="231140" y="1270"/>
                  </a:lnTo>
                  <a:lnTo>
                    <a:pt x="232562" y="1270"/>
                  </a:lnTo>
                  <a:lnTo>
                    <a:pt x="232562" y="0"/>
                  </a:lnTo>
                  <a:close/>
                </a:path>
                <a:path w="471804" h="7620">
                  <a:moveTo>
                    <a:pt x="471563" y="0"/>
                  </a:moveTo>
                  <a:lnTo>
                    <a:pt x="236220" y="0"/>
                  </a:lnTo>
                  <a:lnTo>
                    <a:pt x="236220" y="7620"/>
                  </a:lnTo>
                  <a:lnTo>
                    <a:pt x="471170" y="7620"/>
                  </a:lnTo>
                  <a:lnTo>
                    <a:pt x="471563" y="0"/>
                  </a:lnTo>
                  <a:close/>
                </a:path>
              </a:pathLst>
            </a:custGeom>
            <a:solidFill>
              <a:srgbClr val="C6C33D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8521700" y="5356859"/>
              <a:ext cx="471805" cy="7620"/>
            </a:xfrm>
            <a:custGeom>
              <a:avLst/>
              <a:gdLst/>
              <a:ahLst/>
              <a:cxnLst/>
              <a:rect l="l" t="t" r="r" b="b"/>
              <a:pathLst>
                <a:path w="471804" h="7620">
                  <a:moveTo>
                    <a:pt x="230124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6350"/>
                  </a:lnTo>
                  <a:lnTo>
                    <a:pt x="0" y="7620"/>
                  </a:lnTo>
                  <a:lnTo>
                    <a:pt x="227965" y="7620"/>
                  </a:lnTo>
                  <a:lnTo>
                    <a:pt x="227965" y="6350"/>
                  </a:lnTo>
                  <a:lnTo>
                    <a:pt x="229235" y="6350"/>
                  </a:lnTo>
                  <a:lnTo>
                    <a:pt x="229235" y="1270"/>
                  </a:lnTo>
                  <a:lnTo>
                    <a:pt x="230124" y="1270"/>
                  </a:lnTo>
                  <a:lnTo>
                    <a:pt x="230124" y="0"/>
                  </a:lnTo>
                  <a:close/>
                </a:path>
                <a:path w="471804" h="7620">
                  <a:moveTo>
                    <a:pt x="471195" y="0"/>
                  </a:moveTo>
                  <a:lnTo>
                    <a:pt x="236220" y="0"/>
                  </a:lnTo>
                  <a:lnTo>
                    <a:pt x="236220" y="1270"/>
                  </a:lnTo>
                  <a:lnTo>
                    <a:pt x="236220" y="7620"/>
                  </a:lnTo>
                  <a:lnTo>
                    <a:pt x="470598" y="7620"/>
                  </a:lnTo>
                  <a:lnTo>
                    <a:pt x="470598" y="1270"/>
                  </a:lnTo>
                  <a:lnTo>
                    <a:pt x="471195" y="1270"/>
                  </a:lnTo>
                  <a:lnTo>
                    <a:pt x="471195" y="0"/>
                  </a:lnTo>
                  <a:close/>
                </a:path>
              </a:pathLst>
            </a:custGeom>
            <a:solidFill>
              <a:srgbClr val="C6C33B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8521700" y="5364479"/>
              <a:ext cx="470534" cy="7620"/>
            </a:xfrm>
            <a:custGeom>
              <a:avLst/>
              <a:gdLst/>
              <a:ahLst/>
              <a:cxnLst/>
              <a:rect l="l" t="t" r="r" b="b"/>
              <a:pathLst>
                <a:path w="470534" h="7620">
                  <a:moveTo>
                    <a:pt x="225425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222250" y="7620"/>
                  </a:lnTo>
                  <a:lnTo>
                    <a:pt x="222250" y="3810"/>
                  </a:lnTo>
                  <a:lnTo>
                    <a:pt x="225425" y="3810"/>
                  </a:lnTo>
                  <a:lnTo>
                    <a:pt x="225425" y="0"/>
                  </a:lnTo>
                  <a:close/>
                </a:path>
                <a:path w="470534" h="7620">
                  <a:moveTo>
                    <a:pt x="470039" y="0"/>
                  </a:moveTo>
                  <a:lnTo>
                    <a:pt x="236220" y="0"/>
                  </a:lnTo>
                  <a:lnTo>
                    <a:pt x="236220" y="7620"/>
                  </a:lnTo>
                  <a:lnTo>
                    <a:pt x="468693" y="7620"/>
                  </a:lnTo>
                  <a:lnTo>
                    <a:pt x="470039" y="0"/>
                  </a:lnTo>
                  <a:close/>
                </a:path>
              </a:pathLst>
            </a:custGeom>
            <a:solidFill>
              <a:srgbClr val="C6C339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8521700" y="5372099"/>
              <a:ext cx="469265" cy="7620"/>
            </a:xfrm>
            <a:custGeom>
              <a:avLst/>
              <a:gdLst/>
              <a:ahLst/>
              <a:cxnLst/>
              <a:rect l="l" t="t" r="r" b="b"/>
              <a:pathLst>
                <a:path w="469265" h="7620">
                  <a:moveTo>
                    <a:pt x="220980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215900" y="7620"/>
                  </a:lnTo>
                  <a:lnTo>
                    <a:pt x="220980" y="0"/>
                  </a:lnTo>
                  <a:close/>
                </a:path>
                <a:path w="469265" h="7620">
                  <a:moveTo>
                    <a:pt x="468693" y="0"/>
                  </a:moveTo>
                  <a:lnTo>
                    <a:pt x="236220" y="0"/>
                  </a:lnTo>
                  <a:lnTo>
                    <a:pt x="236220" y="7620"/>
                  </a:lnTo>
                  <a:lnTo>
                    <a:pt x="467360" y="7620"/>
                  </a:lnTo>
                  <a:lnTo>
                    <a:pt x="468693" y="0"/>
                  </a:lnTo>
                  <a:close/>
                </a:path>
              </a:pathLst>
            </a:custGeom>
            <a:solidFill>
              <a:srgbClr val="C6C337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8521700" y="5378449"/>
              <a:ext cx="467995" cy="7620"/>
            </a:xfrm>
            <a:custGeom>
              <a:avLst/>
              <a:gdLst/>
              <a:ahLst/>
              <a:cxnLst/>
              <a:rect l="l" t="t" r="r" b="b"/>
              <a:pathLst>
                <a:path w="467995" h="7620">
                  <a:moveTo>
                    <a:pt x="216319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7620"/>
                  </a:lnTo>
                  <a:lnTo>
                    <a:pt x="212318" y="7620"/>
                  </a:lnTo>
                  <a:lnTo>
                    <a:pt x="212318" y="1270"/>
                  </a:lnTo>
                  <a:lnTo>
                    <a:pt x="216319" y="1270"/>
                  </a:lnTo>
                  <a:lnTo>
                    <a:pt x="216319" y="0"/>
                  </a:lnTo>
                  <a:close/>
                </a:path>
                <a:path w="467995" h="7620">
                  <a:moveTo>
                    <a:pt x="467461" y="0"/>
                  </a:moveTo>
                  <a:lnTo>
                    <a:pt x="236220" y="0"/>
                  </a:lnTo>
                  <a:lnTo>
                    <a:pt x="236220" y="1270"/>
                  </a:lnTo>
                  <a:lnTo>
                    <a:pt x="236220" y="7620"/>
                  </a:lnTo>
                  <a:lnTo>
                    <a:pt x="466420" y="7620"/>
                  </a:lnTo>
                  <a:lnTo>
                    <a:pt x="466420" y="1270"/>
                  </a:lnTo>
                  <a:lnTo>
                    <a:pt x="467461" y="1270"/>
                  </a:lnTo>
                  <a:lnTo>
                    <a:pt x="467461" y="0"/>
                  </a:lnTo>
                  <a:close/>
                </a:path>
              </a:pathLst>
            </a:custGeom>
            <a:solidFill>
              <a:srgbClr val="C6C335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8521700" y="5386069"/>
              <a:ext cx="466090" cy="15240"/>
            </a:xfrm>
            <a:custGeom>
              <a:avLst/>
              <a:gdLst/>
              <a:ahLst/>
              <a:cxnLst/>
              <a:rect l="l" t="t" r="r" b="b"/>
              <a:pathLst>
                <a:path w="466090" h="15239">
                  <a:moveTo>
                    <a:pt x="206603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0" y="11430"/>
                  </a:lnTo>
                  <a:lnTo>
                    <a:pt x="0" y="15240"/>
                  </a:lnTo>
                  <a:lnTo>
                    <a:pt x="189433" y="15240"/>
                  </a:lnTo>
                  <a:lnTo>
                    <a:pt x="189433" y="11430"/>
                  </a:lnTo>
                  <a:lnTo>
                    <a:pt x="194945" y="11430"/>
                  </a:lnTo>
                  <a:lnTo>
                    <a:pt x="194945" y="7620"/>
                  </a:lnTo>
                  <a:lnTo>
                    <a:pt x="201295" y="7620"/>
                  </a:lnTo>
                  <a:lnTo>
                    <a:pt x="201295" y="3810"/>
                  </a:lnTo>
                  <a:lnTo>
                    <a:pt x="206603" y="3810"/>
                  </a:lnTo>
                  <a:lnTo>
                    <a:pt x="206603" y="0"/>
                  </a:lnTo>
                  <a:close/>
                </a:path>
                <a:path w="466090" h="15239">
                  <a:moveTo>
                    <a:pt x="465480" y="0"/>
                  </a:moveTo>
                  <a:lnTo>
                    <a:pt x="236220" y="0"/>
                  </a:lnTo>
                  <a:lnTo>
                    <a:pt x="236220" y="7620"/>
                  </a:lnTo>
                  <a:lnTo>
                    <a:pt x="236220" y="15240"/>
                  </a:lnTo>
                  <a:lnTo>
                    <a:pt x="461010" y="15240"/>
                  </a:lnTo>
                  <a:lnTo>
                    <a:pt x="463245" y="7620"/>
                  </a:lnTo>
                  <a:lnTo>
                    <a:pt x="465480" y="0"/>
                  </a:lnTo>
                  <a:close/>
                </a:path>
              </a:pathLst>
            </a:custGeom>
            <a:solidFill>
              <a:srgbClr val="C6C333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8521700" y="5400039"/>
              <a:ext cx="461645" cy="7620"/>
            </a:xfrm>
            <a:custGeom>
              <a:avLst/>
              <a:gdLst/>
              <a:ahLst/>
              <a:cxnLst/>
              <a:rect l="l" t="t" r="r" b="b"/>
              <a:pathLst>
                <a:path w="461645" h="7620">
                  <a:moveTo>
                    <a:pt x="188658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79349" y="7620"/>
                  </a:lnTo>
                  <a:lnTo>
                    <a:pt x="188658" y="0"/>
                  </a:lnTo>
                  <a:close/>
                </a:path>
                <a:path w="461645" h="7620">
                  <a:moveTo>
                    <a:pt x="461187" y="0"/>
                  </a:moveTo>
                  <a:lnTo>
                    <a:pt x="236220" y="0"/>
                  </a:lnTo>
                  <a:lnTo>
                    <a:pt x="236220" y="1270"/>
                  </a:lnTo>
                  <a:lnTo>
                    <a:pt x="236220" y="7620"/>
                  </a:lnTo>
                  <a:lnTo>
                    <a:pt x="459701" y="7620"/>
                  </a:lnTo>
                  <a:lnTo>
                    <a:pt x="459701" y="1270"/>
                  </a:lnTo>
                  <a:lnTo>
                    <a:pt x="461187" y="1270"/>
                  </a:lnTo>
                  <a:lnTo>
                    <a:pt x="461187" y="0"/>
                  </a:lnTo>
                  <a:close/>
                </a:path>
              </a:pathLst>
            </a:custGeom>
            <a:solidFill>
              <a:srgbClr val="C6C330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8521700" y="5407660"/>
              <a:ext cx="458470" cy="7620"/>
            </a:xfrm>
            <a:custGeom>
              <a:avLst/>
              <a:gdLst/>
              <a:ahLst/>
              <a:cxnLst/>
              <a:rect l="l" t="t" r="r" b="b"/>
              <a:pathLst>
                <a:path w="458470" h="7620">
                  <a:moveTo>
                    <a:pt x="178574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7620"/>
                  </a:lnTo>
                  <a:lnTo>
                    <a:pt x="171894" y="7620"/>
                  </a:lnTo>
                  <a:lnTo>
                    <a:pt x="171894" y="1270"/>
                  </a:lnTo>
                  <a:lnTo>
                    <a:pt x="178574" y="1270"/>
                  </a:lnTo>
                  <a:lnTo>
                    <a:pt x="178574" y="0"/>
                  </a:lnTo>
                  <a:close/>
                </a:path>
                <a:path w="458470" h="7620">
                  <a:moveTo>
                    <a:pt x="458393" y="0"/>
                  </a:moveTo>
                  <a:lnTo>
                    <a:pt x="236220" y="0"/>
                  </a:lnTo>
                  <a:lnTo>
                    <a:pt x="236220" y="7620"/>
                  </a:lnTo>
                  <a:lnTo>
                    <a:pt x="455256" y="7620"/>
                  </a:lnTo>
                  <a:lnTo>
                    <a:pt x="458393" y="0"/>
                  </a:lnTo>
                  <a:close/>
                </a:path>
              </a:pathLst>
            </a:custGeom>
            <a:solidFill>
              <a:srgbClr val="C6C32E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8521700" y="5415279"/>
              <a:ext cx="455295" cy="7620"/>
            </a:xfrm>
            <a:custGeom>
              <a:avLst/>
              <a:gdLst/>
              <a:ahLst/>
              <a:cxnLst/>
              <a:rect l="l" t="t" r="r" b="b"/>
              <a:pathLst>
                <a:path w="455295" h="7620">
                  <a:moveTo>
                    <a:pt x="163639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155778" y="7620"/>
                  </a:lnTo>
                  <a:lnTo>
                    <a:pt x="155778" y="2540"/>
                  </a:lnTo>
                  <a:lnTo>
                    <a:pt x="163639" y="2540"/>
                  </a:lnTo>
                  <a:lnTo>
                    <a:pt x="163639" y="0"/>
                  </a:lnTo>
                  <a:close/>
                </a:path>
                <a:path w="455295" h="7620">
                  <a:moveTo>
                    <a:pt x="455256" y="0"/>
                  </a:moveTo>
                  <a:lnTo>
                    <a:pt x="236220" y="0"/>
                  </a:lnTo>
                  <a:lnTo>
                    <a:pt x="236220" y="7620"/>
                  </a:lnTo>
                  <a:lnTo>
                    <a:pt x="452120" y="7620"/>
                  </a:lnTo>
                  <a:lnTo>
                    <a:pt x="455256" y="0"/>
                  </a:lnTo>
                  <a:close/>
                </a:path>
              </a:pathLst>
            </a:custGeom>
            <a:solidFill>
              <a:srgbClr val="C6C32C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8521700" y="5421629"/>
              <a:ext cx="452755" cy="7620"/>
            </a:xfrm>
            <a:custGeom>
              <a:avLst/>
              <a:gdLst/>
              <a:ahLst/>
              <a:cxnLst/>
              <a:rect l="l" t="t" r="r" b="b"/>
              <a:pathLst>
                <a:path w="452754" h="7620">
                  <a:moveTo>
                    <a:pt x="148907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139446" y="7620"/>
                  </a:lnTo>
                  <a:lnTo>
                    <a:pt x="139446" y="3810"/>
                  </a:lnTo>
                  <a:lnTo>
                    <a:pt x="148907" y="3810"/>
                  </a:lnTo>
                  <a:lnTo>
                    <a:pt x="148907" y="0"/>
                  </a:lnTo>
                  <a:close/>
                </a:path>
                <a:path w="452754" h="7620">
                  <a:moveTo>
                    <a:pt x="452374" y="0"/>
                  </a:moveTo>
                  <a:lnTo>
                    <a:pt x="236220" y="0"/>
                  </a:lnTo>
                  <a:lnTo>
                    <a:pt x="236220" y="1270"/>
                  </a:lnTo>
                  <a:lnTo>
                    <a:pt x="236220" y="7620"/>
                  </a:lnTo>
                  <a:lnTo>
                    <a:pt x="450532" y="7620"/>
                  </a:lnTo>
                  <a:lnTo>
                    <a:pt x="450532" y="1270"/>
                  </a:lnTo>
                  <a:lnTo>
                    <a:pt x="452374" y="1270"/>
                  </a:lnTo>
                  <a:lnTo>
                    <a:pt x="452374" y="0"/>
                  </a:lnTo>
                  <a:close/>
                </a:path>
              </a:pathLst>
            </a:custGeom>
            <a:solidFill>
              <a:srgbClr val="C7C32A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8521700" y="5429249"/>
              <a:ext cx="448945" cy="7620"/>
            </a:xfrm>
            <a:custGeom>
              <a:avLst/>
              <a:gdLst/>
              <a:ahLst/>
              <a:cxnLst/>
              <a:rect l="l" t="t" r="r" b="b"/>
              <a:pathLst>
                <a:path w="448945" h="7620">
                  <a:moveTo>
                    <a:pt x="130556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120218" y="7620"/>
                  </a:lnTo>
                  <a:lnTo>
                    <a:pt x="120218" y="2540"/>
                  </a:lnTo>
                  <a:lnTo>
                    <a:pt x="130556" y="2540"/>
                  </a:lnTo>
                  <a:lnTo>
                    <a:pt x="130556" y="0"/>
                  </a:lnTo>
                  <a:close/>
                </a:path>
                <a:path w="448945" h="7620">
                  <a:moveTo>
                    <a:pt x="448945" y="0"/>
                  </a:moveTo>
                  <a:lnTo>
                    <a:pt x="236220" y="0"/>
                  </a:lnTo>
                  <a:lnTo>
                    <a:pt x="236220" y="7620"/>
                  </a:lnTo>
                  <a:lnTo>
                    <a:pt x="445135" y="7620"/>
                  </a:lnTo>
                  <a:lnTo>
                    <a:pt x="448945" y="0"/>
                  </a:lnTo>
                  <a:close/>
                </a:path>
              </a:pathLst>
            </a:custGeom>
            <a:solidFill>
              <a:srgbClr val="C7C328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8521700" y="5436869"/>
              <a:ext cx="443865" cy="7620"/>
            </a:xfrm>
            <a:custGeom>
              <a:avLst/>
              <a:gdLst/>
              <a:ahLst/>
              <a:cxnLst/>
              <a:rect l="l" t="t" r="r" b="b"/>
              <a:pathLst>
                <a:path w="443865" h="7620">
                  <a:moveTo>
                    <a:pt x="110058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96507" y="7620"/>
                  </a:lnTo>
                  <a:lnTo>
                    <a:pt x="96507" y="2540"/>
                  </a:lnTo>
                  <a:lnTo>
                    <a:pt x="110058" y="2540"/>
                  </a:lnTo>
                  <a:lnTo>
                    <a:pt x="110058" y="0"/>
                  </a:lnTo>
                  <a:close/>
                </a:path>
                <a:path w="443865" h="7620">
                  <a:moveTo>
                    <a:pt x="443547" y="0"/>
                  </a:moveTo>
                  <a:lnTo>
                    <a:pt x="236220" y="0"/>
                  </a:lnTo>
                  <a:lnTo>
                    <a:pt x="236220" y="6350"/>
                  </a:lnTo>
                  <a:lnTo>
                    <a:pt x="236220" y="7620"/>
                  </a:lnTo>
                  <a:lnTo>
                    <a:pt x="441553" y="7620"/>
                  </a:lnTo>
                  <a:lnTo>
                    <a:pt x="441553" y="6350"/>
                  </a:lnTo>
                  <a:lnTo>
                    <a:pt x="443547" y="6350"/>
                  </a:lnTo>
                  <a:lnTo>
                    <a:pt x="443547" y="0"/>
                  </a:lnTo>
                  <a:close/>
                </a:path>
              </a:pathLst>
            </a:custGeom>
            <a:solidFill>
              <a:srgbClr val="C7C326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8521700" y="5443219"/>
              <a:ext cx="441959" cy="8890"/>
            </a:xfrm>
            <a:custGeom>
              <a:avLst/>
              <a:gdLst/>
              <a:ahLst/>
              <a:cxnLst/>
              <a:rect l="l" t="t" r="r" b="b"/>
              <a:pathLst>
                <a:path w="441959" h="8889">
                  <a:moveTo>
                    <a:pt x="8890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8890"/>
                  </a:lnTo>
                  <a:lnTo>
                    <a:pt x="64770" y="8890"/>
                  </a:lnTo>
                  <a:lnTo>
                    <a:pt x="64770" y="1270"/>
                  </a:lnTo>
                  <a:lnTo>
                    <a:pt x="88900" y="1270"/>
                  </a:lnTo>
                  <a:lnTo>
                    <a:pt x="88900" y="0"/>
                  </a:lnTo>
                  <a:close/>
                </a:path>
                <a:path w="441959" h="8889">
                  <a:moveTo>
                    <a:pt x="441960" y="0"/>
                  </a:moveTo>
                  <a:lnTo>
                    <a:pt x="236220" y="0"/>
                  </a:lnTo>
                  <a:lnTo>
                    <a:pt x="236220" y="8890"/>
                  </a:lnTo>
                  <a:lnTo>
                    <a:pt x="436397" y="8890"/>
                  </a:lnTo>
                  <a:lnTo>
                    <a:pt x="441960" y="0"/>
                  </a:lnTo>
                  <a:close/>
                </a:path>
              </a:pathLst>
            </a:custGeom>
            <a:solidFill>
              <a:srgbClr val="C7C324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8521700" y="5450839"/>
              <a:ext cx="437515" cy="7620"/>
            </a:xfrm>
            <a:custGeom>
              <a:avLst/>
              <a:gdLst/>
              <a:ahLst/>
              <a:cxnLst/>
              <a:rect l="l" t="t" r="r" b="b"/>
              <a:pathLst>
                <a:path w="437515" h="7620">
                  <a:moveTo>
                    <a:pt x="50368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43180" y="1270"/>
                  </a:lnTo>
                  <a:lnTo>
                    <a:pt x="50368" y="0"/>
                  </a:lnTo>
                  <a:close/>
                </a:path>
                <a:path w="437515" h="7620">
                  <a:moveTo>
                    <a:pt x="437197" y="0"/>
                  </a:moveTo>
                  <a:lnTo>
                    <a:pt x="236220" y="0"/>
                  </a:lnTo>
                  <a:lnTo>
                    <a:pt x="236220" y="7620"/>
                  </a:lnTo>
                  <a:lnTo>
                    <a:pt x="432435" y="7620"/>
                  </a:lnTo>
                  <a:lnTo>
                    <a:pt x="437197" y="0"/>
                  </a:lnTo>
                  <a:close/>
                </a:path>
              </a:pathLst>
            </a:custGeom>
            <a:solidFill>
              <a:srgbClr val="C7C322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8757920" y="5458460"/>
              <a:ext cx="194945" cy="7620"/>
            </a:xfrm>
            <a:custGeom>
              <a:avLst/>
              <a:gdLst/>
              <a:ahLst/>
              <a:cxnLst/>
              <a:rect l="l" t="t" r="r" b="b"/>
              <a:pathLst>
                <a:path w="194945" h="7620">
                  <a:moveTo>
                    <a:pt x="194627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0" y="7620"/>
                  </a:lnTo>
                  <a:lnTo>
                    <a:pt x="192036" y="7620"/>
                  </a:lnTo>
                  <a:lnTo>
                    <a:pt x="192036" y="5080"/>
                  </a:lnTo>
                  <a:lnTo>
                    <a:pt x="194627" y="5080"/>
                  </a:lnTo>
                  <a:lnTo>
                    <a:pt x="194627" y="0"/>
                  </a:lnTo>
                  <a:close/>
                </a:path>
              </a:pathLst>
            </a:custGeom>
            <a:solidFill>
              <a:srgbClr val="C7C320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8757919" y="5464810"/>
              <a:ext cx="192405" cy="8890"/>
            </a:xfrm>
            <a:custGeom>
              <a:avLst/>
              <a:gdLst/>
              <a:ahLst/>
              <a:cxnLst/>
              <a:rect l="l" t="t" r="r" b="b"/>
              <a:pathLst>
                <a:path w="192404" h="8889">
                  <a:moveTo>
                    <a:pt x="192042" y="0"/>
                  </a:moveTo>
                  <a:lnTo>
                    <a:pt x="0" y="0"/>
                  </a:lnTo>
                  <a:lnTo>
                    <a:pt x="0" y="8889"/>
                  </a:lnTo>
                  <a:lnTo>
                    <a:pt x="185057" y="8889"/>
                  </a:lnTo>
                  <a:lnTo>
                    <a:pt x="192042" y="0"/>
                  </a:lnTo>
                  <a:close/>
                </a:path>
              </a:pathLst>
            </a:custGeom>
            <a:solidFill>
              <a:srgbClr val="C7C31E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8757919" y="5472430"/>
              <a:ext cx="186055" cy="7620"/>
            </a:xfrm>
            <a:custGeom>
              <a:avLst/>
              <a:gdLst/>
              <a:ahLst/>
              <a:cxnLst/>
              <a:rect l="l" t="t" r="r" b="b"/>
              <a:pathLst>
                <a:path w="186054" h="7620">
                  <a:moveTo>
                    <a:pt x="186054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80067" y="7620"/>
                  </a:lnTo>
                  <a:lnTo>
                    <a:pt x="186054" y="0"/>
                  </a:lnTo>
                  <a:close/>
                </a:path>
              </a:pathLst>
            </a:custGeom>
            <a:solidFill>
              <a:srgbClr val="C7C31C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8757920" y="5480049"/>
              <a:ext cx="179705" cy="7620"/>
            </a:xfrm>
            <a:custGeom>
              <a:avLst/>
              <a:gdLst/>
              <a:ahLst/>
              <a:cxnLst/>
              <a:rect l="l" t="t" r="r" b="b"/>
              <a:pathLst>
                <a:path w="179704" h="7620">
                  <a:moveTo>
                    <a:pt x="179565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7620"/>
                  </a:lnTo>
                  <a:lnTo>
                    <a:pt x="176110" y="7620"/>
                  </a:lnTo>
                  <a:lnTo>
                    <a:pt x="176110" y="1270"/>
                  </a:lnTo>
                  <a:lnTo>
                    <a:pt x="179565" y="1270"/>
                  </a:lnTo>
                  <a:lnTo>
                    <a:pt x="179565" y="0"/>
                  </a:lnTo>
                  <a:close/>
                </a:path>
              </a:pathLst>
            </a:custGeom>
            <a:solidFill>
              <a:srgbClr val="C7C31A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8757919" y="5486399"/>
              <a:ext cx="174625" cy="8890"/>
            </a:xfrm>
            <a:custGeom>
              <a:avLst/>
              <a:gdLst/>
              <a:ahLst/>
              <a:cxnLst/>
              <a:rect l="l" t="t" r="r" b="b"/>
              <a:pathLst>
                <a:path w="174625" h="8889">
                  <a:moveTo>
                    <a:pt x="174352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166097" y="8890"/>
                  </a:lnTo>
                  <a:lnTo>
                    <a:pt x="174352" y="0"/>
                  </a:lnTo>
                  <a:close/>
                </a:path>
              </a:pathLst>
            </a:custGeom>
            <a:solidFill>
              <a:srgbClr val="C7C319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8757920" y="5494019"/>
              <a:ext cx="165100" cy="7620"/>
            </a:xfrm>
            <a:custGeom>
              <a:avLst/>
              <a:gdLst/>
              <a:ahLst/>
              <a:cxnLst/>
              <a:rect l="l" t="t" r="r" b="b"/>
              <a:pathLst>
                <a:path w="165100" h="7620">
                  <a:moveTo>
                    <a:pt x="164909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0" y="7620"/>
                  </a:lnTo>
                  <a:lnTo>
                    <a:pt x="161074" y="7620"/>
                  </a:lnTo>
                  <a:lnTo>
                    <a:pt x="161074" y="5080"/>
                  </a:lnTo>
                  <a:lnTo>
                    <a:pt x="164909" y="5080"/>
                  </a:lnTo>
                  <a:lnTo>
                    <a:pt x="164909" y="0"/>
                  </a:lnTo>
                  <a:close/>
                </a:path>
              </a:pathLst>
            </a:custGeom>
            <a:solidFill>
              <a:srgbClr val="C7C317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8757919" y="5501639"/>
              <a:ext cx="160020" cy="7620"/>
            </a:xfrm>
            <a:custGeom>
              <a:avLst/>
              <a:gdLst/>
              <a:ahLst/>
              <a:cxnLst/>
              <a:rect l="l" t="t" r="r" b="b"/>
              <a:pathLst>
                <a:path w="160020" h="7620">
                  <a:moveTo>
                    <a:pt x="159596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50706" y="7620"/>
                  </a:lnTo>
                  <a:lnTo>
                    <a:pt x="159596" y="0"/>
                  </a:lnTo>
                  <a:close/>
                </a:path>
              </a:pathLst>
            </a:custGeom>
            <a:solidFill>
              <a:srgbClr val="C8C315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8757919" y="5507989"/>
              <a:ext cx="152400" cy="8890"/>
            </a:xfrm>
            <a:custGeom>
              <a:avLst/>
              <a:gdLst/>
              <a:ahLst/>
              <a:cxnLst/>
              <a:rect l="l" t="t" r="r" b="b"/>
              <a:pathLst>
                <a:path w="152400" h="8889">
                  <a:moveTo>
                    <a:pt x="152188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141816" y="8890"/>
                  </a:lnTo>
                  <a:lnTo>
                    <a:pt x="152188" y="0"/>
                  </a:lnTo>
                  <a:close/>
                </a:path>
              </a:pathLst>
            </a:custGeom>
            <a:solidFill>
              <a:srgbClr val="C8C313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8757919" y="5515610"/>
              <a:ext cx="143510" cy="7620"/>
            </a:xfrm>
            <a:custGeom>
              <a:avLst/>
              <a:gdLst/>
              <a:ahLst/>
              <a:cxnLst/>
              <a:rect l="l" t="t" r="r" b="b"/>
              <a:pathLst>
                <a:path w="143509" h="7620">
                  <a:moveTo>
                    <a:pt x="143298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134408" y="7619"/>
                  </a:lnTo>
                  <a:lnTo>
                    <a:pt x="143298" y="0"/>
                  </a:lnTo>
                  <a:close/>
                </a:path>
              </a:pathLst>
            </a:custGeom>
            <a:solidFill>
              <a:srgbClr val="C8C311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8757920" y="5523229"/>
              <a:ext cx="130810" cy="7620"/>
            </a:xfrm>
            <a:custGeom>
              <a:avLst/>
              <a:gdLst/>
              <a:ahLst/>
              <a:cxnLst/>
              <a:rect l="l" t="t" r="r" b="b"/>
              <a:pathLst>
                <a:path w="130809" h="7620">
                  <a:moveTo>
                    <a:pt x="130695" y="0"/>
                  </a:moveTo>
                  <a:lnTo>
                    <a:pt x="0" y="0"/>
                  </a:lnTo>
                  <a:lnTo>
                    <a:pt x="0" y="6350"/>
                  </a:lnTo>
                  <a:lnTo>
                    <a:pt x="0" y="7620"/>
                  </a:lnTo>
                  <a:lnTo>
                    <a:pt x="125984" y="7620"/>
                  </a:lnTo>
                  <a:lnTo>
                    <a:pt x="125984" y="6350"/>
                  </a:lnTo>
                  <a:lnTo>
                    <a:pt x="130695" y="6350"/>
                  </a:lnTo>
                  <a:lnTo>
                    <a:pt x="130695" y="0"/>
                  </a:lnTo>
                  <a:close/>
                </a:path>
              </a:pathLst>
            </a:custGeom>
            <a:solidFill>
              <a:srgbClr val="C8C30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8757919" y="5529580"/>
              <a:ext cx="127000" cy="8890"/>
            </a:xfrm>
            <a:custGeom>
              <a:avLst/>
              <a:gdLst/>
              <a:ahLst/>
              <a:cxnLst/>
              <a:rect l="l" t="t" r="r" b="b"/>
              <a:pathLst>
                <a:path w="127000" h="8889">
                  <a:moveTo>
                    <a:pt x="127000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112775" y="8890"/>
                  </a:lnTo>
                  <a:lnTo>
                    <a:pt x="127000" y="0"/>
                  </a:lnTo>
                  <a:close/>
                </a:path>
              </a:pathLst>
            </a:custGeom>
            <a:solidFill>
              <a:srgbClr val="C8C30D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8757920" y="5537199"/>
              <a:ext cx="111125" cy="7620"/>
            </a:xfrm>
            <a:custGeom>
              <a:avLst/>
              <a:gdLst/>
              <a:ahLst/>
              <a:cxnLst/>
              <a:rect l="l" t="t" r="r" b="b"/>
              <a:pathLst>
                <a:path w="111125" h="7620">
                  <a:moveTo>
                    <a:pt x="110744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0" y="7620"/>
                  </a:lnTo>
                  <a:lnTo>
                    <a:pt x="104140" y="7620"/>
                  </a:lnTo>
                  <a:lnTo>
                    <a:pt x="104140" y="5080"/>
                  </a:lnTo>
                  <a:lnTo>
                    <a:pt x="110744" y="5080"/>
                  </a:lnTo>
                  <a:lnTo>
                    <a:pt x="110744" y="0"/>
                  </a:lnTo>
                  <a:close/>
                </a:path>
              </a:pathLst>
            </a:custGeom>
            <a:solidFill>
              <a:srgbClr val="C8C30B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8757919" y="5544819"/>
              <a:ext cx="101600" cy="7620"/>
            </a:xfrm>
            <a:custGeom>
              <a:avLst/>
              <a:gdLst/>
              <a:ahLst/>
              <a:cxnLst/>
              <a:rect l="l" t="t" r="r" b="b"/>
              <a:pathLst>
                <a:path w="101600" h="7620">
                  <a:moveTo>
                    <a:pt x="101600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86359" y="7619"/>
                  </a:lnTo>
                  <a:lnTo>
                    <a:pt x="101600" y="0"/>
                  </a:lnTo>
                  <a:close/>
                </a:path>
              </a:pathLst>
            </a:custGeom>
            <a:solidFill>
              <a:srgbClr val="C8C309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8757919" y="5551169"/>
              <a:ext cx="88900" cy="8890"/>
            </a:xfrm>
            <a:custGeom>
              <a:avLst/>
              <a:gdLst/>
              <a:ahLst/>
              <a:cxnLst/>
              <a:rect l="l" t="t" r="r" b="b"/>
              <a:pathLst>
                <a:path w="88900" h="8889">
                  <a:moveTo>
                    <a:pt x="88900" y="0"/>
                  </a:moveTo>
                  <a:lnTo>
                    <a:pt x="0" y="0"/>
                  </a:lnTo>
                  <a:lnTo>
                    <a:pt x="0" y="8889"/>
                  </a:lnTo>
                  <a:lnTo>
                    <a:pt x="67854" y="8889"/>
                  </a:lnTo>
                  <a:lnTo>
                    <a:pt x="86359" y="1269"/>
                  </a:lnTo>
                  <a:lnTo>
                    <a:pt x="88900" y="0"/>
                  </a:lnTo>
                  <a:close/>
                </a:path>
              </a:pathLst>
            </a:custGeom>
            <a:solidFill>
              <a:srgbClr val="C8C307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8757919" y="5558789"/>
              <a:ext cx="71120" cy="7620"/>
            </a:xfrm>
            <a:custGeom>
              <a:avLst/>
              <a:gdLst/>
              <a:ahLst/>
              <a:cxnLst/>
              <a:rect l="l" t="t" r="r" b="b"/>
              <a:pathLst>
                <a:path w="71120" h="7620">
                  <a:moveTo>
                    <a:pt x="70938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47498" y="7620"/>
                  </a:lnTo>
                  <a:lnTo>
                    <a:pt x="64770" y="2540"/>
                  </a:lnTo>
                  <a:lnTo>
                    <a:pt x="70938" y="0"/>
                  </a:lnTo>
                  <a:close/>
                </a:path>
              </a:pathLst>
            </a:custGeom>
            <a:solidFill>
              <a:srgbClr val="C8C305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8757919" y="5566410"/>
              <a:ext cx="47625" cy="6350"/>
            </a:xfrm>
            <a:custGeom>
              <a:avLst/>
              <a:gdLst/>
              <a:ahLst/>
              <a:cxnLst/>
              <a:rect l="l" t="t" r="r" b="b"/>
              <a:pathLst>
                <a:path w="47625" h="6350">
                  <a:moveTo>
                    <a:pt x="47498" y="0"/>
                  </a:moveTo>
                  <a:lnTo>
                    <a:pt x="0" y="0"/>
                  </a:lnTo>
                  <a:lnTo>
                    <a:pt x="0" y="6349"/>
                  </a:lnTo>
                  <a:lnTo>
                    <a:pt x="21589" y="5079"/>
                  </a:lnTo>
                  <a:lnTo>
                    <a:pt x="43179" y="1269"/>
                  </a:lnTo>
                  <a:lnTo>
                    <a:pt x="47498" y="0"/>
                  </a:lnTo>
                  <a:close/>
                </a:path>
              </a:pathLst>
            </a:custGeom>
            <a:solidFill>
              <a:srgbClr val="C8C303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298450" y="5810243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1276"/>
                  </a:lnTo>
                  <a:lnTo>
                    <a:pt x="1283" y="12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C380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298450" y="5811519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1283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5114" y="3809"/>
                  </a:lnTo>
                  <a:lnTo>
                    <a:pt x="1283" y="0"/>
                  </a:lnTo>
                  <a:close/>
                </a:path>
              </a:pathLst>
            </a:custGeom>
            <a:solidFill>
              <a:srgbClr val="C3C37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298450" y="5815330"/>
              <a:ext cx="9525" cy="3810"/>
            </a:xfrm>
            <a:custGeom>
              <a:avLst/>
              <a:gdLst/>
              <a:ahLst/>
              <a:cxnLst/>
              <a:rect l="l" t="t" r="r" b="b"/>
              <a:pathLst>
                <a:path w="9525" h="3810">
                  <a:moveTo>
                    <a:pt x="5114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8944" y="3810"/>
                  </a:lnTo>
                  <a:lnTo>
                    <a:pt x="5114" y="0"/>
                  </a:lnTo>
                  <a:close/>
                </a:path>
              </a:pathLst>
            </a:custGeom>
            <a:solidFill>
              <a:srgbClr val="C3C37D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298450" y="5819139"/>
              <a:ext cx="13335" cy="3810"/>
            </a:xfrm>
            <a:custGeom>
              <a:avLst/>
              <a:gdLst/>
              <a:ahLst/>
              <a:cxnLst/>
              <a:rect l="l" t="t" r="r" b="b"/>
              <a:pathLst>
                <a:path w="13335" h="3810">
                  <a:moveTo>
                    <a:pt x="8944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282" y="3810"/>
                  </a:lnTo>
                  <a:lnTo>
                    <a:pt x="12775" y="3810"/>
                  </a:lnTo>
                  <a:lnTo>
                    <a:pt x="8944" y="0"/>
                  </a:lnTo>
                  <a:close/>
                </a:path>
              </a:pathLst>
            </a:custGeom>
            <a:solidFill>
              <a:srgbClr val="C3C37B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298591" y="5821680"/>
              <a:ext cx="16510" cy="5080"/>
            </a:xfrm>
            <a:custGeom>
              <a:avLst/>
              <a:gdLst/>
              <a:ahLst/>
              <a:cxnLst/>
              <a:rect l="l" t="t" r="r" b="b"/>
              <a:pathLst>
                <a:path w="16510" h="5079">
                  <a:moveTo>
                    <a:pt x="11357" y="0"/>
                  </a:moveTo>
                  <a:lnTo>
                    <a:pt x="0" y="0"/>
                  </a:lnTo>
                  <a:lnTo>
                    <a:pt x="564" y="5080"/>
                  </a:lnTo>
                  <a:lnTo>
                    <a:pt x="16464" y="5080"/>
                  </a:lnTo>
                  <a:lnTo>
                    <a:pt x="11357" y="0"/>
                  </a:lnTo>
                  <a:close/>
                </a:path>
              </a:pathLst>
            </a:custGeom>
            <a:solidFill>
              <a:srgbClr val="C3C379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299014" y="5825489"/>
              <a:ext cx="19050" cy="3810"/>
            </a:xfrm>
            <a:custGeom>
              <a:avLst/>
              <a:gdLst/>
              <a:ahLst/>
              <a:cxnLst/>
              <a:rect l="l" t="t" r="r" b="b"/>
              <a:pathLst>
                <a:path w="19050" h="3810">
                  <a:moveTo>
                    <a:pt x="14764" y="0"/>
                  </a:moveTo>
                  <a:lnTo>
                    <a:pt x="0" y="0"/>
                  </a:lnTo>
                  <a:lnTo>
                    <a:pt x="423" y="3810"/>
                  </a:lnTo>
                  <a:lnTo>
                    <a:pt x="18594" y="3810"/>
                  </a:lnTo>
                  <a:lnTo>
                    <a:pt x="14764" y="0"/>
                  </a:lnTo>
                  <a:close/>
                </a:path>
              </a:pathLst>
            </a:custGeom>
            <a:solidFill>
              <a:srgbClr val="C3C377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299437" y="5829299"/>
              <a:ext cx="22225" cy="3810"/>
            </a:xfrm>
            <a:custGeom>
              <a:avLst/>
              <a:gdLst/>
              <a:ahLst/>
              <a:cxnLst/>
              <a:rect l="l" t="t" r="r" b="b"/>
              <a:pathLst>
                <a:path w="22225" h="3810">
                  <a:moveTo>
                    <a:pt x="18171" y="0"/>
                  </a:moveTo>
                  <a:lnTo>
                    <a:pt x="0" y="0"/>
                  </a:lnTo>
                  <a:lnTo>
                    <a:pt x="282" y="2540"/>
                  </a:lnTo>
                  <a:lnTo>
                    <a:pt x="581" y="3809"/>
                  </a:lnTo>
                  <a:lnTo>
                    <a:pt x="22001" y="3809"/>
                  </a:lnTo>
                  <a:lnTo>
                    <a:pt x="18171" y="0"/>
                  </a:lnTo>
                  <a:close/>
                </a:path>
              </a:pathLst>
            </a:custGeom>
            <a:solidFill>
              <a:srgbClr val="C3C375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300018" y="5833110"/>
              <a:ext cx="25400" cy="3810"/>
            </a:xfrm>
            <a:custGeom>
              <a:avLst/>
              <a:gdLst/>
              <a:ahLst/>
              <a:cxnLst/>
              <a:rect l="l" t="t" r="r" b="b"/>
              <a:pathLst>
                <a:path w="25400" h="3810">
                  <a:moveTo>
                    <a:pt x="21420" y="0"/>
                  </a:moveTo>
                  <a:lnTo>
                    <a:pt x="0" y="0"/>
                  </a:lnTo>
                  <a:lnTo>
                    <a:pt x="896" y="3809"/>
                  </a:lnTo>
                  <a:lnTo>
                    <a:pt x="25251" y="3809"/>
                  </a:lnTo>
                  <a:lnTo>
                    <a:pt x="21420" y="0"/>
                  </a:lnTo>
                  <a:close/>
                </a:path>
              </a:pathLst>
            </a:custGeom>
            <a:solidFill>
              <a:srgbClr val="C3C373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300915" y="5836919"/>
              <a:ext cx="28575" cy="3810"/>
            </a:xfrm>
            <a:custGeom>
              <a:avLst/>
              <a:gdLst/>
              <a:ahLst/>
              <a:cxnLst/>
              <a:rect l="l" t="t" r="r" b="b"/>
              <a:pathLst>
                <a:path w="28575" h="3810">
                  <a:moveTo>
                    <a:pt x="24354" y="0"/>
                  </a:moveTo>
                  <a:lnTo>
                    <a:pt x="0" y="0"/>
                  </a:lnTo>
                  <a:lnTo>
                    <a:pt x="896" y="3809"/>
                  </a:lnTo>
                  <a:lnTo>
                    <a:pt x="28185" y="3809"/>
                  </a:lnTo>
                  <a:lnTo>
                    <a:pt x="24354" y="0"/>
                  </a:lnTo>
                  <a:close/>
                </a:path>
              </a:pathLst>
            </a:custGeom>
            <a:solidFill>
              <a:srgbClr val="C3C371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301811" y="5840730"/>
              <a:ext cx="31115" cy="3810"/>
            </a:xfrm>
            <a:custGeom>
              <a:avLst/>
              <a:gdLst/>
              <a:ahLst/>
              <a:cxnLst/>
              <a:rect l="l" t="t" r="r" b="b"/>
              <a:pathLst>
                <a:path w="31114" h="3810">
                  <a:moveTo>
                    <a:pt x="27288" y="0"/>
                  </a:moveTo>
                  <a:lnTo>
                    <a:pt x="0" y="0"/>
                  </a:lnTo>
                  <a:lnTo>
                    <a:pt x="896" y="3810"/>
                  </a:lnTo>
                  <a:lnTo>
                    <a:pt x="31119" y="3810"/>
                  </a:lnTo>
                  <a:lnTo>
                    <a:pt x="27288" y="0"/>
                  </a:lnTo>
                  <a:close/>
                </a:path>
              </a:pathLst>
            </a:custGeom>
            <a:solidFill>
              <a:srgbClr val="C3C36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302409" y="5843269"/>
              <a:ext cx="34925" cy="5080"/>
            </a:xfrm>
            <a:custGeom>
              <a:avLst/>
              <a:gdLst/>
              <a:ahLst/>
              <a:cxnLst/>
              <a:rect l="l" t="t" r="r" b="b"/>
              <a:pathLst>
                <a:path w="34925" h="5079">
                  <a:moveTo>
                    <a:pt x="29244" y="0"/>
                  </a:moveTo>
                  <a:lnTo>
                    <a:pt x="0" y="0"/>
                  </a:lnTo>
                  <a:lnTo>
                    <a:pt x="1195" y="5079"/>
                  </a:lnTo>
                  <a:lnTo>
                    <a:pt x="34352" y="5079"/>
                  </a:lnTo>
                  <a:lnTo>
                    <a:pt x="29244" y="0"/>
                  </a:lnTo>
                  <a:close/>
                </a:path>
              </a:pathLst>
            </a:custGeom>
            <a:solidFill>
              <a:srgbClr val="C3C36D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303305" y="5847080"/>
              <a:ext cx="36195" cy="3810"/>
            </a:xfrm>
            <a:custGeom>
              <a:avLst/>
              <a:gdLst/>
              <a:ahLst/>
              <a:cxnLst/>
              <a:rect l="l" t="t" r="r" b="b"/>
              <a:pathLst>
                <a:path w="36195" h="3810">
                  <a:moveTo>
                    <a:pt x="32178" y="0"/>
                  </a:moveTo>
                  <a:lnTo>
                    <a:pt x="0" y="0"/>
                  </a:lnTo>
                  <a:lnTo>
                    <a:pt x="896" y="3810"/>
                  </a:lnTo>
                  <a:lnTo>
                    <a:pt x="36009" y="3810"/>
                  </a:lnTo>
                  <a:lnTo>
                    <a:pt x="32178" y="0"/>
                  </a:lnTo>
                  <a:close/>
                </a:path>
              </a:pathLst>
            </a:custGeom>
            <a:solidFill>
              <a:srgbClr val="C3C36B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304202" y="5850889"/>
              <a:ext cx="39370" cy="3810"/>
            </a:xfrm>
            <a:custGeom>
              <a:avLst/>
              <a:gdLst/>
              <a:ahLst/>
              <a:cxnLst/>
              <a:rect l="l" t="t" r="r" b="b"/>
              <a:pathLst>
                <a:path w="39370" h="3810">
                  <a:moveTo>
                    <a:pt x="35112" y="0"/>
                  </a:moveTo>
                  <a:lnTo>
                    <a:pt x="0" y="0"/>
                  </a:lnTo>
                  <a:lnTo>
                    <a:pt x="896" y="3810"/>
                  </a:lnTo>
                  <a:lnTo>
                    <a:pt x="38943" y="3810"/>
                  </a:lnTo>
                  <a:lnTo>
                    <a:pt x="35112" y="0"/>
                  </a:lnTo>
                  <a:close/>
                </a:path>
              </a:pathLst>
            </a:custGeom>
            <a:solidFill>
              <a:srgbClr val="C4C369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305098" y="5854699"/>
              <a:ext cx="41910" cy="3810"/>
            </a:xfrm>
            <a:custGeom>
              <a:avLst/>
              <a:gdLst/>
              <a:ahLst/>
              <a:cxnLst/>
              <a:rect l="l" t="t" r="r" b="b"/>
              <a:pathLst>
                <a:path w="41910" h="3810">
                  <a:moveTo>
                    <a:pt x="38046" y="0"/>
                  </a:moveTo>
                  <a:lnTo>
                    <a:pt x="0" y="0"/>
                  </a:lnTo>
                  <a:lnTo>
                    <a:pt x="896" y="3809"/>
                  </a:lnTo>
                  <a:lnTo>
                    <a:pt x="41877" y="3809"/>
                  </a:lnTo>
                  <a:lnTo>
                    <a:pt x="38046" y="0"/>
                  </a:lnTo>
                  <a:close/>
                </a:path>
              </a:pathLst>
            </a:custGeom>
            <a:solidFill>
              <a:srgbClr val="C4C367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305995" y="5858510"/>
              <a:ext cx="45085" cy="3810"/>
            </a:xfrm>
            <a:custGeom>
              <a:avLst/>
              <a:gdLst/>
              <a:ahLst/>
              <a:cxnLst/>
              <a:rect l="l" t="t" r="r" b="b"/>
              <a:pathLst>
                <a:path w="45085" h="3810">
                  <a:moveTo>
                    <a:pt x="40980" y="0"/>
                  </a:moveTo>
                  <a:lnTo>
                    <a:pt x="0" y="0"/>
                  </a:lnTo>
                  <a:lnTo>
                    <a:pt x="896" y="3809"/>
                  </a:lnTo>
                  <a:lnTo>
                    <a:pt x="44811" y="3809"/>
                  </a:lnTo>
                  <a:lnTo>
                    <a:pt x="40980" y="0"/>
                  </a:lnTo>
                  <a:close/>
                </a:path>
              </a:pathLst>
            </a:custGeom>
            <a:solidFill>
              <a:srgbClr val="C4C366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306891" y="5862319"/>
              <a:ext cx="48260" cy="3810"/>
            </a:xfrm>
            <a:custGeom>
              <a:avLst/>
              <a:gdLst/>
              <a:ahLst/>
              <a:cxnLst/>
              <a:rect l="l" t="t" r="r" b="b"/>
              <a:pathLst>
                <a:path w="48260" h="3810">
                  <a:moveTo>
                    <a:pt x="43915" y="0"/>
                  </a:moveTo>
                  <a:lnTo>
                    <a:pt x="0" y="0"/>
                  </a:lnTo>
                  <a:lnTo>
                    <a:pt x="896" y="3809"/>
                  </a:lnTo>
                  <a:lnTo>
                    <a:pt x="47745" y="3809"/>
                  </a:lnTo>
                  <a:lnTo>
                    <a:pt x="43915" y="0"/>
                  </a:lnTo>
                  <a:close/>
                </a:path>
              </a:pathLst>
            </a:custGeom>
            <a:solidFill>
              <a:srgbClr val="C4C364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307489" y="5864860"/>
              <a:ext cx="51435" cy="5080"/>
            </a:xfrm>
            <a:custGeom>
              <a:avLst/>
              <a:gdLst/>
              <a:ahLst/>
              <a:cxnLst/>
              <a:rect l="l" t="t" r="r" b="b"/>
              <a:pathLst>
                <a:path w="51435" h="5079">
                  <a:moveTo>
                    <a:pt x="45871" y="0"/>
                  </a:moveTo>
                  <a:lnTo>
                    <a:pt x="0" y="0"/>
                  </a:lnTo>
                  <a:lnTo>
                    <a:pt x="1195" y="5079"/>
                  </a:lnTo>
                  <a:lnTo>
                    <a:pt x="50978" y="5079"/>
                  </a:lnTo>
                  <a:lnTo>
                    <a:pt x="45871" y="0"/>
                  </a:lnTo>
                  <a:close/>
                </a:path>
              </a:pathLst>
            </a:custGeom>
            <a:solidFill>
              <a:srgbClr val="C4C362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308385" y="5868669"/>
              <a:ext cx="52705" cy="3810"/>
            </a:xfrm>
            <a:custGeom>
              <a:avLst/>
              <a:gdLst/>
              <a:ahLst/>
              <a:cxnLst/>
              <a:rect l="l" t="t" r="r" b="b"/>
              <a:pathLst>
                <a:path w="52704" h="3810">
                  <a:moveTo>
                    <a:pt x="48805" y="0"/>
                  </a:moveTo>
                  <a:lnTo>
                    <a:pt x="0" y="0"/>
                  </a:lnTo>
                  <a:lnTo>
                    <a:pt x="896" y="3809"/>
                  </a:lnTo>
                  <a:lnTo>
                    <a:pt x="52635" y="3809"/>
                  </a:lnTo>
                  <a:lnTo>
                    <a:pt x="48805" y="0"/>
                  </a:lnTo>
                  <a:close/>
                </a:path>
              </a:pathLst>
            </a:custGeom>
            <a:solidFill>
              <a:srgbClr val="C4C360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309282" y="5872480"/>
              <a:ext cx="55880" cy="3810"/>
            </a:xfrm>
            <a:custGeom>
              <a:avLst/>
              <a:gdLst/>
              <a:ahLst/>
              <a:cxnLst/>
              <a:rect l="l" t="t" r="r" b="b"/>
              <a:pathLst>
                <a:path w="55879" h="3810">
                  <a:moveTo>
                    <a:pt x="51739" y="0"/>
                  </a:moveTo>
                  <a:lnTo>
                    <a:pt x="0" y="0"/>
                  </a:lnTo>
                  <a:lnTo>
                    <a:pt x="597" y="2540"/>
                  </a:lnTo>
                  <a:lnTo>
                    <a:pt x="1045" y="3810"/>
                  </a:lnTo>
                  <a:lnTo>
                    <a:pt x="55569" y="3810"/>
                  </a:lnTo>
                  <a:lnTo>
                    <a:pt x="51739" y="0"/>
                  </a:lnTo>
                  <a:close/>
                </a:path>
              </a:pathLst>
            </a:custGeom>
            <a:solidFill>
              <a:srgbClr val="C4C35E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310328" y="5876289"/>
              <a:ext cx="58419" cy="3810"/>
            </a:xfrm>
            <a:custGeom>
              <a:avLst/>
              <a:gdLst/>
              <a:ahLst/>
              <a:cxnLst/>
              <a:rect l="l" t="t" r="r" b="b"/>
              <a:pathLst>
                <a:path w="58420" h="3810">
                  <a:moveTo>
                    <a:pt x="54523" y="0"/>
                  </a:moveTo>
                  <a:lnTo>
                    <a:pt x="0" y="0"/>
                  </a:lnTo>
                  <a:lnTo>
                    <a:pt x="1344" y="3810"/>
                  </a:lnTo>
                  <a:lnTo>
                    <a:pt x="58354" y="3810"/>
                  </a:lnTo>
                  <a:lnTo>
                    <a:pt x="54523" y="0"/>
                  </a:lnTo>
                  <a:close/>
                </a:path>
              </a:pathLst>
            </a:custGeom>
            <a:solidFill>
              <a:srgbClr val="C4C35C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311672" y="5880099"/>
              <a:ext cx="60960" cy="3810"/>
            </a:xfrm>
            <a:custGeom>
              <a:avLst/>
              <a:gdLst/>
              <a:ahLst/>
              <a:cxnLst/>
              <a:rect l="l" t="t" r="r" b="b"/>
              <a:pathLst>
                <a:path w="60960" h="3810">
                  <a:moveTo>
                    <a:pt x="57009" y="0"/>
                  </a:moveTo>
                  <a:lnTo>
                    <a:pt x="0" y="0"/>
                  </a:lnTo>
                  <a:lnTo>
                    <a:pt x="1344" y="3809"/>
                  </a:lnTo>
                  <a:lnTo>
                    <a:pt x="60839" y="3809"/>
                  </a:lnTo>
                  <a:lnTo>
                    <a:pt x="57009" y="0"/>
                  </a:lnTo>
                  <a:close/>
                </a:path>
              </a:pathLst>
            </a:custGeom>
            <a:solidFill>
              <a:srgbClr val="C4C35A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/>
            <p:cNvSpPr/>
            <p:nvPr/>
          </p:nvSpPr>
          <p:spPr>
            <a:xfrm>
              <a:off x="313017" y="5883910"/>
              <a:ext cx="63500" cy="3810"/>
            </a:xfrm>
            <a:custGeom>
              <a:avLst/>
              <a:gdLst/>
              <a:ahLst/>
              <a:cxnLst/>
              <a:rect l="l" t="t" r="r" b="b"/>
              <a:pathLst>
                <a:path w="63500" h="3810">
                  <a:moveTo>
                    <a:pt x="59495" y="0"/>
                  </a:moveTo>
                  <a:lnTo>
                    <a:pt x="0" y="0"/>
                  </a:lnTo>
                  <a:lnTo>
                    <a:pt x="1344" y="3809"/>
                  </a:lnTo>
                  <a:lnTo>
                    <a:pt x="63325" y="3809"/>
                  </a:lnTo>
                  <a:lnTo>
                    <a:pt x="59495" y="0"/>
                  </a:lnTo>
                  <a:close/>
                </a:path>
              </a:pathLst>
            </a:custGeom>
            <a:solidFill>
              <a:srgbClr val="C4C358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313914" y="5886449"/>
              <a:ext cx="66675" cy="5080"/>
            </a:xfrm>
            <a:custGeom>
              <a:avLst/>
              <a:gdLst/>
              <a:ahLst/>
              <a:cxnLst/>
              <a:rect l="l" t="t" r="r" b="b"/>
              <a:pathLst>
                <a:path w="66675" h="5079">
                  <a:moveTo>
                    <a:pt x="61152" y="0"/>
                  </a:moveTo>
                  <a:lnTo>
                    <a:pt x="0" y="0"/>
                  </a:lnTo>
                  <a:lnTo>
                    <a:pt x="1792" y="5080"/>
                  </a:lnTo>
                  <a:lnTo>
                    <a:pt x="66259" y="5080"/>
                  </a:lnTo>
                  <a:lnTo>
                    <a:pt x="61152" y="0"/>
                  </a:lnTo>
                  <a:close/>
                </a:path>
              </a:pathLst>
            </a:custGeom>
            <a:solidFill>
              <a:srgbClr val="C4C356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315707" y="5891530"/>
              <a:ext cx="68580" cy="3810"/>
            </a:xfrm>
            <a:custGeom>
              <a:avLst/>
              <a:gdLst/>
              <a:ahLst/>
              <a:cxnLst/>
              <a:rect l="l" t="t" r="r" b="b"/>
              <a:pathLst>
                <a:path w="68579" h="3810">
                  <a:moveTo>
                    <a:pt x="64466" y="0"/>
                  </a:moveTo>
                  <a:lnTo>
                    <a:pt x="0" y="0"/>
                  </a:lnTo>
                  <a:lnTo>
                    <a:pt x="1344" y="3810"/>
                  </a:lnTo>
                  <a:lnTo>
                    <a:pt x="68297" y="3810"/>
                  </a:lnTo>
                  <a:lnTo>
                    <a:pt x="64466" y="0"/>
                  </a:lnTo>
                  <a:close/>
                </a:path>
              </a:pathLst>
            </a:custGeom>
            <a:solidFill>
              <a:srgbClr val="C5C354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316603" y="5894069"/>
              <a:ext cx="71755" cy="5080"/>
            </a:xfrm>
            <a:custGeom>
              <a:avLst/>
              <a:gdLst/>
              <a:ahLst/>
              <a:cxnLst/>
              <a:rect l="l" t="t" r="r" b="b"/>
              <a:pathLst>
                <a:path w="71754" h="5079">
                  <a:moveTo>
                    <a:pt x="66123" y="0"/>
                  </a:moveTo>
                  <a:lnTo>
                    <a:pt x="0" y="0"/>
                  </a:lnTo>
                  <a:lnTo>
                    <a:pt x="896" y="2539"/>
                  </a:lnTo>
                  <a:lnTo>
                    <a:pt x="2483" y="5079"/>
                  </a:lnTo>
                  <a:lnTo>
                    <a:pt x="71231" y="5079"/>
                  </a:lnTo>
                  <a:lnTo>
                    <a:pt x="66123" y="0"/>
                  </a:lnTo>
                  <a:close/>
                </a:path>
              </a:pathLst>
            </a:custGeom>
            <a:solidFill>
              <a:srgbClr val="C5C352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318293" y="5897880"/>
              <a:ext cx="72390" cy="3810"/>
            </a:xfrm>
            <a:custGeom>
              <a:avLst/>
              <a:gdLst/>
              <a:ahLst/>
              <a:cxnLst/>
              <a:rect l="l" t="t" r="r" b="b"/>
              <a:pathLst>
                <a:path w="72389" h="3810">
                  <a:moveTo>
                    <a:pt x="68264" y="0"/>
                  </a:moveTo>
                  <a:lnTo>
                    <a:pt x="0" y="0"/>
                  </a:lnTo>
                  <a:lnTo>
                    <a:pt x="2381" y="3810"/>
                  </a:lnTo>
                  <a:lnTo>
                    <a:pt x="72094" y="3810"/>
                  </a:lnTo>
                  <a:lnTo>
                    <a:pt x="68264" y="0"/>
                  </a:lnTo>
                  <a:close/>
                </a:path>
              </a:pathLst>
            </a:custGeom>
            <a:solidFill>
              <a:srgbClr val="C5C350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320675" y="5901689"/>
              <a:ext cx="73660" cy="3810"/>
            </a:xfrm>
            <a:custGeom>
              <a:avLst/>
              <a:gdLst/>
              <a:ahLst/>
              <a:cxnLst/>
              <a:rect l="l" t="t" r="r" b="b"/>
              <a:pathLst>
                <a:path w="73660" h="3810">
                  <a:moveTo>
                    <a:pt x="69713" y="0"/>
                  </a:moveTo>
                  <a:lnTo>
                    <a:pt x="0" y="0"/>
                  </a:lnTo>
                  <a:lnTo>
                    <a:pt x="2381" y="3810"/>
                  </a:lnTo>
                  <a:lnTo>
                    <a:pt x="73543" y="3810"/>
                  </a:lnTo>
                  <a:lnTo>
                    <a:pt x="69713" y="0"/>
                  </a:lnTo>
                  <a:close/>
                </a:path>
              </a:pathLst>
            </a:custGeom>
            <a:solidFill>
              <a:srgbClr val="C5C34E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323056" y="5905499"/>
              <a:ext cx="75565" cy="3810"/>
            </a:xfrm>
            <a:custGeom>
              <a:avLst/>
              <a:gdLst/>
              <a:ahLst/>
              <a:cxnLst/>
              <a:rect l="l" t="t" r="r" b="b"/>
              <a:pathLst>
                <a:path w="75564" h="3810">
                  <a:moveTo>
                    <a:pt x="71162" y="0"/>
                  </a:moveTo>
                  <a:lnTo>
                    <a:pt x="0" y="0"/>
                  </a:lnTo>
                  <a:lnTo>
                    <a:pt x="2381" y="3809"/>
                  </a:lnTo>
                  <a:lnTo>
                    <a:pt x="74993" y="3809"/>
                  </a:lnTo>
                  <a:lnTo>
                    <a:pt x="71162" y="0"/>
                  </a:lnTo>
                  <a:close/>
                </a:path>
              </a:pathLst>
            </a:custGeom>
            <a:solidFill>
              <a:srgbClr val="C5C34D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325437" y="5909310"/>
              <a:ext cx="76835" cy="3810"/>
            </a:xfrm>
            <a:custGeom>
              <a:avLst/>
              <a:gdLst/>
              <a:ahLst/>
              <a:cxnLst/>
              <a:rect l="l" t="t" r="r" b="b"/>
              <a:pathLst>
                <a:path w="76835" h="3810">
                  <a:moveTo>
                    <a:pt x="72611" y="0"/>
                  </a:moveTo>
                  <a:lnTo>
                    <a:pt x="0" y="0"/>
                  </a:lnTo>
                  <a:lnTo>
                    <a:pt x="2381" y="3809"/>
                  </a:lnTo>
                  <a:lnTo>
                    <a:pt x="76442" y="3809"/>
                  </a:lnTo>
                  <a:lnTo>
                    <a:pt x="72611" y="0"/>
                  </a:lnTo>
                  <a:close/>
                </a:path>
              </a:pathLst>
            </a:custGeom>
            <a:solidFill>
              <a:srgbClr val="C5C34B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327818" y="5913119"/>
              <a:ext cx="78105" cy="3810"/>
            </a:xfrm>
            <a:custGeom>
              <a:avLst/>
              <a:gdLst/>
              <a:ahLst/>
              <a:cxnLst/>
              <a:rect l="l" t="t" r="r" b="b"/>
              <a:pathLst>
                <a:path w="78104" h="3810">
                  <a:moveTo>
                    <a:pt x="74061" y="0"/>
                  </a:moveTo>
                  <a:lnTo>
                    <a:pt x="0" y="0"/>
                  </a:lnTo>
                  <a:lnTo>
                    <a:pt x="2381" y="3809"/>
                  </a:lnTo>
                  <a:lnTo>
                    <a:pt x="77891" y="3809"/>
                  </a:lnTo>
                  <a:lnTo>
                    <a:pt x="74061" y="0"/>
                  </a:lnTo>
                  <a:close/>
                </a:path>
              </a:pathLst>
            </a:custGeom>
            <a:solidFill>
              <a:srgbClr val="C5C349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329406" y="5915660"/>
              <a:ext cx="80645" cy="5080"/>
            </a:xfrm>
            <a:custGeom>
              <a:avLst/>
              <a:gdLst/>
              <a:ahLst/>
              <a:cxnLst/>
              <a:rect l="l" t="t" r="r" b="b"/>
              <a:pathLst>
                <a:path w="80645" h="5079">
                  <a:moveTo>
                    <a:pt x="75027" y="0"/>
                  </a:moveTo>
                  <a:lnTo>
                    <a:pt x="0" y="0"/>
                  </a:lnTo>
                  <a:lnTo>
                    <a:pt x="793" y="1269"/>
                  </a:lnTo>
                  <a:lnTo>
                    <a:pt x="3333" y="5079"/>
                  </a:lnTo>
                  <a:lnTo>
                    <a:pt x="80134" y="5079"/>
                  </a:lnTo>
                  <a:lnTo>
                    <a:pt x="75027" y="0"/>
                  </a:lnTo>
                  <a:close/>
                </a:path>
              </a:pathLst>
            </a:custGeom>
            <a:solidFill>
              <a:srgbClr val="C5C347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331893" y="5919469"/>
              <a:ext cx="80645" cy="3810"/>
            </a:xfrm>
            <a:custGeom>
              <a:avLst/>
              <a:gdLst/>
              <a:ahLst/>
              <a:cxnLst/>
              <a:rect l="l" t="t" r="r" b="b"/>
              <a:pathLst>
                <a:path w="80645" h="3810">
                  <a:moveTo>
                    <a:pt x="76370" y="0"/>
                  </a:moveTo>
                  <a:lnTo>
                    <a:pt x="0" y="0"/>
                  </a:lnTo>
                  <a:lnTo>
                    <a:pt x="2540" y="3809"/>
                  </a:lnTo>
                  <a:lnTo>
                    <a:pt x="80201" y="3809"/>
                  </a:lnTo>
                  <a:lnTo>
                    <a:pt x="76370" y="0"/>
                  </a:lnTo>
                  <a:close/>
                </a:path>
              </a:pathLst>
            </a:custGeom>
            <a:solidFill>
              <a:srgbClr val="C5C345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/>
            <p:cNvSpPr/>
            <p:nvPr/>
          </p:nvSpPr>
          <p:spPr>
            <a:xfrm>
              <a:off x="334433" y="5923280"/>
              <a:ext cx="81915" cy="3810"/>
            </a:xfrm>
            <a:custGeom>
              <a:avLst/>
              <a:gdLst/>
              <a:ahLst/>
              <a:cxnLst/>
              <a:rect l="l" t="t" r="r" b="b"/>
              <a:pathLst>
                <a:path w="81915" h="3810">
                  <a:moveTo>
                    <a:pt x="77661" y="0"/>
                  </a:moveTo>
                  <a:lnTo>
                    <a:pt x="0" y="0"/>
                  </a:lnTo>
                  <a:lnTo>
                    <a:pt x="2539" y="3810"/>
                  </a:lnTo>
                  <a:lnTo>
                    <a:pt x="81491" y="3810"/>
                  </a:lnTo>
                  <a:lnTo>
                    <a:pt x="77661" y="0"/>
                  </a:lnTo>
                  <a:close/>
                </a:path>
              </a:pathLst>
            </a:custGeom>
            <a:solidFill>
              <a:srgbClr val="C5C343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336973" y="5927089"/>
              <a:ext cx="83185" cy="3810"/>
            </a:xfrm>
            <a:custGeom>
              <a:avLst/>
              <a:gdLst/>
              <a:ahLst/>
              <a:cxnLst/>
              <a:rect l="l" t="t" r="r" b="b"/>
              <a:pathLst>
                <a:path w="83184" h="3810">
                  <a:moveTo>
                    <a:pt x="78951" y="0"/>
                  </a:moveTo>
                  <a:lnTo>
                    <a:pt x="0" y="0"/>
                  </a:lnTo>
                  <a:lnTo>
                    <a:pt x="2539" y="3810"/>
                  </a:lnTo>
                  <a:lnTo>
                    <a:pt x="82782" y="3810"/>
                  </a:lnTo>
                  <a:lnTo>
                    <a:pt x="78951" y="0"/>
                  </a:lnTo>
                  <a:close/>
                </a:path>
              </a:pathLst>
            </a:custGeom>
            <a:solidFill>
              <a:srgbClr val="C5C341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6"/>
            <p:cNvSpPr/>
            <p:nvPr/>
          </p:nvSpPr>
          <p:spPr>
            <a:xfrm>
              <a:off x="339513" y="5930899"/>
              <a:ext cx="84455" cy="3810"/>
            </a:xfrm>
            <a:custGeom>
              <a:avLst/>
              <a:gdLst/>
              <a:ahLst/>
              <a:cxnLst/>
              <a:rect l="l" t="t" r="r" b="b"/>
              <a:pathLst>
                <a:path w="84454" h="3810">
                  <a:moveTo>
                    <a:pt x="80242" y="0"/>
                  </a:moveTo>
                  <a:lnTo>
                    <a:pt x="0" y="0"/>
                  </a:lnTo>
                  <a:lnTo>
                    <a:pt x="2539" y="3809"/>
                  </a:lnTo>
                  <a:lnTo>
                    <a:pt x="84072" y="3809"/>
                  </a:lnTo>
                  <a:lnTo>
                    <a:pt x="80242" y="0"/>
                  </a:lnTo>
                  <a:close/>
                </a:path>
              </a:pathLst>
            </a:custGeom>
            <a:solidFill>
              <a:srgbClr val="C6C33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/>
            <p:cNvSpPr/>
            <p:nvPr/>
          </p:nvSpPr>
          <p:spPr>
            <a:xfrm>
              <a:off x="342053" y="5934710"/>
              <a:ext cx="85725" cy="3810"/>
            </a:xfrm>
            <a:custGeom>
              <a:avLst/>
              <a:gdLst/>
              <a:ahLst/>
              <a:cxnLst/>
              <a:rect l="l" t="t" r="r" b="b"/>
              <a:pathLst>
                <a:path w="85725" h="3810">
                  <a:moveTo>
                    <a:pt x="81532" y="0"/>
                  </a:moveTo>
                  <a:lnTo>
                    <a:pt x="0" y="0"/>
                  </a:lnTo>
                  <a:lnTo>
                    <a:pt x="2539" y="3809"/>
                  </a:lnTo>
                  <a:lnTo>
                    <a:pt x="85363" y="3809"/>
                  </a:lnTo>
                  <a:lnTo>
                    <a:pt x="81532" y="0"/>
                  </a:lnTo>
                  <a:close/>
                </a:path>
              </a:pathLst>
            </a:custGeom>
            <a:solidFill>
              <a:srgbClr val="C6C33D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/>
            <p:cNvSpPr/>
            <p:nvPr/>
          </p:nvSpPr>
          <p:spPr>
            <a:xfrm>
              <a:off x="343746" y="5937249"/>
              <a:ext cx="87630" cy="5080"/>
            </a:xfrm>
            <a:custGeom>
              <a:avLst/>
              <a:gdLst/>
              <a:ahLst/>
              <a:cxnLst/>
              <a:rect l="l" t="t" r="r" b="b"/>
              <a:pathLst>
                <a:path w="87629" h="5079">
                  <a:moveTo>
                    <a:pt x="82392" y="0"/>
                  </a:moveTo>
                  <a:lnTo>
                    <a:pt x="0" y="0"/>
                  </a:lnTo>
                  <a:lnTo>
                    <a:pt x="3386" y="5080"/>
                  </a:lnTo>
                  <a:lnTo>
                    <a:pt x="87500" y="5080"/>
                  </a:lnTo>
                  <a:lnTo>
                    <a:pt x="82392" y="0"/>
                  </a:lnTo>
                  <a:close/>
                </a:path>
              </a:pathLst>
            </a:custGeom>
            <a:solidFill>
              <a:srgbClr val="C6C33B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9"/>
            <p:cNvSpPr/>
            <p:nvPr/>
          </p:nvSpPr>
          <p:spPr>
            <a:xfrm>
              <a:off x="346286" y="5941060"/>
              <a:ext cx="87630" cy="3810"/>
            </a:xfrm>
            <a:custGeom>
              <a:avLst/>
              <a:gdLst/>
              <a:ahLst/>
              <a:cxnLst/>
              <a:rect l="l" t="t" r="r" b="b"/>
              <a:pathLst>
                <a:path w="87629" h="3810">
                  <a:moveTo>
                    <a:pt x="83683" y="0"/>
                  </a:moveTo>
                  <a:lnTo>
                    <a:pt x="0" y="0"/>
                  </a:lnTo>
                  <a:lnTo>
                    <a:pt x="2539" y="3809"/>
                  </a:lnTo>
                  <a:lnTo>
                    <a:pt x="87513" y="3809"/>
                  </a:lnTo>
                  <a:lnTo>
                    <a:pt x="83683" y="0"/>
                  </a:lnTo>
                  <a:close/>
                </a:path>
              </a:pathLst>
            </a:custGeom>
            <a:solidFill>
              <a:srgbClr val="C6C339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/>
            <p:cNvSpPr/>
            <p:nvPr/>
          </p:nvSpPr>
          <p:spPr>
            <a:xfrm>
              <a:off x="348826" y="5944869"/>
              <a:ext cx="88900" cy="3810"/>
            </a:xfrm>
            <a:custGeom>
              <a:avLst/>
              <a:gdLst/>
              <a:ahLst/>
              <a:cxnLst/>
              <a:rect l="l" t="t" r="r" b="b"/>
              <a:pathLst>
                <a:path w="88900" h="3810">
                  <a:moveTo>
                    <a:pt x="84973" y="0"/>
                  </a:moveTo>
                  <a:lnTo>
                    <a:pt x="0" y="0"/>
                  </a:lnTo>
                  <a:lnTo>
                    <a:pt x="2540" y="3809"/>
                  </a:lnTo>
                  <a:lnTo>
                    <a:pt x="88804" y="3809"/>
                  </a:lnTo>
                  <a:lnTo>
                    <a:pt x="84973" y="0"/>
                  </a:lnTo>
                  <a:close/>
                </a:path>
              </a:pathLst>
            </a:custGeom>
            <a:solidFill>
              <a:srgbClr val="C6C337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351366" y="5948680"/>
              <a:ext cx="90170" cy="3810"/>
            </a:xfrm>
            <a:custGeom>
              <a:avLst/>
              <a:gdLst/>
              <a:ahLst/>
              <a:cxnLst/>
              <a:rect l="l" t="t" r="r" b="b"/>
              <a:pathLst>
                <a:path w="90170" h="3810">
                  <a:moveTo>
                    <a:pt x="86264" y="0"/>
                  </a:moveTo>
                  <a:lnTo>
                    <a:pt x="0" y="0"/>
                  </a:lnTo>
                  <a:lnTo>
                    <a:pt x="2539" y="3810"/>
                  </a:lnTo>
                  <a:lnTo>
                    <a:pt x="90094" y="3810"/>
                  </a:lnTo>
                  <a:lnTo>
                    <a:pt x="86264" y="0"/>
                  </a:lnTo>
                  <a:close/>
                </a:path>
              </a:pathLst>
            </a:custGeom>
            <a:solidFill>
              <a:srgbClr val="C6C335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2"/>
            <p:cNvSpPr/>
            <p:nvPr/>
          </p:nvSpPr>
          <p:spPr>
            <a:xfrm>
              <a:off x="353898" y="5952489"/>
              <a:ext cx="95250" cy="7620"/>
            </a:xfrm>
            <a:custGeom>
              <a:avLst/>
              <a:gdLst/>
              <a:ahLst/>
              <a:cxnLst/>
              <a:rect l="l" t="t" r="r" b="b"/>
              <a:pathLst>
                <a:path w="95250" h="7620">
                  <a:moveTo>
                    <a:pt x="95211" y="7620"/>
                  </a:moveTo>
                  <a:lnTo>
                    <a:pt x="91389" y="3810"/>
                  </a:lnTo>
                  <a:lnTo>
                    <a:pt x="87553" y="0"/>
                  </a:lnTo>
                  <a:lnTo>
                    <a:pt x="0" y="0"/>
                  </a:lnTo>
                  <a:lnTo>
                    <a:pt x="1701" y="2540"/>
                  </a:lnTo>
                  <a:lnTo>
                    <a:pt x="2959" y="3810"/>
                  </a:lnTo>
                  <a:lnTo>
                    <a:pt x="6769" y="7620"/>
                  </a:lnTo>
                  <a:lnTo>
                    <a:pt x="95211" y="7620"/>
                  </a:lnTo>
                  <a:close/>
                </a:path>
              </a:pathLst>
            </a:custGeom>
            <a:solidFill>
              <a:srgbClr val="C6C333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3"/>
            <p:cNvSpPr/>
            <p:nvPr/>
          </p:nvSpPr>
          <p:spPr>
            <a:xfrm>
              <a:off x="359410" y="5958839"/>
              <a:ext cx="93980" cy="5080"/>
            </a:xfrm>
            <a:custGeom>
              <a:avLst/>
              <a:gdLst/>
              <a:ahLst/>
              <a:cxnLst/>
              <a:rect l="l" t="t" r="r" b="b"/>
              <a:pathLst>
                <a:path w="93979" h="5079">
                  <a:moveTo>
                    <a:pt x="88435" y="0"/>
                  </a:moveTo>
                  <a:lnTo>
                    <a:pt x="0" y="0"/>
                  </a:lnTo>
                  <a:lnTo>
                    <a:pt x="5079" y="5080"/>
                  </a:lnTo>
                  <a:lnTo>
                    <a:pt x="93543" y="5080"/>
                  </a:lnTo>
                  <a:lnTo>
                    <a:pt x="88435" y="0"/>
                  </a:lnTo>
                  <a:close/>
                </a:path>
              </a:pathLst>
            </a:custGeom>
            <a:solidFill>
              <a:srgbClr val="C6C330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14"/>
            <p:cNvSpPr/>
            <p:nvPr/>
          </p:nvSpPr>
          <p:spPr>
            <a:xfrm>
              <a:off x="363219" y="5962649"/>
              <a:ext cx="93980" cy="5080"/>
            </a:xfrm>
            <a:custGeom>
              <a:avLst/>
              <a:gdLst/>
              <a:ahLst/>
              <a:cxnLst/>
              <a:rect l="l" t="t" r="r" b="b"/>
              <a:pathLst>
                <a:path w="93979" h="5079">
                  <a:moveTo>
                    <a:pt x="88456" y="0"/>
                  </a:moveTo>
                  <a:lnTo>
                    <a:pt x="0" y="0"/>
                  </a:lnTo>
                  <a:lnTo>
                    <a:pt x="5080" y="5080"/>
                  </a:lnTo>
                  <a:lnTo>
                    <a:pt x="93563" y="5080"/>
                  </a:lnTo>
                  <a:lnTo>
                    <a:pt x="88456" y="0"/>
                  </a:lnTo>
                  <a:close/>
                </a:path>
              </a:pathLst>
            </a:custGeom>
            <a:solidFill>
              <a:srgbClr val="C6C32E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5"/>
            <p:cNvSpPr/>
            <p:nvPr/>
          </p:nvSpPr>
          <p:spPr>
            <a:xfrm>
              <a:off x="367030" y="5966460"/>
              <a:ext cx="93980" cy="5080"/>
            </a:xfrm>
            <a:custGeom>
              <a:avLst/>
              <a:gdLst/>
              <a:ahLst/>
              <a:cxnLst/>
              <a:rect l="l" t="t" r="r" b="b"/>
              <a:pathLst>
                <a:path w="93979" h="5079">
                  <a:moveTo>
                    <a:pt x="88476" y="0"/>
                  </a:moveTo>
                  <a:lnTo>
                    <a:pt x="0" y="0"/>
                  </a:lnTo>
                  <a:lnTo>
                    <a:pt x="5080" y="5079"/>
                  </a:lnTo>
                  <a:lnTo>
                    <a:pt x="93583" y="5079"/>
                  </a:lnTo>
                  <a:lnTo>
                    <a:pt x="88476" y="0"/>
                  </a:lnTo>
                  <a:close/>
                </a:path>
              </a:pathLst>
            </a:custGeom>
            <a:solidFill>
              <a:srgbClr val="C6C32C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316"/>
            <p:cNvSpPr/>
            <p:nvPr/>
          </p:nvSpPr>
          <p:spPr>
            <a:xfrm>
              <a:off x="370839" y="5970269"/>
              <a:ext cx="92710" cy="3810"/>
            </a:xfrm>
            <a:custGeom>
              <a:avLst/>
              <a:gdLst/>
              <a:ahLst/>
              <a:cxnLst/>
              <a:rect l="l" t="t" r="r" b="b"/>
              <a:pathLst>
                <a:path w="92709" h="3810">
                  <a:moveTo>
                    <a:pt x="88497" y="0"/>
                  </a:moveTo>
                  <a:lnTo>
                    <a:pt x="0" y="0"/>
                  </a:lnTo>
                  <a:lnTo>
                    <a:pt x="3810" y="3809"/>
                  </a:lnTo>
                  <a:lnTo>
                    <a:pt x="92327" y="3809"/>
                  </a:lnTo>
                  <a:lnTo>
                    <a:pt x="88497" y="0"/>
                  </a:lnTo>
                  <a:close/>
                </a:path>
              </a:pathLst>
            </a:custGeom>
            <a:solidFill>
              <a:srgbClr val="C7C32A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317"/>
            <p:cNvSpPr/>
            <p:nvPr/>
          </p:nvSpPr>
          <p:spPr>
            <a:xfrm>
              <a:off x="374650" y="5974080"/>
              <a:ext cx="92710" cy="3810"/>
            </a:xfrm>
            <a:custGeom>
              <a:avLst/>
              <a:gdLst/>
              <a:ahLst/>
              <a:cxnLst/>
              <a:rect l="l" t="t" r="r" b="b"/>
              <a:pathLst>
                <a:path w="92709" h="3810">
                  <a:moveTo>
                    <a:pt x="88517" y="0"/>
                  </a:moveTo>
                  <a:lnTo>
                    <a:pt x="0" y="0"/>
                  </a:lnTo>
                  <a:lnTo>
                    <a:pt x="3810" y="3810"/>
                  </a:lnTo>
                  <a:lnTo>
                    <a:pt x="92348" y="3810"/>
                  </a:lnTo>
                  <a:lnTo>
                    <a:pt x="88517" y="0"/>
                  </a:lnTo>
                  <a:close/>
                </a:path>
              </a:pathLst>
            </a:custGeom>
            <a:solidFill>
              <a:srgbClr val="C7C328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8"/>
            <p:cNvSpPr/>
            <p:nvPr/>
          </p:nvSpPr>
          <p:spPr>
            <a:xfrm>
              <a:off x="378460" y="5977889"/>
              <a:ext cx="92710" cy="3810"/>
            </a:xfrm>
            <a:custGeom>
              <a:avLst/>
              <a:gdLst/>
              <a:ahLst/>
              <a:cxnLst/>
              <a:rect l="l" t="t" r="r" b="b"/>
              <a:pathLst>
                <a:path w="92709" h="3810">
                  <a:moveTo>
                    <a:pt x="88538" y="0"/>
                  </a:moveTo>
                  <a:lnTo>
                    <a:pt x="0" y="0"/>
                  </a:lnTo>
                  <a:lnTo>
                    <a:pt x="3810" y="3810"/>
                  </a:lnTo>
                  <a:lnTo>
                    <a:pt x="92368" y="3810"/>
                  </a:lnTo>
                  <a:lnTo>
                    <a:pt x="88538" y="0"/>
                  </a:lnTo>
                  <a:close/>
                </a:path>
              </a:pathLst>
            </a:custGeom>
            <a:solidFill>
              <a:srgbClr val="C7C326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9"/>
            <p:cNvSpPr/>
            <p:nvPr/>
          </p:nvSpPr>
          <p:spPr>
            <a:xfrm>
              <a:off x="382269" y="5981699"/>
              <a:ext cx="92710" cy="3810"/>
            </a:xfrm>
            <a:custGeom>
              <a:avLst/>
              <a:gdLst/>
              <a:ahLst/>
              <a:cxnLst/>
              <a:rect l="l" t="t" r="r" b="b"/>
              <a:pathLst>
                <a:path w="92709" h="3810">
                  <a:moveTo>
                    <a:pt x="88558" y="0"/>
                  </a:moveTo>
                  <a:lnTo>
                    <a:pt x="0" y="0"/>
                  </a:lnTo>
                  <a:lnTo>
                    <a:pt x="3809" y="3809"/>
                  </a:lnTo>
                  <a:lnTo>
                    <a:pt x="92389" y="3809"/>
                  </a:lnTo>
                  <a:lnTo>
                    <a:pt x="88558" y="0"/>
                  </a:lnTo>
                  <a:close/>
                </a:path>
              </a:pathLst>
            </a:custGeom>
            <a:solidFill>
              <a:srgbClr val="C7C324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20"/>
            <p:cNvSpPr/>
            <p:nvPr/>
          </p:nvSpPr>
          <p:spPr>
            <a:xfrm>
              <a:off x="386080" y="5985510"/>
              <a:ext cx="92710" cy="3810"/>
            </a:xfrm>
            <a:custGeom>
              <a:avLst/>
              <a:gdLst/>
              <a:ahLst/>
              <a:cxnLst/>
              <a:rect l="l" t="t" r="r" b="b"/>
              <a:pathLst>
                <a:path w="92709" h="3810">
                  <a:moveTo>
                    <a:pt x="88579" y="0"/>
                  </a:moveTo>
                  <a:lnTo>
                    <a:pt x="0" y="0"/>
                  </a:lnTo>
                  <a:lnTo>
                    <a:pt x="2540" y="2539"/>
                  </a:lnTo>
                  <a:lnTo>
                    <a:pt x="4271" y="3809"/>
                  </a:lnTo>
                  <a:lnTo>
                    <a:pt x="92409" y="3809"/>
                  </a:lnTo>
                  <a:lnTo>
                    <a:pt x="88579" y="0"/>
                  </a:lnTo>
                  <a:close/>
                </a:path>
              </a:pathLst>
            </a:custGeom>
            <a:solidFill>
              <a:srgbClr val="C7C322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21"/>
            <p:cNvSpPr/>
            <p:nvPr/>
          </p:nvSpPr>
          <p:spPr>
            <a:xfrm>
              <a:off x="388619" y="5988049"/>
              <a:ext cx="93980" cy="5080"/>
            </a:xfrm>
            <a:custGeom>
              <a:avLst/>
              <a:gdLst/>
              <a:ahLst/>
              <a:cxnLst/>
              <a:rect l="l" t="t" r="r" b="b"/>
              <a:pathLst>
                <a:path w="93979" h="5079">
                  <a:moveTo>
                    <a:pt x="88592" y="0"/>
                  </a:moveTo>
                  <a:lnTo>
                    <a:pt x="0" y="0"/>
                  </a:lnTo>
                  <a:lnTo>
                    <a:pt x="6927" y="5080"/>
                  </a:lnTo>
                  <a:lnTo>
                    <a:pt x="93700" y="5080"/>
                  </a:lnTo>
                  <a:lnTo>
                    <a:pt x="88592" y="0"/>
                  </a:lnTo>
                  <a:close/>
                </a:path>
              </a:pathLst>
            </a:custGeom>
            <a:solidFill>
              <a:srgbClr val="C7C320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2"/>
            <p:cNvSpPr/>
            <p:nvPr/>
          </p:nvSpPr>
          <p:spPr>
            <a:xfrm>
              <a:off x="393815" y="5991860"/>
              <a:ext cx="91440" cy="3810"/>
            </a:xfrm>
            <a:custGeom>
              <a:avLst/>
              <a:gdLst/>
              <a:ahLst/>
              <a:cxnLst/>
              <a:rect l="l" t="t" r="r" b="b"/>
              <a:pathLst>
                <a:path w="91440" h="3810">
                  <a:moveTo>
                    <a:pt x="87227" y="0"/>
                  </a:moveTo>
                  <a:lnTo>
                    <a:pt x="0" y="0"/>
                  </a:lnTo>
                  <a:lnTo>
                    <a:pt x="5195" y="3809"/>
                  </a:lnTo>
                  <a:lnTo>
                    <a:pt x="91058" y="3809"/>
                  </a:lnTo>
                  <a:lnTo>
                    <a:pt x="87227" y="0"/>
                  </a:lnTo>
                  <a:close/>
                </a:path>
              </a:pathLst>
            </a:custGeom>
            <a:solidFill>
              <a:srgbClr val="C7C31E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3"/>
            <p:cNvSpPr/>
            <p:nvPr/>
          </p:nvSpPr>
          <p:spPr>
            <a:xfrm>
              <a:off x="399010" y="5995669"/>
              <a:ext cx="90170" cy="3810"/>
            </a:xfrm>
            <a:custGeom>
              <a:avLst/>
              <a:gdLst/>
              <a:ahLst/>
              <a:cxnLst/>
              <a:rect l="l" t="t" r="r" b="b"/>
              <a:pathLst>
                <a:path w="90170" h="3810">
                  <a:moveTo>
                    <a:pt x="85862" y="0"/>
                  </a:moveTo>
                  <a:lnTo>
                    <a:pt x="0" y="0"/>
                  </a:lnTo>
                  <a:lnTo>
                    <a:pt x="5195" y="3809"/>
                  </a:lnTo>
                  <a:lnTo>
                    <a:pt x="89693" y="3809"/>
                  </a:lnTo>
                  <a:lnTo>
                    <a:pt x="85862" y="0"/>
                  </a:lnTo>
                  <a:close/>
                </a:path>
              </a:pathLst>
            </a:custGeom>
            <a:solidFill>
              <a:srgbClr val="C7C31C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4"/>
            <p:cNvSpPr/>
            <p:nvPr/>
          </p:nvSpPr>
          <p:spPr>
            <a:xfrm>
              <a:off x="404206" y="5999480"/>
              <a:ext cx="88900" cy="3810"/>
            </a:xfrm>
            <a:custGeom>
              <a:avLst/>
              <a:gdLst/>
              <a:ahLst/>
              <a:cxnLst/>
              <a:rect l="l" t="t" r="r" b="b"/>
              <a:pathLst>
                <a:path w="88900" h="3810">
                  <a:moveTo>
                    <a:pt x="84497" y="0"/>
                  </a:moveTo>
                  <a:lnTo>
                    <a:pt x="0" y="0"/>
                  </a:lnTo>
                  <a:lnTo>
                    <a:pt x="3463" y="2540"/>
                  </a:lnTo>
                  <a:lnTo>
                    <a:pt x="5368" y="3810"/>
                  </a:lnTo>
                  <a:lnTo>
                    <a:pt x="88328" y="3810"/>
                  </a:lnTo>
                  <a:lnTo>
                    <a:pt x="84497" y="0"/>
                  </a:lnTo>
                  <a:close/>
                </a:path>
              </a:pathLst>
            </a:custGeom>
            <a:solidFill>
              <a:srgbClr val="C7C31A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5"/>
            <p:cNvSpPr/>
            <p:nvPr/>
          </p:nvSpPr>
          <p:spPr>
            <a:xfrm>
              <a:off x="409575" y="6003289"/>
              <a:ext cx="86995" cy="3810"/>
            </a:xfrm>
            <a:custGeom>
              <a:avLst/>
              <a:gdLst/>
              <a:ahLst/>
              <a:cxnLst/>
              <a:rect l="l" t="t" r="r" b="b"/>
              <a:pathLst>
                <a:path w="86995" h="3810">
                  <a:moveTo>
                    <a:pt x="82959" y="0"/>
                  </a:moveTo>
                  <a:lnTo>
                    <a:pt x="0" y="0"/>
                  </a:lnTo>
                  <a:lnTo>
                    <a:pt x="5714" y="3810"/>
                  </a:lnTo>
                  <a:lnTo>
                    <a:pt x="86790" y="3810"/>
                  </a:lnTo>
                  <a:lnTo>
                    <a:pt x="82959" y="0"/>
                  </a:lnTo>
                  <a:close/>
                </a:path>
              </a:pathLst>
            </a:custGeom>
            <a:solidFill>
              <a:srgbClr val="C7C319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6"/>
            <p:cNvSpPr/>
            <p:nvPr/>
          </p:nvSpPr>
          <p:spPr>
            <a:xfrm>
              <a:off x="415289" y="6007099"/>
              <a:ext cx="85090" cy="3810"/>
            </a:xfrm>
            <a:custGeom>
              <a:avLst/>
              <a:gdLst/>
              <a:ahLst/>
              <a:cxnLst/>
              <a:rect l="l" t="t" r="r" b="b"/>
              <a:pathLst>
                <a:path w="85090" h="3810">
                  <a:moveTo>
                    <a:pt x="81075" y="0"/>
                  </a:moveTo>
                  <a:lnTo>
                    <a:pt x="0" y="0"/>
                  </a:lnTo>
                  <a:lnTo>
                    <a:pt x="5714" y="3809"/>
                  </a:lnTo>
                  <a:lnTo>
                    <a:pt x="84905" y="3809"/>
                  </a:lnTo>
                  <a:lnTo>
                    <a:pt x="81075" y="0"/>
                  </a:lnTo>
                  <a:close/>
                </a:path>
              </a:pathLst>
            </a:custGeom>
            <a:solidFill>
              <a:srgbClr val="C7C317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7"/>
            <p:cNvSpPr/>
            <p:nvPr/>
          </p:nvSpPr>
          <p:spPr>
            <a:xfrm>
              <a:off x="419100" y="6009639"/>
              <a:ext cx="85090" cy="5080"/>
            </a:xfrm>
            <a:custGeom>
              <a:avLst/>
              <a:gdLst/>
              <a:ahLst/>
              <a:cxnLst/>
              <a:rect l="l" t="t" r="r" b="b"/>
              <a:pathLst>
                <a:path w="85090" h="5079">
                  <a:moveTo>
                    <a:pt x="79818" y="0"/>
                  </a:moveTo>
                  <a:lnTo>
                    <a:pt x="0" y="0"/>
                  </a:lnTo>
                  <a:lnTo>
                    <a:pt x="7619" y="5080"/>
                  </a:lnTo>
                  <a:lnTo>
                    <a:pt x="84926" y="5080"/>
                  </a:lnTo>
                  <a:lnTo>
                    <a:pt x="79818" y="0"/>
                  </a:lnTo>
                  <a:close/>
                </a:path>
              </a:pathLst>
            </a:custGeom>
            <a:solidFill>
              <a:srgbClr val="C8C315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8"/>
            <p:cNvSpPr/>
            <p:nvPr/>
          </p:nvSpPr>
          <p:spPr>
            <a:xfrm>
              <a:off x="424814" y="6013449"/>
              <a:ext cx="81915" cy="3810"/>
            </a:xfrm>
            <a:custGeom>
              <a:avLst/>
              <a:gdLst/>
              <a:ahLst/>
              <a:cxnLst/>
              <a:rect l="l" t="t" r="r" b="b"/>
              <a:pathLst>
                <a:path w="81915" h="3810">
                  <a:moveTo>
                    <a:pt x="77934" y="0"/>
                  </a:moveTo>
                  <a:lnTo>
                    <a:pt x="0" y="0"/>
                  </a:lnTo>
                  <a:lnTo>
                    <a:pt x="1904" y="1269"/>
                  </a:lnTo>
                  <a:lnTo>
                    <a:pt x="6420" y="3809"/>
                  </a:lnTo>
                  <a:lnTo>
                    <a:pt x="81764" y="3809"/>
                  </a:lnTo>
                  <a:lnTo>
                    <a:pt x="77934" y="0"/>
                  </a:lnTo>
                  <a:close/>
                </a:path>
              </a:pathLst>
            </a:custGeom>
            <a:solidFill>
              <a:srgbClr val="C8C313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9"/>
            <p:cNvSpPr/>
            <p:nvPr/>
          </p:nvSpPr>
          <p:spPr>
            <a:xfrm>
              <a:off x="431235" y="6017260"/>
              <a:ext cx="79375" cy="3810"/>
            </a:xfrm>
            <a:custGeom>
              <a:avLst/>
              <a:gdLst/>
              <a:ahLst/>
              <a:cxnLst/>
              <a:rect l="l" t="t" r="r" b="b"/>
              <a:pathLst>
                <a:path w="79375" h="3810">
                  <a:moveTo>
                    <a:pt x="75344" y="0"/>
                  </a:moveTo>
                  <a:lnTo>
                    <a:pt x="0" y="0"/>
                  </a:lnTo>
                  <a:lnTo>
                    <a:pt x="6773" y="3809"/>
                  </a:lnTo>
                  <a:lnTo>
                    <a:pt x="79174" y="3809"/>
                  </a:lnTo>
                  <a:lnTo>
                    <a:pt x="75344" y="0"/>
                  </a:lnTo>
                  <a:close/>
                </a:path>
              </a:pathLst>
            </a:custGeom>
            <a:solidFill>
              <a:srgbClr val="C8C311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330"/>
            <p:cNvSpPr/>
            <p:nvPr/>
          </p:nvSpPr>
          <p:spPr>
            <a:xfrm>
              <a:off x="438008" y="6021069"/>
              <a:ext cx="76835" cy="3810"/>
            </a:xfrm>
            <a:custGeom>
              <a:avLst/>
              <a:gdLst/>
              <a:ahLst/>
              <a:cxnLst/>
              <a:rect l="l" t="t" r="r" b="b"/>
              <a:pathLst>
                <a:path w="76834" h="3810">
                  <a:moveTo>
                    <a:pt x="72401" y="0"/>
                  </a:moveTo>
                  <a:lnTo>
                    <a:pt x="0" y="0"/>
                  </a:lnTo>
                  <a:lnTo>
                    <a:pt x="6773" y="3809"/>
                  </a:lnTo>
                  <a:lnTo>
                    <a:pt x="76231" y="3809"/>
                  </a:lnTo>
                  <a:lnTo>
                    <a:pt x="72401" y="0"/>
                  </a:lnTo>
                  <a:close/>
                </a:path>
              </a:pathLst>
            </a:custGeom>
            <a:solidFill>
              <a:srgbClr val="C8C30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331"/>
            <p:cNvSpPr/>
            <p:nvPr/>
          </p:nvSpPr>
          <p:spPr>
            <a:xfrm>
              <a:off x="444782" y="6024880"/>
              <a:ext cx="73660" cy="3810"/>
            </a:xfrm>
            <a:custGeom>
              <a:avLst/>
              <a:gdLst/>
              <a:ahLst/>
              <a:cxnLst/>
              <a:rect l="l" t="t" r="r" b="b"/>
              <a:pathLst>
                <a:path w="73659" h="3810">
                  <a:moveTo>
                    <a:pt x="69458" y="0"/>
                  </a:moveTo>
                  <a:lnTo>
                    <a:pt x="0" y="0"/>
                  </a:lnTo>
                  <a:lnTo>
                    <a:pt x="2257" y="1270"/>
                  </a:lnTo>
                  <a:lnTo>
                    <a:pt x="11401" y="3810"/>
                  </a:lnTo>
                  <a:lnTo>
                    <a:pt x="73289" y="3810"/>
                  </a:lnTo>
                  <a:lnTo>
                    <a:pt x="69458" y="0"/>
                  </a:lnTo>
                  <a:close/>
                </a:path>
              </a:pathLst>
            </a:custGeom>
            <a:solidFill>
              <a:srgbClr val="C8C30D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2"/>
            <p:cNvSpPr/>
            <p:nvPr/>
          </p:nvSpPr>
          <p:spPr>
            <a:xfrm>
              <a:off x="456184" y="6028689"/>
              <a:ext cx="66040" cy="3810"/>
            </a:xfrm>
            <a:custGeom>
              <a:avLst/>
              <a:gdLst/>
              <a:ahLst/>
              <a:cxnLst/>
              <a:rect l="l" t="t" r="r" b="b"/>
              <a:pathLst>
                <a:path w="66040" h="3810">
                  <a:moveTo>
                    <a:pt x="61887" y="0"/>
                  </a:moveTo>
                  <a:lnTo>
                    <a:pt x="0" y="0"/>
                  </a:lnTo>
                  <a:lnTo>
                    <a:pt x="13715" y="3810"/>
                  </a:lnTo>
                  <a:lnTo>
                    <a:pt x="65717" y="3810"/>
                  </a:lnTo>
                  <a:lnTo>
                    <a:pt x="61887" y="0"/>
                  </a:lnTo>
                  <a:close/>
                </a:path>
              </a:pathLst>
            </a:custGeom>
            <a:solidFill>
              <a:srgbClr val="C8C30B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3"/>
            <p:cNvSpPr/>
            <p:nvPr/>
          </p:nvSpPr>
          <p:spPr>
            <a:xfrm>
              <a:off x="465328" y="6031230"/>
              <a:ext cx="60960" cy="5080"/>
            </a:xfrm>
            <a:custGeom>
              <a:avLst/>
              <a:gdLst/>
              <a:ahLst/>
              <a:cxnLst/>
              <a:rect l="l" t="t" r="r" b="b"/>
              <a:pathLst>
                <a:path w="60959" h="5079">
                  <a:moveTo>
                    <a:pt x="55296" y="0"/>
                  </a:moveTo>
                  <a:lnTo>
                    <a:pt x="0" y="0"/>
                  </a:lnTo>
                  <a:lnTo>
                    <a:pt x="4571" y="1270"/>
                  </a:lnTo>
                  <a:lnTo>
                    <a:pt x="14731" y="5080"/>
                  </a:lnTo>
                  <a:lnTo>
                    <a:pt x="60404" y="5080"/>
                  </a:lnTo>
                  <a:lnTo>
                    <a:pt x="55296" y="0"/>
                  </a:lnTo>
                  <a:close/>
                </a:path>
              </a:pathLst>
            </a:custGeom>
            <a:solidFill>
              <a:srgbClr val="C8C309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4"/>
            <p:cNvSpPr/>
            <p:nvPr/>
          </p:nvSpPr>
          <p:spPr>
            <a:xfrm>
              <a:off x="476673" y="6035039"/>
              <a:ext cx="52069" cy="3810"/>
            </a:xfrm>
            <a:custGeom>
              <a:avLst/>
              <a:gdLst/>
              <a:ahLst/>
              <a:cxnLst/>
              <a:rect l="l" t="t" r="r" b="b"/>
              <a:pathLst>
                <a:path w="52070" h="3810">
                  <a:moveTo>
                    <a:pt x="47782" y="0"/>
                  </a:moveTo>
                  <a:lnTo>
                    <a:pt x="0" y="0"/>
                  </a:lnTo>
                  <a:lnTo>
                    <a:pt x="10160" y="3810"/>
                  </a:lnTo>
                  <a:lnTo>
                    <a:pt x="51612" y="3810"/>
                  </a:lnTo>
                  <a:lnTo>
                    <a:pt x="47782" y="0"/>
                  </a:lnTo>
                  <a:close/>
                </a:path>
              </a:pathLst>
            </a:custGeom>
            <a:solidFill>
              <a:srgbClr val="C8C307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335"/>
            <p:cNvSpPr/>
            <p:nvPr/>
          </p:nvSpPr>
          <p:spPr>
            <a:xfrm>
              <a:off x="486833" y="6038849"/>
              <a:ext cx="45720" cy="3810"/>
            </a:xfrm>
            <a:custGeom>
              <a:avLst/>
              <a:gdLst/>
              <a:ahLst/>
              <a:cxnLst/>
              <a:rect l="l" t="t" r="r" b="b"/>
              <a:pathLst>
                <a:path w="45720" h="3810">
                  <a:moveTo>
                    <a:pt x="41452" y="0"/>
                  </a:moveTo>
                  <a:lnTo>
                    <a:pt x="0" y="0"/>
                  </a:lnTo>
                  <a:lnTo>
                    <a:pt x="3386" y="1269"/>
                  </a:lnTo>
                  <a:lnTo>
                    <a:pt x="14181" y="3809"/>
                  </a:lnTo>
                  <a:lnTo>
                    <a:pt x="45283" y="3809"/>
                  </a:lnTo>
                  <a:lnTo>
                    <a:pt x="41452" y="0"/>
                  </a:lnTo>
                  <a:close/>
                </a:path>
              </a:pathLst>
            </a:custGeom>
            <a:solidFill>
              <a:srgbClr val="C8C305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" name="object 336"/>
            <p:cNvSpPr/>
            <p:nvPr/>
          </p:nvSpPr>
          <p:spPr>
            <a:xfrm>
              <a:off x="501014" y="6042660"/>
              <a:ext cx="33655" cy="2540"/>
            </a:xfrm>
            <a:custGeom>
              <a:avLst/>
              <a:gdLst/>
              <a:ahLst/>
              <a:cxnLst/>
              <a:rect l="l" t="t" r="r" b="b"/>
              <a:pathLst>
                <a:path w="33654" h="2539">
                  <a:moveTo>
                    <a:pt x="31101" y="0"/>
                  </a:moveTo>
                  <a:lnTo>
                    <a:pt x="0" y="0"/>
                  </a:lnTo>
                  <a:lnTo>
                    <a:pt x="10795" y="2539"/>
                  </a:lnTo>
                  <a:lnTo>
                    <a:pt x="33655" y="2539"/>
                  </a:lnTo>
                  <a:lnTo>
                    <a:pt x="31101" y="0"/>
                  </a:lnTo>
                  <a:close/>
                </a:path>
              </a:pathLst>
            </a:custGeom>
            <a:solidFill>
              <a:srgbClr val="C8C303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337"/>
            <p:cNvSpPr/>
            <p:nvPr/>
          </p:nvSpPr>
          <p:spPr>
            <a:xfrm>
              <a:off x="8520430" y="5571489"/>
              <a:ext cx="238760" cy="1270"/>
            </a:xfrm>
            <a:custGeom>
              <a:avLst/>
              <a:gdLst/>
              <a:ahLst/>
              <a:cxnLst/>
              <a:rect l="l" t="t" r="r" b="b"/>
              <a:pathLst>
                <a:path w="238759" h="1270">
                  <a:moveTo>
                    <a:pt x="23876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238760" y="1270"/>
                  </a:lnTo>
                  <a:lnTo>
                    <a:pt x="238760" y="0"/>
                  </a:lnTo>
                  <a:close/>
                </a:path>
              </a:pathLst>
            </a:custGeom>
            <a:solidFill>
              <a:srgbClr val="C5C355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38"/>
            <p:cNvSpPr/>
            <p:nvPr/>
          </p:nvSpPr>
          <p:spPr>
            <a:xfrm>
              <a:off x="770890" y="5807710"/>
              <a:ext cx="1270" cy="15240"/>
            </a:xfrm>
            <a:custGeom>
              <a:avLst/>
              <a:gdLst/>
              <a:ahLst/>
              <a:cxnLst/>
              <a:rect l="l" t="t" r="r" b="b"/>
              <a:pathLst>
                <a:path w="1270" h="15239">
                  <a:moveTo>
                    <a:pt x="1270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0" y="15240"/>
                  </a:lnTo>
                  <a:lnTo>
                    <a:pt x="1270" y="15240"/>
                  </a:lnTo>
                  <a:lnTo>
                    <a:pt x="1270" y="7620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C3C380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339"/>
            <p:cNvSpPr/>
            <p:nvPr/>
          </p:nvSpPr>
          <p:spPr>
            <a:xfrm>
              <a:off x="770890" y="5821680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89">
                  <a:moveTo>
                    <a:pt x="1269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1269" y="889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3C37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340"/>
            <p:cNvSpPr/>
            <p:nvPr/>
          </p:nvSpPr>
          <p:spPr>
            <a:xfrm>
              <a:off x="770890" y="5829299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89">
                  <a:moveTo>
                    <a:pt x="1269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1269" y="889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3C37E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341"/>
            <p:cNvSpPr/>
            <p:nvPr/>
          </p:nvSpPr>
          <p:spPr>
            <a:xfrm>
              <a:off x="770890" y="5836919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89">
                  <a:moveTo>
                    <a:pt x="1269" y="0"/>
                  </a:moveTo>
                  <a:lnTo>
                    <a:pt x="0" y="0"/>
                  </a:lnTo>
                  <a:lnTo>
                    <a:pt x="0" y="8889"/>
                  </a:lnTo>
                  <a:lnTo>
                    <a:pt x="1269" y="888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3C37D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342"/>
            <p:cNvSpPr/>
            <p:nvPr/>
          </p:nvSpPr>
          <p:spPr>
            <a:xfrm>
              <a:off x="770890" y="5844539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269" y="762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3C37C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" name="object 343"/>
            <p:cNvSpPr/>
            <p:nvPr/>
          </p:nvSpPr>
          <p:spPr>
            <a:xfrm>
              <a:off x="770890" y="5852160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1269" y="761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3C37B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344"/>
            <p:cNvSpPr/>
            <p:nvPr/>
          </p:nvSpPr>
          <p:spPr>
            <a:xfrm>
              <a:off x="770890" y="5859780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269" y="762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3C37A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345"/>
            <p:cNvSpPr/>
            <p:nvPr/>
          </p:nvSpPr>
          <p:spPr>
            <a:xfrm>
              <a:off x="770890" y="5866130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89">
                  <a:moveTo>
                    <a:pt x="1269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1269" y="889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3C379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" name="object 346"/>
            <p:cNvSpPr/>
            <p:nvPr/>
          </p:nvSpPr>
          <p:spPr>
            <a:xfrm>
              <a:off x="770890" y="5873749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89">
                  <a:moveTo>
                    <a:pt x="1269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1269" y="889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3C378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347"/>
            <p:cNvSpPr/>
            <p:nvPr/>
          </p:nvSpPr>
          <p:spPr>
            <a:xfrm>
              <a:off x="770890" y="5881369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1269" y="761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3C377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" name="object 348"/>
            <p:cNvSpPr/>
            <p:nvPr/>
          </p:nvSpPr>
          <p:spPr>
            <a:xfrm>
              <a:off x="770890" y="5888989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269" y="762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3C376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349"/>
            <p:cNvSpPr/>
            <p:nvPr/>
          </p:nvSpPr>
          <p:spPr>
            <a:xfrm>
              <a:off x="770890" y="5896610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1269" y="761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3C375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350"/>
            <p:cNvSpPr/>
            <p:nvPr/>
          </p:nvSpPr>
          <p:spPr>
            <a:xfrm>
              <a:off x="770890" y="5902960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89">
                  <a:moveTo>
                    <a:pt x="1269" y="0"/>
                  </a:moveTo>
                  <a:lnTo>
                    <a:pt x="0" y="0"/>
                  </a:lnTo>
                  <a:lnTo>
                    <a:pt x="0" y="8889"/>
                  </a:lnTo>
                  <a:lnTo>
                    <a:pt x="1269" y="888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3C374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351"/>
            <p:cNvSpPr/>
            <p:nvPr/>
          </p:nvSpPr>
          <p:spPr>
            <a:xfrm>
              <a:off x="770890" y="5910580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269" y="762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3C373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" name="object 352"/>
            <p:cNvSpPr/>
            <p:nvPr/>
          </p:nvSpPr>
          <p:spPr>
            <a:xfrm>
              <a:off x="770890" y="5918199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1269" y="761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3C372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" name="object 353"/>
            <p:cNvSpPr/>
            <p:nvPr/>
          </p:nvSpPr>
          <p:spPr>
            <a:xfrm>
              <a:off x="770890" y="5925819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1269" y="761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3C371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" name="object 354"/>
            <p:cNvSpPr/>
            <p:nvPr/>
          </p:nvSpPr>
          <p:spPr>
            <a:xfrm>
              <a:off x="770890" y="5932169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89">
                  <a:moveTo>
                    <a:pt x="1269" y="0"/>
                  </a:moveTo>
                  <a:lnTo>
                    <a:pt x="0" y="0"/>
                  </a:lnTo>
                  <a:lnTo>
                    <a:pt x="0" y="8889"/>
                  </a:lnTo>
                  <a:lnTo>
                    <a:pt x="1269" y="888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3C370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" name="object 355"/>
            <p:cNvSpPr/>
            <p:nvPr/>
          </p:nvSpPr>
          <p:spPr>
            <a:xfrm>
              <a:off x="770890" y="5939789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89">
                  <a:moveTo>
                    <a:pt x="1269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1269" y="889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3C36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" name="object 356"/>
            <p:cNvSpPr/>
            <p:nvPr/>
          </p:nvSpPr>
          <p:spPr>
            <a:xfrm>
              <a:off x="770890" y="5947410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1269" y="761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3C36E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" name="object 357"/>
            <p:cNvSpPr/>
            <p:nvPr/>
          </p:nvSpPr>
          <p:spPr>
            <a:xfrm>
              <a:off x="770890" y="5955030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269" y="762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3C36D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" name="object 358"/>
            <p:cNvSpPr/>
            <p:nvPr/>
          </p:nvSpPr>
          <p:spPr>
            <a:xfrm>
              <a:off x="770890" y="5962649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1269" y="761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3C36C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" name="object 359"/>
            <p:cNvSpPr/>
            <p:nvPr/>
          </p:nvSpPr>
          <p:spPr>
            <a:xfrm>
              <a:off x="770890" y="5968999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89">
                  <a:moveTo>
                    <a:pt x="1269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1269" y="889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4C36B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360"/>
            <p:cNvSpPr/>
            <p:nvPr/>
          </p:nvSpPr>
          <p:spPr>
            <a:xfrm>
              <a:off x="770890" y="5976619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89">
                  <a:moveTo>
                    <a:pt x="1269" y="0"/>
                  </a:moveTo>
                  <a:lnTo>
                    <a:pt x="0" y="0"/>
                  </a:lnTo>
                  <a:lnTo>
                    <a:pt x="0" y="8889"/>
                  </a:lnTo>
                  <a:lnTo>
                    <a:pt x="1269" y="888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4C36A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361"/>
            <p:cNvSpPr/>
            <p:nvPr/>
          </p:nvSpPr>
          <p:spPr>
            <a:xfrm>
              <a:off x="770890" y="5984239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269" y="762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4C369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" name="object 362"/>
            <p:cNvSpPr/>
            <p:nvPr/>
          </p:nvSpPr>
          <p:spPr>
            <a:xfrm>
              <a:off x="770890" y="5991860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1269" y="761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4C368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" name="object 363"/>
            <p:cNvSpPr/>
            <p:nvPr/>
          </p:nvSpPr>
          <p:spPr>
            <a:xfrm>
              <a:off x="770890" y="5999480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269" y="762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4C367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" name="object 364"/>
            <p:cNvSpPr/>
            <p:nvPr/>
          </p:nvSpPr>
          <p:spPr>
            <a:xfrm>
              <a:off x="770890" y="6005829"/>
              <a:ext cx="1270" cy="16510"/>
            </a:xfrm>
            <a:custGeom>
              <a:avLst/>
              <a:gdLst/>
              <a:ahLst/>
              <a:cxnLst/>
              <a:rect l="l" t="t" r="r" b="b"/>
              <a:pathLst>
                <a:path w="1270" h="16510">
                  <a:moveTo>
                    <a:pt x="1270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0" y="8890"/>
                  </a:lnTo>
                  <a:lnTo>
                    <a:pt x="0" y="16510"/>
                  </a:lnTo>
                  <a:lnTo>
                    <a:pt x="1270" y="16510"/>
                  </a:lnTo>
                  <a:lnTo>
                    <a:pt x="1270" y="8890"/>
                  </a:lnTo>
                  <a:lnTo>
                    <a:pt x="1270" y="7620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C4C366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" name="object 365"/>
            <p:cNvSpPr/>
            <p:nvPr/>
          </p:nvSpPr>
          <p:spPr>
            <a:xfrm>
              <a:off x="770890" y="6021069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1269" y="761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4C364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" name="object 366"/>
            <p:cNvSpPr/>
            <p:nvPr/>
          </p:nvSpPr>
          <p:spPr>
            <a:xfrm>
              <a:off x="770890" y="6028689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269" y="762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4C363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367"/>
            <p:cNvSpPr/>
            <p:nvPr/>
          </p:nvSpPr>
          <p:spPr>
            <a:xfrm>
              <a:off x="770890" y="6036310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1269" y="761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4C362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" name="object 368"/>
            <p:cNvSpPr/>
            <p:nvPr/>
          </p:nvSpPr>
          <p:spPr>
            <a:xfrm>
              <a:off x="770890" y="6042660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89">
                  <a:moveTo>
                    <a:pt x="1269" y="0"/>
                  </a:moveTo>
                  <a:lnTo>
                    <a:pt x="0" y="0"/>
                  </a:lnTo>
                  <a:lnTo>
                    <a:pt x="0" y="8889"/>
                  </a:lnTo>
                  <a:lnTo>
                    <a:pt x="1269" y="888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4C361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" name="object 369"/>
            <p:cNvSpPr/>
            <p:nvPr/>
          </p:nvSpPr>
          <p:spPr>
            <a:xfrm>
              <a:off x="770890" y="6050280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269" y="762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4C360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" name="object 370"/>
            <p:cNvSpPr/>
            <p:nvPr/>
          </p:nvSpPr>
          <p:spPr>
            <a:xfrm>
              <a:off x="770890" y="6057899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269" y="762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4C35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" name="object 371"/>
            <p:cNvSpPr/>
            <p:nvPr/>
          </p:nvSpPr>
          <p:spPr>
            <a:xfrm>
              <a:off x="770890" y="6065519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1269" y="761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4C35E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372"/>
            <p:cNvSpPr/>
            <p:nvPr/>
          </p:nvSpPr>
          <p:spPr>
            <a:xfrm>
              <a:off x="770890" y="6071869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89">
                  <a:moveTo>
                    <a:pt x="1269" y="0"/>
                  </a:moveTo>
                  <a:lnTo>
                    <a:pt x="0" y="0"/>
                  </a:lnTo>
                  <a:lnTo>
                    <a:pt x="0" y="8889"/>
                  </a:lnTo>
                  <a:lnTo>
                    <a:pt x="1269" y="888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4C35D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" name="object 373"/>
            <p:cNvSpPr/>
            <p:nvPr/>
          </p:nvSpPr>
          <p:spPr>
            <a:xfrm>
              <a:off x="770890" y="6079489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89">
                  <a:moveTo>
                    <a:pt x="1269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1269" y="889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4C35C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" name="object 374"/>
            <p:cNvSpPr/>
            <p:nvPr/>
          </p:nvSpPr>
          <p:spPr>
            <a:xfrm>
              <a:off x="770890" y="6087110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1269" y="761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4C35B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" name="object 375"/>
            <p:cNvSpPr/>
            <p:nvPr/>
          </p:nvSpPr>
          <p:spPr>
            <a:xfrm>
              <a:off x="770890" y="6094730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269" y="762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4C35A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" name="object 376"/>
            <p:cNvSpPr/>
            <p:nvPr/>
          </p:nvSpPr>
          <p:spPr>
            <a:xfrm>
              <a:off x="770890" y="6102349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269" y="762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4C359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" name="object 377"/>
            <p:cNvSpPr/>
            <p:nvPr/>
          </p:nvSpPr>
          <p:spPr>
            <a:xfrm>
              <a:off x="770890" y="6108699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89">
                  <a:moveTo>
                    <a:pt x="1269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1269" y="889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4C358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" name="object 378"/>
            <p:cNvSpPr/>
            <p:nvPr/>
          </p:nvSpPr>
          <p:spPr>
            <a:xfrm>
              <a:off x="770890" y="6116319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89">
                  <a:moveTo>
                    <a:pt x="1269" y="0"/>
                  </a:moveTo>
                  <a:lnTo>
                    <a:pt x="0" y="0"/>
                  </a:lnTo>
                  <a:lnTo>
                    <a:pt x="0" y="8889"/>
                  </a:lnTo>
                  <a:lnTo>
                    <a:pt x="1269" y="888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4C357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" name="object 379"/>
            <p:cNvSpPr/>
            <p:nvPr/>
          </p:nvSpPr>
          <p:spPr>
            <a:xfrm>
              <a:off x="770890" y="6123939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89">
                  <a:moveTo>
                    <a:pt x="1269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1269" y="889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4C356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" name="object 380"/>
            <p:cNvSpPr/>
            <p:nvPr/>
          </p:nvSpPr>
          <p:spPr>
            <a:xfrm>
              <a:off x="770890" y="6131560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1269" y="761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5C355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" name="object 381"/>
            <p:cNvSpPr/>
            <p:nvPr/>
          </p:nvSpPr>
          <p:spPr>
            <a:xfrm>
              <a:off x="770890" y="6139180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269" y="762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5C354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" name="object 382"/>
            <p:cNvSpPr/>
            <p:nvPr/>
          </p:nvSpPr>
          <p:spPr>
            <a:xfrm>
              <a:off x="770890" y="6145530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89">
                  <a:moveTo>
                    <a:pt x="1269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1269" y="889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5C353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" name="object 383"/>
            <p:cNvSpPr/>
            <p:nvPr/>
          </p:nvSpPr>
          <p:spPr>
            <a:xfrm>
              <a:off x="770890" y="6153149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269" y="762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5C352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384"/>
            <p:cNvSpPr/>
            <p:nvPr/>
          </p:nvSpPr>
          <p:spPr>
            <a:xfrm>
              <a:off x="770890" y="6160769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1269" y="761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5C351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385"/>
            <p:cNvSpPr/>
            <p:nvPr/>
          </p:nvSpPr>
          <p:spPr>
            <a:xfrm>
              <a:off x="770890" y="6168389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269" y="762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5C350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386"/>
            <p:cNvSpPr/>
            <p:nvPr/>
          </p:nvSpPr>
          <p:spPr>
            <a:xfrm>
              <a:off x="770890" y="6176010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1269" y="761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5C34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387"/>
            <p:cNvSpPr/>
            <p:nvPr/>
          </p:nvSpPr>
          <p:spPr>
            <a:xfrm>
              <a:off x="770890" y="6183630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269" y="762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5C34E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" name="object 388"/>
            <p:cNvSpPr/>
            <p:nvPr/>
          </p:nvSpPr>
          <p:spPr>
            <a:xfrm>
              <a:off x="770890" y="6189980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89">
                  <a:moveTo>
                    <a:pt x="1269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1269" y="889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5C34D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" name="object 389"/>
            <p:cNvSpPr/>
            <p:nvPr/>
          </p:nvSpPr>
          <p:spPr>
            <a:xfrm>
              <a:off x="770890" y="6197599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269" y="762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5C34C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" name="object 390"/>
            <p:cNvSpPr/>
            <p:nvPr/>
          </p:nvSpPr>
          <p:spPr>
            <a:xfrm>
              <a:off x="770890" y="6205219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1269" y="761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5C34B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" name="object 391"/>
            <p:cNvSpPr/>
            <p:nvPr/>
          </p:nvSpPr>
          <p:spPr>
            <a:xfrm>
              <a:off x="770890" y="6211569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89">
                  <a:moveTo>
                    <a:pt x="1269" y="0"/>
                  </a:moveTo>
                  <a:lnTo>
                    <a:pt x="0" y="0"/>
                  </a:lnTo>
                  <a:lnTo>
                    <a:pt x="0" y="8889"/>
                  </a:lnTo>
                  <a:lnTo>
                    <a:pt x="1269" y="888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5C34A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" name="object 392"/>
            <p:cNvSpPr/>
            <p:nvPr/>
          </p:nvSpPr>
          <p:spPr>
            <a:xfrm>
              <a:off x="770890" y="6219189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89">
                  <a:moveTo>
                    <a:pt x="1269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1269" y="889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5C349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" name="object 393"/>
            <p:cNvSpPr/>
            <p:nvPr/>
          </p:nvSpPr>
          <p:spPr>
            <a:xfrm>
              <a:off x="770890" y="6226810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89">
                  <a:moveTo>
                    <a:pt x="1269" y="0"/>
                  </a:moveTo>
                  <a:lnTo>
                    <a:pt x="0" y="0"/>
                  </a:lnTo>
                  <a:lnTo>
                    <a:pt x="0" y="8889"/>
                  </a:lnTo>
                  <a:lnTo>
                    <a:pt x="1269" y="888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5C348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" name="object 394"/>
            <p:cNvSpPr/>
            <p:nvPr/>
          </p:nvSpPr>
          <p:spPr>
            <a:xfrm>
              <a:off x="770890" y="6234430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269" y="762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5C347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" name="object 395"/>
            <p:cNvSpPr/>
            <p:nvPr/>
          </p:nvSpPr>
          <p:spPr>
            <a:xfrm>
              <a:off x="770890" y="6242049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269" y="762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5C346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" name="object 396"/>
            <p:cNvSpPr/>
            <p:nvPr/>
          </p:nvSpPr>
          <p:spPr>
            <a:xfrm>
              <a:off x="770890" y="6249669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1269" y="761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5C345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" name="object 397"/>
            <p:cNvSpPr/>
            <p:nvPr/>
          </p:nvSpPr>
          <p:spPr>
            <a:xfrm>
              <a:off x="770890" y="6256019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89">
                  <a:moveTo>
                    <a:pt x="1269" y="0"/>
                  </a:moveTo>
                  <a:lnTo>
                    <a:pt x="0" y="0"/>
                  </a:lnTo>
                  <a:lnTo>
                    <a:pt x="0" y="8889"/>
                  </a:lnTo>
                  <a:lnTo>
                    <a:pt x="1269" y="888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5C344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" name="object 398"/>
            <p:cNvSpPr/>
            <p:nvPr/>
          </p:nvSpPr>
          <p:spPr>
            <a:xfrm>
              <a:off x="770890" y="6263639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89">
                  <a:moveTo>
                    <a:pt x="1269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1269" y="889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5C343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" name="object 399"/>
            <p:cNvSpPr/>
            <p:nvPr/>
          </p:nvSpPr>
          <p:spPr>
            <a:xfrm>
              <a:off x="770890" y="6271260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1269" y="761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5C342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" name="object 400"/>
            <p:cNvSpPr/>
            <p:nvPr/>
          </p:nvSpPr>
          <p:spPr>
            <a:xfrm>
              <a:off x="770890" y="6278880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269" y="762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5C341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" name="object 401"/>
            <p:cNvSpPr/>
            <p:nvPr/>
          </p:nvSpPr>
          <p:spPr>
            <a:xfrm>
              <a:off x="770890" y="6286499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269" y="762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6C340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" name="object 402"/>
            <p:cNvSpPr/>
            <p:nvPr/>
          </p:nvSpPr>
          <p:spPr>
            <a:xfrm>
              <a:off x="770890" y="6292849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89">
                  <a:moveTo>
                    <a:pt x="1269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1269" y="889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6C33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" name="object 403"/>
            <p:cNvSpPr/>
            <p:nvPr/>
          </p:nvSpPr>
          <p:spPr>
            <a:xfrm>
              <a:off x="770890" y="6300469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1269" y="761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6C33E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" name="object 404"/>
            <p:cNvSpPr/>
            <p:nvPr/>
          </p:nvSpPr>
          <p:spPr>
            <a:xfrm>
              <a:off x="770890" y="6308089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269" y="762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6C33D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" name="object 405"/>
            <p:cNvSpPr/>
            <p:nvPr/>
          </p:nvSpPr>
          <p:spPr>
            <a:xfrm>
              <a:off x="770890" y="6315710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1269" y="761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6C33C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" name="object 406"/>
            <p:cNvSpPr/>
            <p:nvPr/>
          </p:nvSpPr>
          <p:spPr>
            <a:xfrm>
              <a:off x="770890" y="6322060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89">
                  <a:moveTo>
                    <a:pt x="1269" y="0"/>
                  </a:moveTo>
                  <a:lnTo>
                    <a:pt x="0" y="0"/>
                  </a:lnTo>
                  <a:lnTo>
                    <a:pt x="0" y="8889"/>
                  </a:lnTo>
                  <a:lnTo>
                    <a:pt x="1269" y="888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6C33B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" name="object 407"/>
            <p:cNvSpPr/>
            <p:nvPr/>
          </p:nvSpPr>
          <p:spPr>
            <a:xfrm>
              <a:off x="770890" y="6329680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89">
                  <a:moveTo>
                    <a:pt x="1269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1269" y="889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6C33A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" name="object 408"/>
            <p:cNvSpPr/>
            <p:nvPr/>
          </p:nvSpPr>
          <p:spPr>
            <a:xfrm>
              <a:off x="770890" y="6337299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269" y="762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6C339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" name="object 409"/>
            <p:cNvSpPr/>
            <p:nvPr/>
          </p:nvSpPr>
          <p:spPr>
            <a:xfrm>
              <a:off x="770890" y="6344919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1269" y="761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6C338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" name="object 410"/>
            <p:cNvSpPr/>
            <p:nvPr/>
          </p:nvSpPr>
          <p:spPr>
            <a:xfrm>
              <a:off x="770890" y="6352539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269" y="762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6C337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" name="object 411"/>
            <p:cNvSpPr/>
            <p:nvPr/>
          </p:nvSpPr>
          <p:spPr>
            <a:xfrm>
              <a:off x="770890" y="6358889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89">
                  <a:moveTo>
                    <a:pt x="1269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1269" y="889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6C336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" name="object 412"/>
            <p:cNvSpPr/>
            <p:nvPr/>
          </p:nvSpPr>
          <p:spPr>
            <a:xfrm>
              <a:off x="770890" y="6366510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89">
                  <a:moveTo>
                    <a:pt x="1269" y="0"/>
                  </a:moveTo>
                  <a:lnTo>
                    <a:pt x="0" y="0"/>
                  </a:lnTo>
                  <a:lnTo>
                    <a:pt x="0" y="8889"/>
                  </a:lnTo>
                  <a:lnTo>
                    <a:pt x="1269" y="888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6C335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" name="object 413"/>
            <p:cNvSpPr/>
            <p:nvPr/>
          </p:nvSpPr>
          <p:spPr>
            <a:xfrm>
              <a:off x="770890" y="6374130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269" y="762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6C334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" name="object 414"/>
            <p:cNvSpPr/>
            <p:nvPr/>
          </p:nvSpPr>
          <p:spPr>
            <a:xfrm>
              <a:off x="770890" y="6381749"/>
              <a:ext cx="1270" cy="15240"/>
            </a:xfrm>
            <a:custGeom>
              <a:avLst/>
              <a:gdLst/>
              <a:ahLst/>
              <a:cxnLst/>
              <a:rect l="l" t="t" r="r" b="b"/>
              <a:pathLst>
                <a:path w="1270" h="15239">
                  <a:moveTo>
                    <a:pt x="1270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0" y="15240"/>
                  </a:lnTo>
                  <a:lnTo>
                    <a:pt x="1270" y="15240"/>
                  </a:lnTo>
                  <a:lnTo>
                    <a:pt x="1270" y="7620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C6C333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" name="object 415"/>
            <p:cNvSpPr/>
            <p:nvPr/>
          </p:nvSpPr>
          <p:spPr>
            <a:xfrm>
              <a:off x="770890" y="6395719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89">
                  <a:moveTo>
                    <a:pt x="1269" y="0"/>
                  </a:moveTo>
                  <a:lnTo>
                    <a:pt x="0" y="0"/>
                  </a:lnTo>
                  <a:lnTo>
                    <a:pt x="0" y="8889"/>
                  </a:lnTo>
                  <a:lnTo>
                    <a:pt x="1269" y="888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6C331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" name="object 416"/>
            <p:cNvSpPr/>
            <p:nvPr/>
          </p:nvSpPr>
          <p:spPr>
            <a:xfrm>
              <a:off x="770890" y="6403339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89">
                  <a:moveTo>
                    <a:pt x="1269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1269" y="889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6C330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" name="object 417"/>
            <p:cNvSpPr/>
            <p:nvPr/>
          </p:nvSpPr>
          <p:spPr>
            <a:xfrm>
              <a:off x="770890" y="6410960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1269" y="761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6C32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" name="object 418"/>
            <p:cNvSpPr/>
            <p:nvPr/>
          </p:nvSpPr>
          <p:spPr>
            <a:xfrm>
              <a:off x="770890" y="6418580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269" y="762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6C32E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" name="object 419"/>
            <p:cNvSpPr/>
            <p:nvPr/>
          </p:nvSpPr>
          <p:spPr>
            <a:xfrm>
              <a:off x="770890" y="6426199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269" y="762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6C32D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" name="object 420"/>
            <p:cNvSpPr/>
            <p:nvPr/>
          </p:nvSpPr>
          <p:spPr>
            <a:xfrm>
              <a:off x="770890" y="6432549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89">
                  <a:moveTo>
                    <a:pt x="1269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1269" y="889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6C32C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" name="object 421"/>
            <p:cNvSpPr/>
            <p:nvPr/>
          </p:nvSpPr>
          <p:spPr>
            <a:xfrm>
              <a:off x="770890" y="6440169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1269" y="761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6C32B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" name="object 422"/>
            <p:cNvSpPr/>
            <p:nvPr/>
          </p:nvSpPr>
          <p:spPr>
            <a:xfrm>
              <a:off x="770890" y="6447789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269" y="762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7C32A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" name="object 423"/>
            <p:cNvSpPr/>
            <p:nvPr/>
          </p:nvSpPr>
          <p:spPr>
            <a:xfrm>
              <a:off x="770890" y="6455410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1269" y="761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7C329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" name="object 424"/>
            <p:cNvSpPr/>
            <p:nvPr/>
          </p:nvSpPr>
          <p:spPr>
            <a:xfrm>
              <a:off x="770890" y="6461760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89">
                  <a:moveTo>
                    <a:pt x="1269" y="0"/>
                  </a:moveTo>
                  <a:lnTo>
                    <a:pt x="0" y="0"/>
                  </a:lnTo>
                  <a:lnTo>
                    <a:pt x="0" y="8889"/>
                  </a:lnTo>
                  <a:lnTo>
                    <a:pt x="1269" y="888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7C328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" name="object 425"/>
            <p:cNvSpPr/>
            <p:nvPr/>
          </p:nvSpPr>
          <p:spPr>
            <a:xfrm>
              <a:off x="770890" y="6469380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89">
                  <a:moveTo>
                    <a:pt x="1269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1269" y="889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7C327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" name="object 426"/>
            <p:cNvSpPr/>
            <p:nvPr/>
          </p:nvSpPr>
          <p:spPr>
            <a:xfrm>
              <a:off x="770890" y="6476999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269" y="762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7C326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" name="object 427"/>
            <p:cNvSpPr/>
            <p:nvPr/>
          </p:nvSpPr>
          <p:spPr>
            <a:xfrm>
              <a:off x="770890" y="6484619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1269" y="761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7C325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" name="object 428"/>
            <p:cNvSpPr/>
            <p:nvPr/>
          </p:nvSpPr>
          <p:spPr>
            <a:xfrm>
              <a:off x="770890" y="6492239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269" y="762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7C324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" name="object 429"/>
            <p:cNvSpPr/>
            <p:nvPr/>
          </p:nvSpPr>
          <p:spPr>
            <a:xfrm>
              <a:off x="770890" y="6498589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90">
                  <a:moveTo>
                    <a:pt x="1269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1269" y="889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7C323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" name="object 430"/>
            <p:cNvSpPr/>
            <p:nvPr/>
          </p:nvSpPr>
          <p:spPr>
            <a:xfrm>
              <a:off x="770890" y="6506210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90">
                  <a:moveTo>
                    <a:pt x="1269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1269" y="889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7C322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" name="object 431"/>
            <p:cNvSpPr/>
            <p:nvPr/>
          </p:nvSpPr>
          <p:spPr>
            <a:xfrm>
              <a:off x="770890" y="6513830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90">
                  <a:moveTo>
                    <a:pt x="1269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1269" y="889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7C321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" name="object 432"/>
            <p:cNvSpPr/>
            <p:nvPr/>
          </p:nvSpPr>
          <p:spPr>
            <a:xfrm>
              <a:off x="770890" y="6521449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269" y="762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7C320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" name="object 433"/>
            <p:cNvSpPr/>
            <p:nvPr/>
          </p:nvSpPr>
          <p:spPr>
            <a:xfrm>
              <a:off x="770890" y="6529069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1269" y="761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7C31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" name="object 434"/>
            <p:cNvSpPr/>
            <p:nvPr/>
          </p:nvSpPr>
          <p:spPr>
            <a:xfrm>
              <a:off x="770890" y="6535419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90">
                  <a:moveTo>
                    <a:pt x="1269" y="0"/>
                  </a:moveTo>
                  <a:lnTo>
                    <a:pt x="0" y="0"/>
                  </a:lnTo>
                  <a:lnTo>
                    <a:pt x="0" y="8889"/>
                  </a:lnTo>
                  <a:lnTo>
                    <a:pt x="1269" y="888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7C31E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" name="object 435"/>
            <p:cNvSpPr/>
            <p:nvPr/>
          </p:nvSpPr>
          <p:spPr>
            <a:xfrm>
              <a:off x="770890" y="6543039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1269" y="761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7C31D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" name="object 436"/>
            <p:cNvSpPr/>
            <p:nvPr/>
          </p:nvSpPr>
          <p:spPr>
            <a:xfrm>
              <a:off x="770890" y="6550660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269" y="762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7C31C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" name="object 437"/>
            <p:cNvSpPr/>
            <p:nvPr/>
          </p:nvSpPr>
          <p:spPr>
            <a:xfrm>
              <a:off x="770890" y="6558280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269" y="762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7C31B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" name="object 438"/>
            <p:cNvSpPr/>
            <p:nvPr/>
          </p:nvSpPr>
          <p:spPr>
            <a:xfrm>
              <a:off x="770890" y="6565899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269" y="762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7C31A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" name="object 439"/>
            <p:cNvSpPr/>
            <p:nvPr/>
          </p:nvSpPr>
          <p:spPr>
            <a:xfrm>
              <a:off x="770890" y="6572249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90">
                  <a:moveTo>
                    <a:pt x="1269" y="0"/>
                  </a:moveTo>
                  <a:lnTo>
                    <a:pt x="0" y="0"/>
                  </a:lnTo>
                  <a:lnTo>
                    <a:pt x="0" y="8889"/>
                  </a:lnTo>
                  <a:lnTo>
                    <a:pt x="1269" y="888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7C319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" name="object 440"/>
            <p:cNvSpPr/>
            <p:nvPr/>
          </p:nvSpPr>
          <p:spPr>
            <a:xfrm>
              <a:off x="770890" y="6579869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90">
                  <a:moveTo>
                    <a:pt x="1269" y="0"/>
                  </a:moveTo>
                  <a:lnTo>
                    <a:pt x="0" y="0"/>
                  </a:lnTo>
                  <a:lnTo>
                    <a:pt x="0" y="8889"/>
                  </a:lnTo>
                  <a:lnTo>
                    <a:pt x="1269" y="888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7C318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" name="object 441"/>
            <p:cNvSpPr/>
            <p:nvPr/>
          </p:nvSpPr>
          <p:spPr>
            <a:xfrm>
              <a:off x="770890" y="6587489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1269" y="761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7C317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" name="object 442"/>
            <p:cNvSpPr/>
            <p:nvPr/>
          </p:nvSpPr>
          <p:spPr>
            <a:xfrm>
              <a:off x="770890" y="6595110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269" y="762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7C316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" name="object 443"/>
            <p:cNvSpPr/>
            <p:nvPr/>
          </p:nvSpPr>
          <p:spPr>
            <a:xfrm>
              <a:off x="770890" y="6601460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90">
                  <a:moveTo>
                    <a:pt x="1269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1269" y="889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7C315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" name="object 444"/>
            <p:cNvSpPr/>
            <p:nvPr/>
          </p:nvSpPr>
          <p:spPr>
            <a:xfrm>
              <a:off x="770890" y="6609080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90">
                  <a:moveTo>
                    <a:pt x="1269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1269" y="889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8C314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" name="object 445"/>
            <p:cNvSpPr/>
            <p:nvPr/>
          </p:nvSpPr>
          <p:spPr>
            <a:xfrm>
              <a:off x="770890" y="6616699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90">
                  <a:moveTo>
                    <a:pt x="1269" y="0"/>
                  </a:moveTo>
                  <a:lnTo>
                    <a:pt x="0" y="0"/>
                  </a:lnTo>
                  <a:lnTo>
                    <a:pt x="0" y="8889"/>
                  </a:lnTo>
                  <a:lnTo>
                    <a:pt x="1269" y="888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8C313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" name="object 446"/>
            <p:cNvSpPr/>
            <p:nvPr/>
          </p:nvSpPr>
          <p:spPr>
            <a:xfrm>
              <a:off x="770890" y="6624319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1269" y="761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8C312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" name="object 447"/>
            <p:cNvSpPr/>
            <p:nvPr/>
          </p:nvSpPr>
          <p:spPr>
            <a:xfrm>
              <a:off x="770890" y="6631939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1269" y="761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8C311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" name="object 448"/>
            <p:cNvSpPr/>
            <p:nvPr/>
          </p:nvSpPr>
          <p:spPr>
            <a:xfrm>
              <a:off x="770890" y="6639560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269" y="762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8C310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" name="object 449"/>
            <p:cNvSpPr/>
            <p:nvPr/>
          </p:nvSpPr>
          <p:spPr>
            <a:xfrm>
              <a:off x="770890" y="6645910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90">
                  <a:moveTo>
                    <a:pt x="1269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1269" y="889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8C30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" name="object 450"/>
            <p:cNvSpPr/>
            <p:nvPr/>
          </p:nvSpPr>
          <p:spPr>
            <a:xfrm>
              <a:off x="770890" y="6653530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90">
                  <a:moveTo>
                    <a:pt x="1269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1269" y="889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8C30E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" name="object 451"/>
            <p:cNvSpPr/>
            <p:nvPr/>
          </p:nvSpPr>
          <p:spPr>
            <a:xfrm>
              <a:off x="770890" y="6661149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1269" y="761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8C30D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" name="object 452"/>
            <p:cNvSpPr/>
            <p:nvPr/>
          </p:nvSpPr>
          <p:spPr>
            <a:xfrm>
              <a:off x="770890" y="6668769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1269" y="761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8C30C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" name="object 453"/>
            <p:cNvSpPr/>
            <p:nvPr/>
          </p:nvSpPr>
          <p:spPr>
            <a:xfrm>
              <a:off x="770890" y="6676389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1269" y="761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8C30B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" name="object 454"/>
            <p:cNvSpPr/>
            <p:nvPr/>
          </p:nvSpPr>
          <p:spPr>
            <a:xfrm>
              <a:off x="770890" y="6682739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90">
                  <a:moveTo>
                    <a:pt x="1269" y="0"/>
                  </a:moveTo>
                  <a:lnTo>
                    <a:pt x="0" y="0"/>
                  </a:lnTo>
                  <a:lnTo>
                    <a:pt x="0" y="8889"/>
                  </a:lnTo>
                  <a:lnTo>
                    <a:pt x="1269" y="888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8C30A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" name="object 455"/>
            <p:cNvSpPr/>
            <p:nvPr/>
          </p:nvSpPr>
          <p:spPr>
            <a:xfrm>
              <a:off x="770890" y="6690360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269" y="762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8C309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" name="object 456"/>
            <p:cNvSpPr/>
            <p:nvPr/>
          </p:nvSpPr>
          <p:spPr>
            <a:xfrm>
              <a:off x="770890" y="6697980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269" y="762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8C308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" name="object 457"/>
            <p:cNvSpPr/>
            <p:nvPr/>
          </p:nvSpPr>
          <p:spPr>
            <a:xfrm>
              <a:off x="770890" y="6705599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1269" y="761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8C307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" name="object 458"/>
            <p:cNvSpPr/>
            <p:nvPr/>
          </p:nvSpPr>
          <p:spPr>
            <a:xfrm>
              <a:off x="770890" y="6711949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90">
                  <a:moveTo>
                    <a:pt x="1269" y="0"/>
                  </a:moveTo>
                  <a:lnTo>
                    <a:pt x="0" y="0"/>
                  </a:lnTo>
                  <a:lnTo>
                    <a:pt x="0" y="8889"/>
                  </a:lnTo>
                  <a:lnTo>
                    <a:pt x="1269" y="888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8C306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" name="object 459"/>
            <p:cNvSpPr/>
            <p:nvPr/>
          </p:nvSpPr>
          <p:spPr>
            <a:xfrm>
              <a:off x="770890" y="6719569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90">
                  <a:moveTo>
                    <a:pt x="1269" y="0"/>
                  </a:moveTo>
                  <a:lnTo>
                    <a:pt x="0" y="0"/>
                  </a:lnTo>
                  <a:lnTo>
                    <a:pt x="0" y="8889"/>
                  </a:lnTo>
                  <a:lnTo>
                    <a:pt x="1269" y="888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8C305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" name="object 460"/>
            <p:cNvSpPr/>
            <p:nvPr/>
          </p:nvSpPr>
          <p:spPr>
            <a:xfrm>
              <a:off x="770890" y="6727189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1269" y="7619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8C304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" name="object 461"/>
            <p:cNvSpPr/>
            <p:nvPr/>
          </p:nvSpPr>
          <p:spPr>
            <a:xfrm>
              <a:off x="770890" y="6734810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269" y="762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8C303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" name="object 462"/>
            <p:cNvSpPr/>
            <p:nvPr/>
          </p:nvSpPr>
          <p:spPr>
            <a:xfrm>
              <a:off x="770890" y="6742430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269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269" y="762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8C302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" name="object 463"/>
            <p:cNvSpPr/>
            <p:nvPr/>
          </p:nvSpPr>
          <p:spPr>
            <a:xfrm>
              <a:off x="770890" y="6748780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90">
                  <a:moveTo>
                    <a:pt x="1269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1269" y="889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C8C301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4" name="object 46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08279" rIns="0" bIns="0" rtlCol="0">
            <a:spAutoFit/>
          </a:bodyPr>
          <a:lstStyle/>
          <a:p>
            <a:pPr marL="392430" indent="-341630">
              <a:lnSpc>
                <a:spcPct val="100000"/>
              </a:lnSpc>
              <a:spcBef>
                <a:spcPts val="1639"/>
              </a:spcBef>
              <a:buFont typeface="Arial"/>
              <a:buChar char="•"/>
              <a:tabLst>
                <a:tab pos="391795" algn="l"/>
                <a:tab pos="392430" algn="l"/>
              </a:tabLst>
            </a:pPr>
            <a:r>
              <a:rPr sz="2800" spc="-10" dirty="0"/>
              <a:t>Провера:</a:t>
            </a:r>
            <a:r>
              <a:rPr sz="4400" i="1" spc="-10" dirty="0">
                <a:solidFill>
                  <a:srgbClr val="000099"/>
                </a:solidFill>
                <a:latin typeface="Arial"/>
                <a:cs typeface="Arial"/>
              </a:rPr>
              <a:t>14:2=7</a:t>
            </a:r>
            <a:endParaRPr sz="4400">
              <a:latin typeface="Arial"/>
              <a:cs typeface="Arial"/>
            </a:endParaRPr>
          </a:p>
          <a:p>
            <a:pPr marL="439420" indent="-342900">
              <a:lnSpc>
                <a:spcPct val="100000"/>
              </a:lnSpc>
              <a:spcBef>
                <a:spcPts val="1400"/>
              </a:spcBef>
              <a:buFont typeface="Arial"/>
              <a:buChar char="•"/>
              <a:tabLst>
                <a:tab pos="438784" algn="l"/>
                <a:tab pos="439420" algn="l"/>
                <a:tab pos="2229485" algn="l"/>
                <a:tab pos="4724400" algn="l"/>
              </a:tabLst>
            </a:pPr>
            <a:r>
              <a:rPr sz="2800" spc="-10" dirty="0"/>
              <a:t>Одговор:	</a:t>
            </a:r>
            <a:r>
              <a:rPr sz="4000" i="1" dirty="0">
                <a:latin typeface="Arial"/>
                <a:cs typeface="Arial"/>
              </a:rPr>
              <a:t>У </a:t>
            </a:r>
            <a:r>
              <a:rPr sz="4000" i="1" spc="-5" dirty="0">
                <a:latin typeface="Arial"/>
                <a:cs typeface="Arial"/>
              </a:rPr>
              <a:t>букету	је </a:t>
            </a:r>
            <a:r>
              <a:rPr sz="4000" i="1" spc="-10" dirty="0">
                <a:latin typeface="Arial"/>
                <a:cs typeface="Arial"/>
              </a:rPr>
              <a:t>било</a:t>
            </a:r>
            <a:r>
              <a:rPr sz="4000" i="1" spc="-40" dirty="0">
                <a:latin typeface="Arial"/>
                <a:cs typeface="Arial"/>
              </a:rPr>
              <a:t> </a:t>
            </a:r>
            <a:r>
              <a:rPr sz="4000" i="1" spc="-5" dirty="0">
                <a:latin typeface="Arial"/>
                <a:cs typeface="Arial"/>
              </a:rPr>
              <a:t>14</a:t>
            </a:r>
            <a:endParaRPr sz="4000">
              <a:latin typeface="Arial"/>
              <a:cs typeface="Arial"/>
            </a:endParaRPr>
          </a:p>
          <a:p>
            <a:pPr marL="3978910">
              <a:lnSpc>
                <a:spcPct val="100000"/>
              </a:lnSpc>
              <a:spcBef>
                <a:spcPts val="80"/>
              </a:spcBef>
            </a:pPr>
            <a:r>
              <a:rPr sz="4000" i="1" spc="-10" dirty="0">
                <a:latin typeface="Arial"/>
                <a:cs typeface="Arial"/>
              </a:rPr>
              <a:t>цветова.</a:t>
            </a:r>
            <a:endParaRPr sz="4000">
              <a:latin typeface="Arial"/>
              <a:cs typeface="Arial"/>
            </a:endParaRPr>
          </a:p>
          <a:p>
            <a:pPr marL="751205" marR="17780" indent="-116839">
              <a:lnSpc>
                <a:spcPct val="100000"/>
              </a:lnSpc>
              <a:spcBef>
                <a:spcPts val="430"/>
              </a:spcBef>
            </a:pPr>
            <a:r>
              <a:rPr spc="-10" dirty="0">
                <a:solidFill>
                  <a:srgbClr val="000066"/>
                </a:solidFill>
              </a:rPr>
              <a:t>Непознати </a:t>
            </a:r>
            <a:r>
              <a:rPr spc="-5" dirty="0">
                <a:solidFill>
                  <a:srgbClr val="000066"/>
                </a:solidFill>
              </a:rPr>
              <a:t>дељеник се </a:t>
            </a:r>
            <a:r>
              <a:rPr spc="-10" dirty="0">
                <a:solidFill>
                  <a:srgbClr val="000066"/>
                </a:solidFill>
              </a:rPr>
              <a:t>израчунава </a:t>
            </a:r>
            <a:r>
              <a:rPr spc="-20" dirty="0">
                <a:solidFill>
                  <a:srgbClr val="000066"/>
                </a:solidFill>
              </a:rPr>
              <a:t>тако  </a:t>
            </a:r>
            <a:r>
              <a:rPr spc="-25" dirty="0">
                <a:solidFill>
                  <a:srgbClr val="000066"/>
                </a:solidFill>
              </a:rPr>
              <a:t>што </a:t>
            </a:r>
            <a:r>
              <a:rPr spc="-5" dirty="0">
                <a:solidFill>
                  <a:srgbClr val="000066"/>
                </a:solidFill>
              </a:rPr>
              <a:t>делилац помножимо</a:t>
            </a:r>
            <a:r>
              <a:rPr spc="-35" dirty="0">
                <a:solidFill>
                  <a:srgbClr val="000066"/>
                </a:solidFill>
              </a:rPr>
              <a:t> </a:t>
            </a:r>
            <a:r>
              <a:rPr spc="-5" dirty="0">
                <a:solidFill>
                  <a:srgbClr val="000066"/>
                </a:solidFill>
              </a:rPr>
              <a:t>количником.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AF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088379" y="4500879"/>
            <a:ext cx="2471420" cy="2362200"/>
            <a:chOff x="6088379" y="4500879"/>
            <a:chExt cx="2471420" cy="2362200"/>
          </a:xfrm>
        </p:grpSpPr>
        <p:sp>
          <p:nvSpPr>
            <p:cNvPr id="4" name="object 4"/>
            <p:cNvSpPr/>
            <p:nvPr/>
          </p:nvSpPr>
          <p:spPr>
            <a:xfrm>
              <a:off x="7354569" y="4500879"/>
              <a:ext cx="1205229" cy="20193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125470" y="5420359"/>
              <a:ext cx="1452880" cy="1437640"/>
            </a:xfrm>
            <a:custGeom>
              <a:avLst/>
              <a:gdLst/>
              <a:ahLst/>
              <a:cxnLst/>
              <a:rect l="l" t="t" r="r" b="b"/>
              <a:pathLst>
                <a:path w="1452879" h="1437640">
                  <a:moveTo>
                    <a:pt x="426459" y="0"/>
                  </a:moveTo>
                  <a:lnTo>
                    <a:pt x="445502" y="32571"/>
                  </a:lnTo>
                  <a:lnTo>
                    <a:pt x="457607" y="64617"/>
                  </a:lnTo>
                  <a:lnTo>
                    <a:pt x="463374" y="96107"/>
                  </a:lnTo>
                  <a:lnTo>
                    <a:pt x="463407" y="127011"/>
                  </a:lnTo>
                  <a:lnTo>
                    <a:pt x="458308" y="157300"/>
                  </a:lnTo>
                  <a:lnTo>
                    <a:pt x="435122" y="215910"/>
                  </a:lnTo>
                  <a:lnTo>
                    <a:pt x="398632" y="271699"/>
                  </a:lnTo>
                  <a:lnTo>
                    <a:pt x="353658" y="324428"/>
                  </a:lnTo>
                  <a:lnTo>
                    <a:pt x="305015" y="373856"/>
                  </a:lnTo>
                  <a:lnTo>
                    <a:pt x="257522" y="419744"/>
                  </a:lnTo>
                  <a:lnTo>
                    <a:pt x="235713" y="441287"/>
                  </a:lnTo>
                  <a:lnTo>
                    <a:pt x="198977" y="481417"/>
                  </a:lnTo>
                  <a:lnTo>
                    <a:pt x="175436" y="517410"/>
                  </a:lnTo>
                  <a:lnTo>
                    <a:pt x="169906" y="549026"/>
                  </a:lnTo>
                  <a:lnTo>
                    <a:pt x="175400" y="563118"/>
                  </a:lnTo>
                  <a:lnTo>
                    <a:pt x="187204" y="576026"/>
                  </a:lnTo>
                  <a:lnTo>
                    <a:pt x="205920" y="587720"/>
                  </a:lnTo>
                  <a:lnTo>
                    <a:pt x="258243" y="608619"/>
                  </a:lnTo>
                  <a:lnTo>
                    <a:pt x="276843" y="620313"/>
                  </a:lnTo>
                  <a:lnTo>
                    <a:pt x="288552" y="633221"/>
                  </a:lnTo>
                  <a:lnTo>
                    <a:pt x="293968" y="647313"/>
                  </a:lnTo>
                  <a:lnTo>
                    <a:pt x="293692" y="662559"/>
                  </a:lnTo>
                  <a:lnTo>
                    <a:pt x="264721" y="714922"/>
                  </a:lnTo>
                  <a:lnTo>
                    <a:pt x="227958" y="755052"/>
                  </a:lnTo>
                  <a:lnTo>
                    <a:pt x="158605" y="822526"/>
                  </a:lnTo>
                  <a:lnTo>
                    <a:pt x="134169" y="846770"/>
                  </a:lnTo>
                  <a:lnTo>
                    <a:pt x="86750" y="897878"/>
                  </a:lnTo>
                  <a:lnTo>
                    <a:pt x="45388" y="952167"/>
                  </a:lnTo>
                  <a:lnTo>
                    <a:pt x="14885" y="1009396"/>
                  </a:lnTo>
                  <a:lnTo>
                    <a:pt x="45" y="1069328"/>
                  </a:lnTo>
                  <a:lnTo>
                    <a:pt x="0" y="1100232"/>
                  </a:lnTo>
                  <a:lnTo>
                    <a:pt x="5672" y="1131722"/>
                  </a:lnTo>
                  <a:lnTo>
                    <a:pt x="17661" y="1163768"/>
                  </a:lnTo>
                  <a:lnTo>
                    <a:pt x="36569" y="1196339"/>
                  </a:lnTo>
                  <a:lnTo>
                    <a:pt x="777569" y="1437639"/>
                  </a:lnTo>
                  <a:lnTo>
                    <a:pt x="992936" y="1437639"/>
                  </a:lnTo>
                  <a:lnTo>
                    <a:pt x="990209" y="1422812"/>
                  </a:lnTo>
                  <a:lnTo>
                    <a:pt x="990144" y="1391908"/>
                  </a:lnTo>
                  <a:lnTo>
                    <a:pt x="1004793" y="1331976"/>
                  </a:lnTo>
                  <a:lnTo>
                    <a:pt x="1035139" y="1274747"/>
                  </a:lnTo>
                  <a:lnTo>
                    <a:pt x="1076376" y="1220458"/>
                  </a:lnTo>
                  <a:lnTo>
                    <a:pt x="1123697" y="1169350"/>
                  </a:lnTo>
                  <a:lnTo>
                    <a:pt x="1195569" y="1099175"/>
                  </a:lnTo>
                  <a:lnTo>
                    <a:pt x="1217360" y="1077632"/>
                  </a:lnTo>
                  <a:lnTo>
                    <a:pt x="1254088" y="1037502"/>
                  </a:lnTo>
                  <a:lnTo>
                    <a:pt x="1277672" y="1001509"/>
                  </a:lnTo>
                  <a:lnTo>
                    <a:pt x="1283302" y="969893"/>
                  </a:lnTo>
                  <a:lnTo>
                    <a:pt x="1277884" y="955801"/>
                  </a:lnTo>
                  <a:lnTo>
                    <a:pt x="1266174" y="942893"/>
                  </a:lnTo>
                  <a:lnTo>
                    <a:pt x="1247573" y="931199"/>
                  </a:lnTo>
                  <a:lnTo>
                    <a:pt x="1195250" y="910300"/>
                  </a:lnTo>
                  <a:lnTo>
                    <a:pt x="1176534" y="898606"/>
                  </a:lnTo>
                  <a:lnTo>
                    <a:pt x="1164730" y="885698"/>
                  </a:lnTo>
                  <a:lnTo>
                    <a:pt x="1159236" y="871606"/>
                  </a:lnTo>
                  <a:lnTo>
                    <a:pt x="1159448" y="856360"/>
                  </a:lnTo>
                  <a:lnTo>
                    <a:pt x="1188307" y="803997"/>
                  </a:lnTo>
                  <a:lnTo>
                    <a:pt x="1225043" y="763867"/>
                  </a:lnTo>
                  <a:lnTo>
                    <a:pt x="1294388" y="696393"/>
                  </a:lnTo>
                  <a:lnTo>
                    <a:pt x="1318824" y="672149"/>
                  </a:lnTo>
                  <a:lnTo>
                    <a:pt x="1366235" y="621041"/>
                  </a:lnTo>
                  <a:lnTo>
                    <a:pt x="1407569" y="566752"/>
                  </a:lnTo>
                  <a:lnTo>
                    <a:pt x="1438009" y="509523"/>
                  </a:lnTo>
                  <a:lnTo>
                    <a:pt x="1452737" y="449591"/>
                  </a:lnTo>
                  <a:lnTo>
                    <a:pt x="1452704" y="418687"/>
                  </a:lnTo>
                  <a:lnTo>
                    <a:pt x="1446937" y="387197"/>
                  </a:lnTo>
                  <a:lnTo>
                    <a:pt x="1434832" y="355151"/>
                  </a:lnTo>
                  <a:lnTo>
                    <a:pt x="1415789" y="322579"/>
                  </a:lnTo>
                  <a:lnTo>
                    <a:pt x="426459" y="0"/>
                  </a:lnTo>
                  <a:close/>
                </a:path>
              </a:pathLst>
            </a:custGeom>
            <a:solidFill>
              <a:srgbClr val="996633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088379" y="5420359"/>
              <a:ext cx="1526540" cy="1437640"/>
            </a:xfrm>
            <a:custGeom>
              <a:avLst/>
              <a:gdLst/>
              <a:ahLst/>
              <a:cxnLst/>
              <a:rect l="l" t="t" r="r" b="b"/>
              <a:pathLst>
                <a:path w="1526540" h="1437640">
                  <a:moveTo>
                    <a:pt x="1452879" y="322579"/>
                  </a:moveTo>
                  <a:lnTo>
                    <a:pt x="1471923" y="355151"/>
                  </a:lnTo>
                  <a:lnTo>
                    <a:pt x="1484027" y="387197"/>
                  </a:lnTo>
                  <a:lnTo>
                    <a:pt x="1489795" y="418687"/>
                  </a:lnTo>
                  <a:lnTo>
                    <a:pt x="1489828" y="449591"/>
                  </a:lnTo>
                  <a:lnTo>
                    <a:pt x="1484729" y="479880"/>
                  </a:lnTo>
                  <a:lnTo>
                    <a:pt x="1461542" y="538490"/>
                  </a:lnTo>
                  <a:lnTo>
                    <a:pt x="1425053" y="594279"/>
                  </a:lnTo>
                  <a:lnTo>
                    <a:pt x="1380078" y="647008"/>
                  </a:lnTo>
                  <a:lnTo>
                    <a:pt x="1331436" y="696436"/>
                  </a:lnTo>
                  <a:lnTo>
                    <a:pt x="1283943" y="742324"/>
                  </a:lnTo>
                  <a:lnTo>
                    <a:pt x="1262133" y="763867"/>
                  </a:lnTo>
                  <a:lnTo>
                    <a:pt x="1225398" y="803997"/>
                  </a:lnTo>
                  <a:lnTo>
                    <a:pt x="1201857" y="839990"/>
                  </a:lnTo>
                  <a:lnTo>
                    <a:pt x="1196326" y="871606"/>
                  </a:lnTo>
                  <a:lnTo>
                    <a:pt x="1201821" y="885698"/>
                  </a:lnTo>
                  <a:lnTo>
                    <a:pt x="1213625" y="898606"/>
                  </a:lnTo>
                  <a:lnTo>
                    <a:pt x="1232340" y="910300"/>
                  </a:lnTo>
                  <a:lnTo>
                    <a:pt x="1258570" y="920749"/>
                  </a:lnTo>
                  <a:lnTo>
                    <a:pt x="1284663" y="931199"/>
                  </a:lnTo>
                  <a:lnTo>
                    <a:pt x="1303265" y="942893"/>
                  </a:lnTo>
                  <a:lnTo>
                    <a:pt x="1314974" y="955801"/>
                  </a:lnTo>
                  <a:lnTo>
                    <a:pt x="1320393" y="969893"/>
                  </a:lnTo>
                  <a:lnTo>
                    <a:pt x="1320122" y="985139"/>
                  </a:lnTo>
                  <a:lnTo>
                    <a:pt x="1291179" y="1037502"/>
                  </a:lnTo>
                  <a:lnTo>
                    <a:pt x="1254451" y="1077632"/>
                  </a:lnTo>
                  <a:lnTo>
                    <a:pt x="1209385" y="1121662"/>
                  </a:lnTo>
                  <a:lnTo>
                    <a:pt x="1185227" y="1145063"/>
                  </a:lnTo>
                  <a:lnTo>
                    <a:pt x="1136667" y="1194491"/>
                  </a:lnTo>
                  <a:lnTo>
                    <a:pt x="1091787" y="1247220"/>
                  </a:lnTo>
                  <a:lnTo>
                    <a:pt x="1055395" y="1303009"/>
                  </a:lnTo>
                  <a:lnTo>
                    <a:pt x="1032296" y="1361619"/>
                  </a:lnTo>
                  <a:lnTo>
                    <a:pt x="1027235" y="1391908"/>
                  </a:lnTo>
                  <a:lnTo>
                    <a:pt x="1027299" y="1422812"/>
                  </a:lnTo>
                  <a:lnTo>
                    <a:pt x="1030026" y="1437639"/>
                  </a:lnTo>
                </a:path>
                <a:path w="1526540" h="1437640">
                  <a:moveTo>
                    <a:pt x="814660" y="1437639"/>
                  </a:moveTo>
                  <a:lnTo>
                    <a:pt x="73660" y="1196339"/>
                  </a:lnTo>
                  <a:lnTo>
                    <a:pt x="54752" y="1163768"/>
                  </a:lnTo>
                  <a:lnTo>
                    <a:pt x="42762" y="1131722"/>
                  </a:lnTo>
                  <a:lnTo>
                    <a:pt x="37090" y="1100232"/>
                  </a:lnTo>
                  <a:lnTo>
                    <a:pt x="37135" y="1069328"/>
                  </a:lnTo>
                  <a:lnTo>
                    <a:pt x="51975" y="1009396"/>
                  </a:lnTo>
                  <a:lnTo>
                    <a:pt x="82478" y="952167"/>
                  </a:lnTo>
                  <a:lnTo>
                    <a:pt x="123841" y="897878"/>
                  </a:lnTo>
                  <a:lnTo>
                    <a:pt x="171259" y="846770"/>
                  </a:lnTo>
                  <a:lnTo>
                    <a:pt x="219930" y="799082"/>
                  </a:lnTo>
                  <a:lnTo>
                    <a:pt x="243233" y="776595"/>
                  </a:lnTo>
                  <a:lnTo>
                    <a:pt x="265049" y="755052"/>
                  </a:lnTo>
                  <a:lnTo>
                    <a:pt x="301812" y="714922"/>
                  </a:lnTo>
                  <a:lnTo>
                    <a:pt x="325417" y="678929"/>
                  </a:lnTo>
                  <a:lnTo>
                    <a:pt x="331058" y="647313"/>
                  </a:lnTo>
                  <a:lnTo>
                    <a:pt x="325642" y="633221"/>
                  </a:lnTo>
                  <a:lnTo>
                    <a:pt x="313934" y="620313"/>
                  </a:lnTo>
                  <a:lnTo>
                    <a:pt x="295333" y="608619"/>
                  </a:lnTo>
                  <a:lnTo>
                    <a:pt x="269240" y="598169"/>
                  </a:lnTo>
                  <a:lnTo>
                    <a:pt x="243010" y="587720"/>
                  </a:lnTo>
                  <a:lnTo>
                    <a:pt x="224295" y="576026"/>
                  </a:lnTo>
                  <a:lnTo>
                    <a:pt x="212491" y="563118"/>
                  </a:lnTo>
                  <a:lnTo>
                    <a:pt x="206996" y="549026"/>
                  </a:lnTo>
                  <a:lnTo>
                    <a:pt x="207209" y="533780"/>
                  </a:lnTo>
                  <a:lnTo>
                    <a:pt x="236068" y="481417"/>
                  </a:lnTo>
                  <a:lnTo>
                    <a:pt x="272803" y="441287"/>
                  </a:lnTo>
                  <a:lnTo>
                    <a:pt x="317915" y="397257"/>
                  </a:lnTo>
                  <a:lnTo>
                    <a:pt x="342106" y="373856"/>
                  </a:lnTo>
                  <a:lnTo>
                    <a:pt x="390748" y="324428"/>
                  </a:lnTo>
                  <a:lnTo>
                    <a:pt x="435723" y="271699"/>
                  </a:lnTo>
                  <a:lnTo>
                    <a:pt x="472212" y="215910"/>
                  </a:lnTo>
                  <a:lnTo>
                    <a:pt x="495399" y="157300"/>
                  </a:lnTo>
                  <a:lnTo>
                    <a:pt x="500498" y="127011"/>
                  </a:lnTo>
                  <a:lnTo>
                    <a:pt x="500465" y="96107"/>
                  </a:lnTo>
                  <a:lnTo>
                    <a:pt x="494697" y="64617"/>
                  </a:lnTo>
                  <a:lnTo>
                    <a:pt x="482593" y="32571"/>
                  </a:lnTo>
                  <a:lnTo>
                    <a:pt x="463550" y="0"/>
                  </a:lnTo>
                  <a:lnTo>
                    <a:pt x="1452879" y="322579"/>
                  </a:lnTo>
                </a:path>
                <a:path w="1526540" h="1437640">
                  <a:moveTo>
                    <a:pt x="1526540" y="346709"/>
                  </a:moveTo>
                  <a:lnTo>
                    <a:pt x="1526540" y="346709"/>
                  </a:lnTo>
                </a:path>
                <a:path w="1526540" h="1437640">
                  <a:moveTo>
                    <a:pt x="0" y="1172209"/>
                  </a:moveTo>
                  <a:lnTo>
                    <a:pt x="0" y="117220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4439920" y="4495800"/>
            <a:ext cx="1219200" cy="20269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349250" y="4499609"/>
            <a:ext cx="2453640" cy="2363470"/>
            <a:chOff x="349250" y="4499609"/>
            <a:chExt cx="2453640" cy="2363470"/>
          </a:xfrm>
        </p:grpSpPr>
        <p:sp>
          <p:nvSpPr>
            <p:cNvPr id="9" name="object 9"/>
            <p:cNvSpPr/>
            <p:nvPr/>
          </p:nvSpPr>
          <p:spPr>
            <a:xfrm>
              <a:off x="1596389" y="4499609"/>
              <a:ext cx="1206499" cy="202057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85562" y="5439409"/>
              <a:ext cx="1385570" cy="1418590"/>
            </a:xfrm>
            <a:custGeom>
              <a:avLst/>
              <a:gdLst/>
              <a:ahLst/>
              <a:cxnLst/>
              <a:rect l="l" t="t" r="r" b="b"/>
              <a:pathLst>
                <a:path w="1385570" h="1418590">
                  <a:moveTo>
                    <a:pt x="411997" y="0"/>
                  </a:moveTo>
                  <a:lnTo>
                    <a:pt x="430337" y="32668"/>
                  </a:lnTo>
                  <a:lnTo>
                    <a:pt x="441590" y="64814"/>
                  </a:lnTo>
                  <a:lnTo>
                    <a:pt x="446399" y="96402"/>
                  </a:lnTo>
                  <a:lnTo>
                    <a:pt x="445407" y="127397"/>
                  </a:lnTo>
                  <a:lnTo>
                    <a:pt x="428589" y="187468"/>
                  </a:lnTo>
                  <a:lnTo>
                    <a:pt x="396278" y="244745"/>
                  </a:lnTo>
                  <a:lnTo>
                    <a:pt x="353617" y="298947"/>
                  </a:lnTo>
                  <a:lnTo>
                    <a:pt x="305748" y="349795"/>
                  </a:lnTo>
                  <a:lnTo>
                    <a:pt x="257812" y="397006"/>
                  </a:lnTo>
                  <a:lnTo>
                    <a:pt x="235426" y="419160"/>
                  </a:lnTo>
                  <a:lnTo>
                    <a:pt x="197032" y="460391"/>
                  </a:lnTo>
                  <a:lnTo>
                    <a:pt x="171427" y="497283"/>
                  </a:lnTo>
                  <a:lnTo>
                    <a:pt x="163753" y="529556"/>
                  </a:lnTo>
                  <a:lnTo>
                    <a:pt x="168247" y="543872"/>
                  </a:lnTo>
                  <a:lnTo>
                    <a:pt x="179152" y="556928"/>
                  </a:lnTo>
                  <a:lnTo>
                    <a:pt x="197111" y="568689"/>
                  </a:lnTo>
                  <a:lnTo>
                    <a:pt x="248422" y="589410"/>
                  </a:lnTo>
                  <a:lnTo>
                    <a:pt x="266382" y="601053"/>
                  </a:lnTo>
                  <a:lnTo>
                    <a:pt x="277288" y="614013"/>
                  </a:lnTo>
                  <a:lnTo>
                    <a:pt x="281785" y="628253"/>
                  </a:lnTo>
                  <a:lnTo>
                    <a:pt x="280516" y="643737"/>
                  </a:lnTo>
                  <a:lnTo>
                    <a:pt x="263252" y="678289"/>
                  </a:lnTo>
                  <a:lnTo>
                    <a:pt x="230641" y="717377"/>
                  </a:lnTo>
                  <a:lnTo>
                    <a:pt x="187830" y="760707"/>
                  </a:lnTo>
                  <a:lnTo>
                    <a:pt x="164207" y="783872"/>
                  </a:lnTo>
                  <a:lnTo>
                    <a:pt x="139964" y="807988"/>
                  </a:lnTo>
                  <a:lnTo>
                    <a:pt x="92190" y="858926"/>
                  </a:lnTo>
                  <a:lnTo>
                    <a:pt x="49654" y="913229"/>
                  </a:lnTo>
                  <a:lnTo>
                    <a:pt x="17502" y="970605"/>
                  </a:lnTo>
                  <a:lnTo>
                    <a:pt x="879" y="1030760"/>
                  </a:lnTo>
                  <a:lnTo>
                    <a:pt x="0" y="1061789"/>
                  </a:lnTo>
                  <a:lnTo>
                    <a:pt x="4932" y="1093402"/>
                  </a:lnTo>
                  <a:lnTo>
                    <a:pt x="16320" y="1125565"/>
                  </a:lnTo>
                  <a:lnTo>
                    <a:pt x="34807" y="1158239"/>
                  </a:lnTo>
                  <a:lnTo>
                    <a:pt x="833141" y="1418589"/>
                  </a:lnTo>
                  <a:lnTo>
                    <a:pt x="950366" y="1418589"/>
                  </a:lnTo>
                  <a:lnTo>
                    <a:pt x="943743" y="1399730"/>
                  </a:lnTo>
                  <a:lnTo>
                    <a:pt x="938934" y="1368213"/>
                  </a:lnTo>
                  <a:lnTo>
                    <a:pt x="946077" y="1306911"/>
                  </a:lnTo>
                  <a:lnTo>
                    <a:pt x="971284" y="1248174"/>
                  </a:lnTo>
                  <a:lnTo>
                    <a:pt x="1009413" y="1192307"/>
                  </a:lnTo>
                  <a:lnTo>
                    <a:pt x="1055321" y="1139614"/>
                  </a:lnTo>
                  <a:lnTo>
                    <a:pt x="1103867" y="1090398"/>
                  </a:lnTo>
                  <a:lnTo>
                    <a:pt x="1127521" y="1067190"/>
                  </a:lnTo>
                  <a:lnTo>
                    <a:pt x="1149907" y="1044966"/>
                  </a:lnTo>
                  <a:lnTo>
                    <a:pt x="1188301" y="1003620"/>
                  </a:lnTo>
                  <a:lnTo>
                    <a:pt x="1213906" y="966665"/>
                  </a:lnTo>
                  <a:lnTo>
                    <a:pt x="1221580" y="934405"/>
                  </a:lnTo>
                  <a:lnTo>
                    <a:pt x="1217086" y="920131"/>
                  </a:lnTo>
                  <a:lnTo>
                    <a:pt x="1206181" y="907145"/>
                  </a:lnTo>
                  <a:lnTo>
                    <a:pt x="1188222" y="895485"/>
                  </a:lnTo>
                  <a:lnTo>
                    <a:pt x="1136911" y="874759"/>
                  </a:lnTo>
                  <a:lnTo>
                    <a:pt x="1118952" y="862998"/>
                  </a:lnTo>
                  <a:lnTo>
                    <a:pt x="1108045" y="849942"/>
                  </a:lnTo>
                  <a:lnTo>
                    <a:pt x="1103548" y="835626"/>
                  </a:lnTo>
                  <a:lnTo>
                    <a:pt x="1104817" y="820084"/>
                  </a:lnTo>
                  <a:lnTo>
                    <a:pt x="1122082" y="785467"/>
                  </a:lnTo>
                  <a:lnTo>
                    <a:pt x="1154693" y="746370"/>
                  </a:lnTo>
                  <a:lnTo>
                    <a:pt x="1197504" y="703076"/>
                  </a:lnTo>
                  <a:lnTo>
                    <a:pt x="1221126" y="679943"/>
                  </a:lnTo>
                  <a:lnTo>
                    <a:pt x="1245369" y="655865"/>
                  </a:lnTo>
                  <a:lnTo>
                    <a:pt x="1293143" y="605017"/>
                  </a:lnTo>
                  <a:lnTo>
                    <a:pt x="1335679" y="550815"/>
                  </a:lnTo>
                  <a:lnTo>
                    <a:pt x="1367832" y="493538"/>
                  </a:lnTo>
                  <a:lnTo>
                    <a:pt x="1384454" y="433467"/>
                  </a:lnTo>
                  <a:lnTo>
                    <a:pt x="1385334" y="402472"/>
                  </a:lnTo>
                  <a:lnTo>
                    <a:pt x="1380401" y="370884"/>
                  </a:lnTo>
                  <a:lnTo>
                    <a:pt x="1369013" y="338738"/>
                  </a:lnTo>
                  <a:lnTo>
                    <a:pt x="1350527" y="306069"/>
                  </a:lnTo>
                  <a:lnTo>
                    <a:pt x="411997" y="0"/>
                  </a:lnTo>
                  <a:close/>
                </a:path>
              </a:pathLst>
            </a:custGeom>
            <a:solidFill>
              <a:srgbClr val="996633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9250" y="5439409"/>
              <a:ext cx="1456690" cy="1418590"/>
            </a:xfrm>
            <a:custGeom>
              <a:avLst/>
              <a:gdLst/>
              <a:ahLst/>
              <a:cxnLst/>
              <a:rect l="l" t="t" r="r" b="b"/>
              <a:pathLst>
                <a:path w="1456689" h="1418590">
                  <a:moveTo>
                    <a:pt x="1386839" y="306069"/>
                  </a:moveTo>
                  <a:lnTo>
                    <a:pt x="1405326" y="338738"/>
                  </a:lnTo>
                  <a:lnTo>
                    <a:pt x="1416714" y="370884"/>
                  </a:lnTo>
                  <a:lnTo>
                    <a:pt x="1421647" y="402472"/>
                  </a:lnTo>
                  <a:lnTo>
                    <a:pt x="1420767" y="433467"/>
                  </a:lnTo>
                  <a:lnTo>
                    <a:pt x="1404144" y="493538"/>
                  </a:lnTo>
                  <a:lnTo>
                    <a:pt x="1371992" y="550815"/>
                  </a:lnTo>
                  <a:lnTo>
                    <a:pt x="1329456" y="605017"/>
                  </a:lnTo>
                  <a:lnTo>
                    <a:pt x="1281682" y="655865"/>
                  </a:lnTo>
                  <a:lnTo>
                    <a:pt x="1233817" y="703076"/>
                  </a:lnTo>
                  <a:lnTo>
                    <a:pt x="1211458" y="725230"/>
                  </a:lnTo>
                  <a:lnTo>
                    <a:pt x="1173103" y="766461"/>
                  </a:lnTo>
                  <a:lnTo>
                    <a:pt x="1147522" y="803353"/>
                  </a:lnTo>
                  <a:lnTo>
                    <a:pt x="1139861" y="835626"/>
                  </a:lnTo>
                  <a:lnTo>
                    <a:pt x="1144358" y="849942"/>
                  </a:lnTo>
                  <a:lnTo>
                    <a:pt x="1155264" y="862998"/>
                  </a:lnTo>
                  <a:lnTo>
                    <a:pt x="1173224" y="874759"/>
                  </a:lnTo>
                  <a:lnTo>
                    <a:pt x="1198880" y="885189"/>
                  </a:lnTo>
                  <a:lnTo>
                    <a:pt x="1224535" y="895485"/>
                  </a:lnTo>
                  <a:lnTo>
                    <a:pt x="1242494" y="907145"/>
                  </a:lnTo>
                  <a:lnTo>
                    <a:pt x="1253399" y="920131"/>
                  </a:lnTo>
                  <a:lnTo>
                    <a:pt x="1257893" y="934405"/>
                  </a:lnTo>
                  <a:lnTo>
                    <a:pt x="1256619" y="949929"/>
                  </a:lnTo>
                  <a:lnTo>
                    <a:pt x="1239337" y="984574"/>
                  </a:lnTo>
                  <a:lnTo>
                    <a:pt x="1206694" y="1023763"/>
                  </a:lnTo>
                  <a:lnTo>
                    <a:pt x="1163834" y="1067190"/>
                  </a:lnTo>
                  <a:lnTo>
                    <a:pt x="1140179" y="1090398"/>
                  </a:lnTo>
                  <a:lnTo>
                    <a:pt x="1115898" y="1114552"/>
                  </a:lnTo>
                  <a:lnTo>
                    <a:pt x="1068029" y="1165545"/>
                  </a:lnTo>
                  <a:lnTo>
                    <a:pt x="1025368" y="1219863"/>
                  </a:lnTo>
                  <a:lnTo>
                    <a:pt x="993057" y="1277203"/>
                  </a:lnTo>
                  <a:lnTo>
                    <a:pt x="976239" y="1337260"/>
                  </a:lnTo>
                  <a:lnTo>
                    <a:pt x="975247" y="1368213"/>
                  </a:lnTo>
                  <a:lnTo>
                    <a:pt x="980056" y="1399730"/>
                  </a:lnTo>
                  <a:lnTo>
                    <a:pt x="986679" y="1418589"/>
                  </a:lnTo>
                </a:path>
                <a:path w="1456689" h="1418590">
                  <a:moveTo>
                    <a:pt x="869454" y="1418589"/>
                  </a:moveTo>
                  <a:lnTo>
                    <a:pt x="71120" y="1158239"/>
                  </a:lnTo>
                  <a:lnTo>
                    <a:pt x="52633" y="1125565"/>
                  </a:lnTo>
                  <a:lnTo>
                    <a:pt x="41245" y="1093402"/>
                  </a:lnTo>
                  <a:lnTo>
                    <a:pt x="36312" y="1061789"/>
                  </a:lnTo>
                  <a:lnTo>
                    <a:pt x="37192" y="1030760"/>
                  </a:lnTo>
                  <a:lnTo>
                    <a:pt x="53815" y="970605"/>
                  </a:lnTo>
                  <a:lnTo>
                    <a:pt x="85967" y="913229"/>
                  </a:lnTo>
                  <a:lnTo>
                    <a:pt x="128503" y="858926"/>
                  </a:lnTo>
                  <a:lnTo>
                    <a:pt x="176277" y="807988"/>
                  </a:lnTo>
                  <a:lnTo>
                    <a:pt x="224142" y="760707"/>
                  </a:lnTo>
                  <a:lnTo>
                    <a:pt x="246501" y="738530"/>
                  </a:lnTo>
                  <a:lnTo>
                    <a:pt x="284856" y="697284"/>
                  </a:lnTo>
                  <a:lnTo>
                    <a:pt x="310437" y="660428"/>
                  </a:lnTo>
                  <a:lnTo>
                    <a:pt x="318098" y="628253"/>
                  </a:lnTo>
                  <a:lnTo>
                    <a:pt x="313601" y="614013"/>
                  </a:lnTo>
                  <a:lnTo>
                    <a:pt x="302695" y="601053"/>
                  </a:lnTo>
                  <a:lnTo>
                    <a:pt x="284735" y="589410"/>
                  </a:lnTo>
                  <a:lnTo>
                    <a:pt x="259079" y="579119"/>
                  </a:lnTo>
                  <a:lnTo>
                    <a:pt x="233424" y="568689"/>
                  </a:lnTo>
                  <a:lnTo>
                    <a:pt x="215465" y="556928"/>
                  </a:lnTo>
                  <a:lnTo>
                    <a:pt x="204560" y="543872"/>
                  </a:lnTo>
                  <a:lnTo>
                    <a:pt x="200066" y="529556"/>
                  </a:lnTo>
                  <a:lnTo>
                    <a:pt x="201340" y="514014"/>
                  </a:lnTo>
                  <a:lnTo>
                    <a:pt x="218622" y="479397"/>
                  </a:lnTo>
                  <a:lnTo>
                    <a:pt x="251265" y="440300"/>
                  </a:lnTo>
                  <a:lnTo>
                    <a:pt x="294125" y="397006"/>
                  </a:lnTo>
                  <a:lnTo>
                    <a:pt x="317780" y="373873"/>
                  </a:lnTo>
                  <a:lnTo>
                    <a:pt x="342061" y="349795"/>
                  </a:lnTo>
                  <a:lnTo>
                    <a:pt x="389930" y="298947"/>
                  </a:lnTo>
                  <a:lnTo>
                    <a:pt x="432591" y="244745"/>
                  </a:lnTo>
                  <a:lnTo>
                    <a:pt x="464902" y="187468"/>
                  </a:lnTo>
                  <a:lnTo>
                    <a:pt x="481720" y="127397"/>
                  </a:lnTo>
                  <a:lnTo>
                    <a:pt x="482712" y="96402"/>
                  </a:lnTo>
                  <a:lnTo>
                    <a:pt x="477903" y="64814"/>
                  </a:lnTo>
                  <a:lnTo>
                    <a:pt x="466650" y="32668"/>
                  </a:lnTo>
                  <a:lnTo>
                    <a:pt x="448309" y="0"/>
                  </a:lnTo>
                  <a:lnTo>
                    <a:pt x="1386839" y="306069"/>
                  </a:lnTo>
                </a:path>
                <a:path w="1456689" h="1418590">
                  <a:moveTo>
                    <a:pt x="1456689" y="328929"/>
                  </a:moveTo>
                  <a:lnTo>
                    <a:pt x="1456689" y="328929"/>
                  </a:lnTo>
                </a:path>
                <a:path w="1456689" h="1418590">
                  <a:moveTo>
                    <a:pt x="0" y="1135380"/>
                  </a:moveTo>
                  <a:lnTo>
                    <a:pt x="0" y="113538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004569" y="406400"/>
            <a:ext cx="7129145" cy="1383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01040" marR="5080" indent="-68834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latin typeface="Arial"/>
                <a:cs typeface="Arial"/>
              </a:rPr>
              <a:t>12 </a:t>
            </a:r>
            <a:r>
              <a:rPr sz="2800" spc="-10" dirty="0">
                <a:latin typeface="Arial"/>
                <a:cs typeface="Arial"/>
              </a:rPr>
              <a:t>шаргарепа </a:t>
            </a:r>
            <a:r>
              <a:rPr sz="2800" spc="-5" dirty="0">
                <a:latin typeface="Arial"/>
                <a:cs typeface="Arial"/>
              </a:rPr>
              <a:t>треба поделити </a:t>
            </a:r>
            <a:r>
              <a:rPr sz="2800" dirty="0">
                <a:latin typeface="Arial"/>
                <a:cs typeface="Arial"/>
              </a:rPr>
              <a:t>на </a:t>
            </a:r>
            <a:r>
              <a:rPr sz="2800" spc="-5" dirty="0">
                <a:latin typeface="Arial"/>
                <a:cs typeface="Arial"/>
              </a:rPr>
              <a:t>неколико  зечева </a:t>
            </a:r>
            <a:r>
              <a:rPr sz="2800" dirty="0">
                <a:latin typeface="Arial"/>
                <a:cs typeface="Arial"/>
              </a:rPr>
              <a:t>, </a:t>
            </a:r>
            <a:r>
              <a:rPr sz="2800" spc="-5" dirty="0">
                <a:latin typeface="Arial"/>
                <a:cs typeface="Arial"/>
              </a:rPr>
              <a:t>тако да сваки добије по</a:t>
            </a:r>
            <a:r>
              <a:rPr sz="2800" spc="-4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4.</a:t>
            </a:r>
            <a:endParaRPr sz="2800">
              <a:latin typeface="Arial"/>
              <a:cs typeface="Arial"/>
            </a:endParaRPr>
          </a:p>
          <a:p>
            <a:pPr marL="1643380">
              <a:lnSpc>
                <a:spcPct val="100000"/>
              </a:lnSpc>
              <a:spcBef>
                <a:spcPts val="610"/>
              </a:spcBef>
            </a:pPr>
            <a:r>
              <a:rPr sz="2800" spc="-5" dirty="0">
                <a:solidFill>
                  <a:srgbClr val="FF3300"/>
                </a:solidFill>
                <a:latin typeface="Arial"/>
                <a:cs typeface="Arial"/>
              </a:rPr>
              <a:t>Записујемо:</a:t>
            </a:r>
            <a:endParaRPr sz="2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11879" y="1743709"/>
            <a:ext cx="167449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i="1" spc="-5" dirty="0">
                <a:latin typeface="Arial"/>
                <a:cs typeface="Arial"/>
              </a:rPr>
              <a:t>12:</a:t>
            </a:r>
            <a:r>
              <a:rPr sz="4000" b="1" i="1" dirty="0">
                <a:latin typeface="Arial"/>
                <a:cs typeface="Arial"/>
              </a:rPr>
              <a:t>X</a:t>
            </a:r>
            <a:r>
              <a:rPr sz="4000" b="1" i="1" spc="-20" dirty="0">
                <a:latin typeface="Arial"/>
                <a:cs typeface="Arial"/>
              </a:rPr>
              <a:t>=</a:t>
            </a:r>
            <a:r>
              <a:rPr sz="4000" b="1" i="1" dirty="0">
                <a:latin typeface="Arial"/>
                <a:cs typeface="Arial"/>
              </a:rPr>
              <a:t>4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442867" y="2351177"/>
            <a:ext cx="278765" cy="407034"/>
            <a:chOff x="4442867" y="2351177"/>
            <a:chExt cx="278765" cy="407034"/>
          </a:xfrm>
        </p:grpSpPr>
        <p:sp>
          <p:nvSpPr>
            <p:cNvPr id="15" name="object 15"/>
            <p:cNvSpPr/>
            <p:nvPr/>
          </p:nvSpPr>
          <p:spPr>
            <a:xfrm>
              <a:off x="4464636" y="2355849"/>
              <a:ext cx="233614" cy="8636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454378" y="2442209"/>
              <a:ext cx="254635" cy="7620"/>
            </a:xfrm>
            <a:custGeom>
              <a:avLst/>
              <a:gdLst/>
              <a:ahLst/>
              <a:cxnLst/>
              <a:rect l="l" t="t" r="r" b="b"/>
              <a:pathLst>
                <a:path w="254635" h="7619">
                  <a:moveTo>
                    <a:pt x="243872" y="0"/>
                  </a:moveTo>
                  <a:lnTo>
                    <a:pt x="10257" y="0"/>
                  </a:lnTo>
                  <a:lnTo>
                    <a:pt x="0" y="7619"/>
                  </a:lnTo>
                  <a:lnTo>
                    <a:pt x="254227" y="7619"/>
                  </a:lnTo>
                  <a:lnTo>
                    <a:pt x="243872" y="0"/>
                  </a:lnTo>
                  <a:close/>
                </a:path>
              </a:pathLst>
            </a:custGeom>
            <a:solidFill>
              <a:srgbClr val="0074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447540" y="2448559"/>
              <a:ext cx="267970" cy="8890"/>
            </a:xfrm>
            <a:custGeom>
              <a:avLst/>
              <a:gdLst/>
              <a:ahLst/>
              <a:cxnLst/>
              <a:rect l="l" t="t" r="r" b="b"/>
              <a:pathLst>
                <a:path w="267970" h="8889">
                  <a:moveTo>
                    <a:pt x="267970" y="6350"/>
                  </a:moveTo>
                  <a:lnTo>
                    <a:pt x="259334" y="0"/>
                  </a:lnTo>
                  <a:lnTo>
                    <a:pt x="8547" y="0"/>
                  </a:lnTo>
                  <a:lnTo>
                    <a:pt x="0" y="6350"/>
                  </a:lnTo>
                  <a:lnTo>
                    <a:pt x="66040" y="6350"/>
                  </a:lnTo>
                  <a:lnTo>
                    <a:pt x="66040" y="8890"/>
                  </a:lnTo>
                  <a:lnTo>
                    <a:pt x="200660" y="8890"/>
                  </a:lnTo>
                  <a:lnTo>
                    <a:pt x="200660" y="6350"/>
                  </a:lnTo>
                  <a:lnTo>
                    <a:pt x="267970" y="6350"/>
                  </a:lnTo>
                  <a:close/>
                </a:path>
              </a:pathLst>
            </a:custGeom>
            <a:solidFill>
              <a:srgbClr val="0076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513579" y="2456179"/>
              <a:ext cx="134620" cy="29718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447539" y="2355849"/>
              <a:ext cx="269240" cy="397510"/>
            </a:xfrm>
            <a:custGeom>
              <a:avLst/>
              <a:gdLst/>
              <a:ahLst/>
              <a:cxnLst/>
              <a:rect l="l" t="t" r="r" b="b"/>
              <a:pathLst>
                <a:path w="269239" h="397510">
                  <a:moveTo>
                    <a:pt x="67310" y="397510"/>
                  </a:moveTo>
                  <a:lnTo>
                    <a:pt x="67310" y="99060"/>
                  </a:lnTo>
                  <a:lnTo>
                    <a:pt x="0" y="99060"/>
                  </a:lnTo>
                  <a:lnTo>
                    <a:pt x="134620" y="0"/>
                  </a:lnTo>
                  <a:lnTo>
                    <a:pt x="269239" y="99060"/>
                  </a:lnTo>
                  <a:lnTo>
                    <a:pt x="201930" y="99060"/>
                  </a:lnTo>
                  <a:lnTo>
                    <a:pt x="201930" y="397510"/>
                  </a:lnTo>
                  <a:lnTo>
                    <a:pt x="67310" y="397510"/>
                  </a:lnTo>
                  <a:close/>
                </a:path>
                <a:path w="269239" h="397510">
                  <a:moveTo>
                    <a:pt x="0" y="0"/>
                  </a:moveTo>
                  <a:lnTo>
                    <a:pt x="0" y="0"/>
                  </a:lnTo>
                </a:path>
                <a:path w="269239" h="397510">
                  <a:moveTo>
                    <a:pt x="269239" y="397510"/>
                  </a:moveTo>
                  <a:lnTo>
                    <a:pt x="269239" y="39751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5601970" y="1856740"/>
            <a:ext cx="227457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0" dirty="0">
                <a:solidFill>
                  <a:srgbClr val="FF3300"/>
                </a:solidFill>
                <a:latin typeface="Arial"/>
                <a:cs typeface="Arial"/>
              </a:rPr>
              <a:t>-ЈЕДНАЧИНА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0" y="1492250"/>
            <a:ext cx="4089400" cy="2914650"/>
            <a:chOff x="0" y="1492250"/>
            <a:chExt cx="4089400" cy="2914650"/>
          </a:xfrm>
        </p:grpSpPr>
        <p:sp>
          <p:nvSpPr>
            <p:cNvPr id="22" name="object 22"/>
            <p:cNvSpPr/>
            <p:nvPr/>
          </p:nvSpPr>
          <p:spPr>
            <a:xfrm>
              <a:off x="0" y="1865629"/>
              <a:ext cx="3924300" cy="2387600"/>
            </a:xfrm>
            <a:custGeom>
              <a:avLst/>
              <a:gdLst/>
              <a:ahLst/>
              <a:cxnLst/>
              <a:rect l="l" t="t" r="r" b="b"/>
              <a:pathLst>
                <a:path w="3924300" h="2387600">
                  <a:moveTo>
                    <a:pt x="2219127" y="2374900"/>
                  </a:moveTo>
                  <a:lnTo>
                    <a:pt x="1499792" y="2374900"/>
                  </a:lnTo>
                  <a:lnTo>
                    <a:pt x="1558251" y="2387600"/>
                  </a:lnTo>
                  <a:lnTo>
                    <a:pt x="2160614" y="2387600"/>
                  </a:lnTo>
                  <a:lnTo>
                    <a:pt x="2219127" y="2374900"/>
                  </a:lnTo>
                  <a:close/>
                </a:path>
                <a:path w="3924300" h="2387600">
                  <a:moveTo>
                    <a:pt x="2334239" y="2362200"/>
                  </a:moveTo>
                  <a:lnTo>
                    <a:pt x="1384783" y="2362200"/>
                  </a:lnTo>
                  <a:lnTo>
                    <a:pt x="1441963" y="2374900"/>
                  </a:lnTo>
                  <a:lnTo>
                    <a:pt x="2277009" y="2374900"/>
                  </a:lnTo>
                  <a:lnTo>
                    <a:pt x="2334239" y="2362200"/>
                  </a:lnTo>
                  <a:close/>
                </a:path>
                <a:path w="3924300" h="2387600">
                  <a:moveTo>
                    <a:pt x="2609923" y="2311400"/>
                  </a:moveTo>
                  <a:lnTo>
                    <a:pt x="1109322" y="2311400"/>
                  </a:lnTo>
                  <a:lnTo>
                    <a:pt x="1328272" y="2362200"/>
                  </a:lnTo>
                  <a:lnTo>
                    <a:pt x="2390799" y="2362200"/>
                  </a:lnTo>
                  <a:lnTo>
                    <a:pt x="2609923" y="2311400"/>
                  </a:lnTo>
                  <a:close/>
                </a:path>
                <a:path w="3924300" h="2387600">
                  <a:moveTo>
                    <a:pt x="2446667" y="38100"/>
                  </a:moveTo>
                  <a:lnTo>
                    <a:pt x="1272450" y="38100"/>
                  </a:lnTo>
                  <a:lnTo>
                    <a:pt x="1004383" y="101600"/>
                  </a:lnTo>
                  <a:lnTo>
                    <a:pt x="804380" y="152400"/>
                  </a:lnTo>
                  <a:lnTo>
                    <a:pt x="756553" y="177800"/>
                  </a:lnTo>
                  <a:lnTo>
                    <a:pt x="663649" y="203200"/>
                  </a:lnTo>
                  <a:lnTo>
                    <a:pt x="618612" y="228600"/>
                  </a:lnTo>
                  <a:lnTo>
                    <a:pt x="574544" y="241300"/>
                  </a:lnTo>
                  <a:lnTo>
                    <a:pt x="531466" y="266700"/>
                  </a:lnTo>
                  <a:lnTo>
                    <a:pt x="489398" y="292100"/>
                  </a:lnTo>
                  <a:lnTo>
                    <a:pt x="448360" y="304800"/>
                  </a:lnTo>
                  <a:lnTo>
                    <a:pt x="408372" y="330200"/>
                  </a:lnTo>
                  <a:lnTo>
                    <a:pt x="369454" y="355600"/>
                  </a:lnTo>
                  <a:lnTo>
                    <a:pt x="331626" y="381000"/>
                  </a:lnTo>
                  <a:lnTo>
                    <a:pt x="294908" y="406400"/>
                  </a:lnTo>
                  <a:lnTo>
                    <a:pt x="259321" y="419100"/>
                  </a:lnTo>
                  <a:lnTo>
                    <a:pt x="224883" y="444500"/>
                  </a:lnTo>
                  <a:lnTo>
                    <a:pt x="191616" y="469900"/>
                  </a:lnTo>
                  <a:lnTo>
                    <a:pt x="159539" y="495300"/>
                  </a:lnTo>
                  <a:lnTo>
                    <a:pt x="128672" y="533400"/>
                  </a:lnTo>
                  <a:lnTo>
                    <a:pt x="99035" y="558800"/>
                  </a:lnTo>
                  <a:lnTo>
                    <a:pt x="70649" y="584200"/>
                  </a:lnTo>
                  <a:lnTo>
                    <a:pt x="43533" y="609600"/>
                  </a:lnTo>
                  <a:lnTo>
                    <a:pt x="17708" y="635000"/>
                  </a:lnTo>
                  <a:lnTo>
                    <a:pt x="0" y="660400"/>
                  </a:lnTo>
                  <a:lnTo>
                    <a:pt x="0" y="1727200"/>
                  </a:lnTo>
                  <a:lnTo>
                    <a:pt x="17708" y="1752600"/>
                  </a:lnTo>
                  <a:lnTo>
                    <a:pt x="43533" y="1778000"/>
                  </a:lnTo>
                  <a:lnTo>
                    <a:pt x="70649" y="1803400"/>
                  </a:lnTo>
                  <a:lnTo>
                    <a:pt x="99035" y="1841500"/>
                  </a:lnTo>
                  <a:lnTo>
                    <a:pt x="128672" y="1866900"/>
                  </a:lnTo>
                  <a:lnTo>
                    <a:pt x="159539" y="1892300"/>
                  </a:lnTo>
                  <a:lnTo>
                    <a:pt x="191616" y="1917700"/>
                  </a:lnTo>
                  <a:lnTo>
                    <a:pt x="224883" y="1943100"/>
                  </a:lnTo>
                  <a:lnTo>
                    <a:pt x="259321" y="1968500"/>
                  </a:lnTo>
                  <a:lnTo>
                    <a:pt x="294908" y="1993900"/>
                  </a:lnTo>
                  <a:lnTo>
                    <a:pt x="331626" y="2019300"/>
                  </a:lnTo>
                  <a:lnTo>
                    <a:pt x="369454" y="2032000"/>
                  </a:lnTo>
                  <a:lnTo>
                    <a:pt x="408372" y="2057400"/>
                  </a:lnTo>
                  <a:lnTo>
                    <a:pt x="448360" y="2082800"/>
                  </a:lnTo>
                  <a:lnTo>
                    <a:pt x="489398" y="2108200"/>
                  </a:lnTo>
                  <a:lnTo>
                    <a:pt x="531466" y="2120900"/>
                  </a:lnTo>
                  <a:lnTo>
                    <a:pt x="574544" y="2146300"/>
                  </a:lnTo>
                  <a:lnTo>
                    <a:pt x="618612" y="2159000"/>
                  </a:lnTo>
                  <a:lnTo>
                    <a:pt x="663649" y="2184400"/>
                  </a:lnTo>
                  <a:lnTo>
                    <a:pt x="709636" y="2197100"/>
                  </a:lnTo>
                  <a:lnTo>
                    <a:pt x="756553" y="2222500"/>
                  </a:lnTo>
                  <a:lnTo>
                    <a:pt x="953118" y="2273300"/>
                  </a:lnTo>
                  <a:lnTo>
                    <a:pt x="1004383" y="2298700"/>
                  </a:lnTo>
                  <a:lnTo>
                    <a:pt x="1056457" y="2311400"/>
                  </a:lnTo>
                  <a:lnTo>
                    <a:pt x="2662826" y="2311400"/>
                  </a:lnTo>
                  <a:lnTo>
                    <a:pt x="2714938" y="2298700"/>
                  </a:lnTo>
                  <a:lnTo>
                    <a:pt x="2766239" y="2273300"/>
                  </a:lnTo>
                  <a:lnTo>
                    <a:pt x="2962928" y="2222500"/>
                  </a:lnTo>
                  <a:lnTo>
                    <a:pt x="3009873" y="2197100"/>
                  </a:lnTo>
                  <a:lnTo>
                    <a:pt x="3055886" y="2184400"/>
                  </a:lnTo>
                  <a:lnTo>
                    <a:pt x="3100948" y="2159000"/>
                  </a:lnTo>
                  <a:lnTo>
                    <a:pt x="3145039" y="2146300"/>
                  </a:lnTo>
                  <a:lnTo>
                    <a:pt x="3188138" y="2120900"/>
                  </a:lnTo>
                  <a:lnTo>
                    <a:pt x="3230227" y="2108200"/>
                  </a:lnTo>
                  <a:lnTo>
                    <a:pt x="3271284" y="2082800"/>
                  </a:lnTo>
                  <a:lnTo>
                    <a:pt x="3311290" y="2057400"/>
                  </a:lnTo>
                  <a:lnTo>
                    <a:pt x="3350224" y="2032000"/>
                  </a:lnTo>
                  <a:lnTo>
                    <a:pt x="3388068" y="2019300"/>
                  </a:lnTo>
                  <a:lnTo>
                    <a:pt x="3424800" y="1993900"/>
                  </a:lnTo>
                  <a:lnTo>
                    <a:pt x="3460401" y="1968500"/>
                  </a:lnTo>
                  <a:lnTo>
                    <a:pt x="3494851" y="1943100"/>
                  </a:lnTo>
                  <a:lnTo>
                    <a:pt x="3528130" y="1917700"/>
                  </a:lnTo>
                  <a:lnTo>
                    <a:pt x="3560217" y="1892300"/>
                  </a:lnTo>
                  <a:lnTo>
                    <a:pt x="3591094" y="1866900"/>
                  </a:lnTo>
                  <a:lnTo>
                    <a:pt x="3620739" y="1841500"/>
                  </a:lnTo>
                  <a:lnTo>
                    <a:pt x="3649133" y="1803400"/>
                  </a:lnTo>
                  <a:lnTo>
                    <a:pt x="3662694" y="1790700"/>
                  </a:lnTo>
                  <a:lnTo>
                    <a:pt x="1676240" y="1790700"/>
                  </a:lnTo>
                  <a:lnTo>
                    <a:pt x="1560635" y="1765300"/>
                  </a:lnTo>
                  <a:lnTo>
                    <a:pt x="1505012" y="1765300"/>
                  </a:lnTo>
                  <a:lnTo>
                    <a:pt x="1398547" y="1739900"/>
                  </a:lnTo>
                  <a:lnTo>
                    <a:pt x="1347874" y="1714500"/>
                  </a:lnTo>
                  <a:lnTo>
                    <a:pt x="1299019" y="1701800"/>
                  </a:lnTo>
                  <a:lnTo>
                    <a:pt x="1252068" y="1689100"/>
                  </a:lnTo>
                  <a:lnTo>
                    <a:pt x="1207103" y="1663700"/>
                  </a:lnTo>
                  <a:lnTo>
                    <a:pt x="1164210" y="1638300"/>
                  </a:lnTo>
                  <a:lnTo>
                    <a:pt x="1123473" y="1625600"/>
                  </a:lnTo>
                  <a:lnTo>
                    <a:pt x="1084977" y="1600200"/>
                  </a:lnTo>
                  <a:lnTo>
                    <a:pt x="1048805" y="1574800"/>
                  </a:lnTo>
                  <a:lnTo>
                    <a:pt x="1015042" y="1549400"/>
                  </a:lnTo>
                  <a:lnTo>
                    <a:pt x="983772" y="1524000"/>
                  </a:lnTo>
                  <a:lnTo>
                    <a:pt x="955081" y="1485900"/>
                  </a:lnTo>
                  <a:lnTo>
                    <a:pt x="929051" y="1460500"/>
                  </a:lnTo>
                  <a:lnTo>
                    <a:pt x="905767" y="1435100"/>
                  </a:lnTo>
                  <a:lnTo>
                    <a:pt x="885315" y="1397000"/>
                  </a:lnTo>
                  <a:lnTo>
                    <a:pt x="867778" y="1371600"/>
                  </a:lnTo>
                  <a:lnTo>
                    <a:pt x="853240" y="1333500"/>
                  </a:lnTo>
                  <a:lnTo>
                    <a:pt x="841785" y="1295400"/>
                  </a:lnTo>
                  <a:lnTo>
                    <a:pt x="833499" y="1270000"/>
                  </a:lnTo>
                  <a:lnTo>
                    <a:pt x="828466" y="1231900"/>
                  </a:lnTo>
                  <a:lnTo>
                    <a:pt x="826769" y="1193800"/>
                  </a:lnTo>
                  <a:lnTo>
                    <a:pt x="828466" y="1155700"/>
                  </a:lnTo>
                  <a:lnTo>
                    <a:pt x="833499" y="1117600"/>
                  </a:lnTo>
                  <a:lnTo>
                    <a:pt x="841785" y="1092200"/>
                  </a:lnTo>
                  <a:lnTo>
                    <a:pt x="853240" y="1054100"/>
                  </a:lnTo>
                  <a:lnTo>
                    <a:pt x="867778" y="1016000"/>
                  </a:lnTo>
                  <a:lnTo>
                    <a:pt x="885315" y="990600"/>
                  </a:lnTo>
                  <a:lnTo>
                    <a:pt x="905767" y="952500"/>
                  </a:lnTo>
                  <a:lnTo>
                    <a:pt x="929051" y="927100"/>
                  </a:lnTo>
                  <a:lnTo>
                    <a:pt x="955081" y="901700"/>
                  </a:lnTo>
                  <a:lnTo>
                    <a:pt x="983772" y="876300"/>
                  </a:lnTo>
                  <a:lnTo>
                    <a:pt x="1015042" y="838200"/>
                  </a:lnTo>
                  <a:lnTo>
                    <a:pt x="1048805" y="812800"/>
                  </a:lnTo>
                  <a:lnTo>
                    <a:pt x="1084977" y="787400"/>
                  </a:lnTo>
                  <a:lnTo>
                    <a:pt x="1123473" y="774700"/>
                  </a:lnTo>
                  <a:lnTo>
                    <a:pt x="1164210" y="749300"/>
                  </a:lnTo>
                  <a:lnTo>
                    <a:pt x="1207103" y="723900"/>
                  </a:lnTo>
                  <a:lnTo>
                    <a:pt x="1252068" y="711200"/>
                  </a:lnTo>
                  <a:lnTo>
                    <a:pt x="1299019" y="685800"/>
                  </a:lnTo>
                  <a:lnTo>
                    <a:pt x="1398547" y="660400"/>
                  </a:lnTo>
                  <a:lnTo>
                    <a:pt x="1505012" y="635000"/>
                  </a:lnTo>
                  <a:lnTo>
                    <a:pt x="1617739" y="609600"/>
                  </a:lnTo>
                  <a:lnTo>
                    <a:pt x="1676240" y="609600"/>
                  </a:lnTo>
                  <a:lnTo>
                    <a:pt x="1736053" y="596900"/>
                  </a:lnTo>
                  <a:lnTo>
                    <a:pt x="3662694" y="596900"/>
                  </a:lnTo>
                  <a:lnTo>
                    <a:pt x="3649133" y="584200"/>
                  </a:lnTo>
                  <a:lnTo>
                    <a:pt x="3620739" y="558800"/>
                  </a:lnTo>
                  <a:lnTo>
                    <a:pt x="3591094" y="533400"/>
                  </a:lnTo>
                  <a:lnTo>
                    <a:pt x="3560217" y="495300"/>
                  </a:lnTo>
                  <a:lnTo>
                    <a:pt x="3528130" y="469900"/>
                  </a:lnTo>
                  <a:lnTo>
                    <a:pt x="3494851" y="444500"/>
                  </a:lnTo>
                  <a:lnTo>
                    <a:pt x="3460401" y="419100"/>
                  </a:lnTo>
                  <a:lnTo>
                    <a:pt x="3424800" y="406400"/>
                  </a:lnTo>
                  <a:lnTo>
                    <a:pt x="3388068" y="381000"/>
                  </a:lnTo>
                  <a:lnTo>
                    <a:pt x="3350224" y="355600"/>
                  </a:lnTo>
                  <a:lnTo>
                    <a:pt x="3311290" y="330200"/>
                  </a:lnTo>
                  <a:lnTo>
                    <a:pt x="3271284" y="304800"/>
                  </a:lnTo>
                  <a:lnTo>
                    <a:pt x="3230227" y="292100"/>
                  </a:lnTo>
                  <a:lnTo>
                    <a:pt x="3188138" y="266700"/>
                  </a:lnTo>
                  <a:lnTo>
                    <a:pt x="3145039" y="241300"/>
                  </a:lnTo>
                  <a:lnTo>
                    <a:pt x="3100948" y="228600"/>
                  </a:lnTo>
                  <a:lnTo>
                    <a:pt x="3055886" y="203200"/>
                  </a:lnTo>
                  <a:lnTo>
                    <a:pt x="2962928" y="177800"/>
                  </a:lnTo>
                  <a:lnTo>
                    <a:pt x="2915073" y="152400"/>
                  </a:lnTo>
                  <a:lnTo>
                    <a:pt x="2714938" y="101600"/>
                  </a:lnTo>
                  <a:lnTo>
                    <a:pt x="2446667" y="38100"/>
                  </a:lnTo>
                  <a:close/>
                </a:path>
                <a:path w="3924300" h="2387600">
                  <a:moveTo>
                    <a:pt x="3662694" y="596900"/>
                  </a:moveTo>
                  <a:lnTo>
                    <a:pt x="1982506" y="596900"/>
                  </a:lnTo>
                  <a:lnTo>
                    <a:pt x="2042319" y="609600"/>
                  </a:lnTo>
                  <a:lnTo>
                    <a:pt x="2100820" y="609600"/>
                  </a:lnTo>
                  <a:lnTo>
                    <a:pt x="2213547" y="635000"/>
                  </a:lnTo>
                  <a:lnTo>
                    <a:pt x="2320012" y="660400"/>
                  </a:lnTo>
                  <a:lnTo>
                    <a:pt x="2419540" y="685800"/>
                  </a:lnTo>
                  <a:lnTo>
                    <a:pt x="2466491" y="711200"/>
                  </a:lnTo>
                  <a:lnTo>
                    <a:pt x="2511456" y="723900"/>
                  </a:lnTo>
                  <a:lnTo>
                    <a:pt x="2554349" y="749300"/>
                  </a:lnTo>
                  <a:lnTo>
                    <a:pt x="2595086" y="774700"/>
                  </a:lnTo>
                  <a:lnTo>
                    <a:pt x="2633582" y="787400"/>
                  </a:lnTo>
                  <a:lnTo>
                    <a:pt x="2669754" y="812800"/>
                  </a:lnTo>
                  <a:lnTo>
                    <a:pt x="2703517" y="838200"/>
                  </a:lnTo>
                  <a:lnTo>
                    <a:pt x="2734787" y="876300"/>
                  </a:lnTo>
                  <a:lnTo>
                    <a:pt x="2763478" y="901700"/>
                  </a:lnTo>
                  <a:lnTo>
                    <a:pt x="2789508" y="927100"/>
                  </a:lnTo>
                  <a:lnTo>
                    <a:pt x="2812792" y="952500"/>
                  </a:lnTo>
                  <a:lnTo>
                    <a:pt x="2833244" y="990600"/>
                  </a:lnTo>
                  <a:lnTo>
                    <a:pt x="2850781" y="1016000"/>
                  </a:lnTo>
                  <a:lnTo>
                    <a:pt x="2865319" y="1054100"/>
                  </a:lnTo>
                  <a:lnTo>
                    <a:pt x="2876774" y="1092200"/>
                  </a:lnTo>
                  <a:lnTo>
                    <a:pt x="2885060" y="1117600"/>
                  </a:lnTo>
                  <a:lnTo>
                    <a:pt x="2890093" y="1155700"/>
                  </a:lnTo>
                  <a:lnTo>
                    <a:pt x="2891790" y="1193800"/>
                  </a:lnTo>
                  <a:lnTo>
                    <a:pt x="2890093" y="1231900"/>
                  </a:lnTo>
                  <a:lnTo>
                    <a:pt x="2885060" y="1270000"/>
                  </a:lnTo>
                  <a:lnTo>
                    <a:pt x="2876774" y="1295400"/>
                  </a:lnTo>
                  <a:lnTo>
                    <a:pt x="2865319" y="1333500"/>
                  </a:lnTo>
                  <a:lnTo>
                    <a:pt x="2850781" y="1371600"/>
                  </a:lnTo>
                  <a:lnTo>
                    <a:pt x="2833244" y="1397000"/>
                  </a:lnTo>
                  <a:lnTo>
                    <a:pt x="2812792" y="1435100"/>
                  </a:lnTo>
                  <a:lnTo>
                    <a:pt x="2789508" y="1460500"/>
                  </a:lnTo>
                  <a:lnTo>
                    <a:pt x="2763478" y="1485900"/>
                  </a:lnTo>
                  <a:lnTo>
                    <a:pt x="2734787" y="1524000"/>
                  </a:lnTo>
                  <a:lnTo>
                    <a:pt x="2703517" y="1549400"/>
                  </a:lnTo>
                  <a:lnTo>
                    <a:pt x="2669754" y="1574800"/>
                  </a:lnTo>
                  <a:lnTo>
                    <a:pt x="2633582" y="1600200"/>
                  </a:lnTo>
                  <a:lnTo>
                    <a:pt x="2595086" y="1625600"/>
                  </a:lnTo>
                  <a:lnTo>
                    <a:pt x="2554349" y="1638300"/>
                  </a:lnTo>
                  <a:lnTo>
                    <a:pt x="2511456" y="1663700"/>
                  </a:lnTo>
                  <a:lnTo>
                    <a:pt x="2466491" y="1689100"/>
                  </a:lnTo>
                  <a:lnTo>
                    <a:pt x="2419540" y="1701800"/>
                  </a:lnTo>
                  <a:lnTo>
                    <a:pt x="2370685" y="1714500"/>
                  </a:lnTo>
                  <a:lnTo>
                    <a:pt x="2320012" y="1739900"/>
                  </a:lnTo>
                  <a:lnTo>
                    <a:pt x="2213547" y="1765300"/>
                  </a:lnTo>
                  <a:lnTo>
                    <a:pt x="2157924" y="1765300"/>
                  </a:lnTo>
                  <a:lnTo>
                    <a:pt x="2042319" y="1790700"/>
                  </a:lnTo>
                  <a:lnTo>
                    <a:pt x="3662694" y="1790700"/>
                  </a:lnTo>
                  <a:lnTo>
                    <a:pt x="3676256" y="1778000"/>
                  </a:lnTo>
                  <a:lnTo>
                    <a:pt x="3702087" y="1752600"/>
                  </a:lnTo>
                  <a:lnTo>
                    <a:pt x="3726608" y="1727200"/>
                  </a:lnTo>
                  <a:lnTo>
                    <a:pt x="3749797" y="1689100"/>
                  </a:lnTo>
                  <a:lnTo>
                    <a:pt x="3771635" y="1663700"/>
                  </a:lnTo>
                  <a:lnTo>
                    <a:pt x="3792102" y="1625600"/>
                  </a:lnTo>
                  <a:lnTo>
                    <a:pt x="3811178" y="1600200"/>
                  </a:lnTo>
                  <a:lnTo>
                    <a:pt x="3828843" y="1562100"/>
                  </a:lnTo>
                  <a:lnTo>
                    <a:pt x="3845076" y="1536700"/>
                  </a:lnTo>
                  <a:lnTo>
                    <a:pt x="3859859" y="1498600"/>
                  </a:lnTo>
                  <a:lnTo>
                    <a:pt x="3873170" y="1473200"/>
                  </a:lnTo>
                  <a:lnTo>
                    <a:pt x="3884990" y="1435100"/>
                  </a:lnTo>
                  <a:lnTo>
                    <a:pt x="3895299" y="1409700"/>
                  </a:lnTo>
                  <a:lnTo>
                    <a:pt x="3904077" y="1371600"/>
                  </a:lnTo>
                  <a:lnTo>
                    <a:pt x="3911304" y="1333500"/>
                  </a:lnTo>
                  <a:lnTo>
                    <a:pt x="3916959" y="1295400"/>
                  </a:lnTo>
                  <a:lnTo>
                    <a:pt x="3921024" y="1270000"/>
                  </a:lnTo>
                  <a:lnTo>
                    <a:pt x="3923477" y="1231900"/>
                  </a:lnTo>
                  <a:lnTo>
                    <a:pt x="3924300" y="1193800"/>
                  </a:lnTo>
                  <a:lnTo>
                    <a:pt x="3923477" y="1155700"/>
                  </a:lnTo>
                  <a:lnTo>
                    <a:pt x="3916959" y="1092200"/>
                  </a:lnTo>
                  <a:lnTo>
                    <a:pt x="3911304" y="1054100"/>
                  </a:lnTo>
                  <a:lnTo>
                    <a:pt x="3904077" y="1016000"/>
                  </a:lnTo>
                  <a:lnTo>
                    <a:pt x="3895299" y="990600"/>
                  </a:lnTo>
                  <a:lnTo>
                    <a:pt x="3884990" y="952500"/>
                  </a:lnTo>
                  <a:lnTo>
                    <a:pt x="3873170" y="914400"/>
                  </a:lnTo>
                  <a:lnTo>
                    <a:pt x="3859859" y="889000"/>
                  </a:lnTo>
                  <a:lnTo>
                    <a:pt x="3845076" y="850900"/>
                  </a:lnTo>
                  <a:lnTo>
                    <a:pt x="3828843" y="825500"/>
                  </a:lnTo>
                  <a:lnTo>
                    <a:pt x="3811178" y="787400"/>
                  </a:lnTo>
                  <a:lnTo>
                    <a:pt x="3792102" y="762000"/>
                  </a:lnTo>
                  <a:lnTo>
                    <a:pt x="3771635" y="723900"/>
                  </a:lnTo>
                  <a:lnTo>
                    <a:pt x="3749797" y="698500"/>
                  </a:lnTo>
                  <a:lnTo>
                    <a:pt x="3726608" y="673100"/>
                  </a:lnTo>
                  <a:lnTo>
                    <a:pt x="3702087" y="635000"/>
                  </a:lnTo>
                  <a:lnTo>
                    <a:pt x="3676256" y="609600"/>
                  </a:lnTo>
                  <a:lnTo>
                    <a:pt x="3662694" y="596900"/>
                  </a:lnTo>
                  <a:close/>
                </a:path>
                <a:path w="3924300" h="2387600">
                  <a:moveTo>
                    <a:pt x="2334239" y="25400"/>
                  </a:moveTo>
                  <a:lnTo>
                    <a:pt x="1384783" y="25400"/>
                  </a:lnTo>
                  <a:lnTo>
                    <a:pt x="1328272" y="38100"/>
                  </a:lnTo>
                  <a:lnTo>
                    <a:pt x="2390799" y="38100"/>
                  </a:lnTo>
                  <a:lnTo>
                    <a:pt x="2334239" y="25400"/>
                  </a:lnTo>
                  <a:close/>
                </a:path>
                <a:path w="3924300" h="2387600">
                  <a:moveTo>
                    <a:pt x="2219127" y="12700"/>
                  </a:moveTo>
                  <a:lnTo>
                    <a:pt x="1499792" y="12700"/>
                  </a:lnTo>
                  <a:lnTo>
                    <a:pt x="1441963" y="25400"/>
                  </a:lnTo>
                  <a:lnTo>
                    <a:pt x="2277009" y="25400"/>
                  </a:lnTo>
                  <a:lnTo>
                    <a:pt x="2219127" y="12700"/>
                  </a:lnTo>
                  <a:close/>
                </a:path>
                <a:path w="3924300" h="2387600">
                  <a:moveTo>
                    <a:pt x="2101490" y="0"/>
                  </a:moveTo>
                  <a:lnTo>
                    <a:pt x="1617318" y="0"/>
                  </a:lnTo>
                  <a:lnTo>
                    <a:pt x="1558251" y="12700"/>
                  </a:lnTo>
                  <a:lnTo>
                    <a:pt x="2160614" y="12700"/>
                  </a:lnTo>
                  <a:lnTo>
                    <a:pt x="2101490" y="0"/>
                  </a:lnTo>
                  <a:close/>
                </a:path>
              </a:pathLst>
            </a:custGeom>
            <a:solidFill>
              <a:srgbClr val="99CCFF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687320" y="2912110"/>
              <a:ext cx="1402080" cy="143763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585720" y="2189480"/>
              <a:ext cx="840740" cy="128905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57580" y="1637029"/>
              <a:ext cx="1037590" cy="138938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0" y="1586230"/>
              <a:ext cx="1018539" cy="142493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70179" y="2486660"/>
              <a:ext cx="1145540" cy="144525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33730" y="2429510"/>
              <a:ext cx="1177289" cy="144145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50850" y="3271520"/>
              <a:ext cx="1428750" cy="113537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036319" y="1492250"/>
              <a:ext cx="2011680" cy="175006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606550" y="2752089"/>
              <a:ext cx="812800" cy="131953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515110" y="3202939"/>
              <a:ext cx="1428750" cy="113538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037079" y="1973580"/>
              <a:ext cx="767080" cy="124460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1230630" y="2726690"/>
            <a:ext cx="5749925" cy="3379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17090">
              <a:lnSpc>
                <a:spcPts val="2595"/>
              </a:lnSpc>
              <a:spcBef>
                <a:spcPts val="100"/>
              </a:spcBef>
            </a:pPr>
            <a:r>
              <a:rPr sz="2400" spc="-10" dirty="0">
                <a:solidFill>
                  <a:srgbClr val="FF3300"/>
                </a:solidFill>
                <a:latin typeface="Arial"/>
                <a:cs typeface="Arial"/>
              </a:rPr>
              <a:t>Непознати</a:t>
            </a:r>
            <a:r>
              <a:rPr sz="2400" spc="5" dirty="0">
                <a:solidFill>
                  <a:srgbClr val="FF33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3300"/>
                </a:solidFill>
                <a:latin typeface="Arial"/>
                <a:cs typeface="Arial"/>
              </a:rPr>
              <a:t>делилац</a:t>
            </a:r>
            <a:endParaRPr sz="2400">
              <a:latin typeface="Arial"/>
              <a:cs typeface="Arial"/>
            </a:endParaRPr>
          </a:p>
          <a:p>
            <a:pPr marL="2990215" marR="1116330" indent="-13970">
              <a:lnSpc>
                <a:spcPts val="4450"/>
              </a:lnSpc>
              <a:spcBef>
                <a:spcPts val="155"/>
              </a:spcBef>
            </a:pPr>
            <a:r>
              <a:rPr sz="4000" b="1" i="1" spc="-10" dirty="0">
                <a:solidFill>
                  <a:srgbClr val="FF3300"/>
                </a:solidFill>
                <a:latin typeface="Arial"/>
                <a:cs typeface="Arial"/>
              </a:rPr>
              <a:t>X=</a:t>
            </a:r>
            <a:r>
              <a:rPr sz="4000" b="1" i="1" spc="-5" dirty="0">
                <a:solidFill>
                  <a:srgbClr val="FF3300"/>
                </a:solidFill>
                <a:latin typeface="Arial"/>
                <a:cs typeface="Arial"/>
              </a:rPr>
              <a:t>12:</a:t>
            </a:r>
            <a:r>
              <a:rPr sz="4000" b="1" i="1" dirty="0">
                <a:solidFill>
                  <a:srgbClr val="FF3300"/>
                </a:solidFill>
                <a:latin typeface="Arial"/>
                <a:cs typeface="Arial"/>
              </a:rPr>
              <a:t>4  </a:t>
            </a:r>
            <a:r>
              <a:rPr sz="4000" b="1" i="1" spc="-5" dirty="0">
                <a:solidFill>
                  <a:srgbClr val="FF3300"/>
                </a:solidFill>
                <a:latin typeface="Arial"/>
                <a:cs typeface="Arial"/>
              </a:rPr>
              <a:t>X=3</a:t>
            </a:r>
            <a:endParaRPr sz="4000">
              <a:latin typeface="Arial"/>
              <a:cs typeface="Arial"/>
            </a:endParaRPr>
          </a:p>
          <a:p>
            <a:pPr marL="158115" algn="ctr">
              <a:lnSpc>
                <a:spcPts val="3550"/>
              </a:lnSpc>
            </a:pPr>
            <a:r>
              <a:rPr sz="2800" spc="-5" dirty="0">
                <a:solidFill>
                  <a:srgbClr val="FF3300"/>
                </a:solidFill>
                <a:latin typeface="Arial"/>
                <a:cs typeface="Arial"/>
              </a:rPr>
              <a:t>Провера</a:t>
            </a:r>
            <a:r>
              <a:rPr sz="4000" spc="-5" dirty="0">
                <a:solidFill>
                  <a:srgbClr val="FF3300"/>
                </a:solidFill>
                <a:latin typeface="Arial"/>
                <a:cs typeface="Arial"/>
              </a:rPr>
              <a:t>:</a:t>
            </a:r>
            <a:r>
              <a:rPr sz="4000" spc="245" dirty="0">
                <a:solidFill>
                  <a:srgbClr val="FF3300"/>
                </a:solidFill>
                <a:latin typeface="Arial"/>
                <a:cs typeface="Arial"/>
              </a:rPr>
              <a:t> </a:t>
            </a:r>
            <a:r>
              <a:rPr sz="6000" b="1" i="1" spc="-7" baseline="-6250" dirty="0">
                <a:solidFill>
                  <a:srgbClr val="FF3300"/>
                </a:solidFill>
                <a:latin typeface="Arial"/>
                <a:cs typeface="Arial"/>
              </a:rPr>
              <a:t>12:3=4</a:t>
            </a:r>
            <a:endParaRPr sz="6000" baseline="-6250">
              <a:latin typeface="Arial"/>
              <a:cs typeface="Arial"/>
            </a:endParaRPr>
          </a:p>
          <a:p>
            <a:pPr marL="2367915" marR="30480" indent="-2330450">
              <a:lnSpc>
                <a:spcPct val="100000"/>
              </a:lnSpc>
              <a:spcBef>
                <a:spcPts val="3529"/>
              </a:spcBef>
            </a:pPr>
            <a:r>
              <a:rPr sz="3200" b="1" spc="-5" dirty="0">
                <a:solidFill>
                  <a:srgbClr val="FF3300"/>
                </a:solidFill>
                <a:latin typeface="Arial"/>
                <a:cs typeface="Arial"/>
              </a:rPr>
              <a:t>Шаргарепе </a:t>
            </a:r>
            <a:r>
              <a:rPr sz="3200" b="1" dirty="0">
                <a:solidFill>
                  <a:srgbClr val="FF3300"/>
                </a:solidFill>
                <a:latin typeface="Arial"/>
                <a:cs typeface="Arial"/>
              </a:rPr>
              <a:t>су </a:t>
            </a:r>
            <a:r>
              <a:rPr sz="3200" b="1" spc="-5" dirty="0">
                <a:solidFill>
                  <a:srgbClr val="FF3300"/>
                </a:solidFill>
                <a:latin typeface="Arial"/>
                <a:cs typeface="Arial"/>
              </a:rPr>
              <a:t>поделила</a:t>
            </a:r>
            <a:r>
              <a:rPr sz="3200" b="1" spc="-70" dirty="0">
                <a:solidFill>
                  <a:srgbClr val="FF3300"/>
                </a:solidFill>
                <a:latin typeface="Arial"/>
                <a:cs typeface="Arial"/>
              </a:rPr>
              <a:t> </a:t>
            </a:r>
            <a:r>
              <a:rPr sz="3200" b="1" spc="-20" dirty="0">
                <a:solidFill>
                  <a:srgbClr val="FF3300"/>
                </a:solidFill>
                <a:latin typeface="Arial"/>
                <a:cs typeface="Arial"/>
              </a:rPr>
              <a:t>три  </a:t>
            </a:r>
            <a:r>
              <a:rPr sz="3200" b="1" dirty="0">
                <a:solidFill>
                  <a:srgbClr val="FF3300"/>
                </a:solidFill>
                <a:latin typeface="Arial"/>
                <a:cs typeface="Arial"/>
              </a:rPr>
              <a:t>зеца.</a:t>
            </a:r>
            <a:endParaRPr sz="32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588769" y="2487929"/>
            <a:ext cx="1309370" cy="146177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6" name="object 36"/>
          <p:cNvGrpSpPr/>
          <p:nvPr/>
        </p:nvGrpSpPr>
        <p:grpSpPr>
          <a:xfrm>
            <a:off x="3087370" y="5419497"/>
            <a:ext cx="1593850" cy="1443355"/>
            <a:chOff x="3087370" y="5419497"/>
            <a:chExt cx="1593850" cy="1443355"/>
          </a:xfrm>
        </p:grpSpPr>
        <p:sp>
          <p:nvSpPr>
            <p:cNvPr id="37" name="object 37"/>
            <p:cNvSpPr/>
            <p:nvPr/>
          </p:nvSpPr>
          <p:spPr>
            <a:xfrm>
              <a:off x="3124885" y="5424169"/>
              <a:ext cx="1520190" cy="1433830"/>
            </a:xfrm>
            <a:custGeom>
              <a:avLst/>
              <a:gdLst/>
              <a:ahLst/>
              <a:cxnLst/>
              <a:rect l="l" t="t" r="r" b="b"/>
              <a:pathLst>
                <a:path w="1520189" h="1433829">
                  <a:moveTo>
                    <a:pt x="437464" y="0"/>
                  </a:moveTo>
                  <a:lnTo>
                    <a:pt x="457036" y="32185"/>
                  </a:lnTo>
                  <a:lnTo>
                    <a:pt x="469845" y="63814"/>
                  </a:lnTo>
                  <a:lnTo>
                    <a:pt x="476452" y="94866"/>
                  </a:lnTo>
                  <a:lnTo>
                    <a:pt x="477423" y="125318"/>
                  </a:lnTo>
                  <a:lnTo>
                    <a:pt x="473319" y="155146"/>
                  </a:lnTo>
                  <a:lnTo>
                    <a:pt x="452141" y="212844"/>
                  </a:lnTo>
                  <a:lnTo>
                    <a:pt x="417426" y="267781"/>
                  </a:lnTo>
                  <a:lnTo>
                    <a:pt x="373680" y="319778"/>
                  </a:lnTo>
                  <a:lnTo>
                    <a:pt x="325409" y="368654"/>
                  </a:lnTo>
                  <a:lnTo>
                    <a:pt x="254377" y="435725"/>
                  </a:lnTo>
                  <a:lnTo>
                    <a:pt x="233318" y="456327"/>
                  </a:lnTo>
                  <a:lnTo>
                    <a:pt x="198510" y="494764"/>
                  </a:lnTo>
                  <a:lnTo>
                    <a:pt x="177203" y="529363"/>
                  </a:lnTo>
                  <a:lnTo>
                    <a:pt x="173020" y="545167"/>
                  </a:lnTo>
                  <a:lnTo>
                    <a:pt x="173902" y="559943"/>
                  </a:lnTo>
                  <a:lnTo>
                    <a:pt x="180412" y="573670"/>
                  </a:lnTo>
                  <a:lnTo>
                    <a:pt x="193113" y="586325"/>
                  </a:lnTo>
                  <a:lnTo>
                    <a:pt x="212570" y="597886"/>
                  </a:lnTo>
                  <a:lnTo>
                    <a:pt x="265982" y="618904"/>
                  </a:lnTo>
                  <a:lnTo>
                    <a:pt x="285313" y="630576"/>
                  </a:lnTo>
                  <a:lnTo>
                    <a:pt x="297898" y="643325"/>
                  </a:lnTo>
                  <a:lnTo>
                    <a:pt x="304301" y="657130"/>
                  </a:lnTo>
                  <a:lnTo>
                    <a:pt x="305085" y="671969"/>
                  </a:lnTo>
                  <a:lnTo>
                    <a:pt x="300813" y="687822"/>
                  </a:lnTo>
                  <a:lnTo>
                    <a:pt x="279350" y="722487"/>
                  </a:lnTo>
                  <a:lnTo>
                    <a:pt x="244417" y="760956"/>
                  </a:lnTo>
                  <a:lnTo>
                    <a:pt x="176610" y="825428"/>
                  </a:lnTo>
                  <a:lnTo>
                    <a:pt x="152150" y="848640"/>
                  </a:lnTo>
                  <a:lnTo>
                    <a:pt x="103824" y="897520"/>
                  </a:lnTo>
                  <a:lnTo>
                    <a:pt x="60039" y="949536"/>
                  </a:lnTo>
                  <a:lnTo>
                    <a:pt x="25299" y="1004521"/>
                  </a:lnTo>
                  <a:lnTo>
                    <a:pt x="4107" y="1062307"/>
                  </a:lnTo>
                  <a:lnTo>
                    <a:pt x="0" y="1092198"/>
                  </a:lnTo>
                  <a:lnTo>
                    <a:pt x="967" y="1122727"/>
                  </a:lnTo>
                  <a:lnTo>
                    <a:pt x="7574" y="1153872"/>
                  </a:lnTo>
                  <a:lnTo>
                    <a:pt x="20382" y="1185613"/>
                  </a:lnTo>
                  <a:lnTo>
                    <a:pt x="39954" y="1217929"/>
                  </a:lnTo>
                  <a:lnTo>
                    <a:pt x="701349" y="1433829"/>
                  </a:lnTo>
                  <a:lnTo>
                    <a:pt x="1042708" y="1433829"/>
                  </a:lnTo>
                  <a:lnTo>
                    <a:pt x="1042665" y="1432487"/>
                  </a:lnTo>
                  <a:lnTo>
                    <a:pt x="1046769" y="1402560"/>
                  </a:lnTo>
                  <a:lnTo>
                    <a:pt x="1067947" y="1344691"/>
                  </a:lnTo>
                  <a:lnTo>
                    <a:pt x="1102662" y="1289614"/>
                  </a:lnTo>
                  <a:lnTo>
                    <a:pt x="1146408" y="1237505"/>
                  </a:lnTo>
                  <a:lnTo>
                    <a:pt x="1194679" y="1188542"/>
                  </a:lnTo>
                  <a:lnTo>
                    <a:pt x="1265712" y="1121380"/>
                  </a:lnTo>
                  <a:lnTo>
                    <a:pt x="1286770" y="1100757"/>
                  </a:lnTo>
                  <a:lnTo>
                    <a:pt x="1321578" y="1062288"/>
                  </a:lnTo>
                  <a:lnTo>
                    <a:pt x="1342885" y="1027670"/>
                  </a:lnTo>
                  <a:lnTo>
                    <a:pt x="1347068" y="1011860"/>
                  </a:lnTo>
                  <a:lnTo>
                    <a:pt x="1346186" y="997080"/>
                  </a:lnTo>
                  <a:lnTo>
                    <a:pt x="1339676" y="983351"/>
                  </a:lnTo>
                  <a:lnTo>
                    <a:pt x="1326975" y="970694"/>
                  </a:lnTo>
                  <a:lnTo>
                    <a:pt x="1307518" y="959133"/>
                  </a:lnTo>
                  <a:lnTo>
                    <a:pt x="1254106" y="938115"/>
                  </a:lnTo>
                  <a:lnTo>
                    <a:pt x="1234775" y="926443"/>
                  </a:lnTo>
                  <a:lnTo>
                    <a:pt x="1222190" y="913694"/>
                  </a:lnTo>
                  <a:lnTo>
                    <a:pt x="1215787" y="899889"/>
                  </a:lnTo>
                  <a:lnTo>
                    <a:pt x="1215003" y="885050"/>
                  </a:lnTo>
                  <a:lnTo>
                    <a:pt x="1219275" y="869197"/>
                  </a:lnTo>
                  <a:lnTo>
                    <a:pt x="1240738" y="834532"/>
                  </a:lnTo>
                  <a:lnTo>
                    <a:pt x="1275671" y="796063"/>
                  </a:lnTo>
                  <a:lnTo>
                    <a:pt x="1367938" y="708379"/>
                  </a:lnTo>
                  <a:lnTo>
                    <a:pt x="1392387" y="684341"/>
                  </a:lnTo>
                  <a:lnTo>
                    <a:pt x="1439006" y="633872"/>
                  </a:lnTo>
                  <a:lnTo>
                    <a:pt x="1478831" y="580351"/>
                  </a:lnTo>
                  <a:lnTo>
                    <a:pt x="1507360" y="523945"/>
                  </a:lnTo>
                  <a:lnTo>
                    <a:pt x="1520089" y="464821"/>
                  </a:lnTo>
                  <a:lnTo>
                    <a:pt x="1519121" y="434292"/>
                  </a:lnTo>
                  <a:lnTo>
                    <a:pt x="1512514" y="403147"/>
                  </a:lnTo>
                  <a:lnTo>
                    <a:pt x="1499706" y="371406"/>
                  </a:lnTo>
                  <a:lnTo>
                    <a:pt x="1480134" y="339089"/>
                  </a:lnTo>
                  <a:lnTo>
                    <a:pt x="437464" y="0"/>
                  </a:lnTo>
                  <a:close/>
                </a:path>
              </a:pathLst>
            </a:custGeom>
            <a:solidFill>
              <a:srgbClr val="996633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087370" y="5424169"/>
              <a:ext cx="1593850" cy="1433830"/>
            </a:xfrm>
            <a:custGeom>
              <a:avLst/>
              <a:gdLst/>
              <a:ahLst/>
              <a:cxnLst/>
              <a:rect l="l" t="t" r="r" b="b"/>
              <a:pathLst>
                <a:path w="1593850" h="1433829">
                  <a:moveTo>
                    <a:pt x="1517650" y="339089"/>
                  </a:moveTo>
                  <a:lnTo>
                    <a:pt x="1537222" y="371406"/>
                  </a:lnTo>
                  <a:lnTo>
                    <a:pt x="1550030" y="403147"/>
                  </a:lnTo>
                  <a:lnTo>
                    <a:pt x="1556636" y="434292"/>
                  </a:lnTo>
                  <a:lnTo>
                    <a:pt x="1557604" y="464821"/>
                  </a:lnTo>
                  <a:lnTo>
                    <a:pt x="1553496" y="494712"/>
                  </a:lnTo>
                  <a:lnTo>
                    <a:pt x="1532304" y="552498"/>
                  </a:lnTo>
                  <a:lnTo>
                    <a:pt x="1497565" y="607483"/>
                  </a:lnTo>
                  <a:lnTo>
                    <a:pt x="1453780" y="659499"/>
                  </a:lnTo>
                  <a:lnTo>
                    <a:pt x="1405453" y="708379"/>
                  </a:lnTo>
                  <a:lnTo>
                    <a:pt x="1357088" y="753956"/>
                  </a:lnTo>
                  <a:lnTo>
                    <a:pt x="1334298" y="775454"/>
                  </a:lnTo>
                  <a:lnTo>
                    <a:pt x="1294318" y="815763"/>
                  </a:lnTo>
                  <a:lnTo>
                    <a:pt x="1265557" y="852351"/>
                  </a:lnTo>
                  <a:lnTo>
                    <a:pt x="1252518" y="885050"/>
                  </a:lnTo>
                  <a:lnTo>
                    <a:pt x="1253302" y="899889"/>
                  </a:lnTo>
                  <a:lnTo>
                    <a:pt x="1291621" y="938115"/>
                  </a:lnTo>
                  <a:lnTo>
                    <a:pt x="1345034" y="959133"/>
                  </a:lnTo>
                  <a:lnTo>
                    <a:pt x="1364490" y="970694"/>
                  </a:lnTo>
                  <a:lnTo>
                    <a:pt x="1377192" y="983351"/>
                  </a:lnTo>
                  <a:lnTo>
                    <a:pt x="1383702" y="997080"/>
                  </a:lnTo>
                  <a:lnTo>
                    <a:pt x="1384584" y="1011860"/>
                  </a:lnTo>
                  <a:lnTo>
                    <a:pt x="1380401" y="1027670"/>
                  </a:lnTo>
                  <a:lnTo>
                    <a:pt x="1359093" y="1062288"/>
                  </a:lnTo>
                  <a:lnTo>
                    <a:pt x="1324285" y="1100757"/>
                  </a:lnTo>
                  <a:lnTo>
                    <a:pt x="1280484" y="1142900"/>
                  </a:lnTo>
                  <a:lnTo>
                    <a:pt x="1256618" y="1165295"/>
                  </a:lnTo>
                  <a:lnTo>
                    <a:pt x="1232194" y="1188542"/>
                  </a:lnTo>
                  <a:lnTo>
                    <a:pt x="1183923" y="1237505"/>
                  </a:lnTo>
                  <a:lnTo>
                    <a:pt x="1140177" y="1289614"/>
                  </a:lnTo>
                  <a:lnTo>
                    <a:pt x="1105462" y="1344691"/>
                  </a:lnTo>
                  <a:lnTo>
                    <a:pt x="1084285" y="1402560"/>
                  </a:lnTo>
                  <a:lnTo>
                    <a:pt x="1080181" y="1432487"/>
                  </a:lnTo>
                  <a:lnTo>
                    <a:pt x="1080223" y="1433829"/>
                  </a:lnTo>
                </a:path>
                <a:path w="1593850" h="1433829">
                  <a:moveTo>
                    <a:pt x="738865" y="1433829"/>
                  </a:moveTo>
                  <a:lnTo>
                    <a:pt x="77469" y="1217929"/>
                  </a:lnTo>
                  <a:lnTo>
                    <a:pt x="45089" y="1153872"/>
                  </a:lnTo>
                  <a:lnTo>
                    <a:pt x="37515" y="1092198"/>
                  </a:lnTo>
                  <a:lnTo>
                    <a:pt x="41623" y="1062307"/>
                  </a:lnTo>
                  <a:lnTo>
                    <a:pt x="62815" y="1004521"/>
                  </a:lnTo>
                  <a:lnTo>
                    <a:pt x="97554" y="949536"/>
                  </a:lnTo>
                  <a:lnTo>
                    <a:pt x="141339" y="897520"/>
                  </a:lnTo>
                  <a:lnTo>
                    <a:pt x="189666" y="848640"/>
                  </a:lnTo>
                  <a:lnTo>
                    <a:pt x="238031" y="803063"/>
                  </a:lnTo>
                  <a:lnTo>
                    <a:pt x="260821" y="781565"/>
                  </a:lnTo>
                  <a:lnTo>
                    <a:pt x="300801" y="741256"/>
                  </a:lnTo>
                  <a:lnTo>
                    <a:pt x="329562" y="704668"/>
                  </a:lnTo>
                  <a:lnTo>
                    <a:pt x="342601" y="671969"/>
                  </a:lnTo>
                  <a:lnTo>
                    <a:pt x="341817" y="657130"/>
                  </a:lnTo>
                  <a:lnTo>
                    <a:pt x="303498" y="618904"/>
                  </a:lnTo>
                  <a:lnTo>
                    <a:pt x="250085" y="597886"/>
                  </a:lnTo>
                  <a:lnTo>
                    <a:pt x="230629" y="586325"/>
                  </a:lnTo>
                  <a:lnTo>
                    <a:pt x="217927" y="573670"/>
                  </a:lnTo>
                  <a:lnTo>
                    <a:pt x="211417" y="559943"/>
                  </a:lnTo>
                  <a:lnTo>
                    <a:pt x="210535" y="545167"/>
                  </a:lnTo>
                  <a:lnTo>
                    <a:pt x="214718" y="529363"/>
                  </a:lnTo>
                  <a:lnTo>
                    <a:pt x="236026" y="494764"/>
                  </a:lnTo>
                  <a:lnTo>
                    <a:pt x="270834" y="456327"/>
                  </a:lnTo>
                  <a:lnTo>
                    <a:pt x="314635" y="414230"/>
                  </a:lnTo>
                  <a:lnTo>
                    <a:pt x="338501" y="391866"/>
                  </a:lnTo>
                  <a:lnTo>
                    <a:pt x="362925" y="368654"/>
                  </a:lnTo>
                  <a:lnTo>
                    <a:pt x="411196" y="319778"/>
                  </a:lnTo>
                  <a:lnTo>
                    <a:pt x="454942" y="267781"/>
                  </a:lnTo>
                  <a:lnTo>
                    <a:pt x="489657" y="212844"/>
                  </a:lnTo>
                  <a:lnTo>
                    <a:pt x="510834" y="155146"/>
                  </a:lnTo>
                  <a:lnTo>
                    <a:pt x="514938" y="125318"/>
                  </a:lnTo>
                  <a:lnTo>
                    <a:pt x="513968" y="94866"/>
                  </a:lnTo>
                  <a:lnTo>
                    <a:pt x="507360" y="63814"/>
                  </a:lnTo>
                  <a:lnTo>
                    <a:pt x="494552" y="32185"/>
                  </a:lnTo>
                  <a:lnTo>
                    <a:pt x="474980" y="0"/>
                  </a:lnTo>
                  <a:lnTo>
                    <a:pt x="1517650" y="339089"/>
                  </a:lnTo>
                </a:path>
                <a:path w="1593850" h="1433829">
                  <a:moveTo>
                    <a:pt x="1593850" y="364489"/>
                  </a:moveTo>
                  <a:lnTo>
                    <a:pt x="1593850" y="364489"/>
                  </a:lnTo>
                </a:path>
                <a:path w="1593850" h="1433829">
                  <a:moveTo>
                    <a:pt x="0" y="1192529"/>
                  </a:moveTo>
                  <a:lnTo>
                    <a:pt x="0" y="119252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762" y="0"/>
            <a:ext cx="9153525" cy="6864350"/>
            <a:chOff x="-4762" y="0"/>
            <a:chExt cx="9153525" cy="6864350"/>
          </a:xfrm>
        </p:grpSpPr>
        <p:sp>
          <p:nvSpPr>
            <p:cNvPr id="3" name="object 3"/>
            <p:cNvSpPr/>
            <p:nvPr/>
          </p:nvSpPr>
          <p:spPr>
            <a:xfrm>
              <a:off x="-1269" y="0"/>
              <a:ext cx="9146540" cy="83820"/>
            </a:xfrm>
            <a:custGeom>
              <a:avLst/>
              <a:gdLst/>
              <a:ahLst/>
              <a:cxnLst/>
              <a:rect l="l" t="t" r="r" b="b"/>
              <a:pathLst>
                <a:path w="9146540" h="83820">
                  <a:moveTo>
                    <a:pt x="9146540" y="0"/>
                  </a:moveTo>
                  <a:lnTo>
                    <a:pt x="0" y="0"/>
                  </a:lnTo>
                  <a:lnTo>
                    <a:pt x="0" y="26670"/>
                  </a:lnTo>
                  <a:lnTo>
                    <a:pt x="0" y="29210"/>
                  </a:lnTo>
                  <a:lnTo>
                    <a:pt x="0" y="54610"/>
                  </a:lnTo>
                  <a:lnTo>
                    <a:pt x="0" y="57150"/>
                  </a:lnTo>
                  <a:lnTo>
                    <a:pt x="0" y="83820"/>
                  </a:lnTo>
                  <a:lnTo>
                    <a:pt x="9146540" y="83820"/>
                  </a:lnTo>
                  <a:lnTo>
                    <a:pt x="9146540" y="57150"/>
                  </a:lnTo>
                  <a:lnTo>
                    <a:pt x="9146540" y="54610"/>
                  </a:lnTo>
                  <a:lnTo>
                    <a:pt x="9146540" y="29210"/>
                  </a:lnTo>
                  <a:lnTo>
                    <a:pt x="9146540" y="2667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BF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-1269" y="8001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BF5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-1269" y="10667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BF5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-1269" y="13335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BF5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-1269" y="160019"/>
              <a:ext cx="9146540" cy="30480"/>
            </a:xfrm>
            <a:custGeom>
              <a:avLst/>
              <a:gdLst/>
              <a:ahLst/>
              <a:cxnLst/>
              <a:rect l="l" t="t" r="r" b="b"/>
              <a:pathLst>
                <a:path w="9146540" h="30480">
                  <a:moveTo>
                    <a:pt x="9146540" y="0"/>
                  </a:moveTo>
                  <a:lnTo>
                    <a:pt x="0" y="0"/>
                  </a:lnTo>
                  <a:lnTo>
                    <a:pt x="0" y="30479"/>
                  </a:lnTo>
                  <a:lnTo>
                    <a:pt x="9146540" y="304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AF5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-1269" y="18795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AF5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-1269" y="21462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AF5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-1269" y="24130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AF5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-1269" y="26797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AF5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-1269" y="29463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9F5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-1269" y="321309"/>
              <a:ext cx="9146540" cy="30480"/>
            </a:xfrm>
            <a:custGeom>
              <a:avLst/>
              <a:gdLst/>
              <a:ahLst/>
              <a:cxnLst/>
              <a:rect l="l" t="t" r="r" b="b"/>
              <a:pathLst>
                <a:path w="9146540" h="30479">
                  <a:moveTo>
                    <a:pt x="9146540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9146540" y="304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9F5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-1269" y="34925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9F5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-1269" y="37592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9F5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-1269" y="40258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09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9F5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-1269" y="42926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09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8F5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-1269" y="455929"/>
              <a:ext cx="9146540" cy="30480"/>
            </a:xfrm>
            <a:custGeom>
              <a:avLst/>
              <a:gdLst/>
              <a:ahLst/>
              <a:cxnLst/>
              <a:rect l="l" t="t" r="r" b="b"/>
              <a:pathLst>
                <a:path w="9146540" h="30479">
                  <a:moveTo>
                    <a:pt x="9146540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9146540" y="304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8F5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-1269" y="48387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09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8F5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-1269" y="51053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09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8F5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-1269" y="53721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09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8F5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-1269" y="56387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09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8F5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-1269" y="59054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09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7F5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-1269" y="617220"/>
              <a:ext cx="9146540" cy="30480"/>
            </a:xfrm>
            <a:custGeom>
              <a:avLst/>
              <a:gdLst/>
              <a:ahLst/>
              <a:cxnLst/>
              <a:rect l="l" t="t" r="r" b="b"/>
              <a:pathLst>
                <a:path w="9146540" h="30479">
                  <a:moveTo>
                    <a:pt x="9146540" y="0"/>
                  </a:moveTo>
                  <a:lnTo>
                    <a:pt x="0" y="0"/>
                  </a:lnTo>
                  <a:lnTo>
                    <a:pt x="0" y="30479"/>
                  </a:lnTo>
                  <a:lnTo>
                    <a:pt x="9146540" y="304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7F5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-1269" y="64516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09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7F5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-1269" y="67182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09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7F5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-1269" y="69849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09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7F5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-1269" y="72517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09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6F5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-1269" y="751839"/>
              <a:ext cx="9146540" cy="30480"/>
            </a:xfrm>
            <a:custGeom>
              <a:avLst/>
              <a:gdLst/>
              <a:ahLst/>
              <a:cxnLst/>
              <a:rect l="l" t="t" r="r" b="b"/>
              <a:pathLst>
                <a:path w="9146540" h="30479">
                  <a:moveTo>
                    <a:pt x="9146540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9146540" y="304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6F5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-1269" y="77977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09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6F6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-1269" y="80644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09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6F6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-1269" y="83311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09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6F6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-1269" y="85979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09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5F6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-1269" y="88646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09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5F6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-1269" y="913129"/>
              <a:ext cx="9146540" cy="30480"/>
            </a:xfrm>
            <a:custGeom>
              <a:avLst/>
              <a:gdLst/>
              <a:ahLst/>
              <a:cxnLst/>
              <a:rect l="l" t="t" r="r" b="b"/>
              <a:pathLst>
                <a:path w="9146540" h="30480">
                  <a:moveTo>
                    <a:pt x="9146540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9146540" y="304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5F6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-1269" y="94106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09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5F6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-1269" y="96774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09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5F6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-1269" y="99441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09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5F6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-1269" y="102107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09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4F6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-1269" y="1047749"/>
              <a:ext cx="9146540" cy="30480"/>
            </a:xfrm>
            <a:custGeom>
              <a:avLst/>
              <a:gdLst/>
              <a:ahLst/>
              <a:cxnLst/>
              <a:rect l="l" t="t" r="r" b="b"/>
              <a:pathLst>
                <a:path w="9146540" h="30480">
                  <a:moveTo>
                    <a:pt x="9146540" y="0"/>
                  </a:moveTo>
                  <a:lnTo>
                    <a:pt x="0" y="0"/>
                  </a:lnTo>
                  <a:lnTo>
                    <a:pt x="0" y="30479"/>
                  </a:lnTo>
                  <a:lnTo>
                    <a:pt x="9146540" y="304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4F6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-1269" y="107569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09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4F6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-1269" y="110236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09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4F6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-1269" y="112902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09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4F6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-1269" y="115569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09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3F6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-1269" y="118236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09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3F6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-1269" y="1209040"/>
              <a:ext cx="9146540" cy="30480"/>
            </a:xfrm>
            <a:custGeom>
              <a:avLst/>
              <a:gdLst/>
              <a:ahLst/>
              <a:cxnLst/>
              <a:rect l="l" t="t" r="r" b="b"/>
              <a:pathLst>
                <a:path w="9146540" h="30480">
                  <a:moveTo>
                    <a:pt x="9146540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9146540" y="304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3F6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-1269" y="123697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09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3F6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-1269" y="126364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09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3F6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-1269" y="129031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09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2F6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-1269" y="131699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09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2F6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-1269" y="134366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09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2F6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-1269" y="1370329"/>
              <a:ext cx="9146540" cy="30480"/>
            </a:xfrm>
            <a:custGeom>
              <a:avLst/>
              <a:gdLst/>
              <a:ahLst/>
              <a:cxnLst/>
              <a:rect l="l" t="t" r="r" b="b"/>
              <a:pathLst>
                <a:path w="9146540" h="30480">
                  <a:moveTo>
                    <a:pt x="9146540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9146540" y="304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2F6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-1269" y="1398269"/>
              <a:ext cx="9146540" cy="55880"/>
            </a:xfrm>
            <a:custGeom>
              <a:avLst/>
              <a:gdLst/>
              <a:ahLst/>
              <a:cxnLst/>
              <a:rect l="l" t="t" r="r" b="b"/>
              <a:pathLst>
                <a:path w="9146540" h="55880">
                  <a:moveTo>
                    <a:pt x="9146540" y="0"/>
                  </a:moveTo>
                  <a:lnTo>
                    <a:pt x="0" y="0"/>
                  </a:lnTo>
                  <a:lnTo>
                    <a:pt x="0" y="26670"/>
                  </a:lnTo>
                  <a:lnTo>
                    <a:pt x="0" y="29210"/>
                  </a:lnTo>
                  <a:lnTo>
                    <a:pt x="0" y="55880"/>
                  </a:lnTo>
                  <a:lnTo>
                    <a:pt x="9146540" y="55880"/>
                  </a:lnTo>
                  <a:lnTo>
                    <a:pt x="9146540" y="29210"/>
                  </a:lnTo>
                  <a:lnTo>
                    <a:pt x="9146540" y="2667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2F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-1269" y="145161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09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1F6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-1269" y="147827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09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1F6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-1269" y="1504949"/>
              <a:ext cx="9146540" cy="30480"/>
            </a:xfrm>
            <a:custGeom>
              <a:avLst/>
              <a:gdLst/>
              <a:ahLst/>
              <a:cxnLst/>
              <a:rect l="l" t="t" r="r" b="b"/>
              <a:pathLst>
                <a:path w="9146540" h="30480">
                  <a:moveTo>
                    <a:pt x="9146540" y="0"/>
                  </a:moveTo>
                  <a:lnTo>
                    <a:pt x="0" y="0"/>
                  </a:lnTo>
                  <a:lnTo>
                    <a:pt x="0" y="30479"/>
                  </a:lnTo>
                  <a:lnTo>
                    <a:pt x="9146540" y="304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1F6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-1269" y="153289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09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1F7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-1269" y="155956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09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1F7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-1269" y="158622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09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0F7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-1269" y="161289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0F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-1269" y="163956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0F7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-1269" y="1666240"/>
              <a:ext cx="9146540" cy="30480"/>
            </a:xfrm>
            <a:custGeom>
              <a:avLst/>
              <a:gdLst/>
              <a:ahLst/>
              <a:cxnLst/>
              <a:rect l="l" t="t" r="r" b="b"/>
              <a:pathLst>
                <a:path w="9146540" h="30480">
                  <a:moveTo>
                    <a:pt x="9146540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9146540" y="304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0F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-1269" y="169417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0F7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-1269" y="172085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FF7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-1269" y="174751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FF7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-1269" y="177419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FF7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-1269" y="1800859"/>
              <a:ext cx="9146540" cy="30480"/>
            </a:xfrm>
            <a:custGeom>
              <a:avLst/>
              <a:gdLst/>
              <a:ahLst/>
              <a:cxnLst/>
              <a:rect l="l" t="t" r="r" b="b"/>
              <a:pathLst>
                <a:path w="9146540" h="30480">
                  <a:moveTo>
                    <a:pt x="9146540" y="0"/>
                  </a:moveTo>
                  <a:lnTo>
                    <a:pt x="0" y="0"/>
                  </a:lnTo>
                  <a:lnTo>
                    <a:pt x="0" y="30479"/>
                  </a:lnTo>
                  <a:lnTo>
                    <a:pt x="9146540" y="304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FF7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-1269" y="182880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FF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-1269" y="185546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FF7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-1269" y="188214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EF7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-1269" y="190880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EF7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-1269" y="193547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EF7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-1269" y="1962150"/>
              <a:ext cx="9146540" cy="30480"/>
            </a:xfrm>
            <a:custGeom>
              <a:avLst/>
              <a:gdLst/>
              <a:ahLst/>
              <a:cxnLst/>
              <a:rect l="l" t="t" r="r" b="b"/>
              <a:pathLst>
                <a:path w="9146540" h="30480">
                  <a:moveTo>
                    <a:pt x="9146540" y="0"/>
                  </a:moveTo>
                  <a:lnTo>
                    <a:pt x="0" y="0"/>
                  </a:lnTo>
                  <a:lnTo>
                    <a:pt x="0" y="30479"/>
                  </a:lnTo>
                  <a:lnTo>
                    <a:pt x="9146540" y="304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EF7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-1269" y="199009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EF7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-1269" y="201675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DF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-1269" y="204342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DF7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-1269" y="207010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DF7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-1269" y="2096769"/>
              <a:ext cx="9146540" cy="30480"/>
            </a:xfrm>
            <a:custGeom>
              <a:avLst/>
              <a:gdLst/>
              <a:ahLst/>
              <a:cxnLst/>
              <a:rect l="l" t="t" r="r" b="b"/>
              <a:pathLst>
                <a:path w="9146540" h="30480">
                  <a:moveTo>
                    <a:pt x="9146540" y="0"/>
                  </a:moveTo>
                  <a:lnTo>
                    <a:pt x="0" y="0"/>
                  </a:lnTo>
                  <a:lnTo>
                    <a:pt x="0" y="30479"/>
                  </a:lnTo>
                  <a:lnTo>
                    <a:pt x="9146540" y="304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DF7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-1269" y="212470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DF7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-1269" y="215137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CF7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-1269" y="217805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CF7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-1269" y="220471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CF7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-1269" y="223139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CF7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-1269" y="2258059"/>
              <a:ext cx="9146540" cy="30480"/>
            </a:xfrm>
            <a:custGeom>
              <a:avLst/>
              <a:gdLst/>
              <a:ahLst/>
              <a:cxnLst/>
              <a:rect l="l" t="t" r="r" b="b"/>
              <a:pathLst>
                <a:path w="9146540" h="30480">
                  <a:moveTo>
                    <a:pt x="9146540" y="0"/>
                  </a:moveTo>
                  <a:lnTo>
                    <a:pt x="0" y="0"/>
                  </a:lnTo>
                  <a:lnTo>
                    <a:pt x="0" y="30479"/>
                  </a:lnTo>
                  <a:lnTo>
                    <a:pt x="9146540" y="304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CF7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-1269" y="228600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CF7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-1269" y="231266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BF8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-1269" y="233934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BF8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-1269" y="236600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BF8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-1269" y="2392679"/>
              <a:ext cx="9146540" cy="30480"/>
            </a:xfrm>
            <a:custGeom>
              <a:avLst/>
              <a:gdLst/>
              <a:ahLst/>
              <a:cxnLst/>
              <a:rect l="l" t="t" r="r" b="b"/>
              <a:pathLst>
                <a:path w="9146540" h="30480">
                  <a:moveTo>
                    <a:pt x="9146540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9146540" y="304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BF8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-1269" y="242061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BF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-1269" y="244729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AF8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-1269" y="247395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AF8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-1269" y="250062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AF8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-1269" y="252730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AF8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-1269" y="2553969"/>
              <a:ext cx="9146540" cy="30480"/>
            </a:xfrm>
            <a:custGeom>
              <a:avLst/>
              <a:gdLst/>
              <a:ahLst/>
              <a:cxnLst/>
              <a:rect l="l" t="t" r="r" b="b"/>
              <a:pathLst>
                <a:path w="9146540" h="30480">
                  <a:moveTo>
                    <a:pt x="9146540" y="0"/>
                  </a:moveTo>
                  <a:lnTo>
                    <a:pt x="0" y="0"/>
                  </a:lnTo>
                  <a:lnTo>
                    <a:pt x="0" y="30479"/>
                  </a:lnTo>
                  <a:lnTo>
                    <a:pt x="9146540" y="304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AF8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-1269" y="258190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9F8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-1269" y="260857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9F8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-1269" y="263525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9F8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-1269" y="266191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9F8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-1269" y="2688590"/>
              <a:ext cx="9146540" cy="30480"/>
            </a:xfrm>
            <a:custGeom>
              <a:avLst/>
              <a:gdLst/>
              <a:ahLst/>
              <a:cxnLst/>
              <a:rect l="l" t="t" r="r" b="b"/>
              <a:pathLst>
                <a:path w="9146540" h="30480">
                  <a:moveTo>
                    <a:pt x="9146540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9146540" y="304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9F8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-1269" y="271652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9F8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-1269" y="274320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8F8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-1269" y="2769869"/>
              <a:ext cx="9146540" cy="55880"/>
            </a:xfrm>
            <a:custGeom>
              <a:avLst/>
              <a:gdLst/>
              <a:ahLst/>
              <a:cxnLst/>
              <a:rect l="l" t="t" r="r" b="b"/>
              <a:pathLst>
                <a:path w="9146540" h="55880">
                  <a:moveTo>
                    <a:pt x="9146540" y="0"/>
                  </a:moveTo>
                  <a:lnTo>
                    <a:pt x="0" y="0"/>
                  </a:lnTo>
                  <a:lnTo>
                    <a:pt x="0" y="26670"/>
                  </a:lnTo>
                  <a:lnTo>
                    <a:pt x="0" y="29210"/>
                  </a:lnTo>
                  <a:lnTo>
                    <a:pt x="0" y="55880"/>
                  </a:lnTo>
                  <a:lnTo>
                    <a:pt x="9146540" y="55880"/>
                  </a:lnTo>
                  <a:lnTo>
                    <a:pt x="9146540" y="29210"/>
                  </a:lnTo>
                  <a:lnTo>
                    <a:pt x="9146540" y="2667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8F8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-1269" y="282320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8F8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-1269" y="2849879"/>
              <a:ext cx="9146540" cy="30480"/>
            </a:xfrm>
            <a:custGeom>
              <a:avLst/>
              <a:gdLst/>
              <a:ahLst/>
              <a:cxnLst/>
              <a:rect l="l" t="t" r="r" b="b"/>
              <a:pathLst>
                <a:path w="9146540" h="30480">
                  <a:moveTo>
                    <a:pt x="9146540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9146540" y="304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8F8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-1269" y="287781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7F8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-1269" y="290449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7F8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-1269" y="293115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7F8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-1269" y="295782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7F8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-1269" y="2984500"/>
              <a:ext cx="9146540" cy="30480"/>
            </a:xfrm>
            <a:custGeom>
              <a:avLst/>
              <a:gdLst/>
              <a:ahLst/>
              <a:cxnLst/>
              <a:rect l="l" t="t" r="r" b="b"/>
              <a:pathLst>
                <a:path w="9146540" h="30480">
                  <a:moveTo>
                    <a:pt x="9146540" y="0"/>
                  </a:moveTo>
                  <a:lnTo>
                    <a:pt x="0" y="0"/>
                  </a:lnTo>
                  <a:lnTo>
                    <a:pt x="0" y="30479"/>
                  </a:lnTo>
                  <a:lnTo>
                    <a:pt x="9146540" y="304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7F8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-1269" y="301244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6F8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-1269" y="303910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6F8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-1269" y="306577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6F9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-1269" y="309245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6F9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-1269" y="3120390"/>
              <a:ext cx="9146540" cy="27940"/>
            </a:xfrm>
            <a:custGeom>
              <a:avLst/>
              <a:gdLst/>
              <a:ahLst/>
              <a:cxnLst/>
              <a:rect l="l" t="t" r="r" b="b"/>
              <a:pathLst>
                <a:path w="9146540" h="27939">
                  <a:moveTo>
                    <a:pt x="9146540" y="0"/>
                  </a:moveTo>
                  <a:lnTo>
                    <a:pt x="0" y="0"/>
                  </a:lnTo>
                  <a:lnTo>
                    <a:pt x="0" y="27939"/>
                  </a:lnTo>
                  <a:lnTo>
                    <a:pt x="9146540" y="2793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6F9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-1269" y="3145790"/>
              <a:ext cx="9146540" cy="30480"/>
            </a:xfrm>
            <a:custGeom>
              <a:avLst/>
              <a:gdLst/>
              <a:ahLst/>
              <a:cxnLst/>
              <a:rect l="l" t="t" r="r" b="b"/>
              <a:pathLst>
                <a:path w="9146540" h="30480">
                  <a:moveTo>
                    <a:pt x="9146540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9146540" y="304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6F9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-1269" y="317372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5F9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-1269" y="320040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5F9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-1269" y="322706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5F9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-1269" y="325373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5F9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-1269" y="3280409"/>
              <a:ext cx="9146540" cy="30480"/>
            </a:xfrm>
            <a:custGeom>
              <a:avLst/>
              <a:gdLst/>
              <a:ahLst/>
              <a:cxnLst/>
              <a:rect l="l" t="t" r="r" b="b"/>
              <a:pathLst>
                <a:path w="9146540" h="30479">
                  <a:moveTo>
                    <a:pt x="9146540" y="0"/>
                  </a:moveTo>
                  <a:lnTo>
                    <a:pt x="0" y="0"/>
                  </a:lnTo>
                  <a:lnTo>
                    <a:pt x="0" y="30479"/>
                  </a:lnTo>
                  <a:lnTo>
                    <a:pt x="9146540" y="304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5F9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-1269" y="330835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4F9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-1269" y="333502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4F9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-1269" y="336168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4F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-1269" y="338835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4F9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-1269" y="3416300"/>
              <a:ext cx="9146540" cy="27940"/>
            </a:xfrm>
            <a:custGeom>
              <a:avLst/>
              <a:gdLst/>
              <a:ahLst/>
              <a:cxnLst/>
              <a:rect l="l" t="t" r="r" b="b"/>
              <a:pathLst>
                <a:path w="9146540" h="27939">
                  <a:moveTo>
                    <a:pt x="9146540" y="0"/>
                  </a:moveTo>
                  <a:lnTo>
                    <a:pt x="0" y="0"/>
                  </a:lnTo>
                  <a:lnTo>
                    <a:pt x="0" y="27939"/>
                  </a:lnTo>
                  <a:lnTo>
                    <a:pt x="9146540" y="2793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4F9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-1269" y="3441700"/>
              <a:ext cx="9146540" cy="30480"/>
            </a:xfrm>
            <a:custGeom>
              <a:avLst/>
              <a:gdLst/>
              <a:ahLst/>
              <a:cxnLst/>
              <a:rect l="l" t="t" r="r" b="b"/>
              <a:pathLst>
                <a:path w="9146540" h="30479">
                  <a:moveTo>
                    <a:pt x="9146540" y="0"/>
                  </a:moveTo>
                  <a:lnTo>
                    <a:pt x="0" y="0"/>
                  </a:lnTo>
                  <a:lnTo>
                    <a:pt x="0" y="30479"/>
                  </a:lnTo>
                  <a:lnTo>
                    <a:pt x="9146540" y="304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3F9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-1269" y="346963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3F9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-1269" y="349630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3F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-1269" y="352297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3F9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-1269" y="354965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3F9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-1269" y="357758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3F9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-1269" y="360425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2F9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-1269" y="363092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2F9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-1269" y="365760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2F9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-1269" y="3684270"/>
              <a:ext cx="9146540" cy="30480"/>
            </a:xfrm>
            <a:custGeom>
              <a:avLst/>
              <a:gdLst/>
              <a:ahLst/>
              <a:cxnLst/>
              <a:rect l="l" t="t" r="r" b="b"/>
              <a:pathLst>
                <a:path w="9146540" h="30479">
                  <a:moveTo>
                    <a:pt x="9146540" y="0"/>
                  </a:moveTo>
                  <a:lnTo>
                    <a:pt x="0" y="0"/>
                  </a:lnTo>
                  <a:lnTo>
                    <a:pt x="0" y="30479"/>
                  </a:lnTo>
                  <a:lnTo>
                    <a:pt x="9146540" y="304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2F9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-1269" y="3712209"/>
              <a:ext cx="9146540" cy="27940"/>
            </a:xfrm>
            <a:custGeom>
              <a:avLst/>
              <a:gdLst/>
              <a:ahLst/>
              <a:cxnLst/>
              <a:rect l="l" t="t" r="r" b="b"/>
              <a:pathLst>
                <a:path w="9146540" h="27939">
                  <a:moveTo>
                    <a:pt x="9146540" y="0"/>
                  </a:moveTo>
                  <a:lnTo>
                    <a:pt x="0" y="0"/>
                  </a:lnTo>
                  <a:lnTo>
                    <a:pt x="0" y="27939"/>
                  </a:lnTo>
                  <a:lnTo>
                    <a:pt x="9146540" y="2793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2F9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-1269" y="3737609"/>
              <a:ext cx="9146540" cy="30480"/>
            </a:xfrm>
            <a:custGeom>
              <a:avLst/>
              <a:gdLst/>
              <a:ahLst/>
              <a:cxnLst/>
              <a:rect l="l" t="t" r="r" b="b"/>
              <a:pathLst>
                <a:path w="9146540" h="30479">
                  <a:moveTo>
                    <a:pt x="9146540" y="0"/>
                  </a:moveTo>
                  <a:lnTo>
                    <a:pt x="0" y="0"/>
                  </a:lnTo>
                  <a:lnTo>
                    <a:pt x="0" y="30479"/>
                  </a:lnTo>
                  <a:lnTo>
                    <a:pt x="9146540" y="304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1F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-1269" y="376555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1F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-1269" y="379222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1F9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-1269" y="381888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1F9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-1269" y="384555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1FA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-1269" y="387350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0FA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-1269" y="390017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0FA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-1269" y="392683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0FA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-1269" y="395350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0FA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-1269" y="3980179"/>
              <a:ext cx="9146540" cy="30480"/>
            </a:xfrm>
            <a:custGeom>
              <a:avLst/>
              <a:gdLst/>
              <a:ahLst/>
              <a:cxnLst/>
              <a:rect l="l" t="t" r="r" b="b"/>
              <a:pathLst>
                <a:path w="9146540" h="30479">
                  <a:moveTo>
                    <a:pt x="9146540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9146540" y="304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0FA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-1269" y="4008120"/>
              <a:ext cx="9146540" cy="27940"/>
            </a:xfrm>
            <a:custGeom>
              <a:avLst/>
              <a:gdLst/>
              <a:ahLst/>
              <a:cxnLst/>
              <a:rect l="l" t="t" r="r" b="b"/>
              <a:pathLst>
                <a:path w="9146540" h="27939">
                  <a:moveTo>
                    <a:pt x="9146540" y="0"/>
                  </a:moveTo>
                  <a:lnTo>
                    <a:pt x="0" y="0"/>
                  </a:lnTo>
                  <a:lnTo>
                    <a:pt x="0" y="27939"/>
                  </a:lnTo>
                  <a:lnTo>
                    <a:pt x="9146540" y="2793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0FA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-1269" y="403478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FFA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-1269" y="406145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FFA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-1269" y="408812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FFA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-1269" y="411480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FFA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-1269" y="4141470"/>
              <a:ext cx="9146540" cy="30480"/>
            </a:xfrm>
            <a:custGeom>
              <a:avLst/>
              <a:gdLst/>
              <a:ahLst/>
              <a:cxnLst/>
              <a:rect l="l" t="t" r="r" b="b"/>
              <a:pathLst>
                <a:path w="9146540" h="30479">
                  <a:moveTo>
                    <a:pt x="9146540" y="0"/>
                  </a:moveTo>
                  <a:lnTo>
                    <a:pt x="0" y="0"/>
                  </a:lnTo>
                  <a:lnTo>
                    <a:pt x="0" y="30479"/>
                  </a:lnTo>
                  <a:lnTo>
                    <a:pt x="9146540" y="304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FFA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-1269" y="416940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EFA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-1269" y="419607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EFA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-1269" y="422275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EFA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-1269" y="424942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EFA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-1269" y="4276089"/>
              <a:ext cx="9146540" cy="30480"/>
            </a:xfrm>
            <a:custGeom>
              <a:avLst/>
              <a:gdLst/>
              <a:ahLst/>
              <a:cxnLst/>
              <a:rect l="l" t="t" r="r" b="b"/>
              <a:pathLst>
                <a:path w="9146540" h="30479">
                  <a:moveTo>
                    <a:pt x="9146540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9146540" y="304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EFA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-1269" y="4304029"/>
              <a:ext cx="9146540" cy="27940"/>
            </a:xfrm>
            <a:custGeom>
              <a:avLst/>
              <a:gdLst/>
              <a:ahLst/>
              <a:cxnLst/>
              <a:rect l="l" t="t" r="r" b="b"/>
              <a:pathLst>
                <a:path w="9146540" h="27939">
                  <a:moveTo>
                    <a:pt x="9146540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9146540" y="2794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DFA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-1269" y="433070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DFA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-1269" y="435737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DFA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-1269" y="438403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DFA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-1269" y="441070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DFA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-1269" y="4437379"/>
              <a:ext cx="9146540" cy="30480"/>
            </a:xfrm>
            <a:custGeom>
              <a:avLst/>
              <a:gdLst/>
              <a:ahLst/>
              <a:cxnLst/>
              <a:rect l="l" t="t" r="r" b="b"/>
              <a:pathLst>
                <a:path w="9146540" h="30479">
                  <a:moveTo>
                    <a:pt x="9146540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9146540" y="304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DFA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-1269" y="446532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CFA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-1269" y="449198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CFA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-1269" y="451865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CF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-1269" y="454532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CFA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-1269" y="4572000"/>
              <a:ext cx="9146540" cy="30480"/>
            </a:xfrm>
            <a:custGeom>
              <a:avLst/>
              <a:gdLst/>
              <a:ahLst/>
              <a:cxnLst/>
              <a:rect l="l" t="t" r="r" b="b"/>
              <a:pathLst>
                <a:path w="9146540" h="30479">
                  <a:moveTo>
                    <a:pt x="9146540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9146540" y="304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CFA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-1269" y="459993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BFB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-1269" y="462660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BFB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-1269" y="465327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BFB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-1269" y="467995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BFB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-1269" y="470662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BFB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-1269" y="4733289"/>
              <a:ext cx="9146540" cy="30480"/>
            </a:xfrm>
            <a:custGeom>
              <a:avLst/>
              <a:gdLst/>
              <a:ahLst/>
              <a:cxnLst/>
              <a:rect l="l" t="t" r="r" b="b"/>
              <a:pathLst>
                <a:path w="9146540" h="30479">
                  <a:moveTo>
                    <a:pt x="9146540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9146540" y="304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AFB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-1269" y="476122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AFB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-1269" y="478790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AFB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-1269" y="481457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AFB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-1269" y="484123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AFB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-1269" y="4867909"/>
              <a:ext cx="9146540" cy="30480"/>
            </a:xfrm>
            <a:custGeom>
              <a:avLst/>
              <a:gdLst/>
              <a:ahLst/>
              <a:cxnLst/>
              <a:rect l="l" t="t" r="r" b="b"/>
              <a:pathLst>
                <a:path w="9146540" h="30479">
                  <a:moveTo>
                    <a:pt x="9146540" y="0"/>
                  </a:moveTo>
                  <a:lnTo>
                    <a:pt x="0" y="0"/>
                  </a:lnTo>
                  <a:lnTo>
                    <a:pt x="0" y="30479"/>
                  </a:lnTo>
                  <a:lnTo>
                    <a:pt x="9146540" y="304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AFB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-1269" y="489585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9FB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-1269" y="492252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9FB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-1269" y="494918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9FB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-1269" y="497585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9FB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-1269" y="500252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9FB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-1269" y="5029200"/>
              <a:ext cx="9146540" cy="30480"/>
            </a:xfrm>
            <a:custGeom>
              <a:avLst/>
              <a:gdLst/>
              <a:ahLst/>
              <a:cxnLst/>
              <a:rect l="l" t="t" r="r" b="b"/>
              <a:pathLst>
                <a:path w="9146540" h="30479">
                  <a:moveTo>
                    <a:pt x="9146540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9146540" y="304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8FB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-1269" y="505713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8FB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-1269" y="508380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8FB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-1269" y="511047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8FB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-1269" y="513715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8FB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-1269" y="5163820"/>
              <a:ext cx="9146540" cy="30480"/>
            </a:xfrm>
            <a:custGeom>
              <a:avLst/>
              <a:gdLst/>
              <a:ahLst/>
              <a:cxnLst/>
              <a:rect l="l" t="t" r="r" b="b"/>
              <a:pathLst>
                <a:path w="9146540" h="30479">
                  <a:moveTo>
                    <a:pt x="9146540" y="0"/>
                  </a:moveTo>
                  <a:lnTo>
                    <a:pt x="0" y="0"/>
                  </a:lnTo>
                  <a:lnTo>
                    <a:pt x="0" y="30479"/>
                  </a:lnTo>
                  <a:lnTo>
                    <a:pt x="9146540" y="304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7FB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-1269" y="519175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7FB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-1269" y="521842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7FB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-1269" y="524510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7FB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-1269" y="527177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7FB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-1269" y="529843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7FB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-1269" y="5325109"/>
              <a:ext cx="9146540" cy="30480"/>
            </a:xfrm>
            <a:custGeom>
              <a:avLst/>
              <a:gdLst/>
              <a:ahLst/>
              <a:cxnLst/>
              <a:rect l="l" t="t" r="r" b="b"/>
              <a:pathLst>
                <a:path w="9146540" h="30479">
                  <a:moveTo>
                    <a:pt x="9146540" y="0"/>
                  </a:moveTo>
                  <a:lnTo>
                    <a:pt x="0" y="0"/>
                  </a:lnTo>
                  <a:lnTo>
                    <a:pt x="0" y="30479"/>
                  </a:lnTo>
                  <a:lnTo>
                    <a:pt x="9146540" y="304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6FB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-1269" y="535305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6FB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-1269" y="537972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6FC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-1269" y="540638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6FC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-1269" y="543305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6FC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-1269" y="5459729"/>
              <a:ext cx="9146540" cy="30480"/>
            </a:xfrm>
            <a:custGeom>
              <a:avLst/>
              <a:gdLst/>
              <a:ahLst/>
              <a:cxnLst/>
              <a:rect l="l" t="t" r="r" b="b"/>
              <a:pathLst>
                <a:path w="9146540" h="30479">
                  <a:moveTo>
                    <a:pt x="9146540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9146540" y="304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5FC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-1269" y="548767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5FC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-1269" y="5514339"/>
              <a:ext cx="9146540" cy="55880"/>
            </a:xfrm>
            <a:custGeom>
              <a:avLst/>
              <a:gdLst/>
              <a:ahLst/>
              <a:cxnLst/>
              <a:rect l="l" t="t" r="r" b="b"/>
              <a:pathLst>
                <a:path w="9146540" h="55879">
                  <a:moveTo>
                    <a:pt x="9146540" y="0"/>
                  </a:moveTo>
                  <a:lnTo>
                    <a:pt x="0" y="0"/>
                  </a:lnTo>
                  <a:lnTo>
                    <a:pt x="0" y="26670"/>
                  </a:lnTo>
                  <a:lnTo>
                    <a:pt x="0" y="29210"/>
                  </a:lnTo>
                  <a:lnTo>
                    <a:pt x="0" y="55880"/>
                  </a:lnTo>
                  <a:lnTo>
                    <a:pt x="9146540" y="55880"/>
                  </a:lnTo>
                  <a:lnTo>
                    <a:pt x="9146540" y="29210"/>
                  </a:lnTo>
                  <a:lnTo>
                    <a:pt x="9146540" y="2667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5F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-1269" y="556767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5FC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-1269" y="559435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4FC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-1269" y="5621020"/>
              <a:ext cx="9146540" cy="30480"/>
            </a:xfrm>
            <a:custGeom>
              <a:avLst/>
              <a:gdLst/>
              <a:ahLst/>
              <a:cxnLst/>
              <a:rect l="l" t="t" r="r" b="b"/>
              <a:pathLst>
                <a:path w="9146540" h="30479">
                  <a:moveTo>
                    <a:pt x="9146540" y="0"/>
                  </a:moveTo>
                  <a:lnTo>
                    <a:pt x="0" y="0"/>
                  </a:lnTo>
                  <a:lnTo>
                    <a:pt x="0" y="30479"/>
                  </a:lnTo>
                  <a:lnTo>
                    <a:pt x="9146540" y="304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4FC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-1269" y="564895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4FC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-1269" y="567562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4FC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-1269" y="570230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4FC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-1269" y="572897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4FC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-1269" y="575563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3FC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-1269" y="5782309"/>
              <a:ext cx="9146540" cy="30480"/>
            </a:xfrm>
            <a:custGeom>
              <a:avLst/>
              <a:gdLst/>
              <a:ahLst/>
              <a:cxnLst/>
              <a:rect l="l" t="t" r="r" b="b"/>
              <a:pathLst>
                <a:path w="9146540" h="30479">
                  <a:moveTo>
                    <a:pt x="9146540" y="0"/>
                  </a:moveTo>
                  <a:lnTo>
                    <a:pt x="0" y="0"/>
                  </a:lnTo>
                  <a:lnTo>
                    <a:pt x="0" y="30479"/>
                  </a:lnTo>
                  <a:lnTo>
                    <a:pt x="9146540" y="304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3FC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-1269" y="581025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3FC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-1269" y="583692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3FC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-1269" y="586358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3FC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-1269" y="589025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2FC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-1269" y="5916929"/>
              <a:ext cx="9146540" cy="30480"/>
            </a:xfrm>
            <a:custGeom>
              <a:avLst/>
              <a:gdLst/>
              <a:ahLst/>
              <a:cxnLst/>
              <a:rect l="l" t="t" r="r" b="b"/>
              <a:pathLst>
                <a:path w="9146540" h="30479">
                  <a:moveTo>
                    <a:pt x="9146540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9146540" y="304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2FC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-1269" y="594487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2FC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-1269" y="597153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2FC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-1269" y="599820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2F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-1269" y="602487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1FC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-1269" y="605155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1FC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-1269" y="6078220"/>
              <a:ext cx="9146540" cy="30480"/>
            </a:xfrm>
            <a:custGeom>
              <a:avLst/>
              <a:gdLst/>
              <a:ahLst/>
              <a:cxnLst/>
              <a:rect l="l" t="t" r="r" b="b"/>
              <a:pathLst>
                <a:path w="9146540" h="30479">
                  <a:moveTo>
                    <a:pt x="9146540" y="0"/>
                  </a:moveTo>
                  <a:lnTo>
                    <a:pt x="0" y="0"/>
                  </a:lnTo>
                  <a:lnTo>
                    <a:pt x="0" y="30479"/>
                  </a:lnTo>
                  <a:lnTo>
                    <a:pt x="9146540" y="304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1FC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-1269" y="610615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1FC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-1269" y="613282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1FD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-1269" y="615950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1FD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-1269" y="618617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0FD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-1269" y="6212839"/>
              <a:ext cx="9146540" cy="30480"/>
            </a:xfrm>
            <a:custGeom>
              <a:avLst/>
              <a:gdLst/>
              <a:ahLst/>
              <a:cxnLst/>
              <a:rect l="l" t="t" r="r" b="b"/>
              <a:pathLst>
                <a:path w="9146540" h="30479">
                  <a:moveTo>
                    <a:pt x="9146540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9146540" y="304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0FD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-1269" y="624077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0FD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-1269" y="626745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0FD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-1269" y="629412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0FD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-1269" y="632078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FFD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-1269" y="634745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FFD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-1269" y="6374129"/>
              <a:ext cx="9146540" cy="30480"/>
            </a:xfrm>
            <a:custGeom>
              <a:avLst/>
              <a:gdLst/>
              <a:ahLst/>
              <a:cxnLst/>
              <a:rect l="l" t="t" r="r" b="b"/>
              <a:pathLst>
                <a:path w="9146540" h="30479">
                  <a:moveTo>
                    <a:pt x="9146540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9146540" y="304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FFD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-1269" y="640207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FFD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-1269" y="642873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FF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-1269" y="645540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10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EFD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-1269" y="648207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09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EFD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-1269" y="6508749"/>
              <a:ext cx="9146540" cy="30480"/>
            </a:xfrm>
            <a:custGeom>
              <a:avLst/>
              <a:gdLst/>
              <a:ahLst/>
              <a:cxnLst/>
              <a:rect l="l" t="t" r="r" b="b"/>
              <a:pathLst>
                <a:path w="9146540" h="30479">
                  <a:moveTo>
                    <a:pt x="9146540" y="0"/>
                  </a:moveTo>
                  <a:lnTo>
                    <a:pt x="0" y="0"/>
                  </a:lnTo>
                  <a:lnTo>
                    <a:pt x="0" y="30479"/>
                  </a:lnTo>
                  <a:lnTo>
                    <a:pt x="9146540" y="304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EFD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-1269" y="653668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09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EFD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-1269" y="656336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09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EFD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-1269" y="659002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09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EFD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-1269" y="661669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09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DFD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-1269" y="664337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09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DFD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-1269" y="6670039"/>
              <a:ext cx="9146540" cy="30480"/>
            </a:xfrm>
            <a:custGeom>
              <a:avLst/>
              <a:gdLst/>
              <a:ahLst/>
              <a:cxnLst/>
              <a:rect l="l" t="t" r="r" b="b"/>
              <a:pathLst>
                <a:path w="9146540" h="30479">
                  <a:moveTo>
                    <a:pt x="9146540" y="0"/>
                  </a:moveTo>
                  <a:lnTo>
                    <a:pt x="0" y="0"/>
                  </a:lnTo>
                  <a:lnTo>
                    <a:pt x="0" y="30479"/>
                  </a:lnTo>
                  <a:lnTo>
                    <a:pt x="9146540" y="304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DFD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-1269" y="669797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09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DFD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-1269" y="672464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09">
                  <a:moveTo>
                    <a:pt x="914654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9146540" y="292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DFD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-1269" y="6751320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09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CFD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-1269" y="6777989"/>
              <a:ext cx="9146540" cy="29209"/>
            </a:xfrm>
            <a:custGeom>
              <a:avLst/>
              <a:gdLst/>
              <a:ahLst/>
              <a:cxnLst/>
              <a:rect l="l" t="t" r="r" b="b"/>
              <a:pathLst>
                <a:path w="9146540" h="29209">
                  <a:moveTo>
                    <a:pt x="914654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9146540" y="292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CFD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-1269" y="6804660"/>
              <a:ext cx="9146540" cy="30480"/>
            </a:xfrm>
            <a:custGeom>
              <a:avLst/>
              <a:gdLst/>
              <a:ahLst/>
              <a:cxnLst/>
              <a:rect l="l" t="t" r="r" b="b"/>
              <a:pathLst>
                <a:path w="9146540" h="30479">
                  <a:moveTo>
                    <a:pt x="9146540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9146540" y="304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CFD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0" y="6832599"/>
              <a:ext cx="9144000" cy="25400"/>
            </a:xfrm>
            <a:custGeom>
              <a:avLst/>
              <a:gdLst/>
              <a:ahLst/>
              <a:cxnLst/>
              <a:rect l="l" t="t" r="r" b="b"/>
              <a:pathLst>
                <a:path w="9144000" h="25400">
                  <a:moveTo>
                    <a:pt x="0" y="25400"/>
                  </a:moveTo>
                  <a:lnTo>
                    <a:pt x="0" y="0"/>
                  </a:lnTo>
                  <a:lnTo>
                    <a:pt x="9144000" y="0"/>
                  </a:lnTo>
                  <a:lnTo>
                    <a:pt x="9144000" y="25400"/>
                  </a:lnTo>
                  <a:lnTo>
                    <a:pt x="0" y="25400"/>
                  </a:lnTo>
                  <a:close/>
                </a:path>
              </a:pathLst>
            </a:custGeom>
            <a:solidFill>
              <a:srgbClr val="CCFD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1036319" y="3451859"/>
              <a:ext cx="1402080" cy="143763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1262380" y="3634739"/>
              <a:ext cx="1428750" cy="141605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679450" y="3451859"/>
              <a:ext cx="1402080" cy="143763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443230" y="3760470"/>
              <a:ext cx="1108709" cy="141858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410209" y="3751579"/>
              <a:ext cx="1461769" cy="131572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1549400" y="3740150"/>
              <a:ext cx="1330960" cy="1460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523240" y="4848859"/>
              <a:ext cx="1882139" cy="5080"/>
            </a:xfrm>
            <a:custGeom>
              <a:avLst/>
              <a:gdLst/>
              <a:ahLst/>
              <a:cxnLst/>
              <a:rect l="l" t="t" r="r" b="b"/>
              <a:pathLst>
                <a:path w="1882139" h="5079">
                  <a:moveTo>
                    <a:pt x="1882140" y="0"/>
                  </a:moveTo>
                  <a:lnTo>
                    <a:pt x="1882140" y="5079"/>
                  </a:lnTo>
                  <a:lnTo>
                    <a:pt x="0" y="5079"/>
                  </a:lnTo>
                  <a:lnTo>
                    <a:pt x="0" y="0"/>
                  </a:lnTo>
                  <a:lnTo>
                    <a:pt x="1882140" y="0"/>
                  </a:lnTo>
                  <a:close/>
                </a:path>
              </a:pathLst>
            </a:custGeom>
            <a:solidFill>
              <a:srgbClr val="633C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523240" y="4853939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3C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523240" y="4861559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3D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523240" y="4867909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73E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523240" y="4875529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3F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523240" y="4883150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40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523240" y="4889500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B41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523240" y="4897120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C41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523240" y="4904739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42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523240" y="4911089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F43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523240" y="4918709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44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523240" y="4926329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45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523240" y="4932679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46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523240" y="4940300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47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523240" y="4946650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647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523240" y="4954270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748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523240" y="4961889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49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523240" y="4968239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4A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523240" y="4975859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4B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523240" y="4983479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D4C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523240" y="4989829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E4D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523240" y="4997450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4D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523240" y="5005070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4E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523240" y="5011420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4F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523240" y="5019039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50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523240" y="5026659"/>
              <a:ext cx="1882139" cy="6350"/>
            </a:xfrm>
            <a:custGeom>
              <a:avLst/>
              <a:gdLst/>
              <a:ahLst/>
              <a:cxnLst/>
              <a:rect l="l" t="t" r="r" b="b"/>
              <a:pathLst>
                <a:path w="1882139" h="6350">
                  <a:moveTo>
                    <a:pt x="0" y="0"/>
                  </a:moveTo>
                  <a:lnTo>
                    <a:pt x="1882139" y="0"/>
                  </a:lnTo>
                  <a:lnTo>
                    <a:pt x="1882140" y="6350"/>
                  </a:lnTo>
                  <a:lnTo>
                    <a:pt x="0" y="6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51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523240" y="5033009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52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523240" y="5040629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753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523240" y="5046979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53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523240" y="5054600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54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523240" y="5062220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55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523240" y="5068570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D56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523240" y="5076189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57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523240" y="5083809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58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/>
            <p:cNvSpPr/>
            <p:nvPr/>
          </p:nvSpPr>
          <p:spPr>
            <a:xfrm>
              <a:off x="523240" y="5090159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59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523240" y="5097779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59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523240" y="5105400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5A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523240" y="5111750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5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523240" y="5119370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75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523240" y="5126989"/>
              <a:ext cx="1882139" cy="6350"/>
            </a:xfrm>
            <a:custGeom>
              <a:avLst/>
              <a:gdLst/>
              <a:ahLst/>
              <a:cxnLst/>
              <a:rect l="l" t="t" r="r" b="b"/>
              <a:pathLst>
                <a:path w="1882139" h="6350">
                  <a:moveTo>
                    <a:pt x="0" y="0"/>
                  </a:moveTo>
                  <a:lnTo>
                    <a:pt x="1882139" y="0"/>
                  </a:lnTo>
                  <a:lnTo>
                    <a:pt x="1882140" y="6350"/>
                  </a:lnTo>
                  <a:lnTo>
                    <a:pt x="0" y="6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5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523240" y="5133339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5E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523240" y="5140959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5F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523240" y="5148579"/>
              <a:ext cx="1882139" cy="6350"/>
            </a:xfrm>
            <a:custGeom>
              <a:avLst/>
              <a:gdLst/>
              <a:ahLst/>
              <a:cxnLst/>
              <a:rect l="l" t="t" r="r" b="b"/>
              <a:pathLst>
                <a:path w="1882139" h="6350">
                  <a:moveTo>
                    <a:pt x="0" y="0"/>
                  </a:moveTo>
                  <a:lnTo>
                    <a:pt x="1882139" y="0"/>
                  </a:lnTo>
                  <a:lnTo>
                    <a:pt x="1882140" y="6350"/>
                  </a:lnTo>
                  <a:lnTo>
                    <a:pt x="0" y="6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C5F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523240" y="5154929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D60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523240" y="5162550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61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/>
            <p:cNvSpPr/>
            <p:nvPr/>
          </p:nvSpPr>
          <p:spPr>
            <a:xfrm>
              <a:off x="523240" y="5170170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62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523240" y="5176520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63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6"/>
            <p:cNvSpPr/>
            <p:nvPr/>
          </p:nvSpPr>
          <p:spPr>
            <a:xfrm>
              <a:off x="523240" y="5184139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64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/>
            <p:cNvSpPr/>
            <p:nvPr/>
          </p:nvSpPr>
          <p:spPr>
            <a:xfrm>
              <a:off x="523240" y="5191759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64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/>
            <p:cNvSpPr/>
            <p:nvPr/>
          </p:nvSpPr>
          <p:spPr>
            <a:xfrm>
              <a:off x="523240" y="5198109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66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9"/>
            <p:cNvSpPr/>
            <p:nvPr/>
          </p:nvSpPr>
          <p:spPr>
            <a:xfrm>
              <a:off x="523240" y="5205729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66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/>
            <p:cNvSpPr/>
            <p:nvPr/>
          </p:nvSpPr>
          <p:spPr>
            <a:xfrm>
              <a:off x="523240" y="5213350"/>
              <a:ext cx="1882139" cy="6350"/>
            </a:xfrm>
            <a:custGeom>
              <a:avLst/>
              <a:gdLst/>
              <a:ahLst/>
              <a:cxnLst/>
              <a:rect l="l" t="t" r="r" b="b"/>
              <a:pathLst>
                <a:path w="1882139" h="6350">
                  <a:moveTo>
                    <a:pt x="0" y="0"/>
                  </a:moveTo>
                  <a:lnTo>
                    <a:pt x="1882139" y="0"/>
                  </a:lnTo>
                  <a:lnTo>
                    <a:pt x="1882140" y="6350"/>
                  </a:lnTo>
                  <a:lnTo>
                    <a:pt x="0" y="6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67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523240" y="5219700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68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2"/>
            <p:cNvSpPr/>
            <p:nvPr/>
          </p:nvSpPr>
          <p:spPr>
            <a:xfrm>
              <a:off x="523240" y="5227320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69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3"/>
            <p:cNvSpPr/>
            <p:nvPr/>
          </p:nvSpPr>
          <p:spPr>
            <a:xfrm>
              <a:off x="523240" y="5233670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14"/>
            <p:cNvSpPr/>
            <p:nvPr/>
          </p:nvSpPr>
          <p:spPr>
            <a:xfrm>
              <a:off x="523240" y="5241289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5"/>
            <p:cNvSpPr/>
            <p:nvPr/>
          </p:nvSpPr>
          <p:spPr>
            <a:xfrm>
              <a:off x="523240" y="5248909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F6B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316"/>
            <p:cNvSpPr/>
            <p:nvPr/>
          </p:nvSpPr>
          <p:spPr>
            <a:xfrm>
              <a:off x="523240" y="5255259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6C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317"/>
            <p:cNvSpPr/>
            <p:nvPr/>
          </p:nvSpPr>
          <p:spPr>
            <a:xfrm>
              <a:off x="523240" y="5262879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6D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8"/>
            <p:cNvSpPr/>
            <p:nvPr/>
          </p:nvSpPr>
          <p:spPr>
            <a:xfrm>
              <a:off x="523240" y="5270500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6E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9"/>
            <p:cNvSpPr/>
            <p:nvPr/>
          </p:nvSpPr>
          <p:spPr>
            <a:xfrm>
              <a:off x="523240" y="5276850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6F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20"/>
            <p:cNvSpPr/>
            <p:nvPr/>
          </p:nvSpPr>
          <p:spPr>
            <a:xfrm>
              <a:off x="523240" y="5284470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670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21"/>
            <p:cNvSpPr/>
            <p:nvPr/>
          </p:nvSpPr>
          <p:spPr>
            <a:xfrm>
              <a:off x="523240" y="5292089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70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2"/>
            <p:cNvSpPr/>
            <p:nvPr/>
          </p:nvSpPr>
          <p:spPr>
            <a:xfrm>
              <a:off x="523240" y="5298439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71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3"/>
            <p:cNvSpPr/>
            <p:nvPr/>
          </p:nvSpPr>
          <p:spPr>
            <a:xfrm>
              <a:off x="523240" y="5306059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72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4"/>
            <p:cNvSpPr/>
            <p:nvPr/>
          </p:nvSpPr>
          <p:spPr>
            <a:xfrm>
              <a:off x="523240" y="5312409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B73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5"/>
            <p:cNvSpPr/>
            <p:nvPr/>
          </p:nvSpPr>
          <p:spPr>
            <a:xfrm>
              <a:off x="523240" y="5320029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7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6"/>
            <p:cNvSpPr/>
            <p:nvPr/>
          </p:nvSpPr>
          <p:spPr>
            <a:xfrm>
              <a:off x="523240" y="5327650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75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7"/>
            <p:cNvSpPr/>
            <p:nvPr/>
          </p:nvSpPr>
          <p:spPr>
            <a:xfrm>
              <a:off x="523240" y="5334000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76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8"/>
            <p:cNvSpPr/>
            <p:nvPr/>
          </p:nvSpPr>
          <p:spPr>
            <a:xfrm>
              <a:off x="523240" y="5341620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76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9"/>
            <p:cNvSpPr/>
            <p:nvPr/>
          </p:nvSpPr>
          <p:spPr>
            <a:xfrm>
              <a:off x="523240" y="5349239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77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330"/>
            <p:cNvSpPr/>
            <p:nvPr/>
          </p:nvSpPr>
          <p:spPr>
            <a:xfrm>
              <a:off x="523240" y="5355589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478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331"/>
            <p:cNvSpPr/>
            <p:nvPr/>
          </p:nvSpPr>
          <p:spPr>
            <a:xfrm>
              <a:off x="523240" y="5363209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79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2"/>
            <p:cNvSpPr/>
            <p:nvPr/>
          </p:nvSpPr>
          <p:spPr>
            <a:xfrm>
              <a:off x="523240" y="5370829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7A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3"/>
            <p:cNvSpPr/>
            <p:nvPr/>
          </p:nvSpPr>
          <p:spPr>
            <a:xfrm>
              <a:off x="523240" y="5377179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87B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4"/>
            <p:cNvSpPr/>
            <p:nvPr/>
          </p:nvSpPr>
          <p:spPr>
            <a:xfrm>
              <a:off x="523240" y="5384800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7C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335"/>
            <p:cNvSpPr/>
            <p:nvPr/>
          </p:nvSpPr>
          <p:spPr>
            <a:xfrm>
              <a:off x="523240" y="5392420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7C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" name="object 336"/>
            <p:cNvSpPr/>
            <p:nvPr/>
          </p:nvSpPr>
          <p:spPr>
            <a:xfrm>
              <a:off x="523240" y="5398770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7D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337"/>
            <p:cNvSpPr/>
            <p:nvPr/>
          </p:nvSpPr>
          <p:spPr>
            <a:xfrm>
              <a:off x="523240" y="5406389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D7E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38"/>
            <p:cNvSpPr/>
            <p:nvPr/>
          </p:nvSpPr>
          <p:spPr>
            <a:xfrm>
              <a:off x="523240" y="5412739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7F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339"/>
            <p:cNvSpPr/>
            <p:nvPr/>
          </p:nvSpPr>
          <p:spPr>
            <a:xfrm>
              <a:off x="523240" y="5420359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80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340"/>
            <p:cNvSpPr/>
            <p:nvPr/>
          </p:nvSpPr>
          <p:spPr>
            <a:xfrm>
              <a:off x="523240" y="5427979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1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341"/>
            <p:cNvSpPr/>
            <p:nvPr/>
          </p:nvSpPr>
          <p:spPr>
            <a:xfrm>
              <a:off x="523240" y="5434329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82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342"/>
            <p:cNvSpPr/>
            <p:nvPr/>
          </p:nvSpPr>
          <p:spPr>
            <a:xfrm>
              <a:off x="523240" y="5441950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0" y="0"/>
                  </a:moveTo>
                  <a:lnTo>
                    <a:pt x="1882139" y="0"/>
                  </a:lnTo>
                  <a:lnTo>
                    <a:pt x="1882140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82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" name="object 343"/>
            <p:cNvSpPr/>
            <p:nvPr/>
          </p:nvSpPr>
          <p:spPr>
            <a:xfrm>
              <a:off x="523240" y="5449569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1882127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76" y="7620"/>
                  </a:lnTo>
                  <a:lnTo>
                    <a:pt x="1882051" y="7620"/>
                  </a:lnTo>
                  <a:lnTo>
                    <a:pt x="1882051" y="3810"/>
                  </a:lnTo>
                  <a:lnTo>
                    <a:pt x="1882127" y="0"/>
                  </a:lnTo>
                  <a:close/>
                </a:path>
              </a:pathLst>
            </a:custGeom>
            <a:solidFill>
              <a:srgbClr val="D583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344"/>
            <p:cNvSpPr/>
            <p:nvPr/>
          </p:nvSpPr>
          <p:spPr>
            <a:xfrm>
              <a:off x="523350" y="5455920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1881919" y="0"/>
                  </a:moveTo>
                  <a:lnTo>
                    <a:pt x="0" y="0"/>
                  </a:lnTo>
                  <a:lnTo>
                    <a:pt x="331" y="7619"/>
                  </a:lnTo>
                  <a:lnTo>
                    <a:pt x="1881587" y="7619"/>
                  </a:lnTo>
                  <a:lnTo>
                    <a:pt x="1881919" y="0"/>
                  </a:lnTo>
                  <a:close/>
                </a:path>
              </a:pathLst>
            </a:custGeom>
            <a:solidFill>
              <a:srgbClr val="D785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345"/>
            <p:cNvSpPr/>
            <p:nvPr/>
          </p:nvSpPr>
          <p:spPr>
            <a:xfrm>
              <a:off x="523681" y="5463539"/>
              <a:ext cx="1881505" cy="7620"/>
            </a:xfrm>
            <a:custGeom>
              <a:avLst/>
              <a:gdLst/>
              <a:ahLst/>
              <a:cxnLst/>
              <a:rect l="l" t="t" r="r" b="b"/>
              <a:pathLst>
                <a:path w="1881505" h="7620">
                  <a:moveTo>
                    <a:pt x="1881256" y="0"/>
                  </a:moveTo>
                  <a:lnTo>
                    <a:pt x="0" y="0"/>
                  </a:lnTo>
                  <a:lnTo>
                    <a:pt x="331" y="7620"/>
                  </a:lnTo>
                  <a:lnTo>
                    <a:pt x="1880925" y="7620"/>
                  </a:lnTo>
                  <a:lnTo>
                    <a:pt x="1881256" y="0"/>
                  </a:lnTo>
                  <a:close/>
                </a:path>
              </a:pathLst>
            </a:custGeom>
            <a:solidFill>
              <a:srgbClr val="D684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" name="object 346"/>
            <p:cNvSpPr/>
            <p:nvPr/>
          </p:nvSpPr>
          <p:spPr>
            <a:xfrm>
              <a:off x="524013" y="5471159"/>
              <a:ext cx="1880870" cy="7620"/>
            </a:xfrm>
            <a:custGeom>
              <a:avLst/>
              <a:gdLst/>
              <a:ahLst/>
              <a:cxnLst/>
              <a:rect l="l" t="t" r="r" b="b"/>
              <a:pathLst>
                <a:path w="1880870" h="7620">
                  <a:moveTo>
                    <a:pt x="1880593" y="0"/>
                  </a:moveTo>
                  <a:lnTo>
                    <a:pt x="0" y="0"/>
                  </a:lnTo>
                  <a:lnTo>
                    <a:pt x="331" y="7619"/>
                  </a:lnTo>
                  <a:lnTo>
                    <a:pt x="1880262" y="7619"/>
                  </a:lnTo>
                  <a:lnTo>
                    <a:pt x="1880593" y="0"/>
                  </a:lnTo>
                  <a:close/>
                </a:path>
              </a:pathLst>
            </a:custGeom>
            <a:solidFill>
              <a:srgbClr val="D48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347"/>
            <p:cNvSpPr/>
            <p:nvPr/>
          </p:nvSpPr>
          <p:spPr>
            <a:xfrm>
              <a:off x="524395" y="5477509"/>
              <a:ext cx="1880235" cy="7620"/>
            </a:xfrm>
            <a:custGeom>
              <a:avLst/>
              <a:gdLst/>
              <a:ahLst/>
              <a:cxnLst/>
              <a:rect l="l" t="t" r="r" b="b"/>
              <a:pathLst>
                <a:path w="1880235" h="7620">
                  <a:moveTo>
                    <a:pt x="1879815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279" y="5080"/>
                  </a:lnTo>
                  <a:lnTo>
                    <a:pt x="279" y="7620"/>
                  </a:lnTo>
                  <a:lnTo>
                    <a:pt x="1879536" y="7620"/>
                  </a:lnTo>
                  <a:lnTo>
                    <a:pt x="1879536" y="5080"/>
                  </a:lnTo>
                  <a:lnTo>
                    <a:pt x="1879815" y="5080"/>
                  </a:lnTo>
                  <a:lnTo>
                    <a:pt x="1879815" y="0"/>
                  </a:lnTo>
                  <a:close/>
                </a:path>
              </a:pathLst>
            </a:custGeom>
            <a:solidFill>
              <a:srgbClr val="D382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" name="object 348"/>
            <p:cNvSpPr/>
            <p:nvPr/>
          </p:nvSpPr>
          <p:spPr>
            <a:xfrm>
              <a:off x="524856" y="5485129"/>
              <a:ext cx="1878964" cy="7620"/>
            </a:xfrm>
            <a:custGeom>
              <a:avLst/>
              <a:gdLst/>
              <a:ahLst/>
              <a:cxnLst/>
              <a:rect l="l" t="t" r="r" b="b"/>
              <a:pathLst>
                <a:path w="1878964" h="7620">
                  <a:moveTo>
                    <a:pt x="1878907" y="0"/>
                  </a:moveTo>
                  <a:lnTo>
                    <a:pt x="0" y="0"/>
                  </a:lnTo>
                  <a:lnTo>
                    <a:pt x="1039" y="7620"/>
                  </a:lnTo>
                  <a:lnTo>
                    <a:pt x="1877868" y="7620"/>
                  </a:lnTo>
                  <a:lnTo>
                    <a:pt x="1878907" y="0"/>
                  </a:lnTo>
                  <a:close/>
                </a:path>
              </a:pathLst>
            </a:custGeom>
            <a:solidFill>
              <a:srgbClr val="D281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349"/>
            <p:cNvSpPr/>
            <p:nvPr/>
          </p:nvSpPr>
          <p:spPr>
            <a:xfrm>
              <a:off x="525895" y="5492750"/>
              <a:ext cx="1877060" cy="6350"/>
            </a:xfrm>
            <a:custGeom>
              <a:avLst/>
              <a:gdLst/>
              <a:ahLst/>
              <a:cxnLst/>
              <a:rect l="l" t="t" r="r" b="b"/>
              <a:pathLst>
                <a:path w="1877060" h="6350">
                  <a:moveTo>
                    <a:pt x="1876829" y="0"/>
                  </a:moveTo>
                  <a:lnTo>
                    <a:pt x="0" y="0"/>
                  </a:lnTo>
                  <a:lnTo>
                    <a:pt x="865" y="6350"/>
                  </a:lnTo>
                  <a:lnTo>
                    <a:pt x="1875963" y="6350"/>
                  </a:lnTo>
                  <a:lnTo>
                    <a:pt x="1876829" y="0"/>
                  </a:lnTo>
                  <a:close/>
                </a:path>
              </a:pathLst>
            </a:custGeom>
            <a:solidFill>
              <a:srgbClr val="D080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350"/>
            <p:cNvSpPr/>
            <p:nvPr/>
          </p:nvSpPr>
          <p:spPr>
            <a:xfrm>
              <a:off x="526761" y="5499100"/>
              <a:ext cx="1875155" cy="7620"/>
            </a:xfrm>
            <a:custGeom>
              <a:avLst/>
              <a:gdLst/>
              <a:ahLst/>
              <a:cxnLst/>
              <a:rect l="l" t="t" r="r" b="b"/>
              <a:pathLst>
                <a:path w="1875155" h="7620">
                  <a:moveTo>
                    <a:pt x="1875097" y="0"/>
                  </a:moveTo>
                  <a:lnTo>
                    <a:pt x="0" y="0"/>
                  </a:lnTo>
                  <a:lnTo>
                    <a:pt x="1039" y="7619"/>
                  </a:lnTo>
                  <a:lnTo>
                    <a:pt x="1874058" y="7619"/>
                  </a:lnTo>
                  <a:lnTo>
                    <a:pt x="1875097" y="0"/>
                  </a:lnTo>
                  <a:close/>
                </a:path>
              </a:pathLst>
            </a:custGeom>
            <a:solidFill>
              <a:srgbClr val="CF80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351"/>
            <p:cNvSpPr/>
            <p:nvPr/>
          </p:nvSpPr>
          <p:spPr>
            <a:xfrm>
              <a:off x="528053" y="5506719"/>
              <a:ext cx="1872614" cy="7620"/>
            </a:xfrm>
            <a:custGeom>
              <a:avLst/>
              <a:gdLst/>
              <a:ahLst/>
              <a:cxnLst/>
              <a:rect l="l" t="t" r="r" b="b"/>
              <a:pathLst>
                <a:path w="1872614" h="7620">
                  <a:moveTo>
                    <a:pt x="187250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800" y="3810"/>
                  </a:lnTo>
                  <a:lnTo>
                    <a:pt x="800" y="7620"/>
                  </a:lnTo>
                  <a:lnTo>
                    <a:pt x="1871789" y="7620"/>
                  </a:lnTo>
                  <a:lnTo>
                    <a:pt x="1871789" y="3810"/>
                  </a:lnTo>
                  <a:lnTo>
                    <a:pt x="1872500" y="3810"/>
                  </a:lnTo>
                  <a:lnTo>
                    <a:pt x="1872500" y="0"/>
                  </a:lnTo>
                  <a:close/>
                </a:path>
              </a:pathLst>
            </a:custGeom>
            <a:solidFill>
              <a:srgbClr val="CE7F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" name="object 352"/>
            <p:cNvSpPr/>
            <p:nvPr/>
          </p:nvSpPr>
          <p:spPr>
            <a:xfrm>
              <a:off x="529408" y="5514339"/>
              <a:ext cx="1870075" cy="6350"/>
            </a:xfrm>
            <a:custGeom>
              <a:avLst/>
              <a:gdLst/>
              <a:ahLst/>
              <a:cxnLst/>
              <a:rect l="l" t="t" r="r" b="b"/>
              <a:pathLst>
                <a:path w="1870075" h="6350">
                  <a:moveTo>
                    <a:pt x="1869984" y="0"/>
                  </a:moveTo>
                  <a:lnTo>
                    <a:pt x="0" y="0"/>
                  </a:lnTo>
                  <a:lnTo>
                    <a:pt x="1814" y="6350"/>
                  </a:lnTo>
                  <a:lnTo>
                    <a:pt x="1868472" y="6350"/>
                  </a:lnTo>
                  <a:lnTo>
                    <a:pt x="1869984" y="0"/>
                  </a:lnTo>
                  <a:close/>
                </a:path>
              </a:pathLst>
            </a:custGeom>
            <a:solidFill>
              <a:srgbClr val="CC7E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" name="object 353"/>
            <p:cNvSpPr/>
            <p:nvPr/>
          </p:nvSpPr>
          <p:spPr>
            <a:xfrm>
              <a:off x="531222" y="5520689"/>
              <a:ext cx="1866900" cy="7620"/>
            </a:xfrm>
            <a:custGeom>
              <a:avLst/>
              <a:gdLst/>
              <a:ahLst/>
              <a:cxnLst/>
              <a:rect l="l" t="t" r="r" b="b"/>
              <a:pathLst>
                <a:path w="1866900" h="7620">
                  <a:moveTo>
                    <a:pt x="1866658" y="0"/>
                  </a:moveTo>
                  <a:lnTo>
                    <a:pt x="0" y="0"/>
                  </a:lnTo>
                  <a:lnTo>
                    <a:pt x="2177" y="7620"/>
                  </a:lnTo>
                  <a:lnTo>
                    <a:pt x="1864843" y="7620"/>
                  </a:lnTo>
                  <a:lnTo>
                    <a:pt x="1866658" y="0"/>
                  </a:lnTo>
                  <a:close/>
                </a:path>
              </a:pathLst>
            </a:custGeom>
            <a:solidFill>
              <a:srgbClr val="CC7D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" name="object 354"/>
            <p:cNvSpPr/>
            <p:nvPr/>
          </p:nvSpPr>
          <p:spPr>
            <a:xfrm>
              <a:off x="533400" y="5528309"/>
              <a:ext cx="1863089" cy="7620"/>
            </a:xfrm>
            <a:custGeom>
              <a:avLst/>
              <a:gdLst/>
              <a:ahLst/>
              <a:cxnLst/>
              <a:rect l="l" t="t" r="r" b="b"/>
              <a:pathLst>
                <a:path w="1863089" h="7620">
                  <a:moveTo>
                    <a:pt x="1862666" y="0"/>
                  </a:moveTo>
                  <a:lnTo>
                    <a:pt x="0" y="0"/>
                  </a:lnTo>
                  <a:lnTo>
                    <a:pt x="2177" y="7619"/>
                  </a:lnTo>
                  <a:lnTo>
                    <a:pt x="1860852" y="7619"/>
                  </a:lnTo>
                  <a:lnTo>
                    <a:pt x="1862666" y="0"/>
                  </a:lnTo>
                  <a:close/>
                </a:path>
              </a:pathLst>
            </a:custGeom>
            <a:solidFill>
              <a:srgbClr val="C97C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" name="object 355"/>
            <p:cNvSpPr/>
            <p:nvPr/>
          </p:nvSpPr>
          <p:spPr>
            <a:xfrm>
              <a:off x="535749" y="5535929"/>
              <a:ext cx="1858645" cy="7620"/>
            </a:xfrm>
            <a:custGeom>
              <a:avLst/>
              <a:gdLst/>
              <a:ahLst/>
              <a:cxnLst/>
              <a:rect l="l" t="t" r="r" b="b"/>
              <a:pathLst>
                <a:path w="1858645" h="7620">
                  <a:moveTo>
                    <a:pt x="185834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82" y="1270"/>
                  </a:lnTo>
                  <a:lnTo>
                    <a:pt x="1282" y="7620"/>
                  </a:lnTo>
                  <a:lnTo>
                    <a:pt x="1857095" y="7620"/>
                  </a:lnTo>
                  <a:lnTo>
                    <a:pt x="1857095" y="1270"/>
                  </a:lnTo>
                  <a:lnTo>
                    <a:pt x="1858340" y="1270"/>
                  </a:lnTo>
                  <a:lnTo>
                    <a:pt x="1858340" y="0"/>
                  </a:lnTo>
                  <a:close/>
                </a:path>
              </a:pathLst>
            </a:custGeom>
            <a:solidFill>
              <a:srgbClr val="C87B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" name="object 356"/>
            <p:cNvSpPr/>
            <p:nvPr/>
          </p:nvSpPr>
          <p:spPr>
            <a:xfrm>
              <a:off x="537706" y="5542279"/>
              <a:ext cx="1854835" cy="7620"/>
            </a:xfrm>
            <a:custGeom>
              <a:avLst/>
              <a:gdLst/>
              <a:ahLst/>
              <a:cxnLst/>
              <a:rect l="l" t="t" r="r" b="b"/>
              <a:pathLst>
                <a:path w="1854835" h="7620">
                  <a:moveTo>
                    <a:pt x="1854476" y="0"/>
                  </a:moveTo>
                  <a:lnTo>
                    <a:pt x="0" y="0"/>
                  </a:lnTo>
                  <a:lnTo>
                    <a:pt x="2650" y="7620"/>
                  </a:lnTo>
                  <a:lnTo>
                    <a:pt x="1851825" y="7620"/>
                  </a:lnTo>
                  <a:lnTo>
                    <a:pt x="1854476" y="0"/>
                  </a:lnTo>
                  <a:close/>
                </a:path>
              </a:pathLst>
            </a:custGeom>
            <a:solidFill>
              <a:srgbClr val="C77A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" name="object 357"/>
            <p:cNvSpPr/>
            <p:nvPr/>
          </p:nvSpPr>
          <p:spPr>
            <a:xfrm>
              <a:off x="540357" y="5549900"/>
              <a:ext cx="1849755" cy="7620"/>
            </a:xfrm>
            <a:custGeom>
              <a:avLst/>
              <a:gdLst/>
              <a:ahLst/>
              <a:cxnLst/>
              <a:rect l="l" t="t" r="r" b="b"/>
              <a:pathLst>
                <a:path w="1849755" h="7620">
                  <a:moveTo>
                    <a:pt x="1849175" y="0"/>
                  </a:moveTo>
                  <a:lnTo>
                    <a:pt x="0" y="0"/>
                  </a:lnTo>
                  <a:lnTo>
                    <a:pt x="2650" y="7619"/>
                  </a:lnTo>
                  <a:lnTo>
                    <a:pt x="1846524" y="7619"/>
                  </a:lnTo>
                  <a:lnTo>
                    <a:pt x="1849175" y="0"/>
                  </a:lnTo>
                  <a:close/>
                </a:path>
              </a:pathLst>
            </a:custGeom>
            <a:solidFill>
              <a:srgbClr val="C57A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" name="object 358"/>
            <p:cNvSpPr/>
            <p:nvPr/>
          </p:nvSpPr>
          <p:spPr>
            <a:xfrm>
              <a:off x="543007" y="5557520"/>
              <a:ext cx="1844039" cy="7620"/>
            </a:xfrm>
            <a:custGeom>
              <a:avLst/>
              <a:gdLst/>
              <a:ahLst/>
              <a:cxnLst/>
              <a:rect l="l" t="t" r="r" b="b"/>
              <a:pathLst>
                <a:path w="1844039" h="7620">
                  <a:moveTo>
                    <a:pt x="1843874" y="0"/>
                  </a:moveTo>
                  <a:lnTo>
                    <a:pt x="0" y="0"/>
                  </a:lnTo>
                  <a:lnTo>
                    <a:pt x="2650" y="7619"/>
                  </a:lnTo>
                  <a:lnTo>
                    <a:pt x="1841223" y="7619"/>
                  </a:lnTo>
                  <a:lnTo>
                    <a:pt x="1843874" y="0"/>
                  </a:lnTo>
                  <a:close/>
                </a:path>
              </a:pathLst>
            </a:custGeom>
            <a:solidFill>
              <a:srgbClr val="C479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" name="object 359"/>
            <p:cNvSpPr/>
            <p:nvPr/>
          </p:nvSpPr>
          <p:spPr>
            <a:xfrm>
              <a:off x="545655" y="5563869"/>
              <a:ext cx="1838960" cy="7620"/>
            </a:xfrm>
            <a:custGeom>
              <a:avLst/>
              <a:gdLst/>
              <a:ahLst/>
              <a:cxnLst/>
              <a:rect l="l" t="t" r="r" b="b"/>
              <a:pathLst>
                <a:path w="1838960" h="7620">
                  <a:moveTo>
                    <a:pt x="1838566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1587" y="2540"/>
                  </a:lnTo>
                  <a:lnTo>
                    <a:pt x="1587" y="7620"/>
                  </a:lnTo>
                  <a:lnTo>
                    <a:pt x="1837029" y="7620"/>
                  </a:lnTo>
                  <a:lnTo>
                    <a:pt x="1837029" y="2540"/>
                  </a:lnTo>
                  <a:lnTo>
                    <a:pt x="1838566" y="2540"/>
                  </a:lnTo>
                  <a:lnTo>
                    <a:pt x="1838566" y="0"/>
                  </a:lnTo>
                  <a:close/>
                </a:path>
              </a:pathLst>
            </a:custGeom>
            <a:solidFill>
              <a:srgbClr val="C378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360"/>
            <p:cNvSpPr/>
            <p:nvPr/>
          </p:nvSpPr>
          <p:spPr>
            <a:xfrm>
              <a:off x="548409" y="5571489"/>
              <a:ext cx="1833245" cy="7620"/>
            </a:xfrm>
            <a:custGeom>
              <a:avLst/>
              <a:gdLst/>
              <a:ahLst/>
              <a:cxnLst/>
              <a:rect l="l" t="t" r="r" b="b"/>
              <a:pathLst>
                <a:path w="1833245" h="7620">
                  <a:moveTo>
                    <a:pt x="1833187" y="0"/>
                  </a:moveTo>
                  <a:lnTo>
                    <a:pt x="0" y="0"/>
                  </a:lnTo>
                  <a:lnTo>
                    <a:pt x="3463" y="7620"/>
                  </a:lnTo>
                  <a:lnTo>
                    <a:pt x="1829896" y="7620"/>
                  </a:lnTo>
                  <a:lnTo>
                    <a:pt x="1833187" y="0"/>
                  </a:lnTo>
                  <a:close/>
                </a:path>
              </a:pathLst>
            </a:custGeom>
            <a:solidFill>
              <a:srgbClr val="C177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361"/>
            <p:cNvSpPr/>
            <p:nvPr/>
          </p:nvSpPr>
          <p:spPr>
            <a:xfrm>
              <a:off x="551872" y="5579109"/>
              <a:ext cx="1826895" cy="7620"/>
            </a:xfrm>
            <a:custGeom>
              <a:avLst/>
              <a:gdLst/>
              <a:ahLst/>
              <a:cxnLst/>
              <a:rect l="l" t="t" r="r" b="b"/>
              <a:pathLst>
                <a:path w="1826895" h="7620">
                  <a:moveTo>
                    <a:pt x="1826433" y="0"/>
                  </a:moveTo>
                  <a:lnTo>
                    <a:pt x="0" y="0"/>
                  </a:lnTo>
                  <a:lnTo>
                    <a:pt x="3463" y="7619"/>
                  </a:lnTo>
                  <a:lnTo>
                    <a:pt x="1823142" y="7619"/>
                  </a:lnTo>
                  <a:lnTo>
                    <a:pt x="1826433" y="0"/>
                  </a:lnTo>
                  <a:close/>
                </a:path>
              </a:pathLst>
            </a:custGeom>
            <a:solidFill>
              <a:srgbClr val="C076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" name="object 362"/>
            <p:cNvSpPr/>
            <p:nvPr/>
          </p:nvSpPr>
          <p:spPr>
            <a:xfrm>
              <a:off x="554759" y="5585459"/>
              <a:ext cx="1821180" cy="7620"/>
            </a:xfrm>
            <a:custGeom>
              <a:avLst/>
              <a:gdLst/>
              <a:ahLst/>
              <a:cxnLst/>
              <a:rect l="l" t="t" r="r" b="b"/>
              <a:pathLst>
                <a:path w="1821180" h="7620">
                  <a:moveTo>
                    <a:pt x="1820804" y="0"/>
                  </a:moveTo>
                  <a:lnTo>
                    <a:pt x="0" y="0"/>
                  </a:lnTo>
                  <a:lnTo>
                    <a:pt x="3463" y="7619"/>
                  </a:lnTo>
                  <a:lnTo>
                    <a:pt x="1817514" y="7619"/>
                  </a:lnTo>
                  <a:lnTo>
                    <a:pt x="1820804" y="0"/>
                  </a:lnTo>
                  <a:close/>
                </a:path>
              </a:pathLst>
            </a:custGeom>
            <a:solidFill>
              <a:srgbClr val="BE7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" name="object 363"/>
            <p:cNvSpPr/>
            <p:nvPr/>
          </p:nvSpPr>
          <p:spPr>
            <a:xfrm>
              <a:off x="558222" y="5593079"/>
              <a:ext cx="1814195" cy="7620"/>
            </a:xfrm>
            <a:custGeom>
              <a:avLst/>
              <a:gdLst/>
              <a:ahLst/>
              <a:cxnLst/>
              <a:rect l="l" t="t" r="r" b="b"/>
              <a:pathLst>
                <a:path w="1814195" h="7620">
                  <a:moveTo>
                    <a:pt x="1814050" y="0"/>
                  </a:moveTo>
                  <a:lnTo>
                    <a:pt x="0" y="0"/>
                  </a:lnTo>
                  <a:lnTo>
                    <a:pt x="3463" y="7620"/>
                  </a:lnTo>
                  <a:lnTo>
                    <a:pt x="1810760" y="7620"/>
                  </a:lnTo>
                  <a:lnTo>
                    <a:pt x="1814050" y="0"/>
                  </a:lnTo>
                  <a:close/>
                </a:path>
              </a:pathLst>
            </a:custGeom>
            <a:solidFill>
              <a:srgbClr val="BD74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" name="object 364"/>
            <p:cNvSpPr/>
            <p:nvPr/>
          </p:nvSpPr>
          <p:spPr>
            <a:xfrm>
              <a:off x="561109" y="5599429"/>
              <a:ext cx="1808480" cy="7620"/>
            </a:xfrm>
            <a:custGeom>
              <a:avLst/>
              <a:gdLst/>
              <a:ahLst/>
              <a:cxnLst/>
              <a:rect l="l" t="t" r="r" b="b"/>
              <a:pathLst>
                <a:path w="1808480" h="7620">
                  <a:moveTo>
                    <a:pt x="1808422" y="0"/>
                  </a:moveTo>
                  <a:lnTo>
                    <a:pt x="0" y="0"/>
                  </a:lnTo>
                  <a:lnTo>
                    <a:pt x="3463" y="7620"/>
                  </a:lnTo>
                  <a:lnTo>
                    <a:pt x="1805131" y="7620"/>
                  </a:lnTo>
                  <a:lnTo>
                    <a:pt x="1808422" y="0"/>
                  </a:lnTo>
                  <a:close/>
                </a:path>
              </a:pathLst>
            </a:custGeom>
            <a:solidFill>
              <a:srgbClr val="BC74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" name="object 365"/>
            <p:cNvSpPr/>
            <p:nvPr/>
          </p:nvSpPr>
          <p:spPr>
            <a:xfrm>
              <a:off x="564572" y="5607050"/>
              <a:ext cx="1802130" cy="7620"/>
            </a:xfrm>
            <a:custGeom>
              <a:avLst/>
              <a:gdLst/>
              <a:ahLst/>
              <a:cxnLst/>
              <a:rect l="l" t="t" r="r" b="b"/>
              <a:pathLst>
                <a:path w="1802130" h="7620">
                  <a:moveTo>
                    <a:pt x="1801668" y="0"/>
                  </a:moveTo>
                  <a:lnTo>
                    <a:pt x="0" y="0"/>
                  </a:lnTo>
                  <a:lnTo>
                    <a:pt x="3463" y="7619"/>
                  </a:lnTo>
                  <a:lnTo>
                    <a:pt x="1798377" y="7619"/>
                  </a:lnTo>
                  <a:lnTo>
                    <a:pt x="1801668" y="0"/>
                  </a:lnTo>
                  <a:close/>
                </a:path>
              </a:pathLst>
            </a:custGeom>
            <a:solidFill>
              <a:srgbClr val="BA73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" name="object 366"/>
            <p:cNvSpPr/>
            <p:nvPr/>
          </p:nvSpPr>
          <p:spPr>
            <a:xfrm>
              <a:off x="568036" y="5614670"/>
              <a:ext cx="1795145" cy="7620"/>
            </a:xfrm>
            <a:custGeom>
              <a:avLst/>
              <a:gdLst/>
              <a:ahLst/>
              <a:cxnLst/>
              <a:rect l="l" t="t" r="r" b="b"/>
              <a:pathLst>
                <a:path w="1795145" h="7620">
                  <a:moveTo>
                    <a:pt x="1794914" y="0"/>
                  </a:moveTo>
                  <a:lnTo>
                    <a:pt x="0" y="0"/>
                  </a:lnTo>
                  <a:lnTo>
                    <a:pt x="3463" y="7619"/>
                  </a:lnTo>
                  <a:lnTo>
                    <a:pt x="1791623" y="7619"/>
                  </a:lnTo>
                  <a:lnTo>
                    <a:pt x="1794914" y="0"/>
                  </a:lnTo>
                  <a:close/>
                </a:path>
              </a:pathLst>
            </a:custGeom>
            <a:solidFill>
              <a:srgbClr val="B972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367"/>
            <p:cNvSpPr/>
            <p:nvPr/>
          </p:nvSpPr>
          <p:spPr>
            <a:xfrm>
              <a:off x="571207" y="5621019"/>
              <a:ext cx="1788795" cy="7620"/>
            </a:xfrm>
            <a:custGeom>
              <a:avLst/>
              <a:gdLst/>
              <a:ahLst/>
              <a:cxnLst/>
              <a:rect l="l" t="t" r="r" b="b"/>
              <a:pathLst>
                <a:path w="1788795" h="7620">
                  <a:moveTo>
                    <a:pt x="1788718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2247" y="1270"/>
                  </a:lnTo>
                  <a:lnTo>
                    <a:pt x="2247" y="7620"/>
                  </a:lnTo>
                  <a:lnTo>
                    <a:pt x="1786331" y="7620"/>
                  </a:lnTo>
                  <a:lnTo>
                    <a:pt x="1786331" y="1270"/>
                  </a:lnTo>
                  <a:lnTo>
                    <a:pt x="1788718" y="1270"/>
                  </a:lnTo>
                  <a:lnTo>
                    <a:pt x="1788718" y="0"/>
                  </a:lnTo>
                  <a:close/>
                </a:path>
              </a:pathLst>
            </a:custGeom>
            <a:solidFill>
              <a:srgbClr val="B871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" name="object 368"/>
            <p:cNvSpPr/>
            <p:nvPr/>
          </p:nvSpPr>
          <p:spPr>
            <a:xfrm>
              <a:off x="575430" y="5628639"/>
              <a:ext cx="1780539" cy="7620"/>
            </a:xfrm>
            <a:custGeom>
              <a:avLst/>
              <a:gdLst/>
              <a:ahLst/>
              <a:cxnLst/>
              <a:rect l="l" t="t" r="r" b="b"/>
              <a:pathLst>
                <a:path w="1780539" h="7620">
                  <a:moveTo>
                    <a:pt x="1779995" y="0"/>
                  </a:moveTo>
                  <a:lnTo>
                    <a:pt x="0" y="0"/>
                  </a:lnTo>
                  <a:lnTo>
                    <a:pt x="4717" y="7620"/>
                  </a:lnTo>
                  <a:lnTo>
                    <a:pt x="1774915" y="7620"/>
                  </a:lnTo>
                  <a:lnTo>
                    <a:pt x="1779995" y="0"/>
                  </a:lnTo>
                  <a:close/>
                </a:path>
              </a:pathLst>
            </a:custGeom>
            <a:solidFill>
              <a:srgbClr val="B670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" name="object 369"/>
            <p:cNvSpPr/>
            <p:nvPr/>
          </p:nvSpPr>
          <p:spPr>
            <a:xfrm>
              <a:off x="580148" y="5636259"/>
              <a:ext cx="1770380" cy="7620"/>
            </a:xfrm>
            <a:custGeom>
              <a:avLst/>
              <a:gdLst/>
              <a:ahLst/>
              <a:cxnLst/>
              <a:rect l="l" t="t" r="r" b="b"/>
              <a:pathLst>
                <a:path w="1770380" h="7620">
                  <a:moveTo>
                    <a:pt x="1770198" y="0"/>
                  </a:moveTo>
                  <a:lnTo>
                    <a:pt x="0" y="0"/>
                  </a:lnTo>
                  <a:lnTo>
                    <a:pt x="4717" y="7619"/>
                  </a:lnTo>
                  <a:lnTo>
                    <a:pt x="1765118" y="7619"/>
                  </a:lnTo>
                  <a:lnTo>
                    <a:pt x="1770198" y="0"/>
                  </a:lnTo>
                  <a:close/>
                </a:path>
              </a:pathLst>
            </a:custGeom>
            <a:solidFill>
              <a:srgbClr val="B56F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" name="object 370"/>
            <p:cNvSpPr/>
            <p:nvPr/>
          </p:nvSpPr>
          <p:spPr>
            <a:xfrm>
              <a:off x="584079" y="5642609"/>
              <a:ext cx="1762125" cy="7620"/>
            </a:xfrm>
            <a:custGeom>
              <a:avLst/>
              <a:gdLst/>
              <a:ahLst/>
              <a:cxnLst/>
              <a:rect l="l" t="t" r="r" b="b"/>
              <a:pathLst>
                <a:path w="1762125" h="7620">
                  <a:moveTo>
                    <a:pt x="1762034" y="0"/>
                  </a:moveTo>
                  <a:lnTo>
                    <a:pt x="0" y="0"/>
                  </a:lnTo>
                  <a:lnTo>
                    <a:pt x="4717" y="7619"/>
                  </a:lnTo>
                  <a:lnTo>
                    <a:pt x="1756954" y="7619"/>
                  </a:lnTo>
                  <a:lnTo>
                    <a:pt x="1762034" y="0"/>
                  </a:lnTo>
                  <a:close/>
                </a:path>
              </a:pathLst>
            </a:custGeom>
            <a:solidFill>
              <a:srgbClr val="B46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" name="object 371"/>
            <p:cNvSpPr/>
            <p:nvPr/>
          </p:nvSpPr>
          <p:spPr>
            <a:xfrm>
              <a:off x="588796" y="5650229"/>
              <a:ext cx="1752600" cy="7620"/>
            </a:xfrm>
            <a:custGeom>
              <a:avLst/>
              <a:gdLst/>
              <a:ahLst/>
              <a:cxnLst/>
              <a:rect l="l" t="t" r="r" b="b"/>
              <a:pathLst>
                <a:path w="1752600" h="7620">
                  <a:moveTo>
                    <a:pt x="1752237" y="0"/>
                  </a:moveTo>
                  <a:lnTo>
                    <a:pt x="0" y="0"/>
                  </a:lnTo>
                  <a:lnTo>
                    <a:pt x="4717" y="7620"/>
                  </a:lnTo>
                  <a:lnTo>
                    <a:pt x="1747157" y="7620"/>
                  </a:lnTo>
                  <a:lnTo>
                    <a:pt x="1752237" y="0"/>
                  </a:lnTo>
                  <a:close/>
                </a:path>
              </a:pathLst>
            </a:custGeom>
            <a:solidFill>
              <a:srgbClr val="B26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372"/>
            <p:cNvSpPr/>
            <p:nvPr/>
          </p:nvSpPr>
          <p:spPr>
            <a:xfrm>
              <a:off x="593513" y="5657850"/>
              <a:ext cx="1742439" cy="7620"/>
            </a:xfrm>
            <a:custGeom>
              <a:avLst/>
              <a:gdLst/>
              <a:ahLst/>
              <a:cxnLst/>
              <a:rect l="l" t="t" r="r" b="b"/>
              <a:pathLst>
                <a:path w="1742439" h="7620">
                  <a:moveTo>
                    <a:pt x="1742439" y="0"/>
                  </a:moveTo>
                  <a:lnTo>
                    <a:pt x="0" y="0"/>
                  </a:lnTo>
                  <a:lnTo>
                    <a:pt x="4717" y="7619"/>
                  </a:lnTo>
                  <a:lnTo>
                    <a:pt x="1737360" y="7619"/>
                  </a:lnTo>
                  <a:lnTo>
                    <a:pt x="1742439" y="0"/>
                  </a:lnTo>
                  <a:close/>
                </a:path>
              </a:pathLst>
            </a:custGeom>
            <a:solidFill>
              <a:srgbClr val="B16D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" name="object 373"/>
            <p:cNvSpPr/>
            <p:nvPr/>
          </p:nvSpPr>
          <p:spPr>
            <a:xfrm>
              <a:off x="597444" y="5664200"/>
              <a:ext cx="1734820" cy="7620"/>
            </a:xfrm>
            <a:custGeom>
              <a:avLst/>
              <a:gdLst/>
              <a:ahLst/>
              <a:cxnLst/>
              <a:rect l="l" t="t" r="r" b="b"/>
              <a:pathLst>
                <a:path w="1734820" h="7620">
                  <a:moveTo>
                    <a:pt x="1734275" y="0"/>
                  </a:moveTo>
                  <a:lnTo>
                    <a:pt x="0" y="0"/>
                  </a:lnTo>
                  <a:lnTo>
                    <a:pt x="4717" y="7619"/>
                  </a:lnTo>
                  <a:lnTo>
                    <a:pt x="1729195" y="7619"/>
                  </a:lnTo>
                  <a:lnTo>
                    <a:pt x="1734275" y="0"/>
                  </a:lnTo>
                  <a:close/>
                </a:path>
              </a:pathLst>
            </a:custGeom>
            <a:solidFill>
              <a:srgbClr val="AF6C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" name="object 374"/>
            <p:cNvSpPr/>
            <p:nvPr/>
          </p:nvSpPr>
          <p:spPr>
            <a:xfrm>
              <a:off x="602161" y="5671820"/>
              <a:ext cx="1724660" cy="7620"/>
            </a:xfrm>
            <a:custGeom>
              <a:avLst/>
              <a:gdLst/>
              <a:ahLst/>
              <a:cxnLst/>
              <a:rect l="l" t="t" r="r" b="b"/>
              <a:pathLst>
                <a:path w="1724660" h="7620">
                  <a:moveTo>
                    <a:pt x="1724478" y="0"/>
                  </a:moveTo>
                  <a:lnTo>
                    <a:pt x="0" y="0"/>
                  </a:lnTo>
                  <a:lnTo>
                    <a:pt x="2358" y="3809"/>
                  </a:lnTo>
                  <a:lnTo>
                    <a:pt x="5518" y="7619"/>
                  </a:lnTo>
                  <a:lnTo>
                    <a:pt x="1718871" y="7619"/>
                  </a:lnTo>
                  <a:lnTo>
                    <a:pt x="1721938" y="3809"/>
                  </a:lnTo>
                  <a:lnTo>
                    <a:pt x="1724478" y="0"/>
                  </a:lnTo>
                  <a:close/>
                </a:path>
              </a:pathLst>
            </a:custGeom>
            <a:solidFill>
              <a:srgbClr val="AE6B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" name="object 375"/>
            <p:cNvSpPr/>
            <p:nvPr/>
          </p:nvSpPr>
          <p:spPr>
            <a:xfrm>
              <a:off x="607679" y="5679439"/>
              <a:ext cx="1713864" cy="6350"/>
            </a:xfrm>
            <a:custGeom>
              <a:avLst/>
              <a:gdLst/>
              <a:ahLst/>
              <a:cxnLst/>
              <a:rect l="l" t="t" r="r" b="b"/>
              <a:pathLst>
                <a:path w="1713864" h="6350">
                  <a:moveTo>
                    <a:pt x="1713353" y="0"/>
                  </a:moveTo>
                  <a:lnTo>
                    <a:pt x="0" y="0"/>
                  </a:lnTo>
                  <a:lnTo>
                    <a:pt x="5265" y="6350"/>
                  </a:lnTo>
                  <a:lnTo>
                    <a:pt x="1708242" y="6350"/>
                  </a:lnTo>
                  <a:lnTo>
                    <a:pt x="1713353" y="0"/>
                  </a:lnTo>
                  <a:close/>
                </a:path>
              </a:pathLst>
            </a:custGeom>
            <a:solidFill>
              <a:srgbClr val="AD6A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" name="object 376"/>
            <p:cNvSpPr/>
            <p:nvPr/>
          </p:nvSpPr>
          <p:spPr>
            <a:xfrm>
              <a:off x="612945" y="5685789"/>
              <a:ext cx="1703070" cy="7620"/>
            </a:xfrm>
            <a:custGeom>
              <a:avLst/>
              <a:gdLst/>
              <a:ahLst/>
              <a:cxnLst/>
              <a:rect l="l" t="t" r="r" b="b"/>
              <a:pathLst>
                <a:path w="1703070" h="7620">
                  <a:moveTo>
                    <a:pt x="1702977" y="0"/>
                  </a:moveTo>
                  <a:lnTo>
                    <a:pt x="0" y="0"/>
                  </a:lnTo>
                  <a:lnTo>
                    <a:pt x="6319" y="7620"/>
                  </a:lnTo>
                  <a:lnTo>
                    <a:pt x="1696843" y="7620"/>
                  </a:lnTo>
                  <a:lnTo>
                    <a:pt x="1702977" y="0"/>
                  </a:lnTo>
                  <a:close/>
                </a:path>
              </a:pathLst>
            </a:custGeom>
            <a:solidFill>
              <a:srgbClr val="AB69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" name="object 377"/>
            <p:cNvSpPr/>
            <p:nvPr/>
          </p:nvSpPr>
          <p:spPr>
            <a:xfrm>
              <a:off x="619264" y="5693409"/>
              <a:ext cx="1691005" cy="7620"/>
            </a:xfrm>
            <a:custGeom>
              <a:avLst/>
              <a:gdLst/>
              <a:ahLst/>
              <a:cxnLst/>
              <a:rect l="l" t="t" r="r" b="b"/>
              <a:pathLst>
                <a:path w="1691005" h="7620">
                  <a:moveTo>
                    <a:pt x="1690524" y="0"/>
                  </a:moveTo>
                  <a:lnTo>
                    <a:pt x="0" y="0"/>
                  </a:lnTo>
                  <a:lnTo>
                    <a:pt x="6319" y="7619"/>
                  </a:lnTo>
                  <a:lnTo>
                    <a:pt x="1684391" y="7619"/>
                  </a:lnTo>
                  <a:lnTo>
                    <a:pt x="1690524" y="0"/>
                  </a:lnTo>
                  <a:close/>
                </a:path>
              </a:pathLst>
            </a:custGeom>
            <a:solidFill>
              <a:srgbClr val="AA68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" name="object 378"/>
            <p:cNvSpPr/>
            <p:nvPr/>
          </p:nvSpPr>
          <p:spPr>
            <a:xfrm>
              <a:off x="624530" y="5699759"/>
              <a:ext cx="1680210" cy="7620"/>
            </a:xfrm>
            <a:custGeom>
              <a:avLst/>
              <a:gdLst/>
              <a:ahLst/>
              <a:cxnLst/>
              <a:rect l="l" t="t" r="r" b="b"/>
              <a:pathLst>
                <a:path w="1680210" h="7620">
                  <a:moveTo>
                    <a:pt x="1680148" y="0"/>
                  </a:moveTo>
                  <a:lnTo>
                    <a:pt x="0" y="0"/>
                  </a:lnTo>
                  <a:lnTo>
                    <a:pt x="6319" y="7619"/>
                  </a:lnTo>
                  <a:lnTo>
                    <a:pt x="1674014" y="7619"/>
                  </a:lnTo>
                  <a:lnTo>
                    <a:pt x="1680148" y="0"/>
                  </a:lnTo>
                  <a:close/>
                </a:path>
              </a:pathLst>
            </a:custGeom>
            <a:solidFill>
              <a:srgbClr val="A968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" name="object 379"/>
            <p:cNvSpPr/>
            <p:nvPr/>
          </p:nvSpPr>
          <p:spPr>
            <a:xfrm>
              <a:off x="630849" y="5707379"/>
              <a:ext cx="1668145" cy="7620"/>
            </a:xfrm>
            <a:custGeom>
              <a:avLst/>
              <a:gdLst/>
              <a:ahLst/>
              <a:cxnLst/>
              <a:rect l="l" t="t" r="r" b="b"/>
              <a:pathLst>
                <a:path w="1668145" h="7620">
                  <a:moveTo>
                    <a:pt x="1667695" y="0"/>
                  </a:moveTo>
                  <a:lnTo>
                    <a:pt x="0" y="0"/>
                  </a:lnTo>
                  <a:lnTo>
                    <a:pt x="6319" y="7620"/>
                  </a:lnTo>
                  <a:lnTo>
                    <a:pt x="1661562" y="7620"/>
                  </a:lnTo>
                  <a:lnTo>
                    <a:pt x="1667695" y="0"/>
                  </a:lnTo>
                  <a:close/>
                </a:path>
              </a:pathLst>
            </a:custGeom>
            <a:solidFill>
              <a:srgbClr val="A767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" name="object 380"/>
            <p:cNvSpPr/>
            <p:nvPr/>
          </p:nvSpPr>
          <p:spPr>
            <a:xfrm>
              <a:off x="637168" y="5715000"/>
              <a:ext cx="1655445" cy="7620"/>
            </a:xfrm>
            <a:custGeom>
              <a:avLst/>
              <a:gdLst/>
              <a:ahLst/>
              <a:cxnLst/>
              <a:rect l="l" t="t" r="r" b="b"/>
              <a:pathLst>
                <a:path w="1655445" h="7620">
                  <a:moveTo>
                    <a:pt x="1655243" y="0"/>
                  </a:moveTo>
                  <a:lnTo>
                    <a:pt x="0" y="0"/>
                  </a:lnTo>
                  <a:lnTo>
                    <a:pt x="6319" y="7619"/>
                  </a:lnTo>
                  <a:lnTo>
                    <a:pt x="1649110" y="7619"/>
                  </a:lnTo>
                  <a:lnTo>
                    <a:pt x="1655243" y="0"/>
                  </a:lnTo>
                  <a:close/>
                </a:path>
              </a:pathLst>
            </a:custGeom>
            <a:solidFill>
              <a:srgbClr val="A666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" name="object 381"/>
            <p:cNvSpPr/>
            <p:nvPr/>
          </p:nvSpPr>
          <p:spPr>
            <a:xfrm>
              <a:off x="642434" y="5721350"/>
              <a:ext cx="1645285" cy="7620"/>
            </a:xfrm>
            <a:custGeom>
              <a:avLst/>
              <a:gdLst/>
              <a:ahLst/>
              <a:cxnLst/>
              <a:rect l="l" t="t" r="r" b="b"/>
              <a:pathLst>
                <a:path w="1645285" h="7620">
                  <a:moveTo>
                    <a:pt x="1644866" y="0"/>
                  </a:moveTo>
                  <a:lnTo>
                    <a:pt x="0" y="0"/>
                  </a:lnTo>
                  <a:lnTo>
                    <a:pt x="5265" y="6350"/>
                  </a:lnTo>
                  <a:lnTo>
                    <a:pt x="6535" y="7619"/>
                  </a:lnTo>
                  <a:lnTo>
                    <a:pt x="1638517" y="7619"/>
                  </a:lnTo>
                  <a:lnTo>
                    <a:pt x="1639755" y="6350"/>
                  </a:lnTo>
                  <a:lnTo>
                    <a:pt x="1644866" y="0"/>
                  </a:lnTo>
                  <a:close/>
                </a:path>
              </a:pathLst>
            </a:custGeom>
            <a:solidFill>
              <a:srgbClr val="A466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" name="object 382"/>
            <p:cNvSpPr/>
            <p:nvPr/>
          </p:nvSpPr>
          <p:spPr>
            <a:xfrm>
              <a:off x="648969" y="5728970"/>
              <a:ext cx="1632585" cy="7620"/>
            </a:xfrm>
            <a:custGeom>
              <a:avLst/>
              <a:gdLst/>
              <a:ahLst/>
              <a:cxnLst/>
              <a:rect l="l" t="t" r="r" b="b"/>
              <a:pathLst>
                <a:path w="1632585" h="7620">
                  <a:moveTo>
                    <a:pt x="1631981" y="0"/>
                  </a:moveTo>
                  <a:lnTo>
                    <a:pt x="0" y="0"/>
                  </a:lnTo>
                  <a:lnTo>
                    <a:pt x="7619" y="7619"/>
                  </a:lnTo>
                  <a:lnTo>
                    <a:pt x="1624552" y="7619"/>
                  </a:lnTo>
                  <a:lnTo>
                    <a:pt x="1631981" y="0"/>
                  </a:lnTo>
                  <a:close/>
                </a:path>
              </a:pathLst>
            </a:custGeom>
            <a:solidFill>
              <a:srgbClr val="A364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" name="object 383"/>
            <p:cNvSpPr/>
            <p:nvPr/>
          </p:nvSpPr>
          <p:spPr>
            <a:xfrm>
              <a:off x="656590" y="5736589"/>
              <a:ext cx="1617345" cy="7620"/>
            </a:xfrm>
            <a:custGeom>
              <a:avLst/>
              <a:gdLst/>
              <a:ahLst/>
              <a:cxnLst/>
              <a:rect l="l" t="t" r="r" b="b"/>
              <a:pathLst>
                <a:path w="1617345" h="7620">
                  <a:moveTo>
                    <a:pt x="1616932" y="0"/>
                  </a:moveTo>
                  <a:lnTo>
                    <a:pt x="0" y="0"/>
                  </a:lnTo>
                  <a:lnTo>
                    <a:pt x="7620" y="7620"/>
                  </a:lnTo>
                  <a:lnTo>
                    <a:pt x="1609502" y="7620"/>
                  </a:lnTo>
                  <a:lnTo>
                    <a:pt x="1616932" y="0"/>
                  </a:lnTo>
                  <a:close/>
                </a:path>
              </a:pathLst>
            </a:custGeom>
            <a:solidFill>
              <a:srgbClr val="A263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384"/>
            <p:cNvSpPr/>
            <p:nvPr/>
          </p:nvSpPr>
          <p:spPr>
            <a:xfrm>
              <a:off x="662940" y="5742939"/>
              <a:ext cx="1604645" cy="7620"/>
            </a:xfrm>
            <a:custGeom>
              <a:avLst/>
              <a:gdLst/>
              <a:ahLst/>
              <a:cxnLst/>
              <a:rect l="l" t="t" r="r" b="b"/>
              <a:pathLst>
                <a:path w="1604645" h="7620">
                  <a:moveTo>
                    <a:pt x="1604391" y="0"/>
                  </a:moveTo>
                  <a:lnTo>
                    <a:pt x="0" y="0"/>
                  </a:lnTo>
                  <a:lnTo>
                    <a:pt x="7620" y="7620"/>
                  </a:lnTo>
                  <a:lnTo>
                    <a:pt x="1596961" y="7620"/>
                  </a:lnTo>
                  <a:lnTo>
                    <a:pt x="1604391" y="0"/>
                  </a:lnTo>
                  <a:close/>
                </a:path>
              </a:pathLst>
            </a:custGeom>
            <a:solidFill>
              <a:srgbClr val="A062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385"/>
            <p:cNvSpPr/>
            <p:nvPr/>
          </p:nvSpPr>
          <p:spPr>
            <a:xfrm>
              <a:off x="670559" y="5750559"/>
              <a:ext cx="1589405" cy="7620"/>
            </a:xfrm>
            <a:custGeom>
              <a:avLst/>
              <a:gdLst/>
              <a:ahLst/>
              <a:cxnLst/>
              <a:rect l="l" t="t" r="r" b="b"/>
              <a:pathLst>
                <a:path w="1589405" h="7620">
                  <a:moveTo>
                    <a:pt x="1589341" y="0"/>
                  </a:moveTo>
                  <a:lnTo>
                    <a:pt x="0" y="0"/>
                  </a:lnTo>
                  <a:lnTo>
                    <a:pt x="7620" y="7619"/>
                  </a:lnTo>
                  <a:lnTo>
                    <a:pt x="1581911" y="7619"/>
                  </a:lnTo>
                  <a:lnTo>
                    <a:pt x="1589341" y="0"/>
                  </a:lnTo>
                  <a:close/>
                </a:path>
              </a:pathLst>
            </a:custGeom>
            <a:solidFill>
              <a:srgbClr val="9F62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386"/>
            <p:cNvSpPr/>
            <p:nvPr/>
          </p:nvSpPr>
          <p:spPr>
            <a:xfrm>
              <a:off x="678180" y="5758179"/>
              <a:ext cx="1574800" cy="7620"/>
            </a:xfrm>
            <a:custGeom>
              <a:avLst/>
              <a:gdLst/>
              <a:ahLst/>
              <a:cxnLst/>
              <a:rect l="l" t="t" r="r" b="b"/>
              <a:pathLst>
                <a:path w="1574800" h="7620">
                  <a:moveTo>
                    <a:pt x="1574292" y="0"/>
                  </a:moveTo>
                  <a:lnTo>
                    <a:pt x="0" y="0"/>
                  </a:lnTo>
                  <a:lnTo>
                    <a:pt x="7619" y="7620"/>
                  </a:lnTo>
                  <a:lnTo>
                    <a:pt x="1566862" y="7620"/>
                  </a:lnTo>
                  <a:lnTo>
                    <a:pt x="1574292" y="0"/>
                  </a:lnTo>
                  <a:close/>
                </a:path>
              </a:pathLst>
            </a:custGeom>
            <a:solidFill>
              <a:srgbClr val="9E61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387"/>
            <p:cNvSpPr/>
            <p:nvPr/>
          </p:nvSpPr>
          <p:spPr>
            <a:xfrm>
              <a:off x="684530" y="5764529"/>
              <a:ext cx="1562100" cy="7620"/>
            </a:xfrm>
            <a:custGeom>
              <a:avLst/>
              <a:gdLst/>
              <a:ahLst/>
              <a:cxnLst/>
              <a:rect l="l" t="t" r="r" b="b"/>
              <a:pathLst>
                <a:path w="1562100" h="7620">
                  <a:moveTo>
                    <a:pt x="1561750" y="0"/>
                  </a:moveTo>
                  <a:lnTo>
                    <a:pt x="0" y="0"/>
                  </a:lnTo>
                  <a:lnTo>
                    <a:pt x="7619" y="7620"/>
                  </a:lnTo>
                  <a:lnTo>
                    <a:pt x="1554321" y="7620"/>
                  </a:lnTo>
                  <a:lnTo>
                    <a:pt x="1561750" y="0"/>
                  </a:lnTo>
                  <a:close/>
                </a:path>
              </a:pathLst>
            </a:custGeom>
            <a:solidFill>
              <a:srgbClr val="9C60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" name="object 388"/>
            <p:cNvSpPr/>
            <p:nvPr/>
          </p:nvSpPr>
          <p:spPr>
            <a:xfrm>
              <a:off x="692150" y="5772150"/>
              <a:ext cx="1546860" cy="7620"/>
            </a:xfrm>
            <a:custGeom>
              <a:avLst/>
              <a:gdLst/>
              <a:ahLst/>
              <a:cxnLst/>
              <a:rect l="l" t="t" r="r" b="b"/>
              <a:pathLst>
                <a:path w="1546860" h="7620">
                  <a:moveTo>
                    <a:pt x="1546701" y="0"/>
                  </a:moveTo>
                  <a:lnTo>
                    <a:pt x="0" y="0"/>
                  </a:lnTo>
                  <a:lnTo>
                    <a:pt x="6350" y="6350"/>
                  </a:lnTo>
                  <a:lnTo>
                    <a:pt x="7860" y="7619"/>
                  </a:lnTo>
                  <a:lnTo>
                    <a:pt x="1538931" y="7619"/>
                  </a:lnTo>
                  <a:lnTo>
                    <a:pt x="1540510" y="6350"/>
                  </a:lnTo>
                  <a:lnTo>
                    <a:pt x="1546701" y="0"/>
                  </a:lnTo>
                  <a:close/>
                </a:path>
              </a:pathLst>
            </a:custGeom>
            <a:solidFill>
              <a:srgbClr val="9B5F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" name="object 389"/>
            <p:cNvSpPr/>
            <p:nvPr/>
          </p:nvSpPr>
          <p:spPr>
            <a:xfrm>
              <a:off x="698500" y="5778500"/>
              <a:ext cx="1534160" cy="7620"/>
            </a:xfrm>
            <a:custGeom>
              <a:avLst/>
              <a:gdLst/>
              <a:ahLst/>
              <a:cxnLst/>
              <a:rect l="l" t="t" r="r" b="b"/>
              <a:pathLst>
                <a:path w="1534160" h="7620">
                  <a:moveTo>
                    <a:pt x="1534160" y="0"/>
                  </a:moveTo>
                  <a:lnTo>
                    <a:pt x="0" y="0"/>
                  </a:lnTo>
                  <a:lnTo>
                    <a:pt x="9061" y="7619"/>
                  </a:lnTo>
                  <a:lnTo>
                    <a:pt x="1524686" y="7619"/>
                  </a:lnTo>
                  <a:lnTo>
                    <a:pt x="1534160" y="0"/>
                  </a:lnTo>
                  <a:close/>
                </a:path>
              </a:pathLst>
            </a:custGeom>
            <a:solidFill>
              <a:srgbClr val="9A5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" name="object 390"/>
            <p:cNvSpPr/>
            <p:nvPr/>
          </p:nvSpPr>
          <p:spPr>
            <a:xfrm>
              <a:off x="707561" y="5786120"/>
              <a:ext cx="1515745" cy="7620"/>
            </a:xfrm>
            <a:custGeom>
              <a:avLst/>
              <a:gdLst/>
              <a:ahLst/>
              <a:cxnLst/>
              <a:rect l="l" t="t" r="r" b="b"/>
              <a:pathLst>
                <a:path w="1515745" h="7620">
                  <a:moveTo>
                    <a:pt x="1515624" y="0"/>
                  </a:moveTo>
                  <a:lnTo>
                    <a:pt x="0" y="0"/>
                  </a:lnTo>
                  <a:lnTo>
                    <a:pt x="9061" y="7619"/>
                  </a:lnTo>
                  <a:lnTo>
                    <a:pt x="1506151" y="7619"/>
                  </a:lnTo>
                  <a:lnTo>
                    <a:pt x="1515624" y="0"/>
                  </a:lnTo>
                  <a:close/>
                </a:path>
              </a:pathLst>
            </a:custGeom>
            <a:solidFill>
              <a:srgbClr val="995D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" name="object 391"/>
            <p:cNvSpPr/>
            <p:nvPr/>
          </p:nvSpPr>
          <p:spPr>
            <a:xfrm>
              <a:off x="716623" y="5793739"/>
              <a:ext cx="1497330" cy="7620"/>
            </a:xfrm>
            <a:custGeom>
              <a:avLst/>
              <a:gdLst/>
              <a:ahLst/>
              <a:cxnLst/>
              <a:rect l="l" t="t" r="r" b="b"/>
              <a:pathLst>
                <a:path w="1497330" h="7620">
                  <a:moveTo>
                    <a:pt x="1497089" y="0"/>
                  </a:moveTo>
                  <a:lnTo>
                    <a:pt x="0" y="0"/>
                  </a:lnTo>
                  <a:lnTo>
                    <a:pt x="9061" y="7620"/>
                  </a:lnTo>
                  <a:lnTo>
                    <a:pt x="1487616" y="7620"/>
                  </a:lnTo>
                  <a:lnTo>
                    <a:pt x="1497089" y="0"/>
                  </a:lnTo>
                  <a:close/>
                </a:path>
              </a:pathLst>
            </a:custGeom>
            <a:solidFill>
              <a:srgbClr val="975D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" name="object 392"/>
            <p:cNvSpPr/>
            <p:nvPr/>
          </p:nvSpPr>
          <p:spPr>
            <a:xfrm>
              <a:off x="724174" y="5800089"/>
              <a:ext cx="1482090" cy="7620"/>
            </a:xfrm>
            <a:custGeom>
              <a:avLst/>
              <a:gdLst/>
              <a:ahLst/>
              <a:cxnLst/>
              <a:rect l="l" t="t" r="r" b="b"/>
              <a:pathLst>
                <a:path w="1482089" h="7620">
                  <a:moveTo>
                    <a:pt x="1481643" y="0"/>
                  </a:moveTo>
                  <a:lnTo>
                    <a:pt x="0" y="0"/>
                  </a:lnTo>
                  <a:lnTo>
                    <a:pt x="9061" y="7620"/>
                  </a:lnTo>
                  <a:lnTo>
                    <a:pt x="1472170" y="7620"/>
                  </a:lnTo>
                  <a:lnTo>
                    <a:pt x="1481643" y="0"/>
                  </a:lnTo>
                  <a:close/>
                </a:path>
              </a:pathLst>
            </a:custGeom>
            <a:solidFill>
              <a:srgbClr val="955C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" name="object 393"/>
            <p:cNvSpPr/>
            <p:nvPr/>
          </p:nvSpPr>
          <p:spPr>
            <a:xfrm>
              <a:off x="733236" y="5807709"/>
              <a:ext cx="1463675" cy="7620"/>
            </a:xfrm>
            <a:custGeom>
              <a:avLst/>
              <a:gdLst/>
              <a:ahLst/>
              <a:cxnLst/>
              <a:rect l="l" t="t" r="r" b="b"/>
              <a:pathLst>
                <a:path w="1463675" h="7620">
                  <a:moveTo>
                    <a:pt x="1463108" y="0"/>
                  </a:moveTo>
                  <a:lnTo>
                    <a:pt x="0" y="0"/>
                  </a:lnTo>
                  <a:lnTo>
                    <a:pt x="9061" y="7619"/>
                  </a:lnTo>
                  <a:lnTo>
                    <a:pt x="1453635" y="7619"/>
                  </a:lnTo>
                  <a:lnTo>
                    <a:pt x="1463108" y="0"/>
                  </a:lnTo>
                  <a:close/>
                </a:path>
              </a:pathLst>
            </a:custGeom>
            <a:solidFill>
              <a:srgbClr val="945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" name="object 394"/>
            <p:cNvSpPr/>
            <p:nvPr/>
          </p:nvSpPr>
          <p:spPr>
            <a:xfrm>
              <a:off x="742297" y="5815329"/>
              <a:ext cx="1444625" cy="7620"/>
            </a:xfrm>
            <a:custGeom>
              <a:avLst/>
              <a:gdLst/>
              <a:ahLst/>
              <a:cxnLst/>
              <a:rect l="l" t="t" r="r" b="b"/>
              <a:pathLst>
                <a:path w="1444625" h="7620">
                  <a:moveTo>
                    <a:pt x="1444573" y="0"/>
                  </a:moveTo>
                  <a:lnTo>
                    <a:pt x="0" y="0"/>
                  </a:lnTo>
                  <a:lnTo>
                    <a:pt x="9061" y="7620"/>
                  </a:lnTo>
                  <a:lnTo>
                    <a:pt x="1435100" y="7620"/>
                  </a:lnTo>
                  <a:lnTo>
                    <a:pt x="1444573" y="0"/>
                  </a:lnTo>
                  <a:close/>
                </a:path>
              </a:pathLst>
            </a:custGeom>
            <a:solidFill>
              <a:srgbClr val="935A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" name="object 395"/>
            <p:cNvSpPr/>
            <p:nvPr/>
          </p:nvSpPr>
          <p:spPr>
            <a:xfrm>
              <a:off x="749849" y="5821679"/>
              <a:ext cx="1429385" cy="7620"/>
            </a:xfrm>
            <a:custGeom>
              <a:avLst/>
              <a:gdLst/>
              <a:ahLst/>
              <a:cxnLst/>
              <a:rect l="l" t="t" r="r" b="b"/>
              <a:pathLst>
                <a:path w="1429385" h="7620">
                  <a:moveTo>
                    <a:pt x="1429127" y="0"/>
                  </a:moveTo>
                  <a:lnTo>
                    <a:pt x="0" y="0"/>
                  </a:lnTo>
                  <a:lnTo>
                    <a:pt x="4530" y="3810"/>
                  </a:lnTo>
                  <a:lnTo>
                    <a:pt x="9973" y="7620"/>
                  </a:lnTo>
                  <a:lnTo>
                    <a:pt x="1419056" y="7620"/>
                  </a:lnTo>
                  <a:lnTo>
                    <a:pt x="1424390" y="3810"/>
                  </a:lnTo>
                  <a:lnTo>
                    <a:pt x="1429127" y="0"/>
                  </a:lnTo>
                  <a:close/>
                </a:path>
              </a:pathLst>
            </a:custGeom>
            <a:solidFill>
              <a:srgbClr val="9159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" name="object 396"/>
            <p:cNvSpPr/>
            <p:nvPr/>
          </p:nvSpPr>
          <p:spPr>
            <a:xfrm>
              <a:off x="759822" y="5829300"/>
              <a:ext cx="1409700" cy="7620"/>
            </a:xfrm>
            <a:custGeom>
              <a:avLst/>
              <a:gdLst/>
              <a:ahLst/>
              <a:cxnLst/>
              <a:rect l="l" t="t" r="r" b="b"/>
              <a:pathLst>
                <a:path w="1409700" h="7620">
                  <a:moveTo>
                    <a:pt x="1409083" y="0"/>
                  </a:moveTo>
                  <a:lnTo>
                    <a:pt x="0" y="0"/>
                  </a:lnTo>
                  <a:lnTo>
                    <a:pt x="10885" y="7619"/>
                  </a:lnTo>
                  <a:lnTo>
                    <a:pt x="1398415" y="7619"/>
                  </a:lnTo>
                  <a:lnTo>
                    <a:pt x="1409083" y="0"/>
                  </a:lnTo>
                  <a:close/>
                </a:path>
              </a:pathLst>
            </a:custGeom>
            <a:solidFill>
              <a:srgbClr val="9058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" name="object 397"/>
            <p:cNvSpPr/>
            <p:nvPr/>
          </p:nvSpPr>
          <p:spPr>
            <a:xfrm>
              <a:off x="770708" y="5836920"/>
              <a:ext cx="1388110" cy="7620"/>
            </a:xfrm>
            <a:custGeom>
              <a:avLst/>
              <a:gdLst/>
              <a:ahLst/>
              <a:cxnLst/>
              <a:rect l="l" t="t" r="r" b="b"/>
              <a:pathLst>
                <a:path w="1388110" h="7620">
                  <a:moveTo>
                    <a:pt x="1387529" y="0"/>
                  </a:moveTo>
                  <a:lnTo>
                    <a:pt x="0" y="0"/>
                  </a:lnTo>
                  <a:lnTo>
                    <a:pt x="10885" y="7619"/>
                  </a:lnTo>
                  <a:lnTo>
                    <a:pt x="1376861" y="7619"/>
                  </a:lnTo>
                  <a:lnTo>
                    <a:pt x="1387529" y="0"/>
                  </a:lnTo>
                  <a:close/>
                </a:path>
              </a:pathLst>
            </a:custGeom>
            <a:solidFill>
              <a:srgbClr val="8F57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" name="object 398"/>
            <p:cNvSpPr/>
            <p:nvPr/>
          </p:nvSpPr>
          <p:spPr>
            <a:xfrm>
              <a:off x="779780" y="5843270"/>
              <a:ext cx="1369695" cy="7620"/>
            </a:xfrm>
            <a:custGeom>
              <a:avLst/>
              <a:gdLst/>
              <a:ahLst/>
              <a:cxnLst/>
              <a:rect l="l" t="t" r="r" b="b"/>
              <a:pathLst>
                <a:path w="1369695" h="7620">
                  <a:moveTo>
                    <a:pt x="1369568" y="0"/>
                  </a:moveTo>
                  <a:lnTo>
                    <a:pt x="0" y="0"/>
                  </a:lnTo>
                  <a:lnTo>
                    <a:pt x="10885" y="7619"/>
                  </a:lnTo>
                  <a:lnTo>
                    <a:pt x="1358900" y="7619"/>
                  </a:lnTo>
                  <a:lnTo>
                    <a:pt x="1369568" y="0"/>
                  </a:lnTo>
                  <a:close/>
                </a:path>
              </a:pathLst>
            </a:custGeom>
            <a:solidFill>
              <a:srgbClr val="8D57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" name="object 399"/>
            <p:cNvSpPr/>
            <p:nvPr/>
          </p:nvSpPr>
          <p:spPr>
            <a:xfrm>
              <a:off x="790665" y="5850889"/>
              <a:ext cx="1348105" cy="7620"/>
            </a:xfrm>
            <a:custGeom>
              <a:avLst/>
              <a:gdLst/>
              <a:ahLst/>
              <a:cxnLst/>
              <a:rect l="l" t="t" r="r" b="b"/>
              <a:pathLst>
                <a:path w="1348105" h="7620">
                  <a:moveTo>
                    <a:pt x="1348014" y="0"/>
                  </a:moveTo>
                  <a:lnTo>
                    <a:pt x="0" y="0"/>
                  </a:lnTo>
                  <a:lnTo>
                    <a:pt x="10885" y="7620"/>
                  </a:lnTo>
                  <a:lnTo>
                    <a:pt x="1337346" y="7620"/>
                  </a:lnTo>
                  <a:lnTo>
                    <a:pt x="1348014" y="0"/>
                  </a:lnTo>
                  <a:close/>
                </a:path>
              </a:pathLst>
            </a:custGeom>
            <a:solidFill>
              <a:srgbClr val="8C56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" name="object 400"/>
            <p:cNvSpPr/>
            <p:nvPr/>
          </p:nvSpPr>
          <p:spPr>
            <a:xfrm>
              <a:off x="801551" y="5858509"/>
              <a:ext cx="1326515" cy="7620"/>
            </a:xfrm>
            <a:custGeom>
              <a:avLst/>
              <a:gdLst/>
              <a:ahLst/>
              <a:cxnLst/>
              <a:rect l="l" t="t" r="r" b="b"/>
              <a:pathLst>
                <a:path w="1326514" h="7620">
                  <a:moveTo>
                    <a:pt x="1326460" y="0"/>
                  </a:moveTo>
                  <a:lnTo>
                    <a:pt x="0" y="0"/>
                  </a:lnTo>
                  <a:lnTo>
                    <a:pt x="10885" y="7619"/>
                  </a:lnTo>
                  <a:lnTo>
                    <a:pt x="1315792" y="7619"/>
                  </a:lnTo>
                  <a:lnTo>
                    <a:pt x="1326460" y="0"/>
                  </a:lnTo>
                  <a:close/>
                </a:path>
              </a:pathLst>
            </a:custGeom>
            <a:solidFill>
              <a:srgbClr val="8A55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" name="object 401"/>
            <p:cNvSpPr/>
            <p:nvPr/>
          </p:nvSpPr>
          <p:spPr>
            <a:xfrm>
              <a:off x="810622" y="5864859"/>
              <a:ext cx="1308735" cy="7620"/>
            </a:xfrm>
            <a:custGeom>
              <a:avLst/>
              <a:gdLst/>
              <a:ahLst/>
              <a:cxnLst/>
              <a:rect l="l" t="t" r="r" b="b"/>
              <a:pathLst>
                <a:path w="1308735" h="7620">
                  <a:moveTo>
                    <a:pt x="1308499" y="0"/>
                  </a:moveTo>
                  <a:lnTo>
                    <a:pt x="0" y="0"/>
                  </a:lnTo>
                  <a:lnTo>
                    <a:pt x="7257" y="5079"/>
                  </a:lnTo>
                  <a:lnTo>
                    <a:pt x="11543" y="7619"/>
                  </a:lnTo>
                  <a:lnTo>
                    <a:pt x="1297021" y="7619"/>
                  </a:lnTo>
                  <a:lnTo>
                    <a:pt x="1301387" y="5079"/>
                  </a:lnTo>
                  <a:lnTo>
                    <a:pt x="1308499" y="0"/>
                  </a:lnTo>
                  <a:close/>
                </a:path>
              </a:pathLst>
            </a:custGeom>
            <a:solidFill>
              <a:srgbClr val="8954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" name="object 402"/>
            <p:cNvSpPr/>
            <p:nvPr/>
          </p:nvSpPr>
          <p:spPr>
            <a:xfrm>
              <a:off x="822166" y="5872479"/>
              <a:ext cx="1285875" cy="7620"/>
            </a:xfrm>
            <a:custGeom>
              <a:avLst/>
              <a:gdLst/>
              <a:ahLst/>
              <a:cxnLst/>
              <a:rect l="l" t="t" r="r" b="b"/>
              <a:pathLst>
                <a:path w="1285875" h="7620">
                  <a:moveTo>
                    <a:pt x="1285478" y="0"/>
                  </a:moveTo>
                  <a:lnTo>
                    <a:pt x="0" y="0"/>
                  </a:lnTo>
                  <a:lnTo>
                    <a:pt x="12858" y="7620"/>
                  </a:lnTo>
                  <a:lnTo>
                    <a:pt x="1272381" y="7620"/>
                  </a:lnTo>
                  <a:lnTo>
                    <a:pt x="1285478" y="0"/>
                  </a:lnTo>
                  <a:close/>
                </a:path>
              </a:pathLst>
            </a:custGeom>
            <a:solidFill>
              <a:srgbClr val="8853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" name="object 403"/>
            <p:cNvSpPr/>
            <p:nvPr/>
          </p:nvSpPr>
          <p:spPr>
            <a:xfrm>
              <a:off x="835025" y="5880100"/>
              <a:ext cx="1259840" cy="6350"/>
            </a:xfrm>
            <a:custGeom>
              <a:avLst/>
              <a:gdLst/>
              <a:ahLst/>
              <a:cxnLst/>
              <a:rect l="l" t="t" r="r" b="b"/>
              <a:pathLst>
                <a:path w="1259839" h="6350">
                  <a:moveTo>
                    <a:pt x="1259522" y="0"/>
                  </a:moveTo>
                  <a:lnTo>
                    <a:pt x="0" y="0"/>
                  </a:lnTo>
                  <a:lnTo>
                    <a:pt x="10715" y="6350"/>
                  </a:lnTo>
                  <a:lnTo>
                    <a:pt x="1248608" y="6350"/>
                  </a:lnTo>
                  <a:lnTo>
                    <a:pt x="1259522" y="0"/>
                  </a:lnTo>
                  <a:close/>
                </a:path>
              </a:pathLst>
            </a:custGeom>
            <a:solidFill>
              <a:srgbClr val="8652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" name="object 404"/>
            <p:cNvSpPr/>
            <p:nvPr/>
          </p:nvSpPr>
          <p:spPr>
            <a:xfrm>
              <a:off x="845740" y="5886450"/>
              <a:ext cx="1238250" cy="7620"/>
            </a:xfrm>
            <a:custGeom>
              <a:avLst/>
              <a:gdLst/>
              <a:ahLst/>
              <a:cxnLst/>
              <a:rect l="l" t="t" r="r" b="b"/>
              <a:pathLst>
                <a:path w="1238250" h="7620">
                  <a:moveTo>
                    <a:pt x="1237892" y="0"/>
                  </a:moveTo>
                  <a:lnTo>
                    <a:pt x="0" y="0"/>
                  </a:lnTo>
                  <a:lnTo>
                    <a:pt x="12858" y="7619"/>
                  </a:lnTo>
                  <a:lnTo>
                    <a:pt x="1224795" y="7619"/>
                  </a:lnTo>
                  <a:lnTo>
                    <a:pt x="1237892" y="0"/>
                  </a:lnTo>
                  <a:close/>
                </a:path>
              </a:pathLst>
            </a:custGeom>
            <a:solidFill>
              <a:srgbClr val="8551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" name="object 405"/>
            <p:cNvSpPr/>
            <p:nvPr/>
          </p:nvSpPr>
          <p:spPr>
            <a:xfrm>
              <a:off x="858599" y="5894070"/>
              <a:ext cx="1212215" cy="7620"/>
            </a:xfrm>
            <a:custGeom>
              <a:avLst/>
              <a:gdLst/>
              <a:ahLst/>
              <a:cxnLst/>
              <a:rect l="l" t="t" r="r" b="b"/>
              <a:pathLst>
                <a:path w="1212214" h="7620">
                  <a:moveTo>
                    <a:pt x="1211937" y="0"/>
                  </a:moveTo>
                  <a:lnTo>
                    <a:pt x="0" y="0"/>
                  </a:lnTo>
                  <a:lnTo>
                    <a:pt x="12858" y="7619"/>
                  </a:lnTo>
                  <a:lnTo>
                    <a:pt x="1198840" y="7619"/>
                  </a:lnTo>
                  <a:lnTo>
                    <a:pt x="1211937" y="0"/>
                  </a:lnTo>
                  <a:close/>
                </a:path>
              </a:pathLst>
            </a:custGeom>
            <a:solidFill>
              <a:srgbClr val="8451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" name="object 406"/>
            <p:cNvSpPr/>
            <p:nvPr/>
          </p:nvSpPr>
          <p:spPr>
            <a:xfrm>
              <a:off x="871458" y="5901689"/>
              <a:ext cx="1186180" cy="7620"/>
            </a:xfrm>
            <a:custGeom>
              <a:avLst/>
              <a:gdLst/>
              <a:ahLst/>
              <a:cxnLst/>
              <a:rect l="l" t="t" r="r" b="b"/>
              <a:pathLst>
                <a:path w="1186180" h="7620">
                  <a:moveTo>
                    <a:pt x="1185981" y="0"/>
                  </a:moveTo>
                  <a:lnTo>
                    <a:pt x="0" y="0"/>
                  </a:lnTo>
                  <a:lnTo>
                    <a:pt x="12858" y="7620"/>
                  </a:lnTo>
                  <a:lnTo>
                    <a:pt x="1172884" y="7620"/>
                  </a:lnTo>
                  <a:lnTo>
                    <a:pt x="1185981" y="0"/>
                  </a:lnTo>
                  <a:close/>
                </a:path>
              </a:pathLst>
            </a:custGeom>
            <a:solidFill>
              <a:srgbClr val="8250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" name="object 407"/>
            <p:cNvSpPr/>
            <p:nvPr/>
          </p:nvSpPr>
          <p:spPr>
            <a:xfrm>
              <a:off x="882173" y="5908039"/>
              <a:ext cx="1164590" cy="7620"/>
            </a:xfrm>
            <a:custGeom>
              <a:avLst/>
              <a:gdLst/>
              <a:ahLst/>
              <a:cxnLst/>
              <a:rect l="l" t="t" r="r" b="b"/>
              <a:pathLst>
                <a:path w="1164589" h="7620">
                  <a:moveTo>
                    <a:pt x="1164351" y="0"/>
                  </a:moveTo>
                  <a:lnTo>
                    <a:pt x="0" y="0"/>
                  </a:lnTo>
                  <a:lnTo>
                    <a:pt x="4286" y="2540"/>
                  </a:lnTo>
                  <a:lnTo>
                    <a:pt x="14446" y="7620"/>
                  </a:lnTo>
                  <a:lnTo>
                    <a:pt x="1149826" y="7620"/>
                  </a:lnTo>
                  <a:lnTo>
                    <a:pt x="1159986" y="2540"/>
                  </a:lnTo>
                  <a:lnTo>
                    <a:pt x="1164351" y="0"/>
                  </a:lnTo>
                  <a:close/>
                </a:path>
              </a:pathLst>
            </a:custGeom>
            <a:solidFill>
              <a:srgbClr val="814F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" name="object 408"/>
            <p:cNvSpPr/>
            <p:nvPr/>
          </p:nvSpPr>
          <p:spPr>
            <a:xfrm>
              <a:off x="896619" y="5915659"/>
              <a:ext cx="1135380" cy="7620"/>
            </a:xfrm>
            <a:custGeom>
              <a:avLst/>
              <a:gdLst/>
              <a:ahLst/>
              <a:cxnLst/>
              <a:rect l="l" t="t" r="r" b="b"/>
              <a:pathLst>
                <a:path w="1135380" h="7620">
                  <a:moveTo>
                    <a:pt x="1135380" y="0"/>
                  </a:moveTo>
                  <a:lnTo>
                    <a:pt x="0" y="0"/>
                  </a:lnTo>
                  <a:lnTo>
                    <a:pt x="15240" y="7619"/>
                  </a:lnTo>
                  <a:lnTo>
                    <a:pt x="1120140" y="7619"/>
                  </a:lnTo>
                  <a:lnTo>
                    <a:pt x="1135380" y="0"/>
                  </a:lnTo>
                  <a:close/>
                </a:path>
              </a:pathLst>
            </a:custGeom>
            <a:solidFill>
              <a:srgbClr val="804E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" name="object 409"/>
            <p:cNvSpPr/>
            <p:nvPr/>
          </p:nvSpPr>
          <p:spPr>
            <a:xfrm>
              <a:off x="911860" y="5923279"/>
              <a:ext cx="1104900" cy="7620"/>
            </a:xfrm>
            <a:custGeom>
              <a:avLst/>
              <a:gdLst/>
              <a:ahLst/>
              <a:cxnLst/>
              <a:rect l="l" t="t" r="r" b="b"/>
              <a:pathLst>
                <a:path w="1104900" h="7620">
                  <a:moveTo>
                    <a:pt x="1104900" y="0"/>
                  </a:moveTo>
                  <a:lnTo>
                    <a:pt x="0" y="0"/>
                  </a:lnTo>
                  <a:lnTo>
                    <a:pt x="15239" y="7620"/>
                  </a:lnTo>
                  <a:lnTo>
                    <a:pt x="1089659" y="7620"/>
                  </a:lnTo>
                  <a:lnTo>
                    <a:pt x="1104900" y="0"/>
                  </a:lnTo>
                  <a:close/>
                </a:path>
              </a:pathLst>
            </a:custGeom>
            <a:solidFill>
              <a:srgbClr val="7E4D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" name="object 410"/>
            <p:cNvSpPr/>
            <p:nvPr/>
          </p:nvSpPr>
          <p:spPr>
            <a:xfrm>
              <a:off x="924560" y="5929629"/>
              <a:ext cx="1079500" cy="7620"/>
            </a:xfrm>
            <a:custGeom>
              <a:avLst/>
              <a:gdLst/>
              <a:ahLst/>
              <a:cxnLst/>
              <a:rect l="l" t="t" r="r" b="b"/>
              <a:pathLst>
                <a:path w="1079500" h="7620">
                  <a:moveTo>
                    <a:pt x="1079500" y="0"/>
                  </a:moveTo>
                  <a:lnTo>
                    <a:pt x="0" y="0"/>
                  </a:lnTo>
                  <a:lnTo>
                    <a:pt x="15239" y="7620"/>
                  </a:lnTo>
                  <a:lnTo>
                    <a:pt x="1064259" y="7620"/>
                  </a:lnTo>
                  <a:lnTo>
                    <a:pt x="1079500" y="0"/>
                  </a:lnTo>
                  <a:close/>
                </a:path>
              </a:pathLst>
            </a:custGeom>
            <a:solidFill>
              <a:srgbClr val="7D4C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" name="object 411"/>
            <p:cNvSpPr/>
            <p:nvPr/>
          </p:nvSpPr>
          <p:spPr>
            <a:xfrm>
              <a:off x="939800" y="5937250"/>
              <a:ext cx="1049020" cy="7620"/>
            </a:xfrm>
            <a:custGeom>
              <a:avLst/>
              <a:gdLst/>
              <a:ahLst/>
              <a:cxnLst/>
              <a:rect l="l" t="t" r="r" b="b"/>
              <a:pathLst>
                <a:path w="1049020" h="7620">
                  <a:moveTo>
                    <a:pt x="1049020" y="0"/>
                  </a:moveTo>
                  <a:lnTo>
                    <a:pt x="0" y="0"/>
                  </a:lnTo>
                  <a:lnTo>
                    <a:pt x="15239" y="7619"/>
                  </a:lnTo>
                  <a:lnTo>
                    <a:pt x="1033780" y="7619"/>
                  </a:lnTo>
                  <a:lnTo>
                    <a:pt x="1049020" y="0"/>
                  </a:lnTo>
                  <a:close/>
                </a:path>
              </a:pathLst>
            </a:custGeom>
            <a:solidFill>
              <a:srgbClr val="7B4B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" name="object 412"/>
            <p:cNvSpPr/>
            <p:nvPr/>
          </p:nvSpPr>
          <p:spPr>
            <a:xfrm>
              <a:off x="955039" y="5944870"/>
              <a:ext cx="1018540" cy="7620"/>
            </a:xfrm>
            <a:custGeom>
              <a:avLst/>
              <a:gdLst/>
              <a:ahLst/>
              <a:cxnLst/>
              <a:rect l="l" t="t" r="r" b="b"/>
              <a:pathLst>
                <a:path w="1018539" h="7620">
                  <a:moveTo>
                    <a:pt x="1018540" y="0"/>
                  </a:moveTo>
                  <a:lnTo>
                    <a:pt x="0" y="0"/>
                  </a:lnTo>
                  <a:lnTo>
                    <a:pt x="5080" y="2539"/>
                  </a:lnTo>
                  <a:lnTo>
                    <a:pt x="17475" y="7619"/>
                  </a:lnTo>
                  <a:lnTo>
                    <a:pt x="1001268" y="7619"/>
                  </a:lnTo>
                  <a:lnTo>
                    <a:pt x="1013460" y="2539"/>
                  </a:lnTo>
                  <a:lnTo>
                    <a:pt x="1018540" y="0"/>
                  </a:lnTo>
                  <a:close/>
                </a:path>
              </a:pathLst>
            </a:custGeom>
            <a:solidFill>
              <a:srgbClr val="7A4B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" name="object 413"/>
            <p:cNvSpPr/>
            <p:nvPr/>
          </p:nvSpPr>
          <p:spPr>
            <a:xfrm>
              <a:off x="969416" y="5951220"/>
              <a:ext cx="989965" cy="7620"/>
            </a:xfrm>
            <a:custGeom>
              <a:avLst/>
              <a:gdLst/>
              <a:ahLst/>
              <a:cxnLst/>
              <a:rect l="l" t="t" r="r" b="b"/>
              <a:pathLst>
                <a:path w="989964" h="7620">
                  <a:moveTo>
                    <a:pt x="989939" y="0"/>
                  </a:moveTo>
                  <a:lnTo>
                    <a:pt x="0" y="0"/>
                  </a:lnTo>
                  <a:lnTo>
                    <a:pt x="18592" y="7619"/>
                  </a:lnTo>
                  <a:lnTo>
                    <a:pt x="971651" y="7619"/>
                  </a:lnTo>
                  <a:lnTo>
                    <a:pt x="989939" y="0"/>
                  </a:lnTo>
                  <a:close/>
                </a:path>
              </a:pathLst>
            </a:custGeom>
            <a:solidFill>
              <a:srgbClr val="794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" name="object 414"/>
            <p:cNvSpPr/>
            <p:nvPr/>
          </p:nvSpPr>
          <p:spPr>
            <a:xfrm>
              <a:off x="988009" y="5958839"/>
              <a:ext cx="953135" cy="7620"/>
            </a:xfrm>
            <a:custGeom>
              <a:avLst/>
              <a:gdLst/>
              <a:ahLst/>
              <a:cxnLst/>
              <a:rect l="l" t="t" r="r" b="b"/>
              <a:pathLst>
                <a:path w="953135" h="7620">
                  <a:moveTo>
                    <a:pt x="953058" y="0"/>
                  </a:moveTo>
                  <a:lnTo>
                    <a:pt x="0" y="0"/>
                  </a:lnTo>
                  <a:lnTo>
                    <a:pt x="18592" y="7620"/>
                  </a:lnTo>
                  <a:lnTo>
                    <a:pt x="934770" y="7620"/>
                  </a:lnTo>
                  <a:lnTo>
                    <a:pt x="953058" y="0"/>
                  </a:lnTo>
                  <a:close/>
                </a:path>
              </a:pathLst>
            </a:custGeom>
            <a:solidFill>
              <a:srgbClr val="7749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" name="object 415"/>
            <p:cNvSpPr/>
            <p:nvPr/>
          </p:nvSpPr>
          <p:spPr>
            <a:xfrm>
              <a:off x="1003503" y="5965189"/>
              <a:ext cx="922655" cy="7620"/>
            </a:xfrm>
            <a:custGeom>
              <a:avLst/>
              <a:gdLst/>
              <a:ahLst/>
              <a:cxnLst/>
              <a:rect l="l" t="t" r="r" b="b"/>
              <a:pathLst>
                <a:path w="922655" h="7620">
                  <a:moveTo>
                    <a:pt x="922324" y="0"/>
                  </a:moveTo>
                  <a:lnTo>
                    <a:pt x="0" y="0"/>
                  </a:lnTo>
                  <a:lnTo>
                    <a:pt x="18592" y="7620"/>
                  </a:lnTo>
                  <a:lnTo>
                    <a:pt x="904036" y="7620"/>
                  </a:lnTo>
                  <a:lnTo>
                    <a:pt x="922324" y="0"/>
                  </a:lnTo>
                  <a:close/>
                </a:path>
              </a:pathLst>
            </a:custGeom>
            <a:solidFill>
              <a:srgbClr val="7648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" name="object 416"/>
            <p:cNvSpPr/>
            <p:nvPr/>
          </p:nvSpPr>
          <p:spPr>
            <a:xfrm>
              <a:off x="1022096" y="5972809"/>
              <a:ext cx="885825" cy="7620"/>
            </a:xfrm>
            <a:custGeom>
              <a:avLst/>
              <a:gdLst/>
              <a:ahLst/>
              <a:cxnLst/>
              <a:rect l="l" t="t" r="r" b="b"/>
              <a:pathLst>
                <a:path w="885825" h="7620">
                  <a:moveTo>
                    <a:pt x="885444" y="0"/>
                  </a:moveTo>
                  <a:lnTo>
                    <a:pt x="0" y="0"/>
                  </a:lnTo>
                  <a:lnTo>
                    <a:pt x="15493" y="6349"/>
                  </a:lnTo>
                  <a:lnTo>
                    <a:pt x="19188" y="7619"/>
                  </a:lnTo>
                  <a:lnTo>
                    <a:pt x="866451" y="7619"/>
                  </a:lnTo>
                  <a:lnTo>
                    <a:pt x="870204" y="6349"/>
                  </a:lnTo>
                  <a:lnTo>
                    <a:pt x="885444" y="0"/>
                  </a:lnTo>
                  <a:close/>
                </a:path>
              </a:pathLst>
            </a:custGeom>
            <a:solidFill>
              <a:srgbClr val="7547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" name="object 417"/>
            <p:cNvSpPr/>
            <p:nvPr/>
          </p:nvSpPr>
          <p:spPr>
            <a:xfrm>
              <a:off x="1041284" y="5980429"/>
              <a:ext cx="847725" cy="7620"/>
            </a:xfrm>
            <a:custGeom>
              <a:avLst/>
              <a:gdLst/>
              <a:ahLst/>
              <a:cxnLst/>
              <a:rect l="l" t="t" r="r" b="b"/>
              <a:pathLst>
                <a:path w="847725" h="7620">
                  <a:moveTo>
                    <a:pt x="847263" y="0"/>
                  </a:moveTo>
                  <a:lnTo>
                    <a:pt x="0" y="0"/>
                  </a:lnTo>
                  <a:lnTo>
                    <a:pt x="22167" y="7620"/>
                  </a:lnTo>
                  <a:lnTo>
                    <a:pt x="824749" y="7620"/>
                  </a:lnTo>
                  <a:lnTo>
                    <a:pt x="847263" y="0"/>
                  </a:lnTo>
                  <a:close/>
                </a:path>
              </a:pathLst>
            </a:custGeom>
            <a:solidFill>
              <a:srgbClr val="734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" name="object 418"/>
            <p:cNvSpPr/>
            <p:nvPr/>
          </p:nvSpPr>
          <p:spPr>
            <a:xfrm>
              <a:off x="1059757" y="5986779"/>
              <a:ext cx="810260" cy="7620"/>
            </a:xfrm>
            <a:custGeom>
              <a:avLst/>
              <a:gdLst/>
              <a:ahLst/>
              <a:cxnLst/>
              <a:rect l="l" t="t" r="r" b="b"/>
              <a:pathLst>
                <a:path w="810260" h="7620">
                  <a:moveTo>
                    <a:pt x="810029" y="0"/>
                  </a:moveTo>
                  <a:lnTo>
                    <a:pt x="0" y="0"/>
                  </a:lnTo>
                  <a:lnTo>
                    <a:pt x="22167" y="7620"/>
                  </a:lnTo>
                  <a:lnTo>
                    <a:pt x="787515" y="7620"/>
                  </a:lnTo>
                  <a:lnTo>
                    <a:pt x="810029" y="0"/>
                  </a:lnTo>
                  <a:close/>
                </a:path>
              </a:pathLst>
            </a:custGeom>
            <a:solidFill>
              <a:srgbClr val="7245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" name="object 419"/>
            <p:cNvSpPr/>
            <p:nvPr/>
          </p:nvSpPr>
          <p:spPr>
            <a:xfrm>
              <a:off x="1081924" y="5994400"/>
              <a:ext cx="765810" cy="7620"/>
            </a:xfrm>
            <a:custGeom>
              <a:avLst/>
              <a:gdLst/>
              <a:ahLst/>
              <a:cxnLst/>
              <a:rect l="l" t="t" r="r" b="b"/>
              <a:pathLst>
                <a:path w="765810" h="7620">
                  <a:moveTo>
                    <a:pt x="765348" y="0"/>
                  </a:moveTo>
                  <a:lnTo>
                    <a:pt x="0" y="0"/>
                  </a:lnTo>
                  <a:lnTo>
                    <a:pt x="22167" y="7619"/>
                  </a:lnTo>
                  <a:lnTo>
                    <a:pt x="742834" y="7619"/>
                  </a:lnTo>
                  <a:lnTo>
                    <a:pt x="765348" y="0"/>
                  </a:lnTo>
                  <a:close/>
                </a:path>
              </a:pathLst>
            </a:custGeom>
            <a:solidFill>
              <a:srgbClr val="7045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" name="object 420"/>
            <p:cNvSpPr/>
            <p:nvPr/>
          </p:nvSpPr>
          <p:spPr>
            <a:xfrm>
              <a:off x="1104091" y="6002020"/>
              <a:ext cx="720725" cy="7620"/>
            </a:xfrm>
            <a:custGeom>
              <a:avLst/>
              <a:gdLst/>
              <a:ahLst/>
              <a:cxnLst/>
              <a:rect l="l" t="t" r="r" b="b"/>
              <a:pathLst>
                <a:path w="720725" h="7620">
                  <a:moveTo>
                    <a:pt x="720667" y="0"/>
                  </a:moveTo>
                  <a:lnTo>
                    <a:pt x="0" y="0"/>
                  </a:lnTo>
                  <a:lnTo>
                    <a:pt x="14778" y="5079"/>
                  </a:lnTo>
                  <a:lnTo>
                    <a:pt x="24639" y="7619"/>
                  </a:lnTo>
                  <a:lnTo>
                    <a:pt x="695946" y="7619"/>
                  </a:lnTo>
                  <a:lnTo>
                    <a:pt x="705658" y="5079"/>
                  </a:lnTo>
                  <a:lnTo>
                    <a:pt x="720667" y="0"/>
                  </a:lnTo>
                  <a:close/>
                </a:path>
              </a:pathLst>
            </a:custGeom>
            <a:solidFill>
              <a:srgbClr val="6F44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" name="object 421"/>
            <p:cNvSpPr/>
            <p:nvPr/>
          </p:nvSpPr>
          <p:spPr>
            <a:xfrm>
              <a:off x="1123800" y="6008370"/>
              <a:ext cx="681355" cy="7620"/>
            </a:xfrm>
            <a:custGeom>
              <a:avLst/>
              <a:gdLst/>
              <a:ahLst/>
              <a:cxnLst/>
              <a:rect l="l" t="t" r="r" b="b"/>
              <a:pathLst>
                <a:path w="681355" h="7620">
                  <a:moveTo>
                    <a:pt x="681093" y="0"/>
                  </a:moveTo>
                  <a:lnTo>
                    <a:pt x="0" y="0"/>
                  </a:lnTo>
                  <a:lnTo>
                    <a:pt x="29583" y="7619"/>
                  </a:lnTo>
                  <a:lnTo>
                    <a:pt x="651958" y="7619"/>
                  </a:lnTo>
                  <a:lnTo>
                    <a:pt x="681093" y="0"/>
                  </a:lnTo>
                  <a:close/>
                </a:path>
              </a:pathLst>
            </a:custGeom>
            <a:solidFill>
              <a:srgbClr val="6E43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" name="object 422"/>
            <p:cNvSpPr/>
            <p:nvPr/>
          </p:nvSpPr>
          <p:spPr>
            <a:xfrm>
              <a:off x="1153384" y="6015989"/>
              <a:ext cx="622935" cy="7620"/>
            </a:xfrm>
            <a:custGeom>
              <a:avLst/>
              <a:gdLst/>
              <a:ahLst/>
              <a:cxnLst/>
              <a:rect l="l" t="t" r="r" b="b"/>
              <a:pathLst>
                <a:path w="622935" h="7620">
                  <a:moveTo>
                    <a:pt x="622374" y="0"/>
                  </a:moveTo>
                  <a:lnTo>
                    <a:pt x="0" y="0"/>
                  </a:lnTo>
                  <a:lnTo>
                    <a:pt x="29583" y="7620"/>
                  </a:lnTo>
                  <a:lnTo>
                    <a:pt x="593239" y="7620"/>
                  </a:lnTo>
                  <a:lnTo>
                    <a:pt x="622374" y="0"/>
                  </a:lnTo>
                  <a:close/>
                </a:path>
              </a:pathLst>
            </a:custGeom>
            <a:solidFill>
              <a:srgbClr val="6C42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" name="object 423"/>
            <p:cNvSpPr/>
            <p:nvPr/>
          </p:nvSpPr>
          <p:spPr>
            <a:xfrm>
              <a:off x="1182967" y="6023609"/>
              <a:ext cx="563880" cy="7620"/>
            </a:xfrm>
            <a:custGeom>
              <a:avLst/>
              <a:gdLst/>
              <a:ahLst/>
              <a:cxnLst/>
              <a:rect l="l" t="t" r="r" b="b"/>
              <a:pathLst>
                <a:path w="563880" h="7620">
                  <a:moveTo>
                    <a:pt x="563655" y="0"/>
                  </a:moveTo>
                  <a:lnTo>
                    <a:pt x="0" y="0"/>
                  </a:lnTo>
                  <a:lnTo>
                    <a:pt x="19722" y="5079"/>
                  </a:lnTo>
                  <a:lnTo>
                    <a:pt x="33008" y="7619"/>
                  </a:lnTo>
                  <a:lnTo>
                    <a:pt x="530946" y="7619"/>
                  </a:lnTo>
                  <a:lnTo>
                    <a:pt x="544232" y="5079"/>
                  </a:lnTo>
                  <a:lnTo>
                    <a:pt x="563655" y="0"/>
                  </a:lnTo>
                  <a:close/>
                </a:path>
              </a:pathLst>
            </a:custGeom>
            <a:solidFill>
              <a:srgbClr val="6B41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" name="object 424"/>
            <p:cNvSpPr/>
            <p:nvPr/>
          </p:nvSpPr>
          <p:spPr>
            <a:xfrm>
              <a:off x="1209333" y="6029959"/>
              <a:ext cx="511809" cy="7620"/>
            </a:xfrm>
            <a:custGeom>
              <a:avLst/>
              <a:gdLst/>
              <a:ahLst/>
              <a:cxnLst/>
              <a:rect l="l" t="t" r="r" b="b"/>
              <a:pathLst>
                <a:path w="511810" h="7620">
                  <a:moveTo>
                    <a:pt x="511223" y="0"/>
                  </a:moveTo>
                  <a:lnTo>
                    <a:pt x="0" y="0"/>
                  </a:lnTo>
                  <a:lnTo>
                    <a:pt x="39858" y="7619"/>
                  </a:lnTo>
                  <a:lnTo>
                    <a:pt x="471365" y="7619"/>
                  </a:lnTo>
                  <a:lnTo>
                    <a:pt x="511223" y="0"/>
                  </a:lnTo>
                  <a:close/>
                </a:path>
              </a:pathLst>
            </a:custGeom>
            <a:solidFill>
              <a:srgbClr val="6A40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" name="object 425"/>
            <p:cNvSpPr/>
            <p:nvPr/>
          </p:nvSpPr>
          <p:spPr>
            <a:xfrm>
              <a:off x="1249191" y="6037579"/>
              <a:ext cx="431800" cy="7620"/>
            </a:xfrm>
            <a:custGeom>
              <a:avLst/>
              <a:gdLst/>
              <a:ahLst/>
              <a:cxnLst/>
              <a:rect l="l" t="t" r="r" b="b"/>
              <a:pathLst>
                <a:path w="431800" h="7620">
                  <a:moveTo>
                    <a:pt x="431506" y="0"/>
                  </a:moveTo>
                  <a:lnTo>
                    <a:pt x="0" y="0"/>
                  </a:lnTo>
                  <a:lnTo>
                    <a:pt x="39858" y="7620"/>
                  </a:lnTo>
                  <a:lnTo>
                    <a:pt x="391648" y="7620"/>
                  </a:lnTo>
                  <a:lnTo>
                    <a:pt x="431506" y="0"/>
                  </a:lnTo>
                  <a:close/>
                </a:path>
              </a:pathLst>
            </a:custGeom>
            <a:solidFill>
              <a:srgbClr val="683F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" name="object 426"/>
            <p:cNvSpPr/>
            <p:nvPr/>
          </p:nvSpPr>
          <p:spPr>
            <a:xfrm>
              <a:off x="1289050" y="6045200"/>
              <a:ext cx="351790" cy="7620"/>
            </a:xfrm>
            <a:custGeom>
              <a:avLst/>
              <a:gdLst/>
              <a:ahLst/>
              <a:cxnLst/>
              <a:rect l="l" t="t" r="r" b="b"/>
              <a:pathLst>
                <a:path w="351789" h="7620">
                  <a:moveTo>
                    <a:pt x="351789" y="0"/>
                  </a:moveTo>
                  <a:lnTo>
                    <a:pt x="0" y="0"/>
                  </a:lnTo>
                  <a:lnTo>
                    <a:pt x="65722" y="7620"/>
                  </a:lnTo>
                  <a:lnTo>
                    <a:pt x="286067" y="7620"/>
                  </a:lnTo>
                  <a:lnTo>
                    <a:pt x="351789" y="0"/>
                  </a:lnTo>
                  <a:close/>
                </a:path>
              </a:pathLst>
            </a:custGeom>
            <a:solidFill>
              <a:srgbClr val="673F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" name="object 427"/>
            <p:cNvSpPr/>
            <p:nvPr/>
          </p:nvSpPr>
          <p:spPr>
            <a:xfrm>
              <a:off x="1360246" y="6051550"/>
              <a:ext cx="209550" cy="6350"/>
            </a:xfrm>
            <a:custGeom>
              <a:avLst/>
              <a:gdLst/>
              <a:ahLst/>
              <a:cxnLst/>
              <a:rect l="l" t="t" r="r" b="b"/>
              <a:pathLst>
                <a:path w="209550" h="6350">
                  <a:moveTo>
                    <a:pt x="209384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60248" y="3810"/>
                  </a:lnTo>
                  <a:lnTo>
                    <a:pt x="60248" y="6350"/>
                  </a:lnTo>
                  <a:lnTo>
                    <a:pt x="148513" y="6350"/>
                  </a:lnTo>
                  <a:lnTo>
                    <a:pt x="148513" y="3810"/>
                  </a:lnTo>
                  <a:lnTo>
                    <a:pt x="209384" y="3810"/>
                  </a:lnTo>
                  <a:lnTo>
                    <a:pt x="209384" y="0"/>
                  </a:lnTo>
                  <a:close/>
                </a:path>
              </a:pathLst>
            </a:custGeom>
            <a:solidFill>
              <a:srgbClr val="663E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" name="object 428"/>
            <p:cNvSpPr/>
            <p:nvPr/>
          </p:nvSpPr>
          <p:spPr>
            <a:xfrm>
              <a:off x="524509" y="4847589"/>
              <a:ext cx="1882139" cy="1210310"/>
            </a:xfrm>
            <a:custGeom>
              <a:avLst/>
              <a:gdLst/>
              <a:ahLst/>
              <a:cxnLst/>
              <a:rect l="l" t="t" r="r" b="b"/>
              <a:pathLst>
                <a:path w="1882139" h="1210310">
                  <a:moveTo>
                    <a:pt x="0" y="605790"/>
                  </a:moveTo>
                  <a:lnTo>
                    <a:pt x="8128" y="675404"/>
                  </a:lnTo>
                  <a:lnTo>
                    <a:pt x="31659" y="744193"/>
                  </a:lnTo>
                  <a:lnTo>
                    <a:pt x="69313" y="811332"/>
                  </a:lnTo>
                  <a:lnTo>
                    <a:pt x="93036" y="844024"/>
                  </a:lnTo>
                  <a:lnTo>
                    <a:pt x="119811" y="875994"/>
                  </a:lnTo>
                  <a:lnTo>
                    <a:pt x="149476" y="907138"/>
                  </a:lnTo>
                  <a:lnTo>
                    <a:pt x="181872" y="937354"/>
                  </a:lnTo>
                  <a:lnTo>
                    <a:pt x="216839" y="966538"/>
                  </a:lnTo>
                  <a:lnTo>
                    <a:pt x="254217" y="994586"/>
                  </a:lnTo>
                  <a:lnTo>
                    <a:pt x="293846" y="1021397"/>
                  </a:lnTo>
                  <a:lnTo>
                    <a:pt x="335566" y="1046866"/>
                  </a:lnTo>
                  <a:lnTo>
                    <a:pt x="379217" y="1070891"/>
                  </a:lnTo>
                  <a:lnTo>
                    <a:pt x="424638" y="1093368"/>
                  </a:lnTo>
                  <a:lnTo>
                    <a:pt x="471671" y="1114194"/>
                  </a:lnTo>
                  <a:lnTo>
                    <a:pt x="520156" y="1133266"/>
                  </a:lnTo>
                  <a:lnTo>
                    <a:pt x="569931" y="1150480"/>
                  </a:lnTo>
                  <a:lnTo>
                    <a:pt x="620837" y="1165734"/>
                  </a:lnTo>
                  <a:lnTo>
                    <a:pt x="672714" y="1178924"/>
                  </a:lnTo>
                  <a:lnTo>
                    <a:pt x="725403" y="1189948"/>
                  </a:lnTo>
                  <a:lnTo>
                    <a:pt x="778743" y="1198701"/>
                  </a:lnTo>
                  <a:lnTo>
                    <a:pt x="832574" y="1205082"/>
                  </a:lnTo>
                  <a:lnTo>
                    <a:pt x="886736" y="1208985"/>
                  </a:lnTo>
                  <a:lnTo>
                    <a:pt x="941070" y="1210310"/>
                  </a:lnTo>
                  <a:lnTo>
                    <a:pt x="995267" y="1208985"/>
                  </a:lnTo>
                  <a:lnTo>
                    <a:pt x="1049315" y="1205082"/>
                  </a:lnTo>
                  <a:lnTo>
                    <a:pt x="1103052" y="1198701"/>
                  </a:lnTo>
                  <a:lnTo>
                    <a:pt x="1156316" y="1189948"/>
                  </a:lnTo>
                  <a:lnTo>
                    <a:pt x="1208947" y="1178924"/>
                  </a:lnTo>
                  <a:lnTo>
                    <a:pt x="1260782" y="1165734"/>
                  </a:lnTo>
                  <a:lnTo>
                    <a:pt x="1311661" y="1150480"/>
                  </a:lnTo>
                  <a:lnTo>
                    <a:pt x="1361422" y="1133266"/>
                  </a:lnTo>
                  <a:lnTo>
                    <a:pt x="1409904" y="1114194"/>
                  </a:lnTo>
                  <a:lnTo>
                    <a:pt x="1456946" y="1093368"/>
                  </a:lnTo>
                  <a:lnTo>
                    <a:pt x="1502386" y="1070891"/>
                  </a:lnTo>
                  <a:lnTo>
                    <a:pt x="1546064" y="1046866"/>
                  </a:lnTo>
                  <a:lnTo>
                    <a:pt x="1587817" y="1021397"/>
                  </a:lnTo>
                  <a:lnTo>
                    <a:pt x="1627485" y="994586"/>
                  </a:lnTo>
                  <a:lnTo>
                    <a:pt x="1664907" y="966538"/>
                  </a:lnTo>
                  <a:lnTo>
                    <a:pt x="1699920" y="937354"/>
                  </a:lnTo>
                  <a:lnTo>
                    <a:pt x="1732365" y="907138"/>
                  </a:lnTo>
                  <a:lnTo>
                    <a:pt x="1762079" y="875994"/>
                  </a:lnTo>
                  <a:lnTo>
                    <a:pt x="1788901" y="844024"/>
                  </a:lnTo>
                  <a:lnTo>
                    <a:pt x="1812670" y="811332"/>
                  </a:lnTo>
                  <a:lnTo>
                    <a:pt x="1833225" y="778021"/>
                  </a:lnTo>
                  <a:lnTo>
                    <a:pt x="1864046" y="709954"/>
                  </a:lnTo>
                  <a:lnTo>
                    <a:pt x="1880075" y="640648"/>
                  </a:lnTo>
                  <a:lnTo>
                    <a:pt x="1882139" y="605790"/>
                  </a:lnTo>
                  <a:lnTo>
                    <a:pt x="1882139" y="0"/>
                  </a:lnTo>
                  <a:lnTo>
                    <a:pt x="0" y="0"/>
                  </a:lnTo>
                  <a:lnTo>
                    <a:pt x="0" y="605790"/>
                  </a:lnTo>
                  <a:close/>
                </a:path>
                <a:path w="1882139" h="1210310">
                  <a:moveTo>
                    <a:pt x="0" y="0"/>
                  </a:moveTo>
                  <a:lnTo>
                    <a:pt x="0" y="0"/>
                  </a:lnTo>
                </a:path>
                <a:path w="1882139" h="1210310">
                  <a:moveTo>
                    <a:pt x="1882139" y="1210310"/>
                  </a:moveTo>
                  <a:lnTo>
                    <a:pt x="1882139" y="121031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" name="object 429"/>
            <p:cNvSpPr/>
            <p:nvPr/>
          </p:nvSpPr>
          <p:spPr>
            <a:xfrm>
              <a:off x="1382267" y="3641089"/>
              <a:ext cx="153670" cy="5080"/>
            </a:xfrm>
            <a:custGeom>
              <a:avLst/>
              <a:gdLst/>
              <a:ahLst/>
              <a:cxnLst/>
              <a:rect l="l" t="t" r="r" b="b"/>
              <a:pathLst>
                <a:path w="153669" h="5079">
                  <a:moveTo>
                    <a:pt x="78232" y="0"/>
                  </a:moveTo>
                  <a:lnTo>
                    <a:pt x="0" y="5080"/>
                  </a:lnTo>
                  <a:lnTo>
                    <a:pt x="153416" y="5080"/>
                  </a:lnTo>
                  <a:lnTo>
                    <a:pt x="78232" y="0"/>
                  </a:lnTo>
                  <a:close/>
                </a:path>
              </a:pathLst>
            </a:custGeom>
            <a:solidFill>
              <a:srgbClr val="D885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" name="object 430"/>
            <p:cNvSpPr/>
            <p:nvPr/>
          </p:nvSpPr>
          <p:spPr>
            <a:xfrm>
              <a:off x="1347254" y="3646169"/>
              <a:ext cx="222885" cy="7620"/>
            </a:xfrm>
            <a:custGeom>
              <a:avLst/>
              <a:gdLst/>
              <a:ahLst/>
              <a:cxnLst/>
              <a:rect l="l" t="t" r="r" b="b"/>
              <a:pathLst>
                <a:path w="222884" h="7620">
                  <a:moveTo>
                    <a:pt x="222669" y="1270"/>
                  </a:moveTo>
                  <a:lnTo>
                    <a:pt x="197815" y="1270"/>
                  </a:lnTo>
                  <a:lnTo>
                    <a:pt x="197815" y="0"/>
                  </a:lnTo>
                  <a:lnTo>
                    <a:pt x="25234" y="0"/>
                  </a:lnTo>
                  <a:lnTo>
                    <a:pt x="25234" y="1270"/>
                  </a:lnTo>
                  <a:lnTo>
                    <a:pt x="0" y="1270"/>
                  </a:lnTo>
                  <a:lnTo>
                    <a:pt x="0" y="7620"/>
                  </a:lnTo>
                  <a:lnTo>
                    <a:pt x="222669" y="7620"/>
                  </a:lnTo>
                  <a:lnTo>
                    <a:pt x="222669" y="1270"/>
                  </a:lnTo>
                  <a:close/>
                </a:path>
              </a:pathLst>
            </a:custGeom>
            <a:solidFill>
              <a:srgbClr val="D785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" name="object 431"/>
            <p:cNvSpPr/>
            <p:nvPr/>
          </p:nvSpPr>
          <p:spPr>
            <a:xfrm>
              <a:off x="1294722" y="3653789"/>
              <a:ext cx="328295" cy="7620"/>
            </a:xfrm>
            <a:custGeom>
              <a:avLst/>
              <a:gdLst/>
              <a:ahLst/>
              <a:cxnLst/>
              <a:rect l="l" t="t" r="r" b="b"/>
              <a:pathLst>
                <a:path w="328294" h="7620">
                  <a:moveTo>
                    <a:pt x="290660" y="0"/>
                  </a:moveTo>
                  <a:lnTo>
                    <a:pt x="37084" y="0"/>
                  </a:lnTo>
                  <a:lnTo>
                    <a:pt x="0" y="7620"/>
                  </a:lnTo>
                  <a:lnTo>
                    <a:pt x="327744" y="7620"/>
                  </a:lnTo>
                  <a:lnTo>
                    <a:pt x="290660" y="0"/>
                  </a:lnTo>
                  <a:close/>
                </a:path>
              </a:pathLst>
            </a:custGeom>
            <a:solidFill>
              <a:srgbClr val="D684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" name="object 432"/>
            <p:cNvSpPr/>
            <p:nvPr/>
          </p:nvSpPr>
          <p:spPr>
            <a:xfrm>
              <a:off x="1266134" y="3660139"/>
              <a:ext cx="385445" cy="7620"/>
            </a:xfrm>
            <a:custGeom>
              <a:avLst/>
              <a:gdLst/>
              <a:ahLst/>
              <a:cxnLst/>
              <a:rect l="l" t="t" r="r" b="b"/>
              <a:pathLst>
                <a:path w="385444" h="7620">
                  <a:moveTo>
                    <a:pt x="350151" y="0"/>
                  </a:moveTo>
                  <a:lnTo>
                    <a:pt x="34768" y="0"/>
                  </a:lnTo>
                  <a:lnTo>
                    <a:pt x="3865" y="6350"/>
                  </a:lnTo>
                  <a:lnTo>
                    <a:pt x="0" y="7620"/>
                  </a:lnTo>
                  <a:lnTo>
                    <a:pt x="384975" y="7620"/>
                  </a:lnTo>
                  <a:lnTo>
                    <a:pt x="381055" y="6350"/>
                  </a:lnTo>
                  <a:lnTo>
                    <a:pt x="350151" y="0"/>
                  </a:lnTo>
                  <a:close/>
                </a:path>
              </a:pathLst>
            </a:custGeom>
            <a:solidFill>
              <a:srgbClr val="D58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" name="object 433"/>
            <p:cNvSpPr/>
            <p:nvPr/>
          </p:nvSpPr>
          <p:spPr>
            <a:xfrm>
              <a:off x="1242943" y="3667759"/>
              <a:ext cx="431800" cy="7620"/>
            </a:xfrm>
            <a:custGeom>
              <a:avLst/>
              <a:gdLst/>
              <a:ahLst/>
              <a:cxnLst/>
              <a:rect l="l" t="t" r="r" b="b"/>
              <a:pathLst>
                <a:path w="431800" h="7620">
                  <a:moveTo>
                    <a:pt x="408166" y="0"/>
                  </a:moveTo>
                  <a:lnTo>
                    <a:pt x="23191" y="0"/>
                  </a:lnTo>
                  <a:lnTo>
                    <a:pt x="0" y="7619"/>
                  </a:lnTo>
                  <a:lnTo>
                    <a:pt x="431689" y="7619"/>
                  </a:lnTo>
                  <a:lnTo>
                    <a:pt x="408166" y="0"/>
                  </a:lnTo>
                  <a:close/>
                </a:path>
              </a:pathLst>
            </a:custGeom>
            <a:solidFill>
              <a:srgbClr val="D382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" name="object 434"/>
            <p:cNvSpPr/>
            <p:nvPr/>
          </p:nvSpPr>
          <p:spPr>
            <a:xfrm>
              <a:off x="1219752" y="3675379"/>
              <a:ext cx="478790" cy="7620"/>
            </a:xfrm>
            <a:custGeom>
              <a:avLst/>
              <a:gdLst/>
              <a:ahLst/>
              <a:cxnLst/>
              <a:rect l="l" t="t" r="r" b="b"/>
              <a:pathLst>
                <a:path w="478789" h="7620">
                  <a:moveTo>
                    <a:pt x="454880" y="0"/>
                  </a:moveTo>
                  <a:lnTo>
                    <a:pt x="23191" y="0"/>
                  </a:lnTo>
                  <a:lnTo>
                    <a:pt x="0" y="7620"/>
                  </a:lnTo>
                  <a:lnTo>
                    <a:pt x="478403" y="7620"/>
                  </a:lnTo>
                  <a:lnTo>
                    <a:pt x="454880" y="0"/>
                  </a:lnTo>
                  <a:close/>
                </a:path>
              </a:pathLst>
            </a:custGeom>
            <a:solidFill>
              <a:srgbClr val="D281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" name="object 435"/>
            <p:cNvSpPr/>
            <p:nvPr/>
          </p:nvSpPr>
          <p:spPr>
            <a:xfrm>
              <a:off x="1200426" y="3681729"/>
              <a:ext cx="517525" cy="7620"/>
            </a:xfrm>
            <a:custGeom>
              <a:avLst/>
              <a:gdLst/>
              <a:ahLst/>
              <a:cxnLst/>
              <a:rect l="l" t="t" r="r" b="b"/>
              <a:pathLst>
                <a:path w="517525" h="7620">
                  <a:moveTo>
                    <a:pt x="493809" y="0"/>
                  </a:moveTo>
                  <a:lnTo>
                    <a:pt x="23191" y="0"/>
                  </a:lnTo>
                  <a:lnTo>
                    <a:pt x="0" y="7620"/>
                  </a:lnTo>
                  <a:lnTo>
                    <a:pt x="517331" y="7620"/>
                  </a:lnTo>
                  <a:lnTo>
                    <a:pt x="493809" y="0"/>
                  </a:lnTo>
                  <a:close/>
                </a:path>
              </a:pathLst>
            </a:custGeom>
            <a:solidFill>
              <a:srgbClr val="D181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" name="object 436"/>
            <p:cNvSpPr/>
            <p:nvPr/>
          </p:nvSpPr>
          <p:spPr>
            <a:xfrm>
              <a:off x="1178596" y="3689350"/>
              <a:ext cx="561340" cy="7620"/>
            </a:xfrm>
            <a:custGeom>
              <a:avLst/>
              <a:gdLst/>
              <a:ahLst/>
              <a:cxnLst/>
              <a:rect l="l" t="t" r="r" b="b"/>
              <a:pathLst>
                <a:path w="561339" h="7620">
                  <a:moveTo>
                    <a:pt x="539161" y="0"/>
                  </a:moveTo>
                  <a:lnTo>
                    <a:pt x="21829" y="0"/>
                  </a:lnTo>
                  <a:lnTo>
                    <a:pt x="2503" y="6350"/>
                  </a:lnTo>
                  <a:lnTo>
                    <a:pt x="0" y="7619"/>
                  </a:lnTo>
                  <a:lnTo>
                    <a:pt x="561231" y="7619"/>
                  </a:lnTo>
                  <a:lnTo>
                    <a:pt x="558763" y="6350"/>
                  </a:lnTo>
                  <a:lnTo>
                    <a:pt x="539161" y="0"/>
                  </a:lnTo>
                  <a:close/>
                </a:path>
              </a:pathLst>
            </a:custGeom>
            <a:solidFill>
              <a:srgbClr val="CF80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" name="object 437"/>
            <p:cNvSpPr/>
            <p:nvPr/>
          </p:nvSpPr>
          <p:spPr>
            <a:xfrm>
              <a:off x="1163574" y="3696970"/>
              <a:ext cx="591185" cy="7620"/>
            </a:xfrm>
            <a:custGeom>
              <a:avLst/>
              <a:gdLst/>
              <a:ahLst/>
              <a:cxnLst/>
              <a:rect l="l" t="t" r="r" b="b"/>
              <a:pathLst>
                <a:path w="591185" h="7620">
                  <a:moveTo>
                    <a:pt x="576253" y="0"/>
                  </a:moveTo>
                  <a:lnTo>
                    <a:pt x="15022" y="0"/>
                  </a:lnTo>
                  <a:lnTo>
                    <a:pt x="0" y="7619"/>
                  </a:lnTo>
                  <a:lnTo>
                    <a:pt x="591057" y="7619"/>
                  </a:lnTo>
                  <a:lnTo>
                    <a:pt x="576253" y="0"/>
                  </a:lnTo>
                  <a:close/>
                </a:path>
              </a:pathLst>
            </a:custGeom>
            <a:solidFill>
              <a:srgbClr val="CE7F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" name="object 438"/>
            <p:cNvSpPr/>
            <p:nvPr/>
          </p:nvSpPr>
          <p:spPr>
            <a:xfrm>
              <a:off x="1151055" y="3703320"/>
              <a:ext cx="615950" cy="7620"/>
            </a:xfrm>
            <a:custGeom>
              <a:avLst/>
              <a:gdLst/>
              <a:ahLst/>
              <a:cxnLst/>
              <a:rect l="l" t="t" r="r" b="b"/>
              <a:pathLst>
                <a:path w="615950" h="7620">
                  <a:moveTo>
                    <a:pt x="601109" y="0"/>
                  </a:moveTo>
                  <a:lnTo>
                    <a:pt x="15022" y="0"/>
                  </a:lnTo>
                  <a:lnTo>
                    <a:pt x="0" y="7619"/>
                  </a:lnTo>
                  <a:lnTo>
                    <a:pt x="615913" y="7619"/>
                  </a:lnTo>
                  <a:lnTo>
                    <a:pt x="601109" y="0"/>
                  </a:lnTo>
                  <a:close/>
                </a:path>
              </a:pathLst>
            </a:custGeom>
            <a:solidFill>
              <a:srgbClr val="CD7E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" name="object 439"/>
            <p:cNvSpPr/>
            <p:nvPr/>
          </p:nvSpPr>
          <p:spPr>
            <a:xfrm>
              <a:off x="1136033" y="3710939"/>
              <a:ext cx="645795" cy="7620"/>
            </a:xfrm>
            <a:custGeom>
              <a:avLst/>
              <a:gdLst/>
              <a:ahLst/>
              <a:cxnLst/>
              <a:rect l="l" t="t" r="r" b="b"/>
              <a:pathLst>
                <a:path w="645794" h="7620">
                  <a:moveTo>
                    <a:pt x="630935" y="0"/>
                  </a:moveTo>
                  <a:lnTo>
                    <a:pt x="15022" y="0"/>
                  </a:lnTo>
                  <a:lnTo>
                    <a:pt x="0" y="7620"/>
                  </a:lnTo>
                  <a:lnTo>
                    <a:pt x="645740" y="7620"/>
                  </a:lnTo>
                  <a:lnTo>
                    <a:pt x="630935" y="0"/>
                  </a:lnTo>
                  <a:close/>
                </a:path>
              </a:pathLst>
            </a:custGeom>
            <a:solidFill>
              <a:srgbClr val="CC7D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" name="object 440"/>
            <p:cNvSpPr/>
            <p:nvPr/>
          </p:nvSpPr>
          <p:spPr>
            <a:xfrm>
              <a:off x="1123514" y="3717289"/>
              <a:ext cx="671195" cy="7620"/>
            </a:xfrm>
            <a:custGeom>
              <a:avLst/>
              <a:gdLst/>
              <a:ahLst/>
              <a:cxnLst/>
              <a:rect l="l" t="t" r="r" b="b"/>
              <a:pathLst>
                <a:path w="671194" h="7620">
                  <a:moveTo>
                    <a:pt x="655791" y="0"/>
                  </a:moveTo>
                  <a:lnTo>
                    <a:pt x="15022" y="0"/>
                  </a:lnTo>
                  <a:lnTo>
                    <a:pt x="0" y="7620"/>
                  </a:lnTo>
                  <a:lnTo>
                    <a:pt x="670596" y="7620"/>
                  </a:lnTo>
                  <a:lnTo>
                    <a:pt x="655791" y="0"/>
                  </a:lnTo>
                  <a:close/>
                </a:path>
              </a:pathLst>
            </a:custGeom>
            <a:solidFill>
              <a:srgbClr val="CA7C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" name="object 441"/>
            <p:cNvSpPr/>
            <p:nvPr/>
          </p:nvSpPr>
          <p:spPr>
            <a:xfrm>
              <a:off x="1108492" y="3724909"/>
              <a:ext cx="701040" cy="7620"/>
            </a:xfrm>
            <a:custGeom>
              <a:avLst/>
              <a:gdLst/>
              <a:ahLst/>
              <a:cxnLst/>
              <a:rect l="l" t="t" r="r" b="b"/>
              <a:pathLst>
                <a:path w="701039" h="7620">
                  <a:moveTo>
                    <a:pt x="685618" y="0"/>
                  </a:moveTo>
                  <a:lnTo>
                    <a:pt x="15022" y="0"/>
                  </a:lnTo>
                  <a:lnTo>
                    <a:pt x="0" y="7619"/>
                  </a:lnTo>
                  <a:lnTo>
                    <a:pt x="700423" y="7619"/>
                  </a:lnTo>
                  <a:lnTo>
                    <a:pt x="685618" y="0"/>
                  </a:lnTo>
                  <a:close/>
                </a:path>
              </a:pathLst>
            </a:custGeom>
            <a:solidFill>
              <a:srgbClr val="C97C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" name="object 442"/>
            <p:cNvSpPr/>
            <p:nvPr/>
          </p:nvSpPr>
          <p:spPr>
            <a:xfrm>
              <a:off x="1093469" y="3732529"/>
              <a:ext cx="730250" cy="7620"/>
            </a:xfrm>
            <a:custGeom>
              <a:avLst/>
              <a:gdLst/>
              <a:ahLst/>
              <a:cxnLst/>
              <a:rect l="l" t="t" r="r" b="b"/>
              <a:pathLst>
                <a:path w="730250" h="7620">
                  <a:moveTo>
                    <a:pt x="715445" y="0"/>
                  </a:moveTo>
                  <a:lnTo>
                    <a:pt x="15022" y="0"/>
                  </a:lnTo>
                  <a:lnTo>
                    <a:pt x="0" y="7620"/>
                  </a:lnTo>
                  <a:lnTo>
                    <a:pt x="730250" y="7620"/>
                  </a:lnTo>
                  <a:lnTo>
                    <a:pt x="715445" y="0"/>
                  </a:lnTo>
                  <a:close/>
                </a:path>
              </a:pathLst>
            </a:custGeom>
            <a:solidFill>
              <a:srgbClr val="C77B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" name="object 443"/>
            <p:cNvSpPr/>
            <p:nvPr/>
          </p:nvSpPr>
          <p:spPr>
            <a:xfrm>
              <a:off x="1088504" y="3738879"/>
              <a:ext cx="740410" cy="7620"/>
            </a:xfrm>
            <a:custGeom>
              <a:avLst/>
              <a:gdLst/>
              <a:ahLst/>
              <a:cxnLst/>
              <a:rect l="l" t="t" r="r" b="b"/>
              <a:pathLst>
                <a:path w="740410" h="7620">
                  <a:moveTo>
                    <a:pt x="740244" y="1270"/>
                  </a:moveTo>
                  <a:lnTo>
                    <a:pt x="733971" y="1270"/>
                  </a:lnTo>
                  <a:lnTo>
                    <a:pt x="733971" y="0"/>
                  </a:lnTo>
                  <a:lnTo>
                    <a:pt x="6210" y="0"/>
                  </a:lnTo>
                  <a:lnTo>
                    <a:pt x="6210" y="1270"/>
                  </a:lnTo>
                  <a:lnTo>
                    <a:pt x="0" y="1270"/>
                  </a:lnTo>
                  <a:lnTo>
                    <a:pt x="0" y="7620"/>
                  </a:lnTo>
                  <a:lnTo>
                    <a:pt x="740244" y="7620"/>
                  </a:lnTo>
                  <a:lnTo>
                    <a:pt x="740244" y="1270"/>
                  </a:lnTo>
                  <a:close/>
                </a:path>
              </a:pathLst>
            </a:custGeom>
            <a:solidFill>
              <a:srgbClr val="C67A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" name="object 444"/>
            <p:cNvSpPr/>
            <p:nvPr/>
          </p:nvSpPr>
          <p:spPr>
            <a:xfrm>
              <a:off x="1071663" y="3746500"/>
              <a:ext cx="774700" cy="7620"/>
            </a:xfrm>
            <a:custGeom>
              <a:avLst/>
              <a:gdLst/>
              <a:ahLst/>
              <a:cxnLst/>
              <a:rect l="l" t="t" r="r" b="b"/>
              <a:pathLst>
                <a:path w="774700" h="7620">
                  <a:moveTo>
                    <a:pt x="762123" y="0"/>
                  </a:moveTo>
                  <a:lnTo>
                    <a:pt x="11894" y="0"/>
                  </a:lnTo>
                  <a:lnTo>
                    <a:pt x="0" y="7619"/>
                  </a:lnTo>
                  <a:lnTo>
                    <a:pt x="774204" y="7619"/>
                  </a:lnTo>
                  <a:lnTo>
                    <a:pt x="762123" y="0"/>
                  </a:lnTo>
                  <a:close/>
                </a:path>
              </a:pathLst>
            </a:custGeom>
            <a:solidFill>
              <a:srgbClr val="C579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" name="object 445"/>
            <p:cNvSpPr/>
            <p:nvPr/>
          </p:nvSpPr>
          <p:spPr>
            <a:xfrm>
              <a:off x="1059768" y="3754120"/>
              <a:ext cx="798195" cy="7620"/>
            </a:xfrm>
            <a:custGeom>
              <a:avLst/>
              <a:gdLst/>
              <a:ahLst/>
              <a:cxnLst/>
              <a:rect l="l" t="t" r="r" b="b"/>
              <a:pathLst>
                <a:path w="798194" h="7620">
                  <a:moveTo>
                    <a:pt x="786099" y="0"/>
                  </a:moveTo>
                  <a:lnTo>
                    <a:pt x="11894" y="0"/>
                  </a:lnTo>
                  <a:lnTo>
                    <a:pt x="0" y="7619"/>
                  </a:lnTo>
                  <a:lnTo>
                    <a:pt x="798179" y="7619"/>
                  </a:lnTo>
                  <a:lnTo>
                    <a:pt x="786099" y="0"/>
                  </a:lnTo>
                  <a:close/>
                </a:path>
              </a:pathLst>
            </a:custGeom>
            <a:solidFill>
              <a:srgbClr val="C378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" name="object 446"/>
            <p:cNvSpPr/>
            <p:nvPr/>
          </p:nvSpPr>
          <p:spPr>
            <a:xfrm>
              <a:off x="1049856" y="3760470"/>
              <a:ext cx="818515" cy="7620"/>
            </a:xfrm>
            <a:custGeom>
              <a:avLst/>
              <a:gdLst/>
              <a:ahLst/>
              <a:cxnLst/>
              <a:rect l="l" t="t" r="r" b="b"/>
              <a:pathLst>
                <a:path w="818514" h="7620">
                  <a:moveTo>
                    <a:pt x="806078" y="0"/>
                  </a:moveTo>
                  <a:lnTo>
                    <a:pt x="11894" y="0"/>
                  </a:lnTo>
                  <a:lnTo>
                    <a:pt x="0" y="7619"/>
                  </a:lnTo>
                  <a:lnTo>
                    <a:pt x="818158" y="7619"/>
                  </a:lnTo>
                  <a:lnTo>
                    <a:pt x="806078" y="0"/>
                  </a:lnTo>
                  <a:close/>
                </a:path>
              </a:pathLst>
            </a:custGeom>
            <a:solidFill>
              <a:srgbClr val="C277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" name="object 447"/>
            <p:cNvSpPr/>
            <p:nvPr/>
          </p:nvSpPr>
          <p:spPr>
            <a:xfrm>
              <a:off x="1037961" y="3768089"/>
              <a:ext cx="842644" cy="7620"/>
            </a:xfrm>
            <a:custGeom>
              <a:avLst/>
              <a:gdLst/>
              <a:ahLst/>
              <a:cxnLst/>
              <a:rect l="l" t="t" r="r" b="b"/>
              <a:pathLst>
                <a:path w="842644" h="7620">
                  <a:moveTo>
                    <a:pt x="830053" y="0"/>
                  </a:moveTo>
                  <a:lnTo>
                    <a:pt x="11894" y="0"/>
                  </a:lnTo>
                  <a:lnTo>
                    <a:pt x="0" y="7620"/>
                  </a:lnTo>
                  <a:lnTo>
                    <a:pt x="842133" y="7620"/>
                  </a:lnTo>
                  <a:lnTo>
                    <a:pt x="830053" y="0"/>
                  </a:lnTo>
                  <a:close/>
                </a:path>
              </a:pathLst>
            </a:custGeom>
            <a:solidFill>
              <a:srgbClr val="C177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" name="object 448"/>
            <p:cNvSpPr/>
            <p:nvPr/>
          </p:nvSpPr>
          <p:spPr>
            <a:xfrm>
              <a:off x="1028049" y="3774439"/>
              <a:ext cx="862330" cy="7620"/>
            </a:xfrm>
            <a:custGeom>
              <a:avLst/>
              <a:gdLst/>
              <a:ahLst/>
              <a:cxnLst/>
              <a:rect l="l" t="t" r="r" b="b"/>
              <a:pathLst>
                <a:path w="862330" h="7620">
                  <a:moveTo>
                    <a:pt x="850032" y="0"/>
                  </a:moveTo>
                  <a:lnTo>
                    <a:pt x="11894" y="0"/>
                  </a:lnTo>
                  <a:lnTo>
                    <a:pt x="0" y="7620"/>
                  </a:lnTo>
                  <a:lnTo>
                    <a:pt x="862113" y="7620"/>
                  </a:lnTo>
                  <a:lnTo>
                    <a:pt x="850032" y="0"/>
                  </a:lnTo>
                  <a:close/>
                </a:path>
              </a:pathLst>
            </a:custGeom>
            <a:solidFill>
              <a:srgbClr val="BF76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" name="object 449"/>
            <p:cNvSpPr/>
            <p:nvPr/>
          </p:nvSpPr>
          <p:spPr>
            <a:xfrm>
              <a:off x="1016154" y="3782059"/>
              <a:ext cx="886460" cy="7620"/>
            </a:xfrm>
            <a:custGeom>
              <a:avLst/>
              <a:gdLst/>
              <a:ahLst/>
              <a:cxnLst/>
              <a:rect l="l" t="t" r="r" b="b"/>
              <a:pathLst>
                <a:path w="886460" h="7620">
                  <a:moveTo>
                    <a:pt x="874007" y="0"/>
                  </a:moveTo>
                  <a:lnTo>
                    <a:pt x="11894" y="0"/>
                  </a:lnTo>
                  <a:lnTo>
                    <a:pt x="0" y="7619"/>
                  </a:lnTo>
                  <a:lnTo>
                    <a:pt x="886088" y="7619"/>
                  </a:lnTo>
                  <a:lnTo>
                    <a:pt x="874007" y="0"/>
                  </a:lnTo>
                  <a:close/>
                </a:path>
              </a:pathLst>
            </a:custGeom>
            <a:solidFill>
              <a:srgbClr val="BE7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" name="object 450"/>
            <p:cNvSpPr/>
            <p:nvPr/>
          </p:nvSpPr>
          <p:spPr>
            <a:xfrm>
              <a:off x="1005890" y="3789679"/>
              <a:ext cx="906780" cy="7620"/>
            </a:xfrm>
            <a:custGeom>
              <a:avLst/>
              <a:gdLst/>
              <a:ahLst/>
              <a:cxnLst/>
              <a:rect l="l" t="t" r="r" b="b"/>
              <a:pathLst>
                <a:path w="906780" h="7620">
                  <a:moveTo>
                    <a:pt x="896352" y="0"/>
                  </a:moveTo>
                  <a:lnTo>
                    <a:pt x="10264" y="0"/>
                  </a:lnTo>
                  <a:lnTo>
                    <a:pt x="6299" y="2540"/>
                  </a:lnTo>
                  <a:lnTo>
                    <a:pt x="0" y="7620"/>
                  </a:lnTo>
                  <a:lnTo>
                    <a:pt x="906576" y="7620"/>
                  </a:lnTo>
                  <a:lnTo>
                    <a:pt x="900379" y="2540"/>
                  </a:lnTo>
                  <a:lnTo>
                    <a:pt x="896352" y="0"/>
                  </a:lnTo>
                  <a:close/>
                </a:path>
              </a:pathLst>
            </a:custGeom>
            <a:solidFill>
              <a:srgbClr val="BD74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" name="object 451"/>
            <p:cNvSpPr/>
            <p:nvPr/>
          </p:nvSpPr>
          <p:spPr>
            <a:xfrm>
              <a:off x="998016" y="3796029"/>
              <a:ext cx="922655" cy="7620"/>
            </a:xfrm>
            <a:custGeom>
              <a:avLst/>
              <a:gdLst/>
              <a:ahLst/>
              <a:cxnLst/>
              <a:rect l="l" t="t" r="r" b="b"/>
              <a:pathLst>
                <a:path w="922655" h="7620">
                  <a:moveTo>
                    <a:pt x="912901" y="0"/>
                  </a:moveTo>
                  <a:lnTo>
                    <a:pt x="9448" y="0"/>
                  </a:lnTo>
                  <a:lnTo>
                    <a:pt x="0" y="7620"/>
                  </a:lnTo>
                  <a:lnTo>
                    <a:pt x="922197" y="7620"/>
                  </a:lnTo>
                  <a:lnTo>
                    <a:pt x="912901" y="0"/>
                  </a:lnTo>
                  <a:close/>
                </a:path>
              </a:pathLst>
            </a:custGeom>
            <a:solidFill>
              <a:srgbClr val="BB73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" name="object 452"/>
            <p:cNvSpPr/>
            <p:nvPr/>
          </p:nvSpPr>
          <p:spPr>
            <a:xfrm>
              <a:off x="988567" y="3803650"/>
              <a:ext cx="941069" cy="7620"/>
            </a:xfrm>
            <a:custGeom>
              <a:avLst/>
              <a:gdLst/>
              <a:ahLst/>
              <a:cxnLst/>
              <a:rect l="l" t="t" r="r" b="b"/>
              <a:pathLst>
                <a:path w="941069" h="7620">
                  <a:moveTo>
                    <a:pt x="931646" y="0"/>
                  </a:moveTo>
                  <a:lnTo>
                    <a:pt x="9448" y="0"/>
                  </a:lnTo>
                  <a:lnTo>
                    <a:pt x="0" y="7619"/>
                  </a:lnTo>
                  <a:lnTo>
                    <a:pt x="940942" y="7619"/>
                  </a:lnTo>
                  <a:lnTo>
                    <a:pt x="931646" y="0"/>
                  </a:lnTo>
                  <a:close/>
                </a:path>
              </a:pathLst>
            </a:custGeom>
            <a:solidFill>
              <a:srgbClr val="BA73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" name="object 453"/>
            <p:cNvSpPr/>
            <p:nvPr/>
          </p:nvSpPr>
          <p:spPr>
            <a:xfrm>
              <a:off x="979119" y="3811270"/>
              <a:ext cx="960119" cy="7620"/>
            </a:xfrm>
            <a:custGeom>
              <a:avLst/>
              <a:gdLst/>
              <a:ahLst/>
              <a:cxnLst/>
              <a:rect l="l" t="t" r="r" b="b"/>
              <a:pathLst>
                <a:path w="960119" h="7620">
                  <a:moveTo>
                    <a:pt x="950391" y="0"/>
                  </a:moveTo>
                  <a:lnTo>
                    <a:pt x="9448" y="0"/>
                  </a:lnTo>
                  <a:lnTo>
                    <a:pt x="0" y="7619"/>
                  </a:lnTo>
                  <a:lnTo>
                    <a:pt x="410895" y="7619"/>
                  </a:lnTo>
                  <a:lnTo>
                    <a:pt x="481380" y="3809"/>
                  </a:lnTo>
                  <a:lnTo>
                    <a:pt x="955040" y="3809"/>
                  </a:lnTo>
                  <a:lnTo>
                    <a:pt x="950391" y="0"/>
                  </a:lnTo>
                  <a:close/>
                </a:path>
                <a:path w="960119" h="7620">
                  <a:moveTo>
                    <a:pt x="955040" y="3809"/>
                  </a:moveTo>
                  <a:lnTo>
                    <a:pt x="481380" y="3809"/>
                  </a:lnTo>
                  <a:lnTo>
                    <a:pt x="549008" y="7619"/>
                  </a:lnTo>
                  <a:lnTo>
                    <a:pt x="959688" y="7619"/>
                  </a:lnTo>
                  <a:lnTo>
                    <a:pt x="955040" y="3809"/>
                  </a:lnTo>
                  <a:close/>
                </a:path>
              </a:pathLst>
            </a:custGeom>
            <a:solidFill>
              <a:srgbClr val="B972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" name="object 454"/>
            <p:cNvSpPr/>
            <p:nvPr/>
          </p:nvSpPr>
          <p:spPr>
            <a:xfrm>
              <a:off x="974382" y="3817619"/>
              <a:ext cx="969644" cy="7620"/>
            </a:xfrm>
            <a:custGeom>
              <a:avLst/>
              <a:gdLst/>
              <a:ahLst/>
              <a:cxnLst/>
              <a:rect l="l" t="t" r="r" b="b"/>
              <a:pathLst>
                <a:path w="969644" h="7620">
                  <a:moveTo>
                    <a:pt x="415632" y="0"/>
                  </a:moveTo>
                  <a:lnTo>
                    <a:pt x="4737" y="0"/>
                  </a:lnTo>
                  <a:lnTo>
                    <a:pt x="4737" y="254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380276" y="7620"/>
                  </a:lnTo>
                  <a:lnTo>
                    <a:pt x="380276" y="2540"/>
                  </a:lnTo>
                  <a:lnTo>
                    <a:pt x="415632" y="2540"/>
                  </a:lnTo>
                  <a:lnTo>
                    <a:pt x="415632" y="0"/>
                  </a:lnTo>
                  <a:close/>
                </a:path>
                <a:path w="969644" h="7620">
                  <a:moveTo>
                    <a:pt x="969073" y="2540"/>
                  </a:moveTo>
                  <a:lnTo>
                    <a:pt x="964412" y="2540"/>
                  </a:lnTo>
                  <a:lnTo>
                    <a:pt x="964412" y="0"/>
                  </a:lnTo>
                  <a:lnTo>
                    <a:pt x="553732" y="0"/>
                  </a:lnTo>
                  <a:lnTo>
                    <a:pt x="553732" y="2540"/>
                  </a:lnTo>
                  <a:lnTo>
                    <a:pt x="588302" y="2540"/>
                  </a:lnTo>
                  <a:lnTo>
                    <a:pt x="588302" y="7620"/>
                  </a:lnTo>
                  <a:lnTo>
                    <a:pt x="969073" y="7620"/>
                  </a:lnTo>
                  <a:lnTo>
                    <a:pt x="969073" y="2540"/>
                  </a:lnTo>
                  <a:close/>
                </a:path>
              </a:pathLst>
            </a:custGeom>
            <a:solidFill>
              <a:srgbClr val="B771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" name="object 455"/>
            <p:cNvSpPr/>
            <p:nvPr/>
          </p:nvSpPr>
          <p:spPr>
            <a:xfrm>
              <a:off x="961783" y="3825239"/>
              <a:ext cx="994410" cy="7620"/>
            </a:xfrm>
            <a:custGeom>
              <a:avLst/>
              <a:gdLst/>
              <a:ahLst/>
              <a:cxnLst/>
              <a:rect l="l" t="t" r="r" b="b"/>
              <a:pathLst>
                <a:path w="994410" h="7620">
                  <a:moveTo>
                    <a:pt x="381025" y="0"/>
                  </a:moveTo>
                  <a:lnTo>
                    <a:pt x="9461" y="0"/>
                  </a:lnTo>
                  <a:lnTo>
                    <a:pt x="0" y="7620"/>
                  </a:lnTo>
                  <a:lnTo>
                    <a:pt x="345465" y="7620"/>
                  </a:lnTo>
                  <a:lnTo>
                    <a:pt x="381025" y="0"/>
                  </a:lnTo>
                  <a:close/>
                </a:path>
                <a:path w="994410" h="7620">
                  <a:moveTo>
                    <a:pt x="994067" y="7620"/>
                  </a:moveTo>
                  <a:lnTo>
                    <a:pt x="984770" y="0"/>
                  </a:lnTo>
                  <a:lnTo>
                    <a:pt x="612927" y="0"/>
                  </a:lnTo>
                  <a:lnTo>
                    <a:pt x="648995" y="7620"/>
                  </a:lnTo>
                  <a:lnTo>
                    <a:pt x="994067" y="7620"/>
                  </a:lnTo>
                  <a:close/>
                </a:path>
              </a:pathLst>
            </a:custGeom>
            <a:solidFill>
              <a:srgbClr val="B670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" name="object 456"/>
            <p:cNvSpPr/>
            <p:nvPr/>
          </p:nvSpPr>
          <p:spPr>
            <a:xfrm>
              <a:off x="953909" y="3832859"/>
              <a:ext cx="1010285" cy="6350"/>
            </a:xfrm>
            <a:custGeom>
              <a:avLst/>
              <a:gdLst/>
              <a:ahLst/>
              <a:cxnLst/>
              <a:rect l="l" t="t" r="r" b="b"/>
              <a:pathLst>
                <a:path w="1010285" h="6350">
                  <a:moveTo>
                    <a:pt x="353339" y="0"/>
                  </a:moveTo>
                  <a:lnTo>
                    <a:pt x="7874" y="0"/>
                  </a:lnTo>
                  <a:lnTo>
                    <a:pt x="0" y="6350"/>
                  </a:lnTo>
                  <a:lnTo>
                    <a:pt x="323710" y="6350"/>
                  </a:lnTo>
                  <a:lnTo>
                    <a:pt x="353339" y="0"/>
                  </a:lnTo>
                  <a:close/>
                </a:path>
                <a:path w="1010285" h="6350">
                  <a:moveTo>
                    <a:pt x="1009688" y="6350"/>
                  </a:moveTo>
                  <a:lnTo>
                    <a:pt x="1001941" y="0"/>
                  </a:lnTo>
                  <a:lnTo>
                    <a:pt x="656869" y="0"/>
                  </a:lnTo>
                  <a:lnTo>
                    <a:pt x="686917" y="6350"/>
                  </a:lnTo>
                  <a:lnTo>
                    <a:pt x="1009688" y="6350"/>
                  </a:lnTo>
                  <a:close/>
                </a:path>
              </a:pathLst>
            </a:custGeom>
            <a:solidFill>
              <a:srgbClr val="B56F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" name="object 457"/>
            <p:cNvSpPr/>
            <p:nvPr/>
          </p:nvSpPr>
          <p:spPr>
            <a:xfrm>
              <a:off x="944460" y="3839209"/>
              <a:ext cx="1028700" cy="7620"/>
            </a:xfrm>
            <a:custGeom>
              <a:avLst/>
              <a:gdLst/>
              <a:ahLst/>
              <a:cxnLst/>
              <a:rect l="l" t="t" r="r" b="b"/>
              <a:pathLst>
                <a:path w="1028700" h="7620">
                  <a:moveTo>
                    <a:pt x="333159" y="0"/>
                  </a:moveTo>
                  <a:lnTo>
                    <a:pt x="9448" y="0"/>
                  </a:lnTo>
                  <a:lnTo>
                    <a:pt x="0" y="7620"/>
                  </a:lnTo>
                  <a:lnTo>
                    <a:pt x="309600" y="7620"/>
                  </a:lnTo>
                  <a:lnTo>
                    <a:pt x="333159" y="0"/>
                  </a:lnTo>
                  <a:close/>
                </a:path>
                <a:path w="1028700" h="7620">
                  <a:moveTo>
                    <a:pt x="1028433" y="7620"/>
                  </a:moveTo>
                  <a:lnTo>
                    <a:pt x="1019136" y="0"/>
                  </a:lnTo>
                  <a:lnTo>
                    <a:pt x="696366" y="0"/>
                  </a:lnTo>
                  <a:lnTo>
                    <a:pt x="719924" y="7620"/>
                  </a:lnTo>
                  <a:lnTo>
                    <a:pt x="1028433" y="7620"/>
                  </a:lnTo>
                  <a:close/>
                </a:path>
              </a:pathLst>
            </a:custGeom>
            <a:solidFill>
              <a:srgbClr val="B36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" name="object 458"/>
            <p:cNvSpPr/>
            <p:nvPr/>
          </p:nvSpPr>
          <p:spPr>
            <a:xfrm>
              <a:off x="935024" y="3846829"/>
              <a:ext cx="1047750" cy="7620"/>
            </a:xfrm>
            <a:custGeom>
              <a:avLst/>
              <a:gdLst/>
              <a:ahLst/>
              <a:cxnLst/>
              <a:rect l="l" t="t" r="r" b="b"/>
              <a:pathLst>
                <a:path w="1047750" h="7620">
                  <a:moveTo>
                    <a:pt x="319036" y="0"/>
                  </a:moveTo>
                  <a:lnTo>
                    <a:pt x="9448" y="0"/>
                  </a:lnTo>
                  <a:lnTo>
                    <a:pt x="0" y="7620"/>
                  </a:lnTo>
                  <a:lnTo>
                    <a:pt x="295478" y="7620"/>
                  </a:lnTo>
                  <a:lnTo>
                    <a:pt x="319036" y="0"/>
                  </a:lnTo>
                  <a:close/>
                </a:path>
                <a:path w="1047750" h="7620">
                  <a:moveTo>
                    <a:pt x="1047165" y="7620"/>
                  </a:moveTo>
                  <a:lnTo>
                    <a:pt x="1037869" y="0"/>
                  </a:lnTo>
                  <a:lnTo>
                    <a:pt x="729361" y="0"/>
                  </a:lnTo>
                  <a:lnTo>
                    <a:pt x="752919" y="7620"/>
                  </a:lnTo>
                  <a:lnTo>
                    <a:pt x="1047165" y="7620"/>
                  </a:lnTo>
                  <a:close/>
                </a:path>
              </a:pathLst>
            </a:custGeom>
            <a:solidFill>
              <a:srgbClr val="B26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" name="object 459"/>
            <p:cNvSpPr/>
            <p:nvPr/>
          </p:nvSpPr>
          <p:spPr>
            <a:xfrm>
              <a:off x="930897" y="3853179"/>
              <a:ext cx="1056005" cy="7620"/>
            </a:xfrm>
            <a:custGeom>
              <a:avLst/>
              <a:gdLst/>
              <a:ahLst/>
              <a:cxnLst/>
              <a:rect l="l" t="t" r="r" b="b"/>
              <a:pathLst>
                <a:path w="1056005" h="7620">
                  <a:moveTo>
                    <a:pt x="299605" y="0"/>
                  </a:moveTo>
                  <a:lnTo>
                    <a:pt x="4127" y="0"/>
                  </a:lnTo>
                  <a:lnTo>
                    <a:pt x="4127" y="254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287832" y="7620"/>
                  </a:lnTo>
                  <a:lnTo>
                    <a:pt x="287832" y="2540"/>
                  </a:lnTo>
                  <a:lnTo>
                    <a:pt x="299605" y="2540"/>
                  </a:lnTo>
                  <a:lnTo>
                    <a:pt x="299605" y="0"/>
                  </a:lnTo>
                  <a:close/>
                </a:path>
                <a:path w="1056005" h="7620">
                  <a:moveTo>
                    <a:pt x="1055420" y="2540"/>
                  </a:moveTo>
                  <a:lnTo>
                    <a:pt x="1051293" y="2540"/>
                  </a:lnTo>
                  <a:lnTo>
                    <a:pt x="1051293" y="0"/>
                  </a:lnTo>
                  <a:lnTo>
                    <a:pt x="757047" y="0"/>
                  </a:lnTo>
                  <a:lnTo>
                    <a:pt x="757047" y="2540"/>
                  </a:lnTo>
                  <a:lnTo>
                    <a:pt x="768819" y="2540"/>
                  </a:lnTo>
                  <a:lnTo>
                    <a:pt x="768819" y="7620"/>
                  </a:lnTo>
                  <a:lnTo>
                    <a:pt x="1055420" y="7620"/>
                  </a:lnTo>
                  <a:lnTo>
                    <a:pt x="1055420" y="2540"/>
                  </a:lnTo>
                  <a:close/>
                </a:path>
              </a:pathLst>
            </a:custGeom>
            <a:solidFill>
              <a:srgbClr val="B16D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" name="object 460"/>
            <p:cNvSpPr/>
            <p:nvPr/>
          </p:nvSpPr>
          <p:spPr>
            <a:xfrm>
              <a:off x="921372" y="3860799"/>
              <a:ext cx="1075055" cy="7620"/>
            </a:xfrm>
            <a:custGeom>
              <a:avLst/>
              <a:gdLst/>
              <a:ahLst/>
              <a:cxnLst/>
              <a:rect l="l" t="t" r="r" b="b"/>
              <a:pathLst>
                <a:path w="1075055" h="7620">
                  <a:moveTo>
                    <a:pt x="279692" y="0"/>
                  </a:moveTo>
                  <a:lnTo>
                    <a:pt x="3822" y="0"/>
                  </a:lnTo>
                  <a:lnTo>
                    <a:pt x="3822" y="6350"/>
                  </a:lnTo>
                  <a:lnTo>
                    <a:pt x="0" y="6350"/>
                  </a:lnTo>
                  <a:lnTo>
                    <a:pt x="0" y="7620"/>
                  </a:lnTo>
                  <a:lnTo>
                    <a:pt x="268554" y="7620"/>
                  </a:lnTo>
                  <a:lnTo>
                    <a:pt x="268554" y="6350"/>
                  </a:lnTo>
                  <a:lnTo>
                    <a:pt x="279692" y="6350"/>
                  </a:lnTo>
                  <a:lnTo>
                    <a:pt x="279692" y="0"/>
                  </a:lnTo>
                  <a:close/>
                </a:path>
                <a:path w="1075055" h="7620">
                  <a:moveTo>
                    <a:pt x="1074635" y="6350"/>
                  </a:moveTo>
                  <a:lnTo>
                    <a:pt x="1070762" y="6350"/>
                  </a:lnTo>
                  <a:lnTo>
                    <a:pt x="1070762" y="0"/>
                  </a:lnTo>
                  <a:lnTo>
                    <a:pt x="796010" y="0"/>
                  </a:lnTo>
                  <a:lnTo>
                    <a:pt x="796010" y="6350"/>
                  </a:lnTo>
                  <a:lnTo>
                    <a:pt x="807148" y="6350"/>
                  </a:lnTo>
                  <a:lnTo>
                    <a:pt x="807148" y="7620"/>
                  </a:lnTo>
                  <a:lnTo>
                    <a:pt x="1074635" y="7620"/>
                  </a:lnTo>
                  <a:lnTo>
                    <a:pt x="1074635" y="6350"/>
                  </a:lnTo>
                  <a:close/>
                </a:path>
              </a:pathLst>
            </a:custGeom>
            <a:solidFill>
              <a:srgbClr val="B06C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" name="object 461"/>
            <p:cNvSpPr/>
            <p:nvPr/>
          </p:nvSpPr>
          <p:spPr>
            <a:xfrm>
              <a:off x="913130" y="3868419"/>
              <a:ext cx="1091565" cy="7620"/>
            </a:xfrm>
            <a:custGeom>
              <a:avLst/>
              <a:gdLst/>
              <a:ahLst/>
              <a:cxnLst/>
              <a:rect l="l" t="t" r="r" b="b"/>
              <a:pathLst>
                <a:path w="1091564" h="7620">
                  <a:moveTo>
                    <a:pt x="275463" y="0"/>
                  </a:moveTo>
                  <a:lnTo>
                    <a:pt x="7620" y="0"/>
                  </a:lnTo>
                  <a:lnTo>
                    <a:pt x="0" y="7620"/>
                  </a:lnTo>
                  <a:lnTo>
                    <a:pt x="259486" y="7620"/>
                  </a:lnTo>
                  <a:lnTo>
                    <a:pt x="275463" y="0"/>
                  </a:lnTo>
                  <a:close/>
                </a:path>
                <a:path w="1091564" h="7620">
                  <a:moveTo>
                    <a:pt x="1091285" y="7620"/>
                  </a:moveTo>
                  <a:lnTo>
                    <a:pt x="1083525" y="0"/>
                  </a:lnTo>
                  <a:lnTo>
                    <a:pt x="816724" y="0"/>
                  </a:lnTo>
                  <a:lnTo>
                    <a:pt x="832700" y="7620"/>
                  </a:lnTo>
                  <a:lnTo>
                    <a:pt x="1091285" y="7620"/>
                  </a:lnTo>
                  <a:close/>
                </a:path>
              </a:pathLst>
            </a:custGeom>
            <a:solidFill>
              <a:srgbClr val="AE6B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" name="object 462"/>
            <p:cNvSpPr/>
            <p:nvPr/>
          </p:nvSpPr>
          <p:spPr>
            <a:xfrm>
              <a:off x="906767" y="3874769"/>
              <a:ext cx="1104265" cy="7620"/>
            </a:xfrm>
            <a:custGeom>
              <a:avLst/>
              <a:gdLst/>
              <a:ahLst/>
              <a:cxnLst/>
              <a:rect l="l" t="t" r="r" b="b"/>
              <a:pathLst>
                <a:path w="1104264" h="7620">
                  <a:moveTo>
                    <a:pt x="268503" y="0"/>
                  </a:moveTo>
                  <a:lnTo>
                    <a:pt x="7632" y="0"/>
                  </a:lnTo>
                  <a:lnTo>
                    <a:pt x="0" y="7620"/>
                  </a:lnTo>
                  <a:lnTo>
                    <a:pt x="252526" y="7620"/>
                  </a:lnTo>
                  <a:lnTo>
                    <a:pt x="268503" y="0"/>
                  </a:lnTo>
                  <a:close/>
                </a:path>
                <a:path w="1104264" h="7620">
                  <a:moveTo>
                    <a:pt x="1104099" y="7620"/>
                  </a:moveTo>
                  <a:lnTo>
                    <a:pt x="1096352" y="0"/>
                  </a:lnTo>
                  <a:lnTo>
                    <a:pt x="836409" y="0"/>
                  </a:lnTo>
                  <a:lnTo>
                    <a:pt x="852385" y="7620"/>
                  </a:lnTo>
                  <a:lnTo>
                    <a:pt x="1104099" y="7620"/>
                  </a:lnTo>
                  <a:close/>
                </a:path>
              </a:pathLst>
            </a:custGeom>
            <a:solidFill>
              <a:srgbClr val="AD6A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" name="object 463"/>
            <p:cNvSpPr/>
            <p:nvPr/>
          </p:nvSpPr>
          <p:spPr>
            <a:xfrm>
              <a:off x="899160" y="3882389"/>
              <a:ext cx="1119505" cy="7620"/>
            </a:xfrm>
            <a:custGeom>
              <a:avLst/>
              <a:gdLst/>
              <a:ahLst/>
              <a:cxnLst/>
              <a:rect l="l" t="t" r="r" b="b"/>
              <a:pathLst>
                <a:path w="1119505" h="7620">
                  <a:moveTo>
                    <a:pt x="260134" y="0"/>
                  </a:moveTo>
                  <a:lnTo>
                    <a:pt x="7620" y="0"/>
                  </a:lnTo>
                  <a:lnTo>
                    <a:pt x="0" y="7620"/>
                  </a:lnTo>
                  <a:lnTo>
                    <a:pt x="244157" y="7620"/>
                  </a:lnTo>
                  <a:lnTo>
                    <a:pt x="260134" y="0"/>
                  </a:lnTo>
                  <a:close/>
                </a:path>
                <a:path w="1119505" h="7620">
                  <a:moveTo>
                    <a:pt x="1119466" y="7620"/>
                  </a:moveTo>
                  <a:lnTo>
                    <a:pt x="1111707" y="0"/>
                  </a:lnTo>
                  <a:lnTo>
                    <a:pt x="859993" y="0"/>
                  </a:lnTo>
                  <a:lnTo>
                    <a:pt x="875969" y="7620"/>
                  </a:lnTo>
                  <a:lnTo>
                    <a:pt x="1119466" y="7620"/>
                  </a:lnTo>
                  <a:close/>
                </a:path>
              </a:pathLst>
            </a:custGeom>
            <a:solidFill>
              <a:srgbClr val="AC69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" name="object 464"/>
            <p:cNvSpPr/>
            <p:nvPr/>
          </p:nvSpPr>
          <p:spPr>
            <a:xfrm>
              <a:off x="891540" y="3890009"/>
              <a:ext cx="1135380" cy="7620"/>
            </a:xfrm>
            <a:custGeom>
              <a:avLst/>
              <a:gdLst/>
              <a:ahLst/>
              <a:cxnLst/>
              <a:rect l="l" t="t" r="r" b="b"/>
              <a:pathLst>
                <a:path w="1135380" h="7620">
                  <a:moveTo>
                    <a:pt x="251777" y="0"/>
                  </a:moveTo>
                  <a:lnTo>
                    <a:pt x="7620" y="0"/>
                  </a:lnTo>
                  <a:lnTo>
                    <a:pt x="0" y="7620"/>
                  </a:lnTo>
                  <a:lnTo>
                    <a:pt x="235800" y="7620"/>
                  </a:lnTo>
                  <a:lnTo>
                    <a:pt x="251777" y="0"/>
                  </a:lnTo>
                  <a:close/>
                </a:path>
                <a:path w="1135380" h="7620">
                  <a:moveTo>
                    <a:pt x="1134833" y="7620"/>
                  </a:moveTo>
                  <a:lnTo>
                    <a:pt x="1127086" y="0"/>
                  </a:lnTo>
                  <a:lnTo>
                    <a:pt x="883589" y="0"/>
                  </a:lnTo>
                  <a:lnTo>
                    <a:pt x="899566" y="7620"/>
                  </a:lnTo>
                  <a:lnTo>
                    <a:pt x="1134833" y="7620"/>
                  </a:lnTo>
                  <a:close/>
                </a:path>
              </a:pathLst>
            </a:custGeom>
            <a:solidFill>
              <a:srgbClr val="AA69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" name="object 465"/>
            <p:cNvSpPr/>
            <p:nvPr/>
          </p:nvSpPr>
          <p:spPr>
            <a:xfrm>
              <a:off x="885190" y="3897629"/>
              <a:ext cx="1148080" cy="6350"/>
            </a:xfrm>
            <a:custGeom>
              <a:avLst/>
              <a:gdLst/>
              <a:ahLst/>
              <a:cxnLst/>
              <a:rect l="l" t="t" r="r" b="b"/>
              <a:pathLst>
                <a:path w="1148080" h="6350">
                  <a:moveTo>
                    <a:pt x="242150" y="0"/>
                  </a:moveTo>
                  <a:lnTo>
                    <a:pt x="6350" y="0"/>
                  </a:lnTo>
                  <a:lnTo>
                    <a:pt x="0" y="6350"/>
                  </a:lnTo>
                  <a:lnTo>
                    <a:pt x="228841" y="6350"/>
                  </a:lnTo>
                  <a:lnTo>
                    <a:pt x="242150" y="0"/>
                  </a:lnTo>
                  <a:close/>
                </a:path>
                <a:path w="1148080" h="6350">
                  <a:moveTo>
                    <a:pt x="1147648" y="6350"/>
                  </a:moveTo>
                  <a:lnTo>
                    <a:pt x="1141183" y="0"/>
                  </a:lnTo>
                  <a:lnTo>
                    <a:pt x="905916" y="0"/>
                  </a:lnTo>
                  <a:lnTo>
                    <a:pt x="919226" y="6350"/>
                  </a:lnTo>
                  <a:lnTo>
                    <a:pt x="1147648" y="6350"/>
                  </a:lnTo>
                  <a:close/>
                </a:path>
              </a:pathLst>
            </a:custGeom>
            <a:solidFill>
              <a:srgbClr val="A968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" name="object 466"/>
            <p:cNvSpPr/>
            <p:nvPr/>
          </p:nvSpPr>
          <p:spPr>
            <a:xfrm>
              <a:off x="880110" y="3903979"/>
              <a:ext cx="1158240" cy="7620"/>
            </a:xfrm>
            <a:custGeom>
              <a:avLst/>
              <a:gdLst/>
              <a:ahLst/>
              <a:cxnLst/>
              <a:rect l="l" t="t" r="r" b="b"/>
              <a:pathLst>
                <a:path w="1158239" h="7620">
                  <a:moveTo>
                    <a:pt x="231254" y="0"/>
                  </a:moveTo>
                  <a:lnTo>
                    <a:pt x="3810" y="0"/>
                  </a:lnTo>
                  <a:lnTo>
                    <a:pt x="3810" y="254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224485" y="7620"/>
                  </a:lnTo>
                  <a:lnTo>
                    <a:pt x="224485" y="2540"/>
                  </a:lnTo>
                  <a:lnTo>
                    <a:pt x="231254" y="2540"/>
                  </a:lnTo>
                  <a:lnTo>
                    <a:pt x="231254" y="0"/>
                  </a:lnTo>
                  <a:close/>
                </a:path>
                <a:path w="1158239" h="7620">
                  <a:moveTo>
                    <a:pt x="1157897" y="2540"/>
                  </a:moveTo>
                  <a:lnTo>
                    <a:pt x="1154023" y="2540"/>
                  </a:lnTo>
                  <a:lnTo>
                    <a:pt x="1154023" y="0"/>
                  </a:lnTo>
                  <a:lnTo>
                    <a:pt x="926973" y="0"/>
                  </a:lnTo>
                  <a:lnTo>
                    <a:pt x="926973" y="2540"/>
                  </a:lnTo>
                  <a:lnTo>
                    <a:pt x="933665" y="2540"/>
                  </a:lnTo>
                  <a:lnTo>
                    <a:pt x="933665" y="7620"/>
                  </a:lnTo>
                  <a:lnTo>
                    <a:pt x="1157897" y="7620"/>
                  </a:lnTo>
                  <a:lnTo>
                    <a:pt x="1157897" y="2540"/>
                  </a:lnTo>
                  <a:close/>
                </a:path>
              </a:pathLst>
            </a:custGeom>
            <a:solidFill>
              <a:srgbClr val="A867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" name="object 467"/>
            <p:cNvSpPr/>
            <p:nvPr/>
          </p:nvSpPr>
          <p:spPr>
            <a:xfrm>
              <a:off x="869950" y="3911599"/>
              <a:ext cx="1178560" cy="7620"/>
            </a:xfrm>
            <a:custGeom>
              <a:avLst/>
              <a:gdLst/>
              <a:ahLst/>
              <a:cxnLst/>
              <a:rect l="l" t="t" r="r" b="b"/>
              <a:pathLst>
                <a:path w="1178560" h="7620">
                  <a:moveTo>
                    <a:pt x="230543" y="0"/>
                  </a:moveTo>
                  <a:lnTo>
                    <a:pt x="7620" y="0"/>
                  </a:lnTo>
                  <a:lnTo>
                    <a:pt x="0" y="7620"/>
                  </a:lnTo>
                  <a:lnTo>
                    <a:pt x="218236" y="7620"/>
                  </a:lnTo>
                  <a:lnTo>
                    <a:pt x="230543" y="0"/>
                  </a:lnTo>
                  <a:close/>
                </a:path>
                <a:path w="1178560" h="7620">
                  <a:moveTo>
                    <a:pt x="1178394" y="7620"/>
                  </a:moveTo>
                  <a:lnTo>
                    <a:pt x="1170647" y="0"/>
                  </a:lnTo>
                  <a:lnTo>
                    <a:pt x="947864" y="0"/>
                  </a:lnTo>
                  <a:lnTo>
                    <a:pt x="959980" y="7620"/>
                  </a:lnTo>
                  <a:lnTo>
                    <a:pt x="1178394" y="7620"/>
                  </a:lnTo>
                  <a:close/>
                </a:path>
              </a:pathLst>
            </a:custGeom>
            <a:solidFill>
              <a:srgbClr val="A666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" name="object 468"/>
            <p:cNvSpPr/>
            <p:nvPr/>
          </p:nvSpPr>
          <p:spPr>
            <a:xfrm>
              <a:off x="863600" y="3917949"/>
              <a:ext cx="1191260" cy="7620"/>
            </a:xfrm>
            <a:custGeom>
              <a:avLst/>
              <a:gdLst/>
              <a:ahLst/>
              <a:cxnLst/>
              <a:rect l="l" t="t" r="r" b="b"/>
              <a:pathLst>
                <a:path w="1191260" h="7620">
                  <a:moveTo>
                    <a:pt x="226644" y="0"/>
                  </a:moveTo>
                  <a:lnTo>
                    <a:pt x="7620" y="0"/>
                  </a:lnTo>
                  <a:lnTo>
                    <a:pt x="0" y="7620"/>
                  </a:lnTo>
                  <a:lnTo>
                    <a:pt x="214325" y="7620"/>
                  </a:lnTo>
                  <a:lnTo>
                    <a:pt x="226644" y="0"/>
                  </a:lnTo>
                  <a:close/>
                </a:path>
                <a:path w="1191260" h="7620">
                  <a:moveTo>
                    <a:pt x="1191209" y="7620"/>
                  </a:moveTo>
                  <a:lnTo>
                    <a:pt x="1183449" y="0"/>
                  </a:lnTo>
                  <a:lnTo>
                    <a:pt x="964311" y="0"/>
                  </a:lnTo>
                  <a:lnTo>
                    <a:pt x="976426" y="7620"/>
                  </a:lnTo>
                  <a:lnTo>
                    <a:pt x="1191209" y="7620"/>
                  </a:lnTo>
                  <a:close/>
                </a:path>
              </a:pathLst>
            </a:custGeom>
            <a:solidFill>
              <a:srgbClr val="A566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" name="object 469"/>
            <p:cNvSpPr/>
            <p:nvPr/>
          </p:nvSpPr>
          <p:spPr>
            <a:xfrm>
              <a:off x="858951" y="3925569"/>
              <a:ext cx="1200785" cy="7620"/>
            </a:xfrm>
            <a:custGeom>
              <a:avLst/>
              <a:gdLst/>
              <a:ahLst/>
              <a:cxnLst/>
              <a:rect l="l" t="t" r="r" b="b"/>
              <a:pathLst>
                <a:path w="1200785" h="7620">
                  <a:moveTo>
                    <a:pt x="216928" y="0"/>
                  </a:moveTo>
                  <a:lnTo>
                    <a:pt x="3378" y="0"/>
                  </a:lnTo>
                  <a:lnTo>
                    <a:pt x="3378" y="254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210769" y="7620"/>
                  </a:lnTo>
                  <a:lnTo>
                    <a:pt x="210769" y="2540"/>
                  </a:lnTo>
                  <a:lnTo>
                    <a:pt x="216928" y="2540"/>
                  </a:lnTo>
                  <a:lnTo>
                    <a:pt x="216928" y="0"/>
                  </a:lnTo>
                  <a:close/>
                </a:path>
                <a:path w="1200785" h="7620">
                  <a:moveTo>
                    <a:pt x="1200543" y="2540"/>
                  </a:moveTo>
                  <a:lnTo>
                    <a:pt x="1197152" y="2540"/>
                  </a:lnTo>
                  <a:lnTo>
                    <a:pt x="1197152" y="0"/>
                  </a:lnTo>
                  <a:lnTo>
                    <a:pt x="983094" y="0"/>
                  </a:lnTo>
                  <a:lnTo>
                    <a:pt x="983094" y="2540"/>
                  </a:lnTo>
                  <a:lnTo>
                    <a:pt x="989152" y="2540"/>
                  </a:lnTo>
                  <a:lnTo>
                    <a:pt x="989152" y="7620"/>
                  </a:lnTo>
                  <a:lnTo>
                    <a:pt x="1200543" y="7620"/>
                  </a:lnTo>
                  <a:lnTo>
                    <a:pt x="1200543" y="2540"/>
                  </a:lnTo>
                  <a:close/>
                </a:path>
              </a:pathLst>
            </a:custGeom>
            <a:solidFill>
              <a:srgbClr val="A466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" name="object 470"/>
            <p:cNvSpPr/>
            <p:nvPr/>
          </p:nvSpPr>
          <p:spPr>
            <a:xfrm>
              <a:off x="850569" y="3933189"/>
              <a:ext cx="1217930" cy="7620"/>
            </a:xfrm>
            <a:custGeom>
              <a:avLst/>
              <a:gdLst/>
              <a:ahLst/>
              <a:cxnLst/>
              <a:rect l="l" t="t" r="r" b="b"/>
              <a:pathLst>
                <a:path w="1217930" h="7620">
                  <a:moveTo>
                    <a:pt x="215049" y="0"/>
                  </a:moveTo>
                  <a:lnTo>
                    <a:pt x="6286" y="0"/>
                  </a:lnTo>
                  <a:lnTo>
                    <a:pt x="0" y="7620"/>
                  </a:lnTo>
                  <a:lnTo>
                    <a:pt x="202742" y="7620"/>
                  </a:lnTo>
                  <a:lnTo>
                    <a:pt x="215049" y="0"/>
                  </a:lnTo>
                  <a:close/>
                </a:path>
                <a:path w="1217930" h="7620">
                  <a:moveTo>
                    <a:pt x="1217307" y="7620"/>
                  </a:moveTo>
                  <a:lnTo>
                    <a:pt x="1211021" y="0"/>
                  </a:lnTo>
                  <a:lnTo>
                    <a:pt x="1001572" y="0"/>
                  </a:lnTo>
                  <a:lnTo>
                    <a:pt x="1013688" y="7620"/>
                  </a:lnTo>
                  <a:lnTo>
                    <a:pt x="1217307" y="7620"/>
                  </a:lnTo>
                  <a:close/>
                </a:path>
              </a:pathLst>
            </a:custGeom>
            <a:solidFill>
              <a:srgbClr val="A264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" name="object 471"/>
            <p:cNvSpPr/>
            <p:nvPr/>
          </p:nvSpPr>
          <p:spPr>
            <a:xfrm>
              <a:off x="845324" y="3939539"/>
              <a:ext cx="1228090" cy="7620"/>
            </a:xfrm>
            <a:custGeom>
              <a:avLst/>
              <a:gdLst/>
              <a:ahLst/>
              <a:cxnLst/>
              <a:rect l="l" t="t" r="r" b="b"/>
              <a:pathLst>
                <a:path w="1228089" h="7620">
                  <a:moveTo>
                    <a:pt x="210045" y="0"/>
                  </a:moveTo>
                  <a:lnTo>
                    <a:pt x="6299" y="0"/>
                  </a:lnTo>
                  <a:lnTo>
                    <a:pt x="0" y="7620"/>
                  </a:lnTo>
                  <a:lnTo>
                    <a:pt x="197726" y="7620"/>
                  </a:lnTo>
                  <a:lnTo>
                    <a:pt x="210045" y="0"/>
                  </a:lnTo>
                  <a:close/>
                </a:path>
                <a:path w="1228089" h="7620">
                  <a:moveTo>
                    <a:pt x="1227797" y="7620"/>
                  </a:moveTo>
                  <a:lnTo>
                    <a:pt x="1221498" y="0"/>
                  </a:lnTo>
                  <a:lnTo>
                    <a:pt x="1016914" y="0"/>
                  </a:lnTo>
                  <a:lnTo>
                    <a:pt x="1029030" y="7620"/>
                  </a:lnTo>
                  <a:lnTo>
                    <a:pt x="1227797" y="7620"/>
                  </a:lnTo>
                  <a:close/>
                </a:path>
              </a:pathLst>
            </a:custGeom>
            <a:solidFill>
              <a:srgbClr val="A163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" name="object 472"/>
            <p:cNvSpPr/>
            <p:nvPr/>
          </p:nvSpPr>
          <p:spPr>
            <a:xfrm>
              <a:off x="839038" y="3947159"/>
              <a:ext cx="1240790" cy="7620"/>
            </a:xfrm>
            <a:custGeom>
              <a:avLst/>
              <a:gdLst/>
              <a:ahLst/>
              <a:cxnLst/>
              <a:rect l="l" t="t" r="r" b="b"/>
              <a:pathLst>
                <a:path w="1240789" h="7620">
                  <a:moveTo>
                    <a:pt x="204012" y="0"/>
                  </a:moveTo>
                  <a:lnTo>
                    <a:pt x="6286" y="0"/>
                  </a:lnTo>
                  <a:lnTo>
                    <a:pt x="0" y="7620"/>
                  </a:lnTo>
                  <a:lnTo>
                    <a:pt x="191706" y="7620"/>
                  </a:lnTo>
                  <a:lnTo>
                    <a:pt x="204012" y="0"/>
                  </a:lnTo>
                  <a:close/>
                </a:path>
                <a:path w="1240789" h="7620">
                  <a:moveTo>
                    <a:pt x="1240370" y="7620"/>
                  </a:moveTo>
                  <a:lnTo>
                    <a:pt x="1234084" y="0"/>
                  </a:lnTo>
                  <a:lnTo>
                    <a:pt x="1035316" y="0"/>
                  </a:lnTo>
                  <a:lnTo>
                    <a:pt x="1047432" y="7620"/>
                  </a:lnTo>
                  <a:lnTo>
                    <a:pt x="1240370" y="7620"/>
                  </a:lnTo>
                  <a:close/>
                </a:path>
              </a:pathLst>
            </a:custGeom>
            <a:solidFill>
              <a:srgbClr val="A062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" name="object 473"/>
            <p:cNvSpPr/>
            <p:nvPr/>
          </p:nvSpPr>
          <p:spPr>
            <a:xfrm>
              <a:off x="835367" y="3954779"/>
              <a:ext cx="1247775" cy="7620"/>
            </a:xfrm>
            <a:custGeom>
              <a:avLst/>
              <a:gdLst/>
              <a:ahLst/>
              <a:cxnLst/>
              <a:rect l="l" t="t" r="r" b="b"/>
              <a:pathLst>
                <a:path w="1247775" h="7620">
                  <a:moveTo>
                    <a:pt x="194348" y="0"/>
                  </a:moveTo>
                  <a:lnTo>
                    <a:pt x="3149" y="0"/>
                  </a:lnTo>
                  <a:lnTo>
                    <a:pt x="3149" y="1270"/>
                  </a:lnTo>
                  <a:lnTo>
                    <a:pt x="0" y="1270"/>
                  </a:lnTo>
                  <a:lnTo>
                    <a:pt x="0" y="7620"/>
                  </a:lnTo>
                  <a:lnTo>
                    <a:pt x="189230" y="7620"/>
                  </a:lnTo>
                  <a:lnTo>
                    <a:pt x="189230" y="1270"/>
                  </a:lnTo>
                  <a:lnTo>
                    <a:pt x="194348" y="1270"/>
                  </a:lnTo>
                  <a:lnTo>
                    <a:pt x="194348" y="0"/>
                  </a:lnTo>
                  <a:close/>
                </a:path>
                <a:path w="1247775" h="7620">
                  <a:moveTo>
                    <a:pt x="1247711" y="1270"/>
                  </a:moveTo>
                  <a:lnTo>
                    <a:pt x="1244561" y="1270"/>
                  </a:lnTo>
                  <a:lnTo>
                    <a:pt x="1244561" y="0"/>
                  </a:lnTo>
                  <a:lnTo>
                    <a:pt x="1052106" y="0"/>
                  </a:lnTo>
                  <a:lnTo>
                    <a:pt x="1052106" y="1270"/>
                  </a:lnTo>
                  <a:lnTo>
                    <a:pt x="1057275" y="1270"/>
                  </a:lnTo>
                  <a:lnTo>
                    <a:pt x="1057275" y="7620"/>
                  </a:lnTo>
                  <a:lnTo>
                    <a:pt x="1247711" y="7620"/>
                  </a:lnTo>
                  <a:lnTo>
                    <a:pt x="1247711" y="1270"/>
                  </a:lnTo>
                  <a:close/>
                </a:path>
              </a:pathLst>
            </a:custGeom>
            <a:solidFill>
              <a:srgbClr val="9E6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" name="object 474"/>
            <p:cNvSpPr/>
            <p:nvPr/>
          </p:nvSpPr>
          <p:spPr>
            <a:xfrm>
              <a:off x="827506" y="3961129"/>
              <a:ext cx="1263650" cy="7620"/>
            </a:xfrm>
            <a:custGeom>
              <a:avLst/>
              <a:gdLst/>
              <a:ahLst/>
              <a:cxnLst/>
              <a:rect l="l" t="t" r="r" b="b"/>
              <a:pathLst>
                <a:path w="1263650" h="7620">
                  <a:moveTo>
                    <a:pt x="194640" y="0"/>
                  </a:moveTo>
                  <a:lnTo>
                    <a:pt x="6286" y="0"/>
                  </a:lnTo>
                  <a:lnTo>
                    <a:pt x="0" y="7620"/>
                  </a:lnTo>
                  <a:lnTo>
                    <a:pt x="184823" y="7620"/>
                  </a:lnTo>
                  <a:lnTo>
                    <a:pt x="194640" y="0"/>
                  </a:lnTo>
                  <a:close/>
                </a:path>
                <a:path w="1263650" h="7620">
                  <a:moveTo>
                    <a:pt x="1263434" y="7620"/>
                  </a:moveTo>
                  <a:lnTo>
                    <a:pt x="1257147" y="0"/>
                  </a:lnTo>
                  <a:lnTo>
                    <a:pt x="1067638" y="0"/>
                  </a:lnTo>
                  <a:lnTo>
                    <a:pt x="1077633" y="7620"/>
                  </a:lnTo>
                  <a:lnTo>
                    <a:pt x="1263434" y="7620"/>
                  </a:lnTo>
                  <a:close/>
                </a:path>
              </a:pathLst>
            </a:custGeom>
            <a:solidFill>
              <a:srgbClr val="9D60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" name="object 475"/>
            <p:cNvSpPr/>
            <p:nvPr/>
          </p:nvSpPr>
          <p:spPr>
            <a:xfrm>
              <a:off x="821220" y="3968749"/>
              <a:ext cx="1276350" cy="7620"/>
            </a:xfrm>
            <a:custGeom>
              <a:avLst/>
              <a:gdLst/>
              <a:ahLst/>
              <a:cxnLst/>
              <a:rect l="l" t="t" r="r" b="b"/>
              <a:pathLst>
                <a:path w="1276350" h="7620">
                  <a:moveTo>
                    <a:pt x="191109" y="0"/>
                  </a:moveTo>
                  <a:lnTo>
                    <a:pt x="6286" y="0"/>
                  </a:lnTo>
                  <a:lnTo>
                    <a:pt x="0" y="7620"/>
                  </a:lnTo>
                  <a:lnTo>
                    <a:pt x="181279" y="7620"/>
                  </a:lnTo>
                  <a:lnTo>
                    <a:pt x="191109" y="0"/>
                  </a:lnTo>
                  <a:close/>
                </a:path>
                <a:path w="1276350" h="7620">
                  <a:moveTo>
                    <a:pt x="1276007" y="7620"/>
                  </a:moveTo>
                  <a:lnTo>
                    <a:pt x="1269720" y="0"/>
                  </a:lnTo>
                  <a:lnTo>
                    <a:pt x="1083919" y="0"/>
                  </a:lnTo>
                  <a:lnTo>
                    <a:pt x="1093901" y="7620"/>
                  </a:lnTo>
                  <a:lnTo>
                    <a:pt x="1276007" y="7620"/>
                  </a:lnTo>
                  <a:close/>
                </a:path>
              </a:pathLst>
            </a:custGeom>
            <a:solidFill>
              <a:srgbClr val="9C60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" name="object 476"/>
            <p:cNvSpPr/>
            <p:nvPr/>
          </p:nvSpPr>
          <p:spPr>
            <a:xfrm>
              <a:off x="815975" y="3975099"/>
              <a:ext cx="1286510" cy="7620"/>
            </a:xfrm>
            <a:custGeom>
              <a:avLst/>
              <a:gdLst/>
              <a:ahLst/>
              <a:cxnLst/>
              <a:rect l="l" t="t" r="r" b="b"/>
              <a:pathLst>
                <a:path w="1286510" h="7620">
                  <a:moveTo>
                    <a:pt x="188163" y="0"/>
                  </a:moveTo>
                  <a:lnTo>
                    <a:pt x="6299" y="0"/>
                  </a:lnTo>
                  <a:lnTo>
                    <a:pt x="0" y="7620"/>
                  </a:lnTo>
                  <a:lnTo>
                    <a:pt x="178346" y="7620"/>
                  </a:lnTo>
                  <a:lnTo>
                    <a:pt x="188163" y="0"/>
                  </a:lnTo>
                  <a:close/>
                </a:path>
                <a:path w="1286510" h="7620">
                  <a:moveTo>
                    <a:pt x="1286497" y="7620"/>
                  </a:moveTo>
                  <a:lnTo>
                    <a:pt x="1280198" y="0"/>
                  </a:lnTo>
                  <a:lnTo>
                    <a:pt x="1097483" y="0"/>
                  </a:lnTo>
                  <a:lnTo>
                    <a:pt x="1107478" y="7620"/>
                  </a:lnTo>
                  <a:lnTo>
                    <a:pt x="1286497" y="7620"/>
                  </a:lnTo>
                  <a:close/>
                </a:path>
              </a:pathLst>
            </a:custGeom>
            <a:solidFill>
              <a:srgbClr val="9A5F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" name="object 477"/>
            <p:cNvSpPr/>
            <p:nvPr/>
          </p:nvSpPr>
          <p:spPr>
            <a:xfrm>
              <a:off x="809688" y="3982719"/>
              <a:ext cx="1299210" cy="7620"/>
            </a:xfrm>
            <a:custGeom>
              <a:avLst/>
              <a:gdLst/>
              <a:ahLst/>
              <a:cxnLst/>
              <a:rect l="l" t="t" r="r" b="b"/>
              <a:pathLst>
                <a:path w="1299210" h="7620">
                  <a:moveTo>
                    <a:pt x="184632" y="0"/>
                  </a:moveTo>
                  <a:lnTo>
                    <a:pt x="6286" y="0"/>
                  </a:lnTo>
                  <a:lnTo>
                    <a:pt x="0" y="7620"/>
                  </a:lnTo>
                  <a:lnTo>
                    <a:pt x="174815" y="7620"/>
                  </a:lnTo>
                  <a:lnTo>
                    <a:pt x="184632" y="0"/>
                  </a:lnTo>
                  <a:close/>
                </a:path>
                <a:path w="1299210" h="7620">
                  <a:moveTo>
                    <a:pt x="1299070" y="7620"/>
                  </a:moveTo>
                  <a:lnTo>
                    <a:pt x="1292783" y="0"/>
                  </a:lnTo>
                  <a:lnTo>
                    <a:pt x="1113764" y="0"/>
                  </a:lnTo>
                  <a:lnTo>
                    <a:pt x="1123746" y="7620"/>
                  </a:lnTo>
                  <a:lnTo>
                    <a:pt x="1299070" y="7620"/>
                  </a:lnTo>
                  <a:close/>
                </a:path>
              </a:pathLst>
            </a:custGeom>
            <a:solidFill>
              <a:srgbClr val="995E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" name="object 478"/>
            <p:cNvSpPr/>
            <p:nvPr/>
          </p:nvSpPr>
          <p:spPr>
            <a:xfrm>
              <a:off x="803402" y="3990339"/>
              <a:ext cx="1311910" cy="7620"/>
            </a:xfrm>
            <a:custGeom>
              <a:avLst/>
              <a:gdLst/>
              <a:ahLst/>
              <a:cxnLst/>
              <a:rect l="l" t="t" r="r" b="b"/>
              <a:pathLst>
                <a:path w="1311910" h="7620">
                  <a:moveTo>
                    <a:pt x="181102" y="0"/>
                  </a:moveTo>
                  <a:lnTo>
                    <a:pt x="6286" y="0"/>
                  </a:lnTo>
                  <a:lnTo>
                    <a:pt x="0" y="7620"/>
                  </a:lnTo>
                  <a:lnTo>
                    <a:pt x="171272" y="7620"/>
                  </a:lnTo>
                  <a:lnTo>
                    <a:pt x="181102" y="0"/>
                  </a:lnTo>
                  <a:close/>
                </a:path>
                <a:path w="1311910" h="7620">
                  <a:moveTo>
                    <a:pt x="1311643" y="7620"/>
                  </a:moveTo>
                  <a:lnTo>
                    <a:pt x="1305356" y="0"/>
                  </a:lnTo>
                  <a:lnTo>
                    <a:pt x="1130033" y="0"/>
                  </a:lnTo>
                  <a:lnTo>
                    <a:pt x="1140028" y="7620"/>
                  </a:lnTo>
                  <a:lnTo>
                    <a:pt x="1311643" y="7620"/>
                  </a:lnTo>
                  <a:close/>
                </a:path>
              </a:pathLst>
            </a:custGeom>
            <a:solidFill>
              <a:srgbClr val="995D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" name="object 479"/>
            <p:cNvSpPr/>
            <p:nvPr/>
          </p:nvSpPr>
          <p:spPr>
            <a:xfrm>
              <a:off x="798156" y="3996689"/>
              <a:ext cx="1322705" cy="7620"/>
            </a:xfrm>
            <a:custGeom>
              <a:avLst/>
              <a:gdLst/>
              <a:ahLst/>
              <a:cxnLst/>
              <a:rect l="l" t="t" r="r" b="b"/>
              <a:pathLst>
                <a:path w="1322705" h="7620">
                  <a:moveTo>
                    <a:pt x="178155" y="0"/>
                  </a:moveTo>
                  <a:lnTo>
                    <a:pt x="6286" y="0"/>
                  </a:lnTo>
                  <a:lnTo>
                    <a:pt x="0" y="7620"/>
                  </a:lnTo>
                  <a:lnTo>
                    <a:pt x="168338" y="7620"/>
                  </a:lnTo>
                  <a:lnTo>
                    <a:pt x="178155" y="0"/>
                  </a:lnTo>
                  <a:close/>
                </a:path>
                <a:path w="1322705" h="7620">
                  <a:moveTo>
                    <a:pt x="1322133" y="7620"/>
                  </a:moveTo>
                  <a:lnTo>
                    <a:pt x="1315847" y="0"/>
                  </a:lnTo>
                  <a:lnTo>
                    <a:pt x="1143609" y="0"/>
                  </a:lnTo>
                  <a:lnTo>
                    <a:pt x="1153604" y="7620"/>
                  </a:lnTo>
                  <a:lnTo>
                    <a:pt x="1322133" y="7620"/>
                  </a:lnTo>
                  <a:close/>
                </a:path>
              </a:pathLst>
            </a:custGeom>
            <a:solidFill>
              <a:srgbClr val="965C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" name="object 480"/>
            <p:cNvSpPr/>
            <p:nvPr/>
          </p:nvSpPr>
          <p:spPr>
            <a:xfrm>
              <a:off x="793711" y="4004309"/>
              <a:ext cx="1331595" cy="7620"/>
            </a:xfrm>
            <a:custGeom>
              <a:avLst/>
              <a:gdLst/>
              <a:ahLst/>
              <a:cxnLst/>
              <a:rect l="l" t="t" r="r" b="b"/>
              <a:pathLst>
                <a:path w="1331595" h="7620">
                  <a:moveTo>
                    <a:pt x="170319" y="0"/>
                  </a:moveTo>
                  <a:lnTo>
                    <a:pt x="2870" y="0"/>
                  </a:lnTo>
                  <a:lnTo>
                    <a:pt x="2870" y="381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165417" y="7620"/>
                  </a:lnTo>
                  <a:lnTo>
                    <a:pt x="165417" y="3810"/>
                  </a:lnTo>
                  <a:lnTo>
                    <a:pt x="170319" y="3810"/>
                  </a:lnTo>
                  <a:lnTo>
                    <a:pt x="170319" y="0"/>
                  </a:lnTo>
                  <a:close/>
                </a:path>
                <a:path w="1331595" h="7620">
                  <a:moveTo>
                    <a:pt x="1331023" y="3810"/>
                  </a:moveTo>
                  <a:lnTo>
                    <a:pt x="1328153" y="3810"/>
                  </a:lnTo>
                  <a:lnTo>
                    <a:pt x="1328153" y="0"/>
                  </a:lnTo>
                  <a:lnTo>
                    <a:pt x="1160538" y="0"/>
                  </a:lnTo>
                  <a:lnTo>
                    <a:pt x="1160538" y="3810"/>
                  </a:lnTo>
                  <a:lnTo>
                    <a:pt x="1165542" y="3810"/>
                  </a:lnTo>
                  <a:lnTo>
                    <a:pt x="1165542" y="7620"/>
                  </a:lnTo>
                  <a:lnTo>
                    <a:pt x="1331023" y="7620"/>
                  </a:lnTo>
                  <a:lnTo>
                    <a:pt x="1331023" y="3810"/>
                  </a:lnTo>
                  <a:close/>
                </a:path>
              </a:pathLst>
            </a:custGeom>
            <a:solidFill>
              <a:srgbClr val="955B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" name="object 481"/>
            <p:cNvSpPr/>
            <p:nvPr/>
          </p:nvSpPr>
          <p:spPr>
            <a:xfrm>
              <a:off x="789355" y="4011929"/>
              <a:ext cx="1339850" cy="7620"/>
            </a:xfrm>
            <a:custGeom>
              <a:avLst/>
              <a:gdLst/>
              <a:ahLst/>
              <a:cxnLst/>
              <a:rect l="l" t="t" r="r" b="b"/>
              <a:pathLst>
                <a:path w="1339850" h="7620">
                  <a:moveTo>
                    <a:pt x="166497" y="0"/>
                  </a:moveTo>
                  <a:lnTo>
                    <a:pt x="2616" y="0"/>
                  </a:lnTo>
                  <a:lnTo>
                    <a:pt x="2616" y="1270"/>
                  </a:lnTo>
                  <a:lnTo>
                    <a:pt x="0" y="1270"/>
                  </a:lnTo>
                  <a:lnTo>
                    <a:pt x="0" y="7620"/>
                  </a:lnTo>
                  <a:lnTo>
                    <a:pt x="162255" y="7620"/>
                  </a:lnTo>
                  <a:lnTo>
                    <a:pt x="162255" y="1270"/>
                  </a:lnTo>
                  <a:lnTo>
                    <a:pt x="166497" y="1270"/>
                  </a:lnTo>
                  <a:lnTo>
                    <a:pt x="166497" y="0"/>
                  </a:lnTo>
                  <a:close/>
                </a:path>
                <a:path w="1339850" h="7620">
                  <a:moveTo>
                    <a:pt x="1339735" y="1270"/>
                  </a:moveTo>
                  <a:lnTo>
                    <a:pt x="1337119" y="1270"/>
                  </a:lnTo>
                  <a:lnTo>
                    <a:pt x="1337119" y="0"/>
                  </a:lnTo>
                  <a:lnTo>
                    <a:pt x="1173226" y="0"/>
                  </a:lnTo>
                  <a:lnTo>
                    <a:pt x="1173226" y="1270"/>
                  </a:lnTo>
                  <a:lnTo>
                    <a:pt x="1177417" y="1270"/>
                  </a:lnTo>
                  <a:lnTo>
                    <a:pt x="1177417" y="7620"/>
                  </a:lnTo>
                  <a:lnTo>
                    <a:pt x="1339735" y="7620"/>
                  </a:lnTo>
                  <a:lnTo>
                    <a:pt x="1339735" y="1270"/>
                  </a:lnTo>
                  <a:close/>
                </a:path>
              </a:pathLst>
            </a:custGeom>
            <a:solidFill>
              <a:srgbClr val="945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" name="object 482"/>
            <p:cNvSpPr/>
            <p:nvPr/>
          </p:nvSpPr>
          <p:spPr>
            <a:xfrm>
              <a:off x="782828" y="4018279"/>
              <a:ext cx="1353185" cy="7620"/>
            </a:xfrm>
            <a:custGeom>
              <a:avLst/>
              <a:gdLst/>
              <a:ahLst/>
              <a:cxnLst/>
              <a:rect l="l" t="t" r="r" b="b"/>
              <a:pathLst>
                <a:path w="1353185" h="7620">
                  <a:moveTo>
                    <a:pt x="166738" y="0"/>
                  </a:moveTo>
                  <a:lnTo>
                    <a:pt x="5219" y="0"/>
                  </a:lnTo>
                  <a:lnTo>
                    <a:pt x="0" y="7620"/>
                  </a:lnTo>
                  <a:lnTo>
                    <a:pt x="158534" y="7620"/>
                  </a:lnTo>
                  <a:lnTo>
                    <a:pt x="166738" y="0"/>
                  </a:lnTo>
                  <a:close/>
                </a:path>
                <a:path w="1353185" h="7620">
                  <a:moveTo>
                    <a:pt x="1352804" y="7620"/>
                  </a:moveTo>
                  <a:lnTo>
                    <a:pt x="1347571" y="0"/>
                  </a:lnTo>
                  <a:lnTo>
                    <a:pt x="1185964" y="0"/>
                  </a:lnTo>
                  <a:lnTo>
                    <a:pt x="1194015" y="7620"/>
                  </a:lnTo>
                  <a:lnTo>
                    <a:pt x="1352804" y="7620"/>
                  </a:lnTo>
                  <a:close/>
                </a:path>
              </a:pathLst>
            </a:custGeom>
            <a:solidFill>
              <a:srgbClr val="925A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" name="object 483"/>
            <p:cNvSpPr/>
            <p:nvPr/>
          </p:nvSpPr>
          <p:spPr>
            <a:xfrm>
              <a:off x="777595" y="4025899"/>
              <a:ext cx="1363345" cy="7620"/>
            </a:xfrm>
            <a:custGeom>
              <a:avLst/>
              <a:gdLst/>
              <a:ahLst/>
              <a:cxnLst/>
              <a:rect l="l" t="t" r="r" b="b"/>
              <a:pathLst>
                <a:path w="1363345" h="7620">
                  <a:moveTo>
                    <a:pt x="163766" y="0"/>
                  </a:moveTo>
                  <a:lnTo>
                    <a:pt x="5232" y="0"/>
                  </a:lnTo>
                  <a:lnTo>
                    <a:pt x="0" y="7620"/>
                  </a:lnTo>
                  <a:lnTo>
                    <a:pt x="155549" y="7620"/>
                  </a:lnTo>
                  <a:lnTo>
                    <a:pt x="163766" y="0"/>
                  </a:lnTo>
                  <a:close/>
                </a:path>
                <a:path w="1363345" h="7620">
                  <a:moveTo>
                    <a:pt x="1363256" y="7620"/>
                  </a:moveTo>
                  <a:lnTo>
                    <a:pt x="1358023" y="0"/>
                  </a:lnTo>
                  <a:lnTo>
                    <a:pt x="1199248" y="0"/>
                  </a:lnTo>
                  <a:lnTo>
                    <a:pt x="1207312" y="7620"/>
                  </a:lnTo>
                  <a:lnTo>
                    <a:pt x="1363256" y="7620"/>
                  </a:lnTo>
                  <a:close/>
                </a:path>
              </a:pathLst>
            </a:custGeom>
            <a:solidFill>
              <a:srgbClr val="9159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" name="object 484"/>
            <p:cNvSpPr/>
            <p:nvPr/>
          </p:nvSpPr>
          <p:spPr>
            <a:xfrm>
              <a:off x="773239" y="4033519"/>
              <a:ext cx="1372235" cy="6350"/>
            </a:xfrm>
            <a:custGeom>
              <a:avLst/>
              <a:gdLst/>
              <a:ahLst/>
              <a:cxnLst/>
              <a:rect l="l" t="t" r="r" b="b"/>
              <a:pathLst>
                <a:path w="1372235" h="6350">
                  <a:moveTo>
                    <a:pt x="159905" y="0"/>
                  </a:moveTo>
                  <a:lnTo>
                    <a:pt x="4356" y="0"/>
                  </a:lnTo>
                  <a:lnTo>
                    <a:pt x="0" y="6350"/>
                  </a:lnTo>
                  <a:lnTo>
                    <a:pt x="153073" y="6350"/>
                  </a:lnTo>
                  <a:lnTo>
                    <a:pt x="159905" y="0"/>
                  </a:lnTo>
                  <a:close/>
                </a:path>
                <a:path w="1372235" h="6350">
                  <a:moveTo>
                    <a:pt x="1371968" y="6350"/>
                  </a:moveTo>
                  <a:lnTo>
                    <a:pt x="1367612" y="0"/>
                  </a:lnTo>
                  <a:lnTo>
                    <a:pt x="1211668" y="0"/>
                  </a:lnTo>
                  <a:lnTo>
                    <a:pt x="1218387" y="6350"/>
                  </a:lnTo>
                  <a:lnTo>
                    <a:pt x="1371968" y="6350"/>
                  </a:lnTo>
                  <a:close/>
                </a:path>
              </a:pathLst>
            </a:custGeom>
            <a:solidFill>
              <a:srgbClr val="9058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" name="object 485"/>
            <p:cNvSpPr/>
            <p:nvPr/>
          </p:nvSpPr>
          <p:spPr>
            <a:xfrm>
              <a:off x="768019" y="4039869"/>
              <a:ext cx="1383030" cy="7620"/>
            </a:xfrm>
            <a:custGeom>
              <a:avLst/>
              <a:gdLst/>
              <a:ahLst/>
              <a:cxnLst/>
              <a:rect l="l" t="t" r="r" b="b"/>
              <a:pathLst>
                <a:path w="1383030" h="7620">
                  <a:moveTo>
                    <a:pt x="158292" y="0"/>
                  </a:moveTo>
                  <a:lnTo>
                    <a:pt x="5219" y="0"/>
                  </a:lnTo>
                  <a:lnTo>
                    <a:pt x="0" y="7620"/>
                  </a:lnTo>
                  <a:lnTo>
                    <a:pt x="150088" y="7620"/>
                  </a:lnTo>
                  <a:lnTo>
                    <a:pt x="158292" y="0"/>
                  </a:lnTo>
                  <a:close/>
                </a:path>
                <a:path w="1383030" h="7620">
                  <a:moveTo>
                    <a:pt x="1382407" y="7620"/>
                  </a:moveTo>
                  <a:lnTo>
                    <a:pt x="1377188" y="0"/>
                  </a:lnTo>
                  <a:lnTo>
                    <a:pt x="1223606" y="0"/>
                  </a:lnTo>
                  <a:lnTo>
                    <a:pt x="1231658" y="7620"/>
                  </a:lnTo>
                  <a:lnTo>
                    <a:pt x="1382407" y="7620"/>
                  </a:lnTo>
                  <a:close/>
                </a:path>
              </a:pathLst>
            </a:custGeom>
            <a:solidFill>
              <a:srgbClr val="8E57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" name="object 486"/>
            <p:cNvSpPr/>
            <p:nvPr/>
          </p:nvSpPr>
          <p:spPr>
            <a:xfrm>
              <a:off x="762787" y="4047489"/>
              <a:ext cx="1393190" cy="7620"/>
            </a:xfrm>
            <a:custGeom>
              <a:avLst/>
              <a:gdLst/>
              <a:ahLst/>
              <a:cxnLst/>
              <a:rect l="l" t="t" r="r" b="b"/>
              <a:pathLst>
                <a:path w="1393189" h="7620">
                  <a:moveTo>
                    <a:pt x="155321" y="0"/>
                  </a:moveTo>
                  <a:lnTo>
                    <a:pt x="5232" y="0"/>
                  </a:lnTo>
                  <a:lnTo>
                    <a:pt x="0" y="7620"/>
                  </a:lnTo>
                  <a:lnTo>
                    <a:pt x="147116" y="7620"/>
                  </a:lnTo>
                  <a:lnTo>
                    <a:pt x="155321" y="0"/>
                  </a:lnTo>
                  <a:close/>
                </a:path>
                <a:path w="1393189" h="7620">
                  <a:moveTo>
                    <a:pt x="1392872" y="7620"/>
                  </a:moveTo>
                  <a:lnTo>
                    <a:pt x="1387640" y="0"/>
                  </a:lnTo>
                  <a:lnTo>
                    <a:pt x="1236891" y="0"/>
                  </a:lnTo>
                  <a:lnTo>
                    <a:pt x="1244955" y="7620"/>
                  </a:lnTo>
                  <a:lnTo>
                    <a:pt x="1392872" y="7620"/>
                  </a:lnTo>
                  <a:close/>
                </a:path>
              </a:pathLst>
            </a:custGeom>
            <a:solidFill>
              <a:srgbClr val="8D56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7" name="object 487"/>
            <p:cNvSpPr/>
            <p:nvPr/>
          </p:nvSpPr>
          <p:spPr>
            <a:xfrm>
              <a:off x="758444" y="4053839"/>
              <a:ext cx="1402080" cy="7620"/>
            </a:xfrm>
            <a:custGeom>
              <a:avLst/>
              <a:gdLst/>
              <a:ahLst/>
              <a:cxnLst/>
              <a:rect l="l" t="t" r="r" b="b"/>
              <a:pathLst>
                <a:path w="1402080" h="7620">
                  <a:moveTo>
                    <a:pt x="152819" y="0"/>
                  </a:moveTo>
                  <a:lnTo>
                    <a:pt x="5219" y="0"/>
                  </a:lnTo>
                  <a:lnTo>
                    <a:pt x="0" y="7620"/>
                  </a:lnTo>
                  <a:lnTo>
                    <a:pt x="144614" y="7620"/>
                  </a:lnTo>
                  <a:lnTo>
                    <a:pt x="152819" y="0"/>
                  </a:lnTo>
                  <a:close/>
                </a:path>
                <a:path w="1402080" h="7620">
                  <a:moveTo>
                    <a:pt x="1401572" y="7620"/>
                  </a:moveTo>
                  <a:lnTo>
                    <a:pt x="1396339" y="0"/>
                  </a:lnTo>
                  <a:lnTo>
                    <a:pt x="1247952" y="0"/>
                  </a:lnTo>
                  <a:lnTo>
                    <a:pt x="1256017" y="7620"/>
                  </a:lnTo>
                  <a:lnTo>
                    <a:pt x="1401572" y="7620"/>
                  </a:lnTo>
                  <a:close/>
                </a:path>
              </a:pathLst>
            </a:custGeom>
            <a:solidFill>
              <a:srgbClr val="8C56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" name="object 488"/>
            <p:cNvSpPr/>
            <p:nvPr/>
          </p:nvSpPr>
          <p:spPr>
            <a:xfrm>
              <a:off x="753211" y="4061459"/>
              <a:ext cx="1412240" cy="7620"/>
            </a:xfrm>
            <a:custGeom>
              <a:avLst/>
              <a:gdLst/>
              <a:ahLst/>
              <a:cxnLst/>
              <a:rect l="l" t="t" r="r" b="b"/>
              <a:pathLst>
                <a:path w="1412239" h="7620">
                  <a:moveTo>
                    <a:pt x="149847" y="0"/>
                  </a:moveTo>
                  <a:lnTo>
                    <a:pt x="5219" y="0"/>
                  </a:lnTo>
                  <a:lnTo>
                    <a:pt x="0" y="7620"/>
                  </a:lnTo>
                  <a:lnTo>
                    <a:pt x="141643" y="7620"/>
                  </a:lnTo>
                  <a:lnTo>
                    <a:pt x="149847" y="0"/>
                  </a:lnTo>
                  <a:close/>
                </a:path>
                <a:path w="1412239" h="7620">
                  <a:moveTo>
                    <a:pt x="1412024" y="7620"/>
                  </a:moveTo>
                  <a:lnTo>
                    <a:pt x="1406791" y="0"/>
                  </a:lnTo>
                  <a:lnTo>
                    <a:pt x="1261249" y="0"/>
                  </a:lnTo>
                  <a:lnTo>
                    <a:pt x="1269301" y="7620"/>
                  </a:lnTo>
                  <a:lnTo>
                    <a:pt x="1412024" y="7620"/>
                  </a:lnTo>
                  <a:close/>
                </a:path>
              </a:pathLst>
            </a:custGeom>
            <a:solidFill>
              <a:srgbClr val="8A55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" name="object 489"/>
            <p:cNvSpPr/>
            <p:nvPr/>
          </p:nvSpPr>
          <p:spPr>
            <a:xfrm>
              <a:off x="747991" y="4069079"/>
              <a:ext cx="1423035" cy="7620"/>
            </a:xfrm>
            <a:custGeom>
              <a:avLst/>
              <a:gdLst/>
              <a:ahLst/>
              <a:cxnLst/>
              <a:rect l="l" t="t" r="r" b="b"/>
              <a:pathLst>
                <a:path w="1423035" h="7620">
                  <a:moveTo>
                    <a:pt x="146862" y="0"/>
                  </a:moveTo>
                  <a:lnTo>
                    <a:pt x="5219" y="0"/>
                  </a:lnTo>
                  <a:lnTo>
                    <a:pt x="0" y="7620"/>
                  </a:lnTo>
                  <a:lnTo>
                    <a:pt x="138658" y="7620"/>
                  </a:lnTo>
                  <a:lnTo>
                    <a:pt x="146862" y="0"/>
                  </a:lnTo>
                  <a:close/>
                </a:path>
                <a:path w="1423035" h="7620">
                  <a:moveTo>
                    <a:pt x="1422463" y="7620"/>
                  </a:moveTo>
                  <a:lnTo>
                    <a:pt x="1417243" y="0"/>
                  </a:lnTo>
                  <a:lnTo>
                    <a:pt x="1274521" y="0"/>
                  </a:lnTo>
                  <a:lnTo>
                    <a:pt x="1282585" y="7620"/>
                  </a:lnTo>
                  <a:lnTo>
                    <a:pt x="1422463" y="7620"/>
                  </a:lnTo>
                  <a:close/>
                </a:path>
              </a:pathLst>
            </a:custGeom>
            <a:solidFill>
              <a:srgbClr val="8954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" name="object 490"/>
            <p:cNvSpPr/>
            <p:nvPr/>
          </p:nvSpPr>
          <p:spPr>
            <a:xfrm>
              <a:off x="744943" y="4075429"/>
              <a:ext cx="1428750" cy="7620"/>
            </a:xfrm>
            <a:custGeom>
              <a:avLst/>
              <a:gdLst/>
              <a:ahLst/>
              <a:cxnLst/>
              <a:rect l="l" t="t" r="r" b="b"/>
              <a:pathLst>
                <a:path w="1428750" h="7620">
                  <a:moveTo>
                    <a:pt x="141020" y="0"/>
                  </a:moveTo>
                  <a:lnTo>
                    <a:pt x="2603" y="0"/>
                  </a:lnTo>
                  <a:lnTo>
                    <a:pt x="2603" y="381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137261" y="7620"/>
                  </a:lnTo>
                  <a:lnTo>
                    <a:pt x="137261" y="3810"/>
                  </a:lnTo>
                  <a:lnTo>
                    <a:pt x="141020" y="3810"/>
                  </a:lnTo>
                  <a:lnTo>
                    <a:pt x="141020" y="0"/>
                  </a:lnTo>
                  <a:close/>
                </a:path>
                <a:path w="1428750" h="7620">
                  <a:moveTo>
                    <a:pt x="1428559" y="3810"/>
                  </a:moveTo>
                  <a:lnTo>
                    <a:pt x="1425956" y="3810"/>
                  </a:lnTo>
                  <a:lnTo>
                    <a:pt x="1425956" y="0"/>
                  </a:lnTo>
                  <a:lnTo>
                    <a:pt x="1286306" y="0"/>
                  </a:lnTo>
                  <a:lnTo>
                    <a:pt x="1286306" y="3810"/>
                  </a:lnTo>
                  <a:lnTo>
                    <a:pt x="1290053" y="3810"/>
                  </a:lnTo>
                  <a:lnTo>
                    <a:pt x="1290053" y="7620"/>
                  </a:lnTo>
                  <a:lnTo>
                    <a:pt x="1428559" y="7620"/>
                  </a:lnTo>
                  <a:lnTo>
                    <a:pt x="1428559" y="3810"/>
                  </a:lnTo>
                  <a:close/>
                </a:path>
              </a:pathLst>
            </a:custGeom>
            <a:solidFill>
              <a:srgbClr val="8853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" name="object 491"/>
            <p:cNvSpPr/>
            <p:nvPr/>
          </p:nvSpPr>
          <p:spPr>
            <a:xfrm>
              <a:off x="738403" y="4083049"/>
              <a:ext cx="1442085" cy="7620"/>
            </a:xfrm>
            <a:custGeom>
              <a:avLst/>
              <a:gdLst/>
              <a:ahLst/>
              <a:cxnLst/>
              <a:rect l="l" t="t" r="r" b="b"/>
              <a:pathLst>
                <a:path w="1442085" h="7620">
                  <a:moveTo>
                    <a:pt x="142100" y="0"/>
                  </a:moveTo>
                  <a:lnTo>
                    <a:pt x="5232" y="0"/>
                  </a:lnTo>
                  <a:lnTo>
                    <a:pt x="0" y="7620"/>
                  </a:lnTo>
                  <a:lnTo>
                    <a:pt x="135280" y="7620"/>
                  </a:lnTo>
                  <a:lnTo>
                    <a:pt x="142100" y="0"/>
                  </a:lnTo>
                  <a:close/>
                </a:path>
                <a:path w="1442085" h="7620">
                  <a:moveTo>
                    <a:pt x="1441640" y="7620"/>
                  </a:moveTo>
                  <a:lnTo>
                    <a:pt x="1436408" y="0"/>
                  </a:lnTo>
                  <a:lnTo>
                    <a:pt x="1298333" y="0"/>
                  </a:lnTo>
                  <a:lnTo>
                    <a:pt x="1305293" y="7620"/>
                  </a:lnTo>
                  <a:lnTo>
                    <a:pt x="1441640" y="7620"/>
                  </a:lnTo>
                  <a:close/>
                </a:path>
              </a:pathLst>
            </a:custGeom>
            <a:solidFill>
              <a:srgbClr val="8752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" name="object 492"/>
            <p:cNvSpPr/>
            <p:nvPr/>
          </p:nvSpPr>
          <p:spPr>
            <a:xfrm>
              <a:off x="733691" y="4090669"/>
              <a:ext cx="1451610" cy="7620"/>
            </a:xfrm>
            <a:custGeom>
              <a:avLst/>
              <a:gdLst/>
              <a:ahLst/>
              <a:cxnLst/>
              <a:rect l="l" t="t" r="r" b="b"/>
              <a:pathLst>
                <a:path w="1451610" h="7620">
                  <a:moveTo>
                    <a:pt x="137160" y="0"/>
                  </a:moveTo>
                  <a:lnTo>
                    <a:pt x="2540" y="0"/>
                  </a:lnTo>
                  <a:lnTo>
                    <a:pt x="2540" y="6350"/>
                  </a:lnTo>
                  <a:lnTo>
                    <a:pt x="0" y="6350"/>
                  </a:lnTo>
                  <a:lnTo>
                    <a:pt x="0" y="7620"/>
                  </a:lnTo>
                  <a:lnTo>
                    <a:pt x="133743" y="7620"/>
                  </a:lnTo>
                  <a:lnTo>
                    <a:pt x="133743" y="6350"/>
                  </a:lnTo>
                  <a:lnTo>
                    <a:pt x="137160" y="6350"/>
                  </a:lnTo>
                  <a:lnTo>
                    <a:pt x="137160" y="0"/>
                  </a:lnTo>
                  <a:close/>
                </a:path>
                <a:path w="1451610" h="7620">
                  <a:moveTo>
                    <a:pt x="1451063" y="6350"/>
                  </a:moveTo>
                  <a:lnTo>
                    <a:pt x="1448523" y="6350"/>
                  </a:lnTo>
                  <a:lnTo>
                    <a:pt x="1448523" y="0"/>
                  </a:lnTo>
                  <a:lnTo>
                    <a:pt x="1312900" y="0"/>
                  </a:lnTo>
                  <a:lnTo>
                    <a:pt x="1312900" y="6350"/>
                  </a:lnTo>
                  <a:lnTo>
                    <a:pt x="1316367" y="6350"/>
                  </a:lnTo>
                  <a:lnTo>
                    <a:pt x="1316367" y="7620"/>
                  </a:lnTo>
                  <a:lnTo>
                    <a:pt x="1451063" y="7620"/>
                  </a:lnTo>
                  <a:lnTo>
                    <a:pt x="1451063" y="6350"/>
                  </a:lnTo>
                  <a:close/>
                </a:path>
              </a:pathLst>
            </a:custGeom>
            <a:solidFill>
              <a:srgbClr val="8552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" name="object 493"/>
            <p:cNvSpPr/>
            <p:nvPr/>
          </p:nvSpPr>
          <p:spPr>
            <a:xfrm>
              <a:off x="729742" y="4097019"/>
              <a:ext cx="1459230" cy="7620"/>
            </a:xfrm>
            <a:custGeom>
              <a:avLst/>
              <a:gdLst/>
              <a:ahLst/>
              <a:cxnLst/>
              <a:rect l="l" t="t" r="r" b="b"/>
              <a:pathLst>
                <a:path w="1459230" h="7620">
                  <a:moveTo>
                    <a:pt x="138264" y="0"/>
                  </a:moveTo>
                  <a:lnTo>
                    <a:pt x="4318" y="0"/>
                  </a:lnTo>
                  <a:lnTo>
                    <a:pt x="0" y="7620"/>
                  </a:lnTo>
                  <a:lnTo>
                    <a:pt x="131445" y="7620"/>
                  </a:lnTo>
                  <a:lnTo>
                    <a:pt x="138264" y="0"/>
                  </a:lnTo>
                  <a:close/>
                </a:path>
                <a:path w="1459230" h="7620">
                  <a:moveTo>
                    <a:pt x="1458963" y="7620"/>
                  </a:moveTo>
                  <a:lnTo>
                    <a:pt x="1454645" y="0"/>
                  </a:lnTo>
                  <a:lnTo>
                    <a:pt x="1319745" y="0"/>
                  </a:lnTo>
                  <a:lnTo>
                    <a:pt x="1326692" y="7620"/>
                  </a:lnTo>
                  <a:lnTo>
                    <a:pt x="1458963" y="7620"/>
                  </a:lnTo>
                  <a:close/>
                </a:path>
              </a:pathLst>
            </a:custGeom>
            <a:solidFill>
              <a:srgbClr val="8451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" name="object 494"/>
            <p:cNvSpPr/>
            <p:nvPr/>
          </p:nvSpPr>
          <p:spPr>
            <a:xfrm>
              <a:off x="725436" y="4104639"/>
              <a:ext cx="1468120" cy="7620"/>
            </a:xfrm>
            <a:custGeom>
              <a:avLst/>
              <a:gdLst/>
              <a:ahLst/>
              <a:cxnLst/>
              <a:rect l="l" t="t" r="r" b="b"/>
              <a:pathLst>
                <a:path w="1468120" h="7620">
                  <a:moveTo>
                    <a:pt x="135750" y="0"/>
                  </a:moveTo>
                  <a:lnTo>
                    <a:pt x="4305" y="0"/>
                  </a:lnTo>
                  <a:lnTo>
                    <a:pt x="0" y="7620"/>
                  </a:lnTo>
                  <a:lnTo>
                    <a:pt x="128930" y="7620"/>
                  </a:lnTo>
                  <a:lnTo>
                    <a:pt x="135750" y="0"/>
                  </a:lnTo>
                  <a:close/>
                </a:path>
                <a:path w="1468120" h="7620">
                  <a:moveTo>
                    <a:pt x="1467573" y="7620"/>
                  </a:moveTo>
                  <a:lnTo>
                    <a:pt x="1463268" y="0"/>
                  </a:lnTo>
                  <a:lnTo>
                    <a:pt x="1330998" y="0"/>
                  </a:lnTo>
                  <a:lnTo>
                    <a:pt x="1337945" y="7620"/>
                  </a:lnTo>
                  <a:lnTo>
                    <a:pt x="1467573" y="7620"/>
                  </a:lnTo>
                  <a:close/>
                </a:path>
              </a:pathLst>
            </a:custGeom>
            <a:solidFill>
              <a:srgbClr val="8350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" name="object 495"/>
            <p:cNvSpPr/>
            <p:nvPr/>
          </p:nvSpPr>
          <p:spPr>
            <a:xfrm>
              <a:off x="721842" y="4110989"/>
              <a:ext cx="1475105" cy="7620"/>
            </a:xfrm>
            <a:custGeom>
              <a:avLst/>
              <a:gdLst/>
              <a:ahLst/>
              <a:cxnLst/>
              <a:rect l="l" t="t" r="r" b="b"/>
              <a:pathLst>
                <a:path w="1475105" h="7620">
                  <a:moveTo>
                    <a:pt x="133667" y="0"/>
                  </a:moveTo>
                  <a:lnTo>
                    <a:pt x="4305" y="0"/>
                  </a:lnTo>
                  <a:lnTo>
                    <a:pt x="0" y="7620"/>
                  </a:lnTo>
                  <a:lnTo>
                    <a:pt x="126847" y="7620"/>
                  </a:lnTo>
                  <a:lnTo>
                    <a:pt x="133667" y="0"/>
                  </a:lnTo>
                  <a:close/>
                </a:path>
                <a:path w="1475105" h="7620">
                  <a:moveTo>
                    <a:pt x="1474762" y="7620"/>
                  </a:moveTo>
                  <a:lnTo>
                    <a:pt x="1470456" y="0"/>
                  </a:lnTo>
                  <a:lnTo>
                    <a:pt x="1340383" y="0"/>
                  </a:lnTo>
                  <a:lnTo>
                    <a:pt x="1347343" y="7620"/>
                  </a:lnTo>
                  <a:lnTo>
                    <a:pt x="1474762" y="7620"/>
                  </a:lnTo>
                  <a:close/>
                </a:path>
              </a:pathLst>
            </a:custGeom>
            <a:solidFill>
              <a:srgbClr val="814F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" name="object 496"/>
            <p:cNvSpPr/>
            <p:nvPr/>
          </p:nvSpPr>
          <p:spPr>
            <a:xfrm>
              <a:off x="717524" y="4118609"/>
              <a:ext cx="1483995" cy="7620"/>
            </a:xfrm>
            <a:custGeom>
              <a:avLst/>
              <a:gdLst/>
              <a:ahLst/>
              <a:cxnLst/>
              <a:rect l="l" t="t" r="r" b="b"/>
              <a:pathLst>
                <a:path w="1483995" h="7620">
                  <a:moveTo>
                    <a:pt x="131165" y="0"/>
                  </a:moveTo>
                  <a:lnTo>
                    <a:pt x="4318" y="0"/>
                  </a:lnTo>
                  <a:lnTo>
                    <a:pt x="0" y="7620"/>
                  </a:lnTo>
                  <a:lnTo>
                    <a:pt x="124345" y="7620"/>
                  </a:lnTo>
                  <a:lnTo>
                    <a:pt x="131165" y="0"/>
                  </a:lnTo>
                  <a:close/>
                </a:path>
                <a:path w="1483995" h="7620">
                  <a:moveTo>
                    <a:pt x="1483398" y="7620"/>
                  </a:moveTo>
                  <a:lnTo>
                    <a:pt x="1479080" y="0"/>
                  </a:lnTo>
                  <a:lnTo>
                    <a:pt x="1351661" y="0"/>
                  </a:lnTo>
                  <a:lnTo>
                    <a:pt x="1358607" y="7620"/>
                  </a:lnTo>
                  <a:lnTo>
                    <a:pt x="1483398" y="7620"/>
                  </a:lnTo>
                  <a:close/>
                </a:path>
              </a:pathLst>
            </a:custGeom>
            <a:solidFill>
              <a:srgbClr val="804E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" name="object 497"/>
            <p:cNvSpPr/>
            <p:nvPr/>
          </p:nvSpPr>
          <p:spPr>
            <a:xfrm>
              <a:off x="713219" y="4126229"/>
              <a:ext cx="1492250" cy="7620"/>
            </a:xfrm>
            <a:custGeom>
              <a:avLst/>
              <a:gdLst/>
              <a:ahLst/>
              <a:cxnLst/>
              <a:rect l="l" t="t" r="r" b="b"/>
              <a:pathLst>
                <a:path w="1492250" h="7620">
                  <a:moveTo>
                    <a:pt x="128651" y="0"/>
                  </a:moveTo>
                  <a:lnTo>
                    <a:pt x="4305" y="0"/>
                  </a:lnTo>
                  <a:lnTo>
                    <a:pt x="0" y="7620"/>
                  </a:lnTo>
                  <a:lnTo>
                    <a:pt x="121831" y="7620"/>
                  </a:lnTo>
                  <a:lnTo>
                    <a:pt x="128651" y="0"/>
                  </a:lnTo>
                  <a:close/>
                </a:path>
                <a:path w="1492250" h="7620">
                  <a:moveTo>
                    <a:pt x="1492008" y="7620"/>
                  </a:moveTo>
                  <a:lnTo>
                    <a:pt x="1487703" y="0"/>
                  </a:lnTo>
                  <a:lnTo>
                    <a:pt x="1362913" y="0"/>
                  </a:lnTo>
                  <a:lnTo>
                    <a:pt x="1369860" y="7620"/>
                  </a:lnTo>
                  <a:lnTo>
                    <a:pt x="1492008" y="7620"/>
                  </a:lnTo>
                  <a:close/>
                </a:path>
              </a:pathLst>
            </a:custGeom>
            <a:solidFill>
              <a:srgbClr val="7F4D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" name="object 498"/>
            <p:cNvSpPr/>
            <p:nvPr/>
          </p:nvSpPr>
          <p:spPr>
            <a:xfrm>
              <a:off x="709625" y="4132579"/>
              <a:ext cx="1499235" cy="7620"/>
            </a:xfrm>
            <a:custGeom>
              <a:avLst/>
              <a:gdLst/>
              <a:ahLst/>
              <a:cxnLst/>
              <a:rect l="l" t="t" r="r" b="b"/>
              <a:pathLst>
                <a:path w="1499235" h="7620">
                  <a:moveTo>
                    <a:pt x="126568" y="0"/>
                  </a:moveTo>
                  <a:lnTo>
                    <a:pt x="4305" y="0"/>
                  </a:lnTo>
                  <a:lnTo>
                    <a:pt x="0" y="7620"/>
                  </a:lnTo>
                  <a:lnTo>
                    <a:pt x="119748" y="7620"/>
                  </a:lnTo>
                  <a:lnTo>
                    <a:pt x="126568" y="0"/>
                  </a:lnTo>
                  <a:close/>
                </a:path>
                <a:path w="1499235" h="7620">
                  <a:moveTo>
                    <a:pt x="1499196" y="7620"/>
                  </a:moveTo>
                  <a:lnTo>
                    <a:pt x="1494891" y="0"/>
                  </a:lnTo>
                  <a:lnTo>
                    <a:pt x="1372298" y="0"/>
                  </a:lnTo>
                  <a:lnTo>
                    <a:pt x="1379245" y="7620"/>
                  </a:lnTo>
                  <a:lnTo>
                    <a:pt x="1499196" y="7620"/>
                  </a:lnTo>
                  <a:close/>
                </a:path>
              </a:pathLst>
            </a:custGeom>
            <a:solidFill>
              <a:srgbClr val="7D4D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" name="object 499"/>
            <p:cNvSpPr/>
            <p:nvPr/>
          </p:nvSpPr>
          <p:spPr>
            <a:xfrm>
              <a:off x="705307" y="4140199"/>
              <a:ext cx="1508125" cy="7620"/>
            </a:xfrm>
            <a:custGeom>
              <a:avLst/>
              <a:gdLst/>
              <a:ahLst/>
              <a:cxnLst/>
              <a:rect l="l" t="t" r="r" b="b"/>
              <a:pathLst>
                <a:path w="1508125" h="7620">
                  <a:moveTo>
                    <a:pt x="124066" y="0"/>
                  </a:moveTo>
                  <a:lnTo>
                    <a:pt x="4318" y="0"/>
                  </a:lnTo>
                  <a:lnTo>
                    <a:pt x="0" y="7620"/>
                  </a:lnTo>
                  <a:lnTo>
                    <a:pt x="117246" y="7620"/>
                  </a:lnTo>
                  <a:lnTo>
                    <a:pt x="124066" y="0"/>
                  </a:lnTo>
                  <a:close/>
                </a:path>
                <a:path w="1508125" h="7620">
                  <a:moveTo>
                    <a:pt x="1507832" y="7620"/>
                  </a:moveTo>
                  <a:lnTo>
                    <a:pt x="1503514" y="0"/>
                  </a:lnTo>
                  <a:lnTo>
                    <a:pt x="1383563" y="0"/>
                  </a:lnTo>
                  <a:lnTo>
                    <a:pt x="1390523" y="7620"/>
                  </a:lnTo>
                  <a:lnTo>
                    <a:pt x="1507832" y="7620"/>
                  </a:lnTo>
                  <a:close/>
                </a:path>
              </a:pathLst>
            </a:custGeom>
            <a:solidFill>
              <a:srgbClr val="7C4C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" name="object 500"/>
            <p:cNvSpPr/>
            <p:nvPr/>
          </p:nvSpPr>
          <p:spPr>
            <a:xfrm>
              <a:off x="702081" y="4147819"/>
              <a:ext cx="1514475" cy="7620"/>
            </a:xfrm>
            <a:custGeom>
              <a:avLst/>
              <a:gdLst/>
              <a:ahLst/>
              <a:cxnLst/>
              <a:rect l="l" t="t" r="r" b="b"/>
              <a:pathLst>
                <a:path w="1514475" h="7620">
                  <a:moveTo>
                    <a:pt x="118770" y="0"/>
                  </a:moveTo>
                  <a:lnTo>
                    <a:pt x="2146" y="0"/>
                  </a:lnTo>
                  <a:lnTo>
                    <a:pt x="2146" y="381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115595" y="7620"/>
                  </a:lnTo>
                  <a:lnTo>
                    <a:pt x="115595" y="3810"/>
                  </a:lnTo>
                  <a:lnTo>
                    <a:pt x="118770" y="3810"/>
                  </a:lnTo>
                  <a:lnTo>
                    <a:pt x="118770" y="0"/>
                  </a:lnTo>
                  <a:close/>
                </a:path>
                <a:path w="1514475" h="7620">
                  <a:moveTo>
                    <a:pt x="1514284" y="3810"/>
                  </a:moveTo>
                  <a:lnTo>
                    <a:pt x="1512138" y="3810"/>
                  </a:lnTo>
                  <a:lnTo>
                    <a:pt x="1512138" y="0"/>
                  </a:lnTo>
                  <a:lnTo>
                    <a:pt x="1395488" y="0"/>
                  </a:lnTo>
                  <a:lnTo>
                    <a:pt x="1395488" y="3810"/>
                  </a:lnTo>
                  <a:lnTo>
                    <a:pt x="1398689" y="3810"/>
                  </a:lnTo>
                  <a:lnTo>
                    <a:pt x="1398689" y="7620"/>
                  </a:lnTo>
                  <a:lnTo>
                    <a:pt x="1514284" y="7620"/>
                  </a:lnTo>
                  <a:lnTo>
                    <a:pt x="1514284" y="3810"/>
                  </a:lnTo>
                  <a:close/>
                </a:path>
              </a:pathLst>
            </a:custGeom>
            <a:solidFill>
              <a:srgbClr val="7B4B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" name="object 501"/>
            <p:cNvSpPr/>
            <p:nvPr/>
          </p:nvSpPr>
          <p:spPr>
            <a:xfrm>
              <a:off x="697407" y="4154169"/>
              <a:ext cx="1524000" cy="7620"/>
            </a:xfrm>
            <a:custGeom>
              <a:avLst/>
              <a:gdLst/>
              <a:ahLst/>
              <a:cxnLst/>
              <a:rect l="l" t="t" r="r" b="b"/>
              <a:pathLst>
                <a:path w="1524000" h="7620">
                  <a:moveTo>
                    <a:pt x="119773" y="0"/>
                  </a:moveTo>
                  <a:lnTo>
                    <a:pt x="4305" y="0"/>
                  </a:lnTo>
                  <a:lnTo>
                    <a:pt x="0" y="7620"/>
                  </a:lnTo>
                  <a:lnTo>
                    <a:pt x="113906" y="7620"/>
                  </a:lnTo>
                  <a:lnTo>
                    <a:pt x="119773" y="0"/>
                  </a:lnTo>
                  <a:close/>
                </a:path>
                <a:path w="1524000" h="7620">
                  <a:moveTo>
                    <a:pt x="1523631" y="7620"/>
                  </a:moveTo>
                  <a:lnTo>
                    <a:pt x="1519326" y="0"/>
                  </a:lnTo>
                  <a:lnTo>
                    <a:pt x="1403858" y="0"/>
                  </a:lnTo>
                  <a:lnTo>
                    <a:pt x="1409725" y="7620"/>
                  </a:lnTo>
                  <a:lnTo>
                    <a:pt x="1523631" y="7620"/>
                  </a:lnTo>
                  <a:close/>
                </a:path>
              </a:pathLst>
            </a:custGeom>
            <a:solidFill>
              <a:srgbClr val="794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" name="object 502"/>
            <p:cNvSpPr/>
            <p:nvPr/>
          </p:nvSpPr>
          <p:spPr>
            <a:xfrm>
              <a:off x="693089" y="4161789"/>
              <a:ext cx="1532890" cy="7620"/>
            </a:xfrm>
            <a:custGeom>
              <a:avLst/>
              <a:gdLst/>
              <a:ahLst/>
              <a:cxnLst/>
              <a:rect l="l" t="t" r="r" b="b"/>
              <a:pathLst>
                <a:path w="1532889" h="7620">
                  <a:moveTo>
                    <a:pt x="118224" y="0"/>
                  </a:moveTo>
                  <a:lnTo>
                    <a:pt x="4318" y="0"/>
                  </a:lnTo>
                  <a:lnTo>
                    <a:pt x="0" y="7620"/>
                  </a:lnTo>
                  <a:lnTo>
                    <a:pt x="112356" y="7620"/>
                  </a:lnTo>
                  <a:lnTo>
                    <a:pt x="118224" y="0"/>
                  </a:lnTo>
                  <a:close/>
                </a:path>
                <a:path w="1532889" h="7620">
                  <a:moveTo>
                    <a:pt x="1532267" y="7620"/>
                  </a:moveTo>
                  <a:lnTo>
                    <a:pt x="1527949" y="0"/>
                  </a:lnTo>
                  <a:lnTo>
                    <a:pt x="1414043" y="0"/>
                  </a:lnTo>
                  <a:lnTo>
                    <a:pt x="1419910" y="7620"/>
                  </a:lnTo>
                  <a:lnTo>
                    <a:pt x="1532267" y="7620"/>
                  </a:lnTo>
                  <a:close/>
                </a:path>
              </a:pathLst>
            </a:custGeom>
            <a:solidFill>
              <a:srgbClr val="7849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" name="object 503"/>
            <p:cNvSpPr/>
            <p:nvPr/>
          </p:nvSpPr>
          <p:spPr>
            <a:xfrm>
              <a:off x="689508" y="4169409"/>
              <a:ext cx="1539875" cy="6350"/>
            </a:xfrm>
            <a:custGeom>
              <a:avLst/>
              <a:gdLst/>
              <a:ahLst/>
              <a:cxnLst/>
              <a:rect l="l" t="t" r="r" b="b"/>
              <a:pathLst>
                <a:path w="1539875" h="6350">
                  <a:moveTo>
                    <a:pt x="115938" y="0"/>
                  </a:moveTo>
                  <a:lnTo>
                    <a:pt x="3581" y="0"/>
                  </a:lnTo>
                  <a:lnTo>
                    <a:pt x="0" y="6350"/>
                  </a:lnTo>
                  <a:lnTo>
                    <a:pt x="111048" y="6350"/>
                  </a:lnTo>
                  <a:lnTo>
                    <a:pt x="115938" y="0"/>
                  </a:lnTo>
                  <a:close/>
                </a:path>
                <a:path w="1539875" h="6350">
                  <a:moveTo>
                    <a:pt x="1539430" y="6350"/>
                  </a:moveTo>
                  <a:lnTo>
                    <a:pt x="1535849" y="0"/>
                  </a:lnTo>
                  <a:lnTo>
                    <a:pt x="1423492" y="0"/>
                  </a:lnTo>
                  <a:lnTo>
                    <a:pt x="1428381" y="6350"/>
                  </a:lnTo>
                  <a:lnTo>
                    <a:pt x="1539430" y="6350"/>
                  </a:lnTo>
                  <a:close/>
                </a:path>
              </a:pathLst>
            </a:custGeom>
            <a:solidFill>
              <a:srgbClr val="7748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" name="object 504"/>
            <p:cNvSpPr/>
            <p:nvPr/>
          </p:nvSpPr>
          <p:spPr>
            <a:xfrm>
              <a:off x="685190" y="4175759"/>
              <a:ext cx="1548130" cy="7620"/>
            </a:xfrm>
            <a:custGeom>
              <a:avLst/>
              <a:gdLst/>
              <a:ahLst/>
              <a:cxnLst/>
              <a:rect l="l" t="t" r="r" b="b"/>
              <a:pathLst>
                <a:path w="1548130" h="7620">
                  <a:moveTo>
                    <a:pt x="115366" y="0"/>
                  </a:moveTo>
                  <a:lnTo>
                    <a:pt x="4318" y="0"/>
                  </a:lnTo>
                  <a:lnTo>
                    <a:pt x="0" y="7620"/>
                  </a:lnTo>
                  <a:lnTo>
                    <a:pt x="109486" y="7620"/>
                  </a:lnTo>
                  <a:lnTo>
                    <a:pt x="115366" y="0"/>
                  </a:lnTo>
                  <a:close/>
                </a:path>
                <a:path w="1548130" h="7620">
                  <a:moveTo>
                    <a:pt x="1548066" y="7620"/>
                  </a:moveTo>
                  <a:lnTo>
                    <a:pt x="1543748" y="0"/>
                  </a:lnTo>
                  <a:lnTo>
                    <a:pt x="1432699" y="0"/>
                  </a:lnTo>
                  <a:lnTo>
                    <a:pt x="1438579" y="7620"/>
                  </a:lnTo>
                  <a:lnTo>
                    <a:pt x="1548066" y="7620"/>
                  </a:lnTo>
                  <a:close/>
                </a:path>
              </a:pathLst>
            </a:custGeom>
            <a:solidFill>
              <a:srgbClr val="7548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" name="object 505"/>
            <p:cNvSpPr/>
            <p:nvPr/>
          </p:nvSpPr>
          <p:spPr>
            <a:xfrm>
              <a:off x="680885" y="4183379"/>
              <a:ext cx="1557020" cy="7620"/>
            </a:xfrm>
            <a:custGeom>
              <a:avLst/>
              <a:gdLst/>
              <a:ahLst/>
              <a:cxnLst/>
              <a:rect l="l" t="t" r="r" b="b"/>
              <a:pathLst>
                <a:path w="1557020" h="7620">
                  <a:moveTo>
                    <a:pt x="113792" y="0"/>
                  </a:moveTo>
                  <a:lnTo>
                    <a:pt x="4305" y="0"/>
                  </a:lnTo>
                  <a:lnTo>
                    <a:pt x="0" y="7620"/>
                  </a:lnTo>
                  <a:lnTo>
                    <a:pt x="107924" y="7620"/>
                  </a:lnTo>
                  <a:lnTo>
                    <a:pt x="113792" y="0"/>
                  </a:lnTo>
                  <a:close/>
                </a:path>
                <a:path w="1557020" h="7620">
                  <a:moveTo>
                    <a:pt x="1556677" y="7620"/>
                  </a:moveTo>
                  <a:lnTo>
                    <a:pt x="1552371" y="0"/>
                  </a:lnTo>
                  <a:lnTo>
                    <a:pt x="1442885" y="0"/>
                  </a:lnTo>
                  <a:lnTo>
                    <a:pt x="1448752" y="7620"/>
                  </a:lnTo>
                  <a:lnTo>
                    <a:pt x="1556677" y="7620"/>
                  </a:lnTo>
                  <a:close/>
                </a:path>
              </a:pathLst>
            </a:custGeom>
            <a:solidFill>
              <a:srgbClr val="7447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" name="object 506"/>
            <p:cNvSpPr/>
            <p:nvPr/>
          </p:nvSpPr>
          <p:spPr>
            <a:xfrm>
              <a:off x="678586" y="4190999"/>
              <a:ext cx="1561465" cy="6350"/>
            </a:xfrm>
            <a:custGeom>
              <a:avLst/>
              <a:gdLst/>
              <a:ahLst/>
              <a:cxnLst/>
              <a:rect l="l" t="t" r="r" b="b"/>
              <a:pathLst>
                <a:path w="1561464" h="6350">
                  <a:moveTo>
                    <a:pt x="109245" y="0"/>
                  </a:moveTo>
                  <a:lnTo>
                    <a:pt x="1574" y="0"/>
                  </a:lnTo>
                  <a:lnTo>
                    <a:pt x="1574" y="2540"/>
                  </a:lnTo>
                  <a:lnTo>
                    <a:pt x="0" y="2540"/>
                  </a:lnTo>
                  <a:lnTo>
                    <a:pt x="0" y="6350"/>
                  </a:lnTo>
                  <a:lnTo>
                    <a:pt x="106794" y="6350"/>
                  </a:lnTo>
                  <a:lnTo>
                    <a:pt x="106794" y="2540"/>
                  </a:lnTo>
                  <a:lnTo>
                    <a:pt x="109245" y="2540"/>
                  </a:lnTo>
                  <a:lnTo>
                    <a:pt x="109245" y="0"/>
                  </a:lnTo>
                  <a:close/>
                </a:path>
                <a:path w="1561464" h="6350">
                  <a:moveTo>
                    <a:pt x="1561274" y="2540"/>
                  </a:moveTo>
                  <a:lnTo>
                    <a:pt x="1559699" y="2540"/>
                  </a:lnTo>
                  <a:lnTo>
                    <a:pt x="1559699" y="0"/>
                  </a:lnTo>
                  <a:lnTo>
                    <a:pt x="1452029" y="0"/>
                  </a:lnTo>
                  <a:lnTo>
                    <a:pt x="1452029" y="2540"/>
                  </a:lnTo>
                  <a:lnTo>
                    <a:pt x="1454480" y="2540"/>
                  </a:lnTo>
                  <a:lnTo>
                    <a:pt x="1454480" y="6350"/>
                  </a:lnTo>
                  <a:lnTo>
                    <a:pt x="1561274" y="6350"/>
                  </a:lnTo>
                  <a:lnTo>
                    <a:pt x="1561274" y="2540"/>
                  </a:lnTo>
                  <a:close/>
                </a:path>
              </a:pathLst>
            </a:custGeom>
            <a:solidFill>
              <a:srgbClr val="734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" name="object 507"/>
            <p:cNvSpPr/>
            <p:nvPr/>
          </p:nvSpPr>
          <p:spPr>
            <a:xfrm>
              <a:off x="674281" y="4197349"/>
              <a:ext cx="1570355" cy="7620"/>
            </a:xfrm>
            <a:custGeom>
              <a:avLst/>
              <a:gdLst/>
              <a:ahLst/>
              <a:cxnLst/>
              <a:rect l="l" t="t" r="r" b="b"/>
              <a:pathLst>
                <a:path w="1570355" h="7620">
                  <a:moveTo>
                    <a:pt x="109639" y="0"/>
                  </a:moveTo>
                  <a:lnTo>
                    <a:pt x="3441" y="0"/>
                  </a:lnTo>
                  <a:lnTo>
                    <a:pt x="0" y="7620"/>
                  </a:lnTo>
                  <a:lnTo>
                    <a:pt x="103759" y="7620"/>
                  </a:lnTo>
                  <a:lnTo>
                    <a:pt x="109639" y="0"/>
                  </a:lnTo>
                  <a:close/>
                </a:path>
                <a:path w="1570355" h="7620">
                  <a:moveTo>
                    <a:pt x="1569885" y="7620"/>
                  </a:moveTo>
                  <a:lnTo>
                    <a:pt x="1566443" y="0"/>
                  </a:lnTo>
                  <a:lnTo>
                    <a:pt x="1460246" y="0"/>
                  </a:lnTo>
                  <a:lnTo>
                    <a:pt x="1466126" y="7620"/>
                  </a:lnTo>
                  <a:lnTo>
                    <a:pt x="1569885" y="7620"/>
                  </a:lnTo>
                  <a:close/>
                </a:path>
              </a:pathLst>
            </a:custGeom>
            <a:solidFill>
              <a:srgbClr val="7145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" name="object 508"/>
            <p:cNvSpPr/>
            <p:nvPr/>
          </p:nvSpPr>
          <p:spPr>
            <a:xfrm>
              <a:off x="670852" y="4204969"/>
              <a:ext cx="1577340" cy="7620"/>
            </a:xfrm>
            <a:custGeom>
              <a:avLst/>
              <a:gdLst/>
              <a:ahLst/>
              <a:cxnLst/>
              <a:rect l="l" t="t" r="r" b="b"/>
              <a:pathLst>
                <a:path w="1577339" h="7620">
                  <a:moveTo>
                    <a:pt x="107188" y="0"/>
                  </a:moveTo>
                  <a:lnTo>
                    <a:pt x="3429" y="0"/>
                  </a:lnTo>
                  <a:lnTo>
                    <a:pt x="0" y="7620"/>
                  </a:lnTo>
                  <a:lnTo>
                    <a:pt x="101320" y="7620"/>
                  </a:lnTo>
                  <a:lnTo>
                    <a:pt x="107188" y="0"/>
                  </a:lnTo>
                  <a:close/>
                </a:path>
                <a:path w="1577339" h="7620">
                  <a:moveTo>
                    <a:pt x="1576743" y="7620"/>
                  </a:moveTo>
                  <a:lnTo>
                    <a:pt x="1573314" y="0"/>
                  </a:lnTo>
                  <a:lnTo>
                    <a:pt x="1469555" y="0"/>
                  </a:lnTo>
                  <a:lnTo>
                    <a:pt x="1475422" y="7620"/>
                  </a:lnTo>
                  <a:lnTo>
                    <a:pt x="1576743" y="7620"/>
                  </a:lnTo>
                  <a:close/>
                </a:path>
              </a:pathLst>
            </a:custGeom>
            <a:solidFill>
              <a:srgbClr val="7044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" name="object 509"/>
            <p:cNvSpPr/>
            <p:nvPr/>
          </p:nvSpPr>
          <p:spPr>
            <a:xfrm>
              <a:off x="667981" y="4212589"/>
              <a:ext cx="1583055" cy="6350"/>
            </a:xfrm>
            <a:custGeom>
              <a:avLst/>
              <a:gdLst/>
              <a:ahLst/>
              <a:cxnLst/>
              <a:rect l="l" t="t" r="r" b="b"/>
              <a:pathLst>
                <a:path w="1583055" h="6350">
                  <a:moveTo>
                    <a:pt x="104190" y="0"/>
                  </a:moveTo>
                  <a:lnTo>
                    <a:pt x="2870" y="0"/>
                  </a:lnTo>
                  <a:lnTo>
                    <a:pt x="0" y="6350"/>
                  </a:lnTo>
                  <a:lnTo>
                    <a:pt x="99301" y="6350"/>
                  </a:lnTo>
                  <a:lnTo>
                    <a:pt x="104190" y="0"/>
                  </a:lnTo>
                  <a:close/>
                </a:path>
                <a:path w="1583055" h="6350">
                  <a:moveTo>
                    <a:pt x="1582483" y="6350"/>
                  </a:moveTo>
                  <a:lnTo>
                    <a:pt x="1579613" y="0"/>
                  </a:lnTo>
                  <a:lnTo>
                    <a:pt x="1478292" y="0"/>
                  </a:lnTo>
                  <a:lnTo>
                    <a:pt x="1483182" y="6350"/>
                  </a:lnTo>
                  <a:lnTo>
                    <a:pt x="1582483" y="6350"/>
                  </a:lnTo>
                  <a:close/>
                </a:path>
              </a:pathLst>
            </a:custGeom>
            <a:solidFill>
              <a:srgbClr val="6F44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" name="object 510"/>
            <p:cNvSpPr/>
            <p:nvPr/>
          </p:nvSpPr>
          <p:spPr>
            <a:xfrm>
              <a:off x="664540" y="4218939"/>
              <a:ext cx="1589405" cy="7620"/>
            </a:xfrm>
            <a:custGeom>
              <a:avLst/>
              <a:gdLst/>
              <a:ahLst/>
              <a:cxnLst/>
              <a:rect l="l" t="t" r="r" b="b"/>
              <a:pathLst>
                <a:path w="1589405" h="7620">
                  <a:moveTo>
                    <a:pt x="102743" y="0"/>
                  </a:moveTo>
                  <a:lnTo>
                    <a:pt x="3441" y="0"/>
                  </a:lnTo>
                  <a:lnTo>
                    <a:pt x="0" y="7620"/>
                  </a:lnTo>
                  <a:lnTo>
                    <a:pt x="96875" y="7620"/>
                  </a:lnTo>
                  <a:lnTo>
                    <a:pt x="102743" y="0"/>
                  </a:lnTo>
                  <a:close/>
                </a:path>
                <a:path w="1589405" h="7620">
                  <a:moveTo>
                    <a:pt x="1589366" y="7620"/>
                  </a:moveTo>
                  <a:lnTo>
                    <a:pt x="1585925" y="0"/>
                  </a:lnTo>
                  <a:lnTo>
                    <a:pt x="1486623" y="0"/>
                  </a:lnTo>
                  <a:lnTo>
                    <a:pt x="1492491" y="7620"/>
                  </a:lnTo>
                  <a:lnTo>
                    <a:pt x="1589366" y="7620"/>
                  </a:lnTo>
                  <a:close/>
                </a:path>
              </a:pathLst>
            </a:custGeom>
            <a:solidFill>
              <a:srgbClr val="6D43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" name="object 511"/>
            <p:cNvSpPr/>
            <p:nvPr/>
          </p:nvSpPr>
          <p:spPr>
            <a:xfrm>
              <a:off x="662254" y="4226559"/>
              <a:ext cx="1594485" cy="7620"/>
            </a:xfrm>
            <a:custGeom>
              <a:avLst/>
              <a:gdLst/>
              <a:ahLst/>
              <a:cxnLst/>
              <a:rect l="l" t="t" r="r" b="b"/>
              <a:pathLst>
                <a:path w="1594485" h="7620">
                  <a:moveTo>
                    <a:pt x="98183" y="0"/>
                  </a:moveTo>
                  <a:lnTo>
                    <a:pt x="1714" y="0"/>
                  </a:lnTo>
                  <a:lnTo>
                    <a:pt x="1714" y="254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95567" y="7620"/>
                  </a:lnTo>
                  <a:lnTo>
                    <a:pt x="95567" y="2540"/>
                  </a:lnTo>
                  <a:lnTo>
                    <a:pt x="98183" y="2540"/>
                  </a:lnTo>
                  <a:lnTo>
                    <a:pt x="98183" y="0"/>
                  </a:lnTo>
                  <a:close/>
                </a:path>
                <a:path w="1594485" h="7620">
                  <a:moveTo>
                    <a:pt x="1593938" y="2540"/>
                  </a:moveTo>
                  <a:lnTo>
                    <a:pt x="1592224" y="2540"/>
                  </a:lnTo>
                  <a:lnTo>
                    <a:pt x="1592224" y="0"/>
                  </a:lnTo>
                  <a:lnTo>
                    <a:pt x="1495755" y="0"/>
                  </a:lnTo>
                  <a:lnTo>
                    <a:pt x="1495755" y="2540"/>
                  </a:lnTo>
                  <a:lnTo>
                    <a:pt x="1498371" y="2540"/>
                  </a:lnTo>
                  <a:lnTo>
                    <a:pt x="1498371" y="7620"/>
                  </a:lnTo>
                  <a:lnTo>
                    <a:pt x="1593938" y="7620"/>
                  </a:lnTo>
                  <a:lnTo>
                    <a:pt x="1593938" y="2540"/>
                  </a:lnTo>
                  <a:close/>
                </a:path>
              </a:pathLst>
            </a:custGeom>
            <a:solidFill>
              <a:srgbClr val="6C42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" name="object 512"/>
            <p:cNvSpPr/>
            <p:nvPr/>
          </p:nvSpPr>
          <p:spPr>
            <a:xfrm>
              <a:off x="658241" y="4232909"/>
              <a:ext cx="1602105" cy="7620"/>
            </a:xfrm>
            <a:custGeom>
              <a:avLst/>
              <a:gdLst/>
              <a:ahLst/>
              <a:cxnLst/>
              <a:rect l="l" t="t" r="r" b="b"/>
              <a:pathLst>
                <a:path w="1602105" h="7620">
                  <a:moveTo>
                    <a:pt x="98767" y="0"/>
                  </a:moveTo>
                  <a:lnTo>
                    <a:pt x="3441" y="0"/>
                  </a:lnTo>
                  <a:lnTo>
                    <a:pt x="0" y="7620"/>
                  </a:lnTo>
                  <a:lnTo>
                    <a:pt x="93878" y="7620"/>
                  </a:lnTo>
                  <a:lnTo>
                    <a:pt x="98767" y="0"/>
                  </a:lnTo>
                  <a:close/>
                </a:path>
                <a:path w="1602105" h="7620">
                  <a:moveTo>
                    <a:pt x="1601965" y="7620"/>
                  </a:moveTo>
                  <a:lnTo>
                    <a:pt x="1598523" y="0"/>
                  </a:lnTo>
                  <a:lnTo>
                    <a:pt x="1503197" y="0"/>
                  </a:lnTo>
                  <a:lnTo>
                    <a:pt x="1508086" y="7620"/>
                  </a:lnTo>
                  <a:lnTo>
                    <a:pt x="1601965" y="7620"/>
                  </a:lnTo>
                  <a:close/>
                </a:path>
              </a:pathLst>
            </a:custGeom>
            <a:solidFill>
              <a:srgbClr val="6B41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" name="object 513"/>
            <p:cNvSpPr/>
            <p:nvPr/>
          </p:nvSpPr>
          <p:spPr>
            <a:xfrm>
              <a:off x="654799" y="4240529"/>
              <a:ext cx="1609090" cy="7620"/>
            </a:xfrm>
            <a:custGeom>
              <a:avLst/>
              <a:gdLst/>
              <a:ahLst/>
              <a:cxnLst/>
              <a:rect l="l" t="t" r="r" b="b"/>
              <a:pathLst>
                <a:path w="1609089" h="7620">
                  <a:moveTo>
                    <a:pt x="97320" y="0"/>
                  </a:moveTo>
                  <a:lnTo>
                    <a:pt x="3441" y="0"/>
                  </a:lnTo>
                  <a:lnTo>
                    <a:pt x="0" y="7620"/>
                  </a:lnTo>
                  <a:lnTo>
                    <a:pt x="92430" y="7620"/>
                  </a:lnTo>
                  <a:lnTo>
                    <a:pt x="97320" y="0"/>
                  </a:lnTo>
                  <a:close/>
                </a:path>
                <a:path w="1609089" h="7620">
                  <a:moveTo>
                    <a:pt x="1608848" y="7620"/>
                  </a:moveTo>
                  <a:lnTo>
                    <a:pt x="1605407" y="0"/>
                  </a:lnTo>
                  <a:lnTo>
                    <a:pt x="1511528" y="0"/>
                  </a:lnTo>
                  <a:lnTo>
                    <a:pt x="1516418" y="7620"/>
                  </a:lnTo>
                  <a:lnTo>
                    <a:pt x="1608848" y="7620"/>
                  </a:lnTo>
                  <a:close/>
                </a:path>
              </a:pathLst>
            </a:custGeom>
            <a:solidFill>
              <a:srgbClr val="6940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" name="object 514"/>
            <p:cNvSpPr/>
            <p:nvPr/>
          </p:nvSpPr>
          <p:spPr>
            <a:xfrm>
              <a:off x="651370" y="4248149"/>
              <a:ext cx="1616075" cy="7620"/>
            </a:xfrm>
            <a:custGeom>
              <a:avLst/>
              <a:gdLst/>
              <a:ahLst/>
              <a:cxnLst/>
              <a:rect l="l" t="t" r="r" b="b"/>
              <a:pathLst>
                <a:path w="1616075" h="7620">
                  <a:moveTo>
                    <a:pt x="95859" y="0"/>
                  </a:moveTo>
                  <a:lnTo>
                    <a:pt x="3429" y="0"/>
                  </a:lnTo>
                  <a:lnTo>
                    <a:pt x="0" y="7620"/>
                  </a:lnTo>
                  <a:lnTo>
                    <a:pt x="90970" y="7620"/>
                  </a:lnTo>
                  <a:lnTo>
                    <a:pt x="95859" y="0"/>
                  </a:lnTo>
                  <a:close/>
                </a:path>
                <a:path w="1616075" h="7620">
                  <a:moveTo>
                    <a:pt x="1615706" y="7620"/>
                  </a:moveTo>
                  <a:lnTo>
                    <a:pt x="1612277" y="0"/>
                  </a:lnTo>
                  <a:lnTo>
                    <a:pt x="1519847" y="0"/>
                  </a:lnTo>
                  <a:lnTo>
                    <a:pt x="1524736" y="7620"/>
                  </a:lnTo>
                  <a:lnTo>
                    <a:pt x="1615706" y="7620"/>
                  </a:lnTo>
                  <a:close/>
                </a:path>
              </a:pathLst>
            </a:custGeom>
            <a:solidFill>
              <a:srgbClr val="683F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" name="object 515"/>
            <p:cNvSpPr/>
            <p:nvPr/>
          </p:nvSpPr>
          <p:spPr>
            <a:xfrm>
              <a:off x="648500" y="4254499"/>
              <a:ext cx="1621790" cy="7620"/>
            </a:xfrm>
            <a:custGeom>
              <a:avLst/>
              <a:gdLst/>
              <a:ahLst/>
              <a:cxnLst/>
              <a:rect l="l" t="t" r="r" b="b"/>
              <a:pathLst>
                <a:path w="1621789" h="7620">
                  <a:moveTo>
                    <a:pt x="94653" y="0"/>
                  </a:moveTo>
                  <a:lnTo>
                    <a:pt x="3441" y="0"/>
                  </a:lnTo>
                  <a:lnTo>
                    <a:pt x="0" y="7620"/>
                  </a:lnTo>
                  <a:lnTo>
                    <a:pt x="89763" y="7620"/>
                  </a:lnTo>
                  <a:lnTo>
                    <a:pt x="94653" y="0"/>
                  </a:lnTo>
                  <a:close/>
                </a:path>
                <a:path w="1621789" h="7620">
                  <a:moveTo>
                    <a:pt x="1621447" y="7620"/>
                  </a:moveTo>
                  <a:lnTo>
                    <a:pt x="1618005" y="0"/>
                  </a:lnTo>
                  <a:lnTo>
                    <a:pt x="1526794" y="0"/>
                  </a:lnTo>
                  <a:lnTo>
                    <a:pt x="1531683" y="7620"/>
                  </a:lnTo>
                  <a:lnTo>
                    <a:pt x="1621447" y="7620"/>
                  </a:lnTo>
                  <a:close/>
                </a:path>
              </a:pathLst>
            </a:custGeom>
            <a:solidFill>
              <a:srgbClr val="673F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" name="object 516"/>
            <p:cNvSpPr/>
            <p:nvPr/>
          </p:nvSpPr>
          <p:spPr>
            <a:xfrm>
              <a:off x="645058" y="4262119"/>
              <a:ext cx="1628775" cy="7620"/>
            </a:xfrm>
            <a:custGeom>
              <a:avLst/>
              <a:gdLst/>
              <a:ahLst/>
              <a:cxnLst/>
              <a:rect l="l" t="t" r="r" b="b"/>
              <a:pathLst>
                <a:path w="1628775" h="7620">
                  <a:moveTo>
                    <a:pt x="93205" y="0"/>
                  </a:moveTo>
                  <a:lnTo>
                    <a:pt x="3441" y="0"/>
                  </a:lnTo>
                  <a:lnTo>
                    <a:pt x="0" y="7620"/>
                  </a:lnTo>
                  <a:lnTo>
                    <a:pt x="88315" y="7620"/>
                  </a:lnTo>
                  <a:lnTo>
                    <a:pt x="93205" y="0"/>
                  </a:lnTo>
                  <a:close/>
                </a:path>
                <a:path w="1628775" h="7620">
                  <a:moveTo>
                    <a:pt x="1628330" y="7620"/>
                  </a:moveTo>
                  <a:lnTo>
                    <a:pt x="1624888" y="0"/>
                  </a:lnTo>
                  <a:lnTo>
                    <a:pt x="1535125" y="0"/>
                  </a:lnTo>
                  <a:lnTo>
                    <a:pt x="1540014" y="7620"/>
                  </a:lnTo>
                  <a:lnTo>
                    <a:pt x="1628330" y="7620"/>
                  </a:lnTo>
                  <a:close/>
                </a:path>
              </a:pathLst>
            </a:custGeom>
            <a:solidFill>
              <a:srgbClr val="663E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" name="object 517"/>
            <p:cNvSpPr/>
            <p:nvPr/>
          </p:nvSpPr>
          <p:spPr>
            <a:xfrm>
              <a:off x="641616" y="4269739"/>
              <a:ext cx="1635760" cy="7620"/>
            </a:xfrm>
            <a:custGeom>
              <a:avLst/>
              <a:gdLst/>
              <a:ahLst/>
              <a:cxnLst/>
              <a:rect l="l" t="t" r="r" b="b"/>
              <a:pathLst>
                <a:path w="1635760" h="7620">
                  <a:moveTo>
                    <a:pt x="91757" y="0"/>
                  </a:moveTo>
                  <a:lnTo>
                    <a:pt x="3441" y="0"/>
                  </a:lnTo>
                  <a:lnTo>
                    <a:pt x="0" y="7620"/>
                  </a:lnTo>
                  <a:lnTo>
                    <a:pt x="86868" y="7620"/>
                  </a:lnTo>
                  <a:lnTo>
                    <a:pt x="91757" y="0"/>
                  </a:lnTo>
                  <a:close/>
                </a:path>
                <a:path w="1635760" h="7620">
                  <a:moveTo>
                    <a:pt x="1635213" y="7620"/>
                  </a:moveTo>
                  <a:lnTo>
                    <a:pt x="1631772" y="0"/>
                  </a:lnTo>
                  <a:lnTo>
                    <a:pt x="1543456" y="0"/>
                  </a:lnTo>
                  <a:lnTo>
                    <a:pt x="1548345" y="7620"/>
                  </a:lnTo>
                  <a:lnTo>
                    <a:pt x="1635213" y="7620"/>
                  </a:lnTo>
                  <a:close/>
                </a:path>
              </a:pathLst>
            </a:custGeom>
            <a:solidFill>
              <a:srgbClr val="643C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" name="object 518"/>
            <p:cNvSpPr/>
            <p:nvPr/>
          </p:nvSpPr>
          <p:spPr>
            <a:xfrm>
              <a:off x="638759" y="4276089"/>
              <a:ext cx="1641475" cy="7620"/>
            </a:xfrm>
            <a:custGeom>
              <a:avLst/>
              <a:gdLst/>
              <a:ahLst/>
              <a:cxnLst/>
              <a:rect l="l" t="t" r="r" b="b"/>
              <a:pathLst>
                <a:path w="1641475" h="7620">
                  <a:moveTo>
                    <a:pt x="90538" y="0"/>
                  </a:moveTo>
                  <a:lnTo>
                    <a:pt x="3441" y="0"/>
                  </a:lnTo>
                  <a:lnTo>
                    <a:pt x="0" y="7620"/>
                  </a:lnTo>
                  <a:lnTo>
                    <a:pt x="85648" y="7620"/>
                  </a:lnTo>
                  <a:lnTo>
                    <a:pt x="90538" y="0"/>
                  </a:lnTo>
                  <a:close/>
                </a:path>
                <a:path w="1641475" h="7620">
                  <a:moveTo>
                    <a:pt x="1640928" y="7620"/>
                  </a:moveTo>
                  <a:lnTo>
                    <a:pt x="1637487" y="0"/>
                  </a:lnTo>
                  <a:lnTo>
                    <a:pt x="1550390" y="0"/>
                  </a:lnTo>
                  <a:lnTo>
                    <a:pt x="1555280" y="7620"/>
                  </a:lnTo>
                  <a:lnTo>
                    <a:pt x="1640928" y="7620"/>
                  </a:lnTo>
                  <a:close/>
                </a:path>
              </a:pathLst>
            </a:custGeom>
            <a:solidFill>
              <a:srgbClr val="663D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" name="object 519"/>
            <p:cNvSpPr/>
            <p:nvPr/>
          </p:nvSpPr>
          <p:spPr>
            <a:xfrm>
              <a:off x="635317" y="4283709"/>
              <a:ext cx="1647825" cy="7620"/>
            </a:xfrm>
            <a:custGeom>
              <a:avLst/>
              <a:gdLst/>
              <a:ahLst/>
              <a:cxnLst/>
              <a:rect l="l" t="t" r="r" b="b"/>
              <a:pathLst>
                <a:path w="1647825" h="7620">
                  <a:moveTo>
                    <a:pt x="89090" y="0"/>
                  </a:moveTo>
                  <a:lnTo>
                    <a:pt x="3441" y="0"/>
                  </a:lnTo>
                  <a:lnTo>
                    <a:pt x="0" y="7620"/>
                  </a:lnTo>
                  <a:lnTo>
                    <a:pt x="84201" y="7620"/>
                  </a:lnTo>
                  <a:lnTo>
                    <a:pt x="89090" y="0"/>
                  </a:lnTo>
                  <a:close/>
                </a:path>
                <a:path w="1647825" h="7620">
                  <a:moveTo>
                    <a:pt x="1647812" y="7620"/>
                  </a:moveTo>
                  <a:lnTo>
                    <a:pt x="1644370" y="0"/>
                  </a:lnTo>
                  <a:lnTo>
                    <a:pt x="1558721" y="0"/>
                  </a:lnTo>
                  <a:lnTo>
                    <a:pt x="1563611" y="7620"/>
                  </a:lnTo>
                  <a:lnTo>
                    <a:pt x="1647812" y="7620"/>
                  </a:lnTo>
                  <a:close/>
                </a:path>
              </a:pathLst>
            </a:custGeom>
            <a:solidFill>
              <a:srgbClr val="663E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" name="object 520"/>
            <p:cNvSpPr/>
            <p:nvPr/>
          </p:nvSpPr>
          <p:spPr>
            <a:xfrm>
              <a:off x="631987" y="4291329"/>
              <a:ext cx="1654810" cy="7620"/>
            </a:xfrm>
            <a:custGeom>
              <a:avLst/>
              <a:gdLst/>
              <a:ahLst/>
              <a:cxnLst/>
              <a:rect l="l" t="t" r="r" b="b"/>
              <a:pathLst>
                <a:path w="1654810" h="7620">
                  <a:moveTo>
                    <a:pt x="87533" y="0"/>
                  </a:moveTo>
                  <a:lnTo>
                    <a:pt x="3337" y="0"/>
                  </a:lnTo>
                  <a:lnTo>
                    <a:pt x="472" y="6350"/>
                  </a:lnTo>
                  <a:lnTo>
                    <a:pt x="0" y="7620"/>
                  </a:lnTo>
                  <a:lnTo>
                    <a:pt x="82643" y="7620"/>
                  </a:lnTo>
                  <a:lnTo>
                    <a:pt x="87533" y="0"/>
                  </a:lnTo>
                  <a:close/>
                </a:path>
                <a:path w="1654810" h="7620">
                  <a:moveTo>
                    <a:pt x="1651147" y="0"/>
                  </a:moveTo>
                  <a:lnTo>
                    <a:pt x="1566951" y="0"/>
                  </a:lnTo>
                  <a:lnTo>
                    <a:pt x="1571841" y="7620"/>
                  </a:lnTo>
                  <a:lnTo>
                    <a:pt x="1654470" y="7620"/>
                  </a:lnTo>
                  <a:lnTo>
                    <a:pt x="1654012" y="6350"/>
                  </a:lnTo>
                  <a:lnTo>
                    <a:pt x="1651147" y="0"/>
                  </a:lnTo>
                  <a:close/>
                </a:path>
              </a:pathLst>
            </a:custGeom>
            <a:solidFill>
              <a:srgbClr val="683F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" name="object 521"/>
            <p:cNvSpPr/>
            <p:nvPr/>
          </p:nvSpPr>
          <p:spPr>
            <a:xfrm>
              <a:off x="629624" y="4297679"/>
              <a:ext cx="1659255" cy="7620"/>
            </a:xfrm>
            <a:custGeom>
              <a:avLst/>
              <a:gdLst/>
              <a:ahLst/>
              <a:cxnLst/>
              <a:rect l="l" t="t" r="r" b="b"/>
              <a:pathLst>
                <a:path w="1659255" h="7620">
                  <a:moveTo>
                    <a:pt x="85821" y="0"/>
                  </a:moveTo>
                  <a:lnTo>
                    <a:pt x="2835" y="0"/>
                  </a:lnTo>
                  <a:lnTo>
                    <a:pt x="0" y="7620"/>
                  </a:lnTo>
                  <a:lnTo>
                    <a:pt x="80930" y="7620"/>
                  </a:lnTo>
                  <a:lnTo>
                    <a:pt x="85821" y="0"/>
                  </a:lnTo>
                  <a:close/>
                </a:path>
                <a:path w="1659255" h="7620">
                  <a:moveTo>
                    <a:pt x="1656375" y="0"/>
                  </a:moveTo>
                  <a:lnTo>
                    <a:pt x="1573389" y="0"/>
                  </a:lnTo>
                  <a:lnTo>
                    <a:pt x="1578279" y="7620"/>
                  </a:lnTo>
                  <a:lnTo>
                    <a:pt x="1659122" y="7620"/>
                  </a:lnTo>
                  <a:lnTo>
                    <a:pt x="1656375" y="0"/>
                  </a:lnTo>
                  <a:close/>
                </a:path>
              </a:pathLst>
            </a:custGeom>
            <a:solidFill>
              <a:srgbClr val="6940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" name="object 522"/>
            <p:cNvSpPr/>
            <p:nvPr/>
          </p:nvSpPr>
          <p:spPr>
            <a:xfrm>
              <a:off x="626789" y="4305300"/>
              <a:ext cx="1664970" cy="7620"/>
            </a:xfrm>
            <a:custGeom>
              <a:avLst/>
              <a:gdLst/>
              <a:ahLst/>
              <a:cxnLst/>
              <a:rect l="l" t="t" r="r" b="b"/>
              <a:pathLst>
                <a:path w="1664970" h="7620">
                  <a:moveTo>
                    <a:pt x="83766" y="0"/>
                  </a:moveTo>
                  <a:lnTo>
                    <a:pt x="2835" y="0"/>
                  </a:lnTo>
                  <a:lnTo>
                    <a:pt x="0" y="7619"/>
                  </a:lnTo>
                  <a:lnTo>
                    <a:pt x="78875" y="7619"/>
                  </a:lnTo>
                  <a:lnTo>
                    <a:pt x="83766" y="0"/>
                  </a:lnTo>
                  <a:close/>
                </a:path>
                <a:path w="1664970" h="7620">
                  <a:moveTo>
                    <a:pt x="1661957" y="0"/>
                  </a:moveTo>
                  <a:lnTo>
                    <a:pt x="1581115" y="0"/>
                  </a:lnTo>
                  <a:lnTo>
                    <a:pt x="1586005" y="7619"/>
                  </a:lnTo>
                  <a:lnTo>
                    <a:pt x="1664704" y="7619"/>
                  </a:lnTo>
                  <a:lnTo>
                    <a:pt x="1661957" y="0"/>
                  </a:lnTo>
                  <a:close/>
                </a:path>
              </a:pathLst>
            </a:custGeom>
            <a:solidFill>
              <a:srgbClr val="6A40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" name="object 523"/>
            <p:cNvSpPr/>
            <p:nvPr/>
          </p:nvSpPr>
          <p:spPr>
            <a:xfrm>
              <a:off x="624426" y="4311650"/>
              <a:ext cx="1669414" cy="7620"/>
            </a:xfrm>
            <a:custGeom>
              <a:avLst/>
              <a:gdLst/>
              <a:ahLst/>
              <a:cxnLst/>
              <a:rect l="l" t="t" r="r" b="b"/>
              <a:pathLst>
                <a:path w="1669414" h="7620">
                  <a:moveTo>
                    <a:pt x="82053" y="0"/>
                  </a:moveTo>
                  <a:lnTo>
                    <a:pt x="2835" y="0"/>
                  </a:lnTo>
                  <a:lnTo>
                    <a:pt x="0" y="7619"/>
                  </a:lnTo>
                  <a:lnTo>
                    <a:pt x="77665" y="7619"/>
                  </a:lnTo>
                  <a:lnTo>
                    <a:pt x="80423" y="2539"/>
                  </a:lnTo>
                  <a:lnTo>
                    <a:pt x="82053" y="0"/>
                  </a:lnTo>
                  <a:close/>
                </a:path>
                <a:path w="1669414" h="7620">
                  <a:moveTo>
                    <a:pt x="1666609" y="0"/>
                  </a:moveTo>
                  <a:lnTo>
                    <a:pt x="1587553" y="0"/>
                  </a:lnTo>
                  <a:lnTo>
                    <a:pt x="1589183" y="2539"/>
                  </a:lnTo>
                  <a:lnTo>
                    <a:pt x="1591941" y="7619"/>
                  </a:lnTo>
                  <a:lnTo>
                    <a:pt x="1669355" y="7619"/>
                  </a:lnTo>
                  <a:lnTo>
                    <a:pt x="1666609" y="0"/>
                  </a:lnTo>
                  <a:close/>
                </a:path>
              </a:pathLst>
            </a:custGeom>
            <a:solidFill>
              <a:srgbClr val="6C41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" name="object 524"/>
            <p:cNvSpPr/>
            <p:nvPr/>
          </p:nvSpPr>
          <p:spPr>
            <a:xfrm>
              <a:off x="621591" y="4319270"/>
              <a:ext cx="1675130" cy="7620"/>
            </a:xfrm>
            <a:custGeom>
              <a:avLst/>
              <a:gdLst/>
              <a:ahLst/>
              <a:cxnLst/>
              <a:rect l="l" t="t" r="r" b="b"/>
              <a:pathLst>
                <a:path w="1675130" h="7620">
                  <a:moveTo>
                    <a:pt x="80501" y="0"/>
                  </a:moveTo>
                  <a:lnTo>
                    <a:pt x="2835" y="0"/>
                  </a:lnTo>
                  <a:lnTo>
                    <a:pt x="0" y="7619"/>
                  </a:lnTo>
                  <a:lnTo>
                    <a:pt x="76364" y="7619"/>
                  </a:lnTo>
                  <a:lnTo>
                    <a:pt x="80501" y="0"/>
                  </a:lnTo>
                  <a:close/>
                </a:path>
                <a:path w="1675130" h="7620">
                  <a:moveTo>
                    <a:pt x="1672191" y="0"/>
                  </a:moveTo>
                  <a:lnTo>
                    <a:pt x="1594776" y="0"/>
                  </a:lnTo>
                  <a:lnTo>
                    <a:pt x="1598913" y="7619"/>
                  </a:lnTo>
                  <a:lnTo>
                    <a:pt x="1674938" y="7619"/>
                  </a:lnTo>
                  <a:lnTo>
                    <a:pt x="1672191" y="0"/>
                  </a:lnTo>
                  <a:close/>
                </a:path>
              </a:pathLst>
            </a:custGeom>
            <a:solidFill>
              <a:srgbClr val="6D42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5" name="object 525"/>
            <p:cNvSpPr/>
            <p:nvPr/>
          </p:nvSpPr>
          <p:spPr>
            <a:xfrm>
              <a:off x="618755" y="4326889"/>
              <a:ext cx="1680845" cy="7620"/>
            </a:xfrm>
            <a:custGeom>
              <a:avLst/>
              <a:gdLst/>
              <a:ahLst/>
              <a:cxnLst/>
              <a:rect l="l" t="t" r="r" b="b"/>
              <a:pathLst>
                <a:path w="1680845" h="7620">
                  <a:moveTo>
                    <a:pt x="79199" y="0"/>
                  </a:moveTo>
                  <a:lnTo>
                    <a:pt x="2835" y="0"/>
                  </a:lnTo>
                  <a:lnTo>
                    <a:pt x="0" y="7620"/>
                  </a:lnTo>
                  <a:lnTo>
                    <a:pt x="75063" y="7620"/>
                  </a:lnTo>
                  <a:lnTo>
                    <a:pt x="79199" y="0"/>
                  </a:lnTo>
                  <a:close/>
                </a:path>
                <a:path w="1680845" h="7620">
                  <a:moveTo>
                    <a:pt x="1677773" y="0"/>
                  </a:moveTo>
                  <a:lnTo>
                    <a:pt x="1601748" y="0"/>
                  </a:lnTo>
                  <a:lnTo>
                    <a:pt x="1605885" y="7620"/>
                  </a:lnTo>
                  <a:lnTo>
                    <a:pt x="1680520" y="7620"/>
                  </a:lnTo>
                  <a:lnTo>
                    <a:pt x="1677773" y="0"/>
                  </a:lnTo>
                  <a:close/>
                </a:path>
              </a:pathLst>
            </a:custGeom>
            <a:solidFill>
              <a:srgbClr val="6E43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6" name="object 526"/>
            <p:cNvSpPr/>
            <p:nvPr/>
          </p:nvSpPr>
          <p:spPr>
            <a:xfrm>
              <a:off x="616393" y="4333239"/>
              <a:ext cx="1685289" cy="7620"/>
            </a:xfrm>
            <a:custGeom>
              <a:avLst/>
              <a:gdLst/>
              <a:ahLst/>
              <a:cxnLst/>
              <a:rect l="l" t="t" r="r" b="b"/>
              <a:pathLst>
                <a:path w="1685289" h="7620">
                  <a:moveTo>
                    <a:pt x="78115" y="0"/>
                  </a:moveTo>
                  <a:lnTo>
                    <a:pt x="2835" y="0"/>
                  </a:lnTo>
                  <a:lnTo>
                    <a:pt x="0" y="7620"/>
                  </a:lnTo>
                  <a:lnTo>
                    <a:pt x="73978" y="7620"/>
                  </a:lnTo>
                  <a:lnTo>
                    <a:pt x="78115" y="0"/>
                  </a:lnTo>
                  <a:close/>
                </a:path>
                <a:path w="1685289" h="7620">
                  <a:moveTo>
                    <a:pt x="1682425" y="0"/>
                  </a:moveTo>
                  <a:lnTo>
                    <a:pt x="1607558" y="0"/>
                  </a:lnTo>
                  <a:lnTo>
                    <a:pt x="1611694" y="7620"/>
                  </a:lnTo>
                  <a:lnTo>
                    <a:pt x="1685171" y="7620"/>
                  </a:lnTo>
                  <a:lnTo>
                    <a:pt x="1682425" y="0"/>
                  </a:lnTo>
                  <a:close/>
                </a:path>
              </a:pathLst>
            </a:custGeom>
            <a:solidFill>
              <a:srgbClr val="7044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7" name="object 527"/>
            <p:cNvSpPr/>
            <p:nvPr/>
          </p:nvSpPr>
          <p:spPr>
            <a:xfrm>
              <a:off x="613557" y="4340859"/>
              <a:ext cx="1691005" cy="7620"/>
            </a:xfrm>
            <a:custGeom>
              <a:avLst/>
              <a:gdLst/>
              <a:ahLst/>
              <a:cxnLst/>
              <a:rect l="l" t="t" r="r" b="b"/>
              <a:pathLst>
                <a:path w="1691005" h="7620">
                  <a:moveTo>
                    <a:pt x="76814" y="0"/>
                  </a:moveTo>
                  <a:lnTo>
                    <a:pt x="2835" y="0"/>
                  </a:lnTo>
                  <a:lnTo>
                    <a:pt x="0" y="7619"/>
                  </a:lnTo>
                  <a:lnTo>
                    <a:pt x="72677" y="7619"/>
                  </a:lnTo>
                  <a:lnTo>
                    <a:pt x="76814" y="0"/>
                  </a:lnTo>
                  <a:close/>
                </a:path>
                <a:path w="1691005" h="7620">
                  <a:moveTo>
                    <a:pt x="1688007" y="0"/>
                  </a:moveTo>
                  <a:lnTo>
                    <a:pt x="1614530" y="0"/>
                  </a:lnTo>
                  <a:lnTo>
                    <a:pt x="1618666" y="7619"/>
                  </a:lnTo>
                  <a:lnTo>
                    <a:pt x="1690753" y="7619"/>
                  </a:lnTo>
                  <a:lnTo>
                    <a:pt x="1688007" y="0"/>
                  </a:lnTo>
                  <a:close/>
                </a:path>
              </a:pathLst>
            </a:custGeom>
            <a:solidFill>
              <a:srgbClr val="7145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8" name="object 528"/>
            <p:cNvSpPr/>
            <p:nvPr/>
          </p:nvSpPr>
          <p:spPr>
            <a:xfrm>
              <a:off x="610722" y="4348479"/>
              <a:ext cx="1696720" cy="7620"/>
            </a:xfrm>
            <a:custGeom>
              <a:avLst/>
              <a:gdLst/>
              <a:ahLst/>
              <a:cxnLst/>
              <a:rect l="l" t="t" r="r" b="b"/>
              <a:pathLst>
                <a:path w="1696720" h="7620">
                  <a:moveTo>
                    <a:pt x="75513" y="0"/>
                  </a:moveTo>
                  <a:lnTo>
                    <a:pt x="2835" y="0"/>
                  </a:lnTo>
                  <a:lnTo>
                    <a:pt x="0" y="7620"/>
                  </a:lnTo>
                  <a:lnTo>
                    <a:pt x="71376" y="7620"/>
                  </a:lnTo>
                  <a:lnTo>
                    <a:pt x="75513" y="0"/>
                  </a:lnTo>
                  <a:close/>
                </a:path>
                <a:path w="1696720" h="7620">
                  <a:moveTo>
                    <a:pt x="1693589" y="0"/>
                  </a:moveTo>
                  <a:lnTo>
                    <a:pt x="1621502" y="0"/>
                  </a:lnTo>
                  <a:lnTo>
                    <a:pt x="1625638" y="7620"/>
                  </a:lnTo>
                  <a:lnTo>
                    <a:pt x="1696336" y="7620"/>
                  </a:lnTo>
                  <a:lnTo>
                    <a:pt x="1693589" y="0"/>
                  </a:lnTo>
                  <a:close/>
                </a:path>
              </a:pathLst>
            </a:custGeom>
            <a:solidFill>
              <a:srgbClr val="7245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9" name="object 529"/>
            <p:cNvSpPr/>
            <p:nvPr/>
          </p:nvSpPr>
          <p:spPr>
            <a:xfrm>
              <a:off x="608359" y="4354829"/>
              <a:ext cx="1701164" cy="7620"/>
            </a:xfrm>
            <a:custGeom>
              <a:avLst/>
              <a:gdLst/>
              <a:ahLst/>
              <a:cxnLst/>
              <a:rect l="l" t="t" r="r" b="b"/>
              <a:pathLst>
                <a:path w="1701164" h="7620">
                  <a:moveTo>
                    <a:pt x="74428" y="0"/>
                  </a:moveTo>
                  <a:lnTo>
                    <a:pt x="2835" y="0"/>
                  </a:lnTo>
                  <a:lnTo>
                    <a:pt x="0" y="7620"/>
                  </a:lnTo>
                  <a:lnTo>
                    <a:pt x="70292" y="7620"/>
                  </a:lnTo>
                  <a:lnTo>
                    <a:pt x="74428" y="0"/>
                  </a:lnTo>
                  <a:close/>
                </a:path>
                <a:path w="1701164" h="7620">
                  <a:moveTo>
                    <a:pt x="1698241" y="0"/>
                  </a:moveTo>
                  <a:lnTo>
                    <a:pt x="1627312" y="0"/>
                  </a:lnTo>
                  <a:lnTo>
                    <a:pt x="1631448" y="7620"/>
                  </a:lnTo>
                  <a:lnTo>
                    <a:pt x="1700987" y="7620"/>
                  </a:lnTo>
                  <a:lnTo>
                    <a:pt x="1698241" y="0"/>
                  </a:lnTo>
                  <a:close/>
                </a:path>
              </a:pathLst>
            </a:custGeom>
            <a:solidFill>
              <a:srgbClr val="7446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0" name="object 530"/>
            <p:cNvSpPr/>
            <p:nvPr/>
          </p:nvSpPr>
          <p:spPr>
            <a:xfrm>
              <a:off x="605524" y="4362450"/>
              <a:ext cx="1706880" cy="7620"/>
            </a:xfrm>
            <a:custGeom>
              <a:avLst/>
              <a:gdLst/>
              <a:ahLst/>
              <a:cxnLst/>
              <a:rect l="l" t="t" r="r" b="b"/>
              <a:pathLst>
                <a:path w="1706880" h="7620">
                  <a:moveTo>
                    <a:pt x="73127" y="0"/>
                  </a:moveTo>
                  <a:lnTo>
                    <a:pt x="2835" y="0"/>
                  </a:lnTo>
                  <a:lnTo>
                    <a:pt x="0" y="7619"/>
                  </a:lnTo>
                  <a:lnTo>
                    <a:pt x="68990" y="7619"/>
                  </a:lnTo>
                  <a:lnTo>
                    <a:pt x="73127" y="0"/>
                  </a:lnTo>
                  <a:close/>
                </a:path>
                <a:path w="1706880" h="7620">
                  <a:moveTo>
                    <a:pt x="1703823" y="0"/>
                  </a:moveTo>
                  <a:lnTo>
                    <a:pt x="1634284" y="0"/>
                  </a:lnTo>
                  <a:lnTo>
                    <a:pt x="1638420" y="7619"/>
                  </a:lnTo>
                  <a:lnTo>
                    <a:pt x="1706569" y="7619"/>
                  </a:lnTo>
                  <a:lnTo>
                    <a:pt x="1703823" y="0"/>
                  </a:lnTo>
                  <a:close/>
                </a:path>
              </a:pathLst>
            </a:custGeom>
            <a:solidFill>
              <a:srgbClr val="7547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1" name="object 531"/>
            <p:cNvSpPr/>
            <p:nvPr/>
          </p:nvSpPr>
          <p:spPr>
            <a:xfrm>
              <a:off x="603161" y="4368800"/>
              <a:ext cx="1711325" cy="7620"/>
            </a:xfrm>
            <a:custGeom>
              <a:avLst/>
              <a:gdLst/>
              <a:ahLst/>
              <a:cxnLst/>
              <a:rect l="l" t="t" r="r" b="b"/>
              <a:pathLst>
                <a:path w="1711325" h="7620">
                  <a:moveTo>
                    <a:pt x="72043" y="0"/>
                  </a:moveTo>
                  <a:lnTo>
                    <a:pt x="2835" y="0"/>
                  </a:lnTo>
                  <a:lnTo>
                    <a:pt x="0" y="7619"/>
                  </a:lnTo>
                  <a:lnTo>
                    <a:pt x="67906" y="7619"/>
                  </a:lnTo>
                  <a:lnTo>
                    <a:pt x="72043" y="0"/>
                  </a:lnTo>
                  <a:close/>
                </a:path>
                <a:path w="1711325" h="7620">
                  <a:moveTo>
                    <a:pt x="1708474" y="0"/>
                  </a:moveTo>
                  <a:lnTo>
                    <a:pt x="1640094" y="0"/>
                  </a:lnTo>
                  <a:lnTo>
                    <a:pt x="1644230" y="7619"/>
                  </a:lnTo>
                  <a:lnTo>
                    <a:pt x="1711221" y="7619"/>
                  </a:lnTo>
                  <a:lnTo>
                    <a:pt x="1708474" y="0"/>
                  </a:lnTo>
                  <a:close/>
                </a:path>
              </a:pathLst>
            </a:custGeom>
            <a:solidFill>
              <a:srgbClr val="7648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" name="object 532"/>
            <p:cNvSpPr/>
            <p:nvPr/>
          </p:nvSpPr>
          <p:spPr>
            <a:xfrm>
              <a:off x="600326" y="4376420"/>
              <a:ext cx="1717039" cy="7620"/>
            </a:xfrm>
            <a:custGeom>
              <a:avLst/>
              <a:gdLst/>
              <a:ahLst/>
              <a:cxnLst/>
              <a:rect l="l" t="t" r="r" b="b"/>
              <a:pathLst>
                <a:path w="1717039" h="7620">
                  <a:moveTo>
                    <a:pt x="70741" y="0"/>
                  </a:moveTo>
                  <a:lnTo>
                    <a:pt x="2835" y="0"/>
                  </a:lnTo>
                  <a:lnTo>
                    <a:pt x="0" y="7619"/>
                  </a:lnTo>
                  <a:lnTo>
                    <a:pt x="66605" y="7619"/>
                  </a:lnTo>
                  <a:lnTo>
                    <a:pt x="70741" y="0"/>
                  </a:lnTo>
                  <a:close/>
                </a:path>
                <a:path w="1717039" h="7620">
                  <a:moveTo>
                    <a:pt x="1714056" y="0"/>
                  </a:moveTo>
                  <a:lnTo>
                    <a:pt x="1647065" y="0"/>
                  </a:lnTo>
                  <a:lnTo>
                    <a:pt x="1651202" y="7619"/>
                  </a:lnTo>
                  <a:lnTo>
                    <a:pt x="1716803" y="7619"/>
                  </a:lnTo>
                  <a:lnTo>
                    <a:pt x="1714056" y="0"/>
                  </a:lnTo>
                  <a:close/>
                </a:path>
              </a:pathLst>
            </a:custGeom>
            <a:solidFill>
              <a:srgbClr val="7849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3" name="object 533"/>
            <p:cNvSpPr/>
            <p:nvPr/>
          </p:nvSpPr>
          <p:spPr>
            <a:xfrm>
              <a:off x="597490" y="4384039"/>
              <a:ext cx="1722755" cy="7620"/>
            </a:xfrm>
            <a:custGeom>
              <a:avLst/>
              <a:gdLst/>
              <a:ahLst/>
              <a:cxnLst/>
              <a:rect l="l" t="t" r="r" b="b"/>
              <a:pathLst>
                <a:path w="1722755" h="7620">
                  <a:moveTo>
                    <a:pt x="69440" y="0"/>
                  </a:moveTo>
                  <a:lnTo>
                    <a:pt x="2835" y="0"/>
                  </a:lnTo>
                  <a:lnTo>
                    <a:pt x="0" y="7620"/>
                  </a:lnTo>
                  <a:lnTo>
                    <a:pt x="65304" y="7620"/>
                  </a:lnTo>
                  <a:lnTo>
                    <a:pt x="69440" y="0"/>
                  </a:lnTo>
                  <a:close/>
                </a:path>
                <a:path w="1722755" h="7620">
                  <a:moveTo>
                    <a:pt x="1719639" y="0"/>
                  </a:moveTo>
                  <a:lnTo>
                    <a:pt x="1654037" y="0"/>
                  </a:lnTo>
                  <a:lnTo>
                    <a:pt x="1658174" y="7620"/>
                  </a:lnTo>
                  <a:lnTo>
                    <a:pt x="1722385" y="7620"/>
                  </a:lnTo>
                  <a:lnTo>
                    <a:pt x="1719639" y="0"/>
                  </a:lnTo>
                  <a:close/>
                </a:path>
              </a:pathLst>
            </a:custGeom>
            <a:solidFill>
              <a:srgbClr val="794A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4" name="object 534"/>
            <p:cNvSpPr/>
            <p:nvPr/>
          </p:nvSpPr>
          <p:spPr>
            <a:xfrm>
              <a:off x="595127" y="4390389"/>
              <a:ext cx="1727200" cy="7620"/>
            </a:xfrm>
            <a:custGeom>
              <a:avLst/>
              <a:gdLst/>
              <a:ahLst/>
              <a:cxnLst/>
              <a:rect l="l" t="t" r="r" b="b"/>
              <a:pathLst>
                <a:path w="1727200" h="7620">
                  <a:moveTo>
                    <a:pt x="68356" y="0"/>
                  </a:moveTo>
                  <a:lnTo>
                    <a:pt x="2835" y="0"/>
                  </a:lnTo>
                  <a:lnTo>
                    <a:pt x="0" y="7620"/>
                  </a:lnTo>
                  <a:lnTo>
                    <a:pt x="64219" y="7620"/>
                  </a:lnTo>
                  <a:lnTo>
                    <a:pt x="68356" y="0"/>
                  </a:lnTo>
                  <a:close/>
                </a:path>
                <a:path w="1727200" h="7620">
                  <a:moveTo>
                    <a:pt x="1724290" y="0"/>
                  </a:moveTo>
                  <a:lnTo>
                    <a:pt x="1659847" y="0"/>
                  </a:lnTo>
                  <a:lnTo>
                    <a:pt x="1663984" y="7620"/>
                  </a:lnTo>
                  <a:lnTo>
                    <a:pt x="1727037" y="7620"/>
                  </a:lnTo>
                  <a:lnTo>
                    <a:pt x="1724290" y="0"/>
                  </a:lnTo>
                  <a:close/>
                </a:path>
              </a:pathLst>
            </a:custGeom>
            <a:solidFill>
              <a:srgbClr val="7A4A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5" name="object 535"/>
            <p:cNvSpPr/>
            <p:nvPr/>
          </p:nvSpPr>
          <p:spPr>
            <a:xfrm>
              <a:off x="592292" y="4398009"/>
              <a:ext cx="1732914" cy="7620"/>
            </a:xfrm>
            <a:custGeom>
              <a:avLst/>
              <a:gdLst/>
              <a:ahLst/>
              <a:cxnLst/>
              <a:rect l="l" t="t" r="r" b="b"/>
              <a:pathLst>
                <a:path w="1732914" h="7620">
                  <a:moveTo>
                    <a:pt x="67055" y="0"/>
                  </a:moveTo>
                  <a:lnTo>
                    <a:pt x="2835" y="0"/>
                  </a:lnTo>
                  <a:lnTo>
                    <a:pt x="0" y="7619"/>
                  </a:lnTo>
                  <a:lnTo>
                    <a:pt x="63149" y="7619"/>
                  </a:lnTo>
                  <a:lnTo>
                    <a:pt x="64297" y="5079"/>
                  </a:lnTo>
                  <a:lnTo>
                    <a:pt x="67055" y="0"/>
                  </a:lnTo>
                  <a:close/>
                </a:path>
                <a:path w="1732914" h="7620">
                  <a:moveTo>
                    <a:pt x="1729872" y="0"/>
                  </a:moveTo>
                  <a:lnTo>
                    <a:pt x="1666819" y="0"/>
                  </a:lnTo>
                  <a:lnTo>
                    <a:pt x="1669577" y="5079"/>
                  </a:lnTo>
                  <a:lnTo>
                    <a:pt x="1670690" y="7619"/>
                  </a:lnTo>
                  <a:lnTo>
                    <a:pt x="1732619" y="7619"/>
                  </a:lnTo>
                  <a:lnTo>
                    <a:pt x="1729872" y="0"/>
                  </a:lnTo>
                  <a:close/>
                </a:path>
              </a:pathLst>
            </a:custGeom>
            <a:solidFill>
              <a:srgbClr val="7C4B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6" name="object 536"/>
            <p:cNvSpPr/>
            <p:nvPr/>
          </p:nvSpPr>
          <p:spPr>
            <a:xfrm>
              <a:off x="590056" y="4405629"/>
              <a:ext cx="1737360" cy="7620"/>
            </a:xfrm>
            <a:custGeom>
              <a:avLst/>
              <a:gdLst/>
              <a:ahLst/>
              <a:cxnLst/>
              <a:rect l="l" t="t" r="r" b="b"/>
              <a:pathLst>
                <a:path w="1737360" h="7620">
                  <a:moveTo>
                    <a:pt x="65385" y="0"/>
                  </a:moveTo>
                  <a:lnTo>
                    <a:pt x="2236" y="0"/>
                  </a:lnTo>
                  <a:lnTo>
                    <a:pt x="1763" y="1270"/>
                  </a:lnTo>
                  <a:lnTo>
                    <a:pt x="0" y="7620"/>
                  </a:lnTo>
                  <a:lnTo>
                    <a:pt x="61941" y="7620"/>
                  </a:lnTo>
                  <a:lnTo>
                    <a:pt x="65385" y="0"/>
                  </a:lnTo>
                  <a:close/>
                </a:path>
                <a:path w="1737360" h="7620">
                  <a:moveTo>
                    <a:pt x="1734856" y="0"/>
                  </a:moveTo>
                  <a:lnTo>
                    <a:pt x="1672927" y="0"/>
                  </a:lnTo>
                  <a:lnTo>
                    <a:pt x="1676267" y="7620"/>
                  </a:lnTo>
                  <a:lnTo>
                    <a:pt x="1737077" y="7620"/>
                  </a:lnTo>
                  <a:lnTo>
                    <a:pt x="1735313" y="1270"/>
                  </a:lnTo>
                  <a:lnTo>
                    <a:pt x="1734856" y="0"/>
                  </a:lnTo>
                  <a:close/>
                </a:path>
              </a:pathLst>
            </a:custGeom>
            <a:solidFill>
              <a:srgbClr val="7D4C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7" name="object 537"/>
            <p:cNvSpPr/>
            <p:nvPr/>
          </p:nvSpPr>
          <p:spPr>
            <a:xfrm>
              <a:off x="588292" y="4411979"/>
              <a:ext cx="1741170" cy="7620"/>
            </a:xfrm>
            <a:custGeom>
              <a:avLst/>
              <a:gdLst/>
              <a:ahLst/>
              <a:cxnLst/>
              <a:rect l="l" t="t" r="r" b="b"/>
              <a:pathLst>
                <a:path w="1741170" h="7620">
                  <a:moveTo>
                    <a:pt x="64279" y="0"/>
                  </a:moveTo>
                  <a:lnTo>
                    <a:pt x="2116" y="0"/>
                  </a:lnTo>
                  <a:lnTo>
                    <a:pt x="0" y="7620"/>
                  </a:lnTo>
                  <a:lnTo>
                    <a:pt x="60834" y="7620"/>
                  </a:lnTo>
                  <a:lnTo>
                    <a:pt x="64279" y="0"/>
                  </a:lnTo>
                  <a:close/>
                </a:path>
                <a:path w="1741170" h="7620">
                  <a:moveTo>
                    <a:pt x="1738488" y="0"/>
                  </a:moveTo>
                  <a:lnTo>
                    <a:pt x="1677474" y="0"/>
                  </a:lnTo>
                  <a:lnTo>
                    <a:pt x="1680815" y="7620"/>
                  </a:lnTo>
                  <a:lnTo>
                    <a:pt x="1740605" y="7620"/>
                  </a:lnTo>
                  <a:lnTo>
                    <a:pt x="1738488" y="0"/>
                  </a:lnTo>
                  <a:close/>
                </a:path>
              </a:pathLst>
            </a:custGeom>
            <a:solidFill>
              <a:srgbClr val="7E4D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8" name="object 538"/>
            <p:cNvSpPr/>
            <p:nvPr/>
          </p:nvSpPr>
          <p:spPr>
            <a:xfrm>
              <a:off x="586175" y="4419600"/>
              <a:ext cx="1744980" cy="7620"/>
            </a:xfrm>
            <a:custGeom>
              <a:avLst/>
              <a:gdLst/>
              <a:ahLst/>
              <a:cxnLst/>
              <a:rect l="l" t="t" r="r" b="b"/>
              <a:pathLst>
                <a:path w="1744980" h="7620">
                  <a:moveTo>
                    <a:pt x="62951" y="0"/>
                  </a:moveTo>
                  <a:lnTo>
                    <a:pt x="2116" y="0"/>
                  </a:lnTo>
                  <a:lnTo>
                    <a:pt x="0" y="7619"/>
                  </a:lnTo>
                  <a:lnTo>
                    <a:pt x="59506" y="7619"/>
                  </a:lnTo>
                  <a:lnTo>
                    <a:pt x="62951" y="0"/>
                  </a:lnTo>
                  <a:close/>
                </a:path>
                <a:path w="1744980" h="7620">
                  <a:moveTo>
                    <a:pt x="1742722" y="0"/>
                  </a:moveTo>
                  <a:lnTo>
                    <a:pt x="1682931" y="0"/>
                  </a:lnTo>
                  <a:lnTo>
                    <a:pt x="1686271" y="7619"/>
                  </a:lnTo>
                  <a:lnTo>
                    <a:pt x="1744838" y="7619"/>
                  </a:lnTo>
                  <a:lnTo>
                    <a:pt x="1742722" y="0"/>
                  </a:lnTo>
                  <a:close/>
                </a:path>
              </a:pathLst>
            </a:custGeom>
            <a:solidFill>
              <a:srgbClr val="804E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9" name="object 539"/>
            <p:cNvSpPr/>
            <p:nvPr/>
          </p:nvSpPr>
          <p:spPr>
            <a:xfrm>
              <a:off x="584411" y="4427220"/>
              <a:ext cx="1748789" cy="6350"/>
            </a:xfrm>
            <a:custGeom>
              <a:avLst/>
              <a:gdLst/>
              <a:ahLst/>
              <a:cxnLst/>
              <a:rect l="l" t="t" r="r" b="b"/>
              <a:pathLst>
                <a:path w="1748789" h="6350">
                  <a:moveTo>
                    <a:pt x="61270" y="0"/>
                  </a:moveTo>
                  <a:lnTo>
                    <a:pt x="1763" y="0"/>
                  </a:lnTo>
                  <a:lnTo>
                    <a:pt x="0" y="6349"/>
                  </a:lnTo>
                  <a:lnTo>
                    <a:pt x="58399" y="6349"/>
                  </a:lnTo>
                  <a:lnTo>
                    <a:pt x="61270" y="0"/>
                  </a:lnTo>
                  <a:close/>
                </a:path>
                <a:path w="1748789" h="6350">
                  <a:moveTo>
                    <a:pt x="1746602" y="0"/>
                  </a:moveTo>
                  <a:lnTo>
                    <a:pt x="1688035" y="0"/>
                  </a:lnTo>
                  <a:lnTo>
                    <a:pt x="1690819" y="6349"/>
                  </a:lnTo>
                  <a:lnTo>
                    <a:pt x="1748366" y="6349"/>
                  </a:lnTo>
                  <a:lnTo>
                    <a:pt x="1746602" y="0"/>
                  </a:lnTo>
                  <a:close/>
                </a:path>
              </a:pathLst>
            </a:custGeom>
            <a:solidFill>
              <a:srgbClr val="814E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0" name="object 540"/>
            <p:cNvSpPr/>
            <p:nvPr/>
          </p:nvSpPr>
          <p:spPr>
            <a:xfrm>
              <a:off x="582294" y="4433570"/>
              <a:ext cx="1752600" cy="7620"/>
            </a:xfrm>
            <a:custGeom>
              <a:avLst/>
              <a:gdLst/>
              <a:ahLst/>
              <a:cxnLst/>
              <a:rect l="l" t="t" r="r" b="b"/>
              <a:pathLst>
                <a:path w="1752600" h="7620">
                  <a:moveTo>
                    <a:pt x="60516" y="0"/>
                  </a:moveTo>
                  <a:lnTo>
                    <a:pt x="2116" y="0"/>
                  </a:lnTo>
                  <a:lnTo>
                    <a:pt x="0" y="7619"/>
                  </a:lnTo>
                  <a:lnTo>
                    <a:pt x="57071" y="7619"/>
                  </a:lnTo>
                  <a:lnTo>
                    <a:pt x="60516" y="0"/>
                  </a:lnTo>
                  <a:close/>
                </a:path>
                <a:path w="1752600" h="7620">
                  <a:moveTo>
                    <a:pt x="1750483" y="0"/>
                  </a:moveTo>
                  <a:lnTo>
                    <a:pt x="1692936" y="0"/>
                  </a:lnTo>
                  <a:lnTo>
                    <a:pt x="1696276" y="7619"/>
                  </a:lnTo>
                  <a:lnTo>
                    <a:pt x="1752600" y="7619"/>
                  </a:lnTo>
                  <a:lnTo>
                    <a:pt x="1750483" y="0"/>
                  </a:lnTo>
                  <a:close/>
                </a:path>
              </a:pathLst>
            </a:custGeom>
            <a:solidFill>
              <a:srgbClr val="824F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1" name="object 541"/>
            <p:cNvSpPr/>
            <p:nvPr/>
          </p:nvSpPr>
          <p:spPr>
            <a:xfrm>
              <a:off x="580178" y="4441189"/>
              <a:ext cx="1757045" cy="7620"/>
            </a:xfrm>
            <a:custGeom>
              <a:avLst/>
              <a:gdLst/>
              <a:ahLst/>
              <a:cxnLst/>
              <a:rect l="l" t="t" r="r" b="b"/>
              <a:pathLst>
                <a:path w="1757045" h="7620">
                  <a:moveTo>
                    <a:pt x="59188" y="0"/>
                  </a:moveTo>
                  <a:lnTo>
                    <a:pt x="2116" y="0"/>
                  </a:lnTo>
                  <a:lnTo>
                    <a:pt x="0" y="7620"/>
                  </a:lnTo>
                  <a:lnTo>
                    <a:pt x="55743" y="7620"/>
                  </a:lnTo>
                  <a:lnTo>
                    <a:pt x="59188" y="0"/>
                  </a:lnTo>
                  <a:close/>
                </a:path>
                <a:path w="1757045" h="7620">
                  <a:moveTo>
                    <a:pt x="1754716" y="0"/>
                  </a:moveTo>
                  <a:lnTo>
                    <a:pt x="1698393" y="0"/>
                  </a:lnTo>
                  <a:lnTo>
                    <a:pt x="1701733" y="7620"/>
                  </a:lnTo>
                  <a:lnTo>
                    <a:pt x="1756833" y="7620"/>
                  </a:lnTo>
                  <a:lnTo>
                    <a:pt x="1754716" y="0"/>
                  </a:lnTo>
                  <a:close/>
                </a:path>
              </a:pathLst>
            </a:custGeom>
            <a:solidFill>
              <a:srgbClr val="8450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2" name="object 542"/>
            <p:cNvSpPr/>
            <p:nvPr/>
          </p:nvSpPr>
          <p:spPr>
            <a:xfrm>
              <a:off x="578414" y="4447539"/>
              <a:ext cx="1760855" cy="7620"/>
            </a:xfrm>
            <a:custGeom>
              <a:avLst/>
              <a:gdLst/>
              <a:ahLst/>
              <a:cxnLst/>
              <a:rect l="l" t="t" r="r" b="b"/>
              <a:pathLst>
                <a:path w="1760855" h="7620">
                  <a:moveTo>
                    <a:pt x="58081" y="0"/>
                  </a:moveTo>
                  <a:lnTo>
                    <a:pt x="2116" y="0"/>
                  </a:lnTo>
                  <a:lnTo>
                    <a:pt x="0" y="7620"/>
                  </a:lnTo>
                  <a:lnTo>
                    <a:pt x="54637" y="7620"/>
                  </a:lnTo>
                  <a:lnTo>
                    <a:pt x="58081" y="0"/>
                  </a:lnTo>
                  <a:close/>
                </a:path>
                <a:path w="1760855" h="7620">
                  <a:moveTo>
                    <a:pt x="1758244" y="0"/>
                  </a:moveTo>
                  <a:lnTo>
                    <a:pt x="1702940" y="0"/>
                  </a:lnTo>
                  <a:lnTo>
                    <a:pt x="1706280" y="7620"/>
                  </a:lnTo>
                  <a:lnTo>
                    <a:pt x="1760361" y="7620"/>
                  </a:lnTo>
                  <a:lnTo>
                    <a:pt x="1758244" y="0"/>
                  </a:lnTo>
                  <a:close/>
                </a:path>
              </a:pathLst>
            </a:custGeom>
            <a:solidFill>
              <a:srgbClr val="8551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3" name="object 543"/>
            <p:cNvSpPr/>
            <p:nvPr/>
          </p:nvSpPr>
          <p:spPr>
            <a:xfrm>
              <a:off x="576297" y="4455159"/>
              <a:ext cx="1764664" cy="7620"/>
            </a:xfrm>
            <a:custGeom>
              <a:avLst/>
              <a:gdLst/>
              <a:ahLst/>
              <a:cxnLst/>
              <a:rect l="l" t="t" r="r" b="b"/>
              <a:pathLst>
                <a:path w="1764664" h="7620">
                  <a:moveTo>
                    <a:pt x="56753" y="0"/>
                  </a:moveTo>
                  <a:lnTo>
                    <a:pt x="2116" y="0"/>
                  </a:lnTo>
                  <a:lnTo>
                    <a:pt x="0" y="7619"/>
                  </a:lnTo>
                  <a:lnTo>
                    <a:pt x="53309" y="7619"/>
                  </a:lnTo>
                  <a:lnTo>
                    <a:pt x="56753" y="0"/>
                  </a:lnTo>
                  <a:close/>
                </a:path>
                <a:path w="1764664" h="7620">
                  <a:moveTo>
                    <a:pt x="1762477" y="0"/>
                  </a:moveTo>
                  <a:lnTo>
                    <a:pt x="1708397" y="0"/>
                  </a:lnTo>
                  <a:lnTo>
                    <a:pt x="1711737" y="7619"/>
                  </a:lnTo>
                  <a:lnTo>
                    <a:pt x="1764594" y="7619"/>
                  </a:lnTo>
                  <a:lnTo>
                    <a:pt x="1762477" y="0"/>
                  </a:lnTo>
                  <a:close/>
                </a:path>
              </a:pathLst>
            </a:custGeom>
            <a:solidFill>
              <a:srgbClr val="8652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4" name="object 544"/>
            <p:cNvSpPr/>
            <p:nvPr/>
          </p:nvSpPr>
          <p:spPr>
            <a:xfrm>
              <a:off x="574181" y="4462779"/>
              <a:ext cx="1769110" cy="7620"/>
            </a:xfrm>
            <a:custGeom>
              <a:avLst/>
              <a:gdLst/>
              <a:ahLst/>
              <a:cxnLst/>
              <a:rect l="l" t="t" r="r" b="b"/>
              <a:pathLst>
                <a:path w="1769110" h="7620">
                  <a:moveTo>
                    <a:pt x="55425" y="0"/>
                  </a:moveTo>
                  <a:lnTo>
                    <a:pt x="2116" y="0"/>
                  </a:lnTo>
                  <a:lnTo>
                    <a:pt x="0" y="7620"/>
                  </a:lnTo>
                  <a:lnTo>
                    <a:pt x="51981" y="7620"/>
                  </a:lnTo>
                  <a:lnTo>
                    <a:pt x="55425" y="0"/>
                  </a:lnTo>
                  <a:close/>
                </a:path>
                <a:path w="1769110" h="7620">
                  <a:moveTo>
                    <a:pt x="1766711" y="0"/>
                  </a:moveTo>
                  <a:lnTo>
                    <a:pt x="1713854" y="0"/>
                  </a:lnTo>
                  <a:lnTo>
                    <a:pt x="1717194" y="7620"/>
                  </a:lnTo>
                  <a:lnTo>
                    <a:pt x="1768827" y="7620"/>
                  </a:lnTo>
                  <a:lnTo>
                    <a:pt x="1766711" y="0"/>
                  </a:lnTo>
                  <a:close/>
                </a:path>
              </a:pathLst>
            </a:custGeom>
            <a:solidFill>
              <a:srgbClr val="8853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5" name="object 545"/>
            <p:cNvSpPr/>
            <p:nvPr/>
          </p:nvSpPr>
          <p:spPr>
            <a:xfrm>
              <a:off x="572417" y="4469129"/>
              <a:ext cx="1772920" cy="7620"/>
            </a:xfrm>
            <a:custGeom>
              <a:avLst/>
              <a:gdLst/>
              <a:ahLst/>
              <a:cxnLst/>
              <a:rect l="l" t="t" r="r" b="b"/>
              <a:pathLst>
                <a:path w="1772920" h="7620">
                  <a:moveTo>
                    <a:pt x="54319" y="0"/>
                  </a:moveTo>
                  <a:lnTo>
                    <a:pt x="2116" y="0"/>
                  </a:lnTo>
                  <a:lnTo>
                    <a:pt x="0" y="7620"/>
                  </a:lnTo>
                  <a:lnTo>
                    <a:pt x="50874" y="7620"/>
                  </a:lnTo>
                  <a:lnTo>
                    <a:pt x="54319" y="0"/>
                  </a:lnTo>
                  <a:close/>
                </a:path>
                <a:path w="1772920" h="7620">
                  <a:moveTo>
                    <a:pt x="1770238" y="0"/>
                  </a:moveTo>
                  <a:lnTo>
                    <a:pt x="1718401" y="0"/>
                  </a:lnTo>
                  <a:lnTo>
                    <a:pt x="1721742" y="7620"/>
                  </a:lnTo>
                  <a:lnTo>
                    <a:pt x="1772355" y="7620"/>
                  </a:lnTo>
                  <a:lnTo>
                    <a:pt x="1770238" y="0"/>
                  </a:lnTo>
                  <a:close/>
                </a:path>
              </a:pathLst>
            </a:custGeom>
            <a:solidFill>
              <a:srgbClr val="8953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6" name="object 546"/>
            <p:cNvSpPr/>
            <p:nvPr/>
          </p:nvSpPr>
          <p:spPr>
            <a:xfrm>
              <a:off x="570300" y="4476750"/>
              <a:ext cx="1776730" cy="7620"/>
            </a:xfrm>
            <a:custGeom>
              <a:avLst/>
              <a:gdLst/>
              <a:ahLst/>
              <a:cxnLst/>
              <a:rect l="l" t="t" r="r" b="b"/>
              <a:pathLst>
                <a:path w="1776730" h="7620">
                  <a:moveTo>
                    <a:pt x="52991" y="0"/>
                  </a:moveTo>
                  <a:lnTo>
                    <a:pt x="2116" y="0"/>
                  </a:lnTo>
                  <a:lnTo>
                    <a:pt x="0" y="7619"/>
                  </a:lnTo>
                  <a:lnTo>
                    <a:pt x="49546" y="7619"/>
                  </a:lnTo>
                  <a:lnTo>
                    <a:pt x="52991" y="0"/>
                  </a:lnTo>
                  <a:close/>
                </a:path>
                <a:path w="1776730" h="7620">
                  <a:moveTo>
                    <a:pt x="1774472" y="0"/>
                  </a:moveTo>
                  <a:lnTo>
                    <a:pt x="1723858" y="0"/>
                  </a:lnTo>
                  <a:lnTo>
                    <a:pt x="1727199" y="7619"/>
                  </a:lnTo>
                  <a:lnTo>
                    <a:pt x="1776588" y="7619"/>
                  </a:lnTo>
                  <a:lnTo>
                    <a:pt x="1774472" y="0"/>
                  </a:lnTo>
                  <a:close/>
                </a:path>
              </a:pathLst>
            </a:custGeom>
            <a:solidFill>
              <a:srgbClr val="8A54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7" name="object 547"/>
            <p:cNvSpPr/>
            <p:nvPr/>
          </p:nvSpPr>
          <p:spPr>
            <a:xfrm>
              <a:off x="568183" y="4484370"/>
              <a:ext cx="1781175" cy="7620"/>
            </a:xfrm>
            <a:custGeom>
              <a:avLst/>
              <a:gdLst/>
              <a:ahLst/>
              <a:cxnLst/>
              <a:rect l="l" t="t" r="r" b="b"/>
              <a:pathLst>
                <a:path w="1781175" h="7620">
                  <a:moveTo>
                    <a:pt x="51663" y="0"/>
                  </a:moveTo>
                  <a:lnTo>
                    <a:pt x="2116" y="0"/>
                  </a:lnTo>
                  <a:lnTo>
                    <a:pt x="0" y="7619"/>
                  </a:lnTo>
                  <a:lnTo>
                    <a:pt x="48218" y="7619"/>
                  </a:lnTo>
                  <a:lnTo>
                    <a:pt x="51663" y="0"/>
                  </a:lnTo>
                  <a:close/>
                </a:path>
                <a:path w="1781175" h="7620">
                  <a:moveTo>
                    <a:pt x="1778705" y="0"/>
                  </a:moveTo>
                  <a:lnTo>
                    <a:pt x="1729315" y="0"/>
                  </a:lnTo>
                  <a:lnTo>
                    <a:pt x="1732655" y="7619"/>
                  </a:lnTo>
                  <a:lnTo>
                    <a:pt x="1780822" y="7619"/>
                  </a:lnTo>
                  <a:lnTo>
                    <a:pt x="1778705" y="0"/>
                  </a:lnTo>
                  <a:close/>
                </a:path>
              </a:pathLst>
            </a:custGeom>
            <a:solidFill>
              <a:srgbClr val="8B55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8" name="object 548"/>
            <p:cNvSpPr/>
            <p:nvPr/>
          </p:nvSpPr>
          <p:spPr>
            <a:xfrm>
              <a:off x="566419" y="4491989"/>
              <a:ext cx="1784350" cy="6350"/>
            </a:xfrm>
            <a:custGeom>
              <a:avLst/>
              <a:gdLst/>
              <a:ahLst/>
              <a:cxnLst/>
              <a:rect l="l" t="t" r="r" b="b"/>
              <a:pathLst>
                <a:path w="1784350" h="6350">
                  <a:moveTo>
                    <a:pt x="49982" y="0"/>
                  </a:moveTo>
                  <a:lnTo>
                    <a:pt x="1763" y="0"/>
                  </a:lnTo>
                  <a:lnTo>
                    <a:pt x="0" y="6350"/>
                  </a:lnTo>
                  <a:lnTo>
                    <a:pt x="47324" y="6350"/>
                  </a:lnTo>
                  <a:lnTo>
                    <a:pt x="48260" y="3810"/>
                  </a:lnTo>
                  <a:lnTo>
                    <a:pt x="49982" y="0"/>
                  </a:lnTo>
                  <a:close/>
                </a:path>
                <a:path w="1784350" h="6350">
                  <a:moveTo>
                    <a:pt x="1782586" y="0"/>
                  </a:moveTo>
                  <a:lnTo>
                    <a:pt x="1734419" y="0"/>
                  </a:lnTo>
                  <a:lnTo>
                    <a:pt x="1736090" y="3810"/>
                  </a:lnTo>
                  <a:lnTo>
                    <a:pt x="1737025" y="6350"/>
                  </a:lnTo>
                  <a:lnTo>
                    <a:pt x="1784350" y="6350"/>
                  </a:lnTo>
                  <a:lnTo>
                    <a:pt x="1782586" y="0"/>
                  </a:lnTo>
                  <a:close/>
                </a:path>
              </a:pathLst>
            </a:custGeom>
            <a:solidFill>
              <a:srgbClr val="8D56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9" name="object 549"/>
            <p:cNvSpPr/>
            <p:nvPr/>
          </p:nvSpPr>
          <p:spPr>
            <a:xfrm>
              <a:off x="564303" y="4498339"/>
              <a:ext cx="1788795" cy="7620"/>
            </a:xfrm>
            <a:custGeom>
              <a:avLst/>
              <a:gdLst/>
              <a:ahLst/>
              <a:cxnLst/>
              <a:rect l="l" t="t" r="r" b="b"/>
              <a:pathLst>
                <a:path w="1788795" h="7620">
                  <a:moveTo>
                    <a:pt x="49440" y="0"/>
                  </a:moveTo>
                  <a:lnTo>
                    <a:pt x="2116" y="0"/>
                  </a:lnTo>
                  <a:lnTo>
                    <a:pt x="0" y="7620"/>
                  </a:lnTo>
                  <a:lnTo>
                    <a:pt x="46633" y="7620"/>
                  </a:lnTo>
                  <a:lnTo>
                    <a:pt x="49440" y="0"/>
                  </a:lnTo>
                  <a:close/>
                </a:path>
                <a:path w="1788795" h="7620">
                  <a:moveTo>
                    <a:pt x="1786466" y="0"/>
                  </a:moveTo>
                  <a:lnTo>
                    <a:pt x="1739142" y="0"/>
                  </a:lnTo>
                  <a:lnTo>
                    <a:pt x="1741949" y="7620"/>
                  </a:lnTo>
                  <a:lnTo>
                    <a:pt x="1788583" y="7620"/>
                  </a:lnTo>
                  <a:lnTo>
                    <a:pt x="1786466" y="0"/>
                  </a:lnTo>
                  <a:close/>
                </a:path>
              </a:pathLst>
            </a:custGeom>
            <a:solidFill>
              <a:srgbClr val="8E57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0" name="object 550"/>
            <p:cNvSpPr/>
            <p:nvPr/>
          </p:nvSpPr>
          <p:spPr>
            <a:xfrm>
              <a:off x="562186" y="4505959"/>
              <a:ext cx="1793239" cy="7620"/>
            </a:xfrm>
            <a:custGeom>
              <a:avLst/>
              <a:gdLst/>
              <a:ahLst/>
              <a:cxnLst/>
              <a:rect l="l" t="t" r="r" b="b"/>
              <a:pathLst>
                <a:path w="1793239" h="7620">
                  <a:moveTo>
                    <a:pt x="48750" y="0"/>
                  </a:moveTo>
                  <a:lnTo>
                    <a:pt x="2116" y="0"/>
                  </a:lnTo>
                  <a:lnTo>
                    <a:pt x="0" y="7619"/>
                  </a:lnTo>
                  <a:lnTo>
                    <a:pt x="45942" y="7619"/>
                  </a:lnTo>
                  <a:lnTo>
                    <a:pt x="48750" y="0"/>
                  </a:lnTo>
                  <a:close/>
                </a:path>
                <a:path w="1793239" h="7620">
                  <a:moveTo>
                    <a:pt x="1790700" y="0"/>
                  </a:moveTo>
                  <a:lnTo>
                    <a:pt x="1744066" y="0"/>
                  </a:lnTo>
                  <a:lnTo>
                    <a:pt x="1746873" y="7619"/>
                  </a:lnTo>
                  <a:lnTo>
                    <a:pt x="1792816" y="7619"/>
                  </a:lnTo>
                  <a:lnTo>
                    <a:pt x="1790700" y="0"/>
                  </a:lnTo>
                  <a:close/>
                </a:path>
              </a:pathLst>
            </a:custGeom>
            <a:solidFill>
              <a:srgbClr val="8F58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1" name="object 551"/>
            <p:cNvSpPr/>
            <p:nvPr/>
          </p:nvSpPr>
          <p:spPr>
            <a:xfrm>
              <a:off x="560422" y="4512309"/>
              <a:ext cx="1796414" cy="7620"/>
            </a:xfrm>
            <a:custGeom>
              <a:avLst/>
              <a:gdLst/>
              <a:ahLst/>
              <a:cxnLst/>
              <a:rect l="l" t="t" r="r" b="b"/>
              <a:pathLst>
                <a:path w="1796414" h="7620">
                  <a:moveTo>
                    <a:pt x="48174" y="0"/>
                  </a:moveTo>
                  <a:lnTo>
                    <a:pt x="2116" y="0"/>
                  </a:lnTo>
                  <a:lnTo>
                    <a:pt x="0" y="7619"/>
                  </a:lnTo>
                  <a:lnTo>
                    <a:pt x="45367" y="7619"/>
                  </a:lnTo>
                  <a:lnTo>
                    <a:pt x="48174" y="0"/>
                  </a:lnTo>
                  <a:close/>
                </a:path>
                <a:path w="1796414" h="7620">
                  <a:moveTo>
                    <a:pt x="1794227" y="0"/>
                  </a:moveTo>
                  <a:lnTo>
                    <a:pt x="1748169" y="0"/>
                  </a:lnTo>
                  <a:lnTo>
                    <a:pt x="1750977" y="7619"/>
                  </a:lnTo>
                  <a:lnTo>
                    <a:pt x="1796344" y="7619"/>
                  </a:lnTo>
                  <a:lnTo>
                    <a:pt x="1794227" y="0"/>
                  </a:lnTo>
                  <a:close/>
                </a:path>
              </a:pathLst>
            </a:custGeom>
            <a:solidFill>
              <a:srgbClr val="9158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2" name="object 552"/>
            <p:cNvSpPr/>
            <p:nvPr/>
          </p:nvSpPr>
          <p:spPr>
            <a:xfrm>
              <a:off x="558854" y="4519929"/>
              <a:ext cx="1799589" cy="7620"/>
            </a:xfrm>
            <a:custGeom>
              <a:avLst/>
              <a:gdLst/>
              <a:ahLst/>
              <a:cxnLst/>
              <a:rect l="l" t="t" r="r" b="b"/>
              <a:pathLst>
                <a:path w="1799589" h="7620">
                  <a:moveTo>
                    <a:pt x="46935" y="0"/>
                  </a:moveTo>
                  <a:lnTo>
                    <a:pt x="1568" y="0"/>
                  </a:lnTo>
                  <a:lnTo>
                    <a:pt x="1215" y="1270"/>
                  </a:lnTo>
                  <a:lnTo>
                    <a:pt x="0" y="7620"/>
                  </a:lnTo>
                  <a:lnTo>
                    <a:pt x="44128" y="7620"/>
                  </a:lnTo>
                  <a:lnTo>
                    <a:pt x="46935" y="0"/>
                  </a:lnTo>
                  <a:close/>
                </a:path>
                <a:path w="1799589" h="7620">
                  <a:moveTo>
                    <a:pt x="1797913" y="0"/>
                  </a:moveTo>
                  <a:lnTo>
                    <a:pt x="1752545" y="0"/>
                  </a:lnTo>
                  <a:lnTo>
                    <a:pt x="1755353" y="7620"/>
                  </a:lnTo>
                  <a:lnTo>
                    <a:pt x="1799549" y="7620"/>
                  </a:lnTo>
                  <a:lnTo>
                    <a:pt x="1798265" y="1270"/>
                  </a:lnTo>
                  <a:lnTo>
                    <a:pt x="1797913" y="0"/>
                  </a:lnTo>
                  <a:close/>
                </a:path>
              </a:pathLst>
            </a:custGeom>
            <a:solidFill>
              <a:srgbClr val="9259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3" name="object 553"/>
            <p:cNvSpPr/>
            <p:nvPr/>
          </p:nvSpPr>
          <p:spPr>
            <a:xfrm>
              <a:off x="557394" y="4527550"/>
              <a:ext cx="1802764" cy="7620"/>
            </a:xfrm>
            <a:custGeom>
              <a:avLst/>
              <a:gdLst/>
              <a:ahLst/>
              <a:cxnLst/>
              <a:rect l="l" t="t" r="r" b="b"/>
              <a:pathLst>
                <a:path w="1802764" h="7620">
                  <a:moveTo>
                    <a:pt x="45587" y="0"/>
                  </a:moveTo>
                  <a:lnTo>
                    <a:pt x="1459" y="0"/>
                  </a:lnTo>
                  <a:lnTo>
                    <a:pt x="0" y="7619"/>
                  </a:lnTo>
                  <a:lnTo>
                    <a:pt x="42780" y="7619"/>
                  </a:lnTo>
                  <a:lnTo>
                    <a:pt x="45587" y="0"/>
                  </a:lnTo>
                  <a:close/>
                </a:path>
                <a:path w="1802764" h="7620">
                  <a:moveTo>
                    <a:pt x="1801008" y="0"/>
                  </a:moveTo>
                  <a:lnTo>
                    <a:pt x="1756812" y="0"/>
                  </a:lnTo>
                  <a:lnTo>
                    <a:pt x="1759619" y="7619"/>
                  </a:lnTo>
                  <a:lnTo>
                    <a:pt x="1802548" y="7619"/>
                  </a:lnTo>
                  <a:lnTo>
                    <a:pt x="1801008" y="0"/>
                  </a:lnTo>
                  <a:close/>
                </a:path>
              </a:pathLst>
            </a:custGeom>
            <a:solidFill>
              <a:srgbClr val="935A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4" name="object 554"/>
            <p:cNvSpPr/>
            <p:nvPr/>
          </p:nvSpPr>
          <p:spPr>
            <a:xfrm>
              <a:off x="556178" y="4533900"/>
              <a:ext cx="1805305" cy="7620"/>
            </a:xfrm>
            <a:custGeom>
              <a:avLst/>
              <a:gdLst/>
              <a:ahLst/>
              <a:cxnLst/>
              <a:rect l="l" t="t" r="r" b="b"/>
              <a:pathLst>
                <a:path w="1805305" h="7620">
                  <a:moveTo>
                    <a:pt x="44464" y="0"/>
                  </a:moveTo>
                  <a:lnTo>
                    <a:pt x="1459" y="0"/>
                  </a:lnTo>
                  <a:lnTo>
                    <a:pt x="0" y="7619"/>
                  </a:lnTo>
                  <a:lnTo>
                    <a:pt x="41656" y="7619"/>
                  </a:lnTo>
                  <a:lnTo>
                    <a:pt x="44464" y="0"/>
                  </a:lnTo>
                  <a:close/>
                </a:path>
                <a:path w="1805305" h="7620">
                  <a:moveTo>
                    <a:pt x="1803508" y="0"/>
                  </a:moveTo>
                  <a:lnTo>
                    <a:pt x="1760367" y="0"/>
                  </a:lnTo>
                  <a:lnTo>
                    <a:pt x="1763175" y="7619"/>
                  </a:lnTo>
                  <a:lnTo>
                    <a:pt x="1805048" y="7619"/>
                  </a:lnTo>
                  <a:lnTo>
                    <a:pt x="1803508" y="0"/>
                  </a:lnTo>
                  <a:close/>
                </a:path>
              </a:pathLst>
            </a:custGeom>
            <a:solidFill>
              <a:srgbClr val="955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5" name="object 555"/>
            <p:cNvSpPr/>
            <p:nvPr/>
          </p:nvSpPr>
          <p:spPr>
            <a:xfrm>
              <a:off x="554719" y="4541520"/>
              <a:ext cx="1808480" cy="7620"/>
            </a:xfrm>
            <a:custGeom>
              <a:avLst/>
              <a:gdLst/>
              <a:ahLst/>
              <a:cxnLst/>
              <a:rect l="l" t="t" r="r" b="b"/>
              <a:pathLst>
                <a:path w="1808480" h="7620">
                  <a:moveTo>
                    <a:pt x="43116" y="0"/>
                  </a:moveTo>
                  <a:lnTo>
                    <a:pt x="1459" y="0"/>
                  </a:lnTo>
                  <a:lnTo>
                    <a:pt x="0" y="7619"/>
                  </a:lnTo>
                  <a:lnTo>
                    <a:pt x="40308" y="7619"/>
                  </a:lnTo>
                  <a:lnTo>
                    <a:pt x="43116" y="0"/>
                  </a:lnTo>
                  <a:close/>
                </a:path>
                <a:path w="1808480" h="7620">
                  <a:moveTo>
                    <a:pt x="1806507" y="0"/>
                  </a:moveTo>
                  <a:lnTo>
                    <a:pt x="1764634" y="0"/>
                  </a:lnTo>
                  <a:lnTo>
                    <a:pt x="1767441" y="7619"/>
                  </a:lnTo>
                  <a:lnTo>
                    <a:pt x="1808047" y="7619"/>
                  </a:lnTo>
                  <a:lnTo>
                    <a:pt x="1806507" y="0"/>
                  </a:lnTo>
                  <a:close/>
                </a:path>
              </a:pathLst>
            </a:custGeom>
            <a:solidFill>
              <a:srgbClr val="965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6" name="object 556"/>
            <p:cNvSpPr/>
            <p:nvPr/>
          </p:nvSpPr>
          <p:spPr>
            <a:xfrm>
              <a:off x="553260" y="4549139"/>
              <a:ext cx="1811655" cy="7620"/>
            </a:xfrm>
            <a:custGeom>
              <a:avLst/>
              <a:gdLst/>
              <a:ahLst/>
              <a:cxnLst/>
              <a:rect l="l" t="t" r="r" b="b"/>
              <a:pathLst>
                <a:path w="1811655" h="7620">
                  <a:moveTo>
                    <a:pt x="41767" y="0"/>
                  </a:moveTo>
                  <a:lnTo>
                    <a:pt x="1459" y="0"/>
                  </a:lnTo>
                  <a:lnTo>
                    <a:pt x="0" y="7620"/>
                  </a:lnTo>
                  <a:lnTo>
                    <a:pt x="38960" y="7620"/>
                  </a:lnTo>
                  <a:lnTo>
                    <a:pt x="41767" y="0"/>
                  </a:lnTo>
                  <a:close/>
                </a:path>
                <a:path w="1811655" h="7620">
                  <a:moveTo>
                    <a:pt x="1809506" y="0"/>
                  </a:moveTo>
                  <a:lnTo>
                    <a:pt x="1768900" y="0"/>
                  </a:lnTo>
                  <a:lnTo>
                    <a:pt x="1771708" y="7620"/>
                  </a:lnTo>
                  <a:lnTo>
                    <a:pt x="1811047" y="7620"/>
                  </a:lnTo>
                  <a:lnTo>
                    <a:pt x="1809506" y="0"/>
                  </a:lnTo>
                  <a:close/>
                </a:path>
              </a:pathLst>
            </a:custGeom>
            <a:solidFill>
              <a:srgbClr val="975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7" name="object 557"/>
            <p:cNvSpPr/>
            <p:nvPr/>
          </p:nvSpPr>
          <p:spPr>
            <a:xfrm>
              <a:off x="552044" y="4555489"/>
              <a:ext cx="1813560" cy="7620"/>
            </a:xfrm>
            <a:custGeom>
              <a:avLst/>
              <a:gdLst/>
              <a:ahLst/>
              <a:cxnLst/>
              <a:rect l="l" t="t" r="r" b="b"/>
              <a:pathLst>
                <a:path w="1813560" h="7620">
                  <a:moveTo>
                    <a:pt x="40644" y="0"/>
                  </a:moveTo>
                  <a:lnTo>
                    <a:pt x="1459" y="0"/>
                  </a:lnTo>
                  <a:lnTo>
                    <a:pt x="0" y="7620"/>
                  </a:lnTo>
                  <a:lnTo>
                    <a:pt x="37836" y="7620"/>
                  </a:lnTo>
                  <a:lnTo>
                    <a:pt x="40644" y="0"/>
                  </a:lnTo>
                  <a:close/>
                </a:path>
                <a:path w="1813560" h="7620">
                  <a:moveTo>
                    <a:pt x="1812006" y="0"/>
                  </a:moveTo>
                  <a:lnTo>
                    <a:pt x="1772456" y="0"/>
                  </a:lnTo>
                  <a:lnTo>
                    <a:pt x="1775263" y="7620"/>
                  </a:lnTo>
                  <a:lnTo>
                    <a:pt x="1813546" y="7620"/>
                  </a:lnTo>
                  <a:lnTo>
                    <a:pt x="1812006" y="0"/>
                  </a:lnTo>
                  <a:close/>
                </a:path>
              </a:pathLst>
            </a:custGeom>
            <a:solidFill>
              <a:srgbClr val="995D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8" name="object 558"/>
            <p:cNvSpPr/>
            <p:nvPr/>
          </p:nvSpPr>
          <p:spPr>
            <a:xfrm>
              <a:off x="550585" y="4563109"/>
              <a:ext cx="1816735" cy="7620"/>
            </a:xfrm>
            <a:custGeom>
              <a:avLst/>
              <a:gdLst/>
              <a:ahLst/>
              <a:cxnLst/>
              <a:rect l="l" t="t" r="r" b="b"/>
              <a:pathLst>
                <a:path w="1816735" h="7620">
                  <a:moveTo>
                    <a:pt x="39296" y="0"/>
                  </a:moveTo>
                  <a:lnTo>
                    <a:pt x="1459" y="0"/>
                  </a:lnTo>
                  <a:lnTo>
                    <a:pt x="0" y="7619"/>
                  </a:lnTo>
                  <a:lnTo>
                    <a:pt x="36488" y="7619"/>
                  </a:lnTo>
                  <a:lnTo>
                    <a:pt x="39296" y="0"/>
                  </a:lnTo>
                  <a:close/>
                </a:path>
                <a:path w="1816735" h="7620">
                  <a:moveTo>
                    <a:pt x="1815005" y="0"/>
                  </a:moveTo>
                  <a:lnTo>
                    <a:pt x="1776722" y="0"/>
                  </a:lnTo>
                  <a:lnTo>
                    <a:pt x="1779530" y="7619"/>
                  </a:lnTo>
                  <a:lnTo>
                    <a:pt x="1816545" y="7619"/>
                  </a:lnTo>
                  <a:lnTo>
                    <a:pt x="1815005" y="0"/>
                  </a:lnTo>
                  <a:close/>
                </a:path>
              </a:pathLst>
            </a:custGeom>
            <a:solidFill>
              <a:srgbClr val="9A5E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9" name="object 559"/>
            <p:cNvSpPr/>
            <p:nvPr/>
          </p:nvSpPr>
          <p:spPr>
            <a:xfrm>
              <a:off x="549369" y="4569459"/>
              <a:ext cx="1819275" cy="7620"/>
            </a:xfrm>
            <a:custGeom>
              <a:avLst/>
              <a:gdLst/>
              <a:ahLst/>
              <a:cxnLst/>
              <a:rect l="l" t="t" r="r" b="b"/>
              <a:pathLst>
                <a:path w="1819275" h="7620">
                  <a:moveTo>
                    <a:pt x="38172" y="0"/>
                  </a:moveTo>
                  <a:lnTo>
                    <a:pt x="1459" y="0"/>
                  </a:lnTo>
                  <a:lnTo>
                    <a:pt x="0" y="7619"/>
                  </a:lnTo>
                  <a:lnTo>
                    <a:pt x="35365" y="7619"/>
                  </a:lnTo>
                  <a:lnTo>
                    <a:pt x="38172" y="0"/>
                  </a:lnTo>
                  <a:close/>
                </a:path>
                <a:path w="1819275" h="7620">
                  <a:moveTo>
                    <a:pt x="1817505" y="0"/>
                  </a:moveTo>
                  <a:lnTo>
                    <a:pt x="1780278" y="0"/>
                  </a:lnTo>
                  <a:lnTo>
                    <a:pt x="1783085" y="7619"/>
                  </a:lnTo>
                  <a:lnTo>
                    <a:pt x="1819045" y="7619"/>
                  </a:lnTo>
                  <a:lnTo>
                    <a:pt x="1817505" y="0"/>
                  </a:lnTo>
                  <a:close/>
                </a:path>
              </a:pathLst>
            </a:custGeom>
            <a:solidFill>
              <a:srgbClr val="9B5F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0" name="object 560"/>
            <p:cNvSpPr/>
            <p:nvPr/>
          </p:nvSpPr>
          <p:spPr>
            <a:xfrm>
              <a:off x="547910" y="4577079"/>
              <a:ext cx="1822450" cy="7620"/>
            </a:xfrm>
            <a:custGeom>
              <a:avLst/>
              <a:gdLst/>
              <a:ahLst/>
              <a:cxnLst/>
              <a:rect l="l" t="t" r="r" b="b"/>
              <a:pathLst>
                <a:path w="1822450" h="7620">
                  <a:moveTo>
                    <a:pt x="36824" y="0"/>
                  </a:moveTo>
                  <a:lnTo>
                    <a:pt x="1459" y="0"/>
                  </a:lnTo>
                  <a:lnTo>
                    <a:pt x="0" y="7620"/>
                  </a:lnTo>
                  <a:lnTo>
                    <a:pt x="34016" y="7620"/>
                  </a:lnTo>
                  <a:lnTo>
                    <a:pt x="36824" y="0"/>
                  </a:lnTo>
                  <a:close/>
                </a:path>
                <a:path w="1822450" h="7620">
                  <a:moveTo>
                    <a:pt x="1820504" y="0"/>
                  </a:moveTo>
                  <a:lnTo>
                    <a:pt x="1784544" y="0"/>
                  </a:lnTo>
                  <a:lnTo>
                    <a:pt x="1787352" y="7620"/>
                  </a:lnTo>
                  <a:lnTo>
                    <a:pt x="1822044" y="7620"/>
                  </a:lnTo>
                  <a:lnTo>
                    <a:pt x="1820504" y="0"/>
                  </a:lnTo>
                  <a:close/>
                </a:path>
              </a:pathLst>
            </a:custGeom>
            <a:solidFill>
              <a:srgbClr val="9D60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1" name="object 561"/>
            <p:cNvSpPr/>
            <p:nvPr/>
          </p:nvSpPr>
          <p:spPr>
            <a:xfrm>
              <a:off x="546451" y="4584700"/>
              <a:ext cx="1825625" cy="7620"/>
            </a:xfrm>
            <a:custGeom>
              <a:avLst/>
              <a:gdLst/>
              <a:ahLst/>
              <a:cxnLst/>
              <a:rect l="l" t="t" r="r" b="b"/>
              <a:pathLst>
                <a:path w="1825625" h="7620">
                  <a:moveTo>
                    <a:pt x="35476" y="0"/>
                  </a:moveTo>
                  <a:lnTo>
                    <a:pt x="1459" y="0"/>
                  </a:lnTo>
                  <a:lnTo>
                    <a:pt x="0" y="7619"/>
                  </a:lnTo>
                  <a:lnTo>
                    <a:pt x="32668" y="7619"/>
                  </a:lnTo>
                  <a:lnTo>
                    <a:pt x="35476" y="0"/>
                  </a:lnTo>
                  <a:close/>
                </a:path>
                <a:path w="1825625" h="7620">
                  <a:moveTo>
                    <a:pt x="1823503" y="0"/>
                  </a:moveTo>
                  <a:lnTo>
                    <a:pt x="1788811" y="0"/>
                  </a:lnTo>
                  <a:lnTo>
                    <a:pt x="1791618" y="7619"/>
                  </a:lnTo>
                  <a:lnTo>
                    <a:pt x="1825044" y="7619"/>
                  </a:lnTo>
                  <a:lnTo>
                    <a:pt x="1823503" y="0"/>
                  </a:lnTo>
                  <a:close/>
                </a:path>
              </a:pathLst>
            </a:custGeom>
            <a:solidFill>
              <a:srgbClr val="9E61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2" name="object 562"/>
            <p:cNvSpPr/>
            <p:nvPr/>
          </p:nvSpPr>
          <p:spPr>
            <a:xfrm>
              <a:off x="545235" y="4591050"/>
              <a:ext cx="1828164" cy="7620"/>
            </a:xfrm>
            <a:custGeom>
              <a:avLst/>
              <a:gdLst/>
              <a:ahLst/>
              <a:cxnLst/>
              <a:rect l="l" t="t" r="r" b="b"/>
              <a:pathLst>
                <a:path w="1828164" h="7620">
                  <a:moveTo>
                    <a:pt x="34352" y="0"/>
                  </a:moveTo>
                  <a:lnTo>
                    <a:pt x="1459" y="0"/>
                  </a:lnTo>
                  <a:lnTo>
                    <a:pt x="0" y="7619"/>
                  </a:lnTo>
                  <a:lnTo>
                    <a:pt x="32093" y="7619"/>
                  </a:lnTo>
                  <a:lnTo>
                    <a:pt x="33884" y="1269"/>
                  </a:lnTo>
                  <a:lnTo>
                    <a:pt x="34352" y="0"/>
                  </a:lnTo>
                  <a:close/>
                </a:path>
                <a:path w="1828164" h="7620">
                  <a:moveTo>
                    <a:pt x="1826003" y="0"/>
                  </a:moveTo>
                  <a:lnTo>
                    <a:pt x="1792366" y="0"/>
                  </a:lnTo>
                  <a:lnTo>
                    <a:pt x="1792834" y="1269"/>
                  </a:lnTo>
                  <a:lnTo>
                    <a:pt x="1794625" y="7619"/>
                  </a:lnTo>
                  <a:lnTo>
                    <a:pt x="1827543" y="7619"/>
                  </a:lnTo>
                  <a:lnTo>
                    <a:pt x="1826003" y="0"/>
                  </a:lnTo>
                  <a:close/>
                </a:path>
              </a:pathLst>
            </a:custGeom>
            <a:solidFill>
              <a:srgbClr val="9F61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3" name="object 563"/>
            <p:cNvSpPr/>
            <p:nvPr/>
          </p:nvSpPr>
          <p:spPr>
            <a:xfrm>
              <a:off x="543776" y="4598670"/>
              <a:ext cx="1830705" cy="7620"/>
            </a:xfrm>
            <a:custGeom>
              <a:avLst/>
              <a:gdLst/>
              <a:ahLst/>
              <a:cxnLst/>
              <a:rect l="l" t="t" r="r" b="b"/>
              <a:pathLst>
                <a:path w="1830705" h="7620">
                  <a:moveTo>
                    <a:pt x="33552" y="0"/>
                  </a:moveTo>
                  <a:lnTo>
                    <a:pt x="1459" y="0"/>
                  </a:lnTo>
                  <a:lnTo>
                    <a:pt x="0" y="7619"/>
                  </a:lnTo>
                  <a:lnTo>
                    <a:pt x="31403" y="7619"/>
                  </a:lnTo>
                  <a:lnTo>
                    <a:pt x="33552" y="0"/>
                  </a:lnTo>
                  <a:close/>
                </a:path>
                <a:path w="1830705" h="7620">
                  <a:moveTo>
                    <a:pt x="1829002" y="0"/>
                  </a:moveTo>
                  <a:lnTo>
                    <a:pt x="1796084" y="0"/>
                  </a:lnTo>
                  <a:lnTo>
                    <a:pt x="1798234" y="7619"/>
                  </a:lnTo>
                  <a:lnTo>
                    <a:pt x="1830542" y="7619"/>
                  </a:lnTo>
                  <a:lnTo>
                    <a:pt x="1829002" y="0"/>
                  </a:lnTo>
                  <a:close/>
                </a:path>
              </a:pathLst>
            </a:custGeom>
            <a:solidFill>
              <a:srgbClr val="A162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4" name="object 564"/>
            <p:cNvSpPr/>
            <p:nvPr/>
          </p:nvSpPr>
          <p:spPr>
            <a:xfrm>
              <a:off x="542317" y="4606289"/>
              <a:ext cx="1833880" cy="7620"/>
            </a:xfrm>
            <a:custGeom>
              <a:avLst/>
              <a:gdLst/>
              <a:ahLst/>
              <a:cxnLst/>
              <a:rect l="l" t="t" r="r" b="b"/>
              <a:pathLst>
                <a:path w="1833880" h="7620">
                  <a:moveTo>
                    <a:pt x="32862" y="0"/>
                  </a:moveTo>
                  <a:lnTo>
                    <a:pt x="1459" y="0"/>
                  </a:lnTo>
                  <a:lnTo>
                    <a:pt x="0" y="7620"/>
                  </a:lnTo>
                  <a:lnTo>
                    <a:pt x="30713" y="7620"/>
                  </a:lnTo>
                  <a:lnTo>
                    <a:pt x="32862" y="0"/>
                  </a:lnTo>
                  <a:close/>
                </a:path>
                <a:path w="1833880" h="7620">
                  <a:moveTo>
                    <a:pt x="1832002" y="0"/>
                  </a:moveTo>
                  <a:lnTo>
                    <a:pt x="1799693" y="0"/>
                  </a:lnTo>
                  <a:lnTo>
                    <a:pt x="1801842" y="7620"/>
                  </a:lnTo>
                  <a:lnTo>
                    <a:pt x="1833542" y="7620"/>
                  </a:lnTo>
                  <a:lnTo>
                    <a:pt x="1832002" y="0"/>
                  </a:lnTo>
                  <a:close/>
                </a:path>
              </a:pathLst>
            </a:custGeom>
            <a:solidFill>
              <a:srgbClr val="A263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5" name="object 565"/>
            <p:cNvSpPr/>
            <p:nvPr/>
          </p:nvSpPr>
          <p:spPr>
            <a:xfrm>
              <a:off x="541101" y="4612639"/>
              <a:ext cx="1836420" cy="7620"/>
            </a:xfrm>
            <a:custGeom>
              <a:avLst/>
              <a:gdLst/>
              <a:ahLst/>
              <a:cxnLst/>
              <a:rect l="l" t="t" r="r" b="b"/>
              <a:pathLst>
                <a:path w="1836420" h="7620">
                  <a:moveTo>
                    <a:pt x="32287" y="0"/>
                  </a:moveTo>
                  <a:lnTo>
                    <a:pt x="1459" y="0"/>
                  </a:lnTo>
                  <a:lnTo>
                    <a:pt x="0" y="7620"/>
                  </a:lnTo>
                  <a:lnTo>
                    <a:pt x="30138" y="7620"/>
                  </a:lnTo>
                  <a:lnTo>
                    <a:pt x="32287" y="0"/>
                  </a:lnTo>
                  <a:close/>
                </a:path>
                <a:path w="1836420" h="7620">
                  <a:moveTo>
                    <a:pt x="1834501" y="0"/>
                  </a:moveTo>
                  <a:lnTo>
                    <a:pt x="1802700" y="0"/>
                  </a:lnTo>
                  <a:lnTo>
                    <a:pt x="1804849" y="7620"/>
                  </a:lnTo>
                  <a:lnTo>
                    <a:pt x="1836041" y="7620"/>
                  </a:lnTo>
                  <a:lnTo>
                    <a:pt x="1834501" y="0"/>
                  </a:lnTo>
                  <a:close/>
                </a:path>
              </a:pathLst>
            </a:custGeom>
            <a:solidFill>
              <a:srgbClr val="A364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6" name="object 566"/>
            <p:cNvSpPr/>
            <p:nvPr/>
          </p:nvSpPr>
          <p:spPr>
            <a:xfrm>
              <a:off x="539641" y="4620259"/>
              <a:ext cx="1839595" cy="7620"/>
            </a:xfrm>
            <a:custGeom>
              <a:avLst/>
              <a:gdLst/>
              <a:ahLst/>
              <a:cxnLst/>
              <a:rect l="l" t="t" r="r" b="b"/>
              <a:pathLst>
                <a:path w="1839595" h="7620">
                  <a:moveTo>
                    <a:pt x="31597" y="0"/>
                  </a:moveTo>
                  <a:lnTo>
                    <a:pt x="1459" y="0"/>
                  </a:lnTo>
                  <a:lnTo>
                    <a:pt x="0" y="7619"/>
                  </a:lnTo>
                  <a:lnTo>
                    <a:pt x="29448" y="7619"/>
                  </a:lnTo>
                  <a:lnTo>
                    <a:pt x="31597" y="0"/>
                  </a:lnTo>
                  <a:close/>
                </a:path>
                <a:path w="1839595" h="7620">
                  <a:moveTo>
                    <a:pt x="1837500" y="0"/>
                  </a:moveTo>
                  <a:lnTo>
                    <a:pt x="1806308" y="0"/>
                  </a:lnTo>
                  <a:lnTo>
                    <a:pt x="1808457" y="7619"/>
                  </a:lnTo>
                  <a:lnTo>
                    <a:pt x="1839041" y="7619"/>
                  </a:lnTo>
                  <a:lnTo>
                    <a:pt x="1837500" y="0"/>
                  </a:lnTo>
                  <a:close/>
                </a:path>
              </a:pathLst>
            </a:custGeom>
            <a:solidFill>
              <a:srgbClr val="A566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7" name="object 567"/>
            <p:cNvSpPr/>
            <p:nvPr/>
          </p:nvSpPr>
          <p:spPr>
            <a:xfrm>
              <a:off x="538425" y="4627879"/>
              <a:ext cx="1842135" cy="6350"/>
            </a:xfrm>
            <a:custGeom>
              <a:avLst/>
              <a:gdLst/>
              <a:ahLst/>
              <a:cxnLst/>
              <a:rect l="l" t="t" r="r" b="b"/>
              <a:pathLst>
                <a:path w="1842135" h="6350">
                  <a:moveTo>
                    <a:pt x="30664" y="0"/>
                  </a:moveTo>
                  <a:lnTo>
                    <a:pt x="1215" y="0"/>
                  </a:lnTo>
                  <a:lnTo>
                    <a:pt x="0" y="6350"/>
                  </a:lnTo>
                  <a:lnTo>
                    <a:pt x="28873" y="6350"/>
                  </a:lnTo>
                  <a:lnTo>
                    <a:pt x="30664" y="0"/>
                  </a:lnTo>
                  <a:close/>
                </a:path>
                <a:path w="1842135" h="6350">
                  <a:moveTo>
                    <a:pt x="1840257" y="0"/>
                  </a:moveTo>
                  <a:lnTo>
                    <a:pt x="1809673" y="0"/>
                  </a:lnTo>
                  <a:lnTo>
                    <a:pt x="1811464" y="6350"/>
                  </a:lnTo>
                  <a:lnTo>
                    <a:pt x="1841540" y="6350"/>
                  </a:lnTo>
                  <a:lnTo>
                    <a:pt x="1840257" y="0"/>
                  </a:lnTo>
                  <a:close/>
                </a:path>
              </a:pathLst>
            </a:custGeom>
            <a:solidFill>
              <a:srgbClr val="A666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8" name="object 568"/>
            <p:cNvSpPr/>
            <p:nvPr/>
          </p:nvSpPr>
          <p:spPr>
            <a:xfrm>
              <a:off x="537067" y="4634229"/>
              <a:ext cx="1844675" cy="7620"/>
            </a:xfrm>
            <a:custGeom>
              <a:avLst/>
              <a:gdLst/>
              <a:ahLst/>
              <a:cxnLst/>
              <a:rect l="l" t="t" r="r" b="b"/>
              <a:pathLst>
                <a:path w="1844675" h="7620">
                  <a:moveTo>
                    <a:pt x="30231" y="0"/>
                  </a:moveTo>
                  <a:lnTo>
                    <a:pt x="1358" y="0"/>
                  </a:lnTo>
                  <a:lnTo>
                    <a:pt x="142" y="6350"/>
                  </a:lnTo>
                  <a:lnTo>
                    <a:pt x="0" y="7620"/>
                  </a:lnTo>
                  <a:lnTo>
                    <a:pt x="28082" y="7620"/>
                  </a:lnTo>
                  <a:lnTo>
                    <a:pt x="30231" y="0"/>
                  </a:lnTo>
                  <a:close/>
                </a:path>
                <a:path w="1844675" h="7620">
                  <a:moveTo>
                    <a:pt x="1842899" y="0"/>
                  </a:moveTo>
                  <a:lnTo>
                    <a:pt x="1812823" y="0"/>
                  </a:lnTo>
                  <a:lnTo>
                    <a:pt x="1814972" y="7620"/>
                  </a:lnTo>
                  <a:lnTo>
                    <a:pt x="1844325" y="7620"/>
                  </a:lnTo>
                  <a:lnTo>
                    <a:pt x="1844182" y="6350"/>
                  </a:lnTo>
                  <a:lnTo>
                    <a:pt x="1842899" y="0"/>
                  </a:lnTo>
                  <a:close/>
                </a:path>
              </a:pathLst>
            </a:custGeom>
            <a:solidFill>
              <a:srgbClr val="A766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9" name="object 569"/>
            <p:cNvSpPr/>
            <p:nvPr/>
          </p:nvSpPr>
          <p:spPr>
            <a:xfrm>
              <a:off x="536212" y="4641850"/>
              <a:ext cx="1846580" cy="7620"/>
            </a:xfrm>
            <a:custGeom>
              <a:avLst/>
              <a:gdLst/>
              <a:ahLst/>
              <a:cxnLst/>
              <a:rect l="l" t="t" r="r" b="b"/>
              <a:pathLst>
                <a:path w="1846580" h="7620">
                  <a:moveTo>
                    <a:pt x="28937" y="0"/>
                  </a:moveTo>
                  <a:lnTo>
                    <a:pt x="855" y="0"/>
                  </a:lnTo>
                  <a:lnTo>
                    <a:pt x="0" y="7619"/>
                  </a:lnTo>
                  <a:lnTo>
                    <a:pt x="26788" y="7619"/>
                  </a:lnTo>
                  <a:lnTo>
                    <a:pt x="28937" y="0"/>
                  </a:lnTo>
                  <a:close/>
                </a:path>
                <a:path w="1846580" h="7620">
                  <a:moveTo>
                    <a:pt x="1845180" y="0"/>
                  </a:moveTo>
                  <a:lnTo>
                    <a:pt x="1815827" y="0"/>
                  </a:lnTo>
                  <a:lnTo>
                    <a:pt x="1817977" y="7619"/>
                  </a:lnTo>
                  <a:lnTo>
                    <a:pt x="1846035" y="7619"/>
                  </a:lnTo>
                  <a:lnTo>
                    <a:pt x="1845180" y="0"/>
                  </a:lnTo>
                  <a:close/>
                </a:path>
              </a:pathLst>
            </a:custGeom>
            <a:solidFill>
              <a:srgbClr val="A967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0" name="object 570"/>
            <p:cNvSpPr/>
            <p:nvPr/>
          </p:nvSpPr>
          <p:spPr>
            <a:xfrm>
              <a:off x="535499" y="4648200"/>
              <a:ext cx="1847850" cy="7620"/>
            </a:xfrm>
            <a:custGeom>
              <a:avLst/>
              <a:gdLst/>
              <a:ahLst/>
              <a:cxnLst/>
              <a:rect l="l" t="t" r="r" b="b"/>
              <a:pathLst>
                <a:path w="1847850" h="7620">
                  <a:moveTo>
                    <a:pt x="27859" y="0"/>
                  </a:moveTo>
                  <a:lnTo>
                    <a:pt x="855" y="0"/>
                  </a:lnTo>
                  <a:lnTo>
                    <a:pt x="0" y="7619"/>
                  </a:lnTo>
                  <a:lnTo>
                    <a:pt x="25710" y="7619"/>
                  </a:lnTo>
                  <a:lnTo>
                    <a:pt x="27859" y="0"/>
                  </a:lnTo>
                  <a:close/>
                </a:path>
                <a:path w="1847850" h="7620">
                  <a:moveTo>
                    <a:pt x="1846605" y="0"/>
                  </a:moveTo>
                  <a:lnTo>
                    <a:pt x="1818331" y="0"/>
                  </a:lnTo>
                  <a:lnTo>
                    <a:pt x="1820480" y="7619"/>
                  </a:lnTo>
                  <a:lnTo>
                    <a:pt x="1847461" y="7619"/>
                  </a:lnTo>
                  <a:lnTo>
                    <a:pt x="1846605" y="0"/>
                  </a:lnTo>
                  <a:close/>
                </a:path>
              </a:pathLst>
            </a:custGeom>
            <a:solidFill>
              <a:srgbClr val="AA68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1" name="object 571"/>
            <p:cNvSpPr/>
            <p:nvPr/>
          </p:nvSpPr>
          <p:spPr>
            <a:xfrm>
              <a:off x="534644" y="4655820"/>
              <a:ext cx="1849755" cy="7620"/>
            </a:xfrm>
            <a:custGeom>
              <a:avLst/>
              <a:gdLst/>
              <a:ahLst/>
              <a:cxnLst/>
              <a:rect l="l" t="t" r="r" b="b"/>
              <a:pathLst>
                <a:path w="1849755" h="7620">
                  <a:moveTo>
                    <a:pt x="26565" y="0"/>
                  </a:moveTo>
                  <a:lnTo>
                    <a:pt x="855" y="0"/>
                  </a:lnTo>
                  <a:lnTo>
                    <a:pt x="0" y="7619"/>
                  </a:lnTo>
                  <a:lnTo>
                    <a:pt x="24416" y="7619"/>
                  </a:lnTo>
                  <a:lnTo>
                    <a:pt x="26565" y="0"/>
                  </a:lnTo>
                  <a:close/>
                </a:path>
                <a:path w="1849755" h="7620">
                  <a:moveTo>
                    <a:pt x="1848316" y="0"/>
                  </a:moveTo>
                  <a:lnTo>
                    <a:pt x="1821336" y="0"/>
                  </a:lnTo>
                  <a:lnTo>
                    <a:pt x="1823485" y="7619"/>
                  </a:lnTo>
                  <a:lnTo>
                    <a:pt x="1849171" y="7619"/>
                  </a:lnTo>
                  <a:lnTo>
                    <a:pt x="1848316" y="0"/>
                  </a:lnTo>
                  <a:close/>
                </a:path>
              </a:pathLst>
            </a:custGeom>
            <a:solidFill>
              <a:srgbClr val="AB69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2" name="object 572"/>
            <p:cNvSpPr/>
            <p:nvPr/>
          </p:nvSpPr>
          <p:spPr>
            <a:xfrm>
              <a:off x="533788" y="4663439"/>
              <a:ext cx="1851025" cy="7620"/>
            </a:xfrm>
            <a:custGeom>
              <a:avLst/>
              <a:gdLst/>
              <a:ahLst/>
              <a:cxnLst/>
              <a:rect l="l" t="t" r="r" b="b"/>
              <a:pathLst>
                <a:path w="1851025" h="7620">
                  <a:moveTo>
                    <a:pt x="25271" y="0"/>
                  </a:moveTo>
                  <a:lnTo>
                    <a:pt x="855" y="0"/>
                  </a:lnTo>
                  <a:lnTo>
                    <a:pt x="0" y="7620"/>
                  </a:lnTo>
                  <a:lnTo>
                    <a:pt x="23122" y="7620"/>
                  </a:lnTo>
                  <a:lnTo>
                    <a:pt x="25271" y="0"/>
                  </a:lnTo>
                  <a:close/>
                </a:path>
                <a:path w="1851025" h="7620">
                  <a:moveTo>
                    <a:pt x="1850027" y="0"/>
                  </a:moveTo>
                  <a:lnTo>
                    <a:pt x="1824340" y="0"/>
                  </a:lnTo>
                  <a:lnTo>
                    <a:pt x="1826489" y="7620"/>
                  </a:lnTo>
                  <a:lnTo>
                    <a:pt x="1850882" y="7620"/>
                  </a:lnTo>
                  <a:lnTo>
                    <a:pt x="1850027" y="0"/>
                  </a:lnTo>
                  <a:close/>
                </a:path>
              </a:pathLst>
            </a:custGeom>
            <a:solidFill>
              <a:srgbClr val="AD6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3" name="object 573"/>
            <p:cNvSpPr/>
            <p:nvPr/>
          </p:nvSpPr>
          <p:spPr>
            <a:xfrm>
              <a:off x="533076" y="4669789"/>
              <a:ext cx="1852930" cy="7620"/>
            </a:xfrm>
            <a:custGeom>
              <a:avLst/>
              <a:gdLst/>
              <a:ahLst/>
              <a:cxnLst/>
              <a:rect l="l" t="t" r="r" b="b"/>
              <a:pathLst>
                <a:path w="1852930" h="7620">
                  <a:moveTo>
                    <a:pt x="24193" y="0"/>
                  </a:moveTo>
                  <a:lnTo>
                    <a:pt x="855" y="0"/>
                  </a:lnTo>
                  <a:lnTo>
                    <a:pt x="0" y="7620"/>
                  </a:lnTo>
                  <a:lnTo>
                    <a:pt x="22044" y="7620"/>
                  </a:lnTo>
                  <a:lnTo>
                    <a:pt x="24193" y="0"/>
                  </a:lnTo>
                  <a:close/>
                </a:path>
                <a:path w="1852930" h="7620">
                  <a:moveTo>
                    <a:pt x="1851452" y="0"/>
                  </a:moveTo>
                  <a:lnTo>
                    <a:pt x="1826844" y="0"/>
                  </a:lnTo>
                  <a:lnTo>
                    <a:pt x="1828993" y="7620"/>
                  </a:lnTo>
                  <a:lnTo>
                    <a:pt x="1852307" y="7620"/>
                  </a:lnTo>
                  <a:lnTo>
                    <a:pt x="1851452" y="0"/>
                  </a:lnTo>
                  <a:close/>
                </a:path>
              </a:pathLst>
            </a:custGeom>
            <a:solidFill>
              <a:srgbClr val="AE6B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4" name="object 574"/>
            <p:cNvSpPr/>
            <p:nvPr/>
          </p:nvSpPr>
          <p:spPr>
            <a:xfrm>
              <a:off x="532220" y="4677409"/>
              <a:ext cx="1854200" cy="7620"/>
            </a:xfrm>
            <a:custGeom>
              <a:avLst/>
              <a:gdLst/>
              <a:ahLst/>
              <a:cxnLst/>
              <a:rect l="l" t="t" r="r" b="b"/>
              <a:pathLst>
                <a:path w="1854200" h="7620">
                  <a:moveTo>
                    <a:pt x="22899" y="0"/>
                  </a:moveTo>
                  <a:lnTo>
                    <a:pt x="855" y="0"/>
                  </a:lnTo>
                  <a:lnTo>
                    <a:pt x="0" y="7619"/>
                  </a:lnTo>
                  <a:lnTo>
                    <a:pt x="20750" y="7619"/>
                  </a:lnTo>
                  <a:lnTo>
                    <a:pt x="22899" y="0"/>
                  </a:lnTo>
                  <a:close/>
                </a:path>
                <a:path w="1854200" h="7620">
                  <a:moveTo>
                    <a:pt x="1853163" y="0"/>
                  </a:moveTo>
                  <a:lnTo>
                    <a:pt x="1829849" y="0"/>
                  </a:lnTo>
                  <a:lnTo>
                    <a:pt x="1831998" y="7619"/>
                  </a:lnTo>
                  <a:lnTo>
                    <a:pt x="1854018" y="7619"/>
                  </a:lnTo>
                  <a:lnTo>
                    <a:pt x="1853163" y="0"/>
                  </a:lnTo>
                  <a:close/>
                </a:path>
              </a:pathLst>
            </a:custGeom>
            <a:solidFill>
              <a:srgbClr val="AF6B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5" name="object 575"/>
            <p:cNvSpPr/>
            <p:nvPr/>
          </p:nvSpPr>
          <p:spPr>
            <a:xfrm>
              <a:off x="531365" y="4685029"/>
              <a:ext cx="1856105" cy="7620"/>
            </a:xfrm>
            <a:custGeom>
              <a:avLst/>
              <a:gdLst/>
              <a:ahLst/>
              <a:cxnLst/>
              <a:rect l="l" t="t" r="r" b="b"/>
              <a:pathLst>
                <a:path w="1856105" h="7620">
                  <a:moveTo>
                    <a:pt x="21605" y="0"/>
                  </a:moveTo>
                  <a:lnTo>
                    <a:pt x="855" y="0"/>
                  </a:lnTo>
                  <a:lnTo>
                    <a:pt x="0" y="7620"/>
                  </a:lnTo>
                  <a:lnTo>
                    <a:pt x="19557" y="7620"/>
                  </a:lnTo>
                  <a:lnTo>
                    <a:pt x="19814" y="6350"/>
                  </a:lnTo>
                  <a:lnTo>
                    <a:pt x="21605" y="0"/>
                  </a:lnTo>
                  <a:close/>
                </a:path>
                <a:path w="1856105" h="7620">
                  <a:moveTo>
                    <a:pt x="1854873" y="0"/>
                  </a:moveTo>
                  <a:lnTo>
                    <a:pt x="1832853" y="0"/>
                  </a:lnTo>
                  <a:lnTo>
                    <a:pt x="1834644" y="6350"/>
                  </a:lnTo>
                  <a:lnTo>
                    <a:pt x="1834917" y="7620"/>
                  </a:lnTo>
                  <a:lnTo>
                    <a:pt x="1855729" y="7620"/>
                  </a:lnTo>
                  <a:lnTo>
                    <a:pt x="1854873" y="0"/>
                  </a:lnTo>
                  <a:close/>
                </a:path>
              </a:pathLst>
            </a:custGeom>
            <a:solidFill>
              <a:srgbClr val="B16C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6" name="object 576"/>
            <p:cNvSpPr/>
            <p:nvPr/>
          </p:nvSpPr>
          <p:spPr>
            <a:xfrm>
              <a:off x="530652" y="4691379"/>
              <a:ext cx="1857375" cy="7620"/>
            </a:xfrm>
            <a:custGeom>
              <a:avLst/>
              <a:gdLst/>
              <a:ahLst/>
              <a:cxnLst/>
              <a:rect l="l" t="t" r="r" b="b"/>
              <a:pathLst>
                <a:path w="1857375" h="7620">
                  <a:moveTo>
                    <a:pt x="20527" y="0"/>
                  </a:moveTo>
                  <a:lnTo>
                    <a:pt x="855" y="0"/>
                  </a:lnTo>
                  <a:lnTo>
                    <a:pt x="0" y="7620"/>
                  </a:lnTo>
                  <a:lnTo>
                    <a:pt x="18984" y="7620"/>
                  </a:lnTo>
                  <a:lnTo>
                    <a:pt x="20527" y="0"/>
                  </a:lnTo>
                  <a:close/>
                </a:path>
                <a:path w="1857375" h="7620">
                  <a:moveTo>
                    <a:pt x="1856299" y="0"/>
                  </a:moveTo>
                  <a:lnTo>
                    <a:pt x="1835357" y="0"/>
                  </a:lnTo>
                  <a:lnTo>
                    <a:pt x="1836997" y="7620"/>
                  </a:lnTo>
                  <a:lnTo>
                    <a:pt x="1857154" y="7620"/>
                  </a:lnTo>
                  <a:lnTo>
                    <a:pt x="1856299" y="0"/>
                  </a:lnTo>
                  <a:close/>
                </a:path>
              </a:pathLst>
            </a:custGeom>
            <a:solidFill>
              <a:srgbClr val="B26D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7" name="object 577"/>
            <p:cNvSpPr/>
            <p:nvPr/>
          </p:nvSpPr>
          <p:spPr>
            <a:xfrm>
              <a:off x="529797" y="4699000"/>
              <a:ext cx="1859280" cy="7620"/>
            </a:xfrm>
            <a:custGeom>
              <a:avLst/>
              <a:gdLst/>
              <a:ahLst/>
              <a:cxnLst/>
              <a:rect l="l" t="t" r="r" b="b"/>
              <a:pathLst>
                <a:path w="1859280" h="7620">
                  <a:moveTo>
                    <a:pt x="19839" y="0"/>
                  </a:moveTo>
                  <a:lnTo>
                    <a:pt x="855" y="0"/>
                  </a:lnTo>
                  <a:lnTo>
                    <a:pt x="0" y="7619"/>
                  </a:lnTo>
                  <a:lnTo>
                    <a:pt x="18296" y="7619"/>
                  </a:lnTo>
                  <a:lnTo>
                    <a:pt x="19839" y="0"/>
                  </a:lnTo>
                  <a:close/>
                </a:path>
                <a:path w="1859280" h="7620">
                  <a:moveTo>
                    <a:pt x="1858009" y="0"/>
                  </a:moveTo>
                  <a:lnTo>
                    <a:pt x="1837852" y="0"/>
                  </a:lnTo>
                  <a:lnTo>
                    <a:pt x="1839492" y="7619"/>
                  </a:lnTo>
                  <a:lnTo>
                    <a:pt x="1858865" y="7619"/>
                  </a:lnTo>
                  <a:lnTo>
                    <a:pt x="1858009" y="0"/>
                  </a:lnTo>
                  <a:close/>
                </a:path>
              </a:pathLst>
            </a:custGeom>
            <a:solidFill>
              <a:srgbClr val="B36E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8" name="object 578"/>
            <p:cNvSpPr/>
            <p:nvPr/>
          </p:nvSpPr>
          <p:spPr>
            <a:xfrm>
              <a:off x="529084" y="4705350"/>
              <a:ext cx="1860550" cy="7620"/>
            </a:xfrm>
            <a:custGeom>
              <a:avLst/>
              <a:gdLst/>
              <a:ahLst/>
              <a:cxnLst/>
              <a:rect l="l" t="t" r="r" b="b"/>
              <a:pathLst>
                <a:path w="1860550" h="7620">
                  <a:moveTo>
                    <a:pt x="19266" y="0"/>
                  </a:moveTo>
                  <a:lnTo>
                    <a:pt x="855" y="0"/>
                  </a:lnTo>
                  <a:lnTo>
                    <a:pt x="0" y="7619"/>
                  </a:lnTo>
                  <a:lnTo>
                    <a:pt x="17722" y="7619"/>
                  </a:lnTo>
                  <a:lnTo>
                    <a:pt x="19266" y="0"/>
                  </a:lnTo>
                  <a:close/>
                </a:path>
                <a:path w="1860550" h="7620">
                  <a:moveTo>
                    <a:pt x="1859435" y="0"/>
                  </a:moveTo>
                  <a:lnTo>
                    <a:pt x="1839931" y="0"/>
                  </a:lnTo>
                  <a:lnTo>
                    <a:pt x="1841571" y="7619"/>
                  </a:lnTo>
                  <a:lnTo>
                    <a:pt x="1860290" y="7619"/>
                  </a:lnTo>
                  <a:lnTo>
                    <a:pt x="1859435" y="0"/>
                  </a:lnTo>
                  <a:close/>
                </a:path>
              </a:pathLst>
            </a:custGeom>
            <a:solidFill>
              <a:srgbClr val="B46F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9" name="object 579"/>
            <p:cNvSpPr/>
            <p:nvPr/>
          </p:nvSpPr>
          <p:spPr>
            <a:xfrm>
              <a:off x="528229" y="4712970"/>
              <a:ext cx="1862455" cy="7620"/>
            </a:xfrm>
            <a:custGeom>
              <a:avLst/>
              <a:gdLst/>
              <a:ahLst/>
              <a:cxnLst/>
              <a:rect l="l" t="t" r="r" b="b"/>
              <a:pathLst>
                <a:path w="1862455" h="7620">
                  <a:moveTo>
                    <a:pt x="18578" y="0"/>
                  </a:moveTo>
                  <a:lnTo>
                    <a:pt x="855" y="0"/>
                  </a:lnTo>
                  <a:lnTo>
                    <a:pt x="0" y="7619"/>
                  </a:lnTo>
                  <a:lnTo>
                    <a:pt x="17034" y="7619"/>
                  </a:lnTo>
                  <a:lnTo>
                    <a:pt x="18578" y="0"/>
                  </a:lnTo>
                  <a:close/>
                </a:path>
                <a:path w="1862455" h="7620">
                  <a:moveTo>
                    <a:pt x="1861146" y="0"/>
                  </a:moveTo>
                  <a:lnTo>
                    <a:pt x="1842426" y="0"/>
                  </a:lnTo>
                  <a:lnTo>
                    <a:pt x="1844066" y="7619"/>
                  </a:lnTo>
                  <a:lnTo>
                    <a:pt x="1862001" y="7619"/>
                  </a:lnTo>
                  <a:lnTo>
                    <a:pt x="1861146" y="0"/>
                  </a:lnTo>
                  <a:close/>
                </a:path>
              </a:pathLst>
            </a:custGeom>
            <a:solidFill>
              <a:srgbClr val="B66F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0" name="object 580"/>
            <p:cNvSpPr/>
            <p:nvPr/>
          </p:nvSpPr>
          <p:spPr>
            <a:xfrm>
              <a:off x="527373" y="4720589"/>
              <a:ext cx="1863725" cy="7620"/>
            </a:xfrm>
            <a:custGeom>
              <a:avLst/>
              <a:gdLst/>
              <a:ahLst/>
              <a:cxnLst/>
              <a:rect l="l" t="t" r="r" b="b"/>
              <a:pathLst>
                <a:path w="1863725" h="7620">
                  <a:moveTo>
                    <a:pt x="17890" y="0"/>
                  </a:moveTo>
                  <a:lnTo>
                    <a:pt x="855" y="0"/>
                  </a:lnTo>
                  <a:lnTo>
                    <a:pt x="0" y="7620"/>
                  </a:lnTo>
                  <a:lnTo>
                    <a:pt x="16346" y="7620"/>
                  </a:lnTo>
                  <a:lnTo>
                    <a:pt x="17890" y="0"/>
                  </a:lnTo>
                  <a:close/>
                </a:path>
                <a:path w="1863725" h="7620">
                  <a:moveTo>
                    <a:pt x="1862856" y="0"/>
                  </a:moveTo>
                  <a:lnTo>
                    <a:pt x="1844921" y="0"/>
                  </a:lnTo>
                  <a:lnTo>
                    <a:pt x="1846561" y="7620"/>
                  </a:lnTo>
                  <a:lnTo>
                    <a:pt x="1863712" y="7620"/>
                  </a:lnTo>
                  <a:lnTo>
                    <a:pt x="1862856" y="0"/>
                  </a:lnTo>
                  <a:close/>
                </a:path>
              </a:pathLst>
            </a:custGeom>
            <a:solidFill>
              <a:srgbClr val="B770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1" name="object 581"/>
            <p:cNvSpPr/>
            <p:nvPr/>
          </p:nvSpPr>
          <p:spPr>
            <a:xfrm>
              <a:off x="526661" y="4726939"/>
              <a:ext cx="1865630" cy="7620"/>
            </a:xfrm>
            <a:custGeom>
              <a:avLst/>
              <a:gdLst/>
              <a:ahLst/>
              <a:cxnLst/>
              <a:rect l="l" t="t" r="r" b="b"/>
              <a:pathLst>
                <a:path w="1865630" h="7620">
                  <a:moveTo>
                    <a:pt x="17316" y="0"/>
                  </a:moveTo>
                  <a:lnTo>
                    <a:pt x="855" y="0"/>
                  </a:lnTo>
                  <a:lnTo>
                    <a:pt x="0" y="7620"/>
                  </a:lnTo>
                  <a:lnTo>
                    <a:pt x="15773" y="7620"/>
                  </a:lnTo>
                  <a:lnTo>
                    <a:pt x="17316" y="0"/>
                  </a:lnTo>
                  <a:close/>
                </a:path>
                <a:path w="1865630" h="7620">
                  <a:moveTo>
                    <a:pt x="1864282" y="0"/>
                  </a:moveTo>
                  <a:lnTo>
                    <a:pt x="1847000" y="0"/>
                  </a:lnTo>
                  <a:lnTo>
                    <a:pt x="1848640" y="7620"/>
                  </a:lnTo>
                  <a:lnTo>
                    <a:pt x="1865137" y="7620"/>
                  </a:lnTo>
                  <a:lnTo>
                    <a:pt x="1864282" y="0"/>
                  </a:lnTo>
                  <a:close/>
                </a:path>
              </a:pathLst>
            </a:custGeom>
            <a:solidFill>
              <a:srgbClr val="B871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2" name="object 582"/>
            <p:cNvSpPr/>
            <p:nvPr/>
          </p:nvSpPr>
          <p:spPr>
            <a:xfrm>
              <a:off x="525805" y="4734559"/>
              <a:ext cx="1866900" cy="7620"/>
            </a:xfrm>
            <a:custGeom>
              <a:avLst/>
              <a:gdLst/>
              <a:ahLst/>
              <a:cxnLst/>
              <a:rect l="l" t="t" r="r" b="b"/>
              <a:pathLst>
                <a:path w="1866900" h="7620">
                  <a:moveTo>
                    <a:pt x="16628" y="0"/>
                  </a:moveTo>
                  <a:lnTo>
                    <a:pt x="855" y="0"/>
                  </a:lnTo>
                  <a:lnTo>
                    <a:pt x="0" y="7619"/>
                  </a:lnTo>
                  <a:lnTo>
                    <a:pt x="15085" y="7619"/>
                  </a:lnTo>
                  <a:lnTo>
                    <a:pt x="16628" y="0"/>
                  </a:lnTo>
                  <a:close/>
                </a:path>
                <a:path w="1866900" h="7620">
                  <a:moveTo>
                    <a:pt x="1865992" y="0"/>
                  </a:moveTo>
                  <a:lnTo>
                    <a:pt x="1849495" y="0"/>
                  </a:lnTo>
                  <a:lnTo>
                    <a:pt x="1851135" y="7619"/>
                  </a:lnTo>
                  <a:lnTo>
                    <a:pt x="1866848" y="7619"/>
                  </a:lnTo>
                  <a:lnTo>
                    <a:pt x="1865992" y="0"/>
                  </a:lnTo>
                  <a:close/>
                </a:path>
              </a:pathLst>
            </a:custGeom>
            <a:solidFill>
              <a:srgbClr val="BA72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3" name="object 583"/>
            <p:cNvSpPr/>
            <p:nvPr/>
          </p:nvSpPr>
          <p:spPr>
            <a:xfrm>
              <a:off x="524950" y="4742179"/>
              <a:ext cx="1868805" cy="7620"/>
            </a:xfrm>
            <a:custGeom>
              <a:avLst/>
              <a:gdLst/>
              <a:ahLst/>
              <a:cxnLst/>
              <a:rect l="l" t="t" r="r" b="b"/>
              <a:pathLst>
                <a:path w="1868805" h="7620">
                  <a:moveTo>
                    <a:pt x="15940" y="0"/>
                  </a:moveTo>
                  <a:lnTo>
                    <a:pt x="855" y="0"/>
                  </a:lnTo>
                  <a:lnTo>
                    <a:pt x="0" y="7620"/>
                  </a:lnTo>
                  <a:lnTo>
                    <a:pt x="14397" y="7620"/>
                  </a:lnTo>
                  <a:lnTo>
                    <a:pt x="15940" y="0"/>
                  </a:lnTo>
                  <a:close/>
                </a:path>
                <a:path w="1868805" h="7620">
                  <a:moveTo>
                    <a:pt x="1867703" y="0"/>
                  </a:moveTo>
                  <a:lnTo>
                    <a:pt x="1851991" y="0"/>
                  </a:lnTo>
                  <a:lnTo>
                    <a:pt x="1853630" y="7620"/>
                  </a:lnTo>
                  <a:lnTo>
                    <a:pt x="1868558" y="7620"/>
                  </a:lnTo>
                  <a:lnTo>
                    <a:pt x="1867703" y="0"/>
                  </a:lnTo>
                  <a:close/>
                </a:path>
              </a:pathLst>
            </a:custGeom>
            <a:solidFill>
              <a:srgbClr val="BB73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4" name="object 584"/>
            <p:cNvSpPr/>
            <p:nvPr/>
          </p:nvSpPr>
          <p:spPr>
            <a:xfrm>
              <a:off x="524237" y="4748529"/>
              <a:ext cx="1870075" cy="7620"/>
            </a:xfrm>
            <a:custGeom>
              <a:avLst/>
              <a:gdLst/>
              <a:ahLst/>
              <a:cxnLst/>
              <a:rect l="l" t="t" r="r" b="b"/>
              <a:pathLst>
                <a:path w="1870075" h="7620">
                  <a:moveTo>
                    <a:pt x="15367" y="0"/>
                  </a:moveTo>
                  <a:lnTo>
                    <a:pt x="855" y="0"/>
                  </a:lnTo>
                  <a:lnTo>
                    <a:pt x="0" y="7620"/>
                  </a:lnTo>
                  <a:lnTo>
                    <a:pt x="13824" y="7620"/>
                  </a:lnTo>
                  <a:lnTo>
                    <a:pt x="15367" y="0"/>
                  </a:lnTo>
                  <a:close/>
                </a:path>
                <a:path w="1870075" h="7620">
                  <a:moveTo>
                    <a:pt x="1869128" y="0"/>
                  </a:moveTo>
                  <a:lnTo>
                    <a:pt x="1854070" y="0"/>
                  </a:lnTo>
                  <a:lnTo>
                    <a:pt x="1855709" y="7620"/>
                  </a:lnTo>
                  <a:lnTo>
                    <a:pt x="1869984" y="7620"/>
                  </a:lnTo>
                  <a:lnTo>
                    <a:pt x="1869128" y="0"/>
                  </a:lnTo>
                  <a:close/>
                </a:path>
              </a:pathLst>
            </a:custGeom>
            <a:solidFill>
              <a:srgbClr val="BC7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5" name="object 585"/>
            <p:cNvSpPr/>
            <p:nvPr/>
          </p:nvSpPr>
          <p:spPr>
            <a:xfrm>
              <a:off x="523382" y="4756150"/>
              <a:ext cx="1871980" cy="7620"/>
            </a:xfrm>
            <a:custGeom>
              <a:avLst/>
              <a:gdLst/>
              <a:ahLst/>
              <a:cxnLst/>
              <a:rect l="l" t="t" r="r" b="b"/>
              <a:pathLst>
                <a:path w="1871980" h="7620">
                  <a:moveTo>
                    <a:pt x="14679" y="0"/>
                  </a:moveTo>
                  <a:lnTo>
                    <a:pt x="855" y="0"/>
                  </a:lnTo>
                  <a:lnTo>
                    <a:pt x="0" y="7619"/>
                  </a:lnTo>
                  <a:lnTo>
                    <a:pt x="13136" y="7619"/>
                  </a:lnTo>
                  <a:lnTo>
                    <a:pt x="14679" y="0"/>
                  </a:lnTo>
                  <a:close/>
                </a:path>
                <a:path w="1871980" h="7620">
                  <a:moveTo>
                    <a:pt x="1870839" y="0"/>
                  </a:moveTo>
                  <a:lnTo>
                    <a:pt x="1856565" y="0"/>
                  </a:lnTo>
                  <a:lnTo>
                    <a:pt x="1858205" y="7619"/>
                  </a:lnTo>
                  <a:lnTo>
                    <a:pt x="1871694" y="7619"/>
                  </a:lnTo>
                  <a:lnTo>
                    <a:pt x="1870839" y="0"/>
                  </a:lnTo>
                  <a:close/>
                </a:path>
              </a:pathLst>
            </a:custGeom>
            <a:solidFill>
              <a:srgbClr val="BE7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6" name="object 586"/>
            <p:cNvSpPr/>
            <p:nvPr/>
          </p:nvSpPr>
          <p:spPr>
            <a:xfrm>
              <a:off x="523036" y="4763770"/>
              <a:ext cx="1872614" cy="6350"/>
            </a:xfrm>
            <a:custGeom>
              <a:avLst/>
              <a:gdLst/>
              <a:ahLst/>
              <a:cxnLst/>
              <a:rect l="l" t="t" r="r" b="b"/>
              <a:pathLst>
                <a:path w="1872614" h="6350">
                  <a:moveTo>
                    <a:pt x="13481" y="0"/>
                  </a:moveTo>
                  <a:lnTo>
                    <a:pt x="345" y="0"/>
                  </a:lnTo>
                  <a:lnTo>
                    <a:pt x="203" y="1269"/>
                  </a:lnTo>
                  <a:lnTo>
                    <a:pt x="0" y="6349"/>
                  </a:lnTo>
                  <a:lnTo>
                    <a:pt x="12195" y="6349"/>
                  </a:lnTo>
                  <a:lnTo>
                    <a:pt x="13481" y="0"/>
                  </a:lnTo>
                  <a:close/>
                </a:path>
                <a:path w="1872614" h="6350">
                  <a:moveTo>
                    <a:pt x="1872040" y="0"/>
                  </a:moveTo>
                  <a:lnTo>
                    <a:pt x="1858550" y="0"/>
                  </a:lnTo>
                  <a:lnTo>
                    <a:pt x="1859917" y="6349"/>
                  </a:lnTo>
                  <a:lnTo>
                    <a:pt x="1872386" y="6349"/>
                  </a:lnTo>
                  <a:lnTo>
                    <a:pt x="1872183" y="1269"/>
                  </a:lnTo>
                  <a:lnTo>
                    <a:pt x="1872040" y="0"/>
                  </a:lnTo>
                  <a:close/>
                </a:path>
              </a:pathLst>
            </a:custGeom>
            <a:solidFill>
              <a:srgbClr val="BF75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7" name="object 587"/>
            <p:cNvSpPr/>
            <p:nvPr/>
          </p:nvSpPr>
          <p:spPr>
            <a:xfrm>
              <a:off x="522731" y="4770120"/>
              <a:ext cx="1873250" cy="7620"/>
            </a:xfrm>
            <a:custGeom>
              <a:avLst/>
              <a:gdLst/>
              <a:ahLst/>
              <a:cxnLst/>
              <a:rect l="l" t="t" r="r" b="b"/>
              <a:pathLst>
                <a:path w="1873250" h="7620">
                  <a:moveTo>
                    <a:pt x="12500" y="0"/>
                  </a:moveTo>
                  <a:lnTo>
                    <a:pt x="304" y="0"/>
                  </a:lnTo>
                  <a:lnTo>
                    <a:pt x="0" y="7619"/>
                  </a:lnTo>
                  <a:lnTo>
                    <a:pt x="10957" y="7619"/>
                  </a:lnTo>
                  <a:lnTo>
                    <a:pt x="12500" y="0"/>
                  </a:lnTo>
                  <a:close/>
                </a:path>
                <a:path w="1873250" h="7620">
                  <a:moveTo>
                    <a:pt x="1872691" y="0"/>
                  </a:moveTo>
                  <a:lnTo>
                    <a:pt x="1860222" y="0"/>
                  </a:lnTo>
                  <a:lnTo>
                    <a:pt x="1861861" y="7619"/>
                  </a:lnTo>
                  <a:lnTo>
                    <a:pt x="1872995" y="7619"/>
                  </a:lnTo>
                  <a:lnTo>
                    <a:pt x="1872691" y="0"/>
                  </a:lnTo>
                  <a:close/>
                </a:path>
              </a:pathLst>
            </a:custGeom>
            <a:solidFill>
              <a:srgbClr val="C076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8" name="object 588"/>
            <p:cNvSpPr/>
            <p:nvPr/>
          </p:nvSpPr>
          <p:spPr>
            <a:xfrm>
              <a:off x="522427" y="4777739"/>
              <a:ext cx="1873885" cy="7620"/>
            </a:xfrm>
            <a:custGeom>
              <a:avLst/>
              <a:gdLst/>
              <a:ahLst/>
              <a:cxnLst/>
              <a:rect l="l" t="t" r="r" b="b"/>
              <a:pathLst>
                <a:path w="1873885" h="7620">
                  <a:moveTo>
                    <a:pt x="11262" y="0"/>
                  </a:moveTo>
                  <a:lnTo>
                    <a:pt x="304" y="0"/>
                  </a:lnTo>
                  <a:lnTo>
                    <a:pt x="0" y="7620"/>
                  </a:lnTo>
                  <a:lnTo>
                    <a:pt x="9718" y="7620"/>
                  </a:lnTo>
                  <a:lnTo>
                    <a:pt x="11262" y="0"/>
                  </a:lnTo>
                  <a:close/>
                </a:path>
                <a:path w="1873885" h="7620">
                  <a:moveTo>
                    <a:pt x="1873300" y="0"/>
                  </a:moveTo>
                  <a:lnTo>
                    <a:pt x="1862166" y="0"/>
                  </a:lnTo>
                  <a:lnTo>
                    <a:pt x="1863806" y="7620"/>
                  </a:lnTo>
                  <a:lnTo>
                    <a:pt x="1873605" y="7620"/>
                  </a:lnTo>
                  <a:lnTo>
                    <a:pt x="1873300" y="0"/>
                  </a:lnTo>
                  <a:close/>
                </a:path>
              </a:pathLst>
            </a:custGeom>
            <a:solidFill>
              <a:srgbClr val="C277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9" name="object 589"/>
            <p:cNvSpPr/>
            <p:nvPr/>
          </p:nvSpPr>
          <p:spPr>
            <a:xfrm>
              <a:off x="522173" y="4785359"/>
              <a:ext cx="1874520" cy="6350"/>
            </a:xfrm>
            <a:custGeom>
              <a:avLst/>
              <a:gdLst/>
              <a:ahLst/>
              <a:cxnLst/>
              <a:rect l="l" t="t" r="r" b="b"/>
              <a:pathLst>
                <a:path w="1874520" h="6350">
                  <a:moveTo>
                    <a:pt x="9972" y="0"/>
                  </a:moveTo>
                  <a:lnTo>
                    <a:pt x="253" y="0"/>
                  </a:lnTo>
                  <a:lnTo>
                    <a:pt x="0" y="6350"/>
                  </a:lnTo>
                  <a:lnTo>
                    <a:pt x="8686" y="6350"/>
                  </a:lnTo>
                  <a:lnTo>
                    <a:pt x="9972" y="0"/>
                  </a:lnTo>
                  <a:close/>
                </a:path>
                <a:path w="1874520" h="6350">
                  <a:moveTo>
                    <a:pt x="1873859" y="0"/>
                  </a:moveTo>
                  <a:lnTo>
                    <a:pt x="1864060" y="0"/>
                  </a:lnTo>
                  <a:lnTo>
                    <a:pt x="1865426" y="6350"/>
                  </a:lnTo>
                  <a:lnTo>
                    <a:pt x="1874113" y="6350"/>
                  </a:lnTo>
                  <a:lnTo>
                    <a:pt x="1873859" y="0"/>
                  </a:lnTo>
                  <a:close/>
                </a:path>
              </a:pathLst>
            </a:custGeom>
            <a:solidFill>
              <a:srgbClr val="C378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0" name="object 590"/>
            <p:cNvSpPr/>
            <p:nvPr/>
          </p:nvSpPr>
          <p:spPr>
            <a:xfrm>
              <a:off x="521868" y="4791709"/>
              <a:ext cx="1875155" cy="7620"/>
            </a:xfrm>
            <a:custGeom>
              <a:avLst/>
              <a:gdLst/>
              <a:ahLst/>
              <a:cxnLst/>
              <a:rect l="l" t="t" r="r" b="b"/>
              <a:pathLst>
                <a:path w="1875155" h="7620">
                  <a:moveTo>
                    <a:pt x="8991" y="0"/>
                  </a:moveTo>
                  <a:lnTo>
                    <a:pt x="304" y="0"/>
                  </a:lnTo>
                  <a:lnTo>
                    <a:pt x="0" y="7620"/>
                  </a:lnTo>
                  <a:lnTo>
                    <a:pt x="8026" y="7620"/>
                  </a:lnTo>
                  <a:lnTo>
                    <a:pt x="8991" y="0"/>
                  </a:lnTo>
                  <a:close/>
                </a:path>
                <a:path w="1875155" h="7620">
                  <a:moveTo>
                    <a:pt x="1874723" y="7620"/>
                  </a:moveTo>
                  <a:lnTo>
                    <a:pt x="1874418" y="0"/>
                  </a:lnTo>
                  <a:lnTo>
                    <a:pt x="1865731" y="0"/>
                  </a:lnTo>
                  <a:lnTo>
                    <a:pt x="1866684" y="7620"/>
                  </a:lnTo>
                  <a:lnTo>
                    <a:pt x="1874723" y="7620"/>
                  </a:lnTo>
                  <a:close/>
                </a:path>
              </a:pathLst>
            </a:custGeom>
            <a:solidFill>
              <a:srgbClr val="C479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1" name="object 591"/>
            <p:cNvSpPr/>
            <p:nvPr/>
          </p:nvSpPr>
          <p:spPr>
            <a:xfrm>
              <a:off x="521563" y="4799329"/>
              <a:ext cx="1875789" cy="7620"/>
            </a:xfrm>
            <a:custGeom>
              <a:avLst/>
              <a:gdLst/>
              <a:ahLst/>
              <a:cxnLst/>
              <a:rect l="l" t="t" r="r" b="b"/>
              <a:pathLst>
                <a:path w="1875789" h="7620">
                  <a:moveTo>
                    <a:pt x="8331" y="0"/>
                  </a:moveTo>
                  <a:lnTo>
                    <a:pt x="304" y="0"/>
                  </a:lnTo>
                  <a:lnTo>
                    <a:pt x="0" y="7620"/>
                  </a:lnTo>
                  <a:lnTo>
                    <a:pt x="7366" y="7620"/>
                  </a:lnTo>
                  <a:lnTo>
                    <a:pt x="8331" y="0"/>
                  </a:lnTo>
                  <a:close/>
                </a:path>
                <a:path w="1875789" h="7620">
                  <a:moveTo>
                    <a:pt x="1875332" y="7620"/>
                  </a:moveTo>
                  <a:lnTo>
                    <a:pt x="1875028" y="0"/>
                  </a:lnTo>
                  <a:lnTo>
                    <a:pt x="1866988" y="0"/>
                  </a:lnTo>
                  <a:lnTo>
                    <a:pt x="1867954" y="7620"/>
                  </a:lnTo>
                  <a:lnTo>
                    <a:pt x="1875332" y="7620"/>
                  </a:lnTo>
                  <a:close/>
                </a:path>
              </a:pathLst>
            </a:custGeom>
            <a:solidFill>
              <a:srgbClr val="C679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2" name="object 592"/>
            <p:cNvSpPr/>
            <p:nvPr/>
          </p:nvSpPr>
          <p:spPr>
            <a:xfrm>
              <a:off x="521309" y="4806950"/>
              <a:ext cx="1876425" cy="6350"/>
            </a:xfrm>
            <a:custGeom>
              <a:avLst/>
              <a:gdLst/>
              <a:ahLst/>
              <a:cxnLst/>
              <a:rect l="l" t="t" r="r" b="b"/>
              <a:pathLst>
                <a:path w="1876425" h="6350">
                  <a:moveTo>
                    <a:pt x="7620" y="0"/>
                  </a:moveTo>
                  <a:lnTo>
                    <a:pt x="254" y="0"/>
                  </a:lnTo>
                  <a:lnTo>
                    <a:pt x="0" y="6350"/>
                  </a:lnTo>
                  <a:lnTo>
                    <a:pt x="6807" y="6350"/>
                  </a:lnTo>
                  <a:lnTo>
                    <a:pt x="7620" y="0"/>
                  </a:lnTo>
                  <a:close/>
                </a:path>
                <a:path w="1876425" h="6350">
                  <a:moveTo>
                    <a:pt x="1875840" y="6350"/>
                  </a:moveTo>
                  <a:lnTo>
                    <a:pt x="1875574" y="0"/>
                  </a:lnTo>
                  <a:lnTo>
                    <a:pt x="1868208" y="0"/>
                  </a:lnTo>
                  <a:lnTo>
                    <a:pt x="1869020" y="6350"/>
                  </a:lnTo>
                  <a:lnTo>
                    <a:pt x="1875840" y="6350"/>
                  </a:lnTo>
                  <a:close/>
                </a:path>
              </a:pathLst>
            </a:custGeom>
            <a:solidFill>
              <a:srgbClr val="C77A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3" name="object 593"/>
            <p:cNvSpPr/>
            <p:nvPr/>
          </p:nvSpPr>
          <p:spPr>
            <a:xfrm>
              <a:off x="521004" y="4813300"/>
              <a:ext cx="1877060" cy="7620"/>
            </a:xfrm>
            <a:custGeom>
              <a:avLst/>
              <a:gdLst/>
              <a:ahLst/>
              <a:cxnLst/>
              <a:rect l="l" t="t" r="r" b="b"/>
              <a:pathLst>
                <a:path w="1877060" h="7620">
                  <a:moveTo>
                    <a:pt x="7112" y="0"/>
                  </a:moveTo>
                  <a:lnTo>
                    <a:pt x="304" y="0"/>
                  </a:lnTo>
                  <a:lnTo>
                    <a:pt x="0" y="7620"/>
                  </a:lnTo>
                  <a:lnTo>
                    <a:pt x="6146" y="7620"/>
                  </a:lnTo>
                  <a:lnTo>
                    <a:pt x="7112" y="0"/>
                  </a:lnTo>
                  <a:close/>
                </a:path>
                <a:path w="1877060" h="7620">
                  <a:moveTo>
                    <a:pt x="1876450" y="7620"/>
                  </a:moveTo>
                  <a:lnTo>
                    <a:pt x="1876145" y="0"/>
                  </a:lnTo>
                  <a:lnTo>
                    <a:pt x="1869325" y="0"/>
                  </a:lnTo>
                  <a:lnTo>
                    <a:pt x="1870290" y="7620"/>
                  </a:lnTo>
                  <a:lnTo>
                    <a:pt x="1876450" y="7620"/>
                  </a:lnTo>
                  <a:close/>
                </a:path>
              </a:pathLst>
            </a:custGeom>
            <a:solidFill>
              <a:srgbClr val="C87B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4" name="object 594"/>
            <p:cNvSpPr/>
            <p:nvPr/>
          </p:nvSpPr>
          <p:spPr>
            <a:xfrm>
              <a:off x="520700" y="4820919"/>
              <a:ext cx="1877060" cy="7620"/>
            </a:xfrm>
            <a:custGeom>
              <a:avLst/>
              <a:gdLst/>
              <a:ahLst/>
              <a:cxnLst/>
              <a:rect l="l" t="t" r="r" b="b"/>
              <a:pathLst>
                <a:path w="1877060" h="7620">
                  <a:moveTo>
                    <a:pt x="6451" y="0"/>
                  </a:moveTo>
                  <a:lnTo>
                    <a:pt x="304" y="0"/>
                  </a:lnTo>
                  <a:lnTo>
                    <a:pt x="0" y="7620"/>
                  </a:lnTo>
                  <a:lnTo>
                    <a:pt x="5486" y="7620"/>
                  </a:lnTo>
                  <a:lnTo>
                    <a:pt x="6451" y="0"/>
                  </a:lnTo>
                  <a:close/>
                </a:path>
                <a:path w="1877060" h="7620">
                  <a:moveTo>
                    <a:pt x="1877047" y="7620"/>
                  </a:moveTo>
                  <a:lnTo>
                    <a:pt x="1876755" y="0"/>
                  </a:lnTo>
                  <a:lnTo>
                    <a:pt x="1870595" y="0"/>
                  </a:lnTo>
                  <a:lnTo>
                    <a:pt x="1871560" y="7620"/>
                  </a:lnTo>
                  <a:lnTo>
                    <a:pt x="1877047" y="7620"/>
                  </a:lnTo>
                  <a:close/>
                </a:path>
              </a:pathLst>
            </a:custGeom>
            <a:solidFill>
              <a:srgbClr val="CA7C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5" name="object 595"/>
            <p:cNvSpPr/>
            <p:nvPr/>
          </p:nvSpPr>
          <p:spPr>
            <a:xfrm>
              <a:off x="520128" y="4827269"/>
              <a:ext cx="1878330" cy="15240"/>
            </a:xfrm>
            <a:custGeom>
              <a:avLst/>
              <a:gdLst/>
              <a:ahLst/>
              <a:cxnLst/>
              <a:rect l="l" t="t" r="r" b="b"/>
              <a:pathLst>
                <a:path w="1878330" h="15239">
                  <a:moveTo>
                    <a:pt x="6223" y="0"/>
                  </a:moveTo>
                  <a:lnTo>
                    <a:pt x="622" y="0"/>
                  </a:lnTo>
                  <a:lnTo>
                    <a:pt x="317" y="7620"/>
                  </a:lnTo>
                  <a:lnTo>
                    <a:pt x="0" y="15240"/>
                  </a:lnTo>
                  <a:lnTo>
                    <a:pt x="4292" y="15240"/>
                  </a:lnTo>
                  <a:lnTo>
                    <a:pt x="5257" y="7620"/>
                  </a:lnTo>
                  <a:lnTo>
                    <a:pt x="6223" y="0"/>
                  </a:lnTo>
                  <a:close/>
                </a:path>
                <a:path w="1878330" h="15239">
                  <a:moveTo>
                    <a:pt x="1878190" y="15240"/>
                  </a:moveTo>
                  <a:lnTo>
                    <a:pt x="1877885" y="7620"/>
                  </a:lnTo>
                  <a:lnTo>
                    <a:pt x="1877580" y="0"/>
                  </a:lnTo>
                  <a:lnTo>
                    <a:pt x="1871967" y="0"/>
                  </a:lnTo>
                  <a:lnTo>
                    <a:pt x="1872932" y="7620"/>
                  </a:lnTo>
                  <a:lnTo>
                    <a:pt x="1873897" y="15240"/>
                  </a:lnTo>
                  <a:lnTo>
                    <a:pt x="1878190" y="15240"/>
                  </a:lnTo>
                  <a:close/>
                </a:path>
              </a:pathLst>
            </a:custGeom>
            <a:solidFill>
              <a:srgbClr val="CC7D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6" name="object 596"/>
            <p:cNvSpPr/>
            <p:nvPr/>
          </p:nvSpPr>
          <p:spPr>
            <a:xfrm>
              <a:off x="519823" y="4842509"/>
              <a:ext cx="1878964" cy="7620"/>
            </a:xfrm>
            <a:custGeom>
              <a:avLst/>
              <a:gdLst/>
              <a:ahLst/>
              <a:cxnLst/>
              <a:rect l="l" t="t" r="r" b="b"/>
              <a:pathLst>
                <a:path w="1878964" h="7620">
                  <a:moveTo>
                    <a:pt x="4597" y="0"/>
                  </a:moveTo>
                  <a:lnTo>
                    <a:pt x="304" y="0"/>
                  </a:lnTo>
                  <a:lnTo>
                    <a:pt x="0" y="7620"/>
                  </a:lnTo>
                  <a:lnTo>
                    <a:pt x="3632" y="7620"/>
                  </a:lnTo>
                  <a:lnTo>
                    <a:pt x="4597" y="0"/>
                  </a:lnTo>
                  <a:close/>
                </a:path>
                <a:path w="1878964" h="7620">
                  <a:moveTo>
                    <a:pt x="1878799" y="7620"/>
                  </a:moveTo>
                  <a:lnTo>
                    <a:pt x="1878495" y="0"/>
                  </a:lnTo>
                  <a:lnTo>
                    <a:pt x="1874202" y="0"/>
                  </a:lnTo>
                  <a:lnTo>
                    <a:pt x="1875167" y="7620"/>
                  </a:lnTo>
                  <a:lnTo>
                    <a:pt x="1878799" y="7620"/>
                  </a:lnTo>
                  <a:close/>
                </a:path>
              </a:pathLst>
            </a:custGeom>
            <a:solidFill>
              <a:srgbClr val="CE7E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7" name="object 597"/>
            <p:cNvSpPr/>
            <p:nvPr/>
          </p:nvSpPr>
          <p:spPr>
            <a:xfrm>
              <a:off x="519582" y="4848859"/>
              <a:ext cx="1879600" cy="7620"/>
            </a:xfrm>
            <a:custGeom>
              <a:avLst/>
              <a:gdLst/>
              <a:ahLst/>
              <a:cxnLst/>
              <a:rect l="l" t="t" r="r" b="b"/>
              <a:pathLst>
                <a:path w="1879600" h="7620">
                  <a:moveTo>
                    <a:pt x="4038" y="0"/>
                  </a:moveTo>
                  <a:lnTo>
                    <a:pt x="304" y="0"/>
                  </a:lnTo>
                  <a:lnTo>
                    <a:pt x="0" y="7620"/>
                  </a:lnTo>
                  <a:lnTo>
                    <a:pt x="3073" y="7620"/>
                  </a:lnTo>
                  <a:lnTo>
                    <a:pt x="4038" y="0"/>
                  </a:lnTo>
                  <a:close/>
                </a:path>
                <a:path w="1879600" h="7620">
                  <a:moveTo>
                    <a:pt x="1879295" y="7620"/>
                  </a:moveTo>
                  <a:lnTo>
                    <a:pt x="1878990" y="0"/>
                  </a:lnTo>
                  <a:lnTo>
                    <a:pt x="1875243" y="0"/>
                  </a:lnTo>
                  <a:lnTo>
                    <a:pt x="1876209" y="7620"/>
                  </a:lnTo>
                  <a:lnTo>
                    <a:pt x="1879295" y="7620"/>
                  </a:lnTo>
                  <a:close/>
                </a:path>
              </a:pathLst>
            </a:custGeom>
            <a:solidFill>
              <a:srgbClr val="CF7F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8" name="object 598"/>
            <p:cNvSpPr/>
            <p:nvPr/>
          </p:nvSpPr>
          <p:spPr>
            <a:xfrm>
              <a:off x="519277" y="4856479"/>
              <a:ext cx="1880235" cy="7620"/>
            </a:xfrm>
            <a:custGeom>
              <a:avLst/>
              <a:gdLst/>
              <a:ahLst/>
              <a:cxnLst/>
              <a:rect l="l" t="t" r="r" b="b"/>
              <a:pathLst>
                <a:path w="1880235" h="7620">
                  <a:moveTo>
                    <a:pt x="3378" y="0"/>
                  </a:moveTo>
                  <a:lnTo>
                    <a:pt x="304" y="0"/>
                  </a:lnTo>
                  <a:lnTo>
                    <a:pt x="0" y="7620"/>
                  </a:lnTo>
                  <a:lnTo>
                    <a:pt x="2413" y="7620"/>
                  </a:lnTo>
                  <a:lnTo>
                    <a:pt x="3378" y="0"/>
                  </a:lnTo>
                  <a:close/>
                </a:path>
                <a:path w="1880235" h="7620">
                  <a:moveTo>
                    <a:pt x="1879904" y="7620"/>
                  </a:moveTo>
                  <a:lnTo>
                    <a:pt x="1879587" y="0"/>
                  </a:lnTo>
                  <a:lnTo>
                    <a:pt x="1876513" y="0"/>
                  </a:lnTo>
                  <a:lnTo>
                    <a:pt x="1877479" y="7620"/>
                  </a:lnTo>
                  <a:lnTo>
                    <a:pt x="1879904" y="7620"/>
                  </a:lnTo>
                  <a:close/>
                </a:path>
              </a:pathLst>
            </a:custGeom>
            <a:solidFill>
              <a:srgbClr val="D080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9" name="object 599"/>
            <p:cNvSpPr/>
            <p:nvPr/>
          </p:nvSpPr>
          <p:spPr>
            <a:xfrm>
              <a:off x="518960" y="4864100"/>
              <a:ext cx="1880870" cy="7620"/>
            </a:xfrm>
            <a:custGeom>
              <a:avLst/>
              <a:gdLst/>
              <a:ahLst/>
              <a:cxnLst/>
              <a:rect l="l" t="t" r="r" b="b"/>
              <a:pathLst>
                <a:path w="1880870" h="7620">
                  <a:moveTo>
                    <a:pt x="2730" y="0"/>
                  </a:moveTo>
                  <a:lnTo>
                    <a:pt x="317" y="0"/>
                  </a:lnTo>
                  <a:lnTo>
                    <a:pt x="0" y="7620"/>
                  </a:lnTo>
                  <a:lnTo>
                    <a:pt x="1765" y="7620"/>
                  </a:lnTo>
                  <a:lnTo>
                    <a:pt x="2730" y="0"/>
                  </a:lnTo>
                  <a:close/>
                </a:path>
                <a:path w="1880870" h="7620">
                  <a:moveTo>
                    <a:pt x="1880527" y="7620"/>
                  </a:moveTo>
                  <a:lnTo>
                    <a:pt x="1880209" y="0"/>
                  </a:lnTo>
                  <a:lnTo>
                    <a:pt x="1877796" y="0"/>
                  </a:lnTo>
                  <a:lnTo>
                    <a:pt x="1878761" y="7620"/>
                  </a:lnTo>
                  <a:lnTo>
                    <a:pt x="1880527" y="7620"/>
                  </a:lnTo>
                  <a:close/>
                </a:path>
              </a:pathLst>
            </a:custGeom>
            <a:solidFill>
              <a:srgbClr val="D281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0" name="object 600"/>
            <p:cNvSpPr/>
            <p:nvPr/>
          </p:nvSpPr>
          <p:spPr>
            <a:xfrm>
              <a:off x="518718" y="4870450"/>
              <a:ext cx="1881505" cy="7620"/>
            </a:xfrm>
            <a:custGeom>
              <a:avLst/>
              <a:gdLst/>
              <a:ahLst/>
              <a:cxnLst/>
              <a:rect l="l" t="t" r="r" b="b"/>
              <a:pathLst>
                <a:path w="1881505" h="7620">
                  <a:moveTo>
                    <a:pt x="2171" y="0"/>
                  </a:moveTo>
                  <a:lnTo>
                    <a:pt x="292" y="0"/>
                  </a:lnTo>
                  <a:lnTo>
                    <a:pt x="0" y="7620"/>
                  </a:lnTo>
                  <a:lnTo>
                    <a:pt x="1206" y="7620"/>
                  </a:lnTo>
                  <a:lnTo>
                    <a:pt x="2171" y="0"/>
                  </a:lnTo>
                  <a:close/>
                </a:path>
                <a:path w="1881505" h="7620">
                  <a:moveTo>
                    <a:pt x="1881022" y="7620"/>
                  </a:moveTo>
                  <a:lnTo>
                    <a:pt x="1880717" y="0"/>
                  </a:lnTo>
                  <a:lnTo>
                    <a:pt x="1878838" y="0"/>
                  </a:lnTo>
                  <a:lnTo>
                    <a:pt x="1879803" y="7620"/>
                  </a:lnTo>
                  <a:lnTo>
                    <a:pt x="1881022" y="7620"/>
                  </a:lnTo>
                  <a:close/>
                </a:path>
              </a:pathLst>
            </a:custGeom>
            <a:solidFill>
              <a:srgbClr val="D382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1" name="object 601"/>
            <p:cNvSpPr/>
            <p:nvPr/>
          </p:nvSpPr>
          <p:spPr>
            <a:xfrm>
              <a:off x="518414" y="4878069"/>
              <a:ext cx="1882139" cy="7620"/>
            </a:xfrm>
            <a:custGeom>
              <a:avLst/>
              <a:gdLst/>
              <a:ahLst/>
              <a:cxnLst/>
              <a:rect l="l" t="t" r="r" b="b"/>
              <a:pathLst>
                <a:path w="1882139" h="7620">
                  <a:moveTo>
                    <a:pt x="1511" y="0"/>
                  </a:moveTo>
                  <a:lnTo>
                    <a:pt x="292" y="0"/>
                  </a:lnTo>
                  <a:lnTo>
                    <a:pt x="0" y="7620"/>
                  </a:lnTo>
                  <a:lnTo>
                    <a:pt x="546" y="7620"/>
                  </a:lnTo>
                  <a:lnTo>
                    <a:pt x="1511" y="0"/>
                  </a:lnTo>
                  <a:close/>
                </a:path>
                <a:path w="1882139" h="7620">
                  <a:moveTo>
                    <a:pt x="1881632" y="7620"/>
                  </a:moveTo>
                  <a:lnTo>
                    <a:pt x="1881327" y="0"/>
                  </a:lnTo>
                  <a:lnTo>
                    <a:pt x="1880108" y="0"/>
                  </a:lnTo>
                  <a:lnTo>
                    <a:pt x="1881073" y="7620"/>
                  </a:lnTo>
                  <a:lnTo>
                    <a:pt x="1881632" y="7620"/>
                  </a:lnTo>
                  <a:close/>
                </a:path>
              </a:pathLst>
            </a:custGeom>
            <a:solidFill>
              <a:srgbClr val="D482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2" name="object 602"/>
            <p:cNvSpPr/>
            <p:nvPr/>
          </p:nvSpPr>
          <p:spPr>
            <a:xfrm>
              <a:off x="518159" y="4885689"/>
              <a:ext cx="1882139" cy="6350"/>
            </a:xfrm>
            <a:custGeom>
              <a:avLst/>
              <a:gdLst/>
              <a:ahLst/>
              <a:cxnLst/>
              <a:rect l="l" t="t" r="r" b="b"/>
              <a:pathLst>
                <a:path w="1882139" h="6350">
                  <a:moveTo>
                    <a:pt x="803" y="0"/>
                  </a:moveTo>
                  <a:lnTo>
                    <a:pt x="254" y="0"/>
                  </a:lnTo>
                  <a:lnTo>
                    <a:pt x="0" y="6350"/>
                  </a:lnTo>
                  <a:lnTo>
                    <a:pt x="803" y="0"/>
                  </a:lnTo>
                  <a:close/>
                </a:path>
                <a:path w="1882139" h="6350">
                  <a:moveTo>
                    <a:pt x="1881886" y="0"/>
                  </a:moveTo>
                  <a:lnTo>
                    <a:pt x="1881336" y="0"/>
                  </a:lnTo>
                  <a:lnTo>
                    <a:pt x="1882139" y="6350"/>
                  </a:lnTo>
                  <a:lnTo>
                    <a:pt x="1881886" y="0"/>
                  </a:lnTo>
                  <a:close/>
                </a:path>
              </a:pathLst>
            </a:custGeom>
            <a:solidFill>
              <a:srgbClr val="D683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3" name="object 603"/>
            <p:cNvSpPr/>
            <p:nvPr/>
          </p:nvSpPr>
          <p:spPr>
            <a:xfrm>
              <a:off x="518159" y="3639820"/>
              <a:ext cx="1882139" cy="1252220"/>
            </a:xfrm>
            <a:custGeom>
              <a:avLst/>
              <a:gdLst/>
              <a:ahLst/>
              <a:cxnLst/>
              <a:rect l="l" t="t" r="r" b="b"/>
              <a:pathLst>
                <a:path w="1882139" h="1252220">
                  <a:moveTo>
                    <a:pt x="1882139" y="1250949"/>
                  </a:moveTo>
                  <a:lnTo>
                    <a:pt x="1877096" y="1203450"/>
                  </a:lnTo>
                  <a:lnTo>
                    <a:pt x="1870285" y="1156033"/>
                  </a:lnTo>
                  <a:lnTo>
                    <a:pt x="1861741" y="1108781"/>
                  </a:lnTo>
                  <a:lnTo>
                    <a:pt x="1851503" y="1061775"/>
                  </a:lnTo>
                  <a:lnTo>
                    <a:pt x="1839608" y="1015097"/>
                  </a:lnTo>
                  <a:lnTo>
                    <a:pt x="1826092" y="968831"/>
                  </a:lnTo>
                  <a:lnTo>
                    <a:pt x="1810994" y="923058"/>
                  </a:lnTo>
                  <a:lnTo>
                    <a:pt x="1794351" y="877861"/>
                  </a:lnTo>
                  <a:lnTo>
                    <a:pt x="1776199" y="833321"/>
                  </a:lnTo>
                  <a:lnTo>
                    <a:pt x="1756575" y="789520"/>
                  </a:lnTo>
                  <a:lnTo>
                    <a:pt x="1735518" y="746542"/>
                  </a:lnTo>
                  <a:lnTo>
                    <a:pt x="1713065" y="704468"/>
                  </a:lnTo>
                  <a:lnTo>
                    <a:pt x="1689252" y="663381"/>
                  </a:lnTo>
                  <a:lnTo>
                    <a:pt x="1664116" y="623362"/>
                  </a:lnTo>
                  <a:lnTo>
                    <a:pt x="1637696" y="584494"/>
                  </a:lnTo>
                  <a:lnTo>
                    <a:pt x="1610028" y="546859"/>
                  </a:lnTo>
                  <a:lnTo>
                    <a:pt x="1581150" y="510539"/>
                  </a:lnTo>
                  <a:lnTo>
                    <a:pt x="1551098" y="475617"/>
                  </a:lnTo>
                  <a:lnTo>
                    <a:pt x="1519910" y="442175"/>
                  </a:lnTo>
                  <a:lnTo>
                    <a:pt x="1487623" y="410294"/>
                  </a:lnTo>
                  <a:lnTo>
                    <a:pt x="1454274" y="380057"/>
                  </a:lnTo>
                  <a:lnTo>
                    <a:pt x="1419901" y="351547"/>
                  </a:lnTo>
                  <a:lnTo>
                    <a:pt x="1384541" y="324844"/>
                  </a:lnTo>
                  <a:lnTo>
                    <a:pt x="1348231" y="300033"/>
                  </a:lnTo>
                  <a:lnTo>
                    <a:pt x="1311008" y="277195"/>
                  </a:lnTo>
                  <a:lnTo>
                    <a:pt x="1272909" y="256411"/>
                  </a:lnTo>
                  <a:lnTo>
                    <a:pt x="1233973" y="237765"/>
                  </a:lnTo>
                  <a:lnTo>
                    <a:pt x="1194235" y="221338"/>
                  </a:lnTo>
                  <a:lnTo>
                    <a:pt x="1153733" y="207213"/>
                  </a:lnTo>
                  <a:lnTo>
                    <a:pt x="1112505" y="195472"/>
                  </a:lnTo>
                  <a:lnTo>
                    <a:pt x="1070587" y="186197"/>
                  </a:lnTo>
                  <a:lnTo>
                    <a:pt x="1028017" y="179470"/>
                  </a:lnTo>
                  <a:lnTo>
                    <a:pt x="984832" y="175373"/>
                  </a:lnTo>
                  <a:lnTo>
                    <a:pt x="941070" y="173989"/>
                  </a:lnTo>
                  <a:lnTo>
                    <a:pt x="897412" y="175373"/>
                  </a:lnTo>
                  <a:lnTo>
                    <a:pt x="854320" y="179470"/>
                  </a:lnTo>
                  <a:lnTo>
                    <a:pt x="811831" y="186197"/>
                  </a:lnTo>
                  <a:lnTo>
                    <a:pt x="769983" y="195472"/>
                  </a:lnTo>
                  <a:lnTo>
                    <a:pt x="728814" y="207213"/>
                  </a:lnTo>
                  <a:lnTo>
                    <a:pt x="688360" y="221338"/>
                  </a:lnTo>
                  <a:lnTo>
                    <a:pt x="648661" y="237765"/>
                  </a:lnTo>
                  <a:lnTo>
                    <a:pt x="609754" y="256411"/>
                  </a:lnTo>
                  <a:lnTo>
                    <a:pt x="571676" y="277195"/>
                  </a:lnTo>
                  <a:lnTo>
                    <a:pt x="534467" y="300033"/>
                  </a:lnTo>
                  <a:lnTo>
                    <a:pt x="498162" y="324844"/>
                  </a:lnTo>
                  <a:lnTo>
                    <a:pt x="462801" y="351547"/>
                  </a:lnTo>
                  <a:lnTo>
                    <a:pt x="428421" y="380057"/>
                  </a:lnTo>
                  <a:lnTo>
                    <a:pt x="395059" y="410294"/>
                  </a:lnTo>
                  <a:lnTo>
                    <a:pt x="362754" y="442175"/>
                  </a:lnTo>
                  <a:lnTo>
                    <a:pt x="331544" y="475617"/>
                  </a:lnTo>
                  <a:lnTo>
                    <a:pt x="301466" y="510540"/>
                  </a:lnTo>
                  <a:lnTo>
                    <a:pt x="272558" y="546859"/>
                  </a:lnTo>
                  <a:lnTo>
                    <a:pt x="244857" y="584494"/>
                  </a:lnTo>
                  <a:lnTo>
                    <a:pt x="218403" y="623362"/>
                  </a:lnTo>
                  <a:lnTo>
                    <a:pt x="193231" y="663381"/>
                  </a:lnTo>
                  <a:lnTo>
                    <a:pt x="169381" y="704468"/>
                  </a:lnTo>
                  <a:lnTo>
                    <a:pt x="146890" y="746542"/>
                  </a:lnTo>
                  <a:lnTo>
                    <a:pt x="125796" y="789520"/>
                  </a:lnTo>
                  <a:lnTo>
                    <a:pt x="106137" y="833321"/>
                  </a:lnTo>
                  <a:lnTo>
                    <a:pt x="87950" y="877861"/>
                  </a:lnTo>
                  <a:lnTo>
                    <a:pt x="71273" y="923058"/>
                  </a:lnTo>
                  <a:lnTo>
                    <a:pt x="56144" y="968831"/>
                  </a:lnTo>
                  <a:lnTo>
                    <a:pt x="42602" y="1015097"/>
                  </a:lnTo>
                  <a:lnTo>
                    <a:pt x="30683" y="1061775"/>
                  </a:lnTo>
                  <a:lnTo>
                    <a:pt x="20425" y="1108781"/>
                  </a:lnTo>
                  <a:lnTo>
                    <a:pt x="11867" y="1156033"/>
                  </a:lnTo>
                  <a:lnTo>
                    <a:pt x="5046" y="1203450"/>
                  </a:lnTo>
                  <a:lnTo>
                    <a:pt x="0" y="1250949"/>
                  </a:lnTo>
                  <a:lnTo>
                    <a:pt x="875" y="1196971"/>
                  </a:lnTo>
                  <a:lnTo>
                    <a:pt x="3476" y="1143553"/>
                  </a:lnTo>
                  <a:lnTo>
                    <a:pt x="7768" y="1090743"/>
                  </a:lnTo>
                  <a:lnTo>
                    <a:pt x="13713" y="1038589"/>
                  </a:lnTo>
                  <a:lnTo>
                    <a:pt x="21276" y="987140"/>
                  </a:lnTo>
                  <a:lnTo>
                    <a:pt x="30420" y="936444"/>
                  </a:lnTo>
                  <a:lnTo>
                    <a:pt x="41109" y="886548"/>
                  </a:lnTo>
                  <a:lnTo>
                    <a:pt x="53307" y="837502"/>
                  </a:lnTo>
                  <a:lnTo>
                    <a:pt x="66978" y="789354"/>
                  </a:lnTo>
                  <a:lnTo>
                    <a:pt x="82085" y="742151"/>
                  </a:lnTo>
                  <a:lnTo>
                    <a:pt x="98592" y="695941"/>
                  </a:lnTo>
                  <a:lnTo>
                    <a:pt x="116463" y="650774"/>
                  </a:lnTo>
                  <a:lnTo>
                    <a:pt x="135661" y="606696"/>
                  </a:lnTo>
                  <a:lnTo>
                    <a:pt x="156151" y="563757"/>
                  </a:lnTo>
                  <a:lnTo>
                    <a:pt x="177895" y="522005"/>
                  </a:lnTo>
                  <a:lnTo>
                    <a:pt x="200859" y="481487"/>
                  </a:lnTo>
                  <a:lnTo>
                    <a:pt x="225005" y="442252"/>
                  </a:lnTo>
                  <a:lnTo>
                    <a:pt x="250298" y="404348"/>
                  </a:lnTo>
                  <a:lnTo>
                    <a:pt x="276701" y="367823"/>
                  </a:lnTo>
                  <a:lnTo>
                    <a:pt x="304177" y="332726"/>
                  </a:lnTo>
                  <a:lnTo>
                    <a:pt x="332692" y="299104"/>
                  </a:lnTo>
                  <a:lnTo>
                    <a:pt x="362207" y="267006"/>
                  </a:lnTo>
                  <a:lnTo>
                    <a:pt x="392688" y="236481"/>
                  </a:lnTo>
                  <a:lnTo>
                    <a:pt x="424098" y="207575"/>
                  </a:lnTo>
                  <a:lnTo>
                    <a:pt x="456400" y="180338"/>
                  </a:lnTo>
                  <a:lnTo>
                    <a:pt x="489559" y="154817"/>
                  </a:lnTo>
                  <a:lnTo>
                    <a:pt x="523538" y="131061"/>
                  </a:lnTo>
                  <a:lnTo>
                    <a:pt x="558300" y="109118"/>
                  </a:lnTo>
                  <a:lnTo>
                    <a:pt x="593811" y="89036"/>
                  </a:lnTo>
                  <a:lnTo>
                    <a:pt x="630033" y="70863"/>
                  </a:lnTo>
                  <a:lnTo>
                    <a:pt x="666930" y="54648"/>
                  </a:lnTo>
                  <a:lnTo>
                    <a:pt x="704466" y="40439"/>
                  </a:lnTo>
                  <a:lnTo>
                    <a:pt x="742604" y="28283"/>
                  </a:lnTo>
                  <a:lnTo>
                    <a:pt x="781309" y="18229"/>
                  </a:lnTo>
                  <a:lnTo>
                    <a:pt x="820545" y="10326"/>
                  </a:lnTo>
                  <a:lnTo>
                    <a:pt x="860274" y="4621"/>
                  </a:lnTo>
                  <a:lnTo>
                    <a:pt x="900461" y="1163"/>
                  </a:lnTo>
                  <a:lnTo>
                    <a:pt x="941070" y="0"/>
                  </a:lnTo>
                  <a:lnTo>
                    <a:pt x="981678" y="1163"/>
                  </a:lnTo>
                  <a:lnTo>
                    <a:pt x="1021865" y="4621"/>
                  </a:lnTo>
                  <a:lnTo>
                    <a:pt x="1061594" y="10326"/>
                  </a:lnTo>
                  <a:lnTo>
                    <a:pt x="1100830" y="18229"/>
                  </a:lnTo>
                  <a:lnTo>
                    <a:pt x="1139535" y="28283"/>
                  </a:lnTo>
                  <a:lnTo>
                    <a:pt x="1177673" y="40439"/>
                  </a:lnTo>
                  <a:lnTo>
                    <a:pt x="1215209" y="54648"/>
                  </a:lnTo>
                  <a:lnTo>
                    <a:pt x="1252106" y="70863"/>
                  </a:lnTo>
                  <a:lnTo>
                    <a:pt x="1288328" y="89036"/>
                  </a:lnTo>
                  <a:lnTo>
                    <a:pt x="1323839" y="109118"/>
                  </a:lnTo>
                  <a:lnTo>
                    <a:pt x="1358601" y="131061"/>
                  </a:lnTo>
                  <a:lnTo>
                    <a:pt x="1392580" y="154817"/>
                  </a:lnTo>
                  <a:lnTo>
                    <a:pt x="1425739" y="180338"/>
                  </a:lnTo>
                  <a:lnTo>
                    <a:pt x="1458041" y="207575"/>
                  </a:lnTo>
                  <a:lnTo>
                    <a:pt x="1489451" y="236481"/>
                  </a:lnTo>
                  <a:lnTo>
                    <a:pt x="1519932" y="267006"/>
                  </a:lnTo>
                  <a:lnTo>
                    <a:pt x="1549447" y="299104"/>
                  </a:lnTo>
                  <a:lnTo>
                    <a:pt x="1577962" y="332726"/>
                  </a:lnTo>
                  <a:lnTo>
                    <a:pt x="1605438" y="367823"/>
                  </a:lnTo>
                  <a:lnTo>
                    <a:pt x="1631841" y="404348"/>
                  </a:lnTo>
                  <a:lnTo>
                    <a:pt x="1657134" y="442252"/>
                  </a:lnTo>
                  <a:lnTo>
                    <a:pt x="1681280" y="481487"/>
                  </a:lnTo>
                  <a:lnTo>
                    <a:pt x="1704244" y="522005"/>
                  </a:lnTo>
                  <a:lnTo>
                    <a:pt x="1725988" y="563757"/>
                  </a:lnTo>
                  <a:lnTo>
                    <a:pt x="1746478" y="606696"/>
                  </a:lnTo>
                  <a:lnTo>
                    <a:pt x="1765676" y="650774"/>
                  </a:lnTo>
                  <a:lnTo>
                    <a:pt x="1783547" y="695941"/>
                  </a:lnTo>
                  <a:lnTo>
                    <a:pt x="1800054" y="742151"/>
                  </a:lnTo>
                  <a:lnTo>
                    <a:pt x="1815161" y="789354"/>
                  </a:lnTo>
                  <a:lnTo>
                    <a:pt x="1828832" y="837502"/>
                  </a:lnTo>
                  <a:lnTo>
                    <a:pt x="1841030" y="886548"/>
                  </a:lnTo>
                  <a:lnTo>
                    <a:pt x="1851719" y="936444"/>
                  </a:lnTo>
                  <a:lnTo>
                    <a:pt x="1860863" y="987140"/>
                  </a:lnTo>
                  <a:lnTo>
                    <a:pt x="1868426" y="1038589"/>
                  </a:lnTo>
                  <a:lnTo>
                    <a:pt x="1874371" y="1090743"/>
                  </a:lnTo>
                  <a:lnTo>
                    <a:pt x="1878663" y="1143553"/>
                  </a:lnTo>
                  <a:lnTo>
                    <a:pt x="1881264" y="1196971"/>
                  </a:lnTo>
                  <a:lnTo>
                    <a:pt x="1882139" y="1250949"/>
                  </a:lnTo>
                  <a:close/>
                </a:path>
                <a:path w="1882139" h="1252220">
                  <a:moveTo>
                    <a:pt x="1882139" y="0"/>
                  </a:moveTo>
                  <a:lnTo>
                    <a:pt x="1882139" y="0"/>
                  </a:lnTo>
                </a:path>
                <a:path w="1882139" h="1252220">
                  <a:moveTo>
                    <a:pt x="0" y="1252219"/>
                  </a:moveTo>
                  <a:lnTo>
                    <a:pt x="0" y="125221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4" name="object 604"/>
            <p:cNvSpPr/>
            <p:nvPr/>
          </p:nvSpPr>
          <p:spPr>
            <a:xfrm>
              <a:off x="519430" y="4445000"/>
              <a:ext cx="1887220" cy="575310"/>
            </a:xfrm>
            <a:custGeom>
              <a:avLst/>
              <a:gdLst/>
              <a:ahLst/>
              <a:cxnLst/>
              <a:rect l="l" t="t" r="r" b="b"/>
              <a:pathLst>
                <a:path w="1887220" h="575310">
                  <a:moveTo>
                    <a:pt x="1583689" y="0"/>
                  </a:moveTo>
                  <a:lnTo>
                    <a:pt x="302260" y="0"/>
                  </a:lnTo>
                  <a:lnTo>
                    <a:pt x="257072" y="4161"/>
                  </a:lnTo>
                  <a:lnTo>
                    <a:pt x="212791" y="16073"/>
                  </a:lnTo>
                  <a:lnTo>
                    <a:pt x="170323" y="34872"/>
                  </a:lnTo>
                  <a:lnTo>
                    <a:pt x="130576" y="59700"/>
                  </a:lnTo>
                  <a:lnTo>
                    <a:pt x="94456" y="89693"/>
                  </a:lnTo>
                  <a:lnTo>
                    <a:pt x="62870" y="123992"/>
                  </a:lnTo>
                  <a:lnTo>
                    <a:pt x="36724" y="161735"/>
                  </a:lnTo>
                  <a:lnTo>
                    <a:pt x="16926" y="202062"/>
                  </a:lnTo>
                  <a:lnTo>
                    <a:pt x="4382" y="244110"/>
                  </a:lnTo>
                  <a:lnTo>
                    <a:pt x="0" y="287019"/>
                  </a:lnTo>
                  <a:lnTo>
                    <a:pt x="4382" y="330273"/>
                  </a:lnTo>
                  <a:lnTo>
                    <a:pt x="16926" y="372597"/>
                  </a:lnTo>
                  <a:lnTo>
                    <a:pt x="36724" y="413138"/>
                  </a:lnTo>
                  <a:lnTo>
                    <a:pt x="62870" y="451043"/>
                  </a:lnTo>
                  <a:lnTo>
                    <a:pt x="94456" y="485457"/>
                  </a:lnTo>
                  <a:lnTo>
                    <a:pt x="130576" y="515528"/>
                  </a:lnTo>
                  <a:lnTo>
                    <a:pt x="170323" y="540402"/>
                  </a:lnTo>
                  <a:lnTo>
                    <a:pt x="212791" y="559226"/>
                  </a:lnTo>
                  <a:lnTo>
                    <a:pt x="257072" y="571146"/>
                  </a:lnTo>
                  <a:lnTo>
                    <a:pt x="302260" y="575310"/>
                  </a:lnTo>
                  <a:lnTo>
                    <a:pt x="1583689" y="575310"/>
                  </a:lnTo>
                  <a:lnTo>
                    <a:pt x="1628913" y="571146"/>
                  </a:lnTo>
                  <a:lnTo>
                    <a:pt x="1673291" y="559226"/>
                  </a:lnTo>
                  <a:lnTo>
                    <a:pt x="1715900" y="540402"/>
                  </a:lnTo>
                  <a:lnTo>
                    <a:pt x="1755820" y="515528"/>
                  </a:lnTo>
                  <a:lnTo>
                    <a:pt x="1792128" y="485457"/>
                  </a:lnTo>
                  <a:lnTo>
                    <a:pt x="1823902" y="451043"/>
                  </a:lnTo>
                  <a:lnTo>
                    <a:pt x="1850221" y="413138"/>
                  </a:lnTo>
                  <a:lnTo>
                    <a:pt x="1870161" y="372597"/>
                  </a:lnTo>
                  <a:lnTo>
                    <a:pt x="1882801" y="330273"/>
                  </a:lnTo>
                  <a:lnTo>
                    <a:pt x="1887220" y="287019"/>
                  </a:lnTo>
                  <a:lnTo>
                    <a:pt x="1882801" y="244110"/>
                  </a:lnTo>
                  <a:lnTo>
                    <a:pt x="1870161" y="202062"/>
                  </a:lnTo>
                  <a:lnTo>
                    <a:pt x="1850221" y="161735"/>
                  </a:lnTo>
                  <a:lnTo>
                    <a:pt x="1823902" y="123992"/>
                  </a:lnTo>
                  <a:lnTo>
                    <a:pt x="1792128" y="89693"/>
                  </a:lnTo>
                  <a:lnTo>
                    <a:pt x="1755820" y="59700"/>
                  </a:lnTo>
                  <a:lnTo>
                    <a:pt x="1715900" y="34872"/>
                  </a:lnTo>
                  <a:lnTo>
                    <a:pt x="1673291" y="16073"/>
                  </a:lnTo>
                  <a:lnTo>
                    <a:pt x="1628913" y="4161"/>
                  </a:lnTo>
                  <a:lnTo>
                    <a:pt x="1583689" y="0"/>
                  </a:lnTo>
                  <a:close/>
                </a:path>
              </a:pathLst>
            </a:custGeom>
            <a:solidFill>
              <a:srgbClr val="4C4C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5" name="object 605"/>
            <p:cNvSpPr/>
            <p:nvPr/>
          </p:nvSpPr>
          <p:spPr>
            <a:xfrm>
              <a:off x="519430" y="4445000"/>
              <a:ext cx="1887220" cy="575310"/>
            </a:xfrm>
            <a:custGeom>
              <a:avLst/>
              <a:gdLst/>
              <a:ahLst/>
              <a:cxnLst/>
              <a:rect l="l" t="t" r="r" b="b"/>
              <a:pathLst>
                <a:path w="1887220" h="575310">
                  <a:moveTo>
                    <a:pt x="302260" y="575310"/>
                  </a:moveTo>
                  <a:lnTo>
                    <a:pt x="257072" y="571146"/>
                  </a:lnTo>
                  <a:lnTo>
                    <a:pt x="212791" y="559226"/>
                  </a:lnTo>
                  <a:lnTo>
                    <a:pt x="170323" y="540402"/>
                  </a:lnTo>
                  <a:lnTo>
                    <a:pt x="130576" y="515528"/>
                  </a:lnTo>
                  <a:lnTo>
                    <a:pt x="94456" y="485457"/>
                  </a:lnTo>
                  <a:lnTo>
                    <a:pt x="62870" y="451043"/>
                  </a:lnTo>
                  <a:lnTo>
                    <a:pt x="36724" y="413138"/>
                  </a:lnTo>
                  <a:lnTo>
                    <a:pt x="16926" y="372597"/>
                  </a:lnTo>
                  <a:lnTo>
                    <a:pt x="4382" y="330273"/>
                  </a:lnTo>
                  <a:lnTo>
                    <a:pt x="0" y="287019"/>
                  </a:lnTo>
                  <a:lnTo>
                    <a:pt x="4382" y="244110"/>
                  </a:lnTo>
                  <a:lnTo>
                    <a:pt x="16926" y="202062"/>
                  </a:lnTo>
                  <a:lnTo>
                    <a:pt x="36724" y="161735"/>
                  </a:lnTo>
                  <a:lnTo>
                    <a:pt x="62870" y="123992"/>
                  </a:lnTo>
                  <a:lnTo>
                    <a:pt x="94456" y="89693"/>
                  </a:lnTo>
                  <a:lnTo>
                    <a:pt x="130576" y="59700"/>
                  </a:lnTo>
                  <a:lnTo>
                    <a:pt x="170323" y="34872"/>
                  </a:lnTo>
                  <a:lnTo>
                    <a:pt x="212791" y="16073"/>
                  </a:lnTo>
                  <a:lnTo>
                    <a:pt x="257072" y="4161"/>
                  </a:lnTo>
                  <a:lnTo>
                    <a:pt x="302260" y="0"/>
                  </a:lnTo>
                  <a:lnTo>
                    <a:pt x="1583689" y="0"/>
                  </a:lnTo>
                  <a:lnTo>
                    <a:pt x="1628913" y="4161"/>
                  </a:lnTo>
                  <a:lnTo>
                    <a:pt x="1673291" y="16073"/>
                  </a:lnTo>
                  <a:lnTo>
                    <a:pt x="1715900" y="34872"/>
                  </a:lnTo>
                  <a:lnTo>
                    <a:pt x="1755820" y="59700"/>
                  </a:lnTo>
                  <a:lnTo>
                    <a:pt x="1792128" y="89693"/>
                  </a:lnTo>
                  <a:lnTo>
                    <a:pt x="1823902" y="123992"/>
                  </a:lnTo>
                  <a:lnTo>
                    <a:pt x="1850221" y="161735"/>
                  </a:lnTo>
                  <a:lnTo>
                    <a:pt x="1870161" y="202062"/>
                  </a:lnTo>
                  <a:lnTo>
                    <a:pt x="1882801" y="244110"/>
                  </a:lnTo>
                  <a:lnTo>
                    <a:pt x="1887220" y="287019"/>
                  </a:lnTo>
                  <a:lnTo>
                    <a:pt x="1882801" y="330273"/>
                  </a:lnTo>
                  <a:lnTo>
                    <a:pt x="1870161" y="372597"/>
                  </a:lnTo>
                  <a:lnTo>
                    <a:pt x="1850221" y="413138"/>
                  </a:lnTo>
                  <a:lnTo>
                    <a:pt x="1823902" y="451043"/>
                  </a:lnTo>
                  <a:lnTo>
                    <a:pt x="1792128" y="485457"/>
                  </a:lnTo>
                  <a:lnTo>
                    <a:pt x="1755820" y="515528"/>
                  </a:lnTo>
                  <a:lnTo>
                    <a:pt x="1715900" y="540402"/>
                  </a:lnTo>
                  <a:lnTo>
                    <a:pt x="1673291" y="559226"/>
                  </a:lnTo>
                  <a:lnTo>
                    <a:pt x="1628913" y="571146"/>
                  </a:lnTo>
                  <a:lnTo>
                    <a:pt x="1583689" y="575310"/>
                  </a:lnTo>
                  <a:lnTo>
                    <a:pt x="302260" y="575310"/>
                  </a:lnTo>
                  <a:close/>
                </a:path>
                <a:path w="1887220" h="575310">
                  <a:moveTo>
                    <a:pt x="0" y="0"/>
                  </a:moveTo>
                  <a:lnTo>
                    <a:pt x="0" y="0"/>
                  </a:lnTo>
                </a:path>
                <a:path w="1887220" h="575310">
                  <a:moveTo>
                    <a:pt x="1887220" y="575310"/>
                  </a:moveTo>
                  <a:lnTo>
                    <a:pt x="1887220" y="57531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6" name="object 606"/>
            <p:cNvSpPr/>
            <p:nvPr/>
          </p:nvSpPr>
          <p:spPr>
            <a:xfrm>
              <a:off x="1454150" y="3793489"/>
              <a:ext cx="1330960" cy="1460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7" name="object 607"/>
            <p:cNvSpPr/>
            <p:nvPr/>
          </p:nvSpPr>
          <p:spPr>
            <a:xfrm>
              <a:off x="274320" y="4041139"/>
              <a:ext cx="1445260" cy="118999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8" name="object 608"/>
            <p:cNvSpPr/>
            <p:nvPr/>
          </p:nvSpPr>
          <p:spPr>
            <a:xfrm>
              <a:off x="778509" y="4206239"/>
              <a:ext cx="1440180" cy="117221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9" name="object 609"/>
            <p:cNvSpPr/>
            <p:nvPr/>
          </p:nvSpPr>
          <p:spPr>
            <a:xfrm>
              <a:off x="952500" y="3521709"/>
              <a:ext cx="1330960" cy="1460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0" name="object 610"/>
            <p:cNvSpPr/>
            <p:nvPr/>
          </p:nvSpPr>
          <p:spPr>
            <a:xfrm>
              <a:off x="236220" y="3740150"/>
              <a:ext cx="1330960" cy="1460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1" name="object 611"/>
            <p:cNvSpPr/>
            <p:nvPr/>
          </p:nvSpPr>
          <p:spPr>
            <a:xfrm>
              <a:off x="2539" y="1889759"/>
              <a:ext cx="1360170" cy="1615440"/>
            </a:xfrm>
            <a:custGeom>
              <a:avLst/>
              <a:gdLst/>
              <a:ahLst/>
              <a:cxnLst/>
              <a:rect l="l" t="t" r="r" b="b"/>
              <a:pathLst>
                <a:path w="1360170" h="1615439">
                  <a:moveTo>
                    <a:pt x="679450" y="0"/>
                  </a:moveTo>
                  <a:lnTo>
                    <a:pt x="388620" y="471169"/>
                  </a:lnTo>
                  <a:lnTo>
                    <a:pt x="582930" y="471169"/>
                  </a:lnTo>
                  <a:lnTo>
                    <a:pt x="194310" y="942339"/>
                  </a:lnTo>
                  <a:lnTo>
                    <a:pt x="582930" y="942339"/>
                  </a:lnTo>
                  <a:lnTo>
                    <a:pt x="0" y="1413510"/>
                  </a:lnTo>
                  <a:lnTo>
                    <a:pt x="582930" y="1413510"/>
                  </a:lnTo>
                  <a:lnTo>
                    <a:pt x="582930" y="1615439"/>
                  </a:lnTo>
                  <a:lnTo>
                    <a:pt x="777240" y="1615439"/>
                  </a:lnTo>
                  <a:lnTo>
                    <a:pt x="777240" y="1413510"/>
                  </a:lnTo>
                  <a:lnTo>
                    <a:pt x="1360170" y="1413510"/>
                  </a:lnTo>
                  <a:lnTo>
                    <a:pt x="777240" y="942339"/>
                  </a:lnTo>
                  <a:lnTo>
                    <a:pt x="1165860" y="942339"/>
                  </a:lnTo>
                  <a:lnTo>
                    <a:pt x="777240" y="471169"/>
                  </a:lnTo>
                  <a:lnTo>
                    <a:pt x="971550" y="471169"/>
                  </a:lnTo>
                  <a:lnTo>
                    <a:pt x="67945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2" name="object 612"/>
            <p:cNvSpPr/>
            <p:nvPr/>
          </p:nvSpPr>
          <p:spPr>
            <a:xfrm>
              <a:off x="2539" y="1889759"/>
              <a:ext cx="1360170" cy="1615440"/>
            </a:xfrm>
            <a:custGeom>
              <a:avLst/>
              <a:gdLst/>
              <a:ahLst/>
              <a:cxnLst/>
              <a:rect l="l" t="t" r="r" b="b"/>
              <a:pathLst>
                <a:path w="1360170" h="1615439">
                  <a:moveTo>
                    <a:pt x="0" y="1413510"/>
                  </a:moveTo>
                  <a:lnTo>
                    <a:pt x="582930" y="1413510"/>
                  </a:lnTo>
                  <a:lnTo>
                    <a:pt x="582930" y="1615439"/>
                  </a:lnTo>
                  <a:lnTo>
                    <a:pt x="777240" y="1615439"/>
                  </a:lnTo>
                  <a:lnTo>
                    <a:pt x="777240" y="1413510"/>
                  </a:lnTo>
                  <a:lnTo>
                    <a:pt x="1360170" y="1413510"/>
                  </a:lnTo>
                  <a:lnTo>
                    <a:pt x="777240" y="942339"/>
                  </a:lnTo>
                  <a:lnTo>
                    <a:pt x="1165860" y="942339"/>
                  </a:lnTo>
                  <a:lnTo>
                    <a:pt x="777240" y="471169"/>
                  </a:lnTo>
                  <a:lnTo>
                    <a:pt x="971550" y="471169"/>
                  </a:lnTo>
                  <a:lnTo>
                    <a:pt x="679450" y="0"/>
                  </a:lnTo>
                  <a:lnTo>
                    <a:pt x="388620" y="471169"/>
                  </a:lnTo>
                  <a:lnTo>
                    <a:pt x="582930" y="471169"/>
                  </a:lnTo>
                  <a:lnTo>
                    <a:pt x="194310" y="942339"/>
                  </a:lnTo>
                  <a:lnTo>
                    <a:pt x="582930" y="942339"/>
                  </a:lnTo>
                  <a:lnTo>
                    <a:pt x="0" y="1413510"/>
                  </a:lnTo>
                  <a:close/>
                </a:path>
                <a:path w="1360170" h="1615439">
                  <a:moveTo>
                    <a:pt x="0" y="0"/>
                  </a:moveTo>
                  <a:lnTo>
                    <a:pt x="0" y="0"/>
                  </a:lnTo>
                </a:path>
                <a:path w="1360170" h="1615439">
                  <a:moveTo>
                    <a:pt x="1360170" y="1615439"/>
                  </a:moveTo>
                  <a:lnTo>
                    <a:pt x="1360170" y="1615439"/>
                  </a:lnTo>
                </a:path>
              </a:pathLst>
            </a:custGeom>
            <a:ln w="934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3" name="object 613"/>
            <p:cNvSpPr/>
            <p:nvPr/>
          </p:nvSpPr>
          <p:spPr>
            <a:xfrm>
              <a:off x="0" y="1813559"/>
              <a:ext cx="1286510" cy="1615440"/>
            </a:xfrm>
            <a:custGeom>
              <a:avLst/>
              <a:gdLst/>
              <a:ahLst/>
              <a:cxnLst/>
              <a:rect l="l" t="t" r="r" b="b"/>
              <a:pathLst>
                <a:path w="1286510" h="1615439">
                  <a:moveTo>
                    <a:pt x="605790" y="0"/>
                  </a:moveTo>
                  <a:lnTo>
                    <a:pt x="314960" y="471169"/>
                  </a:lnTo>
                  <a:lnTo>
                    <a:pt x="509270" y="471169"/>
                  </a:lnTo>
                  <a:lnTo>
                    <a:pt x="120650" y="942339"/>
                  </a:lnTo>
                  <a:lnTo>
                    <a:pt x="509270" y="942339"/>
                  </a:lnTo>
                  <a:lnTo>
                    <a:pt x="0" y="1353972"/>
                  </a:lnTo>
                  <a:lnTo>
                    <a:pt x="0" y="1413510"/>
                  </a:lnTo>
                  <a:lnTo>
                    <a:pt x="509270" y="1413510"/>
                  </a:lnTo>
                  <a:lnTo>
                    <a:pt x="509270" y="1615439"/>
                  </a:lnTo>
                  <a:lnTo>
                    <a:pt x="703580" y="1615439"/>
                  </a:lnTo>
                  <a:lnTo>
                    <a:pt x="703580" y="1413510"/>
                  </a:lnTo>
                  <a:lnTo>
                    <a:pt x="1286510" y="1413510"/>
                  </a:lnTo>
                  <a:lnTo>
                    <a:pt x="703580" y="942339"/>
                  </a:lnTo>
                  <a:lnTo>
                    <a:pt x="1090930" y="942339"/>
                  </a:lnTo>
                  <a:lnTo>
                    <a:pt x="703580" y="471169"/>
                  </a:lnTo>
                  <a:lnTo>
                    <a:pt x="897890" y="471169"/>
                  </a:lnTo>
                  <a:lnTo>
                    <a:pt x="605790" y="0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4" name="object 614"/>
            <p:cNvSpPr/>
            <p:nvPr/>
          </p:nvSpPr>
          <p:spPr>
            <a:xfrm>
              <a:off x="0" y="1813559"/>
              <a:ext cx="1286510" cy="1615440"/>
            </a:xfrm>
            <a:custGeom>
              <a:avLst/>
              <a:gdLst/>
              <a:ahLst/>
              <a:cxnLst/>
              <a:rect l="l" t="t" r="r" b="b"/>
              <a:pathLst>
                <a:path w="1286510" h="1615439">
                  <a:moveTo>
                    <a:pt x="0" y="1413510"/>
                  </a:moveTo>
                  <a:lnTo>
                    <a:pt x="509270" y="1413510"/>
                  </a:lnTo>
                  <a:lnTo>
                    <a:pt x="509270" y="1615439"/>
                  </a:lnTo>
                  <a:lnTo>
                    <a:pt x="703580" y="1615439"/>
                  </a:lnTo>
                  <a:lnTo>
                    <a:pt x="703580" y="1413510"/>
                  </a:lnTo>
                  <a:lnTo>
                    <a:pt x="1286510" y="1413510"/>
                  </a:lnTo>
                  <a:lnTo>
                    <a:pt x="703580" y="942339"/>
                  </a:lnTo>
                  <a:lnTo>
                    <a:pt x="1090930" y="942339"/>
                  </a:lnTo>
                  <a:lnTo>
                    <a:pt x="703580" y="471169"/>
                  </a:lnTo>
                  <a:lnTo>
                    <a:pt x="897890" y="471169"/>
                  </a:lnTo>
                  <a:lnTo>
                    <a:pt x="605790" y="0"/>
                  </a:lnTo>
                  <a:lnTo>
                    <a:pt x="314960" y="471169"/>
                  </a:lnTo>
                  <a:lnTo>
                    <a:pt x="509270" y="471169"/>
                  </a:lnTo>
                  <a:lnTo>
                    <a:pt x="120650" y="942339"/>
                  </a:lnTo>
                  <a:lnTo>
                    <a:pt x="509270" y="942339"/>
                  </a:lnTo>
                  <a:lnTo>
                    <a:pt x="0" y="1353972"/>
                  </a:lnTo>
                </a:path>
                <a:path w="1286510" h="1615439">
                  <a:moveTo>
                    <a:pt x="1286510" y="1615439"/>
                  </a:moveTo>
                  <a:lnTo>
                    <a:pt x="1286510" y="161543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5" name="object 615"/>
            <p:cNvSpPr/>
            <p:nvPr/>
          </p:nvSpPr>
          <p:spPr>
            <a:xfrm>
              <a:off x="600709" y="1262379"/>
              <a:ext cx="1360170" cy="1615440"/>
            </a:xfrm>
            <a:custGeom>
              <a:avLst/>
              <a:gdLst/>
              <a:ahLst/>
              <a:cxnLst/>
              <a:rect l="l" t="t" r="r" b="b"/>
              <a:pathLst>
                <a:path w="1360170" h="1615439">
                  <a:moveTo>
                    <a:pt x="777240" y="1413510"/>
                  </a:moveTo>
                  <a:lnTo>
                    <a:pt x="582930" y="1413510"/>
                  </a:lnTo>
                  <a:lnTo>
                    <a:pt x="582930" y="1615440"/>
                  </a:lnTo>
                  <a:lnTo>
                    <a:pt x="777240" y="1615440"/>
                  </a:lnTo>
                  <a:lnTo>
                    <a:pt x="777240" y="1413510"/>
                  </a:lnTo>
                  <a:close/>
                </a:path>
                <a:path w="1360170" h="1615439">
                  <a:moveTo>
                    <a:pt x="777240" y="942340"/>
                  </a:moveTo>
                  <a:lnTo>
                    <a:pt x="582930" y="942340"/>
                  </a:lnTo>
                  <a:lnTo>
                    <a:pt x="0" y="1413510"/>
                  </a:lnTo>
                  <a:lnTo>
                    <a:pt x="1360170" y="1413510"/>
                  </a:lnTo>
                  <a:lnTo>
                    <a:pt x="777240" y="942340"/>
                  </a:lnTo>
                  <a:close/>
                </a:path>
                <a:path w="1360170" h="1615439">
                  <a:moveTo>
                    <a:pt x="777240" y="471170"/>
                  </a:moveTo>
                  <a:lnTo>
                    <a:pt x="582930" y="471170"/>
                  </a:lnTo>
                  <a:lnTo>
                    <a:pt x="194310" y="942340"/>
                  </a:lnTo>
                  <a:lnTo>
                    <a:pt x="1164590" y="942340"/>
                  </a:lnTo>
                  <a:lnTo>
                    <a:pt x="777240" y="471170"/>
                  </a:lnTo>
                  <a:close/>
                </a:path>
                <a:path w="1360170" h="1615439">
                  <a:moveTo>
                    <a:pt x="679450" y="0"/>
                  </a:moveTo>
                  <a:lnTo>
                    <a:pt x="389890" y="471170"/>
                  </a:lnTo>
                  <a:lnTo>
                    <a:pt x="971550" y="471170"/>
                  </a:lnTo>
                  <a:lnTo>
                    <a:pt x="67945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6" name="object 616"/>
            <p:cNvSpPr/>
            <p:nvPr/>
          </p:nvSpPr>
          <p:spPr>
            <a:xfrm>
              <a:off x="601980" y="1262379"/>
              <a:ext cx="1358900" cy="1614170"/>
            </a:xfrm>
            <a:custGeom>
              <a:avLst/>
              <a:gdLst/>
              <a:ahLst/>
              <a:cxnLst/>
              <a:rect l="l" t="t" r="r" b="b"/>
              <a:pathLst>
                <a:path w="1358900" h="1614170">
                  <a:moveTo>
                    <a:pt x="0" y="1412240"/>
                  </a:moveTo>
                  <a:lnTo>
                    <a:pt x="581660" y="1412240"/>
                  </a:lnTo>
                  <a:lnTo>
                    <a:pt x="581660" y="1614170"/>
                  </a:lnTo>
                  <a:lnTo>
                    <a:pt x="775970" y="1614170"/>
                  </a:lnTo>
                  <a:lnTo>
                    <a:pt x="775970" y="1412240"/>
                  </a:lnTo>
                  <a:lnTo>
                    <a:pt x="1358900" y="1412240"/>
                  </a:lnTo>
                  <a:lnTo>
                    <a:pt x="775970" y="941070"/>
                  </a:lnTo>
                  <a:lnTo>
                    <a:pt x="1164589" y="941070"/>
                  </a:lnTo>
                  <a:lnTo>
                    <a:pt x="775970" y="469900"/>
                  </a:lnTo>
                  <a:lnTo>
                    <a:pt x="970280" y="469900"/>
                  </a:lnTo>
                  <a:lnTo>
                    <a:pt x="679450" y="0"/>
                  </a:lnTo>
                  <a:lnTo>
                    <a:pt x="388620" y="469900"/>
                  </a:lnTo>
                  <a:lnTo>
                    <a:pt x="581660" y="469900"/>
                  </a:lnTo>
                  <a:lnTo>
                    <a:pt x="194310" y="941070"/>
                  </a:lnTo>
                  <a:lnTo>
                    <a:pt x="581660" y="941070"/>
                  </a:lnTo>
                  <a:lnTo>
                    <a:pt x="0" y="1412240"/>
                  </a:lnTo>
                  <a:close/>
                </a:path>
                <a:path w="1358900" h="1614170">
                  <a:moveTo>
                    <a:pt x="0" y="0"/>
                  </a:moveTo>
                  <a:lnTo>
                    <a:pt x="0" y="0"/>
                  </a:lnTo>
                </a:path>
                <a:path w="1358900" h="1614170">
                  <a:moveTo>
                    <a:pt x="1358900" y="1614170"/>
                  </a:moveTo>
                  <a:lnTo>
                    <a:pt x="1358900" y="1614170"/>
                  </a:lnTo>
                </a:path>
              </a:pathLst>
            </a:custGeom>
            <a:ln w="934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7" name="object 617"/>
            <p:cNvSpPr/>
            <p:nvPr/>
          </p:nvSpPr>
          <p:spPr>
            <a:xfrm>
              <a:off x="1077521" y="1186179"/>
              <a:ext cx="253986" cy="20574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8" name="object 618"/>
            <p:cNvSpPr/>
            <p:nvPr/>
          </p:nvSpPr>
          <p:spPr>
            <a:xfrm>
              <a:off x="1066594" y="1390649"/>
              <a:ext cx="276225" cy="19050"/>
            </a:xfrm>
            <a:custGeom>
              <a:avLst/>
              <a:gdLst/>
              <a:ahLst/>
              <a:cxnLst/>
              <a:rect l="l" t="t" r="r" b="b"/>
              <a:pathLst>
                <a:path w="276225" h="19050">
                  <a:moveTo>
                    <a:pt x="264125" y="0"/>
                  </a:moveTo>
                  <a:lnTo>
                    <a:pt x="11707" y="0"/>
                  </a:lnTo>
                  <a:lnTo>
                    <a:pt x="0" y="19050"/>
                  </a:lnTo>
                  <a:lnTo>
                    <a:pt x="275935" y="19050"/>
                  </a:lnTo>
                  <a:lnTo>
                    <a:pt x="264125" y="0"/>
                  </a:lnTo>
                  <a:close/>
                </a:path>
              </a:pathLst>
            </a:custGeom>
            <a:solidFill>
              <a:srgbClr val="00D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9" name="object 619"/>
            <p:cNvSpPr/>
            <p:nvPr/>
          </p:nvSpPr>
          <p:spPr>
            <a:xfrm>
              <a:off x="1056448" y="1408429"/>
              <a:ext cx="296545" cy="17780"/>
            </a:xfrm>
            <a:custGeom>
              <a:avLst/>
              <a:gdLst/>
              <a:ahLst/>
              <a:cxnLst/>
              <a:rect l="l" t="t" r="r" b="b"/>
              <a:pathLst>
                <a:path w="296544" h="17780">
                  <a:moveTo>
                    <a:pt x="285294" y="0"/>
                  </a:moveTo>
                  <a:lnTo>
                    <a:pt x="10926" y="0"/>
                  </a:lnTo>
                  <a:lnTo>
                    <a:pt x="0" y="17780"/>
                  </a:lnTo>
                  <a:lnTo>
                    <a:pt x="296317" y="17780"/>
                  </a:lnTo>
                  <a:lnTo>
                    <a:pt x="285294" y="0"/>
                  </a:lnTo>
                  <a:close/>
                </a:path>
              </a:pathLst>
            </a:custGeom>
            <a:solidFill>
              <a:srgbClr val="00D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0" name="object 620"/>
            <p:cNvSpPr/>
            <p:nvPr/>
          </p:nvSpPr>
          <p:spPr>
            <a:xfrm>
              <a:off x="1045521" y="1424940"/>
              <a:ext cx="318770" cy="19050"/>
            </a:xfrm>
            <a:custGeom>
              <a:avLst/>
              <a:gdLst/>
              <a:ahLst/>
              <a:cxnLst/>
              <a:rect l="l" t="t" r="r" b="b"/>
              <a:pathLst>
                <a:path w="318769" h="19050">
                  <a:moveTo>
                    <a:pt x="306456" y="0"/>
                  </a:moveTo>
                  <a:lnTo>
                    <a:pt x="11707" y="0"/>
                  </a:lnTo>
                  <a:lnTo>
                    <a:pt x="0" y="19050"/>
                  </a:lnTo>
                  <a:lnTo>
                    <a:pt x="318266" y="19050"/>
                  </a:lnTo>
                  <a:lnTo>
                    <a:pt x="306456" y="0"/>
                  </a:lnTo>
                  <a:close/>
                </a:path>
              </a:pathLst>
            </a:custGeom>
            <a:solidFill>
              <a:srgbClr val="00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1" name="object 621"/>
            <p:cNvSpPr/>
            <p:nvPr/>
          </p:nvSpPr>
          <p:spPr>
            <a:xfrm>
              <a:off x="1034594" y="1442719"/>
              <a:ext cx="340360" cy="19050"/>
            </a:xfrm>
            <a:custGeom>
              <a:avLst/>
              <a:gdLst/>
              <a:ahLst/>
              <a:cxnLst/>
              <a:rect l="l" t="t" r="r" b="b"/>
              <a:pathLst>
                <a:path w="340359" h="19050">
                  <a:moveTo>
                    <a:pt x="328406" y="0"/>
                  </a:moveTo>
                  <a:lnTo>
                    <a:pt x="11707" y="0"/>
                  </a:lnTo>
                  <a:lnTo>
                    <a:pt x="0" y="19050"/>
                  </a:lnTo>
                  <a:lnTo>
                    <a:pt x="340216" y="19050"/>
                  </a:lnTo>
                  <a:lnTo>
                    <a:pt x="328406" y="0"/>
                  </a:lnTo>
                  <a:close/>
                </a:path>
              </a:pathLst>
            </a:custGeom>
            <a:solidFill>
              <a:srgbClr val="00C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2" name="object 622"/>
            <p:cNvSpPr/>
            <p:nvPr/>
          </p:nvSpPr>
          <p:spPr>
            <a:xfrm>
              <a:off x="1024448" y="1459229"/>
              <a:ext cx="360680" cy="19050"/>
            </a:xfrm>
            <a:custGeom>
              <a:avLst/>
              <a:gdLst/>
              <a:ahLst/>
              <a:cxnLst/>
              <a:rect l="l" t="t" r="r" b="b"/>
              <a:pathLst>
                <a:path w="360680" h="19050">
                  <a:moveTo>
                    <a:pt x="348787" y="0"/>
                  </a:moveTo>
                  <a:lnTo>
                    <a:pt x="11707" y="0"/>
                  </a:lnTo>
                  <a:lnTo>
                    <a:pt x="0" y="19050"/>
                  </a:lnTo>
                  <a:lnTo>
                    <a:pt x="360597" y="19050"/>
                  </a:lnTo>
                  <a:lnTo>
                    <a:pt x="348787" y="0"/>
                  </a:lnTo>
                  <a:close/>
                </a:path>
              </a:pathLst>
            </a:custGeom>
            <a:solidFill>
              <a:srgbClr val="00C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3" name="object 623"/>
            <p:cNvSpPr/>
            <p:nvPr/>
          </p:nvSpPr>
          <p:spPr>
            <a:xfrm>
              <a:off x="1013521" y="1477010"/>
              <a:ext cx="382905" cy="19050"/>
            </a:xfrm>
            <a:custGeom>
              <a:avLst/>
              <a:gdLst/>
              <a:ahLst/>
              <a:cxnLst/>
              <a:rect l="l" t="t" r="r" b="b"/>
              <a:pathLst>
                <a:path w="382905" h="19050">
                  <a:moveTo>
                    <a:pt x="370737" y="0"/>
                  </a:moveTo>
                  <a:lnTo>
                    <a:pt x="11707" y="0"/>
                  </a:lnTo>
                  <a:lnTo>
                    <a:pt x="0" y="19050"/>
                  </a:lnTo>
                  <a:lnTo>
                    <a:pt x="382547" y="19050"/>
                  </a:lnTo>
                  <a:lnTo>
                    <a:pt x="370737" y="0"/>
                  </a:lnTo>
                  <a:close/>
                </a:path>
              </a:pathLst>
            </a:custGeom>
            <a:solidFill>
              <a:srgbClr val="00C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4" name="object 624"/>
            <p:cNvSpPr/>
            <p:nvPr/>
          </p:nvSpPr>
          <p:spPr>
            <a:xfrm>
              <a:off x="992441" y="1493519"/>
              <a:ext cx="425450" cy="36830"/>
            </a:xfrm>
            <a:custGeom>
              <a:avLst/>
              <a:gdLst/>
              <a:ahLst/>
              <a:cxnLst/>
              <a:rect l="l" t="t" r="r" b="b"/>
              <a:pathLst>
                <a:path w="425450" h="36830">
                  <a:moveTo>
                    <a:pt x="424878" y="36830"/>
                  </a:moveTo>
                  <a:lnTo>
                    <a:pt x="413854" y="19050"/>
                  </a:lnTo>
                  <a:lnTo>
                    <a:pt x="413067" y="17780"/>
                  </a:lnTo>
                  <a:lnTo>
                    <a:pt x="402043" y="0"/>
                  </a:lnTo>
                  <a:lnTo>
                    <a:pt x="22631" y="0"/>
                  </a:lnTo>
                  <a:lnTo>
                    <a:pt x="11709" y="17780"/>
                  </a:lnTo>
                  <a:lnTo>
                    <a:pt x="10922" y="19050"/>
                  </a:lnTo>
                  <a:lnTo>
                    <a:pt x="0" y="36830"/>
                  </a:lnTo>
                  <a:lnTo>
                    <a:pt x="424878" y="36830"/>
                  </a:lnTo>
                  <a:close/>
                </a:path>
              </a:pathLst>
            </a:custGeom>
            <a:solidFill>
              <a:srgbClr val="00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5" name="object 625"/>
            <p:cNvSpPr/>
            <p:nvPr/>
          </p:nvSpPr>
          <p:spPr>
            <a:xfrm>
              <a:off x="982302" y="1529079"/>
              <a:ext cx="445770" cy="17780"/>
            </a:xfrm>
            <a:custGeom>
              <a:avLst/>
              <a:gdLst/>
              <a:ahLst/>
              <a:cxnLst/>
              <a:rect l="l" t="t" r="r" b="b"/>
              <a:pathLst>
                <a:path w="445769" h="17780">
                  <a:moveTo>
                    <a:pt x="434237" y="0"/>
                  </a:moveTo>
                  <a:lnTo>
                    <a:pt x="10926" y="0"/>
                  </a:lnTo>
                  <a:lnTo>
                    <a:pt x="0" y="17780"/>
                  </a:lnTo>
                  <a:lnTo>
                    <a:pt x="445259" y="17780"/>
                  </a:lnTo>
                  <a:lnTo>
                    <a:pt x="434237" y="0"/>
                  </a:lnTo>
                  <a:close/>
                </a:path>
              </a:pathLst>
            </a:custGeom>
            <a:solidFill>
              <a:srgbClr val="00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6" name="object 626"/>
            <p:cNvSpPr/>
            <p:nvPr/>
          </p:nvSpPr>
          <p:spPr>
            <a:xfrm>
              <a:off x="971375" y="1545590"/>
              <a:ext cx="467359" cy="19050"/>
            </a:xfrm>
            <a:custGeom>
              <a:avLst/>
              <a:gdLst/>
              <a:ahLst/>
              <a:cxnLst/>
              <a:rect l="l" t="t" r="r" b="b"/>
              <a:pathLst>
                <a:path w="467359" h="19050">
                  <a:moveTo>
                    <a:pt x="455399" y="0"/>
                  </a:moveTo>
                  <a:lnTo>
                    <a:pt x="11707" y="0"/>
                  </a:lnTo>
                  <a:lnTo>
                    <a:pt x="0" y="19050"/>
                  </a:lnTo>
                  <a:lnTo>
                    <a:pt x="467209" y="19050"/>
                  </a:lnTo>
                  <a:lnTo>
                    <a:pt x="455399" y="0"/>
                  </a:lnTo>
                  <a:close/>
                </a:path>
              </a:pathLst>
            </a:custGeom>
            <a:solidFill>
              <a:srgbClr val="00C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7" name="object 627"/>
            <p:cNvSpPr/>
            <p:nvPr/>
          </p:nvSpPr>
          <p:spPr>
            <a:xfrm>
              <a:off x="961229" y="1563369"/>
              <a:ext cx="487680" cy="17780"/>
            </a:xfrm>
            <a:custGeom>
              <a:avLst/>
              <a:gdLst/>
              <a:ahLst/>
              <a:cxnLst/>
              <a:rect l="l" t="t" r="r" b="b"/>
              <a:pathLst>
                <a:path w="487680" h="17780">
                  <a:moveTo>
                    <a:pt x="476568" y="0"/>
                  </a:moveTo>
                  <a:lnTo>
                    <a:pt x="10926" y="0"/>
                  </a:lnTo>
                  <a:lnTo>
                    <a:pt x="0" y="17779"/>
                  </a:lnTo>
                  <a:lnTo>
                    <a:pt x="487590" y="17779"/>
                  </a:lnTo>
                  <a:lnTo>
                    <a:pt x="476568" y="0"/>
                  </a:lnTo>
                  <a:close/>
                </a:path>
              </a:pathLst>
            </a:custGeom>
            <a:solidFill>
              <a:srgbClr val="00C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8" name="object 628"/>
            <p:cNvSpPr/>
            <p:nvPr/>
          </p:nvSpPr>
          <p:spPr>
            <a:xfrm>
              <a:off x="950302" y="1579879"/>
              <a:ext cx="509905" cy="19050"/>
            </a:xfrm>
            <a:custGeom>
              <a:avLst/>
              <a:gdLst/>
              <a:ahLst/>
              <a:cxnLst/>
              <a:rect l="l" t="t" r="r" b="b"/>
              <a:pathLst>
                <a:path w="509905" h="19050">
                  <a:moveTo>
                    <a:pt x="497730" y="0"/>
                  </a:moveTo>
                  <a:lnTo>
                    <a:pt x="11707" y="0"/>
                  </a:lnTo>
                  <a:lnTo>
                    <a:pt x="0" y="19050"/>
                  </a:lnTo>
                  <a:lnTo>
                    <a:pt x="509540" y="19050"/>
                  </a:lnTo>
                  <a:lnTo>
                    <a:pt x="497730" y="0"/>
                  </a:lnTo>
                  <a:close/>
                </a:path>
              </a:pathLst>
            </a:custGeom>
            <a:solidFill>
              <a:srgbClr val="00C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9" name="object 629"/>
            <p:cNvSpPr/>
            <p:nvPr/>
          </p:nvSpPr>
          <p:spPr>
            <a:xfrm>
              <a:off x="940155" y="1597660"/>
              <a:ext cx="530225" cy="17780"/>
            </a:xfrm>
            <a:custGeom>
              <a:avLst/>
              <a:gdLst/>
              <a:ahLst/>
              <a:cxnLst/>
              <a:rect l="l" t="t" r="r" b="b"/>
              <a:pathLst>
                <a:path w="530225" h="17780">
                  <a:moveTo>
                    <a:pt x="518899" y="0"/>
                  </a:moveTo>
                  <a:lnTo>
                    <a:pt x="10926" y="0"/>
                  </a:lnTo>
                  <a:lnTo>
                    <a:pt x="0" y="17779"/>
                  </a:lnTo>
                  <a:lnTo>
                    <a:pt x="529922" y="17779"/>
                  </a:lnTo>
                  <a:lnTo>
                    <a:pt x="518899" y="0"/>
                  </a:lnTo>
                  <a:close/>
                </a:path>
              </a:pathLst>
            </a:custGeom>
            <a:solidFill>
              <a:srgbClr val="00C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0" name="object 630"/>
            <p:cNvSpPr/>
            <p:nvPr/>
          </p:nvSpPr>
          <p:spPr>
            <a:xfrm>
              <a:off x="929229" y="1614169"/>
              <a:ext cx="552450" cy="19050"/>
            </a:xfrm>
            <a:custGeom>
              <a:avLst/>
              <a:gdLst/>
              <a:ahLst/>
              <a:cxnLst/>
              <a:rect l="l" t="t" r="r" b="b"/>
              <a:pathLst>
                <a:path w="552450" h="19050">
                  <a:moveTo>
                    <a:pt x="540061" y="0"/>
                  </a:moveTo>
                  <a:lnTo>
                    <a:pt x="11707" y="0"/>
                  </a:lnTo>
                  <a:lnTo>
                    <a:pt x="0" y="19050"/>
                  </a:lnTo>
                  <a:lnTo>
                    <a:pt x="551871" y="19050"/>
                  </a:lnTo>
                  <a:lnTo>
                    <a:pt x="540061" y="0"/>
                  </a:lnTo>
                  <a:close/>
                </a:path>
              </a:pathLst>
            </a:custGeom>
            <a:solidFill>
              <a:srgbClr val="00C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1" name="object 631"/>
            <p:cNvSpPr/>
            <p:nvPr/>
          </p:nvSpPr>
          <p:spPr>
            <a:xfrm>
              <a:off x="919082" y="1631950"/>
              <a:ext cx="572770" cy="17780"/>
            </a:xfrm>
            <a:custGeom>
              <a:avLst/>
              <a:gdLst/>
              <a:ahLst/>
              <a:cxnLst/>
              <a:rect l="l" t="t" r="r" b="b"/>
              <a:pathLst>
                <a:path w="572769" h="17780">
                  <a:moveTo>
                    <a:pt x="561230" y="0"/>
                  </a:moveTo>
                  <a:lnTo>
                    <a:pt x="10926" y="0"/>
                  </a:lnTo>
                  <a:lnTo>
                    <a:pt x="0" y="17779"/>
                  </a:lnTo>
                  <a:lnTo>
                    <a:pt x="572253" y="17779"/>
                  </a:lnTo>
                  <a:lnTo>
                    <a:pt x="561230" y="0"/>
                  </a:lnTo>
                  <a:close/>
                </a:path>
              </a:pathLst>
            </a:custGeom>
            <a:solidFill>
              <a:srgbClr val="00C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2" name="object 632"/>
            <p:cNvSpPr/>
            <p:nvPr/>
          </p:nvSpPr>
          <p:spPr>
            <a:xfrm>
              <a:off x="914400" y="1648459"/>
              <a:ext cx="581660" cy="19050"/>
            </a:xfrm>
            <a:custGeom>
              <a:avLst/>
              <a:gdLst/>
              <a:ahLst/>
              <a:cxnLst/>
              <a:rect l="l" t="t" r="r" b="b"/>
              <a:pathLst>
                <a:path w="581660" h="19050">
                  <a:moveTo>
                    <a:pt x="581660" y="8890"/>
                  </a:moveTo>
                  <a:lnTo>
                    <a:pt x="576148" y="0"/>
                  </a:lnTo>
                  <a:lnTo>
                    <a:pt x="5461" y="0"/>
                  </a:lnTo>
                  <a:lnTo>
                    <a:pt x="0" y="8890"/>
                  </a:lnTo>
                  <a:lnTo>
                    <a:pt x="193040" y="8890"/>
                  </a:lnTo>
                  <a:lnTo>
                    <a:pt x="184632" y="19050"/>
                  </a:lnTo>
                  <a:lnTo>
                    <a:pt x="395719" y="19050"/>
                  </a:lnTo>
                  <a:lnTo>
                    <a:pt x="387350" y="8890"/>
                  </a:lnTo>
                  <a:lnTo>
                    <a:pt x="581660" y="8890"/>
                  </a:lnTo>
                  <a:close/>
                </a:path>
              </a:pathLst>
            </a:custGeom>
            <a:solidFill>
              <a:srgbClr val="00C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3" name="object 633"/>
            <p:cNvSpPr/>
            <p:nvPr/>
          </p:nvSpPr>
          <p:spPr>
            <a:xfrm>
              <a:off x="1084332" y="1666240"/>
              <a:ext cx="240665" cy="19050"/>
            </a:xfrm>
            <a:custGeom>
              <a:avLst/>
              <a:gdLst/>
              <a:ahLst/>
              <a:cxnLst/>
              <a:rect l="l" t="t" r="r" b="b"/>
              <a:pathLst>
                <a:path w="240665" h="19050">
                  <a:moveTo>
                    <a:pt x="224745" y="0"/>
                  </a:moveTo>
                  <a:lnTo>
                    <a:pt x="15754" y="0"/>
                  </a:lnTo>
                  <a:lnTo>
                    <a:pt x="0" y="19050"/>
                  </a:lnTo>
                  <a:lnTo>
                    <a:pt x="240448" y="19050"/>
                  </a:lnTo>
                  <a:lnTo>
                    <a:pt x="224745" y="0"/>
                  </a:lnTo>
                  <a:close/>
                </a:path>
              </a:pathLst>
            </a:custGeom>
            <a:solidFill>
              <a:srgbClr val="00C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4" name="object 634"/>
            <p:cNvSpPr/>
            <p:nvPr/>
          </p:nvSpPr>
          <p:spPr>
            <a:xfrm>
              <a:off x="1070678" y="1682750"/>
              <a:ext cx="267970" cy="19050"/>
            </a:xfrm>
            <a:custGeom>
              <a:avLst/>
              <a:gdLst/>
              <a:ahLst/>
              <a:cxnLst/>
              <a:rect l="l" t="t" r="r" b="b"/>
              <a:pathLst>
                <a:path w="267969" h="19050">
                  <a:moveTo>
                    <a:pt x="252009" y="0"/>
                  </a:moveTo>
                  <a:lnTo>
                    <a:pt x="15754" y="0"/>
                  </a:lnTo>
                  <a:lnTo>
                    <a:pt x="0" y="19050"/>
                  </a:lnTo>
                  <a:lnTo>
                    <a:pt x="267712" y="19050"/>
                  </a:lnTo>
                  <a:lnTo>
                    <a:pt x="252009" y="0"/>
                  </a:lnTo>
                  <a:close/>
                </a:path>
              </a:pathLst>
            </a:custGeom>
            <a:solidFill>
              <a:srgbClr val="00C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5" name="object 635"/>
            <p:cNvSpPr/>
            <p:nvPr/>
          </p:nvSpPr>
          <p:spPr>
            <a:xfrm>
              <a:off x="1055974" y="1700529"/>
              <a:ext cx="297180" cy="19050"/>
            </a:xfrm>
            <a:custGeom>
              <a:avLst/>
              <a:gdLst/>
              <a:ahLst/>
              <a:cxnLst/>
              <a:rect l="l" t="t" r="r" b="b"/>
              <a:pathLst>
                <a:path w="297180" h="19050">
                  <a:moveTo>
                    <a:pt x="281370" y="0"/>
                  </a:moveTo>
                  <a:lnTo>
                    <a:pt x="15754" y="0"/>
                  </a:lnTo>
                  <a:lnTo>
                    <a:pt x="0" y="19050"/>
                  </a:lnTo>
                  <a:lnTo>
                    <a:pt x="297073" y="19050"/>
                  </a:lnTo>
                  <a:lnTo>
                    <a:pt x="281370" y="0"/>
                  </a:lnTo>
                  <a:close/>
                </a:path>
              </a:pathLst>
            </a:custGeom>
            <a:solidFill>
              <a:srgbClr val="00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6" name="object 636"/>
            <p:cNvSpPr/>
            <p:nvPr/>
          </p:nvSpPr>
          <p:spPr>
            <a:xfrm>
              <a:off x="1042319" y="1718309"/>
              <a:ext cx="324485" cy="17780"/>
            </a:xfrm>
            <a:custGeom>
              <a:avLst/>
              <a:gdLst/>
              <a:ahLst/>
              <a:cxnLst/>
              <a:rect l="l" t="t" r="r" b="b"/>
              <a:pathLst>
                <a:path w="324484" h="17780">
                  <a:moveTo>
                    <a:pt x="309680" y="0"/>
                  </a:moveTo>
                  <a:lnTo>
                    <a:pt x="14704" y="0"/>
                  </a:lnTo>
                  <a:lnTo>
                    <a:pt x="0" y="17779"/>
                  </a:lnTo>
                  <a:lnTo>
                    <a:pt x="324337" y="17779"/>
                  </a:lnTo>
                  <a:lnTo>
                    <a:pt x="309680" y="0"/>
                  </a:lnTo>
                  <a:close/>
                </a:path>
              </a:pathLst>
            </a:custGeom>
            <a:solidFill>
              <a:srgbClr val="00B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7" name="object 637"/>
            <p:cNvSpPr/>
            <p:nvPr/>
          </p:nvSpPr>
          <p:spPr>
            <a:xfrm>
              <a:off x="1027615" y="1734819"/>
              <a:ext cx="353695" cy="19050"/>
            </a:xfrm>
            <a:custGeom>
              <a:avLst/>
              <a:gdLst/>
              <a:ahLst/>
              <a:cxnLst/>
              <a:rect l="l" t="t" r="r" b="b"/>
              <a:pathLst>
                <a:path w="353694" h="19050">
                  <a:moveTo>
                    <a:pt x="337995" y="0"/>
                  </a:moveTo>
                  <a:lnTo>
                    <a:pt x="15754" y="0"/>
                  </a:lnTo>
                  <a:lnTo>
                    <a:pt x="0" y="19050"/>
                  </a:lnTo>
                  <a:lnTo>
                    <a:pt x="353698" y="19050"/>
                  </a:lnTo>
                  <a:lnTo>
                    <a:pt x="337995" y="0"/>
                  </a:lnTo>
                  <a:close/>
                </a:path>
              </a:pathLst>
            </a:custGeom>
            <a:solidFill>
              <a:srgbClr val="00B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8" name="object 638"/>
            <p:cNvSpPr/>
            <p:nvPr/>
          </p:nvSpPr>
          <p:spPr>
            <a:xfrm>
              <a:off x="1013961" y="1752600"/>
              <a:ext cx="381000" cy="17780"/>
            </a:xfrm>
            <a:custGeom>
              <a:avLst/>
              <a:gdLst/>
              <a:ahLst/>
              <a:cxnLst/>
              <a:rect l="l" t="t" r="r" b="b"/>
              <a:pathLst>
                <a:path w="381000" h="17780">
                  <a:moveTo>
                    <a:pt x="366305" y="0"/>
                  </a:moveTo>
                  <a:lnTo>
                    <a:pt x="14704" y="0"/>
                  </a:lnTo>
                  <a:lnTo>
                    <a:pt x="0" y="17779"/>
                  </a:lnTo>
                  <a:lnTo>
                    <a:pt x="380962" y="17779"/>
                  </a:lnTo>
                  <a:lnTo>
                    <a:pt x="366305" y="0"/>
                  </a:lnTo>
                  <a:close/>
                </a:path>
              </a:pathLst>
            </a:custGeom>
            <a:solidFill>
              <a:srgbClr val="00B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9" name="object 639"/>
            <p:cNvSpPr/>
            <p:nvPr/>
          </p:nvSpPr>
          <p:spPr>
            <a:xfrm>
              <a:off x="999256" y="1769109"/>
              <a:ext cx="410845" cy="19050"/>
            </a:xfrm>
            <a:custGeom>
              <a:avLst/>
              <a:gdLst/>
              <a:ahLst/>
              <a:cxnLst/>
              <a:rect l="l" t="t" r="r" b="b"/>
              <a:pathLst>
                <a:path w="410844" h="19050">
                  <a:moveTo>
                    <a:pt x="394619" y="0"/>
                  </a:moveTo>
                  <a:lnTo>
                    <a:pt x="15754" y="0"/>
                  </a:lnTo>
                  <a:lnTo>
                    <a:pt x="0" y="19050"/>
                  </a:lnTo>
                  <a:lnTo>
                    <a:pt x="410323" y="19050"/>
                  </a:lnTo>
                  <a:lnTo>
                    <a:pt x="394619" y="0"/>
                  </a:lnTo>
                  <a:close/>
                </a:path>
              </a:pathLst>
            </a:custGeom>
            <a:solidFill>
              <a:srgbClr val="00B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0" name="object 640"/>
            <p:cNvSpPr/>
            <p:nvPr/>
          </p:nvSpPr>
          <p:spPr>
            <a:xfrm>
              <a:off x="985602" y="1786890"/>
              <a:ext cx="438150" cy="17780"/>
            </a:xfrm>
            <a:custGeom>
              <a:avLst/>
              <a:gdLst/>
              <a:ahLst/>
              <a:cxnLst/>
              <a:rect l="l" t="t" r="r" b="b"/>
              <a:pathLst>
                <a:path w="438150" h="17780">
                  <a:moveTo>
                    <a:pt x="422930" y="0"/>
                  </a:moveTo>
                  <a:lnTo>
                    <a:pt x="14704" y="0"/>
                  </a:lnTo>
                  <a:lnTo>
                    <a:pt x="0" y="17780"/>
                  </a:lnTo>
                  <a:lnTo>
                    <a:pt x="437587" y="17780"/>
                  </a:lnTo>
                  <a:lnTo>
                    <a:pt x="422930" y="0"/>
                  </a:lnTo>
                  <a:close/>
                </a:path>
              </a:pathLst>
            </a:custGeom>
            <a:solidFill>
              <a:srgbClr val="00B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1" name="object 641"/>
            <p:cNvSpPr/>
            <p:nvPr/>
          </p:nvSpPr>
          <p:spPr>
            <a:xfrm>
              <a:off x="970897" y="1803400"/>
              <a:ext cx="467359" cy="19050"/>
            </a:xfrm>
            <a:custGeom>
              <a:avLst/>
              <a:gdLst/>
              <a:ahLst/>
              <a:cxnLst/>
              <a:rect l="l" t="t" r="r" b="b"/>
              <a:pathLst>
                <a:path w="467359" h="19050">
                  <a:moveTo>
                    <a:pt x="451244" y="0"/>
                  </a:moveTo>
                  <a:lnTo>
                    <a:pt x="15754" y="0"/>
                  </a:lnTo>
                  <a:lnTo>
                    <a:pt x="0" y="19050"/>
                  </a:lnTo>
                  <a:lnTo>
                    <a:pt x="466948" y="19050"/>
                  </a:lnTo>
                  <a:lnTo>
                    <a:pt x="451244" y="0"/>
                  </a:lnTo>
                  <a:close/>
                </a:path>
              </a:pathLst>
            </a:custGeom>
            <a:solidFill>
              <a:srgbClr val="00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2" name="object 642"/>
            <p:cNvSpPr/>
            <p:nvPr/>
          </p:nvSpPr>
          <p:spPr>
            <a:xfrm>
              <a:off x="956193" y="1821179"/>
              <a:ext cx="496570" cy="19050"/>
            </a:xfrm>
            <a:custGeom>
              <a:avLst/>
              <a:gdLst/>
              <a:ahLst/>
              <a:cxnLst/>
              <a:rect l="l" t="t" r="r" b="b"/>
              <a:pathLst>
                <a:path w="496569" h="19050">
                  <a:moveTo>
                    <a:pt x="480605" y="0"/>
                  </a:moveTo>
                  <a:lnTo>
                    <a:pt x="15754" y="0"/>
                  </a:lnTo>
                  <a:lnTo>
                    <a:pt x="0" y="19050"/>
                  </a:lnTo>
                  <a:lnTo>
                    <a:pt x="496309" y="19050"/>
                  </a:lnTo>
                  <a:lnTo>
                    <a:pt x="480605" y="0"/>
                  </a:lnTo>
                  <a:close/>
                </a:path>
              </a:pathLst>
            </a:custGeom>
            <a:solidFill>
              <a:srgbClr val="00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3" name="object 643"/>
            <p:cNvSpPr/>
            <p:nvPr/>
          </p:nvSpPr>
          <p:spPr>
            <a:xfrm>
              <a:off x="942539" y="1837690"/>
              <a:ext cx="523875" cy="19050"/>
            </a:xfrm>
            <a:custGeom>
              <a:avLst/>
              <a:gdLst/>
              <a:ahLst/>
              <a:cxnLst/>
              <a:rect l="l" t="t" r="r" b="b"/>
              <a:pathLst>
                <a:path w="523875" h="19050">
                  <a:moveTo>
                    <a:pt x="507869" y="0"/>
                  </a:moveTo>
                  <a:lnTo>
                    <a:pt x="15754" y="0"/>
                  </a:lnTo>
                  <a:lnTo>
                    <a:pt x="0" y="19050"/>
                  </a:lnTo>
                  <a:lnTo>
                    <a:pt x="523572" y="19050"/>
                  </a:lnTo>
                  <a:lnTo>
                    <a:pt x="507869" y="0"/>
                  </a:lnTo>
                  <a:close/>
                </a:path>
              </a:pathLst>
            </a:custGeom>
            <a:solidFill>
              <a:srgbClr val="00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4" name="object 644"/>
            <p:cNvSpPr/>
            <p:nvPr/>
          </p:nvSpPr>
          <p:spPr>
            <a:xfrm>
              <a:off x="927834" y="1855469"/>
              <a:ext cx="553085" cy="19050"/>
            </a:xfrm>
            <a:custGeom>
              <a:avLst/>
              <a:gdLst/>
              <a:ahLst/>
              <a:cxnLst/>
              <a:rect l="l" t="t" r="r" b="b"/>
              <a:pathLst>
                <a:path w="553085" h="19050">
                  <a:moveTo>
                    <a:pt x="537230" y="0"/>
                  </a:moveTo>
                  <a:lnTo>
                    <a:pt x="15754" y="0"/>
                  </a:lnTo>
                  <a:lnTo>
                    <a:pt x="0" y="19050"/>
                  </a:lnTo>
                  <a:lnTo>
                    <a:pt x="552933" y="19050"/>
                  </a:lnTo>
                  <a:lnTo>
                    <a:pt x="537230" y="0"/>
                  </a:lnTo>
                  <a:close/>
                </a:path>
              </a:pathLst>
            </a:custGeom>
            <a:solidFill>
              <a:srgbClr val="00B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5" name="object 645"/>
            <p:cNvSpPr/>
            <p:nvPr/>
          </p:nvSpPr>
          <p:spPr>
            <a:xfrm>
              <a:off x="914180" y="1873250"/>
              <a:ext cx="580390" cy="17780"/>
            </a:xfrm>
            <a:custGeom>
              <a:avLst/>
              <a:gdLst/>
              <a:ahLst/>
              <a:cxnLst/>
              <a:rect l="l" t="t" r="r" b="b"/>
              <a:pathLst>
                <a:path w="580390" h="17780">
                  <a:moveTo>
                    <a:pt x="565541" y="0"/>
                  </a:moveTo>
                  <a:lnTo>
                    <a:pt x="14704" y="0"/>
                  </a:lnTo>
                  <a:lnTo>
                    <a:pt x="0" y="17779"/>
                  </a:lnTo>
                  <a:lnTo>
                    <a:pt x="580197" y="17779"/>
                  </a:lnTo>
                  <a:lnTo>
                    <a:pt x="565541" y="0"/>
                  </a:lnTo>
                  <a:close/>
                </a:path>
              </a:pathLst>
            </a:custGeom>
            <a:solidFill>
              <a:srgbClr val="00B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6" name="object 646"/>
            <p:cNvSpPr/>
            <p:nvPr/>
          </p:nvSpPr>
          <p:spPr>
            <a:xfrm>
              <a:off x="899475" y="1889759"/>
              <a:ext cx="609600" cy="19050"/>
            </a:xfrm>
            <a:custGeom>
              <a:avLst/>
              <a:gdLst/>
              <a:ahLst/>
              <a:cxnLst/>
              <a:rect l="l" t="t" r="r" b="b"/>
              <a:pathLst>
                <a:path w="609600" h="19050">
                  <a:moveTo>
                    <a:pt x="593855" y="0"/>
                  </a:moveTo>
                  <a:lnTo>
                    <a:pt x="15754" y="0"/>
                  </a:lnTo>
                  <a:lnTo>
                    <a:pt x="0" y="19050"/>
                  </a:lnTo>
                  <a:lnTo>
                    <a:pt x="609558" y="19050"/>
                  </a:lnTo>
                  <a:lnTo>
                    <a:pt x="593855" y="0"/>
                  </a:lnTo>
                  <a:close/>
                </a:path>
              </a:pathLst>
            </a:custGeom>
            <a:solidFill>
              <a:srgbClr val="00B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7" name="object 647"/>
            <p:cNvSpPr/>
            <p:nvPr/>
          </p:nvSpPr>
          <p:spPr>
            <a:xfrm>
              <a:off x="885821" y="1907540"/>
              <a:ext cx="636905" cy="17780"/>
            </a:xfrm>
            <a:custGeom>
              <a:avLst/>
              <a:gdLst/>
              <a:ahLst/>
              <a:cxnLst/>
              <a:rect l="l" t="t" r="r" b="b"/>
              <a:pathLst>
                <a:path w="636905" h="17780">
                  <a:moveTo>
                    <a:pt x="622166" y="0"/>
                  </a:moveTo>
                  <a:lnTo>
                    <a:pt x="14704" y="0"/>
                  </a:lnTo>
                  <a:lnTo>
                    <a:pt x="0" y="17780"/>
                  </a:lnTo>
                  <a:lnTo>
                    <a:pt x="636822" y="17780"/>
                  </a:lnTo>
                  <a:lnTo>
                    <a:pt x="622166" y="0"/>
                  </a:lnTo>
                  <a:close/>
                </a:path>
              </a:pathLst>
            </a:custGeom>
            <a:solidFill>
              <a:srgbClr val="00B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8" name="object 648"/>
            <p:cNvSpPr/>
            <p:nvPr/>
          </p:nvSpPr>
          <p:spPr>
            <a:xfrm>
              <a:off x="871116" y="1924050"/>
              <a:ext cx="666750" cy="19050"/>
            </a:xfrm>
            <a:custGeom>
              <a:avLst/>
              <a:gdLst/>
              <a:ahLst/>
              <a:cxnLst/>
              <a:rect l="l" t="t" r="r" b="b"/>
              <a:pathLst>
                <a:path w="666750" h="19050">
                  <a:moveTo>
                    <a:pt x="650480" y="0"/>
                  </a:moveTo>
                  <a:lnTo>
                    <a:pt x="15754" y="0"/>
                  </a:lnTo>
                  <a:lnTo>
                    <a:pt x="0" y="19050"/>
                  </a:lnTo>
                  <a:lnTo>
                    <a:pt x="666183" y="19050"/>
                  </a:lnTo>
                  <a:lnTo>
                    <a:pt x="650480" y="0"/>
                  </a:lnTo>
                  <a:close/>
                </a:path>
              </a:pathLst>
            </a:custGeom>
            <a:solidFill>
              <a:srgbClr val="00B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9" name="object 649"/>
            <p:cNvSpPr/>
            <p:nvPr/>
          </p:nvSpPr>
          <p:spPr>
            <a:xfrm>
              <a:off x="857462" y="1941829"/>
              <a:ext cx="694055" cy="17780"/>
            </a:xfrm>
            <a:custGeom>
              <a:avLst/>
              <a:gdLst/>
              <a:ahLst/>
              <a:cxnLst/>
              <a:rect l="l" t="t" r="r" b="b"/>
              <a:pathLst>
                <a:path w="694055" h="17780">
                  <a:moveTo>
                    <a:pt x="678790" y="0"/>
                  </a:moveTo>
                  <a:lnTo>
                    <a:pt x="14704" y="0"/>
                  </a:lnTo>
                  <a:lnTo>
                    <a:pt x="0" y="17780"/>
                  </a:lnTo>
                  <a:lnTo>
                    <a:pt x="693447" y="17780"/>
                  </a:lnTo>
                  <a:lnTo>
                    <a:pt x="678790" y="0"/>
                  </a:lnTo>
                  <a:close/>
                </a:path>
              </a:pathLst>
            </a:custGeom>
            <a:solidFill>
              <a:srgbClr val="00B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0" name="object 650"/>
            <p:cNvSpPr/>
            <p:nvPr/>
          </p:nvSpPr>
          <p:spPr>
            <a:xfrm>
              <a:off x="842758" y="1958340"/>
              <a:ext cx="723265" cy="19050"/>
            </a:xfrm>
            <a:custGeom>
              <a:avLst/>
              <a:gdLst/>
              <a:ahLst/>
              <a:cxnLst/>
              <a:rect l="l" t="t" r="r" b="b"/>
              <a:pathLst>
                <a:path w="723265" h="19050">
                  <a:moveTo>
                    <a:pt x="707105" y="0"/>
                  </a:moveTo>
                  <a:lnTo>
                    <a:pt x="15754" y="0"/>
                  </a:lnTo>
                  <a:lnTo>
                    <a:pt x="0" y="19050"/>
                  </a:lnTo>
                  <a:lnTo>
                    <a:pt x="722808" y="19050"/>
                  </a:lnTo>
                  <a:lnTo>
                    <a:pt x="707105" y="0"/>
                  </a:lnTo>
                  <a:close/>
                </a:path>
              </a:pathLst>
            </a:custGeom>
            <a:solidFill>
              <a:srgbClr val="00B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1" name="object 651"/>
            <p:cNvSpPr/>
            <p:nvPr/>
          </p:nvSpPr>
          <p:spPr>
            <a:xfrm>
              <a:off x="829104" y="1976119"/>
              <a:ext cx="750570" cy="17780"/>
            </a:xfrm>
            <a:custGeom>
              <a:avLst/>
              <a:gdLst/>
              <a:ahLst/>
              <a:cxnLst/>
              <a:rect l="l" t="t" r="r" b="b"/>
              <a:pathLst>
                <a:path w="750569" h="17780">
                  <a:moveTo>
                    <a:pt x="735415" y="0"/>
                  </a:moveTo>
                  <a:lnTo>
                    <a:pt x="14704" y="0"/>
                  </a:lnTo>
                  <a:lnTo>
                    <a:pt x="0" y="17779"/>
                  </a:lnTo>
                  <a:lnTo>
                    <a:pt x="750072" y="17779"/>
                  </a:lnTo>
                  <a:lnTo>
                    <a:pt x="735415" y="0"/>
                  </a:lnTo>
                  <a:close/>
                </a:path>
              </a:pathLst>
            </a:custGeom>
            <a:solidFill>
              <a:srgbClr val="00B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2" name="object 652"/>
            <p:cNvSpPr/>
            <p:nvPr/>
          </p:nvSpPr>
          <p:spPr>
            <a:xfrm>
              <a:off x="814399" y="1992629"/>
              <a:ext cx="779780" cy="19050"/>
            </a:xfrm>
            <a:custGeom>
              <a:avLst/>
              <a:gdLst/>
              <a:ahLst/>
              <a:cxnLst/>
              <a:rect l="l" t="t" r="r" b="b"/>
              <a:pathLst>
                <a:path w="779780" h="19050">
                  <a:moveTo>
                    <a:pt x="763729" y="0"/>
                  </a:moveTo>
                  <a:lnTo>
                    <a:pt x="15754" y="0"/>
                  </a:lnTo>
                  <a:lnTo>
                    <a:pt x="0" y="19050"/>
                  </a:lnTo>
                  <a:lnTo>
                    <a:pt x="779433" y="19050"/>
                  </a:lnTo>
                  <a:lnTo>
                    <a:pt x="763729" y="0"/>
                  </a:lnTo>
                  <a:close/>
                </a:path>
              </a:pathLst>
            </a:custGeom>
            <a:solidFill>
              <a:srgbClr val="00A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3" name="object 653"/>
            <p:cNvSpPr/>
            <p:nvPr/>
          </p:nvSpPr>
          <p:spPr>
            <a:xfrm>
              <a:off x="799694" y="2010409"/>
              <a:ext cx="808990" cy="19050"/>
            </a:xfrm>
            <a:custGeom>
              <a:avLst/>
              <a:gdLst/>
              <a:ahLst/>
              <a:cxnLst/>
              <a:rect l="l" t="t" r="r" b="b"/>
              <a:pathLst>
                <a:path w="808990" h="19050">
                  <a:moveTo>
                    <a:pt x="793090" y="0"/>
                  </a:moveTo>
                  <a:lnTo>
                    <a:pt x="15754" y="0"/>
                  </a:lnTo>
                  <a:lnTo>
                    <a:pt x="0" y="19050"/>
                  </a:lnTo>
                  <a:lnTo>
                    <a:pt x="808794" y="19050"/>
                  </a:lnTo>
                  <a:lnTo>
                    <a:pt x="793090" y="0"/>
                  </a:lnTo>
                  <a:close/>
                </a:path>
              </a:pathLst>
            </a:custGeom>
            <a:solidFill>
              <a:srgbClr val="00A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4" name="object 654"/>
            <p:cNvSpPr/>
            <p:nvPr/>
          </p:nvSpPr>
          <p:spPr>
            <a:xfrm>
              <a:off x="786040" y="2026919"/>
              <a:ext cx="836294" cy="19050"/>
            </a:xfrm>
            <a:custGeom>
              <a:avLst/>
              <a:gdLst/>
              <a:ahLst/>
              <a:cxnLst/>
              <a:rect l="l" t="t" r="r" b="b"/>
              <a:pathLst>
                <a:path w="836294" h="19050">
                  <a:moveTo>
                    <a:pt x="820354" y="0"/>
                  </a:moveTo>
                  <a:lnTo>
                    <a:pt x="15754" y="0"/>
                  </a:lnTo>
                  <a:lnTo>
                    <a:pt x="0" y="19050"/>
                  </a:lnTo>
                  <a:lnTo>
                    <a:pt x="836058" y="19050"/>
                  </a:lnTo>
                  <a:lnTo>
                    <a:pt x="820354" y="0"/>
                  </a:lnTo>
                  <a:close/>
                </a:path>
              </a:pathLst>
            </a:custGeom>
            <a:solidFill>
              <a:srgbClr val="00A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5" name="object 655"/>
            <p:cNvSpPr/>
            <p:nvPr/>
          </p:nvSpPr>
          <p:spPr>
            <a:xfrm>
              <a:off x="771336" y="2044700"/>
              <a:ext cx="865505" cy="19050"/>
            </a:xfrm>
            <a:custGeom>
              <a:avLst/>
              <a:gdLst/>
              <a:ahLst/>
              <a:cxnLst/>
              <a:rect l="l" t="t" r="r" b="b"/>
              <a:pathLst>
                <a:path w="865505" h="19050">
                  <a:moveTo>
                    <a:pt x="849715" y="0"/>
                  </a:moveTo>
                  <a:lnTo>
                    <a:pt x="15754" y="0"/>
                  </a:lnTo>
                  <a:lnTo>
                    <a:pt x="0" y="19050"/>
                  </a:lnTo>
                  <a:lnTo>
                    <a:pt x="865419" y="19050"/>
                  </a:lnTo>
                  <a:lnTo>
                    <a:pt x="849715" y="0"/>
                  </a:lnTo>
                  <a:close/>
                </a:path>
              </a:pathLst>
            </a:custGeom>
            <a:solidFill>
              <a:srgbClr val="00A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6" name="object 656"/>
            <p:cNvSpPr/>
            <p:nvPr/>
          </p:nvSpPr>
          <p:spPr>
            <a:xfrm>
              <a:off x="757681" y="2061209"/>
              <a:ext cx="892810" cy="19050"/>
            </a:xfrm>
            <a:custGeom>
              <a:avLst/>
              <a:gdLst/>
              <a:ahLst/>
              <a:cxnLst/>
              <a:rect l="l" t="t" r="r" b="b"/>
              <a:pathLst>
                <a:path w="892810" h="19050">
                  <a:moveTo>
                    <a:pt x="876979" y="0"/>
                  </a:moveTo>
                  <a:lnTo>
                    <a:pt x="15754" y="0"/>
                  </a:lnTo>
                  <a:lnTo>
                    <a:pt x="0" y="19050"/>
                  </a:lnTo>
                  <a:lnTo>
                    <a:pt x="892683" y="19050"/>
                  </a:lnTo>
                  <a:lnTo>
                    <a:pt x="876979" y="0"/>
                  </a:lnTo>
                  <a:close/>
                </a:path>
              </a:pathLst>
            </a:custGeom>
            <a:solidFill>
              <a:srgbClr val="00A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7" name="object 657"/>
            <p:cNvSpPr/>
            <p:nvPr/>
          </p:nvSpPr>
          <p:spPr>
            <a:xfrm>
              <a:off x="742977" y="2078990"/>
              <a:ext cx="922655" cy="19050"/>
            </a:xfrm>
            <a:custGeom>
              <a:avLst/>
              <a:gdLst/>
              <a:ahLst/>
              <a:cxnLst/>
              <a:rect l="l" t="t" r="r" b="b"/>
              <a:pathLst>
                <a:path w="922655" h="19050">
                  <a:moveTo>
                    <a:pt x="906340" y="0"/>
                  </a:moveTo>
                  <a:lnTo>
                    <a:pt x="15754" y="0"/>
                  </a:lnTo>
                  <a:lnTo>
                    <a:pt x="0" y="19050"/>
                  </a:lnTo>
                  <a:lnTo>
                    <a:pt x="922044" y="19050"/>
                  </a:lnTo>
                  <a:lnTo>
                    <a:pt x="906340" y="0"/>
                  </a:lnTo>
                  <a:close/>
                </a:path>
              </a:pathLst>
            </a:custGeom>
            <a:solidFill>
              <a:srgbClr val="00A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8" name="object 658"/>
            <p:cNvSpPr/>
            <p:nvPr/>
          </p:nvSpPr>
          <p:spPr>
            <a:xfrm>
              <a:off x="729323" y="2096769"/>
              <a:ext cx="949325" cy="17780"/>
            </a:xfrm>
            <a:custGeom>
              <a:avLst/>
              <a:gdLst/>
              <a:ahLst/>
              <a:cxnLst/>
              <a:rect l="l" t="t" r="r" b="b"/>
              <a:pathLst>
                <a:path w="949325" h="17780">
                  <a:moveTo>
                    <a:pt x="934651" y="0"/>
                  </a:moveTo>
                  <a:lnTo>
                    <a:pt x="14704" y="0"/>
                  </a:lnTo>
                  <a:lnTo>
                    <a:pt x="0" y="17779"/>
                  </a:lnTo>
                  <a:lnTo>
                    <a:pt x="949307" y="17779"/>
                  </a:lnTo>
                  <a:lnTo>
                    <a:pt x="934651" y="0"/>
                  </a:lnTo>
                  <a:close/>
                </a:path>
              </a:pathLst>
            </a:custGeom>
            <a:solidFill>
              <a:srgbClr val="00A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9" name="object 659"/>
            <p:cNvSpPr/>
            <p:nvPr/>
          </p:nvSpPr>
          <p:spPr>
            <a:xfrm>
              <a:off x="718819" y="2113279"/>
              <a:ext cx="970280" cy="19050"/>
            </a:xfrm>
            <a:custGeom>
              <a:avLst/>
              <a:gdLst/>
              <a:ahLst/>
              <a:cxnLst/>
              <a:rect l="l" t="t" r="r" b="b"/>
              <a:pathLst>
                <a:path w="970280" h="19050">
                  <a:moveTo>
                    <a:pt x="582930" y="13970"/>
                  </a:moveTo>
                  <a:lnTo>
                    <a:pt x="388620" y="13970"/>
                  </a:lnTo>
                  <a:lnTo>
                    <a:pt x="382351" y="19050"/>
                  </a:lnTo>
                  <a:lnTo>
                    <a:pt x="589184" y="19050"/>
                  </a:lnTo>
                  <a:lnTo>
                    <a:pt x="582930" y="13970"/>
                  </a:lnTo>
                  <a:close/>
                </a:path>
                <a:path w="970280" h="19050">
                  <a:moveTo>
                    <a:pt x="958764" y="0"/>
                  </a:moveTo>
                  <a:lnTo>
                    <a:pt x="11553" y="0"/>
                  </a:lnTo>
                  <a:lnTo>
                    <a:pt x="0" y="13970"/>
                  </a:lnTo>
                  <a:lnTo>
                    <a:pt x="970280" y="13970"/>
                  </a:lnTo>
                  <a:lnTo>
                    <a:pt x="958764" y="0"/>
                  </a:lnTo>
                  <a:close/>
                </a:path>
              </a:pathLst>
            </a:custGeom>
            <a:solidFill>
              <a:srgbClr val="00A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0" name="object 660"/>
            <p:cNvSpPr/>
            <p:nvPr/>
          </p:nvSpPr>
          <p:spPr>
            <a:xfrm>
              <a:off x="1080800" y="2131059"/>
              <a:ext cx="247650" cy="17780"/>
            </a:xfrm>
            <a:custGeom>
              <a:avLst/>
              <a:gdLst/>
              <a:ahLst/>
              <a:cxnLst/>
              <a:rect l="l" t="t" r="r" b="b"/>
              <a:pathLst>
                <a:path w="247650" h="17780">
                  <a:moveTo>
                    <a:pt x="225640" y="0"/>
                  </a:moveTo>
                  <a:lnTo>
                    <a:pt x="21938" y="0"/>
                  </a:lnTo>
                  <a:lnTo>
                    <a:pt x="0" y="17779"/>
                  </a:lnTo>
                  <a:lnTo>
                    <a:pt x="247530" y="17779"/>
                  </a:lnTo>
                  <a:lnTo>
                    <a:pt x="225640" y="0"/>
                  </a:lnTo>
                  <a:close/>
                </a:path>
              </a:pathLst>
            </a:custGeom>
            <a:solidFill>
              <a:srgbClr val="00A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1" name="object 661"/>
            <p:cNvSpPr/>
            <p:nvPr/>
          </p:nvSpPr>
          <p:spPr>
            <a:xfrm>
              <a:off x="1058862" y="2147569"/>
              <a:ext cx="291465" cy="19050"/>
            </a:xfrm>
            <a:custGeom>
              <a:avLst/>
              <a:gdLst/>
              <a:ahLst/>
              <a:cxnLst/>
              <a:rect l="l" t="t" r="r" b="b"/>
              <a:pathLst>
                <a:path w="291465" h="19050">
                  <a:moveTo>
                    <a:pt x="267905" y="0"/>
                  </a:moveTo>
                  <a:lnTo>
                    <a:pt x="23505" y="0"/>
                  </a:lnTo>
                  <a:lnTo>
                    <a:pt x="0" y="19050"/>
                  </a:lnTo>
                  <a:lnTo>
                    <a:pt x="291359" y="19050"/>
                  </a:lnTo>
                  <a:lnTo>
                    <a:pt x="267905" y="0"/>
                  </a:lnTo>
                  <a:close/>
                </a:path>
              </a:pathLst>
            </a:custGeom>
            <a:solidFill>
              <a:srgbClr val="00A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2" name="object 662"/>
            <p:cNvSpPr/>
            <p:nvPr/>
          </p:nvSpPr>
          <p:spPr>
            <a:xfrm>
              <a:off x="1038491" y="2165350"/>
              <a:ext cx="332105" cy="17780"/>
            </a:xfrm>
            <a:custGeom>
              <a:avLst/>
              <a:gdLst/>
              <a:ahLst/>
              <a:cxnLst/>
              <a:rect l="l" t="t" r="r" b="b"/>
              <a:pathLst>
                <a:path w="332105" h="17780">
                  <a:moveTo>
                    <a:pt x="310166" y="0"/>
                  </a:moveTo>
                  <a:lnTo>
                    <a:pt x="21938" y="0"/>
                  </a:lnTo>
                  <a:lnTo>
                    <a:pt x="0" y="17779"/>
                  </a:lnTo>
                  <a:lnTo>
                    <a:pt x="332057" y="17779"/>
                  </a:lnTo>
                  <a:lnTo>
                    <a:pt x="310166" y="0"/>
                  </a:lnTo>
                  <a:close/>
                </a:path>
              </a:pathLst>
            </a:custGeom>
            <a:solidFill>
              <a:srgbClr val="00A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3" name="object 663"/>
            <p:cNvSpPr/>
            <p:nvPr/>
          </p:nvSpPr>
          <p:spPr>
            <a:xfrm>
              <a:off x="1016553" y="2181859"/>
              <a:ext cx="375920" cy="19050"/>
            </a:xfrm>
            <a:custGeom>
              <a:avLst/>
              <a:gdLst/>
              <a:ahLst/>
              <a:cxnLst/>
              <a:rect l="l" t="t" r="r" b="b"/>
              <a:pathLst>
                <a:path w="375919" h="19050">
                  <a:moveTo>
                    <a:pt x="352431" y="0"/>
                  </a:moveTo>
                  <a:lnTo>
                    <a:pt x="23505" y="0"/>
                  </a:lnTo>
                  <a:lnTo>
                    <a:pt x="0" y="19050"/>
                  </a:lnTo>
                  <a:lnTo>
                    <a:pt x="375885" y="19050"/>
                  </a:lnTo>
                  <a:lnTo>
                    <a:pt x="352431" y="0"/>
                  </a:lnTo>
                  <a:close/>
                </a:path>
              </a:pathLst>
            </a:custGeom>
            <a:solidFill>
              <a:srgbClr val="00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4" name="object 664"/>
            <p:cNvSpPr/>
            <p:nvPr/>
          </p:nvSpPr>
          <p:spPr>
            <a:xfrm>
              <a:off x="996181" y="2199640"/>
              <a:ext cx="417195" cy="17780"/>
            </a:xfrm>
            <a:custGeom>
              <a:avLst/>
              <a:gdLst/>
              <a:ahLst/>
              <a:cxnLst/>
              <a:rect l="l" t="t" r="r" b="b"/>
              <a:pathLst>
                <a:path w="417194" h="17780">
                  <a:moveTo>
                    <a:pt x="394693" y="0"/>
                  </a:moveTo>
                  <a:lnTo>
                    <a:pt x="21938" y="0"/>
                  </a:lnTo>
                  <a:lnTo>
                    <a:pt x="0" y="17780"/>
                  </a:lnTo>
                  <a:lnTo>
                    <a:pt x="416583" y="17780"/>
                  </a:lnTo>
                  <a:lnTo>
                    <a:pt x="394693" y="0"/>
                  </a:lnTo>
                  <a:close/>
                </a:path>
              </a:pathLst>
            </a:custGeom>
            <a:solidFill>
              <a:srgbClr val="00A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5" name="object 665"/>
            <p:cNvSpPr/>
            <p:nvPr/>
          </p:nvSpPr>
          <p:spPr>
            <a:xfrm>
              <a:off x="974243" y="2216150"/>
              <a:ext cx="461009" cy="19050"/>
            </a:xfrm>
            <a:custGeom>
              <a:avLst/>
              <a:gdLst/>
              <a:ahLst/>
              <a:cxnLst/>
              <a:rect l="l" t="t" r="r" b="b"/>
              <a:pathLst>
                <a:path w="461009" h="19050">
                  <a:moveTo>
                    <a:pt x="436958" y="0"/>
                  </a:moveTo>
                  <a:lnTo>
                    <a:pt x="23505" y="0"/>
                  </a:lnTo>
                  <a:lnTo>
                    <a:pt x="0" y="19050"/>
                  </a:lnTo>
                  <a:lnTo>
                    <a:pt x="460412" y="19050"/>
                  </a:lnTo>
                  <a:lnTo>
                    <a:pt x="436958" y="0"/>
                  </a:lnTo>
                  <a:close/>
                </a:path>
              </a:pathLst>
            </a:custGeom>
            <a:solidFill>
              <a:srgbClr val="00A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6" name="object 666"/>
            <p:cNvSpPr/>
            <p:nvPr/>
          </p:nvSpPr>
          <p:spPr>
            <a:xfrm>
              <a:off x="952305" y="2233929"/>
              <a:ext cx="504825" cy="19050"/>
            </a:xfrm>
            <a:custGeom>
              <a:avLst/>
              <a:gdLst/>
              <a:ahLst/>
              <a:cxnLst/>
              <a:rect l="l" t="t" r="r" b="b"/>
              <a:pathLst>
                <a:path w="504825" h="19050">
                  <a:moveTo>
                    <a:pt x="480787" y="0"/>
                  </a:moveTo>
                  <a:lnTo>
                    <a:pt x="23505" y="0"/>
                  </a:lnTo>
                  <a:lnTo>
                    <a:pt x="0" y="19050"/>
                  </a:lnTo>
                  <a:lnTo>
                    <a:pt x="504241" y="19050"/>
                  </a:lnTo>
                  <a:lnTo>
                    <a:pt x="480787" y="0"/>
                  </a:lnTo>
                  <a:close/>
                </a:path>
              </a:pathLst>
            </a:custGeom>
            <a:solidFill>
              <a:srgbClr val="00A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7" name="object 667"/>
            <p:cNvSpPr/>
            <p:nvPr/>
          </p:nvSpPr>
          <p:spPr>
            <a:xfrm>
              <a:off x="931934" y="2251709"/>
              <a:ext cx="545465" cy="17780"/>
            </a:xfrm>
            <a:custGeom>
              <a:avLst/>
              <a:gdLst/>
              <a:ahLst/>
              <a:cxnLst/>
              <a:rect l="l" t="t" r="r" b="b"/>
              <a:pathLst>
                <a:path w="545465" h="17780">
                  <a:moveTo>
                    <a:pt x="523048" y="0"/>
                  </a:moveTo>
                  <a:lnTo>
                    <a:pt x="21938" y="0"/>
                  </a:lnTo>
                  <a:lnTo>
                    <a:pt x="0" y="17779"/>
                  </a:lnTo>
                  <a:lnTo>
                    <a:pt x="544939" y="17779"/>
                  </a:lnTo>
                  <a:lnTo>
                    <a:pt x="523048" y="0"/>
                  </a:lnTo>
                  <a:close/>
                </a:path>
              </a:pathLst>
            </a:custGeom>
            <a:solidFill>
              <a:srgbClr val="00A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8" name="object 668"/>
            <p:cNvSpPr/>
            <p:nvPr/>
          </p:nvSpPr>
          <p:spPr>
            <a:xfrm>
              <a:off x="909996" y="2268219"/>
              <a:ext cx="589280" cy="19050"/>
            </a:xfrm>
            <a:custGeom>
              <a:avLst/>
              <a:gdLst/>
              <a:ahLst/>
              <a:cxnLst/>
              <a:rect l="l" t="t" r="r" b="b"/>
              <a:pathLst>
                <a:path w="589280" h="19050">
                  <a:moveTo>
                    <a:pt x="565313" y="0"/>
                  </a:moveTo>
                  <a:lnTo>
                    <a:pt x="23505" y="0"/>
                  </a:lnTo>
                  <a:lnTo>
                    <a:pt x="0" y="19050"/>
                  </a:lnTo>
                  <a:lnTo>
                    <a:pt x="588767" y="19050"/>
                  </a:lnTo>
                  <a:lnTo>
                    <a:pt x="565313" y="0"/>
                  </a:lnTo>
                  <a:close/>
                </a:path>
              </a:pathLst>
            </a:custGeom>
            <a:solidFill>
              <a:srgbClr val="009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9" name="object 669"/>
            <p:cNvSpPr/>
            <p:nvPr/>
          </p:nvSpPr>
          <p:spPr>
            <a:xfrm>
              <a:off x="889624" y="2284729"/>
              <a:ext cx="629920" cy="19050"/>
            </a:xfrm>
            <a:custGeom>
              <a:avLst/>
              <a:gdLst/>
              <a:ahLst/>
              <a:cxnLst/>
              <a:rect l="l" t="t" r="r" b="b"/>
              <a:pathLst>
                <a:path w="629919" h="19050">
                  <a:moveTo>
                    <a:pt x="606011" y="0"/>
                  </a:moveTo>
                  <a:lnTo>
                    <a:pt x="23505" y="0"/>
                  </a:lnTo>
                  <a:lnTo>
                    <a:pt x="0" y="19050"/>
                  </a:lnTo>
                  <a:lnTo>
                    <a:pt x="629465" y="19050"/>
                  </a:lnTo>
                  <a:lnTo>
                    <a:pt x="606011" y="0"/>
                  </a:lnTo>
                  <a:close/>
                </a:path>
              </a:pathLst>
            </a:custGeom>
            <a:solidFill>
              <a:srgbClr val="009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0" name="object 670"/>
            <p:cNvSpPr/>
            <p:nvPr/>
          </p:nvSpPr>
          <p:spPr>
            <a:xfrm>
              <a:off x="867686" y="2302509"/>
              <a:ext cx="673735" cy="19050"/>
            </a:xfrm>
            <a:custGeom>
              <a:avLst/>
              <a:gdLst/>
              <a:ahLst/>
              <a:cxnLst/>
              <a:rect l="l" t="t" r="r" b="b"/>
              <a:pathLst>
                <a:path w="673735" h="19050">
                  <a:moveTo>
                    <a:pt x="649840" y="0"/>
                  </a:moveTo>
                  <a:lnTo>
                    <a:pt x="23505" y="0"/>
                  </a:lnTo>
                  <a:lnTo>
                    <a:pt x="0" y="19050"/>
                  </a:lnTo>
                  <a:lnTo>
                    <a:pt x="673294" y="19050"/>
                  </a:lnTo>
                  <a:lnTo>
                    <a:pt x="649840" y="0"/>
                  </a:lnTo>
                  <a:close/>
                </a:path>
              </a:pathLst>
            </a:custGeom>
            <a:solidFill>
              <a:srgbClr val="009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1" name="object 671"/>
            <p:cNvSpPr/>
            <p:nvPr/>
          </p:nvSpPr>
          <p:spPr>
            <a:xfrm>
              <a:off x="847315" y="2320290"/>
              <a:ext cx="714375" cy="17780"/>
            </a:xfrm>
            <a:custGeom>
              <a:avLst/>
              <a:gdLst/>
              <a:ahLst/>
              <a:cxnLst/>
              <a:rect l="l" t="t" r="r" b="b"/>
              <a:pathLst>
                <a:path w="714375" h="17780">
                  <a:moveTo>
                    <a:pt x="692102" y="0"/>
                  </a:moveTo>
                  <a:lnTo>
                    <a:pt x="21938" y="0"/>
                  </a:lnTo>
                  <a:lnTo>
                    <a:pt x="0" y="17780"/>
                  </a:lnTo>
                  <a:lnTo>
                    <a:pt x="713992" y="17780"/>
                  </a:lnTo>
                  <a:lnTo>
                    <a:pt x="692102" y="0"/>
                  </a:lnTo>
                  <a:close/>
                </a:path>
              </a:pathLst>
            </a:custGeom>
            <a:solidFill>
              <a:srgbClr val="009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2" name="object 672"/>
            <p:cNvSpPr/>
            <p:nvPr/>
          </p:nvSpPr>
          <p:spPr>
            <a:xfrm>
              <a:off x="825377" y="2336800"/>
              <a:ext cx="758190" cy="19050"/>
            </a:xfrm>
            <a:custGeom>
              <a:avLst/>
              <a:gdLst/>
              <a:ahLst/>
              <a:cxnLst/>
              <a:rect l="l" t="t" r="r" b="b"/>
              <a:pathLst>
                <a:path w="758190" h="19050">
                  <a:moveTo>
                    <a:pt x="734367" y="0"/>
                  </a:moveTo>
                  <a:lnTo>
                    <a:pt x="23505" y="0"/>
                  </a:lnTo>
                  <a:lnTo>
                    <a:pt x="0" y="19050"/>
                  </a:lnTo>
                  <a:lnTo>
                    <a:pt x="757821" y="19050"/>
                  </a:lnTo>
                  <a:lnTo>
                    <a:pt x="734367" y="0"/>
                  </a:lnTo>
                  <a:close/>
                </a:path>
              </a:pathLst>
            </a:custGeom>
            <a:solidFill>
              <a:srgbClr val="009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3" name="object 673"/>
            <p:cNvSpPr/>
            <p:nvPr/>
          </p:nvSpPr>
          <p:spPr>
            <a:xfrm>
              <a:off x="805005" y="2354579"/>
              <a:ext cx="798830" cy="17780"/>
            </a:xfrm>
            <a:custGeom>
              <a:avLst/>
              <a:gdLst/>
              <a:ahLst/>
              <a:cxnLst/>
              <a:rect l="l" t="t" r="r" b="b"/>
              <a:pathLst>
                <a:path w="798830" h="17780">
                  <a:moveTo>
                    <a:pt x="776628" y="0"/>
                  </a:moveTo>
                  <a:lnTo>
                    <a:pt x="21938" y="0"/>
                  </a:lnTo>
                  <a:lnTo>
                    <a:pt x="0" y="17780"/>
                  </a:lnTo>
                  <a:lnTo>
                    <a:pt x="798519" y="17780"/>
                  </a:lnTo>
                  <a:lnTo>
                    <a:pt x="776628" y="0"/>
                  </a:lnTo>
                  <a:close/>
                </a:path>
              </a:pathLst>
            </a:custGeom>
            <a:solidFill>
              <a:srgbClr val="009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4" name="object 674"/>
            <p:cNvSpPr/>
            <p:nvPr/>
          </p:nvSpPr>
          <p:spPr>
            <a:xfrm>
              <a:off x="761123" y="2371089"/>
              <a:ext cx="886460" cy="36830"/>
            </a:xfrm>
            <a:custGeom>
              <a:avLst/>
              <a:gdLst/>
              <a:ahLst/>
              <a:cxnLst/>
              <a:rect l="l" t="t" r="r" b="b"/>
              <a:pathLst>
                <a:path w="886460" h="36830">
                  <a:moveTo>
                    <a:pt x="886180" y="36830"/>
                  </a:moveTo>
                  <a:lnTo>
                    <a:pt x="864285" y="19050"/>
                  </a:lnTo>
                  <a:lnTo>
                    <a:pt x="862723" y="17780"/>
                  </a:lnTo>
                  <a:lnTo>
                    <a:pt x="840828" y="0"/>
                  </a:lnTo>
                  <a:lnTo>
                    <a:pt x="45440" y="0"/>
                  </a:lnTo>
                  <a:lnTo>
                    <a:pt x="23507" y="17780"/>
                  </a:lnTo>
                  <a:lnTo>
                    <a:pt x="21932" y="19050"/>
                  </a:lnTo>
                  <a:lnTo>
                    <a:pt x="0" y="36830"/>
                  </a:lnTo>
                  <a:lnTo>
                    <a:pt x="886180" y="36830"/>
                  </a:lnTo>
                  <a:close/>
                </a:path>
              </a:pathLst>
            </a:custGeom>
            <a:solidFill>
              <a:srgbClr val="009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5" name="object 675"/>
            <p:cNvSpPr/>
            <p:nvPr/>
          </p:nvSpPr>
          <p:spPr>
            <a:xfrm>
              <a:off x="740758" y="2405379"/>
              <a:ext cx="927100" cy="19050"/>
            </a:xfrm>
            <a:custGeom>
              <a:avLst/>
              <a:gdLst/>
              <a:ahLst/>
              <a:cxnLst/>
              <a:rect l="l" t="t" r="r" b="b"/>
              <a:pathLst>
                <a:path w="927100" h="19050">
                  <a:moveTo>
                    <a:pt x="903420" y="0"/>
                  </a:moveTo>
                  <a:lnTo>
                    <a:pt x="23505" y="0"/>
                  </a:lnTo>
                  <a:lnTo>
                    <a:pt x="0" y="19050"/>
                  </a:lnTo>
                  <a:lnTo>
                    <a:pt x="926874" y="19050"/>
                  </a:lnTo>
                  <a:lnTo>
                    <a:pt x="903420" y="0"/>
                  </a:lnTo>
                  <a:close/>
                </a:path>
              </a:pathLst>
            </a:custGeom>
            <a:solidFill>
              <a:srgbClr val="009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6" name="object 676"/>
            <p:cNvSpPr/>
            <p:nvPr/>
          </p:nvSpPr>
          <p:spPr>
            <a:xfrm>
              <a:off x="720387" y="2423159"/>
              <a:ext cx="967740" cy="17780"/>
            </a:xfrm>
            <a:custGeom>
              <a:avLst/>
              <a:gdLst/>
              <a:ahLst/>
              <a:cxnLst/>
              <a:rect l="l" t="t" r="r" b="b"/>
              <a:pathLst>
                <a:path w="967739" h="17780">
                  <a:moveTo>
                    <a:pt x="945682" y="0"/>
                  </a:moveTo>
                  <a:lnTo>
                    <a:pt x="21938" y="0"/>
                  </a:lnTo>
                  <a:lnTo>
                    <a:pt x="0" y="17779"/>
                  </a:lnTo>
                  <a:lnTo>
                    <a:pt x="967572" y="17779"/>
                  </a:lnTo>
                  <a:lnTo>
                    <a:pt x="945682" y="0"/>
                  </a:lnTo>
                  <a:close/>
                </a:path>
              </a:pathLst>
            </a:custGeom>
            <a:solidFill>
              <a:srgbClr val="009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7" name="object 677"/>
            <p:cNvSpPr/>
            <p:nvPr/>
          </p:nvSpPr>
          <p:spPr>
            <a:xfrm>
              <a:off x="698448" y="2439669"/>
              <a:ext cx="1011555" cy="19050"/>
            </a:xfrm>
            <a:custGeom>
              <a:avLst/>
              <a:gdLst/>
              <a:ahLst/>
              <a:cxnLst/>
              <a:rect l="l" t="t" r="r" b="b"/>
              <a:pathLst>
                <a:path w="1011555" h="19050">
                  <a:moveTo>
                    <a:pt x="987947" y="0"/>
                  </a:moveTo>
                  <a:lnTo>
                    <a:pt x="23505" y="0"/>
                  </a:lnTo>
                  <a:lnTo>
                    <a:pt x="0" y="19050"/>
                  </a:lnTo>
                  <a:lnTo>
                    <a:pt x="1011401" y="19050"/>
                  </a:lnTo>
                  <a:lnTo>
                    <a:pt x="987947" y="0"/>
                  </a:lnTo>
                  <a:close/>
                </a:path>
              </a:pathLst>
            </a:custGeom>
            <a:solidFill>
              <a:srgbClr val="009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8" name="object 678"/>
            <p:cNvSpPr/>
            <p:nvPr/>
          </p:nvSpPr>
          <p:spPr>
            <a:xfrm>
              <a:off x="676510" y="2457450"/>
              <a:ext cx="1055370" cy="19050"/>
            </a:xfrm>
            <a:custGeom>
              <a:avLst/>
              <a:gdLst/>
              <a:ahLst/>
              <a:cxnLst/>
              <a:rect l="l" t="t" r="r" b="b"/>
              <a:pathLst>
                <a:path w="1055370" h="19050">
                  <a:moveTo>
                    <a:pt x="1031775" y="0"/>
                  </a:moveTo>
                  <a:lnTo>
                    <a:pt x="23505" y="0"/>
                  </a:lnTo>
                  <a:lnTo>
                    <a:pt x="0" y="19050"/>
                  </a:lnTo>
                  <a:lnTo>
                    <a:pt x="1055230" y="19050"/>
                  </a:lnTo>
                  <a:lnTo>
                    <a:pt x="1031775" y="0"/>
                  </a:lnTo>
                  <a:close/>
                </a:path>
              </a:pathLst>
            </a:custGeom>
            <a:solidFill>
              <a:srgbClr val="009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9" name="object 679"/>
            <p:cNvSpPr/>
            <p:nvPr/>
          </p:nvSpPr>
          <p:spPr>
            <a:xfrm>
              <a:off x="656139" y="2475229"/>
              <a:ext cx="1096010" cy="17780"/>
            </a:xfrm>
            <a:custGeom>
              <a:avLst/>
              <a:gdLst/>
              <a:ahLst/>
              <a:cxnLst/>
              <a:rect l="l" t="t" r="r" b="b"/>
              <a:pathLst>
                <a:path w="1096010" h="17780">
                  <a:moveTo>
                    <a:pt x="1074037" y="0"/>
                  </a:moveTo>
                  <a:lnTo>
                    <a:pt x="21938" y="0"/>
                  </a:lnTo>
                  <a:lnTo>
                    <a:pt x="0" y="17780"/>
                  </a:lnTo>
                  <a:lnTo>
                    <a:pt x="1095928" y="17780"/>
                  </a:lnTo>
                  <a:lnTo>
                    <a:pt x="1074037" y="0"/>
                  </a:lnTo>
                  <a:close/>
                </a:path>
              </a:pathLst>
            </a:custGeom>
            <a:solidFill>
              <a:srgbClr val="009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0" name="object 680"/>
            <p:cNvSpPr/>
            <p:nvPr/>
          </p:nvSpPr>
          <p:spPr>
            <a:xfrm>
              <a:off x="634201" y="2491740"/>
              <a:ext cx="1139825" cy="19050"/>
            </a:xfrm>
            <a:custGeom>
              <a:avLst/>
              <a:gdLst/>
              <a:ahLst/>
              <a:cxnLst/>
              <a:rect l="l" t="t" r="r" b="b"/>
              <a:pathLst>
                <a:path w="1139825" h="19050">
                  <a:moveTo>
                    <a:pt x="1116302" y="0"/>
                  </a:moveTo>
                  <a:lnTo>
                    <a:pt x="23505" y="0"/>
                  </a:lnTo>
                  <a:lnTo>
                    <a:pt x="0" y="19050"/>
                  </a:lnTo>
                  <a:lnTo>
                    <a:pt x="1139756" y="19050"/>
                  </a:lnTo>
                  <a:lnTo>
                    <a:pt x="1116302" y="0"/>
                  </a:lnTo>
                  <a:close/>
                </a:path>
              </a:pathLst>
            </a:custGeom>
            <a:solidFill>
              <a:srgbClr val="009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1" name="object 681"/>
            <p:cNvSpPr/>
            <p:nvPr/>
          </p:nvSpPr>
          <p:spPr>
            <a:xfrm>
              <a:off x="613829" y="2508250"/>
              <a:ext cx="1180465" cy="19050"/>
            </a:xfrm>
            <a:custGeom>
              <a:avLst/>
              <a:gdLst/>
              <a:ahLst/>
              <a:cxnLst/>
              <a:rect l="l" t="t" r="r" b="b"/>
              <a:pathLst>
                <a:path w="1180464" h="19050">
                  <a:moveTo>
                    <a:pt x="1157000" y="0"/>
                  </a:moveTo>
                  <a:lnTo>
                    <a:pt x="23505" y="0"/>
                  </a:lnTo>
                  <a:lnTo>
                    <a:pt x="0" y="19050"/>
                  </a:lnTo>
                  <a:lnTo>
                    <a:pt x="1180454" y="19050"/>
                  </a:lnTo>
                  <a:lnTo>
                    <a:pt x="1157000" y="0"/>
                  </a:lnTo>
                  <a:close/>
                </a:path>
              </a:pathLst>
            </a:custGeom>
            <a:solidFill>
              <a:srgbClr val="009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2" name="object 682"/>
            <p:cNvSpPr/>
            <p:nvPr/>
          </p:nvSpPr>
          <p:spPr>
            <a:xfrm>
              <a:off x="591891" y="2526029"/>
              <a:ext cx="1224280" cy="19050"/>
            </a:xfrm>
            <a:custGeom>
              <a:avLst/>
              <a:gdLst/>
              <a:ahLst/>
              <a:cxnLst/>
              <a:rect l="l" t="t" r="r" b="b"/>
              <a:pathLst>
                <a:path w="1224280" h="19050">
                  <a:moveTo>
                    <a:pt x="1200829" y="0"/>
                  </a:moveTo>
                  <a:lnTo>
                    <a:pt x="23505" y="0"/>
                  </a:lnTo>
                  <a:lnTo>
                    <a:pt x="0" y="19050"/>
                  </a:lnTo>
                  <a:lnTo>
                    <a:pt x="1224283" y="19050"/>
                  </a:lnTo>
                  <a:lnTo>
                    <a:pt x="1200829" y="0"/>
                  </a:lnTo>
                  <a:close/>
                </a:path>
              </a:pathLst>
            </a:custGeom>
            <a:solidFill>
              <a:srgbClr val="009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3" name="object 683"/>
            <p:cNvSpPr/>
            <p:nvPr/>
          </p:nvSpPr>
          <p:spPr>
            <a:xfrm>
              <a:off x="571520" y="2543809"/>
              <a:ext cx="1265555" cy="17780"/>
            </a:xfrm>
            <a:custGeom>
              <a:avLst/>
              <a:gdLst/>
              <a:ahLst/>
              <a:cxnLst/>
              <a:rect l="l" t="t" r="r" b="b"/>
              <a:pathLst>
                <a:path w="1265555" h="17780">
                  <a:moveTo>
                    <a:pt x="1243091" y="0"/>
                  </a:moveTo>
                  <a:lnTo>
                    <a:pt x="21938" y="0"/>
                  </a:lnTo>
                  <a:lnTo>
                    <a:pt x="0" y="17779"/>
                  </a:lnTo>
                  <a:lnTo>
                    <a:pt x="1264981" y="17779"/>
                  </a:lnTo>
                  <a:lnTo>
                    <a:pt x="1243091" y="0"/>
                  </a:lnTo>
                  <a:close/>
                </a:path>
              </a:pathLst>
            </a:custGeom>
            <a:solidFill>
              <a:srgbClr val="008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4" name="object 684"/>
            <p:cNvSpPr/>
            <p:nvPr/>
          </p:nvSpPr>
          <p:spPr>
            <a:xfrm>
              <a:off x="549582" y="2560319"/>
              <a:ext cx="1309370" cy="19050"/>
            </a:xfrm>
            <a:custGeom>
              <a:avLst/>
              <a:gdLst/>
              <a:ahLst/>
              <a:cxnLst/>
              <a:rect l="l" t="t" r="r" b="b"/>
              <a:pathLst>
                <a:path w="1309370" h="19050">
                  <a:moveTo>
                    <a:pt x="1285356" y="0"/>
                  </a:moveTo>
                  <a:lnTo>
                    <a:pt x="23505" y="0"/>
                  </a:lnTo>
                  <a:lnTo>
                    <a:pt x="0" y="19050"/>
                  </a:lnTo>
                  <a:lnTo>
                    <a:pt x="1308810" y="19050"/>
                  </a:lnTo>
                  <a:lnTo>
                    <a:pt x="1285356" y="0"/>
                  </a:lnTo>
                  <a:close/>
                </a:path>
              </a:pathLst>
            </a:custGeom>
            <a:solidFill>
              <a:srgbClr val="008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5" name="object 685"/>
            <p:cNvSpPr/>
            <p:nvPr/>
          </p:nvSpPr>
          <p:spPr>
            <a:xfrm>
              <a:off x="529211" y="2578100"/>
              <a:ext cx="1350010" cy="17780"/>
            </a:xfrm>
            <a:custGeom>
              <a:avLst/>
              <a:gdLst/>
              <a:ahLst/>
              <a:cxnLst/>
              <a:rect l="l" t="t" r="r" b="b"/>
              <a:pathLst>
                <a:path w="1350010" h="17780">
                  <a:moveTo>
                    <a:pt x="1327617" y="0"/>
                  </a:moveTo>
                  <a:lnTo>
                    <a:pt x="21938" y="0"/>
                  </a:lnTo>
                  <a:lnTo>
                    <a:pt x="0" y="17779"/>
                  </a:lnTo>
                  <a:lnTo>
                    <a:pt x="1349508" y="17779"/>
                  </a:lnTo>
                  <a:lnTo>
                    <a:pt x="1327617" y="0"/>
                  </a:lnTo>
                  <a:close/>
                </a:path>
              </a:pathLst>
            </a:custGeom>
            <a:solidFill>
              <a:srgbClr val="008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6" name="object 686"/>
            <p:cNvSpPr/>
            <p:nvPr/>
          </p:nvSpPr>
          <p:spPr>
            <a:xfrm>
              <a:off x="524510" y="2594609"/>
              <a:ext cx="1358900" cy="19050"/>
            </a:xfrm>
            <a:custGeom>
              <a:avLst/>
              <a:gdLst/>
              <a:ahLst/>
              <a:cxnLst/>
              <a:rect l="l" t="t" r="r" b="b"/>
              <a:pathLst>
                <a:path w="1358900" h="19050">
                  <a:moveTo>
                    <a:pt x="1358900" y="5080"/>
                  </a:moveTo>
                  <a:lnTo>
                    <a:pt x="1352638" y="0"/>
                  </a:lnTo>
                  <a:lnTo>
                    <a:pt x="6261" y="0"/>
                  </a:lnTo>
                  <a:lnTo>
                    <a:pt x="0" y="5080"/>
                  </a:lnTo>
                  <a:lnTo>
                    <a:pt x="582930" y="5080"/>
                  </a:lnTo>
                  <a:lnTo>
                    <a:pt x="582930" y="19050"/>
                  </a:lnTo>
                  <a:lnTo>
                    <a:pt x="777240" y="19050"/>
                  </a:lnTo>
                  <a:lnTo>
                    <a:pt x="777240" y="5080"/>
                  </a:lnTo>
                  <a:lnTo>
                    <a:pt x="1358900" y="5080"/>
                  </a:lnTo>
                  <a:close/>
                </a:path>
              </a:pathLst>
            </a:custGeom>
            <a:solidFill>
              <a:srgbClr val="008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7" name="object 687"/>
            <p:cNvSpPr/>
            <p:nvPr/>
          </p:nvSpPr>
          <p:spPr>
            <a:xfrm>
              <a:off x="1107439" y="2612390"/>
              <a:ext cx="194310" cy="19050"/>
            </a:xfrm>
            <a:custGeom>
              <a:avLst/>
              <a:gdLst/>
              <a:ahLst/>
              <a:cxnLst/>
              <a:rect l="l" t="t" r="r" b="b"/>
              <a:pathLst>
                <a:path w="194309" h="19050">
                  <a:moveTo>
                    <a:pt x="0" y="19050"/>
                  </a:moveTo>
                  <a:lnTo>
                    <a:pt x="0" y="0"/>
                  </a:lnTo>
                  <a:lnTo>
                    <a:pt x="194309" y="0"/>
                  </a:lnTo>
                  <a:lnTo>
                    <a:pt x="194309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008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8" name="object 688"/>
            <p:cNvSpPr/>
            <p:nvPr/>
          </p:nvSpPr>
          <p:spPr>
            <a:xfrm>
              <a:off x="1107439" y="2628900"/>
              <a:ext cx="194310" cy="19050"/>
            </a:xfrm>
            <a:custGeom>
              <a:avLst/>
              <a:gdLst/>
              <a:ahLst/>
              <a:cxnLst/>
              <a:rect l="l" t="t" r="r" b="b"/>
              <a:pathLst>
                <a:path w="194309" h="19050">
                  <a:moveTo>
                    <a:pt x="0" y="19050"/>
                  </a:moveTo>
                  <a:lnTo>
                    <a:pt x="0" y="0"/>
                  </a:lnTo>
                  <a:lnTo>
                    <a:pt x="194309" y="0"/>
                  </a:lnTo>
                  <a:lnTo>
                    <a:pt x="194309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008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9" name="object 689"/>
            <p:cNvSpPr/>
            <p:nvPr/>
          </p:nvSpPr>
          <p:spPr>
            <a:xfrm>
              <a:off x="1107439" y="2646679"/>
              <a:ext cx="194310" cy="17780"/>
            </a:xfrm>
            <a:custGeom>
              <a:avLst/>
              <a:gdLst/>
              <a:ahLst/>
              <a:cxnLst/>
              <a:rect l="l" t="t" r="r" b="b"/>
              <a:pathLst>
                <a:path w="194309" h="17780">
                  <a:moveTo>
                    <a:pt x="0" y="17780"/>
                  </a:moveTo>
                  <a:lnTo>
                    <a:pt x="0" y="0"/>
                  </a:lnTo>
                  <a:lnTo>
                    <a:pt x="194309" y="0"/>
                  </a:lnTo>
                  <a:lnTo>
                    <a:pt x="194309" y="17780"/>
                  </a:lnTo>
                  <a:lnTo>
                    <a:pt x="0" y="17780"/>
                  </a:lnTo>
                  <a:close/>
                </a:path>
              </a:pathLst>
            </a:custGeom>
            <a:solidFill>
              <a:srgbClr val="008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0" name="object 690"/>
            <p:cNvSpPr/>
            <p:nvPr/>
          </p:nvSpPr>
          <p:spPr>
            <a:xfrm>
              <a:off x="1107439" y="2663190"/>
              <a:ext cx="194310" cy="19050"/>
            </a:xfrm>
            <a:custGeom>
              <a:avLst/>
              <a:gdLst/>
              <a:ahLst/>
              <a:cxnLst/>
              <a:rect l="l" t="t" r="r" b="b"/>
              <a:pathLst>
                <a:path w="194309" h="19050">
                  <a:moveTo>
                    <a:pt x="0" y="19050"/>
                  </a:moveTo>
                  <a:lnTo>
                    <a:pt x="0" y="0"/>
                  </a:lnTo>
                  <a:lnTo>
                    <a:pt x="194309" y="0"/>
                  </a:lnTo>
                  <a:lnTo>
                    <a:pt x="194309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008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1" name="object 691"/>
            <p:cNvSpPr/>
            <p:nvPr/>
          </p:nvSpPr>
          <p:spPr>
            <a:xfrm>
              <a:off x="1107439" y="2680969"/>
              <a:ext cx="194310" cy="19050"/>
            </a:xfrm>
            <a:custGeom>
              <a:avLst/>
              <a:gdLst/>
              <a:ahLst/>
              <a:cxnLst/>
              <a:rect l="l" t="t" r="r" b="b"/>
              <a:pathLst>
                <a:path w="194309" h="19050">
                  <a:moveTo>
                    <a:pt x="0" y="19050"/>
                  </a:moveTo>
                  <a:lnTo>
                    <a:pt x="0" y="0"/>
                  </a:lnTo>
                  <a:lnTo>
                    <a:pt x="194309" y="0"/>
                  </a:lnTo>
                  <a:lnTo>
                    <a:pt x="194309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008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2" name="object 692"/>
            <p:cNvSpPr/>
            <p:nvPr/>
          </p:nvSpPr>
          <p:spPr>
            <a:xfrm>
              <a:off x="1107439" y="2698750"/>
              <a:ext cx="194310" cy="17780"/>
            </a:xfrm>
            <a:custGeom>
              <a:avLst/>
              <a:gdLst/>
              <a:ahLst/>
              <a:cxnLst/>
              <a:rect l="l" t="t" r="r" b="b"/>
              <a:pathLst>
                <a:path w="194309" h="17780">
                  <a:moveTo>
                    <a:pt x="0" y="17779"/>
                  </a:moveTo>
                  <a:lnTo>
                    <a:pt x="0" y="0"/>
                  </a:lnTo>
                  <a:lnTo>
                    <a:pt x="194309" y="0"/>
                  </a:lnTo>
                  <a:lnTo>
                    <a:pt x="194309" y="17779"/>
                  </a:lnTo>
                  <a:lnTo>
                    <a:pt x="0" y="17779"/>
                  </a:lnTo>
                  <a:close/>
                </a:path>
              </a:pathLst>
            </a:custGeom>
            <a:solidFill>
              <a:srgbClr val="008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3" name="object 693"/>
            <p:cNvSpPr/>
            <p:nvPr/>
          </p:nvSpPr>
          <p:spPr>
            <a:xfrm>
              <a:off x="1107439" y="2715259"/>
              <a:ext cx="194310" cy="19050"/>
            </a:xfrm>
            <a:custGeom>
              <a:avLst/>
              <a:gdLst/>
              <a:ahLst/>
              <a:cxnLst/>
              <a:rect l="l" t="t" r="r" b="b"/>
              <a:pathLst>
                <a:path w="194309" h="19050">
                  <a:moveTo>
                    <a:pt x="0" y="19050"/>
                  </a:moveTo>
                  <a:lnTo>
                    <a:pt x="0" y="0"/>
                  </a:lnTo>
                  <a:lnTo>
                    <a:pt x="194309" y="0"/>
                  </a:lnTo>
                  <a:lnTo>
                    <a:pt x="194309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008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4" name="object 694"/>
            <p:cNvSpPr/>
            <p:nvPr/>
          </p:nvSpPr>
          <p:spPr>
            <a:xfrm>
              <a:off x="1107439" y="2731769"/>
              <a:ext cx="194310" cy="19050"/>
            </a:xfrm>
            <a:custGeom>
              <a:avLst/>
              <a:gdLst/>
              <a:ahLst/>
              <a:cxnLst/>
              <a:rect l="l" t="t" r="r" b="b"/>
              <a:pathLst>
                <a:path w="194309" h="19050">
                  <a:moveTo>
                    <a:pt x="0" y="19050"/>
                  </a:moveTo>
                  <a:lnTo>
                    <a:pt x="0" y="0"/>
                  </a:lnTo>
                  <a:lnTo>
                    <a:pt x="194309" y="0"/>
                  </a:lnTo>
                  <a:lnTo>
                    <a:pt x="194309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008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5" name="object 695"/>
            <p:cNvSpPr/>
            <p:nvPr/>
          </p:nvSpPr>
          <p:spPr>
            <a:xfrm>
              <a:off x="1107439" y="2749550"/>
              <a:ext cx="194310" cy="19050"/>
            </a:xfrm>
            <a:custGeom>
              <a:avLst/>
              <a:gdLst/>
              <a:ahLst/>
              <a:cxnLst/>
              <a:rect l="l" t="t" r="r" b="b"/>
              <a:pathLst>
                <a:path w="194309" h="19050">
                  <a:moveTo>
                    <a:pt x="0" y="19050"/>
                  </a:moveTo>
                  <a:lnTo>
                    <a:pt x="0" y="0"/>
                  </a:lnTo>
                  <a:lnTo>
                    <a:pt x="194309" y="0"/>
                  </a:lnTo>
                  <a:lnTo>
                    <a:pt x="194309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008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6" name="object 696"/>
            <p:cNvSpPr/>
            <p:nvPr/>
          </p:nvSpPr>
          <p:spPr>
            <a:xfrm>
              <a:off x="1107439" y="2767329"/>
              <a:ext cx="194310" cy="17780"/>
            </a:xfrm>
            <a:custGeom>
              <a:avLst/>
              <a:gdLst/>
              <a:ahLst/>
              <a:cxnLst/>
              <a:rect l="l" t="t" r="r" b="b"/>
              <a:pathLst>
                <a:path w="194309" h="17780">
                  <a:moveTo>
                    <a:pt x="0" y="17780"/>
                  </a:moveTo>
                  <a:lnTo>
                    <a:pt x="0" y="0"/>
                  </a:lnTo>
                  <a:lnTo>
                    <a:pt x="194309" y="0"/>
                  </a:lnTo>
                  <a:lnTo>
                    <a:pt x="194309" y="17780"/>
                  </a:lnTo>
                  <a:lnTo>
                    <a:pt x="0" y="17780"/>
                  </a:lnTo>
                  <a:close/>
                </a:path>
              </a:pathLst>
            </a:custGeom>
            <a:solidFill>
              <a:srgbClr val="008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7" name="object 697"/>
            <p:cNvSpPr/>
            <p:nvPr/>
          </p:nvSpPr>
          <p:spPr>
            <a:xfrm>
              <a:off x="1107439" y="2783840"/>
              <a:ext cx="194310" cy="17780"/>
            </a:xfrm>
            <a:custGeom>
              <a:avLst/>
              <a:gdLst/>
              <a:ahLst/>
              <a:cxnLst/>
              <a:rect l="l" t="t" r="r" b="b"/>
              <a:pathLst>
                <a:path w="194309" h="17780">
                  <a:moveTo>
                    <a:pt x="194309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194309" y="17780"/>
                  </a:lnTo>
                  <a:lnTo>
                    <a:pt x="194309" y="0"/>
                  </a:lnTo>
                  <a:close/>
                </a:path>
              </a:pathLst>
            </a:custGeom>
            <a:solidFill>
              <a:srgbClr val="008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8" name="object 698"/>
            <p:cNvSpPr/>
            <p:nvPr/>
          </p:nvSpPr>
          <p:spPr>
            <a:xfrm>
              <a:off x="525780" y="1184910"/>
              <a:ext cx="1358900" cy="1615440"/>
            </a:xfrm>
            <a:custGeom>
              <a:avLst/>
              <a:gdLst/>
              <a:ahLst/>
              <a:cxnLst/>
              <a:rect l="l" t="t" r="r" b="b"/>
              <a:pathLst>
                <a:path w="1358900" h="1615439">
                  <a:moveTo>
                    <a:pt x="0" y="1413510"/>
                  </a:moveTo>
                  <a:lnTo>
                    <a:pt x="581660" y="1413510"/>
                  </a:lnTo>
                  <a:lnTo>
                    <a:pt x="581660" y="1615439"/>
                  </a:lnTo>
                  <a:lnTo>
                    <a:pt x="775970" y="1615439"/>
                  </a:lnTo>
                  <a:lnTo>
                    <a:pt x="775970" y="1413510"/>
                  </a:lnTo>
                  <a:lnTo>
                    <a:pt x="1358900" y="1413510"/>
                  </a:lnTo>
                  <a:lnTo>
                    <a:pt x="775970" y="942339"/>
                  </a:lnTo>
                  <a:lnTo>
                    <a:pt x="1164589" y="942339"/>
                  </a:lnTo>
                  <a:lnTo>
                    <a:pt x="775970" y="471169"/>
                  </a:lnTo>
                  <a:lnTo>
                    <a:pt x="970280" y="471169"/>
                  </a:lnTo>
                  <a:lnTo>
                    <a:pt x="679450" y="0"/>
                  </a:lnTo>
                  <a:lnTo>
                    <a:pt x="387350" y="471169"/>
                  </a:lnTo>
                  <a:lnTo>
                    <a:pt x="581660" y="471169"/>
                  </a:lnTo>
                  <a:lnTo>
                    <a:pt x="194310" y="942339"/>
                  </a:lnTo>
                  <a:lnTo>
                    <a:pt x="581660" y="942339"/>
                  </a:lnTo>
                  <a:lnTo>
                    <a:pt x="0" y="1413510"/>
                  </a:lnTo>
                  <a:close/>
                </a:path>
                <a:path w="1358900" h="1615439">
                  <a:moveTo>
                    <a:pt x="0" y="0"/>
                  </a:moveTo>
                  <a:lnTo>
                    <a:pt x="0" y="0"/>
                  </a:lnTo>
                </a:path>
                <a:path w="1358900" h="1615439">
                  <a:moveTo>
                    <a:pt x="1358900" y="1615439"/>
                  </a:moveTo>
                  <a:lnTo>
                    <a:pt x="1358900" y="161543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9" name="object 699"/>
            <p:cNvSpPr/>
            <p:nvPr/>
          </p:nvSpPr>
          <p:spPr>
            <a:xfrm>
              <a:off x="1310640" y="1494789"/>
              <a:ext cx="1358900" cy="1614170"/>
            </a:xfrm>
            <a:custGeom>
              <a:avLst/>
              <a:gdLst/>
              <a:ahLst/>
              <a:cxnLst/>
              <a:rect l="l" t="t" r="r" b="b"/>
              <a:pathLst>
                <a:path w="1358900" h="1614170">
                  <a:moveTo>
                    <a:pt x="1358900" y="1412240"/>
                  </a:moveTo>
                  <a:lnTo>
                    <a:pt x="777240" y="941070"/>
                  </a:lnTo>
                  <a:lnTo>
                    <a:pt x="1165860" y="941070"/>
                  </a:lnTo>
                  <a:lnTo>
                    <a:pt x="777240" y="469900"/>
                  </a:lnTo>
                  <a:lnTo>
                    <a:pt x="970280" y="469900"/>
                  </a:lnTo>
                  <a:lnTo>
                    <a:pt x="679450" y="0"/>
                  </a:lnTo>
                  <a:lnTo>
                    <a:pt x="388620" y="469900"/>
                  </a:lnTo>
                  <a:lnTo>
                    <a:pt x="582930" y="469900"/>
                  </a:lnTo>
                  <a:lnTo>
                    <a:pt x="194310" y="941070"/>
                  </a:lnTo>
                  <a:lnTo>
                    <a:pt x="582930" y="941070"/>
                  </a:lnTo>
                  <a:lnTo>
                    <a:pt x="0" y="1412240"/>
                  </a:lnTo>
                  <a:lnTo>
                    <a:pt x="582930" y="1412240"/>
                  </a:lnTo>
                  <a:lnTo>
                    <a:pt x="582930" y="1614170"/>
                  </a:lnTo>
                  <a:lnTo>
                    <a:pt x="777240" y="1614170"/>
                  </a:lnTo>
                  <a:lnTo>
                    <a:pt x="777240" y="1412240"/>
                  </a:lnTo>
                  <a:lnTo>
                    <a:pt x="1358900" y="141224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0" name="object 700"/>
            <p:cNvSpPr/>
            <p:nvPr/>
          </p:nvSpPr>
          <p:spPr>
            <a:xfrm>
              <a:off x="1311910" y="1493519"/>
              <a:ext cx="1358900" cy="1615440"/>
            </a:xfrm>
            <a:custGeom>
              <a:avLst/>
              <a:gdLst/>
              <a:ahLst/>
              <a:cxnLst/>
              <a:rect l="l" t="t" r="r" b="b"/>
              <a:pathLst>
                <a:path w="1358900" h="1615439">
                  <a:moveTo>
                    <a:pt x="0" y="1413509"/>
                  </a:moveTo>
                  <a:lnTo>
                    <a:pt x="581660" y="1413509"/>
                  </a:lnTo>
                  <a:lnTo>
                    <a:pt x="581660" y="1615439"/>
                  </a:lnTo>
                  <a:lnTo>
                    <a:pt x="775970" y="1615439"/>
                  </a:lnTo>
                  <a:lnTo>
                    <a:pt x="775970" y="1413509"/>
                  </a:lnTo>
                  <a:lnTo>
                    <a:pt x="1358900" y="1413509"/>
                  </a:lnTo>
                  <a:lnTo>
                    <a:pt x="775970" y="942339"/>
                  </a:lnTo>
                  <a:lnTo>
                    <a:pt x="1164590" y="942339"/>
                  </a:lnTo>
                  <a:lnTo>
                    <a:pt x="775970" y="471169"/>
                  </a:lnTo>
                  <a:lnTo>
                    <a:pt x="970279" y="471169"/>
                  </a:lnTo>
                  <a:lnTo>
                    <a:pt x="679450" y="0"/>
                  </a:lnTo>
                  <a:lnTo>
                    <a:pt x="387350" y="471169"/>
                  </a:lnTo>
                  <a:lnTo>
                    <a:pt x="581660" y="471169"/>
                  </a:lnTo>
                  <a:lnTo>
                    <a:pt x="193040" y="942339"/>
                  </a:lnTo>
                  <a:lnTo>
                    <a:pt x="581660" y="942339"/>
                  </a:lnTo>
                  <a:lnTo>
                    <a:pt x="0" y="1413509"/>
                  </a:lnTo>
                  <a:close/>
                </a:path>
                <a:path w="1358900" h="1615439">
                  <a:moveTo>
                    <a:pt x="0" y="0"/>
                  </a:moveTo>
                  <a:lnTo>
                    <a:pt x="0" y="0"/>
                  </a:lnTo>
                </a:path>
                <a:path w="1358900" h="1615439">
                  <a:moveTo>
                    <a:pt x="1358900" y="1615439"/>
                  </a:moveTo>
                  <a:lnTo>
                    <a:pt x="1358900" y="1615439"/>
                  </a:lnTo>
                </a:path>
              </a:pathLst>
            </a:custGeom>
            <a:ln w="934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1" name="object 701"/>
            <p:cNvSpPr/>
            <p:nvPr/>
          </p:nvSpPr>
          <p:spPr>
            <a:xfrm>
              <a:off x="1788125" y="1418590"/>
              <a:ext cx="251528" cy="20320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2" name="object 702"/>
            <p:cNvSpPr/>
            <p:nvPr/>
          </p:nvSpPr>
          <p:spPr>
            <a:xfrm>
              <a:off x="1778693" y="1620519"/>
              <a:ext cx="270510" cy="16510"/>
            </a:xfrm>
            <a:custGeom>
              <a:avLst/>
              <a:gdLst/>
              <a:ahLst/>
              <a:cxnLst/>
              <a:rect l="l" t="t" r="r" b="b"/>
              <a:pathLst>
                <a:path w="270510" h="16510">
                  <a:moveTo>
                    <a:pt x="260174" y="0"/>
                  </a:moveTo>
                  <a:lnTo>
                    <a:pt x="10218" y="0"/>
                  </a:lnTo>
                  <a:lnTo>
                    <a:pt x="0" y="16509"/>
                  </a:lnTo>
                  <a:lnTo>
                    <a:pt x="270393" y="16509"/>
                  </a:lnTo>
                  <a:lnTo>
                    <a:pt x="260174" y="0"/>
                  </a:lnTo>
                  <a:close/>
                </a:path>
              </a:pathLst>
            </a:custGeom>
            <a:solidFill>
              <a:srgbClr val="2692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3" name="object 703"/>
            <p:cNvSpPr/>
            <p:nvPr/>
          </p:nvSpPr>
          <p:spPr>
            <a:xfrm>
              <a:off x="1768475" y="1635759"/>
              <a:ext cx="290830" cy="17780"/>
            </a:xfrm>
            <a:custGeom>
              <a:avLst/>
              <a:gdLst/>
              <a:ahLst/>
              <a:cxnLst/>
              <a:rect l="l" t="t" r="r" b="b"/>
              <a:pathLst>
                <a:path w="290830" h="17780">
                  <a:moveTo>
                    <a:pt x="279825" y="0"/>
                  </a:moveTo>
                  <a:lnTo>
                    <a:pt x="11004" y="0"/>
                  </a:lnTo>
                  <a:lnTo>
                    <a:pt x="0" y="17779"/>
                  </a:lnTo>
                  <a:lnTo>
                    <a:pt x="290829" y="17779"/>
                  </a:lnTo>
                  <a:lnTo>
                    <a:pt x="279825" y="0"/>
                  </a:lnTo>
                  <a:close/>
                </a:path>
              </a:pathLst>
            </a:custGeom>
            <a:solidFill>
              <a:srgbClr val="2592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4" name="object 704"/>
            <p:cNvSpPr/>
            <p:nvPr/>
          </p:nvSpPr>
          <p:spPr>
            <a:xfrm>
              <a:off x="1759042" y="1652269"/>
              <a:ext cx="309880" cy="16510"/>
            </a:xfrm>
            <a:custGeom>
              <a:avLst/>
              <a:gdLst/>
              <a:ahLst/>
              <a:cxnLst/>
              <a:rect l="l" t="t" r="r" b="b"/>
              <a:pathLst>
                <a:path w="309880" h="16510">
                  <a:moveTo>
                    <a:pt x="299476" y="0"/>
                  </a:moveTo>
                  <a:lnTo>
                    <a:pt x="10218" y="0"/>
                  </a:lnTo>
                  <a:lnTo>
                    <a:pt x="0" y="16509"/>
                  </a:lnTo>
                  <a:lnTo>
                    <a:pt x="309694" y="16509"/>
                  </a:lnTo>
                  <a:lnTo>
                    <a:pt x="299476" y="0"/>
                  </a:lnTo>
                  <a:close/>
                </a:path>
              </a:pathLst>
            </a:custGeom>
            <a:solidFill>
              <a:srgbClr val="2491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5" name="object 705"/>
            <p:cNvSpPr/>
            <p:nvPr/>
          </p:nvSpPr>
          <p:spPr>
            <a:xfrm>
              <a:off x="1748824" y="1667509"/>
              <a:ext cx="330200" cy="17780"/>
            </a:xfrm>
            <a:custGeom>
              <a:avLst/>
              <a:gdLst/>
              <a:ahLst/>
              <a:cxnLst/>
              <a:rect l="l" t="t" r="r" b="b"/>
              <a:pathLst>
                <a:path w="330200" h="17780">
                  <a:moveTo>
                    <a:pt x="319126" y="0"/>
                  </a:moveTo>
                  <a:lnTo>
                    <a:pt x="11004" y="0"/>
                  </a:lnTo>
                  <a:lnTo>
                    <a:pt x="0" y="17779"/>
                  </a:lnTo>
                  <a:lnTo>
                    <a:pt x="330131" y="17779"/>
                  </a:lnTo>
                  <a:lnTo>
                    <a:pt x="319126" y="0"/>
                  </a:lnTo>
                  <a:close/>
                </a:path>
              </a:pathLst>
            </a:custGeom>
            <a:solidFill>
              <a:srgbClr val="2391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6" name="object 706"/>
            <p:cNvSpPr/>
            <p:nvPr/>
          </p:nvSpPr>
          <p:spPr>
            <a:xfrm>
              <a:off x="1739392" y="1682750"/>
              <a:ext cx="349250" cy="17780"/>
            </a:xfrm>
            <a:custGeom>
              <a:avLst/>
              <a:gdLst/>
              <a:ahLst/>
              <a:cxnLst/>
              <a:rect l="l" t="t" r="r" b="b"/>
              <a:pathLst>
                <a:path w="349250" h="17780">
                  <a:moveTo>
                    <a:pt x="337991" y="0"/>
                  </a:moveTo>
                  <a:lnTo>
                    <a:pt x="11004" y="0"/>
                  </a:lnTo>
                  <a:lnTo>
                    <a:pt x="0" y="17779"/>
                  </a:lnTo>
                  <a:lnTo>
                    <a:pt x="348996" y="17779"/>
                  </a:lnTo>
                  <a:lnTo>
                    <a:pt x="337991" y="0"/>
                  </a:lnTo>
                  <a:close/>
                </a:path>
              </a:pathLst>
            </a:custGeom>
            <a:solidFill>
              <a:srgbClr val="229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7" name="object 707"/>
            <p:cNvSpPr/>
            <p:nvPr/>
          </p:nvSpPr>
          <p:spPr>
            <a:xfrm>
              <a:off x="1729959" y="1699259"/>
              <a:ext cx="368300" cy="16510"/>
            </a:xfrm>
            <a:custGeom>
              <a:avLst/>
              <a:gdLst/>
              <a:ahLst/>
              <a:cxnLst/>
              <a:rect l="l" t="t" r="r" b="b"/>
              <a:pathLst>
                <a:path w="368300" h="16510">
                  <a:moveTo>
                    <a:pt x="357642" y="0"/>
                  </a:moveTo>
                  <a:lnTo>
                    <a:pt x="10218" y="0"/>
                  </a:lnTo>
                  <a:lnTo>
                    <a:pt x="0" y="16510"/>
                  </a:lnTo>
                  <a:lnTo>
                    <a:pt x="367860" y="16510"/>
                  </a:lnTo>
                  <a:lnTo>
                    <a:pt x="357642" y="0"/>
                  </a:lnTo>
                  <a:close/>
                </a:path>
              </a:pathLst>
            </a:custGeom>
            <a:solidFill>
              <a:srgbClr val="2190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8" name="object 708"/>
            <p:cNvSpPr/>
            <p:nvPr/>
          </p:nvSpPr>
          <p:spPr>
            <a:xfrm>
              <a:off x="1719741" y="1714500"/>
              <a:ext cx="388620" cy="17780"/>
            </a:xfrm>
            <a:custGeom>
              <a:avLst/>
              <a:gdLst/>
              <a:ahLst/>
              <a:cxnLst/>
              <a:rect l="l" t="t" r="r" b="b"/>
              <a:pathLst>
                <a:path w="388619" h="17780">
                  <a:moveTo>
                    <a:pt x="377292" y="0"/>
                  </a:moveTo>
                  <a:lnTo>
                    <a:pt x="11004" y="0"/>
                  </a:lnTo>
                  <a:lnTo>
                    <a:pt x="0" y="17779"/>
                  </a:lnTo>
                  <a:lnTo>
                    <a:pt x="388297" y="17779"/>
                  </a:lnTo>
                  <a:lnTo>
                    <a:pt x="377292" y="0"/>
                  </a:lnTo>
                  <a:close/>
                </a:path>
              </a:pathLst>
            </a:custGeom>
            <a:solidFill>
              <a:srgbClr val="208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9" name="object 709"/>
            <p:cNvSpPr/>
            <p:nvPr/>
          </p:nvSpPr>
          <p:spPr>
            <a:xfrm>
              <a:off x="1710308" y="1731009"/>
              <a:ext cx="407670" cy="16510"/>
            </a:xfrm>
            <a:custGeom>
              <a:avLst/>
              <a:gdLst/>
              <a:ahLst/>
              <a:cxnLst/>
              <a:rect l="l" t="t" r="r" b="b"/>
              <a:pathLst>
                <a:path w="407669" h="16510">
                  <a:moveTo>
                    <a:pt x="396943" y="0"/>
                  </a:moveTo>
                  <a:lnTo>
                    <a:pt x="10218" y="0"/>
                  </a:lnTo>
                  <a:lnTo>
                    <a:pt x="0" y="16510"/>
                  </a:lnTo>
                  <a:lnTo>
                    <a:pt x="407162" y="16510"/>
                  </a:lnTo>
                  <a:lnTo>
                    <a:pt x="396943" y="0"/>
                  </a:lnTo>
                  <a:close/>
                </a:path>
              </a:pathLst>
            </a:custGeom>
            <a:solidFill>
              <a:srgbClr val="1F8F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0" name="object 710"/>
            <p:cNvSpPr/>
            <p:nvPr/>
          </p:nvSpPr>
          <p:spPr>
            <a:xfrm>
              <a:off x="1700876" y="1746250"/>
              <a:ext cx="426084" cy="16510"/>
            </a:xfrm>
            <a:custGeom>
              <a:avLst/>
              <a:gdLst/>
              <a:ahLst/>
              <a:cxnLst/>
              <a:rect l="l" t="t" r="r" b="b"/>
              <a:pathLst>
                <a:path w="426085" h="16510">
                  <a:moveTo>
                    <a:pt x="415808" y="0"/>
                  </a:moveTo>
                  <a:lnTo>
                    <a:pt x="10218" y="0"/>
                  </a:lnTo>
                  <a:lnTo>
                    <a:pt x="0" y="16510"/>
                  </a:lnTo>
                  <a:lnTo>
                    <a:pt x="426026" y="16510"/>
                  </a:lnTo>
                  <a:lnTo>
                    <a:pt x="415808" y="0"/>
                  </a:lnTo>
                  <a:close/>
                </a:path>
              </a:pathLst>
            </a:custGeom>
            <a:solidFill>
              <a:srgbClr val="1E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1" name="object 711"/>
            <p:cNvSpPr/>
            <p:nvPr/>
          </p:nvSpPr>
          <p:spPr>
            <a:xfrm>
              <a:off x="1690658" y="1761490"/>
              <a:ext cx="447040" cy="17780"/>
            </a:xfrm>
            <a:custGeom>
              <a:avLst/>
              <a:gdLst/>
              <a:ahLst/>
              <a:cxnLst/>
              <a:rect l="l" t="t" r="r" b="b"/>
              <a:pathLst>
                <a:path w="447039" h="17780">
                  <a:moveTo>
                    <a:pt x="435458" y="0"/>
                  </a:moveTo>
                  <a:lnTo>
                    <a:pt x="11004" y="0"/>
                  </a:lnTo>
                  <a:lnTo>
                    <a:pt x="0" y="17780"/>
                  </a:lnTo>
                  <a:lnTo>
                    <a:pt x="446463" y="17780"/>
                  </a:lnTo>
                  <a:lnTo>
                    <a:pt x="435458" y="0"/>
                  </a:lnTo>
                  <a:close/>
                </a:path>
              </a:pathLst>
            </a:custGeom>
            <a:solidFill>
              <a:srgbClr val="1D8E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2" name="object 712"/>
            <p:cNvSpPr/>
            <p:nvPr/>
          </p:nvSpPr>
          <p:spPr>
            <a:xfrm>
              <a:off x="1681226" y="1776729"/>
              <a:ext cx="465455" cy="17780"/>
            </a:xfrm>
            <a:custGeom>
              <a:avLst/>
              <a:gdLst/>
              <a:ahLst/>
              <a:cxnLst/>
              <a:rect l="l" t="t" r="r" b="b"/>
              <a:pathLst>
                <a:path w="465455" h="17780">
                  <a:moveTo>
                    <a:pt x="454323" y="0"/>
                  </a:moveTo>
                  <a:lnTo>
                    <a:pt x="11004" y="0"/>
                  </a:lnTo>
                  <a:lnTo>
                    <a:pt x="0" y="17780"/>
                  </a:lnTo>
                  <a:lnTo>
                    <a:pt x="465328" y="17780"/>
                  </a:lnTo>
                  <a:lnTo>
                    <a:pt x="454323" y="0"/>
                  </a:lnTo>
                  <a:close/>
                </a:path>
              </a:pathLst>
            </a:custGeom>
            <a:solidFill>
              <a:srgbClr val="1C8E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3" name="object 713"/>
            <p:cNvSpPr/>
            <p:nvPr/>
          </p:nvSpPr>
          <p:spPr>
            <a:xfrm>
              <a:off x="1671007" y="1793240"/>
              <a:ext cx="485775" cy="17780"/>
            </a:xfrm>
            <a:custGeom>
              <a:avLst/>
              <a:gdLst/>
              <a:ahLst/>
              <a:cxnLst/>
              <a:rect l="l" t="t" r="r" b="b"/>
              <a:pathLst>
                <a:path w="485775" h="17780">
                  <a:moveTo>
                    <a:pt x="474760" y="0"/>
                  </a:moveTo>
                  <a:lnTo>
                    <a:pt x="11004" y="0"/>
                  </a:lnTo>
                  <a:lnTo>
                    <a:pt x="0" y="17780"/>
                  </a:lnTo>
                  <a:lnTo>
                    <a:pt x="485764" y="17780"/>
                  </a:lnTo>
                  <a:lnTo>
                    <a:pt x="474760" y="0"/>
                  </a:lnTo>
                  <a:close/>
                </a:path>
              </a:pathLst>
            </a:custGeom>
            <a:solidFill>
              <a:srgbClr val="1B8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4" name="object 714"/>
            <p:cNvSpPr/>
            <p:nvPr/>
          </p:nvSpPr>
          <p:spPr>
            <a:xfrm>
              <a:off x="1661575" y="1808479"/>
              <a:ext cx="504825" cy="17780"/>
            </a:xfrm>
            <a:custGeom>
              <a:avLst/>
              <a:gdLst/>
              <a:ahLst/>
              <a:cxnLst/>
              <a:rect l="l" t="t" r="r" b="b"/>
              <a:pathLst>
                <a:path w="504825" h="17780">
                  <a:moveTo>
                    <a:pt x="493624" y="0"/>
                  </a:moveTo>
                  <a:lnTo>
                    <a:pt x="11004" y="0"/>
                  </a:lnTo>
                  <a:lnTo>
                    <a:pt x="0" y="17780"/>
                  </a:lnTo>
                  <a:lnTo>
                    <a:pt x="504629" y="17780"/>
                  </a:lnTo>
                  <a:lnTo>
                    <a:pt x="493624" y="0"/>
                  </a:lnTo>
                  <a:close/>
                </a:path>
              </a:pathLst>
            </a:custGeom>
            <a:solidFill>
              <a:srgbClr val="1A8D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5" name="object 715"/>
            <p:cNvSpPr/>
            <p:nvPr/>
          </p:nvSpPr>
          <p:spPr>
            <a:xfrm>
              <a:off x="1652142" y="1824990"/>
              <a:ext cx="523875" cy="16510"/>
            </a:xfrm>
            <a:custGeom>
              <a:avLst/>
              <a:gdLst/>
              <a:ahLst/>
              <a:cxnLst/>
              <a:rect l="l" t="t" r="r" b="b"/>
              <a:pathLst>
                <a:path w="523875" h="16510">
                  <a:moveTo>
                    <a:pt x="513275" y="0"/>
                  </a:moveTo>
                  <a:lnTo>
                    <a:pt x="10218" y="0"/>
                  </a:lnTo>
                  <a:lnTo>
                    <a:pt x="0" y="16510"/>
                  </a:lnTo>
                  <a:lnTo>
                    <a:pt x="523494" y="16510"/>
                  </a:lnTo>
                  <a:lnTo>
                    <a:pt x="513275" y="0"/>
                  </a:lnTo>
                  <a:close/>
                </a:path>
              </a:pathLst>
            </a:custGeom>
            <a:solidFill>
              <a:srgbClr val="198C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6" name="object 716"/>
            <p:cNvSpPr/>
            <p:nvPr/>
          </p:nvSpPr>
          <p:spPr>
            <a:xfrm>
              <a:off x="1642710" y="1840229"/>
              <a:ext cx="542925" cy="16510"/>
            </a:xfrm>
            <a:custGeom>
              <a:avLst/>
              <a:gdLst/>
              <a:ahLst/>
              <a:cxnLst/>
              <a:rect l="l" t="t" r="r" b="b"/>
              <a:pathLst>
                <a:path w="542925" h="16510">
                  <a:moveTo>
                    <a:pt x="532140" y="0"/>
                  </a:moveTo>
                  <a:lnTo>
                    <a:pt x="10218" y="0"/>
                  </a:lnTo>
                  <a:lnTo>
                    <a:pt x="0" y="16510"/>
                  </a:lnTo>
                  <a:lnTo>
                    <a:pt x="542358" y="16510"/>
                  </a:lnTo>
                  <a:lnTo>
                    <a:pt x="532140" y="0"/>
                  </a:lnTo>
                  <a:close/>
                </a:path>
              </a:pathLst>
            </a:custGeom>
            <a:solidFill>
              <a:srgbClr val="188C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7" name="object 717"/>
            <p:cNvSpPr/>
            <p:nvPr/>
          </p:nvSpPr>
          <p:spPr>
            <a:xfrm>
              <a:off x="1632492" y="1855469"/>
              <a:ext cx="563245" cy="17780"/>
            </a:xfrm>
            <a:custGeom>
              <a:avLst/>
              <a:gdLst/>
              <a:ahLst/>
              <a:cxnLst/>
              <a:rect l="l" t="t" r="r" b="b"/>
              <a:pathLst>
                <a:path w="563244" h="17780">
                  <a:moveTo>
                    <a:pt x="551790" y="0"/>
                  </a:moveTo>
                  <a:lnTo>
                    <a:pt x="11004" y="0"/>
                  </a:lnTo>
                  <a:lnTo>
                    <a:pt x="0" y="17779"/>
                  </a:lnTo>
                  <a:lnTo>
                    <a:pt x="562795" y="17779"/>
                  </a:lnTo>
                  <a:lnTo>
                    <a:pt x="551790" y="0"/>
                  </a:lnTo>
                  <a:close/>
                </a:path>
              </a:pathLst>
            </a:custGeom>
            <a:solidFill>
              <a:srgbClr val="178B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8" name="object 718"/>
            <p:cNvSpPr/>
            <p:nvPr/>
          </p:nvSpPr>
          <p:spPr>
            <a:xfrm>
              <a:off x="1623060" y="1871979"/>
              <a:ext cx="581660" cy="16510"/>
            </a:xfrm>
            <a:custGeom>
              <a:avLst/>
              <a:gdLst/>
              <a:ahLst/>
              <a:cxnLst/>
              <a:rect l="l" t="t" r="r" b="b"/>
              <a:pathLst>
                <a:path w="581660" h="16510">
                  <a:moveTo>
                    <a:pt x="571441" y="0"/>
                  </a:moveTo>
                  <a:lnTo>
                    <a:pt x="10218" y="0"/>
                  </a:lnTo>
                  <a:lnTo>
                    <a:pt x="0" y="16510"/>
                  </a:lnTo>
                  <a:lnTo>
                    <a:pt x="581660" y="16510"/>
                  </a:lnTo>
                  <a:lnTo>
                    <a:pt x="571441" y="0"/>
                  </a:lnTo>
                  <a:close/>
                </a:path>
              </a:pathLst>
            </a:custGeom>
            <a:solidFill>
              <a:srgbClr val="168B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9" name="object 719"/>
            <p:cNvSpPr/>
            <p:nvPr/>
          </p:nvSpPr>
          <p:spPr>
            <a:xfrm>
              <a:off x="1623060" y="1887219"/>
              <a:ext cx="581660" cy="17780"/>
            </a:xfrm>
            <a:custGeom>
              <a:avLst/>
              <a:gdLst/>
              <a:ahLst/>
              <a:cxnLst/>
              <a:rect l="l" t="t" r="r" b="b"/>
              <a:pathLst>
                <a:path w="581660" h="17780">
                  <a:moveTo>
                    <a:pt x="388620" y="1269"/>
                  </a:moveTo>
                  <a:lnTo>
                    <a:pt x="193040" y="1269"/>
                  </a:lnTo>
                  <a:lnTo>
                    <a:pt x="179467" y="17779"/>
                  </a:lnTo>
                  <a:lnTo>
                    <a:pt x="402237" y="17779"/>
                  </a:lnTo>
                  <a:lnTo>
                    <a:pt x="388620" y="1269"/>
                  </a:lnTo>
                  <a:close/>
                </a:path>
                <a:path w="581660" h="17780">
                  <a:moveTo>
                    <a:pt x="580873" y="0"/>
                  </a:moveTo>
                  <a:lnTo>
                    <a:pt x="786" y="0"/>
                  </a:lnTo>
                  <a:lnTo>
                    <a:pt x="0" y="1269"/>
                  </a:lnTo>
                  <a:lnTo>
                    <a:pt x="581660" y="1269"/>
                  </a:lnTo>
                  <a:lnTo>
                    <a:pt x="580873" y="0"/>
                  </a:lnTo>
                  <a:close/>
                </a:path>
              </a:pathLst>
            </a:custGeom>
            <a:solidFill>
              <a:srgbClr val="158A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0" name="object 720"/>
            <p:cNvSpPr/>
            <p:nvPr/>
          </p:nvSpPr>
          <p:spPr>
            <a:xfrm>
              <a:off x="1789998" y="1902459"/>
              <a:ext cx="248285" cy="17780"/>
            </a:xfrm>
            <a:custGeom>
              <a:avLst/>
              <a:gdLst/>
              <a:ahLst/>
              <a:cxnLst/>
              <a:rect l="l" t="t" r="r" b="b"/>
              <a:pathLst>
                <a:path w="248285" h="17780">
                  <a:moveTo>
                    <a:pt x="233204" y="0"/>
                  </a:moveTo>
                  <a:lnTo>
                    <a:pt x="14616" y="0"/>
                  </a:lnTo>
                  <a:lnTo>
                    <a:pt x="0" y="17779"/>
                  </a:lnTo>
                  <a:lnTo>
                    <a:pt x="247869" y="17779"/>
                  </a:lnTo>
                  <a:lnTo>
                    <a:pt x="233204" y="0"/>
                  </a:lnTo>
                  <a:close/>
                </a:path>
              </a:pathLst>
            </a:custGeom>
            <a:solidFill>
              <a:srgbClr val="148A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1" name="object 721"/>
            <p:cNvSpPr/>
            <p:nvPr/>
          </p:nvSpPr>
          <p:spPr>
            <a:xfrm>
              <a:off x="1777469" y="1918969"/>
              <a:ext cx="273050" cy="16510"/>
            </a:xfrm>
            <a:custGeom>
              <a:avLst/>
              <a:gdLst/>
              <a:ahLst/>
              <a:cxnLst/>
              <a:rect l="l" t="t" r="r" b="b"/>
              <a:pathLst>
                <a:path w="273050" h="16510">
                  <a:moveTo>
                    <a:pt x="259350" y="0"/>
                  </a:moveTo>
                  <a:lnTo>
                    <a:pt x="13572" y="0"/>
                  </a:lnTo>
                  <a:lnTo>
                    <a:pt x="0" y="16509"/>
                  </a:lnTo>
                  <a:lnTo>
                    <a:pt x="272967" y="16509"/>
                  </a:lnTo>
                  <a:lnTo>
                    <a:pt x="259350" y="0"/>
                  </a:lnTo>
                  <a:close/>
                </a:path>
              </a:pathLst>
            </a:custGeom>
            <a:solidFill>
              <a:srgbClr val="1389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2" name="object 722"/>
            <p:cNvSpPr/>
            <p:nvPr/>
          </p:nvSpPr>
          <p:spPr>
            <a:xfrm>
              <a:off x="1763896" y="1934209"/>
              <a:ext cx="300355" cy="17780"/>
            </a:xfrm>
            <a:custGeom>
              <a:avLst/>
              <a:gdLst/>
              <a:ahLst/>
              <a:cxnLst/>
              <a:rect l="l" t="t" r="r" b="b"/>
              <a:pathLst>
                <a:path w="300355" h="17780">
                  <a:moveTo>
                    <a:pt x="285493" y="0"/>
                  </a:moveTo>
                  <a:lnTo>
                    <a:pt x="14616" y="0"/>
                  </a:lnTo>
                  <a:lnTo>
                    <a:pt x="0" y="17779"/>
                  </a:lnTo>
                  <a:lnTo>
                    <a:pt x="300158" y="17779"/>
                  </a:lnTo>
                  <a:lnTo>
                    <a:pt x="285493" y="0"/>
                  </a:lnTo>
                  <a:close/>
                </a:path>
              </a:pathLst>
            </a:custGeom>
            <a:solidFill>
              <a:srgbClr val="1289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3" name="object 723"/>
            <p:cNvSpPr/>
            <p:nvPr/>
          </p:nvSpPr>
          <p:spPr>
            <a:xfrm>
              <a:off x="1751367" y="1950719"/>
              <a:ext cx="325755" cy="16510"/>
            </a:xfrm>
            <a:custGeom>
              <a:avLst/>
              <a:gdLst/>
              <a:ahLst/>
              <a:cxnLst/>
              <a:rect l="l" t="t" r="r" b="b"/>
              <a:pathLst>
                <a:path w="325755" h="16510">
                  <a:moveTo>
                    <a:pt x="311639" y="0"/>
                  </a:moveTo>
                  <a:lnTo>
                    <a:pt x="13572" y="0"/>
                  </a:lnTo>
                  <a:lnTo>
                    <a:pt x="0" y="16509"/>
                  </a:lnTo>
                  <a:lnTo>
                    <a:pt x="325256" y="16509"/>
                  </a:lnTo>
                  <a:lnTo>
                    <a:pt x="311639" y="0"/>
                  </a:lnTo>
                  <a:close/>
                </a:path>
              </a:pathLst>
            </a:custGeom>
            <a:solidFill>
              <a:srgbClr val="1188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4" name="object 724"/>
            <p:cNvSpPr/>
            <p:nvPr/>
          </p:nvSpPr>
          <p:spPr>
            <a:xfrm>
              <a:off x="1738838" y="1965959"/>
              <a:ext cx="350520" cy="16510"/>
            </a:xfrm>
            <a:custGeom>
              <a:avLst/>
              <a:gdLst/>
              <a:ahLst/>
              <a:cxnLst/>
              <a:rect l="l" t="t" r="r" b="b"/>
              <a:pathLst>
                <a:path w="350519" h="16510">
                  <a:moveTo>
                    <a:pt x="336738" y="0"/>
                  </a:moveTo>
                  <a:lnTo>
                    <a:pt x="13572" y="0"/>
                  </a:lnTo>
                  <a:lnTo>
                    <a:pt x="0" y="16510"/>
                  </a:lnTo>
                  <a:lnTo>
                    <a:pt x="350355" y="16510"/>
                  </a:lnTo>
                  <a:lnTo>
                    <a:pt x="336738" y="0"/>
                  </a:lnTo>
                  <a:close/>
                </a:path>
              </a:pathLst>
            </a:custGeom>
            <a:solidFill>
              <a:srgbClr val="1088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5" name="object 725"/>
            <p:cNvSpPr/>
            <p:nvPr/>
          </p:nvSpPr>
          <p:spPr>
            <a:xfrm>
              <a:off x="1725265" y="1981200"/>
              <a:ext cx="377825" cy="17780"/>
            </a:xfrm>
            <a:custGeom>
              <a:avLst/>
              <a:gdLst/>
              <a:ahLst/>
              <a:cxnLst/>
              <a:rect l="l" t="t" r="r" b="b"/>
              <a:pathLst>
                <a:path w="377825" h="17780">
                  <a:moveTo>
                    <a:pt x="362881" y="0"/>
                  </a:moveTo>
                  <a:lnTo>
                    <a:pt x="14616" y="0"/>
                  </a:lnTo>
                  <a:lnTo>
                    <a:pt x="0" y="17779"/>
                  </a:lnTo>
                  <a:lnTo>
                    <a:pt x="377546" y="17779"/>
                  </a:lnTo>
                  <a:lnTo>
                    <a:pt x="362881" y="0"/>
                  </a:lnTo>
                  <a:close/>
                </a:path>
              </a:pathLst>
            </a:custGeom>
            <a:solidFill>
              <a:srgbClr val="1087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6" name="object 726"/>
            <p:cNvSpPr/>
            <p:nvPr/>
          </p:nvSpPr>
          <p:spPr>
            <a:xfrm>
              <a:off x="1712737" y="1997709"/>
              <a:ext cx="403225" cy="16510"/>
            </a:xfrm>
            <a:custGeom>
              <a:avLst/>
              <a:gdLst/>
              <a:ahLst/>
              <a:cxnLst/>
              <a:rect l="l" t="t" r="r" b="b"/>
              <a:pathLst>
                <a:path w="403225" h="16510">
                  <a:moveTo>
                    <a:pt x="389027" y="0"/>
                  </a:moveTo>
                  <a:lnTo>
                    <a:pt x="13572" y="0"/>
                  </a:lnTo>
                  <a:lnTo>
                    <a:pt x="0" y="16510"/>
                  </a:lnTo>
                  <a:lnTo>
                    <a:pt x="402644" y="16510"/>
                  </a:lnTo>
                  <a:lnTo>
                    <a:pt x="389027" y="0"/>
                  </a:lnTo>
                  <a:close/>
                </a:path>
              </a:pathLst>
            </a:custGeom>
            <a:solidFill>
              <a:srgbClr val="0F87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7" name="object 727"/>
            <p:cNvSpPr/>
            <p:nvPr/>
          </p:nvSpPr>
          <p:spPr>
            <a:xfrm>
              <a:off x="1700208" y="2012950"/>
              <a:ext cx="427990" cy="16510"/>
            </a:xfrm>
            <a:custGeom>
              <a:avLst/>
              <a:gdLst/>
              <a:ahLst/>
              <a:cxnLst/>
              <a:rect l="l" t="t" r="r" b="b"/>
              <a:pathLst>
                <a:path w="427989" h="16510">
                  <a:moveTo>
                    <a:pt x="414126" y="0"/>
                  </a:moveTo>
                  <a:lnTo>
                    <a:pt x="13572" y="0"/>
                  </a:lnTo>
                  <a:lnTo>
                    <a:pt x="0" y="16510"/>
                  </a:lnTo>
                  <a:lnTo>
                    <a:pt x="427743" y="16510"/>
                  </a:lnTo>
                  <a:lnTo>
                    <a:pt x="414126" y="0"/>
                  </a:lnTo>
                  <a:close/>
                </a:path>
              </a:pathLst>
            </a:custGeom>
            <a:solidFill>
              <a:srgbClr val="0E86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8" name="object 728"/>
            <p:cNvSpPr/>
            <p:nvPr/>
          </p:nvSpPr>
          <p:spPr>
            <a:xfrm>
              <a:off x="1686635" y="2028190"/>
              <a:ext cx="455295" cy="17780"/>
            </a:xfrm>
            <a:custGeom>
              <a:avLst/>
              <a:gdLst/>
              <a:ahLst/>
              <a:cxnLst/>
              <a:rect l="l" t="t" r="r" b="b"/>
              <a:pathLst>
                <a:path w="455294" h="17780">
                  <a:moveTo>
                    <a:pt x="440268" y="0"/>
                  </a:moveTo>
                  <a:lnTo>
                    <a:pt x="14616" y="0"/>
                  </a:lnTo>
                  <a:lnTo>
                    <a:pt x="0" y="17780"/>
                  </a:lnTo>
                  <a:lnTo>
                    <a:pt x="454933" y="17780"/>
                  </a:lnTo>
                  <a:lnTo>
                    <a:pt x="440268" y="0"/>
                  </a:lnTo>
                  <a:close/>
                </a:path>
              </a:pathLst>
            </a:custGeom>
            <a:solidFill>
              <a:srgbClr val="0D86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9" name="object 729"/>
            <p:cNvSpPr/>
            <p:nvPr/>
          </p:nvSpPr>
          <p:spPr>
            <a:xfrm>
              <a:off x="1674106" y="2044700"/>
              <a:ext cx="480059" cy="16510"/>
            </a:xfrm>
            <a:custGeom>
              <a:avLst/>
              <a:gdLst/>
              <a:ahLst/>
              <a:cxnLst/>
              <a:rect l="l" t="t" r="r" b="b"/>
              <a:pathLst>
                <a:path w="480060" h="16510">
                  <a:moveTo>
                    <a:pt x="466415" y="0"/>
                  </a:moveTo>
                  <a:lnTo>
                    <a:pt x="13572" y="0"/>
                  </a:lnTo>
                  <a:lnTo>
                    <a:pt x="0" y="16510"/>
                  </a:lnTo>
                  <a:lnTo>
                    <a:pt x="480032" y="16510"/>
                  </a:lnTo>
                  <a:lnTo>
                    <a:pt x="466415" y="0"/>
                  </a:lnTo>
                  <a:close/>
                </a:path>
              </a:pathLst>
            </a:custGeom>
            <a:solidFill>
              <a:srgbClr val="0C85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0" name="object 730"/>
            <p:cNvSpPr/>
            <p:nvPr/>
          </p:nvSpPr>
          <p:spPr>
            <a:xfrm>
              <a:off x="1660533" y="2059940"/>
              <a:ext cx="507365" cy="17780"/>
            </a:xfrm>
            <a:custGeom>
              <a:avLst/>
              <a:gdLst/>
              <a:ahLst/>
              <a:cxnLst/>
              <a:rect l="l" t="t" r="r" b="b"/>
              <a:pathLst>
                <a:path w="507364" h="17780">
                  <a:moveTo>
                    <a:pt x="492558" y="0"/>
                  </a:moveTo>
                  <a:lnTo>
                    <a:pt x="14616" y="0"/>
                  </a:lnTo>
                  <a:lnTo>
                    <a:pt x="0" y="17780"/>
                  </a:lnTo>
                  <a:lnTo>
                    <a:pt x="507222" y="17780"/>
                  </a:lnTo>
                  <a:lnTo>
                    <a:pt x="492558" y="0"/>
                  </a:lnTo>
                  <a:close/>
                </a:path>
              </a:pathLst>
            </a:custGeom>
            <a:solidFill>
              <a:srgbClr val="0B85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1" name="object 731"/>
            <p:cNvSpPr/>
            <p:nvPr/>
          </p:nvSpPr>
          <p:spPr>
            <a:xfrm>
              <a:off x="1648004" y="2075179"/>
              <a:ext cx="532765" cy="17780"/>
            </a:xfrm>
            <a:custGeom>
              <a:avLst/>
              <a:gdLst/>
              <a:ahLst/>
              <a:cxnLst/>
              <a:rect l="l" t="t" r="r" b="b"/>
              <a:pathLst>
                <a:path w="532764" h="17780">
                  <a:moveTo>
                    <a:pt x="517656" y="0"/>
                  </a:moveTo>
                  <a:lnTo>
                    <a:pt x="14616" y="0"/>
                  </a:lnTo>
                  <a:lnTo>
                    <a:pt x="0" y="17780"/>
                  </a:lnTo>
                  <a:lnTo>
                    <a:pt x="532321" y="17780"/>
                  </a:lnTo>
                  <a:lnTo>
                    <a:pt x="517656" y="0"/>
                  </a:lnTo>
                  <a:close/>
                </a:path>
              </a:pathLst>
            </a:custGeom>
            <a:solidFill>
              <a:srgbClr val="0A84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2" name="object 732"/>
            <p:cNvSpPr/>
            <p:nvPr/>
          </p:nvSpPr>
          <p:spPr>
            <a:xfrm>
              <a:off x="1635475" y="2091690"/>
              <a:ext cx="557530" cy="16510"/>
            </a:xfrm>
            <a:custGeom>
              <a:avLst/>
              <a:gdLst/>
              <a:ahLst/>
              <a:cxnLst/>
              <a:rect l="l" t="t" r="r" b="b"/>
              <a:pathLst>
                <a:path w="557530" h="16510">
                  <a:moveTo>
                    <a:pt x="543803" y="0"/>
                  </a:moveTo>
                  <a:lnTo>
                    <a:pt x="13572" y="0"/>
                  </a:lnTo>
                  <a:lnTo>
                    <a:pt x="0" y="16510"/>
                  </a:lnTo>
                  <a:lnTo>
                    <a:pt x="557420" y="16510"/>
                  </a:lnTo>
                  <a:lnTo>
                    <a:pt x="543803" y="0"/>
                  </a:lnTo>
                  <a:close/>
                </a:path>
              </a:pathLst>
            </a:custGeom>
            <a:solidFill>
              <a:srgbClr val="0984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3" name="object 733"/>
            <p:cNvSpPr/>
            <p:nvPr/>
          </p:nvSpPr>
          <p:spPr>
            <a:xfrm>
              <a:off x="1621902" y="2106929"/>
              <a:ext cx="584835" cy="17780"/>
            </a:xfrm>
            <a:custGeom>
              <a:avLst/>
              <a:gdLst/>
              <a:ahLst/>
              <a:cxnLst/>
              <a:rect l="l" t="t" r="r" b="b"/>
              <a:pathLst>
                <a:path w="584835" h="17780">
                  <a:moveTo>
                    <a:pt x="569945" y="0"/>
                  </a:moveTo>
                  <a:lnTo>
                    <a:pt x="14616" y="0"/>
                  </a:lnTo>
                  <a:lnTo>
                    <a:pt x="0" y="17780"/>
                  </a:lnTo>
                  <a:lnTo>
                    <a:pt x="584610" y="17780"/>
                  </a:lnTo>
                  <a:lnTo>
                    <a:pt x="569945" y="0"/>
                  </a:lnTo>
                  <a:close/>
                </a:path>
              </a:pathLst>
            </a:custGeom>
            <a:solidFill>
              <a:srgbClr val="0884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4" name="object 734"/>
            <p:cNvSpPr/>
            <p:nvPr/>
          </p:nvSpPr>
          <p:spPr>
            <a:xfrm>
              <a:off x="1609374" y="2123440"/>
              <a:ext cx="610235" cy="16510"/>
            </a:xfrm>
            <a:custGeom>
              <a:avLst/>
              <a:gdLst/>
              <a:ahLst/>
              <a:cxnLst/>
              <a:rect l="l" t="t" r="r" b="b"/>
              <a:pathLst>
                <a:path w="610235" h="16510">
                  <a:moveTo>
                    <a:pt x="596092" y="0"/>
                  </a:moveTo>
                  <a:lnTo>
                    <a:pt x="13572" y="0"/>
                  </a:lnTo>
                  <a:lnTo>
                    <a:pt x="0" y="16510"/>
                  </a:lnTo>
                  <a:lnTo>
                    <a:pt x="609709" y="16510"/>
                  </a:lnTo>
                  <a:lnTo>
                    <a:pt x="596092" y="0"/>
                  </a:lnTo>
                  <a:close/>
                </a:path>
              </a:pathLst>
            </a:custGeom>
            <a:solidFill>
              <a:srgbClr val="0783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5" name="object 735"/>
            <p:cNvSpPr/>
            <p:nvPr/>
          </p:nvSpPr>
          <p:spPr>
            <a:xfrm>
              <a:off x="1596845" y="2138679"/>
              <a:ext cx="635000" cy="16510"/>
            </a:xfrm>
            <a:custGeom>
              <a:avLst/>
              <a:gdLst/>
              <a:ahLst/>
              <a:cxnLst/>
              <a:rect l="l" t="t" r="r" b="b"/>
              <a:pathLst>
                <a:path w="635000" h="16510">
                  <a:moveTo>
                    <a:pt x="621190" y="0"/>
                  </a:moveTo>
                  <a:lnTo>
                    <a:pt x="13572" y="0"/>
                  </a:lnTo>
                  <a:lnTo>
                    <a:pt x="0" y="16510"/>
                  </a:lnTo>
                  <a:lnTo>
                    <a:pt x="634808" y="16510"/>
                  </a:lnTo>
                  <a:lnTo>
                    <a:pt x="621190" y="0"/>
                  </a:lnTo>
                  <a:close/>
                </a:path>
              </a:pathLst>
            </a:custGeom>
            <a:solidFill>
              <a:srgbClr val="0683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6" name="object 736"/>
            <p:cNvSpPr/>
            <p:nvPr/>
          </p:nvSpPr>
          <p:spPr>
            <a:xfrm>
              <a:off x="1583272" y="2153919"/>
              <a:ext cx="662305" cy="17780"/>
            </a:xfrm>
            <a:custGeom>
              <a:avLst/>
              <a:gdLst/>
              <a:ahLst/>
              <a:cxnLst/>
              <a:rect l="l" t="t" r="r" b="b"/>
              <a:pathLst>
                <a:path w="662305" h="17780">
                  <a:moveTo>
                    <a:pt x="647333" y="0"/>
                  </a:moveTo>
                  <a:lnTo>
                    <a:pt x="14616" y="0"/>
                  </a:lnTo>
                  <a:lnTo>
                    <a:pt x="0" y="17779"/>
                  </a:lnTo>
                  <a:lnTo>
                    <a:pt x="661998" y="17779"/>
                  </a:lnTo>
                  <a:lnTo>
                    <a:pt x="647333" y="0"/>
                  </a:lnTo>
                  <a:close/>
                </a:path>
              </a:pathLst>
            </a:custGeom>
            <a:solidFill>
              <a:srgbClr val="0582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7" name="object 737"/>
            <p:cNvSpPr/>
            <p:nvPr/>
          </p:nvSpPr>
          <p:spPr>
            <a:xfrm>
              <a:off x="1570743" y="2169159"/>
              <a:ext cx="687705" cy="17780"/>
            </a:xfrm>
            <a:custGeom>
              <a:avLst/>
              <a:gdLst/>
              <a:ahLst/>
              <a:cxnLst/>
              <a:rect l="l" t="t" r="r" b="b"/>
              <a:pathLst>
                <a:path w="687705" h="17780">
                  <a:moveTo>
                    <a:pt x="672432" y="0"/>
                  </a:moveTo>
                  <a:lnTo>
                    <a:pt x="14616" y="0"/>
                  </a:lnTo>
                  <a:lnTo>
                    <a:pt x="0" y="17779"/>
                  </a:lnTo>
                  <a:lnTo>
                    <a:pt x="687097" y="17779"/>
                  </a:lnTo>
                  <a:lnTo>
                    <a:pt x="672432" y="0"/>
                  </a:lnTo>
                  <a:close/>
                </a:path>
              </a:pathLst>
            </a:custGeom>
            <a:solidFill>
              <a:srgbClr val="0482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8" name="object 738"/>
            <p:cNvSpPr/>
            <p:nvPr/>
          </p:nvSpPr>
          <p:spPr>
            <a:xfrm>
              <a:off x="1557170" y="2185669"/>
              <a:ext cx="714375" cy="17780"/>
            </a:xfrm>
            <a:custGeom>
              <a:avLst/>
              <a:gdLst/>
              <a:ahLst/>
              <a:cxnLst/>
              <a:rect l="l" t="t" r="r" b="b"/>
              <a:pathLst>
                <a:path w="714375" h="17780">
                  <a:moveTo>
                    <a:pt x="699622" y="0"/>
                  </a:moveTo>
                  <a:lnTo>
                    <a:pt x="14616" y="0"/>
                  </a:lnTo>
                  <a:lnTo>
                    <a:pt x="0" y="17779"/>
                  </a:lnTo>
                  <a:lnTo>
                    <a:pt x="714287" y="17779"/>
                  </a:lnTo>
                  <a:lnTo>
                    <a:pt x="699622" y="0"/>
                  </a:lnTo>
                  <a:close/>
                </a:path>
              </a:pathLst>
            </a:custGeom>
            <a:solidFill>
              <a:srgbClr val="0381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9" name="object 739"/>
            <p:cNvSpPr/>
            <p:nvPr/>
          </p:nvSpPr>
          <p:spPr>
            <a:xfrm>
              <a:off x="1544641" y="2200909"/>
              <a:ext cx="739775" cy="17780"/>
            </a:xfrm>
            <a:custGeom>
              <a:avLst/>
              <a:gdLst/>
              <a:ahLst/>
              <a:cxnLst/>
              <a:rect l="l" t="t" r="r" b="b"/>
              <a:pathLst>
                <a:path w="739775" h="17780">
                  <a:moveTo>
                    <a:pt x="724721" y="0"/>
                  </a:moveTo>
                  <a:lnTo>
                    <a:pt x="14616" y="0"/>
                  </a:lnTo>
                  <a:lnTo>
                    <a:pt x="0" y="17779"/>
                  </a:lnTo>
                  <a:lnTo>
                    <a:pt x="739386" y="17779"/>
                  </a:lnTo>
                  <a:lnTo>
                    <a:pt x="724721" y="0"/>
                  </a:lnTo>
                  <a:close/>
                </a:path>
              </a:pathLst>
            </a:custGeom>
            <a:solidFill>
              <a:srgbClr val="0281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0" name="object 740"/>
            <p:cNvSpPr/>
            <p:nvPr/>
          </p:nvSpPr>
          <p:spPr>
            <a:xfrm>
              <a:off x="1532112" y="2217419"/>
              <a:ext cx="764540" cy="16510"/>
            </a:xfrm>
            <a:custGeom>
              <a:avLst/>
              <a:gdLst/>
              <a:ahLst/>
              <a:cxnLst/>
              <a:rect l="l" t="t" r="r" b="b"/>
              <a:pathLst>
                <a:path w="764539" h="16510">
                  <a:moveTo>
                    <a:pt x="750867" y="0"/>
                  </a:moveTo>
                  <a:lnTo>
                    <a:pt x="13572" y="0"/>
                  </a:lnTo>
                  <a:lnTo>
                    <a:pt x="0" y="16509"/>
                  </a:lnTo>
                  <a:lnTo>
                    <a:pt x="764485" y="16509"/>
                  </a:lnTo>
                  <a:lnTo>
                    <a:pt x="750867" y="0"/>
                  </a:lnTo>
                  <a:close/>
                </a:path>
              </a:pathLst>
            </a:custGeom>
            <a:solidFill>
              <a:srgbClr val="0180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1" name="object 741"/>
            <p:cNvSpPr/>
            <p:nvPr/>
          </p:nvSpPr>
          <p:spPr>
            <a:xfrm>
              <a:off x="1506004" y="2232659"/>
              <a:ext cx="817244" cy="33020"/>
            </a:xfrm>
            <a:custGeom>
              <a:avLst/>
              <a:gdLst/>
              <a:ahLst/>
              <a:cxnLst/>
              <a:rect l="l" t="t" r="r" b="b"/>
              <a:pathLst>
                <a:path w="817244" h="33019">
                  <a:moveTo>
                    <a:pt x="816775" y="33020"/>
                  </a:moveTo>
                  <a:lnTo>
                    <a:pt x="803148" y="16510"/>
                  </a:lnTo>
                  <a:lnTo>
                    <a:pt x="802106" y="15240"/>
                  </a:lnTo>
                  <a:lnTo>
                    <a:pt x="789546" y="0"/>
                  </a:lnTo>
                  <a:lnTo>
                    <a:pt x="27152" y="0"/>
                  </a:lnTo>
                  <a:lnTo>
                    <a:pt x="14617" y="15240"/>
                  </a:lnTo>
                  <a:lnTo>
                    <a:pt x="13576" y="16510"/>
                  </a:lnTo>
                  <a:lnTo>
                    <a:pt x="0" y="33020"/>
                  </a:lnTo>
                  <a:lnTo>
                    <a:pt x="816775" y="33020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2" name="object 742"/>
            <p:cNvSpPr/>
            <p:nvPr/>
          </p:nvSpPr>
          <p:spPr>
            <a:xfrm>
              <a:off x="1493482" y="2264409"/>
              <a:ext cx="842010" cy="16510"/>
            </a:xfrm>
            <a:custGeom>
              <a:avLst/>
              <a:gdLst/>
              <a:ahLst/>
              <a:cxnLst/>
              <a:rect l="l" t="t" r="r" b="b"/>
              <a:pathLst>
                <a:path w="842010" h="16510">
                  <a:moveTo>
                    <a:pt x="828255" y="0"/>
                  </a:moveTo>
                  <a:lnTo>
                    <a:pt x="13572" y="0"/>
                  </a:lnTo>
                  <a:lnTo>
                    <a:pt x="0" y="16510"/>
                  </a:lnTo>
                  <a:lnTo>
                    <a:pt x="841873" y="16510"/>
                  </a:lnTo>
                  <a:lnTo>
                    <a:pt x="828255" y="0"/>
                  </a:lnTo>
                  <a:close/>
                </a:path>
              </a:pathLst>
            </a:custGeom>
            <a:solidFill>
              <a:srgbClr val="0180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3" name="object 743"/>
            <p:cNvSpPr/>
            <p:nvPr/>
          </p:nvSpPr>
          <p:spPr>
            <a:xfrm>
              <a:off x="1479909" y="2279650"/>
              <a:ext cx="869315" cy="17780"/>
            </a:xfrm>
            <a:custGeom>
              <a:avLst/>
              <a:gdLst/>
              <a:ahLst/>
              <a:cxnLst/>
              <a:rect l="l" t="t" r="r" b="b"/>
              <a:pathLst>
                <a:path w="869314" h="17780">
                  <a:moveTo>
                    <a:pt x="854398" y="0"/>
                  </a:moveTo>
                  <a:lnTo>
                    <a:pt x="14616" y="0"/>
                  </a:lnTo>
                  <a:lnTo>
                    <a:pt x="0" y="17779"/>
                  </a:lnTo>
                  <a:lnTo>
                    <a:pt x="869063" y="17779"/>
                  </a:lnTo>
                  <a:lnTo>
                    <a:pt x="854398" y="0"/>
                  </a:lnTo>
                  <a:close/>
                </a:path>
              </a:pathLst>
            </a:custGeom>
            <a:solidFill>
              <a:srgbClr val="0280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4" name="object 744"/>
            <p:cNvSpPr/>
            <p:nvPr/>
          </p:nvSpPr>
          <p:spPr>
            <a:xfrm>
              <a:off x="1467380" y="2294890"/>
              <a:ext cx="894715" cy="17780"/>
            </a:xfrm>
            <a:custGeom>
              <a:avLst/>
              <a:gdLst/>
              <a:ahLst/>
              <a:cxnLst/>
              <a:rect l="l" t="t" r="r" b="b"/>
              <a:pathLst>
                <a:path w="894714" h="17780">
                  <a:moveTo>
                    <a:pt x="879497" y="0"/>
                  </a:moveTo>
                  <a:lnTo>
                    <a:pt x="14616" y="0"/>
                  </a:lnTo>
                  <a:lnTo>
                    <a:pt x="0" y="17780"/>
                  </a:lnTo>
                  <a:lnTo>
                    <a:pt x="894162" y="17780"/>
                  </a:lnTo>
                  <a:lnTo>
                    <a:pt x="879497" y="0"/>
                  </a:lnTo>
                  <a:close/>
                </a:path>
              </a:pathLst>
            </a:custGeom>
            <a:solidFill>
              <a:srgbClr val="0381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5" name="object 745"/>
            <p:cNvSpPr/>
            <p:nvPr/>
          </p:nvSpPr>
          <p:spPr>
            <a:xfrm>
              <a:off x="1454851" y="2311400"/>
              <a:ext cx="919480" cy="16510"/>
            </a:xfrm>
            <a:custGeom>
              <a:avLst/>
              <a:gdLst/>
              <a:ahLst/>
              <a:cxnLst/>
              <a:rect l="l" t="t" r="r" b="b"/>
              <a:pathLst>
                <a:path w="919480" h="16510">
                  <a:moveTo>
                    <a:pt x="905643" y="0"/>
                  </a:moveTo>
                  <a:lnTo>
                    <a:pt x="13572" y="0"/>
                  </a:lnTo>
                  <a:lnTo>
                    <a:pt x="0" y="16510"/>
                  </a:lnTo>
                  <a:lnTo>
                    <a:pt x="919260" y="16510"/>
                  </a:lnTo>
                  <a:lnTo>
                    <a:pt x="905643" y="0"/>
                  </a:lnTo>
                  <a:close/>
                </a:path>
              </a:pathLst>
            </a:custGeom>
            <a:solidFill>
              <a:srgbClr val="0481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6" name="object 746"/>
            <p:cNvSpPr/>
            <p:nvPr/>
          </p:nvSpPr>
          <p:spPr>
            <a:xfrm>
              <a:off x="1441278" y="2326640"/>
              <a:ext cx="946785" cy="17780"/>
            </a:xfrm>
            <a:custGeom>
              <a:avLst/>
              <a:gdLst/>
              <a:ahLst/>
              <a:cxnLst/>
              <a:rect l="l" t="t" r="r" b="b"/>
              <a:pathLst>
                <a:path w="946785" h="17780">
                  <a:moveTo>
                    <a:pt x="931786" y="0"/>
                  </a:moveTo>
                  <a:lnTo>
                    <a:pt x="14616" y="0"/>
                  </a:lnTo>
                  <a:lnTo>
                    <a:pt x="0" y="17780"/>
                  </a:lnTo>
                  <a:lnTo>
                    <a:pt x="946451" y="17780"/>
                  </a:lnTo>
                  <a:lnTo>
                    <a:pt x="931786" y="0"/>
                  </a:lnTo>
                  <a:close/>
                </a:path>
              </a:pathLst>
            </a:custGeom>
            <a:solidFill>
              <a:srgbClr val="0582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7" name="object 747"/>
            <p:cNvSpPr/>
            <p:nvPr/>
          </p:nvSpPr>
          <p:spPr>
            <a:xfrm>
              <a:off x="1428750" y="2343150"/>
              <a:ext cx="971550" cy="16510"/>
            </a:xfrm>
            <a:custGeom>
              <a:avLst/>
              <a:gdLst/>
              <a:ahLst/>
              <a:cxnLst/>
              <a:rect l="l" t="t" r="r" b="b"/>
              <a:pathLst>
                <a:path w="971550" h="16510">
                  <a:moveTo>
                    <a:pt x="957932" y="0"/>
                  </a:moveTo>
                  <a:lnTo>
                    <a:pt x="13572" y="0"/>
                  </a:lnTo>
                  <a:lnTo>
                    <a:pt x="0" y="16510"/>
                  </a:lnTo>
                  <a:lnTo>
                    <a:pt x="971550" y="16510"/>
                  </a:lnTo>
                  <a:lnTo>
                    <a:pt x="957932" y="0"/>
                  </a:lnTo>
                  <a:close/>
                </a:path>
              </a:pathLst>
            </a:custGeom>
            <a:solidFill>
              <a:srgbClr val="0682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8" name="object 748"/>
            <p:cNvSpPr/>
            <p:nvPr/>
          </p:nvSpPr>
          <p:spPr>
            <a:xfrm>
              <a:off x="1428750" y="2358390"/>
              <a:ext cx="971550" cy="16510"/>
            </a:xfrm>
            <a:custGeom>
              <a:avLst/>
              <a:gdLst/>
              <a:ahLst/>
              <a:cxnLst/>
              <a:rect l="l" t="t" r="r" b="b"/>
              <a:pathLst>
                <a:path w="971550" h="16510">
                  <a:moveTo>
                    <a:pt x="582930" y="1270"/>
                  </a:moveTo>
                  <a:lnTo>
                    <a:pt x="387350" y="1270"/>
                  </a:lnTo>
                  <a:lnTo>
                    <a:pt x="368536" y="16510"/>
                  </a:lnTo>
                  <a:lnTo>
                    <a:pt x="601743" y="16510"/>
                  </a:lnTo>
                  <a:lnTo>
                    <a:pt x="582930" y="1270"/>
                  </a:lnTo>
                  <a:close/>
                </a:path>
                <a:path w="971550" h="16510">
                  <a:moveTo>
                    <a:pt x="970502" y="0"/>
                  </a:moveTo>
                  <a:lnTo>
                    <a:pt x="1044" y="0"/>
                  </a:lnTo>
                  <a:lnTo>
                    <a:pt x="0" y="1270"/>
                  </a:lnTo>
                  <a:lnTo>
                    <a:pt x="971550" y="1270"/>
                  </a:lnTo>
                  <a:lnTo>
                    <a:pt x="970502" y="0"/>
                  </a:lnTo>
                  <a:close/>
                </a:path>
              </a:pathLst>
            </a:custGeom>
            <a:solidFill>
              <a:srgbClr val="0783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9" name="object 749"/>
            <p:cNvSpPr/>
            <p:nvPr/>
          </p:nvSpPr>
          <p:spPr>
            <a:xfrm>
              <a:off x="1776904" y="2373629"/>
              <a:ext cx="274320" cy="17780"/>
            </a:xfrm>
            <a:custGeom>
              <a:avLst/>
              <a:gdLst/>
              <a:ahLst/>
              <a:cxnLst/>
              <a:rect l="l" t="t" r="r" b="b"/>
              <a:pathLst>
                <a:path w="274319" h="17780">
                  <a:moveTo>
                    <a:pt x="252021" y="0"/>
                  </a:moveTo>
                  <a:lnTo>
                    <a:pt x="21949" y="0"/>
                  </a:lnTo>
                  <a:lnTo>
                    <a:pt x="0" y="17780"/>
                  </a:lnTo>
                  <a:lnTo>
                    <a:pt x="273970" y="17780"/>
                  </a:lnTo>
                  <a:lnTo>
                    <a:pt x="252021" y="0"/>
                  </a:lnTo>
                  <a:close/>
                </a:path>
              </a:pathLst>
            </a:custGeom>
            <a:solidFill>
              <a:srgbClr val="0883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0" name="object 750"/>
            <p:cNvSpPr/>
            <p:nvPr/>
          </p:nvSpPr>
          <p:spPr>
            <a:xfrm>
              <a:off x="1758090" y="2390140"/>
              <a:ext cx="311785" cy="16510"/>
            </a:xfrm>
            <a:custGeom>
              <a:avLst/>
              <a:gdLst/>
              <a:ahLst/>
              <a:cxnLst/>
              <a:rect l="l" t="t" r="r" b="b"/>
              <a:pathLst>
                <a:path w="311785" h="16510">
                  <a:moveTo>
                    <a:pt x="291216" y="0"/>
                  </a:moveTo>
                  <a:lnTo>
                    <a:pt x="20381" y="0"/>
                  </a:lnTo>
                  <a:lnTo>
                    <a:pt x="0" y="16510"/>
                  </a:lnTo>
                  <a:lnTo>
                    <a:pt x="311598" y="16510"/>
                  </a:lnTo>
                  <a:lnTo>
                    <a:pt x="291216" y="0"/>
                  </a:lnTo>
                  <a:close/>
                </a:path>
              </a:pathLst>
            </a:custGeom>
            <a:solidFill>
              <a:srgbClr val="0984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1" name="object 751"/>
            <p:cNvSpPr/>
            <p:nvPr/>
          </p:nvSpPr>
          <p:spPr>
            <a:xfrm>
              <a:off x="1739276" y="2405379"/>
              <a:ext cx="349250" cy="16510"/>
            </a:xfrm>
            <a:custGeom>
              <a:avLst/>
              <a:gdLst/>
              <a:ahLst/>
              <a:cxnLst/>
              <a:rect l="l" t="t" r="r" b="b"/>
              <a:pathLst>
                <a:path w="349250" h="16510">
                  <a:moveTo>
                    <a:pt x="328844" y="0"/>
                  </a:moveTo>
                  <a:lnTo>
                    <a:pt x="20381" y="0"/>
                  </a:lnTo>
                  <a:lnTo>
                    <a:pt x="0" y="16510"/>
                  </a:lnTo>
                  <a:lnTo>
                    <a:pt x="349226" y="16510"/>
                  </a:lnTo>
                  <a:lnTo>
                    <a:pt x="328844" y="0"/>
                  </a:lnTo>
                  <a:close/>
                </a:path>
              </a:pathLst>
            </a:custGeom>
            <a:solidFill>
              <a:srgbClr val="0A84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2" name="object 752"/>
            <p:cNvSpPr/>
            <p:nvPr/>
          </p:nvSpPr>
          <p:spPr>
            <a:xfrm>
              <a:off x="1718895" y="2420619"/>
              <a:ext cx="390525" cy="17780"/>
            </a:xfrm>
            <a:custGeom>
              <a:avLst/>
              <a:gdLst/>
              <a:ahLst/>
              <a:cxnLst/>
              <a:rect l="l" t="t" r="r" b="b"/>
              <a:pathLst>
                <a:path w="390525" h="17780">
                  <a:moveTo>
                    <a:pt x="368039" y="0"/>
                  </a:moveTo>
                  <a:lnTo>
                    <a:pt x="21949" y="0"/>
                  </a:lnTo>
                  <a:lnTo>
                    <a:pt x="0" y="17779"/>
                  </a:lnTo>
                  <a:lnTo>
                    <a:pt x="389989" y="17779"/>
                  </a:lnTo>
                  <a:lnTo>
                    <a:pt x="368039" y="0"/>
                  </a:lnTo>
                  <a:close/>
                </a:path>
              </a:pathLst>
            </a:custGeom>
            <a:solidFill>
              <a:srgbClr val="0B85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3" name="object 753"/>
            <p:cNvSpPr/>
            <p:nvPr/>
          </p:nvSpPr>
          <p:spPr>
            <a:xfrm>
              <a:off x="1700081" y="2437129"/>
              <a:ext cx="427990" cy="16510"/>
            </a:xfrm>
            <a:custGeom>
              <a:avLst/>
              <a:gdLst/>
              <a:ahLst/>
              <a:cxnLst/>
              <a:rect l="l" t="t" r="r" b="b"/>
              <a:pathLst>
                <a:path w="427989" h="16510">
                  <a:moveTo>
                    <a:pt x="407235" y="0"/>
                  </a:moveTo>
                  <a:lnTo>
                    <a:pt x="20381" y="0"/>
                  </a:lnTo>
                  <a:lnTo>
                    <a:pt x="0" y="16510"/>
                  </a:lnTo>
                  <a:lnTo>
                    <a:pt x="427616" y="16510"/>
                  </a:lnTo>
                  <a:lnTo>
                    <a:pt x="407235" y="0"/>
                  </a:lnTo>
                  <a:close/>
                </a:path>
              </a:pathLst>
            </a:custGeom>
            <a:solidFill>
              <a:srgbClr val="0C85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4" name="object 754"/>
            <p:cNvSpPr/>
            <p:nvPr/>
          </p:nvSpPr>
          <p:spPr>
            <a:xfrm>
              <a:off x="1679699" y="2452369"/>
              <a:ext cx="468630" cy="17780"/>
            </a:xfrm>
            <a:custGeom>
              <a:avLst/>
              <a:gdLst/>
              <a:ahLst/>
              <a:cxnLst/>
              <a:rect l="l" t="t" r="r" b="b"/>
              <a:pathLst>
                <a:path w="468630" h="17780">
                  <a:moveTo>
                    <a:pt x="446430" y="0"/>
                  </a:moveTo>
                  <a:lnTo>
                    <a:pt x="21949" y="0"/>
                  </a:lnTo>
                  <a:lnTo>
                    <a:pt x="0" y="17779"/>
                  </a:lnTo>
                  <a:lnTo>
                    <a:pt x="468380" y="17779"/>
                  </a:lnTo>
                  <a:lnTo>
                    <a:pt x="446430" y="0"/>
                  </a:lnTo>
                  <a:close/>
                </a:path>
              </a:pathLst>
            </a:custGeom>
            <a:solidFill>
              <a:srgbClr val="0D86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5" name="object 755"/>
            <p:cNvSpPr/>
            <p:nvPr/>
          </p:nvSpPr>
          <p:spPr>
            <a:xfrm>
              <a:off x="1660886" y="2467609"/>
              <a:ext cx="506095" cy="17780"/>
            </a:xfrm>
            <a:custGeom>
              <a:avLst/>
              <a:gdLst/>
              <a:ahLst/>
              <a:cxnLst/>
              <a:rect l="l" t="t" r="r" b="b"/>
              <a:pathLst>
                <a:path w="506094" h="17780">
                  <a:moveTo>
                    <a:pt x="484058" y="0"/>
                  </a:moveTo>
                  <a:lnTo>
                    <a:pt x="21949" y="0"/>
                  </a:lnTo>
                  <a:lnTo>
                    <a:pt x="0" y="17779"/>
                  </a:lnTo>
                  <a:lnTo>
                    <a:pt x="506007" y="17779"/>
                  </a:lnTo>
                  <a:lnTo>
                    <a:pt x="484058" y="0"/>
                  </a:lnTo>
                  <a:close/>
                </a:path>
              </a:pathLst>
            </a:custGeom>
            <a:solidFill>
              <a:srgbClr val="0E86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6" name="object 756"/>
            <p:cNvSpPr/>
            <p:nvPr/>
          </p:nvSpPr>
          <p:spPr>
            <a:xfrm>
              <a:off x="1642072" y="2484119"/>
              <a:ext cx="544195" cy="16510"/>
            </a:xfrm>
            <a:custGeom>
              <a:avLst/>
              <a:gdLst/>
              <a:ahLst/>
              <a:cxnLst/>
              <a:rect l="l" t="t" r="r" b="b"/>
              <a:pathLst>
                <a:path w="544194" h="16510">
                  <a:moveTo>
                    <a:pt x="523253" y="0"/>
                  </a:moveTo>
                  <a:lnTo>
                    <a:pt x="20381" y="0"/>
                  </a:lnTo>
                  <a:lnTo>
                    <a:pt x="0" y="16509"/>
                  </a:lnTo>
                  <a:lnTo>
                    <a:pt x="543635" y="16509"/>
                  </a:lnTo>
                  <a:lnTo>
                    <a:pt x="523253" y="0"/>
                  </a:lnTo>
                  <a:close/>
                </a:path>
              </a:pathLst>
            </a:custGeom>
            <a:solidFill>
              <a:srgbClr val="0F87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7" name="object 757"/>
            <p:cNvSpPr/>
            <p:nvPr/>
          </p:nvSpPr>
          <p:spPr>
            <a:xfrm>
              <a:off x="1621690" y="2499359"/>
              <a:ext cx="584835" cy="17780"/>
            </a:xfrm>
            <a:custGeom>
              <a:avLst/>
              <a:gdLst/>
              <a:ahLst/>
              <a:cxnLst/>
              <a:rect l="l" t="t" r="r" b="b"/>
              <a:pathLst>
                <a:path w="584835" h="17780">
                  <a:moveTo>
                    <a:pt x="562449" y="0"/>
                  </a:moveTo>
                  <a:lnTo>
                    <a:pt x="21949" y="0"/>
                  </a:lnTo>
                  <a:lnTo>
                    <a:pt x="0" y="17779"/>
                  </a:lnTo>
                  <a:lnTo>
                    <a:pt x="584398" y="17779"/>
                  </a:lnTo>
                  <a:lnTo>
                    <a:pt x="562449" y="0"/>
                  </a:lnTo>
                  <a:close/>
                </a:path>
              </a:pathLst>
            </a:custGeom>
            <a:solidFill>
              <a:srgbClr val="1087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8" name="object 758"/>
            <p:cNvSpPr/>
            <p:nvPr/>
          </p:nvSpPr>
          <p:spPr>
            <a:xfrm>
              <a:off x="1602876" y="2515869"/>
              <a:ext cx="622300" cy="16510"/>
            </a:xfrm>
            <a:custGeom>
              <a:avLst/>
              <a:gdLst/>
              <a:ahLst/>
              <a:cxnLst/>
              <a:rect l="l" t="t" r="r" b="b"/>
              <a:pathLst>
                <a:path w="622300" h="16510">
                  <a:moveTo>
                    <a:pt x="601644" y="0"/>
                  </a:moveTo>
                  <a:lnTo>
                    <a:pt x="20381" y="0"/>
                  </a:lnTo>
                  <a:lnTo>
                    <a:pt x="0" y="16509"/>
                  </a:lnTo>
                  <a:lnTo>
                    <a:pt x="622026" y="16509"/>
                  </a:lnTo>
                  <a:lnTo>
                    <a:pt x="601644" y="0"/>
                  </a:lnTo>
                  <a:close/>
                </a:path>
              </a:pathLst>
            </a:custGeom>
            <a:solidFill>
              <a:srgbClr val="1188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9" name="object 759"/>
            <p:cNvSpPr/>
            <p:nvPr/>
          </p:nvSpPr>
          <p:spPr>
            <a:xfrm>
              <a:off x="1584063" y="2531109"/>
              <a:ext cx="659765" cy="16510"/>
            </a:xfrm>
            <a:custGeom>
              <a:avLst/>
              <a:gdLst/>
              <a:ahLst/>
              <a:cxnLst/>
              <a:rect l="l" t="t" r="r" b="b"/>
              <a:pathLst>
                <a:path w="659764" h="16510">
                  <a:moveTo>
                    <a:pt x="639272" y="0"/>
                  </a:moveTo>
                  <a:lnTo>
                    <a:pt x="20381" y="0"/>
                  </a:lnTo>
                  <a:lnTo>
                    <a:pt x="0" y="16510"/>
                  </a:lnTo>
                  <a:lnTo>
                    <a:pt x="659653" y="16510"/>
                  </a:lnTo>
                  <a:lnTo>
                    <a:pt x="639272" y="0"/>
                  </a:lnTo>
                  <a:close/>
                </a:path>
              </a:pathLst>
            </a:custGeom>
            <a:solidFill>
              <a:srgbClr val="1288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0" name="object 760"/>
            <p:cNvSpPr/>
            <p:nvPr/>
          </p:nvSpPr>
          <p:spPr>
            <a:xfrm>
              <a:off x="1563681" y="2546350"/>
              <a:ext cx="701040" cy="17780"/>
            </a:xfrm>
            <a:custGeom>
              <a:avLst/>
              <a:gdLst/>
              <a:ahLst/>
              <a:cxnLst/>
              <a:rect l="l" t="t" r="r" b="b"/>
              <a:pathLst>
                <a:path w="701039" h="17780">
                  <a:moveTo>
                    <a:pt x="678467" y="0"/>
                  </a:moveTo>
                  <a:lnTo>
                    <a:pt x="21949" y="0"/>
                  </a:lnTo>
                  <a:lnTo>
                    <a:pt x="0" y="17779"/>
                  </a:lnTo>
                  <a:lnTo>
                    <a:pt x="700416" y="17779"/>
                  </a:lnTo>
                  <a:lnTo>
                    <a:pt x="678467" y="0"/>
                  </a:lnTo>
                  <a:close/>
                </a:path>
              </a:pathLst>
            </a:custGeom>
            <a:solidFill>
              <a:srgbClr val="1389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1" name="object 761"/>
            <p:cNvSpPr/>
            <p:nvPr/>
          </p:nvSpPr>
          <p:spPr>
            <a:xfrm>
              <a:off x="1544867" y="2561590"/>
              <a:ext cx="738505" cy="17780"/>
            </a:xfrm>
            <a:custGeom>
              <a:avLst/>
              <a:gdLst/>
              <a:ahLst/>
              <a:cxnLst/>
              <a:rect l="l" t="t" r="r" b="b"/>
              <a:pathLst>
                <a:path w="738505" h="17780">
                  <a:moveTo>
                    <a:pt x="716095" y="0"/>
                  </a:moveTo>
                  <a:lnTo>
                    <a:pt x="21949" y="0"/>
                  </a:lnTo>
                  <a:lnTo>
                    <a:pt x="0" y="17780"/>
                  </a:lnTo>
                  <a:lnTo>
                    <a:pt x="738044" y="17780"/>
                  </a:lnTo>
                  <a:lnTo>
                    <a:pt x="716095" y="0"/>
                  </a:lnTo>
                  <a:close/>
                </a:path>
              </a:pathLst>
            </a:custGeom>
            <a:solidFill>
              <a:srgbClr val="1489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2" name="object 762"/>
            <p:cNvSpPr/>
            <p:nvPr/>
          </p:nvSpPr>
          <p:spPr>
            <a:xfrm>
              <a:off x="1526053" y="2578100"/>
              <a:ext cx="775970" cy="16510"/>
            </a:xfrm>
            <a:custGeom>
              <a:avLst/>
              <a:gdLst/>
              <a:ahLst/>
              <a:cxnLst/>
              <a:rect l="l" t="t" r="r" b="b"/>
              <a:pathLst>
                <a:path w="775969" h="16510">
                  <a:moveTo>
                    <a:pt x="755290" y="0"/>
                  </a:moveTo>
                  <a:lnTo>
                    <a:pt x="20381" y="0"/>
                  </a:lnTo>
                  <a:lnTo>
                    <a:pt x="0" y="16510"/>
                  </a:lnTo>
                  <a:lnTo>
                    <a:pt x="775672" y="16510"/>
                  </a:lnTo>
                  <a:lnTo>
                    <a:pt x="755290" y="0"/>
                  </a:lnTo>
                  <a:close/>
                </a:path>
              </a:pathLst>
            </a:custGeom>
            <a:solidFill>
              <a:srgbClr val="1589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3" name="object 763"/>
            <p:cNvSpPr/>
            <p:nvPr/>
          </p:nvSpPr>
          <p:spPr>
            <a:xfrm>
              <a:off x="1505672" y="2593340"/>
              <a:ext cx="816610" cy="17780"/>
            </a:xfrm>
            <a:custGeom>
              <a:avLst/>
              <a:gdLst/>
              <a:ahLst/>
              <a:cxnLst/>
              <a:rect l="l" t="t" r="r" b="b"/>
              <a:pathLst>
                <a:path w="816610" h="17780">
                  <a:moveTo>
                    <a:pt x="794485" y="0"/>
                  </a:moveTo>
                  <a:lnTo>
                    <a:pt x="21949" y="0"/>
                  </a:lnTo>
                  <a:lnTo>
                    <a:pt x="0" y="17780"/>
                  </a:lnTo>
                  <a:lnTo>
                    <a:pt x="816435" y="17780"/>
                  </a:lnTo>
                  <a:lnTo>
                    <a:pt x="794485" y="0"/>
                  </a:lnTo>
                  <a:close/>
                </a:path>
              </a:pathLst>
            </a:custGeom>
            <a:solidFill>
              <a:srgbClr val="168A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4" name="object 764"/>
            <p:cNvSpPr/>
            <p:nvPr/>
          </p:nvSpPr>
          <p:spPr>
            <a:xfrm>
              <a:off x="1486858" y="2609850"/>
              <a:ext cx="854075" cy="16510"/>
            </a:xfrm>
            <a:custGeom>
              <a:avLst/>
              <a:gdLst/>
              <a:ahLst/>
              <a:cxnLst/>
              <a:rect l="l" t="t" r="r" b="b"/>
              <a:pathLst>
                <a:path w="854075" h="16510">
                  <a:moveTo>
                    <a:pt x="833681" y="0"/>
                  </a:moveTo>
                  <a:lnTo>
                    <a:pt x="20381" y="0"/>
                  </a:lnTo>
                  <a:lnTo>
                    <a:pt x="0" y="16510"/>
                  </a:lnTo>
                  <a:lnTo>
                    <a:pt x="854063" y="16510"/>
                  </a:lnTo>
                  <a:lnTo>
                    <a:pt x="833681" y="0"/>
                  </a:lnTo>
                  <a:close/>
                </a:path>
              </a:pathLst>
            </a:custGeom>
            <a:solidFill>
              <a:srgbClr val="178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5" name="object 765"/>
            <p:cNvSpPr/>
            <p:nvPr/>
          </p:nvSpPr>
          <p:spPr>
            <a:xfrm>
              <a:off x="1468044" y="2625090"/>
              <a:ext cx="892175" cy="16510"/>
            </a:xfrm>
            <a:custGeom>
              <a:avLst/>
              <a:gdLst/>
              <a:ahLst/>
              <a:cxnLst/>
              <a:rect l="l" t="t" r="r" b="b"/>
              <a:pathLst>
                <a:path w="892175" h="16510">
                  <a:moveTo>
                    <a:pt x="871309" y="0"/>
                  </a:moveTo>
                  <a:lnTo>
                    <a:pt x="20381" y="0"/>
                  </a:lnTo>
                  <a:lnTo>
                    <a:pt x="0" y="16510"/>
                  </a:lnTo>
                  <a:lnTo>
                    <a:pt x="891690" y="16510"/>
                  </a:lnTo>
                  <a:lnTo>
                    <a:pt x="871309" y="0"/>
                  </a:lnTo>
                  <a:close/>
                </a:path>
              </a:pathLst>
            </a:custGeom>
            <a:solidFill>
              <a:srgbClr val="188B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6" name="object 766"/>
            <p:cNvSpPr/>
            <p:nvPr/>
          </p:nvSpPr>
          <p:spPr>
            <a:xfrm>
              <a:off x="1447663" y="2640329"/>
              <a:ext cx="932815" cy="17780"/>
            </a:xfrm>
            <a:custGeom>
              <a:avLst/>
              <a:gdLst/>
              <a:ahLst/>
              <a:cxnLst/>
              <a:rect l="l" t="t" r="r" b="b"/>
              <a:pathLst>
                <a:path w="932814" h="17780">
                  <a:moveTo>
                    <a:pt x="910504" y="0"/>
                  </a:moveTo>
                  <a:lnTo>
                    <a:pt x="21949" y="0"/>
                  </a:lnTo>
                  <a:lnTo>
                    <a:pt x="0" y="17780"/>
                  </a:lnTo>
                  <a:lnTo>
                    <a:pt x="932453" y="17780"/>
                  </a:lnTo>
                  <a:lnTo>
                    <a:pt x="910504" y="0"/>
                  </a:lnTo>
                  <a:close/>
                </a:path>
              </a:pathLst>
            </a:custGeom>
            <a:solidFill>
              <a:srgbClr val="198B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7" name="object 767"/>
            <p:cNvSpPr/>
            <p:nvPr/>
          </p:nvSpPr>
          <p:spPr>
            <a:xfrm>
              <a:off x="1428849" y="2656840"/>
              <a:ext cx="970280" cy="16510"/>
            </a:xfrm>
            <a:custGeom>
              <a:avLst/>
              <a:gdLst/>
              <a:ahLst/>
              <a:cxnLst/>
              <a:rect l="l" t="t" r="r" b="b"/>
              <a:pathLst>
                <a:path w="970280" h="16510">
                  <a:moveTo>
                    <a:pt x="949699" y="0"/>
                  </a:moveTo>
                  <a:lnTo>
                    <a:pt x="20381" y="0"/>
                  </a:lnTo>
                  <a:lnTo>
                    <a:pt x="0" y="16510"/>
                  </a:lnTo>
                  <a:lnTo>
                    <a:pt x="970081" y="16510"/>
                  </a:lnTo>
                  <a:lnTo>
                    <a:pt x="949699" y="0"/>
                  </a:lnTo>
                  <a:close/>
                </a:path>
              </a:pathLst>
            </a:custGeom>
            <a:solidFill>
              <a:srgbClr val="1A8C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8" name="object 768"/>
            <p:cNvSpPr/>
            <p:nvPr/>
          </p:nvSpPr>
          <p:spPr>
            <a:xfrm>
              <a:off x="1410035" y="2672079"/>
              <a:ext cx="1007744" cy="16510"/>
            </a:xfrm>
            <a:custGeom>
              <a:avLst/>
              <a:gdLst/>
              <a:ahLst/>
              <a:cxnLst/>
              <a:rect l="l" t="t" r="r" b="b"/>
              <a:pathLst>
                <a:path w="1007744" h="16510">
                  <a:moveTo>
                    <a:pt x="987327" y="0"/>
                  </a:moveTo>
                  <a:lnTo>
                    <a:pt x="20381" y="0"/>
                  </a:lnTo>
                  <a:lnTo>
                    <a:pt x="0" y="16510"/>
                  </a:lnTo>
                  <a:lnTo>
                    <a:pt x="1007709" y="16510"/>
                  </a:lnTo>
                  <a:lnTo>
                    <a:pt x="987327" y="0"/>
                  </a:lnTo>
                  <a:close/>
                </a:path>
              </a:pathLst>
            </a:custGeom>
            <a:solidFill>
              <a:srgbClr val="1B8C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9" name="object 769"/>
            <p:cNvSpPr/>
            <p:nvPr/>
          </p:nvSpPr>
          <p:spPr>
            <a:xfrm>
              <a:off x="1389653" y="2687319"/>
              <a:ext cx="1049020" cy="17780"/>
            </a:xfrm>
            <a:custGeom>
              <a:avLst/>
              <a:gdLst/>
              <a:ahLst/>
              <a:cxnLst/>
              <a:rect l="l" t="t" r="r" b="b"/>
              <a:pathLst>
                <a:path w="1049020" h="17780">
                  <a:moveTo>
                    <a:pt x="1026522" y="0"/>
                  </a:moveTo>
                  <a:lnTo>
                    <a:pt x="21949" y="0"/>
                  </a:lnTo>
                  <a:lnTo>
                    <a:pt x="0" y="17779"/>
                  </a:lnTo>
                  <a:lnTo>
                    <a:pt x="1048472" y="17779"/>
                  </a:lnTo>
                  <a:lnTo>
                    <a:pt x="1026522" y="0"/>
                  </a:lnTo>
                  <a:close/>
                </a:path>
              </a:pathLst>
            </a:custGeom>
            <a:solidFill>
              <a:srgbClr val="1C8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0" name="object 770"/>
            <p:cNvSpPr/>
            <p:nvPr/>
          </p:nvSpPr>
          <p:spPr>
            <a:xfrm>
              <a:off x="1370840" y="2703829"/>
              <a:ext cx="1086485" cy="16510"/>
            </a:xfrm>
            <a:custGeom>
              <a:avLst/>
              <a:gdLst/>
              <a:ahLst/>
              <a:cxnLst/>
              <a:rect l="l" t="t" r="r" b="b"/>
              <a:pathLst>
                <a:path w="1086485" h="16510">
                  <a:moveTo>
                    <a:pt x="1065718" y="0"/>
                  </a:moveTo>
                  <a:lnTo>
                    <a:pt x="20381" y="0"/>
                  </a:lnTo>
                  <a:lnTo>
                    <a:pt x="0" y="16510"/>
                  </a:lnTo>
                  <a:lnTo>
                    <a:pt x="1086099" y="16510"/>
                  </a:lnTo>
                  <a:lnTo>
                    <a:pt x="1065718" y="0"/>
                  </a:lnTo>
                  <a:close/>
                </a:path>
              </a:pathLst>
            </a:custGeom>
            <a:solidFill>
              <a:srgbClr val="1D8D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1" name="object 771"/>
            <p:cNvSpPr/>
            <p:nvPr/>
          </p:nvSpPr>
          <p:spPr>
            <a:xfrm>
              <a:off x="1350458" y="2719069"/>
              <a:ext cx="1127125" cy="17780"/>
            </a:xfrm>
            <a:custGeom>
              <a:avLst/>
              <a:gdLst/>
              <a:ahLst/>
              <a:cxnLst/>
              <a:rect l="l" t="t" r="r" b="b"/>
              <a:pathLst>
                <a:path w="1127125" h="17780">
                  <a:moveTo>
                    <a:pt x="1104913" y="0"/>
                  </a:moveTo>
                  <a:lnTo>
                    <a:pt x="21949" y="0"/>
                  </a:lnTo>
                  <a:lnTo>
                    <a:pt x="0" y="17779"/>
                  </a:lnTo>
                  <a:lnTo>
                    <a:pt x="1126863" y="17779"/>
                  </a:lnTo>
                  <a:lnTo>
                    <a:pt x="1104913" y="0"/>
                  </a:lnTo>
                  <a:close/>
                </a:path>
              </a:pathLst>
            </a:custGeom>
            <a:solidFill>
              <a:srgbClr val="1E8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2" name="object 772"/>
            <p:cNvSpPr/>
            <p:nvPr/>
          </p:nvSpPr>
          <p:spPr>
            <a:xfrm>
              <a:off x="1331644" y="2734309"/>
              <a:ext cx="1164590" cy="17780"/>
            </a:xfrm>
            <a:custGeom>
              <a:avLst/>
              <a:gdLst/>
              <a:ahLst/>
              <a:cxnLst/>
              <a:rect l="l" t="t" r="r" b="b"/>
              <a:pathLst>
                <a:path w="1164589" h="17780">
                  <a:moveTo>
                    <a:pt x="1142541" y="0"/>
                  </a:moveTo>
                  <a:lnTo>
                    <a:pt x="21949" y="0"/>
                  </a:lnTo>
                  <a:lnTo>
                    <a:pt x="0" y="17779"/>
                  </a:lnTo>
                  <a:lnTo>
                    <a:pt x="1164490" y="17779"/>
                  </a:lnTo>
                  <a:lnTo>
                    <a:pt x="1142541" y="0"/>
                  </a:lnTo>
                  <a:close/>
                </a:path>
              </a:pathLst>
            </a:custGeom>
            <a:solidFill>
              <a:srgbClr val="1F8E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3" name="object 773"/>
            <p:cNvSpPr/>
            <p:nvPr/>
          </p:nvSpPr>
          <p:spPr>
            <a:xfrm>
              <a:off x="1312830" y="2750819"/>
              <a:ext cx="1202690" cy="16510"/>
            </a:xfrm>
            <a:custGeom>
              <a:avLst/>
              <a:gdLst/>
              <a:ahLst/>
              <a:cxnLst/>
              <a:rect l="l" t="t" r="r" b="b"/>
              <a:pathLst>
                <a:path w="1202689" h="16510">
                  <a:moveTo>
                    <a:pt x="1181736" y="0"/>
                  </a:moveTo>
                  <a:lnTo>
                    <a:pt x="20381" y="0"/>
                  </a:lnTo>
                  <a:lnTo>
                    <a:pt x="0" y="16509"/>
                  </a:lnTo>
                  <a:lnTo>
                    <a:pt x="1202118" y="16509"/>
                  </a:lnTo>
                  <a:lnTo>
                    <a:pt x="1181736" y="0"/>
                  </a:lnTo>
                  <a:close/>
                </a:path>
              </a:pathLst>
            </a:custGeom>
            <a:solidFill>
              <a:srgbClr val="208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4" name="object 774"/>
            <p:cNvSpPr/>
            <p:nvPr/>
          </p:nvSpPr>
          <p:spPr>
            <a:xfrm>
              <a:off x="1292449" y="2766059"/>
              <a:ext cx="1243330" cy="17780"/>
            </a:xfrm>
            <a:custGeom>
              <a:avLst/>
              <a:gdLst/>
              <a:ahLst/>
              <a:cxnLst/>
              <a:rect l="l" t="t" r="r" b="b"/>
              <a:pathLst>
                <a:path w="1243330" h="17780">
                  <a:moveTo>
                    <a:pt x="1220932" y="0"/>
                  </a:moveTo>
                  <a:lnTo>
                    <a:pt x="21949" y="0"/>
                  </a:lnTo>
                  <a:lnTo>
                    <a:pt x="0" y="17779"/>
                  </a:lnTo>
                  <a:lnTo>
                    <a:pt x="1242881" y="17779"/>
                  </a:lnTo>
                  <a:lnTo>
                    <a:pt x="1220932" y="0"/>
                  </a:lnTo>
                  <a:close/>
                </a:path>
              </a:pathLst>
            </a:custGeom>
            <a:solidFill>
              <a:srgbClr val="218F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5" name="object 775"/>
            <p:cNvSpPr/>
            <p:nvPr/>
          </p:nvSpPr>
          <p:spPr>
            <a:xfrm>
              <a:off x="1273635" y="2782569"/>
              <a:ext cx="1280795" cy="16510"/>
            </a:xfrm>
            <a:custGeom>
              <a:avLst/>
              <a:gdLst/>
              <a:ahLst/>
              <a:cxnLst/>
              <a:rect l="l" t="t" r="r" b="b"/>
              <a:pathLst>
                <a:path w="1280795" h="16510">
                  <a:moveTo>
                    <a:pt x="1260127" y="0"/>
                  </a:moveTo>
                  <a:lnTo>
                    <a:pt x="20381" y="0"/>
                  </a:lnTo>
                  <a:lnTo>
                    <a:pt x="0" y="16509"/>
                  </a:lnTo>
                  <a:lnTo>
                    <a:pt x="1280509" y="16509"/>
                  </a:lnTo>
                  <a:lnTo>
                    <a:pt x="1260127" y="0"/>
                  </a:lnTo>
                  <a:close/>
                </a:path>
              </a:pathLst>
            </a:custGeom>
            <a:solidFill>
              <a:srgbClr val="2190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6" name="object 776"/>
            <p:cNvSpPr/>
            <p:nvPr/>
          </p:nvSpPr>
          <p:spPr>
            <a:xfrm>
              <a:off x="1254821" y="2797809"/>
              <a:ext cx="1318260" cy="16510"/>
            </a:xfrm>
            <a:custGeom>
              <a:avLst/>
              <a:gdLst/>
              <a:ahLst/>
              <a:cxnLst/>
              <a:rect l="l" t="t" r="r" b="b"/>
              <a:pathLst>
                <a:path w="1318260" h="16510">
                  <a:moveTo>
                    <a:pt x="1297755" y="0"/>
                  </a:moveTo>
                  <a:lnTo>
                    <a:pt x="20381" y="0"/>
                  </a:lnTo>
                  <a:lnTo>
                    <a:pt x="0" y="16510"/>
                  </a:lnTo>
                  <a:lnTo>
                    <a:pt x="1318136" y="16510"/>
                  </a:lnTo>
                  <a:lnTo>
                    <a:pt x="1297755" y="0"/>
                  </a:lnTo>
                  <a:close/>
                </a:path>
              </a:pathLst>
            </a:custGeom>
            <a:solidFill>
              <a:srgbClr val="229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7" name="object 777"/>
            <p:cNvSpPr/>
            <p:nvPr/>
          </p:nvSpPr>
          <p:spPr>
            <a:xfrm>
              <a:off x="1234439" y="2813050"/>
              <a:ext cx="1358900" cy="17780"/>
            </a:xfrm>
            <a:custGeom>
              <a:avLst/>
              <a:gdLst/>
              <a:ahLst/>
              <a:cxnLst/>
              <a:rect l="l" t="t" r="r" b="b"/>
              <a:pathLst>
                <a:path w="1358900" h="17780">
                  <a:moveTo>
                    <a:pt x="1336950" y="0"/>
                  </a:moveTo>
                  <a:lnTo>
                    <a:pt x="21949" y="0"/>
                  </a:lnTo>
                  <a:lnTo>
                    <a:pt x="0" y="17779"/>
                  </a:lnTo>
                  <a:lnTo>
                    <a:pt x="1358899" y="17779"/>
                  </a:lnTo>
                  <a:lnTo>
                    <a:pt x="1336950" y="0"/>
                  </a:lnTo>
                  <a:close/>
                </a:path>
              </a:pathLst>
            </a:custGeom>
            <a:solidFill>
              <a:srgbClr val="2391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8" name="object 778"/>
            <p:cNvSpPr/>
            <p:nvPr/>
          </p:nvSpPr>
          <p:spPr>
            <a:xfrm>
              <a:off x="1234440" y="2829559"/>
              <a:ext cx="1358900" cy="16510"/>
            </a:xfrm>
            <a:custGeom>
              <a:avLst/>
              <a:gdLst/>
              <a:ahLst/>
              <a:cxnLst/>
              <a:rect l="l" t="t" r="r" b="b"/>
              <a:pathLst>
                <a:path w="1358900" h="16510">
                  <a:moveTo>
                    <a:pt x="1358900" y="1270"/>
                  </a:moveTo>
                  <a:lnTo>
                    <a:pt x="1357325" y="0"/>
                  </a:lnTo>
                  <a:lnTo>
                    <a:pt x="1562" y="0"/>
                  </a:lnTo>
                  <a:lnTo>
                    <a:pt x="0" y="1270"/>
                  </a:lnTo>
                  <a:lnTo>
                    <a:pt x="581660" y="1270"/>
                  </a:lnTo>
                  <a:lnTo>
                    <a:pt x="581660" y="16510"/>
                  </a:lnTo>
                  <a:lnTo>
                    <a:pt x="777240" y="16510"/>
                  </a:lnTo>
                  <a:lnTo>
                    <a:pt x="777240" y="1270"/>
                  </a:lnTo>
                  <a:lnTo>
                    <a:pt x="1358900" y="1270"/>
                  </a:lnTo>
                  <a:close/>
                </a:path>
              </a:pathLst>
            </a:custGeom>
            <a:solidFill>
              <a:srgbClr val="2491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9" name="object 779"/>
            <p:cNvSpPr/>
            <p:nvPr/>
          </p:nvSpPr>
          <p:spPr>
            <a:xfrm>
              <a:off x="1816100" y="2844800"/>
              <a:ext cx="195580" cy="17780"/>
            </a:xfrm>
            <a:custGeom>
              <a:avLst/>
              <a:gdLst/>
              <a:ahLst/>
              <a:cxnLst/>
              <a:rect l="l" t="t" r="r" b="b"/>
              <a:pathLst>
                <a:path w="195580" h="17780">
                  <a:moveTo>
                    <a:pt x="0" y="17779"/>
                  </a:moveTo>
                  <a:lnTo>
                    <a:pt x="0" y="0"/>
                  </a:lnTo>
                  <a:lnTo>
                    <a:pt x="195580" y="0"/>
                  </a:lnTo>
                  <a:lnTo>
                    <a:pt x="195580" y="17779"/>
                  </a:lnTo>
                  <a:lnTo>
                    <a:pt x="0" y="17779"/>
                  </a:lnTo>
                  <a:close/>
                </a:path>
              </a:pathLst>
            </a:custGeom>
            <a:solidFill>
              <a:srgbClr val="2592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0" name="object 780"/>
            <p:cNvSpPr/>
            <p:nvPr/>
          </p:nvSpPr>
          <p:spPr>
            <a:xfrm>
              <a:off x="1816100" y="2860040"/>
              <a:ext cx="195580" cy="17780"/>
            </a:xfrm>
            <a:custGeom>
              <a:avLst/>
              <a:gdLst/>
              <a:ahLst/>
              <a:cxnLst/>
              <a:rect l="l" t="t" r="r" b="b"/>
              <a:pathLst>
                <a:path w="195580" h="17780">
                  <a:moveTo>
                    <a:pt x="0" y="17780"/>
                  </a:moveTo>
                  <a:lnTo>
                    <a:pt x="0" y="0"/>
                  </a:lnTo>
                  <a:lnTo>
                    <a:pt x="195580" y="0"/>
                  </a:lnTo>
                  <a:lnTo>
                    <a:pt x="195580" y="17780"/>
                  </a:lnTo>
                  <a:lnTo>
                    <a:pt x="0" y="17780"/>
                  </a:lnTo>
                  <a:close/>
                </a:path>
              </a:pathLst>
            </a:custGeom>
            <a:solidFill>
              <a:srgbClr val="2692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1" name="object 781"/>
            <p:cNvSpPr/>
            <p:nvPr/>
          </p:nvSpPr>
          <p:spPr>
            <a:xfrm>
              <a:off x="1816100" y="2876550"/>
              <a:ext cx="195580" cy="16510"/>
            </a:xfrm>
            <a:custGeom>
              <a:avLst/>
              <a:gdLst/>
              <a:ahLst/>
              <a:cxnLst/>
              <a:rect l="l" t="t" r="r" b="b"/>
              <a:pathLst>
                <a:path w="195580" h="16510">
                  <a:moveTo>
                    <a:pt x="0" y="16510"/>
                  </a:moveTo>
                  <a:lnTo>
                    <a:pt x="0" y="0"/>
                  </a:lnTo>
                  <a:lnTo>
                    <a:pt x="195580" y="0"/>
                  </a:lnTo>
                  <a:lnTo>
                    <a:pt x="195580" y="16510"/>
                  </a:lnTo>
                  <a:lnTo>
                    <a:pt x="0" y="16510"/>
                  </a:lnTo>
                  <a:close/>
                </a:path>
              </a:pathLst>
            </a:custGeom>
            <a:solidFill>
              <a:srgbClr val="2793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2" name="object 782"/>
            <p:cNvSpPr/>
            <p:nvPr/>
          </p:nvSpPr>
          <p:spPr>
            <a:xfrm>
              <a:off x="1816100" y="2891790"/>
              <a:ext cx="195580" cy="17780"/>
            </a:xfrm>
            <a:custGeom>
              <a:avLst/>
              <a:gdLst/>
              <a:ahLst/>
              <a:cxnLst/>
              <a:rect l="l" t="t" r="r" b="b"/>
              <a:pathLst>
                <a:path w="195580" h="17780">
                  <a:moveTo>
                    <a:pt x="0" y="17780"/>
                  </a:moveTo>
                  <a:lnTo>
                    <a:pt x="0" y="0"/>
                  </a:lnTo>
                  <a:lnTo>
                    <a:pt x="195580" y="0"/>
                  </a:lnTo>
                  <a:lnTo>
                    <a:pt x="195580" y="17780"/>
                  </a:lnTo>
                  <a:lnTo>
                    <a:pt x="0" y="17780"/>
                  </a:lnTo>
                  <a:close/>
                </a:path>
              </a:pathLst>
            </a:custGeom>
            <a:solidFill>
              <a:srgbClr val="2893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3" name="object 783"/>
            <p:cNvSpPr/>
            <p:nvPr/>
          </p:nvSpPr>
          <p:spPr>
            <a:xfrm>
              <a:off x="1816100" y="2908300"/>
              <a:ext cx="195580" cy="16510"/>
            </a:xfrm>
            <a:custGeom>
              <a:avLst/>
              <a:gdLst/>
              <a:ahLst/>
              <a:cxnLst/>
              <a:rect l="l" t="t" r="r" b="b"/>
              <a:pathLst>
                <a:path w="195580" h="16510">
                  <a:moveTo>
                    <a:pt x="0" y="16510"/>
                  </a:moveTo>
                  <a:lnTo>
                    <a:pt x="0" y="0"/>
                  </a:lnTo>
                  <a:lnTo>
                    <a:pt x="195580" y="0"/>
                  </a:lnTo>
                  <a:lnTo>
                    <a:pt x="195580" y="16510"/>
                  </a:lnTo>
                  <a:lnTo>
                    <a:pt x="0" y="16510"/>
                  </a:lnTo>
                  <a:close/>
                </a:path>
              </a:pathLst>
            </a:custGeom>
            <a:solidFill>
              <a:srgbClr val="2993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4" name="object 784"/>
            <p:cNvSpPr/>
            <p:nvPr/>
          </p:nvSpPr>
          <p:spPr>
            <a:xfrm>
              <a:off x="1816100" y="2923540"/>
              <a:ext cx="195580" cy="16510"/>
            </a:xfrm>
            <a:custGeom>
              <a:avLst/>
              <a:gdLst/>
              <a:ahLst/>
              <a:cxnLst/>
              <a:rect l="l" t="t" r="r" b="b"/>
              <a:pathLst>
                <a:path w="195580" h="16510">
                  <a:moveTo>
                    <a:pt x="0" y="16510"/>
                  </a:moveTo>
                  <a:lnTo>
                    <a:pt x="0" y="0"/>
                  </a:lnTo>
                  <a:lnTo>
                    <a:pt x="195580" y="0"/>
                  </a:lnTo>
                  <a:lnTo>
                    <a:pt x="195580" y="16510"/>
                  </a:lnTo>
                  <a:lnTo>
                    <a:pt x="0" y="16510"/>
                  </a:lnTo>
                  <a:close/>
                </a:path>
              </a:pathLst>
            </a:custGeom>
            <a:solidFill>
              <a:srgbClr val="2A94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5" name="object 785"/>
            <p:cNvSpPr/>
            <p:nvPr/>
          </p:nvSpPr>
          <p:spPr>
            <a:xfrm>
              <a:off x="1816100" y="2938779"/>
              <a:ext cx="195580" cy="17780"/>
            </a:xfrm>
            <a:custGeom>
              <a:avLst/>
              <a:gdLst/>
              <a:ahLst/>
              <a:cxnLst/>
              <a:rect l="l" t="t" r="r" b="b"/>
              <a:pathLst>
                <a:path w="195580" h="17780">
                  <a:moveTo>
                    <a:pt x="0" y="17780"/>
                  </a:moveTo>
                  <a:lnTo>
                    <a:pt x="0" y="0"/>
                  </a:lnTo>
                  <a:lnTo>
                    <a:pt x="195580" y="0"/>
                  </a:lnTo>
                  <a:lnTo>
                    <a:pt x="195580" y="17780"/>
                  </a:lnTo>
                  <a:lnTo>
                    <a:pt x="0" y="17780"/>
                  </a:lnTo>
                  <a:close/>
                </a:path>
              </a:pathLst>
            </a:custGeom>
            <a:solidFill>
              <a:srgbClr val="2B94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6" name="object 786"/>
            <p:cNvSpPr/>
            <p:nvPr/>
          </p:nvSpPr>
          <p:spPr>
            <a:xfrm>
              <a:off x="1816100" y="2954019"/>
              <a:ext cx="195580" cy="17780"/>
            </a:xfrm>
            <a:custGeom>
              <a:avLst/>
              <a:gdLst/>
              <a:ahLst/>
              <a:cxnLst/>
              <a:rect l="l" t="t" r="r" b="b"/>
              <a:pathLst>
                <a:path w="195580" h="17780">
                  <a:moveTo>
                    <a:pt x="0" y="17779"/>
                  </a:moveTo>
                  <a:lnTo>
                    <a:pt x="0" y="0"/>
                  </a:lnTo>
                  <a:lnTo>
                    <a:pt x="195580" y="0"/>
                  </a:lnTo>
                  <a:lnTo>
                    <a:pt x="195580" y="17779"/>
                  </a:lnTo>
                  <a:lnTo>
                    <a:pt x="0" y="17779"/>
                  </a:lnTo>
                  <a:close/>
                </a:path>
              </a:pathLst>
            </a:custGeom>
            <a:solidFill>
              <a:srgbClr val="2C95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7" name="object 787"/>
            <p:cNvSpPr/>
            <p:nvPr/>
          </p:nvSpPr>
          <p:spPr>
            <a:xfrm>
              <a:off x="1816100" y="2970529"/>
              <a:ext cx="195580" cy="16510"/>
            </a:xfrm>
            <a:custGeom>
              <a:avLst/>
              <a:gdLst/>
              <a:ahLst/>
              <a:cxnLst/>
              <a:rect l="l" t="t" r="r" b="b"/>
              <a:pathLst>
                <a:path w="195580" h="16510">
                  <a:moveTo>
                    <a:pt x="0" y="16510"/>
                  </a:moveTo>
                  <a:lnTo>
                    <a:pt x="0" y="0"/>
                  </a:lnTo>
                  <a:lnTo>
                    <a:pt x="195580" y="0"/>
                  </a:lnTo>
                  <a:lnTo>
                    <a:pt x="195580" y="16510"/>
                  </a:lnTo>
                  <a:lnTo>
                    <a:pt x="0" y="16510"/>
                  </a:lnTo>
                  <a:close/>
                </a:path>
              </a:pathLst>
            </a:custGeom>
            <a:solidFill>
              <a:srgbClr val="2D95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8" name="object 788"/>
            <p:cNvSpPr/>
            <p:nvPr/>
          </p:nvSpPr>
          <p:spPr>
            <a:xfrm>
              <a:off x="1816100" y="2985769"/>
              <a:ext cx="195580" cy="17780"/>
            </a:xfrm>
            <a:custGeom>
              <a:avLst/>
              <a:gdLst/>
              <a:ahLst/>
              <a:cxnLst/>
              <a:rect l="l" t="t" r="r" b="b"/>
              <a:pathLst>
                <a:path w="195580" h="17780">
                  <a:moveTo>
                    <a:pt x="0" y="17779"/>
                  </a:moveTo>
                  <a:lnTo>
                    <a:pt x="0" y="0"/>
                  </a:lnTo>
                  <a:lnTo>
                    <a:pt x="195580" y="0"/>
                  </a:lnTo>
                  <a:lnTo>
                    <a:pt x="195580" y="17779"/>
                  </a:lnTo>
                  <a:lnTo>
                    <a:pt x="0" y="17779"/>
                  </a:lnTo>
                  <a:close/>
                </a:path>
              </a:pathLst>
            </a:custGeom>
            <a:solidFill>
              <a:srgbClr val="2E96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9" name="object 789"/>
            <p:cNvSpPr/>
            <p:nvPr/>
          </p:nvSpPr>
          <p:spPr>
            <a:xfrm>
              <a:off x="1816100" y="3002279"/>
              <a:ext cx="195580" cy="16510"/>
            </a:xfrm>
            <a:custGeom>
              <a:avLst/>
              <a:gdLst/>
              <a:ahLst/>
              <a:cxnLst/>
              <a:rect l="l" t="t" r="r" b="b"/>
              <a:pathLst>
                <a:path w="195580" h="16510">
                  <a:moveTo>
                    <a:pt x="0" y="16510"/>
                  </a:moveTo>
                  <a:lnTo>
                    <a:pt x="0" y="0"/>
                  </a:lnTo>
                  <a:lnTo>
                    <a:pt x="195580" y="0"/>
                  </a:lnTo>
                  <a:lnTo>
                    <a:pt x="195580" y="16510"/>
                  </a:lnTo>
                  <a:lnTo>
                    <a:pt x="0" y="16510"/>
                  </a:lnTo>
                  <a:close/>
                </a:path>
              </a:pathLst>
            </a:custGeom>
            <a:solidFill>
              <a:srgbClr val="2F96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0" name="object 790"/>
            <p:cNvSpPr/>
            <p:nvPr/>
          </p:nvSpPr>
          <p:spPr>
            <a:xfrm>
              <a:off x="1816100" y="3017519"/>
              <a:ext cx="195580" cy="15240"/>
            </a:xfrm>
            <a:custGeom>
              <a:avLst/>
              <a:gdLst/>
              <a:ahLst/>
              <a:cxnLst/>
              <a:rect l="l" t="t" r="r" b="b"/>
              <a:pathLst>
                <a:path w="195580" h="15239">
                  <a:moveTo>
                    <a:pt x="195580" y="0"/>
                  </a:moveTo>
                  <a:lnTo>
                    <a:pt x="0" y="0"/>
                  </a:lnTo>
                  <a:lnTo>
                    <a:pt x="0" y="15239"/>
                  </a:lnTo>
                  <a:lnTo>
                    <a:pt x="195580" y="15239"/>
                  </a:lnTo>
                  <a:lnTo>
                    <a:pt x="195580" y="0"/>
                  </a:lnTo>
                  <a:close/>
                </a:path>
              </a:pathLst>
            </a:custGeom>
            <a:solidFill>
              <a:srgbClr val="3097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1" name="object 791"/>
            <p:cNvSpPr/>
            <p:nvPr/>
          </p:nvSpPr>
          <p:spPr>
            <a:xfrm>
              <a:off x="1816100" y="3032759"/>
              <a:ext cx="195580" cy="0"/>
            </a:xfrm>
            <a:custGeom>
              <a:avLst/>
              <a:gdLst/>
              <a:ahLst/>
              <a:cxnLst/>
              <a:rect l="l" t="t" r="r" b="b"/>
              <a:pathLst>
                <a:path w="195580">
                  <a:moveTo>
                    <a:pt x="195580" y="0"/>
                  </a:moveTo>
                  <a:lnTo>
                    <a:pt x="0" y="0"/>
                  </a:lnTo>
                  <a:lnTo>
                    <a:pt x="195580" y="0"/>
                  </a:lnTo>
                  <a:close/>
                </a:path>
              </a:pathLst>
            </a:custGeom>
            <a:solidFill>
              <a:srgbClr val="3399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2" name="object 792"/>
            <p:cNvSpPr/>
            <p:nvPr/>
          </p:nvSpPr>
          <p:spPr>
            <a:xfrm>
              <a:off x="1235710" y="1417319"/>
              <a:ext cx="1358900" cy="1615440"/>
            </a:xfrm>
            <a:custGeom>
              <a:avLst/>
              <a:gdLst/>
              <a:ahLst/>
              <a:cxnLst/>
              <a:rect l="l" t="t" r="r" b="b"/>
              <a:pathLst>
                <a:path w="1358900" h="1615439">
                  <a:moveTo>
                    <a:pt x="0" y="1413509"/>
                  </a:moveTo>
                  <a:lnTo>
                    <a:pt x="581660" y="1413509"/>
                  </a:lnTo>
                  <a:lnTo>
                    <a:pt x="581660" y="1615439"/>
                  </a:lnTo>
                  <a:lnTo>
                    <a:pt x="775970" y="1615439"/>
                  </a:lnTo>
                  <a:lnTo>
                    <a:pt x="775970" y="1413509"/>
                  </a:lnTo>
                  <a:lnTo>
                    <a:pt x="1358900" y="1413509"/>
                  </a:lnTo>
                  <a:lnTo>
                    <a:pt x="775970" y="942339"/>
                  </a:lnTo>
                  <a:lnTo>
                    <a:pt x="1164590" y="942339"/>
                  </a:lnTo>
                  <a:lnTo>
                    <a:pt x="775970" y="471169"/>
                  </a:lnTo>
                  <a:lnTo>
                    <a:pt x="970279" y="471169"/>
                  </a:lnTo>
                  <a:lnTo>
                    <a:pt x="678179" y="0"/>
                  </a:lnTo>
                  <a:lnTo>
                    <a:pt x="387350" y="471169"/>
                  </a:lnTo>
                  <a:lnTo>
                    <a:pt x="581660" y="471169"/>
                  </a:lnTo>
                  <a:lnTo>
                    <a:pt x="193040" y="942339"/>
                  </a:lnTo>
                  <a:lnTo>
                    <a:pt x="581660" y="942339"/>
                  </a:lnTo>
                  <a:lnTo>
                    <a:pt x="0" y="1413509"/>
                  </a:lnTo>
                  <a:close/>
                </a:path>
                <a:path w="1358900" h="1615439">
                  <a:moveTo>
                    <a:pt x="0" y="0"/>
                  </a:moveTo>
                  <a:lnTo>
                    <a:pt x="0" y="0"/>
                  </a:lnTo>
                </a:path>
                <a:path w="1358900" h="1615439">
                  <a:moveTo>
                    <a:pt x="1358900" y="1615439"/>
                  </a:moveTo>
                  <a:lnTo>
                    <a:pt x="1358900" y="161543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3" name="object 793"/>
            <p:cNvSpPr/>
            <p:nvPr/>
          </p:nvSpPr>
          <p:spPr>
            <a:xfrm>
              <a:off x="594359" y="2010409"/>
              <a:ext cx="1358900" cy="1614170"/>
            </a:xfrm>
            <a:custGeom>
              <a:avLst/>
              <a:gdLst/>
              <a:ahLst/>
              <a:cxnLst/>
              <a:rect l="l" t="t" r="r" b="b"/>
              <a:pathLst>
                <a:path w="1358900" h="1614170">
                  <a:moveTo>
                    <a:pt x="777240" y="1412239"/>
                  </a:moveTo>
                  <a:lnTo>
                    <a:pt x="582930" y="1412239"/>
                  </a:lnTo>
                  <a:lnTo>
                    <a:pt x="582930" y="1614170"/>
                  </a:lnTo>
                  <a:lnTo>
                    <a:pt x="777240" y="1614170"/>
                  </a:lnTo>
                  <a:lnTo>
                    <a:pt x="777240" y="1412239"/>
                  </a:lnTo>
                  <a:close/>
                </a:path>
                <a:path w="1358900" h="1614170">
                  <a:moveTo>
                    <a:pt x="777240" y="941069"/>
                  </a:moveTo>
                  <a:lnTo>
                    <a:pt x="582930" y="941069"/>
                  </a:lnTo>
                  <a:lnTo>
                    <a:pt x="0" y="1412239"/>
                  </a:lnTo>
                  <a:lnTo>
                    <a:pt x="1358900" y="1412239"/>
                  </a:lnTo>
                  <a:lnTo>
                    <a:pt x="777240" y="941069"/>
                  </a:lnTo>
                  <a:close/>
                </a:path>
                <a:path w="1358900" h="1614170">
                  <a:moveTo>
                    <a:pt x="777240" y="471169"/>
                  </a:moveTo>
                  <a:lnTo>
                    <a:pt x="582930" y="471169"/>
                  </a:lnTo>
                  <a:lnTo>
                    <a:pt x="194310" y="941069"/>
                  </a:lnTo>
                  <a:lnTo>
                    <a:pt x="1164590" y="941069"/>
                  </a:lnTo>
                  <a:lnTo>
                    <a:pt x="777240" y="471169"/>
                  </a:lnTo>
                  <a:close/>
                </a:path>
                <a:path w="1358900" h="1614170">
                  <a:moveTo>
                    <a:pt x="679450" y="0"/>
                  </a:moveTo>
                  <a:lnTo>
                    <a:pt x="388620" y="471169"/>
                  </a:lnTo>
                  <a:lnTo>
                    <a:pt x="971550" y="471169"/>
                  </a:lnTo>
                  <a:lnTo>
                    <a:pt x="67945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4" name="object 794"/>
            <p:cNvSpPr/>
            <p:nvPr/>
          </p:nvSpPr>
          <p:spPr>
            <a:xfrm>
              <a:off x="595630" y="2009140"/>
              <a:ext cx="1358900" cy="1615440"/>
            </a:xfrm>
            <a:custGeom>
              <a:avLst/>
              <a:gdLst/>
              <a:ahLst/>
              <a:cxnLst/>
              <a:rect l="l" t="t" r="r" b="b"/>
              <a:pathLst>
                <a:path w="1358900" h="1615439">
                  <a:moveTo>
                    <a:pt x="0" y="1413510"/>
                  </a:moveTo>
                  <a:lnTo>
                    <a:pt x="581660" y="1413510"/>
                  </a:lnTo>
                  <a:lnTo>
                    <a:pt x="581660" y="1615440"/>
                  </a:lnTo>
                  <a:lnTo>
                    <a:pt x="775970" y="1615440"/>
                  </a:lnTo>
                  <a:lnTo>
                    <a:pt x="775970" y="1413510"/>
                  </a:lnTo>
                  <a:lnTo>
                    <a:pt x="1358900" y="1413510"/>
                  </a:lnTo>
                  <a:lnTo>
                    <a:pt x="775970" y="942339"/>
                  </a:lnTo>
                  <a:lnTo>
                    <a:pt x="1164589" y="942339"/>
                  </a:lnTo>
                  <a:lnTo>
                    <a:pt x="775970" y="471170"/>
                  </a:lnTo>
                  <a:lnTo>
                    <a:pt x="970280" y="471170"/>
                  </a:lnTo>
                  <a:lnTo>
                    <a:pt x="679450" y="0"/>
                  </a:lnTo>
                  <a:lnTo>
                    <a:pt x="387350" y="471170"/>
                  </a:lnTo>
                  <a:lnTo>
                    <a:pt x="581660" y="471170"/>
                  </a:lnTo>
                  <a:lnTo>
                    <a:pt x="193040" y="942339"/>
                  </a:lnTo>
                  <a:lnTo>
                    <a:pt x="581660" y="942339"/>
                  </a:lnTo>
                  <a:lnTo>
                    <a:pt x="0" y="1413510"/>
                  </a:lnTo>
                  <a:close/>
                </a:path>
                <a:path w="1358900" h="1615439">
                  <a:moveTo>
                    <a:pt x="0" y="0"/>
                  </a:moveTo>
                  <a:lnTo>
                    <a:pt x="0" y="0"/>
                  </a:lnTo>
                </a:path>
                <a:path w="1358900" h="1615439">
                  <a:moveTo>
                    <a:pt x="1358900" y="1615440"/>
                  </a:moveTo>
                  <a:lnTo>
                    <a:pt x="1358900" y="1615440"/>
                  </a:lnTo>
                </a:path>
              </a:pathLst>
            </a:custGeom>
            <a:ln w="934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5" name="object 795"/>
            <p:cNvSpPr/>
            <p:nvPr/>
          </p:nvSpPr>
          <p:spPr>
            <a:xfrm>
              <a:off x="1079705" y="1934209"/>
              <a:ext cx="235808" cy="19050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6" name="object 796"/>
            <p:cNvSpPr/>
            <p:nvPr/>
          </p:nvSpPr>
          <p:spPr>
            <a:xfrm>
              <a:off x="1041190" y="2118359"/>
              <a:ext cx="313055" cy="68580"/>
            </a:xfrm>
            <a:custGeom>
              <a:avLst/>
              <a:gdLst/>
              <a:ahLst/>
              <a:cxnLst/>
              <a:rect l="l" t="t" r="r" b="b"/>
              <a:pathLst>
                <a:path w="313055" h="68580">
                  <a:moveTo>
                    <a:pt x="270393" y="0"/>
                  </a:moveTo>
                  <a:lnTo>
                    <a:pt x="42445" y="0"/>
                  </a:lnTo>
                  <a:lnTo>
                    <a:pt x="0" y="68579"/>
                  </a:lnTo>
                  <a:lnTo>
                    <a:pt x="312838" y="68579"/>
                  </a:lnTo>
                  <a:lnTo>
                    <a:pt x="270393" y="0"/>
                  </a:lnTo>
                  <a:close/>
                </a:path>
              </a:pathLst>
            </a:custGeom>
            <a:solidFill>
              <a:srgbClr val="006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7" name="object 797"/>
            <p:cNvSpPr/>
            <p:nvPr/>
          </p:nvSpPr>
          <p:spPr>
            <a:xfrm>
              <a:off x="1002675" y="2180590"/>
              <a:ext cx="389890" cy="68580"/>
            </a:xfrm>
            <a:custGeom>
              <a:avLst/>
              <a:gdLst/>
              <a:ahLst/>
              <a:cxnLst/>
              <a:rect l="l" t="t" r="r" b="b"/>
              <a:pathLst>
                <a:path w="389890" h="68580">
                  <a:moveTo>
                    <a:pt x="347423" y="0"/>
                  </a:moveTo>
                  <a:lnTo>
                    <a:pt x="42445" y="0"/>
                  </a:lnTo>
                  <a:lnTo>
                    <a:pt x="0" y="68580"/>
                  </a:lnTo>
                  <a:lnTo>
                    <a:pt x="389869" y="68580"/>
                  </a:lnTo>
                  <a:lnTo>
                    <a:pt x="347423" y="0"/>
                  </a:lnTo>
                  <a:close/>
                </a:path>
              </a:pathLst>
            </a:custGeom>
            <a:solidFill>
              <a:srgbClr val="006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8" name="object 798"/>
            <p:cNvSpPr/>
            <p:nvPr/>
          </p:nvSpPr>
          <p:spPr>
            <a:xfrm>
              <a:off x="964159" y="2242819"/>
              <a:ext cx="467359" cy="68580"/>
            </a:xfrm>
            <a:custGeom>
              <a:avLst/>
              <a:gdLst/>
              <a:ahLst/>
              <a:cxnLst/>
              <a:rect l="l" t="t" r="r" b="b"/>
              <a:pathLst>
                <a:path w="467359" h="68580">
                  <a:moveTo>
                    <a:pt x="424454" y="0"/>
                  </a:moveTo>
                  <a:lnTo>
                    <a:pt x="42445" y="0"/>
                  </a:lnTo>
                  <a:lnTo>
                    <a:pt x="0" y="68579"/>
                  </a:lnTo>
                  <a:lnTo>
                    <a:pt x="466900" y="68579"/>
                  </a:lnTo>
                  <a:lnTo>
                    <a:pt x="424454" y="0"/>
                  </a:lnTo>
                  <a:close/>
                </a:path>
              </a:pathLst>
            </a:custGeom>
            <a:solidFill>
              <a:srgbClr val="006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9" name="object 799"/>
            <p:cNvSpPr/>
            <p:nvPr/>
          </p:nvSpPr>
          <p:spPr>
            <a:xfrm>
              <a:off x="925644" y="2305050"/>
              <a:ext cx="544195" cy="68580"/>
            </a:xfrm>
            <a:custGeom>
              <a:avLst/>
              <a:gdLst/>
              <a:ahLst/>
              <a:cxnLst/>
              <a:rect l="l" t="t" r="r" b="b"/>
              <a:pathLst>
                <a:path w="544194" h="68580">
                  <a:moveTo>
                    <a:pt x="501485" y="0"/>
                  </a:moveTo>
                  <a:lnTo>
                    <a:pt x="42445" y="0"/>
                  </a:lnTo>
                  <a:lnTo>
                    <a:pt x="0" y="68579"/>
                  </a:lnTo>
                  <a:lnTo>
                    <a:pt x="543930" y="68579"/>
                  </a:lnTo>
                  <a:lnTo>
                    <a:pt x="501485" y="0"/>
                  </a:lnTo>
                  <a:close/>
                </a:path>
              </a:pathLst>
            </a:custGeom>
            <a:solidFill>
              <a:srgbClr val="006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0" name="object 800"/>
            <p:cNvSpPr/>
            <p:nvPr/>
          </p:nvSpPr>
          <p:spPr>
            <a:xfrm>
              <a:off x="906780" y="2367279"/>
              <a:ext cx="581660" cy="68580"/>
            </a:xfrm>
            <a:custGeom>
              <a:avLst/>
              <a:gdLst/>
              <a:ahLst/>
              <a:cxnLst/>
              <a:rect l="l" t="t" r="r" b="b"/>
              <a:pathLst>
                <a:path w="581660" h="68580">
                  <a:moveTo>
                    <a:pt x="388619" y="36830"/>
                  </a:moveTo>
                  <a:lnTo>
                    <a:pt x="194309" y="36830"/>
                  </a:lnTo>
                  <a:lnTo>
                    <a:pt x="168122" y="68580"/>
                  </a:lnTo>
                  <a:lnTo>
                    <a:pt x="414721" y="68580"/>
                  </a:lnTo>
                  <a:lnTo>
                    <a:pt x="388619" y="36830"/>
                  </a:lnTo>
                  <a:close/>
                </a:path>
                <a:path w="581660" h="68580">
                  <a:moveTo>
                    <a:pt x="558865" y="0"/>
                  </a:moveTo>
                  <a:lnTo>
                    <a:pt x="22794" y="0"/>
                  </a:lnTo>
                  <a:lnTo>
                    <a:pt x="0" y="36830"/>
                  </a:lnTo>
                  <a:lnTo>
                    <a:pt x="581660" y="36830"/>
                  </a:lnTo>
                  <a:lnTo>
                    <a:pt x="558865" y="0"/>
                  </a:lnTo>
                  <a:close/>
                </a:path>
              </a:pathLst>
            </a:custGeom>
            <a:solidFill>
              <a:srgbClr val="006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1" name="object 801"/>
            <p:cNvSpPr/>
            <p:nvPr/>
          </p:nvSpPr>
          <p:spPr>
            <a:xfrm>
              <a:off x="1023575" y="2429509"/>
              <a:ext cx="349250" cy="68580"/>
            </a:xfrm>
            <a:custGeom>
              <a:avLst/>
              <a:gdLst/>
              <a:ahLst/>
              <a:cxnLst/>
              <a:rect l="l" t="t" r="r" b="b"/>
              <a:pathLst>
                <a:path w="349250" h="68580">
                  <a:moveTo>
                    <a:pt x="292705" y="0"/>
                  </a:moveTo>
                  <a:lnTo>
                    <a:pt x="56564" y="0"/>
                  </a:lnTo>
                  <a:lnTo>
                    <a:pt x="0" y="68579"/>
                  </a:lnTo>
                  <a:lnTo>
                    <a:pt x="349085" y="68579"/>
                  </a:lnTo>
                  <a:lnTo>
                    <a:pt x="292705" y="0"/>
                  </a:lnTo>
                  <a:close/>
                </a:path>
              </a:pathLst>
            </a:custGeom>
            <a:solidFill>
              <a:srgbClr val="006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2" name="object 802"/>
            <p:cNvSpPr/>
            <p:nvPr/>
          </p:nvSpPr>
          <p:spPr>
            <a:xfrm>
              <a:off x="972248" y="2491740"/>
              <a:ext cx="452120" cy="68580"/>
            </a:xfrm>
            <a:custGeom>
              <a:avLst/>
              <a:gdLst/>
              <a:ahLst/>
              <a:cxnLst/>
              <a:rect l="l" t="t" r="r" b="b"/>
              <a:pathLst>
                <a:path w="452119" h="68580">
                  <a:moveTo>
                    <a:pt x="395192" y="0"/>
                  </a:moveTo>
                  <a:lnTo>
                    <a:pt x="56564" y="0"/>
                  </a:lnTo>
                  <a:lnTo>
                    <a:pt x="0" y="68580"/>
                  </a:lnTo>
                  <a:lnTo>
                    <a:pt x="451572" y="68580"/>
                  </a:lnTo>
                  <a:lnTo>
                    <a:pt x="395192" y="0"/>
                  </a:lnTo>
                  <a:close/>
                </a:path>
              </a:pathLst>
            </a:custGeom>
            <a:solidFill>
              <a:srgbClr val="006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3" name="object 803"/>
            <p:cNvSpPr/>
            <p:nvPr/>
          </p:nvSpPr>
          <p:spPr>
            <a:xfrm>
              <a:off x="920921" y="2553969"/>
              <a:ext cx="554355" cy="68580"/>
            </a:xfrm>
            <a:custGeom>
              <a:avLst/>
              <a:gdLst/>
              <a:ahLst/>
              <a:cxnLst/>
              <a:rect l="l" t="t" r="r" b="b"/>
              <a:pathLst>
                <a:path w="554355" h="68580">
                  <a:moveTo>
                    <a:pt x="497679" y="0"/>
                  </a:moveTo>
                  <a:lnTo>
                    <a:pt x="56564" y="0"/>
                  </a:lnTo>
                  <a:lnTo>
                    <a:pt x="0" y="68579"/>
                  </a:lnTo>
                  <a:lnTo>
                    <a:pt x="554058" y="68579"/>
                  </a:lnTo>
                  <a:lnTo>
                    <a:pt x="497679" y="0"/>
                  </a:lnTo>
                  <a:close/>
                </a:path>
              </a:pathLst>
            </a:custGeom>
            <a:solidFill>
              <a:srgbClr val="006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4" name="object 804"/>
            <p:cNvSpPr/>
            <p:nvPr/>
          </p:nvSpPr>
          <p:spPr>
            <a:xfrm>
              <a:off x="869594" y="2616200"/>
              <a:ext cx="656590" cy="68580"/>
            </a:xfrm>
            <a:custGeom>
              <a:avLst/>
              <a:gdLst/>
              <a:ahLst/>
              <a:cxnLst/>
              <a:rect l="l" t="t" r="r" b="b"/>
              <a:pathLst>
                <a:path w="656590" h="68580">
                  <a:moveTo>
                    <a:pt x="600165" y="0"/>
                  </a:moveTo>
                  <a:lnTo>
                    <a:pt x="56564" y="0"/>
                  </a:lnTo>
                  <a:lnTo>
                    <a:pt x="0" y="68579"/>
                  </a:lnTo>
                  <a:lnTo>
                    <a:pt x="656545" y="68579"/>
                  </a:lnTo>
                  <a:lnTo>
                    <a:pt x="600165" y="0"/>
                  </a:lnTo>
                  <a:close/>
                </a:path>
              </a:pathLst>
            </a:custGeom>
            <a:solidFill>
              <a:srgbClr val="006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5" name="object 805"/>
            <p:cNvSpPr/>
            <p:nvPr/>
          </p:nvSpPr>
          <p:spPr>
            <a:xfrm>
              <a:off x="818266" y="2678429"/>
              <a:ext cx="759460" cy="68580"/>
            </a:xfrm>
            <a:custGeom>
              <a:avLst/>
              <a:gdLst/>
              <a:ahLst/>
              <a:cxnLst/>
              <a:rect l="l" t="t" r="r" b="b"/>
              <a:pathLst>
                <a:path w="759460" h="68580">
                  <a:moveTo>
                    <a:pt x="702652" y="0"/>
                  </a:moveTo>
                  <a:lnTo>
                    <a:pt x="56564" y="0"/>
                  </a:lnTo>
                  <a:lnTo>
                    <a:pt x="0" y="68580"/>
                  </a:lnTo>
                  <a:lnTo>
                    <a:pt x="759032" y="68580"/>
                  </a:lnTo>
                  <a:lnTo>
                    <a:pt x="702652" y="0"/>
                  </a:lnTo>
                  <a:close/>
                </a:path>
              </a:pathLst>
            </a:custGeom>
            <a:solidFill>
              <a:srgbClr val="007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6" name="object 806"/>
            <p:cNvSpPr/>
            <p:nvPr/>
          </p:nvSpPr>
          <p:spPr>
            <a:xfrm>
              <a:off x="766939" y="2740659"/>
              <a:ext cx="861694" cy="68580"/>
            </a:xfrm>
            <a:custGeom>
              <a:avLst/>
              <a:gdLst/>
              <a:ahLst/>
              <a:cxnLst/>
              <a:rect l="l" t="t" r="r" b="b"/>
              <a:pathLst>
                <a:path w="861694" h="68580">
                  <a:moveTo>
                    <a:pt x="805138" y="0"/>
                  </a:moveTo>
                  <a:lnTo>
                    <a:pt x="56564" y="0"/>
                  </a:lnTo>
                  <a:lnTo>
                    <a:pt x="0" y="68579"/>
                  </a:lnTo>
                  <a:lnTo>
                    <a:pt x="861518" y="68579"/>
                  </a:lnTo>
                  <a:lnTo>
                    <a:pt x="805138" y="0"/>
                  </a:lnTo>
                  <a:close/>
                </a:path>
              </a:pathLst>
            </a:custGeom>
            <a:solidFill>
              <a:srgbClr val="007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7" name="object 807"/>
            <p:cNvSpPr/>
            <p:nvPr/>
          </p:nvSpPr>
          <p:spPr>
            <a:xfrm>
              <a:off x="715612" y="2802890"/>
              <a:ext cx="964565" cy="68580"/>
            </a:xfrm>
            <a:custGeom>
              <a:avLst/>
              <a:gdLst/>
              <a:ahLst/>
              <a:cxnLst/>
              <a:rect l="l" t="t" r="r" b="b"/>
              <a:pathLst>
                <a:path w="964564" h="68580">
                  <a:moveTo>
                    <a:pt x="907625" y="0"/>
                  </a:moveTo>
                  <a:lnTo>
                    <a:pt x="56564" y="0"/>
                  </a:lnTo>
                  <a:lnTo>
                    <a:pt x="0" y="68580"/>
                  </a:lnTo>
                  <a:lnTo>
                    <a:pt x="964005" y="68580"/>
                  </a:lnTo>
                  <a:lnTo>
                    <a:pt x="907625" y="0"/>
                  </a:lnTo>
                  <a:close/>
                </a:path>
              </a:pathLst>
            </a:custGeom>
            <a:solidFill>
              <a:srgbClr val="007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8" name="object 808"/>
            <p:cNvSpPr/>
            <p:nvPr/>
          </p:nvSpPr>
          <p:spPr>
            <a:xfrm>
              <a:off x="712469" y="2865119"/>
              <a:ext cx="970280" cy="68580"/>
            </a:xfrm>
            <a:custGeom>
              <a:avLst/>
              <a:gdLst/>
              <a:ahLst/>
              <a:cxnLst/>
              <a:rect l="l" t="t" r="r" b="b"/>
              <a:pathLst>
                <a:path w="970280" h="68580">
                  <a:moveTo>
                    <a:pt x="582930" y="10159"/>
                  </a:moveTo>
                  <a:lnTo>
                    <a:pt x="388620" y="10159"/>
                  </a:lnTo>
                  <a:lnTo>
                    <a:pt x="316342" y="68579"/>
                  </a:lnTo>
                  <a:lnTo>
                    <a:pt x="655049" y="68579"/>
                  </a:lnTo>
                  <a:lnTo>
                    <a:pt x="582930" y="10159"/>
                  </a:lnTo>
                  <a:close/>
                </a:path>
                <a:path w="970280" h="68580">
                  <a:moveTo>
                    <a:pt x="961927" y="0"/>
                  </a:moveTo>
                  <a:lnTo>
                    <a:pt x="8379" y="0"/>
                  </a:lnTo>
                  <a:lnTo>
                    <a:pt x="0" y="10159"/>
                  </a:lnTo>
                  <a:lnTo>
                    <a:pt x="970280" y="10159"/>
                  </a:lnTo>
                  <a:lnTo>
                    <a:pt x="961927" y="0"/>
                  </a:lnTo>
                  <a:close/>
                </a:path>
              </a:pathLst>
            </a:custGeom>
            <a:solidFill>
              <a:srgbClr val="007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9" name="object 809"/>
            <p:cNvSpPr/>
            <p:nvPr/>
          </p:nvSpPr>
          <p:spPr>
            <a:xfrm>
              <a:off x="951822" y="2927350"/>
              <a:ext cx="492759" cy="68580"/>
            </a:xfrm>
            <a:custGeom>
              <a:avLst/>
              <a:gdLst/>
              <a:ahLst/>
              <a:cxnLst/>
              <a:rect l="l" t="t" r="r" b="b"/>
              <a:pathLst>
                <a:path w="492759" h="68580">
                  <a:moveTo>
                    <a:pt x="407858" y="0"/>
                  </a:moveTo>
                  <a:lnTo>
                    <a:pt x="84846" y="0"/>
                  </a:lnTo>
                  <a:lnTo>
                    <a:pt x="0" y="68579"/>
                  </a:lnTo>
                  <a:lnTo>
                    <a:pt x="492520" y="68579"/>
                  </a:lnTo>
                  <a:lnTo>
                    <a:pt x="407858" y="0"/>
                  </a:lnTo>
                  <a:close/>
                </a:path>
              </a:pathLst>
            </a:custGeom>
            <a:solidFill>
              <a:srgbClr val="007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0" name="object 810"/>
            <p:cNvSpPr/>
            <p:nvPr/>
          </p:nvSpPr>
          <p:spPr>
            <a:xfrm>
              <a:off x="874831" y="2989579"/>
              <a:ext cx="646430" cy="68580"/>
            </a:xfrm>
            <a:custGeom>
              <a:avLst/>
              <a:gdLst/>
              <a:ahLst/>
              <a:cxnLst/>
              <a:rect l="l" t="t" r="r" b="b"/>
              <a:pathLst>
                <a:path w="646430" h="68580">
                  <a:moveTo>
                    <a:pt x="561672" y="0"/>
                  </a:moveTo>
                  <a:lnTo>
                    <a:pt x="84846" y="0"/>
                  </a:lnTo>
                  <a:lnTo>
                    <a:pt x="0" y="68580"/>
                  </a:lnTo>
                  <a:lnTo>
                    <a:pt x="646334" y="68580"/>
                  </a:lnTo>
                  <a:lnTo>
                    <a:pt x="561672" y="0"/>
                  </a:lnTo>
                  <a:close/>
                </a:path>
              </a:pathLst>
            </a:custGeom>
            <a:solidFill>
              <a:srgbClr val="007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1" name="object 811"/>
            <p:cNvSpPr/>
            <p:nvPr/>
          </p:nvSpPr>
          <p:spPr>
            <a:xfrm>
              <a:off x="797840" y="3051809"/>
              <a:ext cx="800735" cy="68580"/>
            </a:xfrm>
            <a:custGeom>
              <a:avLst/>
              <a:gdLst/>
              <a:ahLst/>
              <a:cxnLst/>
              <a:rect l="l" t="t" r="r" b="b"/>
              <a:pathLst>
                <a:path w="800735" h="68580">
                  <a:moveTo>
                    <a:pt x="715485" y="0"/>
                  </a:moveTo>
                  <a:lnTo>
                    <a:pt x="84846" y="0"/>
                  </a:lnTo>
                  <a:lnTo>
                    <a:pt x="0" y="68579"/>
                  </a:lnTo>
                  <a:lnTo>
                    <a:pt x="800147" y="68579"/>
                  </a:lnTo>
                  <a:lnTo>
                    <a:pt x="715485" y="0"/>
                  </a:lnTo>
                  <a:close/>
                </a:path>
              </a:pathLst>
            </a:custGeom>
            <a:solidFill>
              <a:srgbClr val="007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2" name="object 812"/>
            <p:cNvSpPr/>
            <p:nvPr/>
          </p:nvSpPr>
          <p:spPr>
            <a:xfrm>
              <a:off x="720849" y="3114040"/>
              <a:ext cx="954405" cy="68580"/>
            </a:xfrm>
            <a:custGeom>
              <a:avLst/>
              <a:gdLst/>
              <a:ahLst/>
              <a:cxnLst/>
              <a:rect l="l" t="t" r="r" b="b"/>
              <a:pathLst>
                <a:path w="954405" h="68580">
                  <a:moveTo>
                    <a:pt x="869299" y="0"/>
                  </a:moveTo>
                  <a:lnTo>
                    <a:pt x="84846" y="0"/>
                  </a:lnTo>
                  <a:lnTo>
                    <a:pt x="0" y="68580"/>
                  </a:lnTo>
                  <a:lnTo>
                    <a:pt x="953961" y="68580"/>
                  </a:lnTo>
                  <a:lnTo>
                    <a:pt x="869299" y="0"/>
                  </a:lnTo>
                  <a:close/>
                </a:path>
              </a:pathLst>
            </a:custGeom>
            <a:solidFill>
              <a:srgbClr val="007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3" name="object 813"/>
            <p:cNvSpPr/>
            <p:nvPr/>
          </p:nvSpPr>
          <p:spPr>
            <a:xfrm>
              <a:off x="643859" y="3176269"/>
              <a:ext cx="1108075" cy="68580"/>
            </a:xfrm>
            <a:custGeom>
              <a:avLst/>
              <a:gdLst/>
              <a:ahLst/>
              <a:cxnLst/>
              <a:rect l="l" t="t" r="r" b="b"/>
              <a:pathLst>
                <a:path w="1108075" h="68580">
                  <a:moveTo>
                    <a:pt x="1023113" y="0"/>
                  </a:moveTo>
                  <a:lnTo>
                    <a:pt x="84846" y="0"/>
                  </a:lnTo>
                  <a:lnTo>
                    <a:pt x="0" y="68579"/>
                  </a:lnTo>
                  <a:lnTo>
                    <a:pt x="1107775" y="68579"/>
                  </a:lnTo>
                  <a:lnTo>
                    <a:pt x="1023113" y="0"/>
                  </a:lnTo>
                  <a:close/>
                </a:path>
              </a:pathLst>
            </a:custGeom>
            <a:solidFill>
              <a:srgbClr val="007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4" name="object 814"/>
            <p:cNvSpPr/>
            <p:nvPr/>
          </p:nvSpPr>
          <p:spPr>
            <a:xfrm>
              <a:off x="566868" y="3238500"/>
              <a:ext cx="1261745" cy="68580"/>
            </a:xfrm>
            <a:custGeom>
              <a:avLst/>
              <a:gdLst/>
              <a:ahLst/>
              <a:cxnLst/>
              <a:rect l="l" t="t" r="r" b="b"/>
              <a:pathLst>
                <a:path w="1261745" h="68579">
                  <a:moveTo>
                    <a:pt x="1176927" y="0"/>
                  </a:moveTo>
                  <a:lnTo>
                    <a:pt x="84846" y="0"/>
                  </a:lnTo>
                  <a:lnTo>
                    <a:pt x="0" y="68579"/>
                  </a:lnTo>
                  <a:lnTo>
                    <a:pt x="1261589" y="68579"/>
                  </a:lnTo>
                  <a:lnTo>
                    <a:pt x="1176927" y="0"/>
                  </a:lnTo>
                  <a:close/>
                </a:path>
              </a:pathLst>
            </a:custGeom>
            <a:solidFill>
              <a:srgbClr val="007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5" name="object 815"/>
            <p:cNvSpPr/>
            <p:nvPr/>
          </p:nvSpPr>
          <p:spPr>
            <a:xfrm>
              <a:off x="518159" y="3300729"/>
              <a:ext cx="1358900" cy="67310"/>
            </a:xfrm>
            <a:custGeom>
              <a:avLst/>
              <a:gdLst/>
              <a:ahLst/>
              <a:cxnLst/>
              <a:rect l="l" t="t" r="r" b="b"/>
              <a:pathLst>
                <a:path w="1358900" h="67310">
                  <a:moveTo>
                    <a:pt x="777240" y="45720"/>
                  </a:moveTo>
                  <a:lnTo>
                    <a:pt x="582930" y="45720"/>
                  </a:lnTo>
                  <a:lnTo>
                    <a:pt x="582929" y="67310"/>
                  </a:lnTo>
                  <a:lnTo>
                    <a:pt x="777240" y="67310"/>
                  </a:lnTo>
                  <a:lnTo>
                    <a:pt x="777240" y="45720"/>
                  </a:lnTo>
                  <a:close/>
                </a:path>
                <a:path w="1358900" h="67310">
                  <a:moveTo>
                    <a:pt x="1302458" y="0"/>
                  </a:moveTo>
                  <a:lnTo>
                    <a:pt x="56564" y="0"/>
                  </a:lnTo>
                  <a:lnTo>
                    <a:pt x="0" y="45720"/>
                  </a:lnTo>
                  <a:lnTo>
                    <a:pt x="1358900" y="45720"/>
                  </a:lnTo>
                  <a:lnTo>
                    <a:pt x="1302458" y="0"/>
                  </a:lnTo>
                  <a:close/>
                </a:path>
              </a:pathLst>
            </a:custGeom>
            <a:solidFill>
              <a:srgbClr val="007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6" name="object 816"/>
            <p:cNvSpPr/>
            <p:nvPr/>
          </p:nvSpPr>
          <p:spPr>
            <a:xfrm>
              <a:off x="1101089" y="3362959"/>
              <a:ext cx="194310" cy="67310"/>
            </a:xfrm>
            <a:custGeom>
              <a:avLst/>
              <a:gdLst/>
              <a:ahLst/>
              <a:cxnLst/>
              <a:rect l="l" t="t" r="r" b="b"/>
              <a:pathLst>
                <a:path w="194309" h="67310">
                  <a:moveTo>
                    <a:pt x="0" y="67310"/>
                  </a:moveTo>
                  <a:lnTo>
                    <a:pt x="0" y="0"/>
                  </a:lnTo>
                  <a:lnTo>
                    <a:pt x="194310" y="0"/>
                  </a:lnTo>
                  <a:lnTo>
                    <a:pt x="194310" y="67310"/>
                  </a:lnTo>
                  <a:lnTo>
                    <a:pt x="0" y="67310"/>
                  </a:lnTo>
                  <a:close/>
                </a:path>
              </a:pathLst>
            </a:custGeom>
            <a:solidFill>
              <a:srgbClr val="007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7" name="object 817"/>
            <p:cNvSpPr/>
            <p:nvPr/>
          </p:nvSpPr>
          <p:spPr>
            <a:xfrm>
              <a:off x="1101089" y="3425189"/>
              <a:ext cx="194310" cy="67310"/>
            </a:xfrm>
            <a:custGeom>
              <a:avLst/>
              <a:gdLst/>
              <a:ahLst/>
              <a:cxnLst/>
              <a:rect l="l" t="t" r="r" b="b"/>
              <a:pathLst>
                <a:path w="194309" h="67310">
                  <a:moveTo>
                    <a:pt x="0" y="67310"/>
                  </a:moveTo>
                  <a:lnTo>
                    <a:pt x="0" y="0"/>
                  </a:lnTo>
                  <a:lnTo>
                    <a:pt x="194310" y="0"/>
                  </a:lnTo>
                  <a:lnTo>
                    <a:pt x="194310" y="67310"/>
                  </a:lnTo>
                  <a:lnTo>
                    <a:pt x="0" y="67310"/>
                  </a:lnTo>
                  <a:close/>
                </a:path>
              </a:pathLst>
            </a:custGeom>
            <a:solidFill>
              <a:srgbClr val="007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8" name="object 818"/>
            <p:cNvSpPr/>
            <p:nvPr/>
          </p:nvSpPr>
          <p:spPr>
            <a:xfrm>
              <a:off x="1101089" y="3487420"/>
              <a:ext cx="194310" cy="60960"/>
            </a:xfrm>
            <a:custGeom>
              <a:avLst/>
              <a:gdLst/>
              <a:ahLst/>
              <a:cxnLst/>
              <a:rect l="l" t="t" r="r" b="b"/>
              <a:pathLst>
                <a:path w="194309" h="60960">
                  <a:moveTo>
                    <a:pt x="194309" y="0"/>
                  </a:moveTo>
                  <a:lnTo>
                    <a:pt x="0" y="0"/>
                  </a:lnTo>
                  <a:lnTo>
                    <a:pt x="0" y="60959"/>
                  </a:lnTo>
                  <a:lnTo>
                    <a:pt x="194309" y="60959"/>
                  </a:lnTo>
                  <a:lnTo>
                    <a:pt x="194309" y="0"/>
                  </a:lnTo>
                  <a:close/>
                </a:path>
              </a:pathLst>
            </a:custGeom>
            <a:solidFill>
              <a:srgbClr val="00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9" name="object 819"/>
            <p:cNvSpPr/>
            <p:nvPr/>
          </p:nvSpPr>
          <p:spPr>
            <a:xfrm>
              <a:off x="518159" y="1932940"/>
              <a:ext cx="1360170" cy="1615440"/>
            </a:xfrm>
            <a:custGeom>
              <a:avLst/>
              <a:gdLst/>
              <a:ahLst/>
              <a:cxnLst/>
              <a:rect l="l" t="t" r="r" b="b"/>
              <a:pathLst>
                <a:path w="1360170" h="1615439">
                  <a:moveTo>
                    <a:pt x="0" y="1413510"/>
                  </a:moveTo>
                  <a:lnTo>
                    <a:pt x="582930" y="1413510"/>
                  </a:lnTo>
                  <a:lnTo>
                    <a:pt x="582930" y="1615439"/>
                  </a:lnTo>
                  <a:lnTo>
                    <a:pt x="777240" y="1615439"/>
                  </a:lnTo>
                  <a:lnTo>
                    <a:pt x="777240" y="1413510"/>
                  </a:lnTo>
                  <a:lnTo>
                    <a:pt x="1360170" y="1413510"/>
                  </a:lnTo>
                  <a:lnTo>
                    <a:pt x="777240" y="942339"/>
                  </a:lnTo>
                  <a:lnTo>
                    <a:pt x="1165860" y="942339"/>
                  </a:lnTo>
                  <a:lnTo>
                    <a:pt x="777240" y="471170"/>
                  </a:lnTo>
                  <a:lnTo>
                    <a:pt x="971550" y="471170"/>
                  </a:lnTo>
                  <a:lnTo>
                    <a:pt x="680720" y="0"/>
                  </a:lnTo>
                  <a:lnTo>
                    <a:pt x="388620" y="471170"/>
                  </a:lnTo>
                  <a:lnTo>
                    <a:pt x="582930" y="471170"/>
                  </a:lnTo>
                  <a:lnTo>
                    <a:pt x="194310" y="942339"/>
                  </a:lnTo>
                  <a:lnTo>
                    <a:pt x="582930" y="942339"/>
                  </a:lnTo>
                  <a:lnTo>
                    <a:pt x="0" y="1413510"/>
                  </a:lnTo>
                  <a:close/>
                </a:path>
                <a:path w="1360170" h="1615439">
                  <a:moveTo>
                    <a:pt x="0" y="0"/>
                  </a:moveTo>
                  <a:lnTo>
                    <a:pt x="0" y="0"/>
                  </a:lnTo>
                </a:path>
                <a:path w="1360170" h="1615439">
                  <a:moveTo>
                    <a:pt x="1360170" y="1615439"/>
                  </a:moveTo>
                  <a:lnTo>
                    <a:pt x="1360170" y="161543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0" name="object 820"/>
            <p:cNvSpPr/>
            <p:nvPr/>
          </p:nvSpPr>
          <p:spPr>
            <a:xfrm>
              <a:off x="0" y="2487929"/>
              <a:ext cx="1130300" cy="1614170"/>
            </a:xfrm>
            <a:custGeom>
              <a:avLst/>
              <a:gdLst/>
              <a:ahLst/>
              <a:cxnLst/>
              <a:rect l="l" t="t" r="r" b="b"/>
              <a:pathLst>
                <a:path w="1130300" h="1614170">
                  <a:moveTo>
                    <a:pt x="547370" y="1413510"/>
                  </a:moveTo>
                  <a:lnTo>
                    <a:pt x="353060" y="1413510"/>
                  </a:lnTo>
                  <a:lnTo>
                    <a:pt x="353060" y="1614170"/>
                  </a:lnTo>
                  <a:lnTo>
                    <a:pt x="547370" y="1614170"/>
                  </a:lnTo>
                  <a:lnTo>
                    <a:pt x="547370" y="1413510"/>
                  </a:lnTo>
                  <a:close/>
                </a:path>
                <a:path w="1130300" h="1614170">
                  <a:moveTo>
                    <a:pt x="547370" y="941070"/>
                  </a:moveTo>
                  <a:lnTo>
                    <a:pt x="353060" y="941070"/>
                  </a:lnTo>
                  <a:lnTo>
                    <a:pt x="0" y="1228090"/>
                  </a:lnTo>
                  <a:lnTo>
                    <a:pt x="0" y="1413510"/>
                  </a:lnTo>
                  <a:lnTo>
                    <a:pt x="1130300" y="1413510"/>
                  </a:lnTo>
                  <a:lnTo>
                    <a:pt x="547370" y="941070"/>
                  </a:lnTo>
                  <a:close/>
                </a:path>
                <a:path w="1130300" h="1614170">
                  <a:moveTo>
                    <a:pt x="547370" y="471170"/>
                  </a:moveTo>
                  <a:lnTo>
                    <a:pt x="353060" y="471170"/>
                  </a:lnTo>
                  <a:lnTo>
                    <a:pt x="0" y="899160"/>
                  </a:lnTo>
                  <a:lnTo>
                    <a:pt x="0" y="941070"/>
                  </a:lnTo>
                  <a:lnTo>
                    <a:pt x="935990" y="941070"/>
                  </a:lnTo>
                  <a:lnTo>
                    <a:pt x="547370" y="471170"/>
                  </a:lnTo>
                  <a:close/>
                </a:path>
                <a:path w="1130300" h="1614170">
                  <a:moveTo>
                    <a:pt x="449580" y="0"/>
                  </a:moveTo>
                  <a:lnTo>
                    <a:pt x="158750" y="471170"/>
                  </a:lnTo>
                  <a:lnTo>
                    <a:pt x="741680" y="471170"/>
                  </a:lnTo>
                  <a:lnTo>
                    <a:pt x="44958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1" name="object 821"/>
            <p:cNvSpPr/>
            <p:nvPr/>
          </p:nvSpPr>
          <p:spPr>
            <a:xfrm>
              <a:off x="0" y="2486659"/>
              <a:ext cx="1130300" cy="1615440"/>
            </a:xfrm>
            <a:custGeom>
              <a:avLst/>
              <a:gdLst/>
              <a:ahLst/>
              <a:cxnLst/>
              <a:rect l="l" t="t" r="r" b="b"/>
              <a:pathLst>
                <a:path w="1130300" h="1615439">
                  <a:moveTo>
                    <a:pt x="0" y="1413509"/>
                  </a:moveTo>
                  <a:lnTo>
                    <a:pt x="353060" y="1413509"/>
                  </a:lnTo>
                  <a:lnTo>
                    <a:pt x="353060" y="1615439"/>
                  </a:lnTo>
                  <a:lnTo>
                    <a:pt x="547370" y="1615439"/>
                  </a:lnTo>
                  <a:lnTo>
                    <a:pt x="547370" y="1413509"/>
                  </a:lnTo>
                  <a:lnTo>
                    <a:pt x="1130300" y="1413509"/>
                  </a:lnTo>
                  <a:lnTo>
                    <a:pt x="547370" y="942339"/>
                  </a:lnTo>
                  <a:lnTo>
                    <a:pt x="935990" y="942339"/>
                  </a:lnTo>
                  <a:lnTo>
                    <a:pt x="547370" y="471169"/>
                  </a:lnTo>
                  <a:lnTo>
                    <a:pt x="741680" y="471169"/>
                  </a:lnTo>
                  <a:lnTo>
                    <a:pt x="450850" y="0"/>
                  </a:lnTo>
                  <a:lnTo>
                    <a:pt x="158750" y="471169"/>
                  </a:lnTo>
                  <a:lnTo>
                    <a:pt x="353060" y="471169"/>
                  </a:lnTo>
                  <a:lnTo>
                    <a:pt x="0" y="900629"/>
                  </a:lnTo>
                </a:path>
                <a:path w="1130300" h="1615439">
                  <a:moveTo>
                    <a:pt x="0" y="942339"/>
                  </a:moveTo>
                  <a:lnTo>
                    <a:pt x="353060" y="942339"/>
                  </a:lnTo>
                  <a:lnTo>
                    <a:pt x="0" y="1228334"/>
                  </a:lnTo>
                </a:path>
                <a:path w="1130300" h="1615439">
                  <a:moveTo>
                    <a:pt x="1130300" y="1615439"/>
                  </a:moveTo>
                  <a:lnTo>
                    <a:pt x="1130300" y="1615439"/>
                  </a:lnTo>
                </a:path>
              </a:pathLst>
            </a:custGeom>
            <a:ln w="934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2" name="object 822"/>
            <p:cNvSpPr/>
            <p:nvPr/>
          </p:nvSpPr>
          <p:spPr>
            <a:xfrm>
              <a:off x="250306" y="2411729"/>
              <a:ext cx="246684" cy="19939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3" name="object 823"/>
            <p:cNvSpPr/>
            <p:nvPr/>
          </p:nvSpPr>
          <p:spPr>
            <a:xfrm>
              <a:off x="243251" y="2611119"/>
              <a:ext cx="260985" cy="11430"/>
            </a:xfrm>
            <a:custGeom>
              <a:avLst/>
              <a:gdLst/>
              <a:ahLst/>
              <a:cxnLst/>
              <a:rect l="l" t="t" r="r" b="b"/>
              <a:pathLst>
                <a:path w="260984" h="11430">
                  <a:moveTo>
                    <a:pt x="253739" y="0"/>
                  </a:moveTo>
                  <a:lnTo>
                    <a:pt x="7055" y="0"/>
                  </a:lnTo>
                  <a:lnTo>
                    <a:pt x="0" y="11429"/>
                  </a:lnTo>
                  <a:lnTo>
                    <a:pt x="260825" y="11429"/>
                  </a:lnTo>
                  <a:lnTo>
                    <a:pt x="253739" y="0"/>
                  </a:lnTo>
                  <a:close/>
                </a:path>
              </a:pathLst>
            </a:custGeom>
            <a:solidFill>
              <a:srgbClr val="86C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4" name="object 824"/>
            <p:cNvSpPr/>
            <p:nvPr/>
          </p:nvSpPr>
          <p:spPr>
            <a:xfrm>
              <a:off x="236979" y="2621279"/>
              <a:ext cx="273685" cy="11430"/>
            </a:xfrm>
            <a:custGeom>
              <a:avLst/>
              <a:gdLst/>
              <a:ahLst/>
              <a:cxnLst/>
              <a:rect l="l" t="t" r="r" b="b"/>
              <a:pathLst>
                <a:path w="273684" h="11430">
                  <a:moveTo>
                    <a:pt x="266309" y="0"/>
                  </a:moveTo>
                  <a:lnTo>
                    <a:pt x="7055" y="0"/>
                  </a:lnTo>
                  <a:lnTo>
                    <a:pt x="0" y="11430"/>
                  </a:lnTo>
                  <a:lnTo>
                    <a:pt x="273395" y="11430"/>
                  </a:lnTo>
                  <a:lnTo>
                    <a:pt x="266309" y="0"/>
                  </a:lnTo>
                  <a:close/>
                </a:path>
              </a:pathLst>
            </a:custGeom>
            <a:solidFill>
              <a:srgbClr val="85C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5" name="object 825"/>
            <p:cNvSpPr/>
            <p:nvPr/>
          </p:nvSpPr>
          <p:spPr>
            <a:xfrm>
              <a:off x="230708" y="2631440"/>
              <a:ext cx="286385" cy="11430"/>
            </a:xfrm>
            <a:custGeom>
              <a:avLst/>
              <a:gdLst/>
              <a:ahLst/>
              <a:cxnLst/>
              <a:rect l="l" t="t" r="r" b="b"/>
              <a:pathLst>
                <a:path w="286384" h="11430">
                  <a:moveTo>
                    <a:pt x="278879" y="0"/>
                  </a:moveTo>
                  <a:lnTo>
                    <a:pt x="7055" y="0"/>
                  </a:lnTo>
                  <a:lnTo>
                    <a:pt x="0" y="11430"/>
                  </a:lnTo>
                  <a:lnTo>
                    <a:pt x="285965" y="11430"/>
                  </a:lnTo>
                  <a:lnTo>
                    <a:pt x="278879" y="0"/>
                  </a:lnTo>
                  <a:close/>
                </a:path>
              </a:pathLst>
            </a:custGeom>
            <a:solidFill>
              <a:srgbClr val="84C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6" name="object 826"/>
            <p:cNvSpPr/>
            <p:nvPr/>
          </p:nvSpPr>
          <p:spPr>
            <a:xfrm>
              <a:off x="223653" y="2642869"/>
              <a:ext cx="300355" cy="11430"/>
            </a:xfrm>
            <a:custGeom>
              <a:avLst/>
              <a:gdLst/>
              <a:ahLst/>
              <a:cxnLst/>
              <a:rect l="l" t="t" r="r" b="b"/>
              <a:pathLst>
                <a:path w="300355" h="11430">
                  <a:moveTo>
                    <a:pt x="293020" y="0"/>
                  </a:moveTo>
                  <a:lnTo>
                    <a:pt x="7055" y="0"/>
                  </a:lnTo>
                  <a:lnTo>
                    <a:pt x="0" y="11429"/>
                  </a:lnTo>
                  <a:lnTo>
                    <a:pt x="300106" y="11429"/>
                  </a:lnTo>
                  <a:lnTo>
                    <a:pt x="293020" y="0"/>
                  </a:lnTo>
                  <a:close/>
                </a:path>
              </a:pathLst>
            </a:custGeom>
            <a:solidFill>
              <a:srgbClr val="83C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7" name="object 827"/>
            <p:cNvSpPr/>
            <p:nvPr/>
          </p:nvSpPr>
          <p:spPr>
            <a:xfrm>
              <a:off x="217382" y="2653029"/>
              <a:ext cx="313055" cy="11430"/>
            </a:xfrm>
            <a:custGeom>
              <a:avLst/>
              <a:gdLst/>
              <a:ahLst/>
              <a:cxnLst/>
              <a:rect l="l" t="t" r="r" b="b"/>
              <a:pathLst>
                <a:path w="313055" h="11430">
                  <a:moveTo>
                    <a:pt x="305590" y="0"/>
                  </a:moveTo>
                  <a:lnTo>
                    <a:pt x="7055" y="0"/>
                  </a:lnTo>
                  <a:lnTo>
                    <a:pt x="0" y="11430"/>
                  </a:lnTo>
                  <a:lnTo>
                    <a:pt x="312676" y="11430"/>
                  </a:lnTo>
                  <a:lnTo>
                    <a:pt x="305590" y="0"/>
                  </a:lnTo>
                  <a:close/>
                </a:path>
              </a:pathLst>
            </a:custGeom>
            <a:solidFill>
              <a:srgbClr val="82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8" name="object 828"/>
            <p:cNvSpPr/>
            <p:nvPr/>
          </p:nvSpPr>
          <p:spPr>
            <a:xfrm>
              <a:off x="211110" y="2663190"/>
              <a:ext cx="325755" cy="11430"/>
            </a:xfrm>
            <a:custGeom>
              <a:avLst/>
              <a:gdLst/>
              <a:ahLst/>
              <a:cxnLst/>
              <a:rect l="l" t="t" r="r" b="b"/>
              <a:pathLst>
                <a:path w="325755" h="11430">
                  <a:moveTo>
                    <a:pt x="318160" y="0"/>
                  </a:moveTo>
                  <a:lnTo>
                    <a:pt x="7055" y="0"/>
                  </a:lnTo>
                  <a:lnTo>
                    <a:pt x="0" y="11430"/>
                  </a:lnTo>
                  <a:lnTo>
                    <a:pt x="325246" y="11430"/>
                  </a:lnTo>
                  <a:lnTo>
                    <a:pt x="318160" y="0"/>
                  </a:lnTo>
                  <a:close/>
                </a:path>
              </a:pathLst>
            </a:custGeom>
            <a:solidFill>
              <a:srgbClr val="81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9" name="object 829"/>
            <p:cNvSpPr/>
            <p:nvPr/>
          </p:nvSpPr>
          <p:spPr>
            <a:xfrm>
              <a:off x="204055" y="2674619"/>
              <a:ext cx="339725" cy="11430"/>
            </a:xfrm>
            <a:custGeom>
              <a:avLst/>
              <a:gdLst/>
              <a:ahLst/>
              <a:cxnLst/>
              <a:rect l="l" t="t" r="r" b="b"/>
              <a:pathLst>
                <a:path w="339725" h="11430">
                  <a:moveTo>
                    <a:pt x="332301" y="0"/>
                  </a:moveTo>
                  <a:lnTo>
                    <a:pt x="7055" y="0"/>
                  </a:lnTo>
                  <a:lnTo>
                    <a:pt x="0" y="11429"/>
                  </a:lnTo>
                  <a:lnTo>
                    <a:pt x="339387" y="11429"/>
                  </a:lnTo>
                  <a:lnTo>
                    <a:pt x="332301" y="0"/>
                  </a:lnTo>
                  <a:close/>
                </a:path>
              </a:pathLst>
            </a:custGeom>
            <a:solidFill>
              <a:srgbClr val="80B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0" name="object 830"/>
            <p:cNvSpPr/>
            <p:nvPr/>
          </p:nvSpPr>
          <p:spPr>
            <a:xfrm>
              <a:off x="197784" y="2684779"/>
              <a:ext cx="352425" cy="11430"/>
            </a:xfrm>
            <a:custGeom>
              <a:avLst/>
              <a:gdLst/>
              <a:ahLst/>
              <a:cxnLst/>
              <a:rect l="l" t="t" r="r" b="b"/>
              <a:pathLst>
                <a:path w="352425" h="11430">
                  <a:moveTo>
                    <a:pt x="344871" y="0"/>
                  </a:moveTo>
                  <a:lnTo>
                    <a:pt x="7055" y="0"/>
                  </a:lnTo>
                  <a:lnTo>
                    <a:pt x="0" y="11430"/>
                  </a:lnTo>
                  <a:lnTo>
                    <a:pt x="351957" y="11430"/>
                  </a:lnTo>
                  <a:lnTo>
                    <a:pt x="344871" y="0"/>
                  </a:lnTo>
                  <a:close/>
                </a:path>
              </a:pathLst>
            </a:custGeom>
            <a:solidFill>
              <a:srgbClr val="7FB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1" name="object 831"/>
            <p:cNvSpPr/>
            <p:nvPr/>
          </p:nvSpPr>
          <p:spPr>
            <a:xfrm>
              <a:off x="191513" y="2694940"/>
              <a:ext cx="365125" cy="11430"/>
            </a:xfrm>
            <a:custGeom>
              <a:avLst/>
              <a:gdLst/>
              <a:ahLst/>
              <a:cxnLst/>
              <a:rect l="l" t="t" r="r" b="b"/>
              <a:pathLst>
                <a:path w="365125" h="11430">
                  <a:moveTo>
                    <a:pt x="357441" y="0"/>
                  </a:moveTo>
                  <a:lnTo>
                    <a:pt x="7055" y="0"/>
                  </a:lnTo>
                  <a:lnTo>
                    <a:pt x="0" y="11430"/>
                  </a:lnTo>
                  <a:lnTo>
                    <a:pt x="364527" y="11430"/>
                  </a:lnTo>
                  <a:lnTo>
                    <a:pt x="357441" y="0"/>
                  </a:lnTo>
                  <a:close/>
                </a:path>
              </a:pathLst>
            </a:custGeom>
            <a:solidFill>
              <a:srgbClr val="7EB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2" name="object 832"/>
            <p:cNvSpPr/>
            <p:nvPr/>
          </p:nvSpPr>
          <p:spPr>
            <a:xfrm>
              <a:off x="184458" y="2706369"/>
              <a:ext cx="379095" cy="11430"/>
            </a:xfrm>
            <a:custGeom>
              <a:avLst/>
              <a:gdLst/>
              <a:ahLst/>
              <a:cxnLst/>
              <a:rect l="l" t="t" r="r" b="b"/>
              <a:pathLst>
                <a:path w="379095" h="11430">
                  <a:moveTo>
                    <a:pt x="371582" y="0"/>
                  </a:moveTo>
                  <a:lnTo>
                    <a:pt x="7055" y="0"/>
                  </a:lnTo>
                  <a:lnTo>
                    <a:pt x="0" y="11429"/>
                  </a:lnTo>
                  <a:lnTo>
                    <a:pt x="378668" y="11429"/>
                  </a:lnTo>
                  <a:lnTo>
                    <a:pt x="371582" y="0"/>
                  </a:lnTo>
                  <a:close/>
                </a:path>
              </a:pathLst>
            </a:custGeom>
            <a:solidFill>
              <a:srgbClr val="7DB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3" name="object 833"/>
            <p:cNvSpPr/>
            <p:nvPr/>
          </p:nvSpPr>
          <p:spPr>
            <a:xfrm>
              <a:off x="178186" y="2716529"/>
              <a:ext cx="391795" cy="11430"/>
            </a:xfrm>
            <a:custGeom>
              <a:avLst/>
              <a:gdLst/>
              <a:ahLst/>
              <a:cxnLst/>
              <a:rect l="l" t="t" r="r" b="b"/>
              <a:pathLst>
                <a:path w="391795" h="11430">
                  <a:moveTo>
                    <a:pt x="384152" y="0"/>
                  </a:moveTo>
                  <a:lnTo>
                    <a:pt x="7055" y="0"/>
                  </a:lnTo>
                  <a:lnTo>
                    <a:pt x="0" y="11430"/>
                  </a:lnTo>
                  <a:lnTo>
                    <a:pt x="391238" y="11430"/>
                  </a:lnTo>
                  <a:lnTo>
                    <a:pt x="384152" y="0"/>
                  </a:lnTo>
                  <a:close/>
                </a:path>
              </a:pathLst>
            </a:custGeom>
            <a:solidFill>
              <a:srgbClr val="7CB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4" name="object 834"/>
            <p:cNvSpPr/>
            <p:nvPr/>
          </p:nvSpPr>
          <p:spPr>
            <a:xfrm>
              <a:off x="171915" y="2726690"/>
              <a:ext cx="403860" cy="11430"/>
            </a:xfrm>
            <a:custGeom>
              <a:avLst/>
              <a:gdLst/>
              <a:ahLst/>
              <a:cxnLst/>
              <a:rect l="l" t="t" r="r" b="b"/>
              <a:pathLst>
                <a:path w="403859" h="11430">
                  <a:moveTo>
                    <a:pt x="396722" y="0"/>
                  </a:moveTo>
                  <a:lnTo>
                    <a:pt x="7055" y="0"/>
                  </a:lnTo>
                  <a:lnTo>
                    <a:pt x="0" y="11430"/>
                  </a:lnTo>
                  <a:lnTo>
                    <a:pt x="403808" y="11430"/>
                  </a:lnTo>
                  <a:lnTo>
                    <a:pt x="396722" y="0"/>
                  </a:lnTo>
                  <a:close/>
                </a:path>
              </a:pathLst>
            </a:custGeom>
            <a:solidFill>
              <a:srgbClr val="7BB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5" name="object 835"/>
            <p:cNvSpPr/>
            <p:nvPr/>
          </p:nvSpPr>
          <p:spPr>
            <a:xfrm>
              <a:off x="164860" y="2736850"/>
              <a:ext cx="418465" cy="12700"/>
            </a:xfrm>
            <a:custGeom>
              <a:avLst/>
              <a:gdLst/>
              <a:ahLst/>
              <a:cxnLst/>
              <a:rect l="l" t="t" r="r" b="b"/>
              <a:pathLst>
                <a:path w="418465" h="12700">
                  <a:moveTo>
                    <a:pt x="410076" y="0"/>
                  </a:moveTo>
                  <a:lnTo>
                    <a:pt x="7839" y="0"/>
                  </a:lnTo>
                  <a:lnTo>
                    <a:pt x="0" y="12700"/>
                  </a:lnTo>
                  <a:lnTo>
                    <a:pt x="417949" y="12700"/>
                  </a:lnTo>
                  <a:lnTo>
                    <a:pt x="410076" y="0"/>
                  </a:lnTo>
                  <a:close/>
                </a:path>
              </a:pathLst>
            </a:custGeom>
            <a:solidFill>
              <a:srgbClr val="7AB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6" name="object 836"/>
            <p:cNvSpPr/>
            <p:nvPr/>
          </p:nvSpPr>
          <p:spPr>
            <a:xfrm>
              <a:off x="158589" y="2748279"/>
              <a:ext cx="430530" cy="11430"/>
            </a:xfrm>
            <a:custGeom>
              <a:avLst/>
              <a:gdLst/>
              <a:ahLst/>
              <a:cxnLst/>
              <a:rect l="l" t="t" r="r" b="b"/>
              <a:pathLst>
                <a:path w="430530" h="11430">
                  <a:moveTo>
                    <a:pt x="423433" y="0"/>
                  </a:moveTo>
                  <a:lnTo>
                    <a:pt x="7055" y="0"/>
                  </a:lnTo>
                  <a:lnTo>
                    <a:pt x="0" y="11430"/>
                  </a:lnTo>
                  <a:lnTo>
                    <a:pt x="430519" y="11430"/>
                  </a:lnTo>
                  <a:lnTo>
                    <a:pt x="423433" y="0"/>
                  </a:lnTo>
                  <a:close/>
                </a:path>
              </a:pathLst>
            </a:custGeom>
            <a:solidFill>
              <a:srgbClr val="79B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7" name="object 837"/>
            <p:cNvSpPr/>
            <p:nvPr/>
          </p:nvSpPr>
          <p:spPr>
            <a:xfrm>
              <a:off x="152317" y="2758440"/>
              <a:ext cx="443230" cy="11430"/>
            </a:xfrm>
            <a:custGeom>
              <a:avLst/>
              <a:gdLst/>
              <a:ahLst/>
              <a:cxnLst/>
              <a:rect l="l" t="t" r="r" b="b"/>
              <a:pathLst>
                <a:path w="443230" h="11430">
                  <a:moveTo>
                    <a:pt x="436003" y="0"/>
                  </a:moveTo>
                  <a:lnTo>
                    <a:pt x="7055" y="0"/>
                  </a:lnTo>
                  <a:lnTo>
                    <a:pt x="0" y="11430"/>
                  </a:lnTo>
                  <a:lnTo>
                    <a:pt x="443089" y="11430"/>
                  </a:lnTo>
                  <a:lnTo>
                    <a:pt x="436003" y="0"/>
                  </a:lnTo>
                  <a:close/>
                </a:path>
              </a:pathLst>
            </a:custGeom>
            <a:solidFill>
              <a:srgbClr val="78B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8" name="object 838"/>
            <p:cNvSpPr/>
            <p:nvPr/>
          </p:nvSpPr>
          <p:spPr>
            <a:xfrm>
              <a:off x="146046" y="2768600"/>
              <a:ext cx="455930" cy="11430"/>
            </a:xfrm>
            <a:custGeom>
              <a:avLst/>
              <a:gdLst/>
              <a:ahLst/>
              <a:cxnLst/>
              <a:rect l="l" t="t" r="r" b="b"/>
              <a:pathLst>
                <a:path w="455930" h="11430">
                  <a:moveTo>
                    <a:pt x="448573" y="0"/>
                  </a:moveTo>
                  <a:lnTo>
                    <a:pt x="7055" y="0"/>
                  </a:lnTo>
                  <a:lnTo>
                    <a:pt x="0" y="11429"/>
                  </a:lnTo>
                  <a:lnTo>
                    <a:pt x="455659" y="11429"/>
                  </a:lnTo>
                  <a:lnTo>
                    <a:pt x="448573" y="0"/>
                  </a:lnTo>
                  <a:close/>
                </a:path>
              </a:pathLst>
            </a:custGeom>
            <a:solidFill>
              <a:srgbClr val="77B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9" name="object 839"/>
            <p:cNvSpPr/>
            <p:nvPr/>
          </p:nvSpPr>
          <p:spPr>
            <a:xfrm>
              <a:off x="138991" y="2780029"/>
              <a:ext cx="469900" cy="11430"/>
            </a:xfrm>
            <a:custGeom>
              <a:avLst/>
              <a:gdLst/>
              <a:ahLst/>
              <a:cxnLst/>
              <a:rect l="l" t="t" r="r" b="b"/>
              <a:pathLst>
                <a:path w="469900" h="11430">
                  <a:moveTo>
                    <a:pt x="462714" y="0"/>
                  </a:moveTo>
                  <a:lnTo>
                    <a:pt x="7055" y="0"/>
                  </a:lnTo>
                  <a:lnTo>
                    <a:pt x="0" y="11430"/>
                  </a:lnTo>
                  <a:lnTo>
                    <a:pt x="469800" y="11430"/>
                  </a:lnTo>
                  <a:lnTo>
                    <a:pt x="462714" y="0"/>
                  </a:lnTo>
                  <a:close/>
                </a:path>
              </a:pathLst>
            </a:custGeom>
            <a:solidFill>
              <a:srgbClr val="76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0" name="object 840"/>
            <p:cNvSpPr/>
            <p:nvPr/>
          </p:nvSpPr>
          <p:spPr>
            <a:xfrm>
              <a:off x="132720" y="2790190"/>
              <a:ext cx="482600" cy="11430"/>
            </a:xfrm>
            <a:custGeom>
              <a:avLst/>
              <a:gdLst/>
              <a:ahLst/>
              <a:cxnLst/>
              <a:rect l="l" t="t" r="r" b="b"/>
              <a:pathLst>
                <a:path w="482600" h="11430">
                  <a:moveTo>
                    <a:pt x="475284" y="0"/>
                  </a:moveTo>
                  <a:lnTo>
                    <a:pt x="7055" y="0"/>
                  </a:lnTo>
                  <a:lnTo>
                    <a:pt x="0" y="11430"/>
                  </a:lnTo>
                  <a:lnTo>
                    <a:pt x="482370" y="11430"/>
                  </a:lnTo>
                  <a:lnTo>
                    <a:pt x="475284" y="0"/>
                  </a:lnTo>
                  <a:close/>
                </a:path>
              </a:pathLst>
            </a:custGeom>
            <a:solidFill>
              <a:srgbClr val="75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1" name="object 841"/>
            <p:cNvSpPr/>
            <p:nvPr/>
          </p:nvSpPr>
          <p:spPr>
            <a:xfrm>
              <a:off x="126448" y="2801619"/>
              <a:ext cx="495300" cy="10160"/>
            </a:xfrm>
            <a:custGeom>
              <a:avLst/>
              <a:gdLst/>
              <a:ahLst/>
              <a:cxnLst/>
              <a:rect l="l" t="t" r="r" b="b"/>
              <a:pathLst>
                <a:path w="495300" h="10160">
                  <a:moveTo>
                    <a:pt x="488641" y="0"/>
                  </a:moveTo>
                  <a:lnTo>
                    <a:pt x="6271" y="0"/>
                  </a:lnTo>
                  <a:lnTo>
                    <a:pt x="0" y="10159"/>
                  </a:lnTo>
                  <a:lnTo>
                    <a:pt x="494940" y="10159"/>
                  </a:lnTo>
                  <a:lnTo>
                    <a:pt x="488641" y="0"/>
                  </a:lnTo>
                  <a:close/>
                </a:path>
              </a:pathLst>
            </a:custGeom>
            <a:solidFill>
              <a:srgbClr val="74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2" name="object 842"/>
            <p:cNvSpPr/>
            <p:nvPr/>
          </p:nvSpPr>
          <p:spPr>
            <a:xfrm>
              <a:off x="119393" y="2811779"/>
              <a:ext cx="509270" cy="11430"/>
            </a:xfrm>
            <a:custGeom>
              <a:avLst/>
              <a:gdLst/>
              <a:ahLst/>
              <a:cxnLst/>
              <a:rect l="l" t="t" r="r" b="b"/>
              <a:pathLst>
                <a:path w="509270" h="11430">
                  <a:moveTo>
                    <a:pt x="501995" y="0"/>
                  </a:moveTo>
                  <a:lnTo>
                    <a:pt x="7055" y="0"/>
                  </a:lnTo>
                  <a:lnTo>
                    <a:pt x="0" y="11430"/>
                  </a:lnTo>
                  <a:lnTo>
                    <a:pt x="509081" y="11430"/>
                  </a:lnTo>
                  <a:lnTo>
                    <a:pt x="501995" y="0"/>
                  </a:lnTo>
                  <a:close/>
                </a:path>
              </a:pathLst>
            </a:custGeom>
            <a:solidFill>
              <a:srgbClr val="73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3" name="object 843"/>
            <p:cNvSpPr/>
            <p:nvPr/>
          </p:nvSpPr>
          <p:spPr>
            <a:xfrm>
              <a:off x="113122" y="2821940"/>
              <a:ext cx="521970" cy="11430"/>
            </a:xfrm>
            <a:custGeom>
              <a:avLst/>
              <a:gdLst/>
              <a:ahLst/>
              <a:cxnLst/>
              <a:rect l="l" t="t" r="r" b="b"/>
              <a:pathLst>
                <a:path w="521970" h="11430">
                  <a:moveTo>
                    <a:pt x="514565" y="0"/>
                  </a:moveTo>
                  <a:lnTo>
                    <a:pt x="7055" y="0"/>
                  </a:lnTo>
                  <a:lnTo>
                    <a:pt x="0" y="11430"/>
                  </a:lnTo>
                  <a:lnTo>
                    <a:pt x="521651" y="11430"/>
                  </a:lnTo>
                  <a:lnTo>
                    <a:pt x="514565" y="0"/>
                  </a:lnTo>
                  <a:close/>
                </a:path>
              </a:pathLst>
            </a:custGeom>
            <a:solidFill>
              <a:srgbClr val="72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4" name="object 844"/>
            <p:cNvSpPr/>
            <p:nvPr/>
          </p:nvSpPr>
          <p:spPr>
            <a:xfrm>
              <a:off x="106851" y="2833369"/>
              <a:ext cx="534670" cy="10160"/>
            </a:xfrm>
            <a:custGeom>
              <a:avLst/>
              <a:gdLst/>
              <a:ahLst/>
              <a:cxnLst/>
              <a:rect l="l" t="t" r="r" b="b"/>
              <a:pathLst>
                <a:path w="534670" h="10160">
                  <a:moveTo>
                    <a:pt x="527922" y="0"/>
                  </a:moveTo>
                  <a:lnTo>
                    <a:pt x="6271" y="0"/>
                  </a:lnTo>
                  <a:lnTo>
                    <a:pt x="0" y="10159"/>
                  </a:lnTo>
                  <a:lnTo>
                    <a:pt x="534221" y="10159"/>
                  </a:lnTo>
                  <a:lnTo>
                    <a:pt x="527922" y="0"/>
                  </a:lnTo>
                  <a:close/>
                </a:path>
              </a:pathLst>
            </a:custGeom>
            <a:solidFill>
              <a:srgbClr val="71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5" name="object 845"/>
            <p:cNvSpPr/>
            <p:nvPr/>
          </p:nvSpPr>
          <p:spPr>
            <a:xfrm>
              <a:off x="99795" y="2843529"/>
              <a:ext cx="548640" cy="11430"/>
            </a:xfrm>
            <a:custGeom>
              <a:avLst/>
              <a:gdLst/>
              <a:ahLst/>
              <a:cxnLst/>
              <a:rect l="l" t="t" r="r" b="b"/>
              <a:pathLst>
                <a:path w="548640" h="11430">
                  <a:moveTo>
                    <a:pt x="541276" y="0"/>
                  </a:moveTo>
                  <a:lnTo>
                    <a:pt x="7055" y="0"/>
                  </a:lnTo>
                  <a:lnTo>
                    <a:pt x="0" y="11430"/>
                  </a:lnTo>
                  <a:lnTo>
                    <a:pt x="548362" y="11430"/>
                  </a:lnTo>
                  <a:lnTo>
                    <a:pt x="541276" y="0"/>
                  </a:lnTo>
                  <a:close/>
                </a:path>
              </a:pathLst>
            </a:custGeom>
            <a:solidFill>
              <a:srgbClr val="70B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6" name="object 846"/>
            <p:cNvSpPr/>
            <p:nvPr/>
          </p:nvSpPr>
          <p:spPr>
            <a:xfrm>
              <a:off x="93524" y="2853690"/>
              <a:ext cx="561340" cy="11430"/>
            </a:xfrm>
            <a:custGeom>
              <a:avLst/>
              <a:gdLst/>
              <a:ahLst/>
              <a:cxnLst/>
              <a:rect l="l" t="t" r="r" b="b"/>
              <a:pathLst>
                <a:path w="561340" h="11430">
                  <a:moveTo>
                    <a:pt x="553846" y="0"/>
                  </a:moveTo>
                  <a:lnTo>
                    <a:pt x="7055" y="0"/>
                  </a:lnTo>
                  <a:lnTo>
                    <a:pt x="0" y="11430"/>
                  </a:lnTo>
                  <a:lnTo>
                    <a:pt x="560932" y="11430"/>
                  </a:lnTo>
                  <a:lnTo>
                    <a:pt x="553846" y="0"/>
                  </a:lnTo>
                  <a:close/>
                </a:path>
              </a:pathLst>
            </a:custGeom>
            <a:solidFill>
              <a:srgbClr val="6FB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7" name="object 847"/>
            <p:cNvSpPr/>
            <p:nvPr/>
          </p:nvSpPr>
          <p:spPr>
            <a:xfrm>
              <a:off x="87253" y="2865119"/>
              <a:ext cx="574040" cy="10160"/>
            </a:xfrm>
            <a:custGeom>
              <a:avLst/>
              <a:gdLst/>
              <a:ahLst/>
              <a:cxnLst/>
              <a:rect l="l" t="t" r="r" b="b"/>
              <a:pathLst>
                <a:path w="574040" h="10160">
                  <a:moveTo>
                    <a:pt x="567203" y="0"/>
                  </a:moveTo>
                  <a:lnTo>
                    <a:pt x="6271" y="0"/>
                  </a:lnTo>
                  <a:lnTo>
                    <a:pt x="0" y="10159"/>
                  </a:lnTo>
                  <a:lnTo>
                    <a:pt x="573502" y="10159"/>
                  </a:lnTo>
                  <a:lnTo>
                    <a:pt x="567203" y="0"/>
                  </a:lnTo>
                  <a:close/>
                </a:path>
              </a:pathLst>
            </a:custGeom>
            <a:solidFill>
              <a:srgbClr val="6EB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8" name="object 848"/>
            <p:cNvSpPr/>
            <p:nvPr/>
          </p:nvSpPr>
          <p:spPr>
            <a:xfrm>
              <a:off x="82550" y="2875279"/>
              <a:ext cx="582930" cy="11430"/>
            </a:xfrm>
            <a:custGeom>
              <a:avLst/>
              <a:gdLst/>
              <a:ahLst/>
              <a:cxnLst/>
              <a:rect l="l" t="t" r="r" b="b"/>
              <a:pathLst>
                <a:path w="582930" h="11430">
                  <a:moveTo>
                    <a:pt x="582930" y="7620"/>
                  </a:moveTo>
                  <a:lnTo>
                    <a:pt x="578205" y="0"/>
                  </a:lnTo>
                  <a:lnTo>
                    <a:pt x="4699" y="0"/>
                  </a:lnTo>
                  <a:lnTo>
                    <a:pt x="0" y="7620"/>
                  </a:lnTo>
                  <a:lnTo>
                    <a:pt x="194310" y="7620"/>
                  </a:lnTo>
                  <a:lnTo>
                    <a:pt x="191160" y="11430"/>
                  </a:lnTo>
                  <a:lnTo>
                    <a:pt x="391756" y="11430"/>
                  </a:lnTo>
                  <a:lnTo>
                    <a:pt x="388620" y="7620"/>
                  </a:lnTo>
                  <a:lnTo>
                    <a:pt x="582930" y="7620"/>
                  </a:lnTo>
                  <a:close/>
                </a:path>
              </a:pathLst>
            </a:custGeom>
            <a:solidFill>
              <a:srgbClr val="6DB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9" name="object 849"/>
            <p:cNvSpPr/>
            <p:nvPr/>
          </p:nvSpPr>
          <p:spPr>
            <a:xfrm>
              <a:off x="265324" y="2885440"/>
              <a:ext cx="217804" cy="11430"/>
            </a:xfrm>
            <a:custGeom>
              <a:avLst/>
              <a:gdLst/>
              <a:ahLst/>
              <a:cxnLst/>
              <a:rect l="l" t="t" r="r" b="b"/>
              <a:pathLst>
                <a:path w="217804" h="11430">
                  <a:moveTo>
                    <a:pt x="207939" y="0"/>
                  </a:moveTo>
                  <a:lnTo>
                    <a:pt x="9438" y="0"/>
                  </a:lnTo>
                  <a:lnTo>
                    <a:pt x="0" y="11430"/>
                  </a:lnTo>
                  <a:lnTo>
                    <a:pt x="217361" y="11430"/>
                  </a:lnTo>
                  <a:lnTo>
                    <a:pt x="207939" y="0"/>
                  </a:lnTo>
                  <a:close/>
                </a:path>
              </a:pathLst>
            </a:custGeom>
            <a:solidFill>
              <a:srgbClr val="6CB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0" name="object 850"/>
            <p:cNvSpPr/>
            <p:nvPr/>
          </p:nvSpPr>
          <p:spPr>
            <a:xfrm>
              <a:off x="256934" y="2895600"/>
              <a:ext cx="234315" cy="11430"/>
            </a:xfrm>
            <a:custGeom>
              <a:avLst/>
              <a:gdLst/>
              <a:ahLst/>
              <a:cxnLst/>
              <a:rect l="l" t="t" r="r" b="b"/>
              <a:pathLst>
                <a:path w="234315" h="11430">
                  <a:moveTo>
                    <a:pt x="224704" y="0"/>
                  </a:moveTo>
                  <a:lnTo>
                    <a:pt x="9438" y="0"/>
                  </a:lnTo>
                  <a:lnTo>
                    <a:pt x="0" y="11429"/>
                  </a:lnTo>
                  <a:lnTo>
                    <a:pt x="234126" y="11429"/>
                  </a:lnTo>
                  <a:lnTo>
                    <a:pt x="224704" y="0"/>
                  </a:lnTo>
                  <a:close/>
                </a:path>
              </a:pathLst>
            </a:custGeom>
            <a:solidFill>
              <a:srgbClr val="6BB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1" name="object 851"/>
            <p:cNvSpPr/>
            <p:nvPr/>
          </p:nvSpPr>
          <p:spPr>
            <a:xfrm>
              <a:off x="248544" y="2907029"/>
              <a:ext cx="251460" cy="10160"/>
            </a:xfrm>
            <a:custGeom>
              <a:avLst/>
              <a:gdLst/>
              <a:ahLst/>
              <a:cxnLst/>
              <a:rect l="l" t="t" r="r" b="b"/>
              <a:pathLst>
                <a:path w="251459" h="10160">
                  <a:moveTo>
                    <a:pt x="242516" y="0"/>
                  </a:moveTo>
                  <a:lnTo>
                    <a:pt x="8389" y="0"/>
                  </a:lnTo>
                  <a:lnTo>
                    <a:pt x="0" y="10160"/>
                  </a:lnTo>
                  <a:lnTo>
                    <a:pt x="250891" y="10160"/>
                  </a:lnTo>
                  <a:lnTo>
                    <a:pt x="242516" y="0"/>
                  </a:lnTo>
                  <a:close/>
                </a:path>
              </a:pathLst>
            </a:custGeom>
            <a:solidFill>
              <a:srgbClr val="6AB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2" name="object 852"/>
            <p:cNvSpPr/>
            <p:nvPr/>
          </p:nvSpPr>
          <p:spPr>
            <a:xfrm>
              <a:off x="239106" y="2917190"/>
              <a:ext cx="269875" cy="11430"/>
            </a:xfrm>
            <a:custGeom>
              <a:avLst/>
              <a:gdLst/>
              <a:ahLst/>
              <a:cxnLst/>
              <a:rect l="l" t="t" r="r" b="b"/>
              <a:pathLst>
                <a:path w="269875" h="11430">
                  <a:moveTo>
                    <a:pt x="260329" y="0"/>
                  </a:moveTo>
                  <a:lnTo>
                    <a:pt x="9438" y="0"/>
                  </a:lnTo>
                  <a:lnTo>
                    <a:pt x="0" y="11430"/>
                  </a:lnTo>
                  <a:lnTo>
                    <a:pt x="269751" y="11430"/>
                  </a:lnTo>
                  <a:lnTo>
                    <a:pt x="260329" y="0"/>
                  </a:lnTo>
                  <a:close/>
                </a:path>
              </a:pathLst>
            </a:custGeom>
            <a:solidFill>
              <a:srgbClr val="69B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3" name="object 853"/>
            <p:cNvSpPr/>
            <p:nvPr/>
          </p:nvSpPr>
          <p:spPr>
            <a:xfrm>
              <a:off x="230716" y="2927350"/>
              <a:ext cx="287020" cy="11430"/>
            </a:xfrm>
            <a:custGeom>
              <a:avLst/>
              <a:gdLst/>
              <a:ahLst/>
              <a:cxnLst/>
              <a:rect l="l" t="t" r="r" b="b"/>
              <a:pathLst>
                <a:path w="287020" h="11430">
                  <a:moveTo>
                    <a:pt x="277094" y="0"/>
                  </a:moveTo>
                  <a:lnTo>
                    <a:pt x="9438" y="0"/>
                  </a:lnTo>
                  <a:lnTo>
                    <a:pt x="0" y="11429"/>
                  </a:lnTo>
                  <a:lnTo>
                    <a:pt x="286516" y="11429"/>
                  </a:lnTo>
                  <a:lnTo>
                    <a:pt x="277094" y="0"/>
                  </a:lnTo>
                  <a:close/>
                </a:path>
              </a:pathLst>
            </a:custGeom>
            <a:solidFill>
              <a:srgbClr val="68B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4" name="object 854"/>
            <p:cNvSpPr/>
            <p:nvPr/>
          </p:nvSpPr>
          <p:spPr>
            <a:xfrm>
              <a:off x="222326" y="2938779"/>
              <a:ext cx="303530" cy="10160"/>
            </a:xfrm>
            <a:custGeom>
              <a:avLst/>
              <a:gdLst/>
              <a:ahLst/>
              <a:cxnLst/>
              <a:rect l="l" t="t" r="r" b="b"/>
              <a:pathLst>
                <a:path w="303530" h="10160">
                  <a:moveTo>
                    <a:pt x="294906" y="0"/>
                  </a:moveTo>
                  <a:lnTo>
                    <a:pt x="8389" y="0"/>
                  </a:lnTo>
                  <a:lnTo>
                    <a:pt x="0" y="10160"/>
                  </a:lnTo>
                  <a:lnTo>
                    <a:pt x="303281" y="10160"/>
                  </a:lnTo>
                  <a:lnTo>
                    <a:pt x="294906" y="0"/>
                  </a:lnTo>
                  <a:close/>
                </a:path>
              </a:pathLst>
            </a:custGeom>
            <a:solidFill>
              <a:srgbClr val="67B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5" name="object 855"/>
            <p:cNvSpPr/>
            <p:nvPr/>
          </p:nvSpPr>
          <p:spPr>
            <a:xfrm>
              <a:off x="204495" y="2948939"/>
              <a:ext cx="339090" cy="21590"/>
            </a:xfrm>
            <a:custGeom>
              <a:avLst/>
              <a:gdLst/>
              <a:ahLst/>
              <a:cxnLst/>
              <a:rect l="l" t="t" r="r" b="b"/>
              <a:pathLst>
                <a:path w="339090" h="21589">
                  <a:moveTo>
                    <a:pt x="338899" y="21590"/>
                  </a:moveTo>
                  <a:lnTo>
                    <a:pt x="330517" y="11430"/>
                  </a:lnTo>
                  <a:lnTo>
                    <a:pt x="329476" y="10160"/>
                  </a:lnTo>
                  <a:lnTo>
                    <a:pt x="321106" y="0"/>
                  </a:lnTo>
                  <a:lnTo>
                    <a:pt x="17830" y="0"/>
                  </a:lnTo>
                  <a:lnTo>
                    <a:pt x="9436" y="10160"/>
                  </a:lnTo>
                  <a:lnTo>
                    <a:pt x="8382" y="11430"/>
                  </a:lnTo>
                  <a:lnTo>
                    <a:pt x="0" y="21590"/>
                  </a:lnTo>
                  <a:lnTo>
                    <a:pt x="338899" y="21590"/>
                  </a:lnTo>
                  <a:close/>
                </a:path>
              </a:pathLst>
            </a:custGeom>
            <a:solidFill>
              <a:srgbClr val="66B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6" name="object 856"/>
            <p:cNvSpPr/>
            <p:nvPr/>
          </p:nvSpPr>
          <p:spPr>
            <a:xfrm>
              <a:off x="195060" y="2970529"/>
              <a:ext cx="358140" cy="11430"/>
            </a:xfrm>
            <a:custGeom>
              <a:avLst/>
              <a:gdLst/>
              <a:ahLst/>
              <a:cxnLst/>
              <a:rect l="l" t="t" r="r" b="b"/>
              <a:pathLst>
                <a:path w="358140" h="11430">
                  <a:moveTo>
                    <a:pt x="348345" y="0"/>
                  </a:moveTo>
                  <a:lnTo>
                    <a:pt x="9438" y="0"/>
                  </a:lnTo>
                  <a:lnTo>
                    <a:pt x="0" y="11430"/>
                  </a:lnTo>
                  <a:lnTo>
                    <a:pt x="357767" y="11430"/>
                  </a:lnTo>
                  <a:lnTo>
                    <a:pt x="348345" y="0"/>
                  </a:lnTo>
                  <a:close/>
                </a:path>
              </a:pathLst>
            </a:custGeom>
            <a:solidFill>
              <a:srgbClr val="64B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7" name="object 857"/>
            <p:cNvSpPr/>
            <p:nvPr/>
          </p:nvSpPr>
          <p:spPr>
            <a:xfrm>
              <a:off x="186670" y="2980690"/>
              <a:ext cx="374650" cy="11430"/>
            </a:xfrm>
            <a:custGeom>
              <a:avLst/>
              <a:gdLst/>
              <a:ahLst/>
              <a:cxnLst/>
              <a:rect l="l" t="t" r="r" b="b"/>
              <a:pathLst>
                <a:path w="374650" h="11430">
                  <a:moveTo>
                    <a:pt x="365109" y="0"/>
                  </a:moveTo>
                  <a:lnTo>
                    <a:pt x="9438" y="0"/>
                  </a:lnTo>
                  <a:lnTo>
                    <a:pt x="0" y="11430"/>
                  </a:lnTo>
                  <a:lnTo>
                    <a:pt x="374531" y="11430"/>
                  </a:lnTo>
                  <a:lnTo>
                    <a:pt x="365109" y="0"/>
                  </a:lnTo>
                  <a:close/>
                </a:path>
              </a:pathLst>
            </a:custGeom>
            <a:solidFill>
              <a:srgbClr val="63B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8" name="object 858"/>
            <p:cNvSpPr/>
            <p:nvPr/>
          </p:nvSpPr>
          <p:spPr>
            <a:xfrm>
              <a:off x="178281" y="2990850"/>
              <a:ext cx="391795" cy="11430"/>
            </a:xfrm>
            <a:custGeom>
              <a:avLst/>
              <a:gdLst/>
              <a:ahLst/>
              <a:cxnLst/>
              <a:rect l="l" t="t" r="r" b="b"/>
              <a:pathLst>
                <a:path w="391795" h="11430">
                  <a:moveTo>
                    <a:pt x="381874" y="0"/>
                  </a:moveTo>
                  <a:lnTo>
                    <a:pt x="9438" y="0"/>
                  </a:lnTo>
                  <a:lnTo>
                    <a:pt x="0" y="11429"/>
                  </a:lnTo>
                  <a:lnTo>
                    <a:pt x="391296" y="11429"/>
                  </a:lnTo>
                  <a:lnTo>
                    <a:pt x="381874" y="0"/>
                  </a:lnTo>
                  <a:close/>
                </a:path>
              </a:pathLst>
            </a:custGeom>
            <a:solidFill>
              <a:srgbClr val="62B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9" name="object 859"/>
            <p:cNvSpPr/>
            <p:nvPr/>
          </p:nvSpPr>
          <p:spPr>
            <a:xfrm>
              <a:off x="168842" y="3002279"/>
              <a:ext cx="410209" cy="11430"/>
            </a:xfrm>
            <a:custGeom>
              <a:avLst/>
              <a:gdLst/>
              <a:ahLst/>
              <a:cxnLst/>
              <a:rect l="l" t="t" r="r" b="b"/>
              <a:pathLst>
                <a:path w="410209" h="11430">
                  <a:moveTo>
                    <a:pt x="400735" y="0"/>
                  </a:moveTo>
                  <a:lnTo>
                    <a:pt x="9438" y="0"/>
                  </a:lnTo>
                  <a:lnTo>
                    <a:pt x="0" y="11430"/>
                  </a:lnTo>
                  <a:lnTo>
                    <a:pt x="410157" y="11430"/>
                  </a:lnTo>
                  <a:lnTo>
                    <a:pt x="400735" y="0"/>
                  </a:lnTo>
                  <a:close/>
                </a:path>
              </a:pathLst>
            </a:custGeom>
            <a:solidFill>
              <a:srgbClr val="61B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0" name="object 860"/>
            <p:cNvSpPr/>
            <p:nvPr/>
          </p:nvSpPr>
          <p:spPr>
            <a:xfrm>
              <a:off x="160452" y="3012440"/>
              <a:ext cx="427355" cy="11430"/>
            </a:xfrm>
            <a:custGeom>
              <a:avLst/>
              <a:gdLst/>
              <a:ahLst/>
              <a:cxnLst/>
              <a:rect l="l" t="t" r="r" b="b"/>
              <a:pathLst>
                <a:path w="427355" h="11430">
                  <a:moveTo>
                    <a:pt x="417500" y="0"/>
                  </a:moveTo>
                  <a:lnTo>
                    <a:pt x="9438" y="0"/>
                  </a:lnTo>
                  <a:lnTo>
                    <a:pt x="0" y="11430"/>
                  </a:lnTo>
                  <a:lnTo>
                    <a:pt x="426922" y="11430"/>
                  </a:lnTo>
                  <a:lnTo>
                    <a:pt x="417500" y="0"/>
                  </a:lnTo>
                  <a:close/>
                </a:path>
              </a:pathLst>
            </a:custGeom>
            <a:solidFill>
              <a:srgbClr val="60A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1" name="object 861"/>
            <p:cNvSpPr/>
            <p:nvPr/>
          </p:nvSpPr>
          <p:spPr>
            <a:xfrm>
              <a:off x="152063" y="3022600"/>
              <a:ext cx="443865" cy="11430"/>
            </a:xfrm>
            <a:custGeom>
              <a:avLst/>
              <a:gdLst/>
              <a:ahLst/>
              <a:cxnLst/>
              <a:rect l="l" t="t" r="r" b="b"/>
              <a:pathLst>
                <a:path w="443865" h="11430">
                  <a:moveTo>
                    <a:pt x="434264" y="0"/>
                  </a:moveTo>
                  <a:lnTo>
                    <a:pt x="9438" y="0"/>
                  </a:lnTo>
                  <a:lnTo>
                    <a:pt x="0" y="11429"/>
                  </a:lnTo>
                  <a:lnTo>
                    <a:pt x="443686" y="11429"/>
                  </a:lnTo>
                  <a:lnTo>
                    <a:pt x="434264" y="0"/>
                  </a:lnTo>
                  <a:close/>
                </a:path>
              </a:pathLst>
            </a:custGeom>
            <a:solidFill>
              <a:srgbClr val="5FA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2" name="object 862"/>
            <p:cNvSpPr/>
            <p:nvPr/>
          </p:nvSpPr>
          <p:spPr>
            <a:xfrm>
              <a:off x="142624" y="3032759"/>
              <a:ext cx="462915" cy="12700"/>
            </a:xfrm>
            <a:custGeom>
              <a:avLst/>
              <a:gdLst/>
              <a:ahLst/>
              <a:cxnLst/>
              <a:rect l="l" t="t" r="r" b="b"/>
              <a:pathLst>
                <a:path w="462915" h="12700">
                  <a:moveTo>
                    <a:pt x="452078" y="0"/>
                  </a:moveTo>
                  <a:lnTo>
                    <a:pt x="10487" y="0"/>
                  </a:lnTo>
                  <a:lnTo>
                    <a:pt x="0" y="12700"/>
                  </a:lnTo>
                  <a:lnTo>
                    <a:pt x="462547" y="12700"/>
                  </a:lnTo>
                  <a:lnTo>
                    <a:pt x="452078" y="0"/>
                  </a:lnTo>
                  <a:close/>
                </a:path>
              </a:pathLst>
            </a:custGeom>
            <a:solidFill>
              <a:srgbClr val="5EA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3" name="object 863"/>
            <p:cNvSpPr/>
            <p:nvPr/>
          </p:nvSpPr>
          <p:spPr>
            <a:xfrm>
              <a:off x="134235" y="3044190"/>
              <a:ext cx="479425" cy="11430"/>
            </a:xfrm>
            <a:custGeom>
              <a:avLst/>
              <a:gdLst/>
              <a:ahLst/>
              <a:cxnLst/>
              <a:rect l="l" t="t" r="r" b="b"/>
              <a:pathLst>
                <a:path w="479425" h="11430">
                  <a:moveTo>
                    <a:pt x="469890" y="0"/>
                  </a:moveTo>
                  <a:lnTo>
                    <a:pt x="9438" y="0"/>
                  </a:lnTo>
                  <a:lnTo>
                    <a:pt x="0" y="11430"/>
                  </a:lnTo>
                  <a:lnTo>
                    <a:pt x="479312" y="11430"/>
                  </a:lnTo>
                  <a:lnTo>
                    <a:pt x="469890" y="0"/>
                  </a:lnTo>
                  <a:close/>
                </a:path>
              </a:pathLst>
            </a:custGeom>
            <a:solidFill>
              <a:srgbClr val="5DA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4" name="object 864"/>
            <p:cNvSpPr/>
            <p:nvPr/>
          </p:nvSpPr>
          <p:spPr>
            <a:xfrm>
              <a:off x="125845" y="3054350"/>
              <a:ext cx="496570" cy="11430"/>
            </a:xfrm>
            <a:custGeom>
              <a:avLst/>
              <a:gdLst/>
              <a:ahLst/>
              <a:cxnLst/>
              <a:rect l="l" t="t" r="r" b="b"/>
              <a:pathLst>
                <a:path w="496570" h="11430">
                  <a:moveTo>
                    <a:pt x="486654" y="0"/>
                  </a:moveTo>
                  <a:lnTo>
                    <a:pt x="9438" y="0"/>
                  </a:lnTo>
                  <a:lnTo>
                    <a:pt x="0" y="11429"/>
                  </a:lnTo>
                  <a:lnTo>
                    <a:pt x="496076" y="11429"/>
                  </a:lnTo>
                  <a:lnTo>
                    <a:pt x="486654" y="0"/>
                  </a:lnTo>
                  <a:close/>
                </a:path>
              </a:pathLst>
            </a:custGeom>
            <a:solidFill>
              <a:srgbClr val="5CA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5" name="object 865"/>
            <p:cNvSpPr/>
            <p:nvPr/>
          </p:nvSpPr>
          <p:spPr>
            <a:xfrm>
              <a:off x="117455" y="3064509"/>
              <a:ext cx="513080" cy="11430"/>
            </a:xfrm>
            <a:custGeom>
              <a:avLst/>
              <a:gdLst/>
              <a:ahLst/>
              <a:cxnLst/>
              <a:rect l="l" t="t" r="r" b="b"/>
              <a:pathLst>
                <a:path w="513080" h="11430">
                  <a:moveTo>
                    <a:pt x="503419" y="0"/>
                  </a:moveTo>
                  <a:lnTo>
                    <a:pt x="9438" y="0"/>
                  </a:lnTo>
                  <a:lnTo>
                    <a:pt x="0" y="11429"/>
                  </a:lnTo>
                  <a:lnTo>
                    <a:pt x="512841" y="11429"/>
                  </a:lnTo>
                  <a:lnTo>
                    <a:pt x="503419" y="0"/>
                  </a:lnTo>
                  <a:close/>
                </a:path>
              </a:pathLst>
            </a:custGeom>
            <a:solidFill>
              <a:srgbClr val="5BA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6" name="object 866"/>
            <p:cNvSpPr/>
            <p:nvPr/>
          </p:nvSpPr>
          <p:spPr>
            <a:xfrm>
              <a:off x="108017" y="3075940"/>
              <a:ext cx="532130" cy="11430"/>
            </a:xfrm>
            <a:custGeom>
              <a:avLst/>
              <a:gdLst/>
              <a:ahLst/>
              <a:cxnLst/>
              <a:rect l="l" t="t" r="r" b="b"/>
              <a:pathLst>
                <a:path w="532130" h="11430">
                  <a:moveTo>
                    <a:pt x="522280" y="0"/>
                  </a:moveTo>
                  <a:lnTo>
                    <a:pt x="9438" y="0"/>
                  </a:lnTo>
                  <a:lnTo>
                    <a:pt x="0" y="11430"/>
                  </a:lnTo>
                  <a:lnTo>
                    <a:pt x="531702" y="11430"/>
                  </a:lnTo>
                  <a:lnTo>
                    <a:pt x="522280" y="0"/>
                  </a:lnTo>
                  <a:close/>
                </a:path>
              </a:pathLst>
            </a:custGeom>
            <a:solidFill>
              <a:srgbClr val="5AA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7" name="object 867"/>
            <p:cNvSpPr/>
            <p:nvPr/>
          </p:nvSpPr>
          <p:spPr>
            <a:xfrm>
              <a:off x="99627" y="3086100"/>
              <a:ext cx="548640" cy="11430"/>
            </a:xfrm>
            <a:custGeom>
              <a:avLst/>
              <a:gdLst/>
              <a:ahLst/>
              <a:cxnLst/>
              <a:rect l="l" t="t" r="r" b="b"/>
              <a:pathLst>
                <a:path w="548640" h="11430">
                  <a:moveTo>
                    <a:pt x="539045" y="0"/>
                  </a:moveTo>
                  <a:lnTo>
                    <a:pt x="9438" y="0"/>
                  </a:lnTo>
                  <a:lnTo>
                    <a:pt x="0" y="11429"/>
                  </a:lnTo>
                  <a:lnTo>
                    <a:pt x="548467" y="11429"/>
                  </a:lnTo>
                  <a:lnTo>
                    <a:pt x="539045" y="0"/>
                  </a:lnTo>
                  <a:close/>
                </a:path>
              </a:pathLst>
            </a:custGeom>
            <a:solidFill>
              <a:srgbClr val="59A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8" name="object 868"/>
            <p:cNvSpPr/>
            <p:nvPr/>
          </p:nvSpPr>
          <p:spPr>
            <a:xfrm>
              <a:off x="91237" y="3096259"/>
              <a:ext cx="565785" cy="11430"/>
            </a:xfrm>
            <a:custGeom>
              <a:avLst/>
              <a:gdLst/>
              <a:ahLst/>
              <a:cxnLst/>
              <a:rect l="l" t="t" r="r" b="b"/>
              <a:pathLst>
                <a:path w="565785" h="11430">
                  <a:moveTo>
                    <a:pt x="555809" y="0"/>
                  </a:moveTo>
                  <a:lnTo>
                    <a:pt x="9438" y="0"/>
                  </a:lnTo>
                  <a:lnTo>
                    <a:pt x="0" y="11429"/>
                  </a:lnTo>
                  <a:lnTo>
                    <a:pt x="565231" y="11429"/>
                  </a:lnTo>
                  <a:lnTo>
                    <a:pt x="555809" y="0"/>
                  </a:lnTo>
                  <a:close/>
                </a:path>
              </a:pathLst>
            </a:custGeom>
            <a:solidFill>
              <a:srgbClr val="58A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9" name="object 869"/>
            <p:cNvSpPr/>
            <p:nvPr/>
          </p:nvSpPr>
          <p:spPr>
            <a:xfrm>
              <a:off x="81799" y="3107690"/>
              <a:ext cx="584200" cy="11430"/>
            </a:xfrm>
            <a:custGeom>
              <a:avLst/>
              <a:gdLst/>
              <a:ahLst/>
              <a:cxnLst/>
              <a:rect l="l" t="t" r="r" b="b"/>
              <a:pathLst>
                <a:path w="584200" h="11430">
                  <a:moveTo>
                    <a:pt x="574670" y="0"/>
                  </a:moveTo>
                  <a:lnTo>
                    <a:pt x="9438" y="0"/>
                  </a:lnTo>
                  <a:lnTo>
                    <a:pt x="0" y="11430"/>
                  </a:lnTo>
                  <a:lnTo>
                    <a:pt x="584092" y="11430"/>
                  </a:lnTo>
                  <a:lnTo>
                    <a:pt x="574670" y="0"/>
                  </a:lnTo>
                  <a:close/>
                </a:path>
              </a:pathLst>
            </a:custGeom>
            <a:solidFill>
              <a:srgbClr val="57A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0" name="object 870"/>
            <p:cNvSpPr/>
            <p:nvPr/>
          </p:nvSpPr>
          <p:spPr>
            <a:xfrm>
              <a:off x="73409" y="3117850"/>
              <a:ext cx="601345" cy="11430"/>
            </a:xfrm>
            <a:custGeom>
              <a:avLst/>
              <a:gdLst/>
              <a:ahLst/>
              <a:cxnLst/>
              <a:rect l="l" t="t" r="r" b="b"/>
              <a:pathLst>
                <a:path w="601345" h="11430">
                  <a:moveTo>
                    <a:pt x="591435" y="0"/>
                  </a:moveTo>
                  <a:lnTo>
                    <a:pt x="9438" y="0"/>
                  </a:lnTo>
                  <a:lnTo>
                    <a:pt x="0" y="11429"/>
                  </a:lnTo>
                  <a:lnTo>
                    <a:pt x="600857" y="11429"/>
                  </a:lnTo>
                  <a:lnTo>
                    <a:pt x="591435" y="0"/>
                  </a:lnTo>
                  <a:close/>
                </a:path>
              </a:pathLst>
            </a:custGeom>
            <a:solidFill>
              <a:srgbClr val="56A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1" name="object 871"/>
            <p:cNvSpPr/>
            <p:nvPr/>
          </p:nvSpPr>
          <p:spPr>
            <a:xfrm>
              <a:off x="65020" y="3128009"/>
              <a:ext cx="617855" cy="11430"/>
            </a:xfrm>
            <a:custGeom>
              <a:avLst/>
              <a:gdLst/>
              <a:ahLst/>
              <a:cxnLst/>
              <a:rect l="l" t="t" r="r" b="b"/>
              <a:pathLst>
                <a:path w="617855" h="11430">
                  <a:moveTo>
                    <a:pt x="608199" y="0"/>
                  </a:moveTo>
                  <a:lnTo>
                    <a:pt x="9438" y="0"/>
                  </a:lnTo>
                  <a:lnTo>
                    <a:pt x="0" y="11429"/>
                  </a:lnTo>
                  <a:lnTo>
                    <a:pt x="617622" y="11429"/>
                  </a:lnTo>
                  <a:lnTo>
                    <a:pt x="608199" y="0"/>
                  </a:lnTo>
                  <a:close/>
                </a:path>
              </a:pathLst>
            </a:custGeom>
            <a:solidFill>
              <a:srgbClr val="55A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2" name="object 872"/>
            <p:cNvSpPr/>
            <p:nvPr/>
          </p:nvSpPr>
          <p:spPr>
            <a:xfrm>
              <a:off x="55581" y="3139440"/>
              <a:ext cx="636905" cy="11430"/>
            </a:xfrm>
            <a:custGeom>
              <a:avLst/>
              <a:gdLst/>
              <a:ahLst/>
              <a:cxnLst/>
              <a:rect l="l" t="t" r="r" b="b"/>
              <a:pathLst>
                <a:path w="636905" h="11430">
                  <a:moveTo>
                    <a:pt x="627060" y="0"/>
                  </a:moveTo>
                  <a:lnTo>
                    <a:pt x="9438" y="0"/>
                  </a:lnTo>
                  <a:lnTo>
                    <a:pt x="0" y="11430"/>
                  </a:lnTo>
                  <a:lnTo>
                    <a:pt x="636482" y="11430"/>
                  </a:lnTo>
                  <a:lnTo>
                    <a:pt x="627060" y="0"/>
                  </a:lnTo>
                  <a:close/>
                </a:path>
              </a:pathLst>
            </a:custGeom>
            <a:solidFill>
              <a:srgbClr val="54A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3" name="object 873"/>
            <p:cNvSpPr/>
            <p:nvPr/>
          </p:nvSpPr>
          <p:spPr>
            <a:xfrm>
              <a:off x="47192" y="3149600"/>
              <a:ext cx="653415" cy="11430"/>
            </a:xfrm>
            <a:custGeom>
              <a:avLst/>
              <a:gdLst/>
              <a:ahLst/>
              <a:cxnLst/>
              <a:rect l="l" t="t" r="r" b="b"/>
              <a:pathLst>
                <a:path w="653415" h="11430">
                  <a:moveTo>
                    <a:pt x="643825" y="0"/>
                  </a:moveTo>
                  <a:lnTo>
                    <a:pt x="9438" y="0"/>
                  </a:lnTo>
                  <a:lnTo>
                    <a:pt x="0" y="11429"/>
                  </a:lnTo>
                  <a:lnTo>
                    <a:pt x="653247" y="11429"/>
                  </a:lnTo>
                  <a:lnTo>
                    <a:pt x="643825" y="0"/>
                  </a:lnTo>
                  <a:close/>
                </a:path>
              </a:pathLst>
            </a:custGeom>
            <a:solidFill>
              <a:srgbClr val="53A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4" name="object 874"/>
            <p:cNvSpPr/>
            <p:nvPr/>
          </p:nvSpPr>
          <p:spPr>
            <a:xfrm>
              <a:off x="38802" y="3161029"/>
              <a:ext cx="670560" cy="10160"/>
            </a:xfrm>
            <a:custGeom>
              <a:avLst/>
              <a:gdLst/>
              <a:ahLst/>
              <a:cxnLst/>
              <a:rect l="l" t="t" r="r" b="b"/>
              <a:pathLst>
                <a:path w="670560" h="10160">
                  <a:moveTo>
                    <a:pt x="661636" y="0"/>
                  </a:moveTo>
                  <a:lnTo>
                    <a:pt x="8389" y="0"/>
                  </a:lnTo>
                  <a:lnTo>
                    <a:pt x="0" y="10160"/>
                  </a:lnTo>
                  <a:lnTo>
                    <a:pt x="670012" y="10160"/>
                  </a:lnTo>
                  <a:lnTo>
                    <a:pt x="661636" y="0"/>
                  </a:lnTo>
                  <a:close/>
                </a:path>
              </a:pathLst>
            </a:custGeom>
            <a:solidFill>
              <a:srgbClr val="52A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5" name="object 875"/>
            <p:cNvSpPr/>
            <p:nvPr/>
          </p:nvSpPr>
          <p:spPr>
            <a:xfrm>
              <a:off x="29363" y="3171190"/>
              <a:ext cx="688975" cy="11430"/>
            </a:xfrm>
            <a:custGeom>
              <a:avLst/>
              <a:gdLst/>
              <a:ahLst/>
              <a:cxnLst/>
              <a:rect l="l" t="t" r="r" b="b"/>
              <a:pathLst>
                <a:path w="688975" h="11430">
                  <a:moveTo>
                    <a:pt x="679450" y="0"/>
                  </a:moveTo>
                  <a:lnTo>
                    <a:pt x="9438" y="0"/>
                  </a:lnTo>
                  <a:lnTo>
                    <a:pt x="0" y="11430"/>
                  </a:lnTo>
                  <a:lnTo>
                    <a:pt x="688872" y="11430"/>
                  </a:lnTo>
                  <a:lnTo>
                    <a:pt x="679450" y="0"/>
                  </a:lnTo>
                  <a:close/>
                </a:path>
              </a:pathLst>
            </a:custGeom>
            <a:solidFill>
              <a:srgbClr val="51A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6" name="object 876"/>
            <p:cNvSpPr/>
            <p:nvPr/>
          </p:nvSpPr>
          <p:spPr>
            <a:xfrm>
              <a:off x="20974" y="3181350"/>
              <a:ext cx="706120" cy="11430"/>
            </a:xfrm>
            <a:custGeom>
              <a:avLst/>
              <a:gdLst/>
              <a:ahLst/>
              <a:cxnLst/>
              <a:rect l="l" t="t" r="r" b="b"/>
              <a:pathLst>
                <a:path w="706120" h="11430">
                  <a:moveTo>
                    <a:pt x="696215" y="0"/>
                  </a:moveTo>
                  <a:lnTo>
                    <a:pt x="9438" y="0"/>
                  </a:lnTo>
                  <a:lnTo>
                    <a:pt x="0" y="11429"/>
                  </a:lnTo>
                  <a:lnTo>
                    <a:pt x="705637" y="11429"/>
                  </a:lnTo>
                  <a:lnTo>
                    <a:pt x="696215" y="0"/>
                  </a:lnTo>
                  <a:close/>
                </a:path>
              </a:pathLst>
            </a:custGeom>
            <a:solidFill>
              <a:srgbClr val="50A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7" name="object 877"/>
            <p:cNvSpPr/>
            <p:nvPr/>
          </p:nvSpPr>
          <p:spPr>
            <a:xfrm>
              <a:off x="12584" y="3191509"/>
              <a:ext cx="722630" cy="11430"/>
            </a:xfrm>
            <a:custGeom>
              <a:avLst/>
              <a:gdLst/>
              <a:ahLst/>
              <a:cxnLst/>
              <a:rect l="l" t="t" r="r" b="b"/>
              <a:pathLst>
                <a:path w="722630" h="11430">
                  <a:moveTo>
                    <a:pt x="712980" y="0"/>
                  </a:moveTo>
                  <a:lnTo>
                    <a:pt x="9438" y="0"/>
                  </a:lnTo>
                  <a:lnTo>
                    <a:pt x="0" y="11429"/>
                  </a:lnTo>
                  <a:lnTo>
                    <a:pt x="722402" y="11429"/>
                  </a:lnTo>
                  <a:lnTo>
                    <a:pt x="712980" y="0"/>
                  </a:lnTo>
                  <a:close/>
                </a:path>
              </a:pathLst>
            </a:custGeom>
            <a:solidFill>
              <a:srgbClr val="4FA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8" name="object 878"/>
            <p:cNvSpPr/>
            <p:nvPr/>
          </p:nvSpPr>
          <p:spPr>
            <a:xfrm>
              <a:off x="4194" y="3202940"/>
              <a:ext cx="739775" cy="10160"/>
            </a:xfrm>
            <a:custGeom>
              <a:avLst/>
              <a:gdLst/>
              <a:ahLst/>
              <a:cxnLst/>
              <a:rect l="l" t="t" r="r" b="b"/>
              <a:pathLst>
                <a:path w="739775" h="10160">
                  <a:moveTo>
                    <a:pt x="730791" y="0"/>
                  </a:moveTo>
                  <a:lnTo>
                    <a:pt x="8389" y="0"/>
                  </a:lnTo>
                  <a:lnTo>
                    <a:pt x="0" y="10160"/>
                  </a:lnTo>
                  <a:lnTo>
                    <a:pt x="739167" y="10160"/>
                  </a:lnTo>
                  <a:lnTo>
                    <a:pt x="730791" y="0"/>
                  </a:lnTo>
                  <a:close/>
                </a:path>
              </a:pathLst>
            </a:custGeom>
            <a:solidFill>
              <a:srgbClr val="4EA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9" name="object 879"/>
            <p:cNvSpPr/>
            <p:nvPr/>
          </p:nvSpPr>
          <p:spPr>
            <a:xfrm>
              <a:off x="0" y="3213099"/>
              <a:ext cx="750570" cy="11430"/>
            </a:xfrm>
            <a:custGeom>
              <a:avLst/>
              <a:gdLst/>
              <a:ahLst/>
              <a:cxnLst/>
              <a:rect l="l" t="t" r="r" b="b"/>
              <a:pathLst>
                <a:path w="750570" h="11430">
                  <a:moveTo>
                    <a:pt x="750163" y="5080"/>
                  </a:moveTo>
                  <a:lnTo>
                    <a:pt x="745451" y="5080"/>
                  </a:lnTo>
                  <a:lnTo>
                    <a:pt x="745451" y="0"/>
                  </a:lnTo>
                  <a:lnTo>
                    <a:pt x="2095" y="0"/>
                  </a:lnTo>
                  <a:lnTo>
                    <a:pt x="2095" y="5080"/>
                  </a:lnTo>
                  <a:lnTo>
                    <a:pt x="0" y="5080"/>
                  </a:lnTo>
                  <a:lnTo>
                    <a:pt x="0" y="11430"/>
                  </a:lnTo>
                  <a:lnTo>
                    <a:pt x="750163" y="11430"/>
                  </a:lnTo>
                  <a:lnTo>
                    <a:pt x="750163" y="5080"/>
                  </a:lnTo>
                  <a:close/>
                </a:path>
              </a:pathLst>
            </a:custGeom>
            <a:solidFill>
              <a:srgbClr val="4DA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0" name="object 880"/>
            <p:cNvSpPr/>
            <p:nvPr/>
          </p:nvSpPr>
          <p:spPr>
            <a:xfrm>
              <a:off x="0" y="3223259"/>
              <a:ext cx="761365" cy="11430"/>
            </a:xfrm>
            <a:custGeom>
              <a:avLst/>
              <a:gdLst/>
              <a:ahLst/>
              <a:cxnLst/>
              <a:rect l="l" t="t" r="r" b="b"/>
              <a:pathLst>
                <a:path w="761365" h="11430">
                  <a:moveTo>
                    <a:pt x="751737" y="0"/>
                  </a:moveTo>
                  <a:lnTo>
                    <a:pt x="0" y="0"/>
                  </a:lnTo>
                  <a:lnTo>
                    <a:pt x="0" y="11429"/>
                  </a:lnTo>
                  <a:lnTo>
                    <a:pt x="761159" y="11429"/>
                  </a:lnTo>
                  <a:lnTo>
                    <a:pt x="751737" y="0"/>
                  </a:lnTo>
                  <a:close/>
                </a:path>
              </a:pathLst>
            </a:custGeom>
            <a:solidFill>
              <a:srgbClr val="4CA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1" name="object 881"/>
            <p:cNvSpPr/>
            <p:nvPr/>
          </p:nvSpPr>
          <p:spPr>
            <a:xfrm>
              <a:off x="0" y="3234690"/>
              <a:ext cx="769620" cy="10160"/>
            </a:xfrm>
            <a:custGeom>
              <a:avLst/>
              <a:gdLst/>
              <a:ahLst/>
              <a:cxnLst/>
              <a:rect l="l" t="t" r="r" b="b"/>
              <a:pathLst>
                <a:path w="769620" h="10160">
                  <a:moveTo>
                    <a:pt x="761159" y="0"/>
                  </a:moveTo>
                  <a:lnTo>
                    <a:pt x="0" y="0"/>
                  </a:lnTo>
                  <a:lnTo>
                    <a:pt x="0" y="10160"/>
                  </a:lnTo>
                  <a:lnTo>
                    <a:pt x="769534" y="10160"/>
                  </a:lnTo>
                  <a:lnTo>
                    <a:pt x="761159" y="0"/>
                  </a:lnTo>
                  <a:close/>
                </a:path>
              </a:pathLst>
            </a:custGeom>
            <a:solidFill>
              <a:srgbClr val="4BA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2" name="object 882"/>
            <p:cNvSpPr/>
            <p:nvPr/>
          </p:nvSpPr>
          <p:spPr>
            <a:xfrm>
              <a:off x="0" y="3244850"/>
              <a:ext cx="779145" cy="11430"/>
            </a:xfrm>
            <a:custGeom>
              <a:avLst/>
              <a:gdLst/>
              <a:ahLst/>
              <a:cxnLst/>
              <a:rect l="l" t="t" r="r" b="b"/>
              <a:pathLst>
                <a:path w="779145" h="11429">
                  <a:moveTo>
                    <a:pt x="769534" y="0"/>
                  </a:moveTo>
                  <a:lnTo>
                    <a:pt x="0" y="0"/>
                  </a:lnTo>
                  <a:lnTo>
                    <a:pt x="0" y="11429"/>
                  </a:lnTo>
                  <a:lnTo>
                    <a:pt x="778956" y="11429"/>
                  </a:lnTo>
                  <a:lnTo>
                    <a:pt x="769534" y="0"/>
                  </a:lnTo>
                  <a:close/>
                </a:path>
              </a:pathLst>
            </a:custGeom>
            <a:solidFill>
              <a:srgbClr val="4AA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3" name="object 883"/>
            <p:cNvSpPr/>
            <p:nvPr/>
          </p:nvSpPr>
          <p:spPr>
            <a:xfrm>
              <a:off x="0" y="3255009"/>
              <a:ext cx="787400" cy="11430"/>
            </a:xfrm>
            <a:custGeom>
              <a:avLst/>
              <a:gdLst/>
              <a:ahLst/>
              <a:cxnLst/>
              <a:rect l="l" t="t" r="r" b="b"/>
              <a:pathLst>
                <a:path w="787400" h="11429">
                  <a:moveTo>
                    <a:pt x="777909" y="0"/>
                  </a:moveTo>
                  <a:lnTo>
                    <a:pt x="0" y="0"/>
                  </a:lnTo>
                  <a:lnTo>
                    <a:pt x="0" y="11429"/>
                  </a:lnTo>
                  <a:lnTo>
                    <a:pt x="787331" y="11429"/>
                  </a:lnTo>
                  <a:lnTo>
                    <a:pt x="777909" y="0"/>
                  </a:lnTo>
                  <a:close/>
                </a:path>
              </a:pathLst>
            </a:custGeom>
            <a:solidFill>
              <a:srgbClr val="49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4" name="object 884"/>
            <p:cNvSpPr/>
            <p:nvPr/>
          </p:nvSpPr>
          <p:spPr>
            <a:xfrm>
              <a:off x="0" y="3266439"/>
              <a:ext cx="796290" cy="10160"/>
            </a:xfrm>
            <a:custGeom>
              <a:avLst/>
              <a:gdLst/>
              <a:ahLst/>
              <a:cxnLst/>
              <a:rect l="l" t="t" r="r" b="b"/>
              <a:pathLst>
                <a:path w="796290" h="10160">
                  <a:moveTo>
                    <a:pt x="787331" y="0"/>
                  </a:moveTo>
                  <a:lnTo>
                    <a:pt x="0" y="0"/>
                  </a:lnTo>
                  <a:lnTo>
                    <a:pt x="0" y="10160"/>
                  </a:lnTo>
                  <a:lnTo>
                    <a:pt x="795706" y="10160"/>
                  </a:lnTo>
                  <a:lnTo>
                    <a:pt x="787331" y="0"/>
                  </a:lnTo>
                  <a:close/>
                </a:path>
              </a:pathLst>
            </a:custGeom>
            <a:solidFill>
              <a:srgbClr val="48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5" name="object 885"/>
            <p:cNvSpPr/>
            <p:nvPr/>
          </p:nvSpPr>
          <p:spPr>
            <a:xfrm>
              <a:off x="0" y="3276600"/>
              <a:ext cx="805180" cy="11430"/>
            </a:xfrm>
            <a:custGeom>
              <a:avLst/>
              <a:gdLst/>
              <a:ahLst/>
              <a:cxnLst/>
              <a:rect l="l" t="t" r="r" b="b"/>
              <a:pathLst>
                <a:path w="805180" h="11429">
                  <a:moveTo>
                    <a:pt x="795706" y="0"/>
                  </a:moveTo>
                  <a:lnTo>
                    <a:pt x="0" y="0"/>
                  </a:lnTo>
                  <a:lnTo>
                    <a:pt x="0" y="11429"/>
                  </a:lnTo>
                  <a:lnTo>
                    <a:pt x="805128" y="11429"/>
                  </a:lnTo>
                  <a:lnTo>
                    <a:pt x="795706" y="0"/>
                  </a:lnTo>
                  <a:close/>
                </a:path>
              </a:pathLst>
            </a:custGeom>
            <a:solidFill>
              <a:srgbClr val="47A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6" name="object 886"/>
            <p:cNvSpPr/>
            <p:nvPr/>
          </p:nvSpPr>
          <p:spPr>
            <a:xfrm>
              <a:off x="0" y="3286759"/>
              <a:ext cx="814069" cy="11430"/>
            </a:xfrm>
            <a:custGeom>
              <a:avLst/>
              <a:gdLst/>
              <a:ahLst/>
              <a:cxnLst/>
              <a:rect l="l" t="t" r="r" b="b"/>
              <a:pathLst>
                <a:path w="814069" h="11429">
                  <a:moveTo>
                    <a:pt x="804081" y="0"/>
                  </a:moveTo>
                  <a:lnTo>
                    <a:pt x="0" y="0"/>
                  </a:lnTo>
                  <a:lnTo>
                    <a:pt x="0" y="11429"/>
                  </a:lnTo>
                  <a:lnTo>
                    <a:pt x="813503" y="11429"/>
                  </a:lnTo>
                  <a:lnTo>
                    <a:pt x="804081" y="0"/>
                  </a:lnTo>
                  <a:close/>
                </a:path>
              </a:pathLst>
            </a:custGeom>
            <a:solidFill>
              <a:srgbClr val="46A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7" name="object 887"/>
            <p:cNvSpPr/>
            <p:nvPr/>
          </p:nvSpPr>
          <p:spPr>
            <a:xfrm>
              <a:off x="0" y="3298189"/>
              <a:ext cx="822325" cy="10160"/>
            </a:xfrm>
            <a:custGeom>
              <a:avLst/>
              <a:gdLst/>
              <a:ahLst/>
              <a:cxnLst/>
              <a:rect l="l" t="t" r="r" b="b"/>
              <a:pathLst>
                <a:path w="822325" h="10160">
                  <a:moveTo>
                    <a:pt x="813503" y="0"/>
                  </a:moveTo>
                  <a:lnTo>
                    <a:pt x="0" y="0"/>
                  </a:lnTo>
                  <a:lnTo>
                    <a:pt x="0" y="10160"/>
                  </a:lnTo>
                  <a:lnTo>
                    <a:pt x="821878" y="10160"/>
                  </a:lnTo>
                  <a:lnTo>
                    <a:pt x="813503" y="0"/>
                  </a:lnTo>
                  <a:close/>
                </a:path>
              </a:pathLst>
            </a:custGeom>
            <a:solidFill>
              <a:srgbClr val="45A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8" name="object 888"/>
            <p:cNvSpPr/>
            <p:nvPr/>
          </p:nvSpPr>
          <p:spPr>
            <a:xfrm>
              <a:off x="0" y="3308350"/>
              <a:ext cx="831850" cy="11430"/>
            </a:xfrm>
            <a:custGeom>
              <a:avLst/>
              <a:gdLst/>
              <a:ahLst/>
              <a:cxnLst/>
              <a:rect l="l" t="t" r="r" b="b"/>
              <a:pathLst>
                <a:path w="831850" h="11429">
                  <a:moveTo>
                    <a:pt x="821878" y="0"/>
                  </a:moveTo>
                  <a:lnTo>
                    <a:pt x="0" y="0"/>
                  </a:lnTo>
                  <a:lnTo>
                    <a:pt x="0" y="11429"/>
                  </a:lnTo>
                  <a:lnTo>
                    <a:pt x="831300" y="11429"/>
                  </a:lnTo>
                  <a:lnTo>
                    <a:pt x="821878" y="0"/>
                  </a:lnTo>
                  <a:close/>
                </a:path>
              </a:pathLst>
            </a:custGeom>
            <a:solidFill>
              <a:srgbClr val="44A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9" name="object 889"/>
            <p:cNvSpPr/>
            <p:nvPr/>
          </p:nvSpPr>
          <p:spPr>
            <a:xfrm>
              <a:off x="0" y="3318509"/>
              <a:ext cx="840105" cy="11430"/>
            </a:xfrm>
            <a:custGeom>
              <a:avLst/>
              <a:gdLst/>
              <a:ahLst/>
              <a:cxnLst/>
              <a:rect l="l" t="t" r="r" b="b"/>
              <a:pathLst>
                <a:path w="840105" h="11429">
                  <a:moveTo>
                    <a:pt x="830253" y="0"/>
                  </a:moveTo>
                  <a:lnTo>
                    <a:pt x="0" y="0"/>
                  </a:lnTo>
                  <a:lnTo>
                    <a:pt x="0" y="11429"/>
                  </a:lnTo>
                  <a:lnTo>
                    <a:pt x="839675" y="11429"/>
                  </a:lnTo>
                  <a:lnTo>
                    <a:pt x="830253" y="0"/>
                  </a:lnTo>
                  <a:close/>
                </a:path>
              </a:pathLst>
            </a:custGeom>
            <a:solidFill>
              <a:srgbClr val="43A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0" name="object 890"/>
            <p:cNvSpPr/>
            <p:nvPr/>
          </p:nvSpPr>
          <p:spPr>
            <a:xfrm>
              <a:off x="0" y="3328670"/>
              <a:ext cx="849630" cy="12700"/>
            </a:xfrm>
            <a:custGeom>
              <a:avLst/>
              <a:gdLst/>
              <a:ahLst/>
              <a:cxnLst/>
              <a:rect l="l" t="t" r="r" b="b"/>
              <a:pathLst>
                <a:path w="849630" h="12700">
                  <a:moveTo>
                    <a:pt x="838629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849097" y="12700"/>
                  </a:lnTo>
                  <a:lnTo>
                    <a:pt x="838629" y="0"/>
                  </a:lnTo>
                  <a:close/>
                </a:path>
              </a:pathLst>
            </a:custGeom>
            <a:solidFill>
              <a:srgbClr val="42A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1" name="object 891"/>
            <p:cNvSpPr/>
            <p:nvPr/>
          </p:nvSpPr>
          <p:spPr>
            <a:xfrm>
              <a:off x="0" y="3340100"/>
              <a:ext cx="857885" cy="11430"/>
            </a:xfrm>
            <a:custGeom>
              <a:avLst/>
              <a:gdLst/>
              <a:ahLst/>
              <a:cxnLst/>
              <a:rect l="l" t="t" r="r" b="b"/>
              <a:pathLst>
                <a:path w="857885" h="11429">
                  <a:moveTo>
                    <a:pt x="848051" y="0"/>
                  </a:moveTo>
                  <a:lnTo>
                    <a:pt x="0" y="0"/>
                  </a:lnTo>
                  <a:lnTo>
                    <a:pt x="0" y="11429"/>
                  </a:lnTo>
                  <a:lnTo>
                    <a:pt x="857473" y="11429"/>
                  </a:lnTo>
                  <a:lnTo>
                    <a:pt x="848051" y="0"/>
                  </a:lnTo>
                  <a:close/>
                </a:path>
              </a:pathLst>
            </a:custGeom>
            <a:solidFill>
              <a:srgbClr val="41A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2" name="object 892"/>
            <p:cNvSpPr/>
            <p:nvPr/>
          </p:nvSpPr>
          <p:spPr>
            <a:xfrm>
              <a:off x="0" y="3350259"/>
              <a:ext cx="858519" cy="11430"/>
            </a:xfrm>
            <a:custGeom>
              <a:avLst/>
              <a:gdLst/>
              <a:ahLst/>
              <a:cxnLst/>
              <a:rect l="l" t="t" r="r" b="b"/>
              <a:pathLst>
                <a:path w="858519" h="11429">
                  <a:moveTo>
                    <a:pt x="858520" y="2540"/>
                  </a:moveTo>
                  <a:lnTo>
                    <a:pt x="856424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276860" y="2540"/>
                  </a:lnTo>
                  <a:lnTo>
                    <a:pt x="265899" y="11430"/>
                  </a:lnTo>
                  <a:lnTo>
                    <a:pt x="482193" y="11430"/>
                  </a:lnTo>
                  <a:lnTo>
                    <a:pt x="471170" y="2540"/>
                  </a:lnTo>
                  <a:lnTo>
                    <a:pt x="858520" y="2540"/>
                  </a:lnTo>
                  <a:close/>
                </a:path>
              </a:pathLst>
            </a:custGeom>
            <a:solidFill>
              <a:srgbClr val="40A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3" name="object 893"/>
            <p:cNvSpPr/>
            <p:nvPr/>
          </p:nvSpPr>
          <p:spPr>
            <a:xfrm>
              <a:off x="253397" y="3360420"/>
              <a:ext cx="241935" cy="11430"/>
            </a:xfrm>
            <a:custGeom>
              <a:avLst/>
              <a:gdLst/>
              <a:ahLst/>
              <a:cxnLst/>
              <a:rect l="l" t="t" r="r" b="b"/>
              <a:pathLst>
                <a:path w="241934" h="11429">
                  <a:moveTo>
                    <a:pt x="227225" y="0"/>
                  </a:moveTo>
                  <a:lnTo>
                    <a:pt x="14077" y="0"/>
                  </a:lnTo>
                  <a:lnTo>
                    <a:pt x="0" y="11429"/>
                  </a:lnTo>
                  <a:lnTo>
                    <a:pt x="241405" y="11429"/>
                  </a:lnTo>
                  <a:lnTo>
                    <a:pt x="227225" y="0"/>
                  </a:lnTo>
                  <a:close/>
                </a:path>
              </a:pathLst>
            </a:custGeom>
            <a:solidFill>
              <a:srgbClr val="3F9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4" name="object 894"/>
            <p:cNvSpPr/>
            <p:nvPr/>
          </p:nvSpPr>
          <p:spPr>
            <a:xfrm>
              <a:off x="239319" y="3371850"/>
              <a:ext cx="269875" cy="11430"/>
            </a:xfrm>
            <a:custGeom>
              <a:avLst/>
              <a:gdLst/>
              <a:ahLst/>
              <a:cxnLst/>
              <a:rect l="l" t="t" r="r" b="b"/>
              <a:pathLst>
                <a:path w="269875" h="11429">
                  <a:moveTo>
                    <a:pt x="255482" y="0"/>
                  </a:moveTo>
                  <a:lnTo>
                    <a:pt x="14077" y="0"/>
                  </a:lnTo>
                  <a:lnTo>
                    <a:pt x="0" y="11429"/>
                  </a:lnTo>
                  <a:lnTo>
                    <a:pt x="269662" y="11429"/>
                  </a:lnTo>
                  <a:lnTo>
                    <a:pt x="255482" y="0"/>
                  </a:lnTo>
                  <a:close/>
                </a:path>
              </a:pathLst>
            </a:custGeom>
            <a:solidFill>
              <a:srgbClr val="3E9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5" name="object 895"/>
            <p:cNvSpPr/>
            <p:nvPr/>
          </p:nvSpPr>
          <p:spPr>
            <a:xfrm>
              <a:off x="226806" y="3382009"/>
              <a:ext cx="295275" cy="11430"/>
            </a:xfrm>
            <a:custGeom>
              <a:avLst/>
              <a:gdLst/>
              <a:ahLst/>
              <a:cxnLst/>
              <a:rect l="l" t="t" r="r" b="b"/>
              <a:pathLst>
                <a:path w="295275" h="11429">
                  <a:moveTo>
                    <a:pt x="280599" y="0"/>
                  </a:moveTo>
                  <a:lnTo>
                    <a:pt x="14077" y="0"/>
                  </a:lnTo>
                  <a:lnTo>
                    <a:pt x="0" y="11429"/>
                  </a:lnTo>
                  <a:lnTo>
                    <a:pt x="294779" y="11429"/>
                  </a:lnTo>
                  <a:lnTo>
                    <a:pt x="280599" y="0"/>
                  </a:lnTo>
                  <a:close/>
                </a:path>
              </a:pathLst>
            </a:custGeom>
            <a:solidFill>
              <a:srgbClr val="3D9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6" name="object 896"/>
            <p:cNvSpPr/>
            <p:nvPr/>
          </p:nvSpPr>
          <p:spPr>
            <a:xfrm>
              <a:off x="214292" y="3392170"/>
              <a:ext cx="320040" cy="11430"/>
            </a:xfrm>
            <a:custGeom>
              <a:avLst/>
              <a:gdLst/>
              <a:ahLst/>
              <a:cxnLst/>
              <a:rect l="l" t="t" r="r" b="b"/>
              <a:pathLst>
                <a:path w="320040" h="11429">
                  <a:moveTo>
                    <a:pt x="305717" y="0"/>
                  </a:moveTo>
                  <a:lnTo>
                    <a:pt x="14077" y="0"/>
                  </a:lnTo>
                  <a:lnTo>
                    <a:pt x="0" y="11429"/>
                  </a:lnTo>
                  <a:lnTo>
                    <a:pt x="319896" y="11429"/>
                  </a:lnTo>
                  <a:lnTo>
                    <a:pt x="305717" y="0"/>
                  </a:lnTo>
                  <a:close/>
                </a:path>
              </a:pathLst>
            </a:custGeom>
            <a:solidFill>
              <a:srgbClr val="3C9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7" name="object 897"/>
            <p:cNvSpPr/>
            <p:nvPr/>
          </p:nvSpPr>
          <p:spPr>
            <a:xfrm>
              <a:off x="200215" y="3403600"/>
              <a:ext cx="348615" cy="11430"/>
            </a:xfrm>
            <a:custGeom>
              <a:avLst/>
              <a:gdLst/>
              <a:ahLst/>
              <a:cxnLst/>
              <a:rect l="l" t="t" r="r" b="b"/>
              <a:pathLst>
                <a:path w="348615" h="11429">
                  <a:moveTo>
                    <a:pt x="333974" y="0"/>
                  </a:moveTo>
                  <a:lnTo>
                    <a:pt x="14077" y="0"/>
                  </a:lnTo>
                  <a:lnTo>
                    <a:pt x="0" y="11429"/>
                  </a:lnTo>
                  <a:lnTo>
                    <a:pt x="348153" y="11429"/>
                  </a:lnTo>
                  <a:lnTo>
                    <a:pt x="333974" y="0"/>
                  </a:lnTo>
                  <a:close/>
                </a:path>
              </a:pathLst>
            </a:custGeom>
            <a:solidFill>
              <a:srgbClr val="3B9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8" name="object 898"/>
            <p:cNvSpPr/>
            <p:nvPr/>
          </p:nvSpPr>
          <p:spPr>
            <a:xfrm>
              <a:off x="187701" y="3413759"/>
              <a:ext cx="373380" cy="11430"/>
            </a:xfrm>
            <a:custGeom>
              <a:avLst/>
              <a:gdLst/>
              <a:ahLst/>
              <a:cxnLst/>
              <a:rect l="l" t="t" r="r" b="b"/>
              <a:pathLst>
                <a:path w="373380" h="11429">
                  <a:moveTo>
                    <a:pt x="359091" y="0"/>
                  </a:moveTo>
                  <a:lnTo>
                    <a:pt x="14077" y="0"/>
                  </a:lnTo>
                  <a:lnTo>
                    <a:pt x="0" y="11429"/>
                  </a:lnTo>
                  <a:lnTo>
                    <a:pt x="373271" y="11429"/>
                  </a:lnTo>
                  <a:lnTo>
                    <a:pt x="359091" y="0"/>
                  </a:lnTo>
                  <a:close/>
                </a:path>
              </a:pathLst>
            </a:custGeom>
            <a:solidFill>
              <a:srgbClr val="3A9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9" name="object 899"/>
            <p:cNvSpPr/>
            <p:nvPr/>
          </p:nvSpPr>
          <p:spPr>
            <a:xfrm>
              <a:off x="175188" y="3423920"/>
              <a:ext cx="398780" cy="11430"/>
            </a:xfrm>
            <a:custGeom>
              <a:avLst/>
              <a:gdLst/>
              <a:ahLst/>
              <a:cxnLst/>
              <a:rect l="l" t="t" r="r" b="b"/>
              <a:pathLst>
                <a:path w="398780" h="11429">
                  <a:moveTo>
                    <a:pt x="384208" y="0"/>
                  </a:moveTo>
                  <a:lnTo>
                    <a:pt x="14077" y="0"/>
                  </a:lnTo>
                  <a:lnTo>
                    <a:pt x="0" y="11429"/>
                  </a:lnTo>
                  <a:lnTo>
                    <a:pt x="398388" y="11429"/>
                  </a:lnTo>
                  <a:lnTo>
                    <a:pt x="384208" y="0"/>
                  </a:lnTo>
                  <a:close/>
                </a:path>
              </a:pathLst>
            </a:custGeom>
            <a:solidFill>
              <a:srgbClr val="399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0" name="object 900"/>
            <p:cNvSpPr/>
            <p:nvPr/>
          </p:nvSpPr>
          <p:spPr>
            <a:xfrm>
              <a:off x="161110" y="3435350"/>
              <a:ext cx="426720" cy="11430"/>
            </a:xfrm>
            <a:custGeom>
              <a:avLst/>
              <a:gdLst/>
              <a:ahLst/>
              <a:cxnLst/>
              <a:rect l="l" t="t" r="r" b="b"/>
              <a:pathLst>
                <a:path w="426720" h="11429">
                  <a:moveTo>
                    <a:pt x="412466" y="0"/>
                  </a:moveTo>
                  <a:lnTo>
                    <a:pt x="14077" y="0"/>
                  </a:lnTo>
                  <a:lnTo>
                    <a:pt x="0" y="11429"/>
                  </a:lnTo>
                  <a:lnTo>
                    <a:pt x="426645" y="11429"/>
                  </a:lnTo>
                  <a:lnTo>
                    <a:pt x="412466" y="0"/>
                  </a:lnTo>
                  <a:close/>
                </a:path>
              </a:pathLst>
            </a:custGeom>
            <a:solidFill>
              <a:srgbClr val="389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1" name="object 901"/>
            <p:cNvSpPr/>
            <p:nvPr/>
          </p:nvSpPr>
          <p:spPr>
            <a:xfrm>
              <a:off x="148597" y="3445509"/>
              <a:ext cx="452120" cy="11430"/>
            </a:xfrm>
            <a:custGeom>
              <a:avLst/>
              <a:gdLst/>
              <a:ahLst/>
              <a:cxnLst/>
              <a:rect l="l" t="t" r="r" b="b"/>
              <a:pathLst>
                <a:path w="452120" h="11429">
                  <a:moveTo>
                    <a:pt x="437583" y="0"/>
                  </a:moveTo>
                  <a:lnTo>
                    <a:pt x="14077" y="0"/>
                  </a:lnTo>
                  <a:lnTo>
                    <a:pt x="0" y="11429"/>
                  </a:lnTo>
                  <a:lnTo>
                    <a:pt x="451762" y="11429"/>
                  </a:lnTo>
                  <a:lnTo>
                    <a:pt x="437583" y="0"/>
                  </a:lnTo>
                  <a:close/>
                </a:path>
              </a:pathLst>
            </a:custGeom>
            <a:solidFill>
              <a:srgbClr val="379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2" name="object 902"/>
            <p:cNvSpPr/>
            <p:nvPr/>
          </p:nvSpPr>
          <p:spPr>
            <a:xfrm>
              <a:off x="136083" y="3455670"/>
              <a:ext cx="476884" cy="11430"/>
            </a:xfrm>
            <a:custGeom>
              <a:avLst/>
              <a:gdLst/>
              <a:ahLst/>
              <a:cxnLst/>
              <a:rect l="l" t="t" r="r" b="b"/>
              <a:pathLst>
                <a:path w="476884" h="11429">
                  <a:moveTo>
                    <a:pt x="462700" y="0"/>
                  </a:moveTo>
                  <a:lnTo>
                    <a:pt x="14077" y="0"/>
                  </a:lnTo>
                  <a:lnTo>
                    <a:pt x="0" y="11429"/>
                  </a:lnTo>
                  <a:lnTo>
                    <a:pt x="476880" y="11429"/>
                  </a:lnTo>
                  <a:lnTo>
                    <a:pt x="462700" y="0"/>
                  </a:lnTo>
                  <a:close/>
                </a:path>
              </a:pathLst>
            </a:custGeom>
            <a:solidFill>
              <a:srgbClr val="369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3" name="object 903"/>
            <p:cNvSpPr/>
            <p:nvPr/>
          </p:nvSpPr>
          <p:spPr>
            <a:xfrm>
              <a:off x="122006" y="3467100"/>
              <a:ext cx="505459" cy="11430"/>
            </a:xfrm>
            <a:custGeom>
              <a:avLst/>
              <a:gdLst/>
              <a:ahLst/>
              <a:cxnLst/>
              <a:rect l="l" t="t" r="r" b="b"/>
              <a:pathLst>
                <a:path w="505459" h="11429">
                  <a:moveTo>
                    <a:pt x="490957" y="0"/>
                  </a:moveTo>
                  <a:lnTo>
                    <a:pt x="14077" y="0"/>
                  </a:lnTo>
                  <a:lnTo>
                    <a:pt x="0" y="11429"/>
                  </a:lnTo>
                  <a:lnTo>
                    <a:pt x="505137" y="11429"/>
                  </a:lnTo>
                  <a:lnTo>
                    <a:pt x="490957" y="0"/>
                  </a:lnTo>
                  <a:close/>
                </a:path>
              </a:pathLst>
            </a:custGeom>
            <a:solidFill>
              <a:srgbClr val="359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4" name="object 904"/>
            <p:cNvSpPr/>
            <p:nvPr/>
          </p:nvSpPr>
          <p:spPr>
            <a:xfrm>
              <a:off x="109492" y="3477259"/>
              <a:ext cx="530860" cy="11430"/>
            </a:xfrm>
            <a:custGeom>
              <a:avLst/>
              <a:gdLst/>
              <a:ahLst/>
              <a:cxnLst/>
              <a:rect l="l" t="t" r="r" b="b"/>
              <a:pathLst>
                <a:path w="530860" h="11429">
                  <a:moveTo>
                    <a:pt x="516075" y="0"/>
                  </a:moveTo>
                  <a:lnTo>
                    <a:pt x="14077" y="0"/>
                  </a:lnTo>
                  <a:lnTo>
                    <a:pt x="0" y="11429"/>
                  </a:lnTo>
                  <a:lnTo>
                    <a:pt x="530254" y="11429"/>
                  </a:lnTo>
                  <a:lnTo>
                    <a:pt x="516075" y="0"/>
                  </a:lnTo>
                  <a:close/>
                </a:path>
              </a:pathLst>
            </a:custGeom>
            <a:solidFill>
              <a:srgbClr val="349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5" name="object 905"/>
            <p:cNvSpPr/>
            <p:nvPr/>
          </p:nvSpPr>
          <p:spPr>
            <a:xfrm>
              <a:off x="84455" y="3487419"/>
              <a:ext cx="581025" cy="21590"/>
            </a:xfrm>
            <a:custGeom>
              <a:avLst/>
              <a:gdLst/>
              <a:ahLst/>
              <a:cxnLst/>
              <a:rect l="l" t="t" r="r" b="b"/>
              <a:pathLst>
                <a:path w="581025" h="21589">
                  <a:moveTo>
                    <a:pt x="580491" y="21590"/>
                  </a:moveTo>
                  <a:lnTo>
                    <a:pt x="567893" y="11430"/>
                  </a:lnTo>
                  <a:lnTo>
                    <a:pt x="553707" y="0"/>
                  </a:lnTo>
                  <a:lnTo>
                    <a:pt x="26593" y="0"/>
                  </a:lnTo>
                  <a:lnTo>
                    <a:pt x="12522" y="11430"/>
                  </a:lnTo>
                  <a:lnTo>
                    <a:pt x="0" y="21590"/>
                  </a:lnTo>
                  <a:lnTo>
                    <a:pt x="580491" y="21590"/>
                  </a:lnTo>
                  <a:close/>
                </a:path>
              </a:pathLst>
            </a:custGeom>
            <a:solidFill>
              <a:srgbClr val="339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6" name="object 906"/>
            <p:cNvSpPr/>
            <p:nvPr/>
          </p:nvSpPr>
          <p:spPr>
            <a:xfrm>
              <a:off x="70388" y="3509009"/>
              <a:ext cx="608965" cy="11430"/>
            </a:xfrm>
            <a:custGeom>
              <a:avLst/>
              <a:gdLst/>
              <a:ahLst/>
              <a:cxnLst/>
              <a:rect l="l" t="t" r="r" b="b"/>
              <a:pathLst>
                <a:path w="608965" h="11429">
                  <a:moveTo>
                    <a:pt x="594566" y="0"/>
                  </a:moveTo>
                  <a:lnTo>
                    <a:pt x="14077" y="0"/>
                  </a:lnTo>
                  <a:lnTo>
                    <a:pt x="0" y="11429"/>
                  </a:lnTo>
                  <a:lnTo>
                    <a:pt x="608746" y="11429"/>
                  </a:lnTo>
                  <a:lnTo>
                    <a:pt x="594566" y="0"/>
                  </a:lnTo>
                  <a:close/>
                </a:path>
              </a:pathLst>
            </a:custGeom>
            <a:solidFill>
              <a:srgbClr val="319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7" name="object 907"/>
            <p:cNvSpPr/>
            <p:nvPr/>
          </p:nvSpPr>
          <p:spPr>
            <a:xfrm>
              <a:off x="57874" y="3519170"/>
              <a:ext cx="634365" cy="11430"/>
            </a:xfrm>
            <a:custGeom>
              <a:avLst/>
              <a:gdLst/>
              <a:ahLst/>
              <a:cxnLst/>
              <a:rect l="l" t="t" r="r" b="b"/>
              <a:pathLst>
                <a:path w="634365" h="11429">
                  <a:moveTo>
                    <a:pt x="619684" y="0"/>
                  </a:moveTo>
                  <a:lnTo>
                    <a:pt x="14077" y="0"/>
                  </a:lnTo>
                  <a:lnTo>
                    <a:pt x="0" y="11429"/>
                  </a:lnTo>
                  <a:lnTo>
                    <a:pt x="633863" y="11429"/>
                  </a:lnTo>
                  <a:lnTo>
                    <a:pt x="619684" y="0"/>
                  </a:lnTo>
                  <a:close/>
                </a:path>
              </a:pathLst>
            </a:custGeom>
            <a:solidFill>
              <a:srgbClr val="309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8" name="object 908"/>
            <p:cNvSpPr/>
            <p:nvPr/>
          </p:nvSpPr>
          <p:spPr>
            <a:xfrm>
              <a:off x="45361" y="3530600"/>
              <a:ext cx="659130" cy="10160"/>
            </a:xfrm>
            <a:custGeom>
              <a:avLst/>
              <a:gdLst/>
              <a:ahLst/>
              <a:cxnLst/>
              <a:rect l="l" t="t" r="r" b="b"/>
              <a:pathLst>
                <a:path w="659130" h="10160">
                  <a:moveTo>
                    <a:pt x="646376" y="0"/>
                  </a:moveTo>
                  <a:lnTo>
                    <a:pt x="12513" y="0"/>
                  </a:lnTo>
                  <a:lnTo>
                    <a:pt x="0" y="10160"/>
                  </a:lnTo>
                  <a:lnTo>
                    <a:pt x="658980" y="10160"/>
                  </a:lnTo>
                  <a:lnTo>
                    <a:pt x="646376" y="0"/>
                  </a:lnTo>
                  <a:close/>
                </a:path>
              </a:pathLst>
            </a:custGeom>
            <a:solidFill>
              <a:srgbClr val="2F9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9" name="object 909"/>
            <p:cNvSpPr/>
            <p:nvPr/>
          </p:nvSpPr>
          <p:spPr>
            <a:xfrm>
              <a:off x="31283" y="3540759"/>
              <a:ext cx="687705" cy="11430"/>
            </a:xfrm>
            <a:custGeom>
              <a:avLst/>
              <a:gdLst/>
              <a:ahLst/>
              <a:cxnLst/>
              <a:rect l="l" t="t" r="r" b="b"/>
              <a:pathLst>
                <a:path w="687705" h="11429">
                  <a:moveTo>
                    <a:pt x="673058" y="0"/>
                  </a:moveTo>
                  <a:lnTo>
                    <a:pt x="14077" y="0"/>
                  </a:lnTo>
                  <a:lnTo>
                    <a:pt x="0" y="11429"/>
                  </a:lnTo>
                  <a:lnTo>
                    <a:pt x="687237" y="11429"/>
                  </a:lnTo>
                  <a:lnTo>
                    <a:pt x="673058" y="0"/>
                  </a:lnTo>
                  <a:close/>
                </a:path>
              </a:pathLst>
            </a:custGeom>
            <a:solidFill>
              <a:srgbClr val="2E9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0" name="object 910"/>
            <p:cNvSpPr/>
            <p:nvPr/>
          </p:nvSpPr>
          <p:spPr>
            <a:xfrm>
              <a:off x="18770" y="3550920"/>
              <a:ext cx="712470" cy="11430"/>
            </a:xfrm>
            <a:custGeom>
              <a:avLst/>
              <a:gdLst/>
              <a:ahLst/>
              <a:cxnLst/>
              <a:rect l="l" t="t" r="r" b="b"/>
              <a:pathLst>
                <a:path w="712470" h="11429">
                  <a:moveTo>
                    <a:pt x="698175" y="0"/>
                  </a:moveTo>
                  <a:lnTo>
                    <a:pt x="14077" y="0"/>
                  </a:lnTo>
                  <a:lnTo>
                    <a:pt x="0" y="11429"/>
                  </a:lnTo>
                  <a:lnTo>
                    <a:pt x="712355" y="11429"/>
                  </a:lnTo>
                  <a:lnTo>
                    <a:pt x="698175" y="0"/>
                  </a:lnTo>
                  <a:close/>
                </a:path>
              </a:pathLst>
            </a:custGeom>
            <a:solidFill>
              <a:srgbClr val="2D9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1" name="object 911"/>
            <p:cNvSpPr/>
            <p:nvPr/>
          </p:nvSpPr>
          <p:spPr>
            <a:xfrm>
              <a:off x="6256" y="3562350"/>
              <a:ext cx="737870" cy="10160"/>
            </a:xfrm>
            <a:custGeom>
              <a:avLst/>
              <a:gdLst/>
              <a:ahLst/>
              <a:cxnLst/>
              <a:rect l="l" t="t" r="r" b="b"/>
              <a:pathLst>
                <a:path w="737870" h="10160">
                  <a:moveTo>
                    <a:pt x="724868" y="0"/>
                  </a:moveTo>
                  <a:lnTo>
                    <a:pt x="12513" y="0"/>
                  </a:lnTo>
                  <a:lnTo>
                    <a:pt x="0" y="10160"/>
                  </a:lnTo>
                  <a:lnTo>
                    <a:pt x="737472" y="10160"/>
                  </a:lnTo>
                  <a:lnTo>
                    <a:pt x="724868" y="0"/>
                  </a:lnTo>
                  <a:close/>
                </a:path>
              </a:pathLst>
            </a:custGeom>
            <a:solidFill>
              <a:srgbClr val="2C9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2" name="object 912"/>
            <p:cNvSpPr/>
            <p:nvPr/>
          </p:nvSpPr>
          <p:spPr>
            <a:xfrm>
              <a:off x="0" y="3572509"/>
              <a:ext cx="754380" cy="11430"/>
            </a:xfrm>
            <a:custGeom>
              <a:avLst/>
              <a:gdLst/>
              <a:ahLst/>
              <a:cxnLst/>
              <a:rect l="l" t="t" r="r" b="b"/>
              <a:pathLst>
                <a:path w="754380" h="11429">
                  <a:moveTo>
                    <a:pt x="753960" y="5080"/>
                  </a:moveTo>
                  <a:lnTo>
                    <a:pt x="746874" y="5080"/>
                  </a:lnTo>
                  <a:lnTo>
                    <a:pt x="746874" y="0"/>
                  </a:lnTo>
                  <a:lnTo>
                    <a:pt x="3124" y="0"/>
                  </a:lnTo>
                  <a:lnTo>
                    <a:pt x="3124" y="5080"/>
                  </a:lnTo>
                  <a:lnTo>
                    <a:pt x="0" y="5080"/>
                  </a:lnTo>
                  <a:lnTo>
                    <a:pt x="0" y="11430"/>
                  </a:lnTo>
                  <a:lnTo>
                    <a:pt x="753960" y="11430"/>
                  </a:lnTo>
                  <a:lnTo>
                    <a:pt x="753960" y="5080"/>
                  </a:lnTo>
                  <a:close/>
                </a:path>
              </a:pathLst>
            </a:custGeom>
            <a:solidFill>
              <a:srgbClr val="2B9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3" name="object 913"/>
            <p:cNvSpPr/>
            <p:nvPr/>
          </p:nvSpPr>
          <p:spPr>
            <a:xfrm>
              <a:off x="0" y="3582670"/>
              <a:ext cx="770890" cy="11430"/>
            </a:xfrm>
            <a:custGeom>
              <a:avLst/>
              <a:gdLst/>
              <a:ahLst/>
              <a:cxnLst/>
              <a:rect l="l" t="t" r="r" b="b"/>
              <a:pathLst>
                <a:path w="770890" h="11429">
                  <a:moveTo>
                    <a:pt x="756333" y="0"/>
                  </a:moveTo>
                  <a:lnTo>
                    <a:pt x="0" y="0"/>
                  </a:lnTo>
                  <a:lnTo>
                    <a:pt x="0" y="11429"/>
                  </a:lnTo>
                  <a:lnTo>
                    <a:pt x="770512" y="11429"/>
                  </a:lnTo>
                  <a:lnTo>
                    <a:pt x="756333" y="0"/>
                  </a:lnTo>
                  <a:close/>
                </a:path>
              </a:pathLst>
            </a:custGeom>
            <a:solidFill>
              <a:srgbClr val="2A9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4" name="object 914"/>
            <p:cNvSpPr/>
            <p:nvPr/>
          </p:nvSpPr>
          <p:spPr>
            <a:xfrm>
              <a:off x="0" y="3594100"/>
              <a:ext cx="783590" cy="10160"/>
            </a:xfrm>
            <a:custGeom>
              <a:avLst/>
              <a:gdLst/>
              <a:ahLst/>
              <a:cxnLst/>
              <a:rect l="l" t="t" r="r" b="b"/>
              <a:pathLst>
                <a:path w="783590" h="10160">
                  <a:moveTo>
                    <a:pt x="770512" y="0"/>
                  </a:moveTo>
                  <a:lnTo>
                    <a:pt x="0" y="0"/>
                  </a:lnTo>
                  <a:lnTo>
                    <a:pt x="0" y="10160"/>
                  </a:lnTo>
                  <a:lnTo>
                    <a:pt x="783116" y="10160"/>
                  </a:lnTo>
                  <a:lnTo>
                    <a:pt x="770512" y="0"/>
                  </a:lnTo>
                  <a:close/>
                </a:path>
              </a:pathLst>
            </a:custGeom>
            <a:solidFill>
              <a:srgbClr val="299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5" name="object 915"/>
            <p:cNvSpPr/>
            <p:nvPr/>
          </p:nvSpPr>
          <p:spPr>
            <a:xfrm>
              <a:off x="0" y="3604259"/>
              <a:ext cx="797560" cy="11430"/>
            </a:xfrm>
            <a:custGeom>
              <a:avLst/>
              <a:gdLst/>
              <a:ahLst/>
              <a:cxnLst/>
              <a:rect l="l" t="t" r="r" b="b"/>
              <a:pathLst>
                <a:path w="797560" h="11429">
                  <a:moveTo>
                    <a:pt x="783116" y="0"/>
                  </a:moveTo>
                  <a:lnTo>
                    <a:pt x="0" y="0"/>
                  </a:lnTo>
                  <a:lnTo>
                    <a:pt x="0" y="11429"/>
                  </a:lnTo>
                  <a:lnTo>
                    <a:pt x="797295" y="11429"/>
                  </a:lnTo>
                  <a:lnTo>
                    <a:pt x="783116" y="0"/>
                  </a:lnTo>
                  <a:close/>
                </a:path>
              </a:pathLst>
            </a:custGeom>
            <a:solidFill>
              <a:srgbClr val="289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6" name="object 916"/>
            <p:cNvSpPr/>
            <p:nvPr/>
          </p:nvSpPr>
          <p:spPr>
            <a:xfrm>
              <a:off x="0" y="3614420"/>
              <a:ext cx="810260" cy="11430"/>
            </a:xfrm>
            <a:custGeom>
              <a:avLst/>
              <a:gdLst/>
              <a:ahLst/>
              <a:cxnLst/>
              <a:rect l="l" t="t" r="r" b="b"/>
              <a:pathLst>
                <a:path w="810260" h="11429">
                  <a:moveTo>
                    <a:pt x="795720" y="0"/>
                  </a:moveTo>
                  <a:lnTo>
                    <a:pt x="0" y="0"/>
                  </a:lnTo>
                  <a:lnTo>
                    <a:pt x="0" y="11429"/>
                  </a:lnTo>
                  <a:lnTo>
                    <a:pt x="809899" y="11429"/>
                  </a:lnTo>
                  <a:lnTo>
                    <a:pt x="795720" y="0"/>
                  </a:lnTo>
                  <a:close/>
                </a:path>
              </a:pathLst>
            </a:custGeom>
            <a:solidFill>
              <a:srgbClr val="279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7" name="object 917"/>
            <p:cNvSpPr/>
            <p:nvPr/>
          </p:nvSpPr>
          <p:spPr>
            <a:xfrm>
              <a:off x="0" y="3624579"/>
              <a:ext cx="822960" cy="11430"/>
            </a:xfrm>
            <a:custGeom>
              <a:avLst/>
              <a:gdLst/>
              <a:ahLst/>
              <a:cxnLst/>
              <a:rect l="l" t="t" r="r" b="b"/>
              <a:pathLst>
                <a:path w="822960" h="11429">
                  <a:moveTo>
                    <a:pt x="808324" y="0"/>
                  </a:moveTo>
                  <a:lnTo>
                    <a:pt x="0" y="0"/>
                  </a:lnTo>
                  <a:lnTo>
                    <a:pt x="0" y="11430"/>
                  </a:lnTo>
                  <a:lnTo>
                    <a:pt x="822503" y="11430"/>
                  </a:lnTo>
                  <a:lnTo>
                    <a:pt x="808324" y="0"/>
                  </a:lnTo>
                  <a:close/>
                </a:path>
              </a:pathLst>
            </a:custGeom>
            <a:solidFill>
              <a:srgbClr val="269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8" name="object 918"/>
            <p:cNvSpPr/>
            <p:nvPr/>
          </p:nvSpPr>
          <p:spPr>
            <a:xfrm>
              <a:off x="0" y="3636009"/>
              <a:ext cx="836930" cy="11430"/>
            </a:xfrm>
            <a:custGeom>
              <a:avLst/>
              <a:gdLst/>
              <a:ahLst/>
              <a:cxnLst/>
              <a:rect l="l" t="t" r="r" b="b"/>
              <a:pathLst>
                <a:path w="836930" h="11429">
                  <a:moveTo>
                    <a:pt x="822503" y="0"/>
                  </a:moveTo>
                  <a:lnTo>
                    <a:pt x="0" y="0"/>
                  </a:lnTo>
                  <a:lnTo>
                    <a:pt x="0" y="11429"/>
                  </a:lnTo>
                  <a:lnTo>
                    <a:pt x="836682" y="11429"/>
                  </a:lnTo>
                  <a:lnTo>
                    <a:pt x="822503" y="0"/>
                  </a:lnTo>
                  <a:close/>
                </a:path>
              </a:pathLst>
            </a:custGeom>
            <a:solidFill>
              <a:srgbClr val="259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9" name="object 919"/>
            <p:cNvSpPr/>
            <p:nvPr/>
          </p:nvSpPr>
          <p:spPr>
            <a:xfrm>
              <a:off x="0" y="3646170"/>
              <a:ext cx="849630" cy="11430"/>
            </a:xfrm>
            <a:custGeom>
              <a:avLst/>
              <a:gdLst/>
              <a:ahLst/>
              <a:cxnLst/>
              <a:rect l="l" t="t" r="r" b="b"/>
              <a:pathLst>
                <a:path w="849630" h="11429">
                  <a:moveTo>
                    <a:pt x="835107" y="0"/>
                  </a:moveTo>
                  <a:lnTo>
                    <a:pt x="0" y="0"/>
                  </a:lnTo>
                  <a:lnTo>
                    <a:pt x="0" y="11429"/>
                  </a:lnTo>
                  <a:lnTo>
                    <a:pt x="849286" y="11429"/>
                  </a:lnTo>
                  <a:lnTo>
                    <a:pt x="835107" y="0"/>
                  </a:lnTo>
                  <a:close/>
                </a:path>
              </a:pathLst>
            </a:custGeom>
            <a:solidFill>
              <a:srgbClr val="249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0" name="object 920"/>
            <p:cNvSpPr/>
            <p:nvPr/>
          </p:nvSpPr>
          <p:spPr>
            <a:xfrm>
              <a:off x="0" y="3656329"/>
              <a:ext cx="862330" cy="11430"/>
            </a:xfrm>
            <a:custGeom>
              <a:avLst/>
              <a:gdLst/>
              <a:ahLst/>
              <a:cxnLst/>
              <a:rect l="l" t="t" r="r" b="b"/>
              <a:pathLst>
                <a:path w="862330" h="11429">
                  <a:moveTo>
                    <a:pt x="847711" y="0"/>
                  </a:moveTo>
                  <a:lnTo>
                    <a:pt x="0" y="0"/>
                  </a:lnTo>
                  <a:lnTo>
                    <a:pt x="0" y="11430"/>
                  </a:lnTo>
                  <a:lnTo>
                    <a:pt x="861890" y="11430"/>
                  </a:lnTo>
                  <a:lnTo>
                    <a:pt x="847711" y="0"/>
                  </a:lnTo>
                  <a:close/>
                </a:path>
              </a:pathLst>
            </a:custGeom>
            <a:solidFill>
              <a:srgbClr val="239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1" name="object 921"/>
            <p:cNvSpPr/>
            <p:nvPr/>
          </p:nvSpPr>
          <p:spPr>
            <a:xfrm>
              <a:off x="0" y="3667759"/>
              <a:ext cx="876300" cy="11430"/>
            </a:xfrm>
            <a:custGeom>
              <a:avLst/>
              <a:gdLst/>
              <a:ahLst/>
              <a:cxnLst/>
              <a:rect l="l" t="t" r="r" b="b"/>
              <a:pathLst>
                <a:path w="876300" h="11429">
                  <a:moveTo>
                    <a:pt x="861890" y="0"/>
                  </a:moveTo>
                  <a:lnTo>
                    <a:pt x="0" y="0"/>
                  </a:lnTo>
                  <a:lnTo>
                    <a:pt x="0" y="11429"/>
                  </a:lnTo>
                  <a:lnTo>
                    <a:pt x="876070" y="11429"/>
                  </a:lnTo>
                  <a:lnTo>
                    <a:pt x="861890" y="0"/>
                  </a:lnTo>
                  <a:close/>
                </a:path>
              </a:pathLst>
            </a:custGeom>
            <a:solidFill>
              <a:srgbClr val="229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2" name="object 922"/>
            <p:cNvSpPr/>
            <p:nvPr/>
          </p:nvSpPr>
          <p:spPr>
            <a:xfrm>
              <a:off x="0" y="3677920"/>
              <a:ext cx="889000" cy="11430"/>
            </a:xfrm>
            <a:custGeom>
              <a:avLst/>
              <a:gdLst/>
              <a:ahLst/>
              <a:cxnLst/>
              <a:rect l="l" t="t" r="r" b="b"/>
              <a:pathLst>
                <a:path w="889000" h="11429">
                  <a:moveTo>
                    <a:pt x="874494" y="0"/>
                  </a:moveTo>
                  <a:lnTo>
                    <a:pt x="0" y="0"/>
                  </a:lnTo>
                  <a:lnTo>
                    <a:pt x="0" y="11429"/>
                  </a:lnTo>
                  <a:lnTo>
                    <a:pt x="888673" y="11429"/>
                  </a:lnTo>
                  <a:lnTo>
                    <a:pt x="874494" y="0"/>
                  </a:lnTo>
                  <a:close/>
                </a:path>
              </a:pathLst>
            </a:custGeom>
            <a:solidFill>
              <a:srgbClr val="219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3" name="object 923"/>
            <p:cNvSpPr/>
            <p:nvPr/>
          </p:nvSpPr>
          <p:spPr>
            <a:xfrm>
              <a:off x="0" y="3688079"/>
              <a:ext cx="901700" cy="11430"/>
            </a:xfrm>
            <a:custGeom>
              <a:avLst/>
              <a:gdLst/>
              <a:ahLst/>
              <a:cxnLst/>
              <a:rect l="l" t="t" r="r" b="b"/>
              <a:pathLst>
                <a:path w="901700" h="11429">
                  <a:moveTo>
                    <a:pt x="887098" y="0"/>
                  </a:moveTo>
                  <a:lnTo>
                    <a:pt x="0" y="0"/>
                  </a:lnTo>
                  <a:lnTo>
                    <a:pt x="0" y="11430"/>
                  </a:lnTo>
                  <a:lnTo>
                    <a:pt x="901277" y="11430"/>
                  </a:lnTo>
                  <a:lnTo>
                    <a:pt x="887098" y="0"/>
                  </a:lnTo>
                  <a:close/>
                </a:path>
              </a:pathLst>
            </a:custGeom>
            <a:solidFill>
              <a:srgbClr val="209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4" name="object 924"/>
            <p:cNvSpPr/>
            <p:nvPr/>
          </p:nvSpPr>
          <p:spPr>
            <a:xfrm>
              <a:off x="0" y="3699509"/>
              <a:ext cx="915669" cy="11430"/>
            </a:xfrm>
            <a:custGeom>
              <a:avLst/>
              <a:gdLst/>
              <a:ahLst/>
              <a:cxnLst/>
              <a:rect l="l" t="t" r="r" b="b"/>
              <a:pathLst>
                <a:path w="915669" h="11429">
                  <a:moveTo>
                    <a:pt x="901277" y="0"/>
                  </a:moveTo>
                  <a:lnTo>
                    <a:pt x="0" y="0"/>
                  </a:lnTo>
                  <a:lnTo>
                    <a:pt x="0" y="11429"/>
                  </a:lnTo>
                  <a:lnTo>
                    <a:pt x="915457" y="11429"/>
                  </a:lnTo>
                  <a:lnTo>
                    <a:pt x="901277" y="0"/>
                  </a:lnTo>
                  <a:close/>
                </a:path>
              </a:pathLst>
            </a:custGeom>
            <a:solidFill>
              <a:srgbClr val="1F8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5" name="object 925"/>
            <p:cNvSpPr/>
            <p:nvPr/>
          </p:nvSpPr>
          <p:spPr>
            <a:xfrm>
              <a:off x="0" y="3709670"/>
              <a:ext cx="928369" cy="11430"/>
            </a:xfrm>
            <a:custGeom>
              <a:avLst/>
              <a:gdLst/>
              <a:ahLst/>
              <a:cxnLst/>
              <a:rect l="l" t="t" r="r" b="b"/>
              <a:pathLst>
                <a:path w="928369" h="11429">
                  <a:moveTo>
                    <a:pt x="913881" y="0"/>
                  </a:moveTo>
                  <a:lnTo>
                    <a:pt x="0" y="0"/>
                  </a:lnTo>
                  <a:lnTo>
                    <a:pt x="0" y="11429"/>
                  </a:lnTo>
                  <a:lnTo>
                    <a:pt x="928061" y="11429"/>
                  </a:lnTo>
                  <a:lnTo>
                    <a:pt x="913881" y="0"/>
                  </a:lnTo>
                  <a:close/>
                </a:path>
              </a:pathLst>
            </a:custGeom>
            <a:solidFill>
              <a:srgbClr val="1E8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6" name="object 926"/>
            <p:cNvSpPr/>
            <p:nvPr/>
          </p:nvSpPr>
          <p:spPr>
            <a:xfrm>
              <a:off x="0" y="3719829"/>
              <a:ext cx="941069" cy="11430"/>
            </a:xfrm>
            <a:custGeom>
              <a:avLst/>
              <a:gdLst/>
              <a:ahLst/>
              <a:cxnLst/>
              <a:rect l="l" t="t" r="r" b="b"/>
              <a:pathLst>
                <a:path w="941069" h="11429">
                  <a:moveTo>
                    <a:pt x="926485" y="0"/>
                  </a:moveTo>
                  <a:lnTo>
                    <a:pt x="0" y="0"/>
                  </a:lnTo>
                  <a:lnTo>
                    <a:pt x="0" y="11430"/>
                  </a:lnTo>
                  <a:lnTo>
                    <a:pt x="940664" y="11430"/>
                  </a:lnTo>
                  <a:lnTo>
                    <a:pt x="926485" y="0"/>
                  </a:lnTo>
                  <a:close/>
                </a:path>
              </a:pathLst>
            </a:custGeom>
            <a:solidFill>
              <a:srgbClr val="1D8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7" name="object 927"/>
            <p:cNvSpPr/>
            <p:nvPr/>
          </p:nvSpPr>
          <p:spPr>
            <a:xfrm>
              <a:off x="0" y="3731259"/>
              <a:ext cx="955040" cy="11430"/>
            </a:xfrm>
            <a:custGeom>
              <a:avLst/>
              <a:gdLst/>
              <a:ahLst/>
              <a:cxnLst/>
              <a:rect l="l" t="t" r="r" b="b"/>
              <a:pathLst>
                <a:path w="955040" h="11429">
                  <a:moveTo>
                    <a:pt x="940664" y="0"/>
                  </a:moveTo>
                  <a:lnTo>
                    <a:pt x="0" y="0"/>
                  </a:lnTo>
                  <a:lnTo>
                    <a:pt x="0" y="11429"/>
                  </a:lnTo>
                  <a:lnTo>
                    <a:pt x="954844" y="11429"/>
                  </a:lnTo>
                  <a:lnTo>
                    <a:pt x="940664" y="0"/>
                  </a:lnTo>
                  <a:close/>
                </a:path>
              </a:pathLst>
            </a:custGeom>
            <a:solidFill>
              <a:srgbClr val="1C8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8" name="object 928"/>
            <p:cNvSpPr/>
            <p:nvPr/>
          </p:nvSpPr>
          <p:spPr>
            <a:xfrm>
              <a:off x="0" y="3741420"/>
              <a:ext cx="967740" cy="11430"/>
            </a:xfrm>
            <a:custGeom>
              <a:avLst/>
              <a:gdLst/>
              <a:ahLst/>
              <a:cxnLst/>
              <a:rect l="l" t="t" r="r" b="b"/>
              <a:pathLst>
                <a:path w="967740" h="11429">
                  <a:moveTo>
                    <a:pt x="953268" y="0"/>
                  </a:moveTo>
                  <a:lnTo>
                    <a:pt x="0" y="0"/>
                  </a:lnTo>
                  <a:lnTo>
                    <a:pt x="0" y="11429"/>
                  </a:lnTo>
                  <a:lnTo>
                    <a:pt x="967448" y="11429"/>
                  </a:lnTo>
                  <a:lnTo>
                    <a:pt x="953268" y="0"/>
                  </a:lnTo>
                  <a:close/>
                </a:path>
              </a:pathLst>
            </a:custGeom>
            <a:solidFill>
              <a:srgbClr val="1B8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9" name="object 929"/>
            <p:cNvSpPr/>
            <p:nvPr/>
          </p:nvSpPr>
          <p:spPr>
            <a:xfrm>
              <a:off x="0" y="3751579"/>
              <a:ext cx="980440" cy="11430"/>
            </a:xfrm>
            <a:custGeom>
              <a:avLst/>
              <a:gdLst/>
              <a:ahLst/>
              <a:cxnLst/>
              <a:rect l="l" t="t" r="r" b="b"/>
              <a:pathLst>
                <a:path w="980440" h="11429">
                  <a:moveTo>
                    <a:pt x="965872" y="0"/>
                  </a:moveTo>
                  <a:lnTo>
                    <a:pt x="0" y="0"/>
                  </a:lnTo>
                  <a:lnTo>
                    <a:pt x="0" y="11430"/>
                  </a:lnTo>
                  <a:lnTo>
                    <a:pt x="980052" y="11430"/>
                  </a:lnTo>
                  <a:lnTo>
                    <a:pt x="965872" y="0"/>
                  </a:lnTo>
                  <a:close/>
                </a:path>
              </a:pathLst>
            </a:custGeom>
            <a:solidFill>
              <a:srgbClr val="1A8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0" name="object 930"/>
            <p:cNvSpPr/>
            <p:nvPr/>
          </p:nvSpPr>
          <p:spPr>
            <a:xfrm>
              <a:off x="0" y="3763009"/>
              <a:ext cx="994410" cy="11430"/>
            </a:xfrm>
            <a:custGeom>
              <a:avLst/>
              <a:gdLst/>
              <a:ahLst/>
              <a:cxnLst/>
              <a:rect l="l" t="t" r="r" b="b"/>
              <a:pathLst>
                <a:path w="994410" h="11429">
                  <a:moveTo>
                    <a:pt x="980052" y="0"/>
                  </a:moveTo>
                  <a:lnTo>
                    <a:pt x="0" y="0"/>
                  </a:lnTo>
                  <a:lnTo>
                    <a:pt x="0" y="11429"/>
                  </a:lnTo>
                  <a:lnTo>
                    <a:pt x="994231" y="11429"/>
                  </a:lnTo>
                  <a:lnTo>
                    <a:pt x="980052" y="0"/>
                  </a:lnTo>
                  <a:close/>
                </a:path>
              </a:pathLst>
            </a:custGeom>
            <a:solidFill>
              <a:srgbClr val="198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1" name="object 931"/>
            <p:cNvSpPr/>
            <p:nvPr/>
          </p:nvSpPr>
          <p:spPr>
            <a:xfrm>
              <a:off x="0" y="3773170"/>
              <a:ext cx="1007110" cy="11430"/>
            </a:xfrm>
            <a:custGeom>
              <a:avLst/>
              <a:gdLst/>
              <a:ahLst/>
              <a:cxnLst/>
              <a:rect l="l" t="t" r="r" b="b"/>
              <a:pathLst>
                <a:path w="1007110" h="11429">
                  <a:moveTo>
                    <a:pt x="992656" y="0"/>
                  </a:moveTo>
                  <a:lnTo>
                    <a:pt x="0" y="0"/>
                  </a:lnTo>
                  <a:lnTo>
                    <a:pt x="0" y="11429"/>
                  </a:lnTo>
                  <a:lnTo>
                    <a:pt x="1006835" y="11429"/>
                  </a:lnTo>
                  <a:lnTo>
                    <a:pt x="992656" y="0"/>
                  </a:lnTo>
                  <a:close/>
                </a:path>
              </a:pathLst>
            </a:custGeom>
            <a:solidFill>
              <a:srgbClr val="188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2" name="object 932"/>
            <p:cNvSpPr/>
            <p:nvPr/>
          </p:nvSpPr>
          <p:spPr>
            <a:xfrm>
              <a:off x="0" y="3783329"/>
              <a:ext cx="1019810" cy="11430"/>
            </a:xfrm>
            <a:custGeom>
              <a:avLst/>
              <a:gdLst/>
              <a:ahLst/>
              <a:cxnLst/>
              <a:rect l="l" t="t" r="r" b="b"/>
              <a:pathLst>
                <a:path w="1019810" h="11429">
                  <a:moveTo>
                    <a:pt x="1005259" y="0"/>
                  </a:moveTo>
                  <a:lnTo>
                    <a:pt x="0" y="0"/>
                  </a:lnTo>
                  <a:lnTo>
                    <a:pt x="0" y="11430"/>
                  </a:lnTo>
                  <a:lnTo>
                    <a:pt x="1019439" y="11430"/>
                  </a:lnTo>
                  <a:lnTo>
                    <a:pt x="1005259" y="0"/>
                  </a:lnTo>
                  <a:close/>
                </a:path>
              </a:pathLst>
            </a:custGeom>
            <a:solidFill>
              <a:srgbClr val="178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3" name="object 933"/>
            <p:cNvSpPr/>
            <p:nvPr/>
          </p:nvSpPr>
          <p:spPr>
            <a:xfrm>
              <a:off x="0" y="3794759"/>
              <a:ext cx="1033780" cy="11430"/>
            </a:xfrm>
            <a:custGeom>
              <a:avLst/>
              <a:gdLst/>
              <a:ahLst/>
              <a:cxnLst/>
              <a:rect l="l" t="t" r="r" b="b"/>
              <a:pathLst>
                <a:path w="1033780" h="11429">
                  <a:moveTo>
                    <a:pt x="1019439" y="0"/>
                  </a:moveTo>
                  <a:lnTo>
                    <a:pt x="0" y="0"/>
                  </a:lnTo>
                  <a:lnTo>
                    <a:pt x="0" y="11429"/>
                  </a:lnTo>
                  <a:lnTo>
                    <a:pt x="1033618" y="11429"/>
                  </a:lnTo>
                  <a:lnTo>
                    <a:pt x="1019439" y="0"/>
                  </a:lnTo>
                  <a:close/>
                </a:path>
              </a:pathLst>
            </a:custGeom>
            <a:solidFill>
              <a:srgbClr val="168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4" name="object 934"/>
            <p:cNvSpPr/>
            <p:nvPr/>
          </p:nvSpPr>
          <p:spPr>
            <a:xfrm>
              <a:off x="0" y="3804920"/>
              <a:ext cx="1046480" cy="11430"/>
            </a:xfrm>
            <a:custGeom>
              <a:avLst/>
              <a:gdLst/>
              <a:ahLst/>
              <a:cxnLst/>
              <a:rect l="l" t="t" r="r" b="b"/>
              <a:pathLst>
                <a:path w="1046480" h="11429">
                  <a:moveTo>
                    <a:pt x="1032043" y="0"/>
                  </a:moveTo>
                  <a:lnTo>
                    <a:pt x="0" y="0"/>
                  </a:lnTo>
                  <a:lnTo>
                    <a:pt x="0" y="11429"/>
                  </a:lnTo>
                  <a:lnTo>
                    <a:pt x="1046222" y="11429"/>
                  </a:lnTo>
                  <a:lnTo>
                    <a:pt x="1032043" y="0"/>
                  </a:lnTo>
                  <a:close/>
                </a:path>
              </a:pathLst>
            </a:custGeom>
            <a:solidFill>
              <a:srgbClr val="158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5" name="object 935"/>
            <p:cNvSpPr/>
            <p:nvPr/>
          </p:nvSpPr>
          <p:spPr>
            <a:xfrm>
              <a:off x="0" y="3815079"/>
              <a:ext cx="1054100" cy="11430"/>
            </a:xfrm>
            <a:custGeom>
              <a:avLst/>
              <a:gdLst/>
              <a:ahLst/>
              <a:cxnLst/>
              <a:rect l="l" t="t" r="r" b="b"/>
              <a:pathLst>
                <a:path w="1054100" h="11429">
                  <a:moveTo>
                    <a:pt x="1054100" y="7620"/>
                  </a:moveTo>
                  <a:lnTo>
                    <a:pt x="1044638" y="0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276860" y="7620"/>
                  </a:lnTo>
                  <a:lnTo>
                    <a:pt x="276847" y="11430"/>
                  </a:lnTo>
                  <a:lnTo>
                    <a:pt x="471170" y="11430"/>
                  </a:lnTo>
                  <a:lnTo>
                    <a:pt x="471170" y="7620"/>
                  </a:lnTo>
                  <a:lnTo>
                    <a:pt x="1054100" y="7620"/>
                  </a:lnTo>
                  <a:close/>
                </a:path>
              </a:pathLst>
            </a:custGeom>
            <a:solidFill>
              <a:srgbClr val="148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6" name="object 936"/>
            <p:cNvSpPr/>
            <p:nvPr/>
          </p:nvSpPr>
          <p:spPr>
            <a:xfrm>
              <a:off x="276859" y="3826509"/>
              <a:ext cx="194310" cy="10160"/>
            </a:xfrm>
            <a:custGeom>
              <a:avLst/>
              <a:gdLst/>
              <a:ahLst/>
              <a:cxnLst/>
              <a:rect l="l" t="t" r="r" b="b"/>
              <a:pathLst>
                <a:path w="194309" h="10160">
                  <a:moveTo>
                    <a:pt x="0" y="10159"/>
                  </a:moveTo>
                  <a:lnTo>
                    <a:pt x="0" y="0"/>
                  </a:lnTo>
                  <a:lnTo>
                    <a:pt x="194309" y="0"/>
                  </a:lnTo>
                  <a:lnTo>
                    <a:pt x="194310" y="10159"/>
                  </a:lnTo>
                  <a:lnTo>
                    <a:pt x="0" y="10159"/>
                  </a:lnTo>
                  <a:close/>
                </a:path>
              </a:pathLst>
            </a:custGeom>
            <a:solidFill>
              <a:srgbClr val="138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7" name="object 937"/>
            <p:cNvSpPr/>
            <p:nvPr/>
          </p:nvSpPr>
          <p:spPr>
            <a:xfrm>
              <a:off x="276859" y="3836670"/>
              <a:ext cx="194310" cy="11430"/>
            </a:xfrm>
            <a:custGeom>
              <a:avLst/>
              <a:gdLst/>
              <a:ahLst/>
              <a:cxnLst/>
              <a:rect l="l" t="t" r="r" b="b"/>
              <a:pathLst>
                <a:path w="194309" h="11429">
                  <a:moveTo>
                    <a:pt x="0" y="11429"/>
                  </a:moveTo>
                  <a:lnTo>
                    <a:pt x="0" y="0"/>
                  </a:lnTo>
                  <a:lnTo>
                    <a:pt x="194309" y="0"/>
                  </a:lnTo>
                  <a:lnTo>
                    <a:pt x="194310" y="11429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128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8" name="object 938"/>
            <p:cNvSpPr/>
            <p:nvPr/>
          </p:nvSpPr>
          <p:spPr>
            <a:xfrm>
              <a:off x="276859" y="3846829"/>
              <a:ext cx="194310" cy="11430"/>
            </a:xfrm>
            <a:custGeom>
              <a:avLst/>
              <a:gdLst/>
              <a:ahLst/>
              <a:cxnLst/>
              <a:rect l="l" t="t" r="r" b="b"/>
              <a:pathLst>
                <a:path w="194309" h="11429">
                  <a:moveTo>
                    <a:pt x="0" y="11430"/>
                  </a:moveTo>
                  <a:lnTo>
                    <a:pt x="0" y="0"/>
                  </a:lnTo>
                  <a:lnTo>
                    <a:pt x="194309" y="0"/>
                  </a:lnTo>
                  <a:lnTo>
                    <a:pt x="194310" y="1143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118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9" name="object 939"/>
            <p:cNvSpPr/>
            <p:nvPr/>
          </p:nvSpPr>
          <p:spPr>
            <a:xfrm>
              <a:off x="276859" y="3858259"/>
              <a:ext cx="194310" cy="10160"/>
            </a:xfrm>
            <a:custGeom>
              <a:avLst/>
              <a:gdLst/>
              <a:ahLst/>
              <a:cxnLst/>
              <a:rect l="l" t="t" r="r" b="b"/>
              <a:pathLst>
                <a:path w="194309" h="10160">
                  <a:moveTo>
                    <a:pt x="0" y="10159"/>
                  </a:moveTo>
                  <a:lnTo>
                    <a:pt x="0" y="0"/>
                  </a:lnTo>
                  <a:lnTo>
                    <a:pt x="194309" y="0"/>
                  </a:lnTo>
                  <a:lnTo>
                    <a:pt x="194310" y="10159"/>
                  </a:lnTo>
                  <a:lnTo>
                    <a:pt x="0" y="10159"/>
                  </a:lnTo>
                  <a:close/>
                </a:path>
              </a:pathLst>
            </a:custGeom>
            <a:solidFill>
              <a:srgbClr val="108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0" name="object 940"/>
            <p:cNvSpPr/>
            <p:nvPr/>
          </p:nvSpPr>
          <p:spPr>
            <a:xfrm>
              <a:off x="276859" y="3868420"/>
              <a:ext cx="194310" cy="11430"/>
            </a:xfrm>
            <a:custGeom>
              <a:avLst/>
              <a:gdLst/>
              <a:ahLst/>
              <a:cxnLst/>
              <a:rect l="l" t="t" r="r" b="b"/>
              <a:pathLst>
                <a:path w="194309" h="11429">
                  <a:moveTo>
                    <a:pt x="0" y="11429"/>
                  </a:moveTo>
                  <a:lnTo>
                    <a:pt x="0" y="0"/>
                  </a:lnTo>
                  <a:lnTo>
                    <a:pt x="194309" y="0"/>
                  </a:lnTo>
                  <a:lnTo>
                    <a:pt x="194310" y="11429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F8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1" name="object 941"/>
            <p:cNvSpPr/>
            <p:nvPr/>
          </p:nvSpPr>
          <p:spPr>
            <a:xfrm>
              <a:off x="276859" y="3878579"/>
              <a:ext cx="194310" cy="11430"/>
            </a:xfrm>
            <a:custGeom>
              <a:avLst/>
              <a:gdLst/>
              <a:ahLst/>
              <a:cxnLst/>
              <a:rect l="l" t="t" r="r" b="b"/>
              <a:pathLst>
                <a:path w="194309" h="11429">
                  <a:moveTo>
                    <a:pt x="0" y="11430"/>
                  </a:moveTo>
                  <a:lnTo>
                    <a:pt x="0" y="0"/>
                  </a:lnTo>
                  <a:lnTo>
                    <a:pt x="194309" y="0"/>
                  </a:lnTo>
                  <a:lnTo>
                    <a:pt x="194310" y="1143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0E8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2" name="object 942"/>
            <p:cNvSpPr/>
            <p:nvPr/>
          </p:nvSpPr>
          <p:spPr>
            <a:xfrm>
              <a:off x="276859" y="3890009"/>
              <a:ext cx="194310" cy="10160"/>
            </a:xfrm>
            <a:custGeom>
              <a:avLst/>
              <a:gdLst/>
              <a:ahLst/>
              <a:cxnLst/>
              <a:rect l="l" t="t" r="r" b="b"/>
              <a:pathLst>
                <a:path w="194309" h="10160">
                  <a:moveTo>
                    <a:pt x="0" y="10159"/>
                  </a:moveTo>
                  <a:lnTo>
                    <a:pt x="0" y="0"/>
                  </a:lnTo>
                  <a:lnTo>
                    <a:pt x="194309" y="0"/>
                  </a:lnTo>
                  <a:lnTo>
                    <a:pt x="194310" y="10159"/>
                  </a:lnTo>
                  <a:lnTo>
                    <a:pt x="0" y="10159"/>
                  </a:lnTo>
                  <a:close/>
                </a:path>
              </a:pathLst>
            </a:custGeom>
            <a:solidFill>
              <a:srgbClr val="0D8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3" name="object 943"/>
            <p:cNvSpPr/>
            <p:nvPr/>
          </p:nvSpPr>
          <p:spPr>
            <a:xfrm>
              <a:off x="276859" y="3900170"/>
              <a:ext cx="194310" cy="11430"/>
            </a:xfrm>
            <a:custGeom>
              <a:avLst/>
              <a:gdLst/>
              <a:ahLst/>
              <a:cxnLst/>
              <a:rect l="l" t="t" r="r" b="b"/>
              <a:pathLst>
                <a:path w="194309" h="11429">
                  <a:moveTo>
                    <a:pt x="0" y="11429"/>
                  </a:moveTo>
                  <a:lnTo>
                    <a:pt x="0" y="0"/>
                  </a:lnTo>
                  <a:lnTo>
                    <a:pt x="194309" y="0"/>
                  </a:lnTo>
                  <a:lnTo>
                    <a:pt x="194310" y="11429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C8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4" name="object 944"/>
            <p:cNvSpPr/>
            <p:nvPr/>
          </p:nvSpPr>
          <p:spPr>
            <a:xfrm>
              <a:off x="276859" y="3910329"/>
              <a:ext cx="194310" cy="11430"/>
            </a:xfrm>
            <a:custGeom>
              <a:avLst/>
              <a:gdLst/>
              <a:ahLst/>
              <a:cxnLst/>
              <a:rect l="l" t="t" r="r" b="b"/>
              <a:pathLst>
                <a:path w="194309" h="11429">
                  <a:moveTo>
                    <a:pt x="0" y="11430"/>
                  </a:moveTo>
                  <a:lnTo>
                    <a:pt x="0" y="0"/>
                  </a:lnTo>
                  <a:lnTo>
                    <a:pt x="194309" y="0"/>
                  </a:lnTo>
                  <a:lnTo>
                    <a:pt x="194310" y="1143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0B8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5" name="object 945"/>
            <p:cNvSpPr/>
            <p:nvPr/>
          </p:nvSpPr>
          <p:spPr>
            <a:xfrm>
              <a:off x="276859" y="3920489"/>
              <a:ext cx="194310" cy="11430"/>
            </a:xfrm>
            <a:custGeom>
              <a:avLst/>
              <a:gdLst/>
              <a:ahLst/>
              <a:cxnLst/>
              <a:rect l="l" t="t" r="r" b="b"/>
              <a:pathLst>
                <a:path w="194309" h="11429">
                  <a:moveTo>
                    <a:pt x="0" y="11430"/>
                  </a:moveTo>
                  <a:lnTo>
                    <a:pt x="0" y="0"/>
                  </a:lnTo>
                  <a:lnTo>
                    <a:pt x="194309" y="0"/>
                  </a:lnTo>
                  <a:lnTo>
                    <a:pt x="194310" y="1143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0A8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6" name="object 946"/>
            <p:cNvSpPr/>
            <p:nvPr/>
          </p:nvSpPr>
          <p:spPr>
            <a:xfrm>
              <a:off x="276859" y="3931920"/>
              <a:ext cx="194310" cy="11430"/>
            </a:xfrm>
            <a:custGeom>
              <a:avLst/>
              <a:gdLst/>
              <a:ahLst/>
              <a:cxnLst/>
              <a:rect l="l" t="t" r="r" b="b"/>
              <a:pathLst>
                <a:path w="194309" h="11429">
                  <a:moveTo>
                    <a:pt x="0" y="11429"/>
                  </a:moveTo>
                  <a:lnTo>
                    <a:pt x="0" y="0"/>
                  </a:lnTo>
                  <a:lnTo>
                    <a:pt x="194309" y="0"/>
                  </a:lnTo>
                  <a:lnTo>
                    <a:pt x="194310" y="11429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98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7" name="object 947"/>
            <p:cNvSpPr/>
            <p:nvPr/>
          </p:nvSpPr>
          <p:spPr>
            <a:xfrm>
              <a:off x="276859" y="3942079"/>
              <a:ext cx="194310" cy="11430"/>
            </a:xfrm>
            <a:custGeom>
              <a:avLst/>
              <a:gdLst/>
              <a:ahLst/>
              <a:cxnLst/>
              <a:rect l="l" t="t" r="r" b="b"/>
              <a:pathLst>
                <a:path w="194309" h="11429">
                  <a:moveTo>
                    <a:pt x="0" y="11430"/>
                  </a:moveTo>
                  <a:lnTo>
                    <a:pt x="0" y="0"/>
                  </a:lnTo>
                  <a:lnTo>
                    <a:pt x="194309" y="0"/>
                  </a:lnTo>
                  <a:lnTo>
                    <a:pt x="194310" y="1143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088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8" name="object 948"/>
            <p:cNvSpPr/>
            <p:nvPr/>
          </p:nvSpPr>
          <p:spPr>
            <a:xfrm>
              <a:off x="276859" y="3952239"/>
              <a:ext cx="194310" cy="11430"/>
            </a:xfrm>
            <a:custGeom>
              <a:avLst/>
              <a:gdLst/>
              <a:ahLst/>
              <a:cxnLst/>
              <a:rect l="l" t="t" r="r" b="b"/>
              <a:pathLst>
                <a:path w="194309" h="11429">
                  <a:moveTo>
                    <a:pt x="0" y="11430"/>
                  </a:moveTo>
                  <a:lnTo>
                    <a:pt x="0" y="0"/>
                  </a:lnTo>
                  <a:lnTo>
                    <a:pt x="194309" y="0"/>
                  </a:lnTo>
                  <a:lnTo>
                    <a:pt x="194310" y="1143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078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9" name="object 949"/>
            <p:cNvSpPr/>
            <p:nvPr/>
          </p:nvSpPr>
          <p:spPr>
            <a:xfrm>
              <a:off x="276859" y="3963670"/>
              <a:ext cx="194310" cy="11430"/>
            </a:xfrm>
            <a:custGeom>
              <a:avLst/>
              <a:gdLst/>
              <a:ahLst/>
              <a:cxnLst/>
              <a:rect l="l" t="t" r="r" b="b"/>
              <a:pathLst>
                <a:path w="194309" h="11429">
                  <a:moveTo>
                    <a:pt x="0" y="11429"/>
                  </a:moveTo>
                  <a:lnTo>
                    <a:pt x="0" y="0"/>
                  </a:lnTo>
                  <a:lnTo>
                    <a:pt x="194309" y="0"/>
                  </a:lnTo>
                  <a:lnTo>
                    <a:pt x="194310" y="11429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68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0" name="object 950"/>
            <p:cNvSpPr/>
            <p:nvPr/>
          </p:nvSpPr>
          <p:spPr>
            <a:xfrm>
              <a:off x="276859" y="3973829"/>
              <a:ext cx="194310" cy="11430"/>
            </a:xfrm>
            <a:custGeom>
              <a:avLst/>
              <a:gdLst/>
              <a:ahLst/>
              <a:cxnLst/>
              <a:rect l="l" t="t" r="r" b="b"/>
              <a:pathLst>
                <a:path w="194309" h="11429">
                  <a:moveTo>
                    <a:pt x="0" y="11430"/>
                  </a:moveTo>
                  <a:lnTo>
                    <a:pt x="0" y="0"/>
                  </a:lnTo>
                  <a:lnTo>
                    <a:pt x="194309" y="0"/>
                  </a:lnTo>
                  <a:lnTo>
                    <a:pt x="194310" y="1143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058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1" name="object 951"/>
            <p:cNvSpPr/>
            <p:nvPr/>
          </p:nvSpPr>
          <p:spPr>
            <a:xfrm>
              <a:off x="276859" y="3983989"/>
              <a:ext cx="194310" cy="11430"/>
            </a:xfrm>
            <a:custGeom>
              <a:avLst/>
              <a:gdLst/>
              <a:ahLst/>
              <a:cxnLst/>
              <a:rect l="l" t="t" r="r" b="b"/>
              <a:pathLst>
                <a:path w="194309" h="11429">
                  <a:moveTo>
                    <a:pt x="0" y="11430"/>
                  </a:moveTo>
                  <a:lnTo>
                    <a:pt x="0" y="0"/>
                  </a:lnTo>
                  <a:lnTo>
                    <a:pt x="194309" y="0"/>
                  </a:lnTo>
                  <a:lnTo>
                    <a:pt x="194310" y="1143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048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2" name="object 952"/>
            <p:cNvSpPr/>
            <p:nvPr/>
          </p:nvSpPr>
          <p:spPr>
            <a:xfrm>
              <a:off x="276859" y="3995420"/>
              <a:ext cx="194310" cy="11430"/>
            </a:xfrm>
            <a:custGeom>
              <a:avLst/>
              <a:gdLst/>
              <a:ahLst/>
              <a:cxnLst/>
              <a:rect l="l" t="t" r="r" b="b"/>
              <a:pathLst>
                <a:path w="194309" h="11429">
                  <a:moveTo>
                    <a:pt x="0" y="11429"/>
                  </a:moveTo>
                  <a:lnTo>
                    <a:pt x="0" y="0"/>
                  </a:lnTo>
                  <a:lnTo>
                    <a:pt x="194309" y="0"/>
                  </a:lnTo>
                  <a:lnTo>
                    <a:pt x="194310" y="11429"/>
                  </a:lnTo>
                  <a:lnTo>
                    <a:pt x="0" y="11429"/>
                  </a:lnTo>
                  <a:close/>
                </a:path>
              </a:pathLst>
            </a:custGeom>
            <a:solidFill>
              <a:srgbClr val="038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3" name="object 953"/>
            <p:cNvSpPr/>
            <p:nvPr/>
          </p:nvSpPr>
          <p:spPr>
            <a:xfrm>
              <a:off x="276859" y="4005579"/>
              <a:ext cx="194310" cy="11430"/>
            </a:xfrm>
            <a:custGeom>
              <a:avLst/>
              <a:gdLst/>
              <a:ahLst/>
              <a:cxnLst/>
              <a:rect l="l" t="t" r="r" b="b"/>
              <a:pathLst>
                <a:path w="194309" h="11429">
                  <a:moveTo>
                    <a:pt x="0" y="11430"/>
                  </a:moveTo>
                  <a:lnTo>
                    <a:pt x="0" y="0"/>
                  </a:lnTo>
                  <a:lnTo>
                    <a:pt x="194309" y="0"/>
                  </a:lnTo>
                  <a:lnTo>
                    <a:pt x="194310" y="1143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028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4" name="object 954"/>
            <p:cNvSpPr/>
            <p:nvPr/>
          </p:nvSpPr>
          <p:spPr>
            <a:xfrm>
              <a:off x="276859" y="4015739"/>
              <a:ext cx="194310" cy="10160"/>
            </a:xfrm>
            <a:custGeom>
              <a:avLst/>
              <a:gdLst/>
              <a:ahLst/>
              <a:cxnLst/>
              <a:rect l="l" t="t" r="r" b="b"/>
              <a:pathLst>
                <a:path w="194309" h="10160">
                  <a:moveTo>
                    <a:pt x="194309" y="0"/>
                  </a:moveTo>
                  <a:lnTo>
                    <a:pt x="0" y="0"/>
                  </a:lnTo>
                  <a:lnTo>
                    <a:pt x="0" y="10160"/>
                  </a:lnTo>
                  <a:lnTo>
                    <a:pt x="194310" y="10160"/>
                  </a:lnTo>
                  <a:lnTo>
                    <a:pt x="194309" y="0"/>
                  </a:lnTo>
                  <a:close/>
                </a:path>
              </a:pathLst>
            </a:custGeom>
            <a:solidFill>
              <a:srgbClr val="018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5" name="object 955"/>
            <p:cNvSpPr/>
            <p:nvPr/>
          </p:nvSpPr>
          <p:spPr>
            <a:xfrm>
              <a:off x="0" y="2410459"/>
              <a:ext cx="1054100" cy="1615440"/>
            </a:xfrm>
            <a:custGeom>
              <a:avLst/>
              <a:gdLst/>
              <a:ahLst/>
              <a:cxnLst/>
              <a:rect l="l" t="t" r="r" b="b"/>
              <a:pathLst>
                <a:path w="1054100" h="1615439">
                  <a:moveTo>
                    <a:pt x="0" y="1413509"/>
                  </a:moveTo>
                  <a:lnTo>
                    <a:pt x="276860" y="1413509"/>
                  </a:lnTo>
                  <a:lnTo>
                    <a:pt x="276860" y="1615439"/>
                  </a:lnTo>
                  <a:lnTo>
                    <a:pt x="471170" y="1615439"/>
                  </a:lnTo>
                  <a:lnTo>
                    <a:pt x="471170" y="1413509"/>
                  </a:lnTo>
                  <a:lnTo>
                    <a:pt x="1054100" y="1413509"/>
                  </a:lnTo>
                  <a:lnTo>
                    <a:pt x="471170" y="942339"/>
                  </a:lnTo>
                  <a:lnTo>
                    <a:pt x="859790" y="942339"/>
                  </a:lnTo>
                  <a:lnTo>
                    <a:pt x="471170" y="471169"/>
                  </a:lnTo>
                  <a:lnTo>
                    <a:pt x="665480" y="471169"/>
                  </a:lnTo>
                  <a:lnTo>
                    <a:pt x="374650" y="0"/>
                  </a:lnTo>
                  <a:lnTo>
                    <a:pt x="82550" y="471169"/>
                  </a:lnTo>
                  <a:lnTo>
                    <a:pt x="276860" y="471169"/>
                  </a:lnTo>
                  <a:lnTo>
                    <a:pt x="0" y="806840"/>
                  </a:lnTo>
                </a:path>
                <a:path w="1054100" h="1615439">
                  <a:moveTo>
                    <a:pt x="0" y="942339"/>
                  </a:moveTo>
                  <a:lnTo>
                    <a:pt x="276860" y="942339"/>
                  </a:lnTo>
                  <a:lnTo>
                    <a:pt x="0" y="1166608"/>
                  </a:lnTo>
                </a:path>
                <a:path w="1054100" h="1615439">
                  <a:moveTo>
                    <a:pt x="1054100" y="1615439"/>
                  </a:moveTo>
                  <a:lnTo>
                    <a:pt x="1054100" y="161543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6" name="object 956"/>
            <p:cNvSpPr/>
            <p:nvPr/>
          </p:nvSpPr>
          <p:spPr>
            <a:xfrm>
              <a:off x="1228089" y="2103119"/>
              <a:ext cx="1358900" cy="1614170"/>
            </a:xfrm>
            <a:custGeom>
              <a:avLst/>
              <a:gdLst/>
              <a:ahLst/>
              <a:cxnLst/>
              <a:rect l="l" t="t" r="r" b="b"/>
              <a:pathLst>
                <a:path w="1358900" h="1614170">
                  <a:moveTo>
                    <a:pt x="775970" y="1412239"/>
                  </a:moveTo>
                  <a:lnTo>
                    <a:pt x="581660" y="1412239"/>
                  </a:lnTo>
                  <a:lnTo>
                    <a:pt x="581660" y="1614169"/>
                  </a:lnTo>
                  <a:lnTo>
                    <a:pt x="775970" y="1614169"/>
                  </a:lnTo>
                  <a:lnTo>
                    <a:pt x="775970" y="1412239"/>
                  </a:lnTo>
                  <a:close/>
                </a:path>
                <a:path w="1358900" h="1614170">
                  <a:moveTo>
                    <a:pt x="775970" y="941069"/>
                  </a:moveTo>
                  <a:lnTo>
                    <a:pt x="581660" y="941069"/>
                  </a:lnTo>
                  <a:lnTo>
                    <a:pt x="0" y="1412239"/>
                  </a:lnTo>
                  <a:lnTo>
                    <a:pt x="1358899" y="1412239"/>
                  </a:lnTo>
                  <a:lnTo>
                    <a:pt x="775970" y="941069"/>
                  </a:lnTo>
                  <a:close/>
                </a:path>
                <a:path w="1358900" h="1614170">
                  <a:moveTo>
                    <a:pt x="775970" y="469900"/>
                  </a:moveTo>
                  <a:lnTo>
                    <a:pt x="581660" y="469900"/>
                  </a:lnTo>
                  <a:lnTo>
                    <a:pt x="194309" y="941069"/>
                  </a:lnTo>
                  <a:lnTo>
                    <a:pt x="1164590" y="941069"/>
                  </a:lnTo>
                  <a:lnTo>
                    <a:pt x="775970" y="469900"/>
                  </a:lnTo>
                  <a:close/>
                </a:path>
                <a:path w="1358900" h="1614170">
                  <a:moveTo>
                    <a:pt x="679449" y="0"/>
                  </a:moveTo>
                  <a:lnTo>
                    <a:pt x="387350" y="469900"/>
                  </a:lnTo>
                  <a:lnTo>
                    <a:pt x="970279" y="469900"/>
                  </a:lnTo>
                  <a:lnTo>
                    <a:pt x="679449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7" name="object 957"/>
            <p:cNvSpPr/>
            <p:nvPr/>
          </p:nvSpPr>
          <p:spPr>
            <a:xfrm>
              <a:off x="1228089" y="2101850"/>
              <a:ext cx="1360170" cy="1614170"/>
            </a:xfrm>
            <a:custGeom>
              <a:avLst/>
              <a:gdLst/>
              <a:ahLst/>
              <a:cxnLst/>
              <a:rect l="l" t="t" r="r" b="b"/>
              <a:pathLst>
                <a:path w="1360170" h="1614170">
                  <a:moveTo>
                    <a:pt x="0" y="1412239"/>
                  </a:moveTo>
                  <a:lnTo>
                    <a:pt x="582929" y="1412239"/>
                  </a:lnTo>
                  <a:lnTo>
                    <a:pt x="582929" y="1614170"/>
                  </a:lnTo>
                  <a:lnTo>
                    <a:pt x="777240" y="1614170"/>
                  </a:lnTo>
                  <a:lnTo>
                    <a:pt x="777240" y="1412239"/>
                  </a:lnTo>
                  <a:lnTo>
                    <a:pt x="1360170" y="1412239"/>
                  </a:lnTo>
                  <a:lnTo>
                    <a:pt x="777240" y="942339"/>
                  </a:lnTo>
                  <a:lnTo>
                    <a:pt x="1164590" y="942339"/>
                  </a:lnTo>
                  <a:lnTo>
                    <a:pt x="777240" y="471170"/>
                  </a:lnTo>
                  <a:lnTo>
                    <a:pt x="971549" y="471170"/>
                  </a:lnTo>
                  <a:lnTo>
                    <a:pt x="679449" y="0"/>
                  </a:lnTo>
                  <a:lnTo>
                    <a:pt x="388619" y="471170"/>
                  </a:lnTo>
                  <a:lnTo>
                    <a:pt x="582929" y="471170"/>
                  </a:lnTo>
                  <a:lnTo>
                    <a:pt x="194309" y="942339"/>
                  </a:lnTo>
                  <a:lnTo>
                    <a:pt x="582929" y="942339"/>
                  </a:lnTo>
                  <a:lnTo>
                    <a:pt x="0" y="1412239"/>
                  </a:lnTo>
                  <a:close/>
                </a:path>
                <a:path w="1360170" h="1614170">
                  <a:moveTo>
                    <a:pt x="0" y="0"/>
                  </a:moveTo>
                  <a:lnTo>
                    <a:pt x="0" y="0"/>
                  </a:lnTo>
                </a:path>
                <a:path w="1360170" h="1614170">
                  <a:moveTo>
                    <a:pt x="1360170" y="1614170"/>
                  </a:moveTo>
                  <a:lnTo>
                    <a:pt x="1360170" y="1614170"/>
                  </a:lnTo>
                </a:path>
              </a:pathLst>
            </a:custGeom>
            <a:ln w="934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8" name="object 958"/>
            <p:cNvSpPr/>
            <p:nvPr/>
          </p:nvSpPr>
          <p:spPr>
            <a:xfrm>
              <a:off x="1714500" y="2026919"/>
              <a:ext cx="233171" cy="1879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9" name="object 959"/>
            <p:cNvSpPr/>
            <p:nvPr/>
          </p:nvSpPr>
          <p:spPr>
            <a:xfrm>
              <a:off x="1700289" y="2212340"/>
              <a:ext cx="261620" cy="25400"/>
            </a:xfrm>
            <a:custGeom>
              <a:avLst/>
              <a:gdLst/>
              <a:ahLst/>
              <a:cxnLst/>
              <a:rect l="l" t="t" r="r" b="b"/>
              <a:pathLst>
                <a:path w="261619" h="25400">
                  <a:moveTo>
                    <a:pt x="245810" y="0"/>
                  </a:moveTo>
                  <a:lnTo>
                    <a:pt x="15789" y="0"/>
                  </a:lnTo>
                  <a:lnTo>
                    <a:pt x="0" y="25400"/>
                  </a:lnTo>
                  <a:lnTo>
                    <a:pt x="261530" y="25400"/>
                  </a:lnTo>
                  <a:lnTo>
                    <a:pt x="245810" y="0"/>
                  </a:lnTo>
                  <a:close/>
                </a:path>
              </a:pathLst>
            </a:custGeom>
            <a:solidFill>
              <a:srgbClr val="004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0" name="object 960"/>
            <p:cNvSpPr/>
            <p:nvPr/>
          </p:nvSpPr>
          <p:spPr>
            <a:xfrm>
              <a:off x="1686079" y="2235200"/>
              <a:ext cx="290195" cy="25400"/>
            </a:xfrm>
            <a:custGeom>
              <a:avLst/>
              <a:gdLst/>
              <a:ahLst/>
              <a:cxnLst/>
              <a:rect l="l" t="t" r="r" b="b"/>
              <a:pathLst>
                <a:path w="290194" h="25400">
                  <a:moveTo>
                    <a:pt x="274168" y="0"/>
                  </a:moveTo>
                  <a:lnTo>
                    <a:pt x="15789" y="0"/>
                  </a:lnTo>
                  <a:lnTo>
                    <a:pt x="0" y="25400"/>
                  </a:lnTo>
                  <a:lnTo>
                    <a:pt x="289889" y="25400"/>
                  </a:lnTo>
                  <a:lnTo>
                    <a:pt x="274168" y="0"/>
                  </a:lnTo>
                  <a:close/>
                </a:path>
              </a:pathLst>
            </a:custGeom>
            <a:solidFill>
              <a:srgbClr val="004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1" name="object 961"/>
            <p:cNvSpPr/>
            <p:nvPr/>
          </p:nvSpPr>
          <p:spPr>
            <a:xfrm>
              <a:off x="1671079" y="2259329"/>
              <a:ext cx="320040" cy="25400"/>
            </a:xfrm>
            <a:custGeom>
              <a:avLst/>
              <a:gdLst/>
              <a:ahLst/>
              <a:cxnLst/>
              <a:rect l="l" t="t" r="r" b="b"/>
              <a:pathLst>
                <a:path w="320039" h="25400">
                  <a:moveTo>
                    <a:pt x="304103" y="0"/>
                  </a:moveTo>
                  <a:lnTo>
                    <a:pt x="15789" y="0"/>
                  </a:lnTo>
                  <a:lnTo>
                    <a:pt x="0" y="25400"/>
                  </a:lnTo>
                  <a:lnTo>
                    <a:pt x="319823" y="25400"/>
                  </a:lnTo>
                  <a:lnTo>
                    <a:pt x="304103" y="0"/>
                  </a:lnTo>
                  <a:close/>
                </a:path>
              </a:pathLst>
            </a:custGeom>
            <a:solidFill>
              <a:srgbClr val="004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2" name="object 962"/>
            <p:cNvSpPr/>
            <p:nvPr/>
          </p:nvSpPr>
          <p:spPr>
            <a:xfrm>
              <a:off x="1656869" y="2282190"/>
              <a:ext cx="348615" cy="25400"/>
            </a:xfrm>
            <a:custGeom>
              <a:avLst/>
              <a:gdLst/>
              <a:ahLst/>
              <a:cxnLst/>
              <a:rect l="l" t="t" r="r" b="b"/>
              <a:pathLst>
                <a:path w="348614" h="25400">
                  <a:moveTo>
                    <a:pt x="332461" y="0"/>
                  </a:moveTo>
                  <a:lnTo>
                    <a:pt x="15789" y="0"/>
                  </a:lnTo>
                  <a:lnTo>
                    <a:pt x="0" y="25400"/>
                  </a:lnTo>
                  <a:lnTo>
                    <a:pt x="348182" y="25400"/>
                  </a:lnTo>
                  <a:lnTo>
                    <a:pt x="332461" y="0"/>
                  </a:lnTo>
                  <a:close/>
                </a:path>
              </a:pathLst>
            </a:custGeom>
            <a:solidFill>
              <a:srgbClr val="004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3" name="object 963"/>
            <p:cNvSpPr/>
            <p:nvPr/>
          </p:nvSpPr>
          <p:spPr>
            <a:xfrm>
              <a:off x="1641869" y="2306319"/>
              <a:ext cx="378460" cy="25400"/>
            </a:xfrm>
            <a:custGeom>
              <a:avLst/>
              <a:gdLst/>
              <a:ahLst/>
              <a:cxnLst/>
              <a:rect l="l" t="t" r="r" b="b"/>
              <a:pathLst>
                <a:path w="378460" h="25400">
                  <a:moveTo>
                    <a:pt x="362396" y="0"/>
                  </a:moveTo>
                  <a:lnTo>
                    <a:pt x="15789" y="0"/>
                  </a:lnTo>
                  <a:lnTo>
                    <a:pt x="0" y="25400"/>
                  </a:lnTo>
                  <a:lnTo>
                    <a:pt x="378116" y="25400"/>
                  </a:lnTo>
                  <a:lnTo>
                    <a:pt x="362396" y="0"/>
                  </a:lnTo>
                  <a:close/>
                </a:path>
              </a:pathLst>
            </a:custGeom>
            <a:solidFill>
              <a:srgbClr val="004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4" name="object 964"/>
            <p:cNvSpPr/>
            <p:nvPr/>
          </p:nvSpPr>
          <p:spPr>
            <a:xfrm>
              <a:off x="1627659" y="2329179"/>
              <a:ext cx="407034" cy="25400"/>
            </a:xfrm>
            <a:custGeom>
              <a:avLst/>
              <a:gdLst/>
              <a:ahLst/>
              <a:cxnLst/>
              <a:rect l="l" t="t" r="r" b="b"/>
              <a:pathLst>
                <a:path w="407035" h="25400">
                  <a:moveTo>
                    <a:pt x="390754" y="0"/>
                  </a:moveTo>
                  <a:lnTo>
                    <a:pt x="15789" y="0"/>
                  </a:lnTo>
                  <a:lnTo>
                    <a:pt x="0" y="25400"/>
                  </a:lnTo>
                  <a:lnTo>
                    <a:pt x="406475" y="25400"/>
                  </a:lnTo>
                  <a:lnTo>
                    <a:pt x="390754" y="0"/>
                  </a:lnTo>
                  <a:close/>
                </a:path>
              </a:pathLst>
            </a:custGeom>
            <a:solidFill>
              <a:srgbClr val="004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5" name="object 965"/>
            <p:cNvSpPr/>
            <p:nvPr/>
          </p:nvSpPr>
          <p:spPr>
            <a:xfrm>
              <a:off x="1612659" y="2353309"/>
              <a:ext cx="436880" cy="25400"/>
            </a:xfrm>
            <a:custGeom>
              <a:avLst/>
              <a:gdLst/>
              <a:ahLst/>
              <a:cxnLst/>
              <a:rect l="l" t="t" r="r" b="b"/>
              <a:pathLst>
                <a:path w="436880" h="25400">
                  <a:moveTo>
                    <a:pt x="420689" y="0"/>
                  </a:moveTo>
                  <a:lnTo>
                    <a:pt x="15789" y="0"/>
                  </a:lnTo>
                  <a:lnTo>
                    <a:pt x="0" y="25400"/>
                  </a:lnTo>
                  <a:lnTo>
                    <a:pt x="436409" y="25400"/>
                  </a:lnTo>
                  <a:lnTo>
                    <a:pt x="420689" y="0"/>
                  </a:lnTo>
                  <a:close/>
                </a:path>
              </a:pathLst>
            </a:custGeom>
            <a:solidFill>
              <a:srgbClr val="004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6" name="object 966"/>
            <p:cNvSpPr/>
            <p:nvPr/>
          </p:nvSpPr>
          <p:spPr>
            <a:xfrm>
              <a:off x="1598449" y="2376169"/>
              <a:ext cx="464820" cy="25400"/>
            </a:xfrm>
            <a:custGeom>
              <a:avLst/>
              <a:gdLst/>
              <a:ahLst/>
              <a:cxnLst/>
              <a:rect l="l" t="t" r="r" b="b"/>
              <a:pathLst>
                <a:path w="464819" h="25400">
                  <a:moveTo>
                    <a:pt x="449047" y="0"/>
                  </a:moveTo>
                  <a:lnTo>
                    <a:pt x="15789" y="0"/>
                  </a:lnTo>
                  <a:lnTo>
                    <a:pt x="0" y="25400"/>
                  </a:lnTo>
                  <a:lnTo>
                    <a:pt x="464768" y="25400"/>
                  </a:lnTo>
                  <a:lnTo>
                    <a:pt x="449047" y="0"/>
                  </a:lnTo>
                  <a:close/>
                </a:path>
              </a:pathLst>
            </a:custGeom>
            <a:solidFill>
              <a:srgbClr val="004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7" name="object 967"/>
            <p:cNvSpPr/>
            <p:nvPr/>
          </p:nvSpPr>
          <p:spPr>
            <a:xfrm>
              <a:off x="1583449" y="2400300"/>
              <a:ext cx="495300" cy="25400"/>
            </a:xfrm>
            <a:custGeom>
              <a:avLst/>
              <a:gdLst/>
              <a:ahLst/>
              <a:cxnLst/>
              <a:rect l="l" t="t" r="r" b="b"/>
              <a:pathLst>
                <a:path w="495300" h="25400">
                  <a:moveTo>
                    <a:pt x="478982" y="0"/>
                  </a:moveTo>
                  <a:lnTo>
                    <a:pt x="15789" y="0"/>
                  </a:lnTo>
                  <a:lnTo>
                    <a:pt x="0" y="25400"/>
                  </a:lnTo>
                  <a:lnTo>
                    <a:pt x="494702" y="25400"/>
                  </a:lnTo>
                  <a:lnTo>
                    <a:pt x="478982" y="0"/>
                  </a:lnTo>
                  <a:close/>
                </a:path>
              </a:pathLst>
            </a:custGeom>
            <a:solidFill>
              <a:srgbClr val="004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8" name="object 968"/>
            <p:cNvSpPr/>
            <p:nvPr/>
          </p:nvSpPr>
          <p:spPr>
            <a:xfrm>
              <a:off x="1569239" y="2423159"/>
              <a:ext cx="523240" cy="25400"/>
            </a:xfrm>
            <a:custGeom>
              <a:avLst/>
              <a:gdLst/>
              <a:ahLst/>
              <a:cxnLst/>
              <a:rect l="l" t="t" r="r" b="b"/>
              <a:pathLst>
                <a:path w="523239" h="25400">
                  <a:moveTo>
                    <a:pt x="507340" y="0"/>
                  </a:moveTo>
                  <a:lnTo>
                    <a:pt x="15789" y="0"/>
                  </a:lnTo>
                  <a:lnTo>
                    <a:pt x="0" y="25400"/>
                  </a:lnTo>
                  <a:lnTo>
                    <a:pt x="523061" y="25400"/>
                  </a:lnTo>
                  <a:lnTo>
                    <a:pt x="507340" y="0"/>
                  </a:lnTo>
                  <a:close/>
                </a:path>
              </a:pathLst>
            </a:custGeom>
            <a:solidFill>
              <a:srgbClr val="004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9" name="object 969"/>
            <p:cNvSpPr/>
            <p:nvPr/>
          </p:nvSpPr>
          <p:spPr>
            <a:xfrm>
              <a:off x="1554239" y="2446019"/>
              <a:ext cx="553085" cy="26670"/>
            </a:xfrm>
            <a:custGeom>
              <a:avLst/>
              <a:gdLst/>
              <a:ahLst/>
              <a:cxnLst/>
              <a:rect l="l" t="t" r="r" b="b"/>
              <a:pathLst>
                <a:path w="553085" h="26669">
                  <a:moveTo>
                    <a:pt x="536489" y="0"/>
                  </a:moveTo>
                  <a:lnTo>
                    <a:pt x="16578" y="0"/>
                  </a:lnTo>
                  <a:lnTo>
                    <a:pt x="0" y="26669"/>
                  </a:lnTo>
                  <a:lnTo>
                    <a:pt x="552995" y="26669"/>
                  </a:lnTo>
                  <a:lnTo>
                    <a:pt x="536489" y="0"/>
                  </a:lnTo>
                  <a:close/>
                </a:path>
              </a:pathLst>
            </a:custGeom>
            <a:solidFill>
              <a:srgbClr val="004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0" name="object 970"/>
            <p:cNvSpPr/>
            <p:nvPr/>
          </p:nvSpPr>
          <p:spPr>
            <a:xfrm>
              <a:off x="1540029" y="2470150"/>
              <a:ext cx="581660" cy="25400"/>
            </a:xfrm>
            <a:custGeom>
              <a:avLst/>
              <a:gdLst/>
              <a:ahLst/>
              <a:cxnLst/>
              <a:rect l="l" t="t" r="r" b="b"/>
              <a:pathLst>
                <a:path w="581660" h="25400">
                  <a:moveTo>
                    <a:pt x="565633" y="0"/>
                  </a:moveTo>
                  <a:lnTo>
                    <a:pt x="15789" y="0"/>
                  </a:lnTo>
                  <a:lnTo>
                    <a:pt x="0" y="25400"/>
                  </a:lnTo>
                  <a:lnTo>
                    <a:pt x="581354" y="25400"/>
                  </a:lnTo>
                  <a:lnTo>
                    <a:pt x="565633" y="0"/>
                  </a:lnTo>
                  <a:close/>
                </a:path>
              </a:pathLst>
            </a:custGeom>
            <a:solidFill>
              <a:srgbClr val="004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1" name="object 971"/>
            <p:cNvSpPr/>
            <p:nvPr/>
          </p:nvSpPr>
          <p:spPr>
            <a:xfrm>
              <a:off x="1539239" y="2493009"/>
              <a:ext cx="582930" cy="25400"/>
            </a:xfrm>
            <a:custGeom>
              <a:avLst/>
              <a:gdLst/>
              <a:ahLst/>
              <a:cxnLst/>
              <a:rect l="l" t="t" r="r" b="b"/>
              <a:pathLst>
                <a:path w="582930" h="25400">
                  <a:moveTo>
                    <a:pt x="388620" y="3810"/>
                  </a:moveTo>
                  <a:lnTo>
                    <a:pt x="194309" y="3810"/>
                  </a:lnTo>
                  <a:lnTo>
                    <a:pt x="176560" y="25400"/>
                  </a:lnTo>
                  <a:lnTo>
                    <a:pt x="406427" y="25400"/>
                  </a:lnTo>
                  <a:lnTo>
                    <a:pt x="388620" y="3810"/>
                  </a:lnTo>
                  <a:close/>
                </a:path>
                <a:path w="582930" h="25400">
                  <a:moveTo>
                    <a:pt x="580571" y="0"/>
                  </a:moveTo>
                  <a:lnTo>
                    <a:pt x="2368" y="0"/>
                  </a:lnTo>
                  <a:lnTo>
                    <a:pt x="0" y="3810"/>
                  </a:lnTo>
                  <a:lnTo>
                    <a:pt x="582929" y="3810"/>
                  </a:lnTo>
                  <a:lnTo>
                    <a:pt x="580571" y="0"/>
                  </a:lnTo>
                  <a:close/>
                </a:path>
              </a:pathLst>
            </a:custGeom>
            <a:solidFill>
              <a:srgbClr val="004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2" name="object 972"/>
            <p:cNvSpPr/>
            <p:nvPr/>
          </p:nvSpPr>
          <p:spPr>
            <a:xfrm>
              <a:off x="1695963" y="2517140"/>
              <a:ext cx="269875" cy="25400"/>
            </a:xfrm>
            <a:custGeom>
              <a:avLst/>
              <a:gdLst/>
              <a:ahLst/>
              <a:cxnLst/>
              <a:rect l="l" t="t" r="r" b="b"/>
              <a:pathLst>
                <a:path w="269875" h="25400">
                  <a:moveTo>
                    <a:pt x="248656" y="0"/>
                  </a:moveTo>
                  <a:lnTo>
                    <a:pt x="20881" y="0"/>
                  </a:lnTo>
                  <a:lnTo>
                    <a:pt x="0" y="25400"/>
                  </a:lnTo>
                  <a:lnTo>
                    <a:pt x="269606" y="25400"/>
                  </a:lnTo>
                  <a:lnTo>
                    <a:pt x="248656" y="0"/>
                  </a:lnTo>
                  <a:close/>
                </a:path>
              </a:pathLst>
            </a:custGeom>
            <a:solidFill>
              <a:srgbClr val="004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3" name="object 973"/>
            <p:cNvSpPr/>
            <p:nvPr/>
          </p:nvSpPr>
          <p:spPr>
            <a:xfrm>
              <a:off x="1677170" y="2540000"/>
              <a:ext cx="307340" cy="25400"/>
            </a:xfrm>
            <a:custGeom>
              <a:avLst/>
              <a:gdLst/>
              <a:ahLst/>
              <a:cxnLst/>
              <a:rect l="l" t="t" r="r" b="b"/>
              <a:pathLst>
                <a:path w="307339" h="25400">
                  <a:moveTo>
                    <a:pt x="286304" y="0"/>
                  </a:moveTo>
                  <a:lnTo>
                    <a:pt x="20881" y="0"/>
                  </a:lnTo>
                  <a:lnTo>
                    <a:pt x="0" y="25400"/>
                  </a:lnTo>
                  <a:lnTo>
                    <a:pt x="307254" y="25400"/>
                  </a:lnTo>
                  <a:lnTo>
                    <a:pt x="286304" y="0"/>
                  </a:lnTo>
                  <a:close/>
                </a:path>
              </a:pathLst>
            </a:custGeom>
            <a:solidFill>
              <a:srgbClr val="004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4" name="object 974"/>
            <p:cNvSpPr/>
            <p:nvPr/>
          </p:nvSpPr>
          <p:spPr>
            <a:xfrm>
              <a:off x="1657332" y="2564129"/>
              <a:ext cx="347345" cy="25400"/>
            </a:xfrm>
            <a:custGeom>
              <a:avLst/>
              <a:gdLst/>
              <a:ahLst/>
              <a:cxnLst/>
              <a:rect l="l" t="t" r="r" b="b"/>
              <a:pathLst>
                <a:path w="347344" h="25400">
                  <a:moveTo>
                    <a:pt x="326044" y="0"/>
                  </a:moveTo>
                  <a:lnTo>
                    <a:pt x="20881" y="0"/>
                  </a:lnTo>
                  <a:lnTo>
                    <a:pt x="0" y="25400"/>
                  </a:lnTo>
                  <a:lnTo>
                    <a:pt x="346994" y="25400"/>
                  </a:lnTo>
                  <a:lnTo>
                    <a:pt x="326044" y="0"/>
                  </a:lnTo>
                  <a:close/>
                </a:path>
              </a:pathLst>
            </a:custGeom>
            <a:solidFill>
              <a:srgbClr val="005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5" name="object 975"/>
            <p:cNvSpPr/>
            <p:nvPr/>
          </p:nvSpPr>
          <p:spPr>
            <a:xfrm>
              <a:off x="1638539" y="2586990"/>
              <a:ext cx="384810" cy="25400"/>
            </a:xfrm>
            <a:custGeom>
              <a:avLst/>
              <a:gdLst/>
              <a:ahLst/>
              <a:cxnLst/>
              <a:rect l="l" t="t" r="r" b="b"/>
              <a:pathLst>
                <a:path w="384810" h="25400">
                  <a:moveTo>
                    <a:pt x="363692" y="0"/>
                  </a:moveTo>
                  <a:lnTo>
                    <a:pt x="20881" y="0"/>
                  </a:lnTo>
                  <a:lnTo>
                    <a:pt x="0" y="25400"/>
                  </a:lnTo>
                  <a:lnTo>
                    <a:pt x="384642" y="25400"/>
                  </a:lnTo>
                  <a:lnTo>
                    <a:pt x="363692" y="0"/>
                  </a:lnTo>
                  <a:close/>
                </a:path>
              </a:pathLst>
            </a:custGeom>
            <a:solidFill>
              <a:srgbClr val="005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6" name="object 976"/>
            <p:cNvSpPr/>
            <p:nvPr/>
          </p:nvSpPr>
          <p:spPr>
            <a:xfrm>
              <a:off x="1618702" y="2609850"/>
              <a:ext cx="424815" cy="26670"/>
            </a:xfrm>
            <a:custGeom>
              <a:avLst/>
              <a:gdLst/>
              <a:ahLst/>
              <a:cxnLst/>
              <a:rect l="l" t="t" r="r" b="b"/>
              <a:pathLst>
                <a:path w="424814" h="26669">
                  <a:moveTo>
                    <a:pt x="402384" y="0"/>
                  </a:moveTo>
                  <a:lnTo>
                    <a:pt x="21925" y="0"/>
                  </a:lnTo>
                  <a:lnTo>
                    <a:pt x="0" y="26670"/>
                  </a:lnTo>
                  <a:lnTo>
                    <a:pt x="424381" y="26670"/>
                  </a:lnTo>
                  <a:lnTo>
                    <a:pt x="402384" y="0"/>
                  </a:lnTo>
                  <a:close/>
                </a:path>
              </a:pathLst>
            </a:custGeom>
            <a:solidFill>
              <a:srgbClr val="005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7" name="object 977"/>
            <p:cNvSpPr/>
            <p:nvPr/>
          </p:nvSpPr>
          <p:spPr>
            <a:xfrm>
              <a:off x="1599909" y="2633979"/>
              <a:ext cx="462280" cy="25400"/>
            </a:xfrm>
            <a:custGeom>
              <a:avLst/>
              <a:gdLst/>
              <a:ahLst/>
              <a:cxnLst/>
              <a:rect l="l" t="t" r="r" b="b"/>
              <a:pathLst>
                <a:path w="462280" h="25400">
                  <a:moveTo>
                    <a:pt x="441080" y="0"/>
                  </a:moveTo>
                  <a:lnTo>
                    <a:pt x="20881" y="0"/>
                  </a:lnTo>
                  <a:lnTo>
                    <a:pt x="0" y="25400"/>
                  </a:lnTo>
                  <a:lnTo>
                    <a:pt x="462030" y="25400"/>
                  </a:lnTo>
                  <a:lnTo>
                    <a:pt x="441080" y="0"/>
                  </a:lnTo>
                  <a:close/>
                </a:path>
              </a:pathLst>
            </a:custGeom>
            <a:solidFill>
              <a:srgbClr val="005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8" name="object 978"/>
            <p:cNvSpPr/>
            <p:nvPr/>
          </p:nvSpPr>
          <p:spPr>
            <a:xfrm>
              <a:off x="1580071" y="2656840"/>
              <a:ext cx="502284" cy="26670"/>
            </a:xfrm>
            <a:custGeom>
              <a:avLst/>
              <a:gdLst/>
              <a:ahLst/>
              <a:cxnLst/>
              <a:rect l="l" t="t" r="r" b="b"/>
              <a:pathLst>
                <a:path w="502285" h="26669">
                  <a:moveTo>
                    <a:pt x="479772" y="0"/>
                  </a:moveTo>
                  <a:lnTo>
                    <a:pt x="21925" y="0"/>
                  </a:lnTo>
                  <a:lnTo>
                    <a:pt x="0" y="26670"/>
                  </a:lnTo>
                  <a:lnTo>
                    <a:pt x="501769" y="26670"/>
                  </a:lnTo>
                  <a:lnTo>
                    <a:pt x="479772" y="0"/>
                  </a:lnTo>
                  <a:close/>
                </a:path>
              </a:pathLst>
            </a:custGeom>
            <a:solidFill>
              <a:srgbClr val="005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9" name="object 979"/>
            <p:cNvSpPr/>
            <p:nvPr/>
          </p:nvSpPr>
          <p:spPr>
            <a:xfrm>
              <a:off x="1561278" y="2680969"/>
              <a:ext cx="539750" cy="25400"/>
            </a:xfrm>
            <a:custGeom>
              <a:avLst/>
              <a:gdLst/>
              <a:ahLst/>
              <a:cxnLst/>
              <a:rect l="l" t="t" r="r" b="b"/>
              <a:pathLst>
                <a:path w="539750" h="25400">
                  <a:moveTo>
                    <a:pt x="518468" y="0"/>
                  </a:moveTo>
                  <a:lnTo>
                    <a:pt x="20881" y="0"/>
                  </a:lnTo>
                  <a:lnTo>
                    <a:pt x="0" y="25400"/>
                  </a:lnTo>
                  <a:lnTo>
                    <a:pt x="539417" y="25400"/>
                  </a:lnTo>
                  <a:lnTo>
                    <a:pt x="518468" y="0"/>
                  </a:lnTo>
                  <a:close/>
                </a:path>
              </a:pathLst>
            </a:custGeom>
            <a:solidFill>
              <a:srgbClr val="005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0" name="object 980"/>
            <p:cNvSpPr/>
            <p:nvPr/>
          </p:nvSpPr>
          <p:spPr>
            <a:xfrm>
              <a:off x="1541441" y="2703829"/>
              <a:ext cx="579755" cy="26670"/>
            </a:xfrm>
            <a:custGeom>
              <a:avLst/>
              <a:gdLst/>
              <a:ahLst/>
              <a:cxnLst/>
              <a:rect l="l" t="t" r="r" b="b"/>
              <a:pathLst>
                <a:path w="579755" h="26669">
                  <a:moveTo>
                    <a:pt x="557160" y="0"/>
                  </a:moveTo>
                  <a:lnTo>
                    <a:pt x="21925" y="0"/>
                  </a:lnTo>
                  <a:lnTo>
                    <a:pt x="0" y="26670"/>
                  </a:lnTo>
                  <a:lnTo>
                    <a:pt x="579157" y="26670"/>
                  </a:lnTo>
                  <a:lnTo>
                    <a:pt x="557160" y="0"/>
                  </a:lnTo>
                  <a:close/>
                </a:path>
              </a:pathLst>
            </a:custGeom>
            <a:solidFill>
              <a:srgbClr val="005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1" name="object 981"/>
            <p:cNvSpPr/>
            <p:nvPr/>
          </p:nvSpPr>
          <p:spPr>
            <a:xfrm>
              <a:off x="1522647" y="2727959"/>
              <a:ext cx="617220" cy="25400"/>
            </a:xfrm>
            <a:custGeom>
              <a:avLst/>
              <a:gdLst/>
              <a:ahLst/>
              <a:cxnLst/>
              <a:rect l="l" t="t" r="r" b="b"/>
              <a:pathLst>
                <a:path w="617219" h="25400">
                  <a:moveTo>
                    <a:pt x="595855" y="0"/>
                  </a:moveTo>
                  <a:lnTo>
                    <a:pt x="20881" y="0"/>
                  </a:lnTo>
                  <a:lnTo>
                    <a:pt x="0" y="25400"/>
                  </a:lnTo>
                  <a:lnTo>
                    <a:pt x="616805" y="25400"/>
                  </a:lnTo>
                  <a:lnTo>
                    <a:pt x="595855" y="0"/>
                  </a:lnTo>
                  <a:close/>
                </a:path>
              </a:pathLst>
            </a:custGeom>
            <a:solidFill>
              <a:srgbClr val="005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2" name="object 982"/>
            <p:cNvSpPr/>
            <p:nvPr/>
          </p:nvSpPr>
          <p:spPr>
            <a:xfrm>
              <a:off x="1503854" y="2750819"/>
              <a:ext cx="654685" cy="25400"/>
            </a:xfrm>
            <a:custGeom>
              <a:avLst/>
              <a:gdLst/>
              <a:ahLst/>
              <a:cxnLst/>
              <a:rect l="l" t="t" r="r" b="b"/>
              <a:pathLst>
                <a:path w="654685" h="25400">
                  <a:moveTo>
                    <a:pt x="633504" y="0"/>
                  </a:moveTo>
                  <a:lnTo>
                    <a:pt x="20881" y="0"/>
                  </a:lnTo>
                  <a:lnTo>
                    <a:pt x="0" y="25400"/>
                  </a:lnTo>
                  <a:lnTo>
                    <a:pt x="654453" y="25400"/>
                  </a:lnTo>
                  <a:lnTo>
                    <a:pt x="633504" y="0"/>
                  </a:lnTo>
                  <a:close/>
                </a:path>
              </a:pathLst>
            </a:custGeom>
            <a:solidFill>
              <a:srgbClr val="005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3" name="object 983"/>
            <p:cNvSpPr/>
            <p:nvPr/>
          </p:nvSpPr>
          <p:spPr>
            <a:xfrm>
              <a:off x="1484017" y="2774950"/>
              <a:ext cx="694690" cy="25400"/>
            </a:xfrm>
            <a:custGeom>
              <a:avLst/>
              <a:gdLst/>
              <a:ahLst/>
              <a:cxnLst/>
              <a:rect l="l" t="t" r="r" b="b"/>
              <a:pathLst>
                <a:path w="694689" h="25400">
                  <a:moveTo>
                    <a:pt x="673243" y="0"/>
                  </a:moveTo>
                  <a:lnTo>
                    <a:pt x="20881" y="0"/>
                  </a:lnTo>
                  <a:lnTo>
                    <a:pt x="0" y="25400"/>
                  </a:lnTo>
                  <a:lnTo>
                    <a:pt x="694193" y="25400"/>
                  </a:lnTo>
                  <a:lnTo>
                    <a:pt x="673243" y="0"/>
                  </a:lnTo>
                  <a:close/>
                </a:path>
              </a:pathLst>
            </a:custGeom>
            <a:solidFill>
              <a:srgbClr val="005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4" name="object 984"/>
            <p:cNvSpPr/>
            <p:nvPr/>
          </p:nvSpPr>
          <p:spPr>
            <a:xfrm>
              <a:off x="1465224" y="2797809"/>
              <a:ext cx="732155" cy="25400"/>
            </a:xfrm>
            <a:custGeom>
              <a:avLst/>
              <a:gdLst/>
              <a:ahLst/>
              <a:cxnLst/>
              <a:rect l="l" t="t" r="r" b="b"/>
              <a:pathLst>
                <a:path w="732155" h="25400">
                  <a:moveTo>
                    <a:pt x="710891" y="0"/>
                  </a:moveTo>
                  <a:lnTo>
                    <a:pt x="20881" y="0"/>
                  </a:lnTo>
                  <a:lnTo>
                    <a:pt x="0" y="25400"/>
                  </a:lnTo>
                  <a:lnTo>
                    <a:pt x="731841" y="25400"/>
                  </a:lnTo>
                  <a:lnTo>
                    <a:pt x="710891" y="0"/>
                  </a:lnTo>
                  <a:close/>
                </a:path>
              </a:pathLst>
            </a:custGeom>
            <a:solidFill>
              <a:srgbClr val="005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5" name="object 985"/>
            <p:cNvSpPr/>
            <p:nvPr/>
          </p:nvSpPr>
          <p:spPr>
            <a:xfrm>
              <a:off x="1445386" y="2821940"/>
              <a:ext cx="772160" cy="25400"/>
            </a:xfrm>
            <a:custGeom>
              <a:avLst/>
              <a:gdLst/>
              <a:ahLst/>
              <a:cxnLst/>
              <a:rect l="l" t="t" r="r" b="b"/>
              <a:pathLst>
                <a:path w="772160" h="25400">
                  <a:moveTo>
                    <a:pt x="750631" y="0"/>
                  </a:moveTo>
                  <a:lnTo>
                    <a:pt x="20881" y="0"/>
                  </a:lnTo>
                  <a:lnTo>
                    <a:pt x="0" y="25400"/>
                  </a:lnTo>
                  <a:lnTo>
                    <a:pt x="771581" y="25400"/>
                  </a:lnTo>
                  <a:lnTo>
                    <a:pt x="750631" y="0"/>
                  </a:lnTo>
                  <a:close/>
                </a:path>
              </a:pathLst>
            </a:custGeom>
            <a:solidFill>
              <a:srgbClr val="005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6" name="object 986"/>
            <p:cNvSpPr/>
            <p:nvPr/>
          </p:nvSpPr>
          <p:spPr>
            <a:xfrm>
              <a:off x="1426593" y="2844800"/>
              <a:ext cx="809625" cy="25400"/>
            </a:xfrm>
            <a:custGeom>
              <a:avLst/>
              <a:gdLst/>
              <a:ahLst/>
              <a:cxnLst/>
              <a:rect l="l" t="t" r="r" b="b"/>
              <a:pathLst>
                <a:path w="809625" h="25400">
                  <a:moveTo>
                    <a:pt x="788279" y="0"/>
                  </a:moveTo>
                  <a:lnTo>
                    <a:pt x="20881" y="0"/>
                  </a:lnTo>
                  <a:lnTo>
                    <a:pt x="0" y="25400"/>
                  </a:lnTo>
                  <a:lnTo>
                    <a:pt x="809229" y="25400"/>
                  </a:lnTo>
                  <a:lnTo>
                    <a:pt x="788279" y="0"/>
                  </a:lnTo>
                  <a:close/>
                </a:path>
              </a:pathLst>
            </a:custGeom>
            <a:solidFill>
              <a:srgbClr val="005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7" name="object 987"/>
            <p:cNvSpPr/>
            <p:nvPr/>
          </p:nvSpPr>
          <p:spPr>
            <a:xfrm>
              <a:off x="1407800" y="2867659"/>
              <a:ext cx="847090" cy="25400"/>
            </a:xfrm>
            <a:custGeom>
              <a:avLst/>
              <a:gdLst/>
              <a:ahLst/>
              <a:cxnLst/>
              <a:rect l="l" t="t" r="r" b="b"/>
              <a:pathLst>
                <a:path w="847089" h="25400">
                  <a:moveTo>
                    <a:pt x="825927" y="0"/>
                  </a:moveTo>
                  <a:lnTo>
                    <a:pt x="20881" y="0"/>
                  </a:lnTo>
                  <a:lnTo>
                    <a:pt x="0" y="25400"/>
                  </a:lnTo>
                  <a:lnTo>
                    <a:pt x="846877" y="25400"/>
                  </a:lnTo>
                  <a:lnTo>
                    <a:pt x="825927" y="0"/>
                  </a:lnTo>
                  <a:close/>
                </a:path>
              </a:pathLst>
            </a:custGeom>
            <a:solidFill>
              <a:srgbClr val="00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8" name="object 988"/>
            <p:cNvSpPr/>
            <p:nvPr/>
          </p:nvSpPr>
          <p:spPr>
            <a:xfrm>
              <a:off x="1387962" y="2891790"/>
              <a:ext cx="887094" cy="25400"/>
            </a:xfrm>
            <a:custGeom>
              <a:avLst/>
              <a:gdLst/>
              <a:ahLst/>
              <a:cxnLst/>
              <a:rect l="l" t="t" r="r" b="b"/>
              <a:pathLst>
                <a:path w="887094" h="25400">
                  <a:moveTo>
                    <a:pt x="865667" y="0"/>
                  </a:moveTo>
                  <a:lnTo>
                    <a:pt x="20881" y="0"/>
                  </a:lnTo>
                  <a:lnTo>
                    <a:pt x="0" y="25400"/>
                  </a:lnTo>
                  <a:lnTo>
                    <a:pt x="886617" y="25400"/>
                  </a:lnTo>
                  <a:lnTo>
                    <a:pt x="865667" y="0"/>
                  </a:lnTo>
                  <a:close/>
                </a:path>
              </a:pathLst>
            </a:custGeom>
            <a:solidFill>
              <a:srgbClr val="00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9" name="object 989"/>
            <p:cNvSpPr/>
            <p:nvPr/>
          </p:nvSpPr>
          <p:spPr>
            <a:xfrm>
              <a:off x="1369169" y="2914650"/>
              <a:ext cx="924560" cy="25400"/>
            </a:xfrm>
            <a:custGeom>
              <a:avLst/>
              <a:gdLst/>
              <a:ahLst/>
              <a:cxnLst/>
              <a:rect l="l" t="t" r="r" b="b"/>
              <a:pathLst>
                <a:path w="924560" h="25400">
                  <a:moveTo>
                    <a:pt x="903315" y="0"/>
                  </a:moveTo>
                  <a:lnTo>
                    <a:pt x="20881" y="0"/>
                  </a:lnTo>
                  <a:lnTo>
                    <a:pt x="0" y="25400"/>
                  </a:lnTo>
                  <a:lnTo>
                    <a:pt x="924265" y="25400"/>
                  </a:lnTo>
                  <a:lnTo>
                    <a:pt x="903315" y="0"/>
                  </a:lnTo>
                  <a:close/>
                </a:path>
              </a:pathLst>
            </a:custGeom>
            <a:solidFill>
              <a:srgbClr val="005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0" name="object 990"/>
            <p:cNvSpPr/>
            <p:nvPr/>
          </p:nvSpPr>
          <p:spPr>
            <a:xfrm>
              <a:off x="1349332" y="2938779"/>
              <a:ext cx="964565" cy="25400"/>
            </a:xfrm>
            <a:custGeom>
              <a:avLst/>
              <a:gdLst/>
              <a:ahLst/>
              <a:cxnLst/>
              <a:rect l="l" t="t" r="r" b="b"/>
              <a:pathLst>
                <a:path w="964564" h="25400">
                  <a:moveTo>
                    <a:pt x="943055" y="0"/>
                  </a:moveTo>
                  <a:lnTo>
                    <a:pt x="20881" y="0"/>
                  </a:lnTo>
                  <a:lnTo>
                    <a:pt x="0" y="25400"/>
                  </a:lnTo>
                  <a:lnTo>
                    <a:pt x="964005" y="25400"/>
                  </a:lnTo>
                  <a:lnTo>
                    <a:pt x="943055" y="0"/>
                  </a:lnTo>
                  <a:close/>
                </a:path>
              </a:pathLst>
            </a:custGeom>
            <a:solidFill>
              <a:srgbClr val="006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1" name="object 991"/>
            <p:cNvSpPr/>
            <p:nvPr/>
          </p:nvSpPr>
          <p:spPr>
            <a:xfrm>
              <a:off x="1346200" y="2961640"/>
              <a:ext cx="970280" cy="25400"/>
            </a:xfrm>
            <a:custGeom>
              <a:avLst/>
              <a:gdLst/>
              <a:ahLst/>
              <a:cxnLst/>
              <a:rect l="l" t="t" r="r" b="b"/>
              <a:pathLst>
                <a:path w="970280" h="25400">
                  <a:moveTo>
                    <a:pt x="581660" y="6350"/>
                  </a:moveTo>
                  <a:lnTo>
                    <a:pt x="387350" y="6350"/>
                  </a:lnTo>
                  <a:lnTo>
                    <a:pt x="363832" y="25400"/>
                  </a:lnTo>
                  <a:lnTo>
                    <a:pt x="605228" y="25400"/>
                  </a:lnTo>
                  <a:lnTo>
                    <a:pt x="581660" y="6350"/>
                  </a:lnTo>
                  <a:close/>
                </a:path>
                <a:path w="970280" h="25400">
                  <a:moveTo>
                    <a:pt x="965042" y="0"/>
                  </a:moveTo>
                  <a:lnTo>
                    <a:pt x="5220" y="0"/>
                  </a:lnTo>
                  <a:lnTo>
                    <a:pt x="0" y="6350"/>
                  </a:lnTo>
                  <a:lnTo>
                    <a:pt x="970280" y="6350"/>
                  </a:lnTo>
                  <a:lnTo>
                    <a:pt x="965042" y="0"/>
                  </a:lnTo>
                  <a:close/>
                </a:path>
              </a:pathLst>
            </a:custGeom>
            <a:solidFill>
              <a:srgbClr val="006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2" name="object 992"/>
            <p:cNvSpPr/>
            <p:nvPr/>
          </p:nvSpPr>
          <p:spPr>
            <a:xfrm>
              <a:off x="1680244" y="2984500"/>
              <a:ext cx="301625" cy="26670"/>
            </a:xfrm>
            <a:custGeom>
              <a:avLst/>
              <a:gdLst/>
              <a:ahLst/>
              <a:cxnLst/>
              <a:rect l="l" t="t" r="r" b="b"/>
              <a:pathLst>
                <a:path w="301625" h="26669">
                  <a:moveTo>
                    <a:pt x="268041" y="0"/>
                  </a:moveTo>
                  <a:lnTo>
                    <a:pt x="32924" y="0"/>
                  </a:lnTo>
                  <a:lnTo>
                    <a:pt x="0" y="26670"/>
                  </a:lnTo>
                  <a:lnTo>
                    <a:pt x="301037" y="26670"/>
                  </a:lnTo>
                  <a:lnTo>
                    <a:pt x="268041" y="0"/>
                  </a:lnTo>
                  <a:close/>
                </a:path>
              </a:pathLst>
            </a:custGeom>
            <a:solidFill>
              <a:srgbClr val="006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3" name="object 993"/>
            <p:cNvSpPr/>
            <p:nvPr/>
          </p:nvSpPr>
          <p:spPr>
            <a:xfrm>
              <a:off x="1652023" y="3008629"/>
              <a:ext cx="358140" cy="25400"/>
            </a:xfrm>
            <a:custGeom>
              <a:avLst/>
              <a:gdLst/>
              <a:ahLst/>
              <a:cxnLst/>
              <a:rect l="l" t="t" r="r" b="b"/>
              <a:pathLst>
                <a:path w="358139" h="25400">
                  <a:moveTo>
                    <a:pt x="326116" y="0"/>
                  </a:moveTo>
                  <a:lnTo>
                    <a:pt x="31356" y="0"/>
                  </a:lnTo>
                  <a:lnTo>
                    <a:pt x="0" y="25400"/>
                  </a:lnTo>
                  <a:lnTo>
                    <a:pt x="357540" y="25400"/>
                  </a:lnTo>
                  <a:lnTo>
                    <a:pt x="326116" y="0"/>
                  </a:lnTo>
                  <a:close/>
                </a:path>
              </a:pathLst>
            </a:custGeom>
            <a:solidFill>
              <a:srgbClr val="006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4" name="object 994"/>
            <p:cNvSpPr/>
            <p:nvPr/>
          </p:nvSpPr>
          <p:spPr>
            <a:xfrm>
              <a:off x="1622235" y="3032759"/>
              <a:ext cx="417195" cy="25400"/>
            </a:xfrm>
            <a:custGeom>
              <a:avLst/>
              <a:gdLst/>
              <a:ahLst/>
              <a:cxnLst/>
              <a:rect l="l" t="t" r="r" b="b"/>
              <a:pathLst>
                <a:path w="417194" h="25400">
                  <a:moveTo>
                    <a:pt x="385758" y="0"/>
                  </a:moveTo>
                  <a:lnTo>
                    <a:pt x="31356" y="0"/>
                  </a:lnTo>
                  <a:lnTo>
                    <a:pt x="0" y="25400"/>
                  </a:lnTo>
                  <a:lnTo>
                    <a:pt x="417183" y="25400"/>
                  </a:lnTo>
                  <a:lnTo>
                    <a:pt x="385758" y="0"/>
                  </a:lnTo>
                  <a:close/>
                </a:path>
              </a:pathLst>
            </a:custGeom>
            <a:solidFill>
              <a:srgbClr val="006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5" name="object 995"/>
            <p:cNvSpPr/>
            <p:nvPr/>
          </p:nvSpPr>
          <p:spPr>
            <a:xfrm>
              <a:off x="1564220" y="3055619"/>
              <a:ext cx="533400" cy="49530"/>
            </a:xfrm>
            <a:custGeom>
              <a:avLst/>
              <a:gdLst/>
              <a:ahLst/>
              <a:cxnLst/>
              <a:rect l="l" t="t" r="r" b="b"/>
              <a:pathLst>
                <a:path w="533400" h="49530">
                  <a:moveTo>
                    <a:pt x="533323" y="49530"/>
                  </a:moveTo>
                  <a:lnTo>
                    <a:pt x="503466" y="25400"/>
                  </a:lnTo>
                  <a:lnTo>
                    <a:pt x="500329" y="22860"/>
                  </a:lnTo>
                  <a:lnTo>
                    <a:pt x="472046" y="0"/>
                  </a:lnTo>
                  <a:lnTo>
                    <a:pt x="61137" y="0"/>
                  </a:lnTo>
                  <a:lnTo>
                    <a:pt x="32918" y="22860"/>
                  </a:lnTo>
                  <a:lnTo>
                    <a:pt x="29781" y="25400"/>
                  </a:lnTo>
                  <a:lnTo>
                    <a:pt x="0" y="49530"/>
                  </a:lnTo>
                  <a:lnTo>
                    <a:pt x="533323" y="49530"/>
                  </a:lnTo>
                  <a:close/>
                </a:path>
              </a:pathLst>
            </a:custGeom>
            <a:solidFill>
              <a:srgbClr val="00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6" name="object 996"/>
            <p:cNvSpPr/>
            <p:nvPr/>
          </p:nvSpPr>
          <p:spPr>
            <a:xfrm>
              <a:off x="1536005" y="3102609"/>
              <a:ext cx="589915" cy="25400"/>
            </a:xfrm>
            <a:custGeom>
              <a:avLst/>
              <a:gdLst/>
              <a:ahLst/>
              <a:cxnLst/>
              <a:rect l="l" t="t" r="r" b="b"/>
              <a:pathLst>
                <a:path w="589914" h="25400">
                  <a:moveTo>
                    <a:pt x="558406" y="0"/>
                  </a:moveTo>
                  <a:lnTo>
                    <a:pt x="31356" y="0"/>
                  </a:lnTo>
                  <a:lnTo>
                    <a:pt x="0" y="25400"/>
                  </a:lnTo>
                  <a:lnTo>
                    <a:pt x="589831" y="25400"/>
                  </a:lnTo>
                  <a:lnTo>
                    <a:pt x="558406" y="0"/>
                  </a:lnTo>
                  <a:close/>
                </a:path>
              </a:pathLst>
            </a:custGeom>
            <a:solidFill>
              <a:srgbClr val="006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7" name="object 997"/>
            <p:cNvSpPr/>
            <p:nvPr/>
          </p:nvSpPr>
          <p:spPr>
            <a:xfrm>
              <a:off x="1507784" y="3125469"/>
              <a:ext cx="646430" cy="25400"/>
            </a:xfrm>
            <a:custGeom>
              <a:avLst/>
              <a:gdLst/>
              <a:ahLst/>
              <a:cxnLst/>
              <a:rect l="l" t="t" r="r" b="b"/>
              <a:pathLst>
                <a:path w="646430" h="25400">
                  <a:moveTo>
                    <a:pt x="614909" y="0"/>
                  </a:moveTo>
                  <a:lnTo>
                    <a:pt x="31356" y="0"/>
                  </a:lnTo>
                  <a:lnTo>
                    <a:pt x="0" y="25400"/>
                  </a:lnTo>
                  <a:lnTo>
                    <a:pt x="646334" y="25400"/>
                  </a:lnTo>
                  <a:lnTo>
                    <a:pt x="614909" y="0"/>
                  </a:lnTo>
                  <a:close/>
                </a:path>
              </a:pathLst>
            </a:custGeom>
            <a:solidFill>
              <a:srgbClr val="006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8" name="object 998"/>
            <p:cNvSpPr/>
            <p:nvPr/>
          </p:nvSpPr>
          <p:spPr>
            <a:xfrm>
              <a:off x="1477995" y="3149600"/>
              <a:ext cx="706120" cy="25400"/>
            </a:xfrm>
            <a:custGeom>
              <a:avLst/>
              <a:gdLst/>
              <a:ahLst/>
              <a:cxnLst/>
              <a:rect l="l" t="t" r="r" b="b"/>
              <a:pathLst>
                <a:path w="706119" h="25400">
                  <a:moveTo>
                    <a:pt x="674551" y="0"/>
                  </a:moveTo>
                  <a:lnTo>
                    <a:pt x="31356" y="0"/>
                  </a:lnTo>
                  <a:lnTo>
                    <a:pt x="0" y="25400"/>
                  </a:lnTo>
                  <a:lnTo>
                    <a:pt x="705976" y="25400"/>
                  </a:lnTo>
                  <a:lnTo>
                    <a:pt x="674551" y="0"/>
                  </a:lnTo>
                  <a:close/>
                </a:path>
              </a:pathLst>
            </a:custGeom>
            <a:solidFill>
              <a:srgbClr val="006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9" name="object 999"/>
            <p:cNvSpPr/>
            <p:nvPr/>
          </p:nvSpPr>
          <p:spPr>
            <a:xfrm>
              <a:off x="1449775" y="3172459"/>
              <a:ext cx="762635" cy="25400"/>
            </a:xfrm>
            <a:custGeom>
              <a:avLst/>
              <a:gdLst/>
              <a:ahLst/>
              <a:cxnLst/>
              <a:rect l="l" t="t" r="r" b="b"/>
              <a:pathLst>
                <a:path w="762635" h="25400">
                  <a:moveTo>
                    <a:pt x="731054" y="0"/>
                  </a:moveTo>
                  <a:lnTo>
                    <a:pt x="31356" y="0"/>
                  </a:lnTo>
                  <a:lnTo>
                    <a:pt x="0" y="25400"/>
                  </a:lnTo>
                  <a:lnTo>
                    <a:pt x="762479" y="25400"/>
                  </a:lnTo>
                  <a:lnTo>
                    <a:pt x="731054" y="0"/>
                  </a:lnTo>
                  <a:close/>
                </a:path>
              </a:pathLst>
            </a:custGeom>
            <a:solidFill>
              <a:srgbClr val="006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0" name="object 1000"/>
            <p:cNvSpPr/>
            <p:nvPr/>
          </p:nvSpPr>
          <p:spPr>
            <a:xfrm>
              <a:off x="1419986" y="3196590"/>
              <a:ext cx="822325" cy="25400"/>
            </a:xfrm>
            <a:custGeom>
              <a:avLst/>
              <a:gdLst/>
              <a:ahLst/>
              <a:cxnLst/>
              <a:rect l="l" t="t" r="r" b="b"/>
              <a:pathLst>
                <a:path w="822325" h="25400">
                  <a:moveTo>
                    <a:pt x="790696" y="0"/>
                  </a:moveTo>
                  <a:lnTo>
                    <a:pt x="31356" y="0"/>
                  </a:lnTo>
                  <a:lnTo>
                    <a:pt x="0" y="25400"/>
                  </a:lnTo>
                  <a:lnTo>
                    <a:pt x="822121" y="25400"/>
                  </a:lnTo>
                  <a:lnTo>
                    <a:pt x="790696" y="0"/>
                  </a:lnTo>
                  <a:close/>
                </a:path>
              </a:pathLst>
            </a:custGeom>
            <a:solidFill>
              <a:srgbClr val="006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1" name="object 1001"/>
            <p:cNvSpPr/>
            <p:nvPr/>
          </p:nvSpPr>
          <p:spPr>
            <a:xfrm>
              <a:off x="1391765" y="3219450"/>
              <a:ext cx="878840" cy="25400"/>
            </a:xfrm>
            <a:custGeom>
              <a:avLst/>
              <a:gdLst/>
              <a:ahLst/>
              <a:cxnLst/>
              <a:rect l="l" t="t" r="r" b="b"/>
              <a:pathLst>
                <a:path w="878839" h="25400">
                  <a:moveTo>
                    <a:pt x="847199" y="0"/>
                  </a:moveTo>
                  <a:lnTo>
                    <a:pt x="31356" y="0"/>
                  </a:lnTo>
                  <a:lnTo>
                    <a:pt x="0" y="25400"/>
                  </a:lnTo>
                  <a:lnTo>
                    <a:pt x="878624" y="25400"/>
                  </a:lnTo>
                  <a:lnTo>
                    <a:pt x="847199" y="0"/>
                  </a:lnTo>
                  <a:close/>
                </a:path>
              </a:pathLst>
            </a:custGeom>
            <a:solidFill>
              <a:srgbClr val="006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2" name="object 1002"/>
            <p:cNvSpPr/>
            <p:nvPr/>
          </p:nvSpPr>
          <p:spPr>
            <a:xfrm>
              <a:off x="1361977" y="3242309"/>
              <a:ext cx="938530" cy="26670"/>
            </a:xfrm>
            <a:custGeom>
              <a:avLst/>
              <a:gdLst/>
              <a:ahLst/>
              <a:cxnLst/>
              <a:rect l="l" t="t" r="r" b="b"/>
              <a:pathLst>
                <a:path w="938530" h="26670">
                  <a:moveTo>
                    <a:pt x="905270" y="0"/>
                  </a:moveTo>
                  <a:lnTo>
                    <a:pt x="32924" y="0"/>
                  </a:lnTo>
                  <a:lnTo>
                    <a:pt x="0" y="26669"/>
                  </a:lnTo>
                  <a:lnTo>
                    <a:pt x="938266" y="26669"/>
                  </a:lnTo>
                  <a:lnTo>
                    <a:pt x="905270" y="0"/>
                  </a:lnTo>
                  <a:close/>
                </a:path>
              </a:pathLst>
            </a:custGeom>
            <a:solidFill>
              <a:srgbClr val="006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3" name="object 1003"/>
            <p:cNvSpPr/>
            <p:nvPr/>
          </p:nvSpPr>
          <p:spPr>
            <a:xfrm>
              <a:off x="1333756" y="3266439"/>
              <a:ext cx="995044" cy="25400"/>
            </a:xfrm>
            <a:custGeom>
              <a:avLst/>
              <a:gdLst/>
              <a:ahLst/>
              <a:cxnLst/>
              <a:rect l="l" t="t" r="r" b="b"/>
              <a:pathLst>
                <a:path w="995044" h="25400">
                  <a:moveTo>
                    <a:pt x="963344" y="0"/>
                  </a:moveTo>
                  <a:lnTo>
                    <a:pt x="31356" y="0"/>
                  </a:lnTo>
                  <a:lnTo>
                    <a:pt x="0" y="25400"/>
                  </a:lnTo>
                  <a:lnTo>
                    <a:pt x="994769" y="25400"/>
                  </a:lnTo>
                  <a:lnTo>
                    <a:pt x="963344" y="0"/>
                  </a:lnTo>
                  <a:close/>
                </a:path>
              </a:pathLst>
            </a:custGeom>
            <a:solidFill>
              <a:srgbClr val="006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4" name="object 1004"/>
            <p:cNvSpPr/>
            <p:nvPr/>
          </p:nvSpPr>
          <p:spPr>
            <a:xfrm>
              <a:off x="1305536" y="3289300"/>
              <a:ext cx="1051560" cy="25400"/>
            </a:xfrm>
            <a:custGeom>
              <a:avLst/>
              <a:gdLst/>
              <a:ahLst/>
              <a:cxnLst/>
              <a:rect l="l" t="t" r="r" b="b"/>
              <a:pathLst>
                <a:path w="1051560" h="25400">
                  <a:moveTo>
                    <a:pt x="1019847" y="0"/>
                  </a:moveTo>
                  <a:lnTo>
                    <a:pt x="31356" y="0"/>
                  </a:lnTo>
                  <a:lnTo>
                    <a:pt x="0" y="25400"/>
                  </a:lnTo>
                  <a:lnTo>
                    <a:pt x="1051272" y="25400"/>
                  </a:lnTo>
                  <a:lnTo>
                    <a:pt x="1019847" y="0"/>
                  </a:lnTo>
                  <a:close/>
                </a:path>
              </a:pathLst>
            </a:custGeom>
            <a:solidFill>
              <a:srgbClr val="006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5" name="object 1005"/>
            <p:cNvSpPr/>
            <p:nvPr/>
          </p:nvSpPr>
          <p:spPr>
            <a:xfrm>
              <a:off x="1275747" y="3313429"/>
              <a:ext cx="1111250" cy="25400"/>
            </a:xfrm>
            <a:custGeom>
              <a:avLst/>
              <a:gdLst/>
              <a:ahLst/>
              <a:cxnLst/>
              <a:rect l="l" t="t" r="r" b="b"/>
              <a:pathLst>
                <a:path w="1111250" h="25400">
                  <a:moveTo>
                    <a:pt x="1079489" y="0"/>
                  </a:moveTo>
                  <a:lnTo>
                    <a:pt x="31356" y="0"/>
                  </a:lnTo>
                  <a:lnTo>
                    <a:pt x="0" y="25400"/>
                  </a:lnTo>
                  <a:lnTo>
                    <a:pt x="1110914" y="25400"/>
                  </a:lnTo>
                  <a:lnTo>
                    <a:pt x="1079489" y="0"/>
                  </a:lnTo>
                  <a:close/>
                </a:path>
              </a:pathLst>
            </a:custGeom>
            <a:solidFill>
              <a:srgbClr val="007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6" name="object 1006"/>
            <p:cNvSpPr/>
            <p:nvPr/>
          </p:nvSpPr>
          <p:spPr>
            <a:xfrm>
              <a:off x="1245959" y="3336289"/>
              <a:ext cx="1170940" cy="26670"/>
            </a:xfrm>
            <a:custGeom>
              <a:avLst/>
              <a:gdLst/>
              <a:ahLst/>
              <a:cxnLst/>
              <a:rect l="l" t="t" r="r" b="b"/>
              <a:pathLst>
                <a:path w="1170939" h="26670">
                  <a:moveTo>
                    <a:pt x="1137560" y="0"/>
                  </a:moveTo>
                  <a:lnTo>
                    <a:pt x="32924" y="0"/>
                  </a:lnTo>
                  <a:lnTo>
                    <a:pt x="0" y="26670"/>
                  </a:lnTo>
                  <a:lnTo>
                    <a:pt x="1170556" y="26670"/>
                  </a:lnTo>
                  <a:lnTo>
                    <a:pt x="1137560" y="0"/>
                  </a:lnTo>
                  <a:close/>
                </a:path>
              </a:pathLst>
            </a:custGeom>
            <a:solidFill>
              <a:srgbClr val="007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7" name="object 1007"/>
            <p:cNvSpPr/>
            <p:nvPr/>
          </p:nvSpPr>
          <p:spPr>
            <a:xfrm>
              <a:off x="1217738" y="3360420"/>
              <a:ext cx="1227455" cy="25400"/>
            </a:xfrm>
            <a:custGeom>
              <a:avLst/>
              <a:gdLst/>
              <a:ahLst/>
              <a:cxnLst/>
              <a:rect l="l" t="t" r="r" b="b"/>
              <a:pathLst>
                <a:path w="1227455" h="25400">
                  <a:moveTo>
                    <a:pt x="1195634" y="0"/>
                  </a:moveTo>
                  <a:lnTo>
                    <a:pt x="31356" y="0"/>
                  </a:lnTo>
                  <a:lnTo>
                    <a:pt x="0" y="25400"/>
                  </a:lnTo>
                  <a:lnTo>
                    <a:pt x="1227059" y="25400"/>
                  </a:lnTo>
                  <a:lnTo>
                    <a:pt x="1195634" y="0"/>
                  </a:lnTo>
                  <a:close/>
                </a:path>
              </a:pathLst>
            </a:custGeom>
            <a:solidFill>
              <a:srgbClr val="007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8" name="object 1008"/>
            <p:cNvSpPr/>
            <p:nvPr/>
          </p:nvSpPr>
          <p:spPr>
            <a:xfrm>
              <a:off x="1189517" y="3383279"/>
              <a:ext cx="1283970" cy="25400"/>
            </a:xfrm>
            <a:custGeom>
              <a:avLst/>
              <a:gdLst/>
              <a:ahLst/>
              <a:cxnLst/>
              <a:rect l="l" t="t" r="r" b="b"/>
              <a:pathLst>
                <a:path w="1283970" h="25400">
                  <a:moveTo>
                    <a:pt x="1252137" y="0"/>
                  </a:moveTo>
                  <a:lnTo>
                    <a:pt x="31356" y="0"/>
                  </a:lnTo>
                  <a:lnTo>
                    <a:pt x="0" y="25400"/>
                  </a:lnTo>
                  <a:lnTo>
                    <a:pt x="1283562" y="25400"/>
                  </a:lnTo>
                  <a:lnTo>
                    <a:pt x="1252137" y="0"/>
                  </a:lnTo>
                  <a:close/>
                </a:path>
              </a:pathLst>
            </a:custGeom>
            <a:solidFill>
              <a:srgbClr val="007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9" name="object 1009"/>
            <p:cNvSpPr/>
            <p:nvPr/>
          </p:nvSpPr>
          <p:spPr>
            <a:xfrm>
              <a:off x="1159729" y="3407409"/>
              <a:ext cx="1343660" cy="25400"/>
            </a:xfrm>
            <a:custGeom>
              <a:avLst/>
              <a:gdLst/>
              <a:ahLst/>
              <a:cxnLst/>
              <a:rect l="l" t="t" r="r" b="b"/>
              <a:pathLst>
                <a:path w="1343660" h="25400">
                  <a:moveTo>
                    <a:pt x="1311779" y="0"/>
                  </a:moveTo>
                  <a:lnTo>
                    <a:pt x="31356" y="0"/>
                  </a:lnTo>
                  <a:lnTo>
                    <a:pt x="0" y="25400"/>
                  </a:lnTo>
                  <a:lnTo>
                    <a:pt x="1343204" y="25400"/>
                  </a:lnTo>
                  <a:lnTo>
                    <a:pt x="1311779" y="0"/>
                  </a:lnTo>
                  <a:close/>
                </a:path>
              </a:pathLst>
            </a:custGeom>
            <a:solidFill>
              <a:srgbClr val="007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0" name="object 1010"/>
            <p:cNvSpPr/>
            <p:nvPr/>
          </p:nvSpPr>
          <p:spPr>
            <a:xfrm>
              <a:off x="1151890" y="3430269"/>
              <a:ext cx="1358900" cy="25400"/>
            </a:xfrm>
            <a:custGeom>
              <a:avLst/>
              <a:gdLst/>
              <a:ahLst/>
              <a:cxnLst/>
              <a:rect l="l" t="t" r="r" b="b"/>
              <a:pathLst>
                <a:path w="1358900" h="25400">
                  <a:moveTo>
                    <a:pt x="1358900" y="8890"/>
                  </a:moveTo>
                  <a:lnTo>
                    <a:pt x="1347889" y="0"/>
                  </a:lnTo>
                  <a:lnTo>
                    <a:pt x="10972" y="0"/>
                  </a:lnTo>
                  <a:lnTo>
                    <a:pt x="0" y="8890"/>
                  </a:lnTo>
                  <a:lnTo>
                    <a:pt x="581660" y="8890"/>
                  </a:lnTo>
                  <a:lnTo>
                    <a:pt x="581660" y="25400"/>
                  </a:lnTo>
                  <a:lnTo>
                    <a:pt x="775970" y="25400"/>
                  </a:lnTo>
                  <a:lnTo>
                    <a:pt x="775970" y="8890"/>
                  </a:lnTo>
                  <a:lnTo>
                    <a:pt x="1358900" y="8890"/>
                  </a:lnTo>
                  <a:close/>
                </a:path>
              </a:pathLst>
            </a:custGeom>
            <a:solidFill>
              <a:srgbClr val="007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1" name="object 1011"/>
            <p:cNvSpPr/>
            <p:nvPr/>
          </p:nvSpPr>
          <p:spPr>
            <a:xfrm>
              <a:off x="1733550" y="3454400"/>
              <a:ext cx="194310" cy="25400"/>
            </a:xfrm>
            <a:custGeom>
              <a:avLst/>
              <a:gdLst/>
              <a:ahLst/>
              <a:cxnLst/>
              <a:rect l="l" t="t" r="r" b="b"/>
              <a:pathLst>
                <a:path w="194310" h="25400">
                  <a:moveTo>
                    <a:pt x="0" y="25400"/>
                  </a:moveTo>
                  <a:lnTo>
                    <a:pt x="0" y="0"/>
                  </a:lnTo>
                  <a:lnTo>
                    <a:pt x="194310" y="0"/>
                  </a:lnTo>
                  <a:lnTo>
                    <a:pt x="194310" y="25400"/>
                  </a:lnTo>
                  <a:lnTo>
                    <a:pt x="0" y="25400"/>
                  </a:lnTo>
                  <a:close/>
                </a:path>
              </a:pathLst>
            </a:custGeom>
            <a:solidFill>
              <a:srgbClr val="007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2" name="object 1012"/>
            <p:cNvSpPr/>
            <p:nvPr/>
          </p:nvSpPr>
          <p:spPr>
            <a:xfrm>
              <a:off x="1733550" y="3477259"/>
              <a:ext cx="194310" cy="25400"/>
            </a:xfrm>
            <a:custGeom>
              <a:avLst/>
              <a:gdLst/>
              <a:ahLst/>
              <a:cxnLst/>
              <a:rect l="l" t="t" r="r" b="b"/>
              <a:pathLst>
                <a:path w="194310" h="25400">
                  <a:moveTo>
                    <a:pt x="0" y="25400"/>
                  </a:moveTo>
                  <a:lnTo>
                    <a:pt x="0" y="0"/>
                  </a:lnTo>
                  <a:lnTo>
                    <a:pt x="194310" y="0"/>
                  </a:lnTo>
                  <a:lnTo>
                    <a:pt x="194310" y="25400"/>
                  </a:lnTo>
                  <a:lnTo>
                    <a:pt x="0" y="25400"/>
                  </a:lnTo>
                  <a:close/>
                </a:path>
              </a:pathLst>
            </a:custGeom>
            <a:solidFill>
              <a:srgbClr val="007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3" name="object 1013"/>
            <p:cNvSpPr/>
            <p:nvPr/>
          </p:nvSpPr>
          <p:spPr>
            <a:xfrm>
              <a:off x="1733550" y="3500120"/>
              <a:ext cx="194310" cy="26670"/>
            </a:xfrm>
            <a:custGeom>
              <a:avLst/>
              <a:gdLst/>
              <a:ahLst/>
              <a:cxnLst/>
              <a:rect l="l" t="t" r="r" b="b"/>
              <a:pathLst>
                <a:path w="194310" h="26670">
                  <a:moveTo>
                    <a:pt x="0" y="26669"/>
                  </a:moveTo>
                  <a:lnTo>
                    <a:pt x="0" y="0"/>
                  </a:lnTo>
                  <a:lnTo>
                    <a:pt x="194310" y="0"/>
                  </a:lnTo>
                  <a:lnTo>
                    <a:pt x="194310" y="26669"/>
                  </a:lnTo>
                  <a:lnTo>
                    <a:pt x="0" y="26669"/>
                  </a:lnTo>
                  <a:close/>
                </a:path>
              </a:pathLst>
            </a:custGeom>
            <a:solidFill>
              <a:srgbClr val="007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4" name="object 1014"/>
            <p:cNvSpPr/>
            <p:nvPr/>
          </p:nvSpPr>
          <p:spPr>
            <a:xfrm>
              <a:off x="1733550" y="3524250"/>
              <a:ext cx="194310" cy="25400"/>
            </a:xfrm>
            <a:custGeom>
              <a:avLst/>
              <a:gdLst/>
              <a:ahLst/>
              <a:cxnLst/>
              <a:rect l="l" t="t" r="r" b="b"/>
              <a:pathLst>
                <a:path w="194310" h="25400">
                  <a:moveTo>
                    <a:pt x="0" y="25400"/>
                  </a:moveTo>
                  <a:lnTo>
                    <a:pt x="0" y="0"/>
                  </a:lnTo>
                  <a:lnTo>
                    <a:pt x="194310" y="0"/>
                  </a:lnTo>
                  <a:lnTo>
                    <a:pt x="194310" y="25400"/>
                  </a:lnTo>
                  <a:lnTo>
                    <a:pt x="0" y="25400"/>
                  </a:lnTo>
                  <a:close/>
                </a:path>
              </a:pathLst>
            </a:custGeom>
            <a:solidFill>
              <a:srgbClr val="007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5" name="object 1015"/>
            <p:cNvSpPr/>
            <p:nvPr/>
          </p:nvSpPr>
          <p:spPr>
            <a:xfrm>
              <a:off x="1733550" y="3547109"/>
              <a:ext cx="194310" cy="25400"/>
            </a:xfrm>
            <a:custGeom>
              <a:avLst/>
              <a:gdLst/>
              <a:ahLst/>
              <a:cxnLst/>
              <a:rect l="l" t="t" r="r" b="b"/>
              <a:pathLst>
                <a:path w="194310" h="25400">
                  <a:moveTo>
                    <a:pt x="0" y="25400"/>
                  </a:moveTo>
                  <a:lnTo>
                    <a:pt x="0" y="0"/>
                  </a:lnTo>
                  <a:lnTo>
                    <a:pt x="194310" y="0"/>
                  </a:lnTo>
                  <a:lnTo>
                    <a:pt x="194310" y="25400"/>
                  </a:lnTo>
                  <a:lnTo>
                    <a:pt x="0" y="25400"/>
                  </a:lnTo>
                  <a:close/>
                </a:path>
              </a:pathLst>
            </a:custGeom>
            <a:solidFill>
              <a:srgbClr val="007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6" name="object 1016"/>
            <p:cNvSpPr/>
            <p:nvPr/>
          </p:nvSpPr>
          <p:spPr>
            <a:xfrm>
              <a:off x="1733550" y="3571239"/>
              <a:ext cx="194310" cy="25400"/>
            </a:xfrm>
            <a:custGeom>
              <a:avLst/>
              <a:gdLst/>
              <a:ahLst/>
              <a:cxnLst/>
              <a:rect l="l" t="t" r="r" b="b"/>
              <a:pathLst>
                <a:path w="194310" h="25400">
                  <a:moveTo>
                    <a:pt x="0" y="25400"/>
                  </a:moveTo>
                  <a:lnTo>
                    <a:pt x="0" y="0"/>
                  </a:lnTo>
                  <a:lnTo>
                    <a:pt x="194310" y="0"/>
                  </a:lnTo>
                  <a:lnTo>
                    <a:pt x="194310" y="25400"/>
                  </a:lnTo>
                  <a:lnTo>
                    <a:pt x="0" y="25400"/>
                  </a:lnTo>
                  <a:close/>
                </a:path>
              </a:pathLst>
            </a:custGeom>
            <a:solidFill>
              <a:srgbClr val="007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7" name="object 1017"/>
            <p:cNvSpPr/>
            <p:nvPr/>
          </p:nvSpPr>
          <p:spPr>
            <a:xfrm>
              <a:off x="1733550" y="3594100"/>
              <a:ext cx="194310" cy="25400"/>
            </a:xfrm>
            <a:custGeom>
              <a:avLst/>
              <a:gdLst/>
              <a:ahLst/>
              <a:cxnLst/>
              <a:rect l="l" t="t" r="r" b="b"/>
              <a:pathLst>
                <a:path w="194310" h="25400">
                  <a:moveTo>
                    <a:pt x="0" y="25400"/>
                  </a:moveTo>
                  <a:lnTo>
                    <a:pt x="0" y="0"/>
                  </a:lnTo>
                  <a:lnTo>
                    <a:pt x="194310" y="0"/>
                  </a:lnTo>
                  <a:lnTo>
                    <a:pt x="194310" y="25400"/>
                  </a:lnTo>
                  <a:lnTo>
                    <a:pt x="0" y="25400"/>
                  </a:lnTo>
                  <a:close/>
                </a:path>
              </a:pathLst>
            </a:custGeom>
            <a:solidFill>
              <a:srgbClr val="007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8" name="object 1018"/>
            <p:cNvSpPr/>
            <p:nvPr/>
          </p:nvSpPr>
          <p:spPr>
            <a:xfrm>
              <a:off x="1733550" y="3618229"/>
              <a:ext cx="194310" cy="22860"/>
            </a:xfrm>
            <a:custGeom>
              <a:avLst/>
              <a:gdLst/>
              <a:ahLst/>
              <a:cxnLst/>
              <a:rect l="l" t="t" r="r" b="b"/>
              <a:pathLst>
                <a:path w="194310" h="22860">
                  <a:moveTo>
                    <a:pt x="19431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194310" y="22860"/>
                  </a:lnTo>
                  <a:lnTo>
                    <a:pt x="194310" y="0"/>
                  </a:lnTo>
                  <a:close/>
                </a:path>
              </a:pathLst>
            </a:custGeom>
            <a:solidFill>
              <a:srgbClr val="00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9" name="object 1019"/>
            <p:cNvSpPr/>
            <p:nvPr/>
          </p:nvSpPr>
          <p:spPr>
            <a:xfrm>
              <a:off x="1151889" y="2025650"/>
              <a:ext cx="1358900" cy="1614170"/>
            </a:xfrm>
            <a:custGeom>
              <a:avLst/>
              <a:gdLst/>
              <a:ahLst/>
              <a:cxnLst/>
              <a:rect l="l" t="t" r="r" b="b"/>
              <a:pathLst>
                <a:path w="1358900" h="1614170">
                  <a:moveTo>
                    <a:pt x="0" y="1412239"/>
                  </a:moveTo>
                  <a:lnTo>
                    <a:pt x="582929" y="1412239"/>
                  </a:lnTo>
                  <a:lnTo>
                    <a:pt x="582929" y="1614170"/>
                  </a:lnTo>
                  <a:lnTo>
                    <a:pt x="777240" y="1614170"/>
                  </a:lnTo>
                  <a:lnTo>
                    <a:pt x="777240" y="1412239"/>
                  </a:lnTo>
                  <a:lnTo>
                    <a:pt x="1358899" y="1412239"/>
                  </a:lnTo>
                  <a:lnTo>
                    <a:pt x="777240" y="942339"/>
                  </a:lnTo>
                  <a:lnTo>
                    <a:pt x="1164590" y="942339"/>
                  </a:lnTo>
                  <a:lnTo>
                    <a:pt x="777240" y="471170"/>
                  </a:lnTo>
                  <a:lnTo>
                    <a:pt x="971549" y="471170"/>
                  </a:lnTo>
                  <a:lnTo>
                    <a:pt x="679449" y="0"/>
                  </a:lnTo>
                  <a:lnTo>
                    <a:pt x="388619" y="471170"/>
                  </a:lnTo>
                  <a:lnTo>
                    <a:pt x="582929" y="471170"/>
                  </a:lnTo>
                  <a:lnTo>
                    <a:pt x="194309" y="942339"/>
                  </a:lnTo>
                  <a:lnTo>
                    <a:pt x="582929" y="942339"/>
                  </a:lnTo>
                  <a:lnTo>
                    <a:pt x="0" y="1412239"/>
                  </a:lnTo>
                  <a:close/>
                </a:path>
                <a:path w="1358900" h="1614170">
                  <a:moveTo>
                    <a:pt x="0" y="0"/>
                  </a:moveTo>
                  <a:lnTo>
                    <a:pt x="0" y="0"/>
                  </a:lnTo>
                </a:path>
                <a:path w="1358900" h="1614170">
                  <a:moveTo>
                    <a:pt x="1358899" y="1614170"/>
                  </a:moveTo>
                  <a:lnTo>
                    <a:pt x="1358899" y="161417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0" name="object 1020"/>
            <p:cNvSpPr/>
            <p:nvPr/>
          </p:nvSpPr>
          <p:spPr>
            <a:xfrm>
              <a:off x="0" y="5749289"/>
              <a:ext cx="1173480" cy="1108710"/>
            </a:xfrm>
            <a:custGeom>
              <a:avLst/>
              <a:gdLst/>
              <a:ahLst/>
              <a:cxnLst/>
              <a:rect l="l" t="t" r="r" b="b"/>
              <a:pathLst>
                <a:path w="1173480" h="1108709">
                  <a:moveTo>
                    <a:pt x="504825" y="826770"/>
                  </a:moveTo>
                  <a:lnTo>
                    <a:pt x="180340" y="826770"/>
                  </a:lnTo>
                  <a:lnTo>
                    <a:pt x="219710" y="850900"/>
                  </a:lnTo>
                  <a:lnTo>
                    <a:pt x="246379" y="891540"/>
                  </a:lnTo>
                  <a:lnTo>
                    <a:pt x="270510" y="941070"/>
                  </a:lnTo>
                  <a:lnTo>
                    <a:pt x="288290" y="999490"/>
                  </a:lnTo>
                  <a:lnTo>
                    <a:pt x="297180" y="1052830"/>
                  </a:lnTo>
                  <a:lnTo>
                    <a:pt x="297180" y="1108710"/>
                  </a:lnTo>
                  <a:lnTo>
                    <a:pt x="470177" y="1108710"/>
                  </a:lnTo>
                  <a:lnTo>
                    <a:pt x="502920" y="1076960"/>
                  </a:lnTo>
                  <a:lnTo>
                    <a:pt x="532130" y="1046480"/>
                  </a:lnTo>
                  <a:lnTo>
                    <a:pt x="541020" y="1024890"/>
                  </a:lnTo>
                  <a:lnTo>
                    <a:pt x="551180" y="993140"/>
                  </a:lnTo>
                  <a:lnTo>
                    <a:pt x="561340" y="965200"/>
                  </a:lnTo>
                  <a:lnTo>
                    <a:pt x="541020" y="891540"/>
                  </a:lnTo>
                  <a:lnTo>
                    <a:pt x="521970" y="857250"/>
                  </a:lnTo>
                  <a:lnTo>
                    <a:pt x="504825" y="826770"/>
                  </a:lnTo>
                  <a:close/>
                </a:path>
                <a:path w="1173480" h="1108709">
                  <a:moveTo>
                    <a:pt x="0" y="322982"/>
                  </a:moveTo>
                  <a:lnTo>
                    <a:pt x="0" y="1087652"/>
                  </a:lnTo>
                  <a:lnTo>
                    <a:pt x="63500" y="1052830"/>
                  </a:lnTo>
                  <a:lnTo>
                    <a:pt x="101600" y="1029970"/>
                  </a:lnTo>
                  <a:lnTo>
                    <a:pt x="128270" y="999490"/>
                  </a:lnTo>
                  <a:lnTo>
                    <a:pt x="153670" y="975360"/>
                  </a:lnTo>
                  <a:lnTo>
                    <a:pt x="171450" y="947420"/>
                  </a:lnTo>
                  <a:lnTo>
                    <a:pt x="190500" y="915670"/>
                  </a:lnTo>
                  <a:lnTo>
                    <a:pt x="190500" y="857250"/>
                  </a:lnTo>
                  <a:lnTo>
                    <a:pt x="180340" y="826770"/>
                  </a:lnTo>
                  <a:lnTo>
                    <a:pt x="504825" y="826770"/>
                  </a:lnTo>
                  <a:lnTo>
                    <a:pt x="499109" y="816610"/>
                  </a:lnTo>
                  <a:lnTo>
                    <a:pt x="914790" y="816610"/>
                  </a:lnTo>
                  <a:lnTo>
                    <a:pt x="911860" y="810260"/>
                  </a:lnTo>
                  <a:lnTo>
                    <a:pt x="863600" y="741680"/>
                  </a:lnTo>
                  <a:lnTo>
                    <a:pt x="831850" y="715010"/>
                  </a:lnTo>
                  <a:lnTo>
                    <a:pt x="784860" y="681990"/>
                  </a:lnTo>
                  <a:lnTo>
                    <a:pt x="734060" y="660400"/>
                  </a:lnTo>
                  <a:lnTo>
                    <a:pt x="678180" y="642620"/>
                  </a:lnTo>
                  <a:lnTo>
                    <a:pt x="607060" y="642620"/>
                  </a:lnTo>
                  <a:lnTo>
                    <a:pt x="657860" y="617220"/>
                  </a:lnTo>
                  <a:lnTo>
                    <a:pt x="713740" y="595630"/>
                  </a:lnTo>
                  <a:lnTo>
                    <a:pt x="784860" y="584200"/>
                  </a:lnTo>
                  <a:lnTo>
                    <a:pt x="854710" y="571500"/>
                  </a:lnTo>
                  <a:lnTo>
                    <a:pt x="938530" y="565150"/>
                  </a:lnTo>
                  <a:lnTo>
                    <a:pt x="1129030" y="565150"/>
                  </a:lnTo>
                  <a:lnTo>
                    <a:pt x="1098550" y="539750"/>
                  </a:lnTo>
                  <a:lnTo>
                    <a:pt x="1038371" y="511810"/>
                  </a:lnTo>
                  <a:lnTo>
                    <a:pt x="469900" y="511810"/>
                  </a:lnTo>
                  <a:lnTo>
                    <a:pt x="483496" y="494030"/>
                  </a:lnTo>
                  <a:lnTo>
                    <a:pt x="148590" y="494030"/>
                  </a:lnTo>
                  <a:lnTo>
                    <a:pt x="138430" y="462280"/>
                  </a:lnTo>
                  <a:lnTo>
                    <a:pt x="128270" y="435610"/>
                  </a:lnTo>
                  <a:lnTo>
                    <a:pt x="101600" y="403860"/>
                  </a:lnTo>
                  <a:lnTo>
                    <a:pt x="73660" y="369570"/>
                  </a:lnTo>
                  <a:lnTo>
                    <a:pt x="36830" y="345440"/>
                  </a:lnTo>
                  <a:lnTo>
                    <a:pt x="0" y="322982"/>
                  </a:lnTo>
                  <a:close/>
                </a:path>
                <a:path w="1173480" h="1108709">
                  <a:moveTo>
                    <a:pt x="914790" y="816610"/>
                  </a:moveTo>
                  <a:lnTo>
                    <a:pt x="499109" y="816610"/>
                  </a:lnTo>
                  <a:lnTo>
                    <a:pt x="532130" y="820420"/>
                  </a:lnTo>
                  <a:lnTo>
                    <a:pt x="570230" y="831850"/>
                  </a:lnTo>
                  <a:lnTo>
                    <a:pt x="607060" y="838200"/>
                  </a:lnTo>
                  <a:lnTo>
                    <a:pt x="638810" y="857250"/>
                  </a:lnTo>
                  <a:lnTo>
                    <a:pt x="668020" y="869950"/>
                  </a:lnTo>
                  <a:lnTo>
                    <a:pt x="694690" y="887730"/>
                  </a:lnTo>
                  <a:lnTo>
                    <a:pt x="713740" y="904240"/>
                  </a:lnTo>
                  <a:lnTo>
                    <a:pt x="723900" y="928370"/>
                  </a:lnTo>
                  <a:lnTo>
                    <a:pt x="746760" y="947420"/>
                  </a:lnTo>
                  <a:lnTo>
                    <a:pt x="795020" y="965200"/>
                  </a:lnTo>
                  <a:lnTo>
                    <a:pt x="854710" y="980440"/>
                  </a:lnTo>
                  <a:lnTo>
                    <a:pt x="919480" y="993140"/>
                  </a:lnTo>
                  <a:lnTo>
                    <a:pt x="990600" y="999490"/>
                  </a:lnTo>
                  <a:lnTo>
                    <a:pt x="1126490" y="999490"/>
                  </a:lnTo>
                  <a:lnTo>
                    <a:pt x="1173480" y="980440"/>
                  </a:lnTo>
                  <a:lnTo>
                    <a:pt x="1136650" y="969010"/>
                  </a:lnTo>
                  <a:lnTo>
                    <a:pt x="1088390" y="958850"/>
                  </a:lnTo>
                  <a:lnTo>
                    <a:pt x="1046480" y="934720"/>
                  </a:lnTo>
                  <a:lnTo>
                    <a:pt x="1009650" y="915670"/>
                  </a:lnTo>
                  <a:lnTo>
                    <a:pt x="971550" y="891540"/>
                  </a:lnTo>
                  <a:lnTo>
                    <a:pt x="948690" y="876300"/>
                  </a:lnTo>
                  <a:lnTo>
                    <a:pt x="919480" y="850900"/>
                  </a:lnTo>
                  <a:lnTo>
                    <a:pt x="919480" y="826770"/>
                  </a:lnTo>
                  <a:lnTo>
                    <a:pt x="914790" y="816610"/>
                  </a:lnTo>
                  <a:close/>
                </a:path>
                <a:path w="1173480" h="1108709">
                  <a:moveTo>
                    <a:pt x="1129030" y="565150"/>
                  </a:moveTo>
                  <a:lnTo>
                    <a:pt x="1009650" y="565150"/>
                  </a:lnTo>
                  <a:lnTo>
                    <a:pt x="1144270" y="577850"/>
                  </a:lnTo>
                  <a:lnTo>
                    <a:pt x="1129030" y="565150"/>
                  </a:lnTo>
                  <a:close/>
                </a:path>
                <a:path w="1173480" h="1108709">
                  <a:moveTo>
                    <a:pt x="734060" y="435610"/>
                  </a:moveTo>
                  <a:lnTo>
                    <a:pt x="687070" y="435610"/>
                  </a:lnTo>
                  <a:lnTo>
                    <a:pt x="629920" y="440690"/>
                  </a:lnTo>
                  <a:lnTo>
                    <a:pt x="588010" y="447040"/>
                  </a:lnTo>
                  <a:lnTo>
                    <a:pt x="541020" y="462280"/>
                  </a:lnTo>
                  <a:lnTo>
                    <a:pt x="502920" y="487680"/>
                  </a:lnTo>
                  <a:lnTo>
                    <a:pt x="469900" y="511810"/>
                  </a:lnTo>
                  <a:lnTo>
                    <a:pt x="1038371" y="511810"/>
                  </a:lnTo>
                  <a:lnTo>
                    <a:pt x="938530" y="468630"/>
                  </a:lnTo>
                  <a:lnTo>
                    <a:pt x="840740" y="447040"/>
                  </a:lnTo>
                  <a:lnTo>
                    <a:pt x="784860" y="440690"/>
                  </a:lnTo>
                  <a:lnTo>
                    <a:pt x="734060" y="435610"/>
                  </a:lnTo>
                  <a:close/>
                </a:path>
                <a:path w="1173480" h="1108709">
                  <a:moveTo>
                    <a:pt x="424180" y="0"/>
                  </a:moveTo>
                  <a:lnTo>
                    <a:pt x="382270" y="22860"/>
                  </a:lnTo>
                  <a:lnTo>
                    <a:pt x="345440" y="53340"/>
                  </a:lnTo>
                  <a:lnTo>
                    <a:pt x="297180" y="87630"/>
                  </a:lnTo>
                  <a:lnTo>
                    <a:pt x="265430" y="132080"/>
                  </a:lnTo>
                  <a:lnTo>
                    <a:pt x="228600" y="171450"/>
                  </a:lnTo>
                  <a:lnTo>
                    <a:pt x="209550" y="214630"/>
                  </a:lnTo>
                  <a:lnTo>
                    <a:pt x="199390" y="248920"/>
                  </a:lnTo>
                  <a:lnTo>
                    <a:pt x="209550" y="287020"/>
                  </a:lnTo>
                  <a:lnTo>
                    <a:pt x="219710" y="320040"/>
                  </a:lnTo>
                  <a:lnTo>
                    <a:pt x="228600" y="351790"/>
                  </a:lnTo>
                  <a:lnTo>
                    <a:pt x="228600" y="379730"/>
                  </a:lnTo>
                  <a:lnTo>
                    <a:pt x="219710" y="410210"/>
                  </a:lnTo>
                  <a:lnTo>
                    <a:pt x="209550" y="435610"/>
                  </a:lnTo>
                  <a:lnTo>
                    <a:pt x="190500" y="457200"/>
                  </a:lnTo>
                  <a:lnTo>
                    <a:pt x="171450" y="474980"/>
                  </a:lnTo>
                  <a:lnTo>
                    <a:pt x="148590" y="494030"/>
                  </a:lnTo>
                  <a:lnTo>
                    <a:pt x="483496" y="494030"/>
                  </a:lnTo>
                  <a:lnTo>
                    <a:pt x="502920" y="468630"/>
                  </a:lnTo>
                  <a:lnTo>
                    <a:pt x="532130" y="435610"/>
                  </a:lnTo>
                  <a:lnTo>
                    <a:pt x="561340" y="391160"/>
                  </a:lnTo>
                  <a:lnTo>
                    <a:pt x="577850" y="358140"/>
                  </a:lnTo>
                  <a:lnTo>
                    <a:pt x="588010" y="320040"/>
                  </a:lnTo>
                  <a:lnTo>
                    <a:pt x="588010" y="287020"/>
                  </a:lnTo>
                  <a:lnTo>
                    <a:pt x="570230" y="248920"/>
                  </a:lnTo>
                  <a:lnTo>
                    <a:pt x="541020" y="214630"/>
                  </a:lnTo>
                  <a:lnTo>
                    <a:pt x="502920" y="177800"/>
                  </a:lnTo>
                  <a:lnTo>
                    <a:pt x="480059" y="142240"/>
                  </a:lnTo>
                  <a:lnTo>
                    <a:pt x="461009" y="113030"/>
                  </a:lnTo>
                  <a:lnTo>
                    <a:pt x="443230" y="82550"/>
                  </a:lnTo>
                  <a:lnTo>
                    <a:pt x="434340" y="60960"/>
                  </a:lnTo>
                  <a:lnTo>
                    <a:pt x="424180" y="34290"/>
                  </a:lnTo>
                  <a:lnTo>
                    <a:pt x="42418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1" name="object 1021"/>
            <p:cNvSpPr/>
            <p:nvPr/>
          </p:nvSpPr>
          <p:spPr>
            <a:xfrm>
              <a:off x="-4672" y="6067600"/>
              <a:ext cx="157934" cy="18039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2" name="object 1022"/>
            <p:cNvSpPr/>
            <p:nvPr/>
          </p:nvSpPr>
          <p:spPr>
            <a:xfrm>
              <a:off x="0" y="5749289"/>
              <a:ext cx="1173480" cy="1108710"/>
            </a:xfrm>
            <a:custGeom>
              <a:avLst/>
              <a:gdLst/>
              <a:ahLst/>
              <a:cxnLst/>
              <a:rect l="l" t="t" r="r" b="b"/>
              <a:pathLst>
                <a:path w="1173480" h="1108709">
                  <a:moveTo>
                    <a:pt x="0" y="1087652"/>
                  </a:moveTo>
                  <a:lnTo>
                    <a:pt x="63500" y="1052830"/>
                  </a:lnTo>
                  <a:lnTo>
                    <a:pt x="101600" y="1029970"/>
                  </a:lnTo>
                  <a:lnTo>
                    <a:pt x="128270" y="999490"/>
                  </a:lnTo>
                  <a:lnTo>
                    <a:pt x="153670" y="975360"/>
                  </a:lnTo>
                  <a:lnTo>
                    <a:pt x="171450" y="947420"/>
                  </a:lnTo>
                  <a:lnTo>
                    <a:pt x="190500" y="915670"/>
                  </a:lnTo>
                  <a:lnTo>
                    <a:pt x="190500" y="887730"/>
                  </a:lnTo>
                  <a:lnTo>
                    <a:pt x="190500" y="857250"/>
                  </a:lnTo>
                  <a:lnTo>
                    <a:pt x="180340" y="826770"/>
                  </a:lnTo>
                  <a:lnTo>
                    <a:pt x="219710" y="850900"/>
                  </a:lnTo>
                  <a:lnTo>
                    <a:pt x="246379" y="891540"/>
                  </a:lnTo>
                  <a:lnTo>
                    <a:pt x="270510" y="941070"/>
                  </a:lnTo>
                  <a:lnTo>
                    <a:pt x="288290" y="999490"/>
                  </a:lnTo>
                  <a:lnTo>
                    <a:pt x="297180" y="1052830"/>
                  </a:lnTo>
                  <a:lnTo>
                    <a:pt x="297180" y="1107440"/>
                  </a:lnTo>
                  <a:lnTo>
                    <a:pt x="297180" y="1108710"/>
                  </a:lnTo>
                </a:path>
                <a:path w="1173480" h="1108709">
                  <a:moveTo>
                    <a:pt x="470177" y="1108710"/>
                  </a:moveTo>
                  <a:lnTo>
                    <a:pt x="502920" y="1076960"/>
                  </a:lnTo>
                  <a:lnTo>
                    <a:pt x="532130" y="1046480"/>
                  </a:lnTo>
                  <a:lnTo>
                    <a:pt x="541020" y="1024890"/>
                  </a:lnTo>
                  <a:lnTo>
                    <a:pt x="551180" y="993140"/>
                  </a:lnTo>
                  <a:lnTo>
                    <a:pt x="561340" y="965200"/>
                  </a:lnTo>
                  <a:lnTo>
                    <a:pt x="551180" y="928370"/>
                  </a:lnTo>
                  <a:lnTo>
                    <a:pt x="541020" y="891540"/>
                  </a:lnTo>
                  <a:lnTo>
                    <a:pt x="521970" y="857250"/>
                  </a:lnTo>
                  <a:lnTo>
                    <a:pt x="499109" y="816610"/>
                  </a:lnTo>
                  <a:lnTo>
                    <a:pt x="532130" y="820420"/>
                  </a:lnTo>
                  <a:lnTo>
                    <a:pt x="570230" y="831850"/>
                  </a:lnTo>
                  <a:lnTo>
                    <a:pt x="607060" y="838200"/>
                  </a:lnTo>
                  <a:lnTo>
                    <a:pt x="638810" y="857250"/>
                  </a:lnTo>
                  <a:lnTo>
                    <a:pt x="668020" y="869950"/>
                  </a:lnTo>
                  <a:lnTo>
                    <a:pt x="694690" y="887730"/>
                  </a:lnTo>
                  <a:lnTo>
                    <a:pt x="713740" y="904240"/>
                  </a:lnTo>
                  <a:lnTo>
                    <a:pt x="723900" y="928370"/>
                  </a:lnTo>
                  <a:lnTo>
                    <a:pt x="746760" y="947420"/>
                  </a:lnTo>
                  <a:lnTo>
                    <a:pt x="795020" y="965200"/>
                  </a:lnTo>
                  <a:lnTo>
                    <a:pt x="854710" y="980440"/>
                  </a:lnTo>
                  <a:lnTo>
                    <a:pt x="919480" y="993140"/>
                  </a:lnTo>
                  <a:lnTo>
                    <a:pt x="990600" y="999490"/>
                  </a:lnTo>
                  <a:lnTo>
                    <a:pt x="1065530" y="999490"/>
                  </a:lnTo>
                  <a:lnTo>
                    <a:pt x="1126490" y="999490"/>
                  </a:lnTo>
                  <a:lnTo>
                    <a:pt x="1173480" y="980440"/>
                  </a:lnTo>
                  <a:lnTo>
                    <a:pt x="1136650" y="969010"/>
                  </a:lnTo>
                  <a:lnTo>
                    <a:pt x="1088390" y="958850"/>
                  </a:lnTo>
                  <a:lnTo>
                    <a:pt x="1046480" y="934720"/>
                  </a:lnTo>
                  <a:lnTo>
                    <a:pt x="1009650" y="915670"/>
                  </a:lnTo>
                  <a:lnTo>
                    <a:pt x="971550" y="891540"/>
                  </a:lnTo>
                  <a:lnTo>
                    <a:pt x="948690" y="876300"/>
                  </a:lnTo>
                  <a:lnTo>
                    <a:pt x="919480" y="850900"/>
                  </a:lnTo>
                  <a:lnTo>
                    <a:pt x="919480" y="826770"/>
                  </a:lnTo>
                  <a:lnTo>
                    <a:pt x="911860" y="810260"/>
                  </a:lnTo>
                  <a:lnTo>
                    <a:pt x="863600" y="741680"/>
                  </a:lnTo>
                  <a:lnTo>
                    <a:pt x="831850" y="715010"/>
                  </a:lnTo>
                  <a:lnTo>
                    <a:pt x="784860" y="681990"/>
                  </a:lnTo>
                  <a:lnTo>
                    <a:pt x="734060" y="660400"/>
                  </a:lnTo>
                  <a:lnTo>
                    <a:pt x="678180" y="642620"/>
                  </a:lnTo>
                  <a:lnTo>
                    <a:pt x="638810" y="642620"/>
                  </a:lnTo>
                  <a:lnTo>
                    <a:pt x="607060" y="642620"/>
                  </a:lnTo>
                  <a:lnTo>
                    <a:pt x="657860" y="617220"/>
                  </a:lnTo>
                  <a:lnTo>
                    <a:pt x="713740" y="595630"/>
                  </a:lnTo>
                  <a:lnTo>
                    <a:pt x="784860" y="584200"/>
                  </a:lnTo>
                  <a:lnTo>
                    <a:pt x="854710" y="571500"/>
                  </a:lnTo>
                  <a:lnTo>
                    <a:pt x="938530" y="565150"/>
                  </a:lnTo>
                  <a:lnTo>
                    <a:pt x="1009650" y="565150"/>
                  </a:lnTo>
                  <a:lnTo>
                    <a:pt x="1079500" y="571500"/>
                  </a:lnTo>
                  <a:lnTo>
                    <a:pt x="1144270" y="577850"/>
                  </a:lnTo>
                  <a:lnTo>
                    <a:pt x="1098550" y="539750"/>
                  </a:lnTo>
                  <a:lnTo>
                    <a:pt x="1027430" y="506730"/>
                  </a:lnTo>
                  <a:lnTo>
                    <a:pt x="938530" y="468630"/>
                  </a:lnTo>
                  <a:lnTo>
                    <a:pt x="840740" y="447040"/>
                  </a:lnTo>
                  <a:lnTo>
                    <a:pt x="784860" y="440690"/>
                  </a:lnTo>
                  <a:lnTo>
                    <a:pt x="734060" y="435610"/>
                  </a:lnTo>
                  <a:lnTo>
                    <a:pt x="687070" y="435610"/>
                  </a:lnTo>
                  <a:lnTo>
                    <a:pt x="629920" y="440690"/>
                  </a:lnTo>
                  <a:lnTo>
                    <a:pt x="588010" y="447040"/>
                  </a:lnTo>
                  <a:lnTo>
                    <a:pt x="541020" y="462280"/>
                  </a:lnTo>
                  <a:lnTo>
                    <a:pt x="502920" y="487680"/>
                  </a:lnTo>
                  <a:lnTo>
                    <a:pt x="469900" y="511810"/>
                  </a:lnTo>
                  <a:lnTo>
                    <a:pt x="502920" y="468630"/>
                  </a:lnTo>
                  <a:lnTo>
                    <a:pt x="532130" y="435610"/>
                  </a:lnTo>
                  <a:lnTo>
                    <a:pt x="561340" y="391160"/>
                  </a:lnTo>
                  <a:lnTo>
                    <a:pt x="577850" y="358140"/>
                  </a:lnTo>
                  <a:lnTo>
                    <a:pt x="588010" y="320040"/>
                  </a:lnTo>
                  <a:lnTo>
                    <a:pt x="588010" y="287020"/>
                  </a:lnTo>
                  <a:lnTo>
                    <a:pt x="570230" y="248920"/>
                  </a:lnTo>
                  <a:lnTo>
                    <a:pt x="541020" y="214630"/>
                  </a:lnTo>
                  <a:lnTo>
                    <a:pt x="502920" y="177800"/>
                  </a:lnTo>
                  <a:lnTo>
                    <a:pt x="480059" y="142240"/>
                  </a:lnTo>
                  <a:lnTo>
                    <a:pt x="461009" y="113030"/>
                  </a:lnTo>
                  <a:lnTo>
                    <a:pt x="443230" y="82550"/>
                  </a:lnTo>
                  <a:lnTo>
                    <a:pt x="434340" y="60960"/>
                  </a:lnTo>
                  <a:lnTo>
                    <a:pt x="424180" y="34290"/>
                  </a:lnTo>
                  <a:lnTo>
                    <a:pt x="424180" y="15240"/>
                  </a:lnTo>
                  <a:lnTo>
                    <a:pt x="424180" y="0"/>
                  </a:lnTo>
                  <a:lnTo>
                    <a:pt x="382270" y="22860"/>
                  </a:lnTo>
                  <a:lnTo>
                    <a:pt x="345440" y="53340"/>
                  </a:lnTo>
                  <a:lnTo>
                    <a:pt x="297180" y="87630"/>
                  </a:lnTo>
                  <a:lnTo>
                    <a:pt x="265430" y="132080"/>
                  </a:lnTo>
                  <a:lnTo>
                    <a:pt x="228600" y="171450"/>
                  </a:lnTo>
                  <a:lnTo>
                    <a:pt x="209550" y="214630"/>
                  </a:lnTo>
                  <a:lnTo>
                    <a:pt x="199390" y="248920"/>
                  </a:lnTo>
                  <a:lnTo>
                    <a:pt x="209550" y="287020"/>
                  </a:lnTo>
                  <a:lnTo>
                    <a:pt x="219710" y="320040"/>
                  </a:lnTo>
                  <a:lnTo>
                    <a:pt x="228600" y="351790"/>
                  </a:lnTo>
                  <a:lnTo>
                    <a:pt x="228600" y="379730"/>
                  </a:lnTo>
                  <a:lnTo>
                    <a:pt x="219710" y="410210"/>
                  </a:lnTo>
                  <a:lnTo>
                    <a:pt x="209550" y="435610"/>
                  </a:lnTo>
                  <a:lnTo>
                    <a:pt x="190500" y="457200"/>
                  </a:lnTo>
                  <a:lnTo>
                    <a:pt x="171450" y="474980"/>
                  </a:lnTo>
                  <a:lnTo>
                    <a:pt x="148590" y="494030"/>
                  </a:lnTo>
                </a:path>
              </a:pathLst>
            </a:custGeom>
            <a:ln w="934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3" name="object 1023"/>
            <p:cNvSpPr/>
            <p:nvPr/>
          </p:nvSpPr>
          <p:spPr>
            <a:xfrm>
              <a:off x="0" y="5673089"/>
              <a:ext cx="1097280" cy="1184910"/>
            </a:xfrm>
            <a:custGeom>
              <a:avLst/>
              <a:gdLst/>
              <a:ahLst/>
              <a:cxnLst/>
              <a:rect l="l" t="t" r="r" b="b"/>
              <a:pathLst>
                <a:path w="1097280" h="1184909">
                  <a:moveTo>
                    <a:pt x="429339" y="826770"/>
                  </a:moveTo>
                  <a:lnTo>
                    <a:pt x="104139" y="826770"/>
                  </a:lnTo>
                  <a:lnTo>
                    <a:pt x="143510" y="850900"/>
                  </a:lnTo>
                  <a:lnTo>
                    <a:pt x="170180" y="891540"/>
                  </a:lnTo>
                  <a:lnTo>
                    <a:pt x="194310" y="941070"/>
                  </a:lnTo>
                  <a:lnTo>
                    <a:pt x="212090" y="999490"/>
                  </a:lnTo>
                  <a:lnTo>
                    <a:pt x="220979" y="1052830"/>
                  </a:lnTo>
                  <a:lnTo>
                    <a:pt x="220979" y="1129030"/>
                  </a:lnTo>
                  <a:lnTo>
                    <a:pt x="212090" y="1154430"/>
                  </a:lnTo>
                  <a:lnTo>
                    <a:pt x="201930" y="1173480"/>
                  </a:lnTo>
                  <a:lnTo>
                    <a:pt x="189230" y="1184910"/>
                  </a:lnTo>
                  <a:lnTo>
                    <a:pt x="250190" y="1178560"/>
                  </a:lnTo>
                  <a:lnTo>
                    <a:pt x="318770" y="1154430"/>
                  </a:lnTo>
                  <a:lnTo>
                    <a:pt x="384810" y="1117600"/>
                  </a:lnTo>
                  <a:lnTo>
                    <a:pt x="426720" y="1076960"/>
                  </a:lnTo>
                  <a:lnTo>
                    <a:pt x="455930" y="1046480"/>
                  </a:lnTo>
                  <a:lnTo>
                    <a:pt x="474980" y="993140"/>
                  </a:lnTo>
                  <a:lnTo>
                    <a:pt x="485140" y="965200"/>
                  </a:lnTo>
                  <a:lnTo>
                    <a:pt x="464820" y="891540"/>
                  </a:lnTo>
                  <a:lnTo>
                    <a:pt x="445770" y="855980"/>
                  </a:lnTo>
                  <a:lnTo>
                    <a:pt x="429339" y="826770"/>
                  </a:lnTo>
                  <a:close/>
                </a:path>
                <a:path w="1097280" h="1184909">
                  <a:moveTo>
                    <a:pt x="0" y="374042"/>
                  </a:moveTo>
                  <a:lnTo>
                    <a:pt x="0" y="1045210"/>
                  </a:lnTo>
                  <a:lnTo>
                    <a:pt x="25400" y="1029970"/>
                  </a:lnTo>
                  <a:lnTo>
                    <a:pt x="52069" y="999490"/>
                  </a:lnTo>
                  <a:lnTo>
                    <a:pt x="77470" y="975360"/>
                  </a:lnTo>
                  <a:lnTo>
                    <a:pt x="95250" y="947420"/>
                  </a:lnTo>
                  <a:lnTo>
                    <a:pt x="114300" y="915670"/>
                  </a:lnTo>
                  <a:lnTo>
                    <a:pt x="114300" y="855980"/>
                  </a:lnTo>
                  <a:lnTo>
                    <a:pt x="104139" y="826770"/>
                  </a:lnTo>
                  <a:lnTo>
                    <a:pt x="429339" y="826770"/>
                  </a:lnTo>
                  <a:lnTo>
                    <a:pt x="422909" y="815340"/>
                  </a:lnTo>
                  <a:lnTo>
                    <a:pt x="838004" y="815340"/>
                  </a:lnTo>
                  <a:lnTo>
                    <a:pt x="835660" y="810260"/>
                  </a:lnTo>
                  <a:lnTo>
                    <a:pt x="787400" y="741680"/>
                  </a:lnTo>
                  <a:lnTo>
                    <a:pt x="754380" y="715010"/>
                  </a:lnTo>
                  <a:lnTo>
                    <a:pt x="708660" y="681990"/>
                  </a:lnTo>
                  <a:lnTo>
                    <a:pt x="657860" y="660400"/>
                  </a:lnTo>
                  <a:lnTo>
                    <a:pt x="601980" y="642620"/>
                  </a:lnTo>
                  <a:lnTo>
                    <a:pt x="530860" y="642620"/>
                  </a:lnTo>
                  <a:lnTo>
                    <a:pt x="581660" y="617220"/>
                  </a:lnTo>
                  <a:lnTo>
                    <a:pt x="637540" y="595630"/>
                  </a:lnTo>
                  <a:lnTo>
                    <a:pt x="708660" y="584200"/>
                  </a:lnTo>
                  <a:lnTo>
                    <a:pt x="778510" y="571500"/>
                  </a:lnTo>
                  <a:lnTo>
                    <a:pt x="862330" y="565150"/>
                  </a:lnTo>
                  <a:lnTo>
                    <a:pt x="1052830" y="565150"/>
                  </a:lnTo>
                  <a:lnTo>
                    <a:pt x="1022350" y="539750"/>
                  </a:lnTo>
                  <a:lnTo>
                    <a:pt x="962171" y="511810"/>
                  </a:lnTo>
                  <a:lnTo>
                    <a:pt x="393700" y="511810"/>
                  </a:lnTo>
                  <a:lnTo>
                    <a:pt x="407296" y="494030"/>
                  </a:lnTo>
                  <a:lnTo>
                    <a:pt x="71120" y="494030"/>
                  </a:lnTo>
                  <a:lnTo>
                    <a:pt x="62230" y="462280"/>
                  </a:lnTo>
                  <a:lnTo>
                    <a:pt x="52069" y="435610"/>
                  </a:lnTo>
                  <a:lnTo>
                    <a:pt x="25400" y="403860"/>
                  </a:lnTo>
                  <a:lnTo>
                    <a:pt x="0" y="374042"/>
                  </a:lnTo>
                  <a:close/>
                </a:path>
                <a:path w="1097280" h="1184909">
                  <a:moveTo>
                    <a:pt x="838004" y="815340"/>
                  </a:moveTo>
                  <a:lnTo>
                    <a:pt x="422909" y="815340"/>
                  </a:lnTo>
                  <a:lnTo>
                    <a:pt x="455930" y="820420"/>
                  </a:lnTo>
                  <a:lnTo>
                    <a:pt x="494030" y="831850"/>
                  </a:lnTo>
                  <a:lnTo>
                    <a:pt x="530860" y="836930"/>
                  </a:lnTo>
                  <a:lnTo>
                    <a:pt x="562610" y="855980"/>
                  </a:lnTo>
                  <a:lnTo>
                    <a:pt x="591820" y="869950"/>
                  </a:lnTo>
                  <a:lnTo>
                    <a:pt x="618490" y="887730"/>
                  </a:lnTo>
                  <a:lnTo>
                    <a:pt x="637540" y="904240"/>
                  </a:lnTo>
                  <a:lnTo>
                    <a:pt x="647700" y="928370"/>
                  </a:lnTo>
                  <a:lnTo>
                    <a:pt x="670560" y="947420"/>
                  </a:lnTo>
                  <a:lnTo>
                    <a:pt x="718820" y="965200"/>
                  </a:lnTo>
                  <a:lnTo>
                    <a:pt x="778510" y="980440"/>
                  </a:lnTo>
                  <a:lnTo>
                    <a:pt x="843280" y="993140"/>
                  </a:lnTo>
                  <a:lnTo>
                    <a:pt x="914400" y="999490"/>
                  </a:lnTo>
                  <a:lnTo>
                    <a:pt x="1050290" y="999490"/>
                  </a:lnTo>
                  <a:lnTo>
                    <a:pt x="1097280" y="980440"/>
                  </a:lnTo>
                  <a:lnTo>
                    <a:pt x="1060450" y="969010"/>
                  </a:lnTo>
                  <a:lnTo>
                    <a:pt x="1012190" y="958850"/>
                  </a:lnTo>
                  <a:lnTo>
                    <a:pt x="970280" y="934720"/>
                  </a:lnTo>
                  <a:lnTo>
                    <a:pt x="933450" y="915670"/>
                  </a:lnTo>
                  <a:lnTo>
                    <a:pt x="895350" y="891540"/>
                  </a:lnTo>
                  <a:lnTo>
                    <a:pt x="872490" y="876300"/>
                  </a:lnTo>
                  <a:lnTo>
                    <a:pt x="843280" y="850900"/>
                  </a:lnTo>
                  <a:lnTo>
                    <a:pt x="843280" y="826770"/>
                  </a:lnTo>
                  <a:lnTo>
                    <a:pt x="838004" y="815340"/>
                  </a:lnTo>
                  <a:close/>
                </a:path>
                <a:path w="1097280" h="1184909">
                  <a:moveTo>
                    <a:pt x="1052830" y="565150"/>
                  </a:moveTo>
                  <a:lnTo>
                    <a:pt x="933450" y="565150"/>
                  </a:lnTo>
                  <a:lnTo>
                    <a:pt x="1068070" y="577850"/>
                  </a:lnTo>
                  <a:lnTo>
                    <a:pt x="1052830" y="565150"/>
                  </a:lnTo>
                  <a:close/>
                </a:path>
                <a:path w="1097280" h="1184909">
                  <a:moveTo>
                    <a:pt x="657860" y="435610"/>
                  </a:moveTo>
                  <a:lnTo>
                    <a:pt x="610870" y="435610"/>
                  </a:lnTo>
                  <a:lnTo>
                    <a:pt x="553720" y="440690"/>
                  </a:lnTo>
                  <a:lnTo>
                    <a:pt x="511809" y="447040"/>
                  </a:lnTo>
                  <a:lnTo>
                    <a:pt x="464820" y="462280"/>
                  </a:lnTo>
                  <a:lnTo>
                    <a:pt x="426720" y="487680"/>
                  </a:lnTo>
                  <a:lnTo>
                    <a:pt x="393700" y="511810"/>
                  </a:lnTo>
                  <a:lnTo>
                    <a:pt x="962171" y="511810"/>
                  </a:lnTo>
                  <a:lnTo>
                    <a:pt x="862330" y="468630"/>
                  </a:lnTo>
                  <a:lnTo>
                    <a:pt x="764540" y="447040"/>
                  </a:lnTo>
                  <a:lnTo>
                    <a:pt x="708660" y="440690"/>
                  </a:lnTo>
                  <a:lnTo>
                    <a:pt x="657860" y="435610"/>
                  </a:lnTo>
                  <a:close/>
                </a:path>
                <a:path w="1097280" h="1184909">
                  <a:moveTo>
                    <a:pt x="347980" y="0"/>
                  </a:moveTo>
                  <a:lnTo>
                    <a:pt x="306070" y="21590"/>
                  </a:lnTo>
                  <a:lnTo>
                    <a:pt x="269240" y="53340"/>
                  </a:lnTo>
                  <a:lnTo>
                    <a:pt x="220979" y="87630"/>
                  </a:lnTo>
                  <a:lnTo>
                    <a:pt x="189230" y="132080"/>
                  </a:lnTo>
                  <a:lnTo>
                    <a:pt x="152400" y="170180"/>
                  </a:lnTo>
                  <a:lnTo>
                    <a:pt x="133350" y="213360"/>
                  </a:lnTo>
                  <a:lnTo>
                    <a:pt x="123189" y="248920"/>
                  </a:lnTo>
                  <a:lnTo>
                    <a:pt x="133350" y="287020"/>
                  </a:lnTo>
                  <a:lnTo>
                    <a:pt x="143510" y="320040"/>
                  </a:lnTo>
                  <a:lnTo>
                    <a:pt x="152400" y="351790"/>
                  </a:lnTo>
                  <a:lnTo>
                    <a:pt x="152400" y="379730"/>
                  </a:lnTo>
                  <a:lnTo>
                    <a:pt x="143510" y="410210"/>
                  </a:lnTo>
                  <a:lnTo>
                    <a:pt x="133350" y="435610"/>
                  </a:lnTo>
                  <a:lnTo>
                    <a:pt x="114300" y="457200"/>
                  </a:lnTo>
                  <a:lnTo>
                    <a:pt x="95250" y="474980"/>
                  </a:lnTo>
                  <a:lnTo>
                    <a:pt x="71120" y="494030"/>
                  </a:lnTo>
                  <a:lnTo>
                    <a:pt x="407296" y="494030"/>
                  </a:lnTo>
                  <a:lnTo>
                    <a:pt x="426720" y="468630"/>
                  </a:lnTo>
                  <a:lnTo>
                    <a:pt x="455930" y="435610"/>
                  </a:lnTo>
                  <a:lnTo>
                    <a:pt x="485140" y="391160"/>
                  </a:lnTo>
                  <a:lnTo>
                    <a:pt x="501650" y="358140"/>
                  </a:lnTo>
                  <a:lnTo>
                    <a:pt x="511809" y="320040"/>
                  </a:lnTo>
                  <a:lnTo>
                    <a:pt x="511809" y="287020"/>
                  </a:lnTo>
                  <a:lnTo>
                    <a:pt x="494030" y="248920"/>
                  </a:lnTo>
                  <a:lnTo>
                    <a:pt x="464820" y="213360"/>
                  </a:lnTo>
                  <a:lnTo>
                    <a:pt x="426720" y="177800"/>
                  </a:lnTo>
                  <a:lnTo>
                    <a:pt x="403860" y="142240"/>
                  </a:lnTo>
                  <a:lnTo>
                    <a:pt x="384810" y="113030"/>
                  </a:lnTo>
                  <a:lnTo>
                    <a:pt x="367030" y="81280"/>
                  </a:lnTo>
                  <a:lnTo>
                    <a:pt x="358140" y="59690"/>
                  </a:lnTo>
                  <a:lnTo>
                    <a:pt x="347980" y="34290"/>
                  </a:lnTo>
                  <a:lnTo>
                    <a:pt x="347980" y="0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4" name="object 1024"/>
            <p:cNvSpPr/>
            <p:nvPr/>
          </p:nvSpPr>
          <p:spPr>
            <a:xfrm>
              <a:off x="0" y="5673089"/>
              <a:ext cx="1097280" cy="1184910"/>
            </a:xfrm>
            <a:custGeom>
              <a:avLst/>
              <a:gdLst/>
              <a:ahLst/>
              <a:cxnLst/>
              <a:rect l="l" t="t" r="r" b="b"/>
              <a:pathLst>
                <a:path w="1097280" h="1184909">
                  <a:moveTo>
                    <a:pt x="71120" y="494030"/>
                  </a:moveTo>
                  <a:lnTo>
                    <a:pt x="62230" y="462280"/>
                  </a:lnTo>
                  <a:lnTo>
                    <a:pt x="52069" y="435610"/>
                  </a:lnTo>
                  <a:lnTo>
                    <a:pt x="25400" y="403860"/>
                  </a:lnTo>
                  <a:lnTo>
                    <a:pt x="0" y="374042"/>
                  </a:lnTo>
                </a:path>
                <a:path w="1097280" h="1184909">
                  <a:moveTo>
                    <a:pt x="0" y="1045210"/>
                  </a:moveTo>
                  <a:lnTo>
                    <a:pt x="25400" y="1029970"/>
                  </a:lnTo>
                  <a:lnTo>
                    <a:pt x="52069" y="999490"/>
                  </a:lnTo>
                  <a:lnTo>
                    <a:pt x="77470" y="975360"/>
                  </a:lnTo>
                  <a:lnTo>
                    <a:pt x="95250" y="947420"/>
                  </a:lnTo>
                  <a:lnTo>
                    <a:pt x="114300" y="915670"/>
                  </a:lnTo>
                  <a:lnTo>
                    <a:pt x="114300" y="887730"/>
                  </a:lnTo>
                  <a:lnTo>
                    <a:pt x="114300" y="855980"/>
                  </a:lnTo>
                  <a:lnTo>
                    <a:pt x="104139" y="826770"/>
                  </a:lnTo>
                  <a:lnTo>
                    <a:pt x="143510" y="850900"/>
                  </a:lnTo>
                  <a:lnTo>
                    <a:pt x="170180" y="891540"/>
                  </a:lnTo>
                  <a:lnTo>
                    <a:pt x="194310" y="941070"/>
                  </a:lnTo>
                  <a:lnTo>
                    <a:pt x="212090" y="999490"/>
                  </a:lnTo>
                  <a:lnTo>
                    <a:pt x="220979" y="1052830"/>
                  </a:lnTo>
                  <a:lnTo>
                    <a:pt x="220979" y="1107440"/>
                  </a:lnTo>
                  <a:lnTo>
                    <a:pt x="220979" y="1129030"/>
                  </a:lnTo>
                  <a:lnTo>
                    <a:pt x="212090" y="1154430"/>
                  </a:lnTo>
                  <a:lnTo>
                    <a:pt x="201930" y="1173480"/>
                  </a:lnTo>
                  <a:lnTo>
                    <a:pt x="189230" y="1184910"/>
                  </a:lnTo>
                  <a:lnTo>
                    <a:pt x="250190" y="1178560"/>
                  </a:lnTo>
                  <a:lnTo>
                    <a:pt x="318770" y="1154430"/>
                  </a:lnTo>
                  <a:lnTo>
                    <a:pt x="384810" y="1117600"/>
                  </a:lnTo>
                  <a:lnTo>
                    <a:pt x="426720" y="1076960"/>
                  </a:lnTo>
                  <a:lnTo>
                    <a:pt x="455930" y="1046480"/>
                  </a:lnTo>
                  <a:lnTo>
                    <a:pt x="474980" y="993140"/>
                  </a:lnTo>
                  <a:lnTo>
                    <a:pt x="485140" y="965200"/>
                  </a:lnTo>
                  <a:lnTo>
                    <a:pt x="474980" y="928370"/>
                  </a:lnTo>
                  <a:lnTo>
                    <a:pt x="464820" y="891540"/>
                  </a:lnTo>
                  <a:lnTo>
                    <a:pt x="445770" y="855980"/>
                  </a:lnTo>
                  <a:lnTo>
                    <a:pt x="422909" y="815340"/>
                  </a:lnTo>
                  <a:lnTo>
                    <a:pt x="455930" y="820420"/>
                  </a:lnTo>
                  <a:lnTo>
                    <a:pt x="494030" y="831850"/>
                  </a:lnTo>
                  <a:lnTo>
                    <a:pt x="530860" y="836930"/>
                  </a:lnTo>
                  <a:lnTo>
                    <a:pt x="562610" y="855980"/>
                  </a:lnTo>
                  <a:lnTo>
                    <a:pt x="591820" y="869950"/>
                  </a:lnTo>
                  <a:lnTo>
                    <a:pt x="618490" y="887730"/>
                  </a:lnTo>
                  <a:lnTo>
                    <a:pt x="637540" y="904240"/>
                  </a:lnTo>
                  <a:lnTo>
                    <a:pt x="647700" y="928370"/>
                  </a:lnTo>
                  <a:lnTo>
                    <a:pt x="670560" y="947420"/>
                  </a:lnTo>
                  <a:lnTo>
                    <a:pt x="718820" y="965200"/>
                  </a:lnTo>
                  <a:lnTo>
                    <a:pt x="778510" y="980440"/>
                  </a:lnTo>
                  <a:lnTo>
                    <a:pt x="843280" y="993140"/>
                  </a:lnTo>
                  <a:lnTo>
                    <a:pt x="914400" y="999490"/>
                  </a:lnTo>
                  <a:lnTo>
                    <a:pt x="989330" y="999490"/>
                  </a:lnTo>
                  <a:lnTo>
                    <a:pt x="1050290" y="999490"/>
                  </a:lnTo>
                  <a:lnTo>
                    <a:pt x="1097280" y="980440"/>
                  </a:lnTo>
                  <a:lnTo>
                    <a:pt x="1060450" y="969010"/>
                  </a:lnTo>
                  <a:lnTo>
                    <a:pt x="1012190" y="958850"/>
                  </a:lnTo>
                  <a:lnTo>
                    <a:pt x="970280" y="934720"/>
                  </a:lnTo>
                  <a:lnTo>
                    <a:pt x="933450" y="915670"/>
                  </a:lnTo>
                  <a:lnTo>
                    <a:pt x="895350" y="891540"/>
                  </a:lnTo>
                  <a:lnTo>
                    <a:pt x="872490" y="876300"/>
                  </a:lnTo>
                  <a:lnTo>
                    <a:pt x="843280" y="850900"/>
                  </a:lnTo>
                  <a:lnTo>
                    <a:pt x="843280" y="826770"/>
                  </a:lnTo>
                  <a:lnTo>
                    <a:pt x="835660" y="810260"/>
                  </a:lnTo>
                  <a:lnTo>
                    <a:pt x="787400" y="741680"/>
                  </a:lnTo>
                  <a:lnTo>
                    <a:pt x="754380" y="715010"/>
                  </a:lnTo>
                  <a:lnTo>
                    <a:pt x="708660" y="681990"/>
                  </a:lnTo>
                  <a:lnTo>
                    <a:pt x="657860" y="660400"/>
                  </a:lnTo>
                  <a:lnTo>
                    <a:pt x="601980" y="642620"/>
                  </a:lnTo>
                  <a:lnTo>
                    <a:pt x="562610" y="642620"/>
                  </a:lnTo>
                  <a:lnTo>
                    <a:pt x="530860" y="642620"/>
                  </a:lnTo>
                  <a:lnTo>
                    <a:pt x="581660" y="617220"/>
                  </a:lnTo>
                  <a:lnTo>
                    <a:pt x="637540" y="595630"/>
                  </a:lnTo>
                  <a:lnTo>
                    <a:pt x="708660" y="584200"/>
                  </a:lnTo>
                  <a:lnTo>
                    <a:pt x="778510" y="571500"/>
                  </a:lnTo>
                  <a:lnTo>
                    <a:pt x="862330" y="565150"/>
                  </a:lnTo>
                  <a:lnTo>
                    <a:pt x="933450" y="565150"/>
                  </a:lnTo>
                  <a:lnTo>
                    <a:pt x="1002030" y="571500"/>
                  </a:lnTo>
                  <a:lnTo>
                    <a:pt x="1068070" y="577850"/>
                  </a:lnTo>
                  <a:lnTo>
                    <a:pt x="1022350" y="539750"/>
                  </a:lnTo>
                  <a:lnTo>
                    <a:pt x="951230" y="506730"/>
                  </a:lnTo>
                  <a:lnTo>
                    <a:pt x="862330" y="468630"/>
                  </a:lnTo>
                  <a:lnTo>
                    <a:pt x="764540" y="447040"/>
                  </a:lnTo>
                  <a:lnTo>
                    <a:pt x="708660" y="440690"/>
                  </a:lnTo>
                  <a:lnTo>
                    <a:pt x="657860" y="435610"/>
                  </a:lnTo>
                  <a:lnTo>
                    <a:pt x="610870" y="435610"/>
                  </a:lnTo>
                  <a:lnTo>
                    <a:pt x="553720" y="440690"/>
                  </a:lnTo>
                  <a:lnTo>
                    <a:pt x="511809" y="447040"/>
                  </a:lnTo>
                  <a:lnTo>
                    <a:pt x="464820" y="462280"/>
                  </a:lnTo>
                  <a:lnTo>
                    <a:pt x="426720" y="487680"/>
                  </a:lnTo>
                  <a:lnTo>
                    <a:pt x="393700" y="511810"/>
                  </a:lnTo>
                  <a:lnTo>
                    <a:pt x="426720" y="468630"/>
                  </a:lnTo>
                  <a:lnTo>
                    <a:pt x="455930" y="435610"/>
                  </a:lnTo>
                  <a:lnTo>
                    <a:pt x="485140" y="391160"/>
                  </a:lnTo>
                  <a:lnTo>
                    <a:pt x="501650" y="358140"/>
                  </a:lnTo>
                  <a:lnTo>
                    <a:pt x="511809" y="320040"/>
                  </a:lnTo>
                  <a:lnTo>
                    <a:pt x="511809" y="287020"/>
                  </a:lnTo>
                  <a:lnTo>
                    <a:pt x="494030" y="248920"/>
                  </a:lnTo>
                  <a:lnTo>
                    <a:pt x="464820" y="213360"/>
                  </a:lnTo>
                  <a:lnTo>
                    <a:pt x="426720" y="177800"/>
                  </a:lnTo>
                  <a:lnTo>
                    <a:pt x="403860" y="142240"/>
                  </a:lnTo>
                  <a:lnTo>
                    <a:pt x="384810" y="113030"/>
                  </a:lnTo>
                  <a:lnTo>
                    <a:pt x="367030" y="81280"/>
                  </a:lnTo>
                  <a:lnTo>
                    <a:pt x="358140" y="59690"/>
                  </a:lnTo>
                  <a:lnTo>
                    <a:pt x="347980" y="34290"/>
                  </a:lnTo>
                  <a:lnTo>
                    <a:pt x="347980" y="15240"/>
                  </a:lnTo>
                  <a:lnTo>
                    <a:pt x="347980" y="0"/>
                  </a:lnTo>
                  <a:lnTo>
                    <a:pt x="306070" y="21590"/>
                  </a:lnTo>
                  <a:lnTo>
                    <a:pt x="269240" y="53340"/>
                  </a:lnTo>
                  <a:lnTo>
                    <a:pt x="220979" y="87630"/>
                  </a:lnTo>
                  <a:lnTo>
                    <a:pt x="189230" y="132080"/>
                  </a:lnTo>
                  <a:lnTo>
                    <a:pt x="152400" y="170180"/>
                  </a:lnTo>
                  <a:lnTo>
                    <a:pt x="133350" y="213360"/>
                  </a:lnTo>
                  <a:lnTo>
                    <a:pt x="123189" y="248920"/>
                  </a:lnTo>
                  <a:lnTo>
                    <a:pt x="133350" y="287020"/>
                  </a:lnTo>
                  <a:lnTo>
                    <a:pt x="143510" y="320040"/>
                  </a:lnTo>
                  <a:lnTo>
                    <a:pt x="152400" y="351790"/>
                  </a:lnTo>
                  <a:lnTo>
                    <a:pt x="152400" y="379730"/>
                  </a:lnTo>
                  <a:lnTo>
                    <a:pt x="143510" y="410210"/>
                  </a:lnTo>
                  <a:lnTo>
                    <a:pt x="133350" y="435610"/>
                  </a:lnTo>
                  <a:lnTo>
                    <a:pt x="114300" y="457200"/>
                  </a:lnTo>
                  <a:lnTo>
                    <a:pt x="95250" y="474980"/>
                  </a:lnTo>
                  <a:lnTo>
                    <a:pt x="71120" y="494030"/>
                  </a:lnTo>
                </a:path>
                <a:path w="1097280" h="1184909">
                  <a:moveTo>
                    <a:pt x="1097280" y="1184910"/>
                  </a:moveTo>
                  <a:lnTo>
                    <a:pt x="1097280" y="118491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5" name="object 1025"/>
            <p:cNvSpPr/>
            <p:nvPr/>
          </p:nvSpPr>
          <p:spPr>
            <a:xfrm>
              <a:off x="3401467" y="6178957"/>
              <a:ext cx="3244034" cy="68371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6" name="object 1026"/>
            <p:cNvSpPr/>
            <p:nvPr/>
          </p:nvSpPr>
          <p:spPr>
            <a:xfrm>
              <a:off x="85089" y="208279"/>
              <a:ext cx="2743200" cy="1054100"/>
            </a:xfrm>
            <a:custGeom>
              <a:avLst/>
              <a:gdLst/>
              <a:ahLst/>
              <a:cxnLst/>
              <a:rect l="l" t="t" r="r" b="b"/>
              <a:pathLst>
                <a:path w="2743200" h="1054100">
                  <a:moveTo>
                    <a:pt x="1720850" y="980439"/>
                  </a:moveTo>
                  <a:lnTo>
                    <a:pt x="939800" y="980439"/>
                  </a:lnTo>
                  <a:lnTo>
                    <a:pt x="1136650" y="1008379"/>
                  </a:lnTo>
                  <a:lnTo>
                    <a:pt x="1155700" y="1014729"/>
                  </a:lnTo>
                  <a:lnTo>
                    <a:pt x="1192530" y="1027429"/>
                  </a:lnTo>
                  <a:lnTo>
                    <a:pt x="1233170" y="1037589"/>
                  </a:lnTo>
                  <a:lnTo>
                    <a:pt x="1273810" y="1046479"/>
                  </a:lnTo>
                  <a:lnTo>
                    <a:pt x="1338580" y="1052829"/>
                  </a:lnTo>
                  <a:lnTo>
                    <a:pt x="1362710" y="1054100"/>
                  </a:lnTo>
                  <a:lnTo>
                    <a:pt x="1451610" y="1054100"/>
                  </a:lnTo>
                  <a:lnTo>
                    <a:pt x="1515110" y="1047750"/>
                  </a:lnTo>
                  <a:lnTo>
                    <a:pt x="1557020" y="1040129"/>
                  </a:lnTo>
                  <a:lnTo>
                    <a:pt x="1597660" y="1028700"/>
                  </a:lnTo>
                  <a:lnTo>
                    <a:pt x="1617980" y="1024889"/>
                  </a:lnTo>
                  <a:lnTo>
                    <a:pt x="1635760" y="1018539"/>
                  </a:lnTo>
                  <a:lnTo>
                    <a:pt x="1654810" y="1012189"/>
                  </a:lnTo>
                  <a:lnTo>
                    <a:pt x="1672590" y="1003300"/>
                  </a:lnTo>
                  <a:lnTo>
                    <a:pt x="1705610" y="989329"/>
                  </a:lnTo>
                  <a:lnTo>
                    <a:pt x="1720850" y="980439"/>
                  </a:lnTo>
                  <a:close/>
                </a:path>
                <a:path w="2743200" h="1054100">
                  <a:moveTo>
                    <a:pt x="133350" y="621029"/>
                  </a:moveTo>
                  <a:lnTo>
                    <a:pt x="118110" y="628650"/>
                  </a:lnTo>
                  <a:lnTo>
                    <a:pt x="109220" y="635000"/>
                  </a:lnTo>
                  <a:lnTo>
                    <a:pt x="101599" y="641350"/>
                  </a:lnTo>
                  <a:lnTo>
                    <a:pt x="95249" y="647700"/>
                  </a:lnTo>
                  <a:lnTo>
                    <a:pt x="87630" y="654050"/>
                  </a:lnTo>
                  <a:lnTo>
                    <a:pt x="82549" y="660400"/>
                  </a:lnTo>
                  <a:lnTo>
                    <a:pt x="77470" y="669289"/>
                  </a:lnTo>
                  <a:lnTo>
                    <a:pt x="72390" y="675639"/>
                  </a:lnTo>
                  <a:lnTo>
                    <a:pt x="68580" y="681989"/>
                  </a:lnTo>
                  <a:lnTo>
                    <a:pt x="67310" y="690879"/>
                  </a:lnTo>
                  <a:lnTo>
                    <a:pt x="63499" y="697229"/>
                  </a:lnTo>
                  <a:lnTo>
                    <a:pt x="60960" y="704850"/>
                  </a:lnTo>
                  <a:lnTo>
                    <a:pt x="60960" y="711200"/>
                  </a:lnTo>
                  <a:lnTo>
                    <a:pt x="59690" y="717550"/>
                  </a:lnTo>
                  <a:lnTo>
                    <a:pt x="60960" y="726439"/>
                  </a:lnTo>
                  <a:lnTo>
                    <a:pt x="60960" y="732789"/>
                  </a:lnTo>
                  <a:lnTo>
                    <a:pt x="63499" y="741679"/>
                  </a:lnTo>
                  <a:lnTo>
                    <a:pt x="67310" y="748029"/>
                  </a:lnTo>
                  <a:lnTo>
                    <a:pt x="69849" y="755650"/>
                  </a:lnTo>
                  <a:lnTo>
                    <a:pt x="77470" y="768350"/>
                  </a:lnTo>
                  <a:lnTo>
                    <a:pt x="82549" y="774700"/>
                  </a:lnTo>
                  <a:lnTo>
                    <a:pt x="88899" y="781050"/>
                  </a:lnTo>
                  <a:lnTo>
                    <a:pt x="95249" y="789939"/>
                  </a:lnTo>
                  <a:lnTo>
                    <a:pt x="102870" y="793750"/>
                  </a:lnTo>
                  <a:lnTo>
                    <a:pt x="110489" y="800100"/>
                  </a:lnTo>
                  <a:lnTo>
                    <a:pt x="128270" y="812800"/>
                  </a:lnTo>
                  <a:lnTo>
                    <a:pt x="138430" y="819150"/>
                  </a:lnTo>
                  <a:lnTo>
                    <a:pt x="147320" y="824229"/>
                  </a:lnTo>
                  <a:lnTo>
                    <a:pt x="158750" y="828039"/>
                  </a:lnTo>
                  <a:lnTo>
                    <a:pt x="168910" y="831850"/>
                  </a:lnTo>
                  <a:lnTo>
                    <a:pt x="181610" y="838200"/>
                  </a:lnTo>
                  <a:lnTo>
                    <a:pt x="194310" y="843279"/>
                  </a:lnTo>
                  <a:lnTo>
                    <a:pt x="204470" y="844550"/>
                  </a:lnTo>
                  <a:lnTo>
                    <a:pt x="217170" y="847089"/>
                  </a:lnTo>
                  <a:lnTo>
                    <a:pt x="242570" y="855979"/>
                  </a:lnTo>
                  <a:lnTo>
                    <a:pt x="257810" y="857250"/>
                  </a:lnTo>
                  <a:lnTo>
                    <a:pt x="283210" y="859789"/>
                  </a:lnTo>
                  <a:lnTo>
                    <a:pt x="297180" y="859789"/>
                  </a:lnTo>
                  <a:lnTo>
                    <a:pt x="311150" y="862329"/>
                  </a:lnTo>
                  <a:lnTo>
                    <a:pt x="354330" y="862329"/>
                  </a:lnTo>
                  <a:lnTo>
                    <a:pt x="463550" y="923289"/>
                  </a:lnTo>
                  <a:lnTo>
                    <a:pt x="482600" y="933450"/>
                  </a:lnTo>
                  <a:lnTo>
                    <a:pt x="502919" y="942339"/>
                  </a:lnTo>
                  <a:lnTo>
                    <a:pt x="524510" y="948689"/>
                  </a:lnTo>
                  <a:lnTo>
                    <a:pt x="544830" y="957579"/>
                  </a:lnTo>
                  <a:lnTo>
                    <a:pt x="567690" y="961389"/>
                  </a:lnTo>
                  <a:lnTo>
                    <a:pt x="590550" y="970279"/>
                  </a:lnTo>
                  <a:lnTo>
                    <a:pt x="638810" y="977900"/>
                  </a:lnTo>
                  <a:lnTo>
                    <a:pt x="664210" y="982979"/>
                  </a:lnTo>
                  <a:lnTo>
                    <a:pt x="687069" y="984250"/>
                  </a:lnTo>
                  <a:lnTo>
                    <a:pt x="712469" y="986789"/>
                  </a:lnTo>
                  <a:lnTo>
                    <a:pt x="737869" y="990600"/>
                  </a:lnTo>
                  <a:lnTo>
                    <a:pt x="842010" y="990600"/>
                  </a:lnTo>
                  <a:lnTo>
                    <a:pt x="864869" y="989329"/>
                  </a:lnTo>
                  <a:lnTo>
                    <a:pt x="915669" y="984250"/>
                  </a:lnTo>
                  <a:lnTo>
                    <a:pt x="939800" y="980439"/>
                  </a:lnTo>
                  <a:lnTo>
                    <a:pt x="1720850" y="980439"/>
                  </a:lnTo>
                  <a:lnTo>
                    <a:pt x="1734820" y="971550"/>
                  </a:lnTo>
                  <a:lnTo>
                    <a:pt x="1747520" y="961389"/>
                  </a:lnTo>
                  <a:lnTo>
                    <a:pt x="1772920" y="944879"/>
                  </a:lnTo>
                  <a:lnTo>
                    <a:pt x="1893570" y="916939"/>
                  </a:lnTo>
                  <a:lnTo>
                    <a:pt x="2117936" y="916939"/>
                  </a:lnTo>
                  <a:lnTo>
                    <a:pt x="2147570" y="910589"/>
                  </a:lnTo>
                  <a:lnTo>
                    <a:pt x="2164080" y="908050"/>
                  </a:lnTo>
                  <a:lnTo>
                    <a:pt x="2213610" y="894079"/>
                  </a:lnTo>
                  <a:lnTo>
                    <a:pt x="2227580" y="887729"/>
                  </a:lnTo>
                  <a:lnTo>
                    <a:pt x="2242820" y="881379"/>
                  </a:lnTo>
                  <a:lnTo>
                    <a:pt x="2256790" y="875029"/>
                  </a:lnTo>
                  <a:lnTo>
                    <a:pt x="2269490" y="868679"/>
                  </a:lnTo>
                  <a:lnTo>
                    <a:pt x="2282190" y="859789"/>
                  </a:lnTo>
                  <a:lnTo>
                    <a:pt x="2293620" y="855979"/>
                  </a:lnTo>
                  <a:lnTo>
                    <a:pt x="2305050" y="844550"/>
                  </a:lnTo>
                  <a:lnTo>
                    <a:pt x="2325370" y="830579"/>
                  </a:lnTo>
                  <a:lnTo>
                    <a:pt x="2334260" y="821689"/>
                  </a:lnTo>
                  <a:lnTo>
                    <a:pt x="2349500" y="805179"/>
                  </a:lnTo>
                  <a:lnTo>
                    <a:pt x="2355850" y="793750"/>
                  </a:lnTo>
                  <a:lnTo>
                    <a:pt x="2360930" y="783589"/>
                  </a:lnTo>
                  <a:lnTo>
                    <a:pt x="2366010" y="774700"/>
                  </a:lnTo>
                  <a:lnTo>
                    <a:pt x="2372360" y="755650"/>
                  </a:lnTo>
                  <a:lnTo>
                    <a:pt x="2373630" y="745489"/>
                  </a:lnTo>
                  <a:lnTo>
                    <a:pt x="2374900" y="736600"/>
                  </a:lnTo>
                  <a:lnTo>
                    <a:pt x="2344420" y="736600"/>
                  </a:lnTo>
                  <a:lnTo>
                    <a:pt x="2366010" y="735329"/>
                  </a:lnTo>
                  <a:lnTo>
                    <a:pt x="2409190" y="730250"/>
                  </a:lnTo>
                  <a:lnTo>
                    <a:pt x="2429510" y="728979"/>
                  </a:lnTo>
                  <a:lnTo>
                    <a:pt x="2451100" y="723900"/>
                  </a:lnTo>
                  <a:lnTo>
                    <a:pt x="2471420" y="720089"/>
                  </a:lnTo>
                  <a:lnTo>
                    <a:pt x="2490470" y="717550"/>
                  </a:lnTo>
                  <a:lnTo>
                    <a:pt x="2531110" y="707389"/>
                  </a:lnTo>
                  <a:lnTo>
                    <a:pt x="2547620" y="701039"/>
                  </a:lnTo>
                  <a:lnTo>
                    <a:pt x="2565400" y="694689"/>
                  </a:lnTo>
                  <a:lnTo>
                    <a:pt x="2583180" y="685800"/>
                  </a:lnTo>
                  <a:lnTo>
                    <a:pt x="2599690" y="679450"/>
                  </a:lnTo>
                  <a:lnTo>
                    <a:pt x="2630170" y="665479"/>
                  </a:lnTo>
                  <a:lnTo>
                    <a:pt x="2673985" y="635000"/>
                  </a:lnTo>
                  <a:lnTo>
                    <a:pt x="194310" y="635000"/>
                  </a:lnTo>
                  <a:lnTo>
                    <a:pt x="181610" y="631189"/>
                  </a:lnTo>
                  <a:lnTo>
                    <a:pt x="168910" y="628650"/>
                  </a:lnTo>
                  <a:lnTo>
                    <a:pt x="156210" y="627379"/>
                  </a:lnTo>
                  <a:lnTo>
                    <a:pt x="143510" y="622300"/>
                  </a:lnTo>
                  <a:lnTo>
                    <a:pt x="133350" y="621029"/>
                  </a:lnTo>
                  <a:close/>
                </a:path>
                <a:path w="2743200" h="1054100">
                  <a:moveTo>
                    <a:pt x="2117936" y="916939"/>
                  </a:moveTo>
                  <a:lnTo>
                    <a:pt x="1893570" y="916939"/>
                  </a:lnTo>
                  <a:lnTo>
                    <a:pt x="1929130" y="920750"/>
                  </a:lnTo>
                  <a:lnTo>
                    <a:pt x="1948180" y="923289"/>
                  </a:lnTo>
                  <a:lnTo>
                    <a:pt x="1965960" y="923289"/>
                  </a:lnTo>
                  <a:lnTo>
                    <a:pt x="1985010" y="925829"/>
                  </a:lnTo>
                  <a:lnTo>
                    <a:pt x="2039620" y="925829"/>
                  </a:lnTo>
                  <a:lnTo>
                    <a:pt x="2058670" y="923289"/>
                  </a:lnTo>
                  <a:lnTo>
                    <a:pt x="2112010" y="919479"/>
                  </a:lnTo>
                  <a:lnTo>
                    <a:pt x="2117936" y="916939"/>
                  </a:lnTo>
                  <a:close/>
                </a:path>
                <a:path w="2743200" h="1054100">
                  <a:moveTo>
                    <a:pt x="2713513" y="593089"/>
                  </a:moveTo>
                  <a:lnTo>
                    <a:pt x="201930" y="593089"/>
                  </a:lnTo>
                  <a:lnTo>
                    <a:pt x="194310" y="635000"/>
                  </a:lnTo>
                  <a:lnTo>
                    <a:pt x="2673985" y="635000"/>
                  </a:lnTo>
                  <a:lnTo>
                    <a:pt x="2683510" y="628650"/>
                  </a:lnTo>
                  <a:lnTo>
                    <a:pt x="2692400" y="618489"/>
                  </a:lnTo>
                  <a:lnTo>
                    <a:pt x="2702560" y="608329"/>
                  </a:lnTo>
                  <a:lnTo>
                    <a:pt x="2710180" y="596900"/>
                  </a:lnTo>
                  <a:lnTo>
                    <a:pt x="2713513" y="593089"/>
                  </a:lnTo>
                  <a:close/>
                </a:path>
                <a:path w="2743200" h="1054100">
                  <a:moveTo>
                    <a:pt x="246380" y="351789"/>
                  </a:moveTo>
                  <a:lnTo>
                    <a:pt x="233680" y="351789"/>
                  </a:lnTo>
                  <a:lnTo>
                    <a:pt x="219710" y="354329"/>
                  </a:lnTo>
                  <a:lnTo>
                    <a:pt x="207010" y="355600"/>
                  </a:lnTo>
                  <a:lnTo>
                    <a:pt x="191770" y="358139"/>
                  </a:lnTo>
                  <a:lnTo>
                    <a:pt x="166370" y="361950"/>
                  </a:lnTo>
                  <a:lnTo>
                    <a:pt x="153670" y="364489"/>
                  </a:lnTo>
                  <a:lnTo>
                    <a:pt x="140970" y="368300"/>
                  </a:lnTo>
                  <a:lnTo>
                    <a:pt x="128270" y="373379"/>
                  </a:lnTo>
                  <a:lnTo>
                    <a:pt x="118110" y="377189"/>
                  </a:lnTo>
                  <a:lnTo>
                    <a:pt x="106679" y="381000"/>
                  </a:lnTo>
                  <a:lnTo>
                    <a:pt x="95249" y="386079"/>
                  </a:lnTo>
                  <a:lnTo>
                    <a:pt x="85090" y="389889"/>
                  </a:lnTo>
                  <a:lnTo>
                    <a:pt x="74930" y="398779"/>
                  </a:lnTo>
                  <a:lnTo>
                    <a:pt x="67310" y="402589"/>
                  </a:lnTo>
                  <a:lnTo>
                    <a:pt x="57149" y="406400"/>
                  </a:lnTo>
                  <a:lnTo>
                    <a:pt x="48260" y="412750"/>
                  </a:lnTo>
                  <a:lnTo>
                    <a:pt x="41910" y="419100"/>
                  </a:lnTo>
                  <a:lnTo>
                    <a:pt x="34290" y="425450"/>
                  </a:lnTo>
                  <a:lnTo>
                    <a:pt x="29209" y="431800"/>
                  </a:lnTo>
                  <a:lnTo>
                    <a:pt x="21590" y="438150"/>
                  </a:lnTo>
                  <a:lnTo>
                    <a:pt x="16509" y="447039"/>
                  </a:lnTo>
                  <a:lnTo>
                    <a:pt x="12700" y="453389"/>
                  </a:lnTo>
                  <a:lnTo>
                    <a:pt x="8890" y="462279"/>
                  </a:lnTo>
                  <a:lnTo>
                    <a:pt x="5079" y="466089"/>
                  </a:lnTo>
                  <a:lnTo>
                    <a:pt x="3809" y="474979"/>
                  </a:lnTo>
                  <a:lnTo>
                    <a:pt x="1269" y="482600"/>
                  </a:lnTo>
                  <a:lnTo>
                    <a:pt x="0" y="488950"/>
                  </a:lnTo>
                  <a:lnTo>
                    <a:pt x="0" y="504189"/>
                  </a:lnTo>
                  <a:lnTo>
                    <a:pt x="1269" y="513079"/>
                  </a:lnTo>
                  <a:lnTo>
                    <a:pt x="6350" y="525779"/>
                  </a:lnTo>
                  <a:lnTo>
                    <a:pt x="8890" y="533400"/>
                  </a:lnTo>
                  <a:lnTo>
                    <a:pt x="12700" y="539750"/>
                  </a:lnTo>
                  <a:lnTo>
                    <a:pt x="22859" y="552450"/>
                  </a:lnTo>
                  <a:lnTo>
                    <a:pt x="29209" y="561339"/>
                  </a:lnTo>
                  <a:lnTo>
                    <a:pt x="41910" y="574039"/>
                  </a:lnTo>
                  <a:lnTo>
                    <a:pt x="50799" y="580389"/>
                  </a:lnTo>
                  <a:lnTo>
                    <a:pt x="58420" y="584200"/>
                  </a:lnTo>
                  <a:lnTo>
                    <a:pt x="67310" y="590550"/>
                  </a:lnTo>
                  <a:lnTo>
                    <a:pt x="77470" y="596900"/>
                  </a:lnTo>
                  <a:lnTo>
                    <a:pt x="86360" y="601979"/>
                  </a:lnTo>
                  <a:lnTo>
                    <a:pt x="97790" y="605789"/>
                  </a:lnTo>
                  <a:lnTo>
                    <a:pt x="107950" y="612139"/>
                  </a:lnTo>
                  <a:lnTo>
                    <a:pt x="119380" y="615950"/>
                  </a:lnTo>
                  <a:lnTo>
                    <a:pt x="130810" y="618489"/>
                  </a:lnTo>
                  <a:lnTo>
                    <a:pt x="133350" y="621029"/>
                  </a:lnTo>
                  <a:lnTo>
                    <a:pt x="135890" y="618489"/>
                  </a:lnTo>
                  <a:lnTo>
                    <a:pt x="146050" y="614679"/>
                  </a:lnTo>
                  <a:lnTo>
                    <a:pt x="166370" y="603250"/>
                  </a:lnTo>
                  <a:lnTo>
                    <a:pt x="179070" y="599439"/>
                  </a:lnTo>
                  <a:lnTo>
                    <a:pt x="190500" y="595629"/>
                  </a:lnTo>
                  <a:lnTo>
                    <a:pt x="201930" y="593089"/>
                  </a:lnTo>
                  <a:lnTo>
                    <a:pt x="2713513" y="593089"/>
                  </a:lnTo>
                  <a:lnTo>
                    <a:pt x="2719070" y="586739"/>
                  </a:lnTo>
                  <a:lnTo>
                    <a:pt x="2739390" y="542289"/>
                  </a:lnTo>
                  <a:lnTo>
                    <a:pt x="2742057" y="519429"/>
                  </a:lnTo>
                  <a:lnTo>
                    <a:pt x="2743200" y="508000"/>
                  </a:lnTo>
                  <a:lnTo>
                    <a:pt x="2741930" y="497839"/>
                  </a:lnTo>
                  <a:lnTo>
                    <a:pt x="2734310" y="463550"/>
                  </a:lnTo>
                  <a:lnTo>
                    <a:pt x="2727960" y="453389"/>
                  </a:lnTo>
                  <a:lnTo>
                    <a:pt x="2721610" y="440689"/>
                  </a:lnTo>
                  <a:lnTo>
                    <a:pt x="2713990" y="431800"/>
                  </a:lnTo>
                  <a:lnTo>
                    <a:pt x="2701766" y="417829"/>
                  </a:lnTo>
                  <a:lnTo>
                    <a:pt x="2603500" y="417829"/>
                  </a:lnTo>
                  <a:lnTo>
                    <a:pt x="2582615" y="377189"/>
                  </a:lnTo>
                  <a:lnTo>
                    <a:pt x="257810" y="377189"/>
                  </a:lnTo>
                  <a:lnTo>
                    <a:pt x="251460" y="368300"/>
                  </a:lnTo>
                  <a:lnTo>
                    <a:pt x="247650" y="355600"/>
                  </a:lnTo>
                  <a:lnTo>
                    <a:pt x="246380" y="351789"/>
                  </a:lnTo>
                  <a:close/>
                </a:path>
                <a:path w="2743200" h="1054100">
                  <a:moveTo>
                    <a:pt x="2653030" y="374650"/>
                  </a:moveTo>
                  <a:lnTo>
                    <a:pt x="2649220" y="381000"/>
                  </a:lnTo>
                  <a:lnTo>
                    <a:pt x="2641600" y="387350"/>
                  </a:lnTo>
                  <a:lnTo>
                    <a:pt x="2632710" y="396239"/>
                  </a:lnTo>
                  <a:lnTo>
                    <a:pt x="2623820" y="402589"/>
                  </a:lnTo>
                  <a:lnTo>
                    <a:pt x="2613660" y="411479"/>
                  </a:lnTo>
                  <a:lnTo>
                    <a:pt x="2603500" y="417829"/>
                  </a:lnTo>
                  <a:lnTo>
                    <a:pt x="2701766" y="417829"/>
                  </a:lnTo>
                  <a:lnTo>
                    <a:pt x="2696210" y="411479"/>
                  </a:lnTo>
                  <a:lnTo>
                    <a:pt x="2674620" y="389889"/>
                  </a:lnTo>
                  <a:lnTo>
                    <a:pt x="2663190" y="381000"/>
                  </a:lnTo>
                  <a:lnTo>
                    <a:pt x="2653030" y="374650"/>
                  </a:lnTo>
                  <a:close/>
                </a:path>
                <a:path w="2743200" h="1054100">
                  <a:moveTo>
                    <a:pt x="711200" y="99059"/>
                  </a:moveTo>
                  <a:lnTo>
                    <a:pt x="626110" y="99059"/>
                  </a:lnTo>
                  <a:lnTo>
                    <a:pt x="603250" y="100329"/>
                  </a:lnTo>
                  <a:lnTo>
                    <a:pt x="520700" y="111759"/>
                  </a:lnTo>
                  <a:lnTo>
                    <a:pt x="500380" y="118109"/>
                  </a:lnTo>
                  <a:lnTo>
                    <a:pt x="480059" y="119379"/>
                  </a:lnTo>
                  <a:lnTo>
                    <a:pt x="461009" y="125729"/>
                  </a:lnTo>
                  <a:lnTo>
                    <a:pt x="443230" y="132079"/>
                  </a:lnTo>
                  <a:lnTo>
                    <a:pt x="424180" y="138429"/>
                  </a:lnTo>
                  <a:lnTo>
                    <a:pt x="407669" y="144779"/>
                  </a:lnTo>
                  <a:lnTo>
                    <a:pt x="374650" y="158750"/>
                  </a:lnTo>
                  <a:lnTo>
                    <a:pt x="359410" y="170179"/>
                  </a:lnTo>
                  <a:lnTo>
                    <a:pt x="331470" y="184150"/>
                  </a:lnTo>
                  <a:lnTo>
                    <a:pt x="318770" y="195579"/>
                  </a:lnTo>
                  <a:lnTo>
                    <a:pt x="306070" y="203200"/>
                  </a:lnTo>
                  <a:lnTo>
                    <a:pt x="276860" y="233679"/>
                  </a:lnTo>
                  <a:lnTo>
                    <a:pt x="270510" y="246379"/>
                  </a:lnTo>
                  <a:lnTo>
                    <a:pt x="261620" y="254000"/>
                  </a:lnTo>
                  <a:lnTo>
                    <a:pt x="257810" y="266700"/>
                  </a:lnTo>
                  <a:lnTo>
                    <a:pt x="251460" y="278129"/>
                  </a:lnTo>
                  <a:lnTo>
                    <a:pt x="247650" y="288289"/>
                  </a:lnTo>
                  <a:lnTo>
                    <a:pt x="242570" y="311150"/>
                  </a:lnTo>
                  <a:lnTo>
                    <a:pt x="242570" y="322579"/>
                  </a:lnTo>
                  <a:lnTo>
                    <a:pt x="245110" y="335279"/>
                  </a:lnTo>
                  <a:lnTo>
                    <a:pt x="245110" y="345439"/>
                  </a:lnTo>
                  <a:lnTo>
                    <a:pt x="246380" y="351789"/>
                  </a:lnTo>
                  <a:lnTo>
                    <a:pt x="260350" y="351789"/>
                  </a:lnTo>
                  <a:lnTo>
                    <a:pt x="257810" y="377189"/>
                  </a:lnTo>
                  <a:lnTo>
                    <a:pt x="2582615" y="377189"/>
                  </a:lnTo>
                  <a:lnTo>
                    <a:pt x="2556510" y="326389"/>
                  </a:lnTo>
                  <a:lnTo>
                    <a:pt x="2677885" y="326389"/>
                  </a:lnTo>
                  <a:lnTo>
                    <a:pt x="2679700" y="320039"/>
                  </a:lnTo>
                  <a:lnTo>
                    <a:pt x="2680970" y="311150"/>
                  </a:lnTo>
                  <a:lnTo>
                    <a:pt x="2680970" y="300989"/>
                  </a:lnTo>
                  <a:lnTo>
                    <a:pt x="2679700" y="292100"/>
                  </a:lnTo>
                  <a:lnTo>
                    <a:pt x="2678430" y="284479"/>
                  </a:lnTo>
                  <a:lnTo>
                    <a:pt x="2675890" y="275589"/>
                  </a:lnTo>
                  <a:lnTo>
                    <a:pt x="2668270" y="259079"/>
                  </a:lnTo>
                  <a:lnTo>
                    <a:pt x="2663190" y="247650"/>
                  </a:lnTo>
                  <a:lnTo>
                    <a:pt x="2658110" y="241300"/>
                  </a:lnTo>
                  <a:lnTo>
                    <a:pt x="2650490" y="233679"/>
                  </a:lnTo>
                  <a:lnTo>
                    <a:pt x="2635250" y="215900"/>
                  </a:lnTo>
                  <a:lnTo>
                    <a:pt x="2626360" y="209550"/>
                  </a:lnTo>
                  <a:lnTo>
                    <a:pt x="2616200" y="201929"/>
                  </a:lnTo>
                  <a:lnTo>
                    <a:pt x="2607310" y="195579"/>
                  </a:lnTo>
                  <a:lnTo>
                    <a:pt x="2595880" y="186689"/>
                  </a:lnTo>
                  <a:lnTo>
                    <a:pt x="2583180" y="182879"/>
                  </a:lnTo>
                  <a:lnTo>
                    <a:pt x="2571750" y="173989"/>
                  </a:lnTo>
                  <a:lnTo>
                    <a:pt x="2559050" y="170179"/>
                  </a:lnTo>
                  <a:lnTo>
                    <a:pt x="2531110" y="158750"/>
                  </a:lnTo>
                  <a:lnTo>
                    <a:pt x="2518410" y="152400"/>
                  </a:lnTo>
                  <a:lnTo>
                    <a:pt x="2501900" y="148589"/>
                  </a:lnTo>
                  <a:lnTo>
                    <a:pt x="2486660" y="144779"/>
                  </a:lnTo>
                  <a:lnTo>
                    <a:pt x="2471420" y="143509"/>
                  </a:lnTo>
                  <a:lnTo>
                    <a:pt x="2454910" y="138429"/>
                  </a:lnTo>
                  <a:lnTo>
                    <a:pt x="2439670" y="137159"/>
                  </a:lnTo>
                  <a:lnTo>
                    <a:pt x="2406650" y="130809"/>
                  </a:lnTo>
                  <a:lnTo>
                    <a:pt x="2388870" y="130809"/>
                  </a:lnTo>
                  <a:lnTo>
                    <a:pt x="2419350" y="111759"/>
                  </a:lnTo>
                  <a:lnTo>
                    <a:pt x="2417172" y="106679"/>
                  </a:lnTo>
                  <a:lnTo>
                    <a:pt x="796290" y="106679"/>
                  </a:lnTo>
                  <a:lnTo>
                    <a:pt x="775969" y="105409"/>
                  </a:lnTo>
                  <a:lnTo>
                    <a:pt x="754379" y="100329"/>
                  </a:lnTo>
                  <a:lnTo>
                    <a:pt x="732790" y="100329"/>
                  </a:lnTo>
                  <a:lnTo>
                    <a:pt x="711200" y="99059"/>
                  </a:lnTo>
                  <a:close/>
                </a:path>
                <a:path w="2743200" h="1054100">
                  <a:moveTo>
                    <a:pt x="2677885" y="326389"/>
                  </a:moveTo>
                  <a:lnTo>
                    <a:pt x="2556510" y="326389"/>
                  </a:lnTo>
                  <a:lnTo>
                    <a:pt x="2589530" y="339089"/>
                  </a:lnTo>
                  <a:lnTo>
                    <a:pt x="2607310" y="347979"/>
                  </a:lnTo>
                  <a:lnTo>
                    <a:pt x="2621280" y="355600"/>
                  </a:lnTo>
                  <a:lnTo>
                    <a:pt x="2635250" y="364489"/>
                  </a:lnTo>
                  <a:lnTo>
                    <a:pt x="2650490" y="373379"/>
                  </a:lnTo>
                  <a:lnTo>
                    <a:pt x="2653030" y="374650"/>
                  </a:lnTo>
                  <a:lnTo>
                    <a:pt x="2655570" y="373379"/>
                  </a:lnTo>
                  <a:lnTo>
                    <a:pt x="2661920" y="364489"/>
                  </a:lnTo>
                  <a:lnTo>
                    <a:pt x="2672080" y="347979"/>
                  </a:lnTo>
                  <a:lnTo>
                    <a:pt x="2677885" y="326389"/>
                  </a:lnTo>
                  <a:close/>
                </a:path>
                <a:path w="2743200" h="1054100">
                  <a:moveTo>
                    <a:pt x="1243330" y="35559"/>
                  </a:moveTo>
                  <a:lnTo>
                    <a:pt x="1137920" y="35559"/>
                  </a:lnTo>
                  <a:lnTo>
                    <a:pt x="1121410" y="36829"/>
                  </a:lnTo>
                  <a:lnTo>
                    <a:pt x="1102360" y="38100"/>
                  </a:lnTo>
                  <a:lnTo>
                    <a:pt x="1085850" y="41909"/>
                  </a:lnTo>
                  <a:lnTo>
                    <a:pt x="1070610" y="43179"/>
                  </a:lnTo>
                  <a:lnTo>
                    <a:pt x="1052830" y="48259"/>
                  </a:lnTo>
                  <a:lnTo>
                    <a:pt x="1007110" y="60959"/>
                  </a:lnTo>
                  <a:lnTo>
                    <a:pt x="977900" y="73659"/>
                  </a:lnTo>
                  <a:lnTo>
                    <a:pt x="963929" y="76200"/>
                  </a:lnTo>
                  <a:lnTo>
                    <a:pt x="951229" y="82550"/>
                  </a:lnTo>
                  <a:lnTo>
                    <a:pt x="796290" y="106679"/>
                  </a:lnTo>
                  <a:lnTo>
                    <a:pt x="2417172" y="106679"/>
                  </a:lnTo>
                  <a:lnTo>
                    <a:pt x="2385060" y="73659"/>
                  </a:lnTo>
                  <a:lnTo>
                    <a:pt x="2355850" y="54609"/>
                  </a:lnTo>
                  <a:lnTo>
                    <a:pt x="1343660" y="54609"/>
                  </a:lnTo>
                  <a:lnTo>
                    <a:pt x="1327150" y="48259"/>
                  </a:lnTo>
                  <a:lnTo>
                    <a:pt x="1311910" y="44450"/>
                  </a:lnTo>
                  <a:lnTo>
                    <a:pt x="1294130" y="41909"/>
                  </a:lnTo>
                  <a:lnTo>
                    <a:pt x="1261110" y="36829"/>
                  </a:lnTo>
                  <a:lnTo>
                    <a:pt x="1243330" y="35559"/>
                  </a:lnTo>
                  <a:close/>
                </a:path>
                <a:path w="2743200" h="1054100">
                  <a:moveTo>
                    <a:pt x="1709420" y="3809"/>
                  </a:moveTo>
                  <a:lnTo>
                    <a:pt x="1637030" y="3809"/>
                  </a:lnTo>
                  <a:lnTo>
                    <a:pt x="1595120" y="6350"/>
                  </a:lnTo>
                  <a:lnTo>
                    <a:pt x="1567180" y="11429"/>
                  </a:lnTo>
                  <a:lnTo>
                    <a:pt x="1554480" y="16509"/>
                  </a:lnTo>
                  <a:lnTo>
                    <a:pt x="1541780" y="17779"/>
                  </a:lnTo>
                  <a:lnTo>
                    <a:pt x="1516380" y="25400"/>
                  </a:lnTo>
                  <a:lnTo>
                    <a:pt x="1493520" y="35559"/>
                  </a:lnTo>
                  <a:lnTo>
                    <a:pt x="1483360" y="41909"/>
                  </a:lnTo>
                  <a:lnTo>
                    <a:pt x="1473200" y="44450"/>
                  </a:lnTo>
                  <a:lnTo>
                    <a:pt x="1343660" y="54609"/>
                  </a:lnTo>
                  <a:lnTo>
                    <a:pt x="2355850" y="54609"/>
                  </a:lnTo>
                  <a:lnTo>
                    <a:pt x="2344420" y="48259"/>
                  </a:lnTo>
                  <a:lnTo>
                    <a:pt x="2308860" y="30479"/>
                  </a:lnTo>
                  <a:lnTo>
                    <a:pt x="2296160" y="29209"/>
                  </a:lnTo>
                  <a:lnTo>
                    <a:pt x="2290571" y="25400"/>
                  </a:lnTo>
                  <a:lnTo>
                    <a:pt x="1830070" y="25400"/>
                  </a:lnTo>
                  <a:lnTo>
                    <a:pt x="1804670" y="17779"/>
                  </a:lnTo>
                  <a:lnTo>
                    <a:pt x="1791970" y="16509"/>
                  </a:lnTo>
                  <a:lnTo>
                    <a:pt x="1779270" y="11429"/>
                  </a:lnTo>
                  <a:lnTo>
                    <a:pt x="1751330" y="6350"/>
                  </a:lnTo>
                  <a:lnTo>
                    <a:pt x="1709420" y="3809"/>
                  </a:lnTo>
                  <a:close/>
                </a:path>
                <a:path w="2743200" h="1054100">
                  <a:moveTo>
                    <a:pt x="1189990" y="31750"/>
                  </a:moveTo>
                  <a:lnTo>
                    <a:pt x="1172210" y="35559"/>
                  </a:lnTo>
                  <a:lnTo>
                    <a:pt x="1207770" y="35559"/>
                  </a:lnTo>
                  <a:lnTo>
                    <a:pt x="1189990" y="31750"/>
                  </a:lnTo>
                  <a:close/>
                </a:path>
                <a:path w="2743200" h="1054100">
                  <a:moveTo>
                    <a:pt x="2162810" y="3809"/>
                  </a:moveTo>
                  <a:lnTo>
                    <a:pt x="2086610" y="3809"/>
                  </a:lnTo>
                  <a:lnTo>
                    <a:pt x="2068830" y="5079"/>
                  </a:lnTo>
                  <a:lnTo>
                    <a:pt x="2053590" y="5079"/>
                  </a:lnTo>
                  <a:lnTo>
                    <a:pt x="2023110" y="11429"/>
                  </a:lnTo>
                  <a:lnTo>
                    <a:pt x="2010410" y="12700"/>
                  </a:lnTo>
                  <a:lnTo>
                    <a:pt x="1995170" y="17779"/>
                  </a:lnTo>
                  <a:lnTo>
                    <a:pt x="1967230" y="24129"/>
                  </a:lnTo>
                  <a:lnTo>
                    <a:pt x="1830070" y="25400"/>
                  </a:lnTo>
                  <a:lnTo>
                    <a:pt x="2290571" y="25400"/>
                  </a:lnTo>
                  <a:lnTo>
                    <a:pt x="2282190" y="22859"/>
                  </a:lnTo>
                  <a:lnTo>
                    <a:pt x="2268220" y="17779"/>
                  </a:lnTo>
                  <a:lnTo>
                    <a:pt x="2254250" y="16509"/>
                  </a:lnTo>
                  <a:lnTo>
                    <a:pt x="2239010" y="11429"/>
                  </a:lnTo>
                  <a:lnTo>
                    <a:pt x="2226310" y="10159"/>
                  </a:lnTo>
                  <a:lnTo>
                    <a:pt x="2209800" y="6350"/>
                  </a:lnTo>
                  <a:lnTo>
                    <a:pt x="2162810" y="3809"/>
                  </a:lnTo>
                  <a:close/>
                </a:path>
                <a:path w="2743200" h="1054100">
                  <a:moveTo>
                    <a:pt x="1680210" y="0"/>
                  </a:moveTo>
                  <a:lnTo>
                    <a:pt x="1667510" y="0"/>
                  </a:lnTo>
                  <a:lnTo>
                    <a:pt x="1652270" y="3809"/>
                  </a:lnTo>
                  <a:lnTo>
                    <a:pt x="1695450" y="3809"/>
                  </a:lnTo>
                  <a:lnTo>
                    <a:pt x="1680210" y="0"/>
                  </a:lnTo>
                  <a:close/>
                </a:path>
                <a:path w="2743200" h="1054100">
                  <a:moveTo>
                    <a:pt x="2132330" y="0"/>
                  </a:moveTo>
                  <a:lnTo>
                    <a:pt x="2115820" y="0"/>
                  </a:lnTo>
                  <a:lnTo>
                    <a:pt x="2100580" y="3809"/>
                  </a:lnTo>
                  <a:lnTo>
                    <a:pt x="2147570" y="3809"/>
                  </a:lnTo>
                  <a:lnTo>
                    <a:pt x="213233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7" name="object 1027"/>
            <p:cNvSpPr/>
            <p:nvPr/>
          </p:nvSpPr>
          <p:spPr>
            <a:xfrm>
              <a:off x="85089" y="208279"/>
              <a:ext cx="2744470" cy="1054100"/>
            </a:xfrm>
            <a:custGeom>
              <a:avLst/>
              <a:gdLst/>
              <a:ahLst/>
              <a:cxnLst/>
              <a:rect l="l" t="t" r="r" b="b"/>
              <a:pathLst>
                <a:path w="2744470" h="1054100">
                  <a:moveTo>
                    <a:pt x="261620" y="349250"/>
                  </a:moveTo>
                  <a:lnTo>
                    <a:pt x="247650" y="350520"/>
                  </a:lnTo>
                  <a:lnTo>
                    <a:pt x="233680" y="351790"/>
                  </a:lnTo>
                  <a:lnTo>
                    <a:pt x="219710" y="353060"/>
                  </a:lnTo>
                  <a:lnTo>
                    <a:pt x="179070" y="358140"/>
                  </a:lnTo>
                  <a:lnTo>
                    <a:pt x="142240" y="368300"/>
                  </a:lnTo>
                  <a:lnTo>
                    <a:pt x="129539" y="372110"/>
                  </a:lnTo>
                  <a:lnTo>
                    <a:pt x="118110" y="375920"/>
                  </a:lnTo>
                  <a:lnTo>
                    <a:pt x="106679" y="379730"/>
                  </a:lnTo>
                  <a:lnTo>
                    <a:pt x="96520" y="384810"/>
                  </a:lnTo>
                  <a:lnTo>
                    <a:pt x="85090" y="389890"/>
                  </a:lnTo>
                  <a:lnTo>
                    <a:pt x="76199" y="394970"/>
                  </a:lnTo>
                  <a:lnTo>
                    <a:pt x="66040" y="400050"/>
                  </a:lnTo>
                  <a:lnTo>
                    <a:pt x="57149" y="406400"/>
                  </a:lnTo>
                  <a:lnTo>
                    <a:pt x="49529" y="411480"/>
                  </a:lnTo>
                  <a:lnTo>
                    <a:pt x="41910" y="417830"/>
                  </a:lnTo>
                  <a:lnTo>
                    <a:pt x="34290" y="424180"/>
                  </a:lnTo>
                  <a:lnTo>
                    <a:pt x="27940" y="430530"/>
                  </a:lnTo>
                  <a:lnTo>
                    <a:pt x="22859" y="438150"/>
                  </a:lnTo>
                  <a:lnTo>
                    <a:pt x="17779" y="444500"/>
                  </a:lnTo>
                  <a:lnTo>
                    <a:pt x="12700" y="452120"/>
                  </a:lnTo>
                  <a:lnTo>
                    <a:pt x="8890" y="458470"/>
                  </a:lnTo>
                  <a:lnTo>
                    <a:pt x="6350" y="466090"/>
                  </a:lnTo>
                  <a:lnTo>
                    <a:pt x="3809" y="473710"/>
                  </a:lnTo>
                  <a:lnTo>
                    <a:pt x="2540" y="480060"/>
                  </a:lnTo>
                  <a:lnTo>
                    <a:pt x="1269" y="487680"/>
                  </a:lnTo>
                  <a:lnTo>
                    <a:pt x="0" y="495300"/>
                  </a:lnTo>
                  <a:lnTo>
                    <a:pt x="10159" y="532130"/>
                  </a:lnTo>
                  <a:lnTo>
                    <a:pt x="13969" y="538480"/>
                  </a:lnTo>
                  <a:lnTo>
                    <a:pt x="17779" y="546100"/>
                  </a:lnTo>
                  <a:lnTo>
                    <a:pt x="24129" y="552450"/>
                  </a:lnTo>
                  <a:lnTo>
                    <a:pt x="29209" y="558800"/>
                  </a:lnTo>
                  <a:lnTo>
                    <a:pt x="35560" y="565150"/>
                  </a:lnTo>
                  <a:lnTo>
                    <a:pt x="43179" y="571500"/>
                  </a:lnTo>
                  <a:lnTo>
                    <a:pt x="50799" y="577850"/>
                  </a:lnTo>
                  <a:lnTo>
                    <a:pt x="59690" y="584200"/>
                  </a:lnTo>
                  <a:lnTo>
                    <a:pt x="68580" y="589280"/>
                  </a:lnTo>
                  <a:lnTo>
                    <a:pt x="77470" y="594360"/>
                  </a:lnTo>
                  <a:lnTo>
                    <a:pt x="87630" y="600710"/>
                  </a:lnTo>
                  <a:lnTo>
                    <a:pt x="97790" y="604520"/>
                  </a:lnTo>
                  <a:lnTo>
                    <a:pt x="109220" y="609600"/>
                  </a:lnTo>
                  <a:lnTo>
                    <a:pt x="120650" y="613410"/>
                  </a:lnTo>
                  <a:lnTo>
                    <a:pt x="132080" y="618490"/>
                  </a:lnTo>
                  <a:lnTo>
                    <a:pt x="143510" y="621030"/>
                  </a:lnTo>
                  <a:lnTo>
                    <a:pt x="156210" y="624840"/>
                  </a:lnTo>
                  <a:lnTo>
                    <a:pt x="168910" y="627380"/>
                  </a:lnTo>
                  <a:lnTo>
                    <a:pt x="181610" y="631190"/>
                  </a:lnTo>
                  <a:lnTo>
                    <a:pt x="195580" y="632460"/>
                  </a:lnTo>
                  <a:lnTo>
                    <a:pt x="203200" y="590550"/>
                  </a:lnTo>
                  <a:lnTo>
                    <a:pt x="190500" y="594360"/>
                  </a:lnTo>
                  <a:lnTo>
                    <a:pt x="179070" y="598170"/>
                  </a:lnTo>
                  <a:lnTo>
                    <a:pt x="167640" y="601980"/>
                  </a:lnTo>
                  <a:lnTo>
                    <a:pt x="156210" y="607060"/>
                  </a:lnTo>
                  <a:lnTo>
                    <a:pt x="146050" y="612140"/>
                  </a:lnTo>
                  <a:lnTo>
                    <a:pt x="137160" y="617220"/>
                  </a:lnTo>
                  <a:lnTo>
                    <a:pt x="127000" y="622300"/>
                  </a:lnTo>
                  <a:lnTo>
                    <a:pt x="118110" y="628650"/>
                  </a:lnTo>
                  <a:lnTo>
                    <a:pt x="110489" y="635000"/>
                  </a:lnTo>
                  <a:lnTo>
                    <a:pt x="101599" y="640080"/>
                  </a:lnTo>
                  <a:lnTo>
                    <a:pt x="95249" y="646430"/>
                  </a:lnTo>
                  <a:lnTo>
                    <a:pt x="88899" y="652780"/>
                  </a:lnTo>
                  <a:lnTo>
                    <a:pt x="82549" y="660400"/>
                  </a:lnTo>
                  <a:lnTo>
                    <a:pt x="77470" y="666750"/>
                  </a:lnTo>
                  <a:lnTo>
                    <a:pt x="72390" y="673100"/>
                  </a:lnTo>
                  <a:lnTo>
                    <a:pt x="69849" y="680720"/>
                  </a:lnTo>
                  <a:lnTo>
                    <a:pt x="66040" y="688340"/>
                  </a:lnTo>
                  <a:lnTo>
                    <a:pt x="63499" y="694690"/>
                  </a:lnTo>
                  <a:lnTo>
                    <a:pt x="62229" y="702310"/>
                  </a:lnTo>
                  <a:lnTo>
                    <a:pt x="60960" y="709930"/>
                  </a:lnTo>
                  <a:lnTo>
                    <a:pt x="60960" y="717550"/>
                  </a:lnTo>
                  <a:lnTo>
                    <a:pt x="60960" y="723900"/>
                  </a:lnTo>
                  <a:lnTo>
                    <a:pt x="62229" y="731520"/>
                  </a:lnTo>
                  <a:lnTo>
                    <a:pt x="63499" y="739140"/>
                  </a:lnTo>
                  <a:lnTo>
                    <a:pt x="67310" y="746760"/>
                  </a:lnTo>
                  <a:lnTo>
                    <a:pt x="69849" y="753110"/>
                  </a:lnTo>
                  <a:lnTo>
                    <a:pt x="73660" y="760730"/>
                  </a:lnTo>
                  <a:lnTo>
                    <a:pt x="78740" y="767080"/>
                  </a:lnTo>
                  <a:lnTo>
                    <a:pt x="83820" y="774700"/>
                  </a:lnTo>
                  <a:lnTo>
                    <a:pt x="90170" y="781050"/>
                  </a:lnTo>
                  <a:lnTo>
                    <a:pt x="96520" y="787400"/>
                  </a:lnTo>
                  <a:lnTo>
                    <a:pt x="104139" y="793750"/>
                  </a:lnTo>
                  <a:lnTo>
                    <a:pt x="111760" y="800100"/>
                  </a:lnTo>
                  <a:lnTo>
                    <a:pt x="119380" y="806450"/>
                  </a:lnTo>
                  <a:lnTo>
                    <a:pt x="128270" y="811530"/>
                  </a:lnTo>
                  <a:lnTo>
                    <a:pt x="138430" y="816610"/>
                  </a:lnTo>
                  <a:lnTo>
                    <a:pt x="148590" y="821690"/>
                  </a:lnTo>
                  <a:lnTo>
                    <a:pt x="158750" y="826770"/>
                  </a:lnTo>
                  <a:lnTo>
                    <a:pt x="170180" y="831850"/>
                  </a:lnTo>
                  <a:lnTo>
                    <a:pt x="181610" y="835660"/>
                  </a:lnTo>
                  <a:lnTo>
                    <a:pt x="193040" y="839470"/>
                  </a:lnTo>
                  <a:lnTo>
                    <a:pt x="204470" y="843280"/>
                  </a:lnTo>
                  <a:lnTo>
                    <a:pt x="217170" y="847090"/>
                  </a:lnTo>
                  <a:lnTo>
                    <a:pt x="231140" y="849630"/>
                  </a:lnTo>
                  <a:lnTo>
                    <a:pt x="243840" y="852170"/>
                  </a:lnTo>
                  <a:lnTo>
                    <a:pt x="256540" y="854710"/>
                  </a:lnTo>
                  <a:lnTo>
                    <a:pt x="270510" y="855980"/>
                  </a:lnTo>
                  <a:lnTo>
                    <a:pt x="284480" y="858520"/>
                  </a:lnTo>
                  <a:lnTo>
                    <a:pt x="298450" y="859790"/>
                  </a:lnTo>
                  <a:lnTo>
                    <a:pt x="312420" y="859790"/>
                  </a:lnTo>
                  <a:lnTo>
                    <a:pt x="326390" y="861060"/>
                  </a:lnTo>
                  <a:lnTo>
                    <a:pt x="340360" y="861060"/>
                  </a:lnTo>
                  <a:lnTo>
                    <a:pt x="354330" y="861060"/>
                  </a:lnTo>
                  <a:lnTo>
                    <a:pt x="463550" y="923290"/>
                  </a:lnTo>
                  <a:lnTo>
                    <a:pt x="482600" y="932180"/>
                  </a:lnTo>
                  <a:lnTo>
                    <a:pt x="502919" y="939800"/>
                  </a:lnTo>
                  <a:lnTo>
                    <a:pt x="524510" y="947420"/>
                  </a:lnTo>
                  <a:lnTo>
                    <a:pt x="546100" y="955040"/>
                  </a:lnTo>
                  <a:lnTo>
                    <a:pt x="567690" y="961390"/>
                  </a:lnTo>
                  <a:lnTo>
                    <a:pt x="591819" y="967740"/>
                  </a:lnTo>
                  <a:lnTo>
                    <a:pt x="614680" y="972820"/>
                  </a:lnTo>
                  <a:lnTo>
                    <a:pt x="638810" y="976630"/>
                  </a:lnTo>
                  <a:lnTo>
                    <a:pt x="662940" y="980440"/>
                  </a:lnTo>
                  <a:lnTo>
                    <a:pt x="688340" y="984250"/>
                  </a:lnTo>
                  <a:lnTo>
                    <a:pt x="713740" y="986790"/>
                  </a:lnTo>
                  <a:lnTo>
                    <a:pt x="739140" y="988060"/>
                  </a:lnTo>
                  <a:lnTo>
                    <a:pt x="764540" y="989330"/>
                  </a:lnTo>
                  <a:lnTo>
                    <a:pt x="789940" y="990600"/>
                  </a:lnTo>
                  <a:lnTo>
                    <a:pt x="815340" y="989330"/>
                  </a:lnTo>
                  <a:lnTo>
                    <a:pt x="840740" y="989330"/>
                  </a:lnTo>
                  <a:lnTo>
                    <a:pt x="866140" y="986790"/>
                  </a:lnTo>
                  <a:lnTo>
                    <a:pt x="891540" y="985520"/>
                  </a:lnTo>
                  <a:lnTo>
                    <a:pt x="916940" y="981710"/>
                  </a:lnTo>
                  <a:lnTo>
                    <a:pt x="941069" y="977900"/>
                  </a:lnTo>
                  <a:lnTo>
                    <a:pt x="1137920" y="1005840"/>
                  </a:lnTo>
                  <a:lnTo>
                    <a:pt x="1155700" y="1013460"/>
                  </a:lnTo>
                  <a:lnTo>
                    <a:pt x="1174750" y="1019810"/>
                  </a:lnTo>
                  <a:lnTo>
                    <a:pt x="1193800" y="1024890"/>
                  </a:lnTo>
                  <a:lnTo>
                    <a:pt x="1212850" y="1029970"/>
                  </a:lnTo>
                  <a:lnTo>
                    <a:pt x="1233170" y="1035050"/>
                  </a:lnTo>
                  <a:lnTo>
                    <a:pt x="1253490" y="1040130"/>
                  </a:lnTo>
                  <a:lnTo>
                    <a:pt x="1275080" y="1043940"/>
                  </a:lnTo>
                  <a:lnTo>
                    <a:pt x="1296670" y="1046480"/>
                  </a:lnTo>
                  <a:lnTo>
                    <a:pt x="1318260" y="1049020"/>
                  </a:lnTo>
                  <a:lnTo>
                    <a:pt x="1339850" y="1051560"/>
                  </a:lnTo>
                  <a:lnTo>
                    <a:pt x="1361440" y="1052830"/>
                  </a:lnTo>
                  <a:lnTo>
                    <a:pt x="1384300" y="1052830"/>
                  </a:lnTo>
                  <a:lnTo>
                    <a:pt x="1405890" y="1054100"/>
                  </a:lnTo>
                  <a:lnTo>
                    <a:pt x="1428750" y="1052830"/>
                  </a:lnTo>
                  <a:lnTo>
                    <a:pt x="1450340" y="1051560"/>
                  </a:lnTo>
                  <a:lnTo>
                    <a:pt x="1473200" y="1050290"/>
                  </a:lnTo>
                  <a:lnTo>
                    <a:pt x="1494790" y="1047750"/>
                  </a:lnTo>
                  <a:lnTo>
                    <a:pt x="1516380" y="1045210"/>
                  </a:lnTo>
                  <a:lnTo>
                    <a:pt x="1536700" y="1041400"/>
                  </a:lnTo>
                  <a:lnTo>
                    <a:pt x="1558290" y="1037590"/>
                  </a:lnTo>
                  <a:lnTo>
                    <a:pt x="1578610" y="1033780"/>
                  </a:lnTo>
                  <a:lnTo>
                    <a:pt x="1598930" y="1028700"/>
                  </a:lnTo>
                  <a:lnTo>
                    <a:pt x="1617980" y="1022350"/>
                  </a:lnTo>
                  <a:lnTo>
                    <a:pt x="1637030" y="1017270"/>
                  </a:lnTo>
                  <a:lnTo>
                    <a:pt x="1672590" y="1003300"/>
                  </a:lnTo>
                  <a:lnTo>
                    <a:pt x="1720850" y="979170"/>
                  </a:lnTo>
                  <a:lnTo>
                    <a:pt x="1761490" y="951230"/>
                  </a:lnTo>
                  <a:lnTo>
                    <a:pt x="1772920" y="941070"/>
                  </a:lnTo>
                  <a:lnTo>
                    <a:pt x="1893570" y="914400"/>
                  </a:lnTo>
                  <a:lnTo>
                    <a:pt x="1911350" y="918210"/>
                  </a:lnTo>
                  <a:lnTo>
                    <a:pt x="1930400" y="919480"/>
                  </a:lnTo>
                  <a:lnTo>
                    <a:pt x="1948180" y="922020"/>
                  </a:lnTo>
                  <a:lnTo>
                    <a:pt x="1965960" y="923290"/>
                  </a:lnTo>
                  <a:lnTo>
                    <a:pt x="1985010" y="923290"/>
                  </a:lnTo>
                  <a:lnTo>
                    <a:pt x="2002790" y="924560"/>
                  </a:lnTo>
                  <a:lnTo>
                    <a:pt x="2021840" y="924560"/>
                  </a:lnTo>
                  <a:lnTo>
                    <a:pt x="2040890" y="923290"/>
                  </a:lnTo>
                  <a:lnTo>
                    <a:pt x="2058670" y="922020"/>
                  </a:lnTo>
                  <a:lnTo>
                    <a:pt x="2076450" y="920750"/>
                  </a:lnTo>
                  <a:lnTo>
                    <a:pt x="2095500" y="919480"/>
                  </a:lnTo>
                  <a:lnTo>
                    <a:pt x="2113280" y="916940"/>
                  </a:lnTo>
                  <a:lnTo>
                    <a:pt x="2131060" y="913130"/>
                  </a:lnTo>
                  <a:lnTo>
                    <a:pt x="2147570" y="909320"/>
                  </a:lnTo>
                  <a:lnTo>
                    <a:pt x="2165350" y="905510"/>
                  </a:lnTo>
                  <a:lnTo>
                    <a:pt x="2181860" y="901700"/>
                  </a:lnTo>
                  <a:lnTo>
                    <a:pt x="2197100" y="896620"/>
                  </a:lnTo>
                  <a:lnTo>
                    <a:pt x="2213610" y="891540"/>
                  </a:lnTo>
                  <a:lnTo>
                    <a:pt x="2228850" y="885190"/>
                  </a:lnTo>
                  <a:lnTo>
                    <a:pt x="2242820" y="880110"/>
                  </a:lnTo>
                  <a:lnTo>
                    <a:pt x="2256790" y="873760"/>
                  </a:lnTo>
                  <a:lnTo>
                    <a:pt x="2270760" y="866140"/>
                  </a:lnTo>
                  <a:lnTo>
                    <a:pt x="2283460" y="859790"/>
                  </a:lnTo>
                  <a:lnTo>
                    <a:pt x="2294890" y="852170"/>
                  </a:lnTo>
                  <a:lnTo>
                    <a:pt x="2306320" y="844550"/>
                  </a:lnTo>
                  <a:lnTo>
                    <a:pt x="2316480" y="836930"/>
                  </a:lnTo>
                  <a:lnTo>
                    <a:pt x="2326640" y="828040"/>
                  </a:lnTo>
                  <a:lnTo>
                    <a:pt x="2334260" y="819150"/>
                  </a:lnTo>
                  <a:lnTo>
                    <a:pt x="2343150" y="810260"/>
                  </a:lnTo>
                  <a:lnTo>
                    <a:pt x="2349500" y="801370"/>
                  </a:lnTo>
                  <a:lnTo>
                    <a:pt x="2355850" y="792480"/>
                  </a:lnTo>
                  <a:lnTo>
                    <a:pt x="2362200" y="783590"/>
                  </a:lnTo>
                  <a:lnTo>
                    <a:pt x="2366010" y="774700"/>
                  </a:lnTo>
                  <a:lnTo>
                    <a:pt x="2369820" y="764540"/>
                  </a:lnTo>
                  <a:lnTo>
                    <a:pt x="2372360" y="755650"/>
                  </a:lnTo>
                  <a:lnTo>
                    <a:pt x="2374900" y="745490"/>
                  </a:lnTo>
                  <a:lnTo>
                    <a:pt x="2374900" y="736600"/>
                  </a:lnTo>
                  <a:lnTo>
                    <a:pt x="2345690" y="735330"/>
                  </a:lnTo>
                  <a:lnTo>
                    <a:pt x="2367280" y="734060"/>
                  </a:lnTo>
                  <a:lnTo>
                    <a:pt x="2388870" y="731520"/>
                  </a:lnTo>
                  <a:lnTo>
                    <a:pt x="2409190" y="730250"/>
                  </a:lnTo>
                  <a:lnTo>
                    <a:pt x="2430780" y="726440"/>
                  </a:lnTo>
                  <a:lnTo>
                    <a:pt x="2471420" y="720090"/>
                  </a:lnTo>
                  <a:lnTo>
                    <a:pt x="2510790" y="709930"/>
                  </a:lnTo>
                  <a:lnTo>
                    <a:pt x="2548890" y="698500"/>
                  </a:lnTo>
                  <a:lnTo>
                    <a:pt x="2599690" y="678180"/>
                  </a:lnTo>
                  <a:lnTo>
                    <a:pt x="2645410" y="654050"/>
                  </a:lnTo>
                  <a:lnTo>
                    <a:pt x="2670810" y="635000"/>
                  </a:lnTo>
                  <a:lnTo>
                    <a:pt x="2682240" y="626110"/>
                  </a:lnTo>
                  <a:lnTo>
                    <a:pt x="2692400" y="615950"/>
                  </a:lnTo>
                  <a:lnTo>
                    <a:pt x="2702560" y="605790"/>
                  </a:lnTo>
                  <a:lnTo>
                    <a:pt x="2711450" y="595630"/>
                  </a:lnTo>
                  <a:lnTo>
                    <a:pt x="2719070" y="585470"/>
                  </a:lnTo>
                  <a:lnTo>
                    <a:pt x="2725420" y="574040"/>
                  </a:lnTo>
                  <a:lnTo>
                    <a:pt x="2731770" y="563880"/>
                  </a:lnTo>
                  <a:lnTo>
                    <a:pt x="2735580" y="552450"/>
                  </a:lnTo>
                  <a:lnTo>
                    <a:pt x="2739390" y="541020"/>
                  </a:lnTo>
                  <a:lnTo>
                    <a:pt x="2741930" y="529590"/>
                  </a:lnTo>
                  <a:lnTo>
                    <a:pt x="2743200" y="518160"/>
                  </a:lnTo>
                  <a:lnTo>
                    <a:pt x="2743200" y="508000"/>
                  </a:lnTo>
                  <a:lnTo>
                    <a:pt x="2741930" y="495300"/>
                  </a:lnTo>
                  <a:lnTo>
                    <a:pt x="2740660" y="485140"/>
                  </a:lnTo>
                  <a:lnTo>
                    <a:pt x="2738120" y="473710"/>
                  </a:lnTo>
                  <a:lnTo>
                    <a:pt x="2733040" y="462280"/>
                  </a:lnTo>
                  <a:lnTo>
                    <a:pt x="2727960" y="450850"/>
                  </a:lnTo>
                  <a:lnTo>
                    <a:pt x="2721610" y="440690"/>
                  </a:lnTo>
                  <a:lnTo>
                    <a:pt x="2715260" y="429260"/>
                  </a:lnTo>
                  <a:lnTo>
                    <a:pt x="2706370" y="419100"/>
                  </a:lnTo>
                  <a:lnTo>
                    <a:pt x="2697480" y="408940"/>
                  </a:lnTo>
                  <a:lnTo>
                    <a:pt x="2687320" y="398780"/>
                  </a:lnTo>
                  <a:lnTo>
                    <a:pt x="2675890" y="389890"/>
                  </a:lnTo>
                  <a:lnTo>
                    <a:pt x="2663190" y="379730"/>
                  </a:lnTo>
                  <a:lnTo>
                    <a:pt x="2650490" y="370840"/>
                  </a:lnTo>
                  <a:lnTo>
                    <a:pt x="2636520" y="361950"/>
                  </a:lnTo>
                  <a:lnTo>
                    <a:pt x="2622550" y="354330"/>
                  </a:lnTo>
                  <a:lnTo>
                    <a:pt x="2606040" y="346710"/>
                  </a:lnTo>
                  <a:lnTo>
                    <a:pt x="2590800" y="339090"/>
                  </a:lnTo>
                  <a:lnTo>
                    <a:pt x="2573020" y="331470"/>
                  </a:lnTo>
                  <a:lnTo>
                    <a:pt x="2555240" y="325120"/>
                  </a:lnTo>
                  <a:lnTo>
                    <a:pt x="2604770" y="416560"/>
                  </a:lnTo>
                  <a:lnTo>
                    <a:pt x="2614930" y="408940"/>
                  </a:lnTo>
                  <a:lnTo>
                    <a:pt x="2625090" y="401320"/>
                  </a:lnTo>
                  <a:lnTo>
                    <a:pt x="2633980" y="394970"/>
                  </a:lnTo>
                  <a:lnTo>
                    <a:pt x="2641600" y="386080"/>
                  </a:lnTo>
                  <a:lnTo>
                    <a:pt x="2649220" y="378460"/>
                  </a:lnTo>
                  <a:lnTo>
                    <a:pt x="2656840" y="370840"/>
                  </a:lnTo>
                  <a:lnTo>
                    <a:pt x="2661920" y="361950"/>
                  </a:lnTo>
                  <a:lnTo>
                    <a:pt x="2667000" y="353060"/>
                  </a:lnTo>
                  <a:lnTo>
                    <a:pt x="2672080" y="344170"/>
                  </a:lnTo>
                  <a:lnTo>
                    <a:pt x="2675890" y="336550"/>
                  </a:lnTo>
                  <a:lnTo>
                    <a:pt x="2678430" y="327660"/>
                  </a:lnTo>
                  <a:lnTo>
                    <a:pt x="2679700" y="317500"/>
                  </a:lnTo>
                  <a:lnTo>
                    <a:pt x="2680970" y="309880"/>
                  </a:lnTo>
                  <a:lnTo>
                    <a:pt x="2680970" y="300990"/>
                  </a:lnTo>
                  <a:lnTo>
                    <a:pt x="2680970" y="290830"/>
                  </a:lnTo>
                  <a:lnTo>
                    <a:pt x="2678430" y="281940"/>
                  </a:lnTo>
                  <a:lnTo>
                    <a:pt x="2675890" y="274320"/>
                  </a:lnTo>
                  <a:lnTo>
                    <a:pt x="2673350" y="264160"/>
                  </a:lnTo>
                  <a:lnTo>
                    <a:pt x="2669540" y="256540"/>
                  </a:lnTo>
                  <a:lnTo>
                    <a:pt x="2644140" y="223520"/>
                  </a:lnTo>
                  <a:lnTo>
                    <a:pt x="2635250" y="214630"/>
                  </a:lnTo>
                  <a:lnTo>
                    <a:pt x="2627630" y="207010"/>
                  </a:lnTo>
                  <a:lnTo>
                    <a:pt x="2617470" y="199390"/>
                  </a:lnTo>
                  <a:lnTo>
                    <a:pt x="2607310" y="193040"/>
                  </a:lnTo>
                  <a:lnTo>
                    <a:pt x="2595880" y="185420"/>
                  </a:lnTo>
                  <a:lnTo>
                    <a:pt x="2584450" y="179070"/>
                  </a:lnTo>
                  <a:lnTo>
                    <a:pt x="2571750" y="172720"/>
                  </a:lnTo>
                  <a:lnTo>
                    <a:pt x="2559050" y="167640"/>
                  </a:lnTo>
                  <a:lnTo>
                    <a:pt x="2546350" y="161290"/>
                  </a:lnTo>
                  <a:lnTo>
                    <a:pt x="2503170" y="147320"/>
                  </a:lnTo>
                  <a:lnTo>
                    <a:pt x="2456180" y="137160"/>
                  </a:lnTo>
                  <a:lnTo>
                    <a:pt x="2439670" y="133350"/>
                  </a:lnTo>
                  <a:lnTo>
                    <a:pt x="2423160" y="130810"/>
                  </a:lnTo>
                  <a:lnTo>
                    <a:pt x="2406650" y="129540"/>
                  </a:lnTo>
                  <a:lnTo>
                    <a:pt x="2390140" y="128270"/>
                  </a:lnTo>
                  <a:lnTo>
                    <a:pt x="2420620" y="107950"/>
                  </a:lnTo>
                  <a:lnTo>
                    <a:pt x="2415540" y="100329"/>
                  </a:lnTo>
                  <a:lnTo>
                    <a:pt x="2409190" y="92710"/>
                  </a:lnTo>
                  <a:lnTo>
                    <a:pt x="2401570" y="85090"/>
                  </a:lnTo>
                  <a:lnTo>
                    <a:pt x="2393950" y="78740"/>
                  </a:lnTo>
                  <a:lnTo>
                    <a:pt x="2385060" y="71120"/>
                  </a:lnTo>
                  <a:lnTo>
                    <a:pt x="2376170" y="64770"/>
                  </a:lnTo>
                  <a:lnTo>
                    <a:pt x="2367280" y="58420"/>
                  </a:lnTo>
                  <a:lnTo>
                    <a:pt x="2355850" y="52070"/>
                  </a:lnTo>
                  <a:lnTo>
                    <a:pt x="2345690" y="45720"/>
                  </a:lnTo>
                  <a:lnTo>
                    <a:pt x="2334260" y="40640"/>
                  </a:lnTo>
                  <a:lnTo>
                    <a:pt x="2321560" y="35560"/>
                  </a:lnTo>
                  <a:lnTo>
                    <a:pt x="2308860" y="30479"/>
                  </a:lnTo>
                  <a:lnTo>
                    <a:pt x="2269490" y="17779"/>
                  </a:lnTo>
                  <a:lnTo>
                    <a:pt x="2225040" y="7620"/>
                  </a:lnTo>
                  <a:lnTo>
                    <a:pt x="2194560" y="3810"/>
                  </a:lnTo>
                  <a:lnTo>
                    <a:pt x="2179320" y="2540"/>
                  </a:lnTo>
                  <a:lnTo>
                    <a:pt x="2164080" y="1270"/>
                  </a:lnTo>
                  <a:lnTo>
                    <a:pt x="2148840" y="0"/>
                  </a:lnTo>
                  <a:lnTo>
                    <a:pt x="2132330" y="0"/>
                  </a:lnTo>
                  <a:lnTo>
                    <a:pt x="2117090" y="0"/>
                  </a:lnTo>
                  <a:lnTo>
                    <a:pt x="2100580" y="0"/>
                  </a:lnTo>
                  <a:lnTo>
                    <a:pt x="2085340" y="1270"/>
                  </a:lnTo>
                  <a:lnTo>
                    <a:pt x="2070100" y="2540"/>
                  </a:lnTo>
                  <a:lnTo>
                    <a:pt x="2054860" y="5079"/>
                  </a:lnTo>
                  <a:lnTo>
                    <a:pt x="2039620" y="6350"/>
                  </a:lnTo>
                  <a:lnTo>
                    <a:pt x="2024380" y="8890"/>
                  </a:lnTo>
                  <a:lnTo>
                    <a:pt x="2009140" y="12700"/>
                  </a:lnTo>
                  <a:lnTo>
                    <a:pt x="1995170" y="15240"/>
                  </a:lnTo>
                  <a:lnTo>
                    <a:pt x="1981200" y="19050"/>
                  </a:lnTo>
                  <a:lnTo>
                    <a:pt x="1967230" y="24129"/>
                  </a:lnTo>
                  <a:lnTo>
                    <a:pt x="1830070" y="25400"/>
                  </a:lnTo>
                  <a:lnTo>
                    <a:pt x="1818640" y="21590"/>
                  </a:lnTo>
                  <a:lnTo>
                    <a:pt x="1805940" y="16510"/>
                  </a:lnTo>
                  <a:lnTo>
                    <a:pt x="1793240" y="13970"/>
                  </a:lnTo>
                  <a:lnTo>
                    <a:pt x="1779270" y="10160"/>
                  </a:lnTo>
                  <a:lnTo>
                    <a:pt x="1766570" y="7620"/>
                  </a:lnTo>
                  <a:lnTo>
                    <a:pt x="1752600" y="5079"/>
                  </a:lnTo>
                  <a:lnTo>
                    <a:pt x="1738630" y="3810"/>
                  </a:lnTo>
                  <a:lnTo>
                    <a:pt x="1724660" y="2540"/>
                  </a:lnTo>
                  <a:lnTo>
                    <a:pt x="1709420" y="1270"/>
                  </a:lnTo>
                  <a:lnTo>
                    <a:pt x="1695450" y="0"/>
                  </a:lnTo>
                  <a:lnTo>
                    <a:pt x="1681480" y="0"/>
                  </a:lnTo>
                  <a:lnTo>
                    <a:pt x="1666240" y="0"/>
                  </a:lnTo>
                  <a:lnTo>
                    <a:pt x="1652270" y="0"/>
                  </a:lnTo>
                  <a:lnTo>
                    <a:pt x="1638300" y="1270"/>
                  </a:lnTo>
                  <a:lnTo>
                    <a:pt x="1624330" y="2540"/>
                  </a:lnTo>
                  <a:lnTo>
                    <a:pt x="1610360" y="3810"/>
                  </a:lnTo>
                  <a:lnTo>
                    <a:pt x="1595120" y="5079"/>
                  </a:lnTo>
                  <a:lnTo>
                    <a:pt x="1582420" y="7620"/>
                  </a:lnTo>
                  <a:lnTo>
                    <a:pt x="1568449" y="10160"/>
                  </a:lnTo>
                  <a:lnTo>
                    <a:pt x="1554480" y="13970"/>
                  </a:lnTo>
                  <a:lnTo>
                    <a:pt x="1543049" y="16510"/>
                  </a:lnTo>
                  <a:lnTo>
                    <a:pt x="1530350" y="21590"/>
                  </a:lnTo>
                  <a:lnTo>
                    <a:pt x="1517650" y="25400"/>
                  </a:lnTo>
                  <a:lnTo>
                    <a:pt x="1506220" y="29210"/>
                  </a:lnTo>
                  <a:lnTo>
                    <a:pt x="1494790" y="34290"/>
                  </a:lnTo>
                  <a:lnTo>
                    <a:pt x="1483360" y="39370"/>
                  </a:lnTo>
                  <a:lnTo>
                    <a:pt x="1473200" y="44450"/>
                  </a:lnTo>
                  <a:lnTo>
                    <a:pt x="1343660" y="50800"/>
                  </a:lnTo>
                  <a:lnTo>
                    <a:pt x="1328420" y="46990"/>
                  </a:lnTo>
                  <a:lnTo>
                    <a:pt x="1311910" y="43179"/>
                  </a:lnTo>
                  <a:lnTo>
                    <a:pt x="1295400" y="40640"/>
                  </a:lnTo>
                  <a:lnTo>
                    <a:pt x="1277620" y="38100"/>
                  </a:lnTo>
                  <a:lnTo>
                    <a:pt x="1261110" y="35560"/>
                  </a:lnTo>
                  <a:lnTo>
                    <a:pt x="1243330" y="33020"/>
                  </a:lnTo>
                  <a:lnTo>
                    <a:pt x="1225550" y="33020"/>
                  </a:lnTo>
                  <a:lnTo>
                    <a:pt x="1207770" y="31750"/>
                  </a:lnTo>
                  <a:lnTo>
                    <a:pt x="1191260" y="31750"/>
                  </a:lnTo>
                  <a:lnTo>
                    <a:pt x="1173480" y="31750"/>
                  </a:lnTo>
                  <a:lnTo>
                    <a:pt x="1155700" y="31750"/>
                  </a:lnTo>
                  <a:lnTo>
                    <a:pt x="1137920" y="33020"/>
                  </a:lnTo>
                  <a:lnTo>
                    <a:pt x="1120140" y="35560"/>
                  </a:lnTo>
                  <a:lnTo>
                    <a:pt x="1103630" y="36829"/>
                  </a:lnTo>
                  <a:lnTo>
                    <a:pt x="1087120" y="39370"/>
                  </a:lnTo>
                  <a:lnTo>
                    <a:pt x="1069340" y="43179"/>
                  </a:lnTo>
                  <a:lnTo>
                    <a:pt x="1054100" y="45720"/>
                  </a:lnTo>
                  <a:lnTo>
                    <a:pt x="1037590" y="50800"/>
                  </a:lnTo>
                  <a:lnTo>
                    <a:pt x="1022350" y="54610"/>
                  </a:lnTo>
                  <a:lnTo>
                    <a:pt x="1007110" y="59690"/>
                  </a:lnTo>
                  <a:lnTo>
                    <a:pt x="991869" y="64770"/>
                  </a:lnTo>
                  <a:lnTo>
                    <a:pt x="977900" y="69850"/>
                  </a:lnTo>
                  <a:lnTo>
                    <a:pt x="965200" y="76200"/>
                  </a:lnTo>
                  <a:lnTo>
                    <a:pt x="951229" y="82550"/>
                  </a:lnTo>
                  <a:lnTo>
                    <a:pt x="797560" y="105410"/>
                  </a:lnTo>
                  <a:lnTo>
                    <a:pt x="775969" y="102870"/>
                  </a:lnTo>
                  <a:lnTo>
                    <a:pt x="755650" y="100329"/>
                  </a:lnTo>
                  <a:lnTo>
                    <a:pt x="734060" y="99060"/>
                  </a:lnTo>
                  <a:lnTo>
                    <a:pt x="712469" y="96520"/>
                  </a:lnTo>
                  <a:lnTo>
                    <a:pt x="690880" y="96520"/>
                  </a:lnTo>
                  <a:lnTo>
                    <a:pt x="669290" y="96520"/>
                  </a:lnTo>
                  <a:lnTo>
                    <a:pt x="647700" y="96520"/>
                  </a:lnTo>
                  <a:lnTo>
                    <a:pt x="626110" y="97790"/>
                  </a:lnTo>
                  <a:lnTo>
                    <a:pt x="604519" y="99060"/>
                  </a:lnTo>
                  <a:lnTo>
                    <a:pt x="582930" y="100329"/>
                  </a:lnTo>
                  <a:lnTo>
                    <a:pt x="561340" y="102870"/>
                  </a:lnTo>
                  <a:lnTo>
                    <a:pt x="541019" y="106679"/>
                  </a:lnTo>
                  <a:lnTo>
                    <a:pt x="520700" y="110490"/>
                  </a:lnTo>
                  <a:lnTo>
                    <a:pt x="500380" y="114300"/>
                  </a:lnTo>
                  <a:lnTo>
                    <a:pt x="481330" y="119379"/>
                  </a:lnTo>
                  <a:lnTo>
                    <a:pt x="462280" y="124460"/>
                  </a:lnTo>
                  <a:lnTo>
                    <a:pt x="443230" y="130810"/>
                  </a:lnTo>
                  <a:lnTo>
                    <a:pt x="425450" y="137160"/>
                  </a:lnTo>
                  <a:lnTo>
                    <a:pt x="407669" y="143510"/>
                  </a:lnTo>
                  <a:lnTo>
                    <a:pt x="391160" y="151130"/>
                  </a:lnTo>
                  <a:lnTo>
                    <a:pt x="374650" y="158750"/>
                  </a:lnTo>
                  <a:lnTo>
                    <a:pt x="359410" y="166370"/>
                  </a:lnTo>
                  <a:lnTo>
                    <a:pt x="345440" y="175260"/>
                  </a:lnTo>
                  <a:lnTo>
                    <a:pt x="331470" y="184150"/>
                  </a:lnTo>
                  <a:lnTo>
                    <a:pt x="318770" y="193040"/>
                  </a:lnTo>
                  <a:lnTo>
                    <a:pt x="307340" y="201930"/>
                  </a:lnTo>
                  <a:lnTo>
                    <a:pt x="295910" y="212090"/>
                  </a:lnTo>
                  <a:lnTo>
                    <a:pt x="287020" y="222250"/>
                  </a:lnTo>
                  <a:lnTo>
                    <a:pt x="276860" y="232410"/>
                  </a:lnTo>
                  <a:lnTo>
                    <a:pt x="269240" y="242570"/>
                  </a:lnTo>
                  <a:lnTo>
                    <a:pt x="262890" y="254000"/>
                  </a:lnTo>
                  <a:lnTo>
                    <a:pt x="256540" y="264160"/>
                  </a:lnTo>
                  <a:lnTo>
                    <a:pt x="251460" y="275590"/>
                  </a:lnTo>
                  <a:lnTo>
                    <a:pt x="247650" y="287020"/>
                  </a:lnTo>
                  <a:lnTo>
                    <a:pt x="245110" y="298450"/>
                  </a:lnTo>
                  <a:lnTo>
                    <a:pt x="243840" y="309880"/>
                  </a:lnTo>
                  <a:lnTo>
                    <a:pt x="243840" y="321310"/>
                  </a:lnTo>
                  <a:lnTo>
                    <a:pt x="243840" y="331470"/>
                  </a:lnTo>
                  <a:lnTo>
                    <a:pt x="245110" y="344170"/>
                  </a:lnTo>
                  <a:lnTo>
                    <a:pt x="247650" y="354330"/>
                  </a:lnTo>
                  <a:lnTo>
                    <a:pt x="252730" y="365760"/>
                  </a:lnTo>
                  <a:lnTo>
                    <a:pt x="257810" y="377190"/>
                  </a:lnTo>
                  <a:lnTo>
                    <a:pt x="261620" y="349250"/>
                  </a:lnTo>
                  <a:close/>
                </a:path>
                <a:path w="2744470" h="1054100">
                  <a:moveTo>
                    <a:pt x="0" y="0"/>
                  </a:moveTo>
                  <a:lnTo>
                    <a:pt x="0" y="0"/>
                  </a:lnTo>
                </a:path>
                <a:path w="2744470" h="1054100">
                  <a:moveTo>
                    <a:pt x="2744470" y="1054100"/>
                  </a:moveTo>
                  <a:lnTo>
                    <a:pt x="2744470" y="1054100"/>
                  </a:lnTo>
                </a:path>
                <a:path w="2744470" h="1054100">
                  <a:moveTo>
                    <a:pt x="195580" y="632460"/>
                  </a:moveTo>
                  <a:lnTo>
                    <a:pt x="201930" y="633730"/>
                  </a:lnTo>
                  <a:lnTo>
                    <a:pt x="207010" y="635000"/>
                  </a:lnTo>
                  <a:lnTo>
                    <a:pt x="213360" y="635000"/>
                  </a:lnTo>
                  <a:lnTo>
                    <a:pt x="219710" y="636270"/>
                  </a:lnTo>
                  <a:lnTo>
                    <a:pt x="226060" y="637540"/>
                  </a:lnTo>
                  <a:lnTo>
                    <a:pt x="231140" y="637540"/>
                  </a:lnTo>
                  <a:lnTo>
                    <a:pt x="237490" y="637540"/>
                  </a:lnTo>
                  <a:lnTo>
                    <a:pt x="243840" y="638810"/>
                  </a:lnTo>
                  <a:lnTo>
                    <a:pt x="250190" y="638810"/>
                  </a:lnTo>
                  <a:lnTo>
                    <a:pt x="256540" y="638810"/>
                  </a:lnTo>
                  <a:lnTo>
                    <a:pt x="262890" y="640080"/>
                  </a:lnTo>
                  <a:lnTo>
                    <a:pt x="269240" y="640080"/>
                  </a:lnTo>
                  <a:lnTo>
                    <a:pt x="275590" y="640080"/>
                  </a:lnTo>
                  <a:lnTo>
                    <a:pt x="281940" y="640080"/>
                  </a:lnTo>
                  <a:lnTo>
                    <a:pt x="287020" y="640080"/>
                  </a:lnTo>
                </a:path>
                <a:path w="2744470" h="1054100">
                  <a:moveTo>
                    <a:pt x="0" y="0"/>
                  </a:moveTo>
                  <a:lnTo>
                    <a:pt x="0" y="0"/>
                  </a:lnTo>
                </a:path>
                <a:path w="2744470" h="1054100">
                  <a:moveTo>
                    <a:pt x="2744470" y="1054100"/>
                  </a:moveTo>
                  <a:lnTo>
                    <a:pt x="2744470" y="1054100"/>
                  </a:lnTo>
                </a:path>
                <a:path w="2744470" h="1054100">
                  <a:moveTo>
                    <a:pt x="354330" y="861060"/>
                  </a:moveTo>
                  <a:lnTo>
                    <a:pt x="356870" y="861060"/>
                  </a:lnTo>
                  <a:lnTo>
                    <a:pt x="359410" y="861060"/>
                  </a:lnTo>
                  <a:lnTo>
                    <a:pt x="361950" y="859790"/>
                  </a:lnTo>
                  <a:lnTo>
                    <a:pt x="378460" y="859790"/>
                  </a:lnTo>
                  <a:lnTo>
                    <a:pt x="381000" y="858520"/>
                  </a:lnTo>
                  <a:lnTo>
                    <a:pt x="383540" y="858520"/>
                  </a:lnTo>
                  <a:lnTo>
                    <a:pt x="386080" y="858520"/>
                  </a:lnTo>
                  <a:lnTo>
                    <a:pt x="388620" y="858520"/>
                  </a:lnTo>
                  <a:lnTo>
                    <a:pt x="391160" y="858520"/>
                  </a:lnTo>
                  <a:lnTo>
                    <a:pt x="393700" y="858520"/>
                  </a:lnTo>
                </a:path>
                <a:path w="2744470" h="1054100">
                  <a:moveTo>
                    <a:pt x="0" y="0"/>
                  </a:moveTo>
                  <a:lnTo>
                    <a:pt x="0" y="0"/>
                  </a:lnTo>
                </a:path>
                <a:path w="2744470" h="1054100">
                  <a:moveTo>
                    <a:pt x="2744470" y="1054100"/>
                  </a:moveTo>
                  <a:lnTo>
                    <a:pt x="2744470" y="1054100"/>
                  </a:lnTo>
                </a:path>
                <a:path w="2744470" h="1054100">
                  <a:moveTo>
                    <a:pt x="1059180" y="963930"/>
                  </a:moveTo>
                  <a:lnTo>
                    <a:pt x="1064260" y="967740"/>
                  </a:lnTo>
                  <a:lnTo>
                    <a:pt x="1069340" y="970280"/>
                  </a:lnTo>
                  <a:lnTo>
                    <a:pt x="1073150" y="972820"/>
                  </a:lnTo>
                  <a:lnTo>
                    <a:pt x="1078230" y="976630"/>
                  </a:lnTo>
                  <a:lnTo>
                    <a:pt x="1083310" y="979170"/>
                  </a:lnTo>
                  <a:lnTo>
                    <a:pt x="1088390" y="981710"/>
                  </a:lnTo>
                  <a:lnTo>
                    <a:pt x="1093470" y="985520"/>
                  </a:lnTo>
                  <a:lnTo>
                    <a:pt x="1098550" y="988060"/>
                  </a:lnTo>
                  <a:lnTo>
                    <a:pt x="1104900" y="990600"/>
                  </a:lnTo>
                  <a:lnTo>
                    <a:pt x="1109980" y="993140"/>
                  </a:lnTo>
                  <a:lnTo>
                    <a:pt x="1115060" y="995680"/>
                  </a:lnTo>
                  <a:lnTo>
                    <a:pt x="1120140" y="998220"/>
                  </a:lnTo>
                  <a:lnTo>
                    <a:pt x="1126490" y="1000760"/>
                  </a:lnTo>
                  <a:lnTo>
                    <a:pt x="1131570" y="1003300"/>
                  </a:lnTo>
                  <a:lnTo>
                    <a:pt x="1137920" y="1005840"/>
                  </a:lnTo>
                </a:path>
                <a:path w="2744470" h="1054100">
                  <a:moveTo>
                    <a:pt x="0" y="0"/>
                  </a:moveTo>
                  <a:lnTo>
                    <a:pt x="0" y="0"/>
                  </a:lnTo>
                </a:path>
                <a:path w="2744470" h="1054100">
                  <a:moveTo>
                    <a:pt x="2744470" y="1054100"/>
                  </a:moveTo>
                  <a:lnTo>
                    <a:pt x="2744470" y="1054100"/>
                  </a:lnTo>
                </a:path>
                <a:path w="2744470" h="1054100">
                  <a:moveTo>
                    <a:pt x="1772920" y="941070"/>
                  </a:moveTo>
                  <a:lnTo>
                    <a:pt x="1778000" y="935990"/>
                  </a:lnTo>
                  <a:lnTo>
                    <a:pt x="1783080" y="932180"/>
                  </a:lnTo>
                  <a:lnTo>
                    <a:pt x="1788160" y="927100"/>
                  </a:lnTo>
                  <a:lnTo>
                    <a:pt x="1791970" y="922020"/>
                  </a:lnTo>
                  <a:lnTo>
                    <a:pt x="1797050" y="916940"/>
                  </a:lnTo>
                  <a:lnTo>
                    <a:pt x="1800860" y="911860"/>
                  </a:lnTo>
                  <a:lnTo>
                    <a:pt x="1804670" y="906780"/>
                  </a:lnTo>
                  <a:lnTo>
                    <a:pt x="1807210" y="901700"/>
                  </a:lnTo>
                  <a:lnTo>
                    <a:pt x="1811020" y="896620"/>
                  </a:lnTo>
                  <a:lnTo>
                    <a:pt x="1813560" y="891540"/>
                  </a:lnTo>
                  <a:lnTo>
                    <a:pt x="1817370" y="885190"/>
                  </a:lnTo>
                  <a:lnTo>
                    <a:pt x="1819910" y="880110"/>
                  </a:lnTo>
                  <a:lnTo>
                    <a:pt x="1822450" y="875030"/>
                  </a:lnTo>
                  <a:lnTo>
                    <a:pt x="1823720" y="869950"/>
                  </a:lnTo>
                  <a:lnTo>
                    <a:pt x="1824990" y="863600"/>
                  </a:lnTo>
                </a:path>
                <a:path w="2744470" h="1054100">
                  <a:moveTo>
                    <a:pt x="0" y="0"/>
                  </a:moveTo>
                  <a:lnTo>
                    <a:pt x="0" y="0"/>
                  </a:lnTo>
                </a:path>
                <a:path w="2744470" h="1054100">
                  <a:moveTo>
                    <a:pt x="2744470" y="1054100"/>
                  </a:moveTo>
                  <a:lnTo>
                    <a:pt x="2744470" y="1054100"/>
                  </a:lnTo>
                </a:path>
                <a:path w="2744470" h="1054100">
                  <a:moveTo>
                    <a:pt x="2374900" y="736600"/>
                  </a:moveTo>
                  <a:lnTo>
                    <a:pt x="2374900" y="726440"/>
                  </a:lnTo>
                  <a:lnTo>
                    <a:pt x="2373630" y="716280"/>
                  </a:lnTo>
                  <a:lnTo>
                    <a:pt x="2359660" y="676910"/>
                  </a:lnTo>
                  <a:lnTo>
                    <a:pt x="2353310" y="668020"/>
                  </a:lnTo>
                  <a:lnTo>
                    <a:pt x="2346960" y="659130"/>
                  </a:lnTo>
                  <a:lnTo>
                    <a:pt x="2339340" y="648970"/>
                  </a:lnTo>
                  <a:lnTo>
                    <a:pt x="2330450" y="641350"/>
                  </a:lnTo>
                  <a:lnTo>
                    <a:pt x="2321560" y="632460"/>
                  </a:lnTo>
                  <a:lnTo>
                    <a:pt x="2288540" y="608330"/>
                  </a:lnTo>
                  <a:lnTo>
                    <a:pt x="2261870" y="594360"/>
                  </a:lnTo>
                  <a:lnTo>
                    <a:pt x="2247900" y="586740"/>
                  </a:lnTo>
                  <a:lnTo>
                    <a:pt x="2233930" y="580390"/>
                  </a:lnTo>
                  <a:lnTo>
                    <a:pt x="2217420" y="575310"/>
                  </a:lnTo>
                  <a:lnTo>
                    <a:pt x="2202180" y="570230"/>
                  </a:lnTo>
                  <a:lnTo>
                    <a:pt x="2185670" y="565150"/>
                  </a:lnTo>
                  <a:lnTo>
                    <a:pt x="2169160" y="560070"/>
                  </a:lnTo>
                  <a:lnTo>
                    <a:pt x="2151380" y="556260"/>
                  </a:lnTo>
                  <a:lnTo>
                    <a:pt x="2134870" y="552450"/>
                  </a:lnTo>
                  <a:lnTo>
                    <a:pt x="2115820" y="548640"/>
                  </a:lnTo>
                  <a:lnTo>
                    <a:pt x="2098040" y="546100"/>
                  </a:lnTo>
                </a:path>
                <a:path w="2744470" h="1054100">
                  <a:moveTo>
                    <a:pt x="0" y="0"/>
                  </a:moveTo>
                  <a:lnTo>
                    <a:pt x="0" y="0"/>
                  </a:lnTo>
                </a:path>
                <a:path w="2744470" h="1054100">
                  <a:moveTo>
                    <a:pt x="2744470" y="1054100"/>
                  </a:moveTo>
                  <a:lnTo>
                    <a:pt x="2744470" y="1054100"/>
                  </a:lnTo>
                </a:path>
                <a:path w="2744470" h="1054100">
                  <a:moveTo>
                    <a:pt x="2480310" y="466090"/>
                  </a:moveTo>
                  <a:lnTo>
                    <a:pt x="2489200" y="463550"/>
                  </a:lnTo>
                  <a:lnTo>
                    <a:pt x="2499360" y="461010"/>
                  </a:lnTo>
                  <a:lnTo>
                    <a:pt x="2508250" y="458470"/>
                  </a:lnTo>
                  <a:lnTo>
                    <a:pt x="2517140" y="455930"/>
                  </a:lnTo>
                  <a:lnTo>
                    <a:pt x="2526030" y="452120"/>
                  </a:lnTo>
                  <a:lnTo>
                    <a:pt x="2534920" y="449580"/>
                  </a:lnTo>
                  <a:lnTo>
                    <a:pt x="2543810" y="447040"/>
                  </a:lnTo>
                  <a:lnTo>
                    <a:pt x="2551430" y="443230"/>
                  </a:lnTo>
                  <a:lnTo>
                    <a:pt x="2560320" y="439420"/>
                  </a:lnTo>
                  <a:lnTo>
                    <a:pt x="2567940" y="435610"/>
                  </a:lnTo>
                  <a:lnTo>
                    <a:pt x="2575560" y="431800"/>
                  </a:lnTo>
                  <a:lnTo>
                    <a:pt x="2583180" y="427990"/>
                  </a:lnTo>
                  <a:lnTo>
                    <a:pt x="2590800" y="424180"/>
                  </a:lnTo>
                  <a:lnTo>
                    <a:pt x="2597150" y="420370"/>
                  </a:lnTo>
                  <a:lnTo>
                    <a:pt x="2604770" y="416560"/>
                  </a:lnTo>
                </a:path>
                <a:path w="2744470" h="1054100">
                  <a:moveTo>
                    <a:pt x="0" y="0"/>
                  </a:moveTo>
                  <a:lnTo>
                    <a:pt x="0" y="0"/>
                  </a:lnTo>
                </a:path>
                <a:path w="2744470" h="1054100">
                  <a:moveTo>
                    <a:pt x="2744470" y="1054100"/>
                  </a:moveTo>
                  <a:lnTo>
                    <a:pt x="2744470" y="1054100"/>
                  </a:lnTo>
                </a:path>
                <a:path w="2744470" h="1054100">
                  <a:moveTo>
                    <a:pt x="2437130" y="165100"/>
                  </a:moveTo>
                  <a:lnTo>
                    <a:pt x="2437130" y="161290"/>
                  </a:lnTo>
                  <a:lnTo>
                    <a:pt x="2437130" y="157480"/>
                  </a:lnTo>
                  <a:lnTo>
                    <a:pt x="2437130" y="153670"/>
                  </a:lnTo>
                  <a:lnTo>
                    <a:pt x="2437130" y="149860"/>
                  </a:lnTo>
                  <a:lnTo>
                    <a:pt x="2435860" y="146050"/>
                  </a:lnTo>
                  <a:lnTo>
                    <a:pt x="2435860" y="142240"/>
                  </a:lnTo>
                  <a:lnTo>
                    <a:pt x="2434590" y="138429"/>
                  </a:lnTo>
                  <a:lnTo>
                    <a:pt x="2433320" y="134620"/>
                  </a:lnTo>
                  <a:lnTo>
                    <a:pt x="2432050" y="130810"/>
                  </a:lnTo>
                  <a:lnTo>
                    <a:pt x="2430780" y="127000"/>
                  </a:lnTo>
                  <a:lnTo>
                    <a:pt x="2428240" y="123190"/>
                  </a:lnTo>
                  <a:lnTo>
                    <a:pt x="2426970" y="119379"/>
                  </a:lnTo>
                  <a:lnTo>
                    <a:pt x="2424430" y="115570"/>
                  </a:lnTo>
                  <a:lnTo>
                    <a:pt x="2423160" y="111760"/>
                  </a:lnTo>
                  <a:lnTo>
                    <a:pt x="2420620" y="107950"/>
                  </a:lnTo>
                </a:path>
                <a:path w="2744470" h="1054100">
                  <a:moveTo>
                    <a:pt x="0" y="0"/>
                  </a:moveTo>
                  <a:lnTo>
                    <a:pt x="0" y="0"/>
                  </a:lnTo>
                </a:path>
                <a:path w="2744470" h="1054100">
                  <a:moveTo>
                    <a:pt x="2744470" y="1054100"/>
                  </a:moveTo>
                  <a:lnTo>
                    <a:pt x="2744470" y="1054100"/>
                  </a:lnTo>
                </a:path>
                <a:path w="2744470" h="1054100">
                  <a:moveTo>
                    <a:pt x="1967230" y="24129"/>
                  </a:moveTo>
                  <a:lnTo>
                    <a:pt x="1962150" y="25400"/>
                  </a:lnTo>
                  <a:lnTo>
                    <a:pt x="1957070" y="26670"/>
                  </a:lnTo>
                  <a:lnTo>
                    <a:pt x="1950720" y="29210"/>
                  </a:lnTo>
                  <a:lnTo>
                    <a:pt x="1945640" y="31750"/>
                  </a:lnTo>
                  <a:lnTo>
                    <a:pt x="1940560" y="33020"/>
                  </a:lnTo>
                  <a:lnTo>
                    <a:pt x="1935480" y="35560"/>
                  </a:lnTo>
                  <a:lnTo>
                    <a:pt x="1930400" y="38100"/>
                  </a:lnTo>
                  <a:lnTo>
                    <a:pt x="1925320" y="39370"/>
                  </a:lnTo>
                  <a:lnTo>
                    <a:pt x="1920240" y="41910"/>
                  </a:lnTo>
                  <a:lnTo>
                    <a:pt x="1915160" y="44450"/>
                  </a:lnTo>
                  <a:lnTo>
                    <a:pt x="1911350" y="46990"/>
                  </a:lnTo>
                  <a:lnTo>
                    <a:pt x="1906270" y="49529"/>
                  </a:lnTo>
                  <a:lnTo>
                    <a:pt x="1902460" y="52070"/>
                  </a:lnTo>
                  <a:lnTo>
                    <a:pt x="1897380" y="54610"/>
                  </a:lnTo>
                  <a:lnTo>
                    <a:pt x="1893570" y="57150"/>
                  </a:lnTo>
                </a:path>
                <a:path w="2744470" h="1054100">
                  <a:moveTo>
                    <a:pt x="0" y="0"/>
                  </a:moveTo>
                  <a:lnTo>
                    <a:pt x="0" y="0"/>
                  </a:lnTo>
                </a:path>
                <a:path w="2744470" h="1054100">
                  <a:moveTo>
                    <a:pt x="2744470" y="1054100"/>
                  </a:moveTo>
                  <a:lnTo>
                    <a:pt x="2744470" y="1054100"/>
                  </a:lnTo>
                </a:path>
                <a:path w="2744470" h="1054100">
                  <a:moveTo>
                    <a:pt x="1473200" y="44450"/>
                  </a:moveTo>
                  <a:lnTo>
                    <a:pt x="1469390" y="46990"/>
                  </a:lnTo>
                  <a:lnTo>
                    <a:pt x="1464310" y="49529"/>
                  </a:lnTo>
                  <a:lnTo>
                    <a:pt x="1460500" y="52070"/>
                  </a:lnTo>
                  <a:lnTo>
                    <a:pt x="1455420" y="54610"/>
                  </a:lnTo>
                  <a:lnTo>
                    <a:pt x="1451610" y="58420"/>
                  </a:lnTo>
                  <a:lnTo>
                    <a:pt x="1447800" y="60960"/>
                  </a:lnTo>
                  <a:lnTo>
                    <a:pt x="1443990" y="63500"/>
                  </a:lnTo>
                  <a:lnTo>
                    <a:pt x="1440180" y="67310"/>
                  </a:lnTo>
                  <a:lnTo>
                    <a:pt x="1436370" y="69850"/>
                  </a:lnTo>
                  <a:lnTo>
                    <a:pt x="1432560" y="72390"/>
                  </a:lnTo>
                  <a:lnTo>
                    <a:pt x="1430020" y="76200"/>
                  </a:lnTo>
                  <a:lnTo>
                    <a:pt x="1426210" y="78740"/>
                  </a:lnTo>
                  <a:lnTo>
                    <a:pt x="1423670" y="82550"/>
                  </a:lnTo>
                  <a:lnTo>
                    <a:pt x="1421130" y="86360"/>
                  </a:lnTo>
                  <a:lnTo>
                    <a:pt x="1417320" y="88900"/>
                  </a:lnTo>
                </a:path>
                <a:path w="2744470" h="1054100">
                  <a:moveTo>
                    <a:pt x="0" y="0"/>
                  </a:moveTo>
                  <a:lnTo>
                    <a:pt x="0" y="0"/>
                  </a:lnTo>
                </a:path>
                <a:path w="2744470" h="1054100">
                  <a:moveTo>
                    <a:pt x="2744470" y="1054100"/>
                  </a:moveTo>
                  <a:lnTo>
                    <a:pt x="2744470" y="1054100"/>
                  </a:lnTo>
                </a:path>
                <a:path w="2744470" h="1054100">
                  <a:moveTo>
                    <a:pt x="866140" y="120650"/>
                  </a:moveTo>
                  <a:lnTo>
                    <a:pt x="862329" y="119379"/>
                  </a:lnTo>
                  <a:lnTo>
                    <a:pt x="857250" y="118110"/>
                  </a:lnTo>
                  <a:lnTo>
                    <a:pt x="853440" y="116840"/>
                  </a:lnTo>
                  <a:lnTo>
                    <a:pt x="848360" y="115570"/>
                  </a:lnTo>
                  <a:lnTo>
                    <a:pt x="844550" y="114300"/>
                  </a:lnTo>
                  <a:lnTo>
                    <a:pt x="839469" y="114300"/>
                  </a:lnTo>
                  <a:lnTo>
                    <a:pt x="835660" y="113029"/>
                  </a:lnTo>
                  <a:lnTo>
                    <a:pt x="830579" y="111760"/>
                  </a:lnTo>
                  <a:lnTo>
                    <a:pt x="825500" y="110490"/>
                  </a:lnTo>
                  <a:lnTo>
                    <a:pt x="820419" y="110490"/>
                  </a:lnTo>
                  <a:lnTo>
                    <a:pt x="816610" y="109220"/>
                  </a:lnTo>
                  <a:lnTo>
                    <a:pt x="811529" y="107950"/>
                  </a:lnTo>
                  <a:lnTo>
                    <a:pt x="806450" y="107950"/>
                  </a:lnTo>
                  <a:lnTo>
                    <a:pt x="801369" y="106679"/>
                  </a:lnTo>
                  <a:lnTo>
                    <a:pt x="797560" y="105410"/>
                  </a:lnTo>
                </a:path>
                <a:path w="2744470" h="1054100">
                  <a:moveTo>
                    <a:pt x="0" y="0"/>
                  </a:moveTo>
                  <a:lnTo>
                    <a:pt x="0" y="0"/>
                  </a:lnTo>
                </a:path>
                <a:path w="2744470" h="1054100">
                  <a:moveTo>
                    <a:pt x="2744470" y="1054100"/>
                  </a:moveTo>
                  <a:lnTo>
                    <a:pt x="2744470" y="1054100"/>
                  </a:lnTo>
                </a:path>
                <a:path w="2744470" h="1054100">
                  <a:moveTo>
                    <a:pt x="257810" y="377190"/>
                  </a:moveTo>
                  <a:lnTo>
                    <a:pt x="259080" y="381000"/>
                  </a:lnTo>
                  <a:lnTo>
                    <a:pt x="261620" y="384810"/>
                  </a:lnTo>
                  <a:lnTo>
                    <a:pt x="262890" y="388620"/>
                  </a:lnTo>
                  <a:lnTo>
                    <a:pt x="265430" y="392430"/>
                  </a:lnTo>
                  <a:lnTo>
                    <a:pt x="267970" y="396240"/>
                  </a:lnTo>
                  <a:lnTo>
                    <a:pt x="270510" y="400050"/>
                  </a:lnTo>
                  <a:lnTo>
                    <a:pt x="274320" y="403860"/>
                  </a:lnTo>
                  <a:lnTo>
                    <a:pt x="276860" y="407670"/>
                  </a:lnTo>
                  <a:lnTo>
                    <a:pt x="279400" y="411480"/>
                  </a:lnTo>
                  <a:lnTo>
                    <a:pt x="283210" y="414020"/>
                  </a:lnTo>
                  <a:lnTo>
                    <a:pt x="287020" y="417830"/>
                  </a:lnTo>
                  <a:lnTo>
                    <a:pt x="289560" y="421640"/>
                  </a:lnTo>
                  <a:lnTo>
                    <a:pt x="293370" y="425450"/>
                  </a:lnTo>
                  <a:lnTo>
                    <a:pt x="297180" y="429260"/>
                  </a:lnTo>
                  <a:lnTo>
                    <a:pt x="300990" y="431800"/>
                  </a:lnTo>
                </a:path>
                <a:path w="2744470" h="1054100">
                  <a:moveTo>
                    <a:pt x="0" y="0"/>
                  </a:moveTo>
                  <a:lnTo>
                    <a:pt x="0" y="0"/>
                  </a:lnTo>
                </a:path>
                <a:path w="2744470" h="1054100">
                  <a:moveTo>
                    <a:pt x="2744470" y="1054100"/>
                  </a:moveTo>
                  <a:lnTo>
                    <a:pt x="2744470" y="1054100"/>
                  </a:lnTo>
                </a:path>
              </a:pathLst>
            </a:custGeom>
            <a:ln w="934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8" name="object 1028"/>
            <p:cNvSpPr/>
            <p:nvPr/>
          </p:nvSpPr>
          <p:spPr>
            <a:xfrm>
              <a:off x="1604010" y="132079"/>
              <a:ext cx="614680" cy="6350"/>
            </a:xfrm>
            <a:custGeom>
              <a:avLst/>
              <a:gdLst/>
              <a:ahLst/>
              <a:cxnLst/>
              <a:rect l="l" t="t" r="r" b="b"/>
              <a:pathLst>
                <a:path w="614680" h="6350">
                  <a:moveTo>
                    <a:pt x="114300" y="2540"/>
                  </a:moveTo>
                  <a:lnTo>
                    <a:pt x="41909" y="2540"/>
                  </a:lnTo>
                  <a:lnTo>
                    <a:pt x="0" y="6350"/>
                  </a:lnTo>
                  <a:lnTo>
                    <a:pt x="156209" y="6350"/>
                  </a:lnTo>
                  <a:lnTo>
                    <a:pt x="114300" y="2540"/>
                  </a:lnTo>
                  <a:close/>
                </a:path>
                <a:path w="614680" h="6350">
                  <a:moveTo>
                    <a:pt x="85090" y="0"/>
                  </a:moveTo>
                  <a:lnTo>
                    <a:pt x="72390" y="0"/>
                  </a:lnTo>
                  <a:lnTo>
                    <a:pt x="55879" y="2540"/>
                  </a:lnTo>
                  <a:lnTo>
                    <a:pt x="100329" y="2540"/>
                  </a:lnTo>
                  <a:lnTo>
                    <a:pt x="85090" y="0"/>
                  </a:lnTo>
                  <a:close/>
                </a:path>
                <a:path w="614680" h="6350">
                  <a:moveTo>
                    <a:pt x="567690" y="2540"/>
                  </a:moveTo>
                  <a:lnTo>
                    <a:pt x="488950" y="2540"/>
                  </a:lnTo>
                  <a:lnTo>
                    <a:pt x="473709" y="5079"/>
                  </a:lnTo>
                  <a:lnTo>
                    <a:pt x="458470" y="5079"/>
                  </a:lnTo>
                  <a:lnTo>
                    <a:pt x="452373" y="6350"/>
                  </a:lnTo>
                  <a:lnTo>
                    <a:pt x="614679" y="6350"/>
                  </a:lnTo>
                  <a:lnTo>
                    <a:pt x="567690" y="2540"/>
                  </a:lnTo>
                  <a:close/>
                </a:path>
                <a:path w="614680" h="6350">
                  <a:moveTo>
                    <a:pt x="537210" y="0"/>
                  </a:moveTo>
                  <a:lnTo>
                    <a:pt x="520700" y="0"/>
                  </a:lnTo>
                  <a:lnTo>
                    <a:pt x="505459" y="2540"/>
                  </a:lnTo>
                  <a:lnTo>
                    <a:pt x="552450" y="2540"/>
                  </a:lnTo>
                  <a:lnTo>
                    <a:pt x="5372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9" name="object 1029"/>
            <p:cNvSpPr/>
            <p:nvPr/>
          </p:nvSpPr>
          <p:spPr>
            <a:xfrm>
              <a:off x="1567603" y="138429"/>
              <a:ext cx="690880" cy="7620"/>
            </a:xfrm>
            <a:custGeom>
              <a:avLst/>
              <a:gdLst/>
              <a:ahLst/>
              <a:cxnLst/>
              <a:rect l="l" t="t" r="r" b="b"/>
              <a:pathLst>
                <a:path w="690880" h="7619">
                  <a:moveTo>
                    <a:pt x="192616" y="0"/>
                  </a:moveTo>
                  <a:lnTo>
                    <a:pt x="36406" y="0"/>
                  </a:lnTo>
                  <a:lnTo>
                    <a:pt x="8466" y="5079"/>
                  </a:lnTo>
                  <a:lnTo>
                    <a:pt x="0" y="7620"/>
                  </a:lnTo>
                  <a:lnTo>
                    <a:pt x="229023" y="7620"/>
                  </a:lnTo>
                  <a:lnTo>
                    <a:pt x="220556" y="5079"/>
                  </a:lnTo>
                  <a:lnTo>
                    <a:pt x="192616" y="0"/>
                  </a:lnTo>
                  <a:close/>
                </a:path>
                <a:path w="690880" h="7619">
                  <a:moveTo>
                    <a:pt x="651086" y="0"/>
                  </a:moveTo>
                  <a:lnTo>
                    <a:pt x="488780" y="0"/>
                  </a:lnTo>
                  <a:lnTo>
                    <a:pt x="464396" y="5079"/>
                  </a:lnTo>
                  <a:lnTo>
                    <a:pt x="451696" y="6350"/>
                  </a:lnTo>
                  <a:lnTo>
                    <a:pt x="447342" y="7620"/>
                  </a:lnTo>
                  <a:lnTo>
                    <a:pt x="690456" y="7620"/>
                  </a:lnTo>
                  <a:lnTo>
                    <a:pt x="680296" y="5079"/>
                  </a:lnTo>
                  <a:lnTo>
                    <a:pt x="667596" y="2540"/>
                  </a:lnTo>
                  <a:lnTo>
                    <a:pt x="651086" y="0"/>
                  </a:lnTo>
                  <a:close/>
                </a:path>
              </a:pathLst>
            </a:custGeom>
            <a:solidFill>
              <a:srgbClr val="FD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0" name="object 1030"/>
            <p:cNvSpPr/>
            <p:nvPr/>
          </p:nvSpPr>
          <p:spPr>
            <a:xfrm>
              <a:off x="1537969" y="146050"/>
              <a:ext cx="753110" cy="7620"/>
            </a:xfrm>
            <a:custGeom>
              <a:avLst/>
              <a:gdLst/>
              <a:ahLst/>
              <a:cxnLst/>
              <a:rect l="l" t="t" r="r" b="b"/>
              <a:pathLst>
                <a:path w="753110" h="7619">
                  <a:moveTo>
                    <a:pt x="258656" y="0"/>
                  </a:moveTo>
                  <a:lnTo>
                    <a:pt x="29633" y="0"/>
                  </a:lnTo>
                  <a:lnTo>
                    <a:pt x="25400" y="1270"/>
                  </a:lnTo>
                  <a:lnTo>
                    <a:pt x="12700" y="3809"/>
                  </a:lnTo>
                  <a:lnTo>
                    <a:pt x="0" y="7620"/>
                  </a:lnTo>
                  <a:lnTo>
                    <a:pt x="288290" y="7620"/>
                  </a:lnTo>
                  <a:lnTo>
                    <a:pt x="275590" y="3809"/>
                  </a:lnTo>
                  <a:lnTo>
                    <a:pt x="262890" y="1270"/>
                  </a:lnTo>
                  <a:lnTo>
                    <a:pt x="258656" y="0"/>
                  </a:lnTo>
                  <a:close/>
                </a:path>
                <a:path w="753110" h="7619">
                  <a:moveTo>
                    <a:pt x="720090" y="0"/>
                  </a:moveTo>
                  <a:lnTo>
                    <a:pt x="476975" y="0"/>
                  </a:lnTo>
                  <a:lnTo>
                    <a:pt x="450850" y="7620"/>
                  </a:lnTo>
                  <a:lnTo>
                    <a:pt x="753110" y="7620"/>
                  </a:lnTo>
                  <a:lnTo>
                    <a:pt x="739140" y="3809"/>
                  </a:lnTo>
                  <a:lnTo>
                    <a:pt x="725170" y="1270"/>
                  </a:lnTo>
                  <a:lnTo>
                    <a:pt x="720090" y="0"/>
                  </a:lnTo>
                  <a:close/>
                </a:path>
              </a:pathLst>
            </a:custGeom>
            <a:solidFill>
              <a:srgbClr val="F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1" name="object 1031"/>
            <p:cNvSpPr/>
            <p:nvPr/>
          </p:nvSpPr>
          <p:spPr>
            <a:xfrm>
              <a:off x="1518738" y="152400"/>
              <a:ext cx="786765" cy="7620"/>
            </a:xfrm>
            <a:custGeom>
              <a:avLst/>
              <a:gdLst/>
              <a:ahLst/>
              <a:cxnLst/>
              <a:rect l="l" t="t" r="r" b="b"/>
              <a:pathLst>
                <a:path w="786764" h="7619">
                  <a:moveTo>
                    <a:pt x="303288" y="0"/>
                  </a:moveTo>
                  <a:lnTo>
                    <a:pt x="23464" y="0"/>
                  </a:lnTo>
                  <a:lnTo>
                    <a:pt x="6531" y="5079"/>
                  </a:lnTo>
                  <a:lnTo>
                    <a:pt x="0" y="7620"/>
                  </a:lnTo>
                  <a:lnTo>
                    <a:pt x="786311" y="7620"/>
                  </a:lnTo>
                  <a:lnTo>
                    <a:pt x="780723" y="5079"/>
                  </a:lnTo>
                  <a:lnTo>
                    <a:pt x="320221" y="5079"/>
                  </a:lnTo>
                  <a:lnTo>
                    <a:pt x="303288" y="0"/>
                  </a:lnTo>
                  <a:close/>
                </a:path>
                <a:path w="786764" h="7619">
                  <a:moveTo>
                    <a:pt x="767684" y="0"/>
                  </a:moveTo>
                  <a:lnTo>
                    <a:pt x="474435" y="0"/>
                  </a:lnTo>
                  <a:lnTo>
                    <a:pt x="470081" y="1270"/>
                  </a:lnTo>
                  <a:lnTo>
                    <a:pt x="457381" y="3809"/>
                  </a:lnTo>
                  <a:lnTo>
                    <a:pt x="320221" y="5079"/>
                  </a:lnTo>
                  <a:lnTo>
                    <a:pt x="780723" y="5079"/>
                  </a:lnTo>
                  <a:lnTo>
                    <a:pt x="772341" y="1270"/>
                  </a:lnTo>
                  <a:lnTo>
                    <a:pt x="767684" y="0"/>
                  </a:lnTo>
                  <a:close/>
                </a:path>
              </a:pathLst>
            </a:custGeom>
            <a:solidFill>
              <a:srgbClr val="FB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2" name="object 1032"/>
            <p:cNvSpPr/>
            <p:nvPr/>
          </p:nvSpPr>
          <p:spPr>
            <a:xfrm>
              <a:off x="1138555" y="160019"/>
              <a:ext cx="1189355" cy="7620"/>
            </a:xfrm>
            <a:custGeom>
              <a:avLst/>
              <a:gdLst/>
              <a:ahLst/>
              <a:cxnLst/>
              <a:rect l="l" t="t" r="r" b="b"/>
              <a:pathLst>
                <a:path w="1189355" h="7619">
                  <a:moveTo>
                    <a:pt x="113665" y="6350"/>
                  </a:moveTo>
                  <a:lnTo>
                    <a:pt x="8255" y="6350"/>
                  </a:lnTo>
                  <a:lnTo>
                    <a:pt x="0" y="7620"/>
                  </a:lnTo>
                  <a:lnTo>
                    <a:pt x="122555" y="7620"/>
                  </a:lnTo>
                  <a:lnTo>
                    <a:pt x="113665" y="6350"/>
                  </a:lnTo>
                  <a:close/>
                </a:path>
                <a:path w="1189355" h="7619">
                  <a:moveTo>
                    <a:pt x="78105" y="3809"/>
                  </a:moveTo>
                  <a:lnTo>
                    <a:pt x="42545" y="3809"/>
                  </a:lnTo>
                  <a:lnTo>
                    <a:pt x="24765" y="6350"/>
                  </a:lnTo>
                  <a:lnTo>
                    <a:pt x="95885" y="6350"/>
                  </a:lnTo>
                  <a:lnTo>
                    <a:pt x="78105" y="3809"/>
                  </a:lnTo>
                  <a:close/>
                </a:path>
                <a:path w="1189355" h="7619">
                  <a:moveTo>
                    <a:pt x="1166495" y="0"/>
                  </a:moveTo>
                  <a:lnTo>
                    <a:pt x="380183" y="0"/>
                  </a:lnTo>
                  <a:lnTo>
                    <a:pt x="363855" y="6350"/>
                  </a:lnTo>
                  <a:lnTo>
                    <a:pt x="361823" y="7620"/>
                  </a:lnTo>
                  <a:lnTo>
                    <a:pt x="1189355" y="7620"/>
                  </a:lnTo>
                  <a:lnTo>
                    <a:pt x="1179195" y="2539"/>
                  </a:lnTo>
                  <a:lnTo>
                    <a:pt x="1166495" y="0"/>
                  </a:lnTo>
                  <a:close/>
                </a:path>
              </a:pathLst>
            </a:custGeom>
            <a:solidFill>
              <a:srgbClr val="FA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3" name="object 1033"/>
            <p:cNvSpPr/>
            <p:nvPr/>
          </p:nvSpPr>
          <p:spPr>
            <a:xfrm>
              <a:off x="1079500" y="167640"/>
              <a:ext cx="1265555" cy="7620"/>
            </a:xfrm>
            <a:custGeom>
              <a:avLst/>
              <a:gdLst/>
              <a:ahLst/>
              <a:cxnLst/>
              <a:rect l="l" t="t" r="r" b="b"/>
              <a:pathLst>
                <a:path w="1265555" h="7619">
                  <a:moveTo>
                    <a:pt x="181610" y="0"/>
                  </a:moveTo>
                  <a:lnTo>
                    <a:pt x="59054" y="0"/>
                  </a:lnTo>
                  <a:lnTo>
                    <a:pt x="50800" y="1269"/>
                  </a:lnTo>
                  <a:lnTo>
                    <a:pt x="31750" y="2539"/>
                  </a:lnTo>
                  <a:lnTo>
                    <a:pt x="15240" y="6349"/>
                  </a:lnTo>
                  <a:lnTo>
                    <a:pt x="0" y="7619"/>
                  </a:lnTo>
                  <a:lnTo>
                    <a:pt x="232410" y="7619"/>
                  </a:lnTo>
                  <a:lnTo>
                    <a:pt x="223520" y="6349"/>
                  </a:lnTo>
                  <a:lnTo>
                    <a:pt x="190500" y="1269"/>
                  </a:lnTo>
                  <a:lnTo>
                    <a:pt x="181610" y="0"/>
                  </a:lnTo>
                  <a:close/>
                </a:path>
                <a:path w="1265555" h="7619">
                  <a:moveTo>
                    <a:pt x="1248410" y="0"/>
                  </a:moveTo>
                  <a:lnTo>
                    <a:pt x="420878" y="0"/>
                  </a:lnTo>
                  <a:lnTo>
                    <a:pt x="412750" y="5079"/>
                  </a:lnTo>
                  <a:lnTo>
                    <a:pt x="405976" y="7619"/>
                  </a:lnTo>
                  <a:lnTo>
                    <a:pt x="1265237" y="7619"/>
                  </a:lnTo>
                  <a:lnTo>
                    <a:pt x="1250950" y="1269"/>
                  </a:lnTo>
                  <a:lnTo>
                    <a:pt x="1248410" y="0"/>
                  </a:lnTo>
                  <a:close/>
                </a:path>
              </a:pathLst>
            </a:custGeom>
            <a:solidFill>
              <a:srgbClr val="F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4" name="object 1034"/>
            <p:cNvSpPr/>
            <p:nvPr/>
          </p:nvSpPr>
          <p:spPr>
            <a:xfrm>
              <a:off x="1050713" y="173990"/>
              <a:ext cx="1307465" cy="7620"/>
            </a:xfrm>
            <a:custGeom>
              <a:avLst/>
              <a:gdLst/>
              <a:ahLst/>
              <a:cxnLst/>
              <a:rect l="l" t="t" r="r" b="b"/>
              <a:pathLst>
                <a:path w="1307464" h="7619">
                  <a:moveTo>
                    <a:pt x="252306" y="0"/>
                  </a:moveTo>
                  <a:lnTo>
                    <a:pt x="44026" y="0"/>
                  </a:lnTo>
                  <a:lnTo>
                    <a:pt x="28786" y="1269"/>
                  </a:lnTo>
                  <a:lnTo>
                    <a:pt x="11006" y="5079"/>
                  </a:lnTo>
                  <a:lnTo>
                    <a:pt x="0" y="7619"/>
                  </a:lnTo>
                  <a:lnTo>
                    <a:pt x="291422" y="7619"/>
                  </a:lnTo>
                  <a:lnTo>
                    <a:pt x="285326" y="5079"/>
                  </a:lnTo>
                  <a:lnTo>
                    <a:pt x="270086" y="2539"/>
                  </a:lnTo>
                  <a:lnTo>
                    <a:pt x="252306" y="0"/>
                  </a:lnTo>
                  <a:close/>
                </a:path>
                <a:path w="1307464" h="7619">
                  <a:moveTo>
                    <a:pt x="1291166" y="0"/>
                  </a:moveTo>
                  <a:lnTo>
                    <a:pt x="438149" y="0"/>
                  </a:lnTo>
                  <a:lnTo>
                    <a:pt x="431376" y="2539"/>
                  </a:lnTo>
                  <a:lnTo>
                    <a:pt x="356628" y="7619"/>
                  </a:lnTo>
                  <a:lnTo>
                    <a:pt x="1307168" y="7619"/>
                  </a:lnTo>
                  <a:lnTo>
                    <a:pt x="1302596" y="5079"/>
                  </a:lnTo>
                  <a:lnTo>
                    <a:pt x="1291166" y="0"/>
                  </a:lnTo>
                  <a:close/>
                </a:path>
              </a:pathLst>
            </a:custGeom>
            <a:solidFill>
              <a:srgbClr val="F7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5" name="object 1035"/>
            <p:cNvSpPr/>
            <p:nvPr/>
          </p:nvSpPr>
          <p:spPr>
            <a:xfrm>
              <a:off x="1025313" y="181609"/>
              <a:ext cx="1345565" cy="7620"/>
            </a:xfrm>
            <a:custGeom>
              <a:avLst/>
              <a:gdLst/>
              <a:ahLst/>
              <a:cxnLst/>
              <a:rect l="l" t="t" r="r" b="b"/>
              <a:pathLst>
                <a:path w="1345564" h="7619">
                  <a:moveTo>
                    <a:pt x="316822" y="0"/>
                  </a:moveTo>
                  <a:lnTo>
                    <a:pt x="25400" y="0"/>
                  </a:lnTo>
                  <a:lnTo>
                    <a:pt x="19896" y="1270"/>
                  </a:lnTo>
                  <a:lnTo>
                    <a:pt x="4656" y="6350"/>
                  </a:lnTo>
                  <a:lnTo>
                    <a:pt x="0" y="7620"/>
                  </a:lnTo>
                  <a:lnTo>
                    <a:pt x="1345522" y="7620"/>
                  </a:lnTo>
                  <a:lnTo>
                    <a:pt x="1339426" y="3810"/>
                  </a:lnTo>
                  <a:lnTo>
                    <a:pt x="325966" y="3810"/>
                  </a:lnTo>
                  <a:lnTo>
                    <a:pt x="316822" y="0"/>
                  </a:lnTo>
                  <a:close/>
                </a:path>
                <a:path w="1345564" h="7619">
                  <a:moveTo>
                    <a:pt x="1332568" y="0"/>
                  </a:moveTo>
                  <a:lnTo>
                    <a:pt x="382028" y="0"/>
                  </a:lnTo>
                  <a:lnTo>
                    <a:pt x="325966" y="3810"/>
                  </a:lnTo>
                  <a:lnTo>
                    <a:pt x="1339426" y="3810"/>
                  </a:lnTo>
                  <a:lnTo>
                    <a:pt x="1332568" y="0"/>
                  </a:lnTo>
                  <a:close/>
                </a:path>
              </a:pathLst>
            </a:custGeom>
            <a:solidFill>
              <a:srgbClr val="F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6" name="object 1036"/>
            <p:cNvSpPr/>
            <p:nvPr/>
          </p:nvSpPr>
          <p:spPr>
            <a:xfrm>
              <a:off x="1009904" y="189229"/>
              <a:ext cx="1369060" cy="7620"/>
            </a:xfrm>
            <a:custGeom>
              <a:avLst/>
              <a:gdLst/>
              <a:ahLst/>
              <a:cxnLst/>
              <a:rect l="l" t="t" r="r" b="b"/>
              <a:pathLst>
                <a:path w="1369060" h="7619">
                  <a:moveTo>
                    <a:pt x="1369047" y="2540"/>
                  </a:moveTo>
                  <a:lnTo>
                    <a:pt x="1362951" y="2540"/>
                  </a:lnTo>
                  <a:lnTo>
                    <a:pt x="1362951" y="0"/>
                  </a:lnTo>
                  <a:lnTo>
                    <a:pt x="10744" y="0"/>
                  </a:lnTo>
                  <a:lnTo>
                    <a:pt x="10744" y="254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1369047" y="7620"/>
                  </a:lnTo>
                  <a:lnTo>
                    <a:pt x="1369047" y="2540"/>
                  </a:lnTo>
                  <a:close/>
                </a:path>
              </a:pathLst>
            </a:custGeom>
            <a:solidFill>
              <a:srgbClr val="F5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7" name="object 1037"/>
            <p:cNvSpPr/>
            <p:nvPr/>
          </p:nvSpPr>
          <p:spPr>
            <a:xfrm>
              <a:off x="994664" y="195579"/>
              <a:ext cx="1394460" cy="7620"/>
            </a:xfrm>
            <a:custGeom>
              <a:avLst/>
              <a:gdLst/>
              <a:ahLst/>
              <a:cxnLst/>
              <a:rect l="l" t="t" r="r" b="b"/>
              <a:pathLst>
                <a:path w="1394460" h="7619">
                  <a:moveTo>
                    <a:pt x="1393939" y="2540"/>
                  </a:moveTo>
                  <a:lnTo>
                    <a:pt x="1388364" y="2540"/>
                  </a:lnTo>
                  <a:lnTo>
                    <a:pt x="1388364" y="0"/>
                  </a:lnTo>
                  <a:lnTo>
                    <a:pt x="9144" y="0"/>
                  </a:lnTo>
                  <a:lnTo>
                    <a:pt x="9144" y="254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1393939" y="7620"/>
                  </a:lnTo>
                  <a:lnTo>
                    <a:pt x="1393939" y="2540"/>
                  </a:lnTo>
                  <a:close/>
                </a:path>
              </a:pathLst>
            </a:custGeom>
            <a:solidFill>
              <a:srgbClr val="F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8" name="object 1038"/>
            <p:cNvSpPr/>
            <p:nvPr/>
          </p:nvSpPr>
          <p:spPr>
            <a:xfrm>
              <a:off x="967739" y="203200"/>
              <a:ext cx="1432560" cy="7620"/>
            </a:xfrm>
            <a:custGeom>
              <a:avLst/>
              <a:gdLst/>
              <a:ahLst/>
              <a:cxnLst/>
              <a:rect l="l" t="t" r="r" b="b"/>
              <a:pathLst>
                <a:path w="1432560" h="7620">
                  <a:moveTo>
                    <a:pt x="1424432" y="0"/>
                  </a:moveTo>
                  <a:lnTo>
                    <a:pt x="20828" y="0"/>
                  </a:lnTo>
                  <a:lnTo>
                    <a:pt x="17780" y="1270"/>
                  </a:lnTo>
                  <a:lnTo>
                    <a:pt x="5080" y="5079"/>
                  </a:lnTo>
                  <a:lnTo>
                    <a:pt x="0" y="7620"/>
                  </a:lnTo>
                  <a:lnTo>
                    <a:pt x="1432560" y="7620"/>
                  </a:lnTo>
                  <a:lnTo>
                    <a:pt x="1426210" y="1270"/>
                  </a:lnTo>
                  <a:lnTo>
                    <a:pt x="1424432" y="0"/>
                  </a:lnTo>
                  <a:close/>
                </a:path>
              </a:pathLst>
            </a:custGeom>
            <a:solidFill>
              <a:srgbClr val="F3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9" name="object 1039"/>
            <p:cNvSpPr/>
            <p:nvPr/>
          </p:nvSpPr>
          <p:spPr>
            <a:xfrm>
              <a:off x="947877" y="210819"/>
              <a:ext cx="1459230" cy="7620"/>
            </a:xfrm>
            <a:custGeom>
              <a:avLst/>
              <a:gdLst/>
              <a:ahLst/>
              <a:cxnLst/>
              <a:rect l="l" t="t" r="r" b="b"/>
              <a:pathLst>
                <a:path w="1459230" h="7620">
                  <a:moveTo>
                    <a:pt x="1458874" y="3810"/>
                  </a:moveTo>
                  <a:lnTo>
                    <a:pt x="1455166" y="3810"/>
                  </a:lnTo>
                  <a:lnTo>
                    <a:pt x="1455166" y="1270"/>
                  </a:lnTo>
                  <a:lnTo>
                    <a:pt x="1453057" y="1270"/>
                  </a:lnTo>
                  <a:lnTo>
                    <a:pt x="1453057" y="0"/>
                  </a:lnTo>
                  <a:lnTo>
                    <a:pt x="18592" y="0"/>
                  </a:lnTo>
                  <a:lnTo>
                    <a:pt x="18592" y="1270"/>
                  </a:lnTo>
                  <a:lnTo>
                    <a:pt x="14782" y="1270"/>
                  </a:lnTo>
                  <a:lnTo>
                    <a:pt x="14782" y="381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1458874" y="7620"/>
                  </a:lnTo>
                  <a:lnTo>
                    <a:pt x="1458874" y="3810"/>
                  </a:lnTo>
                  <a:close/>
                </a:path>
              </a:pathLst>
            </a:custGeom>
            <a:solidFill>
              <a:srgbClr val="F2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0" name="object 1040"/>
            <p:cNvSpPr/>
            <p:nvPr/>
          </p:nvSpPr>
          <p:spPr>
            <a:xfrm>
              <a:off x="907110" y="217169"/>
              <a:ext cx="1506855" cy="8890"/>
            </a:xfrm>
            <a:custGeom>
              <a:avLst/>
              <a:gdLst/>
              <a:ahLst/>
              <a:cxnLst/>
              <a:rect l="l" t="t" r="r" b="b"/>
              <a:pathLst>
                <a:path w="1506855" h="8889">
                  <a:moveTo>
                    <a:pt x="1506232" y="2540"/>
                  </a:moveTo>
                  <a:lnTo>
                    <a:pt x="1501863" y="2540"/>
                  </a:lnTo>
                  <a:lnTo>
                    <a:pt x="1501863" y="0"/>
                  </a:lnTo>
                  <a:lnTo>
                    <a:pt x="28536" y="0"/>
                  </a:lnTo>
                  <a:lnTo>
                    <a:pt x="28536" y="2540"/>
                  </a:lnTo>
                  <a:lnTo>
                    <a:pt x="0" y="2540"/>
                  </a:lnTo>
                  <a:lnTo>
                    <a:pt x="0" y="8890"/>
                  </a:lnTo>
                  <a:lnTo>
                    <a:pt x="1506232" y="8890"/>
                  </a:lnTo>
                  <a:lnTo>
                    <a:pt x="1506232" y="2540"/>
                  </a:lnTo>
                  <a:close/>
                </a:path>
              </a:pathLst>
            </a:custGeom>
            <a:solidFill>
              <a:srgbClr val="F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1" name="object 1041"/>
            <p:cNvSpPr/>
            <p:nvPr/>
          </p:nvSpPr>
          <p:spPr>
            <a:xfrm>
              <a:off x="612127" y="224802"/>
              <a:ext cx="1810385" cy="7620"/>
            </a:xfrm>
            <a:custGeom>
              <a:avLst/>
              <a:gdLst/>
              <a:ahLst/>
              <a:cxnLst/>
              <a:rect l="l" t="t" r="r" b="b"/>
              <a:pathLst>
                <a:path w="1810385" h="7620">
                  <a:moveTo>
                    <a:pt x="129552" y="7607"/>
                  </a:moveTo>
                  <a:lnTo>
                    <a:pt x="107962" y="5067"/>
                  </a:lnTo>
                  <a:lnTo>
                    <a:pt x="22872" y="5067"/>
                  </a:lnTo>
                  <a:lnTo>
                    <a:pt x="0" y="7607"/>
                  </a:lnTo>
                  <a:lnTo>
                    <a:pt x="129552" y="7607"/>
                  </a:lnTo>
                  <a:close/>
                </a:path>
                <a:path w="1810385" h="7620">
                  <a:moveTo>
                    <a:pt x="1809877" y="7607"/>
                  </a:moveTo>
                  <a:lnTo>
                    <a:pt x="1802942" y="0"/>
                  </a:lnTo>
                  <a:lnTo>
                    <a:pt x="282752" y="0"/>
                  </a:lnTo>
                  <a:lnTo>
                    <a:pt x="233819" y="7607"/>
                  </a:lnTo>
                  <a:lnTo>
                    <a:pt x="1809877" y="7607"/>
                  </a:lnTo>
                  <a:close/>
                </a:path>
              </a:pathLst>
            </a:custGeom>
            <a:solidFill>
              <a:srgbClr val="E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2" name="object 1042"/>
            <p:cNvSpPr/>
            <p:nvPr/>
          </p:nvSpPr>
          <p:spPr>
            <a:xfrm>
              <a:off x="549275" y="232409"/>
              <a:ext cx="1877695" cy="7620"/>
            </a:xfrm>
            <a:custGeom>
              <a:avLst/>
              <a:gdLst/>
              <a:ahLst/>
              <a:cxnLst/>
              <a:rect l="l" t="t" r="r" b="b"/>
              <a:pathLst>
                <a:path w="1877695" h="7620">
                  <a:moveTo>
                    <a:pt x="213994" y="0"/>
                  </a:moveTo>
                  <a:lnTo>
                    <a:pt x="62864" y="0"/>
                  </a:lnTo>
                  <a:lnTo>
                    <a:pt x="0" y="7620"/>
                  </a:lnTo>
                  <a:lnTo>
                    <a:pt x="1877513" y="7620"/>
                  </a:lnTo>
                  <a:lnTo>
                    <a:pt x="1876787" y="6350"/>
                  </a:lnTo>
                  <a:lnTo>
                    <a:pt x="255904" y="6350"/>
                  </a:lnTo>
                  <a:lnTo>
                    <a:pt x="235584" y="3810"/>
                  </a:lnTo>
                  <a:lnTo>
                    <a:pt x="213994" y="0"/>
                  </a:lnTo>
                  <a:close/>
                </a:path>
                <a:path w="1877695" h="7620">
                  <a:moveTo>
                    <a:pt x="1872730" y="0"/>
                  </a:moveTo>
                  <a:lnTo>
                    <a:pt x="296678" y="0"/>
                  </a:lnTo>
                  <a:lnTo>
                    <a:pt x="255904" y="6350"/>
                  </a:lnTo>
                  <a:lnTo>
                    <a:pt x="1876787" y="6350"/>
                  </a:lnTo>
                  <a:lnTo>
                    <a:pt x="1873884" y="1270"/>
                  </a:lnTo>
                  <a:lnTo>
                    <a:pt x="1872730" y="0"/>
                  </a:lnTo>
                  <a:close/>
                </a:path>
              </a:pathLst>
            </a:custGeom>
            <a:solidFill>
              <a:srgbClr val="EE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3" name="object 1043"/>
            <p:cNvSpPr/>
            <p:nvPr/>
          </p:nvSpPr>
          <p:spPr>
            <a:xfrm>
              <a:off x="513080" y="240029"/>
              <a:ext cx="1915160" cy="7620"/>
            </a:xfrm>
            <a:custGeom>
              <a:avLst/>
              <a:gdLst/>
              <a:ahLst/>
              <a:cxnLst/>
              <a:rect l="l" t="t" r="r" b="b"/>
              <a:pathLst>
                <a:path w="1915160" h="7620">
                  <a:moveTo>
                    <a:pt x="1913708" y="0"/>
                  </a:moveTo>
                  <a:lnTo>
                    <a:pt x="36195" y="0"/>
                  </a:lnTo>
                  <a:lnTo>
                    <a:pt x="15239" y="2540"/>
                  </a:lnTo>
                  <a:lnTo>
                    <a:pt x="0" y="7620"/>
                  </a:lnTo>
                  <a:lnTo>
                    <a:pt x="1907031" y="7620"/>
                  </a:lnTo>
                  <a:lnTo>
                    <a:pt x="1915159" y="2540"/>
                  </a:lnTo>
                  <a:lnTo>
                    <a:pt x="1913708" y="0"/>
                  </a:lnTo>
                  <a:close/>
                </a:path>
              </a:pathLst>
            </a:custGeom>
            <a:solidFill>
              <a:srgbClr val="ED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4" name="object 1044"/>
            <p:cNvSpPr/>
            <p:nvPr/>
          </p:nvSpPr>
          <p:spPr>
            <a:xfrm>
              <a:off x="481330" y="246379"/>
              <a:ext cx="1941195" cy="7620"/>
            </a:xfrm>
            <a:custGeom>
              <a:avLst/>
              <a:gdLst/>
              <a:ahLst/>
              <a:cxnLst/>
              <a:rect l="l" t="t" r="r" b="b"/>
              <a:pathLst>
                <a:path w="1941195" h="7620">
                  <a:moveTo>
                    <a:pt x="1940814" y="0"/>
                  </a:moveTo>
                  <a:lnTo>
                    <a:pt x="35560" y="0"/>
                  </a:lnTo>
                  <a:lnTo>
                    <a:pt x="27940" y="2540"/>
                  </a:lnTo>
                  <a:lnTo>
                    <a:pt x="7620" y="5079"/>
                  </a:lnTo>
                  <a:lnTo>
                    <a:pt x="0" y="7620"/>
                  </a:lnTo>
                  <a:lnTo>
                    <a:pt x="1928622" y="7620"/>
                  </a:lnTo>
                  <a:lnTo>
                    <a:pt x="1940814" y="0"/>
                  </a:lnTo>
                  <a:close/>
                </a:path>
              </a:pathLst>
            </a:custGeom>
            <a:solidFill>
              <a:srgbClr val="E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5" name="object 1045"/>
            <p:cNvSpPr/>
            <p:nvPr/>
          </p:nvSpPr>
          <p:spPr>
            <a:xfrm>
              <a:off x="464553" y="253999"/>
              <a:ext cx="1942464" cy="7620"/>
            </a:xfrm>
            <a:custGeom>
              <a:avLst/>
              <a:gdLst/>
              <a:ahLst/>
              <a:cxnLst/>
              <a:rect l="l" t="t" r="r" b="b"/>
              <a:pathLst>
                <a:path w="1942464" h="7620">
                  <a:moveTo>
                    <a:pt x="1942350" y="0"/>
                  </a:moveTo>
                  <a:lnTo>
                    <a:pt x="11049" y="0"/>
                  </a:lnTo>
                  <a:lnTo>
                    <a:pt x="11049" y="381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1936242" y="7620"/>
                  </a:lnTo>
                  <a:lnTo>
                    <a:pt x="1936242" y="3810"/>
                  </a:lnTo>
                  <a:lnTo>
                    <a:pt x="1942350" y="3810"/>
                  </a:lnTo>
                  <a:lnTo>
                    <a:pt x="1942350" y="0"/>
                  </a:lnTo>
                  <a:close/>
                </a:path>
              </a:pathLst>
            </a:custGeom>
            <a:solidFill>
              <a:srgbClr val="EB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6" name="object 1046"/>
            <p:cNvSpPr/>
            <p:nvPr/>
          </p:nvSpPr>
          <p:spPr>
            <a:xfrm>
              <a:off x="436880" y="261620"/>
              <a:ext cx="2019300" cy="7620"/>
            </a:xfrm>
            <a:custGeom>
              <a:avLst/>
              <a:gdLst/>
              <a:ahLst/>
              <a:cxnLst/>
              <a:rect l="l" t="t" r="r" b="b"/>
              <a:pathLst>
                <a:path w="2019300" h="7620">
                  <a:moveTo>
                    <a:pt x="1960880" y="0"/>
                  </a:moveTo>
                  <a:lnTo>
                    <a:pt x="22352" y="0"/>
                  </a:lnTo>
                  <a:lnTo>
                    <a:pt x="15240" y="2539"/>
                  </a:lnTo>
                  <a:lnTo>
                    <a:pt x="0" y="7620"/>
                  </a:lnTo>
                  <a:lnTo>
                    <a:pt x="2019300" y="7620"/>
                  </a:lnTo>
                  <a:lnTo>
                    <a:pt x="2011680" y="6350"/>
                  </a:lnTo>
                  <a:lnTo>
                    <a:pt x="1978660" y="1269"/>
                  </a:lnTo>
                  <a:lnTo>
                    <a:pt x="1960880" y="0"/>
                  </a:lnTo>
                  <a:close/>
                </a:path>
              </a:pathLst>
            </a:custGeom>
            <a:solidFill>
              <a:srgbClr val="E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7" name="object 1047"/>
            <p:cNvSpPr/>
            <p:nvPr/>
          </p:nvSpPr>
          <p:spPr>
            <a:xfrm>
              <a:off x="418845" y="267970"/>
              <a:ext cx="2069464" cy="7620"/>
            </a:xfrm>
            <a:custGeom>
              <a:avLst/>
              <a:gdLst/>
              <a:ahLst/>
              <a:cxnLst/>
              <a:rect l="l" t="t" r="r" b="b"/>
              <a:pathLst>
                <a:path w="2069464" h="7620">
                  <a:moveTo>
                    <a:pt x="2029714" y="0"/>
                  </a:moveTo>
                  <a:lnTo>
                    <a:pt x="21844" y="0"/>
                  </a:lnTo>
                  <a:lnTo>
                    <a:pt x="14224" y="2539"/>
                  </a:lnTo>
                  <a:lnTo>
                    <a:pt x="0" y="7620"/>
                  </a:lnTo>
                  <a:lnTo>
                    <a:pt x="2069084" y="7620"/>
                  </a:lnTo>
                  <a:lnTo>
                    <a:pt x="2061464" y="6350"/>
                  </a:lnTo>
                  <a:lnTo>
                    <a:pt x="2044954" y="2539"/>
                  </a:lnTo>
                  <a:lnTo>
                    <a:pt x="2029714" y="0"/>
                  </a:lnTo>
                  <a:close/>
                </a:path>
              </a:pathLst>
            </a:custGeom>
            <a:solidFill>
              <a:srgbClr val="E8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" name="object 1048"/>
            <p:cNvSpPr/>
            <p:nvPr/>
          </p:nvSpPr>
          <p:spPr>
            <a:xfrm>
              <a:off x="402069" y="275589"/>
              <a:ext cx="2114550" cy="7620"/>
            </a:xfrm>
            <a:custGeom>
              <a:avLst/>
              <a:gdLst/>
              <a:ahLst/>
              <a:cxnLst/>
              <a:rect l="l" t="t" r="r" b="b"/>
              <a:pathLst>
                <a:path w="2114550" h="7620">
                  <a:moveTo>
                    <a:pt x="2114219" y="5080"/>
                  </a:moveTo>
                  <a:lnTo>
                    <a:pt x="2101100" y="5080"/>
                  </a:lnTo>
                  <a:lnTo>
                    <a:pt x="2101100" y="1270"/>
                  </a:lnTo>
                  <a:lnTo>
                    <a:pt x="2089670" y="1270"/>
                  </a:lnTo>
                  <a:lnTo>
                    <a:pt x="2089670" y="0"/>
                  </a:lnTo>
                  <a:lnTo>
                    <a:pt x="14986" y="0"/>
                  </a:lnTo>
                  <a:lnTo>
                    <a:pt x="14986" y="1270"/>
                  </a:lnTo>
                  <a:lnTo>
                    <a:pt x="8255" y="1270"/>
                  </a:lnTo>
                  <a:lnTo>
                    <a:pt x="8255" y="5080"/>
                  </a:lnTo>
                  <a:lnTo>
                    <a:pt x="0" y="5080"/>
                  </a:lnTo>
                  <a:lnTo>
                    <a:pt x="0" y="7620"/>
                  </a:lnTo>
                  <a:lnTo>
                    <a:pt x="2114219" y="7620"/>
                  </a:lnTo>
                  <a:lnTo>
                    <a:pt x="2114219" y="5080"/>
                  </a:lnTo>
                  <a:close/>
                </a:path>
              </a:pathLst>
            </a:custGeom>
            <a:solidFill>
              <a:srgbClr val="E7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9" name="object 1049"/>
            <p:cNvSpPr/>
            <p:nvPr/>
          </p:nvSpPr>
          <p:spPr>
            <a:xfrm>
              <a:off x="390563" y="283209"/>
              <a:ext cx="2145030" cy="7620"/>
            </a:xfrm>
            <a:custGeom>
              <a:avLst/>
              <a:gdLst/>
              <a:ahLst/>
              <a:cxnLst/>
              <a:rect l="l" t="t" r="r" b="b"/>
              <a:pathLst>
                <a:path w="2145030" h="7620">
                  <a:moveTo>
                    <a:pt x="2144572" y="1270"/>
                  </a:moveTo>
                  <a:lnTo>
                    <a:pt x="2133981" y="1270"/>
                  </a:lnTo>
                  <a:lnTo>
                    <a:pt x="2133981" y="0"/>
                  </a:lnTo>
                  <a:lnTo>
                    <a:pt x="7035" y="0"/>
                  </a:lnTo>
                  <a:lnTo>
                    <a:pt x="7035" y="1270"/>
                  </a:lnTo>
                  <a:lnTo>
                    <a:pt x="0" y="1270"/>
                  </a:lnTo>
                  <a:lnTo>
                    <a:pt x="0" y="7620"/>
                  </a:lnTo>
                  <a:lnTo>
                    <a:pt x="2144572" y="7620"/>
                  </a:lnTo>
                  <a:lnTo>
                    <a:pt x="2144572" y="1270"/>
                  </a:lnTo>
                  <a:close/>
                </a:path>
              </a:pathLst>
            </a:custGeom>
            <a:solidFill>
              <a:srgbClr val="E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0" name="object 1050"/>
            <p:cNvSpPr/>
            <p:nvPr/>
          </p:nvSpPr>
          <p:spPr>
            <a:xfrm>
              <a:off x="372989" y="289559"/>
              <a:ext cx="2186305" cy="7620"/>
            </a:xfrm>
            <a:custGeom>
              <a:avLst/>
              <a:gdLst/>
              <a:ahLst/>
              <a:cxnLst/>
              <a:rect l="l" t="t" r="r" b="b"/>
              <a:pathLst>
                <a:path w="2186305" h="7620">
                  <a:moveTo>
                    <a:pt x="2166861" y="0"/>
                  </a:moveTo>
                  <a:lnTo>
                    <a:pt x="14067" y="0"/>
                  </a:lnTo>
                  <a:lnTo>
                    <a:pt x="0" y="7620"/>
                  </a:lnTo>
                  <a:lnTo>
                    <a:pt x="2185687" y="7620"/>
                  </a:lnTo>
                  <a:lnTo>
                    <a:pt x="2166861" y="0"/>
                  </a:lnTo>
                  <a:close/>
                </a:path>
              </a:pathLst>
            </a:custGeom>
            <a:solidFill>
              <a:srgbClr val="E5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1" name="object 1051"/>
            <p:cNvSpPr/>
            <p:nvPr/>
          </p:nvSpPr>
          <p:spPr>
            <a:xfrm>
              <a:off x="363943" y="297179"/>
              <a:ext cx="2207895" cy="7620"/>
            </a:xfrm>
            <a:custGeom>
              <a:avLst/>
              <a:gdLst/>
              <a:ahLst/>
              <a:cxnLst/>
              <a:rect l="l" t="t" r="r" b="b"/>
              <a:pathLst>
                <a:path w="2207895" h="7620">
                  <a:moveTo>
                    <a:pt x="2207272" y="2540"/>
                  </a:moveTo>
                  <a:lnTo>
                    <a:pt x="2197862" y="2540"/>
                  </a:lnTo>
                  <a:lnTo>
                    <a:pt x="2197862" y="0"/>
                  </a:lnTo>
                  <a:lnTo>
                    <a:pt x="6692" y="0"/>
                  </a:lnTo>
                  <a:lnTo>
                    <a:pt x="6692" y="254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2207272" y="7620"/>
                  </a:lnTo>
                  <a:lnTo>
                    <a:pt x="2207272" y="2540"/>
                  </a:lnTo>
                  <a:close/>
                </a:path>
              </a:pathLst>
            </a:custGeom>
            <a:solidFill>
              <a:srgbClr val="E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2" name="object 1052"/>
            <p:cNvSpPr/>
            <p:nvPr/>
          </p:nvSpPr>
          <p:spPr>
            <a:xfrm>
              <a:off x="347617" y="304800"/>
              <a:ext cx="2242820" cy="7620"/>
            </a:xfrm>
            <a:custGeom>
              <a:avLst/>
              <a:gdLst/>
              <a:ahLst/>
              <a:cxnLst/>
              <a:rect l="l" t="t" r="r" b="b"/>
              <a:pathLst>
                <a:path w="2242820" h="7620">
                  <a:moveTo>
                    <a:pt x="2229885" y="0"/>
                  </a:moveTo>
                  <a:lnTo>
                    <a:pt x="11974" y="0"/>
                  </a:lnTo>
                  <a:lnTo>
                    <a:pt x="5442" y="3809"/>
                  </a:lnTo>
                  <a:lnTo>
                    <a:pt x="0" y="7620"/>
                  </a:lnTo>
                  <a:lnTo>
                    <a:pt x="2242547" y="7620"/>
                  </a:lnTo>
                  <a:lnTo>
                    <a:pt x="2233022" y="1270"/>
                  </a:lnTo>
                  <a:lnTo>
                    <a:pt x="2229885" y="0"/>
                  </a:lnTo>
                  <a:close/>
                </a:path>
              </a:pathLst>
            </a:custGeom>
            <a:solidFill>
              <a:srgbClr val="E2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3" name="object 1053"/>
            <p:cNvSpPr/>
            <p:nvPr/>
          </p:nvSpPr>
          <p:spPr>
            <a:xfrm>
              <a:off x="336731" y="311150"/>
              <a:ext cx="2270125" cy="8890"/>
            </a:xfrm>
            <a:custGeom>
              <a:avLst/>
              <a:gdLst/>
              <a:ahLst/>
              <a:cxnLst/>
              <a:rect l="l" t="t" r="r" b="b"/>
              <a:pathLst>
                <a:path w="2270125" h="8889">
                  <a:moveTo>
                    <a:pt x="2251528" y="0"/>
                  </a:moveTo>
                  <a:lnTo>
                    <a:pt x="12700" y="0"/>
                  </a:lnTo>
                  <a:lnTo>
                    <a:pt x="0" y="8890"/>
                  </a:lnTo>
                  <a:lnTo>
                    <a:pt x="2269943" y="8890"/>
                  </a:lnTo>
                  <a:lnTo>
                    <a:pt x="2268038" y="7620"/>
                  </a:lnTo>
                  <a:lnTo>
                    <a:pt x="2255338" y="2539"/>
                  </a:lnTo>
                  <a:lnTo>
                    <a:pt x="2251528" y="0"/>
                  </a:lnTo>
                  <a:close/>
                </a:path>
              </a:pathLst>
            </a:custGeom>
            <a:solidFill>
              <a:srgbClr val="E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4" name="object 1054"/>
            <p:cNvSpPr/>
            <p:nvPr/>
          </p:nvSpPr>
          <p:spPr>
            <a:xfrm>
              <a:off x="327659" y="318770"/>
              <a:ext cx="2288540" cy="7620"/>
            </a:xfrm>
            <a:custGeom>
              <a:avLst/>
              <a:gdLst/>
              <a:ahLst/>
              <a:cxnLst/>
              <a:rect l="l" t="t" r="r" b="b"/>
              <a:pathLst>
                <a:path w="2288540" h="7620">
                  <a:moveTo>
                    <a:pt x="2277110" y="0"/>
                  </a:moveTo>
                  <a:lnTo>
                    <a:pt x="10885" y="0"/>
                  </a:lnTo>
                  <a:lnTo>
                    <a:pt x="0" y="7620"/>
                  </a:lnTo>
                  <a:lnTo>
                    <a:pt x="2288540" y="7620"/>
                  </a:lnTo>
                  <a:lnTo>
                    <a:pt x="2277110" y="0"/>
                  </a:lnTo>
                  <a:close/>
                </a:path>
              </a:pathLst>
            </a:custGeom>
            <a:solidFill>
              <a:srgbClr val="E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5" name="object 1055"/>
            <p:cNvSpPr/>
            <p:nvPr/>
          </p:nvSpPr>
          <p:spPr>
            <a:xfrm>
              <a:off x="316774" y="326389"/>
              <a:ext cx="2308860" cy="7620"/>
            </a:xfrm>
            <a:custGeom>
              <a:avLst/>
              <a:gdLst/>
              <a:ahLst/>
              <a:cxnLst/>
              <a:rect l="l" t="t" r="r" b="b"/>
              <a:pathLst>
                <a:path w="2308860" h="7620">
                  <a:moveTo>
                    <a:pt x="2299425" y="0"/>
                  </a:moveTo>
                  <a:lnTo>
                    <a:pt x="10885" y="0"/>
                  </a:lnTo>
                  <a:lnTo>
                    <a:pt x="0" y="7619"/>
                  </a:lnTo>
                  <a:lnTo>
                    <a:pt x="2308315" y="7619"/>
                  </a:lnTo>
                  <a:lnTo>
                    <a:pt x="2299425" y="0"/>
                  </a:lnTo>
                  <a:close/>
                </a:path>
              </a:pathLst>
            </a:custGeom>
            <a:solidFill>
              <a:srgbClr val="D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6" name="object 1056"/>
            <p:cNvSpPr/>
            <p:nvPr/>
          </p:nvSpPr>
          <p:spPr>
            <a:xfrm>
              <a:off x="307702" y="332739"/>
              <a:ext cx="2329180" cy="8890"/>
            </a:xfrm>
            <a:custGeom>
              <a:avLst/>
              <a:gdLst/>
              <a:ahLst/>
              <a:cxnLst/>
              <a:rect l="l" t="t" r="r" b="b"/>
              <a:pathLst>
                <a:path w="2329180" h="8889">
                  <a:moveTo>
                    <a:pt x="2315905" y="0"/>
                  </a:moveTo>
                  <a:lnTo>
                    <a:pt x="10885" y="0"/>
                  </a:lnTo>
                  <a:lnTo>
                    <a:pt x="7257" y="2539"/>
                  </a:lnTo>
                  <a:lnTo>
                    <a:pt x="0" y="8889"/>
                  </a:lnTo>
                  <a:lnTo>
                    <a:pt x="2329028" y="8889"/>
                  </a:lnTo>
                  <a:lnTo>
                    <a:pt x="2327547" y="7619"/>
                  </a:lnTo>
                  <a:lnTo>
                    <a:pt x="2317387" y="1269"/>
                  </a:lnTo>
                  <a:lnTo>
                    <a:pt x="2315905" y="0"/>
                  </a:lnTo>
                  <a:close/>
                </a:path>
              </a:pathLst>
            </a:custGeom>
            <a:solidFill>
              <a:srgbClr val="DE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7" name="object 1057"/>
            <p:cNvSpPr/>
            <p:nvPr/>
          </p:nvSpPr>
          <p:spPr>
            <a:xfrm>
              <a:off x="302895" y="340359"/>
              <a:ext cx="2339340" cy="7620"/>
            </a:xfrm>
            <a:custGeom>
              <a:avLst/>
              <a:gdLst/>
              <a:ahLst/>
              <a:cxnLst/>
              <a:rect l="l" t="t" r="r" b="b"/>
              <a:pathLst>
                <a:path w="2339340" h="7620">
                  <a:moveTo>
                    <a:pt x="2339022" y="3810"/>
                  </a:moveTo>
                  <a:lnTo>
                    <a:pt x="2334577" y="3810"/>
                  </a:lnTo>
                  <a:lnTo>
                    <a:pt x="2334577" y="0"/>
                  </a:lnTo>
                  <a:lnTo>
                    <a:pt x="4076" y="0"/>
                  </a:lnTo>
                  <a:lnTo>
                    <a:pt x="4076" y="381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2339022" y="7620"/>
                  </a:lnTo>
                  <a:lnTo>
                    <a:pt x="2339022" y="3810"/>
                  </a:lnTo>
                  <a:close/>
                </a:path>
              </a:pathLst>
            </a:custGeom>
            <a:solidFill>
              <a:srgbClr val="DD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8" name="object 1058"/>
            <p:cNvSpPr/>
            <p:nvPr/>
          </p:nvSpPr>
          <p:spPr>
            <a:xfrm>
              <a:off x="294144" y="347979"/>
              <a:ext cx="2356485" cy="7620"/>
            </a:xfrm>
            <a:custGeom>
              <a:avLst/>
              <a:gdLst/>
              <a:ahLst/>
              <a:cxnLst/>
              <a:rect l="l" t="t" r="r" b="b"/>
              <a:pathLst>
                <a:path w="2356485" h="7620">
                  <a:moveTo>
                    <a:pt x="2356434" y="6350"/>
                  </a:moveTo>
                  <a:lnTo>
                    <a:pt x="2352916" y="6350"/>
                  </a:lnTo>
                  <a:lnTo>
                    <a:pt x="2352916" y="0"/>
                  </a:lnTo>
                  <a:lnTo>
                    <a:pt x="3670" y="0"/>
                  </a:lnTo>
                  <a:lnTo>
                    <a:pt x="3670" y="6350"/>
                  </a:lnTo>
                  <a:lnTo>
                    <a:pt x="0" y="6350"/>
                  </a:lnTo>
                  <a:lnTo>
                    <a:pt x="0" y="7620"/>
                  </a:lnTo>
                  <a:lnTo>
                    <a:pt x="2356434" y="7620"/>
                  </a:lnTo>
                  <a:lnTo>
                    <a:pt x="2356434" y="6350"/>
                  </a:lnTo>
                  <a:close/>
                </a:path>
              </a:pathLst>
            </a:custGeom>
            <a:solidFill>
              <a:srgbClr val="DB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9" name="object 1059"/>
            <p:cNvSpPr/>
            <p:nvPr/>
          </p:nvSpPr>
          <p:spPr>
            <a:xfrm>
              <a:off x="287725" y="354329"/>
              <a:ext cx="2371090" cy="8890"/>
            </a:xfrm>
            <a:custGeom>
              <a:avLst/>
              <a:gdLst/>
              <a:ahLst/>
              <a:cxnLst/>
              <a:rect l="l" t="t" r="r" b="b"/>
              <a:pathLst>
                <a:path w="2371090" h="8889">
                  <a:moveTo>
                    <a:pt x="2362275" y="0"/>
                  </a:moveTo>
                  <a:lnTo>
                    <a:pt x="6914" y="0"/>
                  </a:lnTo>
                  <a:lnTo>
                    <a:pt x="0" y="8890"/>
                  </a:lnTo>
                  <a:lnTo>
                    <a:pt x="2370482" y="8890"/>
                  </a:lnTo>
                  <a:lnTo>
                    <a:pt x="2362275" y="0"/>
                  </a:lnTo>
                  <a:close/>
                </a:path>
              </a:pathLst>
            </a:custGeom>
            <a:solidFill>
              <a:srgbClr val="DA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0" name="object 1060"/>
            <p:cNvSpPr/>
            <p:nvPr/>
          </p:nvSpPr>
          <p:spPr>
            <a:xfrm>
              <a:off x="283633" y="361950"/>
              <a:ext cx="2380615" cy="7620"/>
            </a:xfrm>
            <a:custGeom>
              <a:avLst/>
              <a:gdLst/>
              <a:ahLst/>
              <a:cxnLst/>
              <a:rect l="l" t="t" r="r" b="b"/>
              <a:pathLst>
                <a:path w="2380615" h="7620">
                  <a:moveTo>
                    <a:pt x="2373402" y="0"/>
                  </a:moveTo>
                  <a:lnTo>
                    <a:pt x="5079" y="0"/>
                  </a:lnTo>
                  <a:lnTo>
                    <a:pt x="2116" y="3809"/>
                  </a:lnTo>
                  <a:lnTo>
                    <a:pt x="0" y="7620"/>
                  </a:lnTo>
                  <a:lnTo>
                    <a:pt x="2380100" y="7620"/>
                  </a:lnTo>
                  <a:lnTo>
                    <a:pt x="2375746" y="2539"/>
                  </a:lnTo>
                  <a:lnTo>
                    <a:pt x="2373402" y="0"/>
                  </a:lnTo>
                  <a:close/>
                </a:path>
              </a:pathLst>
            </a:custGeom>
            <a:solidFill>
              <a:srgbClr val="D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1" name="object 1061"/>
            <p:cNvSpPr/>
            <p:nvPr/>
          </p:nvSpPr>
          <p:spPr>
            <a:xfrm>
              <a:off x="280454" y="369569"/>
              <a:ext cx="2388235" cy="7620"/>
            </a:xfrm>
            <a:custGeom>
              <a:avLst/>
              <a:gdLst/>
              <a:ahLst/>
              <a:cxnLst/>
              <a:rect l="l" t="t" r="r" b="b"/>
              <a:pathLst>
                <a:path w="2388235" h="7620">
                  <a:moveTo>
                    <a:pt x="2388057" y="3810"/>
                  </a:moveTo>
                  <a:lnTo>
                    <a:pt x="2384907" y="3810"/>
                  </a:lnTo>
                  <a:lnTo>
                    <a:pt x="2384907" y="0"/>
                  </a:lnTo>
                  <a:lnTo>
                    <a:pt x="2108" y="0"/>
                  </a:lnTo>
                  <a:lnTo>
                    <a:pt x="2108" y="381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2388057" y="7620"/>
                  </a:lnTo>
                  <a:lnTo>
                    <a:pt x="2388057" y="3810"/>
                  </a:lnTo>
                  <a:close/>
                </a:path>
              </a:pathLst>
            </a:custGeom>
            <a:solidFill>
              <a:srgbClr val="D8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2" name="object 1062"/>
            <p:cNvSpPr/>
            <p:nvPr/>
          </p:nvSpPr>
          <p:spPr>
            <a:xfrm>
              <a:off x="274320" y="377189"/>
              <a:ext cx="2399030" cy="7620"/>
            </a:xfrm>
            <a:custGeom>
              <a:avLst/>
              <a:gdLst/>
              <a:ahLst/>
              <a:cxnLst/>
              <a:rect l="l" t="t" r="r" b="b"/>
              <a:pathLst>
                <a:path w="2399030" h="7620">
                  <a:moveTo>
                    <a:pt x="2399030" y="2540"/>
                  </a:moveTo>
                  <a:lnTo>
                    <a:pt x="2396744" y="2540"/>
                  </a:lnTo>
                  <a:lnTo>
                    <a:pt x="2396744" y="0"/>
                  </a:lnTo>
                  <a:lnTo>
                    <a:pt x="3810" y="0"/>
                  </a:lnTo>
                  <a:lnTo>
                    <a:pt x="3810" y="254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2399030" y="7620"/>
                  </a:lnTo>
                  <a:lnTo>
                    <a:pt x="2399030" y="2540"/>
                  </a:lnTo>
                  <a:close/>
                </a:path>
              </a:pathLst>
            </a:custGeom>
            <a:solidFill>
              <a:srgbClr val="D7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3" name="object 1063"/>
            <p:cNvSpPr/>
            <p:nvPr/>
          </p:nvSpPr>
          <p:spPr>
            <a:xfrm>
              <a:off x="267970" y="383539"/>
              <a:ext cx="2409825" cy="7620"/>
            </a:xfrm>
            <a:custGeom>
              <a:avLst/>
              <a:gdLst/>
              <a:ahLst/>
              <a:cxnLst/>
              <a:rect l="l" t="t" r="r" b="b"/>
              <a:pathLst>
                <a:path w="2409825" h="7620">
                  <a:moveTo>
                    <a:pt x="2406015" y="0"/>
                  </a:moveTo>
                  <a:lnTo>
                    <a:pt x="5079" y="0"/>
                  </a:lnTo>
                  <a:lnTo>
                    <a:pt x="2540" y="2539"/>
                  </a:lnTo>
                  <a:lnTo>
                    <a:pt x="0" y="7620"/>
                  </a:lnTo>
                  <a:lnTo>
                    <a:pt x="2409734" y="7620"/>
                  </a:lnTo>
                  <a:lnTo>
                    <a:pt x="2409190" y="6350"/>
                  </a:lnTo>
                  <a:lnTo>
                    <a:pt x="2406015" y="0"/>
                  </a:lnTo>
                  <a:close/>
                </a:path>
              </a:pathLst>
            </a:custGeom>
            <a:solidFill>
              <a:srgbClr val="D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4" name="object 1064"/>
            <p:cNvSpPr/>
            <p:nvPr/>
          </p:nvSpPr>
          <p:spPr>
            <a:xfrm>
              <a:off x="264159" y="391159"/>
              <a:ext cx="2416810" cy="7620"/>
            </a:xfrm>
            <a:custGeom>
              <a:avLst/>
              <a:gdLst/>
              <a:ahLst/>
              <a:cxnLst/>
              <a:rect l="l" t="t" r="r" b="b"/>
              <a:pathLst>
                <a:path w="2416810" h="7620">
                  <a:moveTo>
                    <a:pt x="2413544" y="0"/>
                  </a:moveTo>
                  <a:lnTo>
                    <a:pt x="3809" y="0"/>
                  </a:lnTo>
                  <a:lnTo>
                    <a:pt x="0" y="7619"/>
                  </a:lnTo>
                  <a:lnTo>
                    <a:pt x="2416810" y="7619"/>
                  </a:lnTo>
                  <a:lnTo>
                    <a:pt x="2413544" y="0"/>
                  </a:lnTo>
                  <a:close/>
                </a:path>
              </a:pathLst>
            </a:custGeom>
            <a:solidFill>
              <a:srgbClr val="D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5" name="object 1065"/>
            <p:cNvSpPr/>
            <p:nvPr/>
          </p:nvSpPr>
          <p:spPr>
            <a:xfrm>
              <a:off x="261620" y="398779"/>
              <a:ext cx="2423160" cy="7620"/>
            </a:xfrm>
            <a:custGeom>
              <a:avLst/>
              <a:gdLst/>
              <a:ahLst/>
              <a:cxnLst/>
              <a:rect l="l" t="t" r="r" b="b"/>
              <a:pathLst>
                <a:path w="2423160" h="7620">
                  <a:moveTo>
                    <a:pt x="2419349" y="0"/>
                  </a:moveTo>
                  <a:lnTo>
                    <a:pt x="2539" y="0"/>
                  </a:lnTo>
                  <a:lnTo>
                    <a:pt x="0" y="7620"/>
                  </a:lnTo>
                  <a:lnTo>
                    <a:pt x="2422615" y="7620"/>
                  </a:lnTo>
                  <a:lnTo>
                    <a:pt x="2419349" y="0"/>
                  </a:lnTo>
                  <a:close/>
                </a:path>
              </a:pathLst>
            </a:custGeom>
            <a:solidFill>
              <a:srgbClr val="D3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6" name="object 1066"/>
            <p:cNvSpPr/>
            <p:nvPr/>
          </p:nvSpPr>
          <p:spPr>
            <a:xfrm>
              <a:off x="258921" y="405129"/>
              <a:ext cx="2428240" cy="8890"/>
            </a:xfrm>
            <a:custGeom>
              <a:avLst/>
              <a:gdLst/>
              <a:ahLst/>
              <a:cxnLst/>
              <a:rect l="l" t="t" r="r" b="b"/>
              <a:pathLst>
                <a:path w="2428240" h="8890">
                  <a:moveTo>
                    <a:pt x="2424770" y="0"/>
                  </a:moveTo>
                  <a:lnTo>
                    <a:pt x="3122" y="0"/>
                  </a:lnTo>
                  <a:lnTo>
                    <a:pt x="1428" y="5079"/>
                  </a:lnTo>
                  <a:lnTo>
                    <a:pt x="0" y="8890"/>
                  </a:lnTo>
                  <a:lnTo>
                    <a:pt x="2427673" y="8890"/>
                  </a:lnTo>
                  <a:lnTo>
                    <a:pt x="2425858" y="2539"/>
                  </a:lnTo>
                  <a:lnTo>
                    <a:pt x="2424770" y="0"/>
                  </a:lnTo>
                  <a:close/>
                </a:path>
              </a:pathLst>
            </a:custGeom>
            <a:solidFill>
              <a:srgbClr val="D2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7" name="object 1067"/>
            <p:cNvSpPr/>
            <p:nvPr/>
          </p:nvSpPr>
          <p:spPr>
            <a:xfrm>
              <a:off x="257251" y="412749"/>
              <a:ext cx="2430780" cy="7620"/>
            </a:xfrm>
            <a:custGeom>
              <a:avLst/>
              <a:gdLst/>
              <a:ahLst/>
              <a:cxnLst/>
              <a:rect l="l" t="t" r="r" b="b"/>
              <a:pathLst>
                <a:path w="2430780" h="7620">
                  <a:moveTo>
                    <a:pt x="2430386" y="3810"/>
                  </a:moveTo>
                  <a:lnTo>
                    <a:pt x="2429522" y="3810"/>
                  </a:lnTo>
                  <a:lnTo>
                    <a:pt x="2429522" y="0"/>
                  </a:lnTo>
                  <a:lnTo>
                    <a:pt x="1422" y="0"/>
                  </a:lnTo>
                  <a:lnTo>
                    <a:pt x="1422" y="381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2430386" y="7620"/>
                  </a:lnTo>
                  <a:lnTo>
                    <a:pt x="2430386" y="3810"/>
                  </a:lnTo>
                  <a:close/>
                </a:path>
              </a:pathLst>
            </a:custGeom>
            <a:solidFill>
              <a:srgbClr val="D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8" name="object 1068"/>
            <p:cNvSpPr/>
            <p:nvPr/>
          </p:nvSpPr>
          <p:spPr>
            <a:xfrm>
              <a:off x="255270" y="420369"/>
              <a:ext cx="2433955" cy="7620"/>
            </a:xfrm>
            <a:custGeom>
              <a:avLst/>
              <a:gdLst/>
              <a:ahLst/>
              <a:cxnLst/>
              <a:rect l="l" t="t" r="r" b="b"/>
              <a:pathLst>
                <a:path w="2433955" h="7620">
                  <a:moveTo>
                    <a:pt x="2433586" y="3810"/>
                  </a:moveTo>
                  <a:lnTo>
                    <a:pt x="2433002" y="3810"/>
                  </a:lnTo>
                  <a:lnTo>
                    <a:pt x="2433002" y="0"/>
                  </a:lnTo>
                  <a:lnTo>
                    <a:pt x="838" y="0"/>
                  </a:lnTo>
                  <a:lnTo>
                    <a:pt x="838" y="381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2433586" y="7620"/>
                  </a:lnTo>
                  <a:lnTo>
                    <a:pt x="2433586" y="3810"/>
                  </a:lnTo>
                  <a:close/>
                </a:path>
              </a:pathLst>
            </a:custGeom>
            <a:solidFill>
              <a:srgbClr val="D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9" name="object 1069"/>
            <p:cNvSpPr/>
            <p:nvPr/>
          </p:nvSpPr>
          <p:spPr>
            <a:xfrm>
              <a:off x="253428" y="426719"/>
              <a:ext cx="2436495" cy="8890"/>
            </a:xfrm>
            <a:custGeom>
              <a:avLst/>
              <a:gdLst/>
              <a:ahLst/>
              <a:cxnLst/>
              <a:rect l="l" t="t" r="r" b="b"/>
              <a:pathLst>
                <a:path w="2436495" h="8890">
                  <a:moveTo>
                    <a:pt x="2436431" y="6350"/>
                  </a:moveTo>
                  <a:lnTo>
                    <a:pt x="2435974" y="6350"/>
                  </a:lnTo>
                  <a:lnTo>
                    <a:pt x="2435974" y="0"/>
                  </a:lnTo>
                  <a:lnTo>
                    <a:pt x="990" y="0"/>
                  </a:lnTo>
                  <a:lnTo>
                    <a:pt x="990" y="6350"/>
                  </a:lnTo>
                  <a:lnTo>
                    <a:pt x="0" y="6350"/>
                  </a:lnTo>
                  <a:lnTo>
                    <a:pt x="0" y="8890"/>
                  </a:lnTo>
                  <a:lnTo>
                    <a:pt x="2436431" y="8890"/>
                  </a:lnTo>
                  <a:lnTo>
                    <a:pt x="2436431" y="6350"/>
                  </a:lnTo>
                  <a:close/>
                </a:path>
              </a:pathLst>
            </a:custGeom>
            <a:solidFill>
              <a:srgbClr val="C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0" name="object 1070"/>
            <p:cNvSpPr/>
            <p:nvPr/>
          </p:nvSpPr>
          <p:spPr>
            <a:xfrm>
              <a:off x="251742" y="434339"/>
              <a:ext cx="2438400" cy="7620"/>
            </a:xfrm>
            <a:custGeom>
              <a:avLst/>
              <a:gdLst/>
              <a:ahLst/>
              <a:cxnLst/>
              <a:rect l="l" t="t" r="r" b="b"/>
              <a:pathLst>
                <a:path w="2438400" h="7620">
                  <a:moveTo>
                    <a:pt x="2438117" y="0"/>
                  </a:moveTo>
                  <a:lnTo>
                    <a:pt x="1693" y="0"/>
                  </a:lnTo>
                  <a:lnTo>
                    <a:pt x="0" y="7620"/>
                  </a:lnTo>
                  <a:lnTo>
                    <a:pt x="2438117" y="7620"/>
                  </a:lnTo>
                  <a:lnTo>
                    <a:pt x="2438117" y="0"/>
                  </a:lnTo>
                  <a:close/>
                </a:path>
              </a:pathLst>
            </a:custGeom>
            <a:solidFill>
              <a:srgbClr val="CD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1" name="object 1071"/>
            <p:cNvSpPr/>
            <p:nvPr/>
          </p:nvSpPr>
          <p:spPr>
            <a:xfrm>
              <a:off x="251460" y="441959"/>
              <a:ext cx="2438400" cy="15240"/>
            </a:xfrm>
            <a:custGeom>
              <a:avLst/>
              <a:gdLst/>
              <a:ahLst/>
              <a:cxnLst/>
              <a:rect l="l" t="t" r="r" b="b"/>
              <a:pathLst>
                <a:path w="2438400" h="15240">
                  <a:moveTo>
                    <a:pt x="2438400" y="0"/>
                  </a:moveTo>
                  <a:lnTo>
                    <a:pt x="139" y="0"/>
                  </a:lnTo>
                  <a:lnTo>
                    <a:pt x="139" y="1270"/>
                  </a:lnTo>
                  <a:lnTo>
                    <a:pt x="0" y="1270"/>
                  </a:lnTo>
                  <a:lnTo>
                    <a:pt x="0" y="6350"/>
                  </a:lnTo>
                  <a:lnTo>
                    <a:pt x="0" y="7620"/>
                  </a:lnTo>
                  <a:lnTo>
                    <a:pt x="0" y="10160"/>
                  </a:lnTo>
                  <a:lnTo>
                    <a:pt x="0" y="15240"/>
                  </a:lnTo>
                  <a:lnTo>
                    <a:pt x="2436342" y="15240"/>
                  </a:lnTo>
                  <a:lnTo>
                    <a:pt x="2436342" y="10160"/>
                  </a:lnTo>
                  <a:lnTo>
                    <a:pt x="2437396" y="10160"/>
                  </a:lnTo>
                  <a:lnTo>
                    <a:pt x="2437396" y="7620"/>
                  </a:lnTo>
                  <a:lnTo>
                    <a:pt x="2437942" y="7620"/>
                  </a:lnTo>
                  <a:lnTo>
                    <a:pt x="2437942" y="1270"/>
                  </a:lnTo>
                  <a:lnTo>
                    <a:pt x="2438400" y="1270"/>
                  </a:lnTo>
                  <a:lnTo>
                    <a:pt x="2438400" y="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2" name="object 1072"/>
            <p:cNvSpPr/>
            <p:nvPr/>
          </p:nvSpPr>
          <p:spPr>
            <a:xfrm>
              <a:off x="251460" y="455929"/>
              <a:ext cx="2435860" cy="7620"/>
            </a:xfrm>
            <a:custGeom>
              <a:avLst/>
              <a:gdLst/>
              <a:ahLst/>
              <a:cxnLst/>
              <a:rect l="l" t="t" r="r" b="b"/>
              <a:pathLst>
                <a:path w="2435860" h="7620">
                  <a:moveTo>
                    <a:pt x="2435555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2315235" y="7620"/>
                  </a:lnTo>
                  <a:lnTo>
                    <a:pt x="2315235" y="3048"/>
                  </a:lnTo>
                  <a:lnTo>
                    <a:pt x="2327148" y="7620"/>
                  </a:lnTo>
                  <a:lnTo>
                    <a:pt x="2433612" y="7620"/>
                  </a:lnTo>
                  <a:lnTo>
                    <a:pt x="2435174" y="2540"/>
                  </a:lnTo>
                  <a:lnTo>
                    <a:pt x="2435555" y="2540"/>
                  </a:lnTo>
                  <a:lnTo>
                    <a:pt x="2435555" y="0"/>
                  </a:lnTo>
                  <a:close/>
                </a:path>
              </a:pathLst>
            </a:custGeom>
            <a:solidFill>
              <a:srgbClr val="CA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3" name="object 1073"/>
            <p:cNvSpPr/>
            <p:nvPr/>
          </p:nvSpPr>
          <p:spPr>
            <a:xfrm>
              <a:off x="251460" y="463549"/>
              <a:ext cx="2433320" cy="7620"/>
            </a:xfrm>
            <a:custGeom>
              <a:avLst/>
              <a:gdLst/>
              <a:ahLst/>
              <a:cxnLst/>
              <a:rect l="l" t="t" r="r" b="b"/>
              <a:pathLst>
                <a:path w="2433320" h="7620">
                  <a:moveTo>
                    <a:pt x="2319159" y="2540"/>
                  </a:moveTo>
                  <a:lnTo>
                    <a:pt x="2317191" y="2540"/>
                  </a:lnTo>
                  <a:lnTo>
                    <a:pt x="2317191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558" y="2540"/>
                  </a:lnTo>
                  <a:lnTo>
                    <a:pt x="558" y="7620"/>
                  </a:lnTo>
                  <a:lnTo>
                    <a:pt x="2319159" y="7620"/>
                  </a:lnTo>
                  <a:lnTo>
                    <a:pt x="2319159" y="2540"/>
                  </a:lnTo>
                  <a:close/>
                </a:path>
                <a:path w="2433320" h="7620">
                  <a:moveTo>
                    <a:pt x="2432824" y="0"/>
                  </a:moveTo>
                  <a:lnTo>
                    <a:pt x="2333752" y="0"/>
                  </a:lnTo>
                  <a:lnTo>
                    <a:pt x="2333752" y="5080"/>
                  </a:lnTo>
                  <a:lnTo>
                    <a:pt x="2343658" y="5080"/>
                  </a:lnTo>
                  <a:lnTo>
                    <a:pt x="2343658" y="7620"/>
                  </a:lnTo>
                  <a:lnTo>
                    <a:pt x="2431542" y="7620"/>
                  </a:lnTo>
                  <a:lnTo>
                    <a:pt x="2431542" y="5080"/>
                  </a:lnTo>
                  <a:lnTo>
                    <a:pt x="2432824" y="5080"/>
                  </a:lnTo>
                  <a:lnTo>
                    <a:pt x="2432824" y="0"/>
                  </a:lnTo>
                  <a:close/>
                </a:path>
              </a:pathLst>
            </a:custGeom>
            <a:solidFill>
              <a:srgbClr val="C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4" name="object 1074"/>
            <p:cNvSpPr/>
            <p:nvPr/>
          </p:nvSpPr>
          <p:spPr>
            <a:xfrm>
              <a:off x="253149" y="469899"/>
              <a:ext cx="2430145" cy="8890"/>
            </a:xfrm>
            <a:custGeom>
              <a:avLst/>
              <a:gdLst/>
              <a:ahLst/>
              <a:cxnLst/>
              <a:rect l="l" t="t" r="r" b="b"/>
              <a:pathLst>
                <a:path w="2430145" h="8890">
                  <a:moveTo>
                    <a:pt x="2322360" y="7620"/>
                  </a:moveTo>
                  <a:lnTo>
                    <a:pt x="2320074" y="7620"/>
                  </a:lnTo>
                  <a:lnTo>
                    <a:pt x="2320074" y="0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977" y="7620"/>
                  </a:lnTo>
                  <a:lnTo>
                    <a:pt x="977" y="8890"/>
                  </a:lnTo>
                  <a:lnTo>
                    <a:pt x="2322360" y="8890"/>
                  </a:lnTo>
                  <a:lnTo>
                    <a:pt x="2322360" y="7620"/>
                  </a:lnTo>
                  <a:close/>
                </a:path>
                <a:path w="2430145" h="8890">
                  <a:moveTo>
                    <a:pt x="2429599" y="0"/>
                  </a:moveTo>
                  <a:lnTo>
                    <a:pt x="2343607" y="0"/>
                  </a:lnTo>
                  <a:lnTo>
                    <a:pt x="2343607" y="1270"/>
                  </a:lnTo>
                  <a:lnTo>
                    <a:pt x="2352891" y="1270"/>
                  </a:lnTo>
                  <a:lnTo>
                    <a:pt x="2352891" y="8890"/>
                  </a:lnTo>
                  <a:lnTo>
                    <a:pt x="2427821" y="8890"/>
                  </a:lnTo>
                  <a:lnTo>
                    <a:pt x="2427821" y="1270"/>
                  </a:lnTo>
                  <a:lnTo>
                    <a:pt x="2429599" y="1270"/>
                  </a:lnTo>
                  <a:lnTo>
                    <a:pt x="2429599" y="0"/>
                  </a:lnTo>
                  <a:close/>
                </a:path>
              </a:pathLst>
            </a:custGeom>
            <a:solidFill>
              <a:srgbClr val="C8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5" name="object 1075"/>
            <p:cNvSpPr/>
            <p:nvPr/>
          </p:nvSpPr>
          <p:spPr>
            <a:xfrm>
              <a:off x="228600" y="477519"/>
              <a:ext cx="2451100" cy="8890"/>
            </a:xfrm>
            <a:custGeom>
              <a:avLst/>
              <a:gdLst/>
              <a:ahLst/>
              <a:cxnLst/>
              <a:rect l="l" t="t" r="r" b="b"/>
              <a:pathLst>
                <a:path w="2451100" h="8890">
                  <a:moveTo>
                    <a:pt x="2350503" y="6350"/>
                  </a:moveTo>
                  <a:lnTo>
                    <a:pt x="2348217" y="6350"/>
                  </a:lnTo>
                  <a:lnTo>
                    <a:pt x="2348217" y="0"/>
                  </a:lnTo>
                  <a:lnTo>
                    <a:pt x="26035" y="0"/>
                  </a:lnTo>
                  <a:lnTo>
                    <a:pt x="26035" y="6350"/>
                  </a:lnTo>
                  <a:lnTo>
                    <a:pt x="13970" y="6350"/>
                  </a:lnTo>
                  <a:lnTo>
                    <a:pt x="0" y="8890"/>
                  </a:lnTo>
                  <a:lnTo>
                    <a:pt x="27508" y="8890"/>
                  </a:lnTo>
                  <a:lnTo>
                    <a:pt x="26670" y="6350"/>
                  </a:lnTo>
                  <a:lnTo>
                    <a:pt x="40500" y="6350"/>
                  </a:lnTo>
                  <a:lnTo>
                    <a:pt x="40500" y="8890"/>
                  </a:lnTo>
                  <a:lnTo>
                    <a:pt x="2350503" y="8890"/>
                  </a:lnTo>
                  <a:lnTo>
                    <a:pt x="2350503" y="6350"/>
                  </a:lnTo>
                  <a:close/>
                </a:path>
                <a:path w="2451100" h="8890">
                  <a:moveTo>
                    <a:pt x="2450846" y="0"/>
                  </a:moveTo>
                  <a:lnTo>
                    <a:pt x="2385047" y="0"/>
                  </a:lnTo>
                  <a:lnTo>
                    <a:pt x="2385047" y="2540"/>
                  </a:lnTo>
                  <a:lnTo>
                    <a:pt x="2393416" y="2540"/>
                  </a:lnTo>
                  <a:lnTo>
                    <a:pt x="2393416" y="8890"/>
                  </a:lnTo>
                  <a:lnTo>
                    <a:pt x="2449068" y="8890"/>
                  </a:lnTo>
                  <a:lnTo>
                    <a:pt x="2449068" y="2540"/>
                  </a:lnTo>
                  <a:lnTo>
                    <a:pt x="2450846" y="2540"/>
                  </a:lnTo>
                  <a:lnTo>
                    <a:pt x="2450846" y="0"/>
                  </a:lnTo>
                  <a:close/>
                </a:path>
              </a:pathLst>
            </a:custGeom>
            <a:solidFill>
              <a:srgbClr val="C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6" name="object 1076"/>
            <p:cNvSpPr/>
            <p:nvPr/>
          </p:nvSpPr>
          <p:spPr>
            <a:xfrm>
              <a:off x="183726" y="485139"/>
              <a:ext cx="2493645" cy="7620"/>
            </a:xfrm>
            <a:custGeom>
              <a:avLst/>
              <a:gdLst/>
              <a:ahLst/>
              <a:cxnLst/>
              <a:rect l="l" t="t" r="r" b="b"/>
              <a:pathLst>
                <a:path w="2493645" h="7620">
                  <a:moveTo>
                    <a:pt x="71966" y="0"/>
                  </a:moveTo>
                  <a:lnTo>
                    <a:pt x="51858" y="0"/>
                  </a:lnTo>
                  <a:lnTo>
                    <a:pt x="44873" y="1269"/>
                  </a:lnTo>
                  <a:lnTo>
                    <a:pt x="32173" y="2539"/>
                  </a:lnTo>
                  <a:lnTo>
                    <a:pt x="16933" y="5079"/>
                  </a:lnTo>
                  <a:lnTo>
                    <a:pt x="0" y="7620"/>
                  </a:lnTo>
                  <a:lnTo>
                    <a:pt x="74337" y="7620"/>
                  </a:lnTo>
                  <a:lnTo>
                    <a:pt x="72813" y="2539"/>
                  </a:lnTo>
                  <a:lnTo>
                    <a:pt x="71966" y="0"/>
                  </a:lnTo>
                  <a:close/>
                </a:path>
                <a:path w="2493645" h="7620">
                  <a:moveTo>
                    <a:pt x="2395378" y="0"/>
                  </a:moveTo>
                  <a:lnTo>
                    <a:pt x="85386" y="0"/>
                  </a:lnTo>
                  <a:lnTo>
                    <a:pt x="84624" y="7620"/>
                  </a:lnTo>
                  <a:lnTo>
                    <a:pt x="2399294" y="7620"/>
                  </a:lnTo>
                  <a:lnTo>
                    <a:pt x="2395378" y="0"/>
                  </a:lnTo>
                  <a:close/>
                </a:path>
                <a:path w="2493645" h="7620">
                  <a:moveTo>
                    <a:pt x="2493179" y="0"/>
                  </a:moveTo>
                  <a:lnTo>
                    <a:pt x="2441786" y="0"/>
                  </a:lnTo>
                  <a:lnTo>
                    <a:pt x="2446443" y="2539"/>
                  </a:lnTo>
                  <a:lnTo>
                    <a:pt x="2454426" y="7620"/>
                  </a:lnTo>
                  <a:lnTo>
                    <a:pt x="2488099" y="7620"/>
                  </a:lnTo>
                  <a:lnTo>
                    <a:pt x="2492163" y="2539"/>
                  </a:lnTo>
                  <a:lnTo>
                    <a:pt x="2493179" y="0"/>
                  </a:lnTo>
                  <a:close/>
                </a:path>
              </a:pathLst>
            </a:custGeom>
            <a:solidFill>
              <a:srgbClr val="C5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7" name="object 1077"/>
            <p:cNvSpPr/>
            <p:nvPr/>
          </p:nvSpPr>
          <p:spPr>
            <a:xfrm>
              <a:off x="156197" y="492759"/>
              <a:ext cx="2515235" cy="7620"/>
            </a:xfrm>
            <a:custGeom>
              <a:avLst/>
              <a:gdLst/>
              <a:ahLst/>
              <a:cxnLst/>
              <a:rect l="l" t="t" r="r" b="b"/>
              <a:pathLst>
                <a:path w="2515235" h="7620">
                  <a:moveTo>
                    <a:pt x="103581" y="3810"/>
                  </a:moveTo>
                  <a:lnTo>
                    <a:pt x="102628" y="3810"/>
                  </a:lnTo>
                  <a:lnTo>
                    <a:pt x="102628" y="1270"/>
                  </a:lnTo>
                  <a:lnTo>
                    <a:pt x="102044" y="1270"/>
                  </a:lnTo>
                  <a:lnTo>
                    <a:pt x="102044" y="0"/>
                  </a:lnTo>
                  <a:lnTo>
                    <a:pt x="23291" y="0"/>
                  </a:lnTo>
                  <a:lnTo>
                    <a:pt x="23291" y="1270"/>
                  </a:lnTo>
                  <a:lnTo>
                    <a:pt x="12700" y="1270"/>
                  </a:lnTo>
                  <a:lnTo>
                    <a:pt x="12700" y="381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103581" y="7620"/>
                  </a:lnTo>
                  <a:lnTo>
                    <a:pt x="103581" y="3810"/>
                  </a:lnTo>
                  <a:close/>
                </a:path>
                <a:path w="2515235" h="7620">
                  <a:moveTo>
                    <a:pt x="2430729" y="7620"/>
                  </a:moveTo>
                  <a:lnTo>
                    <a:pt x="2426817" y="0"/>
                  </a:lnTo>
                  <a:lnTo>
                    <a:pt x="112141" y="0"/>
                  </a:lnTo>
                  <a:lnTo>
                    <a:pt x="111379" y="7620"/>
                  </a:lnTo>
                  <a:lnTo>
                    <a:pt x="2430729" y="7620"/>
                  </a:lnTo>
                  <a:close/>
                </a:path>
                <a:path w="2515235" h="7620">
                  <a:moveTo>
                    <a:pt x="2515120" y="0"/>
                  </a:moveTo>
                  <a:lnTo>
                    <a:pt x="2482951" y="0"/>
                  </a:lnTo>
                  <a:lnTo>
                    <a:pt x="2482951" y="1270"/>
                  </a:lnTo>
                  <a:lnTo>
                    <a:pt x="2488933" y="1270"/>
                  </a:lnTo>
                  <a:lnTo>
                    <a:pt x="2488933" y="7620"/>
                  </a:lnTo>
                  <a:lnTo>
                    <a:pt x="2512618" y="7620"/>
                  </a:lnTo>
                  <a:lnTo>
                    <a:pt x="2512618" y="1270"/>
                  </a:lnTo>
                  <a:lnTo>
                    <a:pt x="2515120" y="1270"/>
                  </a:lnTo>
                  <a:lnTo>
                    <a:pt x="2515120" y="0"/>
                  </a:lnTo>
                  <a:close/>
                </a:path>
              </a:pathLst>
            </a:custGeom>
            <a:solidFill>
              <a:srgbClr val="C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8" name="object 1078"/>
            <p:cNvSpPr/>
            <p:nvPr/>
          </p:nvSpPr>
          <p:spPr>
            <a:xfrm>
              <a:off x="133769" y="499109"/>
              <a:ext cx="2532380" cy="8890"/>
            </a:xfrm>
            <a:custGeom>
              <a:avLst/>
              <a:gdLst/>
              <a:ahLst/>
              <a:cxnLst/>
              <a:rect l="l" t="t" r="r" b="b"/>
              <a:pathLst>
                <a:path w="2532380" h="8890">
                  <a:moveTo>
                    <a:pt x="131114" y="6350"/>
                  </a:moveTo>
                  <a:lnTo>
                    <a:pt x="128384" y="6350"/>
                  </a:lnTo>
                  <a:lnTo>
                    <a:pt x="128384" y="1270"/>
                  </a:lnTo>
                  <a:lnTo>
                    <a:pt x="126377" y="1270"/>
                  </a:lnTo>
                  <a:lnTo>
                    <a:pt x="126377" y="0"/>
                  </a:lnTo>
                  <a:lnTo>
                    <a:pt x="18199" y="0"/>
                  </a:lnTo>
                  <a:lnTo>
                    <a:pt x="18199" y="1270"/>
                  </a:lnTo>
                  <a:lnTo>
                    <a:pt x="9740" y="1270"/>
                  </a:lnTo>
                  <a:lnTo>
                    <a:pt x="9740" y="6350"/>
                  </a:lnTo>
                  <a:lnTo>
                    <a:pt x="0" y="6350"/>
                  </a:lnTo>
                  <a:lnTo>
                    <a:pt x="0" y="8890"/>
                  </a:lnTo>
                  <a:lnTo>
                    <a:pt x="131114" y="8890"/>
                  </a:lnTo>
                  <a:lnTo>
                    <a:pt x="131114" y="6350"/>
                  </a:lnTo>
                  <a:close/>
                </a:path>
                <a:path w="2532380" h="8890">
                  <a:moveTo>
                    <a:pt x="2457081" y="8890"/>
                  </a:moveTo>
                  <a:lnTo>
                    <a:pt x="2452509" y="0"/>
                  </a:lnTo>
                  <a:lnTo>
                    <a:pt x="133934" y="0"/>
                  </a:lnTo>
                  <a:lnTo>
                    <a:pt x="133045" y="8890"/>
                  </a:lnTo>
                  <a:lnTo>
                    <a:pt x="2457081" y="8890"/>
                  </a:lnTo>
                  <a:close/>
                </a:path>
                <a:path w="2532380" h="8890">
                  <a:moveTo>
                    <a:pt x="2530183" y="8890"/>
                  </a:moveTo>
                  <a:lnTo>
                    <a:pt x="2528151" y="7620"/>
                  </a:lnTo>
                  <a:lnTo>
                    <a:pt x="2527185" y="8890"/>
                  </a:lnTo>
                  <a:lnTo>
                    <a:pt x="2530183" y="8890"/>
                  </a:lnTo>
                  <a:close/>
                </a:path>
                <a:path w="2532380" h="8890">
                  <a:moveTo>
                    <a:pt x="2532278" y="0"/>
                  </a:moveTo>
                  <a:lnTo>
                    <a:pt x="2518346" y="0"/>
                  </a:lnTo>
                  <a:lnTo>
                    <a:pt x="2518346" y="5080"/>
                  </a:lnTo>
                  <a:lnTo>
                    <a:pt x="2523337" y="5080"/>
                  </a:lnTo>
                  <a:lnTo>
                    <a:pt x="2523337" y="6350"/>
                  </a:lnTo>
                  <a:lnTo>
                    <a:pt x="2526246" y="6350"/>
                  </a:lnTo>
                  <a:lnTo>
                    <a:pt x="2526246" y="7620"/>
                  </a:lnTo>
                  <a:lnTo>
                    <a:pt x="2528151" y="7620"/>
                  </a:lnTo>
                  <a:lnTo>
                    <a:pt x="2528786" y="7620"/>
                  </a:lnTo>
                  <a:lnTo>
                    <a:pt x="2528786" y="6350"/>
                  </a:lnTo>
                  <a:lnTo>
                    <a:pt x="2530056" y="6350"/>
                  </a:lnTo>
                  <a:lnTo>
                    <a:pt x="2530056" y="5080"/>
                  </a:lnTo>
                  <a:lnTo>
                    <a:pt x="2532278" y="5080"/>
                  </a:lnTo>
                  <a:lnTo>
                    <a:pt x="2532278" y="0"/>
                  </a:lnTo>
                  <a:close/>
                </a:path>
              </a:pathLst>
            </a:custGeom>
            <a:solidFill>
              <a:srgbClr val="C3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9" name="object 1079"/>
            <p:cNvSpPr/>
            <p:nvPr/>
          </p:nvSpPr>
          <p:spPr>
            <a:xfrm>
              <a:off x="111397" y="506729"/>
              <a:ext cx="2562860" cy="7620"/>
            </a:xfrm>
            <a:custGeom>
              <a:avLst/>
              <a:gdLst/>
              <a:ahLst/>
              <a:cxnLst/>
              <a:rect l="l" t="t" r="r" b="b"/>
              <a:pathLst>
                <a:path w="2562860" h="7620">
                  <a:moveTo>
                    <a:pt x="153488" y="0"/>
                  </a:moveTo>
                  <a:lnTo>
                    <a:pt x="22376" y="0"/>
                  </a:lnTo>
                  <a:lnTo>
                    <a:pt x="15602" y="2539"/>
                  </a:lnTo>
                  <a:lnTo>
                    <a:pt x="2902" y="6350"/>
                  </a:lnTo>
                  <a:lnTo>
                    <a:pt x="0" y="7620"/>
                  </a:lnTo>
                  <a:lnTo>
                    <a:pt x="2482718" y="7620"/>
                  </a:lnTo>
                  <a:lnTo>
                    <a:pt x="2480108" y="2539"/>
                  </a:lnTo>
                  <a:lnTo>
                    <a:pt x="155302" y="2539"/>
                  </a:lnTo>
                  <a:lnTo>
                    <a:pt x="153488" y="0"/>
                  </a:lnTo>
                  <a:close/>
                </a:path>
                <a:path w="2562860" h="7620">
                  <a:moveTo>
                    <a:pt x="2478803" y="0"/>
                  </a:moveTo>
                  <a:lnTo>
                    <a:pt x="155556" y="0"/>
                  </a:lnTo>
                  <a:lnTo>
                    <a:pt x="155302" y="2539"/>
                  </a:lnTo>
                  <a:lnTo>
                    <a:pt x="2480108" y="2539"/>
                  </a:lnTo>
                  <a:lnTo>
                    <a:pt x="2478803" y="0"/>
                  </a:lnTo>
                  <a:close/>
                </a:path>
                <a:path w="2562860" h="7620">
                  <a:moveTo>
                    <a:pt x="2550522" y="0"/>
                  </a:moveTo>
                  <a:lnTo>
                    <a:pt x="2546712" y="5079"/>
                  </a:lnTo>
                  <a:lnTo>
                    <a:pt x="2544172" y="7620"/>
                  </a:lnTo>
                  <a:lnTo>
                    <a:pt x="2562315" y="7620"/>
                  </a:lnTo>
                  <a:lnTo>
                    <a:pt x="2560682" y="6350"/>
                  </a:lnTo>
                  <a:lnTo>
                    <a:pt x="2550522" y="0"/>
                  </a:lnTo>
                  <a:close/>
                </a:path>
              </a:pathLst>
            </a:custGeom>
            <a:solidFill>
              <a:srgbClr val="C2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0" name="object 1080"/>
            <p:cNvSpPr/>
            <p:nvPr/>
          </p:nvSpPr>
          <p:spPr>
            <a:xfrm>
              <a:off x="93967" y="514349"/>
              <a:ext cx="2590165" cy="7620"/>
            </a:xfrm>
            <a:custGeom>
              <a:avLst/>
              <a:gdLst/>
              <a:ahLst/>
              <a:cxnLst/>
              <a:rect l="l" t="t" r="r" b="b"/>
              <a:pathLst>
                <a:path w="2590165" h="7620">
                  <a:moveTo>
                    <a:pt x="2504059" y="7620"/>
                  </a:moveTo>
                  <a:lnTo>
                    <a:pt x="2500147" y="0"/>
                  </a:lnTo>
                  <a:lnTo>
                    <a:pt x="17424" y="0"/>
                  </a:lnTo>
                  <a:lnTo>
                    <a:pt x="0" y="7620"/>
                  </a:lnTo>
                  <a:lnTo>
                    <a:pt x="2504059" y="7620"/>
                  </a:lnTo>
                  <a:close/>
                </a:path>
                <a:path w="2590165" h="7620">
                  <a:moveTo>
                    <a:pt x="2589542" y="7620"/>
                  </a:moveTo>
                  <a:lnTo>
                    <a:pt x="2579738" y="0"/>
                  </a:lnTo>
                  <a:lnTo>
                    <a:pt x="2561590" y="0"/>
                  </a:lnTo>
                  <a:lnTo>
                    <a:pt x="2553970" y="7620"/>
                  </a:lnTo>
                  <a:lnTo>
                    <a:pt x="2589542" y="7620"/>
                  </a:lnTo>
                  <a:close/>
                </a:path>
              </a:pathLst>
            </a:custGeom>
            <a:solidFill>
              <a:srgbClr val="C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1" name="object 1081"/>
            <p:cNvSpPr/>
            <p:nvPr/>
          </p:nvSpPr>
          <p:spPr>
            <a:xfrm>
              <a:off x="83045" y="520699"/>
              <a:ext cx="2607945" cy="8890"/>
            </a:xfrm>
            <a:custGeom>
              <a:avLst/>
              <a:gdLst/>
              <a:ahLst/>
              <a:cxnLst/>
              <a:rect l="l" t="t" r="r" b="b"/>
              <a:pathLst>
                <a:path w="2607945" h="8890">
                  <a:moveTo>
                    <a:pt x="2518575" y="7620"/>
                  </a:moveTo>
                  <a:lnTo>
                    <a:pt x="2516606" y="7620"/>
                  </a:lnTo>
                  <a:lnTo>
                    <a:pt x="2516606" y="1270"/>
                  </a:lnTo>
                  <a:lnTo>
                    <a:pt x="2514650" y="1270"/>
                  </a:lnTo>
                  <a:lnTo>
                    <a:pt x="2514650" y="0"/>
                  </a:lnTo>
                  <a:lnTo>
                    <a:pt x="12382" y="0"/>
                  </a:lnTo>
                  <a:lnTo>
                    <a:pt x="12382" y="1270"/>
                  </a:lnTo>
                  <a:lnTo>
                    <a:pt x="5854" y="1270"/>
                  </a:lnTo>
                  <a:lnTo>
                    <a:pt x="5854" y="7620"/>
                  </a:lnTo>
                  <a:lnTo>
                    <a:pt x="0" y="7620"/>
                  </a:lnTo>
                  <a:lnTo>
                    <a:pt x="0" y="8890"/>
                  </a:lnTo>
                  <a:lnTo>
                    <a:pt x="2518575" y="8890"/>
                  </a:lnTo>
                  <a:lnTo>
                    <a:pt x="2518575" y="7620"/>
                  </a:lnTo>
                  <a:close/>
                </a:path>
                <a:path w="2607945" h="8890">
                  <a:moveTo>
                    <a:pt x="2607741" y="7620"/>
                  </a:moveTo>
                  <a:lnTo>
                    <a:pt x="2603766" y="7620"/>
                  </a:lnTo>
                  <a:lnTo>
                    <a:pt x="2603766" y="1270"/>
                  </a:lnTo>
                  <a:lnTo>
                    <a:pt x="2599639" y="1270"/>
                  </a:lnTo>
                  <a:lnTo>
                    <a:pt x="2599639" y="0"/>
                  </a:lnTo>
                  <a:lnTo>
                    <a:pt x="2565527" y="0"/>
                  </a:lnTo>
                  <a:lnTo>
                    <a:pt x="2565527" y="1270"/>
                  </a:lnTo>
                  <a:lnTo>
                    <a:pt x="2561729" y="1270"/>
                  </a:lnTo>
                  <a:lnTo>
                    <a:pt x="2561729" y="7620"/>
                  </a:lnTo>
                  <a:lnTo>
                    <a:pt x="2557653" y="7620"/>
                  </a:lnTo>
                  <a:lnTo>
                    <a:pt x="2557653" y="8890"/>
                  </a:lnTo>
                  <a:lnTo>
                    <a:pt x="2607741" y="8890"/>
                  </a:lnTo>
                  <a:lnTo>
                    <a:pt x="2607741" y="7620"/>
                  </a:lnTo>
                  <a:close/>
                </a:path>
              </a:pathLst>
            </a:custGeom>
            <a:solidFill>
              <a:srgbClr val="B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2" name="object 1082"/>
            <p:cNvSpPr/>
            <p:nvPr/>
          </p:nvSpPr>
          <p:spPr>
            <a:xfrm>
              <a:off x="74498" y="528319"/>
              <a:ext cx="2623185" cy="7620"/>
            </a:xfrm>
            <a:custGeom>
              <a:avLst/>
              <a:gdLst/>
              <a:ahLst/>
              <a:cxnLst/>
              <a:rect l="l" t="t" r="r" b="b"/>
              <a:pathLst>
                <a:path w="2623185" h="7620">
                  <a:moveTo>
                    <a:pt x="2530386" y="6350"/>
                  </a:moveTo>
                  <a:lnTo>
                    <a:pt x="2528417" y="6350"/>
                  </a:lnTo>
                  <a:lnTo>
                    <a:pt x="2528417" y="0"/>
                  </a:lnTo>
                  <a:lnTo>
                    <a:pt x="5499" y="0"/>
                  </a:lnTo>
                  <a:lnTo>
                    <a:pt x="5499" y="6350"/>
                  </a:lnTo>
                  <a:lnTo>
                    <a:pt x="0" y="6350"/>
                  </a:lnTo>
                  <a:lnTo>
                    <a:pt x="0" y="7620"/>
                  </a:lnTo>
                  <a:lnTo>
                    <a:pt x="2530386" y="7620"/>
                  </a:lnTo>
                  <a:lnTo>
                    <a:pt x="2530386" y="6350"/>
                  </a:lnTo>
                  <a:close/>
                </a:path>
                <a:path w="2623185" h="7620">
                  <a:moveTo>
                    <a:pt x="2622918" y="6350"/>
                  </a:moveTo>
                  <a:lnTo>
                    <a:pt x="2618943" y="6350"/>
                  </a:lnTo>
                  <a:lnTo>
                    <a:pt x="2618943" y="0"/>
                  </a:lnTo>
                  <a:lnTo>
                    <a:pt x="2562656" y="0"/>
                  </a:lnTo>
                  <a:lnTo>
                    <a:pt x="2562656" y="6350"/>
                  </a:lnTo>
                  <a:lnTo>
                    <a:pt x="2557475" y="6350"/>
                  </a:lnTo>
                  <a:lnTo>
                    <a:pt x="2557475" y="7620"/>
                  </a:lnTo>
                  <a:lnTo>
                    <a:pt x="2622918" y="7620"/>
                  </a:lnTo>
                  <a:lnTo>
                    <a:pt x="2622918" y="6350"/>
                  </a:lnTo>
                  <a:close/>
                </a:path>
              </a:pathLst>
            </a:custGeom>
            <a:solidFill>
              <a:srgbClr val="BE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3" name="object 1083"/>
            <p:cNvSpPr/>
            <p:nvPr/>
          </p:nvSpPr>
          <p:spPr>
            <a:xfrm>
              <a:off x="62484" y="535939"/>
              <a:ext cx="2644140" cy="7620"/>
            </a:xfrm>
            <a:custGeom>
              <a:avLst/>
              <a:gdLst/>
              <a:ahLst/>
              <a:cxnLst/>
              <a:rect l="l" t="t" r="r" b="b"/>
              <a:pathLst>
                <a:path w="2644140" h="7620">
                  <a:moveTo>
                    <a:pt x="2545334" y="2540"/>
                  </a:moveTo>
                  <a:lnTo>
                    <a:pt x="2543378" y="2540"/>
                  </a:lnTo>
                  <a:lnTo>
                    <a:pt x="2543378" y="0"/>
                  </a:lnTo>
                  <a:lnTo>
                    <a:pt x="6934" y="0"/>
                  </a:lnTo>
                  <a:lnTo>
                    <a:pt x="6934" y="254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2545334" y="7620"/>
                  </a:lnTo>
                  <a:lnTo>
                    <a:pt x="2545334" y="2540"/>
                  </a:lnTo>
                  <a:close/>
                </a:path>
                <a:path w="2644140" h="7620">
                  <a:moveTo>
                    <a:pt x="2643543" y="7620"/>
                  </a:moveTo>
                  <a:lnTo>
                    <a:pt x="2635593" y="0"/>
                  </a:lnTo>
                  <a:lnTo>
                    <a:pt x="2568765" y="0"/>
                  </a:lnTo>
                  <a:lnTo>
                    <a:pt x="2560053" y="7620"/>
                  </a:lnTo>
                  <a:lnTo>
                    <a:pt x="2643543" y="7620"/>
                  </a:lnTo>
                  <a:close/>
                </a:path>
              </a:pathLst>
            </a:custGeom>
            <a:solidFill>
              <a:srgbClr val="BD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4" name="object 1084"/>
            <p:cNvSpPr/>
            <p:nvPr/>
          </p:nvSpPr>
          <p:spPr>
            <a:xfrm>
              <a:off x="50800" y="542289"/>
              <a:ext cx="2663190" cy="8890"/>
            </a:xfrm>
            <a:custGeom>
              <a:avLst/>
              <a:gdLst/>
              <a:ahLst/>
              <a:cxnLst/>
              <a:rect l="l" t="t" r="r" b="b"/>
              <a:pathLst>
                <a:path w="2663190" h="8890">
                  <a:moveTo>
                    <a:pt x="2557674" y="0"/>
                  </a:moveTo>
                  <a:lnTo>
                    <a:pt x="9905" y="0"/>
                  </a:lnTo>
                  <a:lnTo>
                    <a:pt x="6350" y="2539"/>
                  </a:lnTo>
                  <a:lnTo>
                    <a:pt x="0" y="8889"/>
                  </a:lnTo>
                  <a:lnTo>
                    <a:pt x="2663190" y="8889"/>
                  </a:lnTo>
                  <a:lnTo>
                    <a:pt x="2661864" y="7619"/>
                  </a:lnTo>
                  <a:lnTo>
                    <a:pt x="2561590" y="7619"/>
                  </a:lnTo>
                  <a:lnTo>
                    <a:pt x="2557674" y="0"/>
                  </a:lnTo>
                  <a:close/>
                </a:path>
                <a:path w="2663190" h="8890">
                  <a:moveTo>
                    <a:pt x="2653913" y="0"/>
                  </a:moveTo>
                  <a:lnTo>
                    <a:pt x="2573201" y="0"/>
                  </a:lnTo>
                  <a:lnTo>
                    <a:pt x="2571750" y="1269"/>
                  </a:lnTo>
                  <a:lnTo>
                    <a:pt x="2561590" y="7619"/>
                  </a:lnTo>
                  <a:lnTo>
                    <a:pt x="2661864" y="7619"/>
                  </a:lnTo>
                  <a:lnTo>
                    <a:pt x="2653913" y="0"/>
                  </a:lnTo>
                  <a:close/>
                </a:path>
              </a:pathLst>
            </a:custGeom>
            <a:solidFill>
              <a:srgbClr val="B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5" name="object 1085"/>
            <p:cNvSpPr/>
            <p:nvPr/>
          </p:nvSpPr>
          <p:spPr>
            <a:xfrm>
              <a:off x="46990" y="549909"/>
              <a:ext cx="2669540" cy="7620"/>
            </a:xfrm>
            <a:custGeom>
              <a:avLst/>
              <a:gdLst/>
              <a:ahLst/>
              <a:cxnLst/>
              <a:rect l="l" t="t" r="r" b="b"/>
              <a:pathLst>
                <a:path w="2669540" h="7620">
                  <a:moveTo>
                    <a:pt x="2669222" y="1270"/>
                  </a:moveTo>
                  <a:lnTo>
                    <a:pt x="2666327" y="1270"/>
                  </a:lnTo>
                  <a:lnTo>
                    <a:pt x="2666327" y="0"/>
                  </a:lnTo>
                  <a:lnTo>
                    <a:pt x="4445" y="0"/>
                  </a:lnTo>
                  <a:lnTo>
                    <a:pt x="4445" y="1270"/>
                  </a:lnTo>
                  <a:lnTo>
                    <a:pt x="0" y="1270"/>
                  </a:lnTo>
                  <a:lnTo>
                    <a:pt x="0" y="7620"/>
                  </a:lnTo>
                  <a:lnTo>
                    <a:pt x="2669222" y="7620"/>
                  </a:lnTo>
                  <a:lnTo>
                    <a:pt x="2669222" y="1270"/>
                  </a:lnTo>
                  <a:close/>
                </a:path>
              </a:pathLst>
            </a:custGeom>
            <a:solidFill>
              <a:srgbClr val="BB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6" name="object 1086"/>
            <p:cNvSpPr/>
            <p:nvPr/>
          </p:nvSpPr>
          <p:spPr>
            <a:xfrm>
              <a:off x="36576" y="557529"/>
              <a:ext cx="2687955" cy="7620"/>
            </a:xfrm>
            <a:custGeom>
              <a:avLst/>
              <a:gdLst/>
              <a:ahLst/>
              <a:cxnLst/>
              <a:rect l="l" t="t" r="r" b="b"/>
              <a:pathLst>
                <a:path w="2687955" h="7620">
                  <a:moveTo>
                    <a:pt x="2681859" y="0"/>
                  </a:moveTo>
                  <a:lnTo>
                    <a:pt x="6604" y="0"/>
                  </a:lnTo>
                  <a:lnTo>
                    <a:pt x="1524" y="6350"/>
                  </a:lnTo>
                  <a:lnTo>
                    <a:pt x="0" y="7620"/>
                  </a:lnTo>
                  <a:lnTo>
                    <a:pt x="2687392" y="7620"/>
                  </a:lnTo>
                  <a:lnTo>
                    <a:pt x="2686304" y="6350"/>
                  </a:lnTo>
                  <a:lnTo>
                    <a:pt x="2681859" y="0"/>
                  </a:lnTo>
                  <a:close/>
                </a:path>
              </a:pathLst>
            </a:custGeom>
            <a:solidFill>
              <a:srgbClr val="B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7" name="object 1087"/>
            <p:cNvSpPr/>
            <p:nvPr/>
          </p:nvSpPr>
          <p:spPr>
            <a:xfrm>
              <a:off x="29743" y="563879"/>
              <a:ext cx="2700020" cy="8890"/>
            </a:xfrm>
            <a:custGeom>
              <a:avLst/>
              <a:gdLst/>
              <a:ahLst/>
              <a:cxnLst/>
              <a:rect l="l" t="t" r="r" b="b"/>
              <a:pathLst>
                <a:path w="2700020" h="8890">
                  <a:moveTo>
                    <a:pt x="2699664" y="6350"/>
                  </a:moveTo>
                  <a:lnTo>
                    <a:pt x="2695854" y="6350"/>
                  </a:lnTo>
                  <a:lnTo>
                    <a:pt x="2695854" y="0"/>
                  </a:lnTo>
                  <a:lnTo>
                    <a:pt x="4546" y="0"/>
                  </a:lnTo>
                  <a:lnTo>
                    <a:pt x="4546" y="6350"/>
                  </a:lnTo>
                  <a:lnTo>
                    <a:pt x="0" y="6350"/>
                  </a:lnTo>
                  <a:lnTo>
                    <a:pt x="0" y="8890"/>
                  </a:lnTo>
                  <a:lnTo>
                    <a:pt x="2699664" y="8890"/>
                  </a:lnTo>
                  <a:lnTo>
                    <a:pt x="2699664" y="6350"/>
                  </a:lnTo>
                  <a:close/>
                </a:path>
              </a:pathLst>
            </a:custGeom>
            <a:solidFill>
              <a:srgbClr val="B8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8" name="object 1088"/>
            <p:cNvSpPr/>
            <p:nvPr/>
          </p:nvSpPr>
          <p:spPr>
            <a:xfrm>
              <a:off x="25006" y="571499"/>
              <a:ext cx="2709545" cy="8890"/>
            </a:xfrm>
            <a:custGeom>
              <a:avLst/>
              <a:gdLst/>
              <a:ahLst/>
              <a:cxnLst/>
              <a:rect l="l" t="t" r="r" b="b"/>
              <a:pathLst>
                <a:path w="2709545" h="8890">
                  <a:moveTo>
                    <a:pt x="2708986" y="7620"/>
                  </a:moveTo>
                  <a:lnTo>
                    <a:pt x="2707081" y="7620"/>
                  </a:lnTo>
                  <a:lnTo>
                    <a:pt x="2707081" y="1270"/>
                  </a:lnTo>
                  <a:lnTo>
                    <a:pt x="2704947" y="1270"/>
                  </a:lnTo>
                  <a:lnTo>
                    <a:pt x="2704947" y="0"/>
                  </a:lnTo>
                  <a:lnTo>
                    <a:pt x="4381" y="0"/>
                  </a:lnTo>
                  <a:lnTo>
                    <a:pt x="4381" y="1270"/>
                  </a:lnTo>
                  <a:lnTo>
                    <a:pt x="2197" y="1270"/>
                  </a:lnTo>
                  <a:lnTo>
                    <a:pt x="2197" y="7620"/>
                  </a:lnTo>
                  <a:lnTo>
                    <a:pt x="0" y="7620"/>
                  </a:lnTo>
                  <a:lnTo>
                    <a:pt x="0" y="8890"/>
                  </a:lnTo>
                  <a:lnTo>
                    <a:pt x="2708986" y="8890"/>
                  </a:lnTo>
                  <a:lnTo>
                    <a:pt x="2708986" y="7620"/>
                  </a:lnTo>
                  <a:close/>
                </a:path>
              </a:pathLst>
            </a:custGeom>
            <a:solidFill>
              <a:srgbClr val="B7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9" name="object 1089"/>
            <p:cNvSpPr/>
            <p:nvPr/>
          </p:nvSpPr>
          <p:spPr>
            <a:xfrm>
              <a:off x="20955" y="579120"/>
              <a:ext cx="2717165" cy="7620"/>
            </a:xfrm>
            <a:custGeom>
              <a:avLst/>
              <a:gdLst/>
              <a:ahLst/>
              <a:cxnLst/>
              <a:rect l="l" t="t" r="r" b="b"/>
              <a:pathLst>
                <a:path w="2717165" h="7620">
                  <a:moveTo>
                    <a:pt x="2712720" y="0"/>
                  </a:moveTo>
                  <a:lnTo>
                    <a:pt x="4444" y="0"/>
                  </a:lnTo>
                  <a:lnTo>
                    <a:pt x="634" y="6349"/>
                  </a:lnTo>
                  <a:lnTo>
                    <a:pt x="0" y="7619"/>
                  </a:lnTo>
                  <a:lnTo>
                    <a:pt x="2716688" y="7619"/>
                  </a:lnTo>
                  <a:lnTo>
                    <a:pt x="2715895" y="6349"/>
                  </a:lnTo>
                  <a:lnTo>
                    <a:pt x="2712720" y="0"/>
                  </a:lnTo>
                  <a:close/>
                </a:path>
              </a:pathLst>
            </a:custGeom>
            <a:solidFill>
              <a:srgbClr val="B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0" name="object 1090"/>
            <p:cNvSpPr/>
            <p:nvPr/>
          </p:nvSpPr>
          <p:spPr>
            <a:xfrm>
              <a:off x="17297" y="586739"/>
              <a:ext cx="2724785" cy="7620"/>
            </a:xfrm>
            <a:custGeom>
              <a:avLst/>
              <a:gdLst/>
              <a:ahLst/>
              <a:cxnLst/>
              <a:rect l="l" t="t" r="r" b="b"/>
              <a:pathLst>
                <a:path w="2724785" h="7620">
                  <a:moveTo>
                    <a:pt x="2724708" y="6350"/>
                  </a:moveTo>
                  <a:lnTo>
                    <a:pt x="2722321" y="6350"/>
                  </a:lnTo>
                  <a:lnTo>
                    <a:pt x="2722321" y="0"/>
                  </a:lnTo>
                  <a:lnTo>
                    <a:pt x="2057" y="0"/>
                  </a:lnTo>
                  <a:lnTo>
                    <a:pt x="2057" y="6350"/>
                  </a:lnTo>
                  <a:lnTo>
                    <a:pt x="0" y="6350"/>
                  </a:lnTo>
                  <a:lnTo>
                    <a:pt x="0" y="7620"/>
                  </a:lnTo>
                  <a:lnTo>
                    <a:pt x="2724708" y="7620"/>
                  </a:lnTo>
                  <a:lnTo>
                    <a:pt x="2724708" y="6350"/>
                  </a:lnTo>
                  <a:close/>
                </a:path>
              </a:pathLst>
            </a:custGeom>
            <a:solidFill>
              <a:srgbClr val="B5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1" name="object 1091"/>
            <p:cNvSpPr/>
            <p:nvPr/>
          </p:nvSpPr>
          <p:spPr>
            <a:xfrm>
              <a:off x="13425" y="593089"/>
              <a:ext cx="2731770" cy="8890"/>
            </a:xfrm>
            <a:custGeom>
              <a:avLst/>
              <a:gdLst/>
              <a:ahLst/>
              <a:cxnLst/>
              <a:rect l="l" t="t" r="r" b="b"/>
              <a:pathLst>
                <a:path w="2731770" h="8890">
                  <a:moveTo>
                    <a:pt x="2728186" y="0"/>
                  </a:moveTo>
                  <a:lnTo>
                    <a:pt x="4354" y="0"/>
                  </a:lnTo>
                  <a:lnTo>
                    <a:pt x="544" y="5079"/>
                  </a:lnTo>
                  <a:lnTo>
                    <a:pt x="0" y="8889"/>
                  </a:lnTo>
                  <a:lnTo>
                    <a:pt x="2731185" y="8889"/>
                  </a:lnTo>
                  <a:lnTo>
                    <a:pt x="2729774" y="2539"/>
                  </a:lnTo>
                  <a:lnTo>
                    <a:pt x="2728186" y="0"/>
                  </a:lnTo>
                  <a:close/>
                </a:path>
              </a:pathLst>
            </a:custGeom>
            <a:solidFill>
              <a:srgbClr val="B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2" name="object 1092"/>
            <p:cNvSpPr/>
            <p:nvPr/>
          </p:nvSpPr>
          <p:spPr>
            <a:xfrm>
              <a:off x="12484" y="600709"/>
              <a:ext cx="2733675" cy="7620"/>
            </a:xfrm>
            <a:custGeom>
              <a:avLst/>
              <a:gdLst/>
              <a:ahLst/>
              <a:cxnLst/>
              <a:rect l="l" t="t" r="r" b="b"/>
              <a:pathLst>
                <a:path w="2733675" h="7620">
                  <a:moveTo>
                    <a:pt x="2733395" y="6350"/>
                  </a:moveTo>
                  <a:lnTo>
                    <a:pt x="2732544" y="6350"/>
                  </a:lnTo>
                  <a:lnTo>
                    <a:pt x="2732544" y="0"/>
                  </a:lnTo>
                  <a:lnTo>
                    <a:pt x="660" y="0"/>
                  </a:lnTo>
                  <a:lnTo>
                    <a:pt x="660" y="6350"/>
                  </a:lnTo>
                  <a:lnTo>
                    <a:pt x="0" y="6350"/>
                  </a:lnTo>
                  <a:lnTo>
                    <a:pt x="0" y="7620"/>
                  </a:lnTo>
                  <a:lnTo>
                    <a:pt x="2733395" y="7620"/>
                  </a:lnTo>
                  <a:lnTo>
                    <a:pt x="2733395" y="6350"/>
                  </a:lnTo>
                  <a:close/>
                </a:path>
              </a:pathLst>
            </a:custGeom>
            <a:solidFill>
              <a:srgbClr val="B2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3" name="object 1093"/>
            <p:cNvSpPr/>
            <p:nvPr/>
          </p:nvSpPr>
          <p:spPr>
            <a:xfrm>
              <a:off x="10033" y="608329"/>
              <a:ext cx="2738120" cy="7620"/>
            </a:xfrm>
            <a:custGeom>
              <a:avLst/>
              <a:gdLst/>
              <a:ahLst/>
              <a:cxnLst/>
              <a:rect l="l" t="t" r="r" b="b"/>
              <a:pathLst>
                <a:path w="2738120" h="7620">
                  <a:moveTo>
                    <a:pt x="2737535" y="6350"/>
                  </a:moveTo>
                  <a:lnTo>
                    <a:pt x="2736685" y="6350"/>
                  </a:lnTo>
                  <a:lnTo>
                    <a:pt x="2736685" y="0"/>
                  </a:lnTo>
                  <a:lnTo>
                    <a:pt x="1181" y="0"/>
                  </a:lnTo>
                  <a:lnTo>
                    <a:pt x="1181" y="6350"/>
                  </a:lnTo>
                  <a:lnTo>
                    <a:pt x="0" y="6350"/>
                  </a:lnTo>
                  <a:lnTo>
                    <a:pt x="0" y="7620"/>
                  </a:lnTo>
                  <a:lnTo>
                    <a:pt x="2737535" y="7620"/>
                  </a:lnTo>
                  <a:lnTo>
                    <a:pt x="2737535" y="6350"/>
                  </a:lnTo>
                  <a:close/>
                </a:path>
              </a:pathLst>
            </a:custGeom>
            <a:solidFill>
              <a:srgbClr val="B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4" name="object 1094"/>
            <p:cNvSpPr/>
            <p:nvPr/>
          </p:nvSpPr>
          <p:spPr>
            <a:xfrm>
              <a:off x="8877" y="614679"/>
              <a:ext cx="2740660" cy="8890"/>
            </a:xfrm>
            <a:custGeom>
              <a:avLst/>
              <a:gdLst/>
              <a:ahLst/>
              <a:cxnLst/>
              <a:rect l="l" t="t" r="r" b="b"/>
              <a:pathLst>
                <a:path w="2740660" h="8890">
                  <a:moveTo>
                    <a:pt x="2740241" y="6350"/>
                  </a:moveTo>
                  <a:lnTo>
                    <a:pt x="2739250" y="6350"/>
                  </a:lnTo>
                  <a:lnTo>
                    <a:pt x="2739250" y="0"/>
                  </a:lnTo>
                  <a:lnTo>
                    <a:pt x="647" y="0"/>
                  </a:lnTo>
                  <a:lnTo>
                    <a:pt x="647" y="6350"/>
                  </a:lnTo>
                  <a:lnTo>
                    <a:pt x="0" y="6350"/>
                  </a:lnTo>
                  <a:lnTo>
                    <a:pt x="0" y="8890"/>
                  </a:lnTo>
                  <a:lnTo>
                    <a:pt x="2740241" y="8890"/>
                  </a:lnTo>
                  <a:lnTo>
                    <a:pt x="2740241" y="6350"/>
                  </a:lnTo>
                  <a:close/>
                </a:path>
              </a:pathLst>
            </a:custGeom>
            <a:solidFill>
              <a:srgbClr val="B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5" name="object 1095"/>
            <p:cNvSpPr/>
            <p:nvPr/>
          </p:nvSpPr>
          <p:spPr>
            <a:xfrm>
              <a:off x="8890" y="622299"/>
              <a:ext cx="2741930" cy="7620"/>
            </a:xfrm>
            <a:custGeom>
              <a:avLst/>
              <a:gdLst/>
              <a:ahLst/>
              <a:cxnLst/>
              <a:rect l="l" t="t" r="r" b="b"/>
              <a:pathLst>
                <a:path w="2741930" h="7620">
                  <a:moveTo>
                    <a:pt x="2740236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2741930" y="7620"/>
                  </a:lnTo>
                  <a:lnTo>
                    <a:pt x="2740236" y="0"/>
                  </a:lnTo>
                  <a:close/>
                </a:path>
              </a:pathLst>
            </a:custGeom>
            <a:solidFill>
              <a:srgbClr val="A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6" name="object 1096"/>
            <p:cNvSpPr/>
            <p:nvPr/>
          </p:nvSpPr>
          <p:spPr>
            <a:xfrm>
              <a:off x="8890" y="629919"/>
              <a:ext cx="2743200" cy="7620"/>
            </a:xfrm>
            <a:custGeom>
              <a:avLst/>
              <a:gdLst/>
              <a:ahLst/>
              <a:cxnLst/>
              <a:rect l="l" t="t" r="r" b="b"/>
              <a:pathLst>
                <a:path w="2743200" h="7620">
                  <a:moveTo>
                    <a:pt x="2742793" y="6350"/>
                  </a:moveTo>
                  <a:lnTo>
                    <a:pt x="2742323" y="6350"/>
                  </a:lnTo>
                  <a:lnTo>
                    <a:pt x="2742323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101" y="7620"/>
                  </a:lnTo>
                  <a:lnTo>
                    <a:pt x="2742793" y="7620"/>
                  </a:lnTo>
                  <a:lnTo>
                    <a:pt x="2742793" y="6350"/>
                  </a:lnTo>
                  <a:close/>
                </a:path>
              </a:pathLst>
            </a:custGeom>
            <a:solidFill>
              <a:srgbClr val="AE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7" name="object 1097"/>
            <p:cNvSpPr/>
            <p:nvPr/>
          </p:nvSpPr>
          <p:spPr>
            <a:xfrm>
              <a:off x="8890" y="636270"/>
              <a:ext cx="2743200" cy="8890"/>
            </a:xfrm>
            <a:custGeom>
              <a:avLst/>
              <a:gdLst/>
              <a:ahLst/>
              <a:cxnLst/>
              <a:rect l="l" t="t" r="r" b="b"/>
              <a:pathLst>
                <a:path w="2743200" h="8890">
                  <a:moveTo>
                    <a:pt x="2742723" y="0"/>
                  </a:moveTo>
                  <a:lnTo>
                    <a:pt x="0" y="0"/>
                  </a:lnTo>
                  <a:lnTo>
                    <a:pt x="1270" y="7619"/>
                  </a:lnTo>
                  <a:lnTo>
                    <a:pt x="1693" y="8889"/>
                  </a:lnTo>
                  <a:lnTo>
                    <a:pt x="2742665" y="8889"/>
                  </a:lnTo>
                  <a:lnTo>
                    <a:pt x="2743200" y="3809"/>
                  </a:lnTo>
                  <a:lnTo>
                    <a:pt x="2742723" y="0"/>
                  </a:lnTo>
                  <a:close/>
                </a:path>
              </a:pathLst>
            </a:custGeom>
            <a:solidFill>
              <a:srgbClr val="AD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8" name="object 1098"/>
            <p:cNvSpPr/>
            <p:nvPr/>
          </p:nvSpPr>
          <p:spPr>
            <a:xfrm>
              <a:off x="10159" y="643889"/>
              <a:ext cx="2741930" cy="7620"/>
            </a:xfrm>
            <a:custGeom>
              <a:avLst/>
              <a:gdLst/>
              <a:ahLst/>
              <a:cxnLst/>
              <a:rect l="l" t="t" r="r" b="b"/>
              <a:pathLst>
                <a:path w="2741930" h="7620">
                  <a:moveTo>
                    <a:pt x="2741528" y="0"/>
                  </a:moveTo>
                  <a:lnTo>
                    <a:pt x="0" y="0"/>
                  </a:lnTo>
                  <a:lnTo>
                    <a:pt x="2540" y="7620"/>
                  </a:lnTo>
                  <a:lnTo>
                    <a:pt x="2740726" y="7620"/>
                  </a:lnTo>
                  <a:lnTo>
                    <a:pt x="2741528" y="0"/>
                  </a:lnTo>
                  <a:close/>
                </a:path>
              </a:pathLst>
            </a:custGeom>
            <a:solidFill>
              <a:srgbClr val="AB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9" name="object 1099"/>
            <p:cNvSpPr/>
            <p:nvPr/>
          </p:nvSpPr>
          <p:spPr>
            <a:xfrm>
              <a:off x="13335" y="651509"/>
              <a:ext cx="2737485" cy="7620"/>
            </a:xfrm>
            <a:custGeom>
              <a:avLst/>
              <a:gdLst/>
              <a:ahLst/>
              <a:cxnLst/>
              <a:rect l="l" t="t" r="r" b="b"/>
              <a:pathLst>
                <a:path w="2737485" h="7620">
                  <a:moveTo>
                    <a:pt x="2737205" y="0"/>
                  </a:moveTo>
                  <a:lnTo>
                    <a:pt x="0" y="0"/>
                  </a:lnTo>
                  <a:lnTo>
                    <a:pt x="0" y="6350"/>
                  </a:lnTo>
                  <a:lnTo>
                    <a:pt x="977" y="6350"/>
                  </a:lnTo>
                  <a:lnTo>
                    <a:pt x="977" y="7620"/>
                  </a:lnTo>
                  <a:lnTo>
                    <a:pt x="2736812" y="7620"/>
                  </a:lnTo>
                  <a:lnTo>
                    <a:pt x="2736812" y="6350"/>
                  </a:lnTo>
                  <a:lnTo>
                    <a:pt x="2737205" y="6350"/>
                  </a:lnTo>
                  <a:lnTo>
                    <a:pt x="2737205" y="0"/>
                  </a:lnTo>
                  <a:close/>
                </a:path>
              </a:pathLst>
            </a:custGeom>
            <a:solidFill>
              <a:srgbClr val="AA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0" name="object 1100"/>
            <p:cNvSpPr/>
            <p:nvPr/>
          </p:nvSpPr>
          <p:spPr>
            <a:xfrm>
              <a:off x="15697" y="657859"/>
              <a:ext cx="2734310" cy="8890"/>
            </a:xfrm>
            <a:custGeom>
              <a:avLst/>
              <a:gdLst/>
              <a:ahLst/>
              <a:cxnLst/>
              <a:rect l="l" t="t" r="r" b="b"/>
              <a:pathLst>
                <a:path w="2734310" h="8890">
                  <a:moveTo>
                    <a:pt x="2734183" y="0"/>
                  </a:moveTo>
                  <a:lnTo>
                    <a:pt x="0" y="0"/>
                  </a:lnTo>
                  <a:lnTo>
                    <a:pt x="0" y="6350"/>
                  </a:lnTo>
                  <a:lnTo>
                    <a:pt x="2425" y="6350"/>
                  </a:lnTo>
                  <a:lnTo>
                    <a:pt x="2425" y="8890"/>
                  </a:lnTo>
                  <a:lnTo>
                    <a:pt x="2733535" y="8890"/>
                  </a:lnTo>
                  <a:lnTo>
                    <a:pt x="2733535" y="6350"/>
                  </a:lnTo>
                  <a:lnTo>
                    <a:pt x="2734183" y="6350"/>
                  </a:lnTo>
                  <a:lnTo>
                    <a:pt x="2734183" y="0"/>
                  </a:lnTo>
                  <a:close/>
                </a:path>
              </a:pathLst>
            </a:custGeom>
            <a:solidFill>
              <a:srgbClr val="A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1" name="object 1101"/>
            <p:cNvSpPr/>
            <p:nvPr/>
          </p:nvSpPr>
          <p:spPr>
            <a:xfrm>
              <a:off x="19850" y="665479"/>
              <a:ext cx="2728595" cy="8890"/>
            </a:xfrm>
            <a:custGeom>
              <a:avLst/>
              <a:gdLst/>
              <a:ahLst/>
              <a:cxnLst/>
              <a:rect l="l" t="t" r="r" b="b"/>
              <a:pathLst>
                <a:path w="2728595" h="8890">
                  <a:moveTo>
                    <a:pt x="2728582" y="0"/>
                  </a:moveTo>
                  <a:lnTo>
                    <a:pt x="0" y="0"/>
                  </a:lnTo>
                  <a:lnTo>
                    <a:pt x="0" y="6350"/>
                  </a:lnTo>
                  <a:lnTo>
                    <a:pt x="2755" y="6350"/>
                  </a:lnTo>
                  <a:lnTo>
                    <a:pt x="2755" y="8890"/>
                  </a:lnTo>
                  <a:lnTo>
                    <a:pt x="2727477" y="8890"/>
                  </a:lnTo>
                  <a:lnTo>
                    <a:pt x="2727477" y="6350"/>
                  </a:lnTo>
                  <a:lnTo>
                    <a:pt x="2728582" y="6350"/>
                  </a:lnTo>
                  <a:lnTo>
                    <a:pt x="2728582" y="0"/>
                  </a:lnTo>
                  <a:close/>
                </a:path>
              </a:pathLst>
            </a:custGeom>
            <a:solidFill>
              <a:srgbClr val="A8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2" name="object 1102"/>
            <p:cNvSpPr/>
            <p:nvPr/>
          </p:nvSpPr>
          <p:spPr>
            <a:xfrm>
              <a:off x="22605" y="673099"/>
              <a:ext cx="2724785" cy="7620"/>
            </a:xfrm>
            <a:custGeom>
              <a:avLst/>
              <a:gdLst/>
              <a:ahLst/>
              <a:cxnLst/>
              <a:rect l="l" t="t" r="r" b="b"/>
              <a:pathLst>
                <a:path w="2724785" h="7620">
                  <a:moveTo>
                    <a:pt x="2724721" y="0"/>
                  </a:moveTo>
                  <a:lnTo>
                    <a:pt x="0" y="0"/>
                  </a:lnTo>
                  <a:lnTo>
                    <a:pt x="6096" y="7620"/>
                  </a:lnTo>
                  <a:lnTo>
                    <a:pt x="2722816" y="7620"/>
                  </a:lnTo>
                  <a:lnTo>
                    <a:pt x="2724721" y="0"/>
                  </a:lnTo>
                  <a:close/>
                </a:path>
              </a:pathLst>
            </a:custGeom>
            <a:solidFill>
              <a:srgbClr val="A7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3" name="object 1103"/>
            <p:cNvSpPr/>
            <p:nvPr/>
          </p:nvSpPr>
          <p:spPr>
            <a:xfrm>
              <a:off x="28701" y="680720"/>
              <a:ext cx="2717165" cy="7620"/>
            </a:xfrm>
            <a:custGeom>
              <a:avLst/>
              <a:gdLst/>
              <a:ahLst/>
              <a:cxnLst/>
              <a:rect l="l" t="t" r="r" b="b"/>
              <a:pathLst>
                <a:path w="2717165" h="7620">
                  <a:moveTo>
                    <a:pt x="2716720" y="0"/>
                  </a:moveTo>
                  <a:lnTo>
                    <a:pt x="0" y="0"/>
                  </a:lnTo>
                  <a:lnTo>
                    <a:pt x="3047" y="3809"/>
                  </a:lnTo>
                  <a:lnTo>
                    <a:pt x="6857" y="7619"/>
                  </a:lnTo>
                  <a:lnTo>
                    <a:pt x="2714163" y="7619"/>
                  </a:lnTo>
                  <a:lnTo>
                    <a:pt x="2715767" y="3809"/>
                  </a:lnTo>
                  <a:lnTo>
                    <a:pt x="2716720" y="0"/>
                  </a:lnTo>
                  <a:close/>
                </a:path>
              </a:pathLst>
            </a:custGeom>
            <a:solidFill>
              <a:srgbClr val="A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4" name="object 1104"/>
            <p:cNvSpPr/>
            <p:nvPr/>
          </p:nvSpPr>
          <p:spPr>
            <a:xfrm>
              <a:off x="36195" y="687069"/>
              <a:ext cx="2707005" cy="8890"/>
            </a:xfrm>
            <a:custGeom>
              <a:avLst/>
              <a:gdLst/>
              <a:ahLst/>
              <a:cxnLst/>
              <a:rect l="l" t="t" r="r" b="b"/>
              <a:pathLst>
                <a:path w="2707005" h="8890">
                  <a:moveTo>
                    <a:pt x="2706395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3708" y="3810"/>
                  </a:lnTo>
                  <a:lnTo>
                    <a:pt x="3708" y="8890"/>
                  </a:lnTo>
                  <a:lnTo>
                    <a:pt x="2704528" y="8890"/>
                  </a:lnTo>
                  <a:lnTo>
                    <a:pt x="2704528" y="3810"/>
                  </a:lnTo>
                  <a:lnTo>
                    <a:pt x="2706395" y="3810"/>
                  </a:lnTo>
                  <a:lnTo>
                    <a:pt x="2706395" y="0"/>
                  </a:lnTo>
                  <a:close/>
                </a:path>
              </a:pathLst>
            </a:custGeom>
            <a:solidFill>
              <a:srgbClr val="A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5" name="object 1105"/>
            <p:cNvSpPr/>
            <p:nvPr/>
          </p:nvSpPr>
          <p:spPr>
            <a:xfrm>
              <a:off x="42633" y="694689"/>
              <a:ext cx="2696845" cy="7620"/>
            </a:xfrm>
            <a:custGeom>
              <a:avLst/>
              <a:gdLst/>
              <a:ahLst/>
              <a:cxnLst/>
              <a:rect l="l" t="t" r="r" b="b"/>
              <a:pathLst>
                <a:path w="2696845" h="7620">
                  <a:moveTo>
                    <a:pt x="2696476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3073" y="5080"/>
                  </a:lnTo>
                  <a:lnTo>
                    <a:pt x="3073" y="7620"/>
                  </a:lnTo>
                  <a:lnTo>
                    <a:pt x="2694876" y="7620"/>
                  </a:lnTo>
                  <a:lnTo>
                    <a:pt x="2694876" y="5080"/>
                  </a:lnTo>
                  <a:lnTo>
                    <a:pt x="2696476" y="5080"/>
                  </a:lnTo>
                  <a:lnTo>
                    <a:pt x="2696476" y="0"/>
                  </a:lnTo>
                  <a:close/>
                </a:path>
              </a:pathLst>
            </a:custGeom>
            <a:solidFill>
              <a:srgbClr val="A3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6" name="object 1106"/>
            <p:cNvSpPr/>
            <p:nvPr/>
          </p:nvSpPr>
          <p:spPr>
            <a:xfrm>
              <a:off x="46989" y="702310"/>
              <a:ext cx="2690495" cy="7620"/>
            </a:xfrm>
            <a:custGeom>
              <a:avLst/>
              <a:gdLst/>
              <a:ahLst/>
              <a:cxnLst/>
              <a:rect l="l" t="t" r="r" b="b"/>
              <a:pathLst>
                <a:path w="2690495" h="7620">
                  <a:moveTo>
                    <a:pt x="2689993" y="0"/>
                  </a:moveTo>
                  <a:lnTo>
                    <a:pt x="0" y="0"/>
                  </a:lnTo>
                  <a:lnTo>
                    <a:pt x="3809" y="3809"/>
                  </a:lnTo>
                  <a:lnTo>
                    <a:pt x="12699" y="7619"/>
                  </a:lnTo>
                  <a:lnTo>
                    <a:pt x="2686526" y="7619"/>
                  </a:lnTo>
                  <a:lnTo>
                    <a:pt x="2687319" y="6349"/>
                  </a:lnTo>
                  <a:lnTo>
                    <a:pt x="2689993" y="0"/>
                  </a:lnTo>
                  <a:close/>
                </a:path>
              </a:pathLst>
            </a:custGeom>
            <a:solidFill>
              <a:srgbClr val="A2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7" name="object 1107"/>
            <p:cNvSpPr/>
            <p:nvPr/>
          </p:nvSpPr>
          <p:spPr>
            <a:xfrm>
              <a:off x="58204" y="708659"/>
              <a:ext cx="2675890" cy="8890"/>
            </a:xfrm>
            <a:custGeom>
              <a:avLst/>
              <a:gdLst/>
              <a:ahLst/>
              <a:cxnLst/>
              <a:rect l="l" t="t" r="r" b="b"/>
              <a:pathLst>
                <a:path w="2675890" h="8890">
                  <a:moveTo>
                    <a:pt x="2675699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5295" y="1270"/>
                  </a:lnTo>
                  <a:lnTo>
                    <a:pt x="5295" y="7620"/>
                  </a:lnTo>
                  <a:lnTo>
                    <a:pt x="9994" y="7620"/>
                  </a:lnTo>
                  <a:lnTo>
                    <a:pt x="9994" y="8890"/>
                  </a:lnTo>
                  <a:lnTo>
                    <a:pt x="2670937" y="8890"/>
                  </a:lnTo>
                  <a:lnTo>
                    <a:pt x="2670937" y="7620"/>
                  </a:lnTo>
                  <a:lnTo>
                    <a:pt x="2673324" y="7620"/>
                  </a:lnTo>
                  <a:lnTo>
                    <a:pt x="2673324" y="1270"/>
                  </a:lnTo>
                  <a:lnTo>
                    <a:pt x="2675699" y="1270"/>
                  </a:lnTo>
                  <a:lnTo>
                    <a:pt x="2675699" y="0"/>
                  </a:lnTo>
                  <a:close/>
                </a:path>
              </a:pathLst>
            </a:custGeom>
            <a:solidFill>
              <a:srgbClr val="A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8" name="object 1108"/>
            <p:cNvSpPr/>
            <p:nvPr/>
          </p:nvSpPr>
          <p:spPr>
            <a:xfrm>
              <a:off x="67310" y="716279"/>
              <a:ext cx="2662555" cy="7620"/>
            </a:xfrm>
            <a:custGeom>
              <a:avLst/>
              <a:gdLst/>
              <a:ahLst/>
              <a:cxnLst/>
              <a:rect l="l" t="t" r="r" b="b"/>
              <a:pathLst>
                <a:path w="2662555" h="7620">
                  <a:moveTo>
                    <a:pt x="2662237" y="0"/>
                  </a:moveTo>
                  <a:lnTo>
                    <a:pt x="0" y="0"/>
                  </a:lnTo>
                  <a:lnTo>
                    <a:pt x="8890" y="6350"/>
                  </a:lnTo>
                  <a:lnTo>
                    <a:pt x="10922" y="7620"/>
                  </a:lnTo>
                  <a:lnTo>
                    <a:pt x="140652" y="7620"/>
                  </a:lnTo>
                  <a:lnTo>
                    <a:pt x="143510" y="6350"/>
                  </a:lnTo>
                  <a:lnTo>
                    <a:pt x="2657316" y="6350"/>
                  </a:lnTo>
                  <a:lnTo>
                    <a:pt x="2660650" y="2539"/>
                  </a:lnTo>
                  <a:lnTo>
                    <a:pt x="2662237" y="0"/>
                  </a:lnTo>
                  <a:close/>
                </a:path>
                <a:path w="2662555" h="7620">
                  <a:moveTo>
                    <a:pt x="2657316" y="6350"/>
                  </a:moveTo>
                  <a:lnTo>
                    <a:pt x="143510" y="6350"/>
                  </a:lnTo>
                  <a:lnTo>
                    <a:pt x="143292" y="7620"/>
                  </a:lnTo>
                  <a:lnTo>
                    <a:pt x="2656204" y="7620"/>
                  </a:lnTo>
                  <a:lnTo>
                    <a:pt x="2657316" y="6350"/>
                  </a:lnTo>
                  <a:close/>
                </a:path>
              </a:pathLst>
            </a:custGeom>
            <a:solidFill>
              <a:srgbClr val="A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9" name="object 1109"/>
            <p:cNvSpPr/>
            <p:nvPr/>
          </p:nvSpPr>
          <p:spPr>
            <a:xfrm>
              <a:off x="78231" y="723899"/>
              <a:ext cx="2645410" cy="7620"/>
            </a:xfrm>
            <a:custGeom>
              <a:avLst/>
              <a:gdLst/>
              <a:ahLst/>
              <a:cxnLst/>
              <a:rect l="l" t="t" r="r" b="b"/>
              <a:pathLst>
                <a:path w="2645410" h="7620">
                  <a:moveTo>
                    <a:pt x="2645282" y="0"/>
                  </a:moveTo>
                  <a:lnTo>
                    <a:pt x="132370" y="0"/>
                  </a:lnTo>
                  <a:lnTo>
                    <a:pt x="131063" y="7620"/>
                  </a:lnTo>
                  <a:lnTo>
                    <a:pt x="2639144" y="7620"/>
                  </a:lnTo>
                  <a:lnTo>
                    <a:pt x="2640837" y="5079"/>
                  </a:lnTo>
                  <a:lnTo>
                    <a:pt x="2645282" y="0"/>
                  </a:lnTo>
                  <a:close/>
                </a:path>
                <a:path w="2645410" h="7620">
                  <a:moveTo>
                    <a:pt x="129730" y="0"/>
                  </a:moveTo>
                  <a:lnTo>
                    <a:pt x="0" y="0"/>
                  </a:lnTo>
                  <a:lnTo>
                    <a:pt x="8127" y="5079"/>
                  </a:lnTo>
                  <a:lnTo>
                    <a:pt x="12573" y="7620"/>
                  </a:lnTo>
                  <a:lnTo>
                    <a:pt x="108457" y="7620"/>
                  </a:lnTo>
                  <a:lnTo>
                    <a:pt x="121157" y="3809"/>
                  </a:lnTo>
                  <a:lnTo>
                    <a:pt x="129730" y="0"/>
                  </a:lnTo>
                  <a:close/>
                </a:path>
              </a:pathLst>
            </a:custGeom>
            <a:solidFill>
              <a:srgbClr val="9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0" name="object 1110"/>
            <p:cNvSpPr/>
            <p:nvPr/>
          </p:nvSpPr>
          <p:spPr>
            <a:xfrm>
              <a:off x="88582" y="730249"/>
              <a:ext cx="2630170" cy="8890"/>
            </a:xfrm>
            <a:custGeom>
              <a:avLst/>
              <a:gdLst/>
              <a:ahLst/>
              <a:cxnLst/>
              <a:rect l="l" t="t" r="r" b="b"/>
              <a:pathLst>
                <a:path w="2630170" h="8890">
                  <a:moveTo>
                    <a:pt x="2629640" y="0"/>
                  </a:moveTo>
                  <a:lnTo>
                    <a:pt x="120931" y="0"/>
                  </a:lnTo>
                  <a:lnTo>
                    <a:pt x="119407" y="8889"/>
                  </a:lnTo>
                  <a:lnTo>
                    <a:pt x="2623714" y="8889"/>
                  </a:lnTo>
                  <a:lnTo>
                    <a:pt x="2629640" y="0"/>
                  </a:lnTo>
                  <a:close/>
                </a:path>
                <a:path w="2630170" h="8890">
                  <a:moveTo>
                    <a:pt x="102340" y="0"/>
                  </a:moveTo>
                  <a:lnTo>
                    <a:pt x="0" y="0"/>
                  </a:lnTo>
                  <a:lnTo>
                    <a:pt x="6667" y="3809"/>
                  </a:lnTo>
                  <a:lnTo>
                    <a:pt x="16827" y="7619"/>
                  </a:lnTo>
                  <a:lnTo>
                    <a:pt x="19684" y="8889"/>
                  </a:lnTo>
                  <a:lnTo>
                    <a:pt x="79057" y="8889"/>
                  </a:lnTo>
                  <a:lnTo>
                    <a:pt x="86677" y="5079"/>
                  </a:lnTo>
                  <a:lnTo>
                    <a:pt x="98107" y="1269"/>
                  </a:lnTo>
                  <a:lnTo>
                    <a:pt x="102340" y="0"/>
                  </a:lnTo>
                  <a:close/>
                </a:path>
              </a:pathLst>
            </a:custGeom>
            <a:solidFill>
              <a:srgbClr val="9D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1" name="object 1111"/>
            <p:cNvSpPr/>
            <p:nvPr/>
          </p:nvSpPr>
          <p:spPr>
            <a:xfrm>
              <a:off x="105410" y="737869"/>
              <a:ext cx="2607310" cy="7620"/>
            </a:xfrm>
            <a:custGeom>
              <a:avLst/>
              <a:gdLst/>
              <a:ahLst/>
              <a:cxnLst/>
              <a:rect l="l" t="t" r="r" b="b"/>
              <a:pathLst>
                <a:path w="2607310" h="7620">
                  <a:moveTo>
                    <a:pt x="64757" y="0"/>
                  </a:moveTo>
                  <a:lnTo>
                    <a:pt x="0" y="0"/>
                  </a:lnTo>
                  <a:lnTo>
                    <a:pt x="17145" y="7620"/>
                  </a:lnTo>
                  <a:lnTo>
                    <a:pt x="49517" y="7620"/>
                  </a:lnTo>
                  <a:lnTo>
                    <a:pt x="64757" y="0"/>
                  </a:lnTo>
                  <a:close/>
                </a:path>
                <a:path w="2607310" h="7620">
                  <a:moveTo>
                    <a:pt x="2606878" y="0"/>
                  </a:moveTo>
                  <a:lnTo>
                    <a:pt x="102577" y="0"/>
                  </a:lnTo>
                  <a:lnTo>
                    <a:pt x="102577" y="2540"/>
                  </a:lnTo>
                  <a:lnTo>
                    <a:pt x="101917" y="2540"/>
                  </a:lnTo>
                  <a:lnTo>
                    <a:pt x="101917" y="7620"/>
                  </a:lnTo>
                  <a:lnTo>
                    <a:pt x="2603487" y="7620"/>
                  </a:lnTo>
                  <a:lnTo>
                    <a:pt x="2603487" y="2540"/>
                  </a:lnTo>
                  <a:lnTo>
                    <a:pt x="2606878" y="2540"/>
                  </a:lnTo>
                  <a:lnTo>
                    <a:pt x="2606878" y="0"/>
                  </a:lnTo>
                  <a:close/>
                </a:path>
              </a:pathLst>
            </a:custGeom>
            <a:solidFill>
              <a:srgbClr val="9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2" name="object 1112"/>
            <p:cNvSpPr/>
            <p:nvPr/>
          </p:nvSpPr>
          <p:spPr>
            <a:xfrm>
              <a:off x="125399" y="745489"/>
              <a:ext cx="2581275" cy="7620"/>
            </a:xfrm>
            <a:custGeom>
              <a:avLst/>
              <a:gdLst/>
              <a:ahLst/>
              <a:cxnLst/>
              <a:rect l="l" t="t" r="r" b="b"/>
              <a:pathLst>
                <a:path w="2581275" h="7620">
                  <a:moveTo>
                    <a:pt x="23609" y="7620"/>
                  </a:moveTo>
                  <a:lnTo>
                    <a:pt x="16840" y="5080"/>
                  </a:lnTo>
                  <a:lnTo>
                    <a:pt x="13779" y="7620"/>
                  </a:lnTo>
                  <a:lnTo>
                    <a:pt x="23609" y="7620"/>
                  </a:lnTo>
                  <a:close/>
                </a:path>
                <a:path w="2581275" h="7620">
                  <a:moveTo>
                    <a:pt x="27000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8585" y="2540"/>
                  </a:lnTo>
                  <a:lnTo>
                    <a:pt x="8585" y="5080"/>
                  </a:lnTo>
                  <a:lnTo>
                    <a:pt x="16840" y="5080"/>
                  </a:lnTo>
                  <a:lnTo>
                    <a:pt x="21907" y="5080"/>
                  </a:lnTo>
                  <a:lnTo>
                    <a:pt x="21907" y="2540"/>
                  </a:lnTo>
                  <a:lnTo>
                    <a:pt x="27000" y="2540"/>
                  </a:lnTo>
                  <a:lnTo>
                    <a:pt x="27000" y="0"/>
                  </a:lnTo>
                  <a:close/>
                </a:path>
                <a:path w="2581275" h="7620">
                  <a:moveTo>
                    <a:pt x="2580970" y="0"/>
                  </a:moveTo>
                  <a:lnTo>
                    <a:pt x="81495" y="0"/>
                  </a:lnTo>
                  <a:lnTo>
                    <a:pt x="80187" y="7620"/>
                  </a:lnTo>
                  <a:lnTo>
                    <a:pt x="2573337" y="7620"/>
                  </a:lnTo>
                  <a:lnTo>
                    <a:pt x="2580970" y="0"/>
                  </a:lnTo>
                  <a:close/>
                </a:path>
              </a:pathLst>
            </a:custGeom>
            <a:solidFill>
              <a:srgbClr val="9B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3" name="object 1113"/>
            <p:cNvSpPr/>
            <p:nvPr/>
          </p:nvSpPr>
          <p:spPr>
            <a:xfrm>
              <a:off x="127000" y="753110"/>
              <a:ext cx="2571750" cy="7620"/>
            </a:xfrm>
            <a:custGeom>
              <a:avLst/>
              <a:gdLst/>
              <a:ahLst/>
              <a:cxnLst/>
              <a:rect l="l" t="t" r="r" b="b"/>
              <a:pathLst>
                <a:path w="2571750" h="7620">
                  <a:moveTo>
                    <a:pt x="22013" y="0"/>
                  </a:moveTo>
                  <a:lnTo>
                    <a:pt x="12191" y="0"/>
                  </a:lnTo>
                  <a:lnTo>
                    <a:pt x="7620" y="3809"/>
                  </a:lnTo>
                  <a:lnTo>
                    <a:pt x="0" y="7619"/>
                  </a:lnTo>
                  <a:lnTo>
                    <a:pt x="50800" y="7619"/>
                  </a:lnTo>
                  <a:lnTo>
                    <a:pt x="38100" y="6349"/>
                  </a:lnTo>
                  <a:lnTo>
                    <a:pt x="25400" y="1269"/>
                  </a:lnTo>
                  <a:lnTo>
                    <a:pt x="22013" y="0"/>
                  </a:lnTo>
                  <a:close/>
                </a:path>
                <a:path w="2571750" h="7620">
                  <a:moveTo>
                    <a:pt x="2571749" y="0"/>
                  </a:moveTo>
                  <a:lnTo>
                    <a:pt x="78594" y="0"/>
                  </a:lnTo>
                  <a:lnTo>
                    <a:pt x="77288" y="7619"/>
                  </a:lnTo>
                  <a:lnTo>
                    <a:pt x="2563812" y="7619"/>
                  </a:lnTo>
                  <a:lnTo>
                    <a:pt x="2565400" y="6349"/>
                  </a:lnTo>
                  <a:lnTo>
                    <a:pt x="2571749" y="0"/>
                  </a:lnTo>
                  <a:close/>
                </a:path>
              </a:pathLst>
            </a:custGeom>
            <a:solidFill>
              <a:srgbClr val="9A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4" name="object 1114"/>
            <p:cNvSpPr/>
            <p:nvPr/>
          </p:nvSpPr>
          <p:spPr>
            <a:xfrm>
              <a:off x="112014" y="759459"/>
              <a:ext cx="2580640" cy="15240"/>
            </a:xfrm>
            <a:custGeom>
              <a:avLst/>
              <a:gdLst/>
              <a:ahLst/>
              <a:cxnLst/>
              <a:rect l="l" t="t" r="r" b="b"/>
              <a:pathLst>
                <a:path w="2580640" h="15240">
                  <a:moveTo>
                    <a:pt x="2580373" y="0"/>
                  </a:moveTo>
                  <a:lnTo>
                    <a:pt x="92481" y="0"/>
                  </a:lnTo>
                  <a:lnTo>
                    <a:pt x="91186" y="7620"/>
                  </a:lnTo>
                  <a:lnTo>
                    <a:pt x="78486" y="3810"/>
                  </a:lnTo>
                  <a:lnTo>
                    <a:pt x="65786" y="1270"/>
                  </a:lnTo>
                  <a:lnTo>
                    <a:pt x="53086" y="0"/>
                  </a:lnTo>
                  <a:lnTo>
                    <a:pt x="17513" y="0"/>
                  </a:lnTo>
                  <a:lnTo>
                    <a:pt x="14986" y="1270"/>
                  </a:lnTo>
                  <a:lnTo>
                    <a:pt x="6096" y="7620"/>
                  </a:lnTo>
                  <a:lnTo>
                    <a:pt x="4559" y="7620"/>
                  </a:lnTo>
                  <a:lnTo>
                    <a:pt x="4559" y="8890"/>
                  </a:lnTo>
                  <a:lnTo>
                    <a:pt x="4559" y="10160"/>
                  </a:lnTo>
                  <a:lnTo>
                    <a:pt x="0" y="10160"/>
                  </a:lnTo>
                  <a:lnTo>
                    <a:pt x="0" y="15240"/>
                  </a:lnTo>
                  <a:lnTo>
                    <a:pt x="2563774" y="15240"/>
                  </a:lnTo>
                  <a:lnTo>
                    <a:pt x="2563774" y="10160"/>
                  </a:lnTo>
                  <a:lnTo>
                    <a:pt x="2569260" y="10160"/>
                  </a:lnTo>
                  <a:lnTo>
                    <a:pt x="2569260" y="8890"/>
                  </a:lnTo>
                  <a:lnTo>
                    <a:pt x="2570848" y="7620"/>
                  </a:lnTo>
                  <a:lnTo>
                    <a:pt x="2580373" y="0"/>
                  </a:lnTo>
                  <a:close/>
                </a:path>
              </a:pathLst>
            </a:custGeom>
            <a:solidFill>
              <a:srgbClr val="9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5" name="object 1115"/>
            <p:cNvSpPr/>
            <p:nvPr/>
          </p:nvSpPr>
          <p:spPr>
            <a:xfrm>
              <a:off x="101587" y="774699"/>
              <a:ext cx="2566670" cy="7620"/>
            </a:xfrm>
            <a:custGeom>
              <a:avLst/>
              <a:gdLst/>
              <a:ahLst/>
              <a:cxnLst/>
              <a:rect l="l" t="t" r="r" b="b"/>
              <a:pathLst>
                <a:path w="2566670" h="7620">
                  <a:moveTo>
                    <a:pt x="2566378" y="0"/>
                  </a:moveTo>
                  <a:lnTo>
                    <a:pt x="4318" y="0"/>
                  </a:lnTo>
                  <a:lnTo>
                    <a:pt x="4318" y="5080"/>
                  </a:lnTo>
                  <a:lnTo>
                    <a:pt x="0" y="5080"/>
                  </a:lnTo>
                  <a:lnTo>
                    <a:pt x="0" y="7620"/>
                  </a:lnTo>
                  <a:lnTo>
                    <a:pt x="2560523" y="7620"/>
                  </a:lnTo>
                  <a:lnTo>
                    <a:pt x="2560523" y="5080"/>
                  </a:lnTo>
                  <a:lnTo>
                    <a:pt x="2566378" y="5080"/>
                  </a:lnTo>
                  <a:lnTo>
                    <a:pt x="2566378" y="0"/>
                  </a:lnTo>
                  <a:close/>
                </a:path>
              </a:pathLst>
            </a:custGeom>
            <a:solidFill>
              <a:srgbClr val="9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6" name="object 1116"/>
            <p:cNvSpPr/>
            <p:nvPr/>
          </p:nvSpPr>
          <p:spPr>
            <a:xfrm>
              <a:off x="93472" y="781049"/>
              <a:ext cx="2569210" cy="8890"/>
            </a:xfrm>
            <a:custGeom>
              <a:avLst/>
              <a:gdLst/>
              <a:ahLst/>
              <a:cxnLst/>
              <a:rect l="l" t="t" r="r" b="b"/>
              <a:pathLst>
                <a:path w="2569210" h="8890">
                  <a:moveTo>
                    <a:pt x="2568643" y="0"/>
                  </a:moveTo>
                  <a:lnTo>
                    <a:pt x="8127" y="0"/>
                  </a:lnTo>
                  <a:lnTo>
                    <a:pt x="3048" y="5079"/>
                  </a:lnTo>
                  <a:lnTo>
                    <a:pt x="0" y="8889"/>
                  </a:lnTo>
                  <a:lnTo>
                    <a:pt x="2555113" y="8889"/>
                  </a:lnTo>
                  <a:lnTo>
                    <a:pt x="2560828" y="5079"/>
                  </a:lnTo>
                  <a:lnTo>
                    <a:pt x="2568643" y="0"/>
                  </a:lnTo>
                  <a:close/>
                </a:path>
              </a:pathLst>
            </a:custGeom>
            <a:solidFill>
              <a:srgbClr val="95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7" name="object 1117"/>
            <p:cNvSpPr/>
            <p:nvPr/>
          </p:nvSpPr>
          <p:spPr>
            <a:xfrm>
              <a:off x="90347" y="788669"/>
              <a:ext cx="2557780" cy="7620"/>
            </a:xfrm>
            <a:custGeom>
              <a:avLst/>
              <a:gdLst/>
              <a:ahLst/>
              <a:cxnLst/>
              <a:rect l="l" t="t" r="r" b="b"/>
              <a:pathLst>
                <a:path w="2557780" h="7620">
                  <a:moveTo>
                    <a:pt x="2557272" y="0"/>
                  </a:moveTo>
                  <a:lnTo>
                    <a:pt x="2603" y="0"/>
                  </a:lnTo>
                  <a:lnTo>
                    <a:pt x="2603" y="381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2551569" y="7620"/>
                  </a:lnTo>
                  <a:lnTo>
                    <a:pt x="2551569" y="3810"/>
                  </a:lnTo>
                  <a:lnTo>
                    <a:pt x="2557272" y="3810"/>
                  </a:lnTo>
                  <a:lnTo>
                    <a:pt x="2557272" y="0"/>
                  </a:lnTo>
                  <a:close/>
                </a:path>
              </a:pathLst>
            </a:custGeom>
            <a:solidFill>
              <a:srgbClr val="9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8" name="object 1118"/>
            <p:cNvSpPr/>
            <p:nvPr/>
          </p:nvSpPr>
          <p:spPr>
            <a:xfrm>
              <a:off x="85344" y="796289"/>
              <a:ext cx="2548890" cy="7620"/>
            </a:xfrm>
            <a:custGeom>
              <a:avLst/>
              <a:gdLst/>
              <a:ahLst/>
              <a:cxnLst/>
              <a:rect l="l" t="t" r="r" b="b"/>
              <a:pathLst>
                <a:path w="2548890" h="7620">
                  <a:moveTo>
                    <a:pt x="2548636" y="0"/>
                  </a:moveTo>
                  <a:lnTo>
                    <a:pt x="2463" y="0"/>
                  </a:lnTo>
                  <a:lnTo>
                    <a:pt x="2463" y="5080"/>
                  </a:lnTo>
                  <a:lnTo>
                    <a:pt x="0" y="5080"/>
                  </a:lnTo>
                  <a:lnTo>
                    <a:pt x="0" y="7620"/>
                  </a:lnTo>
                  <a:lnTo>
                    <a:pt x="2541016" y="7620"/>
                  </a:lnTo>
                  <a:lnTo>
                    <a:pt x="2541016" y="5080"/>
                  </a:lnTo>
                  <a:lnTo>
                    <a:pt x="2548636" y="5080"/>
                  </a:lnTo>
                  <a:lnTo>
                    <a:pt x="2548636" y="0"/>
                  </a:lnTo>
                  <a:close/>
                </a:path>
              </a:pathLst>
            </a:custGeom>
            <a:solidFill>
              <a:srgbClr val="93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9" name="object 1119"/>
            <p:cNvSpPr/>
            <p:nvPr/>
          </p:nvSpPr>
          <p:spPr>
            <a:xfrm>
              <a:off x="80124" y="802639"/>
              <a:ext cx="2545080" cy="8890"/>
            </a:xfrm>
            <a:custGeom>
              <a:avLst/>
              <a:gdLst/>
              <a:ahLst/>
              <a:cxnLst/>
              <a:rect l="l" t="t" r="r" b="b"/>
              <a:pathLst>
                <a:path w="2545080" h="8890">
                  <a:moveTo>
                    <a:pt x="2544953" y="0"/>
                  </a:moveTo>
                  <a:lnTo>
                    <a:pt x="4699" y="0"/>
                  </a:lnTo>
                  <a:lnTo>
                    <a:pt x="4699" y="1270"/>
                  </a:lnTo>
                  <a:lnTo>
                    <a:pt x="2679" y="1270"/>
                  </a:lnTo>
                  <a:lnTo>
                    <a:pt x="2679" y="5080"/>
                  </a:lnTo>
                  <a:lnTo>
                    <a:pt x="0" y="5080"/>
                  </a:lnTo>
                  <a:lnTo>
                    <a:pt x="0" y="8890"/>
                  </a:lnTo>
                  <a:lnTo>
                    <a:pt x="2531300" y="8890"/>
                  </a:lnTo>
                  <a:lnTo>
                    <a:pt x="2531300" y="5080"/>
                  </a:lnTo>
                  <a:lnTo>
                    <a:pt x="2539568" y="5080"/>
                  </a:lnTo>
                  <a:lnTo>
                    <a:pt x="2539568" y="1270"/>
                  </a:lnTo>
                  <a:lnTo>
                    <a:pt x="2544953" y="1270"/>
                  </a:lnTo>
                  <a:lnTo>
                    <a:pt x="2544953" y="0"/>
                  </a:lnTo>
                  <a:close/>
                </a:path>
              </a:pathLst>
            </a:custGeom>
            <a:solidFill>
              <a:srgbClr val="92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0" name="object 1120"/>
            <p:cNvSpPr/>
            <p:nvPr/>
          </p:nvSpPr>
          <p:spPr>
            <a:xfrm>
              <a:off x="76504" y="810259"/>
              <a:ext cx="2532380" cy="7620"/>
            </a:xfrm>
            <a:custGeom>
              <a:avLst/>
              <a:gdLst/>
              <a:ahLst/>
              <a:cxnLst/>
              <a:rect l="l" t="t" r="r" b="b"/>
              <a:pathLst>
                <a:path w="2532380" h="7619">
                  <a:moveTo>
                    <a:pt x="2532176" y="0"/>
                  </a:moveTo>
                  <a:lnTo>
                    <a:pt x="2870" y="0"/>
                  </a:lnTo>
                  <a:lnTo>
                    <a:pt x="2870" y="1270"/>
                  </a:lnTo>
                  <a:lnTo>
                    <a:pt x="1714" y="1270"/>
                  </a:lnTo>
                  <a:lnTo>
                    <a:pt x="1714" y="381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2520124" y="7620"/>
                  </a:lnTo>
                  <a:lnTo>
                    <a:pt x="2520124" y="3810"/>
                  </a:lnTo>
                  <a:lnTo>
                    <a:pt x="2527744" y="3810"/>
                  </a:lnTo>
                  <a:lnTo>
                    <a:pt x="2527744" y="1270"/>
                  </a:lnTo>
                  <a:lnTo>
                    <a:pt x="2532176" y="1270"/>
                  </a:lnTo>
                  <a:lnTo>
                    <a:pt x="2532176" y="0"/>
                  </a:lnTo>
                  <a:close/>
                </a:path>
              </a:pathLst>
            </a:custGeom>
            <a:solidFill>
              <a:srgbClr val="9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1" name="object 1121"/>
            <p:cNvSpPr/>
            <p:nvPr/>
          </p:nvSpPr>
          <p:spPr>
            <a:xfrm>
              <a:off x="73012" y="817879"/>
              <a:ext cx="2515870" cy="7620"/>
            </a:xfrm>
            <a:custGeom>
              <a:avLst/>
              <a:gdLst/>
              <a:ahLst/>
              <a:cxnLst/>
              <a:rect l="l" t="t" r="r" b="b"/>
              <a:pathLst>
                <a:path w="2515870" h="7619">
                  <a:moveTo>
                    <a:pt x="2515247" y="0"/>
                  </a:moveTo>
                  <a:lnTo>
                    <a:pt x="1600" y="0"/>
                  </a:lnTo>
                  <a:lnTo>
                    <a:pt x="1600" y="381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2507615" y="7620"/>
                  </a:lnTo>
                  <a:lnTo>
                    <a:pt x="2507615" y="3810"/>
                  </a:lnTo>
                  <a:lnTo>
                    <a:pt x="2515247" y="3810"/>
                  </a:lnTo>
                  <a:lnTo>
                    <a:pt x="2515247" y="0"/>
                  </a:lnTo>
                  <a:close/>
                </a:path>
              </a:pathLst>
            </a:custGeom>
            <a:solidFill>
              <a:srgbClr val="8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2" name="object 1122"/>
            <p:cNvSpPr/>
            <p:nvPr/>
          </p:nvSpPr>
          <p:spPr>
            <a:xfrm>
              <a:off x="70485" y="824229"/>
              <a:ext cx="2508885" cy="8890"/>
            </a:xfrm>
            <a:custGeom>
              <a:avLst/>
              <a:gdLst/>
              <a:ahLst/>
              <a:cxnLst/>
              <a:rect l="l" t="t" r="r" b="b"/>
              <a:pathLst>
                <a:path w="2508885" h="8890">
                  <a:moveTo>
                    <a:pt x="2508885" y="0"/>
                  </a:moveTo>
                  <a:lnTo>
                    <a:pt x="2328" y="0"/>
                  </a:lnTo>
                  <a:lnTo>
                    <a:pt x="635" y="5079"/>
                  </a:lnTo>
                  <a:lnTo>
                    <a:pt x="0" y="8890"/>
                  </a:lnTo>
                  <a:lnTo>
                    <a:pt x="2486024" y="8890"/>
                  </a:lnTo>
                  <a:lnTo>
                    <a:pt x="2503805" y="2539"/>
                  </a:lnTo>
                  <a:lnTo>
                    <a:pt x="2508885" y="0"/>
                  </a:lnTo>
                  <a:close/>
                </a:path>
              </a:pathLst>
            </a:custGeom>
            <a:solidFill>
              <a:srgbClr val="8E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3" name="object 1123"/>
            <p:cNvSpPr/>
            <p:nvPr/>
          </p:nvSpPr>
          <p:spPr>
            <a:xfrm>
              <a:off x="69215" y="831849"/>
              <a:ext cx="2489200" cy="8890"/>
            </a:xfrm>
            <a:custGeom>
              <a:avLst/>
              <a:gdLst/>
              <a:ahLst/>
              <a:cxnLst/>
              <a:rect l="l" t="t" r="r" b="b"/>
              <a:pathLst>
                <a:path w="2489200" h="8890">
                  <a:moveTo>
                    <a:pt x="2489073" y="0"/>
                  </a:moveTo>
                  <a:lnTo>
                    <a:pt x="1371" y="0"/>
                  </a:lnTo>
                  <a:lnTo>
                    <a:pt x="1371" y="1270"/>
                  </a:lnTo>
                  <a:lnTo>
                    <a:pt x="939" y="1270"/>
                  </a:lnTo>
                  <a:lnTo>
                    <a:pt x="939" y="5080"/>
                  </a:lnTo>
                  <a:lnTo>
                    <a:pt x="368" y="5080"/>
                  </a:lnTo>
                  <a:lnTo>
                    <a:pt x="368" y="7620"/>
                  </a:lnTo>
                  <a:lnTo>
                    <a:pt x="0" y="7620"/>
                  </a:lnTo>
                  <a:lnTo>
                    <a:pt x="0" y="8890"/>
                  </a:lnTo>
                  <a:lnTo>
                    <a:pt x="2465857" y="8890"/>
                  </a:lnTo>
                  <a:lnTo>
                    <a:pt x="2465857" y="7620"/>
                  </a:lnTo>
                  <a:lnTo>
                    <a:pt x="2472042" y="7620"/>
                  </a:lnTo>
                  <a:lnTo>
                    <a:pt x="2472042" y="5080"/>
                  </a:lnTo>
                  <a:lnTo>
                    <a:pt x="2481567" y="5080"/>
                  </a:lnTo>
                  <a:lnTo>
                    <a:pt x="2481567" y="1270"/>
                  </a:lnTo>
                  <a:lnTo>
                    <a:pt x="2489073" y="1270"/>
                  </a:lnTo>
                  <a:lnTo>
                    <a:pt x="2489073" y="0"/>
                  </a:lnTo>
                  <a:close/>
                </a:path>
              </a:pathLst>
            </a:custGeom>
            <a:solidFill>
              <a:srgbClr val="8D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4" name="object 1124"/>
            <p:cNvSpPr/>
            <p:nvPr/>
          </p:nvSpPr>
          <p:spPr>
            <a:xfrm>
              <a:off x="68567" y="839469"/>
              <a:ext cx="2461895" cy="7620"/>
            </a:xfrm>
            <a:custGeom>
              <a:avLst/>
              <a:gdLst/>
              <a:ahLst/>
              <a:cxnLst/>
              <a:rect l="l" t="t" r="r" b="b"/>
              <a:pathLst>
                <a:path w="2461895" h="7619">
                  <a:moveTo>
                    <a:pt x="2461742" y="0"/>
                  </a:moveTo>
                  <a:lnTo>
                    <a:pt x="381" y="0"/>
                  </a:lnTo>
                  <a:lnTo>
                    <a:pt x="381" y="381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2447455" y="7620"/>
                  </a:lnTo>
                  <a:lnTo>
                    <a:pt x="2447455" y="3810"/>
                  </a:lnTo>
                  <a:lnTo>
                    <a:pt x="2461742" y="3810"/>
                  </a:lnTo>
                  <a:lnTo>
                    <a:pt x="2461742" y="0"/>
                  </a:lnTo>
                  <a:close/>
                </a:path>
              </a:pathLst>
            </a:custGeom>
            <a:solidFill>
              <a:srgbClr val="8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5" name="object 1125"/>
            <p:cNvSpPr/>
            <p:nvPr/>
          </p:nvSpPr>
          <p:spPr>
            <a:xfrm>
              <a:off x="68567" y="847089"/>
              <a:ext cx="2435860" cy="7620"/>
            </a:xfrm>
            <a:custGeom>
              <a:avLst/>
              <a:gdLst/>
              <a:ahLst/>
              <a:cxnLst/>
              <a:rect l="l" t="t" r="r" b="b"/>
              <a:pathLst>
                <a:path w="2435860" h="7619">
                  <a:moveTo>
                    <a:pt x="2435555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7620"/>
                  </a:lnTo>
                  <a:lnTo>
                    <a:pt x="2404541" y="7620"/>
                  </a:lnTo>
                  <a:lnTo>
                    <a:pt x="2404541" y="5080"/>
                  </a:lnTo>
                  <a:lnTo>
                    <a:pt x="2421255" y="5080"/>
                  </a:lnTo>
                  <a:lnTo>
                    <a:pt x="2421255" y="2540"/>
                  </a:lnTo>
                  <a:lnTo>
                    <a:pt x="2435555" y="2540"/>
                  </a:lnTo>
                  <a:lnTo>
                    <a:pt x="2435555" y="0"/>
                  </a:lnTo>
                  <a:close/>
                </a:path>
              </a:pathLst>
            </a:custGeom>
            <a:solidFill>
              <a:srgbClr val="8B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6" name="object 1126"/>
            <p:cNvSpPr/>
            <p:nvPr/>
          </p:nvSpPr>
          <p:spPr>
            <a:xfrm>
              <a:off x="68580" y="853439"/>
              <a:ext cx="2397760" cy="8890"/>
            </a:xfrm>
            <a:custGeom>
              <a:avLst/>
              <a:gdLst/>
              <a:ahLst/>
              <a:cxnLst/>
              <a:rect l="l" t="t" r="r" b="b"/>
              <a:pathLst>
                <a:path w="2397760" h="8890">
                  <a:moveTo>
                    <a:pt x="2397328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241" y="5080"/>
                  </a:lnTo>
                  <a:lnTo>
                    <a:pt x="241" y="7620"/>
                  </a:lnTo>
                  <a:lnTo>
                    <a:pt x="635" y="7620"/>
                  </a:lnTo>
                  <a:lnTo>
                    <a:pt x="635" y="8890"/>
                  </a:lnTo>
                  <a:lnTo>
                    <a:pt x="2359660" y="8890"/>
                  </a:lnTo>
                  <a:lnTo>
                    <a:pt x="2359660" y="7620"/>
                  </a:lnTo>
                  <a:lnTo>
                    <a:pt x="2374900" y="7620"/>
                  </a:lnTo>
                  <a:lnTo>
                    <a:pt x="2374900" y="5080"/>
                  </a:lnTo>
                  <a:lnTo>
                    <a:pt x="2385047" y="5080"/>
                  </a:lnTo>
                  <a:lnTo>
                    <a:pt x="2385047" y="2540"/>
                  </a:lnTo>
                  <a:lnTo>
                    <a:pt x="2397328" y="2540"/>
                  </a:lnTo>
                  <a:lnTo>
                    <a:pt x="2397328" y="0"/>
                  </a:lnTo>
                  <a:close/>
                </a:path>
              </a:pathLst>
            </a:custGeom>
            <a:solidFill>
              <a:srgbClr val="8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7" name="object 1127"/>
            <p:cNvSpPr/>
            <p:nvPr/>
          </p:nvSpPr>
          <p:spPr>
            <a:xfrm>
              <a:off x="69215" y="861059"/>
              <a:ext cx="2359025" cy="7620"/>
            </a:xfrm>
            <a:custGeom>
              <a:avLst/>
              <a:gdLst/>
              <a:ahLst/>
              <a:cxnLst/>
              <a:rect l="l" t="t" r="r" b="b"/>
              <a:pathLst>
                <a:path w="2359025" h="7619">
                  <a:moveTo>
                    <a:pt x="2359025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381" y="1270"/>
                  </a:lnTo>
                  <a:lnTo>
                    <a:pt x="381" y="3810"/>
                  </a:lnTo>
                  <a:lnTo>
                    <a:pt x="1054" y="3810"/>
                  </a:lnTo>
                  <a:lnTo>
                    <a:pt x="1054" y="6350"/>
                  </a:lnTo>
                  <a:lnTo>
                    <a:pt x="1689" y="6350"/>
                  </a:lnTo>
                  <a:lnTo>
                    <a:pt x="1689" y="7620"/>
                  </a:lnTo>
                  <a:lnTo>
                    <a:pt x="2294890" y="7620"/>
                  </a:lnTo>
                  <a:lnTo>
                    <a:pt x="2294890" y="6350"/>
                  </a:lnTo>
                  <a:lnTo>
                    <a:pt x="2316480" y="6350"/>
                  </a:lnTo>
                  <a:lnTo>
                    <a:pt x="2316480" y="3810"/>
                  </a:lnTo>
                  <a:lnTo>
                    <a:pt x="2338057" y="3810"/>
                  </a:lnTo>
                  <a:lnTo>
                    <a:pt x="2338057" y="1270"/>
                  </a:lnTo>
                  <a:lnTo>
                    <a:pt x="2359025" y="1270"/>
                  </a:lnTo>
                  <a:lnTo>
                    <a:pt x="2359025" y="0"/>
                  </a:lnTo>
                  <a:close/>
                </a:path>
              </a:pathLst>
            </a:custGeom>
            <a:solidFill>
              <a:srgbClr val="88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8" name="object 1128"/>
            <p:cNvSpPr/>
            <p:nvPr/>
          </p:nvSpPr>
          <p:spPr>
            <a:xfrm>
              <a:off x="71742" y="868679"/>
              <a:ext cx="2312035" cy="7620"/>
            </a:xfrm>
            <a:custGeom>
              <a:avLst/>
              <a:gdLst/>
              <a:ahLst/>
              <a:cxnLst/>
              <a:rect l="l" t="t" r="r" b="b"/>
              <a:pathLst>
                <a:path w="2312035" h="7619">
                  <a:moveTo>
                    <a:pt x="2311768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600" y="3810"/>
                  </a:lnTo>
                  <a:lnTo>
                    <a:pt x="1600" y="7620"/>
                  </a:lnTo>
                  <a:lnTo>
                    <a:pt x="2311222" y="7620"/>
                  </a:lnTo>
                  <a:lnTo>
                    <a:pt x="2311222" y="3810"/>
                  </a:lnTo>
                  <a:lnTo>
                    <a:pt x="2311768" y="3810"/>
                  </a:lnTo>
                  <a:lnTo>
                    <a:pt x="2311768" y="0"/>
                  </a:lnTo>
                  <a:close/>
                </a:path>
              </a:pathLst>
            </a:custGeom>
            <a:solidFill>
              <a:srgbClr val="87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9" name="object 1129"/>
            <p:cNvSpPr/>
            <p:nvPr/>
          </p:nvSpPr>
          <p:spPr>
            <a:xfrm>
              <a:off x="73660" y="875029"/>
              <a:ext cx="2309495" cy="8890"/>
            </a:xfrm>
            <a:custGeom>
              <a:avLst/>
              <a:gdLst/>
              <a:ahLst/>
              <a:cxnLst/>
              <a:rect l="l" t="t" r="r" b="b"/>
              <a:pathLst>
                <a:path w="2309495" h="8890">
                  <a:moveTo>
                    <a:pt x="2309222" y="0"/>
                  </a:moveTo>
                  <a:lnTo>
                    <a:pt x="0" y="0"/>
                  </a:lnTo>
                  <a:lnTo>
                    <a:pt x="2540" y="5079"/>
                  </a:lnTo>
                  <a:lnTo>
                    <a:pt x="3809" y="8890"/>
                  </a:lnTo>
                  <a:lnTo>
                    <a:pt x="2308066" y="8890"/>
                  </a:lnTo>
                  <a:lnTo>
                    <a:pt x="2308860" y="2539"/>
                  </a:lnTo>
                  <a:lnTo>
                    <a:pt x="2309222" y="0"/>
                  </a:lnTo>
                  <a:close/>
                </a:path>
              </a:pathLst>
            </a:custGeom>
            <a:solidFill>
              <a:srgbClr val="8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0" name="object 1130"/>
            <p:cNvSpPr/>
            <p:nvPr/>
          </p:nvSpPr>
          <p:spPr>
            <a:xfrm>
              <a:off x="77046" y="882649"/>
              <a:ext cx="2305050" cy="7620"/>
            </a:xfrm>
            <a:custGeom>
              <a:avLst/>
              <a:gdLst/>
              <a:ahLst/>
              <a:cxnLst/>
              <a:rect l="l" t="t" r="r" b="b"/>
              <a:pathLst>
                <a:path w="2305050" h="7619">
                  <a:moveTo>
                    <a:pt x="2304838" y="0"/>
                  </a:moveTo>
                  <a:lnTo>
                    <a:pt x="0" y="0"/>
                  </a:lnTo>
                  <a:lnTo>
                    <a:pt x="1693" y="5079"/>
                  </a:lnTo>
                  <a:lnTo>
                    <a:pt x="3217" y="7620"/>
                  </a:lnTo>
                  <a:lnTo>
                    <a:pt x="2303356" y="7620"/>
                  </a:lnTo>
                  <a:lnTo>
                    <a:pt x="2304203" y="5079"/>
                  </a:lnTo>
                  <a:lnTo>
                    <a:pt x="2304838" y="0"/>
                  </a:lnTo>
                  <a:close/>
                </a:path>
              </a:pathLst>
            </a:custGeom>
            <a:solidFill>
              <a:srgbClr val="85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1" name="object 1131"/>
            <p:cNvSpPr/>
            <p:nvPr/>
          </p:nvSpPr>
          <p:spPr>
            <a:xfrm>
              <a:off x="80264" y="890269"/>
              <a:ext cx="2300605" cy="7620"/>
            </a:xfrm>
            <a:custGeom>
              <a:avLst/>
              <a:gdLst/>
              <a:ahLst/>
              <a:cxnLst/>
              <a:rect l="l" t="t" r="r" b="b"/>
              <a:pathLst>
                <a:path w="2300605" h="7619">
                  <a:moveTo>
                    <a:pt x="2300139" y="0"/>
                  </a:moveTo>
                  <a:lnTo>
                    <a:pt x="0" y="0"/>
                  </a:lnTo>
                  <a:lnTo>
                    <a:pt x="4571" y="7619"/>
                  </a:lnTo>
                  <a:lnTo>
                    <a:pt x="2297599" y="7619"/>
                  </a:lnTo>
                  <a:lnTo>
                    <a:pt x="2300139" y="0"/>
                  </a:lnTo>
                  <a:close/>
                </a:path>
              </a:pathLst>
            </a:custGeom>
            <a:solidFill>
              <a:srgbClr val="8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2" name="object 1132"/>
            <p:cNvSpPr/>
            <p:nvPr/>
          </p:nvSpPr>
          <p:spPr>
            <a:xfrm>
              <a:off x="85217" y="896619"/>
              <a:ext cx="2292985" cy="8890"/>
            </a:xfrm>
            <a:custGeom>
              <a:avLst/>
              <a:gdLst/>
              <a:ahLst/>
              <a:cxnLst/>
              <a:rect l="l" t="t" r="r" b="b"/>
              <a:pathLst>
                <a:path w="2292985" h="8890">
                  <a:moveTo>
                    <a:pt x="2292426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3162" y="3810"/>
                  </a:lnTo>
                  <a:lnTo>
                    <a:pt x="3162" y="8890"/>
                  </a:lnTo>
                  <a:lnTo>
                    <a:pt x="2290953" y="8890"/>
                  </a:lnTo>
                  <a:lnTo>
                    <a:pt x="2290953" y="3810"/>
                  </a:lnTo>
                  <a:lnTo>
                    <a:pt x="2292426" y="3810"/>
                  </a:lnTo>
                  <a:lnTo>
                    <a:pt x="2292426" y="0"/>
                  </a:lnTo>
                  <a:close/>
                </a:path>
              </a:pathLst>
            </a:custGeom>
            <a:solidFill>
              <a:srgbClr val="82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3" name="object 1133"/>
            <p:cNvSpPr/>
            <p:nvPr/>
          </p:nvSpPr>
          <p:spPr>
            <a:xfrm>
              <a:off x="89407" y="904240"/>
              <a:ext cx="2286635" cy="7620"/>
            </a:xfrm>
            <a:custGeom>
              <a:avLst/>
              <a:gdLst/>
              <a:ahLst/>
              <a:cxnLst/>
              <a:rect l="l" t="t" r="r" b="b"/>
              <a:pathLst>
                <a:path w="2286635" h="7619">
                  <a:moveTo>
                    <a:pt x="2286338" y="0"/>
                  </a:moveTo>
                  <a:lnTo>
                    <a:pt x="0" y="0"/>
                  </a:lnTo>
                  <a:lnTo>
                    <a:pt x="2031" y="2539"/>
                  </a:lnTo>
                  <a:lnTo>
                    <a:pt x="7112" y="7620"/>
                  </a:lnTo>
                  <a:lnTo>
                    <a:pt x="2282589" y="7620"/>
                  </a:lnTo>
                  <a:lnTo>
                    <a:pt x="2285491" y="2539"/>
                  </a:lnTo>
                  <a:lnTo>
                    <a:pt x="2286338" y="0"/>
                  </a:lnTo>
                  <a:close/>
                </a:path>
              </a:pathLst>
            </a:custGeom>
            <a:solidFill>
              <a:srgbClr val="8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4" name="object 1134"/>
            <p:cNvSpPr/>
            <p:nvPr/>
          </p:nvSpPr>
          <p:spPr>
            <a:xfrm>
              <a:off x="98412" y="911859"/>
              <a:ext cx="2272665" cy="7620"/>
            </a:xfrm>
            <a:custGeom>
              <a:avLst/>
              <a:gdLst/>
              <a:ahLst/>
              <a:cxnLst/>
              <a:rect l="l" t="t" r="r" b="b"/>
              <a:pathLst>
                <a:path w="2272665" h="7619">
                  <a:moveTo>
                    <a:pt x="2272487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3822" y="3810"/>
                  </a:lnTo>
                  <a:lnTo>
                    <a:pt x="3822" y="7620"/>
                  </a:lnTo>
                  <a:lnTo>
                    <a:pt x="2270442" y="7620"/>
                  </a:lnTo>
                  <a:lnTo>
                    <a:pt x="2270442" y="3810"/>
                  </a:lnTo>
                  <a:lnTo>
                    <a:pt x="2272487" y="3810"/>
                  </a:lnTo>
                  <a:lnTo>
                    <a:pt x="2272487" y="0"/>
                  </a:lnTo>
                  <a:close/>
                </a:path>
              </a:pathLst>
            </a:custGeom>
            <a:solidFill>
              <a:srgbClr val="8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5" name="object 1135"/>
            <p:cNvSpPr/>
            <p:nvPr/>
          </p:nvSpPr>
          <p:spPr>
            <a:xfrm>
              <a:off x="103492" y="918209"/>
              <a:ext cx="2265045" cy="8890"/>
            </a:xfrm>
            <a:custGeom>
              <a:avLst/>
              <a:gdLst/>
              <a:ahLst/>
              <a:cxnLst/>
              <a:rect l="l" t="t" r="r" b="b"/>
              <a:pathLst>
                <a:path w="2265045" h="8890">
                  <a:moveTo>
                    <a:pt x="226474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4445" y="1270"/>
                  </a:lnTo>
                  <a:lnTo>
                    <a:pt x="4445" y="7620"/>
                  </a:lnTo>
                  <a:lnTo>
                    <a:pt x="9029" y="7620"/>
                  </a:lnTo>
                  <a:lnTo>
                    <a:pt x="9029" y="8890"/>
                  </a:lnTo>
                  <a:lnTo>
                    <a:pt x="2260841" y="8890"/>
                  </a:lnTo>
                  <a:lnTo>
                    <a:pt x="2260841" y="7620"/>
                  </a:lnTo>
                  <a:lnTo>
                    <a:pt x="2262835" y="7620"/>
                  </a:lnTo>
                  <a:lnTo>
                    <a:pt x="2262835" y="1270"/>
                  </a:lnTo>
                  <a:lnTo>
                    <a:pt x="2264740" y="1270"/>
                  </a:lnTo>
                  <a:lnTo>
                    <a:pt x="2264740" y="0"/>
                  </a:lnTo>
                  <a:close/>
                </a:path>
              </a:pathLst>
            </a:custGeom>
            <a:solidFill>
              <a:srgbClr val="7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6" name="object 1136"/>
            <p:cNvSpPr/>
            <p:nvPr/>
          </p:nvSpPr>
          <p:spPr>
            <a:xfrm>
              <a:off x="115570" y="925829"/>
              <a:ext cx="2247265" cy="8890"/>
            </a:xfrm>
            <a:custGeom>
              <a:avLst/>
              <a:gdLst/>
              <a:ahLst/>
              <a:cxnLst/>
              <a:rect l="l" t="t" r="r" b="b"/>
              <a:pathLst>
                <a:path w="2247265" h="8890">
                  <a:moveTo>
                    <a:pt x="2247176" y="0"/>
                  </a:moveTo>
                  <a:lnTo>
                    <a:pt x="0" y="0"/>
                  </a:lnTo>
                  <a:lnTo>
                    <a:pt x="0" y="6350"/>
                  </a:lnTo>
                  <a:lnTo>
                    <a:pt x="5588" y="6350"/>
                  </a:lnTo>
                  <a:lnTo>
                    <a:pt x="5588" y="8890"/>
                  </a:lnTo>
                  <a:lnTo>
                    <a:pt x="2244407" y="8890"/>
                  </a:lnTo>
                  <a:lnTo>
                    <a:pt x="2244407" y="6350"/>
                  </a:lnTo>
                  <a:lnTo>
                    <a:pt x="2247176" y="6350"/>
                  </a:lnTo>
                  <a:lnTo>
                    <a:pt x="2247176" y="0"/>
                  </a:lnTo>
                  <a:close/>
                </a:path>
              </a:pathLst>
            </a:custGeom>
            <a:solidFill>
              <a:srgbClr val="7E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7" name="object 1137"/>
            <p:cNvSpPr/>
            <p:nvPr/>
          </p:nvSpPr>
          <p:spPr>
            <a:xfrm>
              <a:off x="121157" y="933449"/>
              <a:ext cx="2239010" cy="7620"/>
            </a:xfrm>
            <a:custGeom>
              <a:avLst/>
              <a:gdLst/>
              <a:ahLst/>
              <a:cxnLst/>
              <a:rect l="l" t="t" r="r" b="b"/>
              <a:pathLst>
                <a:path w="2239010" h="7619">
                  <a:moveTo>
                    <a:pt x="2238819" y="0"/>
                  </a:moveTo>
                  <a:lnTo>
                    <a:pt x="0" y="0"/>
                  </a:lnTo>
                  <a:lnTo>
                    <a:pt x="7111" y="5079"/>
                  </a:lnTo>
                  <a:lnTo>
                    <a:pt x="11063" y="7620"/>
                  </a:lnTo>
                  <a:lnTo>
                    <a:pt x="2232877" y="7620"/>
                  </a:lnTo>
                  <a:lnTo>
                    <a:pt x="2237231" y="2539"/>
                  </a:lnTo>
                  <a:lnTo>
                    <a:pt x="2238819" y="0"/>
                  </a:lnTo>
                  <a:close/>
                </a:path>
              </a:pathLst>
            </a:custGeom>
            <a:solidFill>
              <a:srgbClr val="7D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8" name="object 1138"/>
            <p:cNvSpPr/>
            <p:nvPr/>
          </p:nvSpPr>
          <p:spPr>
            <a:xfrm>
              <a:off x="132221" y="941069"/>
              <a:ext cx="2221865" cy="7620"/>
            </a:xfrm>
            <a:custGeom>
              <a:avLst/>
              <a:gdLst/>
              <a:ahLst/>
              <a:cxnLst/>
              <a:rect l="l" t="t" r="r" b="b"/>
              <a:pathLst>
                <a:path w="2221865" h="7619">
                  <a:moveTo>
                    <a:pt x="2221814" y="0"/>
                  </a:moveTo>
                  <a:lnTo>
                    <a:pt x="0" y="0"/>
                  </a:lnTo>
                  <a:lnTo>
                    <a:pt x="11853" y="7619"/>
                  </a:lnTo>
                  <a:lnTo>
                    <a:pt x="2215283" y="7619"/>
                  </a:lnTo>
                  <a:lnTo>
                    <a:pt x="2221814" y="0"/>
                  </a:lnTo>
                  <a:close/>
                </a:path>
              </a:pathLst>
            </a:custGeom>
            <a:solidFill>
              <a:srgbClr val="7B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9" name="object 1139"/>
            <p:cNvSpPr/>
            <p:nvPr/>
          </p:nvSpPr>
          <p:spPr>
            <a:xfrm>
              <a:off x="142098" y="947419"/>
              <a:ext cx="2206625" cy="8890"/>
            </a:xfrm>
            <a:custGeom>
              <a:avLst/>
              <a:gdLst/>
              <a:ahLst/>
              <a:cxnLst/>
              <a:rect l="l" t="t" r="r" b="b"/>
              <a:pathLst>
                <a:path w="2206625" h="8890">
                  <a:moveTo>
                    <a:pt x="2206493" y="0"/>
                  </a:moveTo>
                  <a:lnTo>
                    <a:pt x="0" y="0"/>
                  </a:lnTo>
                  <a:lnTo>
                    <a:pt x="3951" y="2539"/>
                  </a:lnTo>
                  <a:lnTo>
                    <a:pt x="14111" y="8889"/>
                  </a:lnTo>
                  <a:lnTo>
                    <a:pt x="2198511" y="8889"/>
                  </a:lnTo>
                  <a:lnTo>
                    <a:pt x="2201051" y="6349"/>
                  </a:lnTo>
                  <a:lnTo>
                    <a:pt x="2206493" y="0"/>
                  </a:lnTo>
                  <a:close/>
                </a:path>
              </a:pathLst>
            </a:custGeom>
            <a:solidFill>
              <a:srgbClr val="7A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0" name="object 1140"/>
            <p:cNvSpPr/>
            <p:nvPr/>
          </p:nvSpPr>
          <p:spPr>
            <a:xfrm>
              <a:off x="155194" y="955039"/>
              <a:ext cx="2186305" cy="7620"/>
            </a:xfrm>
            <a:custGeom>
              <a:avLst/>
              <a:gdLst/>
              <a:ahLst/>
              <a:cxnLst/>
              <a:rect l="l" t="t" r="r" b="b"/>
              <a:pathLst>
                <a:path w="2186305" h="7619">
                  <a:moveTo>
                    <a:pt x="2186038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718" y="1270"/>
                  </a:lnTo>
                  <a:lnTo>
                    <a:pt x="6718" y="5080"/>
                  </a:lnTo>
                  <a:lnTo>
                    <a:pt x="15824" y="5080"/>
                  </a:lnTo>
                  <a:lnTo>
                    <a:pt x="15824" y="7620"/>
                  </a:lnTo>
                  <a:lnTo>
                    <a:pt x="2180336" y="7620"/>
                  </a:lnTo>
                  <a:lnTo>
                    <a:pt x="2180336" y="5080"/>
                  </a:lnTo>
                  <a:lnTo>
                    <a:pt x="2183511" y="5080"/>
                  </a:lnTo>
                  <a:lnTo>
                    <a:pt x="2183511" y="1270"/>
                  </a:lnTo>
                  <a:lnTo>
                    <a:pt x="2186038" y="1270"/>
                  </a:lnTo>
                  <a:lnTo>
                    <a:pt x="2186038" y="0"/>
                  </a:lnTo>
                  <a:close/>
                </a:path>
              </a:pathLst>
            </a:custGeom>
            <a:solidFill>
              <a:srgbClr val="7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1" name="object 1141"/>
            <p:cNvSpPr/>
            <p:nvPr/>
          </p:nvSpPr>
          <p:spPr>
            <a:xfrm>
              <a:off x="176098" y="962659"/>
              <a:ext cx="2157730" cy="7620"/>
            </a:xfrm>
            <a:custGeom>
              <a:avLst/>
              <a:gdLst/>
              <a:ahLst/>
              <a:cxnLst/>
              <a:rect l="l" t="t" r="r" b="b"/>
              <a:pathLst>
                <a:path w="2157730" h="7619">
                  <a:moveTo>
                    <a:pt x="2157234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9626" y="1270"/>
                  </a:lnTo>
                  <a:lnTo>
                    <a:pt x="9626" y="7620"/>
                  </a:lnTo>
                  <a:lnTo>
                    <a:pt x="2151684" y="7620"/>
                  </a:lnTo>
                  <a:lnTo>
                    <a:pt x="2151684" y="1270"/>
                  </a:lnTo>
                  <a:lnTo>
                    <a:pt x="2157234" y="1270"/>
                  </a:lnTo>
                  <a:lnTo>
                    <a:pt x="2157234" y="0"/>
                  </a:lnTo>
                  <a:close/>
                </a:path>
              </a:pathLst>
            </a:custGeom>
            <a:solidFill>
              <a:srgbClr val="78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2" name="object 1142"/>
            <p:cNvSpPr/>
            <p:nvPr/>
          </p:nvSpPr>
          <p:spPr>
            <a:xfrm>
              <a:off x="190500" y="969010"/>
              <a:ext cx="2134870" cy="8890"/>
            </a:xfrm>
            <a:custGeom>
              <a:avLst/>
              <a:gdLst/>
              <a:ahLst/>
              <a:cxnLst/>
              <a:rect l="l" t="t" r="r" b="b"/>
              <a:pathLst>
                <a:path w="2134870" h="8890">
                  <a:moveTo>
                    <a:pt x="2134523" y="0"/>
                  </a:moveTo>
                  <a:lnTo>
                    <a:pt x="0" y="0"/>
                  </a:lnTo>
                  <a:lnTo>
                    <a:pt x="12699" y="5079"/>
                  </a:lnTo>
                  <a:lnTo>
                    <a:pt x="22859" y="7619"/>
                  </a:lnTo>
                  <a:lnTo>
                    <a:pt x="29210" y="8889"/>
                  </a:lnTo>
                  <a:lnTo>
                    <a:pt x="2121807" y="8889"/>
                  </a:lnTo>
                  <a:lnTo>
                    <a:pt x="2123439" y="7619"/>
                  </a:lnTo>
                  <a:lnTo>
                    <a:pt x="2134523" y="0"/>
                  </a:lnTo>
                  <a:close/>
                </a:path>
              </a:pathLst>
            </a:custGeom>
            <a:solidFill>
              <a:srgbClr val="77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3" name="object 1143"/>
            <p:cNvSpPr/>
            <p:nvPr/>
          </p:nvSpPr>
          <p:spPr>
            <a:xfrm>
              <a:off x="213359" y="976629"/>
              <a:ext cx="2100580" cy="7620"/>
            </a:xfrm>
            <a:custGeom>
              <a:avLst/>
              <a:gdLst/>
              <a:ahLst/>
              <a:cxnLst/>
              <a:rect l="l" t="t" r="r" b="b"/>
              <a:pathLst>
                <a:path w="2100580" h="7619">
                  <a:moveTo>
                    <a:pt x="2100579" y="0"/>
                  </a:moveTo>
                  <a:lnTo>
                    <a:pt x="0" y="0"/>
                  </a:lnTo>
                  <a:lnTo>
                    <a:pt x="12700" y="2539"/>
                  </a:lnTo>
                  <a:lnTo>
                    <a:pt x="25400" y="6350"/>
                  </a:lnTo>
                  <a:lnTo>
                    <a:pt x="31750" y="7620"/>
                  </a:lnTo>
                  <a:lnTo>
                    <a:pt x="2090782" y="7620"/>
                  </a:lnTo>
                  <a:lnTo>
                    <a:pt x="2100579" y="0"/>
                  </a:lnTo>
                  <a:close/>
                </a:path>
              </a:pathLst>
            </a:custGeom>
            <a:solidFill>
              <a:srgbClr val="7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4" name="object 1144"/>
            <p:cNvSpPr/>
            <p:nvPr/>
          </p:nvSpPr>
          <p:spPr>
            <a:xfrm>
              <a:off x="245109" y="984249"/>
              <a:ext cx="2059305" cy="7620"/>
            </a:xfrm>
            <a:custGeom>
              <a:avLst/>
              <a:gdLst/>
              <a:ahLst/>
              <a:cxnLst/>
              <a:rect l="l" t="t" r="r" b="b"/>
              <a:pathLst>
                <a:path w="2059305" h="7619">
                  <a:moveTo>
                    <a:pt x="2059032" y="0"/>
                  </a:moveTo>
                  <a:lnTo>
                    <a:pt x="0" y="0"/>
                  </a:lnTo>
                  <a:lnTo>
                    <a:pt x="6349" y="1269"/>
                  </a:lnTo>
                  <a:lnTo>
                    <a:pt x="21589" y="3809"/>
                  </a:lnTo>
                  <a:lnTo>
                    <a:pt x="34289" y="5079"/>
                  </a:lnTo>
                  <a:lnTo>
                    <a:pt x="46990" y="7620"/>
                  </a:lnTo>
                  <a:lnTo>
                    <a:pt x="2045969" y="7620"/>
                  </a:lnTo>
                  <a:lnTo>
                    <a:pt x="2057399" y="1269"/>
                  </a:lnTo>
                  <a:lnTo>
                    <a:pt x="2059032" y="0"/>
                  </a:lnTo>
                  <a:close/>
                </a:path>
              </a:pathLst>
            </a:custGeom>
            <a:solidFill>
              <a:srgbClr val="7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5" name="object 1145"/>
            <p:cNvSpPr/>
            <p:nvPr/>
          </p:nvSpPr>
          <p:spPr>
            <a:xfrm>
              <a:off x="285750" y="990599"/>
              <a:ext cx="2007870" cy="8890"/>
            </a:xfrm>
            <a:custGeom>
              <a:avLst/>
              <a:gdLst/>
              <a:ahLst/>
              <a:cxnLst/>
              <a:rect l="l" t="t" r="r" b="b"/>
              <a:pathLst>
                <a:path w="2007870" h="8890">
                  <a:moveTo>
                    <a:pt x="2007615" y="0"/>
                  </a:moveTo>
                  <a:lnTo>
                    <a:pt x="0" y="0"/>
                  </a:lnTo>
                  <a:lnTo>
                    <a:pt x="6349" y="1269"/>
                  </a:lnTo>
                  <a:lnTo>
                    <a:pt x="20319" y="1269"/>
                  </a:lnTo>
                  <a:lnTo>
                    <a:pt x="34289" y="3809"/>
                  </a:lnTo>
                  <a:lnTo>
                    <a:pt x="77469" y="3809"/>
                  </a:lnTo>
                  <a:lnTo>
                    <a:pt x="86465" y="8889"/>
                  </a:lnTo>
                  <a:lnTo>
                    <a:pt x="1994444" y="8889"/>
                  </a:lnTo>
                  <a:lnTo>
                    <a:pt x="2005329" y="1269"/>
                  </a:lnTo>
                  <a:lnTo>
                    <a:pt x="2007615" y="0"/>
                  </a:lnTo>
                  <a:close/>
                </a:path>
              </a:pathLst>
            </a:custGeom>
            <a:solidFill>
              <a:srgbClr val="73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6" name="object 1146"/>
            <p:cNvSpPr/>
            <p:nvPr/>
          </p:nvSpPr>
          <p:spPr>
            <a:xfrm>
              <a:off x="372211" y="998219"/>
              <a:ext cx="1908175" cy="7620"/>
            </a:xfrm>
            <a:custGeom>
              <a:avLst/>
              <a:gdLst/>
              <a:ahLst/>
              <a:cxnLst/>
              <a:rect l="l" t="t" r="r" b="b"/>
              <a:pathLst>
                <a:path w="1908175" h="7619">
                  <a:moveTo>
                    <a:pt x="1907971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6743" y="2540"/>
                  </a:lnTo>
                  <a:lnTo>
                    <a:pt x="6743" y="7620"/>
                  </a:lnTo>
                  <a:lnTo>
                    <a:pt x="1901075" y="7620"/>
                  </a:lnTo>
                  <a:lnTo>
                    <a:pt x="1901075" y="2540"/>
                  </a:lnTo>
                  <a:lnTo>
                    <a:pt x="1907971" y="2540"/>
                  </a:lnTo>
                  <a:lnTo>
                    <a:pt x="1907971" y="0"/>
                  </a:lnTo>
                  <a:close/>
                </a:path>
              </a:pathLst>
            </a:custGeom>
            <a:solidFill>
              <a:srgbClr val="72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7" name="object 1147"/>
            <p:cNvSpPr/>
            <p:nvPr/>
          </p:nvSpPr>
          <p:spPr>
            <a:xfrm>
              <a:off x="384581" y="1005839"/>
              <a:ext cx="1882775" cy="7620"/>
            </a:xfrm>
            <a:custGeom>
              <a:avLst/>
              <a:gdLst/>
              <a:ahLst/>
              <a:cxnLst/>
              <a:rect l="l" t="t" r="r" b="b"/>
              <a:pathLst>
                <a:path w="1882775" h="7619">
                  <a:moveTo>
                    <a:pt x="1882355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743" y="1270"/>
                  </a:lnTo>
                  <a:lnTo>
                    <a:pt x="6743" y="7620"/>
                  </a:lnTo>
                  <a:lnTo>
                    <a:pt x="1874113" y="7620"/>
                  </a:lnTo>
                  <a:lnTo>
                    <a:pt x="1874113" y="1270"/>
                  </a:lnTo>
                  <a:lnTo>
                    <a:pt x="1882355" y="1270"/>
                  </a:lnTo>
                  <a:lnTo>
                    <a:pt x="1882355" y="0"/>
                  </a:lnTo>
                  <a:close/>
                </a:path>
              </a:pathLst>
            </a:custGeom>
            <a:solidFill>
              <a:srgbClr val="7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8" name="object 1148"/>
            <p:cNvSpPr/>
            <p:nvPr/>
          </p:nvSpPr>
          <p:spPr>
            <a:xfrm>
              <a:off x="402564" y="1013459"/>
              <a:ext cx="1842135" cy="7620"/>
            </a:xfrm>
            <a:custGeom>
              <a:avLst/>
              <a:gdLst/>
              <a:ahLst/>
              <a:cxnLst/>
              <a:rect l="l" t="t" r="r" b="b"/>
              <a:pathLst>
                <a:path w="1842135" h="7619">
                  <a:moveTo>
                    <a:pt x="1841525" y="0"/>
                  </a:moveTo>
                  <a:lnTo>
                    <a:pt x="0" y="0"/>
                  </a:lnTo>
                  <a:lnTo>
                    <a:pt x="0" y="6350"/>
                  </a:lnTo>
                  <a:lnTo>
                    <a:pt x="6756" y="6350"/>
                  </a:lnTo>
                  <a:lnTo>
                    <a:pt x="6756" y="7620"/>
                  </a:lnTo>
                  <a:lnTo>
                    <a:pt x="1832152" y="7620"/>
                  </a:lnTo>
                  <a:lnTo>
                    <a:pt x="1832152" y="6350"/>
                  </a:lnTo>
                  <a:lnTo>
                    <a:pt x="1841525" y="6350"/>
                  </a:lnTo>
                  <a:lnTo>
                    <a:pt x="1841525" y="0"/>
                  </a:lnTo>
                  <a:close/>
                </a:path>
              </a:pathLst>
            </a:custGeom>
            <a:solidFill>
              <a:srgbClr val="7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9" name="object 1149"/>
            <p:cNvSpPr/>
            <p:nvPr/>
          </p:nvSpPr>
          <p:spPr>
            <a:xfrm>
              <a:off x="412686" y="1019809"/>
              <a:ext cx="1817370" cy="8890"/>
            </a:xfrm>
            <a:custGeom>
              <a:avLst/>
              <a:gdLst/>
              <a:ahLst/>
              <a:cxnLst/>
              <a:rect l="l" t="t" r="r" b="b"/>
              <a:pathLst>
                <a:path w="1817370" h="8890">
                  <a:moveTo>
                    <a:pt x="1816785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7874" y="5080"/>
                  </a:lnTo>
                  <a:lnTo>
                    <a:pt x="7874" y="8890"/>
                  </a:lnTo>
                  <a:lnTo>
                    <a:pt x="1803615" y="8890"/>
                  </a:lnTo>
                  <a:lnTo>
                    <a:pt x="1803615" y="5080"/>
                  </a:lnTo>
                  <a:lnTo>
                    <a:pt x="1816785" y="5080"/>
                  </a:lnTo>
                  <a:lnTo>
                    <a:pt x="1816785" y="0"/>
                  </a:lnTo>
                  <a:close/>
                </a:path>
              </a:pathLst>
            </a:custGeom>
            <a:solidFill>
              <a:srgbClr val="6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0" name="object 1150"/>
            <p:cNvSpPr/>
            <p:nvPr/>
          </p:nvSpPr>
          <p:spPr>
            <a:xfrm>
              <a:off x="421692" y="1027429"/>
              <a:ext cx="1792605" cy="7620"/>
            </a:xfrm>
            <a:custGeom>
              <a:avLst/>
              <a:gdLst/>
              <a:ahLst/>
              <a:cxnLst/>
              <a:rect l="l" t="t" r="r" b="b"/>
              <a:pathLst>
                <a:path w="1792605" h="7619">
                  <a:moveTo>
                    <a:pt x="1792552" y="0"/>
                  </a:moveTo>
                  <a:lnTo>
                    <a:pt x="0" y="0"/>
                  </a:lnTo>
                  <a:lnTo>
                    <a:pt x="13493" y="7620"/>
                  </a:lnTo>
                  <a:lnTo>
                    <a:pt x="1767787" y="7620"/>
                  </a:lnTo>
                  <a:lnTo>
                    <a:pt x="1792552" y="0"/>
                  </a:lnTo>
                  <a:close/>
                </a:path>
              </a:pathLst>
            </a:custGeom>
            <a:solidFill>
              <a:srgbClr val="6D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1" name="object 1151"/>
            <p:cNvSpPr/>
            <p:nvPr/>
          </p:nvSpPr>
          <p:spPr>
            <a:xfrm>
              <a:off x="439674" y="1035049"/>
              <a:ext cx="1741805" cy="7620"/>
            </a:xfrm>
            <a:custGeom>
              <a:avLst/>
              <a:gdLst/>
              <a:ahLst/>
              <a:cxnLst/>
              <a:rect l="l" t="t" r="r" b="b"/>
              <a:pathLst>
                <a:path w="1741805" h="7619">
                  <a:moveTo>
                    <a:pt x="1741538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6756" y="5080"/>
                  </a:lnTo>
                  <a:lnTo>
                    <a:pt x="6756" y="7620"/>
                  </a:lnTo>
                  <a:lnTo>
                    <a:pt x="1725028" y="7620"/>
                  </a:lnTo>
                  <a:lnTo>
                    <a:pt x="1725028" y="5080"/>
                  </a:lnTo>
                  <a:lnTo>
                    <a:pt x="1741538" y="5080"/>
                  </a:lnTo>
                  <a:lnTo>
                    <a:pt x="1741538" y="0"/>
                  </a:lnTo>
                  <a:close/>
                </a:path>
              </a:pathLst>
            </a:custGeom>
            <a:solidFill>
              <a:srgbClr val="6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2" name="object 1152"/>
            <p:cNvSpPr/>
            <p:nvPr/>
          </p:nvSpPr>
          <p:spPr>
            <a:xfrm>
              <a:off x="446431" y="1041399"/>
              <a:ext cx="1718310" cy="8890"/>
            </a:xfrm>
            <a:custGeom>
              <a:avLst/>
              <a:gdLst/>
              <a:ahLst/>
              <a:cxnLst/>
              <a:rect l="l" t="t" r="r" b="b"/>
              <a:pathLst>
                <a:path w="1718310" h="8890">
                  <a:moveTo>
                    <a:pt x="1718283" y="0"/>
                  </a:moveTo>
                  <a:lnTo>
                    <a:pt x="0" y="0"/>
                  </a:lnTo>
                  <a:lnTo>
                    <a:pt x="15742" y="8889"/>
                  </a:lnTo>
                  <a:lnTo>
                    <a:pt x="1450283" y="8889"/>
                  </a:lnTo>
                  <a:lnTo>
                    <a:pt x="1456028" y="7619"/>
                  </a:lnTo>
                  <a:lnTo>
                    <a:pt x="1680395" y="7619"/>
                  </a:lnTo>
                  <a:lnTo>
                    <a:pt x="1710028" y="1269"/>
                  </a:lnTo>
                  <a:lnTo>
                    <a:pt x="1718283" y="0"/>
                  </a:lnTo>
                  <a:close/>
                </a:path>
                <a:path w="1718310" h="8890">
                  <a:moveTo>
                    <a:pt x="1680395" y="7619"/>
                  </a:moveTo>
                  <a:lnTo>
                    <a:pt x="1456028" y="7619"/>
                  </a:lnTo>
                  <a:lnTo>
                    <a:pt x="1467881" y="8889"/>
                  </a:lnTo>
                  <a:lnTo>
                    <a:pt x="1674468" y="8889"/>
                  </a:lnTo>
                  <a:lnTo>
                    <a:pt x="1680395" y="7619"/>
                  </a:lnTo>
                  <a:close/>
                </a:path>
              </a:pathLst>
            </a:custGeom>
            <a:solidFill>
              <a:srgbClr val="6B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3" name="object 1153"/>
            <p:cNvSpPr/>
            <p:nvPr/>
          </p:nvSpPr>
          <p:spPr>
            <a:xfrm>
              <a:off x="459925" y="1049019"/>
              <a:ext cx="1667510" cy="7620"/>
            </a:xfrm>
            <a:custGeom>
              <a:avLst/>
              <a:gdLst/>
              <a:ahLst/>
              <a:cxnLst/>
              <a:rect l="l" t="t" r="r" b="b"/>
              <a:pathLst>
                <a:path w="1667510" h="7619">
                  <a:moveTo>
                    <a:pt x="1442534" y="0"/>
                  </a:moveTo>
                  <a:lnTo>
                    <a:pt x="0" y="0"/>
                  </a:lnTo>
                  <a:lnTo>
                    <a:pt x="11244" y="6349"/>
                  </a:lnTo>
                  <a:lnTo>
                    <a:pt x="13784" y="7619"/>
                  </a:lnTo>
                  <a:lnTo>
                    <a:pt x="1408063" y="7619"/>
                  </a:lnTo>
                  <a:lnTo>
                    <a:pt x="1442534" y="0"/>
                  </a:lnTo>
                  <a:close/>
                </a:path>
                <a:path w="1667510" h="7619">
                  <a:moveTo>
                    <a:pt x="1666901" y="0"/>
                  </a:moveTo>
                  <a:lnTo>
                    <a:pt x="1442534" y="0"/>
                  </a:lnTo>
                  <a:lnTo>
                    <a:pt x="1478094" y="3809"/>
                  </a:lnTo>
                  <a:lnTo>
                    <a:pt x="1495874" y="6349"/>
                  </a:lnTo>
                  <a:lnTo>
                    <a:pt x="1514924" y="6349"/>
                  </a:lnTo>
                  <a:lnTo>
                    <a:pt x="1524449" y="7619"/>
                  </a:lnTo>
                  <a:lnTo>
                    <a:pt x="1598109" y="7619"/>
                  </a:lnTo>
                  <a:lnTo>
                    <a:pt x="1607634" y="6349"/>
                  </a:lnTo>
                  <a:lnTo>
                    <a:pt x="1643194" y="3809"/>
                  </a:lnTo>
                  <a:lnTo>
                    <a:pt x="1660974" y="1269"/>
                  </a:lnTo>
                  <a:lnTo>
                    <a:pt x="1666901" y="0"/>
                  </a:lnTo>
                  <a:close/>
                </a:path>
              </a:pathLst>
            </a:custGeom>
            <a:solidFill>
              <a:srgbClr val="6A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4" name="object 1154"/>
            <p:cNvSpPr/>
            <p:nvPr/>
          </p:nvSpPr>
          <p:spPr>
            <a:xfrm>
              <a:off x="473710" y="1056639"/>
              <a:ext cx="1584325" cy="7620"/>
            </a:xfrm>
            <a:custGeom>
              <a:avLst/>
              <a:gdLst/>
              <a:ahLst/>
              <a:cxnLst/>
              <a:rect l="l" t="t" r="r" b="b"/>
              <a:pathLst>
                <a:path w="1584325" h="7619">
                  <a:moveTo>
                    <a:pt x="1394269" y="0"/>
                  </a:moveTo>
                  <a:lnTo>
                    <a:pt x="0" y="0"/>
                  </a:lnTo>
                  <a:lnTo>
                    <a:pt x="15240" y="7620"/>
                  </a:lnTo>
                  <a:lnTo>
                    <a:pt x="1359801" y="7620"/>
                  </a:lnTo>
                  <a:lnTo>
                    <a:pt x="1394269" y="0"/>
                  </a:lnTo>
                  <a:close/>
                </a:path>
                <a:path w="1584325" h="7619">
                  <a:moveTo>
                    <a:pt x="1584312" y="0"/>
                  </a:moveTo>
                  <a:lnTo>
                    <a:pt x="1510665" y="0"/>
                  </a:lnTo>
                  <a:lnTo>
                    <a:pt x="1520190" y="1270"/>
                  </a:lnTo>
                  <a:lnTo>
                    <a:pt x="1574800" y="1270"/>
                  </a:lnTo>
                  <a:lnTo>
                    <a:pt x="1584312" y="0"/>
                  </a:lnTo>
                  <a:close/>
                </a:path>
              </a:pathLst>
            </a:custGeom>
            <a:solidFill>
              <a:srgbClr val="6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5" name="object 1155"/>
            <p:cNvSpPr/>
            <p:nvPr/>
          </p:nvSpPr>
          <p:spPr>
            <a:xfrm>
              <a:off x="488937" y="1062989"/>
              <a:ext cx="1344930" cy="8890"/>
            </a:xfrm>
            <a:custGeom>
              <a:avLst/>
              <a:gdLst/>
              <a:ahLst/>
              <a:cxnLst/>
              <a:rect l="l" t="t" r="r" b="b"/>
              <a:pathLst>
                <a:path w="1344930" h="8890">
                  <a:moveTo>
                    <a:pt x="1344574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9804" y="2540"/>
                  </a:lnTo>
                  <a:lnTo>
                    <a:pt x="9804" y="8890"/>
                  </a:lnTo>
                  <a:lnTo>
                    <a:pt x="1324470" y="8890"/>
                  </a:lnTo>
                  <a:lnTo>
                    <a:pt x="1324470" y="2540"/>
                  </a:lnTo>
                  <a:lnTo>
                    <a:pt x="1344574" y="2540"/>
                  </a:lnTo>
                  <a:lnTo>
                    <a:pt x="1344574" y="0"/>
                  </a:lnTo>
                  <a:close/>
                </a:path>
              </a:pathLst>
            </a:custGeom>
            <a:solidFill>
              <a:srgbClr val="68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6" name="object 1156"/>
            <p:cNvSpPr/>
            <p:nvPr/>
          </p:nvSpPr>
          <p:spPr>
            <a:xfrm>
              <a:off x="503097" y="1070609"/>
              <a:ext cx="1301750" cy="15240"/>
            </a:xfrm>
            <a:custGeom>
              <a:avLst/>
              <a:gdLst/>
              <a:ahLst/>
              <a:cxnLst/>
              <a:rect l="l" t="t" r="r" b="b"/>
              <a:pathLst>
                <a:path w="1301750" h="15240">
                  <a:moveTo>
                    <a:pt x="1301686" y="0"/>
                  </a:moveTo>
                  <a:lnTo>
                    <a:pt x="0" y="0"/>
                  </a:lnTo>
                  <a:lnTo>
                    <a:pt x="8712" y="3810"/>
                  </a:lnTo>
                  <a:lnTo>
                    <a:pt x="21666" y="7620"/>
                  </a:lnTo>
                  <a:lnTo>
                    <a:pt x="25984" y="7620"/>
                  </a:lnTo>
                  <a:lnTo>
                    <a:pt x="25984" y="10160"/>
                  </a:lnTo>
                  <a:lnTo>
                    <a:pt x="37071" y="10160"/>
                  </a:lnTo>
                  <a:lnTo>
                    <a:pt x="37071" y="15240"/>
                  </a:lnTo>
                  <a:lnTo>
                    <a:pt x="1267815" y="15240"/>
                  </a:lnTo>
                  <a:lnTo>
                    <a:pt x="1267815" y="10160"/>
                  </a:lnTo>
                  <a:lnTo>
                    <a:pt x="1273263" y="10160"/>
                  </a:lnTo>
                  <a:lnTo>
                    <a:pt x="1273263" y="7620"/>
                  </a:lnTo>
                  <a:lnTo>
                    <a:pt x="1275080" y="7620"/>
                  </a:lnTo>
                  <a:lnTo>
                    <a:pt x="1278712" y="5080"/>
                  </a:lnTo>
                  <a:lnTo>
                    <a:pt x="1301686" y="0"/>
                  </a:lnTo>
                  <a:close/>
                </a:path>
              </a:pathLst>
            </a:custGeom>
            <a:solidFill>
              <a:srgbClr val="6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7" name="object 1157"/>
            <p:cNvSpPr/>
            <p:nvPr/>
          </p:nvSpPr>
          <p:spPr>
            <a:xfrm>
              <a:off x="548627" y="1084579"/>
              <a:ext cx="1217930" cy="8890"/>
            </a:xfrm>
            <a:custGeom>
              <a:avLst/>
              <a:gdLst/>
              <a:ahLst/>
              <a:cxnLst/>
              <a:rect l="l" t="t" r="r" b="b"/>
              <a:pathLst>
                <a:path w="1217930" h="8890">
                  <a:moveTo>
                    <a:pt x="1217752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6522" y="3810"/>
                  </a:lnTo>
                  <a:lnTo>
                    <a:pt x="16522" y="8890"/>
                  </a:lnTo>
                  <a:lnTo>
                    <a:pt x="1211402" y="8890"/>
                  </a:lnTo>
                  <a:lnTo>
                    <a:pt x="1211402" y="3810"/>
                  </a:lnTo>
                  <a:lnTo>
                    <a:pt x="1217752" y="3810"/>
                  </a:lnTo>
                  <a:lnTo>
                    <a:pt x="1217752" y="0"/>
                  </a:lnTo>
                  <a:close/>
                </a:path>
              </a:pathLst>
            </a:custGeom>
            <a:solidFill>
              <a:srgbClr val="6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8" name="object 1158"/>
            <p:cNvSpPr/>
            <p:nvPr/>
          </p:nvSpPr>
          <p:spPr>
            <a:xfrm>
              <a:off x="573709" y="1092199"/>
              <a:ext cx="1183640" cy="8890"/>
            </a:xfrm>
            <a:custGeom>
              <a:avLst/>
              <a:gdLst/>
              <a:ahLst/>
              <a:cxnLst/>
              <a:rect l="l" t="t" r="r" b="b"/>
              <a:pathLst>
                <a:path w="1183639" h="8890">
                  <a:moveTo>
                    <a:pt x="1183601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4300" y="1270"/>
                  </a:lnTo>
                  <a:lnTo>
                    <a:pt x="14300" y="8890"/>
                  </a:lnTo>
                  <a:lnTo>
                    <a:pt x="1177937" y="8890"/>
                  </a:lnTo>
                  <a:lnTo>
                    <a:pt x="1177937" y="1270"/>
                  </a:lnTo>
                  <a:lnTo>
                    <a:pt x="1183601" y="1270"/>
                  </a:lnTo>
                  <a:lnTo>
                    <a:pt x="1183601" y="0"/>
                  </a:lnTo>
                  <a:close/>
                </a:path>
              </a:pathLst>
            </a:custGeom>
            <a:solidFill>
              <a:srgbClr val="63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9" name="object 1159"/>
            <p:cNvSpPr/>
            <p:nvPr/>
          </p:nvSpPr>
          <p:spPr>
            <a:xfrm>
              <a:off x="595630" y="1099819"/>
              <a:ext cx="1153160" cy="7620"/>
            </a:xfrm>
            <a:custGeom>
              <a:avLst/>
              <a:gdLst/>
              <a:ahLst/>
              <a:cxnLst/>
              <a:rect l="l" t="t" r="r" b="b"/>
              <a:pathLst>
                <a:path w="1153160" h="7619">
                  <a:moveTo>
                    <a:pt x="1152842" y="0"/>
                  </a:moveTo>
                  <a:lnTo>
                    <a:pt x="0" y="0"/>
                  </a:lnTo>
                  <a:lnTo>
                    <a:pt x="3809" y="1269"/>
                  </a:lnTo>
                  <a:lnTo>
                    <a:pt x="26669" y="6349"/>
                  </a:lnTo>
                  <a:lnTo>
                    <a:pt x="35136" y="7619"/>
                  </a:lnTo>
                  <a:lnTo>
                    <a:pt x="1142092" y="7619"/>
                  </a:lnTo>
                  <a:lnTo>
                    <a:pt x="1148079" y="3809"/>
                  </a:lnTo>
                  <a:lnTo>
                    <a:pt x="1152842" y="0"/>
                  </a:lnTo>
                  <a:close/>
                </a:path>
              </a:pathLst>
            </a:custGeom>
            <a:solidFill>
              <a:srgbClr val="62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0" name="object 1160"/>
            <p:cNvSpPr/>
            <p:nvPr/>
          </p:nvSpPr>
          <p:spPr>
            <a:xfrm>
              <a:off x="630766" y="1107440"/>
              <a:ext cx="1107440" cy="7620"/>
            </a:xfrm>
            <a:custGeom>
              <a:avLst/>
              <a:gdLst/>
              <a:ahLst/>
              <a:cxnLst/>
              <a:rect l="l" t="t" r="r" b="b"/>
              <a:pathLst>
                <a:path w="1107439" h="7619">
                  <a:moveTo>
                    <a:pt x="1106956" y="0"/>
                  </a:moveTo>
                  <a:lnTo>
                    <a:pt x="0" y="0"/>
                  </a:lnTo>
                  <a:lnTo>
                    <a:pt x="16933" y="2539"/>
                  </a:lnTo>
                  <a:lnTo>
                    <a:pt x="42333" y="7620"/>
                  </a:lnTo>
                  <a:lnTo>
                    <a:pt x="301836" y="7620"/>
                  </a:lnTo>
                  <a:lnTo>
                    <a:pt x="317923" y="5079"/>
                  </a:lnTo>
                  <a:lnTo>
                    <a:pt x="1098973" y="5079"/>
                  </a:lnTo>
                  <a:lnTo>
                    <a:pt x="1106956" y="0"/>
                  </a:lnTo>
                  <a:close/>
                </a:path>
                <a:path w="1107439" h="7619">
                  <a:moveTo>
                    <a:pt x="1098973" y="5079"/>
                  </a:moveTo>
                  <a:lnTo>
                    <a:pt x="317923" y="5079"/>
                  </a:lnTo>
                  <a:lnTo>
                    <a:pt x="335818" y="7620"/>
                  </a:lnTo>
                  <a:lnTo>
                    <a:pt x="1094619" y="7620"/>
                  </a:lnTo>
                  <a:lnTo>
                    <a:pt x="1098973" y="5079"/>
                  </a:lnTo>
                  <a:close/>
                </a:path>
              </a:pathLst>
            </a:custGeom>
            <a:solidFill>
              <a:srgbClr val="6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1" name="object 1161"/>
            <p:cNvSpPr/>
            <p:nvPr/>
          </p:nvSpPr>
          <p:spPr>
            <a:xfrm>
              <a:off x="666750" y="1113790"/>
              <a:ext cx="1061085" cy="8890"/>
            </a:xfrm>
            <a:custGeom>
              <a:avLst/>
              <a:gdLst/>
              <a:ahLst/>
              <a:cxnLst/>
              <a:rect l="l" t="t" r="r" b="b"/>
              <a:pathLst>
                <a:path w="1061085" h="8890">
                  <a:moveTo>
                    <a:pt x="1060812" y="0"/>
                  </a:moveTo>
                  <a:lnTo>
                    <a:pt x="290887" y="0"/>
                  </a:lnTo>
                  <a:lnTo>
                    <a:pt x="353521" y="8889"/>
                  </a:lnTo>
                  <a:lnTo>
                    <a:pt x="1044748" y="8889"/>
                  </a:lnTo>
                  <a:lnTo>
                    <a:pt x="1047749" y="7619"/>
                  </a:lnTo>
                  <a:lnTo>
                    <a:pt x="1060812" y="0"/>
                  </a:lnTo>
                  <a:close/>
                </a:path>
                <a:path w="1061085" h="8890">
                  <a:moveTo>
                    <a:pt x="273896" y="0"/>
                  </a:moveTo>
                  <a:lnTo>
                    <a:pt x="0" y="0"/>
                  </a:lnTo>
                  <a:lnTo>
                    <a:pt x="6349" y="1269"/>
                  </a:lnTo>
                  <a:lnTo>
                    <a:pt x="29209" y="2539"/>
                  </a:lnTo>
                  <a:lnTo>
                    <a:pt x="54609" y="5079"/>
                  </a:lnTo>
                  <a:lnTo>
                    <a:pt x="80009" y="8889"/>
                  </a:lnTo>
                  <a:lnTo>
                    <a:pt x="156209" y="8889"/>
                  </a:lnTo>
                  <a:lnTo>
                    <a:pt x="207009" y="7619"/>
                  </a:lnTo>
                  <a:lnTo>
                    <a:pt x="257809" y="2539"/>
                  </a:lnTo>
                  <a:lnTo>
                    <a:pt x="273896" y="0"/>
                  </a:lnTo>
                  <a:close/>
                </a:path>
              </a:pathLst>
            </a:custGeom>
            <a:solidFill>
              <a:srgbClr val="5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2" name="object 1162"/>
            <p:cNvSpPr/>
            <p:nvPr/>
          </p:nvSpPr>
          <p:spPr>
            <a:xfrm>
              <a:off x="738289" y="1121409"/>
              <a:ext cx="976630" cy="7620"/>
            </a:xfrm>
            <a:custGeom>
              <a:avLst/>
              <a:gdLst/>
              <a:ahLst/>
              <a:cxnLst/>
              <a:rect l="l" t="t" r="r" b="b"/>
              <a:pathLst>
                <a:path w="976630" h="7619">
                  <a:moveTo>
                    <a:pt x="135458" y="0"/>
                  </a:moveTo>
                  <a:lnTo>
                    <a:pt x="0" y="0"/>
                  </a:lnTo>
                  <a:lnTo>
                    <a:pt x="8470" y="1270"/>
                  </a:lnTo>
                  <a:lnTo>
                    <a:pt x="84670" y="1270"/>
                  </a:lnTo>
                  <a:lnTo>
                    <a:pt x="135458" y="0"/>
                  </a:lnTo>
                  <a:close/>
                </a:path>
                <a:path w="976630" h="7619">
                  <a:moveTo>
                    <a:pt x="976198" y="0"/>
                  </a:moveTo>
                  <a:lnTo>
                    <a:pt x="273024" y="0"/>
                  </a:lnTo>
                  <a:lnTo>
                    <a:pt x="326720" y="7620"/>
                  </a:lnTo>
                  <a:lnTo>
                    <a:pt x="958189" y="7620"/>
                  </a:lnTo>
                  <a:lnTo>
                    <a:pt x="976198" y="0"/>
                  </a:lnTo>
                  <a:close/>
                </a:path>
              </a:pathLst>
            </a:custGeom>
            <a:solidFill>
              <a:srgbClr val="5E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3" name="object 1163"/>
            <p:cNvSpPr/>
            <p:nvPr/>
          </p:nvSpPr>
          <p:spPr>
            <a:xfrm>
              <a:off x="1087374" y="1129029"/>
              <a:ext cx="601980" cy="7620"/>
            </a:xfrm>
            <a:custGeom>
              <a:avLst/>
              <a:gdLst/>
              <a:ahLst/>
              <a:cxnLst/>
              <a:rect l="l" t="t" r="r" b="b"/>
              <a:pathLst>
                <a:path w="601980" h="7619">
                  <a:moveTo>
                    <a:pt x="601599" y="0"/>
                  </a:moveTo>
                  <a:lnTo>
                    <a:pt x="0" y="0"/>
                  </a:lnTo>
                  <a:lnTo>
                    <a:pt x="0" y="6350"/>
                  </a:lnTo>
                  <a:lnTo>
                    <a:pt x="26847" y="6350"/>
                  </a:lnTo>
                  <a:lnTo>
                    <a:pt x="26847" y="7620"/>
                  </a:lnTo>
                  <a:lnTo>
                    <a:pt x="592823" y="7620"/>
                  </a:lnTo>
                  <a:lnTo>
                    <a:pt x="592823" y="6350"/>
                  </a:lnTo>
                  <a:lnTo>
                    <a:pt x="601599" y="6350"/>
                  </a:lnTo>
                  <a:lnTo>
                    <a:pt x="601599" y="0"/>
                  </a:lnTo>
                  <a:close/>
                </a:path>
              </a:pathLst>
            </a:custGeom>
            <a:solidFill>
              <a:srgbClr val="5D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4" name="object 1164"/>
            <p:cNvSpPr/>
            <p:nvPr/>
          </p:nvSpPr>
          <p:spPr>
            <a:xfrm>
              <a:off x="1127633" y="1135379"/>
              <a:ext cx="549275" cy="8890"/>
            </a:xfrm>
            <a:custGeom>
              <a:avLst/>
              <a:gdLst/>
              <a:ahLst/>
              <a:cxnLst/>
              <a:rect l="l" t="t" r="r" b="b"/>
              <a:pathLst>
                <a:path w="549275" h="8890">
                  <a:moveTo>
                    <a:pt x="548767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23609" y="5080"/>
                  </a:lnTo>
                  <a:lnTo>
                    <a:pt x="23609" y="8890"/>
                  </a:lnTo>
                  <a:lnTo>
                    <a:pt x="539877" y="8890"/>
                  </a:lnTo>
                  <a:lnTo>
                    <a:pt x="539877" y="5080"/>
                  </a:lnTo>
                  <a:lnTo>
                    <a:pt x="548767" y="5080"/>
                  </a:lnTo>
                  <a:lnTo>
                    <a:pt x="548767" y="0"/>
                  </a:lnTo>
                  <a:close/>
                </a:path>
              </a:pathLst>
            </a:custGeom>
            <a:solidFill>
              <a:srgbClr val="5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5" name="object 1165"/>
            <p:cNvSpPr/>
            <p:nvPr/>
          </p:nvSpPr>
          <p:spPr>
            <a:xfrm>
              <a:off x="1155065" y="1142999"/>
              <a:ext cx="509905" cy="7620"/>
            </a:xfrm>
            <a:custGeom>
              <a:avLst/>
              <a:gdLst/>
              <a:ahLst/>
              <a:cxnLst/>
              <a:rect l="l" t="t" r="r" b="b"/>
              <a:pathLst>
                <a:path w="509905" h="7619">
                  <a:moveTo>
                    <a:pt x="509905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5702" y="1270"/>
                  </a:lnTo>
                  <a:lnTo>
                    <a:pt x="5702" y="3810"/>
                  </a:lnTo>
                  <a:lnTo>
                    <a:pt x="14846" y="3810"/>
                  </a:lnTo>
                  <a:lnTo>
                    <a:pt x="14846" y="7620"/>
                  </a:lnTo>
                  <a:lnTo>
                    <a:pt x="495300" y="7620"/>
                  </a:lnTo>
                  <a:lnTo>
                    <a:pt x="495300" y="3810"/>
                  </a:lnTo>
                  <a:lnTo>
                    <a:pt x="504825" y="3810"/>
                  </a:lnTo>
                  <a:lnTo>
                    <a:pt x="504825" y="1270"/>
                  </a:lnTo>
                  <a:lnTo>
                    <a:pt x="509905" y="1270"/>
                  </a:lnTo>
                  <a:lnTo>
                    <a:pt x="509905" y="0"/>
                  </a:lnTo>
                  <a:close/>
                </a:path>
              </a:pathLst>
            </a:custGeom>
            <a:solidFill>
              <a:srgbClr val="5B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6" name="object 1166"/>
            <p:cNvSpPr/>
            <p:nvPr/>
          </p:nvSpPr>
          <p:spPr>
            <a:xfrm>
              <a:off x="1175258" y="1150619"/>
              <a:ext cx="469900" cy="7620"/>
            </a:xfrm>
            <a:custGeom>
              <a:avLst/>
              <a:gdLst/>
              <a:ahLst/>
              <a:cxnLst/>
              <a:rect l="l" t="t" r="r" b="b"/>
              <a:pathLst>
                <a:path w="469900" h="7619">
                  <a:moveTo>
                    <a:pt x="469391" y="0"/>
                  </a:moveTo>
                  <a:lnTo>
                    <a:pt x="0" y="0"/>
                  </a:lnTo>
                  <a:lnTo>
                    <a:pt x="7111" y="2539"/>
                  </a:lnTo>
                  <a:lnTo>
                    <a:pt x="22351" y="7619"/>
                  </a:lnTo>
                  <a:lnTo>
                    <a:pt x="445579" y="7619"/>
                  </a:lnTo>
                  <a:lnTo>
                    <a:pt x="450341" y="6349"/>
                  </a:lnTo>
                  <a:lnTo>
                    <a:pt x="469391" y="0"/>
                  </a:lnTo>
                  <a:close/>
                </a:path>
              </a:pathLst>
            </a:custGeom>
            <a:solidFill>
              <a:srgbClr val="5A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7" name="object 1167"/>
            <p:cNvSpPr/>
            <p:nvPr/>
          </p:nvSpPr>
          <p:spPr>
            <a:xfrm>
              <a:off x="1193800" y="1156969"/>
              <a:ext cx="431800" cy="8890"/>
            </a:xfrm>
            <a:custGeom>
              <a:avLst/>
              <a:gdLst/>
              <a:ahLst/>
              <a:cxnLst/>
              <a:rect l="l" t="t" r="r" b="b"/>
              <a:pathLst>
                <a:path w="431800" h="8890">
                  <a:moveTo>
                    <a:pt x="431799" y="0"/>
                  </a:moveTo>
                  <a:lnTo>
                    <a:pt x="0" y="0"/>
                  </a:lnTo>
                  <a:lnTo>
                    <a:pt x="7619" y="2539"/>
                  </a:lnTo>
                  <a:lnTo>
                    <a:pt x="27939" y="7619"/>
                  </a:lnTo>
                  <a:lnTo>
                    <a:pt x="32702" y="8889"/>
                  </a:lnTo>
                  <a:lnTo>
                    <a:pt x="398462" y="8889"/>
                  </a:lnTo>
                  <a:lnTo>
                    <a:pt x="431799" y="0"/>
                  </a:lnTo>
                  <a:close/>
                </a:path>
              </a:pathLst>
            </a:custGeom>
            <a:solidFill>
              <a:srgbClr val="58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8" name="object 1168"/>
            <p:cNvSpPr/>
            <p:nvPr/>
          </p:nvSpPr>
          <p:spPr>
            <a:xfrm>
              <a:off x="1221739" y="1164590"/>
              <a:ext cx="375285" cy="7620"/>
            </a:xfrm>
            <a:custGeom>
              <a:avLst/>
              <a:gdLst/>
              <a:ahLst/>
              <a:cxnLst/>
              <a:rect l="l" t="t" r="r" b="b"/>
              <a:pathLst>
                <a:path w="375284" h="7619">
                  <a:moveTo>
                    <a:pt x="375284" y="0"/>
                  </a:moveTo>
                  <a:lnTo>
                    <a:pt x="0" y="0"/>
                  </a:lnTo>
                  <a:lnTo>
                    <a:pt x="19050" y="5079"/>
                  </a:lnTo>
                  <a:lnTo>
                    <a:pt x="33443" y="7620"/>
                  </a:lnTo>
                  <a:lnTo>
                    <a:pt x="344169" y="7620"/>
                  </a:lnTo>
                  <a:lnTo>
                    <a:pt x="365759" y="2539"/>
                  </a:lnTo>
                  <a:lnTo>
                    <a:pt x="375284" y="0"/>
                  </a:lnTo>
                  <a:close/>
                </a:path>
              </a:pathLst>
            </a:custGeom>
            <a:solidFill>
              <a:srgbClr val="57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9" name="object 1169"/>
            <p:cNvSpPr/>
            <p:nvPr/>
          </p:nvSpPr>
          <p:spPr>
            <a:xfrm>
              <a:off x="1255183" y="1172210"/>
              <a:ext cx="311150" cy="7620"/>
            </a:xfrm>
            <a:custGeom>
              <a:avLst/>
              <a:gdLst/>
              <a:ahLst/>
              <a:cxnLst/>
              <a:rect l="l" t="t" r="r" b="b"/>
              <a:pathLst>
                <a:path w="311150" h="7619">
                  <a:moveTo>
                    <a:pt x="310726" y="0"/>
                  </a:moveTo>
                  <a:lnTo>
                    <a:pt x="0" y="0"/>
                  </a:lnTo>
                  <a:lnTo>
                    <a:pt x="7196" y="1269"/>
                  </a:lnTo>
                  <a:lnTo>
                    <a:pt x="27516" y="5079"/>
                  </a:lnTo>
                  <a:lnTo>
                    <a:pt x="49106" y="7619"/>
                  </a:lnTo>
                  <a:lnTo>
                    <a:pt x="268816" y="7619"/>
                  </a:lnTo>
                  <a:lnTo>
                    <a:pt x="290406" y="3809"/>
                  </a:lnTo>
                  <a:lnTo>
                    <a:pt x="310726" y="0"/>
                  </a:lnTo>
                  <a:close/>
                </a:path>
              </a:pathLst>
            </a:custGeom>
            <a:solidFill>
              <a:srgbClr val="5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0" name="object 1170"/>
            <p:cNvSpPr/>
            <p:nvPr/>
          </p:nvSpPr>
          <p:spPr>
            <a:xfrm>
              <a:off x="1293494" y="1178560"/>
              <a:ext cx="238125" cy="7620"/>
            </a:xfrm>
            <a:custGeom>
              <a:avLst/>
              <a:gdLst/>
              <a:ahLst/>
              <a:cxnLst/>
              <a:rect l="l" t="t" r="r" b="b"/>
              <a:pathLst>
                <a:path w="238125" h="7619">
                  <a:moveTo>
                    <a:pt x="237701" y="0"/>
                  </a:moveTo>
                  <a:lnTo>
                    <a:pt x="0" y="0"/>
                  </a:lnTo>
                  <a:lnTo>
                    <a:pt x="53974" y="6349"/>
                  </a:lnTo>
                  <a:lnTo>
                    <a:pt x="78104" y="7619"/>
                  </a:lnTo>
                  <a:lnTo>
                    <a:pt x="167004" y="7619"/>
                  </a:lnTo>
                  <a:lnTo>
                    <a:pt x="187324" y="6349"/>
                  </a:lnTo>
                  <a:lnTo>
                    <a:pt x="230504" y="1269"/>
                  </a:lnTo>
                  <a:lnTo>
                    <a:pt x="237701" y="0"/>
                  </a:lnTo>
                  <a:close/>
                </a:path>
              </a:pathLst>
            </a:custGeom>
            <a:solidFill>
              <a:srgbClr val="55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1" name="object 1171"/>
            <p:cNvSpPr/>
            <p:nvPr/>
          </p:nvSpPr>
          <p:spPr>
            <a:xfrm>
              <a:off x="8890" y="132079"/>
              <a:ext cx="2744470" cy="1054100"/>
            </a:xfrm>
            <a:custGeom>
              <a:avLst/>
              <a:gdLst/>
              <a:ahLst/>
              <a:cxnLst/>
              <a:rect l="l" t="t" r="r" b="b"/>
              <a:pathLst>
                <a:path w="2744470" h="1054100">
                  <a:moveTo>
                    <a:pt x="261620" y="349250"/>
                  </a:moveTo>
                  <a:lnTo>
                    <a:pt x="247650" y="350520"/>
                  </a:lnTo>
                  <a:lnTo>
                    <a:pt x="233680" y="350520"/>
                  </a:lnTo>
                  <a:lnTo>
                    <a:pt x="219710" y="353060"/>
                  </a:lnTo>
                  <a:lnTo>
                    <a:pt x="179070" y="358140"/>
                  </a:lnTo>
                  <a:lnTo>
                    <a:pt x="153670" y="364490"/>
                  </a:lnTo>
                  <a:lnTo>
                    <a:pt x="140970" y="367030"/>
                  </a:lnTo>
                  <a:lnTo>
                    <a:pt x="129540" y="372110"/>
                  </a:lnTo>
                  <a:lnTo>
                    <a:pt x="118110" y="375920"/>
                  </a:lnTo>
                  <a:lnTo>
                    <a:pt x="106680" y="379730"/>
                  </a:lnTo>
                  <a:lnTo>
                    <a:pt x="95249" y="384810"/>
                  </a:lnTo>
                  <a:lnTo>
                    <a:pt x="85090" y="389890"/>
                  </a:lnTo>
                  <a:lnTo>
                    <a:pt x="76200" y="394970"/>
                  </a:lnTo>
                  <a:lnTo>
                    <a:pt x="66040" y="400050"/>
                  </a:lnTo>
                  <a:lnTo>
                    <a:pt x="57150" y="406400"/>
                  </a:lnTo>
                  <a:lnTo>
                    <a:pt x="49529" y="411480"/>
                  </a:lnTo>
                  <a:lnTo>
                    <a:pt x="41910" y="417830"/>
                  </a:lnTo>
                  <a:lnTo>
                    <a:pt x="34290" y="424180"/>
                  </a:lnTo>
                  <a:lnTo>
                    <a:pt x="27940" y="430530"/>
                  </a:lnTo>
                  <a:lnTo>
                    <a:pt x="22860" y="438150"/>
                  </a:lnTo>
                  <a:lnTo>
                    <a:pt x="17780" y="444500"/>
                  </a:lnTo>
                  <a:lnTo>
                    <a:pt x="12700" y="450850"/>
                  </a:lnTo>
                  <a:lnTo>
                    <a:pt x="8890" y="458470"/>
                  </a:lnTo>
                  <a:lnTo>
                    <a:pt x="6350" y="466090"/>
                  </a:lnTo>
                  <a:lnTo>
                    <a:pt x="3810" y="473710"/>
                  </a:lnTo>
                  <a:lnTo>
                    <a:pt x="2540" y="480060"/>
                  </a:lnTo>
                  <a:lnTo>
                    <a:pt x="1270" y="487680"/>
                  </a:lnTo>
                  <a:lnTo>
                    <a:pt x="0" y="495300"/>
                  </a:lnTo>
                  <a:lnTo>
                    <a:pt x="1270" y="501650"/>
                  </a:lnTo>
                  <a:lnTo>
                    <a:pt x="2540" y="509270"/>
                  </a:lnTo>
                  <a:lnTo>
                    <a:pt x="3810" y="516890"/>
                  </a:lnTo>
                  <a:lnTo>
                    <a:pt x="6350" y="524510"/>
                  </a:lnTo>
                  <a:lnTo>
                    <a:pt x="8890" y="530860"/>
                  </a:lnTo>
                  <a:lnTo>
                    <a:pt x="13970" y="538480"/>
                  </a:lnTo>
                  <a:lnTo>
                    <a:pt x="17780" y="544830"/>
                  </a:lnTo>
                  <a:lnTo>
                    <a:pt x="24130" y="552450"/>
                  </a:lnTo>
                  <a:lnTo>
                    <a:pt x="29209" y="558800"/>
                  </a:lnTo>
                  <a:lnTo>
                    <a:pt x="35560" y="565150"/>
                  </a:lnTo>
                  <a:lnTo>
                    <a:pt x="68580" y="589280"/>
                  </a:lnTo>
                  <a:lnTo>
                    <a:pt x="77470" y="594360"/>
                  </a:lnTo>
                  <a:lnTo>
                    <a:pt x="87630" y="600710"/>
                  </a:lnTo>
                  <a:lnTo>
                    <a:pt x="97790" y="604520"/>
                  </a:lnTo>
                  <a:lnTo>
                    <a:pt x="109220" y="609600"/>
                  </a:lnTo>
                  <a:lnTo>
                    <a:pt x="119380" y="613410"/>
                  </a:lnTo>
                  <a:lnTo>
                    <a:pt x="132080" y="617220"/>
                  </a:lnTo>
                  <a:lnTo>
                    <a:pt x="143510" y="621030"/>
                  </a:lnTo>
                  <a:lnTo>
                    <a:pt x="156210" y="624840"/>
                  </a:lnTo>
                  <a:lnTo>
                    <a:pt x="168910" y="627380"/>
                  </a:lnTo>
                  <a:lnTo>
                    <a:pt x="181610" y="631190"/>
                  </a:lnTo>
                  <a:lnTo>
                    <a:pt x="195580" y="632460"/>
                  </a:lnTo>
                  <a:lnTo>
                    <a:pt x="203200" y="590550"/>
                  </a:lnTo>
                  <a:lnTo>
                    <a:pt x="190500" y="594360"/>
                  </a:lnTo>
                  <a:lnTo>
                    <a:pt x="179070" y="598170"/>
                  </a:lnTo>
                  <a:lnTo>
                    <a:pt x="167640" y="601980"/>
                  </a:lnTo>
                  <a:lnTo>
                    <a:pt x="156210" y="607060"/>
                  </a:lnTo>
                  <a:lnTo>
                    <a:pt x="146050" y="612140"/>
                  </a:lnTo>
                  <a:lnTo>
                    <a:pt x="137160" y="617220"/>
                  </a:lnTo>
                  <a:lnTo>
                    <a:pt x="127000" y="622300"/>
                  </a:lnTo>
                  <a:lnTo>
                    <a:pt x="118110" y="628650"/>
                  </a:lnTo>
                  <a:lnTo>
                    <a:pt x="110490" y="633730"/>
                  </a:lnTo>
                  <a:lnTo>
                    <a:pt x="101599" y="640080"/>
                  </a:lnTo>
                  <a:lnTo>
                    <a:pt x="72390" y="673100"/>
                  </a:lnTo>
                  <a:lnTo>
                    <a:pt x="69850" y="680720"/>
                  </a:lnTo>
                  <a:lnTo>
                    <a:pt x="66040" y="688340"/>
                  </a:lnTo>
                  <a:lnTo>
                    <a:pt x="63500" y="694690"/>
                  </a:lnTo>
                  <a:lnTo>
                    <a:pt x="62229" y="702310"/>
                  </a:lnTo>
                  <a:lnTo>
                    <a:pt x="60960" y="709930"/>
                  </a:lnTo>
                  <a:lnTo>
                    <a:pt x="60960" y="717550"/>
                  </a:lnTo>
                  <a:lnTo>
                    <a:pt x="60960" y="723900"/>
                  </a:lnTo>
                  <a:lnTo>
                    <a:pt x="62229" y="731520"/>
                  </a:lnTo>
                  <a:lnTo>
                    <a:pt x="63500" y="739140"/>
                  </a:lnTo>
                  <a:lnTo>
                    <a:pt x="67310" y="746760"/>
                  </a:lnTo>
                  <a:lnTo>
                    <a:pt x="69850" y="753110"/>
                  </a:lnTo>
                  <a:lnTo>
                    <a:pt x="73660" y="760730"/>
                  </a:lnTo>
                  <a:lnTo>
                    <a:pt x="78740" y="767080"/>
                  </a:lnTo>
                  <a:lnTo>
                    <a:pt x="83820" y="773430"/>
                  </a:lnTo>
                  <a:lnTo>
                    <a:pt x="90170" y="781050"/>
                  </a:lnTo>
                  <a:lnTo>
                    <a:pt x="96520" y="787400"/>
                  </a:lnTo>
                  <a:lnTo>
                    <a:pt x="102870" y="793750"/>
                  </a:lnTo>
                  <a:lnTo>
                    <a:pt x="111760" y="800100"/>
                  </a:lnTo>
                  <a:lnTo>
                    <a:pt x="119380" y="805180"/>
                  </a:lnTo>
                  <a:lnTo>
                    <a:pt x="128270" y="811530"/>
                  </a:lnTo>
                  <a:lnTo>
                    <a:pt x="138430" y="816610"/>
                  </a:lnTo>
                  <a:lnTo>
                    <a:pt x="148590" y="821690"/>
                  </a:lnTo>
                  <a:lnTo>
                    <a:pt x="158750" y="826770"/>
                  </a:lnTo>
                  <a:lnTo>
                    <a:pt x="170180" y="831850"/>
                  </a:lnTo>
                  <a:lnTo>
                    <a:pt x="181610" y="835660"/>
                  </a:lnTo>
                  <a:lnTo>
                    <a:pt x="193040" y="839470"/>
                  </a:lnTo>
                  <a:lnTo>
                    <a:pt x="204470" y="843280"/>
                  </a:lnTo>
                  <a:lnTo>
                    <a:pt x="217170" y="847090"/>
                  </a:lnTo>
                  <a:lnTo>
                    <a:pt x="231140" y="849630"/>
                  </a:lnTo>
                  <a:lnTo>
                    <a:pt x="243840" y="852170"/>
                  </a:lnTo>
                  <a:lnTo>
                    <a:pt x="256540" y="854710"/>
                  </a:lnTo>
                  <a:lnTo>
                    <a:pt x="270510" y="855980"/>
                  </a:lnTo>
                  <a:lnTo>
                    <a:pt x="284480" y="858520"/>
                  </a:lnTo>
                  <a:lnTo>
                    <a:pt x="298450" y="859790"/>
                  </a:lnTo>
                  <a:lnTo>
                    <a:pt x="312420" y="859790"/>
                  </a:lnTo>
                  <a:lnTo>
                    <a:pt x="326390" y="861060"/>
                  </a:lnTo>
                  <a:lnTo>
                    <a:pt x="340360" y="861060"/>
                  </a:lnTo>
                  <a:lnTo>
                    <a:pt x="354330" y="861060"/>
                  </a:lnTo>
                  <a:lnTo>
                    <a:pt x="463550" y="923290"/>
                  </a:lnTo>
                  <a:lnTo>
                    <a:pt x="482600" y="932180"/>
                  </a:lnTo>
                  <a:lnTo>
                    <a:pt x="502919" y="939800"/>
                  </a:lnTo>
                  <a:lnTo>
                    <a:pt x="524510" y="947420"/>
                  </a:lnTo>
                  <a:lnTo>
                    <a:pt x="546100" y="955040"/>
                  </a:lnTo>
                  <a:lnTo>
                    <a:pt x="567690" y="961390"/>
                  </a:lnTo>
                  <a:lnTo>
                    <a:pt x="591819" y="966470"/>
                  </a:lnTo>
                  <a:lnTo>
                    <a:pt x="614680" y="972820"/>
                  </a:lnTo>
                  <a:lnTo>
                    <a:pt x="638810" y="976630"/>
                  </a:lnTo>
                  <a:lnTo>
                    <a:pt x="662940" y="980440"/>
                  </a:lnTo>
                  <a:lnTo>
                    <a:pt x="688340" y="984250"/>
                  </a:lnTo>
                  <a:lnTo>
                    <a:pt x="713740" y="986790"/>
                  </a:lnTo>
                  <a:lnTo>
                    <a:pt x="737869" y="988060"/>
                  </a:lnTo>
                  <a:lnTo>
                    <a:pt x="764540" y="989330"/>
                  </a:lnTo>
                  <a:lnTo>
                    <a:pt x="789940" y="990600"/>
                  </a:lnTo>
                  <a:lnTo>
                    <a:pt x="815340" y="989330"/>
                  </a:lnTo>
                  <a:lnTo>
                    <a:pt x="840740" y="989330"/>
                  </a:lnTo>
                  <a:lnTo>
                    <a:pt x="866140" y="986790"/>
                  </a:lnTo>
                  <a:lnTo>
                    <a:pt x="891540" y="985520"/>
                  </a:lnTo>
                  <a:lnTo>
                    <a:pt x="916940" y="981710"/>
                  </a:lnTo>
                  <a:lnTo>
                    <a:pt x="941069" y="977900"/>
                  </a:lnTo>
                  <a:lnTo>
                    <a:pt x="1137920" y="1005840"/>
                  </a:lnTo>
                  <a:lnTo>
                    <a:pt x="1155700" y="1012190"/>
                  </a:lnTo>
                  <a:lnTo>
                    <a:pt x="1173480" y="1019810"/>
                  </a:lnTo>
                  <a:lnTo>
                    <a:pt x="1192530" y="1024890"/>
                  </a:lnTo>
                  <a:lnTo>
                    <a:pt x="1212850" y="1029970"/>
                  </a:lnTo>
                  <a:lnTo>
                    <a:pt x="1233170" y="1035050"/>
                  </a:lnTo>
                  <a:lnTo>
                    <a:pt x="1253490" y="1040130"/>
                  </a:lnTo>
                  <a:lnTo>
                    <a:pt x="1275080" y="1043940"/>
                  </a:lnTo>
                  <a:lnTo>
                    <a:pt x="1296670" y="1046480"/>
                  </a:lnTo>
                  <a:lnTo>
                    <a:pt x="1318260" y="1049020"/>
                  </a:lnTo>
                  <a:lnTo>
                    <a:pt x="1339850" y="1050290"/>
                  </a:lnTo>
                  <a:lnTo>
                    <a:pt x="1361440" y="1052830"/>
                  </a:lnTo>
                  <a:lnTo>
                    <a:pt x="1384300" y="1052830"/>
                  </a:lnTo>
                  <a:lnTo>
                    <a:pt x="1405890" y="1052830"/>
                  </a:lnTo>
                  <a:lnTo>
                    <a:pt x="1428750" y="1052830"/>
                  </a:lnTo>
                  <a:lnTo>
                    <a:pt x="1450340" y="1051560"/>
                  </a:lnTo>
                  <a:lnTo>
                    <a:pt x="1471930" y="1050290"/>
                  </a:lnTo>
                  <a:lnTo>
                    <a:pt x="1493520" y="1047750"/>
                  </a:lnTo>
                  <a:lnTo>
                    <a:pt x="1515110" y="1045210"/>
                  </a:lnTo>
                  <a:lnTo>
                    <a:pt x="1536700" y="1041400"/>
                  </a:lnTo>
                  <a:lnTo>
                    <a:pt x="1558290" y="1037590"/>
                  </a:lnTo>
                  <a:lnTo>
                    <a:pt x="1578610" y="1033780"/>
                  </a:lnTo>
                  <a:lnTo>
                    <a:pt x="1598930" y="1028700"/>
                  </a:lnTo>
                  <a:lnTo>
                    <a:pt x="1617980" y="1022350"/>
                  </a:lnTo>
                  <a:lnTo>
                    <a:pt x="1637030" y="1017270"/>
                  </a:lnTo>
                  <a:lnTo>
                    <a:pt x="1654810" y="1009650"/>
                  </a:lnTo>
                  <a:lnTo>
                    <a:pt x="1672590" y="1003300"/>
                  </a:lnTo>
                  <a:lnTo>
                    <a:pt x="1689100" y="995680"/>
                  </a:lnTo>
                  <a:lnTo>
                    <a:pt x="1734820" y="970280"/>
                  </a:lnTo>
                  <a:lnTo>
                    <a:pt x="1772920" y="941070"/>
                  </a:lnTo>
                  <a:lnTo>
                    <a:pt x="1893570" y="914400"/>
                  </a:lnTo>
                  <a:lnTo>
                    <a:pt x="1911350" y="918210"/>
                  </a:lnTo>
                  <a:lnTo>
                    <a:pt x="1929130" y="919480"/>
                  </a:lnTo>
                  <a:lnTo>
                    <a:pt x="1948180" y="922020"/>
                  </a:lnTo>
                  <a:lnTo>
                    <a:pt x="1965960" y="923290"/>
                  </a:lnTo>
                  <a:lnTo>
                    <a:pt x="1985010" y="923290"/>
                  </a:lnTo>
                  <a:lnTo>
                    <a:pt x="2002790" y="924560"/>
                  </a:lnTo>
                  <a:lnTo>
                    <a:pt x="2021840" y="924560"/>
                  </a:lnTo>
                  <a:lnTo>
                    <a:pt x="2039620" y="923290"/>
                  </a:lnTo>
                  <a:lnTo>
                    <a:pt x="2058670" y="922020"/>
                  </a:lnTo>
                  <a:lnTo>
                    <a:pt x="2076450" y="920750"/>
                  </a:lnTo>
                  <a:lnTo>
                    <a:pt x="2095500" y="918210"/>
                  </a:lnTo>
                  <a:lnTo>
                    <a:pt x="2113280" y="915670"/>
                  </a:lnTo>
                  <a:lnTo>
                    <a:pt x="2131060" y="913130"/>
                  </a:lnTo>
                  <a:lnTo>
                    <a:pt x="2147570" y="909320"/>
                  </a:lnTo>
                  <a:lnTo>
                    <a:pt x="2165350" y="905510"/>
                  </a:lnTo>
                  <a:lnTo>
                    <a:pt x="2181860" y="901700"/>
                  </a:lnTo>
                  <a:lnTo>
                    <a:pt x="2197100" y="896620"/>
                  </a:lnTo>
                  <a:lnTo>
                    <a:pt x="2213610" y="891540"/>
                  </a:lnTo>
                  <a:lnTo>
                    <a:pt x="2227580" y="885190"/>
                  </a:lnTo>
                  <a:lnTo>
                    <a:pt x="2242820" y="880110"/>
                  </a:lnTo>
                  <a:lnTo>
                    <a:pt x="2256790" y="873760"/>
                  </a:lnTo>
                  <a:lnTo>
                    <a:pt x="2270760" y="866140"/>
                  </a:lnTo>
                  <a:lnTo>
                    <a:pt x="2283460" y="859790"/>
                  </a:lnTo>
                  <a:lnTo>
                    <a:pt x="2294890" y="852170"/>
                  </a:lnTo>
                  <a:lnTo>
                    <a:pt x="2306320" y="844550"/>
                  </a:lnTo>
                  <a:lnTo>
                    <a:pt x="2316480" y="836930"/>
                  </a:lnTo>
                  <a:lnTo>
                    <a:pt x="2326640" y="828040"/>
                  </a:lnTo>
                  <a:lnTo>
                    <a:pt x="2334260" y="819150"/>
                  </a:lnTo>
                  <a:lnTo>
                    <a:pt x="2343150" y="810260"/>
                  </a:lnTo>
                  <a:lnTo>
                    <a:pt x="2349500" y="801370"/>
                  </a:lnTo>
                  <a:lnTo>
                    <a:pt x="2355850" y="792480"/>
                  </a:lnTo>
                  <a:lnTo>
                    <a:pt x="2362200" y="783590"/>
                  </a:lnTo>
                  <a:lnTo>
                    <a:pt x="2366010" y="773430"/>
                  </a:lnTo>
                  <a:lnTo>
                    <a:pt x="2369820" y="764540"/>
                  </a:lnTo>
                  <a:lnTo>
                    <a:pt x="2372360" y="754380"/>
                  </a:lnTo>
                  <a:lnTo>
                    <a:pt x="2374900" y="745490"/>
                  </a:lnTo>
                  <a:lnTo>
                    <a:pt x="2374900" y="735330"/>
                  </a:lnTo>
                  <a:lnTo>
                    <a:pt x="2345690" y="735330"/>
                  </a:lnTo>
                  <a:lnTo>
                    <a:pt x="2367280" y="734060"/>
                  </a:lnTo>
                  <a:lnTo>
                    <a:pt x="2388870" y="731520"/>
                  </a:lnTo>
                  <a:lnTo>
                    <a:pt x="2409190" y="730250"/>
                  </a:lnTo>
                  <a:lnTo>
                    <a:pt x="2430780" y="726440"/>
                  </a:lnTo>
                  <a:lnTo>
                    <a:pt x="2471420" y="720090"/>
                  </a:lnTo>
                  <a:lnTo>
                    <a:pt x="2510790" y="709930"/>
                  </a:lnTo>
                  <a:lnTo>
                    <a:pt x="2547620" y="698500"/>
                  </a:lnTo>
                  <a:lnTo>
                    <a:pt x="2566670" y="692150"/>
                  </a:lnTo>
                  <a:lnTo>
                    <a:pt x="2583180" y="685800"/>
                  </a:lnTo>
                  <a:lnTo>
                    <a:pt x="2599690" y="678180"/>
                  </a:lnTo>
                  <a:lnTo>
                    <a:pt x="2614930" y="670560"/>
                  </a:lnTo>
                  <a:lnTo>
                    <a:pt x="2630170" y="662940"/>
                  </a:lnTo>
                  <a:lnTo>
                    <a:pt x="2645410" y="654050"/>
                  </a:lnTo>
                  <a:lnTo>
                    <a:pt x="2658110" y="645160"/>
                  </a:lnTo>
                  <a:lnTo>
                    <a:pt x="2670810" y="635000"/>
                  </a:lnTo>
                  <a:lnTo>
                    <a:pt x="2682240" y="626110"/>
                  </a:lnTo>
                  <a:lnTo>
                    <a:pt x="2692400" y="615950"/>
                  </a:lnTo>
                  <a:lnTo>
                    <a:pt x="2702560" y="605790"/>
                  </a:lnTo>
                  <a:lnTo>
                    <a:pt x="2711450" y="595630"/>
                  </a:lnTo>
                  <a:lnTo>
                    <a:pt x="2719070" y="585470"/>
                  </a:lnTo>
                  <a:lnTo>
                    <a:pt x="2725420" y="574040"/>
                  </a:lnTo>
                  <a:lnTo>
                    <a:pt x="2731770" y="563880"/>
                  </a:lnTo>
                  <a:lnTo>
                    <a:pt x="2735580" y="552450"/>
                  </a:lnTo>
                  <a:lnTo>
                    <a:pt x="2739390" y="541020"/>
                  </a:lnTo>
                  <a:lnTo>
                    <a:pt x="2741930" y="529590"/>
                  </a:lnTo>
                  <a:lnTo>
                    <a:pt x="2743200" y="518160"/>
                  </a:lnTo>
                  <a:lnTo>
                    <a:pt x="2743200" y="506730"/>
                  </a:lnTo>
                  <a:lnTo>
                    <a:pt x="2741930" y="495300"/>
                  </a:lnTo>
                  <a:lnTo>
                    <a:pt x="2740660" y="485140"/>
                  </a:lnTo>
                  <a:lnTo>
                    <a:pt x="2738120" y="473710"/>
                  </a:lnTo>
                  <a:lnTo>
                    <a:pt x="2733040" y="462280"/>
                  </a:lnTo>
                  <a:lnTo>
                    <a:pt x="2727960" y="450850"/>
                  </a:lnTo>
                  <a:lnTo>
                    <a:pt x="2706370" y="419100"/>
                  </a:lnTo>
                  <a:lnTo>
                    <a:pt x="2675890" y="388620"/>
                  </a:lnTo>
                  <a:lnTo>
                    <a:pt x="2663190" y="379730"/>
                  </a:lnTo>
                  <a:lnTo>
                    <a:pt x="2650490" y="370840"/>
                  </a:lnTo>
                  <a:lnTo>
                    <a:pt x="2606040" y="345440"/>
                  </a:lnTo>
                  <a:lnTo>
                    <a:pt x="2555240" y="325120"/>
                  </a:lnTo>
                  <a:lnTo>
                    <a:pt x="2604770" y="416560"/>
                  </a:lnTo>
                  <a:lnTo>
                    <a:pt x="2641600" y="386080"/>
                  </a:lnTo>
                  <a:lnTo>
                    <a:pt x="2655570" y="369570"/>
                  </a:lnTo>
                  <a:lnTo>
                    <a:pt x="2661920" y="361950"/>
                  </a:lnTo>
                  <a:lnTo>
                    <a:pt x="2667000" y="353060"/>
                  </a:lnTo>
                  <a:lnTo>
                    <a:pt x="2672080" y="344170"/>
                  </a:lnTo>
                  <a:lnTo>
                    <a:pt x="2675890" y="336550"/>
                  </a:lnTo>
                  <a:lnTo>
                    <a:pt x="2678430" y="326390"/>
                  </a:lnTo>
                  <a:lnTo>
                    <a:pt x="2679700" y="317500"/>
                  </a:lnTo>
                  <a:lnTo>
                    <a:pt x="2680970" y="309880"/>
                  </a:lnTo>
                  <a:lnTo>
                    <a:pt x="2680970" y="299720"/>
                  </a:lnTo>
                  <a:lnTo>
                    <a:pt x="2679700" y="290830"/>
                  </a:lnTo>
                  <a:lnTo>
                    <a:pt x="2678430" y="281940"/>
                  </a:lnTo>
                  <a:lnTo>
                    <a:pt x="2675890" y="273050"/>
                  </a:lnTo>
                  <a:lnTo>
                    <a:pt x="2673350" y="264160"/>
                  </a:lnTo>
                  <a:lnTo>
                    <a:pt x="2668270" y="256540"/>
                  </a:lnTo>
                  <a:lnTo>
                    <a:pt x="2663190" y="247650"/>
                  </a:lnTo>
                  <a:lnTo>
                    <a:pt x="2658110" y="238760"/>
                  </a:lnTo>
                  <a:lnTo>
                    <a:pt x="2651760" y="231140"/>
                  </a:lnTo>
                  <a:lnTo>
                    <a:pt x="2644140" y="222250"/>
                  </a:lnTo>
                  <a:lnTo>
                    <a:pt x="2635250" y="214629"/>
                  </a:lnTo>
                  <a:lnTo>
                    <a:pt x="2627630" y="207010"/>
                  </a:lnTo>
                  <a:lnTo>
                    <a:pt x="2617470" y="199390"/>
                  </a:lnTo>
                  <a:lnTo>
                    <a:pt x="2607310" y="193040"/>
                  </a:lnTo>
                  <a:lnTo>
                    <a:pt x="2595880" y="185420"/>
                  </a:lnTo>
                  <a:lnTo>
                    <a:pt x="2584450" y="179070"/>
                  </a:lnTo>
                  <a:lnTo>
                    <a:pt x="2571750" y="172720"/>
                  </a:lnTo>
                  <a:lnTo>
                    <a:pt x="2559050" y="167640"/>
                  </a:lnTo>
                  <a:lnTo>
                    <a:pt x="2546350" y="161290"/>
                  </a:lnTo>
                  <a:lnTo>
                    <a:pt x="2503170" y="147320"/>
                  </a:lnTo>
                  <a:lnTo>
                    <a:pt x="2471420" y="139700"/>
                  </a:lnTo>
                  <a:lnTo>
                    <a:pt x="2456180" y="135890"/>
                  </a:lnTo>
                  <a:lnTo>
                    <a:pt x="2439670" y="133350"/>
                  </a:lnTo>
                  <a:lnTo>
                    <a:pt x="2423160" y="130810"/>
                  </a:lnTo>
                  <a:lnTo>
                    <a:pt x="2406650" y="129540"/>
                  </a:lnTo>
                  <a:lnTo>
                    <a:pt x="2390140" y="128270"/>
                  </a:lnTo>
                  <a:lnTo>
                    <a:pt x="2420620" y="107950"/>
                  </a:lnTo>
                  <a:lnTo>
                    <a:pt x="2415540" y="100329"/>
                  </a:lnTo>
                  <a:lnTo>
                    <a:pt x="2407920" y="92710"/>
                  </a:lnTo>
                  <a:lnTo>
                    <a:pt x="2401570" y="85090"/>
                  </a:lnTo>
                  <a:lnTo>
                    <a:pt x="2393950" y="78740"/>
                  </a:lnTo>
                  <a:lnTo>
                    <a:pt x="2385060" y="71120"/>
                  </a:lnTo>
                  <a:lnTo>
                    <a:pt x="2376170" y="64770"/>
                  </a:lnTo>
                  <a:lnTo>
                    <a:pt x="2367280" y="58420"/>
                  </a:lnTo>
                  <a:lnTo>
                    <a:pt x="2355850" y="52070"/>
                  </a:lnTo>
                  <a:lnTo>
                    <a:pt x="2345690" y="45720"/>
                  </a:lnTo>
                  <a:lnTo>
                    <a:pt x="2334260" y="40640"/>
                  </a:lnTo>
                  <a:lnTo>
                    <a:pt x="2321560" y="35560"/>
                  </a:lnTo>
                  <a:lnTo>
                    <a:pt x="2308860" y="30479"/>
                  </a:lnTo>
                  <a:lnTo>
                    <a:pt x="2296160" y="25400"/>
                  </a:lnTo>
                  <a:lnTo>
                    <a:pt x="2283460" y="21590"/>
                  </a:lnTo>
                  <a:lnTo>
                    <a:pt x="2268220" y="17779"/>
                  </a:lnTo>
                  <a:lnTo>
                    <a:pt x="2254250" y="13970"/>
                  </a:lnTo>
                  <a:lnTo>
                    <a:pt x="2240280" y="10160"/>
                  </a:lnTo>
                  <a:lnTo>
                    <a:pt x="2225040" y="7620"/>
                  </a:lnTo>
                  <a:lnTo>
                    <a:pt x="2209800" y="5079"/>
                  </a:lnTo>
                  <a:lnTo>
                    <a:pt x="2194560" y="3810"/>
                  </a:lnTo>
                  <a:lnTo>
                    <a:pt x="2179320" y="1270"/>
                  </a:lnTo>
                  <a:lnTo>
                    <a:pt x="2164080" y="1270"/>
                  </a:lnTo>
                  <a:lnTo>
                    <a:pt x="2148840" y="0"/>
                  </a:lnTo>
                  <a:lnTo>
                    <a:pt x="2132330" y="0"/>
                  </a:lnTo>
                  <a:lnTo>
                    <a:pt x="2117090" y="0"/>
                  </a:lnTo>
                  <a:lnTo>
                    <a:pt x="2100580" y="0"/>
                  </a:lnTo>
                  <a:lnTo>
                    <a:pt x="2085340" y="1270"/>
                  </a:lnTo>
                  <a:lnTo>
                    <a:pt x="2039620" y="6350"/>
                  </a:lnTo>
                  <a:lnTo>
                    <a:pt x="2009140" y="12700"/>
                  </a:lnTo>
                  <a:lnTo>
                    <a:pt x="1995170" y="15240"/>
                  </a:lnTo>
                  <a:lnTo>
                    <a:pt x="1981200" y="19050"/>
                  </a:lnTo>
                  <a:lnTo>
                    <a:pt x="1967230" y="22860"/>
                  </a:lnTo>
                  <a:lnTo>
                    <a:pt x="1830070" y="25400"/>
                  </a:lnTo>
                  <a:lnTo>
                    <a:pt x="1818640" y="20320"/>
                  </a:lnTo>
                  <a:lnTo>
                    <a:pt x="1805940" y="16510"/>
                  </a:lnTo>
                  <a:lnTo>
                    <a:pt x="1791970" y="13970"/>
                  </a:lnTo>
                  <a:lnTo>
                    <a:pt x="1779270" y="10160"/>
                  </a:lnTo>
                  <a:lnTo>
                    <a:pt x="1765300" y="7620"/>
                  </a:lnTo>
                  <a:lnTo>
                    <a:pt x="1752600" y="5079"/>
                  </a:lnTo>
                  <a:lnTo>
                    <a:pt x="1738630" y="3810"/>
                  </a:lnTo>
                  <a:lnTo>
                    <a:pt x="1724660" y="2540"/>
                  </a:lnTo>
                  <a:lnTo>
                    <a:pt x="1709420" y="1270"/>
                  </a:lnTo>
                  <a:lnTo>
                    <a:pt x="1695450" y="0"/>
                  </a:lnTo>
                  <a:lnTo>
                    <a:pt x="1681480" y="0"/>
                  </a:lnTo>
                  <a:lnTo>
                    <a:pt x="1666240" y="0"/>
                  </a:lnTo>
                  <a:lnTo>
                    <a:pt x="1652270" y="0"/>
                  </a:lnTo>
                  <a:lnTo>
                    <a:pt x="1638300" y="1270"/>
                  </a:lnTo>
                  <a:lnTo>
                    <a:pt x="1624330" y="2540"/>
                  </a:lnTo>
                  <a:lnTo>
                    <a:pt x="1609090" y="3810"/>
                  </a:lnTo>
                  <a:lnTo>
                    <a:pt x="1595120" y="5079"/>
                  </a:lnTo>
                  <a:lnTo>
                    <a:pt x="1582420" y="7620"/>
                  </a:lnTo>
                  <a:lnTo>
                    <a:pt x="1568450" y="10160"/>
                  </a:lnTo>
                  <a:lnTo>
                    <a:pt x="1554480" y="13970"/>
                  </a:lnTo>
                  <a:lnTo>
                    <a:pt x="1541780" y="16510"/>
                  </a:lnTo>
                  <a:lnTo>
                    <a:pt x="1530350" y="20320"/>
                  </a:lnTo>
                  <a:lnTo>
                    <a:pt x="1517650" y="25400"/>
                  </a:lnTo>
                  <a:lnTo>
                    <a:pt x="1506220" y="29210"/>
                  </a:lnTo>
                  <a:lnTo>
                    <a:pt x="1494790" y="34290"/>
                  </a:lnTo>
                  <a:lnTo>
                    <a:pt x="1483360" y="39370"/>
                  </a:lnTo>
                  <a:lnTo>
                    <a:pt x="1473200" y="44450"/>
                  </a:lnTo>
                  <a:lnTo>
                    <a:pt x="1343660" y="50800"/>
                  </a:lnTo>
                  <a:lnTo>
                    <a:pt x="1328420" y="46990"/>
                  </a:lnTo>
                  <a:lnTo>
                    <a:pt x="1311910" y="43179"/>
                  </a:lnTo>
                  <a:lnTo>
                    <a:pt x="1295400" y="40640"/>
                  </a:lnTo>
                  <a:lnTo>
                    <a:pt x="1277620" y="38100"/>
                  </a:lnTo>
                  <a:lnTo>
                    <a:pt x="1261110" y="35560"/>
                  </a:lnTo>
                  <a:lnTo>
                    <a:pt x="1243330" y="33020"/>
                  </a:lnTo>
                  <a:lnTo>
                    <a:pt x="1225550" y="33020"/>
                  </a:lnTo>
                  <a:lnTo>
                    <a:pt x="1207770" y="31750"/>
                  </a:lnTo>
                  <a:lnTo>
                    <a:pt x="1191260" y="31750"/>
                  </a:lnTo>
                  <a:lnTo>
                    <a:pt x="1173480" y="31750"/>
                  </a:lnTo>
                  <a:lnTo>
                    <a:pt x="1155700" y="31750"/>
                  </a:lnTo>
                  <a:lnTo>
                    <a:pt x="1137920" y="33020"/>
                  </a:lnTo>
                  <a:lnTo>
                    <a:pt x="1120140" y="35560"/>
                  </a:lnTo>
                  <a:lnTo>
                    <a:pt x="1103630" y="36829"/>
                  </a:lnTo>
                  <a:lnTo>
                    <a:pt x="1087120" y="39370"/>
                  </a:lnTo>
                  <a:lnTo>
                    <a:pt x="1069340" y="41910"/>
                  </a:lnTo>
                  <a:lnTo>
                    <a:pt x="1054100" y="45720"/>
                  </a:lnTo>
                  <a:lnTo>
                    <a:pt x="1037590" y="49529"/>
                  </a:lnTo>
                  <a:lnTo>
                    <a:pt x="1022350" y="54610"/>
                  </a:lnTo>
                  <a:lnTo>
                    <a:pt x="1007110" y="59690"/>
                  </a:lnTo>
                  <a:lnTo>
                    <a:pt x="991869" y="64770"/>
                  </a:lnTo>
                  <a:lnTo>
                    <a:pt x="977900" y="69850"/>
                  </a:lnTo>
                  <a:lnTo>
                    <a:pt x="963929" y="76200"/>
                  </a:lnTo>
                  <a:lnTo>
                    <a:pt x="951229" y="82550"/>
                  </a:lnTo>
                  <a:lnTo>
                    <a:pt x="797560" y="105410"/>
                  </a:lnTo>
                  <a:lnTo>
                    <a:pt x="775969" y="102870"/>
                  </a:lnTo>
                  <a:lnTo>
                    <a:pt x="755650" y="100329"/>
                  </a:lnTo>
                  <a:lnTo>
                    <a:pt x="734060" y="97790"/>
                  </a:lnTo>
                  <a:lnTo>
                    <a:pt x="712469" y="96520"/>
                  </a:lnTo>
                  <a:lnTo>
                    <a:pt x="690880" y="96520"/>
                  </a:lnTo>
                  <a:lnTo>
                    <a:pt x="669290" y="95250"/>
                  </a:lnTo>
                  <a:lnTo>
                    <a:pt x="647700" y="96520"/>
                  </a:lnTo>
                  <a:lnTo>
                    <a:pt x="626110" y="97790"/>
                  </a:lnTo>
                  <a:lnTo>
                    <a:pt x="604519" y="99060"/>
                  </a:lnTo>
                  <a:lnTo>
                    <a:pt x="582930" y="100329"/>
                  </a:lnTo>
                  <a:lnTo>
                    <a:pt x="561340" y="102870"/>
                  </a:lnTo>
                  <a:lnTo>
                    <a:pt x="541019" y="106679"/>
                  </a:lnTo>
                  <a:lnTo>
                    <a:pt x="520700" y="110490"/>
                  </a:lnTo>
                  <a:lnTo>
                    <a:pt x="500380" y="114300"/>
                  </a:lnTo>
                  <a:lnTo>
                    <a:pt x="481330" y="119379"/>
                  </a:lnTo>
                  <a:lnTo>
                    <a:pt x="461009" y="124460"/>
                  </a:lnTo>
                  <a:lnTo>
                    <a:pt x="443230" y="130810"/>
                  </a:lnTo>
                  <a:lnTo>
                    <a:pt x="425450" y="137160"/>
                  </a:lnTo>
                  <a:lnTo>
                    <a:pt x="407669" y="143510"/>
                  </a:lnTo>
                  <a:lnTo>
                    <a:pt x="391160" y="151129"/>
                  </a:lnTo>
                  <a:lnTo>
                    <a:pt x="374650" y="158750"/>
                  </a:lnTo>
                  <a:lnTo>
                    <a:pt x="359410" y="166370"/>
                  </a:lnTo>
                  <a:lnTo>
                    <a:pt x="345440" y="175260"/>
                  </a:lnTo>
                  <a:lnTo>
                    <a:pt x="331470" y="184150"/>
                  </a:lnTo>
                  <a:lnTo>
                    <a:pt x="295910" y="212090"/>
                  </a:lnTo>
                  <a:lnTo>
                    <a:pt x="269240" y="242570"/>
                  </a:lnTo>
                  <a:lnTo>
                    <a:pt x="247650" y="287020"/>
                  </a:lnTo>
                  <a:lnTo>
                    <a:pt x="243840" y="309880"/>
                  </a:lnTo>
                  <a:lnTo>
                    <a:pt x="242570" y="321310"/>
                  </a:lnTo>
                  <a:lnTo>
                    <a:pt x="243840" y="331470"/>
                  </a:lnTo>
                  <a:lnTo>
                    <a:pt x="245110" y="342900"/>
                  </a:lnTo>
                  <a:lnTo>
                    <a:pt x="247650" y="354330"/>
                  </a:lnTo>
                  <a:lnTo>
                    <a:pt x="252730" y="365760"/>
                  </a:lnTo>
                  <a:lnTo>
                    <a:pt x="256540" y="377190"/>
                  </a:lnTo>
                  <a:lnTo>
                    <a:pt x="261620" y="349250"/>
                  </a:lnTo>
                  <a:close/>
                </a:path>
                <a:path w="2744470" h="1054100">
                  <a:moveTo>
                    <a:pt x="0" y="0"/>
                  </a:moveTo>
                  <a:lnTo>
                    <a:pt x="0" y="0"/>
                  </a:lnTo>
                </a:path>
                <a:path w="2744470" h="1054100">
                  <a:moveTo>
                    <a:pt x="2744470" y="1054100"/>
                  </a:moveTo>
                  <a:lnTo>
                    <a:pt x="2744470" y="1054100"/>
                  </a:lnTo>
                </a:path>
                <a:path w="2744470" h="1054100">
                  <a:moveTo>
                    <a:pt x="195580" y="632460"/>
                  </a:moveTo>
                  <a:lnTo>
                    <a:pt x="201930" y="633730"/>
                  </a:lnTo>
                  <a:lnTo>
                    <a:pt x="207010" y="635000"/>
                  </a:lnTo>
                  <a:lnTo>
                    <a:pt x="213360" y="635000"/>
                  </a:lnTo>
                  <a:lnTo>
                    <a:pt x="219710" y="636270"/>
                  </a:lnTo>
                  <a:lnTo>
                    <a:pt x="226060" y="636270"/>
                  </a:lnTo>
                  <a:lnTo>
                    <a:pt x="231140" y="637540"/>
                  </a:lnTo>
                  <a:lnTo>
                    <a:pt x="237490" y="637540"/>
                  </a:lnTo>
                  <a:lnTo>
                    <a:pt x="243840" y="638810"/>
                  </a:lnTo>
                  <a:lnTo>
                    <a:pt x="250190" y="638810"/>
                  </a:lnTo>
                  <a:lnTo>
                    <a:pt x="280670" y="638810"/>
                  </a:lnTo>
                  <a:lnTo>
                    <a:pt x="287020" y="638810"/>
                  </a:lnTo>
                </a:path>
                <a:path w="2744470" h="1054100">
                  <a:moveTo>
                    <a:pt x="0" y="0"/>
                  </a:moveTo>
                  <a:lnTo>
                    <a:pt x="0" y="0"/>
                  </a:lnTo>
                </a:path>
                <a:path w="2744470" h="1054100">
                  <a:moveTo>
                    <a:pt x="2744470" y="1054100"/>
                  </a:moveTo>
                  <a:lnTo>
                    <a:pt x="2744470" y="1054100"/>
                  </a:lnTo>
                </a:path>
                <a:path w="2744470" h="1054100">
                  <a:moveTo>
                    <a:pt x="354330" y="861060"/>
                  </a:moveTo>
                  <a:lnTo>
                    <a:pt x="356870" y="861060"/>
                  </a:lnTo>
                  <a:lnTo>
                    <a:pt x="359410" y="861060"/>
                  </a:lnTo>
                  <a:lnTo>
                    <a:pt x="361950" y="859790"/>
                  </a:lnTo>
                  <a:lnTo>
                    <a:pt x="378460" y="859790"/>
                  </a:lnTo>
                  <a:lnTo>
                    <a:pt x="381000" y="858520"/>
                  </a:lnTo>
                  <a:lnTo>
                    <a:pt x="383540" y="858520"/>
                  </a:lnTo>
                  <a:lnTo>
                    <a:pt x="386080" y="858520"/>
                  </a:lnTo>
                  <a:lnTo>
                    <a:pt x="388620" y="858520"/>
                  </a:lnTo>
                  <a:lnTo>
                    <a:pt x="391160" y="858520"/>
                  </a:lnTo>
                  <a:lnTo>
                    <a:pt x="393700" y="858520"/>
                  </a:lnTo>
                </a:path>
                <a:path w="2744470" h="1054100">
                  <a:moveTo>
                    <a:pt x="0" y="0"/>
                  </a:moveTo>
                  <a:lnTo>
                    <a:pt x="0" y="0"/>
                  </a:lnTo>
                </a:path>
                <a:path w="2744470" h="1054100">
                  <a:moveTo>
                    <a:pt x="2744470" y="1054100"/>
                  </a:moveTo>
                  <a:lnTo>
                    <a:pt x="2744470" y="1054100"/>
                  </a:lnTo>
                </a:path>
                <a:path w="2744470" h="1054100">
                  <a:moveTo>
                    <a:pt x="1059180" y="963930"/>
                  </a:moveTo>
                  <a:lnTo>
                    <a:pt x="1064260" y="967740"/>
                  </a:lnTo>
                  <a:lnTo>
                    <a:pt x="1069340" y="970280"/>
                  </a:lnTo>
                  <a:lnTo>
                    <a:pt x="1073150" y="972820"/>
                  </a:lnTo>
                  <a:lnTo>
                    <a:pt x="1078230" y="976630"/>
                  </a:lnTo>
                  <a:lnTo>
                    <a:pt x="1083310" y="979170"/>
                  </a:lnTo>
                  <a:lnTo>
                    <a:pt x="1088390" y="981710"/>
                  </a:lnTo>
                  <a:lnTo>
                    <a:pt x="1093470" y="985520"/>
                  </a:lnTo>
                  <a:lnTo>
                    <a:pt x="1098550" y="988060"/>
                  </a:lnTo>
                  <a:lnTo>
                    <a:pt x="1103630" y="990600"/>
                  </a:lnTo>
                  <a:lnTo>
                    <a:pt x="1109980" y="993140"/>
                  </a:lnTo>
                  <a:lnTo>
                    <a:pt x="1115060" y="995680"/>
                  </a:lnTo>
                  <a:lnTo>
                    <a:pt x="1120140" y="998220"/>
                  </a:lnTo>
                  <a:lnTo>
                    <a:pt x="1126490" y="1000760"/>
                  </a:lnTo>
                  <a:lnTo>
                    <a:pt x="1131570" y="1003300"/>
                  </a:lnTo>
                  <a:lnTo>
                    <a:pt x="1137920" y="1005840"/>
                  </a:lnTo>
                </a:path>
                <a:path w="2744470" h="1054100">
                  <a:moveTo>
                    <a:pt x="0" y="0"/>
                  </a:moveTo>
                  <a:lnTo>
                    <a:pt x="0" y="0"/>
                  </a:lnTo>
                </a:path>
                <a:path w="2744470" h="1054100">
                  <a:moveTo>
                    <a:pt x="2744470" y="1054100"/>
                  </a:moveTo>
                  <a:lnTo>
                    <a:pt x="2744470" y="1054100"/>
                  </a:lnTo>
                </a:path>
                <a:path w="2744470" h="1054100">
                  <a:moveTo>
                    <a:pt x="1772920" y="941070"/>
                  </a:moveTo>
                  <a:lnTo>
                    <a:pt x="1778000" y="935990"/>
                  </a:lnTo>
                  <a:lnTo>
                    <a:pt x="1783080" y="932180"/>
                  </a:lnTo>
                  <a:lnTo>
                    <a:pt x="1788160" y="927100"/>
                  </a:lnTo>
                  <a:lnTo>
                    <a:pt x="1791970" y="922020"/>
                  </a:lnTo>
                  <a:lnTo>
                    <a:pt x="1797050" y="916940"/>
                  </a:lnTo>
                  <a:lnTo>
                    <a:pt x="1800860" y="911860"/>
                  </a:lnTo>
                  <a:lnTo>
                    <a:pt x="1804670" y="906780"/>
                  </a:lnTo>
                  <a:lnTo>
                    <a:pt x="1807210" y="901700"/>
                  </a:lnTo>
                  <a:lnTo>
                    <a:pt x="1811020" y="896620"/>
                  </a:lnTo>
                  <a:lnTo>
                    <a:pt x="1813560" y="891540"/>
                  </a:lnTo>
                  <a:lnTo>
                    <a:pt x="1816100" y="885190"/>
                  </a:lnTo>
                  <a:lnTo>
                    <a:pt x="1818640" y="880110"/>
                  </a:lnTo>
                  <a:lnTo>
                    <a:pt x="1821180" y="875030"/>
                  </a:lnTo>
                  <a:lnTo>
                    <a:pt x="1823720" y="869950"/>
                  </a:lnTo>
                  <a:lnTo>
                    <a:pt x="1824990" y="863600"/>
                  </a:lnTo>
                </a:path>
                <a:path w="2744470" h="1054100">
                  <a:moveTo>
                    <a:pt x="0" y="0"/>
                  </a:moveTo>
                  <a:lnTo>
                    <a:pt x="0" y="0"/>
                  </a:lnTo>
                </a:path>
                <a:path w="2744470" h="1054100">
                  <a:moveTo>
                    <a:pt x="2744470" y="1054100"/>
                  </a:moveTo>
                  <a:lnTo>
                    <a:pt x="2744470" y="1054100"/>
                  </a:lnTo>
                </a:path>
                <a:path w="2744470" h="1054100">
                  <a:moveTo>
                    <a:pt x="2374900" y="735330"/>
                  </a:moveTo>
                  <a:lnTo>
                    <a:pt x="2374900" y="725170"/>
                  </a:lnTo>
                  <a:lnTo>
                    <a:pt x="2373630" y="716280"/>
                  </a:lnTo>
                  <a:lnTo>
                    <a:pt x="2359660" y="676910"/>
                  </a:lnTo>
                  <a:lnTo>
                    <a:pt x="2353310" y="668020"/>
                  </a:lnTo>
                  <a:lnTo>
                    <a:pt x="2346960" y="657860"/>
                  </a:lnTo>
                  <a:lnTo>
                    <a:pt x="2339340" y="648970"/>
                  </a:lnTo>
                  <a:lnTo>
                    <a:pt x="2330450" y="641350"/>
                  </a:lnTo>
                  <a:lnTo>
                    <a:pt x="2321560" y="632460"/>
                  </a:lnTo>
                  <a:lnTo>
                    <a:pt x="2310130" y="623570"/>
                  </a:lnTo>
                  <a:lnTo>
                    <a:pt x="2299970" y="615950"/>
                  </a:lnTo>
                  <a:lnTo>
                    <a:pt x="2288540" y="608330"/>
                  </a:lnTo>
                  <a:lnTo>
                    <a:pt x="2274570" y="600710"/>
                  </a:lnTo>
                  <a:lnTo>
                    <a:pt x="2261870" y="593090"/>
                  </a:lnTo>
                  <a:lnTo>
                    <a:pt x="2247900" y="586740"/>
                  </a:lnTo>
                  <a:lnTo>
                    <a:pt x="2232660" y="580390"/>
                  </a:lnTo>
                  <a:lnTo>
                    <a:pt x="2217420" y="575310"/>
                  </a:lnTo>
                  <a:lnTo>
                    <a:pt x="2202180" y="568960"/>
                  </a:lnTo>
                  <a:lnTo>
                    <a:pt x="2185670" y="565150"/>
                  </a:lnTo>
                  <a:lnTo>
                    <a:pt x="2169160" y="560070"/>
                  </a:lnTo>
                  <a:lnTo>
                    <a:pt x="2151380" y="556260"/>
                  </a:lnTo>
                  <a:lnTo>
                    <a:pt x="2133600" y="552450"/>
                  </a:lnTo>
                  <a:lnTo>
                    <a:pt x="2115820" y="548640"/>
                  </a:lnTo>
                  <a:lnTo>
                    <a:pt x="2098040" y="546100"/>
                  </a:lnTo>
                </a:path>
                <a:path w="2744470" h="1054100">
                  <a:moveTo>
                    <a:pt x="0" y="0"/>
                  </a:moveTo>
                  <a:lnTo>
                    <a:pt x="0" y="0"/>
                  </a:lnTo>
                </a:path>
                <a:path w="2744470" h="1054100">
                  <a:moveTo>
                    <a:pt x="2744470" y="1054100"/>
                  </a:moveTo>
                  <a:lnTo>
                    <a:pt x="2744470" y="1054100"/>
                  </a:lnTo>
                </a:path>
                <a:path w="2744470" h="1054100">
                  <a:moveTo>
                    <a:pt x="2480310" y="466090"/>
                  </a:moveTo>
                  <a:lnTo>
                    <a:pt x="2489200" y="463550"/>
                  </a:lnTo>
                  <a:lnTo>
                    <a:pt x="2499360" y="461010"/>
                  </a:lnTo>
                  <a:lnTo>
                    <a:pt x="2508250" y="458470"/>
                  </a:lnTo>
                  <a:lnTo>
                    <a:pt x="2517140" y="455930"/>
                  </a:lnTo>
                  <a:lnTo>
                    <a:pt x="2526030" y="452120"/>
                  </a:lnTo>
                  <a:lnTo>
                    <a:pt x="2534920" y="449580"/>
                  </a:lnTo>
                  <a:lnTo>
                    <a:pt x="2543810" y="447040"/>
                  </a:lnTo>
                  <a:lnTo>
                    <a:pt x="2551430" y="443230"/>
                  </a:lnTo>
                  <a:lnTo>
                    <a:pt x="2560320" y="439420"/>
                  </a:lnTo>
                  <a:lnTo>
                    <a:pt x="2567940" y="435610"/>
                  </a:lnTo>
                  <a:lnTo>
                    <a:pt x="2575560" y="431800"/>
                  </a:lnTo>
                  <a:lnTo>
                    <a:pt x="2583180" y="427990"/>
                  </a:lnTo>
                  <a:lnTo>
                    <a:pt x="2590800" y="424180"/>
                  </a:lnTo>
                  <a:lnTo>
                    <a:pt x="2597150" y="420370"/>
                  </a:lnTo>
                  <a:lnTo>
                    <a:pt x="2604770" y="416560"/>
                  </a:lnTo>
                </a:path>
                <a:path w="2744470" h="1054100">
                  <a:moveTo>
                    <a:pt x="0" y="0"/>
                  </a:moveTo>
                  <a:lnTo>
                    <a:pt x="0" y="0"/>
                  </a:lnTo>
                </a:path>
                <a:path w="2744470" h="1054100">
                  <a:moveTo>
                    <a:pt x="2744470" y="1054100"/>
                  </a:moveTo>
                  <a:lnTo>
                    <a:pt x="2744470" y="1054100"/>
                  </a:lnTo>
                </a:path>
                <a:path w="2744470" h="1054100">
                  <a:moveTo>
                    <a:pt x="2437130" y="165100"/>
                  </a:moveTo>
                  <a:lnTo>
                    <a:pt x="2437130" y="161290"/>
                  </a:lnTo>
                  <a:lnTo>
                    <a:pt x="2437130" y="157479"/>
                  </a:lnTo>
                  <a:lnTo>
                    <a:pt x="2437130" y="153670"/>
                  </a:lnTo>
                  <a:lnTo>
                    <a:pt x="2437130" y="149860"/>
                  </a:lnTo>
                  <a:lnTo>
                    <a:pt x="2435860" y="146050"/>
                  </a:lnTo>
                  <a:lnTo>
                    <a:pt x="2434590" y="140970"/>
                  </a:lnTo>
                  <a:lnTo>
                    <a:pt x="2434590" y="138429"/>
                  </a:lnTo>
                  <a:lnTo>
                    <a:pt x="2433320" y="133350"/>
                  </a:lnTo>
                  <a:lnTo>
                    <a:pt x="2432050" y="130810"/>
                  </a:lnTo>
                  <a:lnTo>
                    <a:pt x="2430780" y="127000"/>
                  </a:lnTo>
                  <a:lnTo>
                    <a:pt x="2428240" y="123190"/>
                  </a:lnTo>
                  <a:lnTo>
                    <a:pt x="2426970" y="119379"/>
                  </a:lnTo>
                  <a:lnTo>
                    <a:pt x="2424430" y="115570"/>
                  </a:lnTo>
                  <a:lnTo>
                    <a:pt x="2423160" y="111760"/>
                  </a:lnTo>
                  <a:lnTo>
                    <a:pt x="2420620" y="107950"/>
                  </a:lnTo>
                </a:path>
                <a:path w="2744470" h="1054100">
                  <a:moveTo>
                    <a:pt x="0" y="0"/>
                  </a:moveTo>
                  <a:lnTo>
                    <a:pt x="0" y="0"/>
                  </a:lnTo>
                </a:path>
                <a:path w="2744470" h="1054100">
                  <a:moveTo>
                    <a:pt x="2744470" y="1054100"/>
                  </a:moveTo>
                  <a:lnTo>
                    <a:pt x="2744470" y="1054100"/>
                  </a:lnTo>
                </a:path>
                <a:path w="2744470" h="1054100">
                  <a:moveTo>
                    <a:pt x="1967230" y="22860"/>
                  </a:moveTo>
                  <a:lnTo>
                    <a:pt x="1962150" y="25400"/>
                  </a:lnTo>
                  <a:lnTo>
                    <a:pt x="1955800" y="26670"/>
                  </a:lnTo>
                  <a:lnTo>
                    <a:pt x="1950720" y="29210"/>
                  </a:lnTo>
                  <a:lnTo>
                    <a:pt x="1945640" y="30479"/>
                  </a:lnTo>
                  <a:lnTo>
                    <a:pt x="1940560" y="33020"/>
                  </a:lnTo>
                  <a:lnTo>
                    <a:pt x="1935480" y="35560"/>
                  </a:lnTo>
                  <a:lnTo>
                    <a:pt x="1930400" y="38100"/>
                  </a:lnTo>
                  <a:lnTo>
                    <a:pt x="1925320" y="39370"/>
                  </a:lnTo>
                  <a:lnTo>
                    <a:pt x="1920240" y="41910"/>
                  </a:lnTo>
                  <a:lnTo>
                    <a:pt x="1915160" y="44450"/>
                  </a:lnTo>
                  <a:lnTo>
                    <a:pt x="1911350" y="46990"/>
                  </a:lnTo>
                  <a:lnTo>
                    <a:pt x="1906270" y="49529"/>
                  </a:lnTo>
                  <a:lnTo>
                    <a:pt x="1902460" y="52070"/>
                  </a:lnTo>
                  <a:lnTo>
                    <a:pt x="1897380" y="54610"/>
                  </a:lnTo>
                  <a:lnTo>
                    <a:pt x="1893570" y="57150"/>
                  </a:lnTo>
                </a:path>
                <a:path w="2744470" h="1054100">
                  <a:moveTo>
                    <a:pt x="0" y="0"/>
                  </a:moveTo>
                  <a:lnTo>
                    <a:pt x="0" y="0"/>
                  </a:lnTo>
                </a:path>
                <a:path w="2744470" h="1054100">
                  <a:moveTo>
                    <a:pt x="2744470" y="1054100"/>
                  </a:moveTo>
                  <a:lnTo>
                    <a:pt x="2744470" y="1054100"/>
                  </a:lnTo>
                </a:path>
                <a:path w="2744470" h="1054100">
                  <a:moveTo>
                    <a:pt x="1473200" y="44450"/>
                  </a:moveTo>
                  <a:lnTo>
                    <a:pt x="1469390" y="46990"/>
                  </a:lnTo>
                  <a:lnTo>
                    <a:pt x="1464310" y="49529"/>
                  </a:lnTo>
                  <a:lnTo>
                    <a:pt x="1460500" y="52070"/>
                  </a:lnTo>
                  <a:lnTo>
                    <a:pt x="1455420" y="54610"/>
                  </a:lnTo>
                  <a:lnTo>
                    <a:pt x="1451610" y="58420"/>
                  </a:lnTo>
                  <a:lnTo>
                    <a:pt x="1447800" y="60960"/>
                  </a:lnTo>
                  <a:lnTo>
                    <a:pt x="1443990" y="63500"/>
                  </a:lnTo>
                  <a:lnTo>
                    <a:pt x="1440180" y="66040"/>
                  </a:lnTo>
                  <a:lnTo>
                    <a:pt x="1436370" y="69850"/>
                  </a:lnTo>
                  <a:lnTo>
                    <a:pt x="1432560" y="72390"/>
                  </a:lnTo>
                  <a:lnTo>
                    <a:pt x="1430020" y="76200"/>
                  </a:lnTo>
                  <a:lnTo>
                    <a:pt x="1426210" y="78740"/>
                  </a:lnTo>
                  <a:lnTo>
                    <a:pt x="1423670" y="82550"/>
                  </a:lnTo>
                  <a:lnTo>
                    <a:pt x="1421130" y="85090"/>
                  </a:lnTo>
                  <a:lnTo>
                    <a:pt x="1417320" y="88900"/>
                  </a:lnTo>
                </a:path>
                <a:path w="2744470" h="1054100">
                  <a:moveTo>
                    <a:pt x="0" y="0"/>
                  </a:moveTo>
                  <a:lnTo>
                    <a:pt x="0" y="0"/>
                  </a:lnTo>
                </a:path>
                <a:path w="2744470" h="1054100">
                  <a:moveTo>
                    <a:pt x="2744470" y="1054100"/>
                  </a:moveTo>
                  <a:lnTo>
                    <a:pt x="2744470" y="1054100"/>
                  </a:lnTo>
                </a:path>
                <a:path w="2744470" h="1054100">
                  <a:moveTo>
                    <a:pt x="866140" y="120650"/>
                  </a:moveTo>
                  <a:lnTo>
                    <a:pt x="862329" y="119379"/>
                  </a:lnTo>
                  <a:lnTo>
                    <a:pt x="857250" y="118110"/>
                  </a:lnTo>
                  <a:lnTo>
                    <a:pt x="853440" y="116840"/>
                  </a:lnTo>
                  <a:lnTo>
                    <a:pt x="848360" y="115570"/>
                  </a:lnTo>
                  <a:lnTo>
                    <a:pt x="844550" y="114300"/>
                  </a:lnTo>
                  <a:lnTo>
                    <a:pt x="839469" y="114300"/>
                  </a:lnTo>
                  <a:lnTo>
                    <a:pt x="834390" y="113029"/>
                  </a:lnTo>
                  <a:lnTo>
                    <a:pt x="830579" y="111760"/>
                  </a:lnTo>
                  <a:lnTo>
                    <a:pt x="825500" y="110490"/>
                  </a:lnTo>
                  <a:lnTo>
                    <a:pt x="820419" y="109220"/>
                  </a:lnTo>
                  <a:lnTo>
                    <a:pt x="816610" y="109220"/>
                  </a:lnTo>
                  <a:lnTo>
                    <a:pt x="811529" y="107950"/>
                  </a:lnTo>
                  <a:lnTo>
                    <a:pt x="806450" y="107950"/>
                  </a:lnTo>
                  <a:lnTo>
                    <a:pt x="801369" y="106679"/>
                  </a:lnTo>
                  <a:lnTo>
                    <a:pt x="797560" y="105410"/>
                  </a:lnTo>
                </a:path>
                <a:path w="2744470" h="1054100">
                  <a:moveTo>
                    <a:pt x="0" y="0"/>
                  </a:moveTo>
                  <a:lnTo>
                    <a:pt x="0" y="0"/>
                  </a:lnTo>
                </a:path>
                <a:path w="2744470" h="1054100">
                  <a:moveTo>
                    <a:pt x="2744470" y="1054100"/>
                  </a:moveTo>
                  <a:lnTo>
                    <a:pt x="2744470" y="1054100"/>
                  </a:lnTo>
                </a:path>
                <a:path w="2744470" h="1054100">
                  <a:moveTo>
                    <a:pt x="256540" y="377190"/>
                  </a:moveTo>
                  <a:lnTo>
                    <a:pt x="259080" y="381000"/>
                  </a:lnTo>
                  <a:lnTo>
                    <a:pt x="261620" y="384810"/>
                  </a:lnTo>
                  <a:lnTo>
                    <a:pt x="262890" y="388620"/>
                  </a:lnTo>
                  <a:lnTo>
                    <a:pt x="265430" y="392430"/>
                  </a:lnTo>
                  <a:lnTo>
                    <a:pt x="267970" y="396240"/>
                  </a:lnTo>
                  <a:lnTo>
                    <a:pt x="270510" y="400050"/>
                  </a:lnTo>
                  <a:lnTo>
                    <a:pt x="274320" y="403860"/>
                  </a:lnTo>
                  <a:lnTo>
                    <a:pt x="276860" y="407670"/>
                  </a:lnTo>
                  <a:lnTo>
                    <a:pt x="279400" y="410210"/>
                  </a:lnTo>
                  <a:lnTo>
                    <a:pt x="283210" y="414020"/>
                  </a:lnTo>
                  <a:lnTo>
                    <a:pt x="285750" y="417830"/>
                  </a:lnTo>
                  <a:lnTo>
                    <a:pt x="289560" y="421640"/>
                  </a:lnTo>
                  <a:lnTo>
                    <a:pt x="293370" y="425450"/>
                  </a:lnTo>
                  <a:lnTo>
                    <a:pt x="297180" y="429260"/>
                  </a:lnTo>
                  <a:lnTo>
                    <a:pt x="299720" y="431800"/>
                  </a:lnTo>
                </a:path>
                <a:path w="2744470" h="1054100">
                  <a:moveTo>
                    <a:pt x="0" y="0"/>
                  </a:moveTo>
                  <a:lnTo>
                    <a:pt x="0" y="0"/>
                  </a:lnTo>
                </a:path>
                <a:path w="2744470" h="1054100">
                  <a:moveTo>
                    <a:pt x="2744470" y="1054100"/>
                  </a:moveTo>
                  <a:lnTo>
                    <a:pt x="2744470" y="10541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2" name="object 1172"/>
            <p:cNvSpPr/>
            <p:nvPr/>
          </p:nvSpPr>
          <p:spPr>
            <a:xfrm>
              <a:off x="4320770" y="822960"/>
              <a:ext cx="7620" cy="2540"/>
            </a:xfrm>
            <a:custGeom>
              <a:avLst/>
              <a:gdLst/>
              <a:ahLst/>
              <a:cxnLst/>
              <a:rect l="l" t="t" r="r" b="b"/>
              <a:pathLst>
                <a:path w="7620" h="2540">
                  <a:moveTo>
                    <a:pt x="7389" y="0"/>
                  </a:moveTo>
                  <a:lnTo>
                    <a:pt x="0" y="2539"/>
                  </a:lnTo>
                  <a:lnTo>
                    <a:pt x="7389" y="2539"/>
                  </a:lnTo>
                  <a:lnTo>
                    <a:pt x="7389" y="0"/>
                  </a:lnTo>
                  <a:close/>
                </a:path>
              </a:pathLst>
            </a:custGeom>
            <a:solidFill>
              <a:srgbClr val="F6F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3" name="object 1173"/>
            <p:cNvSpPr/>
            <p:nvPr/>
          </p:nvSpPr>
          <p:spPr>
            <a:xfrm>
              <a:off x="4309687" y="825499"/>
              <a:ext cx="19050" cy="3810"/>
            </a:xfrm>
            <a:custGeom>
              <a:avLst/>
              <a:gdLst/>
              <a:ahLst/>
              <a:cxnLst/>
              <a:rect l="l" t="t" r="r" b="b"/>
              <a:pathLst>
                <a:path w="19050" h="3809">
                  <a:moveTo>
                    <a:pt x="18472" y="0"/>
                  </a:moveTo>
                  <a:lnTo>
                    <a:pt x="11083" y="0"/>
                  </a:lnTo>
                  <a:lnTo>
                    <a:pt x="0" y="3810"/>
                  </a:lnTo>
                  <a:lnTo>
                    <a:pt x="18472" y="3810"/>
                  </a:lnTo>
                  <a:lnTo>
                    <a:pt x="18472" y="0"/>
                  </a:lnTo>
                  <a:close/>
                </a:path>
              </a:pathLst>
            </a:custGeom>
            <a:solidFill>
              <a:srgbClr val="F6F8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4" name="object 1174"/>
            <p:cNvSpPr/>
            <p:nvPr/>
          </p:nvSpPr>
          <p:spPr>
            <a:xfrm>
              <a:off x="4298603" y="829310"/>
              <a:ext cx="29845" cy="3810"/>
            </a:xfrm>
            <a:custGeom>
              <a:avLst/>
              <a:gdLst/>
              <a:ahLst/>
              <a:cxnLst/>
              <a:rect l="l" t="t" r="r" b="b"/>
              <a:pathLst>
                <a:path w="29845" h="3809">
                  <a:moveTo>
                    <a:pt x="29556" y="0"/>
                  </a:moveTo>
                  <a:lnTo>
                    <a:pt x="11083" y="0"/>
                  </a:lnTo>
                  <a:lnTo>
                    <a:pt x="0" y="3810"/>
                  </a:lnTo>
                  <a:lnTo>
                    <a:pt x="29556" y="3810"/>
                  </a:lnTo>
                  <a:lnTo>
                    <a:pt x="29556" y="0"/>
                  </a:lnTo>
                  <a:close/>
                </a:path>
              </a:pathLst>
            </a:custGeom>
            <a:solidFill>
              <a:srgbClr val="F6F8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5" name="object 1175"/>
            <p:cNvSpPr/>
            <p:nvPr/>
          </p:nvSpPr>
          <p:spPr>
            <a:xfrm>
              <a:off x="4291214" y="831849"/>
              <a:ext cx="37465" cy="3810"/>
            </a:xfrm>
            <a:custGeom>
              <a:avLst/>
              <a:gdLst/>
              <a:ahLst/>
              <a:cxnLst/>
              <a:rect l="l" t="t" r="r" b="b"/>
              <a:pathLst>
                <a:path w="37464" h="3809">
                  <a:moveTo>
                    <a:pt x="36945" y="0"/>
                  </a:moveTo>
                  <a:lnTo>
                    <a:pt x="11083" y="0"/>
                  </a:lnTo>
                  <a:lnTo>
                    <a:pt x="0" y="3810"/>
                  </a:lnTo>
                  <a:lnTo>
                    <a:pt x="36945" y="3810"/>
                  </a:lnTo>
                  <a:lnTo>
                    <a:pt x="36945" y="0"/>
                  </a:lnTo>
                  <a:close/>
                </a:path>
              </a:pathLst>
            </a:custGeom>
            <a:solidFill>
              <a:srgbClr val="F6F8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6" name="object 1176"/>
            <p:cNvSpPr/>
            <p:nvPr/>
          </p:nvSpPr>
          <p:spPr>
            <a:xfrm>
              <a:off x="4280130" y="835660"/>
              <a:ext cx="48260" cy="3810"/>
            </a:xfrm>
            <a:custGeom>
              <a:avLst/>
              <a:gdLst/>
              <a:ahLst/>
              <a:cxnLst/>
              <a:rect l="l" t="t" r="r" b="b"/>
              <a:pathLst>
                <a:path w="48260" h="3809">
                  <a:moveTo>
                    <a:pt x="48029" y="0"/>
                  </a:moveTo>
                  <a:lnTo>
                    <a:pt x="11083" y="0"/>
                  </a:lnTo>
                  <a:lnTo>
                    <a:pt x="0" y="3810"/>
                  </a:lnTo>
                  <a:lnTo>
                    <a:pt x="48029" y="3810"/>
                  </a:lnTo>
                  <a:lnTo>
                    <a:pt x="48029" y="0"/>
                  </a:lnTo>
                  <a:close/>
                </a:path>
              </a:pathLst>
            </a:custGeom>
            <a:solidFill>
              <a:srgbClr val="F6F8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7" name="object 1177"/>
            <p:cNvSpPr/>
            <p:nvPr/>
          </p:nvSpPr>
          <p:spPr>
            <a:xfrm>
              <a:off x="4269047" y="839469"/>
              <a:ext cx="59690" cy="3810"/>
            </a:xfrm>
            <a:custGeom>
              <a:avLst/>
              <a:gdLst/>
              <a:ahLst/>
              <a:cxnLst/>
              <a:rect l="l" t="t" r="r" b="b"/>
              <a:pathLst>
                <a:path w="59689" h="3809">
                  <a:moveTo>
                    <a:pt x="59112" y="0"/>
                  </a:moveTo>
                  <a:lnTo>
                    <a:pt x="11083" y="0"/>
                  </a:lnTo>
                  <a:lnTo>
                    <a:pt x="0" y="3809"/>
                  </a:lnTo>
                  <a:lnTo>
                    <a:pt x="59112" y="3809"/>
                  </a:lnTo>
                  <a:lnTo>
                    <a:pt x="59112" y="0"/>
                  </a:lnTo>
                  <a:close/>
                </a:path>
              </a:pathLst>
            </a:custGeom>
            <a:solidFill>
              <a:srgbClr val="F6F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8" name="object 1178"/>
            <p:cNvSpPr/>
            <p:nvPr/>
          </p:nvSpPr>
          <p:spPr>
            <a:xfrm>
              <a:off x="4257963" y="843279"/>
              <a:ext cx="70485" cy="3810"/>
            </a:xfrm>
            <a:custGeom>
              <a:avLst/>
              <a:gdLst/>
              <a:ahLst/>
              <a:cxnLst/>
              <a:rect l="l" t="t" r="r" b="b"/>
              <a:pathLst>
                <a:path w="70485" h="3809">
                  <a:moveTo>
                    <a:pt x="70196" y="0"/>
                  </a:moveTo>
                  <a:lnTo>
                    <a:pt x="11083" y="0"/>
                  </a:lnTo>
                  <a:lnTo>
                    <a:pt x="0" y="3810"/>
                  </a:lnTo>
                  <a:lnTo>
                    <a:pt x="70196" y="3810"/>
                  </a:lnTo>
                  <a:lnTo>
                    <a:pt x="70196" y="0"/>
                  </a:lnTo>
                  <a:close/>
                </a:path>
              </a:pathLst>
            </a:custGeom>
            <a:solidFill>
              <a:srgbClr val="F6F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9" name="object 1179"/>
            <p:cNvSpPr/>
            <p:nvPr/>
          </p:nvSpPr>
          <p:spPr>
            <a:xfrm>
              <a:off x="4246879" y="847090"/>
              <a:ext cx="81280" cy="3810"/>
            </a:xfrm>
            <a:custGeom>
              <a:avLst/>
              <a:gdLst/>
              <a:ahLst/>
              <a:cxnLst/>
              <a:rect l="l" t="t" r="r" b="b"/>
              <a:pathLst>
                <a:path w="81279" h="3809">
                  <a:moveTo>
                    <a:pt x="81279" y="0"/>
                  </a:moveTo>
                  <a:lnTo>
                    <a:pt x="11083" y="0"/>
                  </a:lnTo>
                  <a:lnTo>
                    <a:pt x="0" y="3810"/>
                  </a:lnTo>
                  <a:lnTo>
                    <a:pt x="81279" y="3810"/>
                  </a:lnTo>
                  <a:lnTo>
                    <a:pt x="81279" y="0"/>
                  </a:lnTo>
                  <a:close/>
                </a:path>
              </a:pathLst>
            </a:custGeom>
            <a:solidFill>
              <a:srgbClr val="F6F8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0" name="object 1180"/>
            <p:cNvSpPr/>
            <p:nvPr/>
          </p:nvSpPr>
          <p:spPr>
            <a:xfrm>
              <a:off x="4235796" y="850899"/>
              <a:ext cx="92710" cy="3810"/>
            </a:xfrm>
            <a:custGeom>
              <a:avLst/>
              <a:gdLst/>
              <a:ahLst/>
              <a:cxnLst/>
              <a:rect l="l" t="t" r="r" b="b"/>
              <a:pathLst>
                <a:path w="92710" h="3809">
                  <a:moveTo>
                    <a:pt x="92363" y="0"/>
                  </a:moveTo>
                  <a:lnTo>
                    <a:pt x="11083" y="0"/>
                  </a:lnTo>
                  <a:lnTo>
                    <a:pt x="0" y="3810"/>
                  </a:lnTo>
                  <a:lnTo>
                    <a:pt x="92363" y="3810"/>
                  </a:lnTo>
                  <a:lnTo>
                    <a:pt x="92363" y="0"/>
                  </a:lnTo>
                  <a:close/>
                </a:path>
              </a:pathLst>
            </a:custGeom>
            <a:solidFill>
              <a:srgbClr val="F6F8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1" name="object 1181"/>
            <p:cNvSpPr/>
            <p:nvPr/>
          </p:nvSpPr>
          <p:spPr>
            <a:xfrm>
              <a:off x="4228407" y="853440"/>
              <a:ext cx="100330" cy="3810"/>
            </a:xfrm>
            <a:custGeom>
              <a:avLst/>
              <a:gdLst/>
              <a:ahLst/>
              <a:cxnLst/>
              <a:rect l="l" t="t" r="r" b="b"/>
              <a:pathLst>
                <a:path w="100329" h="3809">
                  <a:moveTo>
                    <a:pt x="99752" y="0"/>
                  </a:moveTo>
                  <a:lnTo>
                    <a:pt x="11083" y="0"/>
                  </a:lnTo>
                  <a:lnTo>
                    <a:pt x="0" y="3810"/>
                  </a:lnTo>
                  <a:lnTo>
                    <a:pt x="99752" y="3810"/>
                  </a:lnTo>
                  <a:lnTo>
                    <a:pt x="99752" y="0"/>
                  </a:lnTo>
                  <a:close/>
                </a:path>
              </a:pathLst>
            </a:custGeom>
            <a:solidFill>
              <a:srgbClr val="F6F8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2" name="object 1182"/>
            <p:cNvSpPr/>
            <p:nvPr/>
          </p:nvSpPr>
          <p:spPr>
            <a:xfrm>
              <a:off x="4217323" y="857249"/>
              <a:ext cx="111125" cy="3810"/>
            </a:xfrm>
            <a:custGeom>
              <a:avLst/>
              <a:gdLst/>
              <a:ahLst/>
              <a:cxnLst/>
              <a:rect l="l" t="t" r="r" b="b"/>
              <a:pathLst>
                <a:path w="111125" h="3809">
                  <a:moveTo>
                    <a:pt x="110836" y="0"/>
                  </a:moveTo>
                  <a:lnTo>
                    <a:pt x="11083" y="0"/>
                  </a:lnTo>
                  <a:lnTo>
                    <a:pt x="0" y="3810"/>
                  </a:lnTo>
                  <a:lnTo>
                    <a:pt x="110836" y="3810"/>
                  </a:lnTo>
                  <a:lnTo>
                    <a:pt x="110836" y="0"/>
                  </a:lnTo>
                  <a:close/>
                </a:path>
              </a:pathLst>
            </a:custGeom>
            <a:solidFill>
              <a:srgbClr val="F6F8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3" name="object 1183"/>
            <p:cNvSpPr/>
            <p:nvPr/>
          </p:nvSpPr>
          <p:spPr>
            <a:xfrm>
              <a:off x="4206240" y="861060"/>
              <a:ext cx="121920" cy="3810"/>
            </a:xfrm>
            <a:custGeom>
              <a:avLst/>
              <a:gdLst/>
              <a:ahLst/>
              <a:cxnLst/>
              <a:rect l="l" t="t" r="r" b="b"/>
              <a:pathLst>
                <a:path w="121920" h="3809">
                  <a:moveTo>
                    <a:pt x="121920" y="0"/>
                  </a:moveTo>
                  <a:lnTo>
                    <a:pt x="11083" y="0"/>
                  </a:lnTo>
                  <a:lnTo>
                    <a:pt x="0" y="3810"/>
                  </a:lnTo>
                  <a:lnTo>
                    <a:pt x="121920" y="3810"/>
                  </a:lnTo>
                  <a:lnTo>
                    <a:pt x="121920" y="0"/>
                  </a:lnTo>
                  <a:close/>
                </a:path>
              </a:pathLst>
            </a:custGeom>
            <a:solidFill>
              <a:srgbClr val="F6F8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4" name="object 1184"/>
            <p:cNvSpPr/>
            <p:nvPr/>
          </p:nvSpPr>
          <p:spPr>
            <a:xfrm>
              <a:off x="4195156" y="864869"/>
              <a:ext cx="133350" cy="3810"/>
            </a:xfrm>
            <a:custGeom>
              <a:avLst/>
              <a:gdLst/>
              <a:ahLst/>
              <a:cxnLst/>
              <a:rect l="l" t="t" r="r" b="b"/>
              <a:pathLst>
                <a:path w="133350" h="3809">
                  <a:moveTo>
                    <a:pt x="133003" y="0"/>
                  </a:moveTo>
                  <a:lnTo>
                    <a:pt x="11083" y="0"/>
                  </a:lnTo>
                  <a:lnTo>
                    <a:pt x="0" y="3809"/>
                  </a:lnTo>
                  <a:lnTo>
                    <a:pt x="133003" y="3809"/>
                  </a:lnTo>
                  <a:lnTo>
                    <a:pt x="133003" y="0"/>
                  </a:lnTo>
                  <a:close/>
                </a:path>
              </a:pathLst>
            </a:custGeom>
            <a:solidFill>
              <a:srgbClr val="F5F8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5" name="object 1185"/>
            <p:cNvSpPr/>
            <p:nvPr/>
          </p:nvSpPr>
          <p:spPr>
            <a:xfrm>
              <a:off x="4184072" y="868679"/>
              <a:ext cx="144145" cy="3810"/>
            </a:xfrm>
            <a:custGeom>
              <a:avLst/>
              <a:gdLst/>
              <a:ahLst/>
              <a:cxnLst/>
              <a:rect l="l" t="t" r="r" b="b"/>
              <a:pathLst>
                <a:path w="144145" h="3809">
                  <a:moveTo>
                    <a:pt x="144087" y="0"/>
                  </a:moveTo>
                  <a:lnTo>
                    <a:pt x="11083" y="0"/>
                  </a:lnTo>
                  <a:lnTo>
                    <a:pt x="0" y="3810"/>
                  </a:lnTo>
                  <a:lnTo>
                    <a:pt x="144087" y="3810"/>
                  </a:lnTo>
                  <a:lnTo>
                    <a:pt x="144087" y="0"/>
                  </a:lnTo>
                  <a:close/>
                </a:path>
              </a:pathLst>
            </a:custGeom>
            <a:solidFill>
              <a:srgbClr val="F5F8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6" name="object 1186"/>
            <p:cNvSpPr/>
            <p:nvPr/>
          </p:nvSpPr>
          <p:spPr>
            <a:xfrm>
              <a:off x="4172989" y="872490"/>
              <a:ext cx="155575" cy="3810"/>
            </a:xfrm>
            <a:custGeom>
              <a:avLst/>
              <a:gdLst/>
              <a:ahLst/>
              <a:cxnLst/>
              <a:rect l="l" t="t" r="r" b="b"/>
              <a:pathLst>
                <a:path w="155575" h="3809">
                  <a:moveTo>
                    <a:pt x="155170" y="0"/>
                  </a:moveTo>
                  <a:lnTo>
                    <a:pt x="11083" y="0"/>
                  </a:lnTo>
                  <a:lnTo>
                    <a:pt x="0" y="3810"/>
                  </a:lnTo>
                  <a:lnTo>
                    <a:pt x="155170" y="3810"/>
                  </a:lnTo>
                  <a:lnTo>
                    <a:pt x="155170" y="0"/>
                  </a:lnTo>
                  <a:close/>
                </a:path>
              </a:pathLst>
            </a:custGeom>
            <a:solidFill>
              <a:srgbClr val="F5F8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7" name="object 1187"/>
            <p:cNvSpPr/>
            <p:nvPr/>
          </p:nvSpPr>
          <p:spPr>
            <a:xfrm>
              <a:off x="4161905" y="875029"/>
              <a:ext cx="166370" cy="5080"/>
            </a:xfrm>
            <a:custGeom>
              <a:avLst/>
              <a:gdLst/>
              <a:ahLst/>
              <a:cxnLst/>
              <a:rect l="l" t="t" r="r" b="b"/>
              <a:pathLst>
                <a:path w="166370" h="5080">
                  <a:moveTo>
                    <a:pt x="166254" y="0"/>
                  </a:moveTo>
                  <a:lnTo>
                    <a:pt x="14778" y="0"/>
                  </a:lnTo>
                  <a:lnTo>
                    <a:pt x="0" y="5080"/>
                  </a:lnTo>
                  <a:lnTo>
                    <a:pt x="166254" y="5080"/>
                  </a:lnTo>
                  <a:lnTo>
                    <a:pt x="166254" y="0"/>
                  </a:lnTo>
                  <a:close/>
                </a:path>
              </a:pathLst>
            </a:custGeom>
            <a:solidFill>
              <a:srgbClr val="F5F8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8" name="object 1188"/>
            <p:cNvSpPr/>
            <p:nvPr/>
          </p:nvSpPr>
          <p:spPr>
            <a:xfrm>
              <a:off x="4154516" y="878840"/>
              <a:ext cx="173990" cy="3810"/>
            </a:xfrm>
            <a:custGeom>
              <a:avLst/>
              <a:gdLst/>
              <a:ahLst/>
              <a:cxnLst/>
              <a:rect l="l" t="t" r="r" b="b"/>
              <a:pathLst>
                <a:path w="173989" h="3809">
                  <a:moveTo>
                    <a:pt x="173643" y="0"/>
                  </a:moveTo>
                  <a:lnTo>
                    <a:pt x="11083" y="0"/>
                  </a:lnTo>
                  <a:lnTo>
                    <a:pt x="0" y="3810"/>
                  </a:lnTo>
                  <a:lnTo>
                    <a:pt x="173643" y="3810"/>
                  </a:lnTo>
                  <a:lnTo>
                    <a:pt x="173643" y="0"/>
                  </a:lnTo>
                  <a:close/>
                </a:path>
              </a:pathLst>
            </a:custGeom>
            <a:solidFill>
              <a:srgbClr val="F5F8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9" name="object 1189"/>
            <p:cNvSpPr/>
            <p:nvPr/>
          </p:nvSpPr>
          <p:spPr>
            <a:xfrm>
              <a:off x="4143432" y="882649"/>
              <a:ext cx="184785" cy="3810"/>
            </a:xfrm>
            <a:custGeom>
              <a:avLst/>
              <a:gdLst/>
              <a:ahLst/>
              <a:cxnLst/>
              <a:rect l="l" t="t" r="r" b="b"/>
              <a:pathLst>
                <a:path w="184785" h="3809">
                  <a:moveTo>
                    <a:pt x="184727" y="0"/>
                  </a:moveTo>
                  <a:lnTo>
                    <a:pt x="11083" y="0"/>
                  </a:lnTo>
                  <a:lnTo>
                    <a:pt x="0" y="3810"/>
                  </a:lnTo>
                  <a:lnTo>
                    <a:pt x="184727" y="3810"/>
                  </a:lnTo>
                  <a:lnTo>
                    <a:pt x="184727" y="0"/>
                  </a:lnTo>
                  <a:close/>
                </a:path>
              </a:pathLst>
            </a:custGeom>
            <a:solidFill>
              <a:srgbClr val="F5F8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0" name="object 1190"/>
            <p:cNvSpPr/>
            <p:nvPr/>
          </p:nvSpPr>
          <p:spPr>
            <a:xfrm>
              <a:off x="4132348" y="886460"/>
              <a:ext cx="196215" cy="3810"/>
            </a:xfrm>
            <a:custGeom>
              <a:avLst/>
              <a:gdLst/>
              <a:ahLst/>
              <a:cxnLst/>
              <a:rect l="l" t="t" r="r" b="b"/>
              <a:pathLst>
                <a:path w="196214" h="3809">
                  <a:moveTo>
                    <a:pt x="195810" y="0"/>
                  </a:moveTo>
                  <a:lnTo>
                    <a:pt x="11083" y="0"/>
                  </a:lnTo>
                  <a:lnTo>
                    <a:pt x="0" y="3810"/>
                  </a:lnTo>
                  <a:lnTo>
                    <a:pt x="195810" y="3810"/>
                  </a:lnTo>
                  <a:lnTo>
                    <a:pt x="195810" y="0"/>
                  </a:lnTo>
                  <a:close/>
                </a:path>
              </a:pathLst>
            </a:custGeom>
            <a:solidFill>
              <a:srgbClr val="F5F8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1" name="object 1191"/>
            <p:cNvSpPr/>
            <p:nvPr/>
          </p:nvSpPr>
          <p:spPr>
            <a:xfrm>
              <a:off x="4121265" y="890269"/>
              <a:ext cx="207010" cy="3810"/>
            </a:xfrm>
            <a:custGeom>
              <a:avLst/>
              <a:gdLst/>
              <a:ahLst/>
              <a:cxnLst/>
              <a:rect l="l" t="t" r="r" b="b"/>
              <a:pathLst>
                <a:path w="207010" h="3809">
                  <a:moveTo>
                    <a:pt x="206894" y="0"/>
                  </a:moveTo>
                  <a:lnTo>
                    <a:pt x="11083" y="0"/>
                  </a:lnTo>
                  <a:lnTo>
                    <a:pt x="0" y="3809"/>
                  </a:lnTo>
                  <a:lnTo>
                    <a:pt x="206894" y="3809"/>
                  </a:lnTo>
                  <a:lnTo>
                    <a:pt x="206894" y="0"/>
                  </a:lnTo>
                  <a:close/>
                </a:path>
              </a:pathLst>
            </a:custGeom>
            <a:solidFill>
              <a:srgbClr val="F5F8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2" name="object 1192"/>
            <p:cNvSpPr/>
            <p:nvPr/>
          </p:nvSpPr>
          <p:spPr>
            <a:xfrm>
              <a:off x="4110181" y="894079"/>
              <a:ext cx="218440" cy="3810"/>
            </a:xfrm>
            <a:custGeom>
              <a:avLst/>
              <a:gdLst/>
              <a:ahLst/>
              <a:cxnLst/>
              <a:rect l="l" t="t" r="r" b="b"/>
              <a:pathLst>
                <a:path w="218439" h="3809">
                  <a:moveTo>
                    <a:pt x="217978" y="0"/>
                  </a:moveTo>
                  <a:lnTo>
                    <a:pt x="11083" y="0"/>
                  </a:lnTo>
                  <a:lnTo>
                    <a:pt x="0" y="3810"/>
                  </a:lnTo>
                  <a:lnTo>
                    <a:pt x="217978" y="3810"/>
                  </a:lnTo>
                  <a:lnTo>
                    <a:pt x="217978" y="0"/>
                  </a:lnTo>
                  <a:close/>
                </a:path>
              </a:pathLst>
            </a:custGeom>
            <a:solidFill>
              <a:srgbClr val="F5F8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3" name="object 1193"/>
            <p:cNvSpPr/>
            <p:nvPr/>
          </p:nvSpPr>
          <p:spPr>
            <a:xfrm>
              <a:off x="4099098" y="896619"/>
              <a:ext cx="229235" cy="5080"/>
            </a:xfrm>
            <a:custGeom>
              <a:avLst/>
              <a:gdLst/>
              <a:ahLst/>
              <a:cxnLst/>
              <a:rect l="l" t="t" r="r" b="b"/>
              <a:pathLst>
                <a:path w="229235" h="5080">
                  <a:moveTo>
                    <a:pt x="229061" y="0"/>
                  </a:moveTo>
                  <a:lnTo>
                    <a:pt x="14778" y="0"/>
                  </a:lnTo>
                  <a:lnTo>
                    <a:pt x="0" y="5079"/>
                  </a:lnTo>
                  <a:lnTo>
                    <a:pt x="229061" y="5079"/>
                  </a:lnTo>
                  <a:lnTo>
                    <a:pt x="229061" y="0"/>
                  </a:lnTo>
                  <a:close/>
                </a:path>
              </a:pathLst>
            </a:custGeom>
            <a:solidFill>
              <a:srgbClr val="F5F8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4" name="object 1194"/>
            <p:cNvSpPr/>
            <p:nvPr/>
          </p:nvSpPr>
          <p:spPr>
            <a:xfrm>
              <a:off x="4091709" y="900429"/>
              <a:ext cx="236854" cy="3810"/>
            </a:xfrm>
            <a:custGeom>
              <a:avLst/>
              <a:gdLst/>
              <a:ahLst/>
              <a:cxnLst/>
              <a:rect l="l" t="t" r="r" b="b"/>
              <a:pathLst>
                <a:path w="236854" h="3809">
                  <a:moveTo>
                    <a:pt x="236450" y="0"/>
                  </a:moveTo>
                  <a:lnTo>
                    <a:pt x="11083" y="0"/>
                  </a:lnTo>
                  <a:lnTo>
                    <a:pt x="0" y="3810"/>
                  </a:lnTo>
                  <a:lnTo>
                    <a:pt x="236450" y="3810"/>
                  </a:lnTo>
                  <a:lnTo>
                    <a:pt x="236450" y="0"/>
                  </a:lnTo>
                  <a:close/>
                </a:path>
              </a:pathLst>
            </a:custGeom>
            <a:solidFill>
              <a:srgbClr val="F5F8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5" name="object 1195"/>
            <p:cNvSpPr/>
            <p:nvPr/>
          </p:nvSpPr>
          <p:spPr>
            <a:xfrm>
              <a:off x="4080625" y="904240"/>
              <a:ext cx="247650" cy="3810"/>
            </a:xfrm>
            <a:custGeom>
              <a:avLst/>
              <a:gdLst/>
              <a:ahLst/>
              <a:cxnLst/>
              <a:rect l="l" t="t" r="r" b="b"/>
              <a:pathLst>
                <a:path w="247650" h="3809">
                  <a:moveTo>
                    <a:pt x="247534" y="0"/>
                  </a:moveTo>
                  <a:lnTo>
                    <a:pt x="11083" y="0"/>
                  </a:lnTo>
                  <a:lnTo>
                    <a:pt x="0" y="3810"/>
                  </a:lnTo>
                  <a:lnTo>
                    <a:pt x="247534" y="3810"/>
                  </a:lnTo>
                  <a:lnTo>
                    <a:pt x="247534" y="0"/>
                  </a:lnTo>
                  <a:close/>
                </a:path>
              </a:pathLst>
            </a:custGeom>
            <a:solidFill>
              <a:srgbClr val="F5F8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6" name="object 1196"/>
            <p:cNvSpPr/>
            <p:nvPr/>
          </p:nvSpPr>
          <p:spPr>
            <a:xfrm>
              <a:off x="4069541" y="908049"/>
              <a:ext cx="259079" cy="3810"/>
            </a:xfrm>
            <a:custGeom>
              <a:avLst/>
              <a:gdLst/>
              <a:ahLst/>
              <a:cxnLst/>
              <a:rect l="l" t="t" r="r" b="b"/>
              <a:pathLst>
                <a:path w="259079" h="3809">
                  <a:moveTo>
                    <a:pt x="258618" y="0"/>
                  </a:moveTo>
                  <a:lnTo>
                    <a:pt x="11083" y="0"/>
                  </a:lnTo>
                  <a:lnTo>
                    <a:pt x="0" y="3810"/>
                  </a:lnTo>
                  <a:lnTo>
                    <a:pt x="258618" y="3810"/>
                  </a:lnTo>
                  <a:lnTo>
                    <a:pt x="258618" y="0"/>
                  </a:lnTo>
                  <a:close/>
                </a:path>
              </a:pathLst>
            </a:custGeom>
            <a:solidFill>
              <a:srgbClr val="F4F8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7" name="object 1197"/>
            <p:cNvSpPr/>
            <p:nvPr/>
          </p:nvSpPr>
          <p:spPr>
            <a:xfrm>
              <a:off x="4058458" y="911860"/>
              <a:ext cx="269875" cy="3810"/>
            </a:xfrm>
            <a:custGeom>
              <a:avLst/>
              <a:gdLst/>
              <a:ahLst/>
              <a:cxnLst/>
              <a:rect l="l" t="t" r="r" b="b"/>
              <a:pathLst>
                <a:path w="269875" h="3809">
                  <a:moveTo>
                    <a:pt x="269701" y="0"/>
                  </a:moveTo>
                  <a:lnTo>
                    <a:pt x="11083" y="0"/>
                  </a:lnTo>
                  <a:lnTo>
                    <a:pt x="0" y="3810"/>
                  </a:lnTo>
                  <a:lnTo>
                    <a:pt x="269701" y="3810"/>
                  </a:lnTo>
                  <a:lnTo>
                    <a:pt x="269701" y="0"/>
                  </a:lnTo>
                  <a:close/>
                </a:path>
              </a:pathLst>
            </a:custGeom>
            <a:solidFill>
              <a:srgbClr val="F4F8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8" name="object 1198"/>
            <p:cNvSpPr/>
            <p:nvPr/>
          </p:nvSpPr>
          <p:spPr>
            <a:xfrm>
              <a:off x="4047374" y="915669"/>
              <a:ext cx="281305" cy="3810"/>
            </a:xfrm>
            <a:custGeom>
              <a:avLst/>
              <a:gdLst/>
              <a:ahLst/>
              <a:cxnLst/>
              <a:rect l="l" t="t" r="r" b="b"/>
              <a:pathLst>
                <a:path w="281304" h="3809">
                  <a:moveTo>
                    <a:pt x="280785" y="0"/>
                  </a:moveTo>
                  <a:lnTo>
                    <a:pt x="11083" y="0"/>
                  </a:lnTo>
                  <a:lnTo>
                    <a:pt x="0" y="3809"/>
                  </a:lnTo>
                  <a:lnTo>
                    <a:pt x="280785" y="3809"/>
                  </a:lnTo>
                  <a:lnTo>
                    <a:pt x="280785" y="0"/>
                  </a:lnTo>
                  <a:close/>
                </a:path>
              </a:pathLst>
            </a:custGeom>
            <a:solidFill>
              <a:srgbClr val="F4F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9" name="object 1199"/>
            <p:cNvSpPr/>
            <p:nvPr/>
          </p:nvSpPr>
          <p:spPr>
            <a:xfrm>
              <a:off x="4036290" y="918210"/>
              <a:ext cx="292100" cy="5080"/>
            </a:xfrm>
            <a:custGeom>
              <a:avLst/>
              <a:gdLst/>
              <a:ahLst/>
              <a:cxnLst/>
              <a:rect l="l" t="t" r="r" b="b"/>
              <a:pathLst>
                <a:path w="292100" h="5080">
                  <a:moveTo>
                    <a:pt x="291869" y="0"/>
                  </a:moveTo>
                  <a:lnTo>
                    <a:pt x="14778" y="0"/>
                  </a:lnTo>
                  <a:lnTo>
                    <a:pt x="0" y="5079"/>
                  </a:lnTo>
                  <a:lnTo>
                    <a:pt x="291869" y="5079"/>
                  </a:lnTo>
                  <a:lnTo>
                    <a:pt x="291869" y="0"/>
                  </a:lnTo>
                  <a:close/>
                </a:path>
              </a:pathLst>
            </a:custGeom>
            <a:solidFill>
              <a:srgbClr val="F4F8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0" name="object 1200"/>
            <p:cNvSpPr/>
            <p:nvPr/>
          </p:nvSpPr>
          <p:spPr>
            <a:xfrm>
              <a:off x="4028901" y="922019"/>
              <a:ext cx="299720" cy="3810"/>
            </a:xfrm>
            <a:custGeom>
              <a:avLst/>
              <a:gdLst/>
              <a:ahLst/>
              <a:cxnLst/>
              <a:rect l="l" t="t" r="r" b="b"/>
              <a:pathLst>
                <a:path w="299720" h="3809">
                  <a:moveTo>
                    <a:pt x="299258" y="0"/>
                  </a:moveTo>
                  <a:lnTo>
                    <a:pt x="11083" y="0"/>
                  </a:lnTo>
                  <a:lnTo>
                    <a:pt x="0" y="3809"/>
                  </a:lnTo>
                  <a:lnTo>
                    <a:pt x="299258" y="3809"/>
                  </a:lnTo>
                  <a:lnTo>
                    <a:pt x="299258" y="0"/>
                  </a:lnTo>
                  <a:close/>
                </a:path>
              </a:pathLst>
            </a:custGeom>
            <a:solidFill>
              <a:srgbClr val="F4F8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1" name="object 1201"/>
            <p:cNvSpPr/>
            <p:nvPr/>
          </p:nvSpPr>
          <p:spPr>
            <a:xfrm>
              <a:off x="4017818" y="925829"/>
              <a:ext cx="310515" cy="3810"/>
            </a:xfrm>
            <a:custGeom>
              <a:avLst/>
              <a:gdLst/>
              <a:ahLst/>
              <a:cxnLst/>
              <a:rect l="l" t="t" r="r" b="b"/>
              <a:pathLst>
                <a:path w="310514" h="3809">
                  <a:moveTo>
                    <a:pt x="310341" y="0"/>
                  </a:moveTo>
                  <a:lnTo>
                    <a:pt x="11083" y="0"/>
                  </a:lnTo>
                  <a:lnTo>
                    <a:pt x="0" y="3810"/>
                  </a:lnTo>
                  <a:lnTo>
                    <a:pt x="310341" y="3810"/>
                  </a:lnTo>
                  <a:lnTo>
                    <a:pt x="310341" y="0"/>
                  </a:lnTo>
                  <a:close/>
                </a:path>
              </a:pathLst>
            </a:custGeom>
            <a:solidFill>
              <a:srgbClr val="F4F8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2" name="object 1202"/>
            <p:cNvSpPr/>
            <p:nvPr/>
          </p:nvSpPr>
          <p:spPr>
            <a:xfrm>
              <a:off x="4006734" y="929640"/>
              <a:ext cx="321945" cy="3810"/>
            </a:xfrm>
            <a:custGeom>
              <a:avLst/>
              <a:gdLst/>
              <a:ahLst/>
              <a:cxnLst/>
              <a:rect l="l" t="t" r="r" b="b"/>
              <a:pathLst>
                <a:path w="321945" h="3809">
                  <a:moveTo>
                    <a:pt x="321425" y="0"/>
                  </a:moveTo>
                  <a:lnTo>
                    <a:pt x="11083" y="0"/>
                  </a:lnTo>
                  <a:lnTo>
                    <a:pt x="0" y="3810"/>
                  </a:lnTo>
                  <a:lnTo>
                    <a:pt x="321425" y="3810"/>
                  </a:lnTo>
                  <a:lnTo>
                    <a:pt x="321425" y="0"/>
                  </a:lnTo>
                  <a:close/>
                </a:path>
              </a:pathLst>
            </a:custGeom>
            <a:solidFill>
              <a:srgbClr val="F4F8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3" name="object 1203"/>
            <p:cNvSpPr/>
            <p:nvPr/>
          </p:nvSpPr>
          <p:spPr>
            <a:xfrm>
              <a:off x="3995651" y="933449"/>
              <a:ext cx="332740" cy="3810"/>
            </a:xfrm>
            <a:custGeom>
              <a:avLst/>
              <a:gdLst/>
              <a:ahLst/>
              <a:cxnLst/>
              <a:rect l="l" t="t" r="r" b="b"/>
              <a:pathLst>
                <a:path w="332739" h="3809">
                  <a:moveTo>
                    <a:pt x="332509" y="0"/>
                  </a:moveTo>
                  <a:lnTo>
                    <a:pt x="11083" y="0"/>
                  </a:lnTo>
                  <a:lnTo>
                    <a:pt x="0" y="3810"/>
                  </a:lnTo>
                  <a:lnTo>
                    <a:pt x="332509" y="3810"/>
                  </a:lnTo>
                  <a:lnTo>
                    <a:pt x="332509" y="0"/>
                  </a:lnTo>
                  <a:close/>
                </a:path>
              </a:pathLst>
            </a:custGeom>
            <a:solidFill>
              <a:srgbClr val="F4F8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4" name="object 1204"/>
            <p:cNvSpPr/>
            <p:nvPr/>
          </p:nvSpPr>
          <p:spPr>
            <a:xfrm>
              <a:off x="3984567" y="937260"/>
              <a:ext cx="344170" cy="3810"/>
            </a:xfrm>
            <a:custGeom>
              <a:avLst/>
              <a:gdLst/>
              <a:ahLst/>
              <a:cxnLst/>
              <a:rect l="l" t="t" r="r" b="b"/>
              <a:pathLst>
                <a:path w="344170" h="3809">
                  <a:moveTo>
                    <a:pt x="343592" y="0"/>
                  </a:moveTo>
                  <a:lnTo>
                    <a:pt x="11083" y="0"/>
                  </a:lnTo>
                  <a:lnTo>
                    <a:pt x="0" y="3810"/>
                  </a:lnTo>
                  <a:lnTo>
                    <a:pt x="343592" y="3810"/>
                  </a:lnTo>
                  <a:lnTo>
                    <a:pt x="343592" y="0"/>
                  </a:lnTo>
                  <a:close/>
                </a:path>
              </a:pathLst>
            </a:custGeom>
            <a:solidFill>
              <a:srgbClr val="F4F8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5" name="object 1205"/>
            <p:cNvSpPr/>
            <p:nvPr/>
          </p:nvSpPr>
          <p:spPr>
            <a:xfrm>
              <a:off x="3973483" y="939799"/>
              <a:ext cx="354965" cy="5080"/>
            </a:xfrm>
            <a:custGeom>
              <a:avLst/>
              <a:gdLst/>
              <a:ahLst/>
              <a:cxnLst/>
              <a:rect l="l" t="t" r="r" b="b"/>
              <a:pathLst>
                <a:path w="354964" h="5080">
                  <a:moveTo>
                    <a:pt x="354676" y="0"/>
                  </a:moveTo>
                  <a:lnTo>
                    <a:pt x="14778" y="0"/>
                  </a:lnTo>
                  <a:lnTo>
                    <a:pt x="0" y="5079"/>
                  </a:lnTo>
                  <a:lnTo>
                    <a:pt x="354676" y="5079"/>
                  </a:lnTo>
                  <a:lnTo>
                    <a:pt x="354676" y="0"/>
                  </a:lnTo>
                  <a:close/>
                </a:path>
              </a:pathLst>
            </a:custGeom>
            <a:solidFill>
              <a:srgbClr val="F4F8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6" name="object 1206"/>
            <p:cNvSpPr/>
            <p:nvPr/>
          </p:nvSpPr>
          <p:spPr>
            <a:xfrm>
              <a:off x="3966094" y="943610"/>
              <a:ext cx="362585" cy="3810"/>
            </a:xfrm>
            <a:custGeom>
              <a:avLst/>
              <a:gdLst/>
              <a:ahLst/>
              <a:cxnLst/>
              <a:rect l="l" t="t" r="r" b="b"/>
              <a:pathLst>
                <a:path w="362585" h="3809">
                  <a:moveTo>
                    <a:pt x="362065" y="0"/>
                  </a:moveTo>
                  <a:lnTo>
                    <a:pt x="11083" y="0"/>
                  </a:lnTo>
                  <a:lnTo>
                    <a:pt x="0" y="3810"/>
                  </a:lnTo>
                  <a:lnTo>
                    <a:pt x="362065" y="3810"/>
                  </a:lnTo>
                  <a:lnTo>
                    <a:pt x="362065" y="0"/>
                  </a:lnTo>
                  <a:close/>
                </a:path>
              </a:pathLst>
            </a:custGeom>
            <a:solidFill>
              <a:srgbClr val="F4F8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7" name="object 1207"/>
            <p:cNvSpPr/>
            <p:nvPr/>
          </p:nvSpPr>
          <p:spPr>
            <a:xfrm>
              <a:off x="3964241" y="947419"/>
              <a:ext cx="364490" cy="3810"/>
            </a:xfrm>
            <a:custGeom>
              <a:avLst/>
              <a:gdLst/>
              <a:ahLst/>
              <a:cxnLst/>
              <a:rect l="l" t="t" r="r" b="b"/>
              <a:pathLst>
                <a:path w="364489" h="3809">
                  <a:moveTo>
                    <a:pt x="363918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879" y="1270"/>
                  </a:lnTo>
                  <a:lnTo>
                    <a:pt x="1879" y="3810"/>
                  </a:lnTo>
                  <a:lnTo>
                    <a:pt x="363918" y="3810"/>
                  </a:lnTo>
                  <a:lnTo>
                    <a:pt x="363918" y="1270"/>
                  </a:lnTo>
                  <a:lnTo>
                    <a:pt x="363918" y="0"/>
                  </a:lnTo>
                  <a:close/>
                </a:path>
              </a:pathLst>
            </a:custGeom>
            <a:solidFill>
              <a:srgbClr val="F4F8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8" name="object 1208"/>
            <p:cNvSpPr/>
            <p:nvPr/>
          </p:nvSpPr>
          <p:spPr>
            <a:xfrm>
              <a:off x="3969864" y="951229"/>
              <a:ext cx="358775" cy="3810"/>
            </a:xfrm>
            <a:custGeom>
              <a:avLst/>
              <a:gdLst/>
              <a:ahLst/>
              <a:cxnLst/>
              <a:rect l="l" t="t" r="r" b="b"/>
              <a:pathLst>
                <a:path w="358775" h="3809">
                  <a:moveTo>
                    <a:pt x="358295" y="0"/>
                  </a:moveTo>
                  <a:lnTo>
                    <a:pt x="0" y="0"/>
                  </a:lnTo>
                  <a:lnTo>
                    <a:pt x="11196" y="3810"/>
                  </a:lnTo>
                  <a:lnTo>
                    <a:pt x="358295" y="3810"/>
                  </a:lnTo>
                  <a:lnTo>
                    <a:pt x="358295" y="0"/>
                  </a:lnTo>
                  <a:close/>
                </a:path>
              </a:pathLst>
            </a:custGeom>
            <a:solidFill>
              <a:srgbClr val="F3F7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9" name="object 1209"/>
            <p:cNvSpPr/>
            <p:nvPr/>
          </p:nvSpPr>
          <p:spPr>
            <a:xfrm>
              <a:off x="3981061" y="955040"/>
              <a:ext cx="347345" cy="3810"/>
            </a:xfrm>
            <a:custGeom>
              <a:avLst/>
              <a:gdLst/>
              <a:ahLst/>
              <a:cxnLst/>
              <a:rect l="l" t="t" r="r" b="b"/>
              <a:pathLst>
                <a:path w="347345" h="3809">
                  <a:moveTo>
                    <a:pt x="347098" y="0"/>
                  </a:moveTo>
                  <a:lnTo>
                    <a:pt x="0" y="0"/>
                  </a:lnTo>
                  <a:lnTo>
                    <a:pt x="11196" y="3810"/>
                  </a:lnTo>
                  <a:lnTo>
                    <a:pt x="347098" y="3810"/>
                  </a:lnTo>
                  <a:lnTo>
                    <a:pt x="347098" y="0"/>
                  </a:lnTo>
                  <a:close/>
                </a:path>
              </a:pathLst>
            </a:custGeom>
            <a:solidFill>
              <a:srgbClr val="F3F7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0" name="object 1210"/>
            <p:cNvSpPr/>
            <p:nvPr/>
          </p:nvSpPr>
          <p:spPr>
            <a:xfrm>
              <a:off x="3992257" y="958849"/>
              <a:ext cx="335915" cy="3810"/>
            </a:xfrm>
            <a:custGeom>
              <a:avLst/>
              <a:gdLst/>
              <a:ahLst/>
              <a:cxnLst/>
              <a:rect l="l" t="t" r="r" b="b"/>
              <a:pathLst>
                <a:path w="335914" h="3809">
                  <a:moveTo>
                    <a:pt x="335902" y="0"/>
                  </a:moveTo>
                  <a:lnTo>
                    <a:pt x="0" y="0"/>
                  </a:lnTo>
                  <a:lnTo>
                    <a:pt x="11196" y="3810"/>
                  </a:lnTo>
                  <a:lnTo>
                    <a:pt x="335902" y="3810"/>
                  </a:lnTo>
                  <a:lnTo>
                    <a:pt x="335902" y="0"/>
                  </a:lnTo>
                  <a:close/>
                </a:path>
              </a:pathLst>
            </a:custGeom>
            <a:solidFill>
              <a:srgbClr val="F3F7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1" name="object 1211"/>
            <p:cNvSpPr/>
            <p:nvPr/>
          </p:nvSpPr>
          <p:spPr>
            <a:xfrm>
              <a:off x="3999722" y="961390"/>
              <a:ext cx="328930" cy="5080"/>
            </a:xfrm>
            <a:custGeom>
              <a:avLst/>
              <a:gdLst/>
              <a:ahLst/>
              <a:cxnLst/>
              <a:rect l="l" t="t" r="r" b="b"/>
              <a:pathLst>
                <a:path w="328929" h="5080">
                  <a:moveTo>
                    <a:pt x="328437" y="0"/>
                  </a:moveTo>
                  <a:lnTo>
                    <a:pt x="0" y="0"/>
                  </a:lnTo>
                  <a:lnTo>
                    <a:pt x="14928" y="5080"/>
                  </a:lnTo>
                  <a:lnTo>
                    <a:pt x="328437" y="5080"/>
                  </a:lnTo>
                  <a:lnTo>
                    <a:pt x="328437" y="0"/>
                  </a:lnTo>
                  <a:close/>
                </a:path>
              </a:pathLst>
            </a:custGeom>
            <a:solidFill>
              <a:srgbClr val="F3F7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2" name="object 1212"/>
            <p:cNvSpPr/>
            <p:nvPr/>
          </p:nvSpPr>
          <p:spPr>
            <a:xfrm>
              <a:off x="4010919" y="965199"/>
              <a:ext cx="317500" cy="3810"/>
            </a:xfrm>
            <a:custGeom>
              <a:avLst/>
              <a:gdLst/>
              <a:ahLst/>
              <a:cxnLst/>
              <a:rect l="l" t="t" r="r" b="b"/>
              <a:pathLst>
                <a:path w="317500" h="3809">
                  <a:moveTo>
                    <a:pt x="317240" y="0"/>
                  </a:moveTo>
                  <a:lnTo>
                    <a:pt x="0" y="0"/>
                  </a:lnTo>
                  <a:lnTo>
                    <a:pt x="11196" y="3810"/>
                  </a:lnTo>
                  <a:lnTo>
                    <a:pt x="317240" y="3810"/>
                  </a:lnTo>
                  <a:lnTo>
                    <a:pt x="317240" y="0"/>
                  </a:lnTo>
                  <a:close/>
                </a:path>
              </a:pathLst>
            </a:custGeom>
            <a:solidFill>
              <a:srgbClr val="F3F7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3" name="object 1213"/>
            <p:cNvSpPr/>
            <p:nvPr/>
          </p:nvSpPr>
          <p:spPr>
            <a:xfrm>
              <a:off x="4022115" y="969010"/>
              <a:ext cx="306070" cy="3810"/>
            </a:xfrm>
            <a:custGeom>
              <a:avLst/>
              <a:gdLst/>
              <a:ahLst/>
              <a:cxnLst/>
              <a:rect l="l" t="t" r="r" b="b"/>
              <a:pathLst>
                <a:path w="306070" h="3809">
                  <a:moveTo>
                    <a:pt x="306044" y="0"/>
                  </a:moveTo>
                  <a:lnTo>
                    <a:pt x="0" y="0"/>
                  </a:lnTo>
                  <a:lnTo>
                    <a:pt x="11196" y="3810"/>
                  </a:lnTo>
                  <a:lnTo>
                    <a:pt x="306044" y="3810"/>
                  </a:lnTo>
                  <a:lnTo>
                    <a:pt x="306044" y="0"/>
                  </a:lnTo>
                  <a:close/>
                </a:path>
              </a:pathLst>
            </a:custGeom>
            <a:solidFill>
              <a:srgbClr val="F3F7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4" name="object 1214"/>
            <p:cNvSpPr/>
            <p:nvPr/>
          </p:nvSpPr>
          <p:spPr>
            <a:xfrm>
              <a:off x="4033312" y="972819"/>
              <a:ext cx="295275" cy="3810"/>
            </a:xfrm>
            <a:custGeom>
              <a:avLst/>
              <a:gdLst/>
              <a:ahLst/>
              <a:cxnLst/>
              <a:rect l="l" t="t" r="r" b="b"/>
              <a:pathLst>
                <a:path w="295275" h="3809">
                  <a:moveTo>
                    <a:pt x="294847" y="0"/>
                  </a:moveTo>
                  <a:lnTo>
                    <a:pt x="0" y="0"/>
                  </a:lnTo>
                  <a:lnTo>
                    <a:pt x="11196" y="3809"/>
                  </a:lnTo>
                  <a:lnTo>
                    <a:pt x="294847" y="3809"/>
                  </a:lnTo>
                  <a:lnTo>
                    <a:pt x="294847" y="0"/>
                  </a:lnTo>
                  <a:close/>
                </a:path>
              </a:pathLst>
            </a:custGeom>
            <a:solidFill>
              <a:srgbClr val="F3F7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5" name="object 1215"/>
            <p:cNvSpPr/>
            <p:nvPr/>
          </p:nvSpPr>
          <p:spPr>
            <a:xfrm>
              <a:off x="4044509" y="976629"/>
              <a:ext cx="283845" cy="3810"/>
            </a:xfrm>
            <a:custGeom>
              <a:avLst/>
              <a:gdLst/>
              <a:ahLst/>
              <a:cxnLst/>
              <a:rect l="l" t="t" r="r" b="b"/>
              <a:pathLst>
                <a:path w="283845" h="3809">
                  <a:moveTo>
                    <a:pt x="283650" y="0"/>
                  </a:moveTo>
                  <a:lnTo>
                    <a:pt x="0" y="0"/>
                  </a:lnTo>
                  <a:lnTo>
                    <a:pt x="11196" y="3810"/>
                  </a:lnTo>
                  <a:lnTo>
                    <a:pt x="283650" y="3810"/>
                  </a:lnTo>
                  <a:lnTo>
                    <a:pt x="283650" y="0"/>
                  </a:lnTo>
                  <a:close/>
                </a:path>
              </a:pathLst>
            </a:custGeom>
            <a:solidFill>
              <a:srgbClr val="F3F7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6" name="object 1216"/>
            <p:cNvSpPr/>
            <p:nvPr/>
          </p:nvSpPr>
          <p:spPr>
            <a:xfrm>
              <a:off x="4055705" y="980440"/>
              <a:ext cx="273050" cy="3810"/>
            </a:xfrm>
            <a:custGeom>
              <a:avLst/>
              <a:gdLst/>
              <a:ahLst/>
              <a:cxnLst/>
              <a:rect l="l" t="t" r="r" b="b"/>
              <a:pathLst>
                <a:path w="273050" h="3809">
                  <a:moveTo>
                    <a:pt x="272453" y="0"/>
                  </a:moveTo>
                  <a:lnTo>
                    <a:pt x="0" y="0"/>
                  </a:lnTo>
                  <a:lnTo>
                    <a:pt x="11196" y="3810"/>
                  </a:lnTo>
                  <a:lnTo>
                    <a:pt x="272453" y="3810"/>
                  </a:lnTo>
                  <a:lnTo>
                    <a:pt x="272453" y="0"/>
                  </a:lnTo>
                  <a:close/>
                </a:path>
              </a:pathLst>
            </a:custGeom>
            <a:solidFill>
              <a:srgbClr val="F3F7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7" name="object 1217"/>
            <p:cNvSpPr/>
            <p:nvPr/>
          </p:nvSpPr>
          <p:spPr>
            <a:xfrm>
              <a:off x="4063170" y="982979"/>
              <a:ext cx="265430" cy="5080"/>
            </a:xfrm>
            <a:custGeom>
              <a:avLst/>
              <a:gdLst/>
              <a:ahLst/>
              <a:cxnLst/>
              <a:rect l="l" t="t" r="r" b="b"/>
              <a:pathLst>
                <a:path w="265429" h="5080">
                  <a:moveTo>
                    <a:pt x="264989" y="0"/>
                  </a:moveTo>
                  <a:lnTo>
                    <a:pt x="0" y="0"/>
                  </a:lnTo>
                  <a:lnTo>
                    <a:pt x="14928" y="5080"/>
                  </a:lnTo>
                  <a:lnTo>
                    <a:pt x="264989" y="5080"/>
                  </a:lnTo>
                  <a:lnTo>
                    <a:pt x="264989" y="0"/>
                  </a:lnTo>
                  <a:close/>
                </a:path>
              </a:pathLst>
            </a:custGeom>
            <a:solidFill>
              <a:srgbClr val="F3F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8" name="object 1218"/>
            <p:cNvSpPr/>
            <p:nvPr/>
          </p:nvSpPr>
          <p:spPr>
            <a:xfrm>
              <a:off x="4074367" y="986790"/>
              <a:ext cx="254000" cy="3810"/>
            </a:xfrm>
            <a:custGeom>
              <a:avLst/>
              <a:gdLst/>
              <a:ahLst/>
              <a:cxnLst/>
              <a:rect l="l" t="t" r="r" b="b"/>
              <a:pathLst>
                <a:path w="254000" h="3809">
                  <a:moveTo>
                    <a:pt x="253792" y="0"/>
                  </a:moveTo>
                  <a:lnTo>
                    <a:pt x="0" y="0"/>
                  </a:lnTo>
                  <a:lnTo>
                    <a:pt x="11196" y="3810"/>
                  </a:lnTo>
                  <a:lnTo>
                    <a:pt x="253792" y="3810"/>
                  </a:lnTo>
                  <a:lnTo>
                    <a:pt x="253792" y="0"/>
                  </a:lnTo>
                  <a:close/>
                </a:path>
              </a:pathLst>
            </a:custGeom>
            <a:solidFill>
              <a:srgbClr val="F3F7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9" name="object 1219"/>
            <p:cNvSpPr/>
            <p:nvPr/>
          </p:nvSpPr>
          <p:spPr>
            <a:xfrm>
              <a:off x="4085564" y="990599"/>
              <a:ext cx="243204" cy="3810"/>
            </a:xfrm>
            <a:custGeom>
              <a:avLst/>
              <a:gdLst/>
              <a:ahLst/>
              <a:cxnLst/>
              <a:rect l="l" t="t" r="r" b="b"/>
              <a:pathLst>
                <a:path w="243204" h="3809">
                  <a:moveTo>
                    <a:pt x="242595" y="0"/>
                  </a:moveTo>
                  <a:lnTo>
                    <a:pt x="0" y="0"/>
                  </a:lnTo>
                  <a:lnTo>
                    <a:pt x="11196" y="3810"/>
                  </a:lnTo>
                  <a:lnTo>
                    <a:pt x="242595" y="3810"/>
                  </a:lnTo>
                  <a:lnTo>
                    <a:pt x="242595" y="0"/>
                  </a:lnTo>
                  <a:close/>
                </a:path>
              </a:pathLst>
            </a:custGeom>
            <a:solidFill>
              <a:srgbClr val="F3F7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0" name="object 1220"/>
            <p:cNvSpPr/>
            <p:nvPr/>
          </p:nvSpPr>
          <p:spPr>
            <a:xfrm>
              <a:off x="4096760" y="994410"/>
              <a:ext cx="231775" cy="3810"/>
            </a:xfrm>
            <a:custGeom>
              <a:avLst/>
              <a:gdLst/>
              <a:ahLst/>
              <a:cxnLst/>
              <a:rect l="l" t="t" r="r" b="b"/>
              <a:pathLst>
                <a:path w="231775" h="3809">
                  <a:moveTo>
                    <a:pt x="231399" y="0"/>
                  </a:moveTo>
                  <a:lnTo>
                    <a:pt x="0" y="0"/>
                  </a:lnTo>
                  <a:lnTo>
                    <a:pt x="11196" y="3810"/>
                  </a:lnTo>
                  <a:lnTo>
                    <a:pt x="231399" y="3810"/>
                  </a:lnTo>
                  <a:lnTo>
                    <a:pt x="231399" y="0"/>
                  </a:lnTo>
                  <a:close/>
                </a:path>
              </a:pathLst>
            </a:custGeom>
            <a:solidFill>
              <a:srgbClr val="F2F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1" name="object 1221"/>
            <p:cNvSpPr/>
            <p:nvPr/>
          </p:nvSpPr>
          <p:spPr>
            <a:xfrm>
              <a:off x="4107957" y="998219"/>
              <a:ext cx="220345" cy="3810"/>
            </a:xfrm>
            <a:custGeom>
              <a:avLst/>
              <a:gdLst/>
              <a:ahLst/>
              <a:cxnLst/>
              <a:rect l="l" t="t" r="r" b="b"/>
              <a:pathLst>
                <a:path w="220345" h="3809">
                  <a:moveTo>
                    <a:pt x="220202" y="0"/>
                  </a:moveTo>
                  <a:lnTo>
                    <a:pt x="0" y="0"/>
                  </a:lnTo>
                  <a:lnTo>
                    <a:pt x="11196" y="3809"/>
                  </a:lnTo>
                  <a:lnTo>
                    <a:pt x="220202" y="3809"/>
                  </a:lnTo>
                  <a:lnTo>
                    <a:pt x="220202" y="0"/>
                  </a:lnTo>
                  <a:close/>
                </a:path>
              </a:pathLst>
            </a:custGeom>
            <a:solidFill>
              <a:srgbClr val="F2F7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2" name="object 1222"/>
            <p:cNvSpPr/>
            <p:nvPr/>
          </p:nvSpPr>
          <p:spPr>
            <a:xfrm>
              <a:off x="4119154" y="1002029"/>
              <a:ext cx="209550" cy="3810"/>
            </a:xfrm>
            <a:custGeom>
              <a:avLst/>
              <a:gdLst/>
              <a:ahLst/>
              <a:cxnLst/>
              <a:rect l="l" t="t" r="r" b="b"/>
              <a:pathLst>
                <a:path w="209550" h="3809">
                  <a:moveTo>
                    <a:pt x="209005" y="0"/>
                  </a:moveTo>
                  <a:lnTo>
                    <a:pt x="0" y="0"/>
                  </a:lnTo>
                  <a:lnTo>
                    <a:pt x="11196" y="3810"/>
                  </a:lnTo>
                  <a:lnTo>
                    <a:pt x="209005" y="3810"/>
                  </a:lnTo>
                  <a:lnTo>
                    <a:pt x="209005" y="0"/>
                  </a:lnTo>
                  <a:close/>
                </a:path>
              </a:pathLst>
            </a:custGeom>
            <a:solidFill>
              <a:srgbClr val="F2F7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3" name="object 1223"/>
            <p:cNvSpPr/>
            <p:nvPr/>
          </p:nvSpPr>
          <p:spPr>
            <a:xfrm>
              <a:off x="4126618" y="1004569"/>
              <a:ext cx="201930" cy="5080"/>
            </a:xfrm>
            <a:custGeom>
              <a:avLst/>
              <a:gdLst/>
              <a:ahLst/>
              <a:cxnLst/>
              <a:rect l="l" t="t" r="r" b="b"/>
              <a:pathLst>
                <a:path w="201929" h="5080">
                  <a:moveTo>
                    <a:pt x="201541" y="0"/>
                  </a:moveTo>
                  <a:lnTo>
                    <a:pt x="0" y="0"/>
                  </a:lnTo>
                  <a:lnTo>
                    <a:pt x="14928" y="5079"/>
                  </a:lnTo>
                  <a:lnTo>
                    <a:pt x="201541" y="5079"/>
                  </a:lnTo>
                  <a:lnTo>
                    <a:pt x="201541" y="0"/>
                  </a:lnTo>
                  <a:close/>
                </a:path>
              </a:pathLst>
            </a:custGeom>
            <a:solidFill>
              <a:srgbClr val="F2F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4" name="object 1224"/>
            <p:cNvSpPr/>
            <p:nvPr/>
          </p:nvSpPr>
          <p:spPr>
            <a:xfrm>
              <a:off x="4137815" y="1008379"/>
              <a:ext cx="190500" cy="3810"/>
            </a:xfrm>
            <a:custGeom>
              <a:avLst/>
              <a:gdLst/>
              <a:ahLst/>
              <a:cxnLst/>
              <a:rect l="l" t="t" r="r" b="b"/>
              <a:pathLst>
                <a:path w="190500" h="3809">
                  <a:moveTo>
                    <a:pt x="190344" y="0"/>
                  </a:moveTo>
                  <a:lnTo>
                    <a:pt x="0" y="0"/>
                  </a:lnTo>
                  <a:lnTo>
                    <a:pt x="11196" y="3810"/>
                  </a:lnTo>
                  <a:lnTo>
                    <a:pt x="190344" y="3810"/>
                  </a:lnTo>
                  <a:lnTo>
                    <a:pt x="190344" y="0"/>
                  </a:lnTo>
                  <a:close/>
                </a:path>
              </a:pathLst>
            </a:custGeom>
            <a:solidFill>
              <a:srgbClr val="F2F7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5" name="object 1225"/>
            <p:cNvSpPr/>
            <p:nvPr/>
          </p:nvSpPr>
          <p:spPr>
            <a:xfrm>
              <a:off x="4149012" y="1012190"/>
              <a:ext cx="179705" cy="3810"/>
            </a:xfrm>
            <a:custGeom>
              <a:avLst/>
              <a:gdLst/>
              <a:ahLst/>
              <a:cxnLst/>
              <a:rect l="l" t="t" r="r" b="b"/>
              <a:pathLst>
                <a:path w="179704" h="3809">
                  <a:moveTo>
                    <a:pt x="179147" y="0"/>
                  </a:moveTo>
                  <a:lnTo>
                    <a:pt x="0" y="0"/>
                  </a:lnTo>
                  <a:lnTo>
                    <a:pt x="11196" y="3810"/>
                  </a:lnTo>
                  <a:lnTo>
                    <a:pt x="179147" y="3810"/>
                  </a:lnTo>
                  <a:lnTo>
                    <a:pt x="179147" y="0"/>
                  </a:lnTo>
                  <a:close/>
                </a:path>
              </a:pathLst>
            </a:custGeom>
            <a:solidFill>
              <a:srgbClr val="F2F7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6" name="object 1226"/>
            <p:cNvSpPr/>
            <p:nvPr/>
          </p:nvSpPr>
          <p:spPr>
            <a:xfrm>
              <a:off x="4160208" y="1015999"/>
              <a:ext cx="168275" cy="3810"/>
            </a:xfrm>
            <a:custGeom>
              <a:avLst/>
              <a:gdLst/>
              <a:ahLst/>
              <a:cxnLst/>
              <a:rect l="l" t="t" r="r" b="b"/>
              <a:pathLst>
                <a:path w="168275" h="3809">
                  <a:moveTo>
                    <a:pt x="167951" y="0"/>
                  </a:moveTo>
                  <a:lnTo>
                    <a:pt x="0" y="0"/>
                  </a:lnTo>
                  <a:lnTo>
                    <a:pt x="11196" y="3810"/>
                  </a:lnTo>
                  <a:lnTo>
                    <a:pt x="167951" y="3810"/>
                  </a:lnTo>
                  <a:lnTo>
                    <a:pt x="167951" y="0"/>
                  </a:lnTo>
                  <a:close/>
                </a:path>
              </a:pathLst>
            </a:custGeom>
            <a:solidFill>
              <a:srgbClr val="F2F7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7" name="object 1227"/>
            <p:cNvSpPr/>
            <p:nvPr/>
          </p:nvSpPr>
          <p:spPr>
            <a:xfrm>
              <a:off x="4171405" y="1019810"/>
              <a:ext cx="156845" cy="3810"/>
            </a:xfrm>
            <a:custGeom>
              <a:avLst/>
              <a:gdLst/>
              <a:ahLst/>
              <a:cxnLst/>
              <a:rect l="l" t="t" r="r" b="b"/>
              <a:pathLst>
                <a:path w="156845" h="3809">
                  <a:moveTo>
                    <a:pt x="156754" y="0"/>
                  </a:moveTo>
                  <a:lnTo>
                    <a:pt x="0" y="0"/>
                  </a:lnTo>
                  <a:lnTo>
                    <a:pt x="11196" y="3810"/>
                  </a:lnTo>
                  <a:lnTo>
                    <a:pt x="156754" y="3810"/>
                  </a:lnTo>
                  <a:lnTo>
                    <a:pt x="156754" y="0"/>
                  </a:lnTo>
                  <a:close/>
                </a:path>
              </a:pathLst>
            </a:custGeom>
            <a:solidFill>
              <a:srgbClr val="F2F7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8" name="object 1228"/>
            <p:cNvSpPr/>
            <p:nvPr/>
          </p:nvSpPr>
          <p:spPr>
            <a:xfrm>
              <a:off x="4182602" y="1023619"/>
              <a:ext cx="146050" cy="3810"/>
            </a:xfrm>
            <a:custGeom>
              <a:avLst/>
              <a:gdLst/>
              <a:ahLst/>
              <a:cxnLst/>
              <a:rect l="l" t="t" r="r" b="b"/>
              <a:pathLst>
                <a:path w="146050" h="3809">
                  <a:moveTo>
                    <a:pt x="145557" y="0"/>
                  </a:moveTo>
                  <a:lnTo>
                    <a:pt x="0" y="0"/>
                  </a:lnTo>
                  <a:lnTo>
                    <a:pt x="11196" y="3809"/>
                  </a:lnTo>
                  <a:lnTo>
                    <a:pt x="145557" y="3809"/>
                  </a:lnTo>
                  <a:lnTo>
                    <a:pt x="145557" y="0"/>
                  </a:lnTo>
                  <a:close/>
                </a:path>
              </a:pathLst>
            </a:custGeom>
            <a:solidFill>
              <a:srgbClr val="F2F7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9" name="object 1229"/>
            <p:cNvSpPr/>
            <p:nvPr/>
          </p:nvSpPr>
          <p:spPr>
            <a:xfrm>
              <a:off x="4190067" y="1026160"/>
              <a:ext cx="138430" cy="5080"/>
            </a:xfrm>
            <a:custGeom>
              <a:avLst/>
              <a:gdLst/>
              <a:ahLst/>
              <a:cxnLst/>
              <a:rect l="l" t="t" r="r" b="b"/>
              <a:pathLst>
                <a:path w="138429" h="5080">
                  <a:moveTo>
                    <a:pt x="138093" y="0"/>
                  </a:moveTo>
                  <a:lnTo>
                    <a:pt x="0" y="0"/>
                  </a:lnTo>
                  <a:lnTo>
                    <a:pt x="14928" y="5079"/>
                  </a:lnTo>
                  <a:lnTo>
                    <a:pt x="138093" y="5079"/>
                  </a:lnTo>
                  <a:lnTo>
                    <a:pt x="138093" y="0"/>
                  </a:lnTo>
                  <a:close/>
                </a:path>
              </a:pathLst>
            </a:custGeom>
            <a:solidFill>
              <a:srgbClr val="F2F7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0" name="object 1230"/>
            <p:cNvSpPr/>
            <p:nvPr/>
          </p:nvSpPr>
          <p:spPr>
            <a:xfrm>
              <a:off x="4201263" y="1029969"/>
              <a:ext cx="127000" cy="3810"/>
            </a:xfrm>
            <a:custGeom>
              <a:avLst/>
              <a:gdLst/>
              <a:ahLst/>
              <a:cxnLst/>
              <a:rect l="l" t="t" r="r" b="b"/>
              <a:pathLst>
                <a:path w="127000" h="3809">
                  <a:moveTo>
                    <a:pt x="126896" y="0"/>
                  </a:moveTo>
                  <a:lnTo>
                    <a:pt x="0" y="0"/>
                  </a:lnTo>
                  <a:lnTo>
                    <a:pt x="11196" y="3809"/>
                  </a:lnTo>
                  <a:lnTo>
                    <a:pt x="126896" y="3809"/>
                  </a:lnTo>
                  <a:lnTo>
                    <a:pt x="126896" y="0"/>
                  </a:lnTo>
                  <a:close/>
                </a:path>
              </a:pathLst>
            </a:custGeom>
            <a:solidFill>
              <a:srgbClr val="F2F7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1" name="object 1231"/>
            <p:cNvSpPr/>
            <p:nvPr/>
          </p:nvSpPr>
          <p:spPr>
            <a:xfrm>
              <a:off x="4212460" y="1033779"/>
              <a:ext cx="116205" cy="3810"/>
            </a:xfrm>
            <a:custGeom>
              <a:avLst/>
              <a:gdLst/>
              <a:ahLst/>
              <a:cxnLst/>
              <a:rect l="l" t="t" r="r" b="b"/>
              <a:pathLst>
                <a:path w="116204" h="3809">
                  <a:moveTo>
                    <a:pt x="115699" y="0"/>
                  </a:moveTo>
                  <a:lnTo>
                    <a:pt x="0" y="0"/>
                  </a:lnTo>
                  <a:lnTo>
                    <a:pt x="11196" y="3810"/>
                  </a:lnTo>
                  <a:lnTo>
                    <a:pt x="115699" y="3810"/>
                  </a:lnTo>
                  <a:lnTo>
                    <a:pt x="115699" y="0"/>
                  </a:lnTo>
                  <a:close/>
                </a:path>
              </a:pathLst>
            </a:custGeom>
            <a:solidFill>
              <a:srgbClr val="F2F7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2" name="object 1232"/>
            <p:cNvSpPr/>
            <p:nvPr/>
          </p:nvSpPr>
          <p:spPr>
            <a:xfrm>
              <a:off x="4223657" y="1037590"/>
              <a:ext cx="104775" cy="3810"/>
            </a:xfrm>
            <a:custGeom>
              <a:avLst/>
              <a:gdLst/>
              <a:ahLst/>
              <a:cxnLst/>
              <a:rect l="l" t="t" r="r" b="b"/>
              <a:pathLst>
                <a:path w="104775" h="3809">
                  <a:moveTo>
                    <a:pt x="104502" y="0"/>
                  </a:moveTo>
                  <a:lnTo>
                    <a:pt x="0" y="0"/>
                  </a:lnTo>
                  <a:lnTo>
                    <a:pt x="11196" y="3810"/>
                  </a:lnTo>
                  <a:lnTo>
                    <a:pt x="104502" y="3810"/>
                  </a:lnTo>
                  <a:lnTo>
                    <a:pt x="104502" y="0"/>
                  </a:lnTo>
                  <a:close/>
                </a:path>
              </a:pathLst>
            </a:custGeom>
            <a:solidFill>
              <a:srgbClr val="F1F7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3" name="object 1233"/>
            <p:cNvSpPr/>
            <p:nvPr/>
          </p:nvSpPr>
          <p:spPr>
            <a:xfrm>
              <a:off x="4234853" y="1041399"/>
              <a:ext cx="93345" cy="3810"/>
            </a:xfrm>
            <a:custGeom>
              <a:avLst/>
              <a:gdLst/>
              <a:ahLst/>
              <a:cxnLst/>
              <a:rect l="l" t="t" r="r" b="b"/>
              <a:pathLst>
                <a:path w="93345" h="3809">
                  <a:moveTo>
                    <a:pt x="93306" y="0"/>
                  </a:moveTo>
                  <a:lnTo>
                    <a:pt x="0" y="0"/>
                  </a:lnTo>
                  <a:lnTo>
                    <a:pt x="11196" y="3810"/>
                  </a:lnTo>
                  <a:lnTo>
                    <a:pt x="93306" y="3810"/>
                  </a:lnTo>
                  <a:lnTo>
                    <a:pt x="93306" y="0"/>
                  </a:lnTo>
                  <a:close/>
                </a:path>
              </a:pathLst>
            </a:custGeom>
            <a:solidFill>
              <a:srgbClr val="F1F7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4" name="object 1234"/>
            <p:cNvSpPr/>
            <p:nvPr/>
          </p:nvSpPr>
          <p:spPr>
            <a:xfrm>
              <a:off x="4246050" y="1045210"/>
              <a:ext cx="82550" cy="3810"/>
            </a:xfrm>
            <a:custGeom>
              <a:avLst/>
              <a:gdLst/>
              <a:ahLst/>
              <a:cxnLst/>
              <a:rect l="l" t="t" r="r" b="b"/>
              <a:pathLst>
                <a:path w="82550" h="3809">
                  <a:moveTo>
                    <a:pt x="82109" y="0"/>
                  </a:moveTo>
                  <a:lnTo>
                    <a:pt x="0" y="0"/>
                  </a:lnTo>
                  <a:lnTo>
                    <a:pt x="11196" y="3810"/>
                  </a:lnTo>
                  <a:lnTo>
                    <a:pt x="82109" y="3810"/>
                  </a:lnTo>
                  <a:lnTo>
                    <a:pt x="82109" y="0"/>
                  </a:lnTo>
                  <a:close/>
                </a:path>
              </a:pathLst>
            </a:custGeom>
            <a:solidFill>
              <a:srgbClr val="F1F7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5" name="object 1235"/>
            <p:cNvSpPr/>
            <p:nvPr/>
          </p:nvSpPr>
          <p:spPr>
            <a:xfrm>
              <a:off x="4253515" y="1047749"/>
              <a:ext cx="74930" cy="5080"/>
            </a:xfrm>
            <a:custGeom>
              <a:avLst/>
              <a:gdLst/>
              <a:ahLst/>
              <a:cxnLst/>
              <a:rect l="l" t="t" r="r" b="b"/>
              <a:pathLst>
                <a:path w="74929" h="5080">
                  <a:moveTo>
                    <a:pt x="74644" y="0"/>
                  </a:moveTo>
                  <a:lnTo>
                    <a:pt x="0" y="0"/>
                  </a:lnTo>
                  <a:lnTo>
                    <a:pt x="14928" y="5079"/>
                  </a:lnTo>
                  <a:lnTo>
                    <a:pt x="74644" y="5079"/>
                  </a:lnTo>
                  <a:lnTo>
                    <a:pt x="74644" y="0"/>
                  </a:lnTo>
                  <a:close/>
                </a:path>
              </a:pathLst>
            </a:custGeom>
            <a:solidFill>
              <a:srgbClr val="F1F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6" name="object 1236"/>
            <p:cNvSpPr/>
            <p:nvPr/>
          </p:nvSpPr>
          <p:spPr>
            <a:xfrm>
              <a:off x="4264711" y="1051560"/>
              <a:ext cx="63500" cy="3810"/>
            </a:xfrm>
            <a:custGeom>
              <a:avLst/>
              <a:gdLst/>
              <a:ahLst/>
              <a:cxnLst/>
              <a:rect l="l" t="t" r="r" b="b"/>
              <a:pathLst>
                <a:path w="63500" h="3809">
                  <a:moveTo>
                    <a:pt x="63448" y="0"/>
                  </a:moveTo>
                  <a:lnTo>
                    <a:pt x="0" y="0"/>
                  </a:lnTo>
                  <a:lnTo>
                    <a:pt x="11196" y="3810"/>
                  </a:lnTo>
                  <a:lnTo>
                    <a:pt x="63448" y="3810"/>
                  </a:lnTo>
                  <a:lnTo>
                    <a:pt x="63448" y="0"/>
                  </a:lnTo>
                  <a:close/>
                </a:path>
              </a:pathLst>
            </a:custGeom>
            <a:solidFill>
              <a:srgbClr val="F1F7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7" name="object 1237"/>
            <p:cNvSpPr/>
            <p:nvPr/>
          </p:nvSpPr>
          <p:spPr>
            <a:xfrm>
              <a:off x="4275908" y="1055369"/>
              <a:ext cx="52705" cy="3810"/>
            </a:xfrm>
            <a:custGeom>
              <a:avLst/>
              <a:gdLst/>
              <a:ahLst/>
              <a:cxnLst/>
              <a:rect l="l" t="t" r="r" b="b"/>
              <a:pathLst>
                <a:path w="52704" h="3809">
                  <a:moveTo>
                    <a:pt x="52251" y="0"/>
                  </a:moveTo>
                  <a:lnTo>
                    <a:pt x="0" y="0"/>
                  </a:lnTo>
                  <a:lnTo>
                    <a:pt x="11196" y="3809"/>
                  </a:lnTo>
                  <a:lnTo>
                    <a:pt x="52251" y="3809"/>
                  </a:lnTo>
                  <a:lnTo>
                    <a:pt x="52251" y="0"/>
                  </a:lnTo>
                  <a:close/>
                </a:path>
              </a:pathLst>
            </a:custGeom>
            <a:solidFill>
              <a:srgbClr val="F1F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8" name="object 1238"/>
            <p:cNvSpPr/>
            <p:nvPr/>
          </p:nvSpPr>
          <p:spPr>
            <a:xfrm>
              <a:off x="4287105" y="1059179"/>
              <a:ext cx="41275" cy="3810"/>
            </a:xfrm>
            <a:custGeom>
              <a:avLst/>
              <a:gdLst/>
              <a:ahLst/>
              <a:cxnLst/>
              <a:rect l="l" t="t" r="r" b="b"/>
              <a:pathLst>
                <a:path w="41275" h="3809">
                  <a:moveTo>
                    <a:pt x="41054" y="0"/>
                  </a:moveTo>
                  <a:lnTo>
                    <a:pt x="0" y="0"/>
                  </a:lnTo>
                  <a:lnTo>
                    <a:pt x="11196" y="3810"/>
                  </a:lnTo>
                  <a:lnTo>
                    <a:pt x="41054" y="3810"/>
                  </a:lnTo>
                  <a:lnTo>
                    <a:pt x="41054" y="0"/>
                  </a:lnTo>
                  <a:close/>
                </a:path>
              </a:pathLst>
            </a:custGeom>
            <a:solidFill>
              <a:srgbClr val="F1F7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9" name="object 1239"/>
            <p:cNvSpPr/>
            <p:nvPr/>
          </p:nvSpPr>
          <p:spPr>
            <a:xfrm>
              <a:off x="4298301" y="1062990"/>
              <a:ext cx="30480" cy="3810"/>
            </a:xfrm>
            <a:custGeom>
              <a:avLst/>
              <a:gdLst/>
              <a:ahLst/>
              <a:cxnLst/>
              <a:rect l="l" t="t" r="r" b="b"/>
              <a:pathLst>
                <a:path w="30479" h="3809">
                  <a:moveTo>
                    <a:pt x="29857" y="0"/>
                  </a:moveTo>
                  <a:lnTo>
                    <a:pt x="0" y="0"/>
                  </a:lnTo>
                  <a:lnTo>
                    <a:pt x="11196" y="3810"/>
                  </a:lnTo>
                  <a:lnTo>
                    <a:pt x="29857" y="3810"/>
                  </a:lnTo>
                  <a:lnTo>
                    <a:pt x="29857" y="0"/>
                  </a:lnTo>
                  <a:close/>
                </a:path>
              </a:pathLst>
            </a:custGeom>
            <a:solidFill>
              <a:srgbClr val="F1F7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0" name="object 1240"/>
            <p:cNvSpPr/>
            <p:nvPr/>
          </p:nvSpPr>
          <p:spPr>
            <a:xfrm>
              <a:off x="4309498" y="1066799"/>
              <a:ext cx="19050" cy="3810"/>
            </a:xfrm>
            <a:custGeom>
              <a:avLst/>
              <a:gdLst/>
              <a:ahLst/>
              <a:cxnLst/>
              <a:rect l="l" t="t" r="r" b="b"/>
              <a:pathLst>
                <a:path w="19050" h="3809">
                  <a:moveTo>
                    <a:pt x="18661" y="0"/>
                  </a:moveTo>
                  <a:lnTo>
                    <a:pt x="0" y="0"/>
                  </a:lnTo>
                  <a:lnTo>
                    <a:pt x="11196" y="3810"/>
                  </a:lnTo>
                  <a:lnTo>
                    <a:pt x="18661" y="3810"/>
                  </a:lnTo>
                  <a:lnTo>
                    <a:pt x="18661" y="0"/>
                  </a:lnTo>
                  <a:close/>
                </a:path>
              </a:pathLst>
            </a:custGeom>
            <a:solidFill>
              <a:srgbClr val="F1F7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1" name="object 1241"/>
            <p:cNvSpPr/>
            <p:nvPr/>
          </p:nvSpPr>
          <p:spPr>
            <a:xfrm>
              <a:off x="4316963" y="1069340"/>
              <a:ext cx="11430" cy="3810"/>
            </a:xfrm>
            <a:custGeom>
              <a:avLst/>
              <a:gdLst/>
              <a:ahLst/>
              <a:cxnLst/>
              <a:rect l="l" t="t" r="r" b="b"/>
              <a:pathLst>
                <a:path w="11429" h="3809">
                  <a:moveTo>
                    <a:pt x="11196" y="0"/>
                  </a:moveTo>
                  <a:lnTo>
                    <a:pt x="0" y="0"/>
                  </a:lnTo>
                  <a:lnTo>
                    <a:pt x="11196" y="3810"/>
                  </a:lnTo>
                  <a:lnTo>
                    <a:pt x="11196" y="0"/>
                  </a:lnTo>
                  <a:close/>
                </a:path>
              </a:pathLst>
            </a:custGeom>
            <a:solidFill>
              <a:srgbClr val="F1F7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2" name="object 1242"/>
            <p:cNvSpPr/>
            <p:nvPr/>
          </p:nvSpPr>
          <p:spPr>
            <a:xfrm>
              <a:off x="3963670" y="80010"/>
              <a:ext cx="1802130" cy="1734820"/>
            </a:xfrm>
            <a:custGeom>
              <a:avLst/>
              <a:gdLst/>
              <a:ahLst/>
              <a:cxnLst/>
              <a:rect l="l" t="t" r="r" b="b"/>
              <a:pathLst>
                <a:path w="1802129" h="1734820">
                  <a:moveTo>
                    <a:pt x="0" y="867410"/>
                  </a:moveTo>
                  <a:lnTo>
                    <a:pt x="365759" y="991870"/>
                  </a:lnTo>
                  <a:lnTo>
                    <a:pt x="365759" y="741680"/>
                  </a:lnTo>
                  <a:lnTo>
                    <a:pt x="0" y="867410"/>
                  </a:lnTo>
                  <a:close/>
                </a:path>
                <a:path w="1802129" h="1734820">
                  <a:moveTo>
                    <a:pt x="0" y="0"/>
                  </a:moveTo>
                  <a:lnTo>
                    <a:pt x="0" y="0"/>
                  </a:lnTo>
                </a:path>
                <a:path w="1802129" h="1734820">
                  <a:moveTo>
                    <a:pt x="1802129" y="1734820"/>
                  </a:moveTo>
                  <a:lnTo>
                    <a:pt x="1802129" y="173482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3" name="object 1243"/>
            <p:cNvSpPr/>
            <p:nvPr/>
          </p:nvSpPr>
          <p:spPr>
            <a:xfrm>
              <a:off x="4390418" y="1223010"/>
              <a:ext cx="12065" cy="7620"/>
            </a:xfrm>
            <a:custGeom>
              <a:avLst/>
              <a:gdLst/>
              <a:ahLst/>
              <a:cxnLst/>
              <a:rect l="l" t="t" r="r" b="b"/>
              <a:pathLst>
                <a:path w="12064" h="7619">
                  <a:moveTo>
                    <a:pt x="3781" y="0"/>
                  </a:moveTo>
                  <a:lnTo>
                    <a:pt x="0" y="7619"/>
                  </a:lnTo>
                  <a:lnTo>
                    <a:pt x="11619" y="7619"/>
                  </a:lnTo>
                  <a:lnTo>
                    <a:pt x="3781" y="0"/>
                  </a:lnTo>
                  <a:close/>
                </a:path>
              </a:pathLst>
            </a:custGeom>
            <a:solidFill>
              <a:srgbClr val="F6F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4" name="object 1244"/>
            <p:cNvSpPr/>
            <p:nvPr/>
          </p:nvSpPr>
          <p:spPr>
            <a:xfrm>
              <a:off x="4387267" y="1229360"/>
              <a:ext cx="21590" cy="7620"/>
            </a:xfrm>
            <a:custGeom>
              <a:avLst/>
              <a:gdLst/>
              <a:ahLst/>
              <a:cxnLst/>
              <a:rect l="l" t="t" r="r" b="b"/>
              <a:pathLst>
                <a:path w="21589" h="7619">
                  <a:moveTo>
                    <a:pt x="13463" y="0"/>
                  </a:moveTo>
                  <a:lnTo>
                    <a:pt x="3781" y="0"/>
                  </a:lnTo>
                  <a:lnTo>
                    <a:pt x="0" y="7619"/>
                  </a:lnTo>
                  <a:lnTo>
                    <a:pt x="21301" y="7619"/>
                  </a:lnTo>
                  <a:lnTo>
                    <a:pt x="13463" y="0"/>
                  </a:lnTo>
                  <a:close/>
                </a:path>
              </a:pathLst>
            </a:custGeom>
            <a:solidFill>
              <a:srgbClr val="F6F8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5" name="object 1245"/>
            <p:cNvSpPr/>
            <p:nvPr/>
          </p:nvSpPr>
          <p:spPr>
            <a:xfrm>
              <a:off x="4383486" y="1236979"/>
              <a:ext cx="33020" cy="7620"/>
            </a:xfrm>
            <a:custGeom>
              <a:avLst/>
              <a:gdLst/>
              <a:ahLst/>
              <a:cxnLst/>
              <a:rect l="l" t="t" r="r" b="b"/>
              <a:pathLst>
                <a:path w="33020" h="7619">
                  <a:moveTo>
                    <a:pt x="25082" y="0"/>
                  </a:moveTo>
                  <a:lnTo>
                    <a:pt x="3781" y="0"/>
                  </a:lnTo>
                  <a:lnTo>
                    <a:pt x="0" y="7620"/>
                  </a:lnTo>
                  <a:lnTo>
                    <a:pt x="32920" y="7620"/>
                  </a:lnTo>
                  <a:lnTo>
                    <a:pt x="25082" y="0"/>
                  </a:lnTo>
                  <a:close/>
                </a:path>
              </a:pathLst>
            </a:custGeom>
            <a:solidFill>
              <a:srgbClr val="F6F8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6" name="object 1246"/>
            <p:cNvSpPr/>
            <p:nvPr/>
          </p:nvSpPr>
          <p:spPr>
            <a:xfrm>
              <a:off x="4379704" y="1243329"/>
              <a:ext cx="45085" cy="8890"/>
            </a:xfrm>
            <a:custGeom>
              <a:avLst/>
              <a:gdLst/>
              <a:ahLst/>
              <a:cxnLst/>
              <a:rect l="l" t="t" r="r" b="b"/>
              <a:pathLst>
                <a:path w="45085" h="8890">
                  <a:moveTo>
                    <a:pt x="35395" y="0"/>
                  </a:moveTo>
                  <a:lnTo>
                    <a:pt x="4411" y="0"/>
                  </a:lnTo>
                  <a:lnTo>
                    <a:pt x="0" y="8890"/>
                  </a:lnTo>
                  <a:lnTo>
                    <a:pt x="44539" y="8890"/>
                  </a:lnTo>
                  <a:lnTo>
                    <a:pt x="35395" y="0"/>
                  </a:lnTo>
                  <a:close/>
                </a:path>
              </a:pathLst>
            </a:custGeom>
            <a:solidFill>
              <a:srgbClr val="F6F8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7" name="object 1247"/>
            <p:cNvSpPr/>
            <p:nvPr/>
          </p:nvSpPr>
          <p:spPr>
            <a:xfrm>
              <a:off x="4376553" y="1250949"/>
              <a:ext cx="54610" cy="7620"/>
            </a:xfrm>
            <a:custGeom>
              <a:avLst/>
              <a:gdLst/>
              <a:ahLst/>
              <a:cxnLst/>
              <a:rect l="l" t="t" r="r" b="b"/>
              <a:pathLst>
                <a:path w="54610" h="7619">
                  <a:moveTo>
                    <a:pt x="46384" y="0"/>
                  </a:moveTo>
                  <a:lnTo>
                    <a:pt x="3781" y="0"/>
                  </a:lnTo>
                  <a:lnTo>
                    <a:pt x="0" y="7620"/>
                  </a:lnTo>
                  <a:lnTo>
                    <a:pt x="54222" y="7620"/>
                  </a:lnTo>
                  <a:lnTo>
                    <a:pt x="46384" y="0"/>
                  </a:lnTo>
                  <a:close/>
                </a:path>
              </a:pathLst>
            </a:custGeom>
            <a:solidFill>
              <a:srgbClr val="F6F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8" name="object 1248"/>
            <p:cNvSpPr/>
            <p:nvPr/>
          </p:nvSpPr>
          <p:spPr>
            <a:xfrm>
              <a:off x="4372772" y="1258569"/>
              <a:ext cx="66040" cy="7620"/>
            </a:xfrm>
            <a:custGeom>
              <a:avLst/>
              <a:gdLst/>
              <a:ahLst/>
              <a:cxnLst/>
              <a:rect l="l" t="t" r="r" b="b"/>
              <a:pathLst>
                <a:path w="66039" h="7619">
                  <a:moveTo>
                    <a:pt x="58003" y="0"/>
                  </a:moveTo>
                  <a:lnTo>
                    <a:pt x="3781" y="0"/>
                  </a:lnTo>
                  <a:lnTo>
                    <a:pt x="0" y="7619"/>
                  </a:lnTo>
                  <a:lnTo>
                    <a:pt x="65841" y="7619"/>
                  </a:lnTo>
                  <a:lnTo>
                    <a:pt x="58003" y="0"/>
                  </a:lnTo>
                  <a:close/>
                </a:path>
              </a:pathLst>
            </a:custGeom>
            <a:solidFill>
              <a:srgbClr val="F6F8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9" name="object 1249"/>
            <p:cNvSpPr/>
            <p:nvPr/>
          </p:nvSpPr>
          <p:spPr>
            <a:xfrm>
              <a:off x="4368991" y="1264919"/>
              <a:ext cx="77470" cy="8890"/>
            </a:xfrm>
            <a:custGeom>
              <a:avLst/>
              <a:gdLst/>
              <a:ahLst/>
              <a:cxnLst/>
              <a:rect l="l" t="t" r="r" b="b"/>
              <a:pathLst>
                <a:path w="77470" h="8890">
                  <a:moveTo>
                    <a:pt x="68316" y="0"/>
                  </a:moveTo>
                  <a:lnTo>
                    <a:pt x="4411" y="0"/>
                  </a:lnTo>
                  <a:lnTo>
                    <a:pt x="0" y="8889"/>
                  </a:lnTo>
                  <a:lnTo>
                    <a:pt x="77460" y="8889"/>
                  </a:lnTo>
                  <a:lnTo>
                    <a:pt x="68316" y="0"/>
                  </a:lnTo>
                  <a:close/>
                </a:path>
              </a:pathLst>
            </a:custGeom>
            <a:solidFill>
              <a:srgbClr val="F6F8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0" name="object 1250"/>
            <p:cNvSpPr/>
            <p:nvPr/>
          </p:nvSpPr>
          <p:spPr>
            <a:xfrm>
              <a:off x="4365839" y="1272540"/>
              <a:ext cx="87630" cy="7620"/>
            </a:xfrm>
            <a:custGeom>
              <a:avLst/>
              <a:gdLst/>
              <a:ahLst/>
              <a:cxnLst/>
              <a:rect l="l" t="t" r="r" b="b"/>
              <a:pathLst>
                <a:path w="87629" h="7619">
                  <a:moveTo>
                    <a:pt x="79305" y="0"/>
                  </a:moveTo>
                  <a:lnTo>
                    <a:pt x="3781" y="0"/>
                  </a:lnTo>
                  <a:lnTo>
                    <a:pt x="0" y="7620"/>
                  </a:lnTo>
                  <a:lnTo>
                    <a:pt x="87143" y="7620"/>
                  </a:lnTo>
                  <a:lnTo>
                    <a:pt x="79305" y="0"/>
                  </a:lnTo>
                  <a:close/>
                </a:path>
              </a:pathLst>
            </a:custGeom>
            <a:solidFill>
              <a:srgbClr val="F6F8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1" name="object 1251"/>
            <p:cNvSpPr/>
            <p:nvPr/>
          </p:nvSpPr>
          <p:spPr>
            <a:xfrm>
              <a:off x="4362058" y="1280160"/>
              <a:ext cx="99060" cy="7620"/>
            </a:xfrm>
            <a:custGeom>
              <a:avLst/>
              <a:gdLst/>
              <a:ahLst/>
              <a:cxnLst/>
              <a:rect l="l" t="t" r="r" b="b"/>
              <a:pathLst>
                <a:path w="99060" h="7619">
                  <a:moveTo>
                    <a:pt x="90924" y="0"/>
                  </a:moveTo>
                  <a:lnTo>
                    <a:pt x="3781" y="0"/>
                  </a:lnTo>
                  <a:lnTo>
                    <a:pt x="0" y="7619"/>
                  </a:lnTo>
                  <a:lnTo>
                    <a:pt x="98762" y="7619"/>
                  </a:lnTo>
                  <a:lnTo>
                    <a:pt x="90924" y="0"/>
                  </a:lnTo>
                  <a:close/>
                </a:path>
              </a:pathLst>
            </a:custGeom>
            <a:solidFill>
              <a:srgbClr val="F5F8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2" name="object 1252"/>
            <p:cNvSpPr/>
            <p:nvPr/>
          </p:nvSpPr>
          <p:spPr>
            <a:xfrm>
              <a:off x="4358276" y="1286510"/>
              <a:ext cx="110489" cy="8890"/>
            </a:xfrm>
            <a:custGeom>
              <a:avLst/>
              <a:gdLst/>
              <a:ahLst/>
              <a:cxnLst/>
              <a:rect l="l" t="t" r="r" b="b"/>
              <a:pathLst>
                <a:path w="110489" h="8890">
                  <a:moveTo>
                    <a:pt x="101237" y="0"/>
                  </a:moveTo>
                  <a:lnTo>
                    <a:pt x="4411" y="0"/>
                  </a:lnTo>
                  <a:lnTo>
                    <a:pt x="0" y="8889"/>
                  </a:lnTo>
                  <a:lnTo>
                    <a:pt x="110381" y="8889"/>
                  </a:lnTo>
                  <a:lnTo>
                    <a:pt x="101237" y="0"/>
                  </a:lnTo>
                  <a:close/>
                </a:path>
              </a:pathLst>
            </a:custGeom>
            <a:solidFill>
              <a:srgbClr val="F5F8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3" name="object 1253"/>
            <p:cNvSpPr/>
            <p:nvPr/>
          </p:nvSpPr>
          <p:spPr>
            <a:xfrm>
              <a:off x="4355126" y="1294129"/>
              <a:ext cx="120650" cy="7620"/>
            </a:xfrm>
            <a:custGeom>
              <a:avLst/>
              <a:gdLst/>
              <a:ahLst/>
              <a:cxnLst/>
              <a:rect l="l" t="t" r="r" b="b"/>
              <a:pathLst>
                <a:path w="120650" h="7619">
                  <a:moveTo>
                    <a:pt x="112225" y="0"/>
                  </a:moveTo>
                  <a:lnTo>
                    <a:pt x="3781" y="0"/>
                  </a:lnTo>
                  <a:lnTo>
                    <a:pt x="0" y="7620"/>
                  </a:lnTo>
                  <a:lnTo>
                    <a:pt x="120063" y="7620"/>
                  </a:lnTo>
                  <a:lnTo>
                    <a:pt x="112225" y="0"/>
                  </a:lnTo>
                  <a:close/>
                </a:path>
              </a:pathLst>
            </a:custGeom>
            <a:solidFill>
              <a:srgbClr val="F5F8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4" name="object 1254"/>
            <p:cNvSpPr/>
            <p:nvPr/>
          </p:nvSpPr>
          <p:spPr>
            <a:xfrm>
              <a:off x="4351344" y="1301749"/>
              <a:ext cx="132080" cy="7620"/>
            </a:xfrm>
            <a:custGeom>
              <a:avLst/>
              <a:gdLst/>
              <a:ahLst/>
              <a:cxnLst/>
              <a:rect l="l" t="t" r="r" b="b"/>
              <a:pathLst>
                <a:path w="132079" h="7619">
                  <a:moveTo>
                    <a:pt x="123845" y="0"/>
                  </a:moveTo>
                  <a:lnTo>
                    <a:pt x="3781" y="0"/>
                  </a:lnTo>
                  <a:lnTo>
                    <a:pt x="0" y="7620"/>
                  </a:lnTo>
                  <a:lnTo>
                    <a:pt x="131682" y="7620"/>
                  </a:lnTo>
                  <a:lnTo>
                    <a:pt x="123845" y="0"/>
                  </a:lnTo>
                  <a:close/>
                </a:path>
              </a:pathLst>
            </a:custGeom>
            <a:solidFill>
              <a:srgbClr val="F5F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5" name="object 1255"/>
            <p:cNvSpPr/>
            <p:nvPr/>
          </p:nvSpPr>
          <p:spPr>
            <a:xfrm>
              <a:off x="4347563" y="1308099"/>
              <a:ext cx="143510" cy="8890"/>
            </a:xfrm>
            <a:custGeom>
              <a:avLst/>
              <a:gdLst/>
              <a:ahLst/>
              <a:cxnLst/>
              <a:rect l="l" t="t" r="r" b="b"/>
              <a:pathLst>
                <a:path w="143510" h="8890">
                  <a:moveTo>
                    <a:pt x="134157" y="0"/>
                  </a:moveTo>
                  <a:lnTo>
                    <a:pt x="4411" y="0"/>
                  </a:lnTo>
                  <a:lnTo>
                    <a:pt x="0" y="8889"/>
                  </a:lnTo>
                  <a:lnTo>
                    <a:pt x="143301" y="8889"/>
                  </a:lnTo>
                  <a:lnTo>
                    <a:pt x="134157" y="0"/>
                  </a:lnTo>
                  <a:close/>
                </a:path>
              </a:pathLst>
            </a:custGeom>
            <a:solidFill>
              <a:srgbClr val="F5F8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6" name="object 1256"/>
            <p:cNvSpPr/>
            <p:nvPr/>
          </p:nvSpPr>
          <p:spPr>
            <a:xfrm>
              <a:off x="4344412" y="1315719"/>
              <a:ext cx="153035" cy="7620"/>
            </a:xfrm>
            <a:custGeom>
              <a:avLst/>
              <a:gdLst/>
              <a:ahLst/>
              <a:cxnLst/>
              <a:rect l="l" t="t" r="r" b="b"/>
              <a:pathLst>
                <a:path w="153035" h="7619">
                  <a:moveTo>
                    <a:pt x="145146" y="0"/>
                  </a:moveTo>
                  <a:lnTo>
                    <a:pt x="3781" y="0"/>
                  </a:lnTo>
                  <a:lnTo>
                    <a:pt x="0" y="7619"/>
                  </a:lnTo>
                  <a:lnTo>
                    <a:pt x="152984" y="7619"/>
                  </a:lnTo>
                  <a:lnTo>
                    <a:pt x="145146" y="0"/>
                  </a:lnTo>
                  <a:close/>
                </a:path>
              </a:pathLst>
            </a:custGeom>
            <a:solidFill>
              <a:srgbClr val="F5F8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7" name="object 1257"/>
            <p:cNvSpPr/>
            <p:nvPr/>
          </p:nvSpPr>
          <p:spPr>
            <a:xfrm>
              <a:off x="4340630" y="1323340"/>
              <a:ext cx="165100" cy="7620"/>
            </a:xfrm>
            <a:custGeom>
              <a:avLst/>
              <a:gdLst/>
              <a:ahLst/>
              <a:cxnLst/>
              <a:rect l="l" t="t" r="r" b="b"/>
              <a:pathLst>
                <a:path w="165100" h="7619">
                  <a:moveTo>
                    <a:pt x="156765" y="0"/>
                  </a:moveTo>
                  <a:lnTo>
                    <a:pt x="3781" y="0"/>
                  </a:lnTo>
                  <a:lnTo>
                    <a:pt x="0" y="7620"/>
                  </a:lnTo>
                  <a:lnTo>
                    <a:pt x="164603" y="7620"/>
                  </a:lnTo>
                  <a:lnTo>
                    <a:pt x="156765" y="0"/>
                  </a:lnTo>
                  <a:close/>
                </a:path>
              </a:pathLst>
            </a:custGeom>
            <a:solidFill>
              <a:srgbClr val="F5F8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8" name="object 1258"/>
            <p:cNvSpPr/>
            <p:nvPr/>
          </p:nvSpPr>
          <p:spPr>
            <a:xfrm>
              <a:off x="4336849" y="1329690"/>
              <a:ext cx="176530" cy="8890"/>
            </a:xfrm>
            <a:custGeom>
              <a:avLst/>
              <a:gdLst/>
              <a:ahLst/>
              <a:cxnLst/>
              <a:rect l="l" t="t" r="r" b="b"/>
              <a:pathLst>
                <a:path w="176529" h="8890">
                  <a:moveTo>
                    <a:pt x="167078" y="0"/>
                  </a:moveTo>
                  <a:lnTo>
                    <a:pt x="4411" y="0"/>
                  </a:lnTo>
                  <a:lnTo>
                    <a:pt x="0" y="8889"/>
                  </a:lnTo>
                  <a:lnTo>
                    <a:pt x="176222" y="8889"/>
                  </a:lnTo>
                  <a:lnTo>
                    <a:pt x="167078" y="0"/>
                  </a:lnTo>
                  <a:close/>
                </a:path>
              </a:pathLst>
            </a:custGeom>
            <a:solidFill>
              <a:srgbClr val="F5F8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9" name="object 1259"/>
            <p:cNvSpPr/>
            <p:nvPr/>
          </p:nvSpPr>
          <p:spPr>
            <a:xfrm>
              <a:off x="4333698" y="1337310"/>
              <a:ext cx="186055" cy="7620"/>
            </a:xfrm>
            <a:custGeom>
              <a:avLst/>
              <a:gdLst/>
              <a:ahLst/>
              <a:cxnLst/>
              <a:rect l="l" t="t" r="r" b="b"/>
              <a:pathLst>
                <a:path w="186054" h="7619">
                  <a:moveTo>
                    <a:pt x="178067" y="0"/>
                  </a:moveTo>
                  <a:lnTo>
                    <a:pt x="3781" y="0"/>
                  </a:lnTo>
                  <a:lnTo>
                    <a:pt x="0" y="7619"/>
                  </a:lnTo>
                  <a:lnTo>
                    <a:pt x="185905" y="7619"/>
                  </a:lnTo>
                  <a:lnTo>
                    <a:pt x="178067" y="0"/>
                  </a:lnTo>
                  <a:close/>
                </a:path>
              </a:pathLst>
            </a:custGeom>
            <a:solidFill>
              <a:srgbClr val="F4F8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0" name="object 1260"/>
            <p:cNvSpPr/>
            <p:nvPr/>
          </p:nvSpPr>
          <p:spPr>
            <a:xfrm>
              <a:off x="4329917" y="1344929"/>
              <a:ext cx="198120" cy="7620"/>
            </a:xfrm>
            <a:custGeom>
              <a:avLst/>
              <a:gdLst/>
              <a:ahLst/>
              <a:cxnLst/>
              <a:rect l="l" t="t" r="r" b="b"/>
              <a:pathLst>
                <a:path w="198120" h="7619">
                  <a:moveTo>
                    <a:pt x="189686" y="0"/>
                  </a:moveTo>
                  <a:lnTo>
                    <a:pt x="3781" y="0"/>
                  </a:lnTo>
                  <a:lnTo>
                    <a:pt x="0" y="7620"/>
                  </a:lnTo>
                  <a:lnTo>
                    <a:pt x="197524" y="7620"/>
                  </a:lnTo>
                  <a:lnTo>
                    <a:pt x="189686" y="0"/>
                  </a:lnTo>
                  <a:close/>
                </a:path>
              </a:pathLst>
            </a:custGeom>
            <a:solidFill>
              <a:srgbClr val="F4F8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1" name="object 1261"/>
            <p:cNvSpPr/>
            <p:nvPr/>
          </p:nvSpPr>
          <p:spPr>
            <a:xfrm>
              <a:off x="4326135" y="1351279"/>
              <a:ext cx="209550" cy="8890"/>
            </a:xfrm>
            <a:custGeom>
              <a:avLst/>
              <a:gdLst/>
              <a:ahLst/>
              <a:cxnLst/>
              <a:rect l="l" t="t" r="r" b="b"/>
              <a:pathLst>
                <a:path w="209550" h="8890">
                  <a:moveTo>
                    <a:pt x="199999" y="0"/>
                  </a:moveTo>
                  <a:lnTo>
                    <a:pt x="4411" y="0"/>
                  </a:lnTo>
                  <a:lnTo>
                    <a:pt x="0" y="8890"/>
                  </a:lnTo>
                  <a:lnTo>
                    <a:pt x="209143" y="8890"/>
                  </a:lnTo>
                  <a:lnTo>
                    <a:pt x="199999" y="0"/>
                  </a:lnTo>
                  <a:close/>
                </a:path>
              </a:pathLst>
            </a:custGeom>
            <a:solidFill>
              <a:srgbClr val="F4F8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2" name="object 1262"/>
            <p:cNvSpPr/>
            <p:nvPr/>
          </p:nvSpPr>
          <p:spPr>
            <a:xfrm>
              <a:off x="4322984" y="1358899"/>
              <a:ext cx="219075" cy="7620"/>
            </a:xfrm>
            <a:custGeom>
              <a:avLst/>
              <a:gdLst/>
              <a:ahLst/>
              <a:cxnLst/>
              <a:rect l="l" t="t" r="r" b="b"/>
              <a:pathLst>
                <a:path w="219075" h="7619">
                  <a:moveTo>
                    <a:pt x="210988" y="0"/>
                  </a:moveTo>
                  <a:lnTo>
                    <a:pt x="3781" y="0"/>
                  </a:lnTo>
                  <a:lnTo>
                    <a:pt x="0" y="7620"/>
                  </a:lnTo>
                  <a:lnTo>
                    <a:pt x="218825" y="7620"/>
                  </a:lnTo>
                  <a:lnTo>
                    <a:pt x="210988" y="0"/>
                  </a:lnTo>
                  <a:close/>
                </a:path>
              </a:pathLst>
            </a:custGeom>
            <a:solidFill>
              <a:srgbClr val="F4F8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3" name="object 1263"/>
            <p:cNvSpPr/>
            <p:nvPr/>
          </p:nvSpPr>
          <p:spPr>
            <a:xfrm>
              <a:off x="4319203" y="1366519"/>
              <a:ext cx="230504" cy="7620"/>
            </a:xfrm>
            <a:custGeom>
              <a:avLst/>
              <a:gdLst/>
              <a:ahLst/>
              <a:cxnLst/>
              <a:rect l="l" t="t" r="r" b="b"/>
              <a:pathLst>
                <a:path w="230504" h="7619">
                  <a:moveTo>
                    <a:pt x="222607" y="0"/>
                  </a:moveTo>
                  <a:lnTo>
                    <a:pt x="3781" y="0"/>
                  </a:lnTo>
                  <a:lnTo>
                    <a:pt x="0" y="7619"/>
                  </a:lnTo>
                  <a:lnTo>
                    <a:pt x="230444" y="7619"/>
                  </a:lnTo>
                  <a:lnTo>
                    <a:pt x="222607" y="0"/>
                  </a:lnTo>
                  <a:close/>
                </a:path>
              </a:pathLst>
            </a:custGeom>
            <a:solidFill>
              <a:srgbClr val="F4F8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4" name="object 1264"/>
            <p:cNvSpPr/>
            <p:nvPr/>
          </p:nvSpPr>
          <p:spPr>
            <a:xfrm>
              <a:off x="4315421" y="1372869"/>
              <a:ext cx="242570" cy="8890"/>
            </a:xfrm>
            <a:custGeom>
              <a:avLst/>
              <a:gdLst/>
              <a:ahLst/>
              <a:cxnLst/>
              <a:rect l="l" t="t" r="r" b="b"/>
              <a:pathLst>
                <a:path w="242570" h="8890">
                  <a:moveTo>
                    <a:pt x="232919" y="0"/>
                  </a:moveTo>
                  <a:lnTo>
                    <a:pt x="4411" y="0"/>
                  </a:lnTo>
                  <a:lnTo>
                    <a:pt x="0" y="8889"/>
                  </a:lnTo>
                  <a:lnTo>
                    <a:pt x="242063" y="8889"/>
                  </a:lnTo>
                  <a:lnTo>
                    <a:pt x="232919" y="0"/>
                  </a:lnTo>
                  <a:close/>
                </a:path>
              </a:pathLst>
            </a:custGeom>
            <a:solidFill>
              <a:srgbClr val="F4F8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5" name="object 1265"/>
            <p:cNvSpPr/>
            <p:nvPr/>
          </p:nvSpPr>
          <p:spPr>
            <a:xfrm>
              <a:off x="4312270" y="1380490"/>
              <a:ext cx="252095" cy="7620"/>
            </a:xfrm>
            <a:custGeom>
              <a:avLst/>
              <a:gdLst/>
              <a:ahLst/>
              <a:cxnLst/>
              <a:rect l="l" t="t" r="r" b="b"/>
              <a:pathLst>
                <a:path w="252095" h="7619">
                  <a:moveTo>
                    <a:pt x="243908" y="0"/>
                  </a:moveTo>
                  <a:lnTo>
                    <a:pt x="3781" y="0"/>
                  </a:lnTo>
                  <a:lnTo>
                    <a:pt x="0" y="7620"/>
                  </a:lnTo>
                  <a:lnTo>
                    <a:pt x="251746" y="7620"/>
                  </a:lnTo>
                  <a:lnTo>
                    <a:pt x="243908" y="0"/>
                  </a:lnTo>
                  <a:close/>
                </a:path>
              </a:pathLst>
            </a:custGeom>
            <a:solidFill>
              <a:srgbClr val="F4F8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6" name="object 1266"/>
            <p:cNvSpPr/>
            <p:nvPr/>
          </p:nvSpPr>
          <p:spPr>
            <a:xfrm>
              <a:off x="4308489" y="1388110"/>
              <a:ext cx="263525" cy="7620"/>
            </a:xfrm>
            <a:custGeom>
              <a:avLst/>
              <a:gdLst/>
              <a:ahLst/>
              <a:cxnLst/>
              <a:rect l="l" t="t" r="r" b="b"/>
              <a:pathLst>
                <a:path w="263525" h="7619">
                  <a:moveTo>
                    <a:pt x="255527" y="0"/>
                  </a:moveTo>
                  <a:lnTo>
                    <a:pt x="3781" y="0"/>
                  </a:lnTo>
                  <a:lnTo>
                    <a:pt x="0" y="7619"/>
                  </a:lnTo>
                  <a:lnTo>
                    <a:pt x="263365" y="7619"/>
                  </a:lnTo>
                  <a:lnTo>
                    <a:pt x="255527" y="0"/>
                  </a:lnTo>
                  <a:close/>
                </a:path>
              </a:pathLst>
            </a:custGeom>
            <a:solidFill>
              <a:srgbClr val="F4F8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7" name="object 1267"/>
            <p:cNvSpPr/>
            <p:nvPr/>
          </p:nvSpPr>
          <p:spPr>
            <a:xfrm>
              <a:off x="4305338" y="1395729"/>
              <a:ext cx="269240" cy="7620"/>
            </a:xfrm>
            <a:custGeom>
              <a:avLst/>
              <a:gdLst/>
              <a:ahLst/>
              <a:cxnLst/>
              <a:rect l="l" t="t" r="r" b="b"/>
              <a:pathLst>
                <a:path w="269239" h="7619">
                  <a:moveTo>
                    <a:pt x="269125" y="0"/>
                  </a:moveTo>
                  <a:lnTo>
                    <a:pt x="1879" y="0"/>
                  </a:lnTo>
                  <a:lnTo>
                    <a:pt x="1879" y="5080"/>
                  </a:lnTo>
                  <a:lnTo>
                    <a:pt x="0" y="5080"/>
                  </a:lnTo>
                  <a:lnTo>
                    <a:pt x="0" y="7620"/>
                  </a:lnTo>
                  <a:lnTo>
                    <a:pt x="268947" y="7620"/>
                  </a:lnTo>
                  <a:lnTo>
                    <a:pt x="268947" y="5080"/>
                  </a:lnTo>
                  <a:lnTo>
                    <a:pt x="269125" y="5080"/>
                  </a:lnTo>
                  <a:lnTo>
                    <a:pt x="269125" y="0"/>
                  </a:lnTo>
                  <a:close/>
                </a:path>
              </a:pathLst>
            </a:custGeom>
            <a:solidFill>
              <a:srgbClr val="F3F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8" name="object 1268"/>
            <p:cNvSpPr/>
            <p:nvPr/>
          </p:nvSpPr>
          <p:spPr>
            <a:xfrm>
              <a:off x="4300926" y="1402079"/>
              <a:ext cx="273685" cy="8890"/>
            </a:xfrm>
            <a:custGeom>
              <a:avLst/>
              <a:gdLst/>
              <a:ahLst/>
              <a:cxnLst/>
              <a:rect l="l" t="t" r="r" b="b"/>
              <a:pathLst>
                <a:path w="273685" h="8890">
                  <a:moveTo>
                    <a:pt x="273371" y="0"/>
                  </a:moveTo>
                  <a:lnTo>
                    <a:pt x="4411" y="0"/>
                  </a:lnTo>
                  <a:lnTo>
                    <a:pt x="0" y="8890"/>
                  </a:lnTo>
                  <a:lnTo>
                    <a:pt x="253898" y="8890"/>
                  </a:lnTo>
                  <a:lnTo>
                    <a:pt x="273371" y="0"/>
                  </a:lnTo>
                  <a:close/>
                </a:path>
              </a:pathLst>
            </a:custGeom>
            <a:solidFill>
              <a:srgbClr val="F3F7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9" name="object 1269"/>
            <p:cNvSpPr/>
            <p:nvPr/>
          </p:nvSpPr>
          <p:spPr>
            <a:xfrm>
              <a:off x="4297775" y="1409699"/>
              <a:ext cx="260350" cy="7620"/>
            </a:xfrm>
            <a:custGeom>
              <a:avLst/>
              <a:gdLst/>
              <a:ahLst/>
              <a:cxnLst/>
              <a:rect l="l" t="t" r="r" b="b"/>
              <a:pathLst>
                <a:path w="260350" h="7619">
                  <a:moveTo>
                    <a:pt x="259831" y="0"/>
                  </a:moveTo>
                  <a:lnTo>
                    <a:pt x="3781" y="0"/>
                  </a:lnTo>
                  <a:lnTo>
                    <a:pt x="0" y="7620"/>
                  </a:lnTo>
                  <a:lnTo>
                    <a:pt x="243139" y="7620"/>
                  </a:lnTo>
                  <a:lnTo>
                    <a:pt x="259831" y="0"/>
                  </a:lnTo>
                  <a:close/>
                </a:path>
              </a:pathLst>
            </a:custGeom>
            <a:solidFill>
              <a:srgbClr val="F3F7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0" name="object 1270"/>
            <p:cNvSpPr/>
            <p:nvPr/>
          </p:nvSpPr>
          <p:spPr>
            <a:xfrm>
              <a:off x="4293994" y="1417319"/>
              <a:ext cx="247015" cy="7620"/>
            </a:xfrm>
            <a:custGeom>
              <a:avLst/>
              <a:gdLst/>
              <a:ahLst/>
              <a:cxnLst/>
              <a:rect l="l" t="t" r="r" b="b"/>
              <a:pathLst>
                <a:path w="247014" h="7619">
                  <a:moveTo>
                    <a:pt x="246921" y="0"/>
                  </a:moveTo>
                  <a:lnTo>
                    <a:pt x="3781" y="0"/>
                  </a:lnTo>
                  <a:lnTo>
                    <a:pt x="0" y="7619"/>
                  </a:lnTo>
                  <a:lnTo>
                    <a:pt x="230229" y="7619"/>
                  </a:lnTo>
                  <a:lnTo>
                    <a:pt x="246921" y="0"/>
                  </a:lnTo>
                  <a:close/>
                </a:path>
              </a:pathLst>
            </a:custGeom>
            <a:solidFill>
              <a:srgbClr val="F3F7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1" name="object 1271"/>
            <p:cNvSpPr/>
            <p:nvPr/>
          </p:nvSpPr>
          <p:spPr>
            <a:xfrm>
              <a:off x="4290212" y="1423669"/>
              <a:ext cx="236854" cy="8890"/>
            </a:xfrm>
            <a:custGeom>
              <a:avLst/>
              <a:gdLst/>
              <a:ahLst/>
              <a:cxnLst/>
              <a:rect l="l" t="t" r="r" b="b"/>
              <a:pathLst>
                <a:path w="236854" h="8890">
                  <a:moveTo>
                    <a:pt x="236792" y="0"/>
                  </a:moveTo>
                  <a:lnTo>
                    <a:pt x="4411" y="0"/>
                  </a:lnTo>
                  <a:lnTo>
                    <a:pt x="0" y="8889"/>
                  </a:lnTo>
                  <a:lnTo>
                    <a:pt x="217319" y="8889"/>
                  </a:lnTo>
                  <a:lnTo>
                    <a:pt x="236792" y="0"/>
                  </a:lnTo>
                  <a:close/>
                </a:path>
              </a:pathLst>
            </a:custGeom>
            <a:solidFill>
              <a:srgbClr val="F3F7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2" name="object 1272"/>
            <p:cNvSpPr/>
            <p:nvPr/>
          </p:nvSpPr>
          <p:spPr>
            <a:xfrm>
              <a:off x="4287061" y="1431290"/>
              <a:ext cx="223520" cy="7620"/>
            </a:xfrm>
            <a:custGeom>
              <a:avLst/>
              <a:gdLst/>
              <a:ahLst/>
              <a:cxnLst/>
              <a:rect l="l" t="t" r="r" b="b"/>
              <a:pathLst>
                <a:path w="223520" h="7619">
                  <a:moveTo>
                    <a:pt x="223252" y="0"/>
                  </a:moveTo>
                  <a:lnTo>
                    <a:pt x="3781" y="0"/>
                  </a:lnTo>
                  <a:lnTo>
                    <a:pt x="0" y="7620"/>
                  </a:lnTo>
                  <a:lnTo>
                    <a:pt x="206561" y="7620"/>
                  </a:lnTo>
                  <a:lnTo>
                    <a:pt x="223252" y="0"/>
                  </a:lnTo>
                  <a:close/>
                </a:path>
              </a:pathLst>
            </a:custGeom>
            <a:solidFill>
              <a:srgbClr val="F3F7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3" name="object 1273"/>
            <p:cNvSpPr/>
            <p:nvPr/>
          </p:nvSpPr>
          <p:spPr>
            <a:xfrm>
              <a:off x="4283280" y="1438910"/>
              <a:ext cx="210820" cy="7620"/>
            </a:xfrm>
            <a:custGeom>
              <a:avLst/>
              <a:gdLst/>
              <a:ahLst/>
              <a:cxnLst/>
              <a:rect l="l" t="t" r="r" b="b"/>
              <a:pathLst>
                <a:path w="210820" h="7619">
                  <a:moveTo>
                    <a:pt x="210342" y="0"/>
                  </a:moveTo>
                  <a:lnTo>
                    <a:pt x="3781" y="0"/>
                  </a:lnTo>
                  <a:lnTo>
                    <a:pt x="0" y="7619"/>
                  </a:lnTo>
                  <a:lnTo>
                    <a:pt x="193651" y="7619"/>
                  </a:lnTo>
                  <a:lnTo>
                    <a:pt x="210342" y="0"/>
                  </a:lnTo>
                  <a:close/>
                </a:path>
              </a:pathLst>
            </a:custGeom>
            <a:solidFill>
              <a:srgbClr val="F3F7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4" name="object 1274"/>
            <p:cNvSpPr/>
            <p:nvPr/>
          </p:nvSpPr>
          <p:spPr>
            <a:xfrm>
              <a:off x="4279498" y="1445260"/>
              <a:ext cx="200660" cy="8890"/>
            </a:xfrm>
            <a:custGeom>
              <a:avLst/>
              <a:gdLst/>
              <a:ahLst/>
              <a:cxnLst/>
              <a:rect l="l" t="t" r="r" b="b"/>
              <a:pathLst>
                <a:path w="200660" h="8890">
                  <a:moveTo>
                    <a:pt x="200214" y="0"/>
                  </a:moveTo>
                  <a:lnTo>
                    <a:pt x="4411" y="0"/>
                  </a:lnTo>
                  <a:lnTo>
                    <a:pt x="0" y="8889"/>
                  </a:lnTo>
                  <a:lnTo>
                    <a:pt x="180741" y="8889"/>
                  </a:lnTo>
                  <a:lnTo>
                    <a:pt x="200214" y="0"/>
                  </a:lnTo>
                  <a:close/>
                </a:path>
              </a:pathLst>
            </a:custGeom>
            <a:solidFill>
              <a:srgbClr val="F3F7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5" name="object 1275"/>
            <p:cNvSpPr/>
            <p:nvPr/>
          </p:nvSpPr>
          <p:spPr>
            <a:xfrm>
              <a:off x="4276347" y="1452879"/>
              <a:ext cx="186690" cy="7620"/>
            </a:xfrm>
            <a:custGeom>
              <a:avLst/>
              <a:gdLst/>
              <a:ahLst/>
              <a:cxnLst/>
              <a:rect l="l" t="t" r="r" b="b"/>
              <a:pathLst>
                <a:path w="186689" h="7619">
                  <a:moveTo>
                    <a:pt x="186674" y="0"/>
                  </a:moveTo>
                  <a:lnTo>
                    <a:pt x="3781" y="0"/>
                  </a:lnTo>
                  <a:lnTo>
                    <a:pt x="0" y="7620"/>
                  </a:lnTo>
                  <a:lnTo>
                    <a:pt x="169982" y="7620"/>
                  </a:lnTo>
                  <a:lnTo>
                    <a:pt x="186674" y="0"/>
                  </a:lnTo>
                  <a:close/>
                </a:path>
              </a:pathLst>
            </a:custGeom>
            <a:solidFill>
              <a:srgbClr val="F2F7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6" name="object 1276"/>
            <p:cNvSpPr/>
            <p:nvPr/>
          </p:nvSpPr>
          <p:spPr>
            <a:xfrm>
              <a:off x="4272566" y="1460499"/>
              <a:ext cx="173990" cy="7620"/>
            </a:xfrm>
            <a:custGeom>
              <a:avLst/>
              <a:gdLst/>
              <a:ahLst/>
              <a:cxnLst/>
              <a:rect l="l" t="t" r="r" b="b"/>
              <a:pathLst>
                <a:path w="173989" h="7619">
                  <a:moveTo>
                    <a:pt x="173764" y="0"/>
                  </a:moveTo>
                  <a:lnTo>
                    <a:pt x="3781" y="0"/>
                  </a:lnTo>
                  <a:lnTo>
                    <a:pt x="0" y="7620"/>
                  </a:lnTo>
                  <a:lnTo>
                    <a:pt x="157072" y="7620"/>
                  </a:lnTo>
                  <a:lnTo>
                    <a:pt x="173764" y="0"/>
                  </a:lnTo>
                  <a:close/>
                </a:path>
              </a:pathLst>
            </a:custGeom>
            <a:solidFill>
              <a:srgbClr val="F2F7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7" name="object 1277"/>
            <p:cNvSpPr/>
            <p:nvPr/>
          </p:nvSpPr>
          <p:spPr>
            <a:xfrm>
              <a:off x="4268785" y="1466849"/>
              <a:ext cx="163830" cy="8890"/>
            </a:xfrm>
            <a:custGeom>
              <a:avLst/>
              <a:gdLst/>
              <a:ahLst/>
              <a:cxnLst/>
              <a:rect l="l" t="t" r="r" b="b"/>
              <a:pathLst>
                <a:path w="163829" h="8890">
                  <a:moveTo>
                    <a:pt x="163635" y="0"/>
                  </a:moveTo>
                  <a:lnTo>
                    <a:pt x="4411" y="0"/>
                  </a:lnTo>
                  <a:lnTo>
                    <a:pt x="0" y="8889"/>
                  </a:lnTo>
                  <a:lnTo>
                    <a:pt x="144162" y="8889"/>
                  </a:lnTo>
                  <a:lnTo>
                    <a:pt x="163635" y="0"/>
                  </a:lnTo>
                  <a:close/>
                </a:path>
              </a:pathLst>
            </a:custGeom>
            <a:solidFill>
              <a:srgbClr val="F2F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8" name="object 1278"/>
            <p:cNvSpPr/>
            <p:nvPr/>
          </p:nvSpPr>
          <p:spPr>
            <a:xfrm>
              <a:off x="4265633" y="1474469"/>
              <a:ext cx="150495" cy="7620"/>
            </a:xfrm>
            <a:custGeom>
              <a:avLst/>
              <a:gdLst/>
              <a:ahLst/>
              <a:cxnLst/>
              <a:rect l="l" t="t" r="r" b="b"/>
              <a:pathLst>
                <a:path w="150495" h="7619">
                  <a:moveTo>
                    <a:pt x="150095" y="0"/>
                  </a:moveTo>
                  <a:lnTo>
                    <a:pt x="3781" y="0"/>
                  </a:lnTo>
                  <a:lnTo>
                    <a:pt x="0" y="7619"/>
                  </a:lnTo>
                  <a:lnTo>
                    <a:pt x="133404" y="7619"/>
                  </a:lnTo>
                  <a:lnTo>
                    <a:pt x="150095" y="0"/>
                  </a:lnTo>
                  <a:close/>
                </a:path>
              </a:pathLst>
            </a:custGeom>
            <a:solidFill>
              <a:srgbClr val="F2F7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9" name="object 1279"/>
            <p:cNvSpPr/>
            <p:nvPr/>
          </p:nvSpPr>
          <p:spPr>
            <a:xfrm>
              <a:off x="4261852" y="1482090"/>
              <a:ext cx="137795" cy="7620"/>
            </a:xfrm>
            <a:custGeom>
              <a:avLst/>
              <a:gdLst/>
              <a:ahLst/>
              <a:cxnLst/>
              <a:rect l="l" t="t" r="r" b="b"/>
              <a:pathLst>
                <a:path w="137795" h="7619">
                  <a:moveTo>
                    <a:pt x="137185" y="0"/>
                  </a:moveTo>
                  <a:lnTo>
                    <a:pt x="3781" y="0"/>
                  </a:lnTo>
                  <a:lnTo>
                    <a:pt x="0" y="7620"/>
                  </a:lnTo>
                  <a:lnTo>
                    <a:pt x="120494" y="7620"/>
                  </a:lnTo>
                  <a:lnTo>
                    <a:pt x="137185" y="0"/>
                  </a:lnTo>
                  <a:close/>
                </a:path>
              </a:pathLst>
            </a:custGeom>
            <a:solidFill>
              <a:srgbClr val="F2F7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0" name="object 1280"/>
            <p:cNvSpPr/>
            <p:nvPr/>
          </p:nvSpPr>
          <p:spPr>
            <a:xfrm>
              <a:off x="4258071" y="1488440"/>
              <a:ext cx="127635" cy="8890"/>
            </a:xfrm>
            <a:custGeom>
              <a:avLst/>
              <a:gdLst/>
              <a:ahLst/>
              <a:cxnLst/>
              <a:rect l="l" t="t" r="r" b="b"/>
              <a:pathLst>
                <a:path w="127635" h="8890">
                  <a:moveTo>
                    <a:pt x="127057" y="0"/>
                  </a:moveTo>
                  <a:lnTo>
                    <a:pt x="4411" y="0"/>
                  </a:lnTo>
                  <a:lnTo>
                    <a:pt x="0" y="8889"/>
                  </a:lnTo>
                  <a:lnTo>
                    <a:pt x="107583" y="8889"/>
                  </a:lnTo>
                  <a:lnTo>
                    <a:pt x="127057" y="0"/>
                  </a:lnTo>
                  <a:close/>
                </a:path>
              </a:pathLst>
            </a:custGeom>
            <a:solidFill>
              <a:srgbClr val="F2F7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1" name="object 1281"/>
            <p:cNvSpPr/>
            <p:nvPr/>
          </p:nvSpPr>
          <p:spPr>
            <a:xfrm>
              <a:off x="4254920" y="1496060"/>
              <a:ext cx="113664" cy="7620"/>
            </a:xfrm>
            <a:custGeom>
              <a:avLst/>
              <a:gdLst/>
              <a:ahLst/>
              <a:cxnLst/>
              <a:rect l="l" t="t" r="r" b="b"/>
              <a:pathLst>
                <a:path w="113664" h="7619">
                  <a:moveTo>
                    <a:pt x="113516" y="0"/>
                  </a:moveTo>
                  <a:lnTo>
                    <a:pt x="3781" y="0"/>
                  </a:lnTo>
                  <a:lnTo>
                    <a:pt x="0" y="7619"/>
                  </a:lnTo>
                  <a:lnTo>
                    <a:pt x="96825" y="7619"/>
                  </a:lnTo>
                  <a:lnTo>
                    <a:pt x="113516" y="0"/>
                  </a:lnTo>
                  <a:close/>
                </a:path>
              </a:pathLst>
            </a:custGeom>
            <a:solidFill>
              <a:srgbClr val="F2F7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2" name="object 1282"/>
            <p:cNvSpPr/>
            <p:nvPr/>
          </p:nvSpPr>
          <p:spPr>
            <a:xfrm>
              <a:off x="4251138" y="1503679"/>
              <a:ext cx="100965" cy="7620"/>
            </a:xfrm>
            <a:custGeom>
              <a:avLst/>
              <a:gdLst/>
              <a:ahLst/>
              <a:cxnLst/>
              <a:rect l="l" t="t" r="r" b="b"/>
              <a:pathLst>
                <a:path w="100964" h="7619">
                  <a:moveTo>
                    <a:pt x="100606" y="0"/>
                  </a:moveTo>
                  <a:lnTo>
                    <a:pt x="3781" y="0"/>
                  </a:lnTo>
                  <a:lnTo>
                    <a:pt x="0" y="7620"/>
                  </a:lnTo>
                  <a:lnTo>
                    <a:pt x="83915" y="7620"/>
                  </a:lnTo>
                  <a:lnTo>
                    <a:pt x="100606" y="0"/>
                  </a:lnTo>
                  <a:close/>
                </a:path>
              </a:pathLst>
            </a:custGeom>
            <a:solidFill>
              <a:srgbClr val="F2F7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3" name="object 1283"/>
            <p:cNvSpPr/>
            <p:nvPr/>
          </p:nvSpPr>
          <p:spPr>
            <a:xfrm>
              <a:off x="4247357" y="1510029"/>
              <a:ext cx="90805" cy="8890"/>
            </a:xfrm>
            <a:custGeom>
              <a:avLst/>
              <a:gdLst/>
              <a:ahLst/>
              <a:cxnLst/>
              <a:rect l="l" t="t" r="r" b="b"/>
              <a:pathLst>
                <a:path w="90804" h="8890">
                  <a:moveTo>
                    <a:pt x="90478" y="0"/>
                  </a:moveTo>
                  <a:lnTo>
                    <a:pt x="4411" y="0"/>
                  </a:lnTo>
                  <a:lnTo>
                    <a:pt x="0" y="8890"/>
                  </a:lnTo>
                  <a:lnTo>
                    <a:pt x="71005" y="8890"/>
                  </a:lnTo>
                  <a:lnTo>
                    <a:pt x="90478" y="0"/>
                  </a:lnTo>
                  <a:close/>
                </a:path>
              </a:pathLst>
            </a:custGeom>
            <a:solidFill>
              <a:srgbClr val="F1F7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4" name="object 1284"/>
            <p:cNvSpPr/>
            <p:nvPr/>
          </p:nvSpPr>
          <p:spPr>
            <a:xfrm>
              <a:off x="4244206" y="1517649"/>
              <a:ext cx="77470" cy="7620"/>
            </a:xfrm>
            <a:custGeom>
              <a:avLst/>
              <a:gdLst/>
              <a:ahLst/>
              <a:cxnLst/>
              <a:rect l="l" t="t" r="r" b="b"/>
              <a:pathLst>
                <a:path w="77470" h="7619">
                  <a:moveTo>
                    <a:pt x="76938" y="0"/>
                  </a:moveTo>
                  <a:lnTo>
                    <a:pt x="3781" y="0"/>
                  </a:lnTo>
                  <a:lnTo>
                    <a:pt x="0" y="7620"/>
                  </a:lnTo>
                  <a:lnTo>
                    <a:pt x="60247" y="7620"/>
                  </a:lnTo>
                  <a:lnTo>
                    <a:pt x="76938" y="0"/>
                  </a:lnTo>
                  <a:close/>
                </a:path>
              </a:pathLst>
            </a:custGeom>
            <a:solidFill>
              <a:srgbClr val="F1F7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5" name="object 1285"/>
            <p:cNvSpPr/>
            <p:nvPr/>
          </p:nvSpPr>
          <p:spPr>
            <a:xfrm>
              <a:off x="4240424" y="1525269"/>
              <a:ext cx="64135" cy="7620"/>
            </a:xfrm>
            <a:custGeom>
              <a:avLst/>
              <a:gdLst/>
              <a:ahLst/>
              <a:cxnLst/>
              <a:rect l="l" t="t" r="r" b="b"/>
              <a:pathLst>
                <a:path w="64135" h="7619">
                  <a:moveTo>
                    <a:pt x="64028" y="0"/>
                  </a:moveTo>
                  <a:lnTo>
                    <a:pt x="3781" y="0"/>
                  </a:lnTo>
                  <a:lnTo>
                    <a:pt x="0" y="7619"/>
                  </a:lnTo>
                  <a:lnTo>
                    <a:pt x="47336" y="7619"/>
                  </a:lnTo>
                  <a:lnTo>
                    <a:pt x="64028" y="0"/>
                  </a:lnTo>
                  <a:close/>
                </a:path>
              </a:pathLst>
            </a:custGeom>
            <a:solidFill>
              <a:srgbClr val="F1F7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6" name="object 1286"/>
            <p:cNvSpPr/>
            <p:nvPr/>
          </p:nvSpPr>
          <p:spPr>
            <a:xfrm>
              <a:off x="4236643" y="1531619"/>
              <a:ext cx="53975" cy="8890"/>
            </a:xfrm>
            <a:custGeom>
              <a:avLst/>
              <a:gdLst/>
              <a:ahLst/>
              <a:cxnLst/>
              <a:rect l="l" t="t" r="r" b="b"/>
              <a:pathLst>
                <a:path w="53975" h="8890">
                  <a:moveTo>
                    <a:pt x="53900" y="0"/>
                  </a:moveTo>
                  <a:lnTo>
                    <a:pt x="4411" y="0"/>
                  </a:lnTo>
                  <a:lnTo>
                    <a:pt x="0" y="8889"/>
                  </a:lnTo>
                  <a:lnTo>
                    <a:pt x="34426" y="8889"/>
                  </a:lnTo>
                  <a:lnTo>
                    <a:pt x="53900" y="0"/>
                  </a:lnTo>
                  <a:close/>
                </a:path>
              </a:pathLst>
            </a:custGeom>
            <a:solidFill>
              <a:srgbClr val="F1F7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7" name="object 1287"/>
            <p:cNvSpPr/>
            <p:nvPr/>
          </p:nvSpPr>
          <p:spPr>
            <a:xfrm>
              <a:off x="4233492" y="1539240"/>
              <a:ext cx="40640" cy="7620"/>
            </a:xfrm>
            <a:custGeom>
              <a:avLst/>
              <a:gdLst/>
              <a:ahLst/>
              <a:cxnLst/>
              <a:rect l="l" t="t" r="r" b="b"/>
              <a:pathLst>
                <a:path w="40639" h="7619">
                  <a:moveTo>
                    <a:pt x="40359" y="0"/>
                  </a:moveTo>
                  <a:lnTo>
                    <a:pt x="3781" y="0"/>
                  </a:lnTo>
                  <a:lnTo>
                    <a:pt x="0" y="7620"/>
                  </a:lnTo>
                  <a:lnTo>
                    <a:pt x="23668" y="7620"/>
                  </a:lnTo>
                  <a:lnTo>
                    <a:pt x="40359" y="0"/>
                  </a:lnTo>
                  <a:close/>
                </a:path>
              </a:pathLst>
            </a:custGeom>
            <a:solidFill>
              <a:srgbClr val="F1F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8" name="object 1288"/>
            <p:cNvSpPr/>
            <p:nvPr/>
          </p:nvSpPr>
          <p:spPr>
            <a:xfrm>
              <a:off x="4229711" y="1546860"/>
              <a:ext cx="27940" cy="7620"/>
            </a:xfrm>
            <a:custGeom>
              <a:avLst/>
              <a:gdLst/>
              <a:ahLst/>
              <a:cxnLst/>
              <a:rect l="l" t="t" r="r" b="b"/>
              <a:pathLst>
                <a:path w="27939" h="7619">
                  <a:moveTo>
                    <a:pt x="27449" y="0"/>
                  </a:moveTo>
                  <a:lnTo>
                    <a:pt x="3781" y="0"/>
                  </a:lnTo>
                  <a:lnTo>
                    <a:pt x="0" y="7619"/>
                  </a:lnTo>
                  <a:lnTo>
                    <a:pt x="10758" y="7619"/>
                  </a:lnTo>
                  <a:lnTo>
                    <a:pt x="27449" y="0"/>
                  </a:lnTo>
                  <a:close/>
                </a:path>
              </a:pathLst>
            </a:custGeom>
            <a:solidFill>
              <a:srgbClr val="F1F7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9" name="object 1289"/>
            <p:cNvSpPr/>
            <p:nvPr/>
          </p:nvSpPr>
          <p:spPr>
            <a:xfrm>
              <a:off x="4226559" y="1553210"/>
              <a:ext cx="17145" cy="7620"/>
            </a:xfrm>
            <a:custGeom>
              <a:avLst/>
              <a:gdLst/>
              <a:ahLst/>
              <a:cxnLst/>
              <a:rect l="l" t="t" r="r" b="b"/>
              <a:pathLst>
                <a:path w="17145" h="7619">
                  <a:moveTo>
                    <a:pt x="16691" y="0"/>
                  </a:moveTo>
                  <a:lnTo>
                    <a:pt x="3781" y="0"/>
                  </a:lnTo>
                  <a:lnTo>
                    <a:pt x="0" y="7619"/>
                  </a:lnTo>
                  <a:lnTo>
                    <a:pt x="16691" y="0"/>
                  </a:lnTo>
                  <a:close/>
                </a:path>
              </a:pathLst>
            </a:custGeom>
            <a:solidFill>
              <a:srgbClr val="F1F7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0" name="object 1290"/>
            <p:cNvSpPr/>
            <p:nvPr/>
          </p:nvSpPr>
          <p:spPr>
            <a:xfrm>
              <a:off x="3963670" y="80010"/>
              <a:ext cx="1802130" cy="1734820"/>
            </a:xfrm>
            <a:custGeom>
              <a:avLst/>
              <a:gdLst/>
              <a:ahLst/>
              <a:cxnLst/>
              <a:rect l="l" t="t" r="r" b="b"/>
              <a:pathLst>
                <a:path w="1802129" h="1734820">
                  <a:moveTo>
                    <a:pt x="264159" y="1480820"/>
                  </a:moveTo>
                  <a:lnTo>
                    <a:pt x="614679" y="1319530"/>
                  </a:lnTo>
                  <a:lnTo>
                    <a:pt x="430529" y="1143000"/>
                  </a:lnTo>
                  <a:lnTo>
                    <a:pt x="264159" y="1480820"/>
                  </a:lnTo>
                  <a:close/>
                </a:path>
                <a:path w="1802129" h="1734820">
                  <a:moveTo>
                    <a:pt x="0" y="0"/>
                  </a:moveTo>
                  <a:lnTo>
                    <a:pt x="0" y="0"/>
                  </a:lnTo>
                </a:path>
                <a:path w="1802129" h="1734820">
                  <a:moveTo>
                    <a:pt x="1802129" y="1734820"/>
                  </a:moveTo>
                  <a:lnTo>
                    <a:pt x="1802129" y="173482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1" name="object 1291"/>
            <p:cNvSpPr/>
            <p:nvPr/>
          </p:nvSpPr>
          <p:spPr>
            <a:xfrm>
              <a:off x="4733290" y="1463040"/>
              <a:ext cx="260350" cy="6350"/>
            </a:xfrm>
            <a:custGeom>
              <a:avLst/>
              <a:gdLst/>
              <a:ahLst/>
              <a:cxnLst/>
              <a:rect l="l" t="t" r="r" b="b"/>
              <a:pathLst>
                <a:path w="260350" h="6350">
                  <a:moveTo>
                    <a:pt x="260350" y="0"/>
                  </a:moveTo>
                  <a:lnTo>
                    <a:pt x="0" y="0"/>
                  </a:lnTo>
                  <a:lnTo>
                    <a:pt x="2361" y="6350"/>
                  </a:lnTo>
                  <a:lnTo>
                    <a:pt x="258011" y="6350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F6F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2" name="object 1292"/>
            <p:cNvSpPr/>
            <p:nvPr/>
          </p:nvSpPr>
          <p:spPr>
            <a:xfrm>
              <a:off x="4735178" y="1468119"/>
              <a:ext cx="257175" cy="7620"/>
            </a:xfrm>
            <a:custGeom>
              <a:avLst/>
              <a:gdLst/>
              <a:ahLst/>
              <a:cxnLst/>
              <a:rect l="l" t="t" r="r" b="b"/>
              <a:pathLst>
                <a:path w="257175" h="7619">
                  <a:moveTo>
                    <a:pt x="256590" y="0"/>
                  </a:moveTo>
                  <a:lnTo>
                    <a:pt x="0" y="0"/>
                  </a:lnTo>
                  <a:lnTo>
                    <a:pt x="2833" y="7619"/>
                  </a:lnTo>
                  <a:lnTo>
                    <a:pt x="253784" y="7619"/>
                  </a:lnTo>
                  <a:lnTo>
                    <a:pt x="256590" y="0"/>
                  </a:lnTo>
                  <a:close/>
                </a:path>
              </a:pathLst>
            </a:custGeom>
            <a:solidFill>
              <a:srgbClr val="F6F8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3" name="object 1293"/>
            <p:cNvSpPr/>
            <p:nvPr/>
          </p:nvSpPr>
          <p:spPr>
            <a:xfrm>
              <a:off x="4738012" y="1475740"/>
              <a:ext cx="251460" cy="7620"/>
            </a:xfrm>
            <a:custGeom>
              <a:avLst/>
              <a:gdLst/>
              <a:ahLst/>
              <a:cxnLst/>
              <a:rect l="l" t="t" r="r" b="b"/>
              <a:pathLst>
                <a:path w="251460" h="7619">
                  <a:moveTo>
                    <a:pt x="250951" y="0"/>
                  </a:moveTo>
                  <a:lnTo>
                    <a:pt x="0" y="0"/>
                  </a:lnTo>
                  <a:lnTo>
                    <a:pt x="2833" y="7620"/>
                  </a:lnTo>
                  <a:lnTo>
                    <a:pt x="248145" y="7620"/>
                  </a:lnTo>
                  <a:lnTo>
                    <a:pt x="250951" y="0"/>
                  </a:lnTo>
                  <a:close/>
                </a:path>
              </a:pathLst>
            </a:custGeom>
            <a:solidFill>
              <a:srgbClr val="F6F8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4" name="object 1294"/>
            <p:cNvSpPr/>
            <p:nvPr/>
          </p:nvSpPr>
          <p:spPr>
            <a:xfrm>
              <a:off x="4740845" y="1483360"/>
              <a:ext cx="245745" cy="7620"/>
            </a:xfrm>
            <a:custGeom>
              <a:avLst/>
              <a:gdLst/>
              <a:ahLst/>
              <a:cxnLst/>
              <a:rect l="l" t="t" r="r" b="b"/>
              <a:pathLst>
                <a:path w="245745" h="7619">
                  <a:moveTo>
                    <a:pt x="245311" y="0"/>
                  </a:moveTo>
                  <a:lnTo>
                    <a:pt x="0" y="0"/>
                  </a:lnTo>
                  <a:lnTo>
                    <a:pt x="2833" y="7619"/>
                  </a:lnTo>
                  <a:lnTo>
                    <a:pt x="242505" y="7619"/>
                  </a:lnTo>
                  <a:lnTo>
                    <a:pt x="245311" y="0"/>
                  </a:lnTo>
                  <a:close/>
                </a:path>
              </a:pathLst>
            </a:custGeom>
            <a:solidFill>
              <a:srgbClr val="F6F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5" name="object 1295"/>
            <p:cNvSpPr/>
            <p:nvPr/>
          </p:nvSpPr>
          <p:spPr>
            <a:xfrm>
              <a:off x="4743206" y="1489710"/>
              <a:ext cx="240665" cy="7620"/>
            </a:xfrm>
            <a:custGeom>
              <a:avLst/>
              <a:gdLst/>
              <a:ahLst/>
              <a:cxnLst/>
              <a:rect l="l" t="t" r="r" b="b"/>
              <a:pathLst>
                <a:path w="240664" h="7619">
                  <a:moveTo>
                    <a:pt x="240612" y="0"/>
                  </a:moveTo>
                  <a:lnTo>
                    <a:pt x="0" y="0"/>
                  </a:lnTo>
                  <a:lnTo>
                    <a:pt x="2833" y="7619"/>
                  </a:lnTo>
                  <a:lnTo>
                    <a:pt x="237806" y="7619"/>
                  </a:lnTo>
                  <a:lnTo>
                    <a:pt x="240612" y="0"/>
                  </a:lnTo>
                  <a:close/>
                </a:path>
              </a:pathLst>
            </a:custGeom>
            <a:solidFill>
              <a:srgbClr val="F6F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6" name="object 1296"/>
            <p:cNvSpPr/>
            <p:nvPr/>
          </p:nvSpPr>
          <p:spPr>
            <a:xfrm>
              <a:off x="4746040" y="1497329"/>
              <a:ext cx="235585" cy="7620"/>
            </a:xfrm>
            <a:custGeom>
              <a:avLst/>
              <a:gdLst/>
              <a:ahLst/>
              <a:cxnLst/>
              <a:rect l="l" t="t" r="r" b="b"/>
              <a:pathLst>
                <a:path w="235585" h="7619">
                  <a:moveTo>
                    <a:pt x="234972" y="0"/>
                  </a:moveTo>
                  <a:lnTo>
                    <a:pt x="0" y="0"/>
                  </a:lnTo>
                  <a:lnTo>
                    <a:pt x="2833" y="7620"/>
                  </a:lnTo>
                  <a:lnTo>
                    <a:pt x="232167" y="7620"/>
                  </a:lnTo>
                  <a:lnTo>
                    <a:pt x="234972" y="0"/>
                  </a:lnTo>
                  <a:close/>
                </a:path>
              </a:pathLst>
            </a:custGeom>
            <a:solidFill>
              <a:srgbClr val="F6F8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7" name="object 1297"/>
            <p:cNvSpPr/>
            <p:nvPr/>
          </p:nvSpPr>
          <p:spPr>
            <a:xfrm>
              <a:off x="4748873" y="1504949"/>
              <a:ext cx="229870" cy="7620"/>
            </a:xfrm>
            <a:custGeom>
              <a:avLst/>
              <a:gdLst/>
              <a:ahLst/>
              <a:cxnLst/>
              <a:rect l="l" t="t" r="r" b="b"/>
              <a:pathLst>
                <a:path w="229870" h="7619">
                  <a:moveTo>
                    <a:pt x="229333" y="0"/>
                  </a:moveTo>
                  <a:lnTo>
                    <a:pt x="0" y="0"/>
                  </a:lnTo>
                  <a:lnTo>
                    <a:pt x="2833" y="7620"/>
                  </a:lnTo>
                  <a:lnTo>
                    <a:pt x="226527" y="7620"/>
                  </a:lnTo>
                  <a:lnTo>
                    <a:pt x="229333" y="0"/>
                  </a:lnTo>
                  <a:close/>
                </a:path>
              </a:pathLst>
            </a:custGeom>
            <a:solidFill>
              <a:srgbClr val="F6F8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8" name="object 1298"/>
            <p:cNvSpPr/>
            <p:nvPr/>
          </p:nvSpPr>
          <p:spPr>
            <a:xfrm>
              <a:off x="4751235" y="1511299"/>
              <a:ext cx="224790" cy="8890"/>
            </a:xfrm>
            <a:custGeom>
              <a:avLst/>
              <a:gdLst/>
              <a:ahLst/>
              <a:cxnLst/>
              <a:rect l="l" t="t" r="r" b="b"/>
              <a:pathLst>
                <a:path w="224789" h="8890">
                  <a:moveTo>
                    <a:pt x="224634" y="0"/>
                  </a:moveTo>
                  <a:lnTo>
                    <a:pt x="0" y="0"/>
                  </a:lnTo>
                  <a:lnTo>
                    <a:pt x="3305" y="8889"/>
                  </a:lnTo>
                  <a:lnTo>
                    <a:pt x="221360" y="8889"/>
                  </a:lnTo>
                  <a:lnTo>
                    <a:pt x="224634" y="0"/>
                  </a:lnTo>
                  <a:close/>
                </a:path>
              </a:pathLst>
            </a:custGeom>
            <a:solidFill>
              <a:srgbClr val="F6F8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9" name="object 1299"/>
            <p:cNvSpPr/>
            <p:nvPr/>
          </p:nvSpPr>
          <p:spPr>
            <a:xfrm>
              <a:off x="4754068" y="1518919"/>
              <a:ext cx="219075" cy="7620"/>
            </a:xfrm>
            <a:custGeom>
              <a:avLst/>
              <a:gdLst/>
              <a:ahLst/>
              <a:cxnLst/>
              <a:rect l="l" t="t" r="r" b="b"/>
              <a:pathLst>
                <a:path w="219075" h="7619">
                  <a:moveTo>
                    <a:pt x="218994" y="0"/>
                  </a:moveTo>
                  <a:lnTo>
                    <a:pt x="0" y="0"/>
                  </a:lnTo>
                  <a:lnTo>
                    <a:pt x="2833" y="7619"/>
                  </a:lnTo>
                  <a:lnTo>
                    <a:pt x="216188" y="7619"/>
                  </a:lnTo>
                  <a:lnTo>
                    <a:pt x="218994" y="0"/>
                  </a:lnTo>
                  <a:close/>
                </a:path>
              </a:pathLst>
            </a:custGeom>
            <a:solidFill>
              <a:srgbClr val="F6F8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0" name="object 1300"/>
            <p:cNvSpPr/>
            <p:nvPr/>
          </p:nvSpPr>
          <p:spPr>
            <a:xfrm>
              <a:off x="4756901" y="1526540"/>
              <a:ext cx="213360" cy="7620"/>
            </a:xfrm>
            <a:custGeom>
              <a:avLst/>
              <a:gdLst/>
              <a:ahLst/>
              <a:cxnLst/>
              <a:rect l="l" t="t" r="r" b="b"/>
              <a:pathLst>
                <a:path w="213360" h="7619">
                  <a:moveTo>
                    <a:pt x="213355" y="0"/>
                  </a:moveTo>
                  <a:lnTo>
                    <a:pt x="0" y="0"/>
                  </a:lnTo>
                  <a:lnTo>
                    <a:pt x="2833" y="7620"/>
                  </a:lnTo>
                  <a:lnTo>
                    <a:pt x="210549" y="7620"/>
                  </a:lnTo>
                  <a:lnTo>
                    <a:pt x="213355" y="0"/>
                  </a:lnTo>
                  <a:close/>
                </a:path>
              </a:pathLst>
            </a:custGeom>
            <a:solidFill>
              <a:srgbClr val="F5F8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1" name="object 1301"/>
            <p:cNvSpPr/>
            <p:nvPr/>
          </p:nvSpPr>
          <p:spPr>
            <a:xfrm>
              <a:off x="4759262" y="1532890"/>
              <a:ext cx="208915" cy="8890"/>
            </a:xfrm>
            <a:custGeom>
              <a:avLst/>
              <a:gdLst/>
              <a:ahLst/>
              <a:cxnLst/>
              <a:rect l="l" t="t" r="r" b="b"/>
              <a:pathLst>
                <a:path w="208914" h="8890">
                  <a:moveTo>
                    <a:pt x="208655" y="0"/>
                  </a:moveTo>
                  <a:lnTo>
                    <a:pt x="0" y="0"/>
                  </a:lnTo>
                  <a:lnTo>
                    <a:pt x="3305" y="8889"/>
                  </a:lnTo>
                  <a:lnTo>
                    <a:pt x="205382" y="8889"/>
                  </a:lnTo>
                  <a:lnTo>
                    <a:pt x="208655" y="0"/>
                  </a:lnTo>
                  <a:close/>
                </a:path>
              </a:pathLst>
            </a:custGeom>
            <a:solidFill>
              <a:srgbClr val="F5F8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2" name="object 1302"/>
            <p:cNvSpPr/>
            <p:nvPr/>
          </p:nvSpPr>
          <p:spPr>
            <a:xfrm>
              <a:off x="4762096" y="1540510"/>
              <a:ext cx="203200" cy="7620"/>
            </a:xfrm>
            <a:custGeom>
              <a:avLst/>
              <a:gdLst/>
              <a:ahLst/>
              <a:cxnLst/>
              <a:rect l="l" t="t" r="r" b="b"/>
              <a:pathLst>
                <a:path w="203200" h="7619">
                  <a:moveTo>
                    <a:pt x="203016" y="0"/>
                  </a:moveTo>
                  <a:lnTo>
                    <a:pt x="0" y="0"/>
                  </a:lnTo>
                  <a:lnTo>
                    <a:pt x="2833" y="7619"/>
                  </a:lnTo>
                  <a:lnTo>
                    <a:pt x="200210" y="7619"/>
                  </a:lnTo>
                  <a:lnTo>
                    <a:pt x="203016" y="0"/>
                  </a:lnTo>
                  <a:close/>
                </a:path>
              </a:pathLst>
            </a:custGeom>
            <a:solidFill>
              <a:srgbClr val="F5F8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3" name="object 1303"/>
            <p:cNvSpPr/>
            <p:nvPr/>
          </p:nvSpPr>
          <p:spPr>
            <a:xfrm>
              <a:off x="4764930" y="1548129"/>
              <a:ext cx="197485" cy="7620"/>
            </a:xfrm>
            <a:custGeom>
              <a:avLst/>
              <a:gdLst/>
              <a:ahLst/>
              <a:cxnLst/>
              <a:rect l="l" t="t" r="r" b="b"/>
              <a:pathLst>
                <a:path w="197485" h="7619">
                  <a:moveTo>
                    <a:pt x="197377" y="0"/>
                  </a:moveTo>
                  <a:lnTo>
                    <a:pt x="0" y="0"/>
                  </a:lnTo>
                  <a:lnTo>
                    <a:pt x="2833" y="7620"/>
                  </a:lnTo>
                  <a:lnTo>
                    <a:pt x="194571" y="7620"/>
                  </a:lnTo>
                  <a:lnTo>
                    <a:pt x="197377" y="0"/>
                  </a:lnTo>
                  <a:close/>
                </a:path>
              </a:pathLst>
            </a:custGeom>
            <a:solidFill>
              <a:srgbClr val="F5F8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4" name="object 1304"/>
            <p:cNvSpPr/>
            <p:nvPr/>
          </p:nvSpPr>
          <p:spPr>
            <a:xfrm>
              <a:off x="4767763" y="1555749"/>
              <a:ext cx="191770" cy="7620"/>
            </a:xfrm>
            <a:custGeom>
              <a:avLst/>
              <a:gdLst/>
              <a:ahLst/>
              <a:cxnLst/>
              <a:rect l="l" t="t" r="r" b="b"/>
              <a:pathLst>
                <a:path w="191770" h="7619">
                  <a:moveTo>
                    <a:pt x="191737" y="0"/>
                  </a:moveTo>
                  <a:lnTo>
                    <a:pt x="0" y="0"/>
                  </a:lnTo>
                  <a:lnTo>
                    <a:pt x="2833" y="7620"/>
                  </a:lnTo>
                  <a:lnTo>
                    <a:pt x="188931" y="7620"/>
                  </a:lnTo>
                  <a:lnTo>
                    <a:pt x="191737" y="0"/>
                  </a:lnTo>
                  <a:close/>
                </a:path>
              </a:pathLst>
            </a:custGeom>
            <a:solidFill>
              <a:srgbClr val="F5F8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5" name="object 1305"/>
            <p:cNvSpPr/>
            <p:nvPr/>
          </p:nvSpPr>
          <p:spPr>
            <a:xfrm>
              <a:off x="4770124" y="1562099"/>
              <a:ext cx="187325" cy="7620"/>
            </a:xfrm>
            <a:custGeom>
              <a:avLst/>
              <a:gdLst/>
              <a:ahLst/>
              <a:cxnLst/>
              <a:rect l="l" t="t" r="r" b="b"/>
              <a:pathLst>
                <a:path w="187325" h="7619">
                  <a:moveTo>
                    <a:pt x="187038" y="0"/>
                  </a:moveTo>
                  <a:lnTo>
                    <a:pt x="0" y="0"/>
                  </a:lnTo>
                  <a:lnTo>
                    <a:pt x="2833" y="7620"/>
                  </a:lnTo>
                  <a:lnTo>
                    <a:pt x="184232" y="7620"/>
                  </a:lnTo>
                  <a:lnTo>
                    <a:pt x="187038" y="0"/>
                  </a:lnTo>
                  <a:close/>
                </a:path>
              </a:pathLst>
            </a:custGeom>
            <a:solidFill>
              <a:srgbClr val="F5F8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6" name="object 1306"/>
            <p:cNvSpPr/>
            <p:nvPr/>
          </p:nvSpPr>
          <p:spPr>
            <a:xfrm>
              <a:off x="4772957" y="1569719"/>
              <a:ext cx="181610" cy="7620"/>
            </a:xfrm>
            <a:custGeom>
              <a:avLst/>
              <a:gdLst/>
              <a:ahLst/>
              <a:cxnLst/>
              <a:rect l="l" t="t" r="r" b="b"/>
              <a:pathLst>
                <a:path w="181610" h="7619">
                  <a:moveTo>
                    <a:pt x="181399" y="0"/>
                  </a:moveTo>
                  <a:lnTo>
                    <a:pt x="0" y="0"/>
                  </a:lnTo>
                  <a:lnTo>
                    <a:pt x="2833" y="7619"/>
                  </a:lnTo>
                  <a:lnTo>
                    <a:pt x="178593" y="7619"/>
                  </a:lnTo>
                  <a:lnTo>
                    <a:pt x="181399" y="0"/>
                  </a:lnTo>
                  <a:close/>
                </a:path>
              </a:pathLst>
            </a:custGeom>
            <a:solidFill>
              <a:srgbClr val="F5F8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7" name="object 1307"/>
            <p:cNvSpPr/>
            <p:nvPr/>
          </p:nvSpPr>
          <p:spPr>
            <a:xfrm>
              <a:off x="4775791" y="1577340"/>
              <a:ext cx="175895" cy="7620"/>
            </a:xfrm>
            <a:custGeom>
              <a:avLst/>
              <a:gdLst/>
              <a:ahLst/>
              <a:cxnLst/>
              <a:rect l="l" t="t" r="r" b="b"/>
              <a:pathLst>
                <a:path w="175895" h="7619">
                  <a:moveTo>
                    <a:pt x="175759" y="0"/>
                  </a:moveTo>
                  <a:lnTo>
                    <a:pt x="0" y="0"/>
                  </a:lnTo>
                  <a:lnTo>
                    <a:pt x="2833" y="7620"/>
                  </a:lnTo>
                  <a:lnTo>
                    <a:pt x="172953" y="7620"/>
                  </a:lnTo>
                  <a:lnTo>
                    <a:pt x="175759" y="0"/>
                  </a:lnTo>
                  <a:close/>
                </a:path>
              </a:pathLst>
            </a:custGeom>
            <a:solidFill>
              <a:srgbClr val="F5F8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8" name="object 1308"/>
            <p:cNvSpPr/>
            <p:nvPr/>
          </p:nvSpPr>
          <p:spPr>
            <a:xfrm>
              <a:off x="4778152" y="1583690"/>
              <a:ext cx="171450" cy="7620"/>
            </a:xfrm>
            <a:custGeom>
              <a:avLst/>
              <a:gdLst/>
              <a:ahLst/>
              <a:cxnLst/>
              <a:rect l="l" t="t" r="r" b="b"/>
              <a:pathLst>
                <a:path w="171450" h="7619">
                  <a:moveTo>
                    <a:pt x="171060" y="0"/>
                  </a:moveTo>
                  <a:lnTo>
                    <a:pt x="0" y="0"/>
                  </a:lnTo>
                  <a:lnTo>
                    <a:pt x="2833" y="7620"/>
                  </a:lnTo>
                  <a:lnTo>
                    <a:pt x="168254" y="7620"/>
                  </a:lnTo>
                  <a:lnTo>
                    <a:pt x="171060" y="0"/>
                  </a:lnTo>
                  <a:close/>
                </a:path>
              </a:pathLst>
            </a:custGeom>
            <a:solidFill>
              <a:srgbClr val="F4F8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9" name="object 1309"/>
            <p:cNvSpPr/>
            <p:nvPr/>
          </p:nvSpPr>
          <p:spPr>
            <a:xfrm>
              <a:off x="4780986" y="1591310"/>
              <a:ext cx="165735" cy="7620"/>
            </a:xfrm>
            <a:custGeom>
              <a:avLst/>
              <a:gdLst/>
              <a:ahLst/>
              <a:cxnLst/>
              <a:rect l="l" t="t" r="r" b="b"/>
              <a:pathLst>
                <a:path w="165735" h="7619">
                  <a:moveTo>
                    <a:pt x="165420" y="0"/>
                  </a:moveTo>
                  <a:lnTo>
                    <a:pt x="0" y="0"/>
                  </a:lnTo>
                  <a:lnTo>
                    <a:pt x="2833" y="7619"/>
                  </a:lnTo>
                  <a:lnTo>
                    <a:pt x="162615" y="7619"/>
                  </a:lnTo>
                  <a:lnTo>
                    <a:pt x="165420" y="0"/>
                  </a:lnTo>
                  <a:close/>
                </a:path>
              </a:pathLst>
            </a:custGeom>
            <a:solidFill>
              <a:srgbClr val="F4F8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0" name="object 1310"/>
            <p:cNvSpPr/>
            <p:nvPr/>
          </p:nvSpPr>
          <p:spPr>
            <a:xfrm>
              <a:off x="4783819" y="1598929"/>
              <a:ext cx="160020" cy="7620"/>
            </a:xfrm>
            <a:custGeom>
              <a:avLst/>
              <a:gdLst/>
              <a:ahLst/>
              <a:cxnLst/>
              <a:rect l="l" t="t" r="r" b="b"/>
              <a:pathLst>
                <a:path w="160020" h="7619">
                  <a:moveTo>
                    <a:pt x="159781" y="0"/>
                  </a:moveTo>
                  <a:lnTo>
                    <a:pt x="0" y="0"/>
                  </a:lnTo>
                  <a:lnTo>
                    <a:pt x="2833" y="7620"/>
                  </a:lnTo>
                  <a:lnTo>
                    <a:pt x="156975" y="7620"/>
                  </a:lnTo>
                  <a:lnTo>
                    <a:pt x="159781" y="0"/>
                  </a:lnTo>
                  <a:close/>
                </a:path>
              </a:pathLst>
            </a:custGeom>
            <a:solidFill>
              <a:srgbClr val="F4F8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1" name="object 1311"/>
            <p:cNvSpPr/>
            <p:nvPr/>
          </p:nvSpPr>
          <p:spPr>
            <a:xfrm>
              <a:off x="4786180" y="1605279"/>
              <a:ext cx="155575" cy="7620"/>
            </a:xfrm>
            <a:custGeom>
              <a:avLst/>
              <a:gdLst/>
              <a:ahLst/>
              <a:cxnLst/>
              <a:rect l="l" t="t" r="r" b="b"/>
              <a:pathLst>
                <a:path w="155575" h="7619">
                  <a:moveTo>
                    <a:pt x="155082" y="0"/>
                  </a:moveTo>
                  <a:lnTo>
                    <a:pt x="0" y="0"/>
                  </a:lnTo>
                  <a:lnTo>
                    <a:pt x="2833" y="7620"/>
                  </a:lnTo>
                  <a:lnTo>
                    <a:pt x="152276" y="7620"/>
                  </a:lnTo>
                  <a:lnTo>
                    <a:pt x="155082" y="0"/>
                  </a:lnTo>
                  <a:close/>
                </a:path>
              </a:pathLst>
            </a:custGeom>
            <a:solidFill>
              <a:srgbClr val="F4F8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2" name="object 1312"/>
            <p:cNvSpPr/>
            <p:nvPr/>
          </p:nvSpPr>
          <p:spPr>
            <a:xfrm>
              <a:off x="4791847" y="1620519"/>
              <a:ext cx="144145" cy="7620"/>
            </a:xfrm>
            <a:custGeom>
              <a:avLst/>
              <a:gdLst/>
              <a:ahLst/>
              <a:cxnLst/>
              <a:rect l="l" t="t" r="r" b="b"/>
              <a:pathLst>
                <a:path w="144145" h="7619">
                  <a:moveTo>
                    <a:pt x="143803" y="0"/>
                  </a:moveTo>
                  <a:lnTo>
                    <a:pt x="0" y="0"/>
                  </a:lnTo>
                  <a:lnTo>
                    <a:pt x="2833" y="7619"/>
                  </a:lnTo>
                  <a:lnTo>
                    <a:pt x="140997" y="7619"/>
                  </a:lnTo>
                  <a:lnTo>
                    <a:pt x="143803" y="0"/>
                  </a:lnTo>
                  <a:close/>
                </a:path>
              </a:pathLst>
            </a:custGeom>
            <a:solidFill>
              <a:srgbClr val="F4F8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3" name="object 1313"/>
            <p:cNvSpPr/>
            <p:nvPr/>
          </p:nvSpPr>
          <p:spPr>
            <a:xfrm>
              <a:off x="4794208" y="1626869"/>
              <a:ext cx="139700" cy="7620"/>
            </a:xfrm>
            <a:custGeom>
              <a:avLst/>
              <a:gdLst/>
              <a:ahLst/>
              <a:cxnLst/>
              <a:rect l="l" t="t" r="r" b="b"/>
              <a:pathLst>
                <a:path w="139700" h="7619">
                  <a:moveTo>
                    <a:pt x="139103" y="0"/>
                  </a:moveTo>
                  <a:lnTo>
                    <a:pt x="0" y="0"/>
                  </a:lnTo>
                  <a:lnTo>
                    <a:pt x="2833" y="7619"/>
                  </a:lnTo>
                  <a:lnTo>
                    <a:pt x="136298" y="7619"/>
                  </a:lnTo>
                  <a:lnTo>
                    <a:pt x="139103" y="0"/>
                  </a:lnTo>
                  <a:close/>
                </a:path>
              </a:pathLst>
            </a:custGeom>
            <a:solidFill>
              <a:srgbClr val="F4F8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4" name="object 1314"/>
            <p:cNvSpPr/>
            <p:nvPr/>
          </p:nvSpPr>
          <p:spPr>
            <a:xfrm>
              <a:off x="4802709" y="1649729"/>
              <a:ext cx="122555" cy="7620"/>
            </a:xfrm>
            <a:custGeom>
              <a:avLst/>
              <a:gdLst/>
              <a:ahLst/>
              <a:cxnLst/>
              <a:rect l="l" t="t" r="r" b="b"/>
              <a:pathLst>
                <a:path w="122554" h="7619">
                  <a:moveTo>
                    <a:pt x="122185" y="0"/>
                  </a:moveTo>
                  <a:lnTo>
                    <a:pt x="0" y="0"/>
                  </a:lnTo>
                  <a:lnTo>
                    <a:pt x="2833" y="7620"/>
                  </a:lnTo>
                  <a:lnTo>
                    <a:pt x="119380" y="7620"/>
                  </a:lnTo>
                  <a:lnTo>
                    <a:pt x="122185" y="0"/>
                  </a:lnTo>
                  <a:close/>
                </a:path>
              </a:pathLst>
            </a:custGeom>
            <a:solidFill>
              <a:srgbClr val="F3F7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5" name="object 1315"/>
            <p:cNvSpPr/>
            <p:nvPr/>
          </p:nvSpPr>
          <p:spPr>
            <a:xfrm>
              <a:off x="4805070" y="1656079"/>
              <a:ext cx="118110" cy="7620"/>
            </a:xfrm>
            <a:custGeom>
              <a:avLst/>
              <a:gdLst/>
              <a:ahLst/>
              <a:cxnLst/>
              <a:rect l="l" t="t" r="r" b="b"/>
              <a:pathLst>
                <a:path w="118110" h="7619">
                  <a:moveTo>
                    <a:pt x="117486" y="0"/>
                  </a:moveTo>
                  <a:lnTo>
                    <a:pt x="0" y="0"/>
                  </a:lnTo>
                  <a:lnTo>
                    <a:pt x="2833" y="7620"/>
                  </a:lnTo>
                  <a:lnTo>
                    <a:pt x="114680" y="7620"/>
                  </a:lnTo>
                  <a:lnTo>
                    <a:pt x="117486" y="0"/>
                  </a:lnTo>
                  <a:close/>
                </a:path>
              </a:pathLst>
            </a:custGeom>
            <a:solidFill>
              <a:srgbClr val="F3F7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6" name="object 1316"/>
            <p:cNvSpPr/>
            <p:nvPr/>
          </p:nvSpPr>
          <p:spPr>
            <a:xfrm>
              <a:off x="4810736" y="1671319"/>
              <a:ext cx="106680" cy="7620"/>
            </a:xfrm>
            <a:custGeom>
              <a:avLst/>
              <a:gdLst/>
              <a:ahLst/>
              <a:cxnLst/>
              <a:rect l="l" t="t" r="r" b="b"/>
              <a:pathLst>
                <a:path w="106679" h="7619">
                  <a:moveTo>
                    <a:pt x="106207" y="0"/>
                  </a:moveTo>
                  <a:lnTo>
                    <a:pt x="0" y="0"/>
                  </a:lnTo>
                  <a:lnTo>
                    <a:pt x="2833" y="7619"/>
                  </a:lnTo>
                  <a:lnTo>
                    <a:pt x="103401" y="7619"/>
                  </a:lnTo>
                  <a:lnTo>
                    <a:pt x="106207" y="0"/>
                  </a:lnTo>
                  <a:close/>
                </a:path>
              </a:pathLst>
            </a:custGeom>
            <a:solidFill>
              <a:srgbClr val="F3F7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7" name="object 1317"/>
            <p:cNvSpPr/>
            <p:nvPr/>
          </p:nvSpPr>
          <p:spPr>
            <a:xfrm>
              <a:off x="4813098" y="1677669"/>
              <a:ext cx="101600" cy="7620"/>
            </a:xfrm>
            <a:custGeom>
              <a:avLst/>
              <a:gdLst/>
              <a:ahLst/>
              <a:cxnLst/>
              <a:rect l="l" t="t" r="r" b="b"/>
              <a:pathLst>
                <a:path w="101600" h="7619">
                  <a:moveTo>
                    <a:pt x="101508" y="0"/>
                  </a:moveTo>
                  <a:lnTo>
                    <a:pt x="0" y="0"/>
                  </a:lnTo>
                  <a:lnTo>
                    <a:pt x="2833" y="7619"/>
                  </a:lnTo>
                  <a:lnTo>
                    <a:pt x="98702" y="7619"/>
                  </a:lnTo>
                  <a:lnTo>
                    <a:pt x="101508" y="0"/>
                  </a:lnTo>
                  <a:close/>
                </a:path>
              </a:pathLst>
            </a:custGeom>
            <a:solidFill>
              <a:srgbClr val="F3F7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8" name="object 1318"/>
            <p:cNvSpPr/>
            <p:nvPr/>
          </p:nvSpPr>
          <p:spPr>
            <a:xfrm>
              <a:off x="4818765" y="1692909"/>
              <a:ext cx="90805" cy="7620"/>
            </a:xfrm>
            <a:custGeom>
              <a:avLst/>
              <a:gdLst/>
              <a:ahLst/>
              <a:cxnLst/>
              <a:rect l="l" t="t" r="r" b="b"/>
              <a:pathLst>
                <a:path w="90804" h="7619">
                  <a:moveTo>
                    <a:pt x="90229" y="0"/>
                  </a:moveTo>
                  <a:lnTo>
                    <a:pt x="0" y="0"/>
                  </a:lnTo>
                  <a:lnTo>
                    <a:pt x="2833" y="7619"/>
                  </a:lnTo>
                  <a:lnTo>
                    <a:pt x="87423" y="7619"/>
                  </a:lnTo>
                  <a:lnTo>
                    <a:pt x="90229" y="0"/>
                  </a:lnTo>
                  <a:close/>
                </a:path>
              </a:pathLst>
            </a:custGeom>
            <a:solidFill>
              <a:srgbClr val="F3F7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9" name="object 1319"/>
            <p:cNvSpPr/>
            <p:nvPr/>
          </p:nvSpPr>
          <p:spPr>
            <a:xfrm>
              <a:off x="4821126" y="1699259"/>
              <a:ext cx="85725" cy="7620"/>
            </a:xfrm>
            <a:custGeom>
              <a:avLst/>
              <a:gdLst/>
              <a:ahLst/>
              <a:cxnLst/>
              <a:rect l="l" t="t" r="r" b="b"/>
              <a:pathLst>
                <a:path w="85725" h="7619">
                  <a:moveTo>
                    <a:pt x="85530" y="0"/>
                  </a:moveTo>
                  <a:lnTo>
                    <a:pt x="0" y="0"/>
                  </a:lnTo>
                  <a:lnTo>
                    <a:pt x="2833" y="7619"/>
                  </a:lnTo>
                  <a:lnTo>
                    <a:pt x="82724" y="7619"/>
                  </a:lnTo>
                  <a:lnTo>
                    <a:pt x="85530" y="0"/>
                  </a:lnTo>
                  <a:close/>
                </a:path>
              </a:pathLst>
            </a:custGeom>
            <a:solidFill>
              <a:srgbClr val="F3F7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0" name="object 1320"/>
            <p:cNvSpPr/>
            <p:nvPr/>
          </p:nvSpPr>
          <p:spPr>
            <a:xfrm>
              <a:off x="4823959" y="1706879"/>
              <a:ext cx="80010" cy="7620"/>
            </a:xfrm>
            <a:custGeom>
              <a:avLst/>
              <a:gdLst/>
              <a:ahLst/>
              <a:cxnLst/>
              <a:rect l="l" t="t" r="r" b="b"/>
              <a:pathLst>
                <a:path w="80010" h="7619">
                  <a:moveTo>
                    <a:pt x="79890" y="0"/>
                  </a:moveTo>
                  <a:lnTo>
                    <a:pt x="0" y="0"/>
                  </a:lnTo>
                  <a:lnTo>
                    <a:pt x="2833" y="7620"/>
                  </a:lnTo>
                  <a:lnTo>
                    <a:pt x="77084" y="7620"/>
                  </a:lnTo>
                  <a:lnTo>
                    <a:pt x="79890" y="0"/>
                  </a:lnTo>
                  <a:close/>
                </a:path>
              </a:pathLst>
            </a:custGeom>
            <a:solidFill>
              <a:srgbClr val="F2F7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1" name="object 1321"/>
            <p:cNvSpPr/>
            <p:nvPr/>
          </p:nvSpPr>
          <p:spPr>
            <a:xfrm>
              <a:off x="4826793" y="1714500"/>
              <a:ext cx="74295" cy="7620"/>
            </a:xfrm>
            <a:custGeom>
              <a:avLst/>
              <a:gdLst/>
              <a:ahLst/>
              <a:cxnLst/>
              <a:rect l="l" t="t" r="r" b="b"/>
              <a:pathLst>
                <a:path w="74295" h="7619">
                  <a:moveTo>
                    <a:pt x="74251" y="0"/>
                  </a:moveTo>
                  <a:lnTo>
                    <a:pt x="0" y="0"/>
                  </a:lnTo>
                  <a:lnTo>
                    <a:pt x="2833" y="7620"/>
                  </a:lnTo>
                  <a:lnTo>
                    <a:pt x="71445" y="7620"/>
                  </a:lnTo>
                  <a:lnTo>
                    <a:pt x="74251" y="0"/>
                  </a:lnTo>
                  <a:close/>
                </a:path>
              </a:pathLst>
            </a:custGeom>
            <a:solidFill>
              <a:srgbClr val="F2F7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2" name="object 1322"/>
            <p:cNvSpPr/>
            <p:nvPr/>
          </p:nvSpPr>
          <p:spPr>
            <a:xfrm>
              <a:off x="4829154" y="1720850"/>
              <a:ext cx="69850" cy="8890"/>
            </a:xfrm>
            <a:custGeom>
              <a:avLst/>
              <a:gdLst/>
              <a:ahLst/>
              <a:cxnLst/>
              <a:rect l="l" t="t" r="r" b="b"/>
              <a:pathLst>
                <a:path w="69850" h="8889">
                  <a:moveTo>
                    <a:pt x="69551" y="0"/>
                  </a:moveTo>
                  <a:lnTo>
                    <a:pt x="0" y="0"/>
                  </a:lnTo>
                  <a:lnTo>
                    <a:pt x="3305" y="8889"/>
                  </a:lnTo>
                  <a:lnTo>
                    <a:pt x="66278" y="8889"/>
                  </a:lnTo>
                  <a:lnTo>
                    <a:pt x="69551" y="0"/>
                  </a:lnTo>
                  <a:close/>
                </a:path>
              </a:pathLst>
            </a:custGeom>
            <a:solidFill>
              <a:srgbClr val="F2F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3" name="object 1323"/>
            <p:cNvSpPr/>
            <p:nvPr/>
          </p:nvSpPr>
          <p:spPr>
            <a:xfrm>
              <a:off x="4837654" y="1743709"/>
              <a:ext cx="52705" cy="7620"/>
            </a:xfrm>
            <a:custGeom>
              <a:avLst/>
              <a:gdLst/>
              <a:ahLst/>
              <a:cxnLst/>
              <a:rect l="l" t="t" r="r" b="b"/>
              <a:pathLst>
                <a:path w="52704" h="7619">
                  <a:moveTo>
                    <a:pt x="52633" y="0"/>
                  </a:moveTo>
                  <a:lnTo>
                    <a:pt x="0" y="0"/>
                  </a:lnTo>
                  <a:lnTo>
                    <a:pt x="2833" y="7619"/>
                  </a:lnTo>
                  <a:lnTo>
                    <a:pt x="49828" y="7619"/>
                  </a:lnTo>
                  <a:lnTo>
                    <a:pt x="52633" y="0"/>
                  </a:lnTo>
                  <a:close/>
                </a:path>
              </a:pathLst>
            </a:custGeom>
            <a:solidFill>
              <a:srgbClr val="F2F7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4" name="object 1324"/>
            <p:cNvSpPr/>
            <p:nvPr/>
          </p:nvSpPr>
          <p:spPr>
            <a:xfrm>
              <a:off x="4840015" y="1750059"/>
              <a:ext cx="48260" cy="7620"/>
            </a:xfrm>
            <a:custGeom>
              <a:avLst/>
              <a:gdLst/>
              <a:ahLst/>
              <a:cxnLst/>
              <a:rect l="l" t="t" r="r" b="b"/>
              <a:pathLst>
                <a:path w="48260" h="7619">
                  <a:moveTo>
                    <a:pt x="47934" y="0"/>
                  </a:moveTo>
                  <a:lnTo>
                    <a:pt x="0" y="0"/>
                  </a:lnTo>
                  <a:lnTo>
                    <a:pt x="2833" y="7619"/>
                  </a:lnTo>
                  <a:lnTo>
                    <a:pt x="45128" y="7619"/>
                  </a:lnTo>
                  <a:lnTo>
                    <a:pt x="47934" y="0"/>
                  </a:lnTo>
                  <a:close/>
                </a:path>
              </a:pathLst>
            </a:custGeom>
            <a:solidFill>
              <a:srgbClr val="F2F7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5" name="object 1325"/>
            <p:cNvSpPr/>
            <p:nvPr/>
          </p:nvSpPr>
          <p:spPr>
            <a:xfrm>
              <a:off x="4842849" y="1757679"/>
              <a:ext cx="42545" cy="7620"/>
            </a:xfrm>
            <a:custGeom>
              <a:avLst/>
              <a:gdLst/>
              <a:ahLst/>
              <a:cxnLst/>
              <a:rect l="l" t="t" r="r" b="b"/>
              <a:pathLst>
                <a:path w="42545" h="7619">
                  <a:moveTo>
                    <a:pt x="42295" y="0"/>
                  </a:moveTo>
                  <a:lnTo>
                    <a:pt x="0" y="0"/>
                  </a:lnTo>
                  <a:lnTo>
                    <a:pt x="2833" y="7620"/>
                  </a:lnTo>
                  <a:lnTo>
                    <a:pt x="39489" y="7620"/>
                  </a:lnTo>
                  <a:lnTo>
                    <a:pt x="42295" y="0"/>
                  </a:lnTo>
                  <a:close/>
                </a:path>
              </a:pathLst>
            </a:custGeom>
            <a:solidFill>
              <a:srgbClr val="F2F7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6" name="object 1326"/>
            <p:cNvSpPr/>
            <p:nvPr/>
          </p:nvSpPr>
          <p:spPr>
            <a:xfrm>
              <a:off x="4845682" y="1765300"/>
              <a:ext cx="36830" cy="7620"/>
            </a:xfrm>
            <a:custGeom>
              <a:avLst/>
              <a:gdLst/>
              <a:ahLst/>
              <a:cxnLst/>
              <a:rect l="l" t="t" r="r" b="b"/>
              <a:pathLst>
                <a:path w="36829" h="7619">
                  <a:moveTo>
                    <a:pt x="36655" y="0"/>
                  </a:moveTo>
                  <a:lnTo>
                    <a:pt x="0" y="0"/>
                  </a:lnTo>
                  <a:lnTo>
                    <a:pt x="2833" y="7620"/>
                  </a:lnTo>
                  <a:lnTo>
                    <a:pt x="33849" y="7620"/>
                  </a:lnTo>
                  <a:lnTo>
                    <a:pt x="36655" y="0"/>
                  </a:lnTo>
                  <a:close/>
                </a:path>
              </a:pathLst>
            </a:custGeom>
            <a:solidFill>
              <a:srgbClr val="F1F7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7" name="object 1327"/>
            <p:cNvSpPr/>
            <p:nvPr/>
          </p:nvSpPr>
          <p:spPr>
            <a:xfrm>
              <a:off x="4848044" y="1771650"/>
              <a:ext cx="32384" cy="7620"/>
            </a:xfrm>
            <a:custGeom>
              <a:avLst/>
              <a:gdLst/>
              <a:ahLst/>
              <a:cxnLst/>
              <a:rect l="l" t="t" r="r" b="b"/>
              <a:pathLst>
                <a:path w="32385" h="7619">
                  <a:moveTo>
                    <a:pt x="31956" y="0"/>
                  </a:moveTo>
                  <a:lnTo>
                    <a:pt x="0" y="0"/>
                  </a:lnTo>
                  <a:lnTo>
                    <a:pt x="2833" y="7620"/>
                  </a:lnTo>
                  <a:lnTo>
                    <a:pt x="29150" y="7620"/>
                  </a:lnTo>
                  <a:lnTo>
                    <a:pt x="31956" y="0"/>
                  </a:lnTo>
                  <a:close/>
                </a:path>
              </a:pathLst>
            </a:custGeom>
            <a:solidFill>
              <a:srgbClr val="F1F7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8" name="object 1328"/>
            <p:cNvSpPr/>
            <p:nvPr/>
          </p:nvSpPr>
          <p:spPr>
            <a:xfrm>
              <a:off x="4850877" y="1779269"/>
              <a:ext cx="26670" cy="7620"/>
            </a:xfrm>
            <a:custGeom>
              <a:avLst/>
              <a:gdLst/>
              <a:ahLst/>
              <a:cxnLst/>
              <a:rect l="l" t="t" r="r" b="b"/>
              <a:pathLst>
                <a:path w="26670" h="7619">
                  <a:moveTo>
                    <a:pt x="26316" y="0"/>
                  </a:moveTo>
                  <a:lnTo>
                    <a:pt x="0" y="0"/>
                  </a:lnTo>
                  <a:lnTo>
                    <a:pt x="2833" y="7619"/>
                  </a:lnTo>
                  <a:lnTo>
                    <a:pt x="23511" y="7619"/>
                  </a:lnTo>
                  <a:lnTo>
                    <a:pt x="26316" y="0"/>
                  </a:lnTo>
                  <a:close/>
                </a:path>
              </a:pathLst>
            </a:custGeom>
            <a:solidFill>
              <a:srgbClr val="F1F7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9" name="object 1329"/>
            <p:cNvSpPr/>
            <p:nvPr/>
          </p:nvSpPr>
          <p:spPr>
            <a:xfrm>
              <a:off x="4853710" y="1786890"/>
              <a:ext cx="20955" cy="7620"/>
            </a:xfrm>
            <a:custGeom>
              <a:avLst/>
              <a:gdLst/>
              <a:ahLst/>
              <a:cxnLst/>
              <a:rect l="l" t="t" r="r" b="b"/>
              <a:pathLst>
                <a:path w="20954" h="7619">
                  <a:moveTo>
                    <a:pt x="20677" y="0"/>
                  </a:moveTo>
                  <a:lnTo>
                    <a:pt x="0" y="0"/>
                  </a:lnTo>
                  <a:lnTo>
                    <a:pt x="2833" y="7620"/>
                  </a:lnTo>
                  <a:lnTo>
                    <a:pt x="17871" y="7620"/>
                  </a:lnTo>
                  <a:lnTo>
                    <a:pt x="20677" y="0"/>
                  </a:lnTo>
                  <a:close/>
                </a:path>
              </a:pathLst>
            </a:custGeom>
            <a:solidFill>
              <a:srgbClr val="F1F7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0" name="object 1330"/>
            <p:cNvSpPr/>
            <p:nvPr/>
          </p:nvSpPr>
          <p:spPr>
            <a:xfrm>
              <a:off x="4856071" y="1793240"/>
              <a:ext cx="16510" cy="7620"/>
            </a:xfrm>
            <a:custGeom>
              <a:avLst/>
              <a:gdLst/>
              <a:ahLst/>
              <a:cxnLst/>
              <a:rect l="l" t="t" r="r" b="b"/>
              <a:pathLst>
                <a:path w="16510" h="7619">
                  <a:moveTo>
                    <a:pt x="15978" y="0"/>
                  </a:moveTo>
                  <a:lnTo>
                    <a:pt x="0" y="0"/>
                  </a:lnTo>
                  <a:lnTo>
                    <a:pt x="2833" y="7620"/>
                  </a:lnTo>
                  <a:lnTo>
                    <a:pt x="13172" y="7620"/>
                  </a:lnTo>
                  <a:lnTo>
                    <a:pt x="15978" y="0"/>
                  </a:lnTo>
                  <a:close/>
                </a:path>
              </a:pathLst>
            </a:custGeom>
            <a:solidFill>
              <a:srgbClr val="F1F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1" name="object 1331"/>
            <p:cNvSpPr/>
            <p:nvPr/>
          </p:nvSpPr>
          <p:spPr>
            <a:xfrm>
              <a:off x="4858905" y="1800859"/>
              <a:ext cx="10795" cy="7620"/>
            </a:xfrm>
            <a:custGeom>
              <a:avLst/>
              <a:gdLst/>
              <a:ahLst/>
              <a:cxnLst/>
              <a:rect l="l" t="t" r="r" b="b"/>
              <a:pathLst>
                <a:path w="10795" h="7619">
                  <a:moveTo>
                    <a:pt x="10338" y="0"/>
                  </a:moveTo>
                  <a:lnTo>
                    <a:pt x="0" y="0"/>
                  </a:lnTo>
                  <a:lnTo>
                    <a:pt x="2833" y="7619"/>
                  </a:lnTo>
                  <a:lnTo>
                    <a:pt x="7532" y="7619"/>
                  </a:lnTo>
                  <a:lnTo>
                    <a:pt x="10338" y="0"/>
                  </a:lnTo>
                  <a:close/>
                </a:path>
              </a:pathLst>
            </a:custGeom>
            <a:solidFill>
              <a:srgbClr val="F1F7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2" name="object 1332"/>
            <p:cNvSpPr/>
            <p:nvPr/>
          </p:nvSpPr>
          <p:spPr>
            <a:xfrm>
              <a:off x="4861738" y="180847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4699" y="0"/>
                  </a:moveTo>
                  <a:lnTo>
                    <a:pt x="0" y="0"/>
                  </a:lnTo>
                  <a:lnTo>
                    <a:pt x="2361" y="6350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F1F7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3" name="object 1333"/>
            <p:cNvSpPr/>
            <p:nvPr/>
          </p:nvSpPr>
          <p:spPr>
            <a:xfrm>
              <a:off x="3963670" y="80010"/>
              <a:ext cx="1802130" cy="1734820"/>
            </a:xfrm>
            <a:custGeom>
              <a:avLst/>
              <a:gdLst/>
              <a:ahLst/>
              <a:cxnLst/>
              <a:rect l="l" t="t" r="r" b="b"/>
              <a:pathLst>
                <a:path w="1802129" h="1734820">
                  <a:moveTo>
                    <a:pt x="900429" y="1734820"/>
                  </a:moveTo>
                  <a:lnTo>
                    <a:pt x="1031239" y="1381760"/>
                  </a:lnTo>
                  <a:lnTo>
                    <a:pt x="770889" y="1381760"/>
                  </a:lnTo>
                  <a:lnTo>
                    <a:pt x="900429" y="1734820"/>
                  </a:lnTo>
                  <a:close/>
                </a:path>
                <a:path w="1802129" h="1734820">
                  <a:moveTo>
                    <a:pt x="0" y="0"/>
                  </a:moveTo>
                  <a:lnTo>
                    <a:pt x="0" y="0"/>
                  </a:lnTo>
                </a:path>
                <a:path w="1802129" h="1734820">
                  <a:moveTo>
                    <a:pt x="1802129" y="1734820"/>
                  </a:moveTo>
                  <a:lnTo>
                    <a:pt x="1802129" y="173482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4" name="object 1334"/>
            <p:cNvSpPr/>
            <p:nvPr/>
          </p:nvSpPr>
          <p:spPr>
            <a:xfrm>
              <a:off x="5326107" y="1223010"/>
              <a:ext cx="12065" cy="7620"/>
            </a:xfrm>
            <a:custGeom>
              <a:avLst/>
              <a:gdLst/>
              <a:ahLst/>
              <a:cxnLst/>
              <a:rect l="l" t="t" r="r" b="b"/>
              <a:pathLst>
                <a:path w="12064" h="7619">
                  <a:moveTo>
                    <a:pt x="7892" y="0"/>
                  </a:moveTo>
                  <a:lnTo>
                    <a:pt x="0" y="7619"/>
                  </a:lnTo>
                  <a:lnTo>
                    <a:pt x="11644" y="7619"/>
                  </a:lnTo>
                  <a:lnTo>
                    <a:pt x="7892" y="0"/>
                  </a:lnTo>
                  <a:close/>
                </a:path>
              </a:pathLst>
            </a:custGeom>
            <a:solidFill>
              <a:srgbClr val="F6F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5" name="object 1335"/>
            <p:cNvSpPr/>
            <p:nvPr/>
          </p:nvSpPr>
          <p:spPr>
            <a:xfrm>
              <a:off x="5319531" y="1229360"/>
              <a:ext cx="21590" cy="7620"/>
            </a:xfrm>
            <a:custGeom>
              <a:avLst/>
              <a:gdLst/>
              <a:ahLst/>
              <a:cxnLst/>
              <a:rect l="l" t="t" r="r" b="b"/>
              <a:pathLst>
                <a:path w="21589" h="7619">
                  <a:moveTo>
                    <a:pt x="17596" y="0"/>
                  </a:moveTo>
                  <a:lnTo>
                    <a:pt x="7892" y="0"/>
                  </a:lnTo>
                  <a:lnTo>
                    <a:pt x="0" y="7619"/>
                  </a:lnTo>
                  <a:lnTo>
                    <a:pt x="21348" y="7619"/>
                  </a:lnTo>
                  <a:lnTo>
                    <a:pt x="17596" y="0"/>
                  </a:lnTo>
                  <a:close/>
                </a:path>
              </a:pathLst>
            </a:custGeom>
            <a:solidFill>
              <a:srgbClr val="F6F8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6" name="object 1336"/>
            <p:cNvSpPr/>
            <p:nvPr/>
          </p:nvSpPr>
          <p:spPr>
            <a:xfrm>
              <a:off x="5311638" y="1236979"/>
              <a:ext cx="33020" cy="7620"/>
            </a:xfrm>
            <a:custGeom>
              <a:avLst/>
              <a:gdLst/>
              <a:ahLst/>
              <a:cxnLst/>
              <a:rect l="l" t="t" r="r" b="b"/>
              <a:pathLst>
                <a:path w="33020" h="7619">
                  <a:moveTo>
                    <a:pt x="29241" y="0"/>
                  </a:moveTo>
                  <a:lnTo>
                    <a:pt x="7892" y="0"/>
                  </a:lnTo>
                  <a:lnTo>
                    <a:pt x="0" y="7620"/>
                  </a:lnTo>
                  <a:lnTo>
                    <a:pt x="32993" y="7620"/>
                  </a:lnTo>
                  <a:lnTo>
                    <a:pt x="29241" y="0"/>
                  </a:lnTo>
                  <a:close/>
                </a:path>
              </a:pathLst>
            </a:custGeom>
            <a:solidFill>
              <a:srgbClr val="F6F8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7" name="object 1337"/>
            <p:cNvSpPr/>
            <p:nvPr/>
          </p:nvSpPr>
          <p:spPr>
            <a:xfrm>
              <a:off x="5303746" y="1243329"/>
              <a:ext cx="45085" cy="8890"/>
            </a:xfrm>
            <a:custGeom>
              <a:avLst/>
              <a:gdLst/>
              <a:ahLst/>
              <a:cxnLst/>
              <a:rect l="l" t="t" r="r" b="b"/>
              <a:pathLst>
                <a:path w="45085" h="8890">
                  <a:moveTo>
                    <a:pt x="40260" y="0"/>
                  </a:moveTo>
                  <a:lnTo>
                    <a:pt x="9207" y="0"/>
                  </a:lnTo>
                  <a:lnTo>
                    <a:pt x="0" y="8890"/>
                  </a:lnTo>
                  <a:lnTo>
                    <a:pt x="44638" y="8890"/>
                  </a:lnTo>
                  <a:lnTo>
                    <a:pt x="40260" y="0"/>
                  </a:lnTo>
                  <a:close/>
                </a:path>
              </a:pathLst>
            </a:custGeom>
            <a:solidFill>
              <a:srgbClr val="F6F8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8" name="object 1338"/>
            <p:cNvSpPr/>
            <p:nvPr/>
          </p:nvSpPr>
          <p:spPr>
            <a:xfrm>
              <a:off x="5297170" y="1250949"/>
              <a:ext cx="54610" cy="7620"/>
            </a:xfrm>
            <a:custGeom>
              <a:avLst/>
              <a:gdLst/>
              <a:ahLst/>
              <a:cxnLst/>
              <a:rect l="l" t="t" r="r" b="b"/>
              <a:pathLst>
                <a:path w="54610" h="7619">
                  <a:moveTo>
                    <a:pt x="50589" y="0"/>
                  </a:moveTo>
                  <a:lnTo>
                    <a:pt x="7892" y="0"/>
                  </a:lnTo>
                  <a:lnTo>
                    <a:pt x="0" y="7620"/>
                  </a:lnTo>
                  <a:lnTo>
                    <a:pt x="54342" y="7620"/>
                  </a:lnTo>
                  <a:lnTo>
                    <a:pt x="50589" y="0"/>
                  </a:lnTo>
                  <a:close/>
                </a:path>
              </a:pathLst>
            </a:custGeom>
            <a:solidFill>
              <a:srgbClr val="F6F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9" name="object 1339"/>
            <p:cNvSpPr/>
            <p:nvPr/>
          </p:nvSpPr>
          <p:spPr>
            <a:xfrm>
              <a:off x="5289277" y="1258569"/>
              <a:ext cx="66040" cy="7620"/>
            </a:xfrm>
            <a:custGeom>
              <a:avLst/>
              <a:gdLst/>
              <a:ahLst/>
              <a:cxnLst/>
              <a:rect l="l" t="t" r="r" b="b"/>
              <a:pathLst>
                <a:path w="66039" h="7619">
                  <a:moveTo>
                    <a:pt x="62234" y="0"/>
                  </a:moveTo>
                  <a:lnTo>
                    <a:pt x="7892" y="0"/>
                  </a:lnTo>
                  <a:lnTo>
                    <a:pt x="0" y="7619"/>
                  </a:lnTo>
                  <a:lnTo>
                    <a:pt x="65987" y="7619"/>
                  </a:lnTo>
                  <a:lnTo>
                    <a:pt x="62234" y="0"/>
                  </a:lnTo>
                  <a:close/>
                </a:path>
              </a:pathLst>
            </a:custGeom>
            <a:solidFill>
              <a:srgbClr val="F6F8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0" name="object 1340"/>
            <p:cNvSpPr/>
            <p:nvPr/>
          </p:nvSpPr>
          <p:spPr>
            <a:xfrm>
              <a:off x="5281385" y="1264919"/>
              <a:ext cx="78105" cy="8890"/>
            </a:xfrm>
            <a:custGeom>
              <a:avLst/>
              <a:gdLst/>
              <a:ahLst/>
              <a:cxnLst/>
              <a:rect l="l" t="t" r="r" b="b"/>
              <a:pathLst>
                <a:path w="78104" h="8890">
                  <a:moveTo>
                    <a:pt x="73254" y="0"/>
                  </a:moveTo>
                  <a:lnTo>
                    <a:pt x="9207" y="0"/>
                  </a:lnTo>
                  <a:lnTo>
                    <a:pt x="0" y="8889"/>
                  </a:lnTo>
                  <a:lnTo>
                    <a:pt x="77632" y="8889"/>
                  </a:lnTo>
                  <a:lnTo>
                    <a:pt x="73254" y="0"/>
                  </a:lnTo>
                  <a:close/>
                </a:path>
              </a:pathLst>
            </a:custGeom>
            <a:solidFill>
              <a:srgbClr val="F6F8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1" name="object 1341"/>
            <p:cNvSpPr/>
            <p:nvPr/>
          </p:nvSpPr>
          <p:spPr>
            <a:xfrm>
              <a:off x="5274809" y="1272540"/>
              <a:ext cx="87630" cy="7620"/>
            </a:xfrm>
            <a:custGeom>
              <a:avLst/>
              <a:gdLst/>
              <a:ahLst/>
              <a:cxnLst/>
              <a:rect l="l" t="t" r="r" b="b"/>
              <a:pathLst>
                <a:path w="87629" h="7619">
                  <a:moveTo>
                    <a:pt x="83583" y="0"/>
                  </a:moveTo>
                  <a:lnTo>
                    <a:pt x="7892" y="0"/>
                  </a:lnTo>
                  <a:lnTo>
                    <a:pt x="0" y="7620"/>
                  </a:lnTo>
                  <a:lnTo>
                    <a:pt x="87336" y="7620"/>
                  </a:lnTo>
                  <a:lnTo>
                    <a:pt x="83583" y="0"/>
                  </a:lnTo>
                  <a:close/>
                </a:path>
              </a:pathLst>
            </a:custGeom>
            <a:solidFill>
              <a:srgbClr val="F6F8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2" name="object 1342"/>
            <p:cNvSpPr/>
            <p:nvPr/>
          </p:nvSpPr>
          <p:spPr>
            <a:xfrm>
              <a:off x="5266916" y="1280160"/>
              <a:ext cx="99060" cy="7620"/>
            </a:xfrm>
            <a:custGeom>
              <a:avLst/>
              <a:gdLst/>
              <a:ahLst/>
              <a:cxnLst/>
              <a:rect l="l" t="t" r="r" b="b"/>
              <a:pathLst>
                <a:path w="99060" h="7619">
                  <a:moveTo>
                    <a:pt x="95228" y="0"/>
                  </a:moveTo>
                  <a:lnTo>
                    <a:pt x="7892" y="0"/>
                  </a:lnTo>
                  <a:lnTo>
                    <a:pt x="0" y="7619"/>
                  </a:lnTo>
                  <a:lnTo>
                    <a:pt x="98981" y="7619"/>
                  </a:lnTo>
                  <a:lnTo>
                    <a:pt x="95228" y="0"/>
                  </a:lnTo>
                  <a:close/>
                </a:path>
              </a:pathLst>
            </a:custGeom>
            <a:solidFill>
              <a:srgbClr val="F5F8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3" name="object 1343"/>
            <p:cNvSpPr/>
            <p:nvPr/>
          </p:nvSpPr>
          <p:spPr>
            <a:xfrm>
              <a:off x="5259024" y="1286510"/>
              <a:ext cx="111125" cy="8890"/>
            </a:xfrm>
            <a:custGeom>
              <a:avLst/>
              <a:gdLst/>
              <a:ahLst/>
              <a:cxnLst/>
              <a:rect l="l" t="t" r="r" b="b"/>
              <a:pathLst>
                <a:path w="111125" h="8890">
                  <a:moveTo>
                    <a:pt x="106247" y="0"/>
                  </a:moveTo>
                  <a:lnTo>
                    <a:pt x="9207" y="0"/>
                  </a:lnTo>
                  <a:lnTo>
                    <a:pt x="0" y="8889"/>
                  </a:lnTo>
                  <a:lnTo>
                    <a:pt x="110626" y="8889"/>
                  </a:lnTo>
                  <a:lnTo>
                    <a:pt x="106247" y="0"/>
                  </a:lnTo>
                  <a:close/>
                </a:path>
              </a:pathLst>
            </a:custGeom>
            <a:solidFill>
              <a:srgbClr val="F5F8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4" name="object 1344"/>
            <p:cNvSpPr/>
            <p:nvPr/>
          </p:nvSpPr>
          <p:spPr>
            <a:xfrm>
              <a:off x="5252448" y="1294129"/>
              <a:ext cx="120650" cy="7620"/>
            </a:xfrm>
            <a:custGeom>
              <a:avLst/>
              <a:gdLst/>
              <a:ahLst/>
              <a:cxnLst/>
              <a:rect l="l" t="t" r="r" b="b"/>
              <a:pathLst>
                <a:path w="120650" h="7619">
                  <a:moveTo>
                    <a:pt x="116577" y="0"/>
                  </a:moveTo>
                  <a:lnTo>
                    <a:pt x="7892" y="0"/>
                  </a:lnTo>
                  <a:lnTo>
                    <a:pt x="0" y="7620"/>
                  </a:lnTo>
                  <a:lnTo>
                    <a:pt x="120330" y="7620"/>
                  </a:lnTo>
                  <a:lnTo>
                    <a:pt x="116577" y="0"/>
                  </a:lnTo>
                  <a:close/>
                </a:path>
              </a:pathLst>
            </a:custGeom>
            <a:solidFill>
              <a:srgbClr val="F5F8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5" name="object 1345"/>
            <p:cNvSpPr/>
            <p:nvPr/>
          </p:nvSpPr>
          <p:spPr>
            <a:xfrm>
              <a:off x="5244555" y="1301749"/>
              <a:ext cx="132080" cy="7620"/>
            </a:xfrm>
            <a:custGeom>
              <a:avLst/>
              <a:gdLst/>
              <a:ahLst/>
              <a:cxnLst/>
              <a:rect l="l" t="t" r="r" b="b"/>
              <a:pathLst>
                <a:path w="132079" h="7619">
                  <a:moveTo>
                    <a:pt x="128222" y="0"/>
                  </a:moveTo>
                  <a:lnTo>
                    <a:pt x="7892" y="0"/>
                  </a:lnTo>
                  <a:lnTo>
                    <a:pt x="0" y="7620"/>
                  </a:lnTo>
                  <a:lnTo>
                    <a:pt x="131974" y="7620"/>
                  </a:lnTo>
                  <a:lnTo>
                    <a:pt x="128222" y="0"/>
                  </a:lnTo>
                  <a:close/>
                </a:path>
              </a:pathLst>
            </a:custGeom>
            <a:solidFill>
              <a:srgbClr val="F5F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6" name="object 1346"/>
            <p:cNvSpPr/>
            <p:nvPr/>
          </p:nvSpPr>
          <p:spPr>
            <a:xfrm>
              <a:off x="5236663" y="1308099"/>
              <a:ext cx="144145" cy="8890"/>
            </a:xfrm>
            <a:custGeom>
              <a:avLst/>
              <a:gdLst/>
              <a:ahLst/>
              <a:cxnLst/>
              <a:rect l="l" t="t" r="r" b="b"/>
              <a:pathLst>
                <a:path w="144145" h="8890">
                  <a:moveTo>
                    <a:pt x="139241" y="0"/>
                  </a:moveTo>
                  <a:lnTo>
                    <a:pt x="9207" y="0"/>
                  </a:lnTo>
                  <a:lnTo>
                    <a:pt x="0" y="8889"/>
                  </a:lnTo>
                  <a:lnTo>
                    <a:pt x="143619" y="8889"/>
                  </a:lnTo>
                  <a:lnTo>
                    <a:pt x="139241" y="0"/>
                  </a:lnTo>
                  <a:close/>
                </a:path>
              </a:pathLst>
            </a:custGeom>
            <a:solidFill>
              <a:srgbClr val="F5F8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7" name="object 1347"/>
            <p:cNvSpPr/>
            <p:nvPr/>
          </p:nvSpPr>
          <p:spPr>
            <a:xfrm>
              <a:off x="5230086" y="1315719"/>
              <a:ext cx="153670" cy="7620"/>
            </a:xfrm>
            <a:custGeom>
              <a:avLst/>
              <a:gdLst/>
              <a:ahLst/>
              <a:cxnLst/>
              <a:rect l="l" t="t" r="r" b="b"/>
              <a:pathLst>
                <a:path w="153670" h="7619">
                  <a:moveTo>
                    <a:pt x="149571" y="0"/>
                  </a:moveTo>
                  <a:lnTo>
                    <a:pt x="7892" y="0"/>
                  </a:lnTo>
                  <a:lnTo>
                    <a:pt x="0" y="7619"/>
                  </a:lnTo>
                  <a:lnTo>
                    <a:pt x="153323" y="7619"/>
                  </a:lnTo>
                  <a:lnTo>
                    <a:pt x="149571" y="0"/>
                  </a:lnTo>
                  <a:close/>
                </a:path>
              </a:pathLst>
            </a:custGeom>
            <a:solidFill>
              <a:srgbClr val="F5F8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8" name="object 1348"/>
            <p:cNvSpPr/>
            <p:nvPr/>
          </p:nvSpPr>
          <p:spPr>
            <a:xfrm>
              <a:off x="5222194" y="1323340"/>
              <a:ext cx="165100" cy="7620"/>
            </a:xfrm>
            <a:custGeom>
              <a:avLst/>
              <a:gdLst/>
              <a:ahLst/>
              <a:cxnLst/>
              <a:rect l="l" t="t" r="r" b="b"/>
              <a:pathLst>
                <a:path w="165100" h="7619">
                  <a:moveTo>
                    <a:pt x="161215" y="0"/>
                  </a:moveTo>
                  <a:lnTo>
                    <a:pt x="7892" y="0"/>
                  </a:lnTo>
                  <a:lnTo>
                    <a:pt x="0" y="7620"/>
                  </a:lnTo>
                  <a:lnTo>
                    <a:pt x="164968" y="7620"/>
                  </a:lnTo>
                  <a:lnTo>
                    <a:pt x="161215" y="0"/>
                  </a:lnTo>
                  <a:close/>
                </a:path>
              </a:pathLst>
            </a:custGeom>
            <a:solidFill>
              <a:srgbClr val="F5F8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9" name="object 1349"/>
            <p:cNvSpPr/>
            <p:nvPr/>
          </p:nvSpPr>
          <p:spPr>
            <a:xfrm>
              <a:off x="5214302" y="1329690"/>
              <a:ext cx="177165" cy="8890"/>
            </a:xfrm>
            <a:custGeom>
              <a:avLst/>
              <a:gdLst/>
              <a:ahLst/>
              <a:cxnLst/>
              <a:rect l="l" t="t" r="r" b="b"/>
              <a:pathLst>
                <a:path w="177164" h="8890">
                  <a:moveTo>
                    <a:pt x="172235" y="0"/>
                  </a:moveTo>
                  <a:lnTo>
                    <a:pt x="9207" y="0"/>
                  </a:lnTo>
                  <a:lnTo>
                    <a:pt x="0" y="8889"/>
                  </a:lnTo>
                  <a:lnTo>
                    <a:pt x="176613" y="8889"/>
                  </a:lnTo>
                  <a:lnTo>
                    <a:pt x="172235" y="0"/>
                  </a:lnTo>
                  <a:close/>
                </a:path>
              </a:pathLst>
            </a:custGeom>
            <a:solidFill>
              <a:srgbClr val="F5F8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0" name="object 1350"/>
            <p:cNvSpPr/>
            <p:nvPr/>
          </p:nvSpPr>
          <p:spPr>
            <a:xfrm>
              <a:off x="5207725" y="1337310"/>
              <a:ext cx="186690" cy="7620"/>
            </a:xfrm>
            <a:custGeom>
              <a:avLst/>
              <a:gdLst/>
              <a:ahLst/>
              <a:cxnLst/>
              <a:rect l="l" t="t" r="r" b="b"/>
              <a:pathLst>
                <a:path w="186689" h="7619">
                  <a:moveTo>
                    <a:pt x="182564" y="0"/>
                  </a:moveTo>
                  <a:lnTo>
                    <a:pt x="7892" y="0"/>
                  </a:lnTo>
                  <a:lnTo>
                    <a:pt x="0" y="7619"/>
                  </a:lnTo>
                  <a:lnTo>
                    <a:pt x="186317" y="7619"/>
                  </a:lnTo>
                  <a:lnTo>
                    <a:pt x="182564" y="0"/>
                  </a:lnTo>
                  <a:close/>
                </a:path>
              </a:pathLst>
            </a:custGeom>
            <a:solidFill>
              <a:srgbClr val="F4F8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1" name="object 1351"/>
            <p:cNvSpPr/>
            <p:nvPr/>
          </p:nvSpPr>
          <p:spPr>
            <a:xfrm>
              <a:off x="5199833" y="1344929"/>
              <a:ext cx="198120" cy="7620"/>
            </a:xfrm>
            <a:custGeom>
              <a:avLst/>
              <a:gdLst/>
              <a:ahLst/>
              <a:cxnLst/>
              <a:rect l="l" t="t" r="r" b="b"/>
              <a:pathLst>
                <a:path w="198120" h="7619">
                  <a:moveTo>
                    <a:pt x="194209" y="0"/>
                  </a:moveTo>
                  <a:lnTo>
                    <a:pt x="7892" y="0"/>
                  </a:lnTo>
                  <a:lnTo>
                    <a:pt x="0" y="7620"/>
                  </a:lnTo>
                  <a:lnTo>
                    <a:pt x="197962" y="7620"/>
                  </a:lnTo>
                  <a:lnTo>
                    <a:pt x="194209" y="0"/>
                  </a:lnTo>
                  <a:close/>
                </a:path>
              </a:pathLst>
            </a:custGeom>
            <a:solidFill>
              <a:srgbClr val="F4F8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2" name="object 1352"/>
            <p:cNvSpPr/>
            <p:nvPr/>
          </p:nvSpPr>
          <p:spPr>
            <a:xfrm>
              <a:off x="5191941" y="1351279"/>
              <a:ext cx="210185" cy="8890"/>
            </a:xfrm>
            <a:custGeom>
              <a:avLst/>
              <a:gdLst/>
              <a:ahLst/>
              <a:cxnLst/>
              <a:rect l="l" t="t" r="r" b="b"/>
              <a:pathLst>
                <a:path w="210185" h="8890">
                  <a:moveTo>
                    <a:pt x="205229" y="0"/>
                  </a:moveTo>
                  <a:lnTo>
                    <a:pt x="9207" y="0"/>
                  </a:lnTo>
                  <a:lnTo>
                    <a:pt x="0" y="8890"/>
                  </a:lnTo>
                  <a:lnTo>
                    <a:pt x="209607" y="8890"/>
                  </a:lnTo>
                  <a:lnTo>
                    <a:pt x="205229" y="0"/>
                  </a:lnTo>
                  <a:close/>
                </a:path>
              </a:pathLst>
            </a:custGeom>
            <a:solidFill>
              <a:srgbClr val="F4F8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3" name="object 1353"/>
            <p:cNvSpPr/>
            <p:nvPr/>
          </p:nvSpPr>
          <p:spPr>
            <a:xfrm>
              <a:off x="5185364" y="1358899"/>
              <a:ext cx="219710" cy="7620"/>
            </a:xfrm>
            <a:custGeom>
              <a:avLst/>
              <a:gdLst/>
              <a:ahLst/>
              <a:cxnLst/>
              <a:rect l="l" t="t" r="r" b="b"/>
              <a:pathLst>
                <a:path w="219710" h="7619">
                  <a:moveTo>
                    <a:pt x="215558" y="0"/>
                  </a:moveTo>
                  <a:lnTo>
                    <a:pt x="7892" y="0"/>
                  </a:lnTo>
                  <a:lnTo>
                    <a:pt x="0" y="7620"/>
                  </a:lnTo>
                  <a:lnTo>
                    <a:pt x="219311" y="7620"/>
                  </a:lnTo>
                  <a:lnTo>
                    <a:pt x="215558" y="0"/>
                  </a:lnTo>
                  <a:close/>
                </a:path>
              </a:pathLst>
            </a:custGeom>
            <a:solidFill>
              <a:srgbClr val="F4F8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4" name="object 1354"/>
            <p:cNvSpPr/>
            <p:nvPr/>
          </p:nvSpPr>
          <p:spPr>
            <a:xfrm>
              <a:off x="5177472" y="1366519"/>
              <a:ext cx="231140" cy="7620"/>
            </a:xfrm>
            <a:custGeom>
              <a:avLst/>
              <a:gdLst/>
              <a:ahLst/>
              <a:cxnLst/>
              <a:rect l="l" t="t" r="r" b="b"/>
              <a:pathLst>
                <a:path w="231139" h="7619">
                  <a:moveTo>
                    <a:pt x="227203" y="0"/>
                  </a:moveTo>
                  <a:lnTo>
                    <a:pt x="7892" y="0"/>
                  </a:lnTo>
                  <a:lnTo>
                    <a:pt x="0" y="7619"/>
                  </a:lnTo>
                  <a:lnTo>
                    <a:pt x="230956" y="7619"/>
                  </a:lnTo>
                  <a:lnTo>
                    <a:pt x="227203" y="0"/>
                  </a:lnTo>
                  <a:close/>
                </a:path>
              </a:pathLst>
            </a:custGeom>
            <a:solidFill>
              <a:srgbClr val="F4F8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5" name="object 1355"/>
            <p:cNvSpPr/>
            <p:nvPr/>
          </p:nvSpPr>
          <p:spPr>
            <a:xfrm>
              <a:off x="5169580" y="1372869"/>
              <a:ext cx="243204" cy="8890"/>
            </a:xfrm>
            <a:custGeom>
              <a:avLst/>
              <a:gdLst/>
              <a:ahLst/>
              <a:cxnLst/>
              <a:rect l="l" t="t" r="r" b="b"/>
              <a:pathLst>
                <a:path w="243204" h="8890">
                  <a:moveTo>
                    <a:pt x="238222" y="0"/>
                  </a:moveTo>
                  <a:lnTo>
                    <a:pt x="9207" y="0"/>
                  </a:lnTo>
                  <a:lnTo>
                    <a:pt x="0" y="8889"/>
                  </a:lnTo>
                  <a:lnTo>
                    <a:pt x="242601" y="8889"/>
                  </a:lnTo>
                  <a:lnTo>
                    <a:pt x="238222" y="0"/>
                  </a:lnTo>
                  <a:close/>
                </a:path>
              </a:pathLst>
            </a:custGeom>
            <a:solidFill>
              <a:srgbClr val="F4F8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6" name="object 1356"/>
            <p:cNvSpPr/>
            <p:nvPr/>
          </p:nvSpPr>
          <p:spPr>
            <a:xfrm>
              <a:off x="5163003" y="1380490"/>
              <a:ext cx="252729" cy="7620"/>
            </a:xfrm>
            <a:custGeom>
              <a:avLst/>
              <a:gdLst/>
              <a:ahLst/>
              <a:cxnLst/>
              <a:rect l="l" t="t" r="r" b="b"/>
              <a:pathLst>
                <a:path w="252729" h="7619">
                  <a:moveTo>
                    <a:pt x="248552" y="0"/>
                  </a:moveTo>
                  <a:lnTo>
                    <a:pt x="7892" y="0"/>
                  </a:lnTo>
                  <a:lnTo>
                    <a:pt x="0" y="7620"/>
                  </a:lnTo>
                  <a:lnTo>
                    <a:pt x="252305" y="7620"/>
                  </a:lnTo>
                  <a:lnTo>
                    <a:pt x="248552" y="0"/>
                  </a:lnTo>
                  <a:close/>
                </a:path>
              </a:pathLst>
            </a:custGeom>
            <a:solidFill>
              <a:srgbClr val="F4F8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7" name="object 1357"/>
            <p:cNvSpPr/>
            <p:nvPr/>
          </p:nvSpPr>
          <p:spPr>
            <a:xfrm>
              <a:off x="5155111" y="1388110"/>
              <a:ext cx="264160" cy="7620"/>
            </a:xfrm>
            <a:custGeom>
              <a:avLst/>
              <a:gdLst/>
              <a:ahLst/>
              <a:cxnLst/>
              <a:rect l="l" t="t" r="r" b="b"/>
              <a:pathLst>
                <a:path w="264160" h="7619">
                  <a:moveTo>
                    <a:pt x="260197" y="0"/>
                  </a:moveTo>
                  <a:lnTo>
                    <a:pt x="7892" y="0"/>
                  </a:lnTo>
                  <a:lnTo>
                    <a:pt x="0" y="7619"/>
                  </a:lnTo>
                  <a:lnTo>
                    <a:pt x="263949" y="7619"/>
                  </a:lnTo>
                  <a:lnTo>
                    <a:pt x="260197" y="0"/>
                  </a:lnTo>
                  <a:close/>
                </a:path>
              </a:pathLst>
            </a:custGeom>
            <a:solidFill>
              <a:srgbClr val="F4F8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8" name="object 1358"/>
            <p:cNvSpPr/>
            <p:nvPr/>
          </p:nvSpPr>
          <p:spPr>
            <a:xfrm>
              <a:off x="5152479" y="1395729"/>
              <a:ext cx="269875" cy="7620"/>
            </a:xfrm>
            <a:custGeom>
              <a:avLst/>
              <a:gdLst/>
              <a:ahLst/>
              <a:cxnLst/>
              <a:rect l="l" t="t" r="r" b="b"/>
              <a:pathLst>
                <a:path w="269875" h="7619">
                  <a:moveTo>
                    <a:pt x="269697" y="5080"/>
                  </a:moveTo>
                  <a:lnTo>
                    <a:pt x="267830" y="5080"/>
                  </a:lnTo>
                  <a:lnTo>
                    <a:pt x="267830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152" y="5080"/>
                  </a:lnTo>
                  <a:lnTo>
                    <a:pt x="152" y="7620"/>
                  </a:lnTo>
                  <a:lnTo>
                    <a:pt x="269697" y="7620"/>
                  </a:lnTo>
                  <a:lnTo>
                    <a:pt x="269697" y="5080"/>
                  </a:lnTo>
                  <a:close/>
                </a:path>
              </a:pathLst>
            </a:custGeom>
            <a:solidFill>
              <a:srgbClr val="F3F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9" name="object 1359"/>
            <p:cNvSpPr/>
            <p:nvPr/>
          </p:nvSpPr>
          <p:spPr>
            <a:xfrm>
              <a:off x="5152632" y="1402079"/>
              <a:ext cx="274320" cy="8890"/>
            </a:xfrm>
            <a:custGeom>
              <a:avLst/>
              <a:gdLst/>
              <a:ahLst/>
              <a:cxnLst/>
              <a:rect l="l" t="t" r="r" b="b"/>
              <a:pathLst>
                <a:path w="274320" h="8890">
                  <a:moveTo>
                    <a:pt x="269556" y="0"/>
                  </a:moveTo>
                  <a:lnTo>
                    <a:pt x="0" y="0"/>
                  </a:lnTo>
                  <a:lnTo>
                    <a:pt x="19473" y="8890"/>
                  </a:lnTo>
                  <a:lnTo>
                    <a:pt x="273934" y="8890"/>
                  </a:lnTo>
                  <a:lnTo>
                    <a:pt x="269556" y="0"/>
                  </a:lnTo>
                  <a:close/>
                </a:path>
              </a:pathLst>
            </a:custGeom>
            <a:solidFill>
              <a:srgbClr val="F3F7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0" name="object 1360"/>
            <p:cNvSpPr/>
            <p:nvPr/>
          </p:nvSpPr>
          <p:spPr>
            <a:xfrm>
              <a:off x="5169323" y="1409699"/>
              <a:ext cx="260985" cy="7620"/>
            </a:xfrm>
            <a:custGeom>
              <a:avLst/>
              <a:gdLst/>
              <a:ahLst/>
              <a:cxnLst/>
              <a:rect l="l" t="t" r="r" b="b"/>
              <a:pathLst>
                <a:path w="260985" h="7619">
                  <a:moveTo>
                    <a:pt x="256617" y="0"/>
                  </a:moveTo>
                  <a:lnTo>
                    <a:pt x="0" y="0"/>
                  </a:lnTo>
                  <a:lnTo>
                    <a:pt x="16691" y="7620"/>
                  </a:lnTo>
                  <a:lnTo>
                    <a:pt x="260370" y="7620"/>
                  </a:lnTo>
                  <a:lnTo>
                    <a:pt x="256617" y="0"/>
                  </a:lnTo>
                  <a:close/>
                </a:path>
              </a:pathLst>
            </a:custGeom>
            <a:solidFill>
              <a:srgbClr val="F3F7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1" name="object 1361"/>
            <p:cNvSpPr/>
            <p:nvPr/>
          </p:nvSpPr>
          <p:spPr>
            <a:xfrm>
              <a:off x="5186014" y="1417319"/>
              <a:ext cx="247650" cy="7620"/>
            </a:xfrm>
            <a:custGeom>
              <a:avLst/>
              <a:gdLst/>
              <a:ahLst/>
              <a:cxnLst/>
              <a:rect l="l" t="t" r="r" b="b"/>
              <a:pathLst>
                <a:path w="247650" h="7619">
                  <a:moveTo>
                    <a:pt x="243679" y="0"/>
                  </a:moveTo>
                  <a:lnTo>
                    <a:pt x="0" y="0"/>
                  </a:lnTo>
                  <a:lnTo>
                    <a:pt x="16691" y="7619"/>
                  </a:lnTo>
                  <a:lnTo>
                    <a:pt x="247431" y="7619"/>
                  </a:lnTo>
                  <a:lnTo>
                    <a:pt x="243679" y="0"/>
                  </a:lnTo>
                  <a:close/>
                </a:path>
              </a:pathLst>
            </a:custGeom>
            <a:solidFill>
              <a:srgbClr val="F3F7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2" name="object 1362"/>
            <p:cNvSpPr/>
            <p:nvPr/>
          </p:nvSpPr>
          <p:spPr>
            <a:xfrm>
              <a:off x="5199924" y="1423669"/>
              <a:ext cx="237490" cy="8890"/>
            </a:xfrm>
            <a:custGeom>
              <a:avLst/>
              <a:gdLst/>
              <a:ahLst/>
              <a:cxnLst/>
              <a:rect l="l" t="t" r="r" b="b"/>
              <a:pathLst>
                <a:path w="237489" h="8890">
                  <a:moveTo>
                    <a:pt x="232896" y="0"/>
                  </a:moveTo>
                  <a:lnTo>
                    <a:pt x="0" y="0"/>
                  </a:lnTo>
                  <a:lnTo>
                    <a:pt x="19473" y="8889"/>
                  </a:lnTo>
                  <a:lnTo>
                    <a:pt x="237275" y="8889"/>
                  </a:lnTo>
                  <a:lnTo>
                    <a:pt x="232896" y="0"/>
                  </a:lnTo>
                  <a:close/>
                </a:path>
              </a:pathLst>
            </a:custGeom>
            <a:solidFill>
              <a:srgbClr val="F3F7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3" name="object 1363"/>
            <p:cNvSpPr/>
            <p:nvPr/>
          </p:nvSpPr>
          <p:spPr>
            <a:xfrm>
              <a:off x="5216615" y="1431290"/>
              <a:ext cx="224154" cy="7620"/>
            </a:xfrm>
            <a:custGeom>
              <a:avLst/>
              <a:gdLst/>
              <a:ahLst/>
              <a:cxnLst/>
              <a:rect l="l" t="t" r="r" b="b"/>
              <a:pathLst>
                <a:path w="224154" h="7619">
                  <a:moveTo>
                    <a:pt x="219958" y="0"/>
                  </a:moveTo>
                  <a:lnTo>
                    <a:pt x="0" y="0"/>
                  </a:lnTo>
                  <a:lnTo>
                    <a:pt x="16691" y="7620"/>
                  </a:lnTo>
                  <a:lnTo>
                    <a:pt x="223710" y="7620"/>
                  </a:lnTo>
                  <a:lnTo>
                    <a:pt x="219958" y="0"/>
                  </a:lnTo>
                  <a:close/>
                </a:path>
              </a:pathLst>
            </a:custGeom>
            <a:solidFill>
              <a:srgbClr val="F3F7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4" name="object 1364"/>
            <p:cNvSpPr/>
            <p:nvPr/>
          </p:nvSpPr>
          <p:spPr>
            <a:xfrm>
              <a:off x="5233307" y="1438910"/>
              <a:ext cx="210820" cy="7620"/>
            </a:xfrm>
            <a:custGeom>
              <a:avLst/>
              <a:gdLst/>
              <a:ahLst/>
              <a:cxnLst/>
              <a:rect l="l" t="t" r="r" b="b"/>
              <a:pathLst>
                <a:path w="210820" h="7619">
                  <a:moveTo>
                    <a:pt x="207019" y="0"/>
                  </a:moveTo>
                  <a:lnTo>
                    <a:pt x="0" y="0"/>
                  </a:lnTo>
                  <a:lnTo>
                    <a:pt x="16691" y="7619"/>
                  </a:lnTo>
                  <a:lnTo>
                    <a:pt x="210772" y="7619"/>
                  </a:lnTo>
                  <a:lnTo>
                    <a:pt x="207019" y="0"/>
                  </a:lnTo>
                  <a:close/>
                </a:path>
              </a:pathLst>
            </a:custGeom>
            <a:solidFill>
              <a:srgbClr val="F3F7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5" name="object 1365"/>
            <p:cNvSpPr/>
            <p:nvPr/>
          </p:nvSpPr>
          <p:spPr>
            <a:xfrm>
              <a:off x="5247216" y="1445260"/>
              <a:ext cx="200660" cy="8890"/>
            </a:xfrm>
            <a:custGeom>
              <a:avLst/>
              <a:gdLst/>
              <a:ahLst/>
              <a:cxnLst/>
              <a:rect l="l" t="t" r="r" b="b"/>
              <a:pathLst>
                <a:path w="200660" h="8890">
                  <a:moveTo>
                    <a:pt x="196237" y="0"/>
                  </a:moveTo>
                  <a:lnTo>
                    <a:pt x="0" y="0"/>
                  </a:lnTo>
                  <a:lnTo>
                    <a:pt x="19473" y="8889"/>
                  </a:lnTo>
                  <a:lnTo>
                    <a:pt x="200615" y="8889"/>
                  </a:lnTo>
                  <a:lnTo>
                    <a:pt x="196237" y="0"/>
                  </a:lnTo>
                  <a:close/>
                </a:path>
              </a:pathLst>
            </a:custGeom>
            <a:solidFill>
              <a:srgbClr val="F3F7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6" name="object 1366"/>
            <p:cNvSpPr/>
            <p:nvPr/>
          </p:nvSpPr>
          <p:spPr>
            <a:xfrm>
              <a:off x="5263908" y="1452879"/>
              <a:ext cx="187325" cy="7620"/>
            </a:xfrm>
            <a:custGeom>
              <a:avLst/>
              <a:gdLst/>
              <a:ahLst/>
              <a:cxnLst/>
              <a:rect l="l" t="t" r="r" b="b"/>
              <a:pathLst>
                <a:path w="187325" h="7619">
                  <a:moveTo>
                    <a:pt x="183298" y="0"/>
                  </a:moveTo>
                  <a:lnTo>
                    <a:pt x="0" y="0"/>
                  </a:lnTo>
                  <a:lnTo>
                    <a:pt x="16691" y="7620"/>
                  </a:lnTo>
                  <a:lnTo>
                    <a:pt x="187051" y="7620"/>
                  </a:lnTo>
                  <a:lnTo>
                    <a:pt x="183298" y="0"/>
                  </a:lnTo>
                  <a:close/>
                </a:path>
              </a:pathLst>
            </a:custGeom>
            <a:solidFill>
              <a:srgbClr val="F2F7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7" name="object 1367"/>
            <p:cNvSpPr/>
            <p:nvPr/>
          </p:nvSpPr>
          <p:spPr>
            <a:xfrm>
              <a:off x="5280599" y="1460499"/>
              <a:ext cx="174625" cy="7620"/>
            </a:xfrm>
            <a:custGeom>
              <a:avLst/>
              <a:gdLst/>
              <a:ahLst/>
              <a:cxnLst/>
              <a:rect l="l" t="t" r="r" b="b"/>
              <a:pathLst>
                <a:path w="174625" h="7619">
                  <a:moveTo>
                    <a:pt x="170359" y="0"/>
                  </a:moveTo>
                  <a:lnTo>
                    <a:pt x="0" y="0"/>
                  </a:lnTo>
                  <a:lnTo>
                    <a:pt x="16691" y="7620"/>
                  </a:lnTo>
                  <a:lnTo>
                    <a:pt x="174112" y="7620"/>
                  </a:lnTo>
                  <a:lnTo>
                    <a:pt x="170359" y="0"/>
                  </a:lnTo>
                  <a:close/>
                </a:path>
              </a:pathLst>
            </a:custGeom>
            <a:solidFill>
              <a:srgbClr val="F2F7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8" name="object 1368"/>
            <p:cNvSpPr/>
            <p:nvPr/>
          </p:nvSpPr>
          <p:spPr>
            <a:xfrm>
              <a:off x="5294508" y="1466849"/>
              <a:ext cx="164465" cy="8890"/>
            </a:xfrm>
            <a:custGeom>
              <a:avLst/>
              <a:gdLst/>
              <a:ahLst/>
              <a:cxnLst/>
              <a:rect l="l" t="t" r="r" b="b"/>
              <a:pathLst>
                <a:path w="164464" h="8890">
                  <a:moveTo>
                    <a:pt x="159577" y="0"/>
                  </a:moveTo>
                  <a:lnTo>
                    <a:pt x="0" y="0"/>
                  </a:lnTo>
                  <a:lnTo>
                    <a:pt x="19473" y="8889"/>
                  </a:lnTo>
                  <a:lnTo>
                    <a:pt x="163955" y="8889"/>
                  </a:lnTo>
                  <a:lnTo>
                    <a:pt x="159577" y="0"/>
                  </a:lnTo>
                  <a:close/>
                </a:path>
              </a:pathLst>
            </a:custGeom>
            <a:solidFill>
              <a:srgbClr val="F2F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9" name="object 1369"/>
            <p:cNvSpPr/>
            <p:nvPr/>
          </p:nvSpPr>
          <p:spPr>
            <a:xfrm>
              <a:off x="5311200" y="1474469"/>
              <a:ext cx="150495" cy="7620"/>
            </a:xfrm>
            <a:custGeom>
              <a:avLst/>
              <a:gdLst/>
              <a:ahLst/>
              <a:cxnLst/>
              <a:rect l="l" t="t" r="r" b="b"/>
              <a:pathLst>
                <a:path w="150495" h="7619">
                  <a:moveTo>
                    <a:pt x="146638" y="0"/>
                  </a:moveTo>
                  <a:lnTo>
                    <a:pt x="0" y="0"/>
                  </a:lnTo>
                  <a:lnTo>
                    <a:pt x="16691" y="7619"/>
                  </a:lnTo>
                  <a:lnTo>
                    <a:pt x="150391" y="7619"/>
                  </a:lnTo>
                  <a:lnTo>
                    <a:pt x="146638" y="0"/>
                  </a:lnTo>
                  <a:close/>
                </a:path>
              </a:pathLst>
            </a:custGeom>
            <a:solidFill>
              <a:srgbClr val="F2F7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0" name="object 1370"/>
            <p:cNvSpPr/>
            <p:nvPr/>
          </p:nvSpPr>
          <p:spPr>
            <a:xfrm>
              <a:off x="5327891" y="1482090"/>
              <a:ext cx="137795" cy="7620"/>
            </a:xfrm>
            <a:custGeom>
              <a:avLst/>
              <a:gdLst/>
              <a:ahLst/>
              <a:cxnLst/>
              <a:rect l="l" t="t" r="r" b="b"/>
              <a:pathLst>
                <a:path w="137795" h="7619">
                  <a:moveTo>
                    <a:pt x="133700" y="0"/>
                  </a:moveTo>
                  <a:lnTo>
                    <a:pt x="0" y="0"/>
                  </a:lnTo>
                  <a:lnTo>
                    <a:pt x="16691" y="7620"/>
                  </a:lnTo>
                  <a:lnTo>
                    <a:pt x="137452" y="7620"/>
                  </a:lnTo>
                  <a:lnTo>
                    <a:pt x="133700" y="0"/>
                  </a:lnTo>
                  <a:close/>
                </a:path>
              </a:pathLst>
            </a:custGeom>
            <a:solidFill>
              <a:srgbClr val="F2F7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1" name="object 1371"/>
            <p:cNvSpPr/>
            <p:nvPr/>
          </p:nvSpPr>
          <p:spPr>
            <a:xfrm>
              <a:off x="5341801" y="1488440"/>
              <a:ext cx="127635" cy="8890"/>
            </a:xfrm>
            <a:custGeom>
              <a:avLst/>
              <a:gdLst/>
              <a:ahLst/>
              <a:cxnLst/>
              <a:rect l="l" t="t" r="r" b="b"/>
              <a:pathLst>
                <a:path w="127635" h="8890">
                  <a:moveTo>
                    <a:pt x="122917" y="0"/>
                  </a:moveTo>
                  <a:lnTo>
                    <a:pt x="0" y="0"/>
                  </a:lnTo>
                  <a:lnTo>
                    <a:pt x="19473" y="8889"/>
                  </a:lnTo>
                  <a:lnTo>
                    <a:pt x="127296" y="8889"/>
                  </a:lnTo>
                  <a:lnTo>
                    <a:pt x="122917" y="0"/>
                  </a:lnTo>
                  <a:close/>
                </a:path>
              </a:pathLst>
            </a:custGeom>
            <a:solidFill>
              <a:srgbClr val="F2F7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2" name="object 1372"/>
            <p:cNvSpPr/>
            <p:nvPr/>
          </p:nvSpPr>
          <p:spPr>
            <a:xfrm>
              <a:off x="5358492" y="1496060"/>
              <a:ext cx="114300" cy="7620"/>
            </a:xfrm>
            <a:custGeom>
              <a:avLst/>
              <a:gdLst/>
              <a:ahLst/>
              <a:cxnLst/>
              <a:rect l="l" t="t" r="r" b="b"/>
              <a:pathLst>
                <a:path w="114300" h="7619">
                  <a:moveTo>
                    <a:pt x="109979" y="0"/>
                  </a:moveTo>
                  <a:lnTo>
                    <a:pt x="0" y="0"/>
                  </a:lnTo>
                  <a:lnTo>
                    <a:pt x="16691" y="7619"/>
                  </a:lnTo>
                  <a:lnTo>
                    <a:pt x="113731" y="7619"/>
                  </a:lnTo>
                  <a:lnTo>
                    <a:pt x="109979" y="0"/>
                  </a:lnTo>
                  <a:close/>
                </a:path>
              </a:pathLst>
            </a:custGeom>
            <a:solidFill>
              <a:srgbClr val="F2F7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3" name="object 1373"/>
            <p:cNvSpPr/>
            <p:nvPr/>
          </p:nvSpPr>
          <p:spPr>
            <a:xfrm>
              <a:off x="5375184" y="1503679"/>
              <a:ext cx="100965" cy="7620"/>
            </a:xfrm>
            <a:custGeom>
              <a:avLst/>
              <a:gdLst/>
              <a:ahLst/>
              <a:cxnLst/>
              <a:rect l="l" t="t" r="r" b="b"/>
              <a:pathLst>
                <a:path w="100964" h="7619">
                  <a:moveTo>
                    <a:pt x="97040" y="0"/>
                  </a:moveTo>
                  <a:lnTo>
                    <a:pt x="0" y="0"/>
                  </a:lnTo>
                  <a:lnTo>
                    <a:pt x="16691" y="7620"/>
                  </a:lnTo>
                  <a:lnTo>
                    <a:pt x="100793" y="7620"/>
                  </a:lnTo>
                  <a:lnTo>
                    <a:pt x="97040" y="0"/>
                  </a:lnTo>
                  <a:close/>
                </a:path>
              </a:pathLst>
            </a:custGeom>
            <a:solidFill>
              <a:srgbClr val="F2F7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4" name="object 1374"/>
            <p:cNvSpPr/>
            <p:nvPr/>
          </p:nvSpPr>
          <p:spPr>
            <a:xfrm>
              <a:off x="5389093" y="1510029"/>
              <a:ext cx="90805" cy="8890"/>
            </a:xfrm>
            <a:custGeom>
              <a:avLst/>
              <a:gdLst/>
              <a:ahLst/>
              <a:cxnLst/>
              <a:rect l="l" t="t" r="r" b="b"/>
              <a:pathLst>
                <a:path w="90804" h="8890">
                  <a:moveTo>
                    <a:pt x="86258" y="0"/>
                  </a:moveTo>
                  <a:lnTo>
                    <a:pt x="0" y="0"/>
                  </a:lnTo>
                  <a:lnTo>
                    <a:pt x="19473" y="8890"/>
                  </a:lnTo>
                  <a:lnTo>
                    <a:pt x="90636" y="8890"/>
                  </a:lnTo>
                  <a:lnTo>
                    <a:pt x="86258" y="0"/>
                  </a:lnTo>
                  <a:close/>
                </a:path>
              </a:pathLst>
            </a:custGeom>
            <a:solidFill>
              <a:srgbClr val="F1F7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5" name="object 1375"/>
            <p:cNvSpPr/>
            <p:nvPr/>
          </p:nvSpPr>
          <p:spPr>
            <a:xfrm>
              <a:off x="5405785" y="1517649"/>
              <a:ext cx="77470" cy="7620"/>
            </a:xfrm>
            <a:custGeom>
              <a:avLst/>
              <a:gdLst/>
              <a:ahLst/>
              <a:cxnLst/>
              <a:rect l="l" t="t" r="r" b="b"/>
              <a:pathLst>
                <a:path w="77470" h="7619">
                  <a:moveTo>
                    <a:pt x="73319" y="0"/>
                  </a:moveTo>
                  <a:lnTo>
                    <a:pt x="0" y="0"/>
                  </a:lnTo>
                  <a:lnTo>
                    <a:pt x="16691" y="7620"/>
                  </a:lnTo>
                  <a:lnTo>
                    <a:pt x="77072" y="7620"/>
                  </a:lnTo>
                  <a:lnTo>
                    <a:pt x="73319" y="0"/>
                  </a:lnTo>
                  <a:close/>
                </a:path>
              </a:pathLst>
            </a:custGeom>
            <a:solidFill>
              <a:srgbClr val="F1F7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6" name="object 1376"/>
            <p:cNvSpPr/>
            <p:nvPr/>
          </p:nvSpPr>
          <p:spPr>
            <a:xfrm>
              <a:off x="5422476" y="1525269"/>
              <a:ext cx="64135" cy="7620"/>
            </a:xfrm>
            <a:custGeom>
              <a:avLst/>
              <a:gdLst/>
              <a:ahLst/>
              <a:cxnLst/>
              <a:rect l="l" t="t" r="r" b="b"/>
              <a:pathLst>
                <a:path w="64135" h="7619">
                  <a:moveTo>
                    <a:pt x="60380" y="0"/>
                  </a:moveTo>
                  <a:lnTo>
                    <a:pt x="0" y="0"/>
                  </a:lnTo>
                  <a:lnTo>
                    <a:pt x="16691" y="7619"/>
                  </a:lnTo>
                  <a:lnTo>
                    <a:pt x="64133" y="7619"/>
                  </a:lnTo>
                  <a:lnTo>
                    <a:pt x="60380" y="0"/>
                  </a:lnTo>
                  <a:close/>
                </a:path>
              </a:pathLst>
            </a:custGeom>
            <a:solidFill>
              <a:srgbClr val="F1F7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7" name="object 1377"/>
            <p:cNvSpPr/>
            <p:nvPr/>
          </p:nvSpPr>
          <p:spPr>
            <a:xfrm>
              <a:off x="5436385" y="1531619"/>
              <a:ext cx="53975" cy="8890"/>
            </a:xfrm>
            <a:custGeom>
              <a:avLst/>
              <a:gdLst/>
              <a:ahLst/>
              <a:cxnLst/>
              <a:rect l="l" t="t" r="r" b="b"/>
              <a:pathLst>
                <a:path w="53975" h="8890">
                  <a:moveTo>
                    <a:pt x="49598" y="0"/>
                  </a:moveTo>
                  <a:lnTo>
                    <a:pt x="0" y="0"/>
                  </a:lnTo>
                  <a:lnTo>
                    <a:pt x="19473" y="8889"/>
                  </a:lnTo>
                  <a:lnTo>
                    <a:pt x="53976" y="8889"/>
                  </a:lnTo>
                  <a:lnTo>
                    <a:pt x="49598" y="0"/>
                  </a:lnTo>
                  <a:close/>
                </a:path>
              </a:pathLst>
            </a:custGeom>
            <a:solidFill>
              <a:srgbClr val="F1F7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8" name="object 1378"/>
            <p:cNvSpPr/>
            <p:nvPr/>
          </p:nvSpPr>
          <p:spPr>
            <a:xfrm>
              <a:off x="5453077" y="1539240"/>
              <a:ext cx="40640" cy="7620"/>
            </a:xfrm>
            <a:custGeom>
              <a:avLst/>
              <a:gdLst/>
              <a:ahLst/>
              <a:cxnLst/>
              <a:rect l="l" t="t" r="r" b="b"/>
              <a:pathLst>
                <a:path w="40639" h="7619">
                  <a:moveTo>
                    <a:pt x="36659" y="0"/>
                  </a:moveTo>
                  <a:lnTo>
                    <a:pt x="0" y="0"/>
                  </a:lnTo>
                  <a:lnTo>
                    <a:pt x="16691" y="7620"/>
                  </a:lnTo>
                  <a:lnTo>
                    <a:pt x="40412" y="7620"/>
                  </a:lnTo>
                  <a:lnTo>
                    <a:pt x="36659" y="0"/>
                  </a:lnTo>
                  <a:close/>
                </a:path>
              </a:pathLst>
            </a:custGeom>
            <a:solidFill>
              <a:srgbClr val="F1F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9" name="object 1379"/>
            <p:cNvSpPr/>
            <p:nvPr/>
          </p:nvSpPr>
          <p:spPr>
            <a:xfrm>
              <a:off x="5469769" y="1546860"/>
              <a:ext cx="27940" cy="7620"/>
            </a:xfrm>
            <a:custGeom>
              <a:avLst/>
              <a:gdLst/>
              <a:ahLst/>
              <a:cxnLst/>
              <a:rect l="l" t="t" r="r" b="b"/>
              <a:pathLst>
                <a:path w="27939" h="7619">
                  <a:moveTo>
                    <a:pt x="23720" y="0"/>
                  </a:moveTo>
                  <a:lnTo>
                    <a:pt x="0" y="0"/>
                  </a:lnTo>
                  <a:lnTo>
                    <a:pt x="16691" y="7619"/>
                  </a:lnTo>
                  <a:lnTo>
                    <a:pt x="27473" y="7619"/>
                  </a:lnTo>
                  <a:lnTo>
                    <a:pt x="23720" y="0"/>
                  </a:lnTo>
                  <a:close/>
                </a:path>
              </a:pathLst>
            </a:custGeom>
            <a:solidFill>
              <a:srgbClr val="F1F7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0" name="object 1380"/>
            <p:cNvSpPr/>
            <p:nvPr/>
          </p:nvSpPr>
          <p:spPr>
            <a:xfrm>
              <a:off x="5483678" y="1553210"/>
              <a:ext cx="17145" cy="7620"/>
            </a:xfrm>
            <a:custGeom>
              <a:avLst/>
              <a:gdLst/>
              <a:ahLst/>
              <a:cxnLst/>
              <a:rect l="l" t="t" r="r" b="b"/>
              <a:pathLst>
                <a:path w="17145" h="7619">
                  <a:moveTo>
                    <a:pt x="12938" y="0"/>
                  </a:moveTo>
                  <a:lnTo>
                    <a:pt x="0" y="0"/>
                  </a:lnTo>
                  <a:lnTo>
                    <a:pt x="16691" y="7619"/>
                  </a:lnTo>
                  <a:lnTo>
                    <a:pt x="12938" y="0"/>
                  </a:lnTo>
                  <a:close/>
                </a:path>
              </a:pathLst>
            </a:custGeom>
            <a:solidFill>
              <a:srgbClr val="F1F7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1" name="object 1381"/>
            <p:cNvSpPr/>
            <p:nvPr/>
          </p:nvSpPr>
          <p:spPr>
            <a:xfrm>
              <a:off x="3963670" y="80010"/>
              <a:ext cx="1802130" cy="1734820"/>
            </a:xfrm>
            <a:custGeom>
              <a:avLst/>
              <a:gdLst/>
              <a:ahLst/>
              <a:cxnLst/>
              <a:rect l="l" t="t" r="r" b="b"/>
              <a:pathLst>
                <a:path w="1802129" h="1734820">
                  <a:moveTo>
                    <a:pt x="1537969" y="1480820"/>
                  </a:moveTo>
                  <a:lnTo>
                    <a:pt x="1371600" y="1143000"/>
                  </a:lnTo>
                  <a:lnTo>
                    <a:pt x="1187450" y="1319530"/>
                  </a:lnTo>
                  <a:lnTo>
                    <a:pt x="1537969" y="1480820"/>
                  </a:lnTo>
                  <a:close/>
                </a:path>
                <a:path w="1802129" h="1734820">
                  <a:moveTo>
                    <a:pt x="0" y="0"/>
                  </a:moveTo>
                  <a:lnTo>
                    <a:pt x="0" y="0"/>
                  </a:lnTo>
                </a:path>
                <a:path w="1802129" h="1734820">
                  <a:moveTo>
                    <a:pt x="1802129" y="1734820"/>
                  </a:moveTo>
                  <a:lnTo>
                    <a:pt x="1802129" y="173482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2" name="object 1382"/>
            <p:cNvSpPr/>
            <p:nvPr/>
          </p:nvSpPr>
          <p:spPr>
            <a:xfrm>
              <a:off x="5398770" y="822960"/>
              <a:ext cx="248394" cy="8508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3" name="object 1383"/>
            <p:cNvSpPr/>
            <p:nvPr/>
          </p:nvSpPr>
          <p:spPr>
            <a:xfrm>
              <a:off x="5398770" y="908049"/>
              <a:ext cx="259715" cy="3810"/>
            </a:xfrm>
            <a:custGeom>
              <a:avLst/>
              <a:gdLst/>
              <a:ahLst/>
              <a:cxnLst/>
              <a:rect l="l" t="t" r="r" b="b"/>
              <a:pathLst>
                <a:path w="259714" h="3809">
                  <a:moveTo>
                    <a:pt x="248394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259516" y="3810"/>
                  </a:lnTo>
                  <a:lnTo>
                    <a:pt x="248394" y="0"/>
                  </a:lnTo>
                  <a:close/>
                </a:path>
              </a:pathLst>
            </a:custGeom>
            <a:solidFill>
              <a:srgbClr val="F4F8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4" name="object 1384"/>
            <p:cNvSpPr/>
            <p:nvPr/>
          </p:nvSpPr>
          <p:spPr>
            <a:xfrm>
              <a:off x="5398770" y="911860"/>
              <a:ext cx="271145" cy="3810"/>
            </a:xfrm>
            <a:custGeom>
              <a:avLst/>
              <a:gdLst/>
              <a:ahLst/>
              <a:cxnLst/>
              <a:rect l="l" t="t" r="r" b="b"/>
              <a:pathLst>
                <a:path w="271145" h="3809">
                  <a:moveTo>
                    <a:pt x="259516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270638" y="3810"/>
                  </a:lnTo>
                  <a:lnTo>
                    <a:pt x="259516" y="0"/>
                  </a:lnTo>
                  <a:close/>
                </a:path>
              </a:pathLst>
            </a:custGeom>
            <a:solidFill>
              <a:srgbClr val="F4F8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5" name="object 1385"/>
            <p:cNvSpPr/>
            <p:nvPr/>
          </p:nvSpPr>
          <p:spPr>
            <a:xfrm>
              <a:off x="5398770" y="915669"/>
              <a:ext cx="281940" cy="3810"/>
            </a:xfrm>
            <a:custGeom>
              <a:avLst/>
              <a:gdLst/>
              <a:ahLst/>
              <a:cxnLst/>
              <a:rect l="l" t="t" r="r" b="b"/>
              <a:pathLst>
                <a:path w="281939" h="3809">
                  <a:moveTo>
                    <a:pt x="270638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281760" y="3809"/>
                  </a:lnTo>
                  <a:lnTo>
                    <a:pt x="270638" y="0"/>
                  </a:lnTo>
                  <a:close/>
                </a:path>
              </a:pathLst>
            </a:custGeom>
            <a:solidFill>
              <a:srgbClr val="F4F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6" name="object 1386"/>
            <p:cNvSpPr/>
            <p:nvPr/>
          </p:nvSpPr>
          <p:spPr>
            <a:xfrm>
              <a:off x="5398770" y="918210"/>
              <a:ext cx="293370" cy="5080"/>
            </a:xfrm>
            <a:custGeom>
              <a:avLst/>
              <a:gdLst/>
              <a:ahLst/>
              <a:cxnLst/>
              <a:rect l="l" t="t" r="r" b="b"/>
              <a:pathLst>
                <a:path w="293370" h="5080">
                  <a:moveTo>
                    <a:pt x="278053" y="0"/>
                  </a:moveTo>
                  <a:lnTo>
                    <a:pt x="0" y="0"/>
                  </a:lnTo>
                  <a:lnTo>
                    <a:pt x="0" y="5079"/>
                  </a:lnTo>
                  <a:lnTo>
                    <a:pt x="292882" y="5079"/>
                  </a:lnTo>
                  <a:lnTo>
                    <a:pt x="278053" y="0"/>
                  </a:lnTo>
                  <a:close/>
                </a:path>
              </a:pathLst>
            </a:custGeom>
            <a:solidFill>
              <a:srgbClr val="F4F8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7" name="object 1387"/>
            <p:cNvSpPr/>
            <p:nvPr/>
          </p:nvSpPr>
          <p:spPr>
            <a:xfrm>
              <a:off x="5398770" y="922019"/>
              <a:ext cx="300355" cy="3810"/>
            </a:xfrm>
            <a:custGeom>
              <a:avLst/>
              <a:gdLst/>
              <a:ahLst/>
              <a:cxnLst/>
              <a:rect l="l" t="t" r="r" b="b"/>
              <a:pathLst>
                <a:path w="300354" h="3809">
                  <a:moveTo>
                    <a:pt x="289175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300297" y="3809"/>
                  </a:lnTo>
                  <a:lnTo>
                    <a:pt x="289175" y="0"/>
                  </a:lnTo>
                  <a:close/>
                </a:path>
              </a:pathLst>
            </a:custGeom>
            <a:solidFill>
              <a:srgbClr val="F4F8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8" name="object 1388"/>
            <p:cNvSpPr/>
            <p:nvPr/>
          </p:nvSpPr>
          <p:spPr>
            <a:xfrm>
              <a:off x="5398770" y="925829"/>
              <a:ext cx="311785" cy="3810"/>
            </a:xfrm>
            <a:custGeom>
              <a:avLst/>
              <a:gdLst/>
              <a:ahLst/>
              <a:cxnLst/>
              <a:rect l="l" t="t" r="r" b="b"/>
              <a:pathLst>
                <a:path w="311785" h="3809">
                  <a:moveTo>
                    <a:pt x="300297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311419" y="3810"/>
                  </a:lnTo>
                  <a:lnTo>
                    <a:pt x="300297" y="0"/>
                  </a:lnTo>
                  <a:close/>
                </a:path>
              </a:pathLst>
            </a:custGeom>
            <a:solidFill>
              <a:srgbClr val="F4F8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9" name="object 1389"/>
            <p:cNvSpPr/>
            <p:nvPr/>
          </p:nvSpPr>
          <p:spPr>
            <a:xfrm>
              <a:off x="5398770" y="929640"/>
              <a:ext cx="322580" cy="3810"/>
            </a:xfrm>
            <a:custGeom>
              <a:avLst/>
              <a:gdLst/>
              <a:ahLst/>
              <a:cxnLst/>
              <a:rect l="l" t="t" r="r" b="b"/>
              <a:pathLst>
                <a:path w="322579" h="3809">
                  <a:moveTo>
                    <a:pt x="31141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322541" y="3810"/>
                  </a:lnTo>
                  <a:lnTo>
                    <a:pt x="311419" y="0"/>
                  </a:lnTo>
                  <a:close/>
                </a:path>
              </a:pathLst>
            </a:custGeom>
            <a:solidFill>
              <a:srgbClr val="F4F8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0" name="object 1390"/>
            <p:cNvSpPr/>
            <p:nvPr/>
          </p:nvSpPr>
          <p:spPr>
            <a:xfrm>
              <a:off x="5398770" y="933449"/>
              <a:ext cx="334010" cy="3810"/>
            </a:xfrm>
            <a:custGeom>
              <a:avLst/>
              <a:gdLst/>
              <a:ahLst/>
              <a:cxnLst/>
              <a:rect l="l" t="t" r="r" b="b"/>
              <a:pathLst>
                <a:path w="334010" h="3809">
                  <a:moveTo>
                    <a:pt x="322541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333663" y="3810"/>
                  </a:lnTo>
                  <a:lnTo>
                    <a:pt x="322541" y="0"/>
                  </a:lnTo>
                  <a:close/>
                </a:path>
              </a:pathLst>
            </a:custGeom>
            <a:solidFill>
              <a:srgbClr val="F4F8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1" name="object 1391"/>
            <p:cNvSpPr/>
            <p:nvPr/>
          </p:nvSpPr>
          <p:spPr>
            <a:xfrm>
              <a:off x="5398770" y="937260"/>
              <a:ext cx="344805" cy="3810"/>
            </a:xfrm>
            <a:custGeom>
              <a:avLst/>
              <a:gdLst/>
              <a:ahLst/>
              <a:cxnLst/>
              <a:rect l="l" t="t" r="r" b="b"/>
              <a:pathLst>
                <a:path w="344804" h="3809">
                  <a:moveTo>
                    <a:pt x="333663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344785" y="3810"/>
                  </a:lnTo>
                  <a:lnTo>
                    <a:pt x="333663" y="0"/>
                  </a:lnTo>
                  <a:close/>
                </a:path>
              </a:pathLst>
            </a:custGeom>
            <a:solidFill>
              <a:srgbClr val="F4F8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2" name="object 1392"/>
            <p:cNvSpPr/>
            <p:nvPr/>
          </p:nvSpPr>
          <p:spPr>
            <a:xfrm>
              <a:off x="5398770" y="939799"/>
              <a:ext cx="356235" cy="5080"/>
            </a:xfrm>
            <a:custGeom>
              <a:avLst/>
              <a:gdLst/>
              <a:ahLst/>
              <a:cxnLst/>
              <a:rect l="l" t="t" r="r" b="b"/>
              <a:pathLst>
                <a:path w="356235" h="5080">
                  <a:moveTo>
                    <a:pt x="341078" y="0"/>
                  </a:moveTo>
                  <a:lnTo>
                    <a:pt x="0" y="0"/>
                  </a:lnTo>
                  <a:lnTo>
                    <a:pt x="0" y="5079"/>
                  </a:lnTo>
                  <a:lnTo>
                    <a:pt x="355907" y="5079"/>
                  </a:lnTo>
                  <a:lnTo>
                    <a:pt x="341078" y="0"/>
                  </a:lnTo>
                  <a:close/>
                </a:path>
              </a:pathLst>
            </a:custGeom>
            <a:solidFill>
              <a:srgbClr val="F4F8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3" name="object 1393"/>
            <p:cNvSpPr/>
            <p:nvPr/>
          </p:nvSpPr>
          <p:spPr>
            <a:xfrm>
              <a:off x="5398770" y="943610"/>
              <a:ext cx="363855" cy="3810"/>
            </a:xfrm>
            <a:custGeom>
              <a:avLst/>
              <a:gdLst/>
              <a:ahLst/>
              <a:cxnLst/>
              <a:rect l="l" t="t" r="r" b="b"/>
              <a:pathLst>
                <a:path w="363854" h="3809">
                  <a:moveTo>
                    <a:pt x="35220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363322" y="3810"/>
                  </a:lnTo>
                  <a:lnTo>
                    <a:pt x="352200" y="0"/>
                  </a:lnTo>
                  <a:close/>
                </a:path>
              </a:pathLst>
            </a:custGeom>
            <a:solidFill>
              <a:srgbClr val="F4F8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4" name="object 1394"/>
            <p:cNvSpPr/>
            <p:nvPr/>
          </p:nvSpPr>
          <p:spPr>
            <a:xfrm>
              <a:off x="5398770" y="947419"/>
              <a:ext cx="365760" cy="3810"/>
            </a:xfrm>
            <a:custGeom>
              <a:avLst/>
              <a:gdLst/>
              <a:ahLst/>
              <a:cxnLst/>
              <a:rect l="l" t="t" r="r" b="b"/>
              <a:pathLst>
                <a:path w="365760" h="3809">
                  <a:moveTo>
                    <a:pt x="365175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363283" y="3810"/>
                  </a:lnTo>
                  <a:lnTo>
                    <a:pt x="363283" y="1270"/>
                  </a:lnTo>
                  <a:lnTo>
                    <a:pt x="365175" y="1270"/>
                  </a:lnTo>
                  <a:lnTo>
                    <a:pt x="365175" y="0"/>
                  </a:lnTo>
                  <a:close/>
                </a:path>
              </a:pathLst>
            </a:custGeom>
            <a:solidFill>
              <a:srgbClr val="F4F8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5" name="object 1395"/>
            <p:cNvSpPr/>
            <p:nvPr/>
          </p:nvSpPr>
          <p:spPr>
            <a:xfrm>
              <a:off x="5398770" y="951229"/>
              <a:ext cx="360045" cy="3810"/>
            </a:xfrm>
            <a:custGeom>
              <a:avLst/>
              <a:gdLst/>
              <a:ahLst/>
              <a:cxnLst/>
              <a:rect l="l" t="t" r="r" b="b"/>
              <a:pathLst>
                <a:path w="360045" h="3809">
                  <a:moveTo>
                    <a:pt x="35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348303" y="3810"/>
                  </a:lnTo>
                  <a:lnTo>
                    <a:pt x="359539" y="0"/>
                  </a:lnTo>
                  <a:close/>
                </a:path>
              </a:pathLst>
            </a:custGeom>
            <a:solidFill>
              <a:srgbClr val="F3F7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6" name="object 1396"/>
            <p:cNvSpPr/>
            <p:nvPr/>
          </p:nvSpPr>
          <p:spPr>
            <a:xfrm>
              <a:off x="5398770" y="955040"/>
              <a:ext cx="348615" cy="3810"/>
            </a:xfrm>
            <a:custGeom>
              <a:avLst/>
              <a:gdLst/>
              <a:ahLst/>
              <a:cxnLst/>
              <a:rect l="l" t="t" r="r" b="b"/>
              <a:pathLst>
                <a:path w="348614" h="3809">
                  <a:moveTo>
                    <a:pt x="348303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337068" y="3810"/>
                  </a:lnTo>
                  <a:lnTo>
                    <a:pt x="348303" y="0"/>
                  </a:lnTo>
                  <a:close/>
                </a:path>
              </a:pathLst>
            </a:custGeom>
            <a:solidFill>
              <a:srgbClr val="F3F7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7" name="object 1397"/>
            <p:cNvSpPr/>
            <p:nvPr/>
          </p:nvSpPr>
          <p:spPr>
            <a:xfrm>
              <a:off x="5398770" y="958849"/>
              <a:ext cx="337185" cy="3810"/>
            </a:xfrm>
            <a:custGeom>
              <a:avLst/>
              <a:gdLst/>
              <a:ahLst/>
              <a:cxnLst/>
              <a:rect l="l" t="t" r="r" b="b"/>
              <a:pathLst>
                <a:path w="337185" h="3809">
                  <a:moveTo>
                    <a:pt x="337068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325832" y="3810"/>
                  </a:lnTo>
                  <a:lnTo>
                    <a:pt x="337068" y="0"/>
                  </a:lnTo>
                  <a:close/>
                </a:path>
              </a:pathLst>
            </a:custGeom>
            <a:solidFill>
              <a:srgbClr val="F3F7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8" name="object 1398"/>
            <p:cNvSpPr/>
            <p:nvPr/>
          </p:nvSpPr>
          <p:spPr>
            <a:xfrm>
              <a:off x="5398770" y="961390"/>
              <a:ext cx="330200" cy="5080"/>
            </a:xfrm>
            <a:custGeom>
              <a:avLst/>
              <a:gdLst/>
              <a:ahLst/>
              <a:cxnLst/>
              <a:rect l="l" t="t" r="r" b="b"/>
              <a:pathLst>
                <a:path w="330200" h="5080">
                  <a:moveTo>
                    <a:pt x="329577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314597" y="5080"/>
                  </a:lnTo>
                  <a:lnTo>
                    <a:pt x="329577" y="0"/>
                  </a:lnTo>
                  <a:close/>
                </a:path>
              </a:pathLst>
            </a:custGeom>
            <a:solidFill>
              <a:srgbClr val="F3F7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9" name="object 1399"/>
            <p:cNvSpPr/>
            <p:nvPr/>
          </p:nvSpPr>
          <p:spPr>
            <a:xfrm>
              <a:off x="5398770" y="965199"/>
              <a:ext cx="318770" cy="3810"/>
            </a:xfrm>
            <a:custGeom>
              <a:avLst/>
              <a:gdLst/>
              <a:ahLst/>
              <a:cxnLst/>
              <a:rect l="l" t="t" r="r" b="b"/>
              <a:pathLst>
                <a:path w="318770" h="3809">
                  <a:moveTo>
                    <a:pt x="318342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307106" y="3810"/>
                  </a:lnTo>
                  <a:lnTo>
                    <a:pt x="318342" y="0"/>
                  </a:lnTo>
                  <a:close/>
                </a:path>
              </a:pathLst>
            </a:custGeom>
            <a:solidFill>
              <a:srgbClr val="F3F7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0" name="object 1400"/>
            <p:cNvSpPr/>
            <p:nvPr/>
          </p:nvSpPr>
          <p:spPr>
            <a:xfrm>
              <a:off x="5398770" y="969010"/>
              <a:ext cx="307340" cy="3810"/>
            </a:xfrm>
            <a:custGeom>
              <a:avLst/>
              <a:gdLst/>
              <a:ahLst/>
              <a:cxnLst/>
              <a:rect l="l" t="t" r="r" b="b"/>
              <a:pathLst>
                <a:path w="307339" h="3809">
                  <a:moveTo>
                    <a:pt x="307106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295871" y="3810"/>
                  </a:lnTo>
                  <a:lnTo>
                    <a:pt x="307106" y="0"/>
                  </a:lnTo>
                  <a:close/>
                </a:path>
              </a:pathLst>
            </a:custGeom>
            <a:solidFill>
              <a:srgbClr val="F3F7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1" name="object 1401"/>
            <p:cNvSpPr/>
            <p:nvPr/>
          </p:nvSpPr>
          <p:spPr>
            <a:xfrm>
              <a:off x="5398770" y="972819"/>
              <a:ext cx="295910" cy="3810"/>
            </a:xfrm>
            <a:custGeom>
              <a:avLst/>
              <a:gdLst/>
              <a:ahLst/>
              <a:cxnLst/>
              <a:rect l="l" t="t" r="r" b="b"/>
              <a:pathLst>
                <a:path w="295910" h="3809">
                  <a:moveTo>
                    <a:pt x="295871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284635" y="3809"/>
                  </a:lnTo>
                  <a:lnTo>
                    <a:pt x="295871" y="0"/>
                  </a:lnTo>
                  <a:close/>
                </a:path>
              </a:pathLst>
            </a:custGeom>
            <a:solidFill>
              <a:srgbClr val="F3F7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2" name="object 1402"/>
            <p:cNvSpPr/>
            <p:nvPr/>
          </p:nvSpPr>
          <p:spPr>
            <a:xfrm>
              <a:off x="5398770" y="976629"/>
              <a:ext cx="285115" cy="3810"/>
            </a:xfrm>
            <a:custGeom>
              <a:avLst/>
              <a:gdLst/>
              <a:ahLst/>
              <a:cxnLst/>
              <a:rect l="l" t="t" r="r" b="b"/>
              <a:pathLst>
                <a:path w="285114" h="3809">
                  <a:moveTo>
                    <a:pt x="284635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273399" y="3810"/>
                  </a:lnTo>
                  <a:lnTo>
                    <a:pt x="284635" y="0"/>
                  </a:lnTo>
                  <a:close/>
                </a:path>
              </a:pathLst>
            </a:custGeom>
            <a:solidFill>
              <a:srgbClr val="F3F7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3" name="object 1403"/>
            <p:cNvSpPr/>
            <p:nvPr/>
          </p:nvSpPr>
          <p:spPr>
            <a:xfrm>
              <a:off x="5398770" y="980440"/>
              <a:ext cx="273685" cy="3810"/>
            </a:xfrm>
            <a:custGeom>
              <a:avLst/>
              <a:gdLst/>
              <a:ahLst/>
              <a:cxnLst/>
              <a:rect l="l" t="t" r="r" b="b"/>
              <a:pathLst>
                <a:path w="273685" h="3809">
                  <a:moveTo>
                    <a:pt x="27339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262164" y="3810"/>
                  </a:lnTo>
                  <a:lnTo>
                    <a:pt x="273399" y="0"/>
                  </a:lnTo>
                  <a:close/>
                </a:path>
              </a:pathLst>
            </a:custGeom>
            <a:solidFill>
              <a:srgbClr val="F3F7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4" name="object 1404"/>
            <p:cNvSpPr/>
            <p:nvPr/>
          </p:nvSpPr>
          <p:spPr>
            <a:xfrm>
              <a:off x="5398770" y="982979"/>
              <a:ext cx="266065" cy="5080"/>
            </a:xfrm>
            <a:custGeom>
              <a:avLst/>
              <a:gdLst/>
              <a:ahLst/>
              <a:cxnLst/>
              <a:rect l="l" t="t" r="r" b="b"/>
              <a:pathLst>
                <a:path w="266064" h="5080">
                  <a:moveTo>
                    <a:pt x="265909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250928" y="5080"/>
                  </a:lnTo>
                  <a:lnTo>
                    <a:pt x="265909" y="0"/>
                  </a:lnTo>
                  <a:close/>
                </a:path>
              </a:pathLst>
            </a:custGeom>
            <a:solidFill>
              <a:srgbClr val="F3F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5" name="object 1405"/>
            <p:cNvSpPr/>
            <p:nvPr/>
          </p:nvSpPr>
          <p:spPr>
            <a:xfrm>
              <a:off x="5398770" y="986790"/>
              <a:ext cx="255270" cy="3810"/>
            </a:xfrm>
            <a:custGeom>
              <a:avLst/>
              <a:gdLst/>
              <a:ahLst/>
              <a:cxnLst/>
              <a:rect l="l" t="t" r="r" b="b"/>
              <a:pathLst>
                <a:path w="255270" h="3809">
                  <a:moveTo>
                    <a:pt x="254673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243438" y="3810"/>
                  </a:lnTo>
                  <a:lnTo>
                    <a:pt x="254673" y="0"/>
                  </a:lnTo>
                  <a:close/>
                </a:path>
              </a:pathLst>
            </a:custGeom>
            <a:solidFill>
              <a:srgbClr val="F3F7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6" name="object 1406"/>
            <p:cNvSpPr/>
            <p:nvPr/>
          </p:nvSpPr>
          <p:spPr>
            <a:xfrm>
              <a:off x="5398770" y="990599"/>
              <a:ext cx="243840" cy="3810"/>
            </a:xfrm>
            <a:custGeom>
              <a:avLst/>
              <a:gdLst/>
              <a:ahLst/>
              <a:cxnLst/>
              <a:rect l="l" t="t" r="r" b="b"/>
              <a:pathLst>
                <a:path w="243839" h="3809">
                  <a:moveTo>
                    <a:pt x="243438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232202" y="3810"/>
                  </a:lnTo>
                  <a:lnTo>
                    <a:pt x="243438" y="0"/>
                  </a:lnTo>
                  <a:close/>
                </a:path>
              </a:pathLst>
            </a:custGeom>
            <a:solidFill>
              <a:srgbClr val="F3F7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7" name="object 1407"/>
            <p:cNvSpPr/>
            <p:nvPr/>
          </p:nvSpPr>
          <p:spPr>
            <a:xfrm>
              <a:off x="5398770" y="994410"/>
              <a:ext cx="232410" cy="3810"/>
            </a:xfrm>
            <a:custGeom>
              <a:avLst/>
              <a:gdLst/>
              <a:ahLst/>
              <a:cxnLst/>
              <a:rect l="l" t="t" r="r" b="b"/>
              <a:pathLst>
                <a:path w="232410" h="3809">
                  <a:moveTo>
                    <a:pt x="232202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220967" y="3810"/>
                  </a:lnTo>
                  <a:lnTo>
                    <a:pt x="232202" y="0"/>
                  </a:lnTo>
                  <a:close/>
                </a:path>
              </a:pathLst>
            </a:custGeom>
            <a:solidFill>
              <a:srgbClr val="F2F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8" name="object 1408"/>
            <p:cNvSpPr/>
            <p:nvPr/>
          </p:nvSpPr>
          <p:spPr>
            <a:xfrm>
              <a:off x="5398770" y="998219"/>
              <a:ext cx="220979" cy="3810"/>
            </a:xfrm>
            <a:custGeom>
              <a:avLst/>
              <a:gdLst/>
              <a:ahLst/>
              <a:cxnLst/>
              <a:rect l="l" t="t" r="r" b="b"/>
              <a:pathLst>
                <a:path w="220979" h="3809">
                  <a:moveTo>
                    <a:pt x="220967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209731" y="3809"/>
                  </a:lnTo>
                  <a:lnTo>
                    <a:pt x="220967" y="0"/>
                  </a:lnTo>
                  <a:close/>
                </a:path>
              </a:pathLst>
            </a:custGeom>
            <a:solidFill>
              <a:srgbClr val="F2F7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9" name="object 1409"/>
            <p:cNvSpPr/>
            <p:nvPr/>
          </p:nvSpPr>
          <p:spPr>
            <a:xfrm>
              <a:off x="5398770" y="1002029"/>
              <a:ext cx="210185" cy="3810"/>
            </a:xfrm>
            <a:custGeom>
              <a:avLst/>
              <a:gdLst/>
              <a:ahLst/>
              <a:cxnLst/>
              <a:rect l="l" t="t" r="r" b="b"/>
              <a:pathLst>
                <a:path w="210185" h="3809">
                  <a:moveTo>
                    <a:pt x="209731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98495" y="3810"/>
                  </a:lnTo>
                  <a:lnTo>
                    <a:pt x="209731" y="0"/>
                  </a:lnTo>
                  <a:close/>
                </a:path>
              </a:pathLst>
            </a:custGeom>
            <a:solidFill>
              <a:srgbClr val="F2F7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0" name="object 1410"/>
            <p:cNvSpPr/>
            <p:nvPr/>
          </p:nvSpPr>
          <p:spPr>
            <a:xfrm>
              <a:off x="5398770" y="1004569"/>
              <a:ext cx="202565" cy="5080"/>
            </a:xfrm>
            <a:custGeom>
              <a:avLst/>
              <a:gdLst/>
              <a:ahLst/>
              <a:cxnLst/>
              <a:rect l="l" t="t" r="r" b="b"/>
              <a:pathLst>
                <a:path w="202564" h="5080">
                  <a:moveTo>
                    <a:pt x="202241" y="0"/>
                  </a:moveTo>
                  <a:lnTo>
                    <a:pt x="0" y="0"/>
                  </a:lnTo>
                  <a:lnTo>
                    <a:pt x="0" y="5079"/>
                  </a:lnTo>
                  <a:lnTo>
                    <a:pt x="187260" y="5079"/>
                  </a:lnTo>
                  <a:lnTo>
                    <a:pt x="202241" y="0"/>
                  </a:lnTo>
                  <a:close/>
                </a:path>
              </a:pathLst>
            </a:custGeom>
            <a:solidFill>
              <a:srgbClr val="F2F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1" name="object 1411"/>
            <p:cNvSpPr/>
            <p:nvPr/>
          </p:nvSpPr>
          <p:spPr>
            <a:xfrm>
              <a:off x="5398770" y="1008379"/>
              <a:ext cx="191135" cy="3810"/>
            </a:xfrm>
            <a:custGeom>
              <a:avLst/>
              <a:gdLst/>
              <a:ahLst/>
              <a:cxnLst/>
              <a:rect l="l" t="t" r="r" b="b"/>
              <a:pathLst>
                <a:path w="191135" h="3809">
                  <a:moveTo>
                    <a:pt x="191005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79769" y="3810"/>
                  </a:lnTo>
                  <a:lnTo>
                    <a:pt x="191005" y="0"/>
                  </a:lnTo>
                  <a:close/>
                </a:path>
              </a:pathLst>
            </a:custGeom>
            <a:solidFill>
              <a:srgbClr val="F2F7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2" name="object 1412"/>
            <p:cNvSpPr/>
            <p:nvPr/>
          </p:nvSpPr>
          <p:spPr>
            <a:xfrm>
              <a:off x="5398770" y="1012190"/>
              <a:ext cx="180340" cy="3810"/>
            </a:xfrm>
            <a:custGeom>
              <a:avLst/>
              <a:gdLst/>
              <a:ahLst/>
              <a:cxnLst/>
              <a:rect l="l" t="t" r="r" b="b"/>
              <a:pathLst>
                <a:path w="180339" h="3809">
                  <a:moveTo>
                    <a:pt x="17976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68534" y="3810"/>
                  </a:lnTo>
                  <a:lnTo>
                    <a:pt x="179769" y="0"/>
                  </a:lnTo>
                  <a:close/>
                </a:path>
              </a:pathLst>
            </a:custGeom>
            <a:solidFill>
              <a:srgbClr val="F2F7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3" name="object 1413"/>
            <p:cNvSpPr/>
            <p:nvPr/>
          </p:nvSpPr>
          <p:spPr>
            <a:xfrm>
              <a:off x="5398770" y="1015999"/>
              <a:ext cx="168910" cy="3810"/>
            </a:xfrm>
            <a:custGeom>
              <a:avLst/>
              <a:gdLst/>
              <a:ahLst/>
              <a:cxnLst/>
              <a:rect l="l" t="t" r="r" b="b"/>
              <a:pathLst>
                <a:path w="168910" h="3809">
                  <a:moveTo>
                    <a:pt x="168534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57298" y="3810"/>
                  </a:lnTo>
                  <a:lnTo>
                    <a:pt x="168534" y="0"/>
                  </a:lnTo>
                  <a:close/>
                </a:path>
              </a:pathLst>
            </a:custGeom>
            <a:solidFill>
              <a:srgbClr val="F2F7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4" name="object 1414"/>
            <p:cNvSpPr/>
            <p:nvPr/>
          </p:nvSpPr>
          <p:spPr>
            <a:xfrm>
              <a:off x="5398770" y="1019810"/>
              <a:ext cx="157480" cy="3810"/>
            </a:xfrm>
            <a:custGeom>
              <a:avLst/>
              <a:gdLst/>
              <a:ahLst/>
              <a:cxnLst/>
              <a:rect l="l" t="t" r="r" b="b"/>
              <a:pathLst>
                <a:path w="157479" h="3809">
                  <a:moveTo>
                    <a:pt x="157298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6062" y="3810"/>
                  </a:lnTo>
                  <a:lnTo>
                    <a:pt x="157298" y="0"/>
                  </a:lnTo>
                  <a:close/>
                </a:path>
              </a:pathLst>
            </a:custGeom>
            <a:solidFill>
              <a:srgbClr val="F2F7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5" name="object 1415"/>
            <p:cNvSpPr/>
            <p:nvPr/>
          </p:nvSpPr>
          <p:spPr>
            <a:xfrm>
              <a:off x="5398770" y="1023619"/>
              <a:ext cx="146685" cy="3810"/>
            </a:xfrm>
            <a:custGeom>
              <a:avLst/>
              <a:gdLst/>
              <a:ahLst/>
              <a:cxnLst/>
              <a:rect l="l" t="t" r="r" b="b"/>
              <a:pathLst>
                <a:path w="146685" h="3809">
                  <a:moveTo>
                    <a:pt x="146062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34827" y="3809"/>
                  </a:lnTo>
                  <a:lnTo>
                    <a:pt x="146062" y="0"/>
                  </a:lnTo>
                  <a:close/>
                </a:path>
              </a:pathLst>
            </a:custGeom>
            <a:solidFill>
              <a:srgbClr val="F2F7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6" name="object 1416"/>
            <p:cNvSpPr/>
            <p:nvPr/>
          </p:nvSpPr>
          <p:spPr>
            <a:xfrm>
              <a:off x="5398770" y="1026160"/>
              <a:ext cx="139065" cy="5080"/>
            </a:xfrm>
            <a:custGeom>
              <a:avLst/>
              <a:gdLst/>
              <a:ahLst/>
              <a:cxnLst/>
              <a:rect l="l" t="t" r="r" b="b"/>
              <a:pathLst>
                <a:path w="139064" h="5080">
                  <a:moveTo>
                    <a:pt x="138572" y="0"/>
                  </a:moveTo>
                  <a:lnTo>
                    <a:pt x="0" y="0"/>
                  </a:lnTo>
                  <a:lnTo>
                    <a:pt x="0" y="5079"/>
                  </a:lnTo>
                  <a:lnTo>
                    <a:pt x="123591" y="5079"/>
                  </a:lnTo>
                  <a:lnTo>
                    <a:pt x="138572" y="0"/>
                  </a:lnTo>
                  <a:close/>
                </a:path>
              </a:pathLst>
            </a:custGeom>
            <a:solidFill>
              <a:srgbClr val="F2F7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7" name="object 1417"/>
            <p:cNvSpPr/>
            <p:nvPr/>
          </p:nvSpPr>
          <p:spPr>
            <a:xfrm>
              <a:off x="5398770" y="1029969"/>
              <a:ext cx="127635" cy="3810"/>
            </a:xfrm>
            <a:custGeom>
              <a:avLst/>
              <a:gdLst/>
              <a:ahLst/>
              <a:cxnLst/>
              <a:rect l="l" t="t" r="r" b="b"/>
              <a:pathLst>
                <a:path w="127635" h="3809">
                  <a:moveTo>
                    <a:pt x="127336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16101" y="3809"/>
                  </a:lnTo>
                  <a:lnTo>
                    <a:pt x="127336" y="0"/>
                  </a:lnTo>
                  <a:close/>
                </a:path>
              </a:pathLst>
            </a:custGeom>
            <a:solidFill>
              <a:srgbClr val="F2F7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8" name="object 1418"/>
            <p:cNvSpPr/>
            <p:nvPr/>
          </p:nvSpPr>
          <p:spPr>
            <a:xfrm>
              <a:off x="5398770" y="1033779"/>
              <a:ext cx="116205" cy="3810"/>
            </a:xfrm>
            <a:custGeom>
              <a:avLst/>
              <a:gdLst/>
              <a:ahLst/>
              <a:cxnLst/>
              <a:rect l="l" t="t" r="r" b="b"/>
              <a:pathLst>
                <a:path w="116204" h="3809">
                  <a:moveTo>
                    <a:pt x="116101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04865" y="3810"/>
                  </a:lnTo>
                  <a:lnTo>
                    <a:pt x="116101" y="0"/>
                  </a:lnTo>
                  <a:close/>
                </a:path>
              </a:pathLst>
            </a:custGeom>
            <a:solidFill>
              <a:srgbClr val="F2F7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9" name="object 1419"/>
            <p:cNvSpPr/>
            <p:nvPr/>
          </p:nvSpPr>
          <p:spPr>
            <a:xfrm>
              <a:off x="5398770" y="1037590"/>
              <a:ext cx="105410" cy="3810"/>
            </a:xfrm>
            <a:custGeom>
              <a:avLst/>
              <a:gdLst/>
              <a:ahLst/>
              <a:cxnLst/>
              <a:rect l="l" t="t" r="r" b="b"/>
              <a:pathLst>
                <a:path w="105410" h="3809">
                  <a:moveTo>
                    <a:pt x="104865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93630" y="3810"/>
                  </a:lnTo>
                  <a:lnTo>
                    <a:pt x="104865" y="0"/>
                  </a:lnTo>
                  <a:close/>
                </a:path>
              </a:pathLst>
            </a:custGeom>
            <a:solidFill>
              <a:srgbClr val="F1F7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0" name="object 1420"/>
            <p:cNvSpPr/>
            <p:nvPr/>
          </p:nvSpPr>
          <p:spPr>
            <a:xfrm>
              <a:off x="5398770" y="1041399"/>
              <a:ext cx="93980" cy="3810"/>
            </a:xfrm>
            <a:custGeom>
              <a:avLst/>
              <a:gdLst/>
              <a:ahLst/>
              <a:cxnLst/>
              <a:rect l="l" t="t" r="r" b="b"/>
              <a:pathLst>
                <a:path w="93979" h="3809">
                  <a:moveTo>
                    <a:pt x="9363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82394" y="3810"/>
                  </a:lnTo>
                  <a:lnTo>
                    <a:pt x="93630" y="0"/>
                  </a:lnTo>
                  <a:close/>
                </a:path>
              </a:pathLst>
            </a:custGeom>
            <a:solidFill>
              <a:srgbClr val="F1F7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1" name="object 1421"/>
            <p:cNvSpPr/>
            <p:nvPr/>
          </p:nvSpPr>
          <p:spPr>
            <a:xfrm>
              <a:off x="5398770" y="1045210"/>
              <a:ext cx="82550" cy="3810"/>
            </a:xfrm>
            <a:custGeom>
              <a:avLst/>
              <a:gdLst/>
              <a:ahLst/>
              <a:cxnLst/>
              <a:rect l="l" t="t" r="r" b="b"/>
              <a:pathLst>
                <a:path w="82550" h="3809">
                  <a:moveTo>
                    <a:pt x="82394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71158" y="3810"/>
                  </a:lnTo>
                  <a:lnTo>
                    <a:pt x="82394" y="0"/>
                  </a:lnTo>
                  <a:close/>
                </a:path>
              </a:pathLst>
            </a:custGeom>
            <a:solidFill>
              <a:srgbClr val="F1F7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2" name="object 1422"/>
            <p:cNvSpPr/>
            <p:nvPr/>
          </p:nvSpPr>
          <p:spPr>
            <a:xfrm>
              <a:off x="5398770" y="1047749"/>
              <a:ext cx="74930" cy="5080"/>
            </a:xfrm>
            <a:custGeom>
              <a:avLst/>
              <a:gdLst/>
              <a:ahLst/>
              <a:cxnLst/>
              <a:rect l="l" t="t" r="r" b="b"/>
              <a:pathLst>
                <a:path w="74929" h="5080">
                  <a:moveTo>
                    <a:pt x="74904" y="0"/>
                  </a:moveTo>
                  <a:lnTo>
                    <a:pt x="0" y="0"/>
                  </a:lnTo>
                  <a:lnTo>
                    <a:pt x="0" y="5079"/>
                  </a:lnTo>
                  <a:lnTo>
                    <a:pt x="59923" y="5079"/>
                  </a:lnTo>
                  <a:lnTo>
                    <a:pt x="74904" y="0"/>
                  </a:lnTo>
                  <a:close/>
                </a:path>
              </a:pathLst>
            </a:custGeom>
            <a:solidFill>
              <a:srgbClr val="F1F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3" name="object 1423"/>
            <p:cNvSpPr/>
            <p:nvPr/>
          </p:nvSpPr>
          <p:spPr>
            <a:xfrm>
              <a:off x="5398770" y="1051560"/>
              <a:ext cx="64135" cy="3810"/>
            </a:xfrm>
            <a:custGeom>
              <a:avLst/>
              <a:gdLst/>
              <a:ahLst/>
              <a:cxnLst/>
              <a:rect l="l" t="t" r="r" b="b"/>
              <a:pathLst>
                <a:path w="64135" h="3809">
                  <a:moveTo>
                    <a:pt x="63668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52432" y="3810"/>
                  </a:lnTo>
                  <a:lnTo>
                    <a:pt x="63668" y="0"/>
                  </a:lnTo>
                  <a:close/>
                </a:path>
              </a:pathLst>
            </a:custGeom>
            <a:solidFill>
              <a:srgbClr val="F1F7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4" name="object 1424"/>
            <p:cNvSpPr/>
            <p:nvPr/>
          </p:nvSpPr>
          <p:spPr>
            <a:xfrm>
              <a:off x="5398770" y="1055369"/>
              <a:ext cx="52705" cy="3810"/>
            </a:xfrm>
            <a:custGeom>
              <a:avLst/>
              <a:gdLst/>
              <a:ahLst/>
              <a:cxnLst/>
              <a:rect l="l" t="t" r="r" b="b"/>
              <a:pathLst>
                <a:path w="52704" h="3809">
                  <a:moveTo>
                    <a:pt x="52432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41197" y="3809"/>
                  </a:lnTo>
                  <a:lnTo>
                    <a:pt x="52432" y="0"/>
                  </a:lnTo>
                  <a:close/>
                </a:path>
              </a:pathLst>
            </a:custGeom>
            <a:solidFill>
              <a:srgbClr val="F1F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5" name="object 1425"/>
            <p:cNvSpPr/>
            <p:nvPr/>
          </p:nvSpPr>
          <p:spPr>
            <a:xfrm>
              <a:off x="5398770" y="1059179"/>
              <a:ext cx="41275" cy="3810"/>
            </a:xfrm>
            <a:custGeom>
              <a:avLst/>
              <a:gdLst/>
              <a:ahLst/>
              <a:cxnLst/>
              <a:rect l="l" t="t" r="r" b="b"/>
              <a:pathLst>
                <a:path w="41275" h="3809">
                  <a:moveTo>
                    <a:pt x="41197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29961" y="3810"/>
                  </a:lnTo>
                  <a:lnTo>
                    <a:pt x="41197" y="0"/>
                  </a:lnTo>
                  <a:close/>
                </a:path>
              </a:pathLst>
            </a:custGeom>
            <a:solidFill>
              <a:srgbClr val="F1F7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6" name="object 1426"/>
            <p:cNvSpPr/>
            <p:nvPr/>
          </p:nvSpPr>
          <p:spPr>
            <a:xfrm>
              <a:off x="5398770" y="1062990"/>
              <a:ext cx="30480" cy="3810"/>
            </a:xfrm>
            <a:custGeom>
              <a:avLst/>
              <a:gdLst/>
              <a:ahLst/>
              <a:cxnLst/>
              <a:rect l="l" t="t" r="r" b="b"/>
              <a:pathLst>
                <a:path w="30479" h="3809">
                  <a:moveTo>
                    <a:pt x="29961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8726" y="3810"/>
                  </a:lnTo>
                  <a:lnTo>
                    <a:pt x="29961" y="0"/>
                  </a:lnTo>
                  <a:close/>
                </a:path>
              </a:pathLst>
            </a:custGeom>
            <a:solidFill>
              <a:srgbClr val="F1F7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7" name="object 1427"/>
            <p:cNvSpPr/>
            <p:nvPr/>
          </p:nvSpPr>
          <p:spPr>
            <a:xfrm>
              <a:off x="5398770" y="1066799"/>
              <a:ext cx="19050" cy="3810"/>
            </a:xfrm>
            <a:custGeom>
              <a:avLst/>
              <a:gdLst/>
              <a:ahLst/>
              <a:cxnLst/>
              <a:rect l="l" t="t" r="r" b="b"/>
              <a:pathLst>
                <a:path w="19050" h="3809">
                  <a:moveTo>
                    <a:pt x="18726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7490" y="3810"/>
                  </a:lnTo>
                  <a:lnTo>
                    <a:pt x="18726" y="0"/>
                  </a:lnTo>
                  <a:close/>
                </a:path>
              </a:pathLst>
            </a:custGeom>
            <a:solidFill>
              <a:srgbClr val="F1F7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8" name="object 1428"/>
            <p:cNvSpPr/>
            <p:nvPr/>
          </p:nvSpPr>
          <p:spPr>
            <a:xfrm>
              <a:off x="5398770" y="1069340"/>
              <a:ext cx="11430" cy="3810"/>
            </a:xfrm>
            <a:custGeom>
              <a:avLst/>
              <a:gdLst/>
              <a:ahLst/>
              <a:cxnLst/>
              <a:rect l="l" t="t" r="r" b="b"/>
              <a:pathLst>
                <a:path w="11429" h="3809">
                  <a:moveTo>
                    <a:pt x="11235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1235" y="0"/>
                  </a:lnTo>
                  <a:close/>
                </a:path>
              </a:pathLst>
            </a:custGeom>
            <a:solidFill>
              <a:srgbClr val="F1F7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9" name="object 1429"/>
            <p:cNvSpPr/>
            <p:nvPr/>
          </p:nvSpPr>
          <p:spPr>
            <a:xfrm>
              <a:off x="3963670" y="80010"/>
              <a:ext cx="1802130" cy="1734820"/>
            </a:xfrm>
            <a:custGeom>
              <a:avLst/>
              <a:gdLst/>
              <a:ahLst/>
              <a:cxnLst/>
              <a:rect l="l" t="t" r="r" b="b"/>
              <a:pathLst>
                <a:path w="1802129" h="1734820">
                  <a:moveTo>
                    <a:pt x="1802129" y="867410"/>
                  </a:moveTo>
                  <a:lnTo>
                    <a:pt x="1436369" y="741680"/>
                  </a:lnTo>
                  <a:lnTo>
                    <a:pt x="1436369" y="991870"/>
                  </a:lnTo>
                  <a:lnTo>
                    <a:pt x="1802129" y="867410"/>
                  </a:lnTo>
                  <a:close/>
                </a:path>
                <a:path w="1802129" h="1734820">
                  <a:moveTo>
                    <a:pt x="0" y="0"/>
                  </a:moveTo>
                  <a:lnTo>
                    <a:pt x="0" y="0"/>
                  </a:lnTo>
                </a:path>
                <a:path w="1802129" h="1734820">
                  <a:moveTo>
                    <a:pt x="1802129" y="1734820"/>
                  </a:moveTo>
                  <a:lnTo>
                    <a:pt x="1802129" y="173482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0" name="object 1430"/>
            <p:cNvSpPr/>
            <p:nvPr/>
          </p:nvSpPr>
          <p:spPr>
            <a:xfrm>
              <a:off x="5486460" y="335279"/>
              <a:ext cx="13970" cy="6350"/>
            </a:xfrm>
            <a:custGeom>
              <a:avLst/>
              <a:gdLst/>
              <a:ahLst/>
              <a:cxnLst/>
              <a:rect l="l" t="t" r="r" b="b"/>
              <a:pathLst>
                <a:path w="13970" h="6350">
                  <a:moveTo>
                    <a:pt x="13909" y="0"/>
                  </a:moveTo>
                  <a:lnTo>
                    <a:pt x="0" y="6350"/>
                  </a:lnTo>
                  <a:lnTo>
                    <a:pt x="10770" y="6350"/>
                  </a:lnTo>
                  <a:lnTo>
                    <a:pt x="13909" y="0"/>
                  </a:lnTo>
                  <a:close/>
                </a:path>
              </a:pathLst>
            </a:custGeom>
            <a:solidFill>
              <a:srgbClr val="F6F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1" name="object 1431"/>
            <p:cNvSpPr/>
            <p:nvPr/>
          </p:nvSpPr>
          <p:spPr>
            <a:xfrm>
              <a:off x="5469769" y="340359"/>
              <a:ext cx="28575" cy="8890"/>
            </a:xfrm>
            <a:custGeom>
              <a:avLst/>
              <a:gdLst/>
              <a:ahLst/>
              <a:cxnLst/>
              <a:rect l="l" t="t" r="r" b="b"/>
              <a:pathLst>
                <a:path w="28575" h="8889">
                  <a:moveTo>
                    <a:pt x="28089" y="0"/>
                  </a:moveTo>
                  <a:lnTo>
                    <a:pt x="19473" y="0"/>
                  </a:lnTo>
                  <a:lnTo>
                    <a:pt x="0" y="8890"/>
                  </a:lnTo>
                  <a:lnTo>
                    <a:pt x="23695" y="8890"/>
                  </a:lnTo>
                  <a:lnTo>
                    <a:pt x="28089" y="0"/>
                  </a:lnTo>
                  <a:close/>
                </a:path>
              </a:pathLst>
            </a:custGeom>
            <a:solidFill>
              <a:srgbClr val="F6F8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2" name="object 1432"/>
            <p:cNvSpPr/>
            <p:nvPr/>
          </p:nvSpPr>
          <p:spPr>
            <a:xfrm>
              <a:off x="5455859" y="347979"/>
              <a:ext cx="38735" cy="7620"/>
            </a:xfrm>
            <a:custGeom>
              <a:avLst/>
              <a:gdLst/>
              <a:ahLst/>
              <a:cxnLst/>
              <a:rect l="l" t="t" r="r" b="b"/>
              <a:pathLst>
                <a:path w="38735" h="7620">
                  <a:moveTo>
                    <a:pt x="38232" y="0"/>
                  </a:moveTo>
                  <a:lnTo>
                    <a:pt x="16691" y="0"/>
                  </a:lnTo>
                  <a:lnTo>
                    <a:pt x="0" y="7620"/>
                  </a:lnTo>
                  <a:lnTo>
                    <a:pt x="34465" y="7620"/>
                  </a:lnTo>
                  <a:lnTo>
                    <a:pt x="38232" y="0"/>
                  </a:lnTo>
                  <a:close/>
                </a:path>
              </a:pathLst>
            </a:custGeom>
            <a:solidFill>
              <a:srgbClr val="F6F8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3" name="object 1433"/>
            <p:cNvSpPr/>
            <p:nvPr/>
          </p:nvSpPr>
          <p:spPr>
            <a:xfrm>
              <a:off x="5439167" y="355600"/>
              <a:ext cx="51435" cy="7620"/>
            </a:xfrm>
            <a:custGeom>
              <a:avLst/>
              <a:gdLst/>
              <a:ahLst/>
              <a:cxnLst/>
              <a:rect l="l" t="t" r="r" b="b"/>
              <a:pathLst>
                <a:path w="51435" h="7620">
                  <a:moveTo>
                    <a:pt x="51156" y="0"/>
                  </a:moveTo>
                  <a:lnTo>
                    <a:pt x="16691" y="0"/>
                  </a:lnTo>
                  <a:lnTo>
                    <a:pt x="0" y="7620"/>
                  </a:lnTo>
                  <a:lnTo>
                    <a:pt x="47390" y="7620"/>
                  </a:lnTo>
                  <a:lnTo>
                    <a:pt x="51156" y="0"/>
                  </a:lnTo>
                  <a:close/>
                </a:path>
              </a:pathLst>
            </a:custGeom>
            <a:solidFill>
              <a:srgbClr val="F6F8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4" name="object 1434"/>
            <p:cNvSpPr/>
            <p:nvPr/>
          </p:nvSpPr>
          <p:spPr>
            <a:xfrm>
              <a:off x="5422476" y="361950"/>
              <a:ext cx="64769" cy="8890"/>
            </a:xfrm>
            <a:custGeom>
              <a:avLst/>
              <a:gdLst/>
              <a:ahLst/>
              <a:cxnLst/>
              <a:rect l="l" t="t" r="r" b="b"/>
              <a:pathLst>
                <a:path w="64770" h="8889">
                  <a:moveTo>
                    <a:pt x="64709" y="0"/>
                  </a:moveTo>
                  <a:lnTo>
                    <a:pt x="19473" y="0"/>
                  </a:lnTo>
                  <a:lnTo>
                    <a:pt x="0" y="8889"/>
                  </a:lnTo>
                  <a:lnTo>
                    <a:pt x="60314" y="8889"/>
                  </a:lnTo>
                  <a:lnTo>
                    <a:pt x="64709" y="0"/>
                  </a:lnTo>
                  <a:close/>
                </a:path>
              </a:pathLst>
            </a:custGeom>
            <a:solidFill>
              <a:srgbClr val="F6F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5" name="object 1435"/>
            <p:cNvSpPr/>
            <p:nvPr/>
          </p:nvSpPr>
          <p:spPr>
            <a:xfrm>
              <a:off x="5408567" y="369570"/>
              <a:ext cx="74930" cy="7620"/>
            </a:xfrm>
            <a:custGeom>
              <a:avLst/>
              <a:gdLst/>
              <a:ahLst/>
              <a:cxnLst/>
              <a:rect l="l" t="t" r="r" b="b"/>
              <a:pathLst>
                <a:path w="74929" h="7620">
                  <a:moveTo>
                    <a:pt x="74851" y="0"/>
                  </a:moveTo>
                  <a:lnTo>
                    <a:pt x="16691" y="0"/>
                  </a:lnTo>
                  <a:lnTo>
                    <a:pt x="0" y="7619"/>
                  </a:lnTo>
                  <a:lnTo>
                    <a:pt x="71085" y="7619"/>
                  </a:lnTo>
                  <a:lnTo>
                    <a:pt x="74851" y="0"/>
                  </a:lnTo>
                  <a:close/>
                </a:path>
              </a:pathLst>
            </a:custGeom>
            <a:solidFill>
              <a:srgbClr val="F6F8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6" name="object 1436"/>
            <p:cNvSpPr/>
            <p:nvPr/>
          </p:nvSpPr>
          <p:spPr>
            <a:xfrm>
              <a:off x="5391875" y="377189"/>
              <a:ext cx="88265" cy="7620"/>
            </a:xfrm>
            <a:custGeom>
              <a:avLst/>
              <a:gdLst/>
              <a:ahLst/>
              <a:cxnLst/>
              <a:rect l="l" t="t" r="r" b="b"/>
              <a:pathLst>
                <a:path w="88264" h="7620">
                  <a:moveTo>
                    <a:pt x="87776" y="0"/>
                  </a:moveTo>
                  <a:lnTo>
                    <a:pt x="16691" y="0"/>
                  </a:lnTo>
                  <a:lnTo>
                    <a:pt x="0" y="7620"/>
                  </a:lnTo>
                  <a:lnTo>
                    <a:pt x="84009" y="7620"/>
                  </a:lnTo>
                  <a:lnTo>
                    <a:pt x="87776" y="0"/>
                  </a:lnTo>
                  <a:close/>
                </a:path>
              </a:pathLst>
            </a:custGeom>
            <a:solidFill>
              <a:srgbClr val="F6F8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7" name="object 1437"/>
            <p:cNvSpPr/>
            <p:nvPr/>
          </p:nvSpPr>
          <p:spPr>
            <a:xfrm>
              <a:off x="5375184" y="383539"/>
              <a:ext cx="101600" cy="8890"/>
            </a:xfrm>
            <a:custGeom>
              <a:avLst/>
              <a:gdLst/>
              <a:ahLst/>
              <a:cxnLst/>
              <a:rect l="l" t="t" r="r" b="b"/>
              <a:pathLst>
                <a:path w="101600" h="8889">
                  <a:moveTo>
                    <a:pt x="101328" y="0"/>
                  </a:moveTo>
                  <a:lnTo>
                    <a:pt x="19473" y="0"/>
                  </a:lnTo>
                  <a:lnTo>
                    <a:pt x="0" y="8889"/>
                  </a:lnTo>
                  <a:lnTo>
                    <a:pt x="96934" y="8889"/>
                  </a:lnTo>
                  <a:lnTo>
                    <a:pt x="101328" y="0"/>
                  </a:lnTo>
                  <a:close/>
                </a:path>
              </a:pathLst>
            </a:custGeom>
            <a:solidFill>
              <a:srgbClr val="F6F8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8" name="object 1438"/>
            <p:cNvSpPr/>
            <p:nvPr/>
          </p:nvSpPr>
          <p:spPr>
            <a:xfrm>
              <a:off x="5361274" y="391159"/>
              <a:ext cx="111760" cy="7620"/>
            </a:xfrm>
            <a:custGeom>
              <a:avLst/>
              <a:gdLst/>
              <a:ahLst/>
              <a:cxnLst/>
              <a:rect l="l" t="t" r="r" b="b"/>
              <a:pathLst>
                <a:path w="111760" h="7620">
                  <a:moveTo>
                    <a:pt x="111471" y="0"/>
                  </a:moveTo>
                  <a:lnTo>
                    <a:pt x="16691" y="0"/>
                  </a:lnTo>
                  <a:lnTo>
                    <a:pt x="0" y="7619"/>
                  </a:lnTo>
                  <a:lnTo>
                    <a:pt x="107704" y="7619"/>
                  </a:lnTo>
                  <a:lnTo>
                    <a:pt x="111471" y="0"/>
                  </a:lnTo>
                  <a:close/>
                </a:path>
              </a:pathLst>
            </a:custGeom>
            <a:solidFill>
              <a:srgbClr val="F5F8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9" name="object 1439"/>
            <p:cNvSpPr/>
            <p:nvPr/>
          </p:nvSpPr>
          <p:spPr>
            <a:xfrm>
              <a:off x="5344583" y="398779"/>
              <a:ext cx="124460" cy="7620"/>
            </a:xfrm>
            <a:custGeom>
              <a:avLst/>
              <a:gdLst/>
              <a:ahLst/>
              <a:cxnLst/>
              <a:rect l="l" t="t" r="r" b="b"/>
              <a:pathLst>
                <a:path w="124460" h="7620">
                  <a:moveTo>
                    <a:pt x="124396" y="0"/>
                  </a:moveTo>
                  <a:lnTo>
                    <a:pt x="16691" y="0"/>
                  </a:lnTo>
                  <a:lnTo>
                    <a:pt x="0" y="7620"/>
                  </a:lnTo>
                  <a:lnTo>
                    <a:pt x="120629" y="7620"/>
                  </a:lnTo>
                  <a:lnTo>
                    <a:pt x="124396" y="0"/>
                  </a:lnTo>
                  <a:close/>
                </a:path>
              </a:pathLst>
            </a:custGeom>
            <a:solidFill>
              <a:srgbClr val="F5F8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0" name="object 1440"/>
            <p:cNvSpPr/>
            <p:nvPr/>
          </p:nvSpPr>
          <p:spPr>
            <a:xfrm>
              <a:off x="5327891" y="405129"/>
              <a:ext cx="138430" cy="8890"/>
            </a:xfrm>
            <a:custGeom>
              <a:avLst/>
              <a:gdLst/>
              <a:ahLst/>
              <a:cxnLst/>
              <a:rect l="l" t="t" r="r" b="b"/>
              <a:pathLst>
                <a:path w="138429" h="8890">
                  <a:moveTo>
                    <a:pt x="137948" y="0"/>
                  </a:moveTo>
                  <a:lnTo>
                    <a:pt x="19473" y="0"/>
                  </a:lnTo>
                  <a:lnTo>
                    <a:pt x="0" y="8890"/>
                  </a:lnTo>
                  <a:lnTo>
                    <a:pt x="133553" y="8890"/>
                  </a:lnTo>
                  <a:lnTo>
                    <a:pt x="137948" y="0"/>
                  </a:lnTo>
                  <a:close/>
                </a:path>
              </a:pathLst>
            </a:custGeom>
            <a:solidFill>
              <a:srgbClr val="F5F8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1" name="object 1441"/>
            <p:cNvSpPr/>
            <p:nvPr/>
          </p:nvSpPr>
          <p:spPr>
            <a:xfrm>
              <a:off x="5313982" y="412749"/>
              <a:ext cx="148590" cy="7620"/>
            </a:xfrm>
            <a:custGeom>
              <a:avLst/>
              <a:gdLst/>
              <a:ahLst/>
              <a:cxnLst/>
              <a:rect l="l" t="t" r="r" b="b"/>
              <a:pathLst>
                <a:path w="148589" h="7620">
                  <a:moveTo>
                    <a:pt x="148091" y="0"/>
                  </a:moveTo>
                  <a:lnTo>
                    <a:pt x="16691" y="0"/>
                  </a:lnTo>
                  <a:lnTo>
                    <a:pt x="0" y="7620"/>
                  </a:lnTo>
                  <a:lnTo>
                    <a:pt x="144324" y="7620"/>
                  </a:lnTo>
                  <a:lnTo>
                    <a:pt x="148091" y="0"/>
                  </a:lnTo>
                  <a:close/>
                </a:path>
              </a:pathLst>
            </a:custGeom>
            <a:solidFill>
              <a:srgbClr val="F5F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2" name="object 1442"/>
            <p:cNvSpPr/>
            <p:nvPr/>
          </p:nvSpPr>
          <p:spPr>
            <a:xfrm>
              <a:off x="5297291" y="420370"/>
              <a:ext cx="161290" cy="7620"/>
            </a:xfrm>
            <a:custGeom>
              <a:avLst/>
              <a:gdLst/>
              <a:ahLst/>
              <a:cxnLst/>
              <a:rect l="l" t="t" r="r" b="b"/>
              <a:pathLst>
                <a:path w="161289" h="7620">
                  <a:moveTo>
                    <a:pt x="161015" y="0"/>
                  </a:moveTo>
                  <a:lnTo>
                    <a:pt x="16691" y="0"/>
                  </a:lnTo>
                  <a:lnTo>
                    <a:pt x="0" y="7619"/>
                  </a:lnTo>
                  <a:lnTo>
                    <a:pt x="157248" y="7619"/>
                  </a:lnTo>
                  <a:lnTo>
                    <a:pt x="161015" y="0"/>
                  </a:lnTo>
                  <a:close/>
                </a:path>
              </a:pathLst>
            </a:custGeom>
            <a:solidFill>
              <a:srgbClr val="F5F8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3" name="object 1443"/>
            <p:cNvSpPr/>
            <p:nvPr/>
          </p:nvSpPr>
          <p:spPr>
            <a:xfrm>
              <a:off x="5280599" y="426720"/>
              <a:ext cx="174625" cy="8890"/>
            </a:xfrm>
            <a:custGeom>
              <a:avLst/>
              <a:gdLst/>
              <a:ahLst/>
              <a:cxnLst/>
              <a:rect l="l" t="t" r="r" b="b"/>
              <a:pathLst>
                <a:path w="174625" h="8890">
                  <a:moveTo>
                    <a:pt x="174568" y="0"/>
                  </a:moveTo>
                  <a:lnTo>
                    <a:pt x="19473" y="0"/>
                  </a:lnTo>
                  <a:lnTo>
                    <a:pt x="0" y="8889"/>
                  </a:lnTo>
                  <a:lnTo>
                    <a:pt x="170173" y="8889"/>
                  </a:lnTo>
                  <a:lnTo>
                    <a:pt x="174568" y="0"/>
                  </a:lnTo>
                  <a:close/>
                </a:path>
              </a:pathLst>
            </a:custGeom>
            <a:solidFill>
              <a:srgbClr val="F5F8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4" name="object 1444"/>
            <p:cNvSpPr/>
            <p:nvPr/>
          </p:nvSpPr>
          <p:spPr>
            <a:xfrm>
              <a:off x="5266690" y="434339"/>
              <a:ext cx="184785" cy="7620"/>
            </a:xfrm>
            <a:custGeom>
              <a:avLst/>
              <a:gdLst/>
              <a:ahLst/>
              <a:cxnLst/>
              <a:rect l="l" t="t" r="r" b="b"/>
              <a:pathLst>
                <a:path w="184785" h="7620">
                  <a:moveTo>
                    <a:pt x="184710" y="0"/>
                  </a:moveTo>
                  <a:lnTo>
                    <a:pt x="16691" y="0"/>
                  </a:lnTo>
                  <a:lnTo>
                    <a:pt x="0" y="7620"/>
                  </a:lnTo>
                  <a:lnTo>
                    <a:pt x="180943" y="7620"/>
                  </a:lnTo>
                  <a:lnTo>
                    <a:pt x="184710" y="0"/>
                  </a:lnTo>
                  <a:close/>
                </a:path>
              </a:pathLst>
            </a:custGeom>
            <a:solidFill>
              <a:srgbClr val="F5F8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5" name="object 1445"/>
            <p:cNvSpPr/>
            <p:nvPr/>
          </p:nvSpPr>
          <p:spPr>
            <a:xfrm>
              <a:off x="5249998" y="441960"/>
              <a:ext cx="198120" cy="7620"/>
            </a:xfrm>
            <a:custGeom>
              <a:avLst/>
              <a:gdLst/>
              <a:ahLst/>
              <a:cxnLst/>
              <a:rect l="l" t="t" r="r" b="b"/>
              <a:pathLst>
                <a:path w="198120" h="7620">
                  <a:moveTo>
                    <a:pt x="197635" y="0"/>
                  </a:moveTo>
                  <a:lnTo>
                    <a:pt x="16691" y="0"/>
                  </a:lnTo>
                  <a:lnTo>
                    <a:pt x="0" y="7619"/>
                  </a:lnTo>
                  <a:lnTo>
                    <a:pt x="193868" y="7619"/>
                  </a:lnTo>
                  <a:lnTo>
                    <a:pt x="197635" y="0"/>
                  </a:lnTo>
                  <a:close/>
                </a:path>
              </a:pathLst>
            </a:custGeom>
            <a:solidFill>
              <a:srgbClr val="F5F8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6" name="object 1446"/>
            <p:cNvSpPr/>
            <p:nvPr/>
          </p:nvSpPr>
          <p:spPr>
            <a:xfrm>
              <a:off x="5233307" y="448310"/>
              <a:ext cx="211454" cy="8890"/>
            </a:xfrm>
            <a:custGeom>
              <a:avLst/>
              <a:gdLst/>
              <a:ahLst/>
              <a:cxnLst/>
              <a:rect l="l" t="t" r="r" b="b"/>
              <a:pathLst>
                <a:path w="211454" h="8890">
                  <a:moveTo>
                    <a:pt x="211187" y="0"/>
                  </a:moveTo>
                  <a:lnTo>
                    <a:pt x="19473" y="0"/>
                  </a:lnTo>
                  <a:lnTo>
                    <a:pt x="0" y="8889"/>
                  </a:lnTo>
                  <a:lnTo>
                    <a:pt x="206792" y="8889"/>
                  </a:lnTo>
                  <a:lnTo>
                    <a:pt x="211187" y="0"/>
                  </a:lnTo>
                  <a:close/>
                </a:path>
              </a:pathLst>
            </a:custGeom>
            <a:solidFill>
              <a:srgbClr val="F4F8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7" name="object 1447"/>
            <p:cNvSpPr/>
            <p:nvPr/>
          </p:nvSpPr>
          <p:spPr>
            <a:xfrm>
              <a:off x="5219397" y="455929"/>
              <a:ext cx="221615" cy="7620"/>
            </a:xfrm>
            <a:custGeom>
              <a:avLst/>
              <a:gdLst/>
              <a:ahLst/>
              <a:cxnLst/>
              <a:rect l="l" t="t" r="r" b="b"/>
              <a:pathLst>
                <a:path w="221614" h="7620">
                  <a:moveTo>
                    <a:pt x="221330" y="0"/>
                  </a:moveTo>
                  <a:lnTo>
                    <a:pt x="16691" y="0"/>
                  </a:lnTo>
                  <a:lnTo>
                    <a:pt x="0" y="7620"/>
                  </a:lnTo>
                  <a:lnTo>
                    <a:pt x="217563" y="7620"/>
                  </a:lnTo>
                  <a:lnTo>
                    <a:pt x="221330" y="0"/>
                  </a:lnTo>
                  <a:close/>
                </a:path>
              </a:pathLst>
            </a:custGeom>
            <a:solidFill>
              <a:srgbClr val="F4F8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8" name="object 1448"/>
            <p:cNvSpPr/>
            <p:nvPr/>
          </p:nvSpPr>
          <p:spPr>
            <a:xfrm>
              <a:off x="5202706" y="463549"/>
              <a:ext cx="234315" cy="7620"/>
            </a:xfrm>
            <a:custGeom>
              <a:avLst/>
              <a:gdLst/>
              <a:ahLst/>
              <a:cxnLst/>
              <a:rect l="l" t="t" r="r" b="b"/>
              <a:pathLst>
                <a:path w="234314" h="7620">
                  <a:moveTo>
                    <a:pt x="234254" y="0"/>
                  </a:moveTo>
                  <a:lnTo>
                    <a:pt x="16691" y="0"/>
                  </a:lnTo>
                  <a:lnTo>
                    <a:pt x="0" y="7620"/>
                  </a:lnTo>
                  <a:lnTo>
                    <a:pt x="230487" y="7620"/>
                  </a:lnTo>
                  <a:lnTo>
                    <a:pt x="234254" y="0"/>
                  </a:lnTo>
                  <a:close/>
                </a:path>
              </a:pathLst>
            </a:custGeom>
            <a:solidFill>
              <a:srgbClr val="F4F8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9" name="object 1449"/>
            <p:cNvSpPr/>
            <p:nvPr/>
          </p:nvSpPr>
          <p:spPr>
            <a:xfrm>
              <a:off x="5186014" y="469899"/>
              <a:ext cx="248285" cy="8890"/>
            </a:xfrm>
            <a:custGeom>
              <a:avLst/>
              <a:gdLst/>
              <a:ahLst/>
              <a:cxnLst/>
              <a:rect l="l" t="t" r="r" b="b"/>
              <a:pathLst>
                <a:path w="248285" h="8890">
                  <a:moveTo>
                    <a:pt x="247807" y="0"/>
                  </a:moveTo>
                  <a:lnTo>
                    <a:pt x="19473" y="0"/>
                  </a:lnTo>
                  <a:lnTo>
                    <a:pt x="0" y="8889"/>
                  </a:lnTo>
                  <a:lnTo>
                    <a:pt x="243412" y="8889"/>
                  </a:lnTo>
                  <a:lnTo>
                    <a:pt x="247807" y="0"/>
                  </a:lnTo>
                  <a:close/>
                </a:path>
              </a:pathLst>
            </a:custGeom>
            <a:solidFill>
              <a:srgbClr val="F4F8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0" name="object 1450"/>
            <p:cNvSpPr/>
            <p:nvPr/>
          </p:nvSpPr>
          <p:spPr>
            <a:xfrm>
              <a:off x="5172105" y="477520"/>
              <a:ext cx="258445" cy="7620"/>
            </a:xfrm>
            <a:custGeom>
              <a:avLst/>
              <a:gdLst/>
              <a:ahLst/>
              <a:cxnLst/>
              <a:rect l="l" t="t" r="r" b="b"/>
              <a:pathLst>
                <a:path w="258445" h="7620">
                  <a:moveTo>
                    <a:pt x="257949" y="0"/>
                  </a:moveTo>
                  <a:lnTo>
                    <a:pt x="16691" y="0"/>
                  </a:lnTo>
                  <a:lnTo>
                    <a:pt x="0" y="7619"/>
                  </a:lnTo>
                  <a:lnTo>
                    <a:pt x="254183" y="7619"/>
                  </a:lnTo>
                  <a:lnTo>
                    <a:pt x="257949" y="0"/>
                  </a:lnTo>
                  <a:close/>
                </a:path>
              </a:pathLst>
            </a:custGeom>
            <a:solidFill>
              <a:srgbClr val="F4F8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1" name="object 1451"/>
            <p:cNvSpPr/>
            <p:nvPr/>
          </p:nvSpPr>
          <p:spPr>
            <a:xfrm>
              <a:off x="5155414" y="485139"/>
              <a:ext cx="271145" cy="7620"/>
            </a:xfrm>
            <a:custGeom>
              <a:avLst/>
              <a:gdLst/>
              <a:ahLst/>
              <a:cxnLst/>
              <a:rect l="l" t="t" r="r" b="b"/>
              <a:pathLst>
                <a:path w="271145" h="7620">
                  <a:moveTo>
                    <a:pt x="270874" y="0"/>
                  </a:moveTo>
                  <a:lnTo>
                    <a:pt x="16691" y="0"/>
                  </a:lnTo>
                  <a:lnTo>
                    <a:pt x="0" y="7620"/>
                  </a:lnTo>
                  <a:lnTo>
                    <a:pt x="267107" y="7620"/>
                  </a:lnTo>
                  <a:lnTo>
                    <a:pt x="270874" y="0"/>
                  </a:lnTo>
                  <a:close/>
                </a:path>
              </a:pathLst>
            </a:custGeom>
            <a:solidFill>
              <a:srgbClr val="F4F8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2" name="object 1452"/>
            <p:cNvSpPr/>
            <p:nvPr/>
          </p:nvSpPr>
          <p:spPr>
            <a:xfrm>
              <a:off x="5152491" y="491489"/>
              <a:ext cx="269875" cy="8890"/>
            </a:xfrm>
            <a:custGeom>
              <a:avLst/>
              <a:gdLst/>
              <a:ahLst/>
              <a:cxnLst/>
              <a:rect l="l" t="t" r="r" b="b"/>
              <a:pathLst>
                <a:path w="269875" h="8890">
                  <a:moveTo>
                    <a:pt x="269709" y="0"/>
                  </a:moveTo>
                  <a:lnTo>
                    <a:pt x="1524" y="0"/>
                  </a:lnTo>
                  <a:lnTo>
                    <a:pt x="1524" y="3810"/>
                  </a:lnTo>
                  <a:lnTo>
                    <a:pt x="0" y="3810"/>
                  </a:lnTo>
                  <a:lnTo>
                    <a:pt x="0" y="8890"/>
                  </a:lnTo>
                  <a:lnTo>
                    <a:pt x="267512" y="8890"/>
                  </a:lnTo>
                  <a:lnTo>
                    <a:pt x="267512" y="3810"/>
                  </a:lnTo>
                  <a:lnTo>
                    <a:pt x="269709" y="3810"/>
                  </a:lnTo>
                  <a:lnTo>
                    <a:pt x="269709" y="0"/>
                  </a:lnTo>
                  <a:close/>
                </a:path>
              </a:pathLst>
            </a:custGeom>
            <a:solidFill>
              <a:srgbClr val="F4F8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3" name="object 1453"/>
            <p:cNvSpPr/>
            <p:nvPr/>
          </p:nvSpPr>
          <p:spPr>
            <a:xfrm>
              <a:off x="5153824" y="499110"/>
              <a:ext cx="266065" cy="8890"/>
            </a:xfrm>
            <a:custGeom>
              <a:avLst/>
              <a:gdLst/>
              <a:ahLst/>
              <a:cxnLst/>
              <a:rect l="l" t="t" r="r" b="b"/>
              <a:pathLst>
                <a:path w="266064" h="8890">
                  <a:moveTo>
                    <a:pt x="265557" y="0"/>
                  </a:moveTo>
                  <a:lnTo>
                    <a:pt x="0" y="0"/>
                  </a:lnTo>
                  <a:lnTo>
                    <a:pt x="9273" y="8889"/>
                  </a:lnTo>
                  <a:lnTo>
                    <a:pt x="261163" y="8889"/>
                  </a:lnTo>
                  <a:lnTo>
                    <a:pt x="265557" y="0"/>
                  </a:lnTo>
                  <a:close/>
                </a:path>
              </a:pathLst>
            </a:custGeom>
            <a:solidFill>
              <a:srgbClr val="F4F8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4" name="object 1454"/>
            <p:cNvSpPr/>
            <p:nvPr/>
          </p:nvSpPr>
          <p:spPr>
            <a:xfrm>
              <a:off x="5161773" y="506729"/>
              <a:ext cx="254000" cy="7620"/>
            </a:xfrm>
            <a:custGeom>
              <a:avLst/>
              <a:gdLst/>
              <a:ahLst/>
              <a:cxnLst/>
              <a:rect l="l" t="t" r="r" b="b"/>
              <a:pathLst>
                <a:path w="254000" h="7620">
                  <a:moveTo>
                    <a:pt x="253842" y="0"/>
                  </a:moveTo>
                  <a:lnTo>
                    <a:pt x="0" y="0"/>
                  </a:lnTo>
                  <a:lnTo>
                    <a:pt x="7948" y="7620"/>
                  </a:lnTo>
                  <a:lnTo>
                    <a:pt x="250075" y="7620"/>
                  </a:lnTo>
                  <a:lnTo>
                    <a:pt x="253842" y="0"/>
                  </a:lnTo>
                  <a:close/>
                </a:path>
              </a:pathLst>
            </a:custGeom>
            <a:solidFill>
              <a:srgbClr val="F3F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5" name="object 1455"/>
            <p:cNvSpPr/>
            <p:nvPr/>
          </p:nvSpPr>
          <p:spPr>
            <a:xfrm>
              <a:off x="5169722" y="514349"/>
              <a:ext cx="242570" cy="7620"/>
            </a:xfrm>
            <a:custGeom>
              <a:avLst/>
              <a:gdLst/>
              <a:ahLst/>
              <a:cxnLst/>
              <a:rect l="l" t="t" r="r" b="b"/>
              <a:pathLst>
                <a:path w="242570" h="7620">
                  <a:moveTo>
                    <a:pt x="242126" y="0"/>
                  </a:moveTo>
                  <a:lnTo>
                    <a:pt x="0" y="0"/>
                  </a:lnTo>
                  <a:lnTo>
                    <a:pt x="7948" y="7620"/>
                  </a:lnTo>
                  <a:lnTo>
                    <a:pt x="238359" y="7620"/>
                  </a:lnTo>
                  <a:lnTo>
                    <a:pt x="242126" y="0"/>
                  </a:lnTo>
                  <a:close/>
                </a:path>
              </a:pathLst>
            </a:custGeom>
            <a:solidFill>
              <a:srgbClr val="F3F7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6" name="object 1456"/>
            <p:cNvSpPr/>
            <p:nvPr/>
          </p:nvSpPr>
          <p:spPr>
            <a:xfrm>
              <a:off x="5176346" y="520699"/>
              <a:ext cx="232410" cy="8890"/>
            </a:xfrm>
            <a:custGeom>
              <a:avLst/>
              <a:gdLst/>
              <a:ahLst/>
              <a:cxnLst/>
              <a:rect l="l" t="t" r="r" b="b"/>
              <a:pathLst>
                <a:path w="232410" h="8890">
                  <a:moveTo>
                    <a:pt x="232363" y="0"/>
                  </a:moveTo>
                  <a:lnTo>
                    <a:pt x="0" y="0"/>
                  </a:lnTo>
                  <a:lnTo>
                    <a:pt x="9273" y="8889"/>
                  </a:lnTo>
                  <a:lnTo>
                    <a:pt x="227968" y="8889"/>
                  </a:lnTo>
                  <a:lnTo>
                    <a:pt x="232363" y="0"/>
                  </a:lnTo>
                  <a:close/>
                </a:path>
              </a:pathLst>
            </a:custGeom>
            <a:solidFill>
              <a:srgbClr val="F3F7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7" name="object 1457"/>
            <p:cNvSpPr/>
            <p:nvPr/>
          </p:nvSpPr>
          <p:spPr>
            <a:xfrm>
              <a:off x="5184295" y="528320"/>
              <a:ext cx="220979" cy="7620"/>
            </a:xfrm>
            <a:custGeom>
              <a:avLst/>
              <a:gdLst/>
              <a:ahLst/>
              <a:cxnLst/>
              <a:rect l="l" t="t" r="r" b="b"/>
              <a:pathLst>
                <a:path w="220979" h="7620">
                  <a:moveTo>
                    <a:pt x="220647" y="0"/>
                  </a:moveTo>
                  <a:lnTo>
                    <a:pt x="0" y="0"/>
                  </a:lnTo>
                  <a:lnTo>
                    <a:pt x="7948" y="7619"/>
                  </a:lnTo>
                  <a:lnTo>
                    <a:pt x="216880" y="7619"/>
                  </a:lnTo>
                  <a:lnTo>
                    <a:pt x="220647" y="0"/>
                  </a:lnTo>
                  <a:close/>
                </a:path>
              </a:pathLst>
            </a:custGeom>
            <a:solidFill>
              <a:srgbClr val="F3F7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8" name="object 1458"/>
            <p:cNvSpPr/>
            <p:nvPr/>
          </p:nvSpPr>
          <p:spPr>
            <a:xfrm>
              <a:off x="5192244" y="535939"/>
              <a:ext cx="209550" cy="7620"/>
            </a:xfrm>
            <a:custGeom>
              <a:avLst/>
              <a:gdLst/>
              <a:ahLst/>
              <a:cxnLst/>
              <a:rect l="l" t="t" r="r" b="b"/>
              <a:pathLst>
                <a:path w="209550" h="7620">
                  <a:moveTo>
                    <a:pt x="208931" y="0"/>
                  </a:moveTo>
                  <a:lnTo>
                    <a:pt x="0" y="0"/>
                  </a:lnTo>
                  <a:lnTo>
                    <a:pt x="7948" y="7620"/>
                  </a:lnTo>
                  <a:lnTo>
                    <a:pt x="205164" y="7620"/>
                  </a:lnTo>
                  <a:lnTo>
                    <a:pt x="208931" y="0"/>
                  </a:lnTo>
                  <a:close/>
                </a:path>
              </a:pathLst>
            </a:custGeom>
            <a:solidFill>
              <a:srgbClr val="F3F7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9" name="object 1459"/>
            <p:cNvSpPr/>
            <p:nvPr/>
          </p:nvSpPr>
          <p:spPr>
            <a:xfrm>
              <a:off x="5198868" y="542289"/>
              <a:ext cx="199390" cy="8890"/>
            </a:xfrm>
            <a:custGeom>
              <a:avLst/>
              <a:gdLst/>
              <a:ahLst/>
              <a:cxnLst/>
              <a:rect l="l" t="t" r="r" b="b"/>
              <a:pathLst>
                <a:path w="199389" h="8890">
                  <a:moveTo>
                    <a:pt x="199168" y="0"/>
                  </a:moveTo>
                  <a:lnTo>
                    <a:pt x="0" y="0"/>
                  </a:lnTo>
                  <a:lnTo>
                    <a:pt x="9273" y="8889"/>
                  </a:lnTo>
                  <a:lnTo>
                    <a:pt x="194773" y="8889"/>
                  </a:lnTo>
                  <a:lnTo>
                    <a:pt x="199168" y="0"/>
                  </a:lnTo>
                  <a:close/>
                </a:path>
              </a:pathLst>
            </a:custGeom>
            <a:solidFill>
              <a:srgbClr val="F3F7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0" name="object 1460"/>
            <p:cNvSpPr/>
            <p:nvPr/>
          </p:nvSpPr>
          <p:spPr>
            <a:xfrm>
              <a:off x="5206817" y="549910"/>
              <a:ext cx="187960" cy="7620"/>
            </a:xfrm>
            <a:custGeom>
              <a:avLst/>
              <a:gdLst/>
              <a:ahLst/>
              <a:cxnLst/>
              <a:rect l="l" t="t" r="r" b="b"/>
              <a:pathLst>
                <a:path w="187960" h="7620">
                  <a:moveTo>
                    <a:pt x="187452" y="0"/>
                  </a:moveTo>
                  <a:lnTo>
                    <a:pt x="0" y="0"/>
                  </a:lnTo>
                  <a:lnTo>
                    <a:pt x="7948" y="7619"/>
                  </a:lnTo>
                  <a:lnTo>
                    <a:pt x="183685" y="7619"/>
                  </a:lnTo>
                  <a:lnTo>
                    <a:pt x="187452" y="0"/>
                  </a:lnTo>
                  <a:close/>
                </a:path>
              </a:pathLst>
            </a:custGeom>
            <a:solidFill>
              <a:srgbClr val="F3F7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1" name="object 1461"/>
            <p:cNvSpPr/>
            <p:nvPr/>
          </p:nvSpPr>
          <p:spPr>
            <a:xfrm>
              <a:off x="5214766" y="557529"/>
              <a:ext cx="175895" cy="7620"/>
            </a:xfrm>
            <a:custGeom>
              <a:avLst/>
              <a:gdLst/>
              <a:ahLst/>
              <a:cxnLst/>
              <a:rect l="l" t="t" r="r" b="b"/>
              <a:pathLst>
                <a:path w="175895" h="7620">
                  <a:moveTo>
                    <a:pt x="175736" y="0"/>
                  </a:moveTo>
                  <a:lnTo>
                    <a:pt x="0" y="0"/>
                  </a:lnTo>
                  <a:lnTo>
                    <a:pt x="7948" y="7620"/>
                  </a:lnTo>
                  <a:lnTo>
                    <a:pt x="171969" y="7620"/>
                  </a:lnTo>
                  <a:lnTo>
                    <a:pt x="175736" y="0"/>
                  </a:lnTo>
                  <a:close/>
                </a:path>
              </a:pathLst>
            </a:custGeom>
            <a:solidFill>
              <a:srgbClr val="F3F7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2" name="object 1462"/>
            <p:cNvSpPr/>
            <p:nvPr/>
          </p:nvSpPr>
          <p:spPr>
            <a:xfrm>
              <a:off x="5221390" y="563879"/>
              <a:ext cx="166370" cy="8890"/>
            </a:xfrm>
            <a:custGeom>
              <a:avLst/>
              <a:gdLst/>
              <a:ahLst/>
              <a:cxnLst/>
              <a:rect l="l" t="t" r="r" b="b"/>
              <a:pathLst>
                <a:path w="166370" h="8890">
                  <a:moveTo>
                    <a:pt x="165973" y="0"/>
                  </a:moveTo>
                  <a:lnTo>
                    <a:pt x="0" y="0"/>
                  </a:lnTo>
                  <a:lnTo>
                    <a:pt x="9273" y="8890"/>
                  </a:lnTo>
                  <a:lnTo>
                    <a:pt x="161578" y="8890"/>
                  </a:lnTo>
                  <a:lnTo>
                    <a:pt x="165973" y="0"/>
                  </a:lnTo>
                  <a:close/>
                </a:path>
              </a:pathLst>
            </a:custGeom>
            <a:solidFill>
              <a:srgbClr val="F2F7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3" name="object 1463"/>
            <p:cNvSpPr/>
            <p:nvPr/>
          </p:nvSpPr>
          <p:spPr>
            <a:xfrm>
              <a:off x="5229339" y="571499"/>
              <a:ext cx="154305" cy="7620"/>
            </a:xfrm>
            <a:custGeom>
              <a:avLst/>
              <a:gdLst/>
              <a:ahLst/>
              <a:cxnLst/>
              <a:rect l="l" t="t" r="r" b="b"/>
              <a:pathLst>
                <a:path w="154304" h="7620">
                  <a:moveTo>
                    <a:pt x="154257" y="0"/>
                  </a:moveTo>
                  <a:lnTo>
                    <a:pt x="0" y="0"/>
                  </a:lnTo>
                  <a:lnTo>
                    <a:pt x="7948" y="7620"/>
                  </a:lnTo>
                  <a:lnTo>
                    <a:pt x="150491" y="7620"/>
                  </a:lnTo>
                  <a:lnTo>
                    <a:pt x="154257" y="0"/>
                  </a:lnTo>
                  <a:close/>
                </a:path>
              </a:pathLst>
            </a:custGeom>
            <a:solidFill>
              <a:srgbClr val="F2F7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4" name="object 1464"/>
            <p:cNvSpPr/>
            <p:nvPr/>
          </p:nvSpPr>
          <p:spPr>
            <a:xfrm>
              <a:off x="5237288" y="579120"/>
              <a:ext cx="142875" cy="7620"/>
            </a:xfrm>
            <a:custGeom>
              <a:avLst/>
              <a:gdLst/>
              <a:ahLst/>
              <a:cxnLst/>
              <a:rect l="l" t="t" r="r" b="b"/>
              <a:pathLst>
                <a:path w="142875" h="7620">
                  <a:moveTo>
                    <a:pt x="142542" y="0"/>
                  </a:moveTo>
                  <a:lnTo>
                    <a:pt x="0" y="0"/>
                  </a:lnTo>
                  <a:lnTo>
                    <a:pt x="7948" y="7619"/>
                  </a:lnTo>
                  <a:lnTo>
                    <a:pt x="138775" y="7619"/>
                  </a:lnTo>
                  <a:lnTo>
                    <a:pt x="142542" y="0"/>
                  </a:lnTo>
                  <a:close/>
                </a:path>
              </a:pathLst>
            </a:custGeom>
            <a:solidFill>
              <a:srgbClr val="F2F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5" name="object 1465"/>
            <p:cNvSpPr/>
            <p:nvPr/>
          </p:nvSpPr>
          <p:spPr>
            <a:xfrm>
              <a:off x="5243912" y="585470"/>
              <a:ext cx="133350" cy="8890"/>
            </a:xfrm>
            <a:custGeom>
              <a:avLst/>
              <a:gdLst/>
              <a:ahLst/>
              <a:cxnLst/>
              <a:rect l="l" t="t" r="r" b="b"/>
              <a:pathLst>
                <a:path w="133350" h="8890">
                  <a:moveTo>
                    <a:pt x="132778" y="0"/>
                  </a:moveTo>
                  <a:lnTo>
                    <a:pt x="0" y="0"/>
                  </a:lnTo>
                  <a:lnTo>
                    <a:pt x="9273" y="8889"/>
                  </a:lnTo>
                  <a:lnTo>
                    <a:pt x="128384" y="8889"/>
                  </a:lnTo>
                  <a:lnTo>
                    <a:pt x="132778" y="0"/>
                  </a:lnTo>
                  <a:close/>
                </a:path>
              </a:pathLst>
            </a:custGeom>
            <a:solidFill>
              <a:srgbClr val="F2F7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6" name="object 1466"/>
            <p:cNvSpPr/>
            <p:nvPr/>
          </p:nvSpPr>
          <p:spPr>
            <a:xfrm>
              <a:off x="5251861" y="593089"/>
              <a:ext cx="121285" cy="7620"/>
            </a:xfrm>
            <a:custGeom>
              <a:avLst/>
              <a:gdLst/>
              <a:ahLst/>
              <a:cxnLst/>
              <a:rect l="l" t="t" r="r" b="b"/>
              <a:pathLst>
                <a:path w="121285" h="7620">
                  <a:moveTo>
                    <a:pt x="121063" y="0"/>
                  </a:moveTo>
                  <a:lnTo>
                    <a:pt x="0" y="0"/>
                  </a:lnTo>
                  <a:lnTo>
                    <a:pt x="7948" y="7620"/>
                  </a:lnTo>
                  <a:lnTo>
                    <a:pt x="117296" y="7620"/>
                  </a:lnTo>
                  <a:lnTo>
                    <a:pt x="121063" y="0"/>
                  </a:lnTo>
                  <a:close/>
                </a:path>
              </a:pathLst>
            </a:custGeom>
            <a:solidFill>
              <a:srgbClr val="F2F7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7" name="object 1467"/>
            <p:cNvSpPr/>
            <p:nvPr/>
          </p:nvSpPr>
          <p:spPr>
            <a:xfrm>
              <a:off x="5259809" y="600710"/>
              <a:ext cx="109855" cy="7620"/>
            </a:xfrm>
            <a:custGeom>
              <a:avLst/>
              <a:gdLst/>
              <a:ahLst/>
              <a:cxnLst/>
              <a:rect l="l" t="t" r="r" b="b"/>
              <a:pathLst>
                <a:path w="109854" h="7620">
                  <a:moveTo>
                    <a:pt x="109347" y="0"/>
                  </a:moveTo>
                  <a:lnTo>
                    <a:pt x="0" y="0"/>
                  </a:lnTo>
                  <a:lnTo>
                    <a:pt x="7948" y="7619"/>
                  </a:lnTo>
                  <a:lnTo>
                    <a:pt x="105580" y="7619"/>
                  </a:lnTo>
                  <a:lnTo>
                    <a:pt x="109347" y="0"/>
                  </a:lnTo>
                  <a:close/>
                </a:path>
              </a:pathLst>
            </a:custGeom>
            <a:solidFill>
              <a:srgbClr val="F2F7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8" name="object 1468"/>
            <p:cNvSpPr/>
            <p:nvPr/>
          </p:nvSpPr>
          <p:spPr>
            <a:xfrm>
              <a:off x="5266434" y="607060"/>
              <a:ext cx="99695" cy="8890"/>
            </a:xfrm>
            <a:custGeom>
              <a:avLst/>
              <a:gdLst/>
              <a:ahLst/>
              <a:cxnLst/>
              <a:rect l="l" t="t" r="r" b="b"/>
              <a:pathLst>
                <a:path w="99695" h="8890">
                  <a:moveTo>
                    <a:pt x="99584" y="0"/>
                  </a:moveTo>
                  <a:lnTo>
                    <a:pt x="0" y="0"/>
                  </a:lnTo>
                  <a:lnTo>
                    <a:pt x="9273" y="8889"/>
                  </a:lnTo>
                  <a:lnTo>
                    <a:pt x="95189" y="8889"/>
                  </a:lnTo>
                  <a:lnTo>
                    <a:pt x="99584" y="0"/>
                  </a:lnTo>
                  <a:close/>
                </a:path>
              </a:pathLst>
            </a:custGeom>
            <a:solidFill>
              <a:srgbClr val="F2F7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9" name="object 1469"/>
            <p:cNvSpPr/>
            <p:nvPr/>
          </p:nvSpPr>
          <p:spPr>
            <a:xfrm>
              <a:off x="5274383" y="614679"/>
              <a:ext cx="88265" cy="7620"/>
            </a:xfrm>
            <a:custGeom>
              <a:avLst/>
              <a:gdLst/>
              <a:ahLst/>
              <a:cxnLst/>
              <a:rect l="l" t="t" r="r" b="b"/>
              <a:pathLst>
                <a:path w="88264" h="7620">
                  <a:moveTo>
                    <a:pt x="87868" y="0"/>
                  </a:moveTo>
                  <a:lnTo>
                    <a:pt x="0" y="0"/>
                  </a:lnTo>
                  <a:lnTo>
                    <a:pt x="7948" y="7620"/>
                  </a:lnTo>
                  <a:lnTo>
                    <a:pt x="84101" y="7620"/>
                  </a:lnTo>
                  <a:lnTo>
                    <a:pt x="87868" y="0"/>
                  </a:lnTo>
                  <a:close/>
                </a:path>
              </a:pathLst>
            </a:custGeom>
            <a:solidFill>
              <a:srgbClr val="F2F7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0" name="object 1470"/>
            <p:cNvSpPr/>
            <p:nvPr/>
          </p:nvSpPr>
          <p:spPr>
            <a:xfrm>
              <a:off x="5282331" y="622299"/>
              <a:ext cx="76200" cy="7620"/>
            </a:xfrm>
            <a:custGeom>
              <a:avLst/>
              <a:gdLst/>
              <a:ahLst/>
              <a:cxnLst/>
              <a:rect l="l" t="t" r="r" b="b"/>
              <a:pathLst>
                <a:path w="76200" h="7620">
                  <a:moveTo>
                    <a:pt x="76152" y="0"/>
                  </a:moveTo>
                  <a:lnTo>
                    <a:pt x="0" y="0"/>
                  </a:lnTo>
                  <a:lnTo>
                    <a:pt x="7948" y="7620"/>
                  </a:lnTo>
                  <a:lnTo>
                    <a:pt x="72385" y="7620"/>
                  </a:lnTo>
                  <a:lnTo>
                    <a:pt x="76152" y="0"/>
                  </a:lnTo>
                  <a:close/>
                </a:path>
              </a:pathLst>
            </a:custGeom>
            <a:solidFill>
              <a:srgbClr val="F1F7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1" name="object 1471"/>
            <p:cNvSpPr/>
            <p:nvPr/>
          </p:nvSpPr>
          <p:spPr>
            <a:xfrm>
              <a:off x="5288956" y="628649"/>
              <a:ext cx="66675" cy="8890"/>
            </a:xfrm>
            <a:custGeom>
              <a:avLst/>
              <a:gdLst/>
              <a:ahLst/>
              <a:cxnLst/>
              <a:rect l="l" t="t" r="r" b="b"/>
              <a:pathLst>
                <a:path w="66675" h="8890">
                  <a:moveTo>
                    <a:pt x="66389" y="0"/>
                  </a:moveTo>
                  <a:lnTo>
                    <a:pt x="0" y="0"/>
                  </a:lnTo>
                  <a:lnTo>
                    <a:pt x="9273" y="8889"/>
                  </a:lnTo>
                  <a:lnTo>
                    <a:pt x="61994" y="8889"/>
                  </a:lnTo>
                  <a:lnTo>
                    <a:pt x="66389" y="0"/>
                  </a:lnTo>
                  <a:close/>
                </a:path>
              </a:pathLst>
            </a:custGeom>
            <a:solidFill>
              <a:srgbClr val="F1F7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2" name="object 1472"/>
            <p:cNvSpPr/>
            <p:nvPr/>
          </p:nvSpPr>
          <p:spPr>
            <a:xfrm>
              <a:off x="5296904" y="636270"/>
              <a:ext cx="55244" cy="7620"/>
            </a:xfrm>
            <a:custGeom>
              <a:avLst/>
              <a:gdLst/>
              <a:ahLst/>
              <a:cxnLst/>
              <a:rect l="l" t="t" r="r" b="b"/>
              <a:pathLst>
                <a:path w="55245" h="7620">
                  <a:moveTo>
                    <a:pt x="54673" y="0"/>
                  </a:moveTo>
                  <a:lnTo>
                    <a:pt x="0" y="0"/>
                  </a:lnTo>
                  <a:lnTo>
                    <a:pt x="7948" y="7619"/>
                  </a:lnTo>
                  <a:lnTo>
                    <a:pt x="50906" y="7619"/>
                  </a:lnTo>
                  <a:lnTo>
                    <a:pt x="54673" y="0"/>
                  </a:lnTo>
                  <a:close/>
                </a:path>
              </a:pathLst>
            </a:custGeom>
            <a:solidFill>
              <a:srgbClr val="F1F7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3" name="object 1473"/>
            <p:cNvSpPr/>
            <p:nvPr/>
          </p:nvSpPr>
          <p:spPr>
            <a:xfrm>
              <a:off x="5304854" y="643889"/>
              <a:ext cx="43180" cy="7620"/>
            </a:xfrm>
            <a:custGeom>
              <a:avLst/>
              <a:gdLst/>
              <a:ahLst/>
              <a:cxnLst/>
              <a:rect l="l" t="t" r="r" b="b"/>
              <a:pathLst>
                <a:path w="43179" h="7620">
                  <a:moveTo>
                    <a:pt x="42957" y="0"/>
                  </a:moveTo>
                  <a:lnTo>
                    <a:pt x="0" y="0"/>
                  </a:lnTo>
                  <a:lnTo>
                    <a:pt x="7948" y="7620"/>
                  </a:lnTo>
                  <a:lnTo>
                    <a:pt x="39191" y="7620"/>
                  </a:lnTo>
                  <a:lnTo>
                    <a:pt x="42957" y="0"/>
                  </a:lnTo>
                  <a:close/>
                </a:path>
              </a:pathLst>
            </a:custGeom>
            <a:solidFill>
              <a:srgbClr val="F1F7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4" name="object 1474"/>
            <p:cNvSpPr/>
            <p:nvPr/>
          </p:nvSpPr>
          <p:spPr>
            <a:xfrm>
              <a:off x="5312802" y="651510"/>
              <a:ext cx="31750" cy="7620"/>
            </a:xfrm>
            <a:custGeom>
              <a:avLst/>
              <a:gdLst/>
              <a:ahLst/>
              <a:cxnLst/>
              <a:rect l="l" t="t" r="r" b="b"/>
              <a:pathLst>
                <a:path w="31750" h="7620">
                  <a:moveTo>
                    <a:pt x="31242" y="0"/>
                  </a:moveTo>
                  <a:lnTo>
                    <a:pt x="0" y="0"/>
                  </a:lnTo>
                  <a:lnTo>
                    <a:pt x="7948" y="7619"/>
                  </a:lnTo>
                  <a:lnTo>
                    <a:pt x="27475" y="7619"/>
                  </a:lnTo>
                  <a:lnTo>
                    <a:pt x="31242" y="0"/>
                  </a:lnTo>
                  <a:close/>
                </a:path>
              </a:pathLst>
            </a:custGeom>
            <a:solidFill>
              <a:srgbClr val="F1F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5" name="object 1475"/>
            <p:cNvSpPr/>
            <p:nvPr/>
          </p:nvSpPr>
          <p:spPr>
            <a:xfrm>
              <a:off x="5319426" y="657860"/>
              <a:ext cx="21590" cy="7620"/>
            </a:xfrm>
            <a:custGeom>
              <a:avLst/>
              <a:gdLst/>
              <a:ahLst/>
              <a:cxnLst/>
              <a:rect l="l" t="t" r="r" b="b"/>
              <a:pathLst>
                <a:path w="21589" h="7620">
                  <a:moveTo>
                    <a:pt x="21478" y="0"/>
                  </a:moveTo>
                  <a:lnTo>
                    <a:pt x="0" y="0"/>
                  </a:lnTo>
                  <a:lnTo>
                    <a:pt x="7948" y="7619"/>
                  </a:lnTo>
                  <a:lnTo>
                    <a:pt x="17712" y="7619"/>
                  </a:lnTo>
                  <a:lnTo>
                    <a:pt x="21478" y="0"/>
                  </a:lnTo>
                  <a:close/>
                </a:path>
              </a:pathLst>
            </a:custGeom>
            <a:solidFill>
              <a:srgbClr val="F1F7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6" name="object 1476"/>
            <p:cNvSpPr/>
            <p:nvPr/>
          </p:nvSpPr>
          <p:spPr>
            <a:xfrm>
              <a:off x="5327375" y="665479"/>
              <a:ext cx="10160" cy="6350"/>
            </a:xfrm>
            <a:custGeom>
              <a:avLst/>
              <a:gdLst/>
              <a:ahLst/>
              <a:cxnLst/>
              <a:rect l="l" t="t" r="r" b="b"/>
              <a:pathLst>
                <a:path w="10160" h="6350">
                  <a:moveTo>
                    <a:pt x="9763" y="0"/>
                  </a:moveTo>
                  <a:lnTo>
                    <a:pt x="0" y="0"/>
                  </a:lnTo>
                  <a:lnTo>
                    <a:pt x="6624" y="6350"/>
                  </a:lnTo>
                  <a:lnTo>
                    <a:pt x="9763" y="0"/>
                  </a:lnTo>
                  <a:close/>
                </a:path>
              </a:pathLst>
            </a:custGeom>
            <a:solidFill>
              <a:srgbClr val="F1F7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7" name="object 1477"/>
            <p:cNvSpPr/>
            <p:nvPr/>
          </p:nvSpPr>
          <p:spPr>
            <a:xfrm>
              <a:off x="3963670" y="80010"/>
              <a:ext cx="1802130" cy="1734820"/>
            </a:xfrm>
            <a:custGeom>
              <a:avLst/>
              <a:gdLst/>
              <a:ahLst/>
              <a:cxnLst/>
              <a:rect l="l" t="t" r="r" b="b"/>
              <a:pathLst>
                <a:path w="1802129" h="1734820">
                  <a:moveTo>
                    <a:pt x="1537969" y="254000"/>
                  </a:moveTo>
                  <a:lnTo>
                    <a:pt x="1187450" y="415290"/>
                  </a:lnTo>
                  <a:lnTo>
                    <a:pt x="1371600" y="591820"/>
                  </a:lnTo>
                  <a:lnTo>
                    <a:pt x="1537969" y="254000"/>
                  </a:lnTo>
                  <a:close/>
                </a:path>
                <a:path w="1802129" h="1734820">
                  <a:moveTo>
                    <a:pt x="0" y="0"/>
                  </a:moveTo>
                  <a:lnTo>
                    <a:pt x="0" y="0"/>
                  </a:lnTo>
                </a:path>
                <a:path w="1802129" h="1734820">
                  <a:moveTo>
                    <a:pt x="1802129" y="1734820"/>
                  </a:moveTo>
                  <a:lnTo>
                    <a:pt x="1802129" y="173482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8" name="object 1478"/>
            <p:cNvSpPr/>
            <p:nvPr/>
          </p:nvSpPr>
          <p:spPr>
            <a:xfrm>
              <a:off x="4861730" y="8127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2369" y="0"/>
                  </a:moveTo>
                  <a:lnTo>
                    <a:pt x="0" y="6350"/>
                  </a:lnTo>
                  <a:lnTo>
                    <a:pt x="4716" y="6350"/>
                  </a:lnTo>
                  <a:lnTo>
                    <a:pt x="2369" y="0"/>
                  </a:lnTo>
                  <a:close/>
                </a:path>
              </a:pathLst>
            </a:custGeom>
            <a:solidFill>
              <a:srgbClr val="F6F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9" name="object 1479"/>
            <p:cNvSpPr/>
            <p:nvPr/>
          </p:nvSpPr>
          <p:spPr>
            <a:xfrm>
              <a:off x="4858886" y="87629"/>
              <a:ext cx="10795" cy="7620"/>
            </a:xfrm>
            <a:custGeom>
              <a:avLst/>
              <a:gdLst/>
              <a:ahLst/>
              <a:cxnLst/>
              <a:rect l="l" t="t" r="r" b="b"/>
              <a:pathLst>
                <a:path w="10795" h="7619">
                  <a:moveTo>
                    <a:pt x="7560" y="0"/>
                  </a:moveTo>
                  <a:lnTo>
                    <a:pt x="2843" y="0"/>
                  </a:lnTo>
                  <a:lnTo>
                    <a:pt x="0" y="7620"/>
                  </a:lnTo>
                  <a:lnTo>
                    <a:pt x="10376" y="7620"/>
                  </a:lnTo>
                  <a:lnTo>
                    <a:pt x="7560" y="0"/>
                  </a:lnTo>
                  <a:close/>
                </a:path>
              </a:pathLst>
            </a:custGeom>
            <a:solidFill>
              <a:srgbClr val="F6F8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0" name="object 1480"/>
            <p:cNvSpPr/>
            <p:nvPr/>
          </p:nvSpPr>
          <p:spPr>
            <a:xfrm>
              <a:off x="4856042" y="93979"/>
              <a:ext cx="16510" cy="8890"/>
            </a:xfrm>
            <a:custGeom>
              <a:avLst/>
              <a:gdLst/>
              <a:ahLst/>
              <a:cxnLst/>
              <a:rect l="l" t="t" r="r" b="b"/>
              <a:pathLst>
                <a:path w="16510" h="8889">
                  <a:moveTo>
                    <a:pt x="12750" y="0"/>
                  </a:moveTo>
                  <a:lnTo>
                    <a:pt x="3317" y="0"/>
                  </a:lnTo>
                  <a:lnTo>
                    <a:pt x="0" y="8890"/>
                  </a:lnTo>
                  <a:lnTo>
                    <a:pt x="16036" y="8890"/>
                  </a:lnTo>
                  <a:lnTo>
                    <a:pt x="12750" y="0"/>
                  </a:lnTo>
                  <a:close/>
                </a:path>
              </a:pathLst>
            </a:custGeom>
            <a:solidFill>
              <a:srgbClr val="F6F8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1" name="object 1481"/>
            <p:cNvSpPr/>
            <p:nvPr/>
          </p:nvSpPr>
          <p:spPr>
            <a:xfrm>
              <a:off x="4853673" y="101600"/>
              <a:ext cx="20955" cy="7620"/>
            </a:xfrm>
            <a:custGeom>
              <a:avLst/>
              <a:gdLst/>
              <a:ahLst/>
              <a:cxnLst/>
              <a:rect l="l" t="t" r="r" b="b"/>
              <a:pathLst>
                <a:path w="20954" h="7619">
                  <a:moveTo>
                    <a:pt x="17936" y="0"/>
                  </a:moveTo>
                  <a:lnTo>
                    <a:pt x="2843" y="0"/>
                  </a:lnTo>
                  <a:lnTo>
                    <a:pt x="0" y="7620"/>
                  </a:lnTo>
                  <a:lnTo>
                    <a:pt x="20752" y="7620"/>
                  </a:lnTo>
                  <a:lnTo>
                    <a:pt x="17936" y="0"/>
                  </a:lnTo>
                  <a:close/>
                </a:path>
              </a:pathLst>
            </a:custGeom>
            <a:solidFill>
              <a:srgbClr val="F6F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2" name="object 1482"/>
            <p:cNvSpPr/>
            <p:nvPr/>
          </p:nvSpPr>
          <p:spPr>
            <a:xfrm>
              <a:off x="4850829" y="109219"/>
              <a:ext cx="26670" cy="7620"/>
            </a:xfrm>
            <a:custGeom>
              <a:avLst/>
              <a:gdLst/>
              <a:ahLst/>
              <a:cxnLst/>
              <a:rect l="l" t="t" r="r" b="b"/>
              <a:pathLst>
                <a:path w="26670" h="7619">
                  <a:moveTo>
                    <a:pt x="23596" y="0"/>
                  </a:moveTo>
                  <a:lnTo>
                    <a:pt x="2843" y="0"/>
                  </a:lnTo>
                  <a:lnTo>
                    <a:pt x="0" y="7620"/>
                  </a:lnTo>
                  <a:lnTo>
                    <a:pt x="26412" y="7620"/>
                  </a:lnTo>
                  <a:lnTo>
                    <a:pt x="23596" y="0"/>
                  </a:lnTo>
                  <a:close/>
                </a:path>
              </a:pathLst>
            </a:custGeom>
            <a:solidFill>
              <a:srgbClr val="F6F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3" name="object 1483"/>
            <p:cNvSpPr/>
            <p:nvPr/>
          </p:nvSpPr>
          <p:spPr>
            <a:xfrm>
              <a:off x="4847985" y="115569"/>
              <a:ext cx="32384" cy="8890"/>
            </a:xfrm>
            <a:custGeom>
              <a:avLst/>
              <a:gdLst/>
              <a:ahLst/>
              <a:cxnLst/>
              <a:rect l="l" t="t" r="r" b="b"/>
              <a:pathLst>
                <a:path w="32385" h="8889">
                  <a:moveTo>
                    <a:pt x="28786" y="0"/>
                  </a:moveTo>
                  <a:lnTo>
                    <a:pt x="3317" y="0"/>
                  </a:lnTo>
                  <a:lnTo>
                    <a:pt x="0" y="8889"/>
                  </a:lnTo>
                  <a:lnTo>
                    <a:pt x="32072" y="8889"/>
                  </a:lnTo>
                  <a:lnTo>
                    <a:pt x="28786" y="0"/>
                  </a:lnTo>
                  <a:close/>
                </a:path>
              </a:pathLst>
            </a:custGeom>
            <a:solidFill>
              <a:srgbClr val="F6F8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4" name="object 1484"/>
            <p:cNvSpPr/>
            <p:nvPr/>
          </p:nvSpPr>
          <p:spPr>
            <a:xfrm>
              <a:off x="4845615" y="123190"/>
              <a:ext cx="36830" cy="7620"/>
            </a:xfrm>
            <a:custGeom>
              <a:avLst/>
              <a:gdLst/>
              <a:ahLst/>
              <a:cxnLst/>
              <a:rect l="l" t="t" r="r" b="b"/>
              <a:pathLst>
                <a:path w="36829" h="7619">
                  <a:moveTo>
                    <a:pt x="33972" y="0"/>
                  </a:moveTo>
                  <a:lnTo>
                    <a:pt x="2843" y="0"/>
                  </a:lnTo>
                  <a:lnTo>
                    <a:pt x="0" y="7619"/>
                  </a:lnTo>
                  <a:lnTo>
                    <a:pt x="36788" y="7619"/>
                  </a:lnTo>
                  <a:lnTo>
                    <a:pt x="33972" y="0"/>
                  </a:lnTo>
                  <a:close/>
                </a:path>
              </a:pathLst>
            </a:custGeom>
            <a:solidFill>
              <a:srgbClr val="F6F8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5" name="object 1485"/>
            <p:cNvSpPr/>
            <p:nvPr/>
          </p:nvSpPr>
          <p:spPr>
            <a:xfrm>
              <a:off x="4842772" y="130809"/>
              <a:ext cx="42545" cy="7620"/>
            </a:xfrm>
            <a:custGeom>
              <a:avLst/>
              <a:gdLst/>
              <a:ahLst/>
              <a:cxnLst/>
              <a:rect l="l" t="t" r="r" b="b"/>
              <a:pathLst>
                <a:path w="42545" h="7619">
                  <a:moveTo>
                    <a:pt x="39632" y="0"/>
                  </a:moveTo>
                  <a:lnTo>
                    <a:pt x="2843" y="0"/>
                  </a:lnTo>
                  <a:lnTo>
                    <a:pt x="0" y="7620"/>
                  </a:lnTo>
                  <a:lnTo>
                    <a:pt x="42448" y="7620"/>
                  </a:lnTo>
                  <a:lnTo>
                    <a:pt x="39632" y="0"/>
                  </a:lnTo>
                  <a:close/>
                </a:path>
              </a:pathLst>
            </a:custGeom>
            <a:solidFill>
              <a:srgbClr val="F6F8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6" name="object 1486"/>
            <p:cNvSpPr/>
            <p:nvPr/>
          </p:nvSpPr>
          <p:spPr>
            <a:xfrm>
              <a:off x="4839928" y="137159"/>
              <a:ext cx="48260" cy="8890"/>
            </a:xfrm>
            <a:custGeom>
              <a:avLst/>
              <a:gdLst/>
              <a:ahLst/>
              <a:cxnLst/>
              <a:rect l="l" t="t" r="r" b="b"/>
              <a:pathLst>
                <a:path w="48260" h="8889">
                  <a:moveTo>
                    <a:pt x="44822" y="0"/>
                  </a:moveTo>
                  <a:lnTo>
                    <a:pt x="3317" y="0"/>
                  </a:lnTo>
                  <a:lnTo>
                    <a:pt x="0" y="8890"/>
                  </a:lnTo>
                  <a:lnTo>
                    <a:pt x="48108" y="8890"/>
                  </a:lnTo>
                  <a:lnTo>
                    <a:pt x="44822" y="0"/>
                  </a:lnTo>
                  <a:close/>
                </a:path>
              </a:pathLst>
            </a:custGeom>
            <a:solidFill>
              <a:srgbClr val="F6F8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7" name="object 1487"/>
            <p:cNvSpPr/>
            <p:nvPr/>
          </p:nvSpPr>
          <p:spPr>
            <a:xfrm>
              <a:off x="4837558" y="144779"/>
              <a:ext cx="53340" cy="7620"/>
            </a:xfrm>
            <a:custGeom>
              <a:avLst/>
              <a:gdLst/>
              <a:ahLst/>
              <a:cxnLst/>
              <a:rect l="l" t="t" r="r" b="b"/>
              <a:pathLst>
                <a:path w="53339" h="7619">
                  <a:moveTo>
                    <a:pt x="50008" y="0"/>
                  </a:moveTo>
                  <a:lnTo>
                    <a:pt x="2843" y="0"/>
                  </a:lnTo>
                  <a:lnTo>
                    <a:pt x="0" y="7620"/>
                  </a:lnTo>
                  <a:lnTo>
                    <a:pt x="52824" y="7620"/>
                  </a:lnTo>
                  <a:lnTo>
                    <a:pt x="50008" y="0"/>
                  </a:lnTo>
                  <a:close/>
                </a:path>
              </a:pathLst>
            </a:custGeom>
            <a:solidFill>
              <a:srgbClr val="F5F8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8" name="object 1488"/>
            <p:cNvSpPr/>
            <p:nvPr/>
          </p:nvSpPr>
          <p:spPr>
            <a:xfrm>
              <a:off x="4834714" y="152400"/>
              <a:ext cx="59055" cy="7620"/>
            </a:xfrm>
            <a:custGeom>
              <a:avLst/>
              <a:gdLst/>
              <a:ahLst/>
              <a:cxnLst/>
              <a:rect l="l" t="t" r="r" b="b"/>
              <a:pathLst>
                <a:path w="59054" h="7619">
                  <a:moveTo>
                    <a:pt x="55668" y="0"/>
                  </a:moveTo>
                  <a:lnTo>
                    <a:pt x="2843" y="0"/>
                  </a:lnTo>
                  <a:lnTo>
                    <a:pt x="0" y="7620"/>
                  </a:lnTo>
                  <a:lnTo>
                    <a:pt x="58484" y="7620"/>
                  </a:lnTo>
                  <a:lnTo>
                    <a:pt x="55668" y="0"/>
                  </a:lnTo>
                  <a:close/>
                </a:path>
              </a:pathLst>
            </a:custGeom>
            <a:solidFill>
              <a:srgbClr val="F5F8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9" name="object 1489"/>
            <p:cNvSpPr/>
            <p:nvPr/>
          </p:nvSpPr>
          <p:spPr>
            <a:xfrm>
              <a:off x="4831871" y="158750"/>
              <a:ext cx="64769" cy="8890"/>
            </a:xfrm>
            <a:custGeom>
              <a:avLst/>
              <a:gdLst/>
              <a:ahLst/>
              <a:cxnLst/>
              <a:rect l="l" t="t" r="r" b="b"/>
              <a:pathLst>
                <a:path w="64770" h="8889">
                  <a:moveTo>
                    <a:pt x="60858" y="0"/>
                  </a:moveTo>
                  <a:lnTo>
                    <a:pt x="3317" y="0"/>
                  </a:lnTo>
                  <a:lnTo>
                    <a:pt x="0" y="8890"/>
                  </a:lnTo>
                  <a:lnTo>
                    <a:pt x="64144" y="8890"/>
                  </a:lnTo>
                  <a:lnTo>
                    <a:pt x="60858" y="0"/>
                  </a:lnTo>
                  <a:close/>
                </a:path>
              </a:pathLst>
            </a:custGeom>
            <a:solidFill>
              <a:srgbClr val="F5F8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0" name="object 1490"/>
            <p:cNvSpPr/>
            <p:nvPr/>
          </p:nvSpPr>
          <p:spPr>
            <a:xfrm>
              <a:off x="4829501" y="166369"/>
              <a:ext cx="69215" cy="7620"/>
            </a:xfrm>
            <a:custGeom>
              <a:avLst/>
              <a:gdLst/>
              <a:ahLst/>
              <a:cxnLst/>
              <a:rect l="l" t="t" r="r" b="b"/>
              <a:pathLst>
                <a:path w="69214" h="7619">
                  <a:moveTo>
                    <a:pt x="66044" y="0"/>
                  </a:moveTo>
                  <a:lnTo>
                    <a:pt x="2843" y="0"/>
                  </a:lnTo>
                  <a:lnTo>
                    <a:pt x="0" y="7620"/>
                  </a:lnTo>
                  <a:lnTo>
                    <a:pt x="68860" y="7620"/>
                  </a:lnTo>
                  <a:lnTo>
                    <a:pt x="66044" y="0"/>
                  </a:lnTo>
                  <a:close/>
                </a:path>
              </a:pathLst>
            </a:custGeom>
            <a:solidFill>
              <a:srgbClr val="F5F8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1" name="object 1491"/>
            <p:cNvSpPr/>
            <p:nvPr/>
          </p:nvSpPr>
          <p:spPr>
            <a:xfrm>
              <a:off x="4826658" y="173990"/>
              <a:ext cx="74930" cy="7620"/>
            </a:xfrm>
            <a:custGeom>
              <a:avLst/>
              <a:gdLst/>
              <a:ahLst/>
              <a:cxnLst/>
              <a:rect l="l" t="t" r="r" b="b"/>
              <a:pathLst>
                <a:path w="74929" h="7619">
                  <a:moveTo>
                    <a:pt x="71704" y="0"/>
                  </a:moveTo>
                  <a:lnTo>
                    <a:pt x="2843" y="0"/>
                  </a:lnTo>
                  <a:lnTo>
                    <a:pt x="0" y="7619"/>
                  </a:lnTo>
                  <a:lnTo>
                    <a:pt x="74520" y="7619"/>
                  </a:lnTo>
                  <a:lnTo>
                    <a:pt x="71704" y="0"/>
                  </a:lnTo>
                  <a:close/>
                </a:path>
              </a:pathLst>
            </a:custGeom>
            <a:solidFill>
              <a:srgbClr val="F5F8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2" name="object 1492"/>
            <p:cNvSpPr/>
            <p:nvPr/>
          </p:nvSpPr>
          <p:spPr>
            <a:xfrm>
              <a:off x="4823814" y="180340"/>
              <a:ext cx="80645" cy="8890"/>
            </a:xfrm>
            <a:custGeom>
              <a:avLst/>
              <a:gdLst/>
              <a:ahLst/>
              <a:cxnLst/>
              <a:rect l="l" t="t" r="r" b="b"/>
              <a:pathLst>
                <a:path w="80645" h="8889">
                  <a:moveTo>
                    <a:pt x="76894" y="0"/>
                  </a:moveTo>
                  <a:lnTo>
                    <a:pt x="3317" y="0"/>
                  </a:lnTo>
                  <a:lnTo>
                    <a:pt x="0" y="8889"/>
                  </a:lnTo>
                  <a:lnTo>
                    <a:pt x="80180" y="8889"/>
                  </a:lnTo>
                  <a:lnTo>
                    <a:pt x="76894" y="0"/>
                  </a:lnTo>
                  <a:close/>
                </a:path>
              </a:pathLst>
            </a:custGeom>
            <a:solidFill>
              <a:srgbClr val="F5F8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3" name="object 1493"/>
            <p:cNvSpPr/>
            <p:nvPr/>
          </p:nvSpPr>
          <p:spPr>
            <a:xfrm>
              <a:off x="4821444" y="187959"/>
              <a:ext cx="85090" cy="7620"/>
            </a:xfrm>
            <a:custGeom>
              <a:avLst/>
              <a:gdLst/>
              <a:ahLst/>
              <a:cxnLst/>
              <a:rect l="l" t="t" r="r" b="b"/>
              <a:pathLst>
                <a:path w="85089" h="7619">
                  <a:moveTo>
                    <a:pt x="82080" y="0"/>
                  </a:moveTo>
                  <a:lnTo>
                    <a:pt x="2843" y="0"/>
                  </a:lnTo>
                  <a:lnTo>
                    <a:pt x="0" y="7620"/>
                  </a:lnTo>
                  <a:lnTo>
                    <a:pt x="84896" y="7620"/>
                  </a:lnTo>
                  <a:lnTo>
                    <a:pt x="82080" y="0"/>
                  </a:lnTo>
                  <a:close/>
                </a:path>
              </a:pathLst>
            </a:custGeom>
            <a:solidFill>
              <a:srgbClr val="F5F8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4" name="object 1494"/>
            <p:cNvSpPr/>
            <p:nvPr/>
          </p:nvSpPr>
          <p:spPr>
            <a:xfrm>
              <a:off x="4818600" y="195579"/>
              <a:ext cx="90805" cy="7620"/>
            </a:xfrm>
            <a:custGeom>
              <a:avLst/>
              <a:gdLst/>
              <a:ahLst/>
              <a:cxnLst/>
              <a:rect l="l" t="t" r="r" b="b"/>
              <a:pathLst>
                <a:path w="90804" h="7619">
                  <a:moveTo>
                    <a:pt x="87740" y="0"/>
                  </a:moveTo>
                  <a:lnTo>
                    <a:pt x="2843" y="0"/>
                  </a:lnTo>
                  <a:lnTo>
                    <a:pt x="0" y="7620"/>
                  </a:lnTo>
                  <a:lnTo>
                    <a:pt x="90556" y="7620"/>
                  </a:lnTo>
                  <a:lnTo>
                    <a:pt x="87740" y="0"/>
                  </a:lnTo>
                  <a:close/>
                </a:path>
              </a:pathLst>
            </a:custGeom>
            <a:solidFill>
              <a:srgbClr val="F5F8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5" name="object 1495"/>
            <p:cNvSpPr/>
            <p:nvPr/>
          </p:nvSpPr>
          <p:spPr>
            <a:xfrm>
              <a:off x="4815757" y="203200"/>
              <a:ext cx="96520" cy="7620"/>
            </a:xfrm>
            <a:custGeom>
              <a:avLst/>
              <a:gdLst/>
              <a:ahLst/>
              <a:cxnLst/>
              <a:rect l="l" t="t" r="r" b="b"/>
              <a:pathLst>
                <a:path w="96520" h="7620">
                  <a:moveTo>
                    <a:pt x="93400" y="0"/>
                  </a:moveTo>
                  <a:lnTo>
                    <a:pt x="2843" y="0"/>
                  </a:lnTo>
                  <a:lnTo>
                    <a:pt x="0" y="7620"/>
                  </a:lnTo>
                  <a:lnTo>
                    <a:pt x="96216" y="7620"/>
                  </a:lnTo>
                  <a:lnTo>
                    <a:pt x="93400" y="0"/>
                  </a:lnTo>
                  <a:close/>
                </a:path>
              </a:pathLst>
            </a:custGeom>
            <a:solidFill>
              <a:srgbClr val="F4F8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6" name="object 1496"/>
            <p:cNvSpPr/>
            <p:nvPr/>
          </p:nvSpPr>
          <p:spPr>
            <a:xfrm>
              <a:off x="4813387" y="209550"/>
              <a:ext cx="100965" cy="7620"/>
            </a:xfrm>
            <a:custGeom>
              <a:avLst/>
              <a:gdLst/>
              <a:ahLst/>
              <a:cxnLst/>
              <a:rect l="l" t="t" r="r" b="b"/>
              <a:pathLst>
                <a:path w="100964" h="7620">
                  <a:moveTo>
                    <a:pt x="98116" y="0"/>
                  </a:moveTo>
                  <a:lnTo>
                    <a:pt x="2843" y="0"/>
                  </a:lnTo>
                  <a:lnTo>
                    <a:pt x="0" y="7620"/>
                  </a:lnTo>
                  <a:lnTo>
                    <a:pt x="100932" y="7620"/>
                  </a:lnTo>
                  <a:lnTo>
                    <a:pt x="98116" y="0"/>
                  </a:lnTo>
                  <a:close/>
                </a:path>
              </a:pathLst>
            </a:custGeom>
            <a:solidFill>
              <a:srgbClr val="F4F8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7" name="object 1497"/>
            <p:cNvSpPr/>
            <p:nvPr/>
          </p:nvSpPr>
          <p:spPr>
            <a:xfrm>
              <a:off x="4810543" y="217170"/>
              <a:ext cx="106680" cy="7620"/>
            </a:xfrm>
            <a:custGeom>
              <a:avLst/>
              <a:gdLst/>
              <a:ahLst/>
              <a:cxnLst/>
              <a:rect l="l" t="t" r="r" b="b"/>
              <a:pathLst>
                <a:path w="106679" h="7620">
                  <a:moveTo>
                    <a:pt x="103776" y="0"/>
                  </a:moveTo>
                  <a:lnTo>
                    <a:pt x="2843" y="0"/>
                  </a:lnTo>
                  <a:lnTo>
                    <a:pt x="0" y="7620"/>
                  </a:lnTo>
                  <a:lnTo>
                    <a:pt x="106592" y="7620"/>
                  </a:lnTo>
                  <a:lnTo>
                    <a:pt x="103776" y="0"/>
                  </a:lnTo>
                  <a:close/>
                </a:path>
              </a:pathLst>
            </a:custGeom>
            <a:solidFill>
              <a:srgbClr val="F4F8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8" name="object 1498"/>
            <p:cNvSpPr/>
            <p:nvPr/>
          </p:nvSpPr>
          <p:spPr>
            <a:xfrm>
              <a:off x="4807699" y="224789"/>
              <a:ext cx="112395" cy="7620"/>
            </a:xfrm>
            <a:custGeom>
              <a:avLst/>
              <a:gdLst/>
              <a:ahLst/>
              <a:cxnLst/>
              <a:rect l="l" t="t" r="r" b="b"/>
              <a:pathLst>
                <a:path w="112395" h="7620">
                  <a:moveTo>
                    <a:pt x="109436" y="0"/>
                  </a:moveTo>
                  <a:lnTo>
                    <a:pt x="2843" y="0"/>
                  </a:lnTo>
                  <a:lnTo>
                    <a:pt x="0" y="7619"/>
                  </a:lnTo>
                  <a:lnTo>
                    <a:pt x="112252" y="7619"/>
                  </a:lnTo>
                  <a:lnTo>
                    <a:pt x="109436" y="0"/>
                  </a:lnTo>
                  <a:close/>
                </a:path>
              </a:pathLst>
            </a:custGeom>
            <a:solidFill>
              <a:srgbClr val="F4F8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9" name="object 1499"/>
            <p:cNvSpPr/>
            <p:nvPr/>
          </p:nvSpPr>
          <p:spPr>
            <a:xfrm>
              <a:off x="4804856" y="231139"/>
              <a:ext cx="118110" cy="8890"/>
            </a:xfrm>
            <a:custGeom>
              <a:avLst/>
              <a:gdLst/>
              <a:ahLst/>
              <a:cxnLst/>
              <a:rect l="l" t="t" r="r" b="b"/>
              <a:pathLst>
                <a:path w="118110" h="8889">
                  <a:moveTo>
                    <a:pt x="114626" y="0"/>
                  </a:moveTo>
                  <a:lnTo>
                    <a:pt x="3317" y="0"/>
                  </a:lnTo>
                  <a:lnTo>
                    <a:pt x="0" y="8889"/>
                  </a:lnTo>
                  <a:lnTo>
                    <a:pt x="117912" y="8889"/>
                  </a:lnTo>
                  <a:lnTo>
                    <a:pt x="114626" y="0"/>
                  </a:lnTo>
                  <a:close/>
                </a:path>
              </a:pathLst>
            </a:custGeom>
            <a:solidFill>
              <a:srgbClr val="F4F8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0" name="object 1500"/>
            <p:cNvSpPr/>
            <p:nvPr/>
          </p:nvSpPr>
          <p:spPr>
            <a:xfrm>
              <a:off x="4802486" y="238759"/>
              <a:ext cx="123189" cy="7620"/>
            </a:xfrm>
            <a:custGeom>
              <a:avLst/>
              <a:gdLst/>
              <a:ahLst/>
              <a:cxnLst/>
              <a:rect l="l" t="t" r="r" b="b"/>
              <a:pathLst>
                <a:path w="123189" h="7620">
                  <a:moveTo>
                    <a:pt x="119812" y="0"/>
                  </a:moveTo>
                  <a:lnTo>
                    <a:pt x="2843" y="0"/>
                  </a:lnTo>
                  <a:lnTo>
                    <a:pt x="0" y="7620"/>
                  </a:lnTo>
                  <a:lnTo>
                    <a:pt x="122628" y="7620"/>
                  </a:lnTo>
                  <a:lnTo>
                    <a:pt x="119812" y="0"/>
                  </a:lnTo>
                  <a:close/>
                </a:path>
              </a:pathLst>
            </a:custGeom>
            <a:solidFill>
              <a:srgbClr val="F4F8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1" name="object 1501"/>
            <p:cNvSpPr/>
            <p:nvPr/>
          </p:nvSpPr>
          <p:spPr>
            <a:xfrm>
              <a:off x="4799643" y="246379"/>
              <a:ext cx="128905" cy="7620"/>
            </a:xfrm>
            <a:custGeom>
              <a:avLst/>
              <a:gdLst/>
              <a:ahLst/>
              <a:cxnLst/>
              <a:rect l="l" t="t" r="r" b="b"/>
              <a:pathLst>
                <a:path w="128904" h="7620">
                  <a:moveTo>
                    <a:pt x="125472" y="0"/>
                  </a:moveTo>
                  <a:lnTo>
                    <a:pt x="2843" y="0"/>
                  </a:lnTo>
                  <a:lnTo>
                    <a:pt x="0" y="7620"/>
                  </a:lnTo>
                  <a:lnTo>
                    <a:pt x="128288" y="7620"/>
                  </a:lnTo>
                  <a:lnTo>
                    <a:pt x="125472" y="0"/>
                  </a:lnTo>
                  <a:close/>
                </a:path>
              </a:pathLst>
            </a:custGeom>
            <a:solidFill>
              <a:srgbClr val="F4F8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2" name="object 1502"/>
            <p:cNvSpPr/>
            <p:nvPr/>
          </p:nvSpPr>
          <p:spPr>
            <a:xfrm>
              <a:off x="4796799" y="252729"/>
              <a:ext cx="133985" cy="8890"/>
            </a:xfrm>
            <a:custGeom>
              <a:avLst/>
              <a:gdLst/>
              <a:ahLst/>
              <a:cxnLst/>
              <a:rect l="l" t="t" r="r" b="b"/>
              <a:pathLst>
                <a:path w="133985" h="8889">
                  <a:moveTo>
                    <a:pt x="130662" y="0"/>
                  </a:moveTo>
                  <a:lnTo>
                    <a:pt x="3317" y="0"/>
                  </a:lnTo>
                  <a:lnTo>
                    <a:pt x="0" y="8890"/>
                  </a:lnTo>
                  <a:lnTo>
                    <a:pt x="133948" y="8890"/>
                  </a:lnTo>
                  <a:lnTo>
                    <a:pt x="130662" y="0"/>
                  </a:lnTo>
                  <a:close/>
                </a:path>
              </a:pathLst>
            </a:custGeom>
            <a:solidFill>
              <a:srgbClr val="F4F8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3" name="object 1503"/>
            <p:cNvSpPr/>
            <p:nvPr/>
          </p:nvSpPr>
          <p:spPr>
            <a:xfrm>
              <a:off x="4794429" y="260350"/>
              <a:ext cx="139065" cy="7620"/>
            </a:xfrm>
            <a:custGeom>
              <a:avLst/>
              <a:gdLst/>
              <a:ahLst/>
              <a:cxnLst/>
              <a:rect l="l" t="t" r="r" b="b"/>
              <a:pathLst>
                <a:path w="139064" h="7620">
                  <a:moveTo>
                    <a:pt x="135848" y="0"/>
                  </a:moveTo>
                  <a:lnTo>
                    <a:pt x="2843" y="0"/>
                  </a:lnTo>
                  <a:lnTo>
                    <a:pt x="0" y="7620"/>
                  </a:lnTo>
                  <a:lnTo>
                    <a:pt x="138664" y="7620"/>
                  </a:lnTo>
                  <a:lnTo>
                    <a:pt x="135848" y="0"/>
                  </a:lnTo>
                  <a:close/>
                </a:path>
              </a:pathLst>
            </a:custGeom>
            <a:solidFill>
              <a:srgbClr val="F3F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4" name="object 1504"/>
            <p:cNvSpPr/>
            <p:nvPr/>
          </p:nvSpPr>
          <p:spPr>
            <a:xfrm>
              <a:off x="4791585" y="267970"/>
              <a:ext cx="144780" cy="7620"/>
            </a:xfrm>
            <a:custGeom>
              <a:avLst/>
              <a:gdLst/>
              <a:ahLst/>
              <a:cxnLst/>
              <a:rect l="l" t="t" r="r" b="b"/>
              <a:pathLst>
                <a:path w="144779" h="7620">
                  <a:moveTo>
                    <a:pt x="141508" y="0"/>
                  </a:moveTo>
                  <a:lnTo>
                    <a:pt x="2843" y="0"/>
                  </a:lnTo>
                  <a:lnTo>
                    <a:pt x="0" y="7620"/>
                  </a:lnTo>
                  <a:lnTo>
                    <a:pt x="144324" y="7620"/>
                  </a:lnTo>
                  <a:lnTo>
                    <a:pt x="141508" y="0"/>
                  </a:lnTo>
                  <a:close/>
                </a:path>
              </a:pathLst>
            </a:custGeom>
            <a:solidFill>
              <a:srgbClr val="F3F7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5" name="object 1505"/>
            <p:cNvSpPr/>
            <p:nvPr/>
          </p:nvSpPr>
          <p:spPr>
            <a:xfrm>
              <a:off x="4788742" y="274320"/>
              <a:ext cx="150495" cy="8890"/>
            </a:xfrm>
            <a:custGeom>
              <a:avLst/>
              <a:gdLst/>
              <a:ahLst/>
              <a:cxnLst/>
              <a:rect l="l" t="t" r="r" b="b"/>
              <a:pathLst>
                <a:path w="150495" h="8889">
                  <a:moveTo>
                    <a:pt x="146698" y="0"/>
                  </a:moveTo>
                  <a:lnTo>
                    <a:pt x="3317" y="0"/>
                  </a:lnTo>
                  <a:lnTo>
                    <a:pt x="0" y="8889"/>
                  </a:lnTo>
                  <a:lnTo>
                    <a:pt x="149984" y="8889"/>
                  </a:lnTo>
                  <a:lnTo>
                    <a:pt x="146698" y="0"/>
                  </a:lnTo>
                  <a:close/>
                </a:path>
              </a:pathLst>
            </a:custGeom>
            <a:solidFill>
              <a:srgbClr val="F3F7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6" name="object 1506"/>
            <p:cNvSpPr/>
            <p:nvPr/>
          </p:nvSpPr>
          <p:spPr>
            <a:xfrm>
              <a:off x="4786372" y="281939"/>
              <a:ext cx="154940" cy="7620"/>
            </a:xfrm>
            <a:custGeom>
              <a:avLst/>
              <a:gdLst/>
              <a:ahLst/>
              <a:cxnLst/>
              <a:rect l="l" t="t" r="r" b="b"/>
              <a:pathLst>
                <a:path w="154939" h="7620">
                  <a:moveTo>
                    <a:pt x="151884" y="0"/>
                  </a:moveTo>
                  <a:lnTo>
                    <a:pt x="2843" y="0"/>
                  </a:lnTo>
                  <a:lnTo>
                    <a:pt x="0" y="7619"/>
                  </a:lnTo>
                  <a:lnTo>
                    <a:pt x="154700" y="7619"/>
                  </a:lnTo>
                  <a:lnTo>
                    <a:pt x="151884" y="0"/>
                  </a:lnTo>
                  <a:close/>
                </a:path>
              </a:pathLst>
            </a:custGeom>
            <a:solidFill>
              <a:srgbClr val="F3F7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7" name="object 1507"/>
            <p:cNvSpPr/>
            <p:nvPr/>
          </p:nvSpPr>
          <p:spPr>
            <a:xfrm>
              <a:off x="4783528" y="289559"/>
              <a:ext cx="160655" cy="7620"/>
            </a:xfrm>
            <a:custGeom>
              <a:avLst/>
              <a:gdLst/>
              <a:ahLst/>
              <a:cxnLst/>
              <a:rect l="l" t="t" r="r" b="b"/>
              <a:pathLst>
                <a:path w="160654" h="7620">
                  <a:moveTo>
                    <a:pt x="157544" y="0"/>
                  </a:moveTo>
                  <a:lnTo>
                    <a:pt x="2843" y="0"/>
                  </a:lnTo>
                  <a:lnTo>
                    <a:pt x="0" y="7620"/>
                  </a:lnTo>
                  <a:lnTo>
                    <a:pt x="160360" y="7620"/>
                  </a:lnTo>
                  <a:lnTo>
                    <a:pt x="157544" y="0"/>
                  </a:lnTo>
                  <a:close/>
                </a:path>
              </a:pathLst>
            </a:custGeom>
            <a:solidFill>
              <a:srgbClr val="F3F7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8" name="object 1508"/>
            <p:cNvSpPr/>
            <p:nvPr/>
          </p:nvSpPr>
          <p:spPr>
            <a:xfrm>
              <a:off x="4780684" y="295909"/>
              <a:ext cx="166370" cy="8890"/>
            </a:xfrm>
            <a:custGeom>
              <a:avLst/>
              <a:gdLst/>
              <a:ahLst/>
              <a:cxnLst/>
              <a:rect l="l" t="t" r="r" b="b"/>
              <a:pathLst>
                <a:path w="166370" h="8889">
                  <a:moveTo>
                    <a:pt x="162734" y="0"/>
                  </a:moveTo>
                  <a:lnTo>
                    <a:pt x="3317" y="0"/>
                  </a:lnTo>
                  <a:lnTo>
                    <a:pt x="0" y="8890"/>
                  </a:lnTo>
                  <a:lnTo>
                    <a:pt x="166020" y="8890"/>
                  </a:lnTo>
                  <a:lnTo>
                    <a:pt x="162734" y="0"/>
                  </a:lnTo>
                  <a:close/>
                </a:path>
              </a:pathLst>
            </a:custGeom>
            <a:solidFill>
              <a:srgbClr val="F3F7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9" name="object 1509"/>
            <p:cNvSpPr/>
            <p:nvPr/>
          </p:nvSpPr>
          <p:spPr>
            <a:xfrm>
              <a:off x="4778315" y="303529"/>
              <a:ext cx="170815" cy="7620"/>
            </a:xfrm>
            <a:custGeom>
              <a:avLst/>
              <a:gdLst/>
              <a:ahLst/>
              <a:cxnLst/>
              <a:rect l="l" t="t" r="r" b="b"/>
              <a:pathLst>
                <a:path w="170814" h="7620">
                  <a:moveTo>
                    <a:pt x="167920" y="0"/>
                  </a:moveTo>
                  <a:lnTo>
                    <a:pt x="2843" y="0"/>
                  </a:lnTo>
                  <a:lnTo>
                    <a:pt x="0" y="7620"/>
                  </a:lnTo>
                  <a:lnTo>
                    <a:pt x="170736" y="7620"/>
                  </a:lnTo>
                  <a:lnTo>
                    <a:pt x="167920" y="0"/>
                  </a:lnTo>
                  <a:close/>
                </a:path>
              </a:pathLst>
            </a:custGeom>
            <a:solidFill>
              <a:srgbClr val="F3F7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0" name="object 1510"/>
            <p:cNvSpPr/>
            <p:nvPr/>
          </p:nvSpPr>
          <p:spPr>
            <a:xfrm>
              <a:off x="4775471" y="311150"/>
              <a:ext cx="176530" cy="7620"/>
            </a:xfrm>
            <a:custGeom>
              <a:avLst/>
              <a:gdLst/>
              <a:ahLst/>
              <a:cxnLst/>
              <a:rect l="l" t="t" r="r" b="b"/>
              <a:pathLst>
                <a:path w="176529" h="7620">
                  <a:moveTo>
                    <a:pt x="173580" y="0"/>
                  </a:moveTo>
                  <a:lnTo>
                    <a:pt x="2843" y="0"/>
                  </a:lnTo>
                  <a:lnTo>
                    <a:pt x="0" y="7620"/>
                  </a:lnTo>
                  <a:lnTo>
                    <a:pt x="176396" y="7620"/>
                  </a:lnTo>
                  <a:lnTo>
                    <a:pt x="173580" y="0"/>
                  </a:lnTo>
                  <a:close/>
                </a:path>
              </a:pathLst>
            </a:custGeom>
            <a:solidFill>
              <a:srgbClr val="F3F7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1" name="object 1511"/>
            <p:cNvSpPr/>
            <p:nvPr/>
          </p:nvSpPr>
          <p:spPr>
            <a:xfrm>
              <a:off x="4772627" y="318770"/>
              <a:ext cx="182245" cy="7620"/>
            </a:xfrm>
            <a:custGeom>
              <a:avLst/>
              <a:gdLst/>
              <a:ahLst/>
              <a:cxnLst/>
              <a:rect l="l" t="t" r="r" b="b"/>
              <a:pathLst>
                <a:path w="182245" h="7620">
                  <a:moveTo>
                    <a:pt x="179240" y="0"/>
                  </a:moveTo>
                  <a:lnTo>
                    <a:pt x="2843" y="0"/>
                  </a:lnTo>
                  <a:lnTo>
                    <a:pt x="0" y="7620"/>
                  </a:lnTo>
                  <a:lnTo>
                    <a:pt x="182056" y="7620"/>
                  </a:lnTo>
                  <a:lnTo>
                    <a:pt x="179240" y="0"/>
                  </a:lnTo>
                  <a:close/>
                </a:path>
              </a:pathLst>
            </a:custGeom>
            <a:solidFill>
              <a:srgbClr val="F3F7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2" name="object 1512"/>
            <p:cNvSpPr/>
            <p:nvPr/>
          </p:nvSpPr>
          <p:spPr>
            <a:xfrm>
              <a:off x="4770258" y="325120"/>
              <a:ext cx="187325" cy="7620"/>
            </a:xfrm>
            <a:custGeom>
              <a:avLst/>
              <a:gdLst/>
              <a:ahLst/>
              <a:cxnLst/>
              <a:rect l="l" t="t" r="r" b="b"/>
              <a:pathLst>
                <a:path w="187325" h="7620">
                  <a:moveTo>
                    <a:pt x="183956" y="0"/>
                  </a:moveTo>
                  <a:lnTo>
                    <a:pt x="2843" y="0"/>
                  </a:lnTo>
                  <a:lnTo>
                    <a:pt x="0" y="7620"/>
                  </a:lnTo>
                  <a:lnTo>
                    <a:pt x="186772" y="7620"/>
                  </a:lnTo>
                  <a:lnTo>
                    <a:pt x="183956" y="0"/>
                  </a:lnTo>
                  <a:close/>
                </a:path>
              </a:pathLst>
            </a:custGeom>
            <a:solidFill>
              <a:srgbClr val="F2F7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3" name="object 1513"/>
            <p:cNvSpPr/>
            <p:nvPr/>
          </p:nvSpPr>
          <p:spPr>
            <a:xfrm>
              <a:off x="4767414" y="332739"/>
              <a:ext cx="193040" cy="7620"/>
            </a:xfrm>
            <a:custGeom>
              <a:avLst/>
              <a:gdLst/>
              <a:ahLst/>
              <a:cxnLst/>
              <a:rect l="l" t="t" r="r" b="b"/>
              <a:pathLst>
                <a:path w="193039" h="7620">
                  <a:moveTo>
                    <a:pt x="189616" y="0"/>
                  </a:moveTo>
                  <a:lnTo>
                    <a:pt x="2843" y="0"/>
                  </a:lnTo>
                  <a:lnTo>
                    <a:pt x="0" y="7619"/>
                  </a:lnTo>
                  <a:lnTo>
                    <a:pt x="192432" y="7619"/>
                  </a:lnTo>
                  <a:lnTo>
                    <a:pt x="189616" y="0"/>
                  </a:lnTo>
                  <a:close/>
                </a:path>
              </a:pathLst>
            </a:custGeom>
            <a:solidFill>
              <a:srgbClr val="F2F7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4" name="object 1514"/>
            <p:cNvSpPr/>
            <p:nvPr/>
          </p:nvSpPr>
          <p:spPr>
            <a:xfrm>
              <a:off x="4764570" y="340359"/>
              <a:ext cx="198120" cy="7620"/>
            </a:xfrm>
            <a:custGeom>
              <a:avLst/>
              <a:gdLst/>
              <a:ahLst/>
              <a:cxnLst/>
              <a:rect l="l" t="t" r="r" b="b"/>
              <a:pathLst>
                <a:path w="198120" h="7620">
                  <a:moveTo>
                    <a:pt x="195276" y="0"/>
                  </a:moveTo>
                  <a:lnTo>
                    <a:pt x="2843" y="0"/>
                  </a:lnTo>
                  <a:lnTo>
                    <a:pt x="0" y="7620"/>
                  </a:lnTo>
                  <a:lnTo>
                    <a:pt x="198092" y="7620"/>
                  </a:lnTo>
                  <a:lnTo>
                    <a:pt x="195276" y="0"/>
                  </a:lnTo>
                  <a:close/>
                </a:path>
              </a:pathLst>
            </a:custGeom>
            <a:solidFill>
              <a:srgbClr val="F2F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5" name="object 1515"/>
            <p:cNvSpPr/>
            <p:nvPr/>
          </p:nvSpPr>
          <p:spPr>
            <a:xfrm>
              <a:off x="4762200" y="346709"/>
              <a:ext cx="203200" cy="7620"/>
            </a:xfrm>
            <a:custGeom>
              <a:avLst/>
              <a:gdLst/>
              <a:ahLst/>
              <a:cxnLst/>
              <a:rect l="l" t="t" r="r" b="b"/>
              <a:pathLst>
                <a:path w="203200" h="7620">
                  <a:moveTo>
                    <a:pt x="199992" y="0"/>
                  </a:moveTo>
                  <a:lnTo>
                    <a:pt x="2843" y="0"/>
                  </a:lnTo>
                  <a:lnTo>
                    <a:pt x="0" y="7620"/>
                  </a:lnTo>
                  <a:lnTo>
                    <a:pt x="202808" y="7620"/>
                  </a:lnTo>
                  <a:lnTo>
                    <a:pt x="199992" y="0"/>
                  </a:lnTo>
                  <a:close/>
                </a:path>
              </a:pathLst>
            </a:custGeom>
            <a:solidFill>
              <a:srgbClr val="F2F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6" name="object 1516"/>
            <p:cNvSpPr/>
            <p:nvPr/>
          </p:nvSpPr>
          <p:spPr>
            <a:xfrm>
              <a:off x="4759357" y="354329"/>
              <a:ext cx="208915" cy="7620"/>
            </a:xfrm>
            <a:custGeom>
              <a:avLst/>
              <a:gdLst/>
              <a:ahLst/>
              <a:cxnLst/>
              <a:rect l="l" t="t" r="r" b="b"/>
              <a:pathLst>
                <a:path w="208914" h="7620">
                  <a:moveTo>
                    <a:pt x="205652" y="0"/>
                  </a:moveTo>
                  <a:lnTo>
                    <a:pt x="2843" y="0"/>
                  </a:lnTo>
                  <a:lnTo>
                    <a:pt x="0" y="7620"/>
                  </a:lnTo>
                  <a:lnTo>
                    <a:pt x="208468" y="7620"/>
                  </a:lnTo>
                  <a:lnTo>
                    <a:pt x="205652" y="0"/>
                  </a:lnTo>
                  <a:close/>
                </a:path>
              </a:pathLst>
            </a:custGeom>
            <a:solidFill>
              <a:srgbClr val="F2F7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7" name="object 1517"/>
            <p:cNvSpPr/>
            <p:nvPr/>
          </p:nvSpPr>
          <p:spPr>
            <a:xfrm>
              <a:off x="4756513" y="361950"/>
              <a:ext cx="214629" cy="7620"/>
            </a:xfrm>
            <a:custGeom>
              <a:avLst/>
              <a:gdLst/>
              <a:ahLst/>
              <a:cxnLst/>
              <a:rect l="l" t="t" r="r" b="b"/>
              <a:pathLst>
                <a:path w="214629" h="7620">
                  <a:moveTo>
                    <a:pt x="211312" y="0"/>
                  </a:moveTo>
                  <a:lnTo>
                    <a:pt x="2843" y="0"/>
                  </a:lnTo>
                  <a:lnTo>
                    <a:pt x="0" y="7620"/>
                  </a:lnTo>
                  <a:lnTo>
                    <a:pt x="214128" y="7620"/>
                  </a:lnTo>
                  <a:lnTo>
                    <a:pt x="211312" y="0"/>
                  </a:lnTo>
                  <a:close/>
                </a:path>
              </a:pathLst>
            </a:custGeom>
            <a:solidFill>
              <a:srgbClr val="F2F7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8" name="object 1518"/>
            <p:cNvSpPr/>
            <p:nvPr/>
          </p:nvSpPr>
          <p:spPr>
            <a:xfrm>
              <a:off x="4753669" y="368300"/>
              <a:ext cx="220345" cy="8890"/>
            </a:xfrm>
            <a:custGeom>
              <a:avLst/>
              <a:gdLst/>
              <a:ahLst/>
              <a:cxnLst/>
              <a:rect l="l" t="t" r="r" b="b"/>
              <a:pathLst>
                <a:path w="220345" h="8889">
                  <a:moveTo>
                    <a:pt x="216502" y="0"/>
                  </a:moveTo>
                  <a:lnTo>
                    <a:pt x="3317" y="0"/>
                  </a:lnTo>
                  <a:lnTo>
                    <a:pt x="0" y="8889"/>
                  </a:lnTo>
                  <a:lnTo>
                    <a:pt x="219788" y="8889"/>
                  </a:lnTo>
                  <a:lnTo>
                    <a:pt x="216502" y="0"/>
                  </a:lnTo>
                  <a:close/>
                </a:path>
              </a:pathLst>
            </a:custGeom>
            <a:solidFill>
              <a:srgbClr val="F2F7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9" name="object 1519"/>
            <p:cNvSpPr/>
            <p:nvPr/>
          </p:nvSpPr>
          <p:spPr>
            <a:xfrm>
              <a:off x="4751299" y="375920"/>
              <a:ext cx="224790" cy="7620"/>
            </a:xfrm>
            <a:custGeom>
              <a:avLst/>
              <a:gdLst/>
              <a:ahLst/>
              <a:cxnLst/>
              <a:rect l="l" t="t" r="r" b="b"/>
              <a:pathLst>
                <a:path w="224789" h="7620">
                  <a:moveTo>
                    <a:pt x="221688" y="0"/>
                  </a:moveTo>
                  <a:lnTo>
                    <a:pt x="2843" y="0"/>
                  </a:lnTo>
                  <a:lnTo>
                    <a:pt x="0" y="7619"/>
                  </a:lnTo>
                  <a:lnTo>
                    <a:pt x="224504" y="7619"/>
                  </a:lnTo>
                  <a:lnTo>
                    <a:pt x="221688" y="0"/>
                  </a:lnTo>
                  <a:close/>
                </a:path>
              </a:pathLst>
            </a:custGeom>
            <a:solidFill>
              <a:srgbClr val="F2F7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0" name="object 1520"/>
            <p:cNvSpPr/>
            <p:nvPr/>
          </p:nvSpPr>
          <p:spPr>
            <a:xfrm>
              <a:off x="4748456" y="383539"/>
              <a:ext cx="230504" cy="7620"/>
            </a:xfrm>
            <a:custGeom>
              <a:avLst/>
              <a:gdLst/>
              <a:ahLst/>
              <a:cxnLst/>
              <a:rect l="l" t="t" r="r" b="b"/>
              <a:pathLst>
                <a:path w="230504" h="7620">
                  <a:moveTo>
                    <a:pt x="227348" y="0"/>
                  </a:moveTo>
                  <a:lnTo>
                    <a:pt x="2843" y="0"/>
                  </a:lnTo>
                  <a:lnTo>
                    <a:pt x="0" y="7620"/>
                  </a:lnTo>
                  <a:lnTo>
                    <a:pt x="230164" y="7620"/>
                  </a:lnTo>
                  <a:lnTo>
                    <a:pt x="227348" y="0"/>
                  </a:lnTo>
                  <a:close/>
                </a:path>
              </a:pathLst>
            </a:custGeom>
            <a:solidFill>
              <a:srgbClr val="F1F7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1" name="object 1521"/>
            <p:cNvSpPr/>
            <p:nvPr/>
          </p:nvSpPr>
          <p:spPr>
            <a:xfrm>
              <a:off x="4745612" y="389889"/>
              <a:ext cx="236220" cy="8890"/>
            </a:xfrm>
            <a:custGeom>
              <a:avLst/>
              <a:gdLst/>
              <a:ahLst/>
              <a:cxnLst/>
              <a:rect l="l" t="t" r="r" b="b"/>
              <a:pathLst>
                <a:path w="236220" h="8889">
                  <a:moveTo>
                    <a:pt x="232538" y="0"/>
                  </a:moveTo>
                  <a:lnTo>
                    <a:pt x="3317" y="0"/>
                  </a:lnTo>
                  <a:lnTo>
                    <a:pt x="0" y="8889"/>
                  </a:lnTo>
                  <a:lnTo>
                    <a:pt x="235824" y="8889"/>
                  </a:lnTo>
                  <a:lnTo>
                    <a:pt x="232538" y="0"/>
                  </a:lnTo>
                  <a:close/>
                </a:path>
              </a:pathLst>
            </a:custGeom>
            <a:solidFill>
              <a:srgbClr val="F1F7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2" name="object 1522"/>
            <p:cNvSpPr/>
            <p:nvPr/>
          </p:nvSpPr>
          <p:spPr>
            <a:xfrm>
              <a:off x="4743243" y="397509"/>
              <a:ext cx="240665" cy="7620"/>
            </a:xfrm>
            <a:custGeom>
              <a:avLst/>
              <a:gdLst/>
              <a:ahLst/>
              <a:cxnLst/>
              <a:rect l="l" t="t" r="r" b="b"/>
              <a:pathLst>
                <a:path w="240664" h="7620">
                  <a:moveTo>
                    <a:pt x="237724" y="0"/>
                  </a:moveTo>
                  <a:lnTo>
                    <a:pt x="2843" y="0"/>
                  </a:lnTo>
                  <a:lnTo>
                    <a:pt x="0" y="7619"/>
                  </a:lnTo>
                  <a:lnTo>
                    <a:pt x="240540" y="7619"/>
                  </a:lnTo>
                  <a:lnTo>
                    <a:pt x="237724" y="0"/>
                  </a:lnTo>
                  <a:close/>
                </a:path>
              </a:pathLst>
            </a:custGeom>
            <a:solidFill>
              <a:srgbClr val="F1F7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3" name="object 1523"/>
            <p:cNvSpPr/>
            <p:nvPr/>
          </p:nvSpPr>
          <p:spPr>
            <a:xfrm>
              <a:off x="4740399" y="405129"/>
              <a:ext cx="246379" cy="7620"/>
            </a:xfrm>
            <a:custGeom>
              <a:avLst/>
              <a:gdLst/>
              <a:ahLst/>
              <a:cxnLst/>
              <a:rect l="l" t="t" r="r" b="b"/>
              <a:pathLst>
                <a:path w="246379" h="7620">
                  <a:moveTo>
                    <a:pt x="243384" y="0"/>
                  </a:moveTo>
                  <a:lnTo>
                    <a:pt x="2843" y="0"/>
                  </a:lnTo>
                  <a:lnTo>
                    <a:pt x="0" y="7620"/>
                  </a:lnTo>
                  <a:lnTo>
                    <a:pt x="246200" y="7620"/>
                  </a:lnTo>
                  <a:lnTo>
                    <a:pt x="243384" y="0"/>
                  </a:lnTo>
                  <a:close/>
                </a:path>
              </a:pathLst>
            </a:custGeom>
            <a:solidFill>
              <a:srgbClr val="F1F7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4" name="object 1524"/>
            <p:cNvSpPr/>
            <p:nvPr/>
          </p:nvSpPr>
          <p:spPr>
            <a:xfrm>
              <a:off x="4737555" y="411479"/>
              <a:ext cx="252095" cy="8890"/>
            </a:xfrm>
            <a:custGeom>
              <a:avLst/>
              <a:gdLst/>
              <a:ahLst/>
              <a:cxnLst/>
              <a:rect l="l" t="t" r="r" b="b"/>
              <a:pathLst>
                <a:path w="252095" h="8890">
                  <a:moveTo>
                    <a:pt x="248574" y="0"/>
                  </a:moveTo>
                  <a:lnTo>
                    <a:pt x="3317" y="0"/>
                  </a:lnTo>
                  <a:lnTo>
                    <a:pt x="0" y="8890"/>
                  </a:lnTo>
                  <a:lnTo>
                    <a:pt x="251860" y="8890"/>
                  </a:lnTo>
                  <a:lnTo>
                    <a:pt x="248574" y="0"/>
                  </a:lnTo>
                  <a:close/>
                </a:path>
              </a:pathLst>
            </a:custGeom>
            <a:solidFill>
              <a:srgbClr val="F1F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5" name="object 1525"/>
            <p:cNvSpPr/>
            <p:nvPr/>
          </p:nvSpPr>
          <p:spPr>
            <a:xfrm>
              <a:off x="4735185" y="419099"/>
              <a:ext cx="257175" cy="7620"/>
            </a:xfrm>
            <a:custGeom>
              <a:avLst/>
              <a:gdLst/>
              <a:ahLst/>
              <a:cxnLst/>
              <a:rect l="l" t="t" r="r" b="b"/>
              <a:pathLst>
                <a:path w="257175" h="7620">
                  <a:moveTo>
                    <a:pt x="253760" y="0"/>
                  </a:moveTo>
                  <a:lnTo>
                    <a:pt x="2843" y="0"/>
                  </a:lnTo>
                  <a:lnTo>
                    <a:pt x="0" y="7620"/>
                  </a:lnTo>
                  <a:lnTo>
                    <a:pt x="256576" y="7620"/>
                  </a:lnTo>
                  <a:lnTo>
                    <a:pt x="253760" y="0"/>
                  </a:lnTo>
                  <a:close/>
                </a:path>
              </a:pathLst>
            </a:custGeom>
            <a:solidFill>
              <a:srgbClr val="F1F7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6" name="object 1526"/>
            <p:cNvSpPr/>
            <p:nvPr/>
          </p:nvSpPr>
          <p:spPr>
            <a:xfrm>
              <a:off x="4733290" y="426720"/>
              <a:ext cx="260350" cy="5080"/>
            </a:xfrm>
            <a:custGeom>
              <a:avLst/>
              <a:gdLst/>
              <a:ahLst/>
              <a:cxnLst/>
              <a:rect l="l" t="t" r="r" b="b"/>
              <a:pathLst>
                <a:path w="260350" h="5079">
                  <a:moveTo>
                    <a:pt x="258472" y="0"/>
                  </a:moveTo>
                  <a:lnTo>
                    <a:pt x="1895" y="0"/>
                  </a:lnTo>
                  <a:lnTo>
                    <a:pt x="0" y="5079"/>
                  </a:lnTo>
                  <a:lnTo>
                    <a:pt x="260350" y="5079"/>
                  </a:lnTo>
                  <a:lnTo>
                    <a:pt x="258472" y="0"/>
                  </a:lnTo>
                  <a:close/>
                </a:path>
              </a:pathLst>
            </a:custGeom>
            <a:solidFill>
              <a:srgbClr val="F1F7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7" name="object 1527"/>
            <p:cNvSpPr/>
            <p:nvPr/>
          </p:nvSpPr>
          <p:spPr>
            <a:xfrm>
              <a:off x="3963670" y="80010"/>
              <a:ext cx="1802130" cy="1734820"/>
            </a:xfrm>
            <a:custGeom>
              <a:avLst/>
              <a:gdLst/>
              <a:ahLst/>
              <a:cxnLst/>
              <a:rect l="l" t="t" r="r" b="b"/>
              <a:pathLst>
                <a:path w="1802129" h="1734820">
                  <a:moveTo>
                    <a:pt x="900429" y="0"/>
                  </a:moveTo>
                  <a:lnTo>
                    <a:pt x="770889" y="353060"/>
                  </a:lnTo>
                  <a:lnTo>
                    <a:pt x="1031239" y="353060"/>
                  </a:lnTo>
                  <a:lnTo>
                    <a:pt x="900429" y="0"/>
                  </a:lnTo>
                  <a:close/>
                </a:path>
                <a:path w="1802129" h="1734820">
                  <a:moveTo>
                    <a:pt x="0" y="0"/>
                  </a:moveTo>
                  <a:lnTo>
                    <a:pt x="0" y="0"/>
                  </a:lnTo>
                </a:path>
                <a:path w="1802129" h="1734820">
                  <a:moveTo>
                    <a:pt x="1802129" y="1734820"/>
                  </a:moveTo>
                  <a:lnTo>
                    <a:pt x="1802129" y="173482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8" name="object 1528"/>
            <p:cNvSpPr/>
            <p:nvPr/>
          </p:nvSpPr>
          <p:spPr>
            <a:xfrm>
              <a:off x="4226559" y="335279"/>
              <a:ext cx="314355" cy="14351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9" name="object 1529"/>
            <p:cNvSpPr/>
            <p:nvPr/>
          </p:nvSpPr>
          <p:spPr>
            <a:xfrm>
              <a:off x="4297411" y="477520"/>
              <a:ext cx="257810" cy="7620"/>
            </a:xfrm>
            <a:custGeom>
              <a:avLst/>
              <a:gdLst/>
              <a:ahLst/>
              <a:cxnLst/>
              <a:rect l="l" t="t" r="r" b="b"/>
              <a:pathLst>
                <a:path w="257810" h="7620">
                  <a:moveTo>
                    <a:pt x="240721" y="0"/>
                  </a:moveTo>
                  <a:lnTo>
                    <a:pt x="0" y="0"/>
                  </a:lnTo>
                  <a:lnTo>
                    <a:pt x="3795" y="7619"/>
                  </a:lnTo>
                  <a:lnTo>
                    <a:pt x="257413" y="7619"/>
                  </a:lnTo>
                  <a:lnTo>
                    <a:pt x="240721" y="0"/>
                  </a:lnTo>
                  <a:close/>
                </a:path>
              </a:pathLst>
            </a:custGeom>
            <a:solidFill>
              <a:srgbClr val="F4F8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0" name="object 1530"/>
            <p:cNvSpPr/>
            <p:nvPr/>
          </p:nvSpPr>
          <p:spPr>
            <a:xfrm>
              <a:off x="4301207" y="485139"/>
              <a:ext cx="270510" cy="7620"/>
            </a:xfrm>
            <a:custGeom>
              <a:avLst/>
              <a:gdLst/>
              <a:ahLst/>
              <a:cxnLst/>
              <a:rect l="l" t="t" r="r" b="b"/>
              <a:pathLst>
                <a:path w="270510" h="7620">
                  <a:moveTo>
                    <a:pt x="253617" y="0"/>
                  </a:moveTo>
                  <a:lnTo>
                    <a:pt x="0" y="0"/>
                  </a:lnTo>
                  <a:lnTo>
                    <a:pt x="3795" y="7620"/>
                  </a:lnTo>
                  <a:lnTo>
                    <a:pt x="270308" y="7620"/>
                  </a:lnTo>
                  <a:lnTo>
                    <a:pt x="253617" y="0"/>
                  </a:lnTo>
                  <a:close/>
                </a:path>
              </a:pathLst>
            </a:custGeom>
            <a:solidFill>
              <a:srgbClr val="F4F8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1" name="object 1531"/>
            <p:cNvSpPr/>
            <p:nvPr/>
          </p:nvSpPr>
          <p:spPr>
            <a:xfrm>
              <a:off x="4305312" y="491489"/>
              <a:ext cx="269240" cy="8890"/>
            </a:xfrm>
            <a:custGeom>
              <a:avLst/>
              <a:gdLst/>
              <a:ahLst/>
              <a:cxnLst/>
              <a:rect l="l" t="t" r="r" b="b"/>
              <a:pathLst>
                <a:path w="269239" h="8890">
                  <a:moveTo>
                    <a:pt x="269125" y="3810"/>
                  </a:moveTo>
                  <a:lnTo>
                    <a:pt x="267589" y="3810"/>
                  </a:lnTo>
                  <a:lnTo>
                    <a:pt x="267589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2209" y="3810"/>
                  </a:lnTo>
                  <a:lnTo>
                    <a:pt x="2209" y="8890"/>
                  </a:lnTo>
                  <a:lnTo>
                    <a:pt x="269125" y="8890"/>
                  </a:lnTo>
                  <a:lnTo>
                    <a:pt x="269125" y="3810"/>
                  </a:lnTo>
                  <a:close/>
                </a:path>
              </a:pathLst>
            </a:custGeom>
            <a:solidFill>
              <a:srgbClr val="F4F8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2" name="object 1532"/>
            <p:cNvSpPr/>
            <p:nvPr/>
          </p:nvSpPr>
          <p:spPr>
            <a:xfrm>
              <a:off x="4308165" y="499110"/>
              <a:ext cx="265430" cy="8890"/>
            </a:xfrm>
            <a:custGeom>
              <a:avLst/>
              <a:gdLst/>
              <a:ahLst/>
              <a:cxnLst/>
              <a:rect l="l" t="t" r="r" b="b"/>
              <a:pathLst>
                <a:path w="265429" h="8890">
                  <a:moveTo>
                    <a:pt x="264967" y="0"/>
                  </a:moveTo>
                  <a:lnTo>
                    <a:pt x="0" y="0"/>
                  </a:lnTo>
                  <a:lnTo>
                    <a:pt x="4428" y="8889"/>
                  </a:lnTo>
                  <a:lnTo>
                    <a:pt x="255757" y="8889"/>
                  </a:lnTo>
                  <a:lnTo>
                    <a:pt x="264967" y="0"/>
                  </a:lnTo>
                  <a:close/>
                </a:path>
              </a:pathLst>
            </a:custGeom>
            <a:solidFill>
              <a:srgbClr val="F4F8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3" name="object 1533"/>
            <p:cNvSpPr/>
            <p:nvPr/>
          </p:nvSpPr>
          <p:spPr>
            <a:xfrm>
              <a:off x="4311961" y="506729"/>
              <a:ext cx="253365" cy="7620"/>
            </a:xfrm>
            <a:custGeom>
              <a:avLst/>
              <a:gdLst/>
              <a:ahLst/>
              <a:cxnLst/>
              <a:rect l="l" t="t" r="r" b="b"/>
              <a:pathLst>
                <a:path w="253364" h="7620">
                  <a:moveTo>
                    <a:pt x="253277" y="0"/>
                  </a:moveTo>
                  <a:lnTo>
                    <a:pt x="0" y="0"/>
                  </a:lnTo>
                  <a:lnTo>
                    <a:pt x="3795" y="7620"/>
                  </a:lnTo>
                  <a:lnTo>
                    <a:pt x="245383" y="7620"/>
                  </a:lnTo>
                  <a:lnTo>
                    <a:pt x="253277" y="0"/>
                  </a:lnTo>
                  <a:close/>
                </a:path>
              </a:pathLst>
            </a:custGeom>
            <a:solidFill>
              <a:srgbClr val="F3F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4" name="object 1534"/>
            <p:cNvSpPr/>
            <p:nvPr/>
          </p:nvSpPr>
          <p:spPr>
            <a:xfrm>
              <a:off x="4315757" y="514349"/>
              <a:ext cx="241935" cy="7620"/>
            </a:xfrm>
            <a:custGeom>
              <a:avLst/>
              <a:gdLst/>
              <a:ahLst/>
              <a:cxnLst/>
              <a:rect l="l" t="t" r="r" b="b"/>
              <a:pathLst>
                <a:path w="241935" h="7620">
                  <a:moveTo>
                    <a:pt x="241587" y="0"/>
                  </a:moveTo>
                  <a:lnTo>
                    <a:pt x="0" y="0"/>
                  </a:lnTo>
                  <a:lnTo>
                    <a:pt x="3795" y="7620"/>
                  </a:lnTo>
                  <a:lnTo>
                    <a:pt x="233693" y="7620"/>
                  </a:lnTo>
                  <a:lnTo>
                    <a:pt x="241587" y="0"/>
                  </a:lnTo>
                  <a:close/>
                </a:path>
              </a:pathLst>
            </a:custGeom>
            <a:solidFill>
              <a:srgbClr val="F3F7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5" name="object 1535"/>
            <p:cNvSpPr/>
            <p:nvPr/>
          </p:nvSpPr>
          <p:spPr>
            <a:xfrm>
              <a:off x="4318920" y="520699"/>
              <a:ext cx="232410" cy="8890"/>
            </a:xfrm>
            <a:custGeom>
              <a:avLst/>
              <a:gdLst/>
              <a:ahLst/>
              <a:cxnLst/>
              <a:rect l="l" t="t" r="r" b="b"/>
              <a:pathLst>
                <a:path w="232410" h="8890">
                  <a:moveTo>
                    <a:pt x="231846" y="0"/>
                  </a:moveTo>
                  <a:lnTo>
                    <a:pt x="0" y="0"/>
                  </a:lnTo>
                  <a:lnTo>
                    <a:pt x="4428" y="8889"/>
                  </a:lnTo>
                  <a:lnTo>
                    <a:pt x="222636" y="8889"/>
                  </a:lnTo>
                  <a:lnTo>
                    <a:pt x="231846" y="0"/>
                  </a:lnTo>
                  <a:close/>
                </a:path>
              </a:pathLst>
            </a:custGeom>
            <a:solidFill>
              <a:srgbClr val="F3F7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6" name="object 1536"/>
            <p:cNvSpPr/>
            <p:nvPr/>
          </p:nvSpPr>
          <p:spPr>
            <a:xfrm>
              <a:off x="4322715" y="528320"/>
              <a:ext cx="220345" cy="7620"/>
            </a:xfrm>
            <a:custGeom>
              <a:avLst/>
              <a:gdLst/>
              <a:ahLst/>
              <a:cxnLst/>
              <a:rect l="l" t="t" r="r" b="b"/>
              <a:pathLst>
                <a:path w="220345" h="7620">
                  <a:moveTo>
                    <a:pt x="220156" y="0"/>
                  </a:moveTo>
                  <a:lnTo>
                    <a:pt x="0" y="0"/>
                  </a:lnTo>
                  <a:lnTo>
                    <a:pt x="3795" y="7619"/>
                  </a:lnTo>
                  <a:lnTo>
                    <a:pt x="212262" y="7619"/>
                  </a:lnTo>
                  <a:lnTo>
                    <a:pt x="220156" y="0"/>
                  </a:lnTo>
                  <a:close/>
                </a:path>
              </a:pathLst>
            </a:custGeom>
            <a:solidFill>
              <a:srgbClr val="F3F7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7" name="object 1537"/>
            <p:cNvSpPr/>
            <p:nvPr/>
          </p:nvSpPr>
          <p:spPr>
            <a:xfrm>
              <a:off x="4326511" y="535939"/>
              <a:ext cx="208915" cy="7620"/>
            </a:xfrm>
            <a:custGeom>
              <a:avLst/>
              <a:gdLst/>
              <a:ahLst/>
              <a:cxnLst/>
              <a:rect l="l" t="t" r="r" b="b"/>
              <a:pathLst>
                <a:path w="208914" h="7620">
                  <a:moveTo>
                    <a:pt x="208466" y="0"/>
                  </a:moveTo>
                  <a:lnTo>
                    <a:pt x="0" y="0"/>
                  </a:lnTo>
                  <a:lnTo>
                    <a:pt x="3795" y="7620"/>
                  </a:lnTo>
                  <a:lnTo>
                    <a:pt x="200572" y="7620"/>
                  </a:lnTo>
                  <a:lnTo>
                    <a:pt x="208466" y="0"/>
                  </a:lnTo>
                  <a:close/>
                </a:path>
              </a:pathLst>
            </a:custGeom>
            <a:solidFill>
              <a:srgbClr val="F3F7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8" name="object 1538"/>
            <p:cNvSpPr/>
            <p:nvPr/>
          </p:nvSpPr>
          <p:spPr>
            <a:xfrm>
              <a:off x="4329674" y="542289"/>
              <a:ext cx="198755" cy="8890"/>
            </a:xfrm>
            <a:custGeom>
              <a:avLst/>
              <a:gdLst/>
              <a:ahLst/>
              <a:cxnLst/>
              <a:rect l="l" t="t" r="r" b="b"/>
              <a:pathLst>
                <a:path w="198754" h="8890">
                  <a:moveTo>
                    <a:pt x="198725" y="0"/>
                  </a:moveTo>
                  <a:lnTo>
                    <a:pt x="0" y="0"/>
                  </a:lnTo>
                  <a:lnTo>
                    <a:pt x="4428" y="8889"/>
                  </a:lnTo>
                  <a:lnTo>
                    <a:pt x="189515" y="8889"/>
                  </a:lnTo>
                  <a:lnTo>
                    <a:pt x="198725" y="0"/>
                  </a:lnTo>
                  <a:close/>
                </a:path>
              </a:pathLst>
            </a:custGeom>
            <a:solidFill>
              <a:srgbClr val="F3F7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9" name="object 1539"/>
            <p:cNvSpPr/>
            <p:nvPr/>
          </p:nvSpPr>
          <p:spPr>
            <a:xfrm>
              <a:off x="4333469" y="549910"/>
              <a:ext cx="187325" cy="7620"/>
            </a:xfrm>
            <a:custGeom>
              <a:avLst/>
              <a:gdLst/>
              <a:ahLst/>
              <a:cxnLst/>
              <a:rect l="l" t="t" r="r" b="b"/>
              <a:pathLst>
                <a:path w="187325" h="7620">
                  <a:moveTo>
                    <a:pt x="187035" y="0"/>
                  </a:moveTo>
                  <a:lnTo>
                    <a:pt x="0" y="0"/>
                  </a:lnTo>
                  <a:lnTo>
                    <a:pt x="3795" y="7619"/>
                  </a:lnTo>
                  <a:lnTo>
                    <a:pt x="179141" y="7619"/>
                  </a:lnTo>
                  <a:lnTo>
                    <a:pt x="187035" y="0"/>
                  </a:lnTo>
                  <a:close/>
                </a:path>
              </a:pathLst>
            </a:custGeom>
            <a:solidFill>
              <a:srgbClr val="F3F7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0" name="object 1540"/>
            <p:cNvSpPr/>
            <p:nvPr/>
          </p:nvSpPr>
          <p:spPr>
            <a:xfrm>
              <a:off x="4337265" y="557529"/>
              <a:ext cx="175895" cy="7620"/>
            </a:xfrm>
            <a:custGeom>
              <a:avLst/>
              <a:gdLst/>
              <a:ahLst/>
              <a:cxnLst/>
              <a:rect l="l" t="t" r="r" b="b"/>
              <a:pathLst>
                <a:path w="175895" h="7620">
                  <a:moveTo>
                    <a:pt x="175345" y="0"/>
                  </a:moveTo>
                  <a:lnTo>
                    <a:pt x="0" y="0"/>
                  </a:lnTo>
                  <a:lnTo>
                    <a:pt x="3795" y="7620"/>
                  </a:lnTo>
                  <a:lnTo>
                    <a:pt x="167451" y="7620"/>
                  </a:lnTo>
                  <a:lnTo>
                    <a:pt x="175345" y="0"/>
                  </a:lnTo>
                  <a:close/>
                </a:path>
              </a:pathLst>
            </a:custGeom>
            <a:solidFill>
              <a:srgbClr val="F3F7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1" name="object 1541"/>
            <p:cNvSpPr/>
            <p:nvPr/>
          </p:nvSpPr>
          <p:spPr>
            <a:xfrm>
              <a:off x="4340428" y="563879"/>
              <a:ext cx="165735" cy="8890"/>
            </a:xfrm>
            <a:custGeom>
              <a:avLst/>
              <a:gdLst/>
              <a:ahLst/>
              <a:cxnLst/>
              <a:rect l="l" t="t" r="r" b="b"/>
              <a:pathLst>
                <a:path w="165735" h="8890">
                  <a:moveTo>
                    <a:pt x="165604" y="0"/>
                  </a:moveTo>
                  <a:lnTo>
                    <a:pt x="0" y="0"/>
                  </a:lnTo>
                  <a:lnTo>
                    <a:pt x="4428" y="8890"/>
                  </a:lnTo>
                  <a:lnTo>
                    <a:pt x="156394" y="8890"/>
                  </a:lnTo>
                  <a:lnTo>
                    <a:pt x="165604" y="0"/>
                  </a:lnTo>
                  <a:close/>
                </a:path>
              </a:pathLst>
            </a:custGeom>
            <a:solidFill>
              <a:srgbClr val="F2F7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2" name="object 1542"/>
            <p:cNvSpPr/>
            <p:nvPr/>
          </p:nvSpPr>
          <p:spPr>
            <a:xfrm>
              <a:off x="4344224" y="571499"/>
              <a:ext cx="154305" cy="7620"/>
            </a:xfrm>
            <a:custGeom>
              <a:avLst/>
              <a:gdLst/>
              <a:ahLst/>
              <a:cxnLst/>
              <a:rect l="l" t="t" r="r" b="b"/>
              <a:pathLst>
                <a:path w="154304" h="7620">
                  <a:moveTo>
                    <a:pt x="153914" y="0"/>
                  </a:moveTo>
                  <a:lnTo>
                    <a:pt x="0" y="0"/>
                  </a:lnTo>
                  <a:lnTo>
                    <a:pt x="3795" y="7620"/>
                  </a:lnTo>
                  <a:lnTo>
                    <a:pt x="146020" y="7620"/>
                  </a:lnTo>
                  <a:lnTo>
                    <a:pt x="153914" y="0"/>
                  </a:lnTo>
                  <a:close/>
                </a:path>
              </a:pathLst>
            </a:custGeom>
            <a:solidFill>
              <a:srgbClr val="F2F7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3" name="object 1543"/>
            <p:cNvSpPr/>
            <p:nvPr/>
          </p:nvSpPr>
          <p:spPr>
            <a:xfrm>
              <a:off x="4348019" y="579120"/>
              <a:ext cx="142240" cy="7620"/>
            </a:xfrm>
            <a:custGeom>
              <a:avLst/>
              <a:gdLst/>
              <a:ahLst/>
              <a:cxnLst/>
              <a:rect l="l" t="t" r="r" b="b"/>
              <a:pathLst>
                <a:path w="142239" h="7620">
                  <a:moveTo>
                    <a:pt x="142224" y="0"/>
                  </a:moveTo>
                  <a:lnTo>
                    <a:pt x="0" y="0"/>
                  </a:lnTo>
                  <a:lnTo>
                    <a:pt x="3795" y="7619"/>
                  </a:lnTo>
                  <a:lnTo>
                    <a:pt x="134330" y="7619"/>
                  </a:lnTo>
                  <a:lnTo>
                    <a:pt x="142224" y="0"/>
                  </a:lnTo>
                  <a:close/>
                </a:path>
              </a:pathLst>
            </a:custGeom>
            <a:solidFill>
              <a:srgbClr val="F2F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4" name="object 1544"/>
            <p:cNvSpPr/>
            <p:nvPr/>
          </p:nvSpPr>
          <p:spPr>
            <a:xfrm>
              <a:off x="4351182" y="585470"/>
              <a:ext cx="132715" cy="8890"/>
            </a:xfrm>
            <a:custGeom>
              <a:avLst/>
              <a:gdLst/>
              <a:ahLst/>
              <a:cxnLst/>
              <a:rect l="l" t="t" r="r" b="b"/>
              <a:pathLst>
                <a:path w="132714" h="8890">
                  <a:moveTo>
                    <a:pt x="132483" y="0"/>
                  </a:moveTo>
                  <a:lnTo>
                    <a:pt x="0" y="0"/>
                  </a:lnTo>
                  <a:lnTo>
                    <a:pt x="4428" y="8889"/>
                  </a:lnTo>
                  <a:lnTo>
                    <a:pt x="123273" y="8889"/>
                  </a:lnTo>
                  <a:lnTo>
                    <a:pt x="132483" y="0"/>
                  </a:lnTo>
                  <a:close/>
                </a:path>
              </a:pathLst>
            </a:custGeom>
            <a:solidFill>
              <a:srgbClr val="F2F7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5" name="object 1545"/>
            <p:cNvSpPr/>
            <p:nvPr/>
          </p:nvSpPr>
          <p:spPr>
            <a:xfrm>
              <a:off x="4354978" y="593089"/>
              <a:ext cx="121285" cy="7620"/>
            </a:xfrm>
            <a:custGeom>
              <a:avLst/>
              <a:gdLst/>
              <a:ahLst/>
              <a:cxnLst/>
              <a:rect l="l" t="t" r="r" b="b"/>
              <a:pathLst>
                <a:path w="121285" h="7620">
                  <a:moveTo>
                    <a:pt x="120793" y="0"/>
                  </a:moveTo>
                  <a:lnTo>
                    <a:pt x="0" y="0"/>
                  </a:lnTo>
                  <a:lnTo>
                    <a:pt x="3795" y="7620"/>
                  </a:lnTo>
                  <a:lnTo>
                    <a:pt x="112899" y="7620"/>
                  </a:lnTo>
                  <a:lnTo>
                    <a:pt x="120793" y="0"/>
                  </a:lnTo>
                  <a:close/>
                </a:path>
              </a:pathLst>
            </a:custGeom>
            <a:solidFill>
              <a:srgbClr val="F2F7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6" name="object 1546"/>
            <p:cNvSpPr/>
            <p:nvPr/>
          </p:nvSpPr>
          <p:spPr>
            <a:xfrm>
              <a:off x="4358774" y="600710"/>
              <a:ext cx="109220" cy="7620"/>
            </a:xfrm>
            <a:custGeom>
              <a:avLst/>
              <a:gdLst/>
              <a:ahLst/>
              <a:cxnLst/>
              <a:rect l="l" t="t" r="r" b="b"/>
              <a:pathLst>
                <a:path w="109220" h="7620">
                  <a:moveTo>
                    <a:pt x="109104" y="0"/>
                  </a:moveTo>
                  <a:lnTo>
                    <a:pt x="0" y="0"/>
                  </a:lnTo>
                  <a:lnTo>
                    <a:pt x="3795" y="7619"/>
                  </a:lnTo>
                  <a:lnTo>
                    <a:pt x="101209" y="7619"/>
                  </a:lnTo>
                  <a:lnTo>
                    <a:pt x="109104" y="0"/>
                  </a:lnTo>
                  <a:close/>
                </a:path>
              </a:pathLst>
            </a:custGeom>
            <a:solidFill>
              <a:srgbClr val="F2F7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7" name="object 1547"/>
            <p:cNvSpPr/>
            <p:nvPr/>
          </p:nvSpPr>
          <p:spPr>
            <a:xfrm>
              <a:off x="4361937" y="607060"/>
              <a:ext cx="99695" cy="8890"/>
            </a:xfrm>
            <a:custGeom>
              <a:avLst/>
              <a:gdLst/>
              <a:ahLst/>
              <a:cxnLst/>
              <a:rect l="l" t="t" r="r" b="b"/>
              <a:pathLst>
                <a:path w="99695" h="8890">
                  <a:moveTo>
                    <a:pt x="99362" y="0"/>
                  </a:moveTo>
                  <a:lnTo>
                    <a:pt x="0" y="0"/>
                  </a:lnTo>
                  <a:lnTo>
                    <a:pt x="4428" y="8889"/>
                  </a:lnTo>
                  <a:lnTo>
                    <a:pt x="90152" y="8889"/>
                  </a:lnTo>
                  <a:lnTo>
                    <a:pt x="99362" y="0"/>
                  </a:lnTo>
                  <a:close/>
                </a:path>
              </a:pathLst>
            </a:custGeom>
            <a:solidFill>
              <a:srgbClr val="F2F7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8" name="object 1548"/>
            <p:cNvSpPr/>
            <p:nvPr/>
          </p:nvSpPr>
          <p:spPr>
            <a:xfrm>
              <a:off x="4365732" y="614679"/>
              <a:ext cx="88265" cy="7620"/>
            </a:xfrm>
            <a:custGeom>
              <a:avLst/>
              <a:gdLst/>
              <a:ahLst/>
              <a:cxnLst/>
              <a:rect l="l" t="t" r="r" b="b"/>
              <a:pathLst>
                <a:path w="88264" h="7620">
                  <a:moveTo>
                    <a:pt x="87672" y="0"/>
                  </a:moveTo>
                  <a:lnTo>
                    <a:pt x="0" y="0"/>
                  </a:lnTo>
                  <a:lnTo>
                    <a:pt x="3795" y="7620"/>
                  </a:lnTo>
                  <a:lnTo>
                    <a:pt x="79778" y="7620"/>
                  </a:lnTo>
                  <a:lnTo>
                    <a:pt x="87672" y="0"/>
                  </a:lnTo>
                  <a:close/>
                </a:path>
              </a:pathLst>
            </a:custGeom>
            <a:solidFill>
              <a:srgbClr val="F2F7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9" name="object 1549"/>
            <p:cNvSpPr/>
            <p:nvPr/>
          </p:nvSpPr>
          <p:spPr>
            <a:xfrm>
              <a:off x="4369528" y="622299"/>
              <a:ext cx="76200" cy="7620"/>
            </a:xfrm>
            <a:custGeom>
              <a:avLst/>
              <a:gdLst/>
              <a:ahLst/>
              <a:cxnLst/>
              <a:rect l="l" t="t" r="r" b="b"/>
              <a:pathLst>
                <a:path w="76200" h="7620">
                  <a:moveTo>
                    <a:pt x="75983" y="0"/>
                  </a:moveTo>
                  <a:lnTo>
                    <a:pt x="0" y="0"/>
                  </a:lnTo>
                  <a:lnTo>
                    <a:pt x="3795" y="7620"/>
                  </a:lnTo>
                  <a:lnTo>
                    <a:pt x="68089" y="7620"/>
                  </a:lnTo>
                  <a:lnTo>
                    <a:pt x="75983" y="0"/>
                  </a:lnTo>
                  <a:close/>
                </a:path>
              </a:pathLst>
            </a:custGeom>
            <a:solidFill>
              <a:srgbClr val="F1F7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0" name="object 1550"/>
            <p:cNvSpPr/>
            <p:nvPr/>
          </p:nvSpPr>
          <p:spPr>
            <a:xfrm>
              <a:off x="4372691" y="628649"/>
              <a:ext cx="66675" cy="8890"/>
            </a:xfrm>
            <a:custGeom>
              <a:avLst/>
              <a:gdLst/>
              <a:ahLst/>
              <a:cxnLst/>
              <a:rect l="l" t="t" r="r" b="b"/>
              <a:pathLst>
                <a:path w="66675" h="8890">
                  <a:moveTo>
                    <a:pt x="66241" y="0"/>
                  </a:moveTo>
                  <a:lnTo>
                    <a:pt x="0" y="0"/>
                  </a:lnTo>
                  <a:lnTo>
                    <a:pt x="4428" y="8889"/>
                  </a:lnTo>
                  <a:lnTo>
                    <a:pt x="57031" y="8889"/>
                  </a:lnTo>
                  <a:lnTo>
                    <a:pt x="66241" y="0"/>
                  </a:lnTo>
                  <a:close/>
                </a:path>
              </a:pathLst>
            </a:custGeom>
            <a:solidFill>
              <a:srgbClr val="F1F7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1" name="object 1551"/>
            <p:cNvSpPr/>
            <p:nvPr/>
          </p:nvSpPr>
          <p:spPr>
            <a:xfrm>
              <a:off x="4376487" y="636270"/>
              <a:ext cx="54610" cy="7620"/>
            </a:xfrm>
            <a:custGeom>
              <a:avLst/>
              <a:gdLst/>
              <a:ahLst/>
              <a:cxnLst/>
              <a:rect l="l" t="t" r="r" b="b"/>
              <a:pathLst>
                <a:path w="54610" h="7620">
                  <a:moveTo>
                    <a:pt x="54552" y="0"/>
                  </a:moveTo>
                  <a:lnTo>
                    <a:pt x="0" y="0"/>
                  </a:lnTo>
                  <a:lnTo>
                    <a:pt x="3795" y="7619"/>
                  </a:lnTo>
                  <a:lnTo>
                    <a:pt x="46657" y="7619"/>
                  </a:lnTo>
                  <a:lnTo>
                    <a:pt x="54552" y="0"/>
                  </a:lnTo>
                  <a:close/>
                </a:path>
              </a:pathLst>
            </a:custGeom>
            <a:solidFill>
              <a:srgbClr val="F1F7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2" name="object 1552"/>
            <p:cNvSpPr/>
            <p:nvPr/>
          </p:nvSpPr>
          <p:spPr>
            <a:xfrm>
              <a:off x="4380282" y="643889"/>
              <a:ext cx="43180" cy="7620"/>
            </a:xfrm>
            <a:custGeom>
              <a:avLst/>
              <a:gdLst/>
              <a:ahLst/>
              <a:cxnLst/>
              <a:rect l="l" t="t" r="r" b="b"/>
              <a:pathLst>
                <a:path w="43179" h="7620">
                  <a:moveTo>
                    <a:pt x="42862" y="0"/>
                  </a:moveTo>
                  <a:lnTo>
                    <a:pt x="0" y="0"/>
                  </a:lnTo>
                  <a:lnTo>
                    <a:pt x="3795" y="7620"/>
                  </a:lnTo>
                  <a:lnTo>
                    <a:pt x="34968" y="7620"/>
                  </a:lnTo>
                  <a:lnTo>
                    <a:pt x="42862" y="0"/>
                  </a:lnTo>
                  <a:close/>
                </a:path>
              </a:pathLst>
            </a:custGeom>
            <a:solidFill>
              <a:srgbClr val="F1F7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3" name="object 1553"/>
            <p:cNvSpPr/>
            <p:nvPr/>
          </p:nvSpPr>
          <p:spPr>
            <a:xfrm>
              <a:off x="4384078" y="651510"/>
              <a:ext cx="31750" cy="7620"/>
            </a:xfrm>
            <a:custGeom>
              <a:avLst/>
              <a:gdLst/>
              <a:ahLst/>
              <a:cxnLst/>
              <a:rect l="l" t="t" r="r" b="b"/>
              <a:pathLst>
                <a:path w="31750" h="7620">
                  <a:moveTo>
                    <a:pt x="31172" y="0"/>
                  </a:moveTo>
                  <a:lnTo>
                    <a:pt x="0" y="0"/>
                  </a:lnTo>
                  <a:lnTo>
                    <a:pt x="3795" y="7619"/>
                  </a:lnTo>
                  <a:lnTo>
                    <a:pt x="23278" y="7619"/>
                  </a:lnTo>
                  <a:lnTo>
                    <a:pt x="31172" y="0"/>
                  </a:lnTo>
                  <a:close/>
                </a:path>
              </a:pathLst>
            </a:custGeom>
            <a:solidFill>
              <a:srgbClr val="F1F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4" name="object 1554"/>
            <p:cNvSpPr/>
            <p:nvPr/>
          </p:nvSpPr>
          <p:spPr>
            <a:xfrm>
              <a:off x="4387241" y="657860"/>
              <a:ext cx="21590" cy="7620"/>
            </a:xfrm>
            <a:custGeom>
              <a:avLst/>
              <a:gdLst/>
              <a:ahLst/>
              <a:cxnLst/>
              <a:rect l="l" t="t" r="r" b="b"/>
              <a:pathLst>
                <a:path w="21589" h="7620">
                  <a:moveTo>
                    <a:pt x="21431" y="0"/>
                  </a:moveTo>
                  <a:lnTo>
                    <a:pt x="0" y="0"/>
                  </a:lnTo>
                  <a:lnTo>
                    <a:pt x="3795" y="7619"/>
                  </a:lnTo>
                  <a:lnTo>
                    <a:pt x="13537" y="7619"/>
                  </a:lnTo>
                  <a:lnTo>
                    <a:pt x="21431" y="0"/>
                  </a:lnTo>
                  <a:close/>
                </a:path>
              </a:pathLst>
            </a:custGeom>
            <a:solidFill>
              <a:srgbClr val="F1F7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5" name="object 1555"/>
            <p:cNvSpPr/>
            <p:nvPr/>
          </p:nvSpPr>
          <p:spPr>
            <a:xfrm>
              <a:off x="4391037" y="665479"/>
              <a:ext cx="10160" cy="6350"/>
            </a:xfrm>
            <a:custGeom>
              <a:avLst/>
              <a:gdLst/>
              <a:ahLst/>
              <a:cxnLst/>
              <a:rect l="l" t="t" r="r" b="b"/>
              <a:pathLst>
                <a:path w="10160" h="6350">
                  <a:moveTo>
                    <a:pt x="9741" y="0"/>
                  </a:moveTo>
                  <a:lnTo>
                    <a:pt x="0" y="0"/>
                  </a:lnTo>
                  <a:lnTo>
                    <a:pt x="3163" y="6350"/>
                  </a:lnTo>
                  <a:lnTo>
                    <a:pt x="9741" y="0"/>
                  </a:lnTo>
                  <a:close/>
                </a:path>
              </a:pathLst>
            </a:custGeom>
            <a:solidFill>
              <a:srgbClr val="F1F7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6" name="object 1556"/>
            <p:cNvSpPr/>
            <p:nvPr/>
          </p:nvSpPr>
          <p:spPr>
            <a:xfrm>
              <a:off x="3963670" y="80010"/>
              <a:ext cx="1802130" cy="1734820"/>
            </a:xfrm>
            <a:custGeom>
              <a:avLst/>
              <a:gdLst/>
              <a:ahLst/>
              <a:cxnLst/>
              <a:rect l="l" t="t" r="r" b="b"/>
              <a:pathLst>
                <a:path w="1802129" h="1734820">
                  <a:moveTo>
                    <a:pt x="264159" y="254000"/>
                  </a:moveTo>
                  <a:lnTo>
                    <a:pt x="430529" y="591820"/>
                  </a:lnTo>
                  <a:lnTo>
                    <a:pt x="614679" y="415290"/>
                  </a:lnTo>
                  <a:lnTo>
                    <a:pt x="264159" y="254000"/>
                  </a:lnTo>
                  <a:close/>
                </a:path>
                <a:path w="1802129" h="1734820">
                  <a:moveTo>
                    <a:pt x="0" y="0"/>
                  </a:moveTo>
                  <a:lnTo>
                    <a:pt x="0" y="0"/>
                  </a:lnTo>
                </a:path>
                <a:path w="1802129" h="1734820">
                  <a:moveTo>
                    <a:pt x="1802129" y="1734820"/>
                  </a:moveTo>
                  <a:lnTo>
                    <a:pt x="1802129" y="173482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7" name="object 1557"/>
            <p:cNvSpPr/>
            <p:nvPr/>
          </p:nvSpPr>
          <p:spPr>
            <a:xfrm>
              <a:off x="4789678" y="514349"/>
              <a:ext cx="149225" cy="6350"/>
            </a:xfrm>
            <a:custGeom>
              <a:avLst/>
              <a:gdLst/>
              <a:ahLst/>
              <a:cxnLst/>
              <a:rect l="l" t="t" r="r" b="b"/>
              <a:pathLst>
                <a:path w="149225" h="6350">
                  <a:moveTo>
                    <a:pt x="74422" y="0"/>
                  </a:moveTo>
                  <a:lnTo>
                    <a:pt x="27432" y="2539"/>
                  </a:lnTo>
                  <a:lnTo>
                    <a:pt x="0" y="6350"/>
                  </a:lnTo>
                  <a:lnTo>
                    <a:pt x="148844" y="6350"/>
                  </a:lnTo>
                  <a:lnTo>
                    <a:pt x="121412" y="2539"/>
                  </a:lnTo>
                  <a:lnTo>
                    <a:pt x="74422" y="0"/>
                  </a:lnTo>
                  <a:close/>
                </a:path>
              </a:pathLst>
            </a:custGeom>
            <a:solidFill>
              <a:srgbClr val="F6F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8" name="object 1558"/>
            <p:cNvSpPr/>
            <p:nvPr/>
          </p:nvSpPr>
          <p:spPr>
            <a:xfrm>
              <a:off x="4749165" y="520699"/>
              <a:ext cx="229235" cy="7620"/>
            </a:xfrm>
            <a:custGeom>
              <a:avLst/>
              <a:gdLst/>
              <a:ahLst/>
              <a:cxnLst/>
              <a:rect l="l" t="t" r="r" b="b"/>
              <a:pathLst>
                <a:path w="229235" h="7620">
                  <a:moveTo>
                    <a:pt x="189357" y="0"/>
                  </a:moveTo>
                  <a:lnTo>
                    <a:pt x="40513" y="0"/>
                  </a:lnTo>
                  <a:lnTo>
                    <a:pt x="22225" y="2539"/>
                  </a:lnTo>
                  <a:lnTo>
                    <a:pt x="0" y="7620"/>
                  </a:lnTo>
                  <a:lnTo>
                    <a:pt x="229235" y="7620"/>
                  </a:lnTo>
                  <a:lnTo>
                    <a:pt x="207645" y="2539"/>
                  </a:lnTo>
                  <a:lnTo>
                    <a:pt x="189357" y="0"/>
                  </a:lnTo>
                  <a:close/>
                </a:path>
              </a:pathLst>
            </a:custGeom>
            <a:solidFill>
              <a:srgbClr val="F6F8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9" name="object 1559"/>
            <p:cNvSpPr/>
            <p:nvPr/>
          </p:nvSpPr>
          <p:spPr>
            <a:xfrm>
              <a:off x="4718811" y="528320"/>
              <a:ext cx="289560" cy="7620"/>
            </a:xfrm>
            <a:custGeom>
              <a:avLst/>
              <a:gdLst/>
              <a:ahLst/>
              <a:cxnLst/>
              <a:rect l="l" t="t" r="r" b="b"/>
              <a:pathLst>
                <a:path w="289560" h="7620">
                  <a:moveTo>
                    <a:pt x="259588" y="0"/>
                  </a:moveTo>
                  <a:lnTo>
                    <a:pt x="30352" y="0"/>
                  </a:lnTo>
                  <a:lnTo>
                    <a:pt x="8127" y="5079"/>
                  </a:lnTo>
                  <a:lnTo>
                    <a:pt x="0" y="7619"/>
                  </a:lnTo>
                  <a:lnTo>
                    <a:pt x="289559" y="7619"/>
                  </a:lnTo>
                  <a:lnTo>
                    <a:pt x="281177" y="5079"/>
                  </a:lnTo>
                  <a:lnTo>
                    <a:pt x="259588" y="0"/>
                  </a:lnTo>
                  <a:close/>
                </a:path>
              </a:pathLst>
            </a:custGeom>
            <a:solidFill>
              <a:srgbClr val="F6F8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0" name="object 1560"/>
            <p:cNvSpPr/>
            <p:nvPr/>
          </p:nvSpPr>
          <p:spPr>
            <a:xfrm>
              <a:off x="4698491" y="534670"/>
              <a:ext cx="330835" cy="7620"/>
            </a:xfrm>
            <a:custGeom>
              <a:avLst/>
              <a:gdLst/>
              <a:ahLst/>
              <a:cxnLst/>
              <a:rect l="l" t="t" r="r" b="b"/>
              <a:pathLst>
                <a:path w="330835" h="7620">
                  <a:moveTo>
                    <a:pt x="305689" y="0"/>
                  </a:moveTo>
                  <a:lnTo>
                    <a:pt x="24383" y="0"/>
                  </a:lnTo>
                  <a:lnTo>
                    <a:pt x="0" y="7619"/>
                  </a:lnTo>
                  <a:lnTo>
                    <a:pt x="330834" y="7619"/>
                  </a:lnTo>
                  <a:lnTo>
                    <a:pt x="305689" y="0"/>
                  </a:lnTo>
                  <a:close/>
                </a:path>
              </a:pathLst>
            </a:custGeom>
            <a:solidFill>
              <a:srgbClr val="F6F8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1" name="object 1561"/>
            <p:cNvSpPr/>
            <p:nvPr/>
          </p:nvSpPr>
          <p:spPr>
            <a:xfrm>
              <a:off x="4678679" y="542289"/>
              <a:ext cx="370840" cy="7620"/>
            </a:xfrm>
            <a:custGeom>
              <a:avLst/>
              <a:gdLst/>
              <a:ahLst/>
              <a:cxnLst/>
              <a:rect l="l" t="t" r="r" b="b"/>
              <a:pathLst>
                <a:path w="370839" h="7620">
                  <a:moveTo>
                    <a:pt x="350647" y="0"/>
                  </a:moveTo>
                  <a:lnTo>
                    <a:pt x="19812" y="0"/>
                  </a:lnTo>
                  <a:lnTo>
                    <a:pt x="7620" y="3810"/>
                  </a:lnTo>
                  <a:lnTo>
                    <a:pt x="0" y="7620"/>
                  </a:lnTo>
                  <a:lnTo>
                    <a:pt x="370601" y="7620"/>
                  </a:lnTo>
                  <a:lnTo>
                    <a:pt x="363220" y="3810"/>
                  </a:lnTo>
                  <a:lnTo>
                    <a:pt x="350647" y="0"/>
                  </a:lnTo>
                  <a:close/>
                </a:path>
              </a:pathLst>
            </a:custGeom>
            <a:solidFill>
              <a:srgbClr val="F6F8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2" name="object 1562"/>
            <p:cNvSpPr/>
            <p:nvPr/>
          </p:nvSpPr>
          <p:spPr>
            <a:xfrm>
              <a:off x="4663440" y="549910"/>
              <a:ext cx="400685" cy="7620"/>
            </a:xfrm>
            <a:custGeom>
              <a:avLst/>
              <a:gdLst/>
              <a:ahLst/>
              <a:cxnLst/>
              <a:rect l="l" t="t" r="r" b="b"/>
              <a:pathLst>
                <a:path w="400685" h="7620">
                  <a:moveTo>
                    <a:pt x="385841" y="0"/>
                  </a:moveTo>
                  <a:lnTo>
                    <a:pt x="15239" y="0"/>
                  </a:lnTo>
                  <a:lnTo>
                    <a:pt x="0" y="7619"/>
                  </a:lnTo>
                  <a:lnTo>
                    <a:pt x="400605" y="7619"/>
                  </a:lnTo>
                  <a:lnTo>
                    <a:pt x="385841" y="0"/>
                  </a:lnTo>
                  <a:close/>
                </a:path>
              </a:pathLst>
            </a:custGeom>
            <a:solidFill>
              <a:srgbClr val="F6F8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3" name="object 1563"/>
            <p:cNvSpPr/>
            <p:nvPr/>
          </p:nvSpPr>
          <p:spPr>
            <a:xfrm>
              <a:off x="4650740" y="556260"/>
              <a:ext cx="426084" cy="7620"/>
            </a:xfrm>
            <a:custGeom>
              <a:avLst/>
              <a:gdLst/>
              <a:ahLst/>
              <a:cxnLst/>
              <a:rect l="l" t="t" r="r" b="b"/>
              <a:pathLst>
                <a:path w="426085" h="7620">
                  <a:moveTo>
                    <a:pt x="410844" y="0"/>
                  </a:moveTo>
                  <a:lnTo>
                    <a:pt x="15239" y="0"/>
                  </a:lnTo>
                  <a:lnTo>
                    <a:pt x="0" y="7619"/>
                  </a:lnTo>
                  <a:lnTo>
                    <a:pt x="425608" y="7619"/>
                  </a:lnTo>
                  <a:lnTo>
                    <a:pt x="410844" y="0"/>
                  </a:lnTo>
                  <a:close/>
                </a:path>
              </a:pathLst>
            </a:custGeom>
            <a:solidFill>
              <a:srgbClr val="F6F8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4" name="object 1564"/>
            <p:cNvSpPr/>
            <p:nvPr/>
          </p:nvSpPr>
          <p:spPr>
            <a:xfrm>
              <a:off x="4636770" y="563879"/>
              <a:ext cx="454025" cy="7620"/>
            </a:xfrm>
            <a:custGeom>
              <a:avLst/>
              <a:gdLst/>
              <a:ahLst/>
              <a:cxnLst/>
              <a:rect l="l" t="t" r="r" b="b"/>
              <a:pathLst>
                <a:path w="454025" h="7620">
                  <a:moveTo>
                    <a:pt x="439578" y="0"/>
                  </a:moveTo>
                  <a:lnTo>
                    <a:pt x="13970" y="0"/>
                  </a:lnTo>
                  <a:lnTo>
                    <a:pt x="8889" y="2540"/>
                  </a:lnTo>
                  <a:lnTo>
                    <a:pt x="0" y="7620"/>
                  </a:lnTo>
                  <a:lnTo>
                    <a:pt x="453707" y="7620"/>
                  </a:lnTo>
                  <a:lnTo>
                    <a:pt x="444500" y="2540"/>
                  </a:lnTo>
                  <a:lnTo>
                    <a:pt x="439578" y="0"/>
                  </a:lnTo>
                  <a:close/>
                </a:path>
              </a:pathLst>
            </a:custGeom>
            <a:solidFill>
              <a:srgbClr val="F6F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5" name="object 1565"/>
            <p:cNvSpPr/>
            <p:nvPr/>
          </p:nvSpPr>
          <p:spPr>
            <a:xfrm>
              <a:off x="4623434" y="571499"/>
              <a:ext cx="481330" cy="7620"/>
            </a:xfrm>
            <a:custGeom>
              <a:avLst/>
              <a:gdLst/>
              <a:ahLst/>
              <a:cxnLst/>
              <a:rect l="l" t="t" r="r" b="b"/>
              <a:pathLst>
                <a:path w="481329" h="7620">
                  <a:moveTo>
                    <a:pt x="467042" y="0"/>
                  </a:moveTo>
                  <a:lnTo>
                    <a:pt x="13335" y="0"/>
                  </a:lnTo>
                  <a:lnTo>
                    <a:pt x="0" y="7620"/>
                  </a:lnTo>
                  <a:lnTo>
                    <a:pt x="480853" y="7620"/>
                  </a:lnTo>
                  <a:lnTo>
                    <a:pt x="467042" y="0"/>
                  </a:lnTo>
                  <a:close/>
                </a:path>
              </a:pathLst>
            </a:custGeom>
            <a:solidFill>
              <a:srgbClr val="F6F8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6" name="object 1566"/>
            <p:cNvSpPr/>
            <p:nvPr/>
          </p:nvSpPr>
          <p:spPr>
            <a:xfrm>
              <a:off x="4612322" y="577849"/>
              <a:ext cx="503555" cy="7620"/>
            </a:xfrm>
            <a:custGeom>
              <a:avLst/>
              <a:gdLst/>
              <a:ahLst/>
              <a:cxnLst/>
              <a:rect l="l" t="t" r="r" b="b"/>
              <a:pathLst>
                <a:path w="503554" h="7620">
                  <a:moveTo>
                    <a:pt x="489664" y="0"/>
                  </a:moveTo>
                  <a:lnTo>
                    <a:pt x="13335" y="0"/>
                  </a:lnTo>
                  <a:lnTo>
                    <a:pt x="0" y="7620"/>
                  </a:lnTo>
                  <a:lnTo>
                    <a:pt x="503475" y="7620"/>
                  </a:lnTo>
                  <a:lnTo>
                    <a:pt x="489664" y="0"/>
                  </a:lnTo>
                  <a:close/>
                </a:path>
              </a:pathLst>
            </a:custGeom>
            <a:solidFill>
              <a:srgbClr val="F6F8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7" name="object 1567"/>
            <p:cNvSpPr/>
            <p:nvPr/>
          </p:nvSpPr>
          <p:spPr>
            <a:xfrm>
              <a:off x="4605655" y="585469"/>
              <a:ext cx="516890" cy="7620"/>
            </a:xfrm>
            <a:custGeom>
              <a:avLst/>
              <a:gdLst/>
              <a:ahLst/>
              <a:cxnLst/>
              <a:rect l="l" t="t" r="r" b="b"/>
              <a:pathLst>
                <a:path w="516889" h="7620">
                  <a:moveTo>
                    <a:pt x="516724" y="1270"/>
                  </a:moveTo>
                  <a:lnTo>
                    <a:pt x="511289" y="1270"/>
                  </a:lnTo>
                  <a:lnTo>
                    <a:pt x="511289" y="0"/>
                  </a:lnTo>
                  <a:lnTo>
                    <a:pt x="5549" y="0"/>
                  </a:lnTo>
                  <a:lnTo>
                    <a:pt x="5549" y="1270"/>
                  </a:lnTo>
                  <a:lnTo>
                    <a:pt x="0" y="1270"/>
                  </a:lnTo>
                  <a:lnTo>
                    <a:pt x="0" y="7620"/>
                  </a:lnTo>
                  <a:lnTo>
                    <a:pt x="516724" y="7620"/>
                  </a:lnTo>
                  <a:lnTo>
                    <a:pt x="516724" y="1270"/>
                  </a:lnTo>
                  <a:close/>
                </a:path>
              </a:pathLst>
            </a:custGeom>
            <a:solidFill>
              <a:srgbClr val="F6F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8" name="object 1568"/>
            <p:cNvSpPr/>
            <p:nvPr/>
          </p:nvSpPr>
          <p:spPr>
            <a:xfrm>
              <a:off x="4590541" y="593089"/>
              <a:ext cx="546735" cy="7620"/>
            </a:xfrm>
            <a:custGeom>
              <a:avLst/>
              <a:gdLst/>
              <a:ahLst/>
              <a:cxnLst/>
              <a:rect l="l" t="t" r="r" b="b"/>
              <a:pathLst>
                <a:path w="546735" h="7620">
                  <a:moveTo>
                    <a:pt x="536130" y="0"/>
                  </a:moveTo>
                  <a:lnTo>
                    <a:pt x="10668" y="0"/>
                  </a:lnTo>
                  <a:lnTo>
                    <a:pt x="0" y="7620"/>
                  </a:lnTo>
                  <a:lnTo>
                    <a:pt x="546417" y="7620"/>
                  </a:lnTo>
                  <a:lnTo>
                    <a:pt x="536130" y="0"/>
                  </a:lnTo>
                  <a:close/>
                </a:path>
              </a:pathLst>
            </a:custGeom>
            <a:solidFill>
              <a:srgbClr val="F6F8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9" name="object 1569"/>
            <p:cNvSpPr/>
            <p:nvPr/>
          </p:nvSpPr>
          <p:spPr>
            <a:xfrm>
              <a:off x="4579873" y="600710"/>
              <a:ext cx="567690" cy="7620"/>
            </a:xfrm>
            <a:custGeom>
              <a:avLst/>
              <a:gdLst/>
              <a:ahLst/>
              <a:cxnLst/>
              <a:rect l="l" t="t" r="r" b="b"/>
              <a:pathLst>
                <a:path w="567689" h="7620">
                  <a:moveTo>
                    <a:pt x="557085" y="0"/>
                  </a:moveTo>
                  <a:lnTo>
                    <a:pt x="10667" y="0"/>
                  </a:lnTo>
                  <a:lnTo>
                    <a:pt x="0" y="7619"/>
                  </a:lnTo>
                  <a:lnTo>
                    <a:pt x="567372" y="7619"/>
                  </a:lnTo>
                  <a:lnTo>
                    <a:pt x="557085" y="0"/>
                  </a:lnTo>
                  <a:close/>
                </a:path>
              </a:pathLst>
            </a:custGeom>
            <a:solidFill>
              <a:srgbClr val="F6F8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0" name="object 1570"/>
            <p:cNvSpPr/>
            <p:nvPr/>
          </p:nvSpPr>
          <p:spPr>
            <a:xfrm>
              <a:off x="4571516" y="607060"/>
              <a:ext cx="584200" cy="7620"/>
            </a:xfrm>
            <a:custGeom>
              <a:avLst/>
              <a:gdLst/>
              <a:ahLst/>
              <a:cxnLst/>
              <a:rect l="l" t="t" r="r" b="b"/>
              <a:pathLst>
                <a:path w="584200" h="7620">
                  <a:moveTo>
                    <a:pt x="574015" y="0"/>
                  </a:moveTo>
                  <a:lnTo>
                    <a:pt x="10135" y="0"/>
                  </a:lnTo>
                  <a:lnTo>
                    <a:pt x="3023" y="5079"/>
                  </a:lnTo>
                  <a:lnTo>
                    <a:pt x="0" y="7619"/>
                  </a:lnTo>
                  <a:lnTo>
                    <a:pt x="583897" y="7619"/>
                  </a:lnTo>
                  <a:lnTo>
                    <a:pt x="580873" y="5079"/>
                  </a:lnTo>
                  <a:lnTo>
                    <a:pt x="574015" y="0"/>
                  </a:lnTo>
                  <a:close/>
                </a:path>
              </a:pathLst>
            </a:custGeom>
            <a:solidFill>
              <a:srgbClr val="F6F8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1" name="object 1571"/>
            <p:cNvSpPr/>
            <p:nvPr/>
          </p:nvSpPr>
          <p:spPr>
            <a:xfrm>
              <a:off x="4562444" y="614679"/>
              <a:ext cx="602615" cy="7620"/>
            </a:xfrm>
            <a:custGeom>
              <a:avLst/>
              <a:gdLst/>
              <a:ahLst/>
              <a:cxnLst/>
              <a:rect l="l" t="t" r="r" b="b"/>
              <a:pathLst>
                <a:path w="602614" h="7620">
                  <a:moveTo>
                    <a:pt x="592969" y="0"/>
                  </a:moveTo>
                  <a:lnTo>
                    <a:pt x="9071" y="0"/>
                  </a:lnTo>
                  <a:lnTo>
                    <a:pt x="0" y="7620"/>
                  </a:lnTo>
                  <a:lnTo>
                    <a:pt x="602040" y="7620"/>
                  </a:lnTo>
                  <a:lnTo>
                    <a:pt x="592969" y="0"/>
                  </a:lnTo>
                  <a:close/>
                </a:path>
              </a:pathLst>
            </a:custGeom>
            <a:solidFill>
              <a:srgbClr val="F6F8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2" name="object 1572"/>
            <p:cNvSpPr/>
            <p:nvPr/>
          </p:nvSpPr>
          <p:spPr>
            <a:xfrm>
              <a:off x="4553373" y="622299"/>
              <a:ext cx="620395" cy="7620"/>
            </a:xfrm>
            <a:custGeom>
              <a:avLst/>
              <a:gdLst/>
              <a:ahLst/>
              <a:cxnLst/>
              <a:rect l="l" t="t" r="r" b="b"/>
              <a:pathLst>
                <a:path w="620395" h="7620">
                  <a:moveTo>
                    <a:pt x="611111" y="0"/>
                  </a:moveTo>
                  <a:lnTo>
                    <a:pt x="9071" y="0"/>
                  </a:lnTo>
                  <a:lnTo>
                    <a:pt x="0" y="7620"/>
                  </a:lnTo>
                  <a:lnTo>
                    <a:pt x="620183" y="7620"/>
                  </a:lnTo>
                  <a:lnTo>
                    <a:pt x="611111" y="0"/>
                  </a:lnTo>
                  <a:close/>
                </a:path>
              </a:pathLst>
            </a:custGeom>
            <a:solidFill>
              <a:srgbClr val="F6F8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3" name="object 1573"/>
            <p:cNvSpPr/>
            <p:nvPr/>
          </p:nvSpPr>
          <p:spPr>
            <a:xfrm>
              <a:off x="4545814" y="628649"/>
              <a:ext cx="635635" cy="7620"/>
            </a:xfrm>
            <a:custGeom>
              <a:avLst/>
              <a:gdLst/>
              <a:ahLst/>
              <a:cxnLst/>
              <a:rect l="l" t="t" r="r" b="b"/>
              <a:pathLst>
                <a:path w="635635" h="7620">
                  <a:moveTo>
                    <a:pt x="626230" y="0"/>
                  </a:moveTo>
                  <a:lnTo>
                    <a:pt x="9071" y="0"/>
                  </a:lnTo>
                  <a:lnTo>
                    <a:pt x="0" y="7620"/>
                  </a:lnTo>
                  <a:lnTo>
                    <a:pt x="635302" y="7620"/>
                  </a:lnTo>
                  <a:lnTo>
                    <a:pt x="626230" y="0"/>
                  </a:lnTo>
                  <a:close/>
                </a:path>
              </a:pathLst>
            </a:custGeom>
            <a:solidFill>
              <a:srgbClr val="F6F8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4" name="object 1574"/>
            <p:cNvSpPr/>
            <p:nvPr/>
          </p:nvSpPr>
          <p:spPr>
            <a:xfrm>
              <a:off x="4537921" y="636270"/>
              <a:ext cx="651510" cy="7620"/>
            </a:xfrm>
            <a:custGeom>
              <a:avLst/>
              <a:gdLst/>
              <a:ahLst/>
              <a:cxnLst/>
              <a:rect l="l" t="t" r="r" b="b"/>
              <a:pathLst>
                <a:path w="651510" h="7620">
                  <a:moveTo>
                    <a:pt x="643194" y="0"/>
                  </a:moveTo>
                  <a:lnTo>
                    <a:pt x="7892" y="0"/>
                  </a:lnTo>
                  <a:lnTo>
                    <a:pt x="4868" y="2539"/>
                  </a:lnTo>
                  <a:lnTo>
                    <a:pt x="0" y="7619"/>
                  </a:lnTo>
                  <a:lnTo>
                    <a:pt x="651086" y="7619"/>
                  </a:lnTo>
                  <a:lnTo>
                    <a:pt x="646218" y="2539"/>
                  </a:lnTo>
                  <a:lnTo>
                    <a:pt x="643194" y="0"/>
                  </a:lnTo>
                  <a:close/>
                </a:path>
              </a:pathLst>
            </a:custGeom>
            <a:solidFill>
              <a:srgbClr val="F6F8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5" name="object 1575"/>
            <p:cNvSpPr/>
            <p:nvPr/>
          </p:nvSpPr>
          <p:spPr>
            <a:xfrm>
              <a:off x="4530619" y="643889"/>
              <a:ext cx="666115" cy="7620"/>
            </a:xfrm>
            <a:custGeom>
              <a:avLst/>
              <a:gdLst/>
              <a:ahLst/>
              <a:cxnLst/>
              <a:rect l="l" t="t" r="r" b="b"/>
              <a:pathLst>
                <a:path w="666114" h="7620">
                  <a:moveTo>
                    <a:pt x="658389" y="0"/>
                  </a:moveTo>
                  <a:lnTo>
                    <a:pt x="7302" y="0"/>
                  </a:lnTo>
                  <a:lnTo>
                    <a:pt x="0" y="7620"/>
                  </a:lnTo>
                  <a:lnTo>
                    <a:pt x="665691" y="7620"/>
                  </a:lnTo>
                  <a:lnTo>
                    <a:pt x="658389" y="0"/>
                  </a:lnTo>
                  <a:close/>
                </a:path>
              </a:pathLst>
            </a:custGeom>
            <a:solidFill>
              <a:srgbClr val="F6F8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6" name="object 1576"/>
            <p:cNvSpPr/>
            <p:nvPr/>
          </p:nvSpPr>
          <p:spPr>
            <a:xfrm>
              <a:off x="4524533" y="650239"/>
              <a:ext cx="678180" cy="7620"/>
            </a:xfrm>
            <a:custGeom>
              <a:avLst/>
              <a:gdLst/>
              <a:ahLst/>
              <a:cxnLst/>
              <a:rect l="l" t="t" r="r" b="b"/>
              <a:pathLst>
                <a:path w="678179" h="7620">
                  <a:moveTo>
                    <a:pt x="670560" y="0"/>
                  </a:moveTo>
                  <a:lnTo>
                    <a:pt x="7302" y="0"/>
                  </a:lnTo>
                  <a:lnTo>
                    <a:pt x="0" y="7620"/>
                  </a:lnTo>
                  <a:lnTo>
                    <a:pt x="677862" y="7620"/>
                  </a:lnTo>
                  <a:lnTo>
                    <a:pt x="670560" y="0"/>
                  </a:lnTo>
                  <a:close/>
                </a:path>
              </a:pathLst>
            </a:custGeom>
            <a:solidFill>
              <a:srgbClr val="F6F8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7" name="object 1577"/>
            <p:cNvSpPr/>
            <p:nvPr/>
          </p:nvSpPr>
          <p:spPr>
            <a:xfrm>
              <a:off x="4517231" y="657860"/>
              <a:ext cx="692785" cy="7620"/>
            </a:xfrm>
            <a:custGeom>
              <a:avLst/>
              <a:gdLst/>
              <a:ahLst/>
              <a:cxnLst/>
              <a:rect l="l" t="t" r="r" b="b"/>
              <a:pathLst>
                <a:path w="692785" h="7620">
                  <a:moveTo>
                    <a:pt x="685164" y="0"/>
                  </a:moveTo>
                  <a:lnTo>
                    <a:pt x="7302" y="0"/>
                  </a:lnTo>
                  <a:lnTo>
                    <a:pt x="0" y="7619"/>
                  </a:lnTo>
                  <a:lnTo>
                    <a:pt x="692467" y="7619"/>
                  </a:lnTo>
                  <a:lnTo>
                    <a:pt x="685164" y="0"/>
                  </a:lnTo>
                  <a:close/>
                </a:path>
              </a:pathLst>
            </a:custGeom>
            <a:solidFill>
              <a:srgbClr val="F6F8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8" name="object 1578"/>
            <p:cNvSpPr/>
            <p:nvPr/>
          </p:nvSpPr>
          <p:spPr>
            <a:xfrm>
              <a:off x="4510757" y="665479"/>
              <a:ext cx="705485" cy="7620"/>
            </a:xfrm>
            <a:custGeom>
              <a:avLst/>
              <a:gdLst/>
              <a:ahLst/>
              <a:cxnLst/>
              <a:rect l="l" t="t" r="r" b="b"/>
              <a:pathLst>
                <a:path w="705485" h="7620">
                  <a:moveTo>
                    <a:pt x="698940" y="0"/>
                  </a:moveTo>
                  <a:lnTo>
                    <a:pt x="6473" y="0"/>
                  </a:lnTo>
                  <a:lnTo>
                    <a:pt x="2822" y="3810"/>
                  </a:lnTo>
                  <a:lnTo>
                    <a:pt x="0" y="7620"/>
                  </a:lnTo>
                  <a:lnTo>
                    <a:pt x="705414" y="7620"/>
                  </a:lnTo>
                  <a:lnTo>
                    <a:pt x="702592" y="3810"/>
                  </a:lnTo>
                  <a:lnTo>
                    <a:pt x="698940" y="0"/>
                  </a:lnTo>
                  <a:close/>
                </a:path>
              </a:pathLst>
            </a:custGeom>
            <a:solidFill>
              <a:srgbClr val="F5F8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9" name="object 1579"/>
            <p:cNvSpPr/>
            <p:nvPr/>
          </p:nvSpPr>
          <p:spPr>
            <a:xfrm>
              <a:off x="4505113" y="673099"/>
              <a:ext cx="716915" cy="7620"/>
            </a:xfrm>
            <a:custGeom>
              <a:avLst/>
              <a:gdLst/>
              <a:ahLst/>
              <a:cxnLst/>
              <a:rect l="l" t="t" r="r" b="b"/>
              <a:pathLst>
                <a:path w="716914" h="7620">
                  <a:moveTo>
                    <a:pt x="711058" y="0"/>
                  </a:moveTo>
                  <a:lnTo>
                    <a:pt x="5644" y="0"/>
                  </a:lnTo>
                  <a:lnTo>
                    <a:pt x="0" y="7620"/>
                  </a:lnTo>
                  <a:lnTo>
                    <a:pt x="716703" y="7620"/>
                  </a:lnTo>
                  <a:lnTo>
                    <a:pt x="711058" y="0"/>
                  </a:lnTo>
                  <a:close/>
                </a:path>
              </a:pathLst>
            </a:custGeom>
            <a:solidFill>
              <a:srgbClr val="F5F8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0" name="object 1580"/>
            <p:cNvSpPr/>
            <p:nvPr/>
          </p:nvSpPr>
          <p:spPr>
            <a:xfrm>
              <a:off x="4500409" y="679449"/>
              <a:ext cx="726440" cy="7620"/>
            </a:xfrm>
            <a:custGeom>
              <a:avLst/>
              <a:gdLst/>
              <a:ahLst/>
              <a:cxnLst/>
              <a:rect l="l" t="t" r="r" b="b"/>
              <a:pathLst>
                <a:path w="726439" h="7620">
                  <a:moveTo>
                    <a:pt x="720466" y="0"/>
                  </a:moveTo>
                  <a:lnTo>
                    <a:pt x="5644" y="0"/>
                  </a:lnTo>
                  <a:lnTo>
                    <a:pt x="0" y="7620"/>
                  </a:lnTo>
                  <a:lnTo>
                    <a:pt x="726110" y="7620"/>
                  </a:lnTo>
                  <a:lnTo>
                    <a:pt x="720466" y="0"/>
                  </a:lnTo>
                  <a:close/>
                </a:path>
              </a:pathLst>
            </a:custGeom>
            <a:solidFill>
              <a:srgbClr val="F5F8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1" name="object 1581"/>
            <p:cNvSpPr/>
            <p:nvPr/>
          </p:nvSpPr>
          <p:spPr>
            <a:xfrm>
              <a:off x="4494765" y="687070"/>
              <a:ext cx="737870" cy="7620"/>
            </a:xfrm>
            <a:custGeom>
              <a:avLst/>
              <a:gdLst/>
              <a:ahLst/>
              <a:cxnLst/>
              <a:rect l="l" t="t" r="r" b="b"/>
              <a:pathLst>
                <a:path w="737870" h="7620">
                  <a:moveTo>
                    <a:pt x="731755" y="0"/>
                  </a:moveTo>
                  <a:lnTo>
                    <a:pt x="5644" y="0"/>
                  </a:lnTo>
                  <a:lnTo>
                    <a:pt x="0" y="7619"/>
                  </a:lnTo>
                  <a:lnTo>
                    <a:pt x="737399" y="7619"/>
                  </a:lnTo>
                  <a:lnTo>
                    <a:pt x="731755" y="0"/>
                  </a:lnTo>
                  <a:close/>
                </a:path>
              </a:pathLst>
            </a:custGeom>
            <a:solidFill>
              <a:srgbClr val="F5F8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2" name="object 1582"/>
            <p:cNvSpPr/>
            <p:nvPr/>
          </p:nvSpPr>
          <p:spPr>
            <a:xfrm>
              <a:off x="4489120" y="694689"/>
              <a:ext cx="749300" cy="7620"/>
            </a:xfrm>
            <a:custGeom>
              <a:avLst/>
              <a:gdLst/>
              <a:ahLst/>
              <a:cxnLst/>
              <a:rect l="l" t="t" r="r" b="b"/>
              <a:pathLst>
                <a:path w="749300" h="7620">
                  <a:moveTo>
                    <a:pt x="743044" y="0"/>
                  </a:moveTo>
                  <a:lnTo>
                    <a:pt x="5644" y="0"/>
                  </a:lnTo>
                  <a:lnTo>
                    <a:pt x="0" y="7620"/>
                  </a:lnTo>
                  <a:lnTo>
                    <a:pt x="748688" y="7620"/>
                  </a:lnTo>
                  <a:lnTo>
                    <a:pt x="743044" y="0"/>
                  </a:lnTo>
                  <a:close/>
                </a:path>
              </a:pathLst>
            </a:custGeom>
            <a:solidFill>
              <a:srgbClr val="F5F8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3" name="object 1583"/>
            <p:cNvSpPr/>
            <p:nvPr/>
          </p:nvSpPr>
          <p:spPr>
            <a:xfrm>
              <a:off x="4485095" y="701039"/>
              <a:ext cx="756920" cy="7620"/>
            </a:xfrm>
            <a:custGeom>
              <a:avLst/>
              <a:gdLst/>
              <a:ahLst/>
              <a:cxnLst/>
              <a:rect l="l" t="t" r="r" b="b"/>
              <a:pathLst>
                <a:path w="756920" h="7620">
                  <a:moveTo>
                    <a:pt x="751772" y="0"/>
                  </a:moveTo>
                  <a:lnTo>
                    <a:pt x="4965" y="0"/>
                  </a:lnTo>
                  <a:lnTo>
                    <a:pt x="3084" y="2539"/>
                  </a:lnTo>
                  <a:lnTo>
                    <a:pt x="0" y="7620"/>
                  </a:lnTo>
                  <a:lnTo>
                    <a:pt x="756920" y="7620"/>
                  </a:lnTo>
                  <a:lnTo>
                    <a:pt x="753654" y="2539"/>
                  </a:lnTo>
                  <a:lnTo>
                    <a:pt x="751772" y="0"/>
                  </a:lnTo>
                  <a:close/>
                </a:path>
              </a:pathLst>
            </a:custGeom>
            <a:solidFill>
              <a:srgbClr val="F5F8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4" name="object 1584"/>
            <p:cNvSpPr/>
            <p:nvPr/>
          </p:nvSpPr>
          <p:spPr>
            <a:xfrm>
              <a:off x="4480469" y="708660"/>
              <a:ext cx="766445" cy="7620"/>
            </a:xfrm>
            <a:custGeom>
              <a:avLst/>
              <a:gdLst/>
              <a:ahLst/>
              <a:cxnLst/>
              <a:rect l="l" t="t" r="r" b="b"/>
              <a:pathLst>
                <a:path w="766445" h="7620">
                  <a:moveTo>
                    <a:pt x="761546" y="0"/>
                  </a:moveTo>
                  <a:lnTo>
                    <a:pt x="4626" y="0"/>
                  </a:lnTo>
                  <a:lnTo>
                    <a:pt x="0" y="7619"/>
                  </a:lnTo>
                  <a:lnTo>
                    <a:pt x="766445" y="7619"/>
                  </a:lnTo>
                  <a:lnTo>
                    <a:pt x="761546" y="0"/>
                  </a:lnTo>
                  <a:close/>
                </a:path>
              </a:pathLst>
            </a:custGeom>
            <a:solidFill>
              <a:srgbClr val="F5F8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5" name="object 1585"/>
            <p:cNvSpPr/>
            <p:nvPr/>
          </p:nvSpPr>
          <p:spPr>
            <a:xfrm>
              <a:off x="4475842" y="716279"/>
              <a:ext cx="775970" cy="7620"/>
            </a:xfrm>
            <a:custGeom>
              <a:avLst/>
              <a:gdLst/>
              <a:ahLst/>
              <a:cxnLst/>
              <a:rect l="l" t="t" r="r" b="b"/>
              <a:pathLst>
                <a:path w="775970" h="7620">
                  <a:moveTo>
                    <a:pt x="771071" y="0"/>
                  </a:moveTo>
                  <a:lnTo>
                    <a:pt x="4626" y="0"/>
                  </a:lnTo>
                  <a:lnTo>
                    <a:pt x="0" y="7620"/>
                  </a:lnTo>
                  <a:lnTo>
                    <a:pt x="775970" y="7620"/>
                  </a:lnTo>
                  <a:lnTo>
                    <a:pt x="771071" y="0"/>
                  </a:lnTo>
                  <a:close/>
                </a:path>
              </a:pathLst>
            </a:custGeom>
            <a:solidFill>
              <a:srgbClr val="F5F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6" name="object 1586"/>
            <p:cNvSpPr/>
            <p:nvPr/>
          </p:nvSpPr>
          <p:spPr>
            <a:xfrm>
              <a:off x="4471987" y="722629"/>
              <a:ext cx="784225" cy="7620"/>
            </a:xfrm>
            <a:custGeom>
              <a:avLst/>
              <a:gdLst/>
              <a:ahLst/>
              <a:cxnLst/>
              <a:rect l="l" t="t" r="r" b="b"/>
              <a:pathLst>
                <a:path w="784225" h="7620">
                  <a:moveTo>
                    <a:pt x="779008" y="0"/>
                  </a:moveTo>
                  <a:lnTo>
                    <a:pt x="4626" y="0"/>
                  </a:lnTo>
                  <a:lnTo>
                    <a:pt x="0" y="7620"/>
                  </a:lnTo>
                  <a:lnTo>
                    <a:pt x="783907" y="7620"/>
                  </a:lnTo>
                  <a:lnTo>
                    <a:pt x="779008" y="0"/>
                  </a:lnTo>
                  <a:close/>
                </a:path>
              </a:pathLst>
            </a:custGeom>
            <a:solidFill>
              <a:srgbClr val="F5F8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7" name="object 1587"/>
            <p:cNvSpPr/>
            <p:nvPr/>
          </p:nvSpPr>
          <p:spPr>
            <a:xfrm>
              <a:off x="4467361" y="730249"/>
              <a:ext cx="793750" cy="7620"/>
            </a:xfrm>
            <a:custGeom>
              <a:avLst/>
              <a:gdLst/>
              <a:ahLst/>
              <a:cxnLst/>
              <a:rect l="l" t="t" r="r" b="b"/>
              <a:pathLst>
                <a:path w="793750" h="7620">
                  <a:moveTo>
                    <a:pt x="788533" y="0"/>
                  </a:moveTo>
                  <a:lnTo>
                    <a:pt x="4626" y="0"/>
                  </a:lnTo>
                  <a:lnTo>
                    <a:pt x="0" y="7620"/>
                  </a:lnTo>
                  <a:lnTo>
                    <a:pt x="793432" y="7620"/>
                  </a:lnTo>
                  <a:lnTo>
                    <a:pt x="788533" y="0"/>
                  </a:lnTo>
                  <a:close/>
                </a:path>
              </a:pathLst>
            </a:custGeom>
            <a:solidFill>
              <a:srgbClr val="F5F8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8" name="object 1588"/>
            <p:cNvSpPr/>
            <p:nvPr/>
          </p:nvSpPr>
          <p:spPr>
            <a:xfrm>
              <a:off x="4464888" y="737869"/>
              <a:ext cx="798830" cy="7620"/>
            </a:xfrm>
            <a:custGeom>
              <a:avLst/>
              <a:gdLst/>
              <a:ahLst/>
              <a:cxnLst/>
              <a:rect l="l" t="t" r="r" b="b"/>
              <a:pathLst>
                <a:path w="798829" h="7620">
                  <a:moveTo>
                    <a:pt x="798309" y="1270"/>
                  </a:moveTo>
                  <a:lnTo>
                    <a:pt x="796302" y="1270"/>
                  </a:lnTo>
                  <a:lnTo>
                    <a:pt x="796302" y="0"/>
                  </a:lnTo>
                  <a:lnTo>
                    <a:pt x="2082" y="0"/>
                  </a:lnTo>
                  <a:lnTo>
                    <a:pt x="2082" y="1270"/>
                  </a:lnTo>
                  <a:lnTo>
                    <a:pt x="0" y="1270"/>
                  </a:lnTo>
                  <a:lnTo>
                    <a:pt x="0" y="7620"/>
                  </a:lnTo>
                  <a:lnTo>
                    <a:pt x="798309" y="7620"/>
                  </a:lnTo>
                  <a:lnTo>
                    <a:pt x="798309" y="1270"/>
                  </a:lnTo>
                  <a:close/>
                </a:path>
              </a:pathLst>
            </a:custGeom>
            <a:solidFill>
              <a:srgbClr val="F5F8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9" name="object 1589"/>
            <p:cNvSpPr/>
            <p:nvPr/>
          </p:nvSpPr>
          <p:spPr>
            <a:xfrm>
              <a:off x="4459106" y="744220"/>
              <a:ext cx="809625" cy="8890"/>
            </a:xfrm>
            <a:custGeom>
              <a:avLst/>
              <a:gdLst/>
              <a:ahLst/>
              <a:cxnLst/>
              <a:rect l="l" t="t" r="r" b="b"/>
              <a:pathLst>
                <a:path w="809625" h="8890">
                  <a:moveTo>
                    <a:pt x="805043" y="0"/>
                  </a:moveTo>
                  <a:lnTo>
                    <a:pt x="4762" y="0"/>
                  </a:lnTo>
                  <a:lnTo>
                    <a:pt x="0" y="8889"/>
                  </a:lnTo>
                  <a:lnTo>
                    <a:pt x="809488" y="8889"/>
                  </a:lnTo>
                  <a:lnTo>
                    <a:pt x="805043" y="0"/>
                  </a:lnTo>
                  <a:close/>
                </a:path>
              </a:pathLst>
            </a:custGeom>
            <a:solidFill>
              <a:srgbClr val="F5F8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0" name="object 1590"/>
            <p:cNvSpPr/>
            <p:nvPr/>
          </p:nvSpPr>
          <p:spPr>
            <a:xfrm>
              <a:off x="4455704" y="751839"/>
              <a:ext cx="816610" cy="7620"/>
            </a:xfrm>
            <a:custGeom>
              <a:avLst/>
              <a:gdLst/>
              <a:ahLst/>
              <a:cxnLst/>
              <a:rect l="l" t="t" r="r" b="b"/>
              <a:pathLst>
                <a:path w="816610" h="7620">
                  <a:moveTo>
                    <a:pt x="812255" y="0"/>
                  </a:moveTo>
                  <a:lnTo>
                    <a:pt x="4082" y="0"/>
                  </a:lnTo>
                  <a:lnTo>
                    <a:pt x="0" y="7620"/>
                  </a:lnTo>
                  <a:lnTo>
                    <a:pt x="816065" y="7620"/>
                  </a:lnTo>
                  <a:lnTo>
                    <a:pt x="812255" y="0"/>
                  </a:lnTo>
                  <a:close/>
                </a:path>
              </a:pathLst>
            </a:custGeom>
            <a:solidFill>
              <a:srgbClr val="F5F8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1" name="object 1591"/>
            <p:cNvSpPr/>
            <p:nvPr/>
          </p:nvSpPr>
          <p:spPr>
            <a:xfrm>
              <a:off x="4451622" y="759460"/>
              <a:ext cx="824230" cy="7620"/>
            </a:xfrm>
            <a:custGeom>
              <a:avLst/>
              <a:gdLst/>
              <a:ahLst/>
              <a:cxnLst/>
              <a:rect l="l" t="t" r="r" b="b"/>
              <a:pathLst>
                <a:path w="824229" h="7620">
                  <a:moveTo>
                    <a:pt x="820147" y="0"/>
                  </a:moveTo>
                  <a:lnTo>
                    <a:pt x="4082" y="0"/>
                  </a:lnTo>
                  <a:lnTo>
                    <a:pt x="0" y="7619"/>
                  </a:lnTo>
                  <a:lnTo>
                    <a:pt x="823957" y="7619"/>
                  </a:lnTo>
                  <a:lnTo>
                    <a:pt x="820147" y="0"/>
                  </a:lnTo>
                  <a:close/>
                </a:path>
              </a:pathLst>
            </a:custGeom>
            <a:solidFill>
              <a:srgbClr val="F5F8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2" name="object 1592"/>
            <p:cNvSpPr/>
            <p:nvPr/>
          </p:nvSpPr>
          <p:spPr>
            <a:xfrm>
              <a:off x="4447540" y="765810"/>
              <a:ext cx="831850" cy="8890"/>
            </a:xfrm>
            <a:custGeom>
              <a:avLst/>
              <a:gdLst/>
              <a:ahLst/>
              <a:cxnLst/>
              <a:rect l="l" t="t" r="r" b="b"/>
              <a:pathLst>
                <a:path w="831850" h="8890">
                  <a:moveTo>
                    <a:pt x="827405" y="0"/>
                  </a:moveTo>
                  <a:lnTo>
                    <a:pt x="4762" y="0"/>
                  </a:lnTo>
                  <a:lnTo>
                    <a:pt x="0" y="8889"/>
                  </a:lnTo>
                  <a:lnTo>
                    <a:pt x="831850" y="8889"/>
                  </a:lnTo>
                  <a:lnTo>
                    <a:pt x="827405" y="0"/>
                  </a:lnTo>
                  <a:close/>
                </a:path>
              </a:pathLst>
            </a:custGeom>
            <a:solidFill>
              <a:srgbClr val="F5F8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3" name="object 1593"/>
            <p:cNvSpPr/>
            <p:nvPr/>
          </p:nvSpPr>
          <p:spPr>
            <a:xfrm>
              <a:off x="4446473" y="773429"/>
              <a:ext cx="834390" cy="7620"/>
            </a:xfrm>
            <a:custGeom>
              <a:avLst/>
              <a:gdLst/>
              <a:ahLst/>
              <a:cxnLst/>
              <a:rect l="l" t="t" r="r" b="b"/>
              <a:pathLst>
                <a:path w="834389" h="7620">
                  <a:moveTo>
                    <a:pt x="834161" y="1270"/>
                  </a:moveTo>
                  <a:lnTo>
                    <a:pt x="832586" y="1270"/>
                  </a:lnTo>
                  <a:lnTo>
                    <a:pt x="832586" y="0"/>
                  </a:lnTo>
                  <a:lnTo>
                    <a:pt x="1397" y="0"/>
                  </a:lnTo>
                  <a:lnTo>
                    <a:pt x="1397" y="1270"/>
                  </a:lnTo>
                  <a:lnTo>
                    <a:pt x="0" y="1270"/>
                  </a:lnTo>
                  <a:lnTo>
                    <a:pt x="0" y="7620"/>
                  </a:lnTo>
                  <a:lnTo>
                    <a:pt x="834161" y="7620"/>
                  </a:lnTo>
                  <a:lnTo>
                    <a:pt x="834161" y="1270"/>
                  </a:lnTo>
                  <a:close/>
                </a:path>
              </a:pathLst>
            </a:custGeom>
            <a:solidFill>
              <a:srgbClr val="F5F8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4" name="object 1594"/>
            <p:cNvSpPr/>
            <p:nvPr/>
          </p:nvSpPr>
          <p:spPr>
            <a:xfrm>
              <a:off x="4442883" y="781049"/>
              <a:ext cx="842010" cy="7620"/>
            </a:xfrm>
            <a:custGeom>
              <a:avLst/>
              <a:gdLst/>
              <a:ahLst/>
              <a:cxnLst/>
              <a:rect l="l" t="t" r="r" b="b"/>
              <a:pathLst>
                <a:path w="842010" h="7620">
                  <a:moveTo>
                    <a:pt x="839008" y="0"/>
                  </a:moveTo>
                  <a:lnTo>
                    <a:pt x="2539" y="0"/>
                  </a:lnTo>
                  <a:lnTo>
                    <a:pt x="0" y="7620"/>
                  </a:lnTo>
                  <a:lnTo>
                    <a:pt x="842010" y="7620"/>
                  </a:lnTo>
                  <a:lnTo>
                    <a:pt x="839008" y="0"/>
                  </a:lnTo>
                  <a:close/>
                </a:path>
              </a:pathLst>
            </a:custGeom>
            <a:solidFill>
              <a:srgbClr val="F5F8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5" name="object 1595"/>
            <p:cNvSpPr/>
            <p:nvPr/>
          </p:nvSpPr>
          <p:spPr>
            <a:xfrm>
              <a:off x="4440343" y="788670"/>
              <a:ext cx="847725" cy="7620"/>
            </a:xfrm>
            <a:custGeom>
              <a:avLst/>
              <a:gdLst/>
              <a:ahLst/>
              <a:cxnLst/>
              <a:rect l="l" t="t" r="r" b="b"/>
              <a:pathLst>
                <a:path w="847725" h="7620">
                  <a:moveTo>
                    <a:pt x="844550" y="0"/>
                  </a:moveTo>
                  <a:lnTo>
                    <a:pt x="2539" y="0"/>
                  </a:lnTo>
                  <a:lnTo>
                    <a:pt x="0" y="7619"/>
                  </a:lnTo>
                  <a:lnTo>
                    <a:pt x="847551" y="7619"/>
                  </a:lnTo>
                  <a:lnTo>
                    <a:pt x="844550" y="0"/>
                  </a:lnTo>
                  <a:close/>
                </a:path>
              </a:pathLst>
            </a:custGeom>
            <a:solidFill>
              <a:srgbClr val="F5F8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6" name="object 1596"/>
            <p:cNvSpPr/>
            <p:nvPr/>
          </p:nvSpPr>
          <p:spPr>
            <a:xfrm>
              <a:off x="4438226" y="795020"/>
              <a:ext cx="852169" cy="7620"/>
            </a:xfrm>
            <a:custGeom>
              <a:avLst/>
              <a:gdLst/>
              <a:ahLst/>
              <a:cxnLst/>
              <a:rect l="l" t="t" r="r" b="b"/>
              <a:pathLst>
                <a:path w="852170" h="7620">
                  <a:moveTo>
                    <a:pt x="849168" y="0"/>
                  </a:moveTo>
                  <a:lnTo>
                    <a:pt x="2539" y="0"/>
                  </a:lnTo>
                  <a:lnTo>
                    <a:pt x="0" y="7619"/>
                  </a:lnTo>
                  <a:lnTo>
                    <a:pt x="852169" y="7619"/>
                  </a:lnTo>
                  <a:lnTo>
                    <a:pt x="849168" y="0"/>
                  </a:lnTo>
                  <a:close/>
                </a:path>
              </a:pathLst>
            </a:custGeom>
            <a:solidFill>
              <a:srgbClr val="F5F8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7" name="object 1597"/>
            <p:cNvSpPr/>
            <p:nvPr/>
          </p:nvSpPr>
          <p:spPr>
            <a:xfrm>
              <a:off x="4435686" y="802639"/>
              <a:ext cx="857885" cy="7620"/>
            </a:xfrm>
            <a:custGeom>
              <a:avLst/>
              <a:gdLst/>
              <a:ahLst/>
              <a:cxnLst/>
              <a:rect l="l" t="t" r="r" b="b"/>
              <a:pathLst>
                <a:path w="857885" h="7620">
                  <a:moveTo>
                    <a:pt x="854710" y="0"/>
                  </a:moveTo>
                  <a:lnTo>
                    <a:pt x="2540" y="0"/>
                  </a:lnTo>
                  <a:lnTo>
                    <a:pt x="0" y="7620"/>
                  </a:lnTo>
                  <a:lnTo>
                    <a:pt x="857711" y="7620"/>
                  </a:lnTo>
                  <a:lnTo>
                    <a:pt x="854710" y="0"/>
                  </a:lnTo>
                  <a:close/>
                </a:path>
              </a:pathLst>
            </a:custGeom>
            <a:solidFill>
              <a:srgbClr val="F5F8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8" name="object 1598"/>
            <p:cNvSpPr/>
            <p:nvPr/>
          </p:nvSpPr>
          <p:spPr>
            <a:xfrm>
              <a:off x="4433223" y="810260"/>
              <a:ext cx="862965" cy="7620"/>
            </a:xfrm>
            <a:custGeom>
              <a:avLst/>
              <a:gdLst/>
              <a:ahLst/>
              <a:cxnLst/>
              <a:rect l="l" t="t" r="r" b="b"/>
              <a:pathLst>
                <a:path w="862964" h="7619">
                  <a:moveTo>
                    <a:pt x="860174" y="0"/>
                  </a:moveTo>
                  <a:lnTo>
                    <a:pt x="2463" y="0"/>
                  </a:lnTo>
                  <a:lnTo>
                    <a:pt x="346" y="6350"/>
                  </a:lnTo>
                  <a:lnTo>
                    <a:pt x="0" y="7619"/>
                  </a:lnTo>
                  <a:lnTo>
                    <a:pt x="862945" y="7619"/>
                  </a:lnTo>
                  <a:lnTo>
                    <a:pt x="862676" y="6350"/>
                  </a:lnTo>
                  <a:lnTo>
                    <a:pt x="860174" y="0"/>
                  </a:lnTo>
                  <a:close/>
                </a:path>
              </a:pathLst>
            </a:custGeom>
            <a:solidFill>
              <a:srgbClr val="F4F8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9" name="object 1599"/>
            <p:cNvSpPr/>
            <p:nvPr/>
          </p:nvSpPr>
          <p:spPr>
            <a:xfrm>
              <a:off x="4431145" y="816610"/>
              <a:ext cx="866775" cy="8890"/>
            </a:xfrm>
            <a:custGeom>
              <a:avLst/>
              <a:gdLst/>
              <a:ahLst/>
              <a:cxnLst/>
              <a:rect l="l" t="t" r="r" b="b"/>
              <a:pathLst>
                <a:path w="866775" h="8890">
                  <a:moveTo>
                    <a:pt x="864754" y="0"/>
                  </a:moveTo>
                  <a:lnTo>
                    <a:pt x="2424" y="0"/>
                  </a:lnTo>
                  <a:lnTo>
                    <a:pt x="0" y="8889"/>
                  </a:lnTo>
                  <a:lnTo>
                    <a:pt x="866640" y="8889"/>
                  </a:lnTo>
                  <a:lnTo>
                    <a:pt x="864754" y="0"/>
                  </a:lnTo>
                  <a:close/>
                </a:path>
              </a:pathLst>
            </a:custGeom>
            <a:solidFill>
              <a:srgbClr val="F4F8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0" name="object 1600"/>
            <p:cNvSpPr/>
            <p:nvPr/>
          </p:nvSpPr>
          <p:spPr>
            <a:xfrm>
              <a:off x="4429413" y="824229"/>
              <a:ext cx="869950" cy="7620"/>
            </a:xfrm>
            <a:custGeom>
              <a:avLst/>
              <a:gdLst/>
              <a:ahLst/>
              <a:cxnLst/>
              <a:rect l="l" t="t" r="r" b="b"/>
              <a:pathLst>
                <a:path w="869950" h="7619">
                  <a:moveTo>
                    <a:pt x="868102" y="0"/>
                  </a:moveTo>
                  <a:lnTo>
                    <a:pt x="2078" y="0"/>
                  </a:lnTo>
                  <a:lnTo>
                    <a:pt x="0" y="7620"/>
                  </a:lnTo>
                  <a:lnTo>
                    <a:pt x="869719" y="7620"/>
                  </a:lnTo>
                  <a:lnTo>
                    <a:pt x="868102" y="0"/>
                  </a:lnTo>
                  <a:close/>
                </a:path>
              </a:pathLst>
            </a:custGeom>
            <a:solidFill>
              <a:srgbClr val="F4F8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1" name="object 1601"/>
            <p:cNvSpPr/>
            <p:nvPr/>
          </p:nvSpPr>
          <p:spPr>
            <a:xfrm>
              <a:off x="4427335" y="831849"/>
              <a:ext cx="873760" cy="7620"/>
            </a:xfrm>
            <a:custGeom>
              <a:avLst/>
              <a:gdLst/>
              <a:ahLst/>
              <a:cxnLst/>
              <a:rect l="l" t="t" r="r" b="b"/>
              <a:pathLst>
                <a:path w="873760" h="7619">
                  <a:moveTo>
                    <a:pt x="871797" y="0"/>
                  </a:moveTo>
                  <a:lnTo>
                    <a:pt x="2078" y="0"/>
                  </a:lnTo>
                  <a:lnTo>
                    <a:pt x="0" y="7620"/>
                  </a:lnTo>
                  <a:lnTo>
                    <a:pt x="873413" y="7620"/>
                  </a:lnTo>
                  <a:lnTo>
                    <a:pt x="871797" y="0"/>
                  </a:lnTo>
                  <a:close/>
                </a:path>
              </a:pathLst>
            </a:custGeom>
            <a:solidFill>
              <a:srgbClr val="F4F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2" name="object 1602"/>
            <p:cNvSpPr/>
            <p:nvPr/>
          </p:nvSpPr>
          <p:spPr>
            <a:xfrm>
              <a:off x="4425257" y="838199"/>
              <a:ext cx="877569" cy="8890"/>
            </a:xfrm>
            <a:custGeom>
              <a:avLst/>
              <a:gdLst/>
              <a:ahLst/>
              <a:cxnLst/>
              <a:rect l="l" t="t" r="r" b="b"/>
              <a:pathLst>
                <a:path w="877570" h="8890">
                  <a:moveTo>
                    <a:pt x="875222" y="0"/>
                  </a:moveTo>
                  <a:lnTo>
                    <a:pt x="2424" y="0"/>
                  </a:lnTo>
                  <a:lnTo>
                    <a:pt x="0" y="8889"/>
                  </a:lnTo>
                  <a:lnTo>
                    <a:pt x="877108" y="8889"/>
                  </a:lnTo>
                  <a:lnTo>
                    <a:pt x="875222" y="0"/>
                  </a:lnTo>
                  <a:close/>
                </a:path>
              </a:pathLst>
            </a:custGeom>
            <a:solidFill>
              <a:srgbClr val="F4F8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3" name="object 1603"/>
            <p:cNvSpPr/>
            <p:nvPr/>
          </p:nvSpPr>
          <p:spPr>
            <a:xfrm>
              <a:off x="4423525" y="845819"/>
              <a:ext cx="880744" cy="7620"/>
            </a:xfrm>
            <a:custGeom>
              <a:avLst/>
              <a:gdLst/>
              <a:ahLst/>
              <a:cxnLst/>
              <a:rect l="l" t="t" r="r" b="b"/>
              <a:pathLst>
                <a:path w="880745" h="7619">
                  <a:moveTo>
                    <a:pt x="878570" y="0"/>
                  </a:moveTo>
                  <a:lnTo>
                    <a:pt x="2078" y="0"/>
                  </a:lnTo>
                  <a:lnTo>
                    <a:pt x="0" y="7619"/>
                  </a:lnTo>
                  <a:lnTo>
                    <a:pt x="880186" y="7619"/>
                  </a:lnTo>
                  <a:lnTo>
                    <a:pt x="878570" y="0"/>
                  </a:lnTo>
                  <a:close/>
                </a:path>
              </a:pathLst>
            </a:custGeom>
            <a:solidFill>
              <a:srgbClr val="F4F8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4" name="object 1604"/>
            <p:cNvSpPr/>
            <p:nvPr/>
          </p:nvSpPr>
          <p:spPr>
            <a:xfrm>
              <a:off x="4421766" y="853440"/>
              <a:ext cx="883919" cy="7620"/>
            </a:xfrm>
            <a:custGeom>
              <a:avLst/>
              <a:gdLst/>
              <a:ahLst/>
              <a:cxnLst/>
              <a:rect l="l" t="t" r="r" b="b"/>
              <a:pathLst>
                <a:path w="883920" h="7619">
                  <a:moveTo>
                    <a:pt x="881945" y="0"/>
                  </a:moveTo>
                  <a:lnTo>
                    <a:pt x="1758" y="0"/>
                  </a:lnTo>
                  <a:lnTo>
                    <a:pt x="373" y="5080"/>
                  </a:lnTo>
                  <a:lnTo>
                    <a:pt x="0" y="7620"/>
                  </a:lnTo>
                  <a:lnTo>
                    <a:pt x="883471" y="7620"/>
                  </a:lnTo>
                  <a:lnTo>
                    <a:pt x="883023" y="5080"/>
                  </a:lnTo>
                  <a:lnTo>
                    <a:pt x="881945" y="0"/>
                  </a:lnTo>
                  <a:close/>
                </a:path>
              </a:pathLst>
            </a:custGeom>
            <a:solidFill>
              <a:srgbClr val="F4F8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5" name="object 1605"/>
            <p:cNvSpPr/>
            <p:nvPr/>
          </p:nvSpPr>
          <p:spPr>
            <a:xfrm>
              <a:off x="4420646" y="859790"/>
              <a:ext cx="886460" cy="8890"/>
            </a:xfrm>
            <a:custGeom>
              <a:avLst/>
              <a:gdLst/>
              <a:ahLst/>
              <a:cxnLst/>
              <a:rect l="l" t="t" r="r" b="b"/>
              <a:pathLst>
                <a:path w="886460" h="8890">
                  <a:moveTo>
                    <a:pt x="884368" y="0"/>
                  </a:moveTo>
                  <a:lnTo>
                    <a:pt x="1307" y="0"/>
                  </a:lnTo>
                  <a:lnTo>
                    <a:pt x="0" y="8889"/>
                  </a:lnTo>
                  <a:lnTo>
                    <a:pt x="885937" y="8889"/>
                  </a:lnTo>
                  <a:lnTo>
                    <a:pt x="884368" y="0"/>
                  </a:lnTo>
                  <a:close/>
                </a:path>
              </a:pathLst>
            </a:custGeom>
            <a:solidFill>
              <a:srgbClr val="F4F8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6" name="object 1606"/>
            <p:cNvSpPr/>
            <p:nvPr/>
          </p:nvSpPr>
          <p:spPr>
            <a:xfrm>
              <a:off x="4419712" y="867410"/>
              <a:ext cx="888365" cy="7620"/>
            </a:xfrm>
            <a:custGeom>
              <a:avLst/>
              <a:gdLst/>
              <a:ahLst/>
              <a:cxnLst/>
              <a:rect l="l" t="t" r="r" b="b"/>
              <a:pathLst>
                <a:path w="888364" h="7619">
                  <a:moveTo>
                    <a:pt x="886646" y="0"/>
                  </a:moveTo>
                  <a:lnTo>
                    <a:pt x="1120" y="0"/>
                  </a:lnTo>
                  <a:lnTo>
                    <a:pt x="0" y="7619"/>
                  </a:lnTo>
                  <a:lnTo>
                    <a:pt x="887991" y="7619"/>
                  </a:lnTo>
                  <a:lnTo>
                    <a:pt x="886646" y="0"/>
                  </a:lnTo>
                  <a:close/>
                </a:path>
              </a:pathLst>
            </a:custGeom>
            <a:solidFill>
              <a:srgbClr val="F4F8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7" name="object 1607"/>
            <p:cNvSpPr/>
            <p:nvPr/>
          </p:nvSpPr>
          <p:spPr>
            <a:xfrm>
              <a:off x="4418591" y="875029"/>
              <a:ext cx="890905" cy="7620"/>
            </a:xfrm>
            <a:custGeom>
              <a:avLst/>
              <a:gdLst/>
              <a:ahLst/>
              <a:cxnLst/>
              <a:rect l="l" t="t" r="r" b="b"/>
              <a:pathLst>
                <a:path w="890904" h="7619">
                  <a:moveTo>
                    <a:pt x="889112" y="0"/>
                  </a:moveTo>
                  <a:lnTo>
                    <a:pt x="1120" y="0"/>
                  </a:lnTo>
                  <a:lnTo>
                    <a:pt x="0" y="7620"/>
                  </a:lnTo>
                  <a:lnTo>
                    <a:pt x="890456" y="7620"/>
                  </a:lnTo>
                  <a:lnTo>
                    <a:pt x="889112" y="0"/>
                  </a:lnTo>
                  <a:close/>
                </a:path>
              </a:pathLst>
            </a:custGeom>
            <a:solidFill>
              <a:srgbClr val="F4F8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8" name="object 1608"/>
            <p:cNvSpPr/>
            <p:nvPr/>
          </p:nvSpPr>
          <p:spPr>
            <a:xfrm>
              <a:off x="4417471" y="882649"/>
              <a:ext cx="893444" cy="7620"/>
            </a:xfrm>
            <a:custGeom>
              <a:avLst/>
              <a:gdLst/>
              <a:ahLst/>
              <a:cxnLst/>
              <a:rect l="l" t="t" r="r" b="b"/>
              <a:pathLst>
                <a:path w="893445" h="7619">
                  <a:moveTo>
                    <a:pt x="891577" y="0"/>
                  </a:moveTo>
                  <a:lnTo>
                    <a:pt x="1120" y="0"/>
                  </a:lnTo>
                  <a:lnTo>
                    <a:pt x="0" y="7620"/>
                  </a:lnTo>
                  <a:lnTo>
                    <a:pt x="892922" y="7620"/>
                  </a:lnTo>
                  <a:lnTo>
                    <a:pt x="891577" y="0"/>
                  </a:lnTo>
                  <a:close/>
                </a:path>
              </a:pathLst>
            </a:custGeom>
            <a:solidFill>
              <a:srgbClr val="F4F8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9" name="object 1609"/>
            <p:cNvSpPr/>
            <p:nvPr/>
          </p:nvSpPr>
          <p:spPr>
            <a:xfrm>
              <a:off x="4416350" y="888999"/>
              <a:ext cx="895985" cy="8890"/>
            </a:xfrm>
            <a:custGeom>
              <a:avLst/>
              <a:gdLst/>
              <a:ahLst/>
              <a:cxnLst/>
              <a:rect l="l" t="t" r="r" b="b"/>
              <a:pathLst>
                <a:path w="895985" h="8890">
                  <a:moveTo>
                    <a:pt x="893818" y="0"/>
                  </a:moveTo>
                  <a:lnTo>
                    <a:pt x="1307" y="0"/>
                  </a:lnTo>
                  <a:lnTo>
                    <a:pt x="0" y="8889"/>
                  </a:lnTo>
                  <a:lnTo>
                    <a:pt x="895387" y="8889"/>
                  </a:lnTo>
                  <a:lnTo>
                    <a:pt x="893818" y="0"/>
                  </a:lnTo>
                  <a:close/>
                </a:path>
              </a:pathLst>
            </a:custGeom>
            <a:solidFill>
              <a:srgbClr val="F4F8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0" name="object 1610"/>
            <p:cNvSpPr/>
            <p:nvPr/>
          </p:nvSpPr>
          <p:spPr>
            <a:xfrm>
              <a:off x="4415714" y="896619"/>
              <a:ext cx="897255" cy="7620"/>
            </a:xfrm>
            <a:custGeom>
              <a:avLst/>
              <a:gdLst/>
              <a:ahLst/>
              <a:cxnLst/>
              <a:rect l="l" t="t" r="r" b="b"/>
              <a:pathLst>
                <a:path w="897254" h="7619">
                  <a:moveTo>
                    <a:pt x="896721" y="5080"/>
                  </a:moveTo>
                  <a:lnTo>
                    <a:pt x="896239" y="5080"/>
                  </a:lnTo>
                  <a:lnTo>
                    <a:pt x="896239" y="0"/>
                  </a:lnTo>
                  <a:lnTo>
                    <a:pt x="444" y="0"/>
                  </a:lnTo>
                  <a:lnTo>
                    <a:pt x="444" y="5080"/>
                  </a:lnTo>
                  <a:lnTo>
                    <a:pt x="0" y="5080"/>
                  </a:lnTo>
                  <a:lnTo>
                    <a:pt x="0" y="7620"/>
                  </a:lnTo>
                  <a:lnTo>
                    <a:pt x="896721" y="7620"/>
                  </a:lnTo>
                  <a:lnTo>
                    <a:pt x="896721" y="5080"/>
                  </a:lnTo>
                  <a:close/>
                </a:path>
              </a:pathLst>
            </a:custGeom>
            <a:solidFill>
              <a:srgbClr val="F4F8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1" name="object 1611"/>
            <p:cNvSpPr/>
            <p:nvPr/>
          </p:nvSpPr>
          <p:spPr>
            <a:xfrm>
              <a:off x="4415225" y="904240"/>
              <a:ext cx="897890" cy="7620"/>
            </a:xfrm>
            <a:custGeom>
              <a:avLst/>
              <a:gdLst/>
              <a:ahLst/>
              <a:cxnLst/>
              <a:rect l="l" t="t" r="r" b="b"/>
              <a:pathLst>
                <a:path w="897889" h="7619">
                  <a:moveTo>
                    <a:pt x="897254" y="0"/>
                  </a:moveTo>
                  <a:lnTo>
                    <a:pt x="423" y="0"/>
                  </a:lnTo>
                  <a:lnTo>
                    <a:pt x="0" y="7620"/>
                  </a:lnTo>
                  <a:lnTo>
                    <a:pt x="897466" y="7620"/>
                  </a:lnTo>
                  <a:lnTo>
                    <a:pt x="897254" y="0"/>
                  </a:lnTo>
                  <a:close/>
                </a:path>
              </a:pathLst>
            </a:custGeom>
            <a:solidFill>
              <a:srgbClr val="F4F8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2" name="object 1612"/>
            <p:cNvSpPr/>
            <p:nvPr/>
          </p:nvSpPr>
          <p:spPr>
            <a:xfrm>
              <a:off x="4414802" y="910590"/>
              <a:ext cx="898525" cy="8890"/>
            </a:xfrm>
            <a:custGeom>
              <a:avLst/>
              <a:gdLst/>
              <a:ahLst/>
              <a:cxnLst/>
              <a:rect l="l" t="t" r="r" b="b"/>
              <a:pathLst>
                <a:path w="898525" h="8890">
                  <a:moveTo>
                    <a:pt x="897854" y="0"/>
                  </a:moveTo>
                  <a:lnTo>
                    <a:pt x="493" y="0"/>
                  </a:lnTo>
                  <a:lnTo>
                    <a:pt x="0" y="8889"/>
                  </a:lnTo>
                  <a:lnTo>
                    <a:pt x="898101" y="8889"/>
                  </a:lnTo>
                  <a:lnTo>
                    <a:pt x="897854" y="0"/>
                  </a:lnTo>
                  <a:close/>
                </a:path>
              </a:pathLst>
            </a:custGeom>
            <a:solidFill>
              <a:srgbClr val="F4F8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3" name="object 1613"/>
            <p:cNvSpPr/>
            <p:nvPr/>
          </p:nvSpPr>
          <p:spPr>
            <a:xfrm>
              <a:off x="4414449" y="918210"/>
              <a:ext cx="899160" cy="7620"/>
            </a:xfrm>
            <a:custGeom>
              <a:avLst/>
              <a:gdLst/>
              <a:ahLst/>
              <a:cxnLst/>
              <a:rect l="l" t="t" r="r" b="b"/>
              <a:pathLst>
                <a:path w="899160" h="7619">
                  <a:moveTo>
                    <a:pt x="898419" y="0"/>
                  </a:moveTo>
                  <a:lnTo>
                    <a:pt x="423" y="0"/>
                  </a:lnTo>
                  <a:lnTo>
                    <a:pt x="0" y="7619"/>
                  </a:lnTo>
                  <a:lnTo>
                    <a:pt x="898630" y="7619"/>
                  </a:lnTo>
                  <a:lnTo>
                    <a:pt x="898419" y="0"/>
                  </a:lnTo>
                  <a:close/>
                </a:path>
              </a:pathLst>
            </a:custGeom>
            <a:solidFill>
              <a:srgbClr val="F4F8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4" name="object 1614"/>
            <p:cNvSpPr/>
            <p:nvPr/>
          </p:nvSpPr>
          <p:spPr>
            <a:xfrm>
              <a:off x="4414025" y="925829"/>
              <a:ext cx="899794" cy="7620"/>
            </a:xfrm>
            <a:custGeom>
              <a:avLst/>
              <a:gdLst/>
              <a:ahLst/>
              <a:cxnLst/>
              <a:rect l="l" t="t" r="r" b="b"/>
              <a:pathLst>
                <a:path w="899795" h="7619">
                  <a:moveTo>
                    <a:pt x="899054" y="0"/>
                  </a:moveTo>
                  <a:lnTo>
                    <a:pt x="423" y="0"/>
                  </a:lnTo>
                  <a:lnTo>
                    <a:pt x="0" y="7620"/>
                  </a:lnTo>
                  <a:lnTo>
                    <a:pt x="899265" y="7620"/>
                  </a:lnTo>
                  <a:lnTo>
                    <a:pt x="899054" y="0"/>
                  </a:lnTo>
                  <a:close/>
                </a:path>
              </a:pathLst>
            </a:custGeom>
            <a:solidFill>
              <a:srgbClr val="F4F8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5" name="object 1615"/>
            <p:cNvSpPr/>
            <p:nvPr/>
          </p:nvSpPr>
          <p:spPr>
            <a:xfrm>
              <a:off x="4413602" y="932179"/>
              <a:ext cx="900430" cy="8890"/>
            </a:xfrm>
            <a:custGeom>
              <a:avLst/>
              <a:gdLst/>
              <a:ahLst/>
              <a:cxnLst/>
              <a:rect l="l" t="t" r="r" b="b"/>
              <a:pathLst>
                <a:path w="900429" h="8890">
                  <a:moveTo>
                    <a:pt x="899653" y="0"/>
                  </a:moveTo>
                  <a:lnTo>
                    <a:pt x="493" y="0"/>
                  </a:lnTo>
                  <a:lnTo>
                    <a:pt x="0" y="8890"/>
                  </a:lnTo>
                  <a:lnTo>
                    <a:pt x="899900" y="8890"/>
                  </a:lnTo>
                  <a:lnTo>
                    <a:pt x="899653" y="0"/>
                  </a:lnTo>
                  <a:close/>
                </a:path>
              </a:pathLst>
            </a:custGeom>
            <a:solidFill>
              <a:srgbClr val="F4F8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6" name="object 1616"/>
            <p:cNvSpPr/>
            <p:nvPr/>
          </p:nvSpPr>
          <p:spPr>
            <a:xfrm>
              <a:off x="4413250" y="939799"/>
              <a:ext cx="900430" cy="7620"/>
            </a:xfrm>
            <a:custGeom>
              <a:avLst/>
              <a:gdLst/>
              <a:ahLst/>
              <a:cxnLst/>
              <a:rect l="l" t="t" r="r" b="b"/>
              <a:pathLst>
                <a:path w="900429" h="7619">
                  <a:moveTo>
                    <a:pt x="900218" y="0"/>
                  </a:moveTo>
                  <a:lnTo>
                    <a:pt x="423" y="0"/>
                  </a:lnTo>
                  <a:lnTo>
                    <a:pt x="0" y="7620"/>
                  </a:lnTo>
                  <a:lnTo>
                    <a:pt x="900429" y="7620"/>
                  </a:lnTo>
                  <a:lnTo>
                    <a:pt x="900218" y="0"/>
                  </a:lnTo>
                  <a:close/>
                </a:path>
              </a:pathLst>
            </a:custGeom>
            <a:solidFill>
              <a:srgbClr val="F4F8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7" name="object 1617"/>
            <p:cNvSpPr/>
            <p:nvPr/>
          </p:nvSpPr>
          <p:spPr>
            <a:xfrm>
              <a:off x="4413250" y="947419"/>
              <a:ext cx="900430" cy="7620"/>
            </a:xfrm>
            <a:custGeom>
              <a:avLst/>
              <a:gdLst/>
              <a:ahLst/>
              <a:cxnLst/>
              <a:rect l="l" t="t" r="r" b="b"/>
              <a:pathLst>
                <a:path w="900429" h="7619">
                  <a:moveTo>
                    <a:pt x="900429" y="0"/>
                  </a:moveTo>
                  <a:lnTo>
                    <a:pt x="0" y="0"/>
                  </a:lnTo>
                  <a:lnTo>
                    <a:pt x="423" y="7619"/>
                  </a:lnTo>
                  <a:lnTo>
                    <a:pt x="900218" y="7619"/>
                  </a:lnTo>
                  <a:lnTo>
                    <a:pt x="900429" y="0"/>
                  </a:lnTo>
                  <a:close/>
                </a:path>
              </a:pathLst>
            </a:custGeom>
            <a:solidFill>
              <a:srgbClr val="F4F8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8" name="object 1618"/>
            <p:cNvSpPr/>
            <p:nvPr/>
          </p:nvSpPr>
          <p:spPr>
            <a:xfrm>
              <a:off x="4413673" y="955040"/>
              <a:ext cx="899794" cy="7620"/>
            </a:xfrm>
            <a:custGeom>
              <a:avLst/>
              <a:gdLst/>
              <a:ahLst/>
              <a:cxnLst/>
              <a:rect l="l" t="t" r="r" b="b"/>
              <a:pathLst>
                <a:path w="899795" h="7619">
                  <a:moveTo>
                    <a:pt x="899795" y="0"/>
                  </a:moveTo>
                  <a:lnTo>
                    <a:pt x="0" y="0"/>
                  </a:lnTo>
                  <a:lnTo>
                    <a:pt x="423" y="7620"/>
                  </a:lnTo>
                  <a:lnTo>
                    <a:pt x="899583" y="7620"/>
                  </a:lnTo>
                  <a:lnTo>
                    <a:pt x="899795" y="0"/>
                  </a:lnTo>
                  <a:close/>
                </a:path>
              </a:pathLst>
            </a:custGeom>
            <a:solidFill>
              <a:srgbClr val="F3F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9" name="object 1619"/>
            <p:cNvSpPr/>
            <p:nvPr/>
          </p:nvSpPr>
          <p:spPr>
            <a:xfrm>
              <a:off x="4414025" y="961390"/>
              <a:ext cx="899794" cy="8890"/>
            </a:xfrm>
            <a:custGeom>
              <a:avLst/>
              <a:gdLst/>
              <a:ahLst/>
              <a:cxnLst/>
              <a:rect l="l" t="t" r="r" b="b"/>
              <a:pathLst>
                <a:path w="899795" h="8890">
                  <a:moveTo>
                    <a:pt x="899265" y="0"/>
                  </a:moveTo>
                  <a:lnTo>
                    <a:pt x="0" y="0"/>
                  </a:lnTo>
                  <a:lnTo>
                    <a:pt x="493" y="8889"/>
                  </a:lnTo>
                  <a:lnTo>
                    <a:pt x="899018" y="8889"/>
                  </a:lnTo>
                  <a:lnTo>
                    <a:pt x="899265" y="0"/>
                  </a:lnTo>
                  <a:close/>
                </a:path>
              </a:pathLst>
            </a:custGeom>
            <a:solidFill>
              <a:srgbClr val="F3F7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0" name="object 1620"/>
            <p:cNvSpPr/>
            <p:nvPr/>
          </p:nvSpPr>
          <p:spPr>
            <a:xfrm>
              <a:off x="4414449" y="969010"/>
              <a:ext cx="899160" cy="7620"/>
            </a:xfrm>
            <a:custGeom>
              <a:avLst/>
              <a:gdLst/>
              <a:ahLst/>
              <a:cxnLst/>
              <a:rect l="l" t="t" r="r" b="b"/>
              <a:pathLst>
                <a:path w="899160" h="7619">
                  <a:moveTo>
                    <a:pt x="898630" y="0"/>
                  </a:moveTo>
                  <a:lnTo>
                    <a:pt x="0" y="0"/>
                  </a:lnTo>
                  <a:lnTo>
                    <a:pt x="423" y="7619"/>
                  </a:lnTo>
                  <a:lnTo>
                    <a:pt x="898419" y="7619"/>
                  </a:lnTo>
                  <a:lnTo>
                    <a:pt x="898630" y="0"/>
                  </a:lnTo>
                  <a:close/>
                </a:path>
              </a:pathLst>
            </a:custGeom>
            <a:solidFill>
              <a:srgbClr val="F3F7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1" name="object 1621"/>
            <p:cNvSpPr/>
            <p:nvPr/>
          </p:nvSpPr>
          <p:spPr>
            <a:xfrm>
              <a:off x="4414872" y="976629"/>
              <a:ext cx="898525" cy="7620"/>
            </a:xfrm>
            <a:custGeom>
              <a:avLst/>
              <a:gdLst/>
              <a:ahLst/>
              <a:cxnLst/>
              <a:rect l="l" t="t" r="r" b="b"/>
              <a:pathLst>
                <a:path w="898525" h="7619">
                  <a:moveTo>
                    <a:pt x="897995" y="0"/>
                  </a:moveTo>
                  <a:lnTo>
                    <a:pt x="0" y="0"/>
                  </a:lnTo>
                  <a:lnTo>
                    <a:pt x="423" y="7620"/>
                  </a:lnTo>
                  <a:lnTo>
                    <a:pt x="897784" y="7620"/>
                  </a:lnTo>
                  <a:lnTo>
                    <a:pt x="897995" y="0"/>
                  </a:lnTo>
                  <a:close/>
                </a:path>
              </a:pathLst>
            </a:custGeom>
            <a:solidFill>
              <a:srgbClr val="F3F7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2" name="object 1622"/>
            <p:cNvSpPr/>
            <p:nvPr/>
          </p:nvSpPr>
          <p:spPr>
            <a:xfrm>
              <a:off x="4415225" y="982979"/>
              <a:ext cx="897890" cy="8890"/>
            </a:xfrm>
            <a:custGeom>
              <a:avLst/>
              <a:gdLst/>
              <a:ahLst/>
              <a:cxnLst/>
              <a:rect l="l" t="t" r="r" b="b"/>
              <a:pathLst>
                <a:path w="897889" h="8890">
                  <a:moveTo>
                    <a:pt x="897466" y="0"/>
                  </a:moveTo>
                  <a:lnTo>
                    <a:pt x="0" y="0"/>
                  </a:lnTo>
                  <a:lnTo>
                    <a:pt x="493" y="8890"/>
                  </a:lnTo>
                  <a:lnTo>
                    <a:pt x="897219" y="8890"/>
                  </a:lnTo>
                  <a:lnTo>
                    <a:pt x="897466" y="0"/>
                  </a:lnTo>
                  <a:close/>
                </a:path>
              </a:pathLst>
            </a:custGeom>
            <a:solidFill>
              <a:srgbClr val="F3F7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3" name="object 1623"/>
            <p:cNvSpPr/>
            <p:nvPr/>
          </p:nvSpPr>
          <p:spPr>
            <a:xfrm>
              <a:off x="4415714" y="990599"/>
              <a:ext cx="897255" cy="7620"/>
            </a:xfrm>
            <a:custGeom>
              <a:avLst/>
              <a:gdLst/>
              <a:ahLst/>
              <a:cxnLst/>
              <a:rect l="l" t="t" r="r" b="b"/>
              <a:pathLst>
                <a:path w="897254" h="7619">
                  <a:moveTo>
                    <a:pt x="896721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431" y="2540"/>
                  </a:lnTo>
                  <a:lnTo>
                    <a:pt x="431" y="7620"/>
                  </a:lnTo>
                  <a:lnTo>
                    <a:pt x="896251" y="7620"/>
                  </a:lnTo>
                  <a:lnTo>
                    <a:pt x="896251" y="2540"/>
                  </a:lnTo>
                  <a:lnTo>
                    <a:pt x="896721" y="2540"/>
                  </a:lnTo>
                  <a:lnTo>
                    <a:pt x="896721" y="0"/>
                  </a:lnTo>
                  <a:close/>
                </a:path>
              </a:pathLst>
            </a:custGeom>
            <a:solidFill>
              <a:srgbClr val="F3F7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4" name="object 1624"/>
            <p:cNvSpPr/>
            <p:nvPr/>
          </p:nvSpPr>
          <p:spPr>
            <a:xfrm>
              <a:off x="4416515" y="998219"/>
              <a:ext cx="895350" cy="7620"/>
            </a:xfrm>
            <a:custGeom>
              <a:avLst/>
              <a:gdLst/>
              <a:ahLst/>
              <a:cxnLst/>
              <a:rect l="l" t="t" r="r" b="b"/>
              <a:pathLst>
                <a:path w="895350" h="7619">
                  <a:moveTo>
                    <a:pt x="895023" y="0"/>
                  </a:moveTo>
                  <a:lnTo>
                    <a:pt x="0" y="0"/>
                  </a:lnTo>
                  <a:lnTo>
                    <a:pt x="1088" y="7619"/>
                  </a:lnTo>
                  <a:lnTo>
                    <a:pt x="893717" y="7619"/>
                  </a:lnTo>
                  <a:lnTo>
                    <a:pt x="895023" y="0"/>
                  </a:lnTo>
                  <a:close/>
                </a:path>
              </a:pathLst>
            </a:custGeom>
            <a:solidFill>
              <a:srgbClr val="F3F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5" name="object 1625"/>
            <p:cNvSpPr/>
            <p:nvPr/>
          </p:nvSpPr>
          <p:spPr>
            <a:xfrm>
              <a:off x="4417423" y="1004569"/>
              <a:ext cx="893444" cy="8890"/>
            </a:xfrm>
            <a:custGeom>
              <a:avLst/>
              <a:gdLst/>
              <a:ahLst/>
              <a:cxnLst/>
              <a:rect l="l" t="t" r="r" b="b"/>
              <a:pathLst>
                <a:path w="893445" h="8890">
                  <a:moveTo>
                    <a:pt x="893027" y="0"/>
                  </a:moveTo>
                  <a:lnTo>
                    <a:pt x="0" y="0"/>
                  </a:lnTo>
                  <a:lnTo>
                    <a:pt x="1270" y="8889"/>
                  </a:lnTo>
                  <a:lnTo>
                    <a:pt x="891503" y="8889"/>
                  </a:lnTo>
                  <a:lnTo>
                    <a:pt x="893027" y="0"/>
                  </a:lnTo>
                  <a:close/>
                </a:path>
              </a:pathLst>
            </a:custGeom>
            <a:solidFill>
              <a:srgbClr val="F3F7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6" name="object 1626"/>
            <p:cNvSpPr/>
            <p:nvPr/>
          </p:nvSpPr>
          <p:spPr>
            <a:xfrm>
              <a:off x="4418511" y="1012190"/>
              <a:ext cx="890905" cy="7620"/>
            </a:xfrm>
            <a:custGeom>
              <a:avLst/>
              <a:gdLst/>
              <a:ahLst/>
              <a:cxnLst/>
              <a:rect l="l" t="t" r="r" b="b"/>
              <a:pathLst>
                <a:path w="890904" h="7619">
                  <a:moveTo>
                    <a:pt x="890632" y="0"/>
                  </a:moveTo>
                  <a:lnTo>
                    <a:pt x="0" y="0"/>
                  </a:lnTo>
                  <a:lnTo>
                    <a:pt x="1088" y="7620"/>
                  </a:lnTo>
                  <a:lnTo>
                    <a:pt x="889326" y="7620"/>
                  </a:lnTo>
                  <a:lnTo>
                    <a:pt x="890632" y="0"/>
                  </a:lnTo>
                  <a:close/>
                </a:path>
              </a:pathLst>
            </a:custGeom>
            <a:solidFill>
              <a:srgbClr val="F3F7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7" name="object 1627"/>
            <p:cNvSpPr/>
            <p:nvPr/>
          </p:nvSpPr>
          <p:spPr>
            <a:xfrm>
              <a:off x="4419600" y="1019810"/>
              <a:ext cx="888365" cy="7620"/>
            </a:xfrm>
            <a:custGeom>
              <a:avLst/>
              <a:gdLst/>
              <a:ahLst/>
              <a:cxnLst/>
              <a:rect l="l" t="t" r="r" b="b"/>
              <a:pathLst>
                <a:path w="888364" h="7619">
                  <a:moveTo>
                    <a:pt x="888238" y="0"/>
                  </a:moveTo>
                  <a:lnTo>
                    <a:pt x="0" y="0"/>
                  </a:lnTo>
                  <a:lnTo>
                    <a:pt x="1088" y="7619"/>
                  </a:lnTo>
                  <a:lnTo>
                    <a:pt x="886931" y="7619"/>
                  </a:lnTo>
                  <a:lnTo>
                    <a:pt x="888238" y="0"/>
                  </a:lnTo>
                  <a:close/>
                </a:path>
              </a:pathLst>
            </a:custGeom>
            <a:solidFill>
              <a:srgbClr val="F3F7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8" name="object 1628"/>
            <p:cNvSpPr/>
            <p:nvPr/>
          </p:nvSpPr>
          <p:spPr>
            <a:xfrm>
              <a:off x="4420688" y="1027429"/>
              <a:ext cx="886460" cy="7620"/>
            </a:xfrm>
            <a:custGeom>
              <a:avLst/>
              <a:gdLst/>
              <a:ahLst/>
              <a:cxnLst/>
              <a:rect l="l" t="t" r="r" b="b"/>
              <a:pathLst>
                <a:path w="886460" h="7619">
                  <a:moveTo>
                    <a:pt x="885843" y="0"/>
                  </a:moveTo>
                  <a:lnTo>
                    <a:pt x="0" y="0"/>
                  </a:lnTo>
                  <a:lnTo>
                    <a:pt x="1088" y="7620"/>
                  </a:lnTo>
                  <a:lnTo>
                    <a:pt x="884536" y="7620"/>
                  </a:lnTo>
                  <a:lnTo>
                    <a:pt x="885843" y="0"/>
                  </a:lnTo>
                  <a:close/>
                </a:path>
              </a:pathLst>
            </a:custGeom>
            <a:solidFill>
              <a:srgbClr val="F3F7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9" name="object 1629"/>
            <p:cNvSpPr/>
            <p:nvPr/>
          </p:nvSpPr>
          <p:spPr>
            <a:xfrm>
              <a:off x="4421860" y="1033779"/>
              <a:ext cx="883285" cy="8890"/>
            </a:xfrm>
            <a:custGeom>
              <a:avLst/>
              <a:gdLst/>
              <a:ahLst/>
              <a:cxnLst/>
              <a:rect l="l" t="t" r="r" b="b"/>
              <a:pathLst>
                <a:path w="883285" h="8890">
                  <a:moveTo>
                    <a:pt x="883246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990" y="3810"/>
                  </a:lnTo>
                  <a:lnTo>
                    <a:pt x="990" y="8890"/>
                  </a:lnTo>
                  <a:lnTo>
                    <a:pt x="882370" y="8890"/>
                  </a:lnTo>
                  <a:lnTo>
                    <a:pt x="882370" y="3810"/>
                  </a:lnTo>
                  <a:lnTo>
                    <a:pt x="883246" y="3810"/>
                  </a:lnTo>
                  <a:lnTo>
                    <a:pt x="883246" y="0"/>
                  </a:lnTo>
                  <a:close/>
                </a:path>
              </a:pathLst>
            </a:custGeom>
            <a:solidFill>
              <a:srgbClr val="F3F7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0" name="object 1630"/>
            <p:cNvSpPr/>
            <p:nvPr/>
          </p:nvSpPr>
          <p:spPr>
            <a:xfrm>
              <a:off x="4423211" y="1041399"/>
              <a:ext cx="880744" cy="7620"/>
            </a:xfrm>
            <a:custGeom>
              <a:avLst/>
              <a:gdLst/>
              <a:ahLst/>
              <a:cxnLst/>
              <a:rect l="l" t="t" r="r" b="b"/>
              <a:pathLst>
                <a:path w="880745" h="7619">
                  <a:moveTo>
                    <a:pt x="880744" y="0"/>
                  </a:moveTo>
                  <a:lnTo>
                    <a:pt x="0" y="0"/>
                  </a:lnTo>
                  <a:lnTo>
                    <a:pt x="2143" y="7620"/>
                  </a:lnTo>
                  <a:lnTo>
                    <a:pt x="879078" y="7620"/>
                  </a:lnTo>
                  <a:lnTo>
                    <a:pt x="880744" y="0"/>
                  </a:lnTo>
                  <a:close/>
                </a:path>
              </a:pathLst>
            </a:custGeom>
            <a:solidFill>
              <a:srgbClr val="F3F7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1" name="object 1631"/>
            <p:cNvSpPr/>
            <p:nvPr/>
          </p:nvSpPr>
          <p:spPr>
            <a:xfrm>
              <a:off x="4425354" y="1049019"/>
              <a:ext cx="876935" cy="7620"/>
            </a:xfrm>
            <a:custGeom>
              <a:avLst/>
              <a:gdLst/>
              <a:ahLst/>
              <a:cxnLst/>
              <a:rect l="l" t="t" r="r" b="b"/>
              <a:pathLst>
                <a:path w="876935" h="7619">
                  <a:moveTo>
                    <a:pt x="876934" y="0"/>
                  </a:moveTo>
                  <a:lnTo>
                    <a:pt x="0" y="0"/>
                  </a:lnTo>
                  <a:lnTo>
                    <a:pt x="2143" y="7619"/>
                  </a:lnTo>
                  <a:lnTo>
                    <a:pt x="875268" y="7619"/>
                  </a:lnTo>
                  <a:lnTo>
                    <a:pt x="876934" y="0"/>
                  </a:lnTo>
                  <a:close/>
                </a:path>
              </a:pathLst>
            </a:custGeom>
            <a:solidFill>
              <a:srgbClr val="F3F7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2" name="object 1632"/>
            <p:cNvSpPr/>
            <p:nvPr/>
          </p:nvSpPr>
          <p:spPr>
            <a:xfrm>
              <a:off x="4427140" y="1055369"/>
              <a:ext cx="873760" cy="8890"/>
            </a:xfrm>
            <a:custGeom>
              <a:avLst/>
              <a:gdLst/>
              <a:ahLst/>
              <a:cxnLst/>
              <a:rect l="l" t="t" r="r" b="b"/>
              <a:pathLst>
                <a:path w="873760" h="8890">
                  <a:moveTo>
                    <a:pt x="873759" y="0"/>
                  </a:moveTo>
                  <a:lnTo>
                    <a:pt x="0" y="0"/>
                  </a:lnTo>
                  <a:lnTo>
                    <a:pt x="2500" y="8889"/>
                  </a:lnTo>
                  <a:lnTo>
                    <a:pt x="871815" y="8889"/>
                  </a:lnTo>
                  <a:lnTo>
                    <a:pt x="873759" y="0"/>
                  </a:lnTo>
                  <a:close/>
                </a:path>
              </a:pathLst>
            </a:custGeom>
            <a:solidFill>
              <a:srgbClr val="F3F7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3" name="object 1633"/>
            <p:cNvSpPr/>
            <p:nvPr/>
          </p:nvSpPr>
          <p:spPr>
            <a:xfrm>
              <a:off x="4429283" y="1062990"/>
              <a:ext cx="869950" cy="7620"/>
            </a:xfrm>
            <a:custGeom>
              <a:avLst/>
              <a:gdLst/>
              <a:ahLst/>
              <a:cxnLst/>
              <a:rect l="l" t="t" r="r" b="b"/>
              <a:pathLst>
                <a:path w="869950" h="7619">
                  <a:moveTo>
                    <a:pt x="869950" y="0"/>
                  </a:moveTo>
                  <a:lnTo>
                    <a:pt x="0" y="0"/>
                  </a:lnTo>
                  <a:lnTo>
                    <a:pt x="2143" y="7620"/>
                  </a:lnTo>
                  <a:lnTo>
                    <a:pt x="868283" y="7620"/>
                  </a:lnTo>
                  <a:lnTo>
                    <a:pt x="869950" y="0"/>
                  </a:lnTo>
                  <a:close/>
                </a:path>
              </a:pathLst>
            </a:custGeom>
            <a:solidFill>
              <a:srgbClr val="F3F7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4" name="object 1634"/>
            <p:cNvSpPr/>
            <p:nvPr/>
          </p:nvSpPr>
          <p:spPr>
            <a:xfrm>
              <a:off x="4431426" y="1070610"/>
              <a:ext cx="866140" cy="7620"/>
            </a:xfrm>
            <a:custGeom>
              <a:avLst/>
              <a:gdLst/>
              <a:ahLst/>
              <a:cxnLst/>
              <a:rect l="l" t="t" r="r" b="b"/>
              <a:pathLst>
                <a:path w="866139" h="7619">
                  <a:moveTo>
                    <a:pt x="866139" y="0"/>
                  </a:moveTo>
                  <a:lnTo>
                    <a:pt x="0" y="0"/>
                  </a:lnTo>
                  <a:lnTo>
                    <a:pt x="2143" y="7619"/>
                  </a:lnTo>
                  <a:lnTo>
                    <a:pt x="864473" y="7619"/>
                  </a:lnTo>
                  <a:lnTo>
                    <a:pt x="866139" y="0"/>
                  </a:lnTo>
                  <a:close/>
                </a:path>
              </a:pathLst>
            </a:custGeom>
            <a:solidFill>
              <a:srgbClr val="F3F7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5" name="object 1635"/>
            <p:cNvSpPr/>
            <p:nvPr/>
          </p:nvSpPr>
          <p:spPr>
            <a:xfrm>
              <a:off x="4433379" y="1076959"/>
              <a:ext cx="862965" cy="8890"/>
            </a:xfrm>
            <a:custGeom>
              <a:avLst/>
              <a:gdLst/>
              <a:ahLst/>
              <a:cxnLst/>
              <a:rect l="l" t="t" r="r" b="b"/>
              <a:pathLst>
                <a:path w="862964" h="8890">
                  <a:moveTo>
                    <a:pt x="862647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536" y="1270"/>
                  </a:lnTo>
                  <a:lnTo>
                    <a:pt x="1536" y="8890"/>
                  </a:lnTo>
                  <a:lnTo>
                    <a:pt x="860920" y="8890"/>
                  </a:lnTo>
                  <a:lnTo>
                    <a:pt x="860920" y="1270"/>
                  </a:lnTo>
                  <a:lnTo>
                    <a:pt x="862647" y="1270"/>
                  </a:lnTo>
                  <a:lnTo>
                    <a:pt x="862647" y="0"/>
                  </a:lnTo>
                  <a:close/>
                </a:path>
              </a:pathLst>
            </a:custGeom>
            <a:solidFill>
              <a:srgbClr val="F3F7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6" name="object 1636"/>
            <p:cNvSpPr/>
            <p:nvPr/>
          </p:nvSpPr>
          <p:spPr>
            <a:xfrm>
              <a:off x="4435823" y="1084579"/>
              <a:ext cx="857885" cy="7620"/>
            </a:xfrm>
            <a:custGeom>
              <a:avLst/>
              <a:gdLst/>
              <a:ahLst/>
              <a:cxnLst/>
              <a:rect l="l" t="t" r="r" b="b"/>
              <a:pathLst>
                <a:path w="857885" h="7619">
                  <a:moveTo>
                    <a:pt x="857413" y="0"/>
                  </a:moveTo>
                  <a:lnTo>
                    <a:pt x="0" y="0"/>
                  </a:lnTo>
                  <a:lnTo>
                    <a:pt x="2703" y="7620"/>
                  </a:lnTo>
                  <a:lnTo>
                    <a:pt x="854218" y="7620"/>
                  </a:lnTo>
                  <a:lnTo>
                    <a:pt x="857413" y="0"/>
                  </a:lnTo>
                  <a:close/>
                </a:path>
              </a:pathLst>
            </a:custGeom>
            <a:solidFill>
              <a:srgbClr val="F3F7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7" name="object 1637"/>
            <p:cNvSpPr/>
            <p:nvPr/>
          </p:nvSpPr>
          <p:spPr>
            <a:xfrm>
              <a:off x="4438527" y="1092199"/>
              <a:ext cx="851535" cy="7620"/>
            </a:xfrm>
            <a:custGeom>
              <a:avLst/>
              <a:gdLst/>
              <a:ahLst/>
              <a:cxnLst/>
              <a:rect l="l" t="t" r="r" b="b"/>
              <a:pathLst>
                <a:path w="851535" h="7619">
                  <a:moveTo>
                    <a:pt x="851514" y="0"/>
                  </a:moveTo>
                  <a:lnTo>
                    <a:pt x="0" y="0"/>
                  </a:lnTo>
                  <a:lnTo>
                    <a:pt x="2703" y="7620"/>
                  </a:lnTo>
                  <a:lnTo>
                    <a:pt x="848319" y="7620"/>
                  </a:lnTo>
                  <a:lnTo>
                    <a:pt x="851514" y="0"/>
                  </a:lnTo>
                  <a:close/>
                </a:path>
              </a:pathLst>
            </a:custGeom>
            <a:solidFill>
              <a:srgbClr val="F3F7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8" name="object 1638"/>
            <p:cNvSpPr/>
            <p:nvPr/>
          </p:nvSpPr>
          <p:spPr>
            <a:xfrm>
              <a:off x="4441230" y="1099819"/>
              <a:ext cx="845819" cy="7620"/>
            </a:xfrm>
            <a:custGeom>
              <a:avLst/>
              <a:gdLst/>
              <a:ahLst/>
              <a:cxnLst/>
              <a:rect l="l" t="t" r="r" b="b"/>
              <a:pathLst>
                <a:path w="845820" h="7619">
                  <a:moveTo>
                    <a:pt x="845615" y="0"/>
                  </a:moveTo>
                  <a:lnTo>
                    <a:pt x="0" y="0"/>
                  </a:lnTo>
                  <a:lnTo>
                    <a:pt x="2703" y="7619"/>
                  </a:lnTo>
                  <a:lnTo>
                    <a:pt x="842419" y="7619"/>
                  </a:lnTo>
                  <a:lnTo>
                    <a:pt x="845615" y="0"/>
                  </a:lnTo>
                  <a:close/>
                </a:path>
              </a:pathLst>
            </a:custGeom>
            <a:solidFill>
              <a:srgbClr val="F2F7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9" name="object 1639"/>
            <p:cNvSpPr/>
            <p:nvPr/>
          </p:nvSpPr>
          <p:spPr>
            <a:xfrm>
              <a:off x="4443484" y="1106169"/>
              <a:ext cx="840740" cy="8890"/>
            </a:xfrm>
            <a:custGeom>
              <a:avLst/>
              <a:gdLst/>
              <a:ahLst/>
              <a:cxnLst/>
              <a:rect l="l" t="t" r="r" b="b"/>
              <a:pathLst>
                <a:path w="840739" h="8890">
                  <a:moveTo>
                    <a:pt x="840699" y="0"/>
                  </a:moveTo>
                  <a:lnTo>
                    <a:pt x="0" y="0"/>
                  </a:lnTo>
                  <a:lnTo>
                    <a:pt x="3154" y="8889"/>
                  </a:lnTo>
                  <a:lnTo>
                    <a:pt x="836970" y="8889"/>
                  </a:lnTo>
                  <a:lnTo>
                    <a:pt x="840699" y="0"/>
                  </a:lnTo>
                  <a:close/>
                </a:path>
              </a:pathLst>
            </a:custGeom>
            <a:solidFill>
              <a:srgbClr val="F2F7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0" name="object 1640"/>
            <p:cNvSpPr/>
            <p:nvPr/>
          </p:nvSpPr>
          <p:spPr>
            <a:xfrm>
              <a:off x="4446187" y="1113790"/>
              <a:ext cx="835025" cy="7620"/>
            </a:xfrm>
            <a:custGeom>
              <a:avLst/>
              <a:gdLst/>
              <a:ahLst/>
              <a:cxnLst/>
              <a:rect l="l" t="t" r="r" b="b"/>
              <a:pathLst>
                <a:path w="835025" h="7619">
                  <a:moveTo>
                    <a:pt x="834799" y="0"/>
                  </a:moveTo>
                  <a:lnTo>
                    <a:pt x="0" y="0"/>
                  </a:lnTo>
                  <a:lnTo>
                    <a:pt x="1351" y="3810"/>
                  </a:lnTo>
                  <a:lnTo>
                    <a:pt x="3256" y="7620"/>
                  </a:lnTo>
                  <a:lnTo>
                    <a:pt x="831423" y="7620"/>
                  </a:lnTo>
                  <a:lnTo>
                    <a:pt x="833201" y="3810"/>
                  </a:lnTo>
                  <a:lnTo>
                    <a:pt x="834799" y="0"/>
                  </a:lnTo>
                  <a:close/>
                </a:path>
              </a:pathLst>
            </a:custGeom>
            <a:solidFill>
              <a:srgbClr val="F2F7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1" name="object 1641"/>
            <p:cNvSpPr/>
            <p:nvPr/>
          </p:nvSpPr>
          <p:spPr>
            <a:xfrm>
              <a:off x="4449445" y="1121410"/>
              <a:ext cx="828675" cy="7620"/>
            </a:xfrm>
            <a:custGeom>
              <a:avLst/>
              <a:gdLst/>
              <a:ahLst/>
              <a:cxnLst/>
              <a:rect l="l" t="t" r="r" b="b"/>
              <a:pathLst>
                <a:path w="828675" h="7619">
                  <a:moveTo>
                    <a:pt x="828166" y="0"/>
                  </a:moveTo>
                  <a:lnTo>
                    <a:pt x="0" y="0"/>
                  </a:lnTo>
                  <a:lnTo>
                    <a:pt x="3809" y="7619"/>
                  </a:lnTo>
                  <a:lnTo>
                    <a:pt x="824611" y="7619"/>
                  </a:lnTo>
                  <a:lnTo>
                    <a:pt x="828166" y="0"/>
                  </a:lnTo>
                  <a:close/>
                </a:path>
              </a:pathLst>
            </a:custGeom>
            <a:solidFill>
              <a:srgbClr val="F2F7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2" name="object 1642"/>
            <p:cNvSpPr/>
            <p:nvPr/>
          </p:nvSpPr>
          <p:spPr>
            <a:xfrm>
              <a:off x="4452620" y="1127760"/>
              <a:ext cx="822325" cy="8890"/>
            </a:xfrm>
            <a:custGeom>
              <a:avLst/>
              <a:gdLst/>
              <a:ahLst/>
              <a:cxnLst/>
              <a:rect l="l" t="t" r="r" b="b"/>
              <a:pathLst>
                <a:path w="822325" h="8890">
                  <a:moveTo>
                    <a:pt x="822028" y="0"/>
                  </a:moveTo>
                  <a:lnTo>
                    <a:pt x="0" y="0"/>
                  </a:lnTo>
                  <a:lnTo>
                    <a:pt x="4444" y="8889"/>
                  </a:lnTo>
                  <a:lnTo>
                    <a:pt x="817879" y="8889"/>
                  </a:lnTo>
                  <a:lnTo>
                    <a:pt x="822028" y="0"/>
                  </a:lnTo>
                  <a:close/>
                </a:path>
              </a:pathLst>
            </a:custGeom>
            <a:solidFill>
              <a:srgbClr val="F2F7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3" name="object 1643"/>
            <p:cNvSpPr/>
            <p:nvPr/>
          </p:nvSpPr>
          <p:spPr>
            <a:xfrm>
              <a:off x="4456429" y="1135379"/>
              <a:ext cx="814705" cy="7620"/>
            </a:xfrm>
            <a:custGeom>
              <a:avLst/>
              <a:gdLst/>
              <a:ahLst/>
              <a:cxnLst/>
              <a:rect l="l" t="t" r="r" b="b"/>
              <a:pathLst>
                <a:path w="814704" h="7619">
                  <a:moveTo>
                    <a:pt x="814662" y="0"/>
                  </a:moveTo>
                  <a:lnTo>
                    <a:pt x="0" y="0"/>
                  </a:lnTo>
                  <a:lnTo>
                    <a:pt x="3810" y="7620"/>
                  </a:lnTo>
                  <a:lnTo>
                    <a:pt x="811106" y="7620"/>
                  </a:lnTo>
                  <a:lnTo>
                    <a:pt x="814662" y="0"/>
                  </a:lnTo>
                  <a:close/>
                </a:path>
              </a:pathLst>
            </a:custGeom>
            <a:solidFill>
              <a:srgbClr val="F2F7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4" name="object 1644"/>
            <p:cNvSpPr/>
            <p:nvPr/>
          </p:nvSpPr>
          <p:spPr>
            <a:xfrm>
              <a:off x="4460240" y="1142999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20" h="7619">
                  <a:moveTo>
                    <a:pt x="807296" y="0"/>
                  </a:moveTo>
                  <a:lnTo>
                    <a:pt x="0" y="0"/>
                  </a:lnTo>
                  <a:lnTo>
                    <a:pt x="3810" y="7620"/>
                  </a:lnTo>
                  <a:lnTo>
                    <a:pt x="803740" y="7620"/>
                  </a:lnTo>
                  <a:lnTo>
                    <a:pt x="807296" y="0"/>
                  </a:lnTo>
                  <a:close/>
                </a:path>
              </a:pathLst>
            </a:custGeom>
            <a:solidFill>
              <a:srgbClr val="F2F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5" name="object 1645"/>
            <p:cNvSpPr/>
            <p:nvPr/>
          </p:nvSpPr>
          <p:spPr>
            <a:xfrm>
              <a:off x="4463415" y="1149349"/>
              <a:ext cx="801370" cy="8890"/>
            </a:xfrm>
            <a:custGeom>
              <a:avLst/>
              <a:gdLst/>
              <a:ahLst/>
              <a:cxnLst/>
              <a:rect l="l" t="t" r="r" b="b"/>
              <a:pathLst>
                <a:path w="801370" h="8890">
                  <a:moveTo>
                    <a:pt x="801158" y="0"/>
                  </a:moveTo>
                  <a:lnTo>
                    <a:pt x="0" y="0"/>
                  </a:lnTo>
                  <a:lnTo>
                    <a:pt x="3175" y="6350"/>
                  </a:lnTo>
                  <a:lnTo>
                    <a:pt x="4663" y="8889"/>
                  </a:lnTo>
                  <a:lnTo>
                    <a:pt x="796618" y="8889"/>
                  </a:lnTo>
                  <a:lnTo>
                    <a:pt x="798195" y="6350"/>
                  </a:lnTo>
                  <a:lnTo>
                    <a:pt x="801158" y="0"/>
                  </a:lnTo>
                  <a:close/>
                </a:path>
              </a:pathLst>
            </a:custGeom>
            <a:solidFill>
              <a:srgbClr val="F2F7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6" name="object 1646"/>
            <p:cNvSpPr/>
            <p:nvPr/>
          </p:nvSpPr>
          <p:spPr>
            <a:xfrm>
              <a:off x="4467334" y="1156969"/>
              <a:ext cx="793750" cy="7620"/>
            </a:xfrm>
            <a:custGeom>
              <a:avLst/>
              <a:gdLst/>
              <a:ahLst/>
              <a:cxnLst/>
              <a:rect l="l" t="t" r="r" b="b"/>
              <a:pathLst>
                <a:path w="793750" h="7619">
                  <a:moveTo>
                    <a:pt x="793487" y="0"/>
                  </a:moveTo>
                  <a:lnTo>
                    <a:pt x="0" y="0"/>
                  </a:lnTo>
                  <a:lnTo>
                    <a:pt x="4466" y="7619"/>
                  </a:lnTo>
                  <a:lnTo>
                    <a:pt x="788757" y="7619"/>
                  </a:lnTo>
                  <a:lnTo>
                    <a:pt x="793487" y="0"/>
                  </a:lnTo>
                  <a:close/>
                </a:path>
              </a:pathLst>
            </a:custGeom>
            <a:solidFill>
              <a:srgbClr val="F2F7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7" name="object 1647"/>
            <p:cNvSpPr/>
            <p:nvPr/>
          </p:nvSpPr>
          <p:spPr>
            <a:xfrm>
              <a:off x="4471801" y="1164590"/>
              <a:ext cx="784860" cy="7620"/>
            </a:xfrm>
            <a:custGeom>
              <a:avLst/>
              <a:gdLst/>
              <a:ahLst/>
              <a:cxnLst/>
              <a:rect l="l" t="t" r="r" b="b"/>
              <a:pathLst>
                <a:path w="784860" h="7619">
                  <a:moveTo>
                    <a:pt x="784290" y="0"/>
                  </a:moveTo>
                  <a:lnTo>
                    <a:pt x="0" y="0"/>
                  </a:lnTo>
                  <a:lnTo>
                    <a:pt x="4466" y="7620"/>
                  </a:lnTo>
                  <a:lnTo>
                    <a:pt x="779561" y="7620"/>
                  </a:lnTo>
                  <a:lnTo>
                    <a:pt x="784290" y="0"/>
                  </a:lnTo>
                  <a:close/>
                </a:path>
              </a:pathLst>
            </a:custGeom>
            <a:solidFill>
              <a:srgbClr val="F2F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8" name="object 1648"/>
            <p:cNvSpPr/>
            <p:nvPr/>
          </p:nvSpPr>
          <p:spPr>
            <a:xfrm>
              <a:off x="4494041" y="1200149"/>
              <a:ext cx="739140" cy="8890"/>
            </a:xfrm>
            <a:custGeom>
              <a:avLst/>
              <a:gdLst/>
              <a:ahLst/>
              <a:cxnLst/>
              <a:rect l="l" t="t" r="r" b="b"/>
              <a:pathLst>
                <a:path w="739139" h="8890">
                  <a:moveTo>
                    <a:pt x="738846" y="0"/>
                  </a:moveTo>
                  <a:lnTo>
                    <a:pt x="0" y="0"/>
                  </a:lnTo>
                  <a:lnTo>
                    <a:pt x="6838" y="8889"/>
                  </a:lnTo>
                  <a:lnTo>
                    <a:pt x="732008" y="8889"/>
                  </a:lnTo>
                  <a:lnTo>
                    <a:pt x="738846" y="0"/>
                  </a:lnTo>
                  <a:close/>
                </a:path>
              </a:pathLst>
            </a:custGeom>
            <a:solidFill>
              <a:srgbClr val="F2F7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9" name="object 1649"/>
            <p:cNvSpPr/>
            <p:nvPr/>
          </p:nvSpPr>
          <p:spPr>
            <a:xfrm>
              <a:off x="4505764" y="1215390"/>
              <a:ext cx="715645" cy="7620"/>
            </a:xfrm>
            <a:custGeom>
              <a:avLst/>
              <a:gdLst/>
              <a:ahLst/>
              <a:cxnLst/>
              <a:rect l="l" t="t" r="r" b="b"/>
              <a:pathLst>
                <a:path w="715645" h="7619">
                  <a:moveTo>
                    <a:pt x="715400" y="0"/>
                  </a:moveTo>
                  <a:lnTo>
                    <a:pt x="0" y="0"/>
                  </a:lnTo>
                  <a:lnTo>
                    <a:pt x="5861" y="7620"/>
                  </a:lnTo>
                  <a:lnTo>
                    <a:pt x="709539" y="7620"/>
                  </a:lnTo>
                  <a:lnTo>
                    <a:pt x="715400" y="0"/>
                  </a:lnTo>
                  <a:close/>
                </a:path>
              </a:pathLst>
            </a:custGeom>
            <a:solidFill>
              <a:srgbClr val="F2F7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0" name="object 1650"/>
            <p:cNvSpPr/>
            <p:nvPr/>
          </p:nvSpPr>
          <p:spPr>
            <a:xfrm>
              <a:off x="4510649" y="1221740"/>
              <a:ext cx="706120" cy="8890"/>
            </a:xfrm>
            <a:custGeom>
              <a:avLst/>
              <a:gdLst/>
              <a:ahLst/>
              <a:cxnLst/>
              <a:rect l="l" t="t" r="r" b="b"/>
              <a:pathLst>
                <a:path w="706120" h="8890">
                  <a:moveTo>
                    <a:pt x="705631" y="0"/>
                  </a:moveTo>
                  <a:lnTo>
                    <a:pt x="0" y="0"/>
                  </a:lnTo>
                  <a:lnTo>
                    <a:pt x="2930" y="3810"/>
                  </a:lnTo>
                  <a:lnTo>
                    <a:pt x="7604" y="8889"/>
                  </a:lnTo>
                  <a:lnTo>
                    <a:pt x="698027" y="8889"/>
                  </a:lnTo>
                  <a:lnTo>
                    <a:pt x="702700" y="3810"/>
                  </a:lnTo>
                  <a:lnTo>
                    <a:pt x="705631" y="0"/>
                  </a:lnTo>
                  <a:close/>
                </a:path>
              </a:pathLst>
            </a:custGeom>
            <a:solidFill>
              <a:srgbClr val="F2F7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1" name="object 1651"/>
            <p:cNvSpPr/>
            <p:nvPr/>
          </p:nvSpPr>
          <p:spPr>
            <a:xfrm>
              <a:off x="4517085" y="1229360"/>
              <a:ext cx="692785" cy="7620"/>
            </a:xfrm>
            <a:custGeom>
              <a:avLst/>
              <a:gdLst/>
              <a:ahLst/>
              <a:cxnLst/>
              <a:rect l="l" t="t" r="r" b="b"/>
              <a:pathLst>
                <a:path w="692785" h="7619">
                  <a:moveTo>
                    <a:pt x="692759" y="0"/>
                  </a:moveTo>
                  <a:lnTo>
                    <a:pt x="0" y="0"/>
                  </a:lnTo>
                  <a:lnTo>
                    <a:pt x="7010" y="7619"/>
                  </a:lnTo>
                  <a:lnTo>
                    <a:pt x="685749" y="7619"/>
                  </a:lnTo>
                  <a:lnTo>
                    <a:pt x="692759" y="0"/>
                  </a:lnTo>
                  <a:close/>
                </a:path>
              </a:pathLst>
            </a:custGeom>
            <a:solidFill>
              <a:srgbClr val="F2F7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2" name="object 1652"/>
            <p:cNvSpPr/>
            <p:nvPr/>
          </p:nvSpPr>
          <p:spPr>
            <a:xfrm>
              <a:off x="4524095" y="1236979"/>
              <a:ext cx="678815" cy="7620"/>
            </a:xfrm>
            <a:custGeom>
              <a:avLst/>
              <a:gdLst/>
              <a:ahLst/>
              <a:cxnLst/>
              <a:rect l="l" t="t" r="r" b="b"/>
              <a:pathLst>
                <a:path w="678814" h="7619">
                  <a:moveTo>
                    <a:pt x="678738" y="0"/>
                  </a:moveTo>
                  <a:lnTo>
                    <a:pt x="0" y="0"/>
                  </a:lnTo>
                  <a:lnTo>
                    <a:pt x="7010" y="7620"/>
                  </a:lnTo>
                  <a:lnTo>
                    <a:pt x="671728" y="7620"/>
                  </a:lnTo>
                  <a:lnTo>
                    <a:pt x="678738" y="0"/>
                  </a:lnTo>
                  <a:close/>
                </a:path>
              </a:pathLst>
            </a:custGeom>
            <a:solidFill>
              <a:srgbClr val="F2F7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3" name="object 1653"/>
            <p:cNvSpPr/>
            <p:nvPr/>
          </p:nvSpPr>
          <p:spPr>
            <a:xfrm>
              <a:off x="4531105" y="1244599"/>
              <a:ext cx="664845" cy="7620"/>
            </a:xfrm>
            <a:custGeom>
              <a:avLst/>
              <a:gdLst/>
              <a:ahLst/>
              <a:cxnLst/>
              <a:rect l="l" t="t" r="r" b="b"/>
              <a:pathLst>
                <a:path w="664845" h="7619">
                  <a:moveTo>
                    <a:pt x="664718" y="0"/>
                  </a:moveTo>
                  <a:lnTo>
                    <a:pt x="0" y="0"/>
                  </a:lnTo>
                  <a:lnTo>
                    <a:pt x="7010" y="7620"/>
                  </a:lnTo>
                  <a:lnTo>
                    <a:pt x="657707" y="7620"/>
                  </a:lnTo>
                  <a:lnTo>
                    <a:pt x="664718" y="0"/>
                  </a:lnTo>
                  <a:close/>
                </a:path>
              </a:pathLst>
            </a:custGeom>
            <a:solidFill>
              <a:srgbClr val="F1F7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4" name="object 1654"/>
            <p:cNvSpPr/>
            <p:nvPr/>
          </p:nvSpPr>
          <p:spPr>
            <a:xfrm>
              <a:off x="4536947" y="1250949"/>
              <a:ext cx="653415" cy="8890"/>
            </a:xfrm>
            <a:custGeom>
              <a:avLst/>
              <a:gdLst/>
              <a:ahLst/>
              <a:cxnLst/>
              <a:rect l="l" t="t" r="r" b="b"/>
              <a:pathLst>
                <a:path w="653414" h="8890">
                  <a:moveTo>
                    <a:pt x="653033" y="0"/>
                  </a:moveTo>
                  <a:lnTo>
                    <a:pt x="0" y="0"/>
                  </a:lnTo>
                  <a:lnTo>
                    <a:pt x="5841" y="6350"/>
                  </a:lnTo>
                  <a:lnTo>
                    <a:pt x="9016" y="8889"/>
                  </a:lnTo>
                  <a:lnTo>
                    <a:pt x="644016" y="8889"/>
                  </a:lnTo>
                  <a:lnTo>
                    <a:pt x="647191" y="6350"/>
                  </a:lnTo>
                  <a:lnTo>
                    <a:pt x="653033" y="0"/>
                  </a:lnTo>
                  <a:close/>
                </a:path>
              </a:pathLst>
            </a:custGeom>
            <a:solidFill>
              <a:srgbClr val="F1F7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5" name="object 1655"/>
            <p:cNvSpPr/>
            <p:nvPr/>
          </p:nvSpPr>
          <p:spPr>
            <a:xfrm>
              <a:off x="4544377" y="1258569"/>
              <a:ext cx="638175" cy="7620"/>
            </a:xfrm>
            <a:custGeom>
              <a:avLst/>
              <a:gdLst/>
              <a:ahLst/>
              <a:cxnLst/>
              <a:rect l="l" t="t" r="r" b="b"/>
              <a:pathLst>
                <a:path w="638175" h="7619">
                  <a:moveTo>
                    <a:pt x="638174" y="0"/>
                  </a:moveTo>
                  <a:lnTo>
                    <a:pt x="0" y="0"/>
                  </a:lnTo>
                  <a:lnTo>
                    <a:pt x="9524" y="7619"/>
                  </a:lnTo>
                  <a:lnTo>
                    <a:pt x="628649" y="7619"/>
                  </a:lnTo>
                  <a:lnTo>
                    <a:pt x="638174" y="0"/>
                  </a:lnTo>
                  <a:close/>
                </a:path>
              </a:pathLst>
            </a:custGeom>
            <a:solidFill>
              <a:srgbClr val="F1F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6" name="object 1656"/>
            <p:cNvSpPr/>
            <p:nvPr/>
          </p:nvSpPr>
          <p:spPr>
            <a:xfrm>
              <a:off x="4648369" y="1330960"/>
              <a:ext cx="430530" cy="7620"/>
            </a:xfrm>
            <a:custGeom>
              <a:avLst/>
              <a:gdLst/>
              <a:ahLst/>
              <a:cxnLst/>
              <a:rect l="l" t="t" r="r" b="b"/>
              <a:pathLst>
                <a:path w="430529" h="7619">
                  <a:moveTo>
                    <a:pt x="430275" y="0"/>
                  </a:moveTo>
                  <a:lnTo>
                    <a:pt x="0" y="0"/>
                  </a:lnTo>
                  <a:lnTo>
                    <a:pt x="16255" y="7619"/>
                  </a:lnTo>
                  <a:lnTo>
                    <a:pt x="414527" y="7619"/>
                  </a:lnTo>
                  <a:lnTo>
                    <a:pt x="430275" y="0"/>
                  </a:lnTo>
                  <a:close/>
                </a:path>
              </a:pathLst>
            </a:custGeom>
            <a:solidFill>
              <a:srgbClr val="F1F7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7" name="object 1657"/>
            <p:cNvSpPr/>
            <p:nvPr/>
          </p:nvSpPr>
          <p:spPr>
            <a:xfrm>
              <a:off x="4664625" y="1338579"/>
              <a:ext cx="398780" cy="7620"/>
            </a:xfrm>
            <a:custGeom>
              <a:avLst/>
              <a:gdLst/>
              <a:ahLst/>
              <a:cxnLst/>
              <a:rect l="l" t="t" r="r" b="b"/>
              <a:pathLst>
                <a:path w="398779" h="7619">
                  <a:moveTo>
                    <a:pt x="398272" y="0"/>
                  </a:moveTo>
                  <a:lnTo>
                    <a:pt x="0" y="0"/>
                  </a:lnTo>
                  <a:lnTo>
                    <a:pt x="16256" y="7620"/>
                  </a:lnTo>
                  <a:lnTo>
                    <a:pt x="382524" y="7620"/>
                  </a:lnTo>
                  <a:lnTo>
                    <a:pt x="398272" y="0"/>
                  </a:lnTo>
                  <a:close/>
                </a:path>
              </a:pathLst>
            </a:custGeom>
            <a:solidFill>
              <a:srgbClr val="F1F7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8" name="object 1658"/>
            <p:cNvSpPr/>
            <p:nvPr/>
          </p:nvSpPr>
          <p:spPr>
            <a:xfrm>
              <a:off x="4678171" y="1344929"/>
              <a:ext cx="372110" cy="8890"/>
            </a:xfrm>
            <a:custGeom>
              <a:avLst/>
              <a:gdLst/>
              <a:ahLst/>
              <a:cxnLst/>
              <a:rect l="l" t="t" r="r" b="b"/>
              <a:pathLst>
                <a:path w="372110" h="8890">
                  <a:moveTo>
                    <a:pt x="371602" y="0"/>
                  </a:moveTo>
                  <a:lnTo>
                    <a:pt x="0" y="0"/>
                  </a:lnTo>
                  <a:lnTo>
                    <a:pt x="8128" y="3810"/>
                  </a:lnTo>
                  <a:lnTo>
                    <a:pt x="22906" y="8890"/>
                  </a:lnTo>
                  <a:lnTo>
                    <a:pt x="348487" y="8890"/>
                  </a:lnTo>
                  <a:lnTo>
                    <a:pt x="363728" y="3810"/>
                  </a:lnTo>
                  <a:lnTo>
                    <a:pt x="371602" y="0"/>
                  </a:lnTo>
                  <a:close/>
                </a:path>
              </a:pathLst>
            </a:custGeom>
            <a:solidFill>
              <a:srgbClr val="F1F7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9" name="object 1659"/>
            <p:cNvSpPr/>
            <p:nvPr/>
          </p:nvSpPr>
          <p:spPr>
            <a:xfrm>
              <a:off x="4697383" y="1352549"/>
              <a:ext cx="333375" cy="7620"/>
            </a:xfrm>
            <a:custGeom>
              <a:avLst/>
              <a:gdLst/>
              <a:ahLst/>
              <a:cxnLst/>
              <a:rect l="l" t="t" r="r" b="b"/>
              <a:pathLst>
                <a:path w="333375" h="7619">
                  <a:moveTo>
                    <a:pt x="333086" y="0"/>
                  </a:moveTo>
                  <a:lnTo>
                    <a:pt x="0" y="0"/>
                  </a:lnTo>
                  <a:lnTo>
                    <a:pt x="22167" y="7620"/>
                  </a:lnTo>
                  <a:lnTo>
                    <a:pt x="310226" y="7620"/>
                  </a:lnTo>
                  <a:lnTo>
                    <a:pt x="333086" y="0"/>
                  </a:lnTo>
                  <a:close/>
                </a:path>
              </a:pathLst>
            </a:custGeom>
            <a:solidFill>
              <a:srgbClr val="F1F7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0" name="object 1660"/>
            <p:cNvSpPr/>
            <p:nvPr/>
          </p:nvSpPr>
          <p:spPr>
            <a:xfrm>
              <a:off x="4719551" y="1360169"/>
              <a:ext cx="288290" cy="7620"/>
            </a:xfrm>
            <a:custGeom>
              <a:avLst/>
              <a:gdLst/>
              <a:ahLst/>
              <a:cxnLst/>
              <a:rect l="l" t="t" r="r" b="b"/>
              <a:pathLst>
                <a:path w="288289" h="7619">
                  <a:moveTo>
                    <a:pt x="288059" y="0"/>
                  </a:moveTo>
                  <a:lnTo>
                    <a:pt x="0" y="0"/>
                  </a:lnTo>
                  <a:lnTo>
                    <a:pt x="7389" y="2539"/>
                  </a:lnTo>
                  <a:lnTo>
                    <a:pt x="32789" y="7619"/>
                  </a:lnTo>
                  <a:lnTo>
                    <a:pt x="255764" y="7619"/>
                  </a:lnTo>
                  <a:lnTo>
                    <a:pt x="280439" y="2539"/>
                  </a:lnTo>
                  <a:lnTo>
                    <a:pt x="288059" y="0"/>
                  </a:lnTo>
                  <a:close/>
                </a:path>
              </a:pathLst>
            </a:custGeom>
            <a:solidFill>
              <a:srgbClr val="F1F7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1" name="object 1661"/>
            <p:cNvSpPr/>
            <p:nvPr/>
          </p:nvSpPr>
          <p:spPr>
            <a:xfrm>
              <a:off x="4745990" y="1366519"/>
              <a:ext cx="235585" cy="8890"/>
            </a:xfrm>
            <a:custGeom>
              <a:avLst/>
              <a:gdLst/>
              <a:ahLst/>
              <a:cxnLst/>
              <a:rect l="l" t="t" r="r" b="b"/>
              <a:pathLst>
                <a:path w="235585" h="8890">
                  <a:moveTo>
                    <a:pt x="235494" y="0"/>
                  </a:moveTo>
                  <a:lnTo>
                    <a:pt x="0" y="0"/>
                  </a:lnTo>
                  <a:lnTo>
                    <a:pt x="25399" y="5079"/>
                  </a:lnTo>
                  <a:lnTo>
                    <a:pt x="48259" y="8889"/>
                  </a:lnTo>
                  <a:lnTo>
                    <a:pt x="187959" y="8889"/>
                  </a:lnTo>
                  <a:lnTo>
                    <a:pt x="210819" y="5079"/>
                  </a:lnTo>
                  <a:lnTo>
                    <a:pt x="235494" y="0"/>
                  </a:lnTo>
                  <a:close/>
                </a:path>
              </a:pathLst>
            </a:custGeom>
            <a:solidFill>
              <a:srgbClr val="F1F7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2" name="object 1662"/>
            <p:cNvSpPr/>
            <p:nvPr/>
          </p:nvSpPr>
          <p:spPr>
            <a:xfrm>
              <a:off x="4801857" y="1374139"/>
              <a:ext cx="125095" cy="7620"/>
            </a:xfrm>
            <a:custGeom>
              <a:avLst/>
              <a:gdLst/>
              <a:ahLst/>
              <a:cxnLst/>
              <a:rect l="l" t="t" r="r" b="b"/>
              <a:pathLst>
                <a:path w="125095" h="7619">
                  <a:moveTo>
                    <a:pt x="124472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38735" y="5080"/>
                  </a:lnTo>
                  <a:lnTo>
                    <a:pt x="38735" y="7620"/>
                  </a:lnTo>
                  <a:lnTo>
                    <a:pt x="85737" y="7620"/>
                  </a:lnTo>
                  <a:lnTo>
                    <a:pt x="85737" y="5080"/>
                  </a:lnTo>
                  <a:lnTo>
                    <a:pt x="124472" y="5080"/>
                  </a:lnTo>
                  <a:lnTo>
                    <a:pt x="124472" y="0"/>
                  </a:lnTo>
                  <a:close/>
                </a:path>
              </a:pathLst>
            </a:custGeom>
            <a:solidFill>
              <a:srgbClr val="F1F7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3" name="object 1663"/>
            <p:cNvSpPr/>
            <p:nvPr/>
          </p:nvSpPr>
          <p:spPr>
            <a:xfrm>
              <a:off x="3963670" y="80010"/>
              <a:ext cx="1802130" cy="1734820"/>
            </a:xfrm>
            <a:custGeom>
              <a:avLst/>
              <a:gdLst/>
              <a:ahLst/>
              <a:cxnLst/>
              <a:rect l="l" t="t" r="r" b="b"/>
              <a:pathLst>
                <a:path w="1802129" h="1734820">
                  <a:moveTo>
                    <a:pt x="900429" y="434340"/>
                  </a:moveTo>
                  <a:lnTo>
                    <a:pt x="950647" y="436791"/>
                  </a:lnTo>
                  <a:lnTo>
                    <a:pt x="999032" y="443995"/>
                  </a:lnTo>
                  <a:lnTo>
                    <a:pt x="1045342" y="455726"/>
                  </a:lnTo>
                  <a:lnTo>
                    <a:pt x="1089335" y="471758"/>
                  </a:lnTo>
                  <a:lnTo>
                    <a:pt x="1130770" y="491866"/>
                  </a:lnTo>
                  <a:lnTo>
                    <a:pt x="1169405" y="515823"/>
                  </a:lnTo>
                  <a:lnTo>
                    <a:pt x="1205000" y="543403"/>
                  </a:lnTo>
                  <a:lnTo>
                    <a:pt x="1237311" y="574382"/>
                  </a:lnTo>
                  <a:lnTo>
                    <a:pt x="1266098" y="608533"/>
                  </a:lnTo>
                  <a:lnTo>
                    <a:pt x="1291119" y="645630"/>
                  </a:lnTo>
                  <a:lnTo>
                    <a:pt x="1312133" y="685448"/>
                  </a:lnTo>
                  <a:lnTo>
                    <a:pt x="1328897" y="727760"/>
                  </a:lnTo>
                  <a:lnTo>
                    <a:pt x="1341171" y="772342"/>
                  </a:lnTo>
                  <a:lnTo>
                    <a:pt x="1348712" y="818967"/>
                  </a:lnTo>
                  <a:lnTo>
                    <a:pt x="1351279" y="867410"/>
                  </a:lnTo>
                  <a:lnTo>
                    <a:pt x="1348712" y="915631"/>
                  </a:lnTo>
                  <a:lnTo>
                    <a:pt x="1341171" y="962095"/>
                  </a:lnTo>
                  <a:lnTo>
                    <a:pt x="1328897" y="1006571"/>
                  </a:lnTo>
                  <a:lnTo>
                    <a:pt x="1312133" y="1048825"/>
                  </a:lnTo>
                  <a:lnTo>
                    <a:pt x="1291119" y="1088625"/>
                  </a:lnTo>
                  <a:lnTo>
                    <a:pt x="1266098" y="1125738"/>
                  </a:lnTo>
                  <a:lnTo>
                    <a:pt x="1237311" y="1159931"/>
                  </a:lnTo>
                  <a:lnTo>
                    <a:pt x="1205000" y="1190973"/>
                  </a:lnTo>
                  <a:lnTo>
                    <a:pt x="1169405" y="1218631"/>
                  </a:lnTo>
                  <a:lnTo>
                    <a:pt x="1130770" y="1242671"/>
                  </a:lnTo>
                  <a:lnTo>
                    <a:pt x="1089335" y="1262862"/>
                  </a:lnTo>
                  <a:lnTo>
                    <a:pt x="1045342" y="1278971"/>
                  </a:lnTo>
                  <a:lnTo>
                    <a:pt x="999032" y="1290765"/>
                  </a:lnTo>
                  <a:lnTo>
                    <a:pt x="950647" y="1298012"/>
                  </a:lnTo>
                  <a:lnTo>
                    <a:pt x="900429" y="1300480"/>
                  </a:lnTo>
                  <a:lnTo>
                    <a:pt x="850228" y="1298012"/>
                  </a:lnTo>
                  <a:lnTo>
                    <a:pt x="801889" y="1290765"/>
                  </a:lnTo>
                  <a:lnTo>
                    <a:pt x="755650" y="1278971"/>
                  </a:lnTo>
                  <a:lnTo>
                    <a:pt x="711747" y="1262862"/>
                  </a:lnTo>
                  <a:lnTo>
                    <a:pt x="670418" y="1242671"/>
                  </a:lnTo>
                  <a:lnTo>
                    <a:pt x="631901" y="1218631"/>
                  </a:lnTo>
                  <a:lnTo>
                    <a:pt x="596431" y="1190973"/>
                  </a:lnTo>
                  <a:lnTo>
                    <a:pt x="564246" y="1159931"/>
                  </a:lnTo>
                  <a:lnTo>
                    <a:pt x="535584" y="1125738"/>
                  </a:lnTo>
                  <a:lnTo>
                    <a:pt x="510681" y="1088625"/>
                  </a:lnTo>
                  <a:lnTo>
                    <a:pt x="489774" y="1048825"/>
                  </a:lnTo>
                  <a:lnTo>
                    <a:pt x="473100" y="1006571"/>
                  </a:lnTo>
                  <a:lnTo>
                    <a:pt x="460897" y="962095"/>
                  </a:lnTo>
                  <a:lnTo>
                    <a:pt x="453401" y="915631"/>
                  </a:lnTo>
                  <a:lnTo>
                    <a:pt x="450850" y="867410"/>
                  </a:lnTo>
                  <a:lnTo>
                    <a:pt x="453401" y="818967"/>
                  </a:lnTo>
                  <a:lnTo>
                    <a:pt x="460897" y="772342"/>
                  </a:lnTo>
                  <a:lnTo>
                    <a:pt x="473100" y="727760"/>
                  </a:lnTo>
                  <a:lnTo>
                    <a:pt x="489774" y="685448"/>
                  </a:lnTo>
                  <a:lnTo>
                    <a:pt x="510681" y="645630"/>
                  </a:lnTo>
                  <a:lnTo>
                    <a:pt x="535584" y="608533"/>
                  </a:lnTo>
                  <a:lnTo>
                    <a:pt x="564246" y="574382"/>
                  </a:lnTo>
                  <a:lnTo>
                    <a:pt x="596431" y="543403"/>
                  </a:lnTo>
                  <a:lnTo>
                    <a:pt x="631901" y="515823"/>
                  </a:lnTo>
                  <a:lnTo>
                    <a:pt x="670418" y="491866"/>
                  </a:lnTo>
                  <a:lnTo>
                    <a:pt x="711747" y="471758"/>
                  </a:lnTo>
                  <a:lnTo>
                    <a:pt x="755649" y="455726"/>
                  </a:lnTo>
                  <a:lnTo>
                    <a:pt x="801889" y="443995"/>
                  </a:lnTo>
                  <a:lnTo>
                    <a:pt x="850228" y="436791"/>
                  </a:lnTo>
                  <a:lnTo>
                    <a:pt x="900429" y="434340"/>
                  </a:lnTo>
                  <a:close/>
                </a:path>
                <a:path w="1802129" h="1734820">
                  <a:moveTo>
                    <a:pt x="0" y="0"/>
                  </a:moveTo>
                  <a:lnTo>
                    <a:pt x="0" y="0"/>
                  </a:lnTo>
                </a:path>
                <a:path w="1802129" h="1734820">
                  <a:moveTo>
                    <a:pt x="1802129" y="1734820"/>
                  </a:moveTo>
                  <a:lnTo>
                    <a:pt x="1802129" y="173482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4" name="object 1664"/>
            <p:cNvSpPr/>
            <p:nvPr/>
          </p:nvSpPr>
          <p:spPr>
            <a:xfrm>
              <a:off x="1729740" y="354329"/>
              <a:ext cx="2743200" cy="1282700"/>
            </a:xfrm>
            <a:custGeom>
              <a:avLst/>
              <a:gdLst/>
              <a:ahLst/>
              <a:cxnLst/>
              <a:rect l="l" t="t" r="r" b="b"/>
              <a:pathLst>
                <a:path w="2743200" h="1282700">
                  <a:moveTo>
                    <a:pt x="2743200" y="622300"/>
                  </a:moveTo>
                  <a:lnTo>
                    <a:pt x="2740660" y="596900"/>
                  </a:lnTo>
                  <a:lnTo>
                    <a:pt x="2736850" y="584200"/>
                  </a:lnTo>
                  <a:lnTo>
                    <a:pt x="2731770" y="558800"/>
                  </a:lnTo>
                  <a:lnTo>
                    <a:pt x="2712720" y="520700"/>
                  </a:lnTo>
                  <a:lnTo>
                    <a:pt x="2684780" y="482600"/>
                  </a:lnTo>
                  <a:lnTo>
                    <a:pt x="2660650" y="469900"/>
                  </a:lnTo>
                  <a:lnTo>
                    <a:pt x="2653030" y="457200"/>
                  </a:lnTo>
                  <a:lnTo>
                    <a:pt x="2649220" y="469900"/>
                  </a:lnTo>
                  <a:lnTo>
                    <a:pt x="2640330" y="469900"/>
                  </a:lnTo>
                  <a:lnTo>
                    <a:pt x="2632710" y="482600"/>
                  </a:lnTo>
                  <a:lnTo>
                    <a:pt x="2622550" y="495300"/>
                  </a:lnTo>
                  <a:lnTo>
                    <a:pt x="2588260" y="419100"/>
                  </a:lnTo>
                  <a:lnTo>
                    <a:pt x="2603500" y="419100"/>
                  </a:lnTo>
                  <a:lnTo>
                    <a:pt x="2620010" y="431800"/>
                  </a:lnTo>
                  <a:lnTo>
                    <a:pt x="2647950" y="457200"/>
                  </a:lnTo>
                  <a:lnTo>
                    <a:pt x="2653030" y="457200"/>
                  </a:lnTo>
                  <a:lnTo>
                    <a:pt x="2655570" y="457200"/>
                  </a:lnTo>
                  <a:lnTo>
                    <a:pt x="2661920" y="444500"/>
                  </a:lnTo>
                  <a:lnTo>
                    <a:pt x="2667000" y="431800"/>
                  </a:lnTo>
                  <a:lnTo>
                    <a:pt x="2674620" y="419100"/>
                  </a:lnTo>
                  <a:lnTo>
                    <a:pt x="2678430" y="406400"/>
                  </a:lnTo>
                  <a:lnTo>
                    <a:pt x="2680970" y="381000"/>
                  </a:lnTo>
                  <a:lnTo>
                    <a:pt x="2680970" y="368300"/>
                  </a:lnTo>
                  <a:lnTo>
                    <a:pt x="2677160" y="330200"/>
                  </a:lnTo>
                  <a:lnTo>
                    <a:pt x="2672080" y="330200"/>
                  </a:lnTo>
                  <a:lnTo>
                    <a:pt x="2664460" y="304800"/>
                  </a:lnTo>
                  <a:lnTo>
                    <a:pt x="2656840" y="292100"/>
                  </a:lnTo>
                  <a:lnTo>
                    <a:pt x="2651760" y="279400"/>
                  </a:lnTo>
                  <a:lnTo>
                    <a:pt x="2633980" y="266700"/>
                  </a:lnTo>
                  <a:lnTo>
                    <a:pt x="2626360" y="254000"/>
                  </a:lnTo>
                  <a:lnTo>
                    <a:pt x="2614930" y="241300"/>
                  </a:lnTo>
                  <a:lnTo>
                    <a:pt x="2604770" y="241300"/>
                  </a:lnTo>
                  <a:lnTo>
                    <a:pt x="2581910" y="215900"/>
                  </a:lnTo>
                  <a:lnTo>
                    <a:pt x="2569210" y="215900"/>
                  </a:lnTo>
                  <a:lnTo>
                    <a:pt x="2555240" y="203200"/>
                  </a:lnTo>
                  <a:lnTo>
                    <a:pt x="2542540" y="203200"/>
                  </a:lnTo>
                  <a:lnTo>
                    <a:pt x="2527300" y="190500"/>
                  </a:lnTo>
                  <a:lnTo>
                    <a:pt x="2513330" y="190500"/>
                  </a:lnTo>
                  <a:lnTo>
                    <a:pt x="2499360" y="177800"/>
                  </a:lnTo>
                  <a:lnTo>
                    <a:pt x="2466340" y="177800"/>
                  </a:lnTo>
                  <a:lnTo>
                    <a:pt x="2433320" y="165100"/>
                  </a:lnTo>
                  <a:lnTo>
                    <a:pt x="2400300" y="165100"/>
                  </a:lnTo>
                  <a:lnTo>
                    <a:pt x="2425700" y="139700"/>
                  </a:lnTo>
                  <a:lnTo>
                    <a:pt x="2420620" y="139700"/>
                  </a:lnTo>
                  <a:lnTo>
                    <a:pt x="2410460" y="114300"/>
                  </a:lnTo>
                  <a:lnTo>
                    <a:pt x="2402840" y="114300"/>
                  </a:lnTo>
                  <a:lnTo>
                    <a:pt x="2377440" y="88900"/>
                  </a:lnTo>
                  <a:lnTo>
                    <a:pt x="2346960" y="63500"/>
                  </a:lnTo>
                  <a:lnTo>
                    <a:pt x="2335530" y="50800"/>
                  </a:lnTo>
                  <a:lnTo>
                    <a:pt x="2322830" y="50800"/>
                  </a:lnTo>
                  <a:lnTo>
                    <a:pt x="2311400" y="38100"/>
                  </a:lnTo>
                  <a:lnTo>
                    <a:pt x="2297430" y="38100"/>
                  </a:lnTo>
                  <a:lnTo>
                    <a:pt x="2284730" y="25400"/>
                  </a:lnTo>
                  <a:lnTo>
                    <a:pt x="2258060" y="25400"/>
                  </a:lnTo>
                  <a:lnTo>
                    <a:pt x="2242820" y="12700"/>
                  </a:lnTo>
                  <a:lnTo>
                    <a:pt x="2197100" y="12700"/>
                  </a:lnTo>
                  <a:lnTo>
                    <a:pt x="2166620" y="0"/>
                  </a:lnTo>
                  <a:lnTo>
                    <a:pt x="2103120" y="0"/>
                  </a:lnTo>
                  <a:lnTo>
                    <a:pt x="2057400" y="12700"/>
                  </a:lnTo>
                  <a:lnTo>
                    <a:pt x="2011680" y="12700"/>
                  </a:lnTo>
                  <a:lnTo>
                    <a:pt x="1997710" y="25400"/>
                  </a:lnTo>
                  <a:lnTo>
                    <a:pt x="1983740" y="25400"/>
                  </a:lnTo>
                  <a:lnTo>
                    <a:pt x="1955800" y="38100"/>
                  </a:lnTo>
                  <a:lnTo>
                    <a:pt x="1828800" y="38100"/>
                  </a:lnTo>
                  <a:lnTo>
                    <a:pt x="1816100" y="25400"/>
                  </a:lnTo>
                  <a:lnTo>
                    <a:pt x="1803400" y="25400"/>
                  </a:lnTo>
                  <a:lnTo>
                    <a:pt x="1778000" y="12700"/>
                  </a:lnTo>
                  <a:lnTo>
                    <a:pt x="1737360" y="12700"/>
                  </a:lnTo>
                  <a:lnTo>
                    <a:pt x="1722120" y="0"/>
                  </a:lnTo>
                  <a:lnTo>
                    <a:pt x="1623060" y="0"/>
                  </a:lnTo>
                  <a:lnTo>
                    <a:pt x="1610360" y="12700"/>
                  </a:lnTo>
                  <a:lnTo>
                    <a:pt x="1568450" y="12700"/>
                  </a:lnTo>
                  <a:lnTo>
                    <a:pt x="1554480" y="25400"/>
                  </a:lnTo>
                  <a:lnTo>
                    <a:pt x="1530350" y="25400"/>
                  </a:lnTo>
                  <a:lnTo>
                    <a:pt x="1517650" y="38100"/>
                  </a:lnTo>
                  <a:lnTo>
                    <a:pt x="1506220" y="38100"/>
                  </a:lnTo>
                  <a:lnTo>
                    <a:pt x="1496060" y="50800"/>
                  </a:lnTo>
                  <a:lnTo>
                    <a:pt x="1474470" y="50800"/>
                  </a:lnTo>
                  <a:lnTo>
                    <a:pt x="1464310" y="63500"/>
                  </a:lnTo>
                  <a:lnTo>
                    <a:pt x="1455420" y="76200"/>
                  </a:lnTo>
                  <a:lnTo>
                    <a:pt x="1369060" y="76200"/>
                  </a:lnTo>
                  <a:lnTo>
                    <a:pt x="1338580" y="63500"/>
                  </a:lnTo>
                  <a:lnTo>
                    <a:pt x="1322070" y="63500"/>
                  </a:lnTo>
                  <a:lnTo>
                    <a:pt x="1306830" y="50800"/>
                  </a:lnTo>
                  <a:lnTo>
                    <a:pt x="1256030" y="50800"/>
                  </a:lnTo>
                  <a:lnTo>
                    <a:pt x="1239520" y="38100"/>
                  </a:lnTo>
                  <a:lnTo>
                    <a:pt x="1135380" y="38100"/>
                  </a:lnTo>
                  <a:lnTo>
                    <a:pt x="1118870" y="50800"/>
                  </a:lnTo>
                  <a:lnTo>
                    <a:pt x="1068070" y="50800"/>
                  </a:lnTo>
                  <a:lnTo>
                    <a:pt x="1051560" y="63500"/>
                  </a:lnTo>
                  <a:lnTo>
                    <a:pt x="1036320" y="63500"/>
                  </a:lnTo>
                  <a:lnTo>
                    <a:pt x="1021080" y="76200"/>
                  </a:lnTo>
                  <a:lnTo>
                    <a:pt x="1005840" y="76200"/>
                  </a:lnTo>
                  <a:lnTo>
                    <a:pt x="977900" y="88900"/>
                  </a:lnTo>
                  <a:lnTo>
                    <a:pt x="939800" y="114300"/>
                  </a:lnTo>
                  <a:lnTo>
                    <a:pt x="928370" y="114300"/>
                  </a:lnTo>
                  <a:lnTo>
                    <a:pt x="822960" y="139700"/>
                  </a:lnTo>
                  <a:lnTo>
                    <a:pt x="801370" y="127000"/>
                  </a:lnTo>
                  <a:lnTo>
                    <a:pt x="693420" y="127000"/>
                  </a:lnTo>
                  <a:lnTo>
                    <a:pt x="671830" y="114300"/>
                  </a:lnTo>
                  <a:lnTo>
                    <a:pt x="650240" y="127000"/>
                  </a:lnTo>
                  <a:lnTo>
                    <a:pt x="543560" y="127000"/>
                  </a:lnTo>
                  <a:lnTo>
                    <a:pt x="521970" y="139700"/>
                  </a:lnTo>
                  <a:lnTo>
                    <a:pt x="501650" y="139700"/>
                  </a:lnTo>
                  <a:lnTo>
                    <a:pt x="482600" y="152400"/>
                  </a:lnTo>
                  <a:lnTo>
                    <a:pt x="462280" y="152400"/>
                  </a:lnTo>
                  <a:lnTo>
                    <a:pt x="444500" y="165100"/>
                  </a:lnTo>
                  <a:lnTo>
                    <a:pt x="425450" y="165100"/>
                  </a:lnTo>
                  <a:lnTo>
                    <a:pt x="408940" y="177800"/>
                  </a:lnTo>
                  <a:lnTo>
                    <a:pt x="391160" y="190500"/>
                  </a:lnTo>
                  <a:lnTo>
                    <a:pt x="374650" y="190500"/>
                  </a:lnTo>
                  <a:lnTo>
                    <a:pt x="359410" y="203200"/>
                  </a:lnTo>
                  <a:lnTo>
                    <a:pt x="318770" y="241300"/>
                  </a:lnTo>
                  <a:lnTo>
                    <a:pt x="285750" y="279400"/>
                  </a:lnTo>
                  <a:lnTo>
                    <a:pt x="261620" y="317500"/>
                  </a:lnTo>
                  <a:lnTo>
                    <a:pt x="257810" y="325120"/>
                  </a:lnTo>
                  <a:lnTo>
                    <a:pt x="257810" y="431800"/>
                  </a:lnTo>
                  <a:lnTo>
                    <a:pt x="252730" y="457200"/>
                  </a:lnTo>
                  <a:lnTo>
                    <a:pt x="247650" y="431800"/>
                  </a:lnTo>
                  <a:lnTo>
                    <a:pt x="257810" y="431800"/>
                  </a:lnTo>
                  <a:lnTo>
                    <a:pt x="257810" y="325120"/>
                  </a:lnTo>
                  <a:lnTo>
                    <a:pt x="255270" y="330200"/>
                  </a:lnTo>
                  <a:lnTo>
                    <a:pt x="247650" y="355600"/>
                  </a:lnTo>
                  <a:lnTo>
                    <a:pt x="242570" y="381000"/>
                  </a:lnTo>
                  <a:lnTo>
                    <a:pt x="242570" y="393700"/>
                  </a:lnTo>
                  <a:lnTo>
                    <a:pt x="246380" y="431800"/>
                  </a:lnTo>
                  <a:lnTo>
                    <a:pt x="203200" y="431800"/>
                  </a:lnTo>
                  <a:lnTo>
                    <a:pt x="189230" y="444500"/>
                  </a:lnTo>
                  <a:lnTo>
                    <a:pt x="181610" y="444500"/>
                  </a:lnTo>
                  <a:lnTo>
                    <a:pt x="181610" y="736600"/>
                  </a:lnTo>
                  <a:lnTo>
                    <a:pt x="179070" y="774700"/>
                  </a:lnTo>
                  <a:lnTo>
                    <a:pt x="166370" y="774700"/>
                  </a:lnTo>
                  <a:lnTo>
                    <a:pt x="153670" y="762000"/>
                  </a:lnTo>
                  <a:lnTo>
                    <a:pt x="134620" y="762000"/>
                  </a:lnTo>
                  <a:lnTo>
                    <a:pt x="138430" y="749300"/>
                  </a:lnTo>
                  <a:lnTo>
                    <a:pt x="149860" y="749300"/>
                  </a:lnTo>
                  <a:lnTo>
                    <a:pt x="158750" y="736600"/>
                  </a:lnTo>
                  <a:lnTo>
                    <a:pt x="181610" y="736600"/>
                  </a:lnTo>
                  <a:lnTo>
                    <a:pt x="181610" y="444500"/>
                  </a:lnTo>
                  <a:lnTo>
                    <a:pt x="151130" y="444500"/>
                  </a:lnTo>
                  <a:lnTo>
                    <a:pt x="139700" y="457200"/>
                  </a:lnTo>
                  <a:lnTo>
                    <a:pt x="127000" y="457200"/>
                  </a:lnTo>
                  <a:lnTo>
                    <a:pt x="104140" y="469900"/>
                  </a:lnTo>
                  <a:lnTo>
                    <a:pt x="93980" y="469900"/>
                  </a:lnTo>
                  <a:lnTo>
                    <a:pt x="73660" y="482600"/>
                  </a:lnTo>
                  <a:lnTo>
                    <a:pt x="64770" y="495300"/>
                  </a:lnTo>
                  <a:lnTo>
                    <a:pt x="55880" y="495300"/>
                  </a:lnTo>
                  <a:lnTo>
                    <a:pt x="48260" y="508000"/>
                  </a:lnTo>
                  <a:lnTo>
                    <a:pt x="33020" y="520700"/>
                  </a:lnTo>
                  <a:lnTo>
                    <a:pt x="27940" y="533400"/>
                  </a:lnTo>
                  <a:lnTo>
                    <a:pt x="22860" y="533400"/>
                  </a:lnTo>
                  <a:lnTo>
                    <a:pt x="16510" y="546100"/>
                  </a:lnTo>
                  <a:lnTo>
                    <a:pt x="11430" y="558800"/>
                  </a:lnTo>
                  <a:lnTo>
                    <a:pt x="10160" y="558800"/>
                  </a:lnTo>
                  <a:lnTo>
                    <a:pt x="5080" y="571500"/>
                  </a:lnTo>
                  <a:lnTo>
                    <a:pt x="0" y="596900"/>
                  </a:lnTo>
                  <a:lnTo>
                    <a:pt x="0" y="622300"/>
                  </a:lnTo>
                  <a:lnTo>
                    <a:pt x="1270" y="622300"/>
                  </a:lnTo>
                  <a:lnTo>
                    <a:pt x="6350" y="647700"/>
                  </a:lnTo>
                  <a:lnTo>
                    <a:pt x="10160" y="647700"/>
                  </a:lnTo>
                  <a:lnTo>
                    <a:pt x="12700" y="660400"/>
                  </a:lnTo>
                  <a:lnTo>
                    <a:pt x="17780" y="673100"/>
                  </a:lnTo>
                  <a:lnTo>
                    <a:pt x="22860" y="673100"/>
                  </a:lnTo>
                  <a:lnTo>
                    <a:pt x="35560" y="698500"/>
                  </a:lnTo>
                  <a:lnTo>
                    <a:pt x="41910" y="698500"/>
                  </a:lnTo>
                  <a:lnTo>
                    <a:pt x="49530" y="711200"/>
                  </a:lnTo>
                  <a:lnTo>
                    <a:pt x="58420" y="711200"/>
                  </a:lnTo>
                  <a:lnTo>
                    <a:pt x="67310" y="723900"/>
                  </a:lnTo>
                  <a:lnTo>
                    <a:pt x="76200" y="723900"/>
                  </a:lnTo>
                  <a:lnTo>
                    <a:pt x="96520" y="736600"/>
                  </a:lnTo>
                  <a:lnTo>
                    <a:pt x="106680" y="749300"/>
                  </a:lnTo>
                  <a:lnTo>
                    <a:pt x="129540" y="762000"/>
                  </a:lnTo>
                  <a:lnTo>
                    <a:pt x="120650" y="762000"/>
                  </a:lnTo>
                  <a:lnTo>
                    <a:pt x="111760" y="774700"/>
                  </a:lnTo>
                  <a:lnTo>
                    <a:pt x="104140" y="787400"/>
                  </a:lnTo>
                  <a:lnTo>
                    <a:pt x="96520" y="787400"/>
                  </a:lnTo>
                  <a:lnTo>
                    <a:pt x="83820" y="800100"/>
                  </a:lnTo>
                  <a:lnTo>
                    <a:pt x="78740" y="812800"/>
                  </a:lnTo>
                  <a:lnTo>
                    <a:pt x="74930" y="825500"/>
                  </a:lnTo>
                  <a:lnTo>
                    <a:pt x="69850" y="825500"/>
                  </a:lnTo>
                  <a:lnTo>
                    <a:pt x="67310" y="838200"/>
                  </a:lnTo>
                  <a:lnTo>
                    <a:pt x="62230" y="850900"/>
                  </a:lnTo>
                  <a:lnTo>
                    <a:pt x="60960" y="863600"/>
                  </a:lnTo>
                  <a:lnTo>
                    <a:pt x="60960" y="889000"/>
                  </a:lnTo>
                  <a:lnTo>
                    <a:pt x="62230" y="901700"/>
                  </a:lnTo>
                  <a:lnTo>
                    <a:pt x="64770" y="914400"/>
                  </a:lnTo>
                  <a:lnTo>
                    <a:pt x="67310" y="914400"/>
                  </a:lnTo>
                  <a:lnTo>
                    <a:pt x="71120" y="927100"/>
                  </a:lnTo>
                  <a:lnTo>
                    <a:pt x="76200" y="939800"/>
                  </a:lnTo>
                  <a:lnTo>
                    <a:pt x="81280" y="939800"/>
                  </a:lnTo>
                  <a:lnTo>
                    <a:pt x="86360" y="952500"/>
                  </a:lnTo>
                  <a:lnTo>
                    <a:pt x="99060" y="965200"/>
                  </a:lnTo>
                  <a:lnTo>
                    <a:pt x="114300" y="977900"/>
                  </a:lnTo>
                  <a:lnTo>
                    <a:pt x="124460" y="990600"/>
                  </a:lnTo>
                  <a:lnTo>
                    <a:pt x="132080" y="990600"/>
                  </a:lnTo>
                  <a:lnTo>
                    <a:pt x="152400" y="1003300"/>
                  </a:lnTo>
                  <a:lnTo>
                    <a:pt x="162560" y="1016000"/>
                  </a:lnTo>
                  <a:lnTo>
                    <a:pt x="175260" y="1016000"/>
                  </a:lnTo>
                  <a:lnTo>
                    <a:pt x="185420" y="1028700"/>
                  </a:lnTo>
                  <a:lnTo>
                    <a:pt x="209550" y="1028700"/>
                  </a:lnTo>
                  <a:lnTo>
                    <a:pt x="222250" y="1041400"/>
                  </a:lnTo>
                  <a:lnTo>
                    <a:pt x="261620" y="1041400"/>
                  </a:lnTo>
                  <a:lnTo>
                    <a:pt x="274320" y="1054100"/>
                  </a:lnTo>
                  <a:lnTo>
                    <a:pt x="358140" y="1054100"/>
                  </a:lnTo>
                  <a:lnTo>
                    <a:pt x="429260" y="1104900"/>
                  </a:lnTo>
                  <a:lnTo>
                    <a:pt x="445770" y="1117600"/>
                  </a:lnTo>
                  <a:lnTo>
                    <a:pt x="483870" y="1143000"/>
                  </a:lnTo>
                  <a:lnTo>
                    <a:pt x="505460" y="1155700"/>
                  </a:lnTo>
                  <a:lnTo>
                    <a:pt x="525780" y="1155700"/>
                  </a:lnTo>
                  <a:lnTo>
                    <a:pt x="547370" y="1168400"/>
                  </a:lnTo>
                  <a:lnTo>
                    <a:pt x="570230" y="1181100"/>
                  </a:lnTo>
                  <a:lnTo>
                    <a:pt x="594360" y="1181100"/>
                  </a:lnTo>
                  <a:lnTo>
                    <a:pt x="617220" y="1193800"/>
                  </a:lnTo>
                  <a:lnTo>
                    <a:pt x="665480" y="1206500"/>
                  </a:lnTo>
                  <a:lnTo>
                    <a:pt x="920750" y="1206500"/>
                  </a:lnTo>
                  <a:lnTo>
                    <a:pt x="969010" y="1193800"/>
                  </a:lnTo>
                  <a:lnTo>
                    <a:pt x="1104900" y="1219200"/>
                  </a:lnTo>
                  <a:lnTo>
                    <a:pt x="1137920" y="1231900"/>
                  </a:lnTo>
                  <a:lnTo>
                    <a:pt x="1155700" y="1244600"/>
                  </a:lnTo>
                  <a:lnTo>
                    <a:pt x="1174750" y="1244600"/>
                  </a:lnTo>
                  <a:lnTo>
                    <a:pt x="1212850" y="1257300"/>
                  </a:lnTo>
                  <a:lnTo>
                    <a:pt x="1233170" y="1270000"/>
                  </a:lnTo>
                  <a:lnTo>
                    <a:pt x="1273810" y="1270000"/>
                  </a:lnTo>
                  <a:lnTo>
                    <a:pt x="1294130" y="1282700"/>
                  </a:lnTo>
                  <a:lnTo>
                    <a:pt x="1511300" y="1282700"/>
                  </a:lnTo>
                  <a:lnTo>
                    <a:pt x="1534160" y="1270000"/>
                  </a:lnTo>
                  <a:lnTo>
                    <a:pt x="1573530" y="1270000"/>
                  </a:lnTo>
                  <a:lnTo>
                    <a:pt x="1593850" y="1257300"/>
                  </a:lnTo>
                  <a:lnTo>
                    <a:pt x="1612900" y="1257300"/>
                  </a:lnTo>
                  <a:lnTo>
                    <a:pt x="1631950" y="1244600"/>
                  </a:lnTo>
                  <a:lnTo>
                    <a:pt x="1649730" y="1231900"/>
                  </a:lnTo>
                  <a:lnTo>
                    <a:pt x="1667510" y="1231900"/>
                  </a:lnTo>
                  <a:lnTo>
                    <a:pt x="1700530" y="1206500"/>
                  </a:lnTo>
                  <a:lnTo>
                    <a:pt x="1715770" y="1206500"/>
                  </a:lnTo>
                  <a:lnTo>
                    <a:pt x="1729740" y="1193800"/>
                  </a:lnTo>
                  <a:lnTo>
                    <a:pt x="1743710" y="1181100"/>
                  </a:lnTo>
                  <a:lnTo>
                    <a:pt x="1756410" y="1168400"/>
                  </a:lnTo>
                  <a:lnTo>
                    <a:pt x="1779270" y="1143000"/>
                  </a:lnTo>
                  <a:lnTo>
                    <a:pt x="1789430" y="1130300"/>
                  </a:lnTo>
                  <a:lnTo>
                    <a:pt x="1871980" y="1117600"/>
                  </a:lnTo>
                  <a:lnTo>
                    <a:pt x="1907540" y="1117600"/>
                  </a:lnTo>
                  <a:lnTo>
                    <a:pt x="1943100" y="1130300"/>
                  </a:lnTo>
                  <a:lnTo>
                    <a:pt x="2092960" y="1130300"/>
                  </a:lnTo>
                  <a:lnTo>
                    <a:pt x="2110740" y="1117600"/>
                  </a:lnTo>
                  <a:lnTo>
                    <a:pt x="2146300" y="1117600"/>
                  </a:lnTo>
                  <a:lnTo>
                    <a:pt x="2179320" y="1104900"/>
                  </a:lnTo>
                  <a:lnTo>
                    <a:pt x="2195830" y="1092200"/>
                  </a:lnTo>
                  <a:lnTo>
                    <a:pt x="2211070" y="1092200"/>
                  </a:lnTo>
                  <a:lnTo>
                    <a:pt x="2227580" y="1079500"/>
                  </a:lnTo>
                  <a:lnTo>
                    <a:pt x="2255520" y="1066800"/>
                  </a:lnTo>
                  <a:lnTo>
                    <a:pt x="2270760" y="1066800"/>
                  </a:lnTo>
                  <a:lnTo>
                    <a:pt x="2283460" y="1054100"/>
                  </a:lnTo>
                  <a:lnTo>
                    <a:pt x="2293620" y="1041400"/>
                  </a:lnTo>
                  <a:lnTo>
                    <a:pt x="2316480" y="1028700"/>
                  </a:lnTo>
                  <a:lnTo>
                    <a:pt x="2343150" y="990600"/>
                  </a:lnTo>
                  <a:lnTo>
                    <a:pt x="2362200" y="952500"/>
                  </a:lnTo>
                  <a:lnTo>
                    <a:pt x="2366010" y="952500"/>
                  </a:lnTo>
                  <a:lnTo>
                    <a:pt x="2369820" y="939800"/>
                  </a:lnTo>
                  <a:lnTo>
                    <a:pt x="2372360" y="927100"/>
                  </a:lnTo>
                  <a:lnTo>
                    <a:pt x="2374900" y="901700"/>
                  </a:lnTo>
                  <a:lnTo>
                    <a:pt x="2393950" y="901700"/>
                  </a:lnTo>
                  <a:lnTo>
                    <a:pt x="2415540" y="889000"/>
                  </a:lnTo>
                  <a:lnTo>
                    <a:pt x="2456180" y="889000"/>
                  </a:lnTo>
                  <a:lnTo>
                    <a:pt x="2476500" y="876300"/>
                  </a:lnTo>
                  <a:lnTo>
                    <a:pt x="2496820" y="876300"/>
                  </a:lnTo>
                  <a:lnTo>
                    <a:pt x="2534920" y="863600"/>
                  </a:lnTo>
                  <a:lnTo>
                    <a:pt x="2552700" y="850900"/>
                  </a:lnTo>
                  <a:lnTo>
                    <a:pt x="2570480" y="850900"/>
                  </a:lnTo>
                  <a:lnTo>
                    <a:pt x="2588260" y="838200"/>
                  </a:lnTo>
                  <a:lnTo>
                    <a:pt x="2618740" y="812800"/>
                  </a:lnTo>
                  <a:lnTo>
                    <a:pt x="2633980" y="812800"/>
                  </a:lnTo>
                  <a:lnTo>
                    <a:pt x="2673350" y="774700"/>
                  </a:lnTo>
                  <a:lnTo>
                    <a:pt x="2703830" y="736600"/>
                  </a:lnTo>
                  <a:lnTo>
                    <a:pt x="2712720" y="723900"/>
                  </a:lnTo>
                  <a:lnTo>
                    <a:pt x="2727960" y="698500"/>
                  </a:lnTo>
                  <a:lnTo>
                    <a:pt x="2731770" y="685800"/>
                  </a:lnTo>
                  <a:lnTo>
                    <a:pt x="2736850" y="673100"/>
                  </a:lnTo>
                  <a:lnTo>
                    <a:pt x="2740660" y="660400"/>
                  </a:lnTo>
                  <a:lnTo>
                    <a:pt x="2743200" y="635000"/>
                  </a:lnTo>
                  <a:lnTo>
                    <a:pt x="2743200" y="62230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5" name="object 1665"/>
            <p:cNvSpPr/>
            <p:nvPr/>
          </p:nvSpPr>
          <p:spPr>
            <a:xfrm>
              <a:off x="1731010" y="350520"/>
              <a:ext cx="2743200" cy="1286510"/>
            </a:xfrm>
            <a:custGeom>
              <a:avLst/>
              <a:gdLst/>
              <a:ahLst/>
              <a:cxnLst/>
              <a:rect l="l" t="t" r="r" b="b"/>
              <a:pathLst>
                <a:path w="2743200" h="1286510">
                  <a:moveTo>
                    <a:pt x="257809" y="427989"/>
                  </a:moveTo>
                  <a:lnTo>
                    <a:pt x="243839" y="427989"/>
                  </a:lnTo>
                  <a:lnTo>
                    <a:pt x="229869" y="429259"/>
                  </a:lnTo>
                  <a:lnTo>
                    <a:pt x="215900" y="430529"/>
                  </a:lnTo>
                  <a:lnTo>
                    <a:pt x="201929" y="433069"/>
                  </a:lnTo>
                  <a:lnTo>
                    <a:pt x="189229" y="435609"/>
                  </a:lnTo>
                  <a:lnTo>
                    <a:pt x="176529" y="439419"/>
                  </a:lnTo>
                  <a:lnTo>
                    <a:pt x="163829" y="441959"/>
                  </a:lnTo>
                  <a:lnTo>
                    <a:pt x="151129" y="445769"/>
                  </a:lnTo>
                  <a:lnTo>
                    <a:pt x="138429" y="450850"/>
                  </a:lnTo>
                  <a:lnTo>
                    <a:pt x="127000" y="454659"/>
                  </a:lnTo>
                  <a:lnTo>
                    <a:pt x="115569" y="459739"/>
                  </a:lnTo>
                  <a:lnTo>
                    <a:pt x="104139" y="464819"/>
                  </a:lnTo>
                  <a:lnTo>
                    <a:pt x="93979" y="471169"/>
                  </a:lnTo>
                  <a:lnTo>
                    <a:pt x="82550" y="477519"/>
                  </a:lnTo>
                  <a:lnTo>
                    <a:pt x="73659" y="483869"/>
                  </a:lnTo>
                  <a:lnTo>
                    <a:pt x="64769" y="490219"/>
                  </a:lnTo>
                  <a:lnTo>
                    <a:pt x="55879" y="496569"/>
                  </a:lnTo>
                  <a:lnTo>
                    <a:pt x="46989" y="504189"/>
                  </a:lnTo>
                  <a:lnTo>
                    <a:pt x="39369" y="511809"/>
                  </a:lnTo>
                  <a:lnTo>
                    <a:pt x="33019" y="519429"/>
                  </a:lnTo>
                  <a:lnTo>
                    <a:pt x="26669" y="527050"/>
                  </a:lnTo>
                  <a:lnTo>
                    <a:pt x="21589" y="535939"/>
                  </a:lnTo>
                  <a:lnTo>
                    <a:pt x="16509" y="543559"/>
                  </a:lnTo>
                  <a:lnTo>
                    <a:pt x="11429" y="552450"/>
                  </a:lnTo>
                  <a:lnTo>
                    <a:pt x="7619" y="560069"/>
                  </a:lnTo>
                  <a:lnTo>
                    <a:pt x="5079" y="568959"/>
                  </a:lnTo>
                  <a:lnTo>
                    <a:pt x="2539" y="577850"/>
                  </a:lnTo>
                  <a:lnTo>
                    <a:pt x="0" y="586739"/>
                  </a:lnTo>
                  <a:lnTo>
                    <a:pt x="0" y="595629"/>
                  </a:lnTo>
                  <a:lnTo>
                    <a:pt x="0" y="604519"/>
                  </a:lnTo>
                  <a:lnTo>
                    <a:pt x="0" y="613409"/>
                  </a:lnTo>
                  <a:lnTo>
                    <a:pt x="1269" y="622300"/>
                  </a:lnTo>
                  <a:lnTo>
                    <a:pt x="2539" y="631189"/>
                  </a:lnTo>
                  <a:lnTo>
                    <a:pt x="5079" y="640079"/>
                  </a:lnTo>
                  <a:lnTo>
                    <a:pt x="8889" y="648969"/>
                  </a:lnTo>
                  <a:lnTo>
                    <a:pt x="12700" y="657859"/>
                  </a:lnTo>
                  <a:lnTo>
                    <a:pt x="17779" y="665479"/>
                  </a:lnTo>
                  <a:lnTo>
                    <a:pt x="21589" y="674369"/>
                  </a:lnTo>
                  <a:lnTo>
                    <a:pt x="27939" y="681989"/>
                  </a:lnTo>
                  <a:lnTo>
                    <a:pt x="34289" y="689609"/>
                  </a:lnTo>
                  <a:lnTo>
                    <a:pt x="41909" y="697229"/>
                  </a:lnTo>
                  <a:lnTo>
                    <a:pt x="49529" y="704850"/>
                  </a:lnTo>
                  <a:lnTo>
                    <a:pt x="57150" y="712469"/>
                  </a:lnTo>
                  <a:lnTo>
                    <a:pt x="66039" y="718819"/>
                  </a:lnTo>
                  <a:lnTo>
                    <a:pt x="74929" y="726439"/>
                  </a:lnTo>
                  <a:lnTo>
                    <a:pt x="85089" y="731519"/>
                  </a:lnTo>
                  <a:lnTo>
                    <a:pt x="95250" y="737869"/>
                  </a:lnTo>
                  <a:lnTo>
                    <a:pt x="106679" y="742950"/>
                  </a:lnTo>
                  <a:lnTo>
                    <a:pt x="118109" y="749300"/>
                  </a:lnTo>
                  <a:lnTo>
                    <a:pt x="129539" y="753109"/>
                  </a:lnTo>
                  <a:lnTo>
                    <a:pt x="140969" y="758189"/>
                  </a:lnTo>
                  <a:lnTo>
                    <a:pt x="153669" y="762000"/>
                  </a:lnTo>
                  <a:lnTo>
                    <a:pt x="166369" y="765809"/>
                  </a:lnTo>
                  <a:lnTo>
                    <a:pt x="179069" y="769619"/>
                  </a:lnTo>
                  <a:lnTo>
                    <a:pt x="180339" y="728979"/>
                  </a:lnTo>
                  <a:lnTo>
                    <a:pt x="168909" y="734059"/>
                  </a:lnTo>
                  <a:lnTo>
                    <a:pt x="158750" y="740409"/>
                  </a:lnTo>
                  <a:lnTo>
                    <a:pt x="148589" y="745489"/>
                  </a:lnTo>
                  <a:lnTo>
                    <a:pt x="138429" y="751839"/>
                  </a:lnTo>
                  <a:lnTo>
                    <a:pt x="128269" y="758189"/>
                  </a:lnTo>
                  <a:lnTo>
                    <a:pt x="119379" y="765809"/>
                  </a:lnTo>
                  <a:lnTo>
                    <a:pt x="111759" y="772159"/>
                  </a:lnTo>
                  <a:lnTo>
                    <a:pt x="104139" y="779779"/>
                  </a:lnTo>
                  <a:lnTo>
                    <a:pt x="96519" y="787400"/>
                  </a:lnTo>
                  <a:lnTo>
                    <a:pt x="88900" y="795019"/>
                  </a:lnTo>
                  <a:lnTo>
                    <a:pt x="83819" y="803909"/>
                  </a:lnTo>
                  <a:lnTo>
                    <a:pt x="78739" y="811529"/>
                  </a:lnTo>
                  <a:lnTo>
                    <a:pt x="73659" y="820419"/>
                  </a:lnTo>
                  <a:lnTo>
                    <a:pt x="69850" y="828039"/>
                  </a:lnTo>
                  <a:lnTo>
                    <a:pt x="66039" y="836929"/>
                  </a:lnTo>
                  <a:lnTo>
                    <a:pt x="63500" y="845819"/>
                  </a:lnTo>
                  <a:lnTo>
                    <a:pt x="60959" y="854709"/>
                  </a:lnTo>
                  <a:lnTo>
                    <a:pt x="60959" y="863600"/>
                  </a:lnTo>
                  <a:lnTo>
                    <a:pt x="59689" y="872489"/>
                  </a:lnTo>
                  <a:lnTo>
                    <a:pt x="59689" y="880109"/>
                  </a:lnTo>
                  <a:lnTo>
                    <a:pt x="60959" y="890269"/>
                  </a:lnTo>
                  <a:lnTo>
                    <a:pt x="62229" y="897889"/>
                  </a:lnTo>
                  <a:lnTo>
                    <a:pt x="64769" y="906779"/>
                  </a:lnTo>
                  <a:lnTo>
                    <a:pt x="67309" y="915669"/>
                  </a:lnTo>
                  <a:lnTo>
                    <a:pt x="71119" y="924559"/>
                  </a:lnTo>
                  <a:lnTo>
                    <a:pt x="74929" y="933450"/>
                  </a:lnTo>
                  <a:lnTo>
                    <a:pt x="80009" y="941069"/>
                  </a:lnTo>
                  <a:lnTo>
                    <a:pt x="106679" y="972819"/>
                  </a:lnTo>
                  <a:lnTo>
                    <a:pt x="114300" y="979169"/>
                  </a:lnTo>
                  <a:lnTo>
                    <a:pt x="123189" y="986789"/>
                  </a:lnTo>
                  <a:lnTo>
                    <a:pt x="162559" y="1012189"/>
                  </a:lnTo>
                  <a:lnTo>
                    <a:pt x="208279" y="1031239"/>
                  </a:lnTo>
                  <a:lnTo>
                    <a:pt x="247650" y="1041400"/>
                  </a:lnTo>
                  <a:lnTo>
                    <a:pt x="260350" y="1043939"/>
                  </a:lnTo>
                  <a:lnTo>
                    <a:pt x="274319" y="1046479"/>
                  </a:lnTo>
                  <a:lnTo>
                    <a:pt x="287019" y="1047750"/>
                  </a:lnTo>
                  <a:lnTo>
                    <a:pt x="300989" y="1049019"/>
                  </a:lnTo>
                  <a:lnTo>
                    <a:pt x="314959" y="1050289"/>
                  </a:lnTo>
                  <a:lnTo>
                    <a:pt x="328929" y="1051559"/>
                  </a:lnTo>
                  <a:lnTo>
                    <a:pt x="342900" y="1051559"/>
                  </a:lnTo>
                  <a:lnTo>
                    <a:pt x="356869" y="1050289"/>
                  </a:lnTo>
                  <a:lnTo>
                    <a:pt x="427989" y="1104900"/>
                  </a:lnTo>
                  <a:lnTo>
                    <a:pt x="445769" y="1116329"/>
                  </a:lnTo>
                  <a:lnTo>
                    <a:pt x="463550" y="1127759"/>
                  </a:lnTo>
                  <a:lnTo>
                    <a:pt x="483869" y="1137919"/>
                  </a:lnTo>
                  <a:lnTo>
                    <a:pt x="504189" y="1148079"/>
                  </a:lnTo>
                  <a:lnTo>
                    <a:pt x="524509" y="1158239"/>
                  </a:lnTo>
                  <a:lnTo>
                    <a:pt x="546100" y="1167129"/>
                  </a:lnTo>
                  <a:lnTo>
                    <a:pt x="568959" y="1174750"/>
                  </a:lnTo>
                  <a:lnTo>
                    <a:pt x="591819" y="1181100"/>
                  </a:lnTo>
                  <a:lnTo>
                    <a:pt x="615950" y="1188719"/>
                  </a:lnTo>
                  <a:lnTo>
                    <a:pt x="640079" y="1193800"/>
                  </a:lnTo>
                  <a:lnTo>
                    <a:pt x="665479" y="1197609"/>
                  </a:lnTo>
                  <a:lnTo>
                    <a:pt x="690879" y="1202689"/>
                  </a:lnTo>
                  <a:lnTo>
                    <a:pt x="715009" y="1205229"/>
                  </a:lnTo>
                  <a:lnTo>
                    <a:pt x="741679" y="1207769"/>
                  </a:lnTo>
                  <a:lnTo>
                    <a:pt x="767079" y="1209039"/>
                  </a:lnTo>
                  <a:lnTo>
                    <a:pt x="792479" y="1209039"/>
                  </a:lnTo>
                  <a:lnTo>
                    <a:pt x="817879" y="1209039"/>
                  </a:lnTo>
                  <a:lnTo>
                    <a:pt x="843279" y="1207769"/>
                  </a:lnTo>
                  <a:lnTo>
                    <a:pt x="868679" y="1205229"/>
                  </a:lnTo>
                  <a:lnTo>
                    <a:pt x="894079" y="1202689"/>
                  </a:lnTo>
                  <a:lnTo>
                    <a:pt x="919479" y="1197609"/>
                  </a:lnTo>
                  <a:lnTo>
                    <a:pt x="943609" y="1193800"/>
                  </a:lnTo>
                  <a:lnTo>
                    <a:pt x="969009" y="1188719"/>
                  </a:lnTo>
                  <a:lnTo>
                    <a:pt x="1104900" y="1210309"/>
                  </a:lnTo>
                  <a:lnTo>
                    <a:pt x="1121409" y="1219200"/>
                  </a:lnTo>
                  <a:lnTo>
                    <a:pt x="1137920" y="1229359"/>
                  </a:lnTo>
                  <a:lnTo>
                    <a:pt x="1155700" y="1236979"/>
                  </a:lnTo>
                  <a:lnTo>
                    <a:pt x="1173479" y="1244600"/>
                  </a:lnTo>
                  <a:lnTo>
                    <a:pt x="1192529" y="1252219"/>
                  </a:lnTo>
                  <a:lnTo>
                    <a:pt x="1211579" y="1258569"/>
                  </a:lnTo>
                  <a:lnTo>
                    <a:pt x="1231900" y="1263650"/>
                  </a:lnTo>
                  <a:lnTo>
                    <a:pt x="1252220" y="1270000"/>
                  </a:lnTo>
                  <a:lnTo>
                    <a:pt x="1273809" y="1273809"/>
                  </a:lnTo>
                  <a:lnTo>
                    <a:pt x="1294129" y="1277619"/>
                  </a:lnTo>
                  <a:lnTo>
                    <a:pt x="1315720" y="1281429"/>
                  </a:lnTo>
                  <a:lnTo>
                    <a:pt x="1337309" y="1282700"/>
                  </a:lnTo>
                  <a:lnTo>
                    <a:pt x="1358900" y="1285239"/>
                  </a:lnTo>
                  <a:lnTo>
                    <a:pt x="1380489" y="1286509"/>
                  </a:lnTo>
                  <a:lnTo>
                    <a:pt x="1402079" y="1286509"/>
                  </a:lnTo>
                  <a:lnTo>
                    <a:pt x="1424939" y="1286509"/>
                  </a:lnTo>
                  <a:lnTo>
                    <a:pt x="1446529" y="1285239"/>
                  </a:lnTo>
                  <a:lnTo>
                    <a:pt x="1468120" y="1282700"/>
                  </a:lnTo>
                  <a:lnTo>
                    <a:pt x="1489709" y="1280159"/>
                  </a:lnTo>
                  <a:lnTo>
                    <a:pt x="1511300" y="1277619"/>
                  </a:lnTo>
                  <a:lnTo>
                    <a:pt x="1531619" y="1273809"/>
                  </a:lnTo>
                  <a:lnTo>
                    <a:pt x="1551939" y="1268729"/>
                  </a:lnTo>
                  <a:lnTo>
                    <a:pt x="1573529" y="1263650"/>
                  </a:lnTo>
                  <a:lnTo>
                    <a:pt x="1592579" y="1257300"/>
                  </a:lnTo>
                  <a:lnTo>
                    <a:pt x="1611629" y="1250950"/>
                  </a:lnTo>
                  <a:lnTo>
                    <a:pt x="1630679" y="1243329"/>
                  </a:lnTo>
                  <a:lnTo>
                    <a:pt x="1648460" y="1235709"/>
                  </a:lnTo>
                  <a:lnTo>
                    <a:pt x="1666239" y="1226819"/>
                  </a:lnTo>
                  <a:lnTo>
                    <a:pt x="1684019" y="1217929"/>
                  </a:lnTo>
                  <a:lnTo>
                    <a:pt x="1699260" y="1209039"/>
                  </a:lnTo>
                  <a:lnTo>
                    <a:pt x="1714500" y="1198879"/>
                  </a:lnTo>
                  <a:lnTo>
                    <a:pt x="1729739" y="1188719"/>
                  </a:lnTo>
                  <a:lnTo>
                    <a:pt x="1742439" y="1177289"/>
                  </a:lnTo>
                  <a:lnTo>
                    <a:pt x="1756410" y="1165859"/>
                  </a:lnTo>
                  <a:lnTo>
                    <a:pt x="1767839" y="1154429"/>
                  </a:lnTo>
                  <a:lnTo>
                    <a:pt x="1778000" y="1141729"/>
                  </a:lnTo>
                  <a:lnTo>
                    <a:pt x="1788160" y="1129029"/>
                  </a:lnTo>
                  <a:lnTo>
                    <a:pt x="1870710" y="1112519"/>
                  </a:lnTo>
                  <a:lnTo>
                    <a:pt x="1888489" y="1116329"/>
                  </a:lnTo>
                  <a:lnTo>
                    <a:pt x="1906269" y="1120139"/>
                  </a:lnTo>
                  <a:lnTo>
                    <a:pt x="1924050" y="1122679"/>
                  </a:lnTo>
                  <a:lnTo>
                    <a:pt x="1943100" y="1125219"/>
                  </a:lnTo>
                  <a:lnTo>
                    <a:pt x="1960879" y="1126489"/>
                  </a:lnTo>
                  <a:lnTo>
                    <a:pt x="1979929" y="1127759"/>
                  </a:lnTo>
                  <a:lnTo>
                    <a:pt x="1998979" y="1129029"/>
                  </a:lnTo>
                  <a:lnTo>
                    <a:pt x="2016760" y="1129029"/>
                  </a:lnTo>
                  <a:lnTo>
                    <a:pt x="2035810" y="1127759"/>
                  </a:lnTo>
                  <a:lnTo>
                    <a:pt x="2054860" y="1126489"/>
                  </a:lnTo>
                  <a:lnTo>
                    <a:pt x="2072639" y="1125219"/>
                  </a:lnTo>
                  <a:lnTo>
                    <a:pt x="2091689" y="1122679"/>
                  </a:lnTo>
                  <a:lnTo>
                    <a:pt x="2109469" y="1118869"/>
                  </a:lnTo>
                  <a:lnTo>
                    <a:pt x="2127250" y="1116329"/>
                  </a:lnTo>
                  <a:lnTo>
                    <a:pt x="2145029" y="1111250"/>
                  </a:lnTo>
                  <a:lnTo>
                    <a:pt x="2161540" y="1106169"/>
                  </a:lnTo>
                  <a:lnTo>
                    <a:pt x="2179319" y="1101089"/>
                  </a:lnTo>
                  <a:lnTo>
                    <a:pt x="2226310" y="1082039"/>
                  </a:lnTo>
                  <a:lnTo>
                    <a:pt x="2268219" y="1057909"/>
                  </a:lnTo>
                  <a:lnTo>
                    <a:pt x="2280919" y="1050289"/>
                  </a:lnTo>
                  <a:lnTo>
                    <a:pt x="2315210" y="1021079"/>
                  </a:lnTo>
                  <a:lnTo>
                    <a:pt x="2341879" y="989329"/>
                  </a:lnTo>
                  <a:lnTo>
                    <a:pt x="2349500" y="979169"/>
                  </a:lnTo>
                  <a:lnTo>
                    <a:pt x="2355850" y="967739"/>
                  </a:lnTo>
                  <a:lnTo>
                    <a:pt x="2360929" y="956309"/>
                  </a:lnTo>
                  <a:lnTo>
                    <a:pt x="2366010" y="944879"/>
                  </a:lnTo>
                  <a:lnTo>
                    <a:pt x="2368550" y="933450"/>
                  </a:lnTo>
                  <a:lnTo>
                    <a:pt x="2371090" y="920750"/>
                  </a:lnTo>
                  <a:lnTo>
                    <a:pt x="2373629" y="909319"/>
                  </a:lnTo>
                  <a:lnTo>
                    <a:pt x="2373629" y="896619"/>
                  </a:lnTo>
                  <a:lnTo>
                    <a:pt x="2350769" y="896619"/>
                  </a:lnTo>
                  <a:lnTo>
                    <a:pt x="2372360" y="895350"/>
                  </a:lnTo>
                  <a:lnTo>
                    <a:pt x="2414269" y="890269"/>
                  </a:lnTo>
                  <a:lnTo>
                    <a:pt x="2456179" y="882650"/>
                  </a:lnTo>
                  <a:lnTo>
                    <a:pt x="2495550" y="871219"/>
                  </a:lnTo>
                  <a:lnTo>
                    <a:pt x="2514600" y="866139"/>
                  </a:lnTo>
                  <a:lnTo>
                    <a:pt x="2533650" y="858519"/>
                  </a:lnTo>
                  <a:lnTo>
                    <a:pt x="2552700" y="850900"/>
                  </a:lnTo>
                  <a:lnTo>
                    <a:pt x="2570479" y="843279"/>
                  </a:lnTo>
                  <a:lnTo>
                    <a:pt x="2586990" y="834389"/>
                  </a:lnTo>
                  <a:lnTo>
                    <a:pt x="2603500" y="825500"/>
                  </a:lnTo>
                  <a:lnTo>
                    <a:pt x="2618740" y="816609"/>
                  </a:lnTo>
                  <a:lnTo>
                    <a:pt x="2632710" y="806450"/>
                  </a:lnTo>
                  <a:lnTo>
                    <a:pt x="2646679" y="796289"/>
                  </a:lnTo>
                  <a:lnTo>
                    <a:pt x="2660650" y="784859"/>
                  </a:lnTo>
                  <a:lnTo>
                    <a:pt x="2672079" y="773429"/>
                  </a:lnTo>
                  <a:lnTo>
                    <a:pt x="2683510" y="762000"/>
                  </a:lnTo>
                  <a:lnTo>
                    <a:pt x="2694940" y="749300"/>
                  </a:lnTo>
                  <a:lnTo>
                    <a:pt x="2703829" y="736600"/>
                  </a:lnTo>
                  <a:lnTo>
                    <a:pt x="2712719" y="723900"/>
                  </a:lnTo>
                  <a:lnTo>
                    <a:pt x="2719069" y="711200"/>
                  </a:lnTo>
                  <a:lnTo>
                    <a:pt x="2726690" y="698500"/>
                  </a:lnTo>
                  <a:lnTo>
                    <a:pt x="2731769" y="685800"/>
                  </a:lnTo>
                  <a:lnTo>
                    <a:pt x="2735579" y="671829"/>
                  </a:lnTo>
                  <a:lnTo>
                    <a:pt x="2739390" y="657859"/>
                  </a:lnTo>
                  <a:lnTo>
                    <a:pt x="2740660" y="643889"/>
                  </a:lnTo>
                  <a:lnTo>
                    <a:pt x="2741929" y="631189"/>
                  </a:lnTo>
                  <a:lnTo>
                    <a:pt x="2741929" y="617219"/>
                  </a:lnTo>
                  <a:lnTo>
                    <a:pt x="2735579" y="575309"/>
                  </a:lnTo>
                  <a:lnTo>
                    <a:pt x="2719069" y="535939"/>
                  </a:lnTo>
                  <a:lnTo>
                    <a:pt x="2712719" y="523239"/>
                  </a:lnTo>
                  <a:lnTo>
                    <a:pt x="2703829" y="510539"/>
                  </a:lnTo>
                  <a:lnTo>
                    <a:pt x="2694940" y="497839"/>
                  </a:lnTo>
                  <a:lnTo>
                    <a:pt x="2683510" y="485139"/>
                  </a:lnTo>
                  <a:lnTo>
                    <a:pt x="2647950" y="452119"/>
                  </a:lnTo>
                  <a:lnTo>
                    <a:pt x="2618740" y="431800"/>
                  </a:lnTo>
                  <a:lnTo>
                    <a:pt x="2603500" y="421639"/>
                  </a:lnTo>
                  <a:lnTo>
                    <a:pt x="2586990" y="412750"/>
                  </a:lnTo>
                  <a:lnTo>
                    <a:pt x="2622550" y="491489"/>
                  </a:lnTo>
                  <a:lnTo>
                    <a:pt x="2631440" y="482600"/>
                  </a:lnTo>
                  <a:lnTo>
                    <a:pt x="2640329" y="472439"/>
                  </a:lnTo>
                  <a:lnTo>
                    <a:pt x="2647950" y="462279"/>
                  </a:lnTo>
                  <a:lnTo>
                    <a:pt x="2654300" y="452119"/>
                  </a:lnTo>
                  <a:lnTo>
                    <a:pt x="2660650" y="441959"/>
                  </a:lnTo>
                  <a:lnTo>
                    <a:pt x="2677160" y="400050"/>
                  </a:lnTo>
                  <a:lnTo>
                    <a:pt x="2678429" y="388619"/>
                  </a:lnTo>
                  <a:lnTo>
                    <a:pt x="2679700" y="377189"/>
                  </a:lnTo>
                  <a:lnTo>
                    <a:pt x="2679700" y="367029"/>
                  </a:lnTo>
                  <a:lnTo>
                    <a:pt x="2679700" y="355600"/>
                  </a:lnTo>
                  <a:lnTo>
                    <a:pt x="2677160" y="344169"/>
                  </a:lnTo>
                  <a:lnTo>
                    <a:pt x="2661919" y="300989"/>
                  </a:lnTo>
                  <a:lnTo>
                    <a:pt x="2641600" y="271779"/>
                  </a:lnTo>
                  <a:lnTo>
                    <a:pt x="2633979" y="261619"/>
                  </a:lnTo>
                  <a:lnTo>
                    <a:pt x="2623819" y="252729"/>
                  </a:lnTo>
                  <a:lnTo>
                    <a:pt x="2614929" y="242569"/>
                  </a:lnTo>
                  <a:lnTo>
                    <a:pt x="2603500" y="233679"/>
                  </a:lnTo>
                  <a:lnTo>
                    <a:pt x="2567940" y="210819"/>
                  </a:lnTo>
                  <a:lnTo>
                    <a:pt x="2541269" y="196850"/>
                  </a:lnTo>
                  <a:lnTo>
                    <a:pt x="2527300" y="189229"/>
                  </a:lnTo>
                  <a:lnTo>
                    <a:pt x="2512060" y="184150"/>
                  </a:lnTo>
                  <a:lnTo>
                    <a:pt x="2496819" y="179069"/>
                  </a:lnTo>
                  <a:lnTo>
                    <a:pt x="2481579" y="173989"/>
                  </a:lnTo>
                  <a:lnTo>
                    <a:pt x="2466340" y="170179"/>
                  </a:lnTo>
                  <a:lnTo>
                    <a:pt x="2449829" y="166369"/>
                  </a:lnTo>
                  <a:lnTo>
                    <a:pt x="2433319" y="162559"/>
                  </a:lnTo>
                  <a:lnTo>
                    <a:pt x="2416810" y="160019"/>
                  </a:lnTo>
                  <a:lnTo>
                    <a:pt x="2399029" y="157479"/>
                  </a:lnTo>
                  <a:lnTo>
                    <a:pt x="2424429" y="143509"/>
                  </a:lnTo>
                  <a:lnTo>
                    <a:pt x="2420619" y="133350"/>
                  </a:lnTo>
                  <a:lnTo>
                    <a:pt x="2414269" y="124459"/>
                  </a:lnTo>
                  <a:lnTo>
                    <a:pt x="2409190" y="115569"/>
                  </a:lnTo>
                  <a:lnTo>
                    <a:pt x="2401569" y="106679"/>
                  </a:lnTo>
                  <a:lnTo>
                    <a:pt x="2393950" y="97789"/>
                  </a:lnTo>
                  <a:lnTo>
                    <a:pt x="2385060" y="88900"/>
                  </a:lnTo>
                  <a:lnTo>
                    <a:pt x="2376169" y="81279"/>
                  </a:lnTo>
                  <a:lnTo>
                    <a:pt x="2367279" y="72389"/>
                  </a:lnTo>
                  <a:lnTo>
                    <a:pt x="2357119" y="64769"/>
                  </a:lnTo>
                  <a:lnTo>
                    <a:pt x="2345690" y="58419"/>
                  </a:lnTo>
                  <a:lnTo>
                    <a:pt x="2334260" y="50800"/>
                  </a:lnTo>
                  <a:lnTo>
                    <a:pt x="2322829" y="44450"/>
                  </a:lnTo>
                  <a:lnTo>
                    <a:pt x="2310129" y="38100"/>
                  </a:lnTo>
                  <a:lnTo>
                    <a:pt x="2297429" y="33019"/>
                  </a:lnTo>
                  <a:lnTo>
                    <a:pt x="2283460" y="27939"/>
                  </a:lnTo>
                  <a:lnTo>
                    <a:pt x="2270760" y="22859"/>
                  </a:lnTo>
                  <a:lnTo>
                    <a:pt x="2255519" y="17779"/>
                  </a:lnTo>
                  <a:lnTo>
                    <a:pt x="2241550" y="13969"/>
                  </a:lnTo>
                  <a:lnTo>
                    <a:pt x="2226310" y="11429"/>
                  </a:lnTo>
                  <a:lnTo>
                    <a:pt x="2212340" y="7619"/>
                  </a:lnTo>
                  <a:lnTo>
                    <a:pt x="2197100" y="5079"/>
                  </a:lnTo>
                  <a:lnTo>
                    <a:pt x="2180590" y="3809"/>
                  </a:lnTo>
                  <a:lnTo>
                    <a:pt x="2165350" y="2539"/>
                  </a:lnTo>
                  <a:lnTo>
                    <a:pt x="2150110" y="1270"/>
                  </a:lnTo>
                  <a:lnTo>
                    <a:pt x="2134869" y="0"/>
                  </a:lnTo>
                  <a:lnTo>
                    <a:pt x="2118360" y="0"/>
                  </a:lnTo>
                  <a:lnTo>
                    <a:pt x="2103119" y="1270"/>
                  </a:lnTo>
                  <a:lnTo>
                    <a:pt x="2086610" y="2539"/>
                  </a:lnTo>
                  <a:lnTo>
                    <a:pt x="2071369" y="3809"/>
                  </a:lnTo>
                  <a:lnTo>
                    <a:pt x="2056129" y="6350"/>
                  </a:lnTo>
                  <a:lnTo>
                    <a:pt x="2040889" y="8889"/>
                  </a:lnTo>
                  <a:lnTo>
                    <a:pt x="2025650" y="11429"/>
                  </a:lnTo>
                  <a:lnTo>
                    <a:pt x="2011679" y="15239"/>
                  </a:lnTo>
                  <a:lnTo>
                    <a:pt x="1996439" y="19050"/>
                  </a:lnTo>
                  <a:lnTo>
                    <a:pt x="1982469" y="24129"/>
                  </a:lnTo>
                  <a:lnTo>
                    <a:pt x="1968500" y="27939"/>
                  </a:lnTo>
                  <a:lnTo>
                    <a:pt x="1955800" y="33019"/>
                  </a:lnTo>
                  <a:lnTo>
                    <a:pt x="1943100" y="39369"/>
                  </a:lnTo>
                  <a:lnTo>
                    <a:pt x="1850389" y="41909"/>
                  </a:lnTo>
                  <a:lnTo>
                    <a:pt x="1838960" y="35559"/>
                  </a:lnTo>
                  <a:lnTo>
                    <a:pt x="1827529" y="30479"/>
                  </a:lnTo>
                  <a:lnTo>
                    <a:pt x="1814829" y="25400"/>
                  </a:lnTo>
                  <a:lnTo>
                    <a:pt x="1802129" y="21589"/>
                  </a:lnTo>
                  <a:lnTo>
                    <a:pt x="1790700" y="16509"/>
                  </a:lnTo>
                  <a:lnTo>
                    <a:pt x="1776729" y="13969"/>
                  </a:lnTo>
                  <a:lnTo>
                    <a:pt x="1764029" y="10159"/>
                  </a:lnTo>
                  <a:lnTo>
                    <a:pt x="1750060" y="7619"/>
                  </a:lnTo>
                  <a:lnTo>
                    <a:pt x="1736089" y="5079"/>
                  </a:lnTo>
                  <a:lnTo>
                    <a:pt x="1722119" y="3809"/>
                  </a:lnTo>
                  <a:lnTo>
                    <a:pt x="1708150" y="2539"/>
                  </a:lnTo>
                  <a:lnTo>
                    <a:pt x="1694179" y="1270"/>
                  </a:lnTo>
                  <a:lnTo>
                    <a:pt x="1678939" y="0"/>
                  </a:lnTo>
                  <a:lnTo>
                    <a:pt x="1664969" y="0"/>
                  </a:lnTo>
                  <a:lnTo>
                    <a:pt x="1651000" y="1270"/>
                  </a:lnTo>
                  <a:lnTo>
                    <a:pt x="1637029" y="2539"/>
                  </a:lnTo>
                  <a:lnTo>
                    <a:pt x="1593850" y="7619"/>
                  </a:lnTo>
                  <a:lnTo>
                    <a:pt x="1554479" y="17779"/>
                  </a:lnTo>
                  <a:lnTo>
                    <a:pt x="1541779" y="21589"/>
                  </a:lnTo>
                  <a:lnTo>
                    <a:pt x="1529079" y="26669"/>
                  </a:lnTo>
                  <a:lnTo>
                    <a:pt x="1516379" y="30479"/>
                  </a:lnTo>
                  <a:lnTo>
                    <a:pt x="1504950" y="36829"/>
                  </a:lnTo>
                  <a:lnTo>
                    <a:pt x="1494789" y="41909"/>
                  </a:lnTo>
                  <a:lnTo>
                    <a:pt x="1483359" y="48259"/>
                  </a:lnTo>
                  <a:lnTo>
                    <a:pt x="1473200" y="54609"/>
                  </a:lnTo>
                  <a:lnTo>
                    <a:pt x="1463039" y="60959"/>
                  </a:lnTo>
                  <a:lnTo>
                    <a:pt x="1454150" y="68579"/>
                  </a:lnTo>
                  <a:lnTo>
                    <a:pt x="1367789" y="72389"/>
                  </a:lnTo>
                  <a:lnTo>
                    <a:pt x="1352550" y="67309"/>
                  </a:lnTo>
                  <a:lnTo>
                    <a:pt x="1337309" y="60959"/>
                  </a:lnTo>
                  <a:lnTo>
                    <a:pt x="1322070" y="57150"/>
                  </a:lnTo>
                  <a:lnTo>
                    <a:pt x="1305559" y="52069"/>
                  </a:lnTo>
                  <a:lnTo>
                    <a:pt x="1289050" y="49529"/>
                  </a:lnTo>
                  <a:lnTo>
                    <a:pt x="1272539" y="45719"/>
                  </a:lnTo>
                  <a:lnTo>
                    <a:pt x="1256029" y="43179"/>
                  </a:lnTo>
                  <a:lnTo>
                    <a:pt x="1238250" y="41909"/>
                  </a:lnTo>
                  <a:lnTo>
                    <a:pt x="1221739" y="40639"/>
                  </a:lnTo>
                  <a:lnTo>
                    <a:pt x="1203959" y="39369"/>
                  </a:lnTo>
                  <a:lnTo>
                    <a:pt x="1186179" y="39369"/>
                  </a:lnTo>
                  <a:lnTo>
                    <a:pt x="1169670" y="39369"/>
                  </a:lnTo>
                  <a:lnTo>
                    <a:pt x="1151889" y="40639"/>
                  </a:lnTo>
                  <a:lnTo>
                    <a:pt x="1134109" y="41909"/>
                  </a:lnTo>
                  <a:lnTo>
                    <a:pt x="1117600" y="43179"/>
                  </a:lnTo>
                  <a:lnTo>
                    <a:pt x="1101089" y="45719"/>
                  </a:lnTo>
                  <a:lnTo>
                    <a:pt x="1084579" y="49529"/>
                  </a:lnTo>
                  <a:lnTo>
                    <a:pt x="1068070" y="53339"/>
                  </a:lnTo>
                  <a:lnTo>
                    <a:pt x="1051559" y="57150"/>
                  </a:lnTo>
                  <a:lnTo>
                    <a:pt x="1036319" y="62229"/>
                  </a:lnTo>
                  <a:lnTo>
                    <a:pt x="1021079" y="67309"/>
                  </a:lnTo>
                  <a:lnTo>
                    <a:pt x="1005839" y="73659"/>
                  </a:lnTo>
                  <a:lnTo>
                    <a:pt x="991869" y="78739"/>
                  </a:lnTo>
                  <a:lnTo>
                    <a:pt x="977900" y="86359"/>
                  </a:lnTo>
                  <a:lnTo>
                    <a:pt x="963929" y="92709"/>
                  </a:lnTo>
                  <a:lnTo>
                    <a:pt x="951229" y="100329"/>
                  </a:lnTo>
                  <a:lnTo>
                    <a:pt x="938529" y="107950"/>
                  </a:lnTo>
                  <a:lnTo>
                    <a:pt x="927100" y="116839"/>
                  </a:lnTo>
                  <a:lnTo>
                    <a:pt x="820419" y="134619"/>
                  </a:lnTo>
                  <a:lnTo>
                    <a:pt x="800100" y="130809"/>
                  </a:lnTo>
                  <a:lnTo>
                    <a:pt x="779779" y="127000"/>
                  </a:lnTo>
                  <a:lnTo>
                    <a:pt x="758189" y="123189"/>
                  </a:lnTo>
                  <a:lnTo>
                    <a:pt x="736600" y="120650"/>
                  </a:lnTo>
                  <a:lnTo>
                    <a:pt x="715009" y="119379"/>
                  </a:lnTo>
                  <a:lnTo>
                    <a:pt x="693419" y="118109"/>
                  </a:lnTo>
                  <a:lnTo>
                    <a:pt x="671829" y="118109"/>
                  </a:lnTo>
                  <a:lnTo>
                    <a:pt x="648969" y="118109"/>
                  </a:lnTo>
                  <a:lnTo>
                    <a:pt x="627379" y="119379"/>
                  </a:lnTo>
                  <a:lnTo>
                    <a:pt x="605789" y="120650"/>
                  </a:lnTo>
                  <a:lnTo>
                    <a:pt x="584200" y="123189"/>
                  </a:lnTo>
                  <a:lnTo>
                    <a:pt x="563879" y="127000"/>
                  </a:lnTo>
                  <a:lnTo>
                    <a:pt x="542289" y="130809"/>
                  </a:lnTo>
                  <a:lnTo>
                    <a:pt x="501650" y="139700"/>
                  </a:lnTo>
                  <a:lnTo>
                    <a:pt x="462279" y="152400"/>
                  </a:lnTo>
                  <a:lnTo>
                    <a:pt x="425450" y="167639"/>
                  </a:lnTo>
                  <a:lnTo>
                    <a:pt x="407669" y="175259"/>
                  </a:lnTo>
                  <a:lnTo>
                    <a:pt x="391159" y="184150"/>
                  </a:lnTo>
                  <a:lnTo>
                    <a:pt x="374650" y="194309"/>
                  </a:lnTo>
                  <a:lnTo>
                    <a:pt x="359409" y="203200"/>
                  </a:lnTo>
                  <a:lnTo>
                    <a:pt x="344169" y="213359"/>
                  </a:lnTo>
                  <a:lnTo>
                    <a:pt x="331469" y="224789"/>
                  </a:lnTo>
                  <a:lnTo>
                    <a:pt x="317500" y="236219"/>
                  </a:lnTo>
                  <a:lnTo>
                    <a:pt x="306069" y="247650"/>
                  </a:lnTo>
                  <a:lnTo>
                    <a:pt x="294639" y="259079"/>
                  </a:lnTo>
                  <a:lnTo>
                    <a:pt x="284479" y="271779"/>
                  </a:lnTo>
                  <a:lnTo>
                    <a:pt x="275589" y="284479"/>
                  </a:lnTo>
                  <a:lnTo>
                    <a:pt x="267969" y="297179"/>
                  </a:lnTo>
                  <a:lnTo>
                    <a:pt x="261619" y="311150"/>
                  </a:lnTo>
                  <a:lnTo>
                    <a:pt x="255269" y="323850"/>
                  </a:lnTo>
                  <a:lnTo>
                    <a:pt x="250189" y="337819"/>
                  </a:lnTo>
                  <a:lnTo>
                    <a:pt x="246379" y="351789"/>
                  </a:lnTo>
                  <a:lnTo>
                    <a:pt x="243839" y="365759"/>
                  </a:lnTo>
                  <a:lnTo>
                    <a:pt x="242569" y="379729"/>
                  </a:lnTo>
                  <a:lnTo>
                    <a:pt x="242569" y="393700"/>
                  </a:lnTo>
                  <a:lnTo>
                    <a:pt x="242569" y="407669"/>
                  </a:lnTo>
                  <a:lnTo>
                    <a:pt x="245109" y="420369"/>
                  </a:lnTo>
                  <a:lnTo>
                    <a:pt x="247650" y="434339"/>
                  </a:lnTo>
                  <a:lnTo>
                    <a:pt x="251459" y="448309"/>
                  </a:lnTo>
                  <a:lnTo>
                    <a:pt x="257809" y="427989"/>
                  </a:lnTo>
                  <a:close/>
                </a:path>
                <a:path w="2743200" h="1286510">
                  <a:moveTo>
                    <a:pt x="0" y="0"/>
                  </a:moveTo>
                  <a:lnTo>
                    <a:pt x="0" y="0"/>
                  </a:lnTo>
                </a:path>
                <a:path w="2743200" h="1286510">
                  <a:moveTo>
                    <a:pt x="2743200" y="1286509"/>
                  </a:moveTo>
                  <a:lnTo>
                    <a:pt x="2743200" y="1286509"/>
                  </a:lnTo>
                </a:path>
                <a:path w="2743200" h="1286510">
                  <a:moveTo>
                    <a:pt x="179069" y="769619"/>
                  </a:moveTo>
                  <a:lnTo>
                    <a:pt x="185419" y="770889"/>
                  </a:lnTo>
                  <a:lnTo>
                    <a:pt x="193039" y="772159"/>
                  </a:lnTo>
                  <a:lnTo>
                    <a:pt x="200659" y="773429"/>
                  </a:lnTo>
                  <a:lnTo>
                    <a:pt x="207009" y="774700"/>
                  </a:lnTo>
                  <a:lnTo>
                    <a:pt x="214629" y="775969"/>
                  </a:lnTo>
                  <a:lnTo>
                    <a:pt x="222250" y="777239"/>
                  </a:lnTo>
                  <a:lnTo>
                    <a:pt x="228600" y="778509"/>
                  </a:lnTo>
                  <a:lnTo>
                    <a:pt x="236219" y="778509"/>
                  </a:lnTo>
                  <a:lnTo>
                    <a:pt x="243839" y="779779"/>
                  </a:lnTo>
                  <a:lnTo>
                    <a:pt x="251459" y="779779"/>
                  </a:lnTo>
                  <a:lnTo>
                    <a:pt x="259079" y="779779"/>
                  </a:lnTo>
                  <a:lnTo>
                    <a:pt x="266700" y="781050"/>
                  </a:lnTo>
                  <a:lnTo>
                    <a:pt x="274319" y="781050"/>
                  </a:lnTo>
                  <a:lnTo>
                    <a:pt x="281939" y="781050"/>
                  </a:lnTo>
                  <a:lnTo>
                    <a:pt x="288289" y="779779"/>
                  </a:lnTo>
                </a:path>
                <a:path w="2743200" h="1286510">
                  <a:moveTo>
                    <a:pt x="0" y="0"/>
                  </a:moveTo>
                  <a:lnTo>
                    <a:pt x="0" y="0"/>
                  </a:lnTo>
                </a:path>
                <a:path w="2743200" h="1286510">
                  <a:moveTo>
                    <a:pt x="2743200" y="1286509"/>
                  </a:moveTo>
                  <a:lnTo>
                    <a:pt x="2743200" y="1286509"/>
                  </a:lnTo>
                </a:path>
                <a:path w="2743200" h="1286510">
                  <a:moveTo>
                    <a:pt x="356869" y="1050289"/>
                  </a:moveTo>
                  <a:lnTo>
                    <a:pt x="360679" y="1050289"/>
                  </a:lnTo>
                  <a:lnTo>
                    <a:pt x="363219" y="1050289"/>
                  </a:lnTo>
                  <a:lnTo>
                    <a:pt x="367029" y="1050289"/>
                  </a:lnTo>
                  <a:lnTo>
                    <a:pt x="369569" y="1049019"/>
                  </a:lnTo>
                  <a:lnTo>
                    <a:pt x="373379" y="1049019"/>
                  </a:lnTo>
                  <a:lnTo>
                    <a:pt x="375919" y="1049019"/>
                  </a:lnTo>
                  <a:lnTo>
                    <a:pt x="379729" y="1049019"/>
                  </a:lnTo>
                  <a:lnTo>
                    <a:pt x="382269" y="1049019"/>
                  </a:lnTo>
                  <a:lnTo>
                    <a:pt x="386079" y="1047750"/>
                  </a:lnTo>
                  <a:lnTo>
                    <a:pt x="388619" y="1047750"/>
                  </a:lnTo>
                  <a:lnTo>
                    <a:pt x="392429" y="1047750"/>
                  </a:lnTo>
                  <a:lnTo>
                    <a:pt x="394969" y="1046479"/>
                  </a:lnTo>
                  <a:lnTo>
                    <a:pt x="398779" y="1046479"/>
                  </a:lnTo>
                  <a:lnTo>
                    <a:pt x="401319" y="1046479"/>
                  </a:lnTo>
                  <a:lnTo>
                    <a:pt x="405129" y="1045209"/>
                  </a:lnTo>
                </a:path>
                <a:path w="2743200" h="1286510">
                  <a:moveTo>
                    <a:pt x="0" y="0"/>
                  </a:moveTo>
                  <a:lnTo>
                    <a:pt x="0" y="0"/>
                  </a:lnTo>
                </a:path>
                <a:path w="2743200" h="1286510">
                  <a:moveTo>
                    <a:pt x="2743200" y="1286509"/>
                  </a:moveTo>
                  <a:lnTo>
                    <a:pt x="2743200" y="1286509"/>
                  </a:lnTo>
                </a:path>
              </a:pathLst>
            </a:custGeom>
            <a:ln w="934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6" name="object 1666"/>
            <p:cNvSpPr/>
            <p:nvPr/>
          </p:nvSpPr>
          <p:spPr>
            <a:xfrm>
              <a:off x="2762657" y="1501547"/>
              <a:ext cx="77924" cy="63954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7" name="object 1667"/>
            <p:cNvSpPr/>
            <p:nvPr/>
          </p:nvSpPr>
          <p:spPr>
            <a:xfrm>
              <a:off x="1731010" y="350520"/>
              <a:ext cx="2743200" cy="1286510"/>
            </a:xfrm>
            <a:custGeom>
              <a:avLst/>
              <a:gdLst/>
              <a:ahLst/>
              <a:cxnLst/>
              <a:rect l="l" t="t" r="r" b="b"/>
              <a:pathLst>
                <a:path w="2743200" h="1286510">
                  <a:moveTo>
                    <a:pt x="0" y="0"/>
                  </a:moveTo>
                  <a:lnTo>
                    <a:pt x="0" y="0"/>
                  </a:lnTo>
                </a:path>
                <a:path w="2743200" h="1286510">
                  <a:moveTo>
                    <a:pt x="2743200" y="1286509"/>
                  </a:moveTo>
                  <a:lnTo>
                    <a:pt x="2743200" y="1286509"/>
                  </a:lnTo>
                </a:path>
                <a:path w="2743200" h="1286510">
                  <a:moveTo>
                    <a:pt x="1788160" y="1129029"/>
                  </a:moveTo>
                  <a:lnTo>
                    <a:pt x="1791969" y="1123950"/>
                  </a:lnTo>
                  <a:lnTo>
                    <a:pt x="1795779" y="1118869"/>
                  </a:lnTo>
                  <a:lnTo>
                    <a:pt x="1799589" y="1113789"/>
                  </a:lnTo>
                  <a:lnTo>
                    <a:pt x="1802129" y="1108709"/>
                  </a:lnTo>
                  <a:lnTo>
                    <a:pt x="1805939" y="1103629"/>
                  </a:lnTo>
                  <a:lnTo>
                    <a:pt x="1808479" y="1097279"/>
                  </a:lnTo>
                  <a:lnTo>
                    <a:pt x="1811019" y="1092200"/>
                  </a:lnTo>
                  <a:lnTo>
                    <a:pt x="1813560" y="1087119"/>
                  </a:lnTo>
                  <a:lnTo>
                    <a:pt x="1816100" y="1080769"/>
                  </a:lnTo>
                  <a:lnTo>
                    <a:pt x="1818639" y="1075689"/>
                  </a:lnTo>
                  <a:lnTo>
                    <a:pt x="1819910" y="1070609"/>
                  </a:lnTo>
                  <a:lnTo>
                    <a:pt x="1822450" y="1064259"/>
                  </a:lnTo>
                  <a:lnTo>
                    <a:pt x="1823719" y="1059179"/>
                  </a:lnTo>
                  <a:lnTo>
                    <a:pt x="1824989" y="1052829"/>
                  </a:lnTo>
                  <a:lnTo>
                    <a:pt x="1826260" y="1047750"/>
                  </a:lnTo>
                </a:path>
                <a:path w="2743200" h="1286510">
                  <a:moveTo>
                    <a:pt x="0" y="0"/>
                  </a:moveTo>
                  <a:lnTo>
                    <a:pt x="0" y="0"/>
                  </a:lnTo>
                </a:path>
                <a:path w="2743200" h="1286510">
                  <a:moveTo>
                    <a:pt x="2743200" y="1286509"/>
                  </a:moveTo>
                  <a:lnTo>
                    <a:pt x="2743200" y="1286509"/>
                  </a:lnTo>
                </a:path>
                <a:path w="2743200" h="1286510">
                  <a:moveTo>
                    <a:pt x="2373629" y="896619"/>
                  </a:moveTo>
                  <a:lnTo>
                    <a:pt x="2373629" y="885189"/>
                  </a:lnTo>
                  <a:lnTo>
                    <a:pt x="2372360" y="872489"/>
                  </a:lnTo>
                  <a:lnTo>
                    <a:pt x="2371090" y="861059"/>
                  </a:lnTo>
                  <a:lnTo>
                    <a:pt x="2367279" y="849629"/>
                  </a:lnTo>
                  <a:lnTo>
                    <a:pt x="2363469" y="838200"/>
                  </a:lnTo>
                  <a:lnTo>
                    <a:pt x="2358390" y="825500"/>
                  </a:lnTo>
                  <a:lnTo>
                    <a:pt x="2352040" y="815339"/>
                  </a:lnTo>
                  <a:lnTo>
                    <a:pt x="2345690" y="803909"/>
                  </a:lnTo>
                  <a:lnTo>
                    <a:pt x="2338069" y="792479"/>
                  </a:lnTo>
                  <a:lnTo>
                    <a:pt x="2329179" y="782319"/>
                  </a:lnTo>
                  <a:lnTo>
                    <a:pt x="2319019" y="772159"/>
                  </a:lnTo>
                  <a:lnTo>
                    <a:pt x="2308860" y="762000"/>
                  </a:lnTo>
                  <a:lnTo>
                    <a:pt x="2298700" y="751839"/>
                  </a:lnTo>
                  <a:lnTo>
                    <a:pt x="2286000" y="742950"/>
                  </a:lnTo>
                  <a:lnTo>
                    <a:pt x="2273300" y="734059"/>
                  </a:lnTo>
                  <a:lnTo>
                    <a:pt x="2260600" y="725169"/>
                  </a:lnTo>
                  <a:lnTo>
                    <a:pt x="2246629" y="716279"/>
                  </a:lnTo>
                  <a:lnTo>
                    <a:pt x="2231390" y="709929"/>
                  </a:lnTo>
                  <a:lnTo>
                    <a:pt x="2216150" y="702309"/>
                  </a:lnTo>
                  <a:lnTo>
                    <a:pt x="2200910" y="695959"/>
                  </a:lnTo>
                  <a:lnTo>
                    <a:pt x="2184400" y="689609"/>
                  </a:lnTo>
                  <a:lnTo>
                    <a:pt x="2167890" y="683259"/>
                  </a:lnTo>
                  <a:lnTo>
                    <a:pt x="2151379" y="678179"/>
                  </a:lnTo>
                  <a:lnTo>
                    <a:pt x="2133600" y="674369"/>
                  </a:lnTo>
                  <a:lnTo>
                    <a:pt x="2115819" y="670559"/>
                  </a:lnTo>
                </a:path>
                <a:path w="2743200" h="1286510">
                  <a:moveTo>
                    <a:pt x="0" y="0"/>
                  </a:moveTo>
                  <a:lnTo>
                    <a:pt x="0" y="0"/>
                  </a:lnTo>
                </a:path>
                <a:path w="2743200" h="1286510">
                  <a:moveTo>
                    <a:pt x="2743200" y="1286509"/>
                  </a:moveTo>
                  <a:lnTo>
                    <a:pt x="2743200" y="1286509"/>
                  </a:lnTo>
                </a:path>
              </a:pathLst>
            </a:custGeom>
            <a:ln w="934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8" name="object 1668"/>
            <p:cNvSpPr/>
            <p:nvPr/>
          </p:nvSpPr>
          <p:spPr>
            <a:xfrm>
              <a:off x="4228237" y="837337"/>
              <a:ext cx="129994" cy="79194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9" name="object 1669"/>
            <p:cNvSpPr/>
            <p:nvPr/>
          </p:nvSpPr>
          <p:spPr>
            <a:xfrm>
              <a:off x="1731010" y="350520"/>
              <a:ext cx="2743200" cy="1286510"/>
            </a:xfrm>
            <a:custGeom>
              <a:avLst/>
              <a:gdLst/>
              <a:ahLst/>
              <a:cxnLst/>
              <a:rect l="l" t="t" r="r" b="b"/>
              <a:pathLst>
                <a:path w="2743200" h="1286510">
                  <a:moveTo>
                    <a:pt x="0" y="0"/>
                  </a:moveTo>
                  <a:lnTo>
                    <a:pt x="0" y="0"/>
                  </a:lnTo>
                </a:path>
                <a:path w="2743200" h="1286510">
                  <a:moveTo>
                    <a:pt x="2743200" y="1286509"/>
                  </a:moveTo>
                  <a:lnTo>
                    <a:pt x="2743200" y="1286509"/>
                  </a:lnTo>
                </a:path>
                <a:path w="2743200" h="1286510">
                  <a:moveTo>
                    <a:pt x="2435860" y="201929"/>
                  </a:moveTo>
                  <a:lnTo>
                    <a:pt x="2435860" y="201929"/>
                  </a:lnTo>
                  <a:lnTo>
                    <a:pt x="2435860" y="181609"/>
                  </a:lnTo>
                  <a:lnTo>
                    <a:pt x="2434590" y="177800"/>
                  </a:lnTo>
                  <a:lnTo>
                    <a:pt x="2434590" y="173989"/>
                  </a:lnTo>
                  <a:lnTo>
                    <a:pt x="2433319" y="170179"/>
                  </a:lnTo>
                  <a:lnTo>
                    <a:pt x="2433319" y="166369"/>
                  </a:lnTo>
                  <a:lnTo>
                    <a:pt x="2432050" y="162559"/>
                  </a:lnTo>
                  <a:lnTo>
                    <a:pt x="2430779" y="158750"/>
                  </a:lnTo>
                  <a:lnTo>
                    <a:pt x="2429510" y="154939"/>
                  </a:lnTo>
                  <a:lnTo>
                    <a:pt x="2428240" y="151129"/>
                  </a:lnTo>
                  <a:lnTo>
                    <a:pt x="2425700" y="147319"/>
                  </a:lnTo>
                  <a:lnTo>
                    <a:pt x="2424429" y="143509"/>
                  </a:lnTo>
                </a:path>
                <a:path w="2743200" h="1286510">
                  <a:moveTo>
                    <a:pt x="0" y="0"/>
                  </a:moveTo>
                  <a:lnTo>
                    <a:pt x="0" y="0"/>
                  </a:lnTo>
                </a:path>
                <a:path w="2743200" h="1286510">
                  <a:moveTo>
                    <a:pt x="2743200" y="1286509"/>
                  </a:moveTo>
                  <a:lnTo>
                    <a:pt x="2743200" y="1286509"/>
                  </a:lnTo>
                </a:path>
                <a:path w="2743200" h="1286510">
                  <a:moveTo>
                    <a:pt x="1943100" y="39369"/>
                  </a:moveTo>
                  <a:lnTo>
                    <a:pt x="1938019" y="41909"/>
                  </a:lnTo>
                  <a:lnTo>
                    <a:pt x="1932939" y="44450"/>
                  </a:lnTo>
                  <a:lnTo>
                    <a:pt x="1927860" y="48259"/>
                  </a:lnTo>
                  <a:lnTo>
                    <a:pt x="1922779" y="49529"/>
                  </a:lnTo>
                  <a:lnTo>
                    <a:pt x="1917700" y="53339"/>
                  </a:lnTo>
                  <a:lnTo>
                    <a:pt x="1912619" y="55879"/>
                  </a:lnTo>
                  <a:lnTo>
                    <a:pt x="1907539" y="59689"/>
                  </a:lnTo>
                  <a:lnTo>
                    <a:pt x="1903729" y="62229"/>
                  </a:lnTo>
                  <a:lnTo>
                    <a:pt x="1898650" y="64769"/>
                  </a:lnTo>
                  <a:lnTo>
                    <a:pt x="1894839" y="68579"/>
                  </a:lnTo>
                  <a:lnTo>
                    <a:pt x="1889760" y="71119"/>
                  </a:lnTo>
                  <a:lnTo>
                    <a:pt x="1885950" y="74929"/>
                  </a:lnTo>
                  <a:lnTo>
                    <a:pt x="1882139" y="78739"/>
                  </a:lnTo>
                  <a:lnTo>
                    <a:pt x="1878329" y="81279"/>
                  </a:lnTo>
                  <a:lnTo>
                    <a:pt x="1874519" y="85089"/>
                  </a:lnTo>
                </a:path>
                <a:path w="2743200" h="1286510">
                  <a:moveTo>
                    <a:pt x="0" y="0"/>
                  </a:moveTo>
                  <a:lnTo>
                    <a:pt x="0" y="0"/>
                  </a:lnTo>
                </a:path>
                <a:path w="2743200" h="1286510">
                  <a:moveTo>
                    <a:pt x="2743200" y="1286509"/>
                  </a:moveTo>
                  <a:lnTo>
                    <a:pt x="2743200" y="1286509"/>
                  </a:lnTo>
                </a:path>
                <a:path w="2743200" h="1286510">
                  <a:moveTo>
                    <a:pt x="1454150" y="68579"/>
                  </a:moveTo>
                  <a:lnTo>
                    <a:pt x="1450339" y="71119"/>
                  </a:lnTo>
                  <a:lnTo>
                    <a:pt x="1446529" y="74929"/>
                  </a:lnTo>
                  <a:lnTo>
                    <a:pt x="1443989" y="77469"/>
                  </a:lnTo>
                  <a:lnTo>
                    <a:pt x="1440179" y="81279"/>
                  </a:lnTo>
                  <a:lnTo>
                    <a:pt x="1436370" y="85089"/>
                  </a:lnTo>
                  <a:lnTo>
                    <a:pt x="1433829" y="87629"/>
                  </a:lnTo>
                  <a:lnTo>
                    <a:pt x="1430020" y="91439"/>
                  </a:lnTo>
                  <a:lnTo>
                    <a:pt x="1427479" y="95250"/>
                  </a:lnTo>
                  <a:lnTo>
                    <a:pt x="1424939" y="97789"/>
                  </a:lnTo>
                  <a:lnTo>
                    <a:pt x="1422400" y="101600"/>
                  </a:lnTo>
                  <a:lnTo>
                    <a:pt x="1419859" y="105409"/>
                  </a:lnTo>
                  <a:lnTo>
                    <a:pt x="1417320" y="109219"/>
                  </a:lnTo>
                  <a:lnTo>
                    <a:pt x="1414779" y="113029"/>
                  </a:lnTo>
                  <a:lnTo>
                    <a:pt x="1412239" y="116839"/>
                  </a:lnTo>
                  <a:lnTo>
                    <a:pt x="1410970" y="120650"/>
                  </a:lnTo>
                </a:path>
                <a:path w="2743200" h="1286510">
                  <a:moveTo>
                    <a:pt x="0" y="0"/>
                  </a:moveTo>
                  <a:lnTo>
                    <a:pt x="0" y="0"/>
                  </a:lnTo>
                </a:path>
                <a:path w="2743200" h="1286510">
                  <a:moveTo>
                    <a:pt x="2743200" y="1286509"/>
                  </a:moveTo>
                  <a:lnTo>
                    <a:pt x="2743200" y="1286509"/>
                  </a:lnTo>
                </a:path>
                <a:path w="2743200" h="1286510">
                  <a:moveTo>
                    <a:pt x="897889" y="158750"/>
                  </a:moveTo>
                  <a:lnTo>
                    <a:pt x="892809" y="157479"/>
                  </a:lnTo>
                  <a:lnTo>
                    <a:pt x="887729" y="154939"/>
                  </a:lnTo>
                  <a:lnTo>
                    <a:pt x="882650" y="153669"/>
                  </a:lnTo>
                  <a:lnTo>
                    <a:pt x="877569" y="151129"/>
                  </a:lnTo>
                  <a:lnTo>
                    <a:pt x="872489" y="149859"/>
                  </a:lnTo>
                  <a:lnTo>
                    <a:pt x="867409" y="148589"/>
                  </a:lnTo>
                  <a:lnTo>
                    <a:pt x="862329" y="146050"/>
                  </a:lnTo>
                  <a:lnTo>
                    <a:pt x="857250" y="144779"/>
                  </a:lnTo>
                  <a:lnTo>
                    <a:pt x="852169" y="143509"/>
                  </a:lnTo>
                  <a:lnTo>
                    <a:pt x="847089" y="142239"/>
                  </a:lnTo>
                  <a:lnTo>
                    <a:pt x="842009" y="140969"/>
                  </a:lnTo>
                  <a:lnTo>
                    <a:pt x="836929" y="139700"/>
                  </a:lnTo>
                  <a:lnTo>
                    <a:pt x="831850" y="137159"/>
                  </a:lnTo>
                  <a:lnTo>
                    <a:pt x="825500" y="137159"/>
                  </a:lnTo>
                  <a:lnTo>
                    <a:pt x="820419" y="134619"/>
                  </a:lnTo>
                </a:path>
                <a:path w="2743200" h="1286510">
                  <a:moveTo>
                    <a:pt x="0" y="0"/>
                  </a:moveTo>
                  <a:lnTo>
                    <a:pt x="0" y="0"/>
                  </a:lnTo>
                </a:path>
                <a:path w="2743200" h="1286510">
                  <a:moveTo>
                    <a:pt x="2743200" y="1286509"/>
                  </a:moveTo>
                  <a:lnTo>
                    <a:pt x="2743200" y="1286509"/>
                  </a:lnTo>
                </a:path>
                <a:path w="2743200" h="1286510">
                  <a:moveTo>
                    <a:pt x="251459" y="448309"/>
                  </a:moveTo>
                  <a:lnTo>
                    <a:pt x="252729" y="452119"/>
                  </a:lnTo>
                  <a:lnTo>
                    <a:pt x="254000" y="457200"/>
                  </a:lnTo>
                  <a:lnTo>
                    <a:pt x="256539" y="461009"/>
                  </a:lnTo>
                  <a:lnTo>
                    <a:pt x="257809" y="464819"/>
                  </a:lnTo>
                  <a:lnTo>
                    <a:pt x="260350" y="468629"/>
                  </a:lnTo>
                  <a:lnTo>
                    <a:pt x="261619" y="473709"/>
                  </a:lnTo>
                  <a:lnTo>
                    <a:pt x="264159" y="477519"/>
                  </a:lnTo>
                  <a:lnTo>
                    <a:pt x="265429" y="481329"/>
                  </a:lnTo>
                  <a:lnTo>
                    <a:pt x="267969" y="485139"/>
                  </a:lnTo>
                  <a:lnTo>
                    <a:pt x="270509" y="488950"/>
                  </a:lnTo>
                  <a:lnTo>
                    <a:pt x="273050" y="492759"/>
                  </a:lnTo>
                  <a:lnTo>
                    <a:pt x="275589" y="496569"/>
                  </a:lnTo>
                  <a:lnTo>
                    <a:pt x="278129" y="500379"/>
                  </a:lnTo>
                  <a:lnTo>
                    <a:pt x="280669" y="505459"/>
                  </a:lnTo>
                  <a:lnTo>
                    <a:pt x="283209" y="509269"/>
                  </a:lnTo>
                </a:path>
                <a:path w="2743200" h="1286510">
                  <a:moveTo>
                    <a:pt x="0" y="0"/>
                  </a:moveTo>
                  <a:lnTo>
                    <a:pt x="0" y="0"/>
                  </a:lnTo>
                </a:path>
                <a:path w="2743200" h="1286510">
                  <a:moveTo>
                    <a:pt x="2743200" y="1286509"/>
                  </a:moveTo>
                  <a:lnTo>
                    <a:pt x="2743200" y="1286509"/>
                  </a:lnTo>
                </a:path>
              </a:pathLst>
            </a:custGeom>
            <a:ln w="934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0" name="object 1670"/>
            <p:cNvSpPr/>
            <p:nvPr/>
          </p:nvSpPr>
          <p:spPr>
            <a:xfrm>
              <a:off x="3274047" y="278129"/>
              <a:ext cx="552450" cy="2540"/>
            </a:xfrm>
            <a:custGeom>
              <a:avLst/>
              <a:gdLst/>
              <a:ahLst/>
              <a:cxnLst/>
              <a:rect l="l" t="t" r="r" b="b"/>
              <a:pathLst>
                <a:path w="552450" h="2539">
                  <a:moveTo>
                    <a:pt x="104660" y="2540"/>
                  </a:moveTo>
                  <a:lnTo>
                    <a:pt x="101612" y="0"/>
                  </a:lnTo>
                  <a:lnTo>
                    <a:pt x="2552" y="0"/>
                  </a:lnTo>
                  <a:lnTo>
                    <a:pt x="0" y="2540"/>
                  </a:lnTo>
                  <a:lnTo>
                    <a:pt x="104660" y="2540"/>
                  </a:lnTo>
                  <a:close/>
                </a:path>
                <a:path w="552450" h="2539">
                  <a:moveTo>
                    <a:pt x="552208" y="2540"/>
                  </a:moveTo>
                  <a:lnTo>
                    <a:pt x="546112" y="0"/>
                  </a:lnTo>
                  <a:lnTo>
                    <a:pt x="452132" y="0"/>
                  </a:lnTo>
                  <a:lnTo>
                    <a:pt x="448818" y="2540"/>
                  </a:lnTo>
                  <a:lnTo>
                    <a:pt x="552208" y="2540"/>
                  </a:lnTo>
                  <a:close/>
                </a:path>
              </a:pathLst>
            </a:custGeom>
            <a:solidFill>
              <a:srgbClr val="52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1" name="object 1671"/>
            <p:cNvSpPr/>
            <p:nvPr/>
          </p:nvSpPr>
          <p:spPr>
            <a:xfrm>
              <a:off x="3266427" y="280669"/>
              <a:ext cx="578485" cy="8255"/>
            </a:xfrm>
            <a:custGeom>
              <a:avLst/>
              <a:gdLst/>
              <a:ahLst/>
              <a:cxnLst/>
              <a:rect l="l" t="t" r="r" b="b"/>
              <a:pathLst>
                <a:path w="578485" h="8254">
                  <a:moveTo>
                    <a:pt x="121424" y="7632"/>
                  </a:moveTo>
                  <a:lnTo>
                    <a:pt x="112280" y="0"/>
                  </a:lnTo>
                  <a:lnTo>
                    <a:pt x="7620" y="0"/>
                  </a:lnTo>
                  <a:lnTo>
                    <a:pt x="0" y="7632"/>
                  </a:lnTo>
                  <a:lnTo>
                    <a:pt x="121424" y="7632"/>
                  </a:lnTo>
                  <a:close/>
                </a:path>
                <a:path w="578485" h="8254">
                  <a:moveTo>
                    <a:pt x="578116" y="7632"/>
                  </a:moveTo>
                  <a:lnTo>
                    <a:pt x="559828" y="0"/>
                  </a:lnTo>
                  <a:lnTo>
                    <a:pt x="456438" y="0"/>
                  </a:lnTo>
                  <a:lnTo>
                    <a:pt x="446532" y="7632"/>
                  </a:lnTo>
                  <a:lnTo>
                    <a:pt x="578116" y="7632"/>
                  </a:lnTo>
                  <a:close/>
                </a:path>
              </a:pathLst>
            </a:custGeom>
            <a:solidFill>
              <a:srgbClr val="53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2" name="object 1672"/>
            <p:cNvSpPr/>
            <p:nvPr/>
          </p:nvSpPr>
          <p:spPr>
            <a:xfrm>
              <a:off x="3216402" y="288302"/>
              <a:ext cx="685800" cy="7620"/>
            </a:xfrm>
            <a:custGeom>
              <a:avLst/>
              <a:gdLst/>
              <a:ahLst/>
              <a:cxnLst/>
              <a:rect l="l" t="t" r="r" b="b"/>
              <a:pathLst>
                <a:path w="685800" h="7620">
                  <a:moveTo>
                    <a:pt x="219443" y="7607"/>
                  </a:moveTo>
                  <a:lnTo>
                    <a:pt x="213868" y="2527"/>
                  </a:lnTo>
                  <a:lnTo>
                    <a:pt x="174498" y="2527"/>
                  </a:lnTo>
                  <a:lnTo>
                    <a:pt x="171450" y="0"/>
                  </a:lnTo>
                  <a:lnTo>
                    <a:pt x="50025" y="0"/>
                  </a:lnTo>
                  <a:lnTo>
                    <a:pt x="47498" y="2527"/>
                  </a:lnTo>
                  <a:lnTo>
                    <a:pt x="5588" y="2527"/>
                  </a:lnTo>
                  <a:lnTo>
                    <a:pt x="0" y="7607"/>
                  </a:lnTo>
                  <a:lnTo>
                    <a:pt x="219443" y="7607"/>
                  </a:lnTo>
                  <a:close/>
                </a:path>
                <a:path w="685800" h="7620">
                  <a:moveTo>
                    <a:pt x="685279" y="7607"/>
                  </a:moveTo>
                  <a:lnTo>
                    <a:pt x="678688" y="2527"/>
                  </a:lnTo>
                  <a:lnTo>
                    <a:pt x="634238" y="2527"/>
                  </a:lnTo>
                  <a:lnTo>
                    <a:pt x="628142" y="0"/>
                  </a:lnTo>
                  <a:lnTo>
                    <a:pt x="496557" y="0"/>
                  </a:lnTo>
                  <a:lnTo>
                    <a:pt x="493268" y="2527"/>
                  </a:lnTo>
                  <a:lnTo>
                    <a:pt x="448818" y="2527"/>
                  </a:lnTo>
                  <a:lnTo>
                    <a:pt x="443230" y="7607"/>
                  </a:lnTo>
                  <a:lnTo>
                    <a:pt x="685279" y="7607"/>
                  </a:lnTo>
                  <a:close/>
                </a:path>
              </a:pathLst>
            </a:custGeom>
            <a:solidFill>
              <a:srgbClr val="55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3" name="object 1673"/>
            <p:cNvSpPr/>
            <p:nvPr/>
          </p:nvSpPr>
          <p:spPr>
            <a:xfrm>
              <a:off x="3209417" y="294652"/>
              <a:ext cx="701040" cy="7620"/>
            </a:xfrm>
            <a:custGeom>
              <a:avLst/>
              <a:gdLst/>
              <a:ahLst/>
              <a:cxnLst/>
              <a:rect l="l" t="t" r="r" b="b"/>
              <a:pathLst>
                <a:path w="701039" h="7620">
                  <a:moveTo>
                    <a:pt x="233426" y="7607"/>
                  </a:moveTo>
                  <a:lnTo>
                    <a:pt x="225044" y="0"/>
                  </a:lnTo>
                  <a:lnTo>
                    <a:pt x="8369" y="0"/>
                  </a:lnTo>
                  <a:lnTo>
                    <a:pt x="0" y="7607"/>
                  </a:lnTo>
                  <a:lnTo>
                    <a:pt x="233426" y="7607"/>
                  </a:lnTo>
                  <a:close/>
                </a:path>
                <a:path w="701039" h="7620">
                  <a:moveTo>
                    <a:pt x="700519" y="7607"/>
                  </a:moveTo>
                  <a:lnTo>
                    <a:pt x="690626" y="0"/>
                  </a:lnTo>
                  <a:lnTo>
                    <a:pt x="451612" y="0"/>
                  </a:lnTo>
                  <a:lnTo>
                    <a:pt x="443230" y="7607"/>
                  </a:lnTo>
                  <a:lnTo>
                    <a:pt x="700519" y="7607"/>
                  </a:lnTo>
                  <a:close/>
                </a:path>
              </a:pathLst>
            </a:custGeom>
            <a:solidFill>
              <a:srgbClr val="57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4" name="object 1674"/>
            <p:cNvSpPr/>
            <p:nvPr/>
          </p:nvSpPr>
          <p:spPr>
            <a:xfrm>
              <a:off x="3176892" y="302259"/>
              <a:ext cx="768350" cy="7620"/>
            </a:xfrm>
            <a:custGeom>
              <a:avLst/>
              <a:gdLst/>
              <a:ahLst/>
              <a:cxnLst/>
              <a:rect l="l" t="t" r="r" b="b"/>
              <a:pathLst>
                <a:path w="768350" h="7620">
                  <a:moveTo>
                    <a:pt x="298462" y="7620"/>
                  </a:moveTo>
                  <a:lnTo>
                    <a:pt x="292747" y="1270"/>
                  </a:lnTo>
                  <a:lnTo>
                    <a:pt x="267347" y="1270"/>
                  </a:lnTo>
                  <a:lnTo>
                    <a:pt x="265950" y="0"/>
                  </a:lnTo>
                  <a:lnTo>
                    <a:pt x="32524" y="0"/>
                  </a:lnTo>
                  <a:lnTo>
                    <a:pt x="31127" y="1270"/>
                  </a:lnTo>
                  <a:lnTo>
                    <a:pt x="5727" y="1270"/>
                  </a:lnTo>
                  <a:lnTo>
                    <a:pt x="0" y="7620"/>
                  </a:lnTo>
                  <a:lnTo>
                    <a:pt x="298462" y="7620"/>
                  </a:lnTo>
                  <a:close/>
                </a:path>
                <a:path w="768350" h="7620">
                  <a:moveTo>
                    <a:pt x="767727" y="7620"/>
                  </a:moveTo>
                  <a:lnTo>
                    <a:pt x="761377" y="1270"/>
                  </a:lnTo>
                  <a:lnTo>
                    <a:pt x="734707" y="1270"/>
                  </a:lnTo>
                  <a:lnTo>
                    <a:pt x="733056" y="0"/>
                  </a:lnTo>
                  <a:lnTo>
                    <a:pt x="475754" y="0"/>
                  </a:lnTo>
                  <a:lnTo>
                    <a:pt x="474357" y="1270"/>
                  </a:lnTo>
                  <a:lnTo>
                    <a:pt x="460387" y="1270"/>
                  </a:lnTo>
                  <a:lnTo>
                    <a:pt x="446405" y="7620"/>
                  </a:lnTo>
                  <a:lnTo>
                    <a:pt x="767727" y="7620"/>
                  </a:lnTo>
                  <a:close/>
                </a:path>
              </a:pathLst>
            </a:custGeom>
            <a:solidFill>
              <a:srgbClr val="58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5" name="object 1675"/>
            <p:cNvSpPr/>
            <p:nvPr/>
          </p:nvSpPr>
          <p:spPr>
            <a:xfrm>
              <a:off x="2803131" y="309879"/>
              <a:ext cx="1163320" cy="7620"/>
            </a:xfrm>
            <a:custGeom>
              <a:avLst/>
              <a:gdLst/>
              <a:ahLst/>
              <a:cxnLst/>
              <a:rect l="l" t="t" r="r" b="b"/>
              <a:pathLst>
                <a:path w="1163320" h="7620">
                  <a:moveTo>
                    <a:pt x="91579" y="7620"/>
                  </a:moveTo>
                  <a:lnTo>
                    <a:pt x="89928" y="6350"/>
                  </a:lnTo>
                  <a:lnTo>
                    <a:pt x="3568" y="6350"/>
                  </a:lnTo>
                  <a:lnTo>
                    <a:pt x="0" y="7620"/>
                  </a:lnTo>
                  <a:lnTo>
                    <a:pt x="91579" y="7620"/>
                  </a:lnTo>
                  <a:close/>
                </a:path>
                <a:path w="1163320" h="7620">
                  <a:moveTo>
                    <a:pt x="1162951" y="7620"/>
                  </a:moveTo>
                  <a:lnTo>
                    <a:pt x="1161808" y="6350"/>
                  </a:lnTo>
                  <a:lnTo>
                    <a:pt x="1147838" y="6350"/>
                  </a:lnTo>
                  <a:lnTo>
                    <a:pt x="1141488" y="0"/>
                  </a:lnTo>
                  <a:lnTo>
                    <a:pt x="820166" y="0"/>
                  </a:lnTo>
                  <a:lnTo>
                    <a:pt x="806208" y="6350"/>
                  </a:lnTo>
                  <a:lnTo>
                    <a:pt x="677938" y="6350"/>
                  </a:lnTo>
                  <a:lnTo>
                    <a:pt x="672223" y="0"/>
                  </a:lnTo>
                  <a:lnTo>
                    <a:pt x="373761" y="0"/>
                  </a:lnTo>
                  <a:lnTo>
                    <a:pt x="368058" y="6350"/>
                  </a:lnTo>
                  <a:lnTo>
                    <a:pt x="356628" y="6350"/>
                  </a:lnTo>
                  <a:lnTo>
                    <a:pt x="355612" y="7620"/>
                  </a:lnTo>
                  <a:lnTo>
                    <a:pt x="1162951" y="7620"/>
                  </a:lnTo>
                  <a:close/>
                </a:path>
              </a:pathLst>
            </a:custGeom>
            <a:solidFill>
              <a:srgbClr val="5A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6" name="object 1676"/>
            <p:cNvSpPr/>
            <p:nvPr/>
          </p:nvSpPr>
          <p:spPr>
            <a:xfrm>
              <a:off x="2785351" y="316229"/>
              <a:ext cx="1186815" cy="7620"/>
            </a:xfrm>
            <a:custGeom>
              <a:avLst/>
              <a:gdLst/>
              <a:ahLst/>
              <a:cxnLst/>
              <a:rect l="l" t="t" r="r" b="b"/>
              <a:pathLst>
                <a:path w="1186814" h="7620">
                  <a:moveTo>
                    <a:pt x="117614" y="7620"/>
                  </a:moveTo>
                  <a:lnTo>
                    <a:pt x="107708" y="0"/>
                  </a:lnTo>
                  <a:lnTo>
                    <a:pt x="21348" y="0"/>
                  </a:lnTo>
                  <a:lnTo>
                    <a:pt x="0" y="7620"/>
                  </a:lnTo>
                  <a:lnTo>
                    <a:pt x="117614" y="7620"/>
                  </a:lnTo>
                  <a:close/>
                </a:path>
                <a:path w="1186814" h="7620">
                  <a:moveTo>
                    <a:pt x="1186446" y="7620"/>
                  </a:moveTo>
                  <a:lnTo>
                    <a:pt x="1179588" y="0"/>
                  </a:lnTo>
                  <a:lnTo>
                    <a:pt x="374408" y="0"/>
                  </a:lnTo>
                  <a:lnTo>
                    <a:pt x="368312" y="7620"/>
                  </a:lnTo>
                  <a:lnTo>
                    <a:pt x="1186446" y="7620"/>
                  </a:lnTo>
                  <a:close/>
                </a:path>
              </a:pathLst>
            </a:custGeom>
            <a:solidFill>
              <a:srgbClr val="5C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7" name="object 1677"/>
            <p:cNvSpPr/>
            <p:nvPr/>
          </p:nvSpPr>
          <p:spPr>
            <a:xfrm>
              <a:off x="2718295" y="323849"/>
              <a:ext cx="1273175" cy="7620"/>
            </a:xfrm>
            <a:custGeom>
              <a:avLst/>
              <a:gdLst/>
              <a:ahLst/>
              <a:cxnLst/>
              <a:rect l="l" t="t" r="r" b="b"/>
              <a:pathLst>
                <a:path w="1273175" h="7620">
                  <a:moveTo>
                    <a:pt x="245122" y="7620"/>
                  </a:moveTo>
                  <a:lnTo>
                    <a:pt x="242074" y="5080"/>
                  </a:lnTo>
                  <a:lnTo>
                    <a:pt x="191274" y="5080"/>
                  </a:lnTo>
                  <a:lnTo>
                    <a:pt x="184670" y="0"/>
                  </a:lnTo>
                  <a:lnTo>
                    <a:pt x="67056" y="0"/>
                  </a:lnTo>
                  <a:lnTo>
                    <a:pt x="52844" y="5080"/>
                  </a:lnTo>
                  <a:lnTo>
                    <a:pt x="3314" y="5080"/>
                  </a:lnTo>
                  <a:lnTo>
                    <a:pt x="0" y="7620"/>
                  </a:lnTo>
                  <a:lnTo>
                    <a:pt x="245122" y="7620"/>
                  </a:lnTo>
                  <a:close/>
                </a:path>
                <a:path w="1273175" h="7620">
                  <a:moveTo>
                    <a:pt x="1273060" y="7620"/>
                  </a:moveTo>
                  <a:lnTo>
                    <a:pt x="1270774" y="5080"/>
                  </a:lnTo>
                  <a:lnTo>
                    <a:pt x="1258074" y="5080"/>
                  </a:lnTo>
                  <a:lnTo>
                    <a:pt x="1253502" y="0"/>
                  </a:lnTo>
                  <a:lnTo>
                    <a:pt x="435368" y="0"/>
                  </a:lnTo>
                  <a:lnTo>
                    <a:pt x="431304" y="5080"/>
                  </a:lnTo>
                  <a:lnTo>
                    <a:pt x="409714" y="5080"/>
                  </a:lnTo>
                  <a:lnTo>
                    <a:pt x="407682" y="7620"/>
                  </a:lnTo>
                  <a:lnTo>
                    <a:pt x="1273060" y="7620"/>
                  </a:lnTo>
                  <a:close/>
                </a:path>
              </a:pathLst>
            </a:custGeom>
            <a:solidFill>
              <a:srgbClr val="5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8" name="object 1678"/>
            <p:cNvSpPr/>
            <p:nvPr/>
          </p:nvSpPr>
          <p:spPr>
            <a:xfrm>
              <a:off x="2708389" y="331469"/>
              <a:ext cx="1290320" cy="8255"/>
            </a:xfrm>
            <a:custGeom>
              <a:avLst/>
              <a:gdLst/>
              <a:ahLst/>
              <a:cxnLst/>
              <a:rect l="l" t="t" r="r" b="b"/>
              <a:pathLst>
                <a:path w="1290320" h="8254">
                  <a:moveTo>
                    <a:pt x="264172" y="7632"/>
                  </a:moveTo>
                  <a:lnTo>
                    <a:pt x="255028" y="0"/>
                  </a:lnTo>
                  <a:lnTo>
                    <a:pt x="9906" y="0"/>
                  </a:lnTo>
                  <a:lnTo>
                    <a:pt x="0" y="7632"/>
                  </a:lnTo>
                  <a:lnTo>
                    <a:pt x="264172" y="7632"/>
                  </a:lnTo>
                  <a:close/>
                </a:path>
                <a:path w="1290320" h="8254">
                  <a:moveTo>
                    <a:pt x="1289824" y="7632"/>
                  </a:moveTo>
                  <a:lnTo>
                    <a:pt x="1282966" y="0"/>
                  </a:lnTo>
                  <a:lnTo>
                    <a:pt x="417588" y="0"/>
                  </a:lnTo>
                  <a:lnTo>
                    <a:pt x="411480" y="7632"/>
                  </a:lnTo>
                  <a:lnTo>
                    <a:pt x="1289824" y="7632"/>
                  </a:lnTo>
                  <a:close/>
                </a:path>
              </a:pathLst>
            </a:custGeom>
            <a:solidFill>
              <a:srgbClr val="5F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9" name="object 1679"/>
            <p:cNvSpPr/>
            <p:nvPr/>
          </p:nvSpPr>
          <p:spPr>
            <a:xfrm>
              <a:off x="2685288" y="337820"/>
              <a:ext cx="1320165" cy="7620"/>
            </a:xfrm>
            <a:custGeom>
              <a:avLst/>
              <a:gdLst/>
              <a:ahLst/>
              <a:cxnLst/>
              <a:rect l="l" t="t" r="r" b="b"/>
              <a:pathLst>
                <a:path w="1320164" h="7620">
                  <a:moveTo>
                    <a:pt x="1311783" y="0"/>
                  </a:moveTo>
                  <a:lnTo>
                    <a:pt x="435610" y="0"/>
                  </a:lnTo>
                  <a:lnTo>
                    <a:pt x="432562" y="3809"/>
                  </a:lnTo>
                  <a:lnTo>
                    <a:pt x="429895" y="7620"/>
                  </a:lnTo>
                  <a:lnTo>
                    <a:pt x="1319784" y="7620"/>
                  </a:lnTo>
                  <a:lnTo>
                    <a:pt x="1315212" y="3809"/>
                  </a:lnTo>
                  <a:lnTo>
                    <a:pt x="1311783" y="0"/>
                  </a:lnTo>
                  <a:close/>
                </a:path>
                <a:path w="1320164" h="7620">
                  <a:moveTo>
                    <a:pt x="306832" y="3809"/>
                  </a:moveTo>
                  <a:lnTo>
                    <a:pt x="4572" y="3809"/>
                  </a:lnTo>
                  <a:lnTo>
                    <a:pt x="0" y="7620"/>
                  </a:lnTo>
                  <a:lnTo>
                    <a:pt x="315976" y="7620"/>
                  </a:lnTo>
                  <a:lnTo>
                    <a:pt x="306832" y="3809"/>
                  </a:lnTo>
                  <a:close/>
                </a:path>
                <a:path w="1320164" h="7620">
                  <a:moveTo>
                    <a:pt x="285750" y="0"/>
                  </a:moveTo>
                  <a:lnTo>
                    <a:pt x="24765" y="0"/>
                  </a:lnTo>
                  <a:lnTo>
                    <a:pt x="19812" y="3809"/>
                  </a:lnTo>
                  <a:lnTo>
                    <a:pt x="290322" y="3809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61FC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0" name="object 1680"/>
            <p:cNvSpPr/>
            <p:nvPr/>
          </p:nvSpPr>
          <p:spPr>
            <a:xfrm>
              <a:off x="2676144" y="345452"/>
              <a:ext cx="1338580" cy="7620"/>
            </a:xfrm>
            <a:custGeom>
              <a:avLst/>
              <a:gdLst/>
              <a:ahLst/>
              <a:cxnLst/>
              <a:rect l="l" t="t" r="r" b="b"/>
              <a:pathLst>
                <a:path w="1338579" h="7620">
                  <a:moveTo>
                    <a:pt x="343395" y="7607"/>
                  </a:moveTo>
                  <a:lnTo>
                    <a:pt x="325120" y="0"/>
                  </a:lnTo>
                  <a:lnTo>
                    <a:pt x="9131" y="0"/>
                  </a:lnTo>
                  <a:lnTo>
                    <a:pt x="0" y="7607"/>
                  </a:lnTo>
                  <a:lnTo>
                    <a:pt x="343395" y="7607"/>
                  </a:lnTo>
                  <a:close/>
                </a:path>
                <a:path w="1338579" h="7620">
                  <a:moveTo>
                    <a:pt x="1338072" y="7607"/>
                  </a:moveTo>
                  <a:lnTo>
                    <a:pt x="1328928" y="0"/>
                  </a:lnTo>
                  <a:lnTo>
                    <a:pt x="439026" y="0"/>
                  </a:lnTo>
                  <a:lnTo>
                    <a:pt x="433705" y="7607"/>
                  </a:lnTo>
                  <a:lnTo>
                    <a:pt x="1338072" y="7607"/>
                  </a:lnTo>
                  <a:close/>
                </a:path>
              </a:pathLst>
            </a:custGeom>
            <a:solidFill>
              <a:srgbClr val="62FC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1" name="object 1681"/>
            <p:cNvSpPr/>
            <p:nvPr/>
          </p:nvSpPr>
          <p:spPr>
            <a:xfrm>
              <a:off x="2652395" y="353059"/>
              <a:ext cx="1367155" cy="7620"/>
            </a:xfrm>
            <a:custGeom>
              <a:avLst/>
              <a:gdLst/>
              <a:ahLst/>
              <a:cxnLst/>
              <a:rect l="l" t="t" r="r" b="b"/>
              <a:pathLst>
                <a:path w="1367154" h="7620">
                  <a:moveTo>
                    <a:pt x="1367142" y="1270"/>
                  </a:moveTo>
                  <a:lnTo>
                    <a:pt x="1362570" y="1270"/>
                  </a:lnTo>
                  <a:lnTo>
                    <a:pt x="1362570" y="0"/>
                  </a:lnTo>
                  <a:lnTo>
                    <a:pt x="457009" y="0"/>
                  </a:lnTo>
                  <a:lnTo>
                    <a:pt x="457009" y="1270"/>
                  </a:lnTo>
                  <a:lnTo>
                    <a:pt x="370205" y="1270"/>
                  </a:lnTo>
                  <a:lnTo>
                    <a:pt x="367144" y="0"/>
                  </a:lnTo>
                  <a:lnTo>
                    <a:pt x="23749" y="0"/>
                  </a:lnTo>
                  <a:lnTo>
                    <a:pt x="22225" y="1270"/>
                  </a:lnTo>
                  <a:lnTo>
                    <a:pt x="0" y="1270"/>
                  </a:lnTo>
                  <a:lnTo>
                    <a:pt x="0" y="7620"/>
                  </a:lnTo>
                  <a:lnTo>
                    <a:pt x="1367142" y="7620"/>
                  </a:lnTo>
                  <a:lnTo>
                    <a:pt x="1367142" y="1270"/>
                  </a:lnTo>
                  <a:close/>
                </a:path>
              </a:pathLst>
            </a:custGeom>
            <a:solidFill>
              <a:srgbClr val="64FC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2" name="object 1682"/>
            <p:cNvSpPr/>
            <p:nvPr/>
          </p:nvSpPr>
          <p:spPr>
            <a:xfrm>
              <a:off x="2631439" y="359409"/>
              <a:ext cx="1399540" cy="7620"/>
            </a:xfrm>
            <a:custGeom>
              <a:avLst/>
              <a:gdLst/>
              <a:ahLst/>
              <a:cxnLst/>
              <a:rect l="l" t="t" r="r" b="b"/>
              <a:pathLst>
                <a:path w="1399539" h="7620">
                  <a:moveTo>
                    <a:pt x="1390396" y="0"/>
                  </a:moveTo>
                  <a:lnTo>
                    <a:pt x="16763" y="0"/>
                  </a:lnTo>
                  <a:lnTo>
                    <a:pt x="0" y="7619"/>
                  </a:lnTo>
                  <a:lnTo>
                    <a:pt x="1399539" y="7619"/>
                  </a:lnTo>
                  <a:lnTo>
                    <a:pt x="1390396" y="0"/>
                  </a:lnTo>
                  <a:close/>
                </a:path>
              </a:pathLst>
            </a:custGeom>
            <a:solidFill>
              <a:srgbClr val="66FC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3" name="object 1683"/>
            <p:cNvSpPr/>
            <p:nvPr/>
          </p:nvSpPr>
          <p:spPr>
            <a:xfrm>
              <a:off x="2623057" y="367029"/>
              <a:ext cx="1416050" cy="7620"/>
            </a:xfrm>
            <a:custGeom>
              <a:avLst/>
              <a:gdLst/>
              <a:ahLst/>
              <a:cxnLst/>
              <a:rect l="l" t="t" r="r" b="b"/>
              <a:pathLst>
                <a:path w="1416050" h="7620">
                  <a:moveTo>
                    <a:pt x="1407922" y="0"/>
                  </a:moveTo>
                  <a:lnTo>
                    <a:pt x="8382" y="0"/>
                  </a:lnTo>
                  <a:lnTo>
                    <a:pt x="0" y="7620"/>
                  </a:lnTo>
                  <a:lnTo>
                    <a:pt x="1415542" y="7620"/>
                  </a:lnTo>
                  <a:lnTo>
                    <a:pt x="1407922" y="0"/>
                  </a:lnTo>
                  <a:close/>
                </a:path>
              </a:pathLst>
            </a:custGeom>
            <a:solidFill>
              <a:srgbClr val="67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4" name="object 1684"/>
            <p:cNvSpPr/>
            <p:nvPr/>
          </p:nvSpPr>
          <p:spPr>
            <a:xfrm>
              <a:off x="2602483" y="374650"/>
              <a:ext cx="1443990" cy="7620"/>
            </a:xfrm>
            <a:custGeom>
              <a:avLst/>
              <a:gdLst/>
              <a:ahLst/>
              <a:cxnLst/>
              <a:rect l="l" t="t" r="r" b="b"/>
              <a:pathLst>
                <a:path w="1443989" h="7620">
                  <a:moveTo>
                    <a:pt x="1436116" y="0"/>
                  </a:moveTo>
                  <a:lnTo>
                    <a:pt x="20574" y="0"/>
                  </a:lnTo>
                  <a:lnTo>
                    <a:pt x="14986" y="5079"/>
                  </a:lnTo>
                  <a:lnTo>
                    <a:pt x="2286" y="5079"/>
                  </a:lnTo>
                  <a:lnTo>
                    <a:pt x="0" y="7620"/>
                  </a:lnTo>
                  <a:lnTo>
                    <a:pt x="1443736" y="7620"/>
                  </a:lnTo>
                  <a:lnTo>
                    <a:pt x="1436116" y="0"/>
                  </a:lnTo>
                  <a:close/>
                </a:path>
              </a:pathLst>
            </a:custGeom>
            <a:solidFill>
              <a:srgbClr val="69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5" name="object 1685"/>
            <p:cNvSpPr/>
            <p:nvPr/>
          </p:nvSpPr>
          <p:spPr>
            <a:xfrm>
              <a:off x="2596769" y="381000"/>
              <a:ext cx="1456055" cy="7620"/>
            </a:xfrm>
            <a:custGeom>
              <a:avLst/>
              <a:gdLst/>
              <a:ahLst/>
              <a:cxnLst/>
              <a:rect l="l" t="t" r="r" b="b"/>
              <a:pathLst>
                <a:path w="1456054" h="7620">
                  <a:moveTo>
                    <a:pt x="1448181" y="0"/>
                  </a:moveTo>
                  <a:lnTo>
                    <a:pt x="6858" y="0"/>
                  </a:lnTo>
                  <a:lnTo>
                    <a:pt x="0" y="7620"/>
                  </a:lnTo>
                  <a:lnTo>
                    <a:pt x="1455801" y="7620"/>
                  </a:lnTo>
                  <a:lnTo>
                    <a:pt x="1448181" y="0"/>
                  </a:lnTo>
                  <a:close/>
                </a:path>
              </a:pathLst>
            </a:custGeom>
            <a:solidFill>
              <a:srgbClr val="6B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6" name="object 1686"/>
            <p:cNvSpPr/>
            <p:nvPr/>
          </p:nvSpPr>
          <p:spPr>
            <a:xfrm>
              <a:off x="2297303" y="388619"/>
              <a:ext cx="1768475" cy="7620"/>
            </a:xfrm>
            <a:custGeom>
              <a:avLst/>
              <a:gdLst/>
              <a:ahLst/>
              <a:cxnLst/>
              <a:rect l="l" t="t" r="r" b="b"/>
              <a:pathLst>
                <a:path w="1768475" h="7620">
                  <a:moveTo>
                    <a:pt x="56134" y="7620"/>
                  </a:moveTo>
                  <a:lnTo>
                    <a:pt x="49657" y="3810"/>
                  </a:lnTo>
                  <a:lnTo>
                    <a:pt x="6477" y="3810"/>
                  </a:lnTo>
                  <a:lnTo>
                    <a:pt x="0" y="7620"/>
                  </a:lnTo>
                  <a:lnTo>
                    <a:pt x="56134" y="7620"/>
                  </a:lnTo>
                  <a:close/>
                </a:path>
                <a:path w="1768475" h="7620">
                  <a:moveTo>
                    <a:pt x="1768221" y="7620"/>
                  </a:moveTo>
                  <a:lnTo>
                    <a:pt x="1766697" y="3810"/>
                  </a:lnTo>
                  <a:lnTo>
                    <a:pt x="1759077" y="3810"/>
                  </a:lnTo>
                  <a:lnTo>
                    <a:pt x="1755267" y="0"/>
                  </a:lnTo>
                  <a:lnTo>
                    <a:pt x="299453" y="0"/>
                  </a:lnTo>
                  <a:lnTo>
                    <a:pt x="296037" y="3810"/>
                  </a:lnTo>
                  <a:lnTo>
                    <a:pt x="284607" y="3810"/>
                  </a:lnTo>
                  <a:lnTo>
                    <a:pt x="268782" y="7620"/>
                  </a:lnTo>
                  <a:lnTo>
                    <a:pt x="1768221" y="7620"/>
                  </a:lnTo>
                  <a:close/>
                </a:path>
              </a:pathLst>
            </a:custGeom>
            <a:solidFill>
              <a:srgbClr val="6C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7" name="object 1687"/>
            <p:cNvSpPr/>
            <p:nvPr/>
          </p:nvSpPr>
          <p:spPr>
            <a:xfrm>
              <a:off x="2284336" y="396239"/>
              <a:ext cx="1784350" cy="7620"/>
            </a:xfrm>
            <a:custGeom>
              <a:avLst/>
              <a:gdLst/>
              <a:ahLst/>
              <a:cxnLst/>
              <a:rect l="l" t="t" r="r" b="b"/>
              <a:pathLst>
                <a:path w="1784350" h="7620">
                  <a:moveTo>
                    <a:pt x="82054" y="7620"/>
                  </a:moveTo>
                  <a:lnTo>
                    <a:pt x="69100" y="0"/>
                  </a:lnTo>
                  <a:lnTo>
                    <a:pt x="12966" y="0"/>
                  </a:lnTo>
                  <a:lnTo>
                    <a:pt x="0" y="7620"/>
                  </a:lnTo>
                  <a:lnTo>
                    <a:pt x="82054" y="7620"/>
                  </a:lnTo>
                  <a:close/>
                </a:path>
                <a:path w="1784350" h="7620">
                  <a:moveTo>
                    <a:pt x="1784235" y="7620"/>
                  </a:moveTo>
                  <a:lnTo>
                    <a:pt x="1781187" y="0"/>
                  </a:lnTo>
                  <a:lnTo>
                    <a:pt x="281749" y="0"/>
                  </a:lnTo>
                  <a:lnTo>
                    <a:pt x="250126" y="7620"/>
                  </a:lnTo>
                  <a:lnTo>
                    <a:pt x="1784235" y="7620"/>
                  </a:lnTo>
                  <a:close/>
                </a:path>
              </a:pathLst>
            </a:custGeom>
            <a:solidFill>
              <a:srgbClr val="6E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8" name="object 1688"/>
            <p:cNvSpPr/>
            <p:nvPr/>
          </p:nvSpPr>
          <p:spPr>
            <a:xfrm>
              <a:off x="2188451" y="402589"/>
              <a:ext cx="1882775" cy="7620"/>
            </a:xfrm>
            <a:custGeom>
              <a:avLst/>
              <a:gdLst/>
              <a:ahLst/>
              <a:cxnLst/>
              <a:rect l="l" t="t" r="r" b="b"/>
              <a:pathLst>
                <a:path w="1882775" h="7620">
                  <a:moveTo>
                    <a:pt x="274332" y="7620"/>
                  </a:moveTo>
                  <a:lnTo>
                    <a:pt x="265188" y="2540"/>
                  </a:lnTo>
                  <a:lnTo>
                    <a:pt x="180098" y="2540"/>
                  </a:lnTo>
                  <a:lnTo>
                    <a:pt x="175780" y="0"/>
                  </a:lnTo>
                  <a:lnTo>
                    <a:pt x="98044" y="0"/>
                  </a:lnTo>
                  <a:lnTo>
                    <a:pt x="93738" y="2540"/>
                  </a:lnTo>
                  <a:lnTo>
                    <a:pt x="8648" y="2540"/>
                  </a:lnTo>
                  <a:lnTo>
                    <a:pt x="0" y="7620"/>
                  </a:lnTo>
                  <a:lnTo>
                    <a:pt x="274332" y="7620"/>
                  </a:lnTo>
                  <a:close/>
                </a:path>
                <a:path w="1882775" h="7620">
                  <a:moveTo>
                    <a:pt x="1882660" y="7620"/>
                  </a:moveTo>
                  <a:lnTo>
                    <a:pt x="1879612" y="0"/>
                  </a:lnTo>
                  <a:lnTo>
                    <a:pt x="351282" y="0"/>
                  </a:lnTo>
                  <a:lnTo>
                    <a:pt x="319659" y="7620"/>
                  </a:lnTo>
                  <a:lnTo>
                    <a:pt x="1882660" y="7620"/>
                  </a:lnTo>
                  <a:close/>
                </a:path>
              </a:pathLst>
            </a:custGeom>
            <a:solidFill>
              <a:srgbClr val="70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9" name="object 1689"/>
            <p:cNvSpPr/>
            <p:nvPr/>
          </p:nvSpPr>
          <p:spPr>
            <a:xfrm>
              <a:off x="2175510" y="410209"/>
              <a:ext cx="1898650" cy="7620"/>
            </a:xfrm>
            <a:custGeom>
              <a:avLst/>
              <a:gdLst/>
              <a:ahLst/>
              <a:cxnLst/>
              <a:rect l="l" t="t" r="r" b="b"/>
              <a:pathLst>
                <a:path w="1898650" h="7620">
                  <a:moveTo>
                    <a:pt x="300990" y="7620"/>
                  </a:moveTo>
                  <a:lnTo>
                    <a:pt x="287274" y="0"/>
                  </a:lnTo>
                  <a:lnTo>
                    <a:pt x="12941" y="0"/>
                  </a:lnTo>
                  <a:lnTo>
                    <a:pt x="0" y="7620"/>
                  </a:lnTo>
                  <a:lnTo>
                    <a:pt x="300990" y="7620"/>
                  </a:lnTo>
                  <a:close/>
                </a:path>
                <a:path w="1898650" h="7620">
                  <a:moveTo>
                    <a:pt x="1898650" y="7620"/>
                  </a:moveTo>
                  <a:lnTo>
                    <a:pt x="1895602" y="0"/>
                  </a:lnTo>
                  <a:lnTo>
                    <a:pt x="332600" y="0"/>
                  </a:lnTo>
                  <a:lnTo>
                    <a:pt x="300990" y="7620"/>
                  </a:lnTo>
                  <a:lnTo>
                    <a:pt x="1898650" y="7620"/>
                  </a:lnTo>
                  <a:close/>
                </a:path>
              </a:pathLst>
            </a:custGeom>
            <a:solidFill>
              <a:srgbClr val="71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0" name="object 1690"/>
            <p:cNvSpPr/>
            <p:nvPr/>
          </p:nvSpPr>
          <p:spPr>
            <a:xfrm>
              <a:off x="2143760" y="417829"/>
              <a:ext cx="1935480" cy="7620"/>
            </a:xfrm>
            <a:custGeom>
              <a:avLst/>
              <a:gdLst/>
              <a:ahLst/>
              <a:cxnLst/>
              <a:rect l="l" t="t" r="r" b="b"/>
              <a:pathLst>
                <a:path w="1935479" h="7620">
                  <a:moveTo>
                    <a:pt x="1935480" y="0"/>
                  </a:moveTo>
                  <a:lnTo>
                    <a:pt x="11430" y="0"/>
                  </a:lnTo>
                  <a:lnTo>
                    <a:pt x="0" y="7620"/>
                  </a:lnTo>
                  <a:lnTo>
                    <a:pt x="1927860" y="7620"/>
                  </a:lnTo>
                  <a:lnTo>
                    <a:pt x="1935480" y="0"/>
                  </a:lnTo>
                  <a:close/>
                </a:path>
              </a:pathLst>
            </a:custGeom>
            <a:solidFill>
              <a:srgbClr val="73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1" name="object 1691"/>
            <p:cNvSpPr/>
            <p:nvPr/>
          </p:nvSpPr>
          <p:spPr>
            <a:xfrm>
              <a:off x="2114042" y="424179"/>
              <a:ext cx="1958975" cy="7620"/>
            </a:xfrm>
            <a:custGeom>
              <a:avLst/>
              <a:gdLst/>
              <a:ahLst/>
              <a:cxnLst/>
              <a:rect l="l" t="t" r="r" b="b"/>
              <a:pathLst>
                <a:path w="1958975" h="7620">
                  <a:moveTo>
                    <a:pt x="1958848" y="0"/>
                  </a:moveTo>
                  <a:lnTo>
                    <a:pt x="31623" y="0"/>
                  </a:lnTo>
                  <a:lnTo>
                    <a:pt x="22098" y="6350"/>
                  </a:lnTo>
                  <a:lnTo>
                    <a:pt x="1778" y="6350"/>
                  </a:lnTo>
                  <a:lnTo>
                    <a:pt x="0" y="7620"/>
                  </a:lnTo>
                  <a:lnTo>
                    <a:pt x="1951228" y="7620"/>
                  </a:lnTo>
                  <a:lnTo>
                    <a:pt x="1958848" y="0"/>
                  </a:lnTo>
                  <a:close/>
                </a:path>
              </a:pathLst>
            </a:custGeom>
            <a:solidFill>
              <a:srgbClr val="75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2" name="object 1692"/>
            <p:cNvSpPr/>
            <p:nvPr/>
          </p:nvSpPr>
          <p:spPr>
            <a:xfrm>
              <a:off x="2103373" y="431799"/>
              <a:ext cx="1962150" cy="7620"/>
            </a:xfrm>
            <a:custGeom>
              <a:avLst/>
              <a:gdLst/>
              <a:ahLst/>
              <a:cxnLst/>
              <a:rect l="l" t="t" r="r" b="b"/>
              <a:pathLst>
                <a:path w="1962150" h="7620">
                  <a:moveTo>
                    <a:pt x="1961896" y="0"/>
                  </a:moveTo>
                  <a:lnTo>
                    <a:pt x="10668" y="0"/>
                  </a:lnTo>
                  <a:lnTo>
                    <a:pt x="0" y="7620"/>
                  </a:lnTo>
                  <a:lnTo>
                    <a:pt x="1954276" y="7620"/>
                  </a:lnTo>
                  <a:lnTo>
                    <a:pt x="1961896" y="0"/>
                  </a:lnTo>
                  <a:close/>
                </a:path>
              </a:pathLst>
            </a:custGeom>
            <a:solidFill>
              <a:srgbClr val="76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3" name="object 1693"/>
            <p:cNvSpPr/>
            <p:nvPr/>
          </p:nvSpPr>
          <p:spPr>
            <a:xfrm>
              <a:off x="2073643" y="439419"/>
              <a:ext cx="2028189" cy="7620"/>
            </a:xfrm>
            <a:custGeom>
              <a:avLst/>
              <a:gdLst/>
              <a:ahLst/>
              <a:cxnLst/>
              <a:rect l="l" t="t" r="r" b="b"/>
              <a:pathLst>
                <a:path w="2028189" h="7620">
                  <a:moveTo>
                    <a:pt x="2028075" y="7620"/>
                  </a:moveTo>
                  <a:lnTo>
                    <a:pt x="2013216" y="3810"/>
                  </a:lnTo>
                  <a:lnTo>
                    <a:pt x="1980196" y="3810"/>
                  </a:lnTo>
                  <a:lnTo>
                    <a:pt x="1983994" y="0"/>
                  </a:lnTo>
                  <a:lnTo>
                    <a:pt x="29718" y="0"/>
                  </a:lnTo>
                  <a:lnTo>
                    <a:pt x="24396" y="3810"/>
                  </a:lnTo>
                  <a:lnTo>
                    <a:pt x="5346" y="3810"/>
                  </a:lnTo>
                  <a:lnTo>
                    <a:pt x="0" y="7620"/>
                  </a:lnTo>
                  <a:lnTo>
                    <a:pt x="2028075" y="7620"/>
                  </a:lnTo>
                  <a:close/>
                </a:path>
              </a:pathLst>
            </a:custGeom>
            <a:solidFill>
              <a:srgbClr val="78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4" name="object 1694"/>
            <p:cNvSpPr/>
            <p:nvPr/>
          </p:nvSpPr>
          <p:spPr>
            <a:xfrm>
              <a:off x="2064766" y="445770"/>
              <a:ext cx="2061845" cy="7620"/>
            </a:xfrm>
            <a:custGeom>
              <a:avLst/>
              <a:gdLst/>
              <a:ahLst/>
              <a:cxnLst/>
              <a:rect l="l" t="t" r="r" b="b"/>
              <a:pathLst>
                <a:path w="2061845" h="7620">
                  <a:moveTo>
                    <a:pt x="2032000" y="0"/>
                  </a:moveTo>
                  <a:lnTo>
                    <a:pt x="10667" y="0"/>
                  </a:lnTo>
                  <a:lnTo>
                    <a:pt x="0" y="7619"/>
                  </a:lnTo>
                  <a:lnTo>
                    <a:pt x="2061718" y="7619"/>
                  </a:lnTo>
                  <a:lnTo>
                    <a:pt x="2032000" y="0"/>
                  </a:lnTo>
                  <a:close/>
                </a:path>
              </a:pathLst>
            </a:custGeom>
            <a:solidFill>
              <a:srgbClr val="7A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5" name="object 1695"/>
            <p:cNvSpPr/>
            <p:nvPr/>
          </p:nvSpPr>
          <p:spPr>
            <a:xfrm>
              <a:off x="2048001" y="453389"/>
              <a:ext cx="2110740" cy="7620"/>
            </a:xfrm>
            <a:custGeom>
              <a:avLst/>
              <a:gdLst/>
              <a:ahLst/>
              <a:cxnLst/>
              <a:rect l="l" t="t" r="r" b="b"/>
              <a:pathLst>
                <a:path w="2110740" h="7620">
                  <a:moveTo>
                    <a:pt x="2078482" y="0"/>
                  </a:moveTo>
                  <a:lnTo>
                    <a:pt x="16764" y="0"/>
                  </a:lnTo>
                  <a:lnTo>
                    <a:pt x="13208" y="2539"/>
                  </a:lnTo>
                  <a:lnTo>
                    <a:pt x="0" y="7620"/>
                  </a:lnTo>
                  <a:lnTo>
                    <a:pt x="2110486" y="7620"/>
                  </a:lnTo>
                  <a:lnTo>
                    <a:pt x="2104898" y="2539"/>
                  </a:lnTo>
                  <a:lnTo>
                    <a:pt x="2088388" y="2539"/>
                  </a:lnTo>
                  <a:lnTo>
                    <a:pt x="2078482" y="0"/>
                  </a:lnTo>
                  <a:close/>
                </a:path>
              </a:pathLst>
            </a:custGeom>
            <a:solidFill>
              <a:srgbClr val="7B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6" name="object 1696"/>
            <p:cNvSpPr/>
            <p:nvPr/>
          </p:nvSpPr>
          <p:spPr>
            <a:xfrm>
              <a:off x="2028189" y="461010"/>
              <a:ext cx="2138680" cy="7620"/>
            </a:xfrm>
            <a:custGeom>
              <a:avLst/>
              <a:gdLst/>
              <a:ahLst/>
              <a:cxnLst/>
              <a:rect l="l" t="t" r="r" b="b"/>
              <a:pathLst>
                <a:path w="2138679" h="7620">
                  <a:moveTo>
                    <a:pt x="2130298" y="0"/>
                  </a:moveTo>
                  <a:lnTo>
                    <a:pt x="19811" y="0"/>
                  </a:lnTo>
                  <a:lnTo>
                    <a:pt x="0" y="7619"/>
                  </a:lnTo>
                  <a:lnTo>
                    <a:pt x="2138680" y="7619"/>
                  </a:lnTo>
                  <a:lnTo>
                    <a:pt x="2130298" y="0"/>
                  </a:lnTo>
                  <a:close/>
                </a:path>
              </a:pathLst>
            </a:custGeom>
            <a:solidFill>
              <a:srgbClr val="7D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7" name="object 1697"/>
            <p:cNvSpPr/>
            <p:nvPr/>
          </p:nvSpPr>
          <p:spPr>
            <a:xfrm>
              <a:off x="2020570" y="468629"/>
              <a:ext cx="2167890" cy="6350"/>
            </a:xfrm>
            <a:custGeom>
              <a:avLst/>
              <a:gdLst/>
              <a:ahLst/>
              <a:cxnLst/>
              <a:rect l="l" t="t" r="r" b="b"/>
              <a:pathLst>
                <a:path w="2167890" h="6350">
                  <a:moveTo>
                    <a:pt x="2160270" y="0"/>
                  </a:moveTo>
                  <a:lnTo>
                    <a:pt x="7619" y="0"/>
                  </a:lnTo>
                  <a:lnTo>
                    <a:pt x="0" y="6350"/>
                  </a:lnTo>
                  <a:lnTo>
                    <a:pt x="2167889" y="6350"/>
                  </a:lnTo>
                  <a:lnTo>
                    <a:pt x="2160270" y="0"/>
                  </a:lnTo>
                  <a:close/>
                </a:path>
              </a:pathLst>
            </a:custGeom>
            <a:solidFill>
              <a:srgbClr val="7F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8" name="object 1698"/>
            <p:cNvSpPr/>
            <p:nvPr/>
          </p:nvSpPr>
          <p:spPr>
            <a:xfrm>
              <a:off x="2011552" y="474979"/>
              <a:ext cx="2199005" cy="7620"/>
            </a:xfrm>
            <a:custGeom>
              <a:avLst/>
              <a:gdLst/>
              <a:ahLst/>
              <a:cxnLst/>
              <a:rect l="l" t="t" r="r" b="b"/>
              <a:pathLst>
                <a:path w="2199004" h="7620">
                  <a:moveTo>
                    <a:pt x="2176906" y="0"/>
                  </a:moveTo>
                  <a:lnTo>
                    <a:pt x="9017" y="0"/>
                  </a:lnTo>
                  <a:lnTo>
                    <a:pt x="1397" y="6350"/>
                  </a:lnTo>
                  <a:lnTo>
                    <a:pt x="0" y="7620"/>
                  </a:lnTo>
                  <a:lnTo>
                    <a:pt x="2198624" y="7620"/>
                  </a:lnTo>
                  <a:lnTo>
                    <a:pt x="2197227" y="6350"/>
                  </a:lnTo>
                  <a:lnTo>
                    <a:pt x="2184527" y="6350"/>
                  </a:lnTo>
                  <a:lnTo>
                    <a:pt x="2176906" y="0"/>
                  </a:lnTo>
                  <a:close/>
                </a:path>
              </a:pathLst>
            </a:custGeom>
            <a:solidFill>
              <a:srgbClr val="80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9" name="object 1699"/>
            <p:cNvSpPr/>
            <p:nvPr/>
          </p:nvSpPr>
          <p:spPr>
            <a:xfrm>
              <a:off x="2003170" y="482599"/>
              <a:ext cx="2215515" cy="7620"/>
            </a:xfrm>
            <a:custGeom>
              <a:avLst/>
              <a:gdLst/>
              <a:ahLst/>
              <a:cxnLst/>
              <a:rect l="l" t="t" r="r" b="b"/>
              <a:pathLst>
                <a:path w="2215515" h="7620">
                  <a:moveTo>
                    <a:pt x="2207006" y="0"/>
                  </a:moveTo>
                  <a:lnTo>
                    <a:pt x="8382" y="0"/>
                  </a:lnTo>
                  <a:lnTo>
                    <a:pt x="0" y="7620"/>
                  </a:lnTo>
                  <a:lnTo>
                    <a:pt x="2215388" y="7620"/>
                  </a:lnTo>
                  <a:lnTo>
                    <a:pt x="2207006" y="0"/>
                  </a:lnTo>
                  <a:close/>
                </a:path>
              </a:pathLst>
            </a:custGeom>
            <a:solidFill>
              <a:srgbClr val="82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0" name="object 1700"/>
            <p:cNvSpPr/>
            <p:nvPr/>
          </p:nvSpPr>
          <p:spPr>
            <a:xfrm>
              <a:off x="1996185" y="490220"/>
              <a:ext cx="2240915" cy="6350"/>
            </a:xfrm>
            <a:custGeom>
              <a:avLst/>
              <a:gdLst/>
              <a:ahLst/>
              <a:cxnLst/>
              <a:rect l="l" t="t" r="r" b="b"/>
              <a:pathLst>
                <a:path w="2240915" h="6350">
                  <a:moveTo>
                    <a:pt x="2222373" y="0"/>
                  </a:moveTo>
                  <a:lnTo>
                    <a:pt x="6985" y="0"/>
                  </a:lnTo>
                  <a:lnTo>
                    <a:pt x="0" y="6350"/>
                  </a:lnTo>
                  <a:lnTo>
                    <a:pt x="2240534" y="6350"/>
                  </a:lnTo>
                  <a:lnTo>
                    <a:pt x="2237994" y="3809"/>
                  </a:lnTo>
                  <a:lnTo>
                    <a:pt x="2226564" y="3809"/>
                  </a:lnTo>
                  <a:lnTo>
                    <a:pt x="2222373" y="0"/>
                  </a:lnTo>
                  <a:close/>
                </a:path>
              </a:pathLst>
            </a:custGeom>
            <a:solidFill>
              <a:srgbClr val="84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1" name="object 1701"/>
            <p:cNvSpPr/>
            <p:nvPr/>
          </p:nvSpPr>
          <p:spPr>
            <a:xfrm>
              <a:off x="1987804" y="496570"/>
              <a:ext cx="2256790" cy="7620"/>
            </a:xfrm>
            <a:custGeom>
              <a:avLst/>
              <a:gdLst/>
              <a:ahLst/>
              <a:cxnLst/>
              <a:rect l="l" t="t" r="r" b="b"/>
              <a:pathLst>
                <a:path w="2256790" h="7620">
                  <a:moveTo>
                    <a:pt x="2248916" y="0"/>
                  </a:moveTo>
                  <a:lnTo>
                    <a:pt x="8381" y="0"/>
                  </a:lnTo>
                  <a:lnTo>
                    <a:pt x="0" y="7619"/>
                  </a:lnTo>
                  <a:lnTo>
                    <a:pt x="2256535" y="7619"/>
                  </a:lnTo>
                  <a:lnTo>
                    <a:pt x="2248916" y="0"/>
                  </a:lnTo>
                  <a:close/>
                </a:path>
              </a:pathLst>
            </a:custGeom>
            <a:solidFill>
              <a:srgbClr val="85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2" name="object 1702"/>
            <p:cNvSpPr/>
            <p:nvPr/>
          </p:nvSpPr>
          <p:spPr>
            <a:xfrm>
              <a:off x="1979929" y="504189"/>
              <a:ext cx="2272030" cy="7620"/>
            </a:xfrm>
            <a:custGeom>
              <a:avLst/>
              <a:gdLst/>
              <a:ahLst/>
              <a:cxnLst/>
              <a:rect l="l" t="t" r="r" b="b"/>
              <a:pathLst>
                <a:path w="2272029" h="7620">
                  <a:moveTo>
                    <a:pt x="2264410" y="0"/>
                  </a:moveTo>
                  <a:lnTo>
                    <a:pt x="7874" y="0"/>
                  </a:lnTo>
                  <a:lnTo>
                    <a:pt x="5080" y="2539"/>
                  </a:lnTo>
                  <a:lnTo>
                    <a:pt x="0" y="7620"/>
                  </a:lnTo>
                  <a:lnTo>
                    <a:pt x="2271522" y="7620"/>
                  </a:lnTo>
                  <a:lnTo>
                    <a:pt x="2266950" y="2539"/>
                  </a:lnTo>
                  <a:lnTo>
                    <a:pt x="2264410" y="0"/>
                  </a:lnTo>
                  <a:close/>
                </a:path>
              </a:pathLst>
            </a:custGeom>
            <a:solidFill>
              <a:srgbClr val="87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3" name="object 1703"/>
            <p:cNvSpPr/>
            <p:nvPr/>
          </p:nvSpPr>
          <p:spPr>
            <a:xfrm>
              <a:off x="1973579" y="511810"/>
              <a:ext cx="2284095" cy="6350"/>
            </a:xfrm>
            <a:custGeom>
              <a:avLst/>
              <a:gdLst/>
              <a:ahLst/>
              <a:cxnLst/>
              <a:rect l="l" t="t" r="r" b="b"/>
              <a:pathLst>
                <a:path w="2284095" h="6350">
                  <a:moveTo>
                    <a:pt x="2277872" y="0"/>
                  </a:moveTo>
                  <a:lnTo>
                    <a:pt x="6350" y="0"/>
                  </a:lnTo>
                  <a:lnTo>
                    <a:pt x="0" y="6350"/>
                  </a:lnTo>
                  <a:lnTo>
                    <a:pt x="2283587" y="6350"/>
                  </a:lnTo>
                  <a:lnTo>
                    <a:pt x="2277872" y="0"/>
                  </a:lnTo>
                  <a:close/>
                </a:path>
              </a:pathLst>
            </a:custGeom>
            <a:solidFill>
              <a:srgbClr val="89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4" name="object 1704"/>
            <p:cNvSpPr/>
            <p:nvPr/>
          </p:nvSpPr>
          <p:spPr>
            <a:xfrm>
              <a:off x="1969452" y="518159"/>
              <a:ext cx="2301875" cy="7620"/>
            </a:xfrm>
            <a:custGeom>
              <a:avLst/>
              <a:gdLst/>
              <a:ahLst/>
              <a:cxnLst/>
              <a:rect l="l" t="t" r="r" b="b"/>
              <a:pathLst>
                <a:path w="2301875" h="7620">
                  <a:moveTo>
                    <a:pt x="2301875" y="1270"/>
                  </a:moveTo>
                  <a:lnTo>
                    <a:pt x="2288286" y="1270"/>
                  </a:lnTo>
                  <a:lnTo>
                    <a:pt x="2288286" y="0"/>
                  </a:lnTo>
                  <a:lnTo>
                    <a:pt x="3492" y="0"/>
                  </a:lnTo>
                  <a:lnTo>
                    <a:pt x="3492" y="1270"/>
                  </a:lnTo>
                  <a:lnTo>
                    <a:pt x="0" y="1270"/>
                  </a:lnTo>
                  <a:lnTo>
                    <a:pt x="0" y="7620"/>
                  </a:lnTo>
                  <a:lnTo>
                    <a:pt x="2301875" y="7620"/>
                  </a:lnTo>
                  <a:lnTo>
                    <a:pt x="2301875" y="1270"/>
                  </a:lnTo>
                  <a:close/>
                </a:path>
              </a:pathLst>
            </a:custGeom>
            <a:solidFill>
              <a:srgbClr val="8A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5" name="object 1705"/>
            <p:cNvSpPr/>
            <p:nvPr/>
          </p:nvSpPr>
          <p:spPr>
            <a:xfrm>
              <a:off x="1960308" y="525779"/>
              <a:ext cx="2320290" cy="7620"/>
            </a:xfrm>
            <a:custGeom>
              <a:avLst/>
              <a:gdLst/>
              <a:ahLst/>
              <a:cxnLst/>
              <a:rect l="l" t="t" r="r" b="b"/>
              <a:pathLst>
                <a:path w="2320290" h="7620">
                  <a:moveTo>
                    <a:pt x="2319972" y="6350"/>
                  </a:moveTo>
                  <a:lnTo>
                    <a:pt x="2316734" y="6350"/>
                  </a:lnTo>
                  <a:lnTo>
                    <a:pt x="2316734" y="0"/>
                  </a:lnTo>
                  <a:lnTo>
                    <a:pt x="3429" y="0"/>
                  </a:lnTo>
                  <a:lnTo>
                    <a:pt x="3429" y="6350"/>
                  </a:lnTo>
                  <a:lnTo>
                    <a:pt x="0" y="6350"/>
                  </a:lnTo>
                  <a:lnTo>
                    <a:pt x="0" y="7620"/>
                  </a:lnTo>
                  <a:lnTo>
                    <a:pt x="2319972" y="7620"/>
                  </a:lnTo>
                  <a:lnTo>
                    <a:pt x="2319972" y="6350"/>
                  </a:lnTo>
                  <a:close/>
                </a:path>
              </a:pathLst>
            </a:custGeom>
            <a:solidFill>
              <a:srgbClr val="8CF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6" name="object 1706"/>
            <p:cNvSpPr/>
            <p:nvPr/>
          </p:nvSpPr>
          <p:spPr>
            <a:xfrm>
              <a:off x="1954022" y="533399"/>
              <a:ext cx="2330450" cy="6350"/>
            </a:xfrm>
            <a:custGeom>
              <a:avLst/>
              <a:gdLst/>
              <a:ahLst/>
              <a:cxnLst/>
              <a:rect l="l" t="t" r="r" b="b"/>
              <a:pathLst>
                <a:path w="2330450" h="6350">
                  <a:moveTo>
                    <a:pt x="2326640" y="0"/>
                  </a:moveTo>
                  <a:lnTo>
                    <a:pt x="5714" y="0"/>
                  </a:lnTo>
                  <a:lnTo>
                    <a:pt x="0" y="6350"/>
                  </a:lnTo>
                  <a:lnTo>
                    <a:pt x="2330450" y="6350"/>
                  </a:lnTo>
                  <a:lnTo>
                    <a:pt x="2326640" y="0"/>
                  </a:lnTo>
                  <a:close/>
                </a:path>
              </a:pathLst>
            </a:custGeom>
            <a:solidFill>
              <a:srgbClr val="8EF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7" name="object 1707"/>
            <p:cNvSpPr/>
            <p:nvPr/>
          </p:nvSpPr>
          <p:spPr>
            <a:xfrm>
              <a:off x="1947417" y="539749"/>
              <a:ext cx="2343785" cy="7620"/>
            </a:xfrm>
            <a:custGeom>
              <a:avLst/>
              <a:gdLst/>
              <a:ahLst/>
              <a:cxnLst/>
              <a:rect l="l" t="t" r="r" b="b"/>
              <a:pathLst>
                <a:path w="2343785" h="7620">
                  <a:moveTo>
                    <a:pt x="2337054" y="0"/>
                  </a:moveTo>
                  <a:lnTo>
                    <a:pt x="6604" y="0"/>
                  </a:lnTo>
                  <a:lnTo>
                    <a:pt x="2032" y="5079"/>
                  </a:lnTo>
                  <a:lnTo>
                    <a:pt x="0" y="7620"/>
                  </a:lnTo>
                  <a:lnTo>
                    <a:pt x="2343658" y="7620"/>
                  </a:lnTo>
                  <a:lnTo>
                    <a:pt x="2340102" y="5079"/>
                  </a:lnTo>
                  <a:lnTo>
                    <a:pt x="2337054" y="0"/>
                  </a:lnTo>
                  <a:close/>
                </a:path>
              </a:pathLst>
            </a:custGeom>
            <a:solidFill>
              <a:srgbClr val="8FF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8" name="object 1708"/>
            <p:cNvSpPr/>
            <p:nvPr/>
          </p:nvSpPr>
          <p:spPr>
            <a:xfrm>
              <a:off x="1941322" y="547370"/>
              <a:ext cx="2360930" cy="7620"/>
            </a:xfrm>
            <a:custGeom>
              <a:avLst/>
              <a:gdLst/>
              <a:ahLst/>
              <a:cxnLst/>
              <a:rect l="l" t="t" r="r" b="b"/>
              <a:pathLst>
                <a:path w="2360929" h="7620">
                  <a:moveTo>
                    <a:pt x="2349754" y="0"/>
                  </a:moveTo>
                  <a:lnTo>
                    <a:pt x="6095" y="0"/>
                  </a:lnTo>
                  <a:lnTo>
                    <a:pt x="0" y="7619"/>
                  </a:lnTo>
                  <a:lnTo>
                    <a:pt x="2360422" y="7619"/>
                  </a:lnTo>
                  <a:lnTo>
                    <a:pt x="2349754" y="0"/>
                  </a:lnTo>
                  <a:close/>
                </a:path>
              </a:pathLst>
            </a:custGeom>
            <a:solidFill>
              <a:srgbClr val="91F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9" name="object 1709"/>
            <p:cNvSpPr/>
            <p:nvPr/>
          </p:nvSpPr>
          <p:spPr>
            <a:xfrm>
              <a:off x="1936623" y="554989"/>
              <a:ext cx="2370455" cy="6350"/>
            </a:xfrm>
            <a:custGeom>
              <a:avLst/>
              <a:gdLst/>
              <a:ahLst/>
              <a:cxnLst/>
              <a:rect l="l" t="t" r="r" b="b"/>
              <a:pathLst>
                <a:path w="2370454" h="6350">
                  <a:moveTo>
                    <a:pt x="2365121" y="0"/>
                  </a:moveTo>
                  <a:lnTo>
                    <a:pt x="4699" y="0"/>
                  </a:lnTo>
                  <a:lnTo>
                    <a:pt x="2667" y="2539"/>
                  </a:lnTo>
                  <a:lnTo>
                    <a:pt x="0" y="6350"/>
                  </a:lnTo>
                  <a:lnTo>
                    <a:pt x="2370201" y="6350"/>
                  </a:lnTo>
                  <a:lnTo>
                    <a:pt x="2368677" y="2539"/>
                  </a:lnTo>
                  <a:lnTo>
                    <a:pt x="2365121" y="0"/>
                  </a:lnTo>
                  <a:close/>
                </a:path>
              </a:pathLst>
            </a:custGeom>
            <a:solidFill>
              <a:srgbClr val="93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0" name="object 1710"/>
            <p:cNvSpPr/>
            <p:nvPr/>
          </p:nvSpPr>
          <p:spPr>
            <a:xfrm>
              <a:off x="1931289" y="561339"/>
              <a:ext cx="2378710" cy="7620"/>
            </a:xfrm>
            <a:custGeom>
              <a:avLst/>
              <a:gdLst/>
              <a:ahLst/>
              <a:cxnLst/>
              <a:rect l="l" t="t" r="r" b="b"/>
              <a:pathLst>
                <a:path w="2378710" h="7620">
                  <a:moveTo>
                    <a:pt x="2375535" y="0"/>
                  </a:moveTo>
                  <a:lnTo>
                    <a:pt x="5334" y="0"/>
                  </a:lnTo>
                  <a:lnTo>
                    <a:pt x="0" y="7620"/>
                  </a:lnTo>
                  <a:lnTo>
                    <a:pt x="2378583" y="7620"/>
                  </a:lnTo>
                  <a:lnTo>
                    <a:pt x="2375535" y="0"/>
                  </a:lnTo>
                  <a:close/>
                </a:path>
              </a:pathLst>
            </a:custGeom>
            <a:solidFill>
              <a:srgbClr val="94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1" name="object 1711"/>
            <p:cNvSpPr/>
            <p:nvPr/>
          </p:nvSpPr>
          <p:spPr>
            <a:xfrm>
              <a:off x="1928177" y="568959"/>
              <a:ext cx="2384425" cy="7620"/>
            </a:xfrm>
            <a:custGeom>
              <a:avLst/>
              <a:gdLst/>
              <a:ahLst/>
              <a:cxnLst/>
              <a:rect l="l" t="t" r="r" b="b"/>
              <a:pathLst>
                <a:path w="2384425" h="7620">
                  <a:moveTo>
                    <a:pt x="2384094" y="1270"/>
                  </a:moveTo>
                  <a:lnTo>
                    <a:pt x="2381948" y="1270"/>
                  </a:lnTo>
                  <a:lnTo>
                    <a:pt x="2381948" y="0"/>
                  </a:lnTo>
                  <a:lnTo>
                    <a:pt x="2667" y="0"/>
                  </a:lnTo>
                  <a:lnTo>
                    <a:pt x="2667" y="1270"/>
                  </a:lnTo>
                  <a:lnTo>
                    <a:pt x="0" y="1270"/>
                  </a:lnTo>
                  <a:lnTo>
                    <a:pt x="0" y="7620"/>
                  </a:lnTo>
                  <a:lnTo>
                    <a:pt x="2384094" y="7620"/>
                  </a:lnTo>
                  <a:lnTo>
                    <a:pt x="2384094" y="1270"/>
                  </a:lnTo>
                  <a:close/>
                </a:path>
              </a:pathLst>
            </a:custGeom>
            <a:solidFill>
              <a:srgbClr val="96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2" name="object 1712"/>
            <p:cNvSpPr/>
            <p:nvPr/>
          </p:nvSpPr>
          <p:spPr>
            <a:xfrm>
              <a:off x="1917700" y="576579"/>
              <a:ext cx="2402205" cy="13970"/>
            </a:xfrm>
            <a:custGeom>
              <a:avLst/>
              <a:gdLst/>
              <a:ahLst/>
              <a:cxnLst/>
              <a:rect l="l" t="t" r="r" b="b"/>
              <a:pathLst>
                <a:path w="2402204" h="13970">
                  <a:moveTo>
                    <a:pt x="2401824" y="13970"/>
                  </a:moveTo>
                  <a:lnTo>
                    <a:pt x="2400300" y="6350"/>
                  </a:lnTo>
                  <a:lnTo>
                    <a:pt x="2396490" y="0"/>
                  </a:lnTo>
                  <a:lnTo>
                    <a:pt x="8255" y="0"/>
                  </a:lnTo>
                  <a:lnTo>
                    <a:pt x="3810" y="6350"/>
                  </a:lnTo>
                  <a:lnTo>
                    <a:pt x="0" y="13970"/>
                  </a:lnTo>
                  <a:lnTo>
                    <a:pt x="2401824" y="13970"/>
                  </a:lnTo>
                  <a:close/>
                </a:path>
              </a:pathLst>
            </a:custGeom>
            <a:solidFill>
              <a:srgbClr val="99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3" name="object 1713"/>
            <p:cNvSpPr/>
            <p:nvPr/>
          </p:nvSpPr>
          <p:spPr>
            <a:xfrm>
              <a:off x="1914525" y="590549"/>
              <a:ext cx="2406650" cy="7620"/>
            </a:xfrm>
            <a:custGeom>
              <a:avLst/>
              <a:gdLst/>
              <a:ahLst/>
              <a:cxnLst/>
              <a:rect l="l" t="t" r="r" b="b"/>
              <a:pathLst>
                <a:path w="2406650" h="7620">
                  <a:moveTo>
                    <a:pt x="2406523" y="5080"/>
                  </a:moveTo>
                  <a:lnTo>
                    <a:pt x="2405494" y="5080"/>
                  </a:lnTo>
                  <a:lnTo>
                    <a:pt x="2405494" y="0"/>
                  </a:lnTo>
                  <a:lnTo>
                    <a:pt x="1905" y="0"/>
                  </a:lnTo>
                  <a:lnTo>
                    <a:pt x="1905" y="5080"/>
                  </a:lnTo>
                  <a:lnTo>
                    <a:pt x="0" y="5080"/>
                  </a:lnTo>
                  <a:lnTo>
                    <a:pt x="0" y="7620"/>
                  </a:lnTo>
                  <a:lnTo>
                    <a:pt x="2406523" y="7620"/>
                  </a:lnTo>
                  <a:lnTo>
                    <a:pt x="2406523" y="5080"/>
                  </a:lnTo>
                  <a:close/>
                </a:path>
              </a:pathLst>
            </a:custGeom>
            <a:solidFill>
              <a:srgbClr val="9B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4" name="object 1714"/>
            <p:cNvSpPr/>
            <p:nvPr/>
          </p:nvSpPr>
          <p:spPr>
            <a:xfrm>
              <a:off x="1910079" y="598170"/>
              <a:ext cx="2414905" cy="7620"/>
            </a:xfrm>
            <a:custGeom>
              <a:avLst/>
              <a:gdLst/>
              <a:ahLst/>
              <a:cxnLst/>
              <a:rect l="l" t="t" r="r" b="b"/>
              <a:pathLst>
                <a:path w="2414904" h="7620">
                  <a:moveTo>
                    <a:pt x="2411475" y="0"/>
                  </a:moveTo>
                  <a:lnTo>
                    <a:pt x="3809" y="0"/>
                  </a:lnTo>
                  <a:lnTo>
                    <a:pt x="0" y="7619"/>
                  </a:lnTo>
                  <a:lnTo>
                    <a:pt x="2414524" y="7619"/>
                  </a:lnTo>
                  <a:lnTo>
                    <a:pt x="2411475" y="0"/>
                  </a:lnTo>
                  <a:close/>
                </a:path>
              </a:pathLst>
            </a:custGeom>
            <a:solidFill>
              <a:srgbClr val="9D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5" name="object 1715"/>
            <p:cNvSpPr/>
            <p:nvPr/>
          </p:nvSpPr>
          <p:spPr>
            <a:xfrm>
              <a:off x="1907667" y="604520"/>
              <a:ext cx="2423795" cy="7620"/>
            </a:xfrm>
            <a:custGeom>
              <a:avLst/>
              <a:gdLst/>
              <a:ahLst/>
              <a:cxnLst/>
              <a:rect l="l" t="t" r="r" b="b"/>
              <a:pathLst>
                <a:path w="2423795" h="7620">
                  <a:moveTo>
                    <a:pt x="2416429" y="0"/>
                  </a:moveTo>
                  <a:lnTo>
                    <a:pt x="3047" y="0"/>
                  </a:lnTo>
                  <a:lnTo>
                    <a:pt x="1142" y="3809"/>
                  </a:lnTo>
                  <a:lnTo>
                    <a:pt x="0" y="7619"/>
                  </a:lnTo>
                  <a:lnTo>
                    <a:pt x="2423414" y="7619"/>
                  </a:lnTo>
                  <a:lnTo>
                    <a:pt x="2423032" y="3809"/>
                  </a:lnTo>
                  <a:lnTo>
                    <a:pt x="2417953" y="3809"/>
                  </a:lnTo>
                  <a:lnTo>
                    <a:pt x="2416429" y="0"/>
                  </a:lnTo>
                  <a:close/>
                </a:path>
              </a:pathLst>
            </a:custGeom>
            <a:solidFill>
              <a:srgbClr val="9E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6" name="object 1716"/>
            <p:cNvSpPr/>
            <p:nvPr/>
          </p:nvSpPr>
          <p:spPr>
            <a:xfrm>
              <a:off x="1905380" y="612139"/>
              <a:ext cx="2426970" cy="7620"/>
            </a:xfrm>
            <a:custGeom>
              <a:avLst/>
              <a:gdLst/>
              <a:ahLst/>
              <a:cxnLst/>
              <a:rect l="l" t="t" r="r" b="b"/>
              <a:pathLst>
                <a:path w="2426970" h="7620">
                  <a:moveTo>
                    <a:pt x="2425699" y="0"/>
                  </a:moveTo>
                  <a:lnTo>
                    <a:pt x="2286" y="0"/>
                  </a:lnTo>
                  <a:lnTo>
                    <a:pt x="0" y="7620"/>
                  </a:lnTo>
                  <a:lnTo>
                    <a:pt x="2426462" y="7620"/>
                  </a:lnTo>
                  <a:lnTo>
                    <a:pt x="2425699" y="0"/>
                  </a:lnTo>
                  <a:close/>
                </a:path>
              </a:pathLst>
            </a:custGeom>
            <a:solidFill>
              <a:srgbClr val="A0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7" name="object 1717"/>
            <p:cNvSpPr/>
            <p:nvPr/>
          </p:nvSpPr>
          <p:spPr>
            <a:xfrm>
              <a:off x="1903095" y="619760"/>
              <a:ext cx="2429510" cy="7620"/>
            </a:xfrm>
            <a:custGeom>
              <a:avLst/>
              <a:gdLst/>
              <a:ahLst/>
              <a:cxnLst/>
              <a:rect l="l" t="t" r="r" b="b"/>
              <a:pathLst>
                <a:path w="2429510" h="7620">
                  <a:moveTo>
                    <a:pt x="2428748" y="0"/>
                  </a:moveTo>
                  <a:lnTo>
                    <a:pt x="2286" y="0"/>
                  </a:lnTo>
                  <a:lnTo>
                    <a:pt x="0" y="7619"/>
                  </a:lnTo>
                  <a:lnTo>
                    <a:pt x="2429510" y="7619"/>
                  </a:lnTo>
                  <a:lnTo>
                    <a:pt x="2428748" y="0"/>
                  </a:lnTo>
                  <a:close/>
                </a:path>
              </a:pathLst>
            </a:custGeom>
            <a:solidFill>
              <a:srgbClr val="A2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8" name="object 1718"/>
            <p:cNvSpPr/>
            <p:nvPr/>
          </p:nvSpPr>
          <p:spPr>
            <a:xfrm>
              <a:off x="1901189" y="626110"/>
              <a:ext cx="2432050" cy="7620"/>
            </a:xfrm>
            <a:custGeom>
              <a:avLst/>
              <a:gdLst/>
              <a:ahLst/>
              <a:cxnLst/>
              <a:rect l="l" t="t" r="r" b="b"/>
              <a:pathLst>
                <a:path w="2432050" h="7620">
                  <a:moveTo>
                    <a:pt x="2431287" y="0"/>
                  </a:moveTo>
                  <a:lnTo>
                    <a:pt x="2285" y="0"/>
                  </a:lnTo>
                  <a:lnTo>
                    <a:pt x="0" y="7619"/>
                  </a:lnTo>
                  <a:lnTo>
                    <a:pt x="2432049" y="7619"/>
                  </a:lnTo>
                  <a:lnTo>
                    <a:pt x="2431287" y="0"/>
                  </a:lnTo>
                  <a:close/>
                </a:path>
              </a:pathLst>
            </a:custGeom>
            <a:solidFill>
              <a:srgbClr val="A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9" name="object 1719"/>
            <p:cNvSpPr/>
            <p:nvPr/>
          </p:nvSpPr>
          <p:spPr>
            <a:xfrm>
              <a:off x="1898904" y="633729"/>
              <a:ext cx="2435225" cy="7620"/>
            </a:xfrm>
            <a:custGeom>
              <a:avLst/>
              <a:gdLst/>
              <a:ahLst/>
              <a:cxnLst/>
              <a:rect l="l" t="t" r="r" b="b"/>
              <a:pathLst>
                <a:path w="2435225" h="7620">
                  <a:moveTo>
                    <a:pt x="2434335" y="0"/>
                  </a:moveTo>
                  <a:lnTo>
                    <a:pt x="2286" y="0"/>
                  </a:lnTo>
                  <a:lnTo>
                    <a:pt x="0" y="7620"/>
                  </a:lnTo>
                  <a:lnTo>
                    <a:pt x="2435097" y="7620"/>
                  </a:lnTo>
                  <a:lnTo>
                    <a:pt x="2434335" y="0"/>
                  </a:lnTo>
                  <a:close/>
                </a:path>
              </a:pathLst>
            </a:custGeom>
            <a:solidFill>
              <a:srgbClr val="A5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0" name="object 1720"/>
            <p:cNvSpPr/>
            <p:nvPr/>
          </p:nvSpPr>
          <p:spPr>
            <a:xfrm>
              <a:off x="1897126" y="641349"/>
              <a:ext cx="2437765" cy="7620"/>
            </a:xfrm>
            <a:custGeom>
              <a:avLst/>
              <a:gdLst/>
              <a:ahLst/>
              <a:cxnLst/>
              <a:rect l="l" t="t" r="r" b="b"/>
              <a:pathLst>
                <a:path w="2437765" h="7620">
                  <a:moveTo>
                    <a:pt x="2436876" y="0"/>
                  </a:moveTo>
                  <a:lnTo>
                    <a:pt x="1778" y="0"/>
                  </a:lnTo>
                  <a:lnTo>
                    <a:pt x="254" y="5079"/>
                  </a:lnTo>
                  <a:lnTo>
                    <a:pt x="0" y="7620"/>
                  </a:lnTo>
                  <a:lnTo>
                    <a:pt x="2437384" y="7620"/>
                  </a:lnTo>
                  <a:lnTo>
                    <a:pt x="2437384" y="5079"/>
                  </a:lnTo>
                  <a:lnTo>
                    <a:pt x="2436876" y="0"/>
                  </a:lnTo>
                  <a:close/>
                </a:path>
              </a:pathLst>
            </a:custGeom>
            <a:solidFill>
              <a:srgbClr val="A7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1" name="object 1721"/>
            <p:cNvSpPr/>
            <p:nvPr/>
          </p:nvSpPr>
          <p:spPr>
            <a:xfrm>
              <a:off x="1896491" y="647699"/>
              <a:ext cx="2438400" cy="7620"/>
            </a:xfrm>
            <a:custGeom>
              <a:avLst/>
              <a:gdLst/>
              <a:ahLst/>
              <a:cxnLst/>
              <a:rect l="l" t="t" r="r" b="b"/>
              <a:pathLst>
                <a:path w="2438400" h="7620">
                  <a:moveTo>
                    <a:pt x="2438019" y="0"/>
                  </a:moveTo>
                  <a:lnTo>
                    <a:pt x="762" y="0"/>
                  </a:lnTo>
                  <a:lnTo>
                    <a:pt x="0" y="7620"/>
                  </a:lnTo>
                  <a:lnTo>
                    <a:pt x="2438019" y="7620"/>
                  </a:lnTo>
                  <a:lnTo>
                    <a:pt x="2438019" y="0"/>
                  </a:lnTo>
                  <a:close/>
                </a:path>
              </a:pathLst>
            </a:custGeom>
            <a:solidFill>
              <a:srgbClr val="A8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2" name="object 1722"/>
            <p:cNvSpPr/>
            <p:nvPr/>
          </p:nvSpPr>
          <p:spPr>
            <a:xfrm>
              <a:off x="1896110" y="655319"/>
              <a:ext cx="2438400" cy="7620"/>
            </a:xfrm>
            <a:custGeom>
              <a:avLst/>
              <a:gdLst/>
              <a:ahLst/>
              <a:cxnLst/>
              <a:rect l="l" t="t" r="r" b="b"/>
              <a:pathLst>
                <a:path w="2438400" h="7620">
                  <a:moveTo>
                    <a:pt x="2438400" y="0"/>
                  </a:moveTo>
                  <a:lnTo>
                    <a:pt x="190" y="0"/>
                  </a:lnTo>
                  <a:lnTo>
                    <a:pt x="190" y="381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2438209" y="7620"/>
                  </a:lnTo>
                  <a:lnTo>
                    <a:pt x="2438209" y="3810"/>
                  </a:lnTo>
                  <a:lnTo>
                    <a:pt x="2438400" y="3810"/>
                  </a:lnTo>
                  <a:lnTo>
                    <a:pt x="2438400" y="0"/>
                  </a:lnTo>
                  <a:close/>
                </a:path>
              </a:pathLst>
            </a:custGeom>
            <a:solidFill>
              <a:srgbClr val="AA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3" name="object 1723"/>
            <p:cNvSpPr/>
            <p:nvPr/>
          </p:nvSpPr>
          <p:spPr>
            <a:xfrm>
              <a:off x="1896110" y="662939"/>
              <a:ext cx="2438400" cy="7620"/>
            </a:xfrm>
            <a:custGeom>
              <a:avLst/>
              <a:gdLst/>
              <a:ahLst/>
              <a:cxnLst/>
              <a:rect l="l" t="t" r="r" b="b"/>
              <a:pathLst>
                <a:path w="2438400" h="7620">
                  <a:moveTo>
                    <a:pt x="2438018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2437256" y="7620"/>
                  </a:lnTo>
                  <a:lnTo>
                    <a:pt x="2438018" y="0"/>
                  </a:lnTo>
                  <a:close/>
                </a:path>
              </a:pathLst>
            </a:custGeom>
            <a:solidFill>
              <a:srgbClr val="AC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4" name="object 1724"/>
            <p:cNvSpPr/>
            <p:nvPr/>
          </p:nvSpPr>
          <p:spPr>
            <a:xfrm>
              <a:off x="1896110" y="669289"/>
              <a:ext cx="2437765" cy="7620"/>
            </a:xfrm>
            <a:custGeom>
              <a:avLst/>
              <a:gdLst/>
              <a:ahLst/>
              <a:cxnLst/>
              <a:rect l="l" t="t" r="r" b="b"/>
              <a:pathLst>
                <a:path w="2437765" h="7620">
                  <a:moveTo>
                    <a:pt x="2437257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254" y="2540"/>
                  </a:lnTo>
                  <a:lnTo>
                    <a:pt x="254" y="7620"/>
                  </a:lnTo>
                  <a:lnTo>
                    <a:pt x="2436622" y="7620"/>
                  </a:lnTo>
                  <a:lnTo>
                    <a:pt x="2436622" y="2540"/>
                  </a:lnTo>
                  <a:lnTo>
                    <a:pt x="2437257" y="2540"/>
                  </a:lnTo>
                  <a:lnTo>
                    <a:pt x="2437257" y="0"/>
                  </a:lnTo>
                  <a:close/>
                </a:path>
              </a:pathLst>
            </a:custGeom>
            <a:solidFill>
              <a:srgbClr val="AD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5" name="object 1725"/>
            <p:cNvSpPr/>
            <p:nvPr/>
          </p:nvSpPr>
          <p:spPr>
            <a:xfrm>
              <a:off x="1896617" y="676910"/>
              <a:ext cx="2435860" cy="7620"/>
            </a:xfrm>
            <a:custGeom>
              <a:avLst/>
              <a:gdLst/>
              <a:ahLst/>
              <a:cxnLst/>
              <a:rect l="l" t="t" r="r" b="b"/>
              <a:pathLst>
                <a:path w="2435860" h="7620">
                  <a:moveTo>
                    <a:pt x="2435606" y="0"/>
                  </a:moveTo>
                  <a:lnTo>
                    <a:pt x="0" y="0"/>
                  </a:lnTo>
                  <a:lnTo>
                    <a:pt x="762" y="7619"/>
                  </a:lnTo>
                  <a:lnTo>
                    <a:pt x="2434082" y="7619"/>
                  </a:lnTo>
                  <a:lnTo>
                    <a:pt x="2435606" y="0"/>
                  </a:lnTo>
                  <a:close/>
                </a:path>
              </a:pathLst>
            </a:custGeom>
            <a:solidFill>
              <a:srgbClr val="AF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6" name="object 1726"/>
            <p:cNvSpPr/>
            <p:nvPr/>
          </p:nvSpPr>
          <p:spPr>
            <a:xfrm>
              <a:off x="1897379" y="684529"/>
              <a:ext cx="2433320" cy="7620"/>
            </a:xfrm>
            <a:custGeom>
              <a:avLst/>
              <a:gdLst/>
              <a:ahLst/>
              <a:cxnLst/>
              <a:rect l="l" t="t" r="r" b="b"/>
              <a:pathLst>
                <a:path w="2433320" h="7620">
                  <a:moveTo>
                    <a:pt x="2433320" y="0"/>
                  </a:moveTo>
                  <a:lnTo>
                    <a:pt x="0" y="0"/>
                  </a:lnTo>
                  <a:lnTo>
                    <a:pt x="762" y="7620"/>
                  </a:lnTo>
                  <a:lnTo>
                    <a:pt x="2431796" y="7620"/>
                  </a:lnTo>
                  <a:lnTo>
                    <a:pt x="2433320" y="0"/>
                  </a:lnTo>
                  <a:close/>
                </a:path>
              </a:pathLst>
            </a:custGeom>
            <a:solidFill>
              <a:srgbClr val="B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7" name="object 1727"/>
            <p:cNvSpPr/>
            <p:nvPr/>
          </p:nvSpPr>
          <p:spPr>
            <a:xfrm>
              <a:off x="1898332" y="690879"/>
              <a:ext cx="2430780" cy="7620"/>
            </a:xfrm>
            <a:custGeom>
              <a:avLst/>
              <a:gdLst/>
              <a:ahLst/>
              <a:cxnLst/>
              <a:rect l="l" t="t" r="r" b="b"/>
              <a:pathLst>
                <a:path w="2430779" h="7620">
                  <a:moveTo>
                    <a:pt x="2430462" y="0"/>
                  </a:moveTo>
                  <a:lnTo>
                    <a:pt x="0" y="0"/>
                  </a:lnTo>
                  <a:lnTo>
                    <a:pt x="0" y="6350"/>
                  </a:lnTo>
                  <a:lnTo>
                    <a:pt x="381" y="6350"/>
                  </a:lnTo>
                  <a:lnTo>
                    <a:pt x="381" y="7620"/>
                  </a:lnTo>
                  <a:lnTo>
                    <a:pt x="2343747" y="7620"/>
                  </a:lnTo>
                  <a:lnTo>
                    <a:pt x="2343747" y="6350"/>
                  </a:lnTo>
                  <a:lnTo>
                    <a:pt x="2358707" y="6350"/>
                  </a:lnTo>
                  <a:lnTo>
                    <a:pt x="2360358" y="7620"/>
                  </a:lnTo>
                  <a:lnTo>
                    <a:pt x="2429065" y="7620"/>
                  </a:lnTo>
                  <a:lnTo>
                    <a:pt x="2429827" y="6350"/>
                  </a:lnTo>
                  <a:lnTo>
                    <a:pt x="2430462" y="6350"/>
                  </a:lnTo>
                  <a:lnTo>
                    <a:pt x="2430462" y="0"/>
                  </a:lnTo>
                  <a:close/>
                </a:path>
              </a:pathLst>
            </a:custGeom>
            <a:solidFill>
              <a:srgbClr val="B2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8" name="object 1728"/>
            <p:cNvSpPr/>
            <p:nvPr/>
          </p:nvSpPr>
          <p:spPr>
            <a:xfrm>
              <a:off x="1898777" y="698499"/>
              <a:ext cx="2428875" cy="7620"/>
            </a:xfrm>
            <a:custGeom>
              <a:avLst/>
              <a:gdLst/>
              <a:ahLst/>
              <a:cxnLst/>
              <a:rect l="l" t="t" r="r" b="b"/>
              <a:pathLst>
                <a:path w="2428875" h="7620">
                  <a:moveTo>
                    <a:pt x="2347023" y="7620"/>
                  </a:moveTo>
                  <a:lnTo>
                    <a:pt x="2343594" y="0"/>
                  </a:lnTo>
                  <a:lnTo>
                    <a:pt x="0" y="0"/>
                  </a:lnTo>
                  <a:lnTo>
                    <a:pt x="762" y="7620"/>
                  </a:lnTo>
                  <a:lnTo>
                    <a:pt x="2347023" y="7620"/>
                  </a:lnTo>
                  <a:close/>
                </a:path>
                <a:path w="2428875" h="7620">
                  <a:moveTo>
                    <a:pt x="2428621" y="0"/>
                  </a:moveTo>
                  <a:lnTo>
                    <a:pt x="2359914" y="0"/>
                  </a:lnTo>
                  <a:lnTo>
                    <a:pt x="2369820" y="7620"/>
                  </a:lnTo>
                  <a:lnTo>
                    <a:pt x="2424049" y="7620"/>
                  </a:lnTo>
                  <a:lnTo>
                    <a:pt x="2428621" y="0"/>
                  </a:lnTo>
                  <a:close/>
                </a:path>
              </a:pathLst>
            </a:custGeom>
            <a:solidFill>
              <a:srgbClr val="B4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9" name="object 1729"/>
            <p:cNvSpPr/>
            <p:nvPr/>
          </p:nvSpPr>
          <p:spPr>
            <a:xfrm>
              <a:off x="1853945" y="704849"/>
              <a:ext cx="2470150" cy="7620"/>
            </a:xfrm>
            <a:custGeom>
              <a:avLst/>
              <a:gdLst/>
              <a:ahLst/>
              <a:cxnLst/>
              <a:rect l="l" t="t" r="r" b="b"/>
              <a:pathLst>
                <a:path w="2470150" h="7620">
                  <a:moveTo>
                    <a:pt x="47244" y="5079"/>
                  </a:moveTo>
                  <a:lnTo>
                    <a:pt x="2794" y="5079"/>
                  </a:lnTo>
                  <a:lnTo>
                    <a:pt x="0" y="7620"/>
                  </a:lnTo>
                  <a:lnTo>
                    <a:pt x="48006" y="7620"/>
                  </a:lnTo>
                  <a:lnTo>
                    <a:pt x="47244" y="5079"/>
                  </a:lnTo>
                  <a:close/>
                </a:path>
                <a:path w="2470150" h="7620">
                  <a:moveTo>
                    <a:pt x="2391283" y="0"/>
                  </a:moveTo>
                  <a:lnTo>
                    <a:pt x="45466" y="0"/>
                  </a:lnTo>
                  <a:lnTo>
                    <a:pt x="45974" y="5079"/>
                  </a:lnTo>
                  <a:lnTo>
                    <a:pt x="57404" y="5079"/>
                  </a:lnTo>
                  <a:lnTo>
                    <a:pt x="56134" y="7620"/>
                  </a:lnTo>
                  <a:lnTo>
                    <a:pt x="2394712" y="7620"/>
                  </a:lnTo>
                  <a:lnTo>
                    <a:pt x="2391283" y="0"/>
                  </a:lnTo>
                  <a:close/>
                </a:path>
                <a:path w="2470150" h="7620">
                  <a:moveTo>
                    <a:pt x="2469642" y="0"/>
                  </a:moveTo>
                  <a:lnTo>
                    <a:pt x="2413000" y="0"/>
                  </a:lnTo>
                  <a:lnTo>
                    <a:pt x="2419604" y="5079"/>
                  </a:lnTo>
                  <a:lnTo>
                    <a:pt x="2422398" y="7620"/>
                  </a:lnTo>
                  <a:lnTo>
                    <a:pt x="2465578" y="7620"/>
                  </a:lnTo>
                  <a:lnTo>
                    <a:pt x="2466594" y="5079"/>
                  </a:lnTo>
                  <a:lnTo>
                    <a:pt x="2469642" y="0"/>
                  </a:lnTo>
                  <a:close/>
                </a:path>
              </a:pathLst>
            </a:custGeom>
            <a:solidFill>
              <a:srgbClr val="B6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0" name="object 1730"/>
            <p:cNvSpPr/>
            <p:nvPr/>
          </p:nvSpPr>
          <p:spPr>
            <a:xfrm>
              <a:off x="1845564" y="712469"/>
              <a:ext cx="2473960" cy="7620"/>
            </a:xfrm>
            <a:custGeom>
              <a:avLst/>
              <a:gdLst/>
              <a:ahLst/>
              <a:cxnLst/>
              <a:rect l="l" t="t" r="r" b="b"/>
              <a:pathLst>
                <a:path w="2473960" h="7620">
                  <a:moveTo>
                    <a:pt x="58674" y="7620"/>
                  </a:moveTo>
                  <a:lnTo>
                    <a:pt x="56388" y="0"/>
                  </a:lnTo>
                  <a:lnTo>
                    <a:pt x="8369" y="0"/>
                  </a:lnTo>
                  <a:lnTo>
                    <a:pt x="0" y="7620"/>
                  </a:lnTo>
                  <a:lnTo>
                    <a:pt x="58674" y="7620"/>
                  </a:lnTo>
                  <a:close/>
                </a:path>
                <a:path w="2473960" h="7620">
                  <a:moveTo>
                    <a:pt x="2406523" y="7620"/>
                  </a:moveTo>
                  <a:lnTo>
                    <a:pt x="2403094" y="0"/>
                  </a:lnTo>
                  <a:lnTo>
                    <a:pt x="64503" y="0"/>
                  </a:lnTo>
                  <a:lnTo>
                    <a:pt x="60706" y="7620"/>
                  </a:lnTo>
                  <a:lnTo>
                    <a:pt x="2406523" y="7620"/>
                  </a:lnTo>
                  <a:close/>
                </a:path>
                <a:path w="2473960" h="7620">
                  <a:moveTo>
                    <a:pt x="2473960" y="0"/>
                  </a:moveTo>
                  <a:lnTo>
                    <a:pt x="2430780" y="0"/>
                  </a:lnTo>
                  <a:lnTo>
                    <a:pt x="2439162" y="7620"/>
                  </a:lnTo>
                  <a:lnTo>
                    <a:pt x="2470912" y="7620"/>
                  </a:lnTo>
                  <a:lnTo>
                    <a:pt x="2473960" y="0"/>
                  </a:lnTo>
                  <a:close/>
                </a:path>
              </a:pathLst>
            </a:custGeom>
            <a:solidFill>
              <a:srgbClr val="B7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1" name="object 1731"/>
            <p:cNvSpPr/>
            <p:nvPr/>
          </p:nvSpPr>
          <p:spPr>
            <a:xfrm>
              <a:off x="1802130" y="720089"/>
              <a:ext cx="2513965" cy="7620"/>
            </a:xfrm>
            <a:custGeom>
              <a:avLst/>
              <a:gdLst/>
              <a:ahLst/>
              <a:cxnLst/>
              <a:rect l="l" t="t" r="r" b="b"/>
              <a:pathLst>
                <a:path w="2513965" h="7620">
                  <a:moveTo>
                    <a:pt x="2452230" y="2540"/>
                  </a:moveTo>
                  <a:lnTo>
                    <a:pt x="2450515" y="2540"/>
                  </a:lnTo>
                  <a:lnTo>
                    <a:pt x="2450515" y="0"/>
                  </a:lnTo>
                  <a:lnTo>
                    <a:pt x="103505" y="0"/>
                  </a:lnTo>
                  <a:lnTo>
                    <a:pt x="103505" y="2540"/>
                  </a:lnTo>
                  <a:lnTo>
                    <a:pt x="102870" y="2540"/>
                  </a:lnTo>
                  <a:lnTo>
                    <a:pt x="102108" y="0"/>
                  </a:lnTo>
                  <a:lnTo>
                    <a:pt x="43434" y="0"/>
                  </a:lnTo>
                  <a:lnTo>
                    <a:pt x="40640" y="254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2452230" y="7620"/>
                  </a:lnTo>
                  <a:lnTo>
                    <a:pt x="2452230" y="2540"/>
                  </a:lnTo>
                  <a:close/>
                </a:path>
                <a:path w="2513965" h="7620">
                  <a:moveTo>
                    <a:pt x="2513838" y="0"/>
                  </a:moveTo>
                  <a:lnTo>
                    <a:pt x="2483980" y="0"/>
                  </a:lnTo>
                  <a:lnTo>
                    <a:pt x="2483980" y="2540"/>
                  </a:lnTo>
                  <a:lnTo>
                    <a:pt x="2488184" y="2540"/>
                  </a:lnTo>
                  <a:lnTo>
                    <a:pt x="2488184" y="7620"/>
                  </a:lnTo>
                  <a:lnTo>
                    <a:pt x="2512060" y="7620"/>
                  </a:lnTo>
                  <a:lnTo>
                    <a:pt x="2512060" y="2540"/>
                  </a:lnTo>
                  <a:lnTo>
                    <a:pt x="2513838" y="2540"/>
                  </a:lnTo>
                  <a:lnTo>
                    <a:pt x="2513838" y="0"/>
                  </a:lnTo>
                  <a:close/>
                </a:path>
              </a:pathLst>
            </a:custGeom>
            <a:solidFill>
              <a:srgbClr val="B9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2" name="object 1732"/>
            <p:cNvSpPr/>
            <p:nvPr/>
          </p:nvSpPr>
          <p:spPr>
            <a:xfrm>
              <a:off x="1793227" y="726439"/>
              <a:ext cx="2520950" cy="7620"/>
            </a:xfrm>
            <a:custGeom>
              <a:avLst/>
              <a:gdLst/>
              <a:ahLst/>
              <a:cxnLst/>
              <a:rect l="l" t="t" r="r" b="b"/>
              <a:pathLst>
                <a:path w="2520950" h="7620">
                  <a:moveTo>
                    <a:pt x="2465146" y="7620"/>
                  </a:moveTo>
                  <a:lnTo>
                    <a:pt x="2461704" y="0"/>
                  </a:lnTo>
                  <a:lnTo>
                    <a:pt x="7620" y="0"/>
                  </a:lnTo>
                  <a:lnTo>
                    <a:pt x="0" y="7620"/>
                  </a:lnTo>
                  <a:lnTo>
                    <a:pt x="2465146" y="7620"/>
                  </a:lnTo>
                  <a:close/>
                </a:path>
                <a:path w="2520950" h="7620">
                  <a:moveTo>
                    <a:pt x="2520327" y="0"/>
                  </a:moveTo>
                  <a:lnTo>
                    <a:pt x="2498483" y="0"/>
                  </a:lnTo>
                  <a:lnTo>
                    <a:pt x="2506865" y="7620"/>
                  </a:lnTo>
                  <a:lnTo>
                    <a:pt x="2516505" y="7620"/>
                  </a:lnTo>
                  <a:lnTo>
                    <a:pt x="2520327" y="0"/>
                  </a:lnTo>
                  <a:close/>
                </a:path>
              </a:pathLst>
            </a:custGeom>
            <a:solidFill>
              <a:srgbClr val="BB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3" name="object 1733"/>
            <p:cNvSpPr/>
            <p:nvPr/>
          </p:nvSpPr>
          <p:spPr>
            <a:xfrm>
              <a:off x="1766252" y="734059"/>
              <a:ext cx="2544445" cy="7620"/>
            </a:xfrm>
            <a:custGeom>
              <a:avLst/>
              <a:gdLst/>
              <a:ahLst/>
              <a:cxnLst/>
              <a:rect l="l" t="t" r="r" b="b"/>
              <a:pathLst>
                <a:path w="2544445" h="7620">
                  <a:moveTo>
                    <a:pt x="2494115" y="1270"/>
                  </a:moveTo>
                  <a:lnTo>
                    <a:pt x="2492400" y="1270"/>
                  </a:lnTo>
                  <a:lnTo>
                    <a:pt x="2492400" y="0"/>
                  </a:lnTo>
                  <a:lnTo>
                    <a:pt x="26352" y="0"/>
                  </a:lnTo>
                  <a:lnTo>
                    <a:pt x="26352" y="1270"/>
                  </a:lnTo>
                  <a:lnTo>
                    <a:pt x="0" y="1270"/>
                  </a:lnTo>
                  <a:lnTo>
                    <a:pt x="0" y="7620"/>
                  </a:lnTo>
                  <a:lnTo>
                    <a:pt x="2494115" y="7620"/>
                  </a:lnTo>
                  <a:lnTo>
                    <a:pt x="2494115" y="1270"/>
                  </a:lnTo>
                  <a:close/>
                </a:path>
                <a:path w="2544445" h="7620">
                  <a:moveTo>
                    <a:pt x="2543492" y="0"/>
                  </a:moveTo>
                  <a:lnTo>
                    <a:pt x="2533840" y="0"/>
                  </a:lnTo>
                  <a:lnTo>
                    <a:pt x="2535237" y="1270"/>
                  </a:lnTo>
                  <a:lnTo>
                    <a:pt x="2540317" y="1270"/>
                  </a:lnTo>
                  <a:lnTo>
                    <a:pt x="2542857" y="1270"/>
                  </a:lnTo>
                  <a:lnTo>
                    <a:pt x="2543492" y="0"/>
                  </a:lnTo>
                  <a:close/>
                </a:path>
                <a:path w="2544445" h="7620">
                  <a:moveTo>
                    <a:pt x="2544127" y="7620"/>
                  </a:moveTo>
                  <a:lnTo>
                    <a:pt x="2540317" y="1270"/>
                  </a:lnTo>
                  <a:lnTo>
                    <a:pt x="2537777" y="7620"/>
                  </a:lnTo>
                  <a:lnTo>
                    <a:pt x="2544127" y="7620"/>
                  </a:lnTo>
                  <a:close/>
                </a:path>
              </a:pathLst>
            </a:custGeom>
            <a:solidFill>
              <a:srgbClr val="BC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4" name="object 1734"/>
            <p:cNvSpPr/>
            <p:nvPr/>
          </p:nvSpPr>
          <p:spPr>
            <a:xfrm>
              <a:off x="1745488" y="741679"/>
              <a:ext cx="2571115" cy="7620"/>
            </a:xfrm>
            <a:custGeom>
              <a:avLst/>
              <a:gdLst/>
              <a:ahLst/>
              <a:cxnLst/>
              <a:rect l="l" t="t" r="r" b="b"/>
              <a:pathLst>
                <a:path w="2571115" h="7620">
                  <a:moveTo>
                    <a:pt x="2564892" y="0"/>
                  </a:moveTo>
                  <a:lnTo>
                    <a:pt x="2558542" y="0"/>
                  </a:lnTo>
                  <a:lnTo>
                    <a:pt x="2556002" y="6350"/>
                  </a:lnTo>
                  <a:lnTo>
                    <a:pt x="2548382" y="6350"/>
                  </a:lnTo>
                  <a:lnTo>
                    <a:pt x="2547620" y="7620"/>
                  </a:lnTo>
                  <a:lnTo>
                    <a:pt x="2571115" y="7620"/>
                  </a:lnTo>
                  <a:lnTo>
                    <a:pt x="2568702" y="6350"/>
                  </a:lnTo>
                  <a:lnTo>
                    <a:pt x="2564892" y="0"/>
                  </a:lnTo>
                  <a:close/>
                </a:path>
                <a:path w="2571115" h="7620">
                  <a:moveTo>
                    <a:pt x="2516314" y="0"/>
                  </a:moveTo>
                  <a:lnTo>
                    <a:pt x="17907" y="0"/>
                  </a:lnTo>
                  <a:lnTo>
                    <a:pt x="12192" y="6350"/>
                  </a:lnTo>
                  <a:lnTo>
                    <a:pt x="2032" y="6350"/>
                  </a:lnTo>
                  <a:lnTo>
                    <a:pt x="0" y="7620"/>
                  </a:lnTo>
                  <a:lnTo>
                    <a:pt x="2519743" y="7620"/>
                  </a:lnTo>
                  <a:lnTo>
                    <a:pt x="2516314" y="0"/>
                  </a:lnTo>
                  <a:close/>
                </a:path>
              </a:pathLst>
            </a:custGeom>
            <a:solidFill>
              <a:srgbClr val="BE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5" name="object 1735"/>
            <p:cNvSpPr/>
            <p:nvPr/>
          </p:nvSpPr>
          <p:spPr>
            <a:xfrm>
              <a:off x="1735315" y="748029"/>
              <a:ext cx="2593975" cy="7620"/>
            </a:xfrm>
            <a:custGeom>
              <a:avLst/>
              <a:gdLst/>
              <a:ahLst/>
              <a:cxnLst/>
              <a:rect l="l" t="t" r="r" b="b"/>
              <a:pathLst>
                <a:path w="2593975" h="7620">
                  <a:moveTo>
                    <a:pt x="2532773" y="7620"/>
                  </a:moveTo>
                  <a:lnTo>
                    <a:pt x="2529332" y="0"/>
                  </a:lnTo>
                  <a:lnTo>
                    <a:pt x="12204" y="0"/>
                  </a:lnTo>
                  <a:lnTo>
                    <a:pt x="0" y="7620"/>
                  </a:lnTo>
                  <a:lnTo>
                    <a:pt x="2532773" y="7620"/>
                  </a:lnTo>
                  <a:close/>
                </a:path>
                <a:path w="2593975" h="7620">
                  <a:moveTo>
                    <a:pt x="2593352" y="7620"/>
                  </a:moveTo>
                  <a:lnTo>
                    <a:pt x="2578874" y="0"/>
                  </a:lnTo>
                  <a:lnTo>
                    <a:pt x="2558554" y="0"/>
                  </a:lnTo>
                  <a:lnTo>
                    <a:pt x="2553982" y="7620"/>
                  </a:lnTo>
                  <a:lnTo>
                    <a:pt x="2593352" y="7620"/>
                  </a:lnTo>
                  <a:close/>
                </a:path>
              </a:pathLst>
            </a:custGeom>
            <a:solidFill>
              <a:srgbClr val="C0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6" name="object 1736"/>
            <p:cNvSpPr/>
            <p:nvPr/>
          </p:nvSpPr>
          <p:spPr>
            <a:xfrm>
              <a:off x="1725422" y="755649"/>
              <a:ext cx="2614930" cy="7620"/>
            </a:xfrm>
            <a:custGeom>
              <a:avLst/>
              <a:gdLst/>
              <a:ahLst/>
              <a:cxnLst/>
              <a:rect l="l" t="t" r="r" b="b"/>
              <a:pathLst>
                <a:path w="2614929" h="7620">
                  <a:moveTo>
                    <a:pt x="2603246" y="0"/>
                  </a:moveTo>
                  <a:lnTo>
                    <a:pt x="2563876" y="0"/>
                  </a:lnTo>
                  <a:lnTo>
                    <a:pt x="2560828" y="5079"/>
                  </a:lnTo>
                  <a:lnTo>
                    <a:pt x="2558796" y="7620"/>
                  </a:lnTo>
                  <a:lnTo>
                    <a:pt x="2614930" y="7620"/>
                  </a:lnTo>
                  <a:lnTo>
                    <a:pt x="2612898" y="5079"/>
                  </a:lnTo>
                  <a:lnTo>
                    <a:pt x="2603246" y="0"/>
                  </a:lnTo>
                  <a:close/>
                </a:path>
                <a:path w="2614929" h="7620">
                  <a:moveTo>
                    <a:pt x="2542667" y="0"/>
                  </a:moveTo>
                  <a:lnTo>
                    <a:pt x="9906" y="0"/>
                  </a:lnTo>
                  <a:lnTo>
                    <a:pt x="1778" y="5079"/>
                  </a:lnTo>
                  <a:lnTo>
                    <a:pt x="0" y="7620"/>
                  </a:lnTo>
                  <a:lnTo>
                    <a:pt x="2546096" y="7620"/>
                  </a:lnTo>
                  <a:lnTo>
                    <a:pt x="2542667" y="0"/>
                  </a:lnTo>
                  <a:close/>
                </a:path>
              </a:pathLst>
            </a:custGeom>
            <a:solidFill>
              <a:srgbClr val="C1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7" name="object 1737"/>
            <p:cNvSpPr/>
            <p:nvPr/>
          </p:nvSpPr>
          <p:spPr>
            <a:xfrm>
              <a:off x="1720088" y="763269"/>
              <a:ext cx="2626360" cy="7620"/>
            </a:xfrm>
            <a:custGeom>
              <a:avLst/>
              <a:gdLst/>
              <a:ahLst/>
              <a:cxnLst/>
              <a:rect l="l" t="t" r="r" b="b"/>
              <a:pathLst>
                <a:path w="2626360" h="7620">
                  <a:moveTo>
                    <a:pt x="2554859" y="7620"/>
                  </a:moveTo>
                  <a:lnTo>
                    <a:pt x="2551430" y="0"/>
                  </a:lnTo>
                  <a:lnTo>
                    <a:pt x="5321" y="0"/>
                  </a:lnTo>
                  <a:lnTo>
                    <a:pt x="0" y="7620"/>
                  </a:lnTo>
                  <a:lnTo>
                    <a:pt x="2554859" y="7620"/>
                  </a:lnTo>
                  <a:close/>
                </a:path>
                <a:path w="2626360" h="7620">
                  <a:moveTo>
                    <a:pt x="2626360" y="7620"/>
                  </a:moveTo>
                  <a:lnTo>
                    <a:pt x="2620264" y="0"/>
                  </a:lnTo>
                  <a:lnTo>
                    <a:pt x="2564130" y="0"/>
                  </a:lnTo>
                  <a:lnTo>
                    <a:pt x="2558021" y="7620"/>
                  </a:lnTo>
                  <a:lnTo>
                    <a:pt x="2626360" y="7620"/>
                  </a:lnTo>
                  <a:close/>
                </a:path>
              </a:pathLst>
            </a:custGeom>
            <a:solidFill>
              <a:srgbClr val="C3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8" name="object 1738"/>
            <p:cNvSpPr/>
            <p:nvPr/>
          </p:nvSpPr>
          <p:spPr>
            <a:xfrm>
              <a:off x="1707133" y="769620"/>
              <a:ext cx="2644140" cy="7620"/>
            </a:xfrm>
            <a:custGeom>
              <a:avLst/>
              <a:gdLst/>
              <a:ahLst/>
              <a:cxnLst/>
              <a:rect l="l" t="t" r="r" b="b"/>
              <a:pathLst>
                <a:path w="2644140" h="7620">
                  <a:moveTo>
                    <a:pt x="2638298" y="0"/>
                  </a:moveTo>
                  <a:lnTo>
                    <a:pt x="2572003" y="0"/>
                  </a:lnTo>
                  <a:lnTo>
                    <a:pt x="2568956" y="3809"/>
                  </a:lnTo>
                  <a:lnTo>
                    <a:pt x="2286" y="3809"/>
                  </a:lnTo>
                  <a:lnTo>
                    <a:pt x="0" y="7619"/>
                  </a:lnTo>
                  <a:lnTo>
                    <a:pt x="2644013" y="7619"/>
                  </a:lnTo>
                  <a:lnTo>
                    <a:pt x="2641346" y="3809"/>
                  </a:lnTo>
                  <a:lnTo>
                    <a:pt x="2638298" y="0"/>
                  </a:lnTo>
                  <a:close/>
                </a:path>
                <a:path w="2644140" h="7620">
                  <a:moveTo>
                    <a:pt x="2567241" y="0"/>
                  </a:moveTo>
                  <a:lnTo>
                    <a:pt x="13842" y="0"/>
                  </a:lnTo>
                  <a:lnTo>
                    <a:pt x="11176" y="3809"/>
                  </a:lnTo>
                  <a:lnTo>
                    <a:pt x="2568956" y="3809"/>
                  </a:lnTo>
                  <a:lnTo>
                    <a:pt x="2567241" y="0"/>
                  </a:lnTo>
                  <a:close/>
                </a:path>
              </a:pathLst>
            </a:custGeom>
            <a:solidFill>
              <a:srgbClr val="C5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9" name="object 1739"/>
            <p:cNvSpPr/>
            <p:nvPr/>
          </p:nvSpPr>
          <p:spPr>
            <a:xfrm>
              <a:off x="1702561" y="777239"/>
              <a:ext cx="2654300" cy="7620"/>
            </a:xfrm>
            <a:custGeom>
              <a:avLst/>
              <a:gdLst/>
              <a:ahLst/>
              <a:cxnLst/>
              <a:rect l="l" t="t" r="r" b="b"/>
              <a:pathLst>
                <a:path w="2654300" h="7620">
                  <a:moveTo>
                    <a:pt x="2648585" y="0"/>
                  </a:moveTo>
                  <a:lnTo>
                    <a:pt x="4572" y="0"/>
                  </a:lnTo>
                  <a:lnTo>
                    <a:pt x="0" y="7620"/>
                  </a:lnTo>
                  <a:lnTo>
                    <a:pt x="2653919" y="7620"/>
                  </a:lnTo>
                  <a:lnTo>
                    <a:pt x="2648585" y="0"/>
                  </a:lnTo>
                  <a:close/>
                </a:path>
              </a:pathLst>
            </a:custGeom>
            <a:solidFill>
              <a:srgbClr val="C6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0" name="object 1740"/>
            <p:cNvSpPr/>
            <p:nvPr/>
          </p:nvSpPr>
          <p:spPr>
            <a:xfrm>
              <a:off x="1697990" y="784859"/>
              <a:ext cx="2661920" cy="7620"/>
            </a:xfrm>
            <a:custGeom>
              <a:avLst/>
              <a:gdLst/>
              <a:ahLst/>
              <a:cxnLst/>
              <a:rect l="l" t="t" r="r" b="b"/>
              <a:pathLst>
                <a:path w="2661920" h="7620">
                  <a:moveTo>
                    <a:pt x="2661602" y="1270"/>
                  </a:moveTo>
                  <a:lnTo>
                    <a:pt x="2658935" y="1270"/>
                  </a:lnTo>
                  <a:lnTo>
                    <a:pt x="2658935" y="0"/>
                  </a:lnTo>
                  <a:lnTo>
                    <a:pt x="4191" y="0"/>
                  </a:lnTo>
                  <a:lnTo>
                    <a:pt x="4191" y="1270"/>
                  </a:lnTo>
                  <a:lnTo>
                    <a:pt x="0" y="1270"/>
                  </a:lnTo>
                  <a:lnTo>
                    <a:pt x="0" y="7620"/>
                  </a:lnTo>
                  <a:lnTo>
                    <a:pt x="2661602" y="7620"/>
                  </a:lnTo>
                  <a:lnTo>
                    <a:pt x="2661602" y="1270"/>
                  </a:lnTo>
                  <a:close/>
                </a:path>
              </a:pathLst>
            </a:custGeom>
            <a:solidFill>
              <a:srgbClr val="C8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1" name="object 1741"/>
            <p:cNvSpPr/>
            <p:nvPr/>
          </p:nvSpPr>
          <p:spPr>
            <a:xfrm>
              <a:off x="1686560" y="791210"/>
              <a:ext cx="2679700" cy="7620"/>
            </a:xfrm>
            <a:custGeom>
              <a:avLst/>
              <a:gdLst/>
              <a:ahLst/>
              <a:cxnLst/>
              <a:rect l="l" t="t" r="r" b="b"/>
              <a:pathLst>
                <a:path w="2679700" h="7620">
                  <a:moveTo>
                    <a:pt x="2674366" y="0"/>
                  </a:moveTo>
                  <a:lnTo>
                    <a:pt x="9143" y="0"/>
                  </a:lnTo>
                  <a:lnTo>
                    <a:pt x="0" y="7619"/>
                  </a:lnTo>
                  <a:lnTo>
                    <a:pt x="2679700" y="7619"/>
                  </a:lnTo>
                  <a:lnTo>
                    <a:pt x="2674366" y="0"/>
                  </a:lnTo>
                  <a:close/>
                </a:path>
              </a:pathLst>
            </a:custGeom>
            <a:solidFill>
              <a:srgbClr val="CA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2" name="object 1742"/>
            <p:cNvSpPr/>
            <p:nvPr/>
          </p:nvSpPr>
          <p:spPr>
            <a:xfrm>
              <a:off x="1683511" y="798829"/>
              <a:ext cx="2687320" cy="7620"/>
            </a:xfrm>
            <a:custGeom>
              <a:avLst/>
              <a:gdLst/>
              <a:ahLst/>
              <a:cxnLst/>
              <a:rect l="l" t="t" r="r" b="b"/>
              <a:pathLst>
                <a:path w="2687320" h="7620">
                  <a:moveTo>
                    <a:pt x="2682748" y="0"/>
                  </a:moveTo>
                  <a:lnTo>
                    <a:pt x="3048" y="0"/>
                  </a:lnTo>
                  <a:lnTo>
                    <a:pt x="0" y="7620"/>
                  </a:lnTo>
                  <a:lnTo>
                    <a:pt x="2687320" y="7620"/>
                  </a:lnTo>
                  <a:lnTo>
                    <a:pt x="2682748" y="0"/>
                  </a:lnTo>
                  <a:close/>
                </a:path>
              </a:pathLst>
            </a:custGeom>
            <a:solidFill>
              <a:srgbClr val="CC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3" name="object 1743"/>
            <p:cNvSpPr/>
            <p:nvPr/>
          </p:nvSpPr>
          <p:spPr>
            <a:xfrm>
              <a:off x="1675129" y="806449"/>
              <a:ext cx="2700655" cy="7620"/>
            </a:xfrm>
            <a:custGeom>
              <a:avLst/>
              <a:gdLst/>
              <a:ahLst/>
              <a:cxnLst/>
              <a:rect l="l" t="t" r="r" b="b"/>
              <a:pathLst>
                <a:path w="2700654" h="7619">
                  <a:moveTo>
                    <a:pt x="2695702" y="0"/>
                  </a:moveTo>
                  <a:lnTo>
                    <a:pt x="8382" y="0"/>
                  </a:lnTo>
                  <a:lnTo>
                    <a:pt x="6350" y="5079"/>
                  </a:lnTo>
                  <a:lnTo>
                    <a:pt x="1270" y="5079"/>
                  </a:lnTo>
                  <a:lnTo>
                    <a:pt x="0" y="7620"/>
                  </a:lnTo>
                  <a:lnTo>
                    <a:pt x="2700274" y="7620"/>
                  </a:lnTo>
                  <a:lnTo>
                    <a:pt x="2695702" y="0"/>
                  </a:lnTo>
                  <a:close/>
                </a:path>
              </a:pathLst>
            </a:custGeom>
            <a:solidFill>
              <a:srgbClr val="C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4" name="object 1744"/>
            <p:cNvSpPr/>
            <p:nvPr/>
          </p:nvSpPr>
          <p:spPr>
            <a:xfrm>
              <a:off x="1671954" y="812799"/>
              <a:ext cx="2707640" cy="7620"/>
            </a:xfrm>
            <a:custGeom>
              <a:avLst/>
              <a:gdLst/>
              <a:ahLst/>
              <a:cxnLst/>
              <a:rect l="l" t="t" r="r" b="b"/>
              <a:pathLst>
                <a:path w="2707640" h="7619">
                  <a:moveTo>
                    <a:pt x="2702687" y="0"/>
                  </a:moveTo>
                  <a:lnTo>
                    <a:pt x="3810" y="0"/>
                  </a:lnTo>
                  <a:lnTo>
                    <a:pt x="0" y="7620"/>
                  </a:lnTo>
                  <a:lnTo>
                    <a:pt x="2707259" y="7620"/>
                  </a:lnTo>
                  <a:lnTo>
                    <a:pt x="2702687" y="0"/>
                  </a:lnTo>
                  <a:close/>
                </a:path>
              </a:pathLst>
            </a:custGeom>
            <a:solidFill>
              <a:srgbClr val="CF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5" name="object 1745"/>
            <p:cNvSpPr/>
            <p:nvPr/>
          </p:nvSpPr>
          <p:spPr>
            <a:xfrm>
              <a:off x="1668526" y="820419"/>
              <a:ext cx="2714625" cy="7620"/>
            </a:xfrm>
            <a:custGeom>
              <a:avLst/>
              <a:gdLst/>
              <a:ahLst/>
              <a:cxnLst/>
              <a:rect l="l" t="t" r="r" b="b"/>
              <a:pathLst>
                <a:path w="2714625" h="7619">
                  <a:moveTo>
                    <a:pt x="2710688" y="0"/>
                  </a:moveTo>
                  <a:lnTo>
                    <a:pt x="3428" y="0"/>
                  </a:lnTo>
                  <a:lnTo>
                    <a:pt x="1524" y="3809"/>
                  </a:lnTo>
                  <a:lnTo>
                    <a:pt x="0" y="7619"/>
                  </a:lnTo>
                  <a:lnTo>
                    <a:pt x="2714117" y="7619"/>
                  </a:lnTo>
                  <a:lnTo>
                    <a:pt x="2712974" y="3809"/>
                  </a:lnTo>
                  <a:lnTo>
                    <a:pt x="2710688" y="0"/>
                  </a:lnTo>
                  <a:close/>
                </a:path>
              </a:pathLst>
            </a:custGeom>
            <a:solidFill>
              <a:srgbClr val="D0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6" name="object 1746"/>
            <p:cNvSpPr/>
            <p:nvPr/>
          </p:nvSpPr>
          <p:spPr>
            <a:xfrm>
              <a:off x="1665477" y="828040"/>
              <a:ext cx="2719705" cy="7620"/>
            </a:xfrm>
            <a:custGeom>
              <a:avLst/>
              <a:gdLst/>
              <a:ahLst/>
              <a:cxnLst/>
              <a:rect l="l" t="t" r="r" b="b"/>
              <a:pathLst>
                <a:path w="2719704" h="7619">
                  <a:moveTo>
                    <a:pt x="2717165" y="0"/>
                  </a:moveTo>
                  <a:lnTo>
                    <a:pt x="3048" y="0"/>
                  </a:lnTo>
                  <a:lnTo>
                    <a:pt x="0" y="7620"/>
                  </a:lnTo>
                  <a:lnTo>
                    <a:pt x="2719451" y="7620"/>
                  </a:lnTo>
                  <a:lnTo>
                    <a:pt x="2717165" y="0"/>
                  </a:lnTo>
                  <a:close/>
                </a:path>
              </a:pathLst>
            </a:custGeom>
            <a:solidFill>
              <a:srgbClr val="D2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7" name="object 1747"/>
            <p:cNvSpPr/>
            <p:nvPr/>
          </p:nvSpPr>
          <p:spPr>
            <a:xfrm>
              <a:off x="1662671" y="834389"/>
              <a:ext cx="2723515" cy="7620"/>
            </a:xfrm>
            <a:custGeom>
              <a:avLst/>
              <a:gdLst/>
              <a:ahLst/>
              <a:cxnLst/>
              <a:rect l="l" t="t" r="r" b="b"/>
              <a:pathLst>
                <a:path w="2723515" h="7619">
                  <a:moveTo>
                    <a:pt x="2723146" y="2540"/>
                  </a:moveTo>
                  <a:lnTo>
                    <a:pt x="2722257" y="2540"/>
                  </a:lnTo>
                  <a:lnTo>
                    <a:pt x="2722257" y="0"/>
                  </a:lnTo>
                  <a:lnTo>
                    <a:pt x="2806" y="0"/>
                  </a:lnTo>
                  <a:lnTo>
                    <a:pt x="2806" y="254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2723146" y="7620"/>
                  </a:lnTo>
                  <a:lnTo>
                    <a:pt x="2723146" y="2540"/>
                  </a:lnTo>
                  <a:close/>
                </a:path>
              </a:pathLst>
            </a:custGeom>
            <a:solidFill>
              <a:srgbClr val="D4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8" name="object 1748"/>
            <p:cNvSpPr/>
            <p:nvPr/>
          </p:nvSpPr>
          <p:spPr>
            <a:xfrm>
              <a:off x="1658620" y="842010"/>
              <a:ext cx="2729230" cy="7620"/>
            </a:xfrm>
            <a:custGeom>
              <a:avLst/>
              <a:gdLst/>
              <a:ahLst/>
              <a:cxnLst/>
              <a:rect l="l" t="t" r="r" b="b"/>
              <a:pathLst>
                <a:path w="2729229" h="7619">
                  <a:moveTo>
                    <a:pt x="2727706" y="0"/>
                  </a:moveTo>
                  <a:lnTo>
                    <a:pt x="3047" y="0"/>
                  </a:lnTo>
                  <a:lnTo>
                    <a:pt x="0" y="7619"/>
                  </a:lnTo>
                  <a:lnTo>
                    <a:pt x="2729230" y="7619"/>
                  </a:lnTo>
                  <a:lnTo>
                    <a:pt x="2727706" y="0"/>
                  </a:lnTo>
                  <a:close/>
                </a:path>
              </a:pathLst>
            </a:custGeom>
            <a:solidFill>
              <a:srgbClr val="D5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9" name="object 1749"/>
            <p:cNvSpPr/>
            <p:nvPr/>
          </p:nvSpPr>
          <p:spPr>
            <a:xfrm>
              <a:off x="1657095" y="849629"/>
              <a:ext cx="2732405" cy="7620"/>
            </a:xfrm>
            <a:custGeom>
              <a:avLst/>
              <a:gdLst/>
              <a:ahLst/>
              <a:cxnLst/>
              <a:rect l="l" t="t" r="r" b="b"/>
              <a:pathLst>
                <a:path w="2732404" h="7619">
                  <a:moveTo>
                    <a:pt x="2730754" y="0"/>
                  </a:moveTo>
                  <a:lnTo>
                    <a:pt x="1524" y="0"/>
                  </a:lnTo>
                  <a:lnTo>
                    <a:pt x="0" y="7620"/>
                  </a:lnTo>
                  <a:lnTo>
                    <a:pt x="2732278" y="7620"/>
                  </a:lnTo>
                  <a:lnTo>
                    <a:pt x="2730754" y="0"/>
                  </a:lnTo>
                  <a:close/>
                </a:path>
              </a:pathLst>
            </a:custGeom>
            <a:solidFill>
              <a:srgbClr val="D7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0" name="object 1750"/>
            <p:cNvSpPr/>
            <p:nvPr/>
          </p:nvSpPr>
          <p:spPr>
            <a:xfrm>
              <a:off x="1655940" y="855979"/>
              <a:ext cx="2734945" cy="7620"/>
            </a:xfrm>
            <a:custGeom>
              <a:avLst/>
              <a:gdLst/>
              <a:ahLst/>
              <a:cxnLst/>
              <a:rect l="l" t="t" r="r" b="b"/>
              <a:pathLst>
                <a:path w="2734945" h="7619">
                  <a:moveTo>
                    <a:pt x="2734640" y="6350"/>
                  </a:moveTo>
                  <a:lnTo>
                    <a:pt x="2733814" y="6350"/>
                  </a:lnTo>
                  <a:lnTo>
                    <a:pt x="2733814" y="0"/>
                  </a:lnTo>
                  <a:lnTo>
                    <a:pt x="762" y="0"/>
                  </a:lnTo>
                  <a:lnTo>
                    <a:pt x="762" y="6350"/>
                  </a:lnTo>
                  <a:lnTo>
                    <a:pt x="0" y="6350"/>
                  </a:lnTo>
                  <a:lnTo>
                    <a:pt x="0" y="7620"/>
                  </a:lnTo>
                  <a:lnTo>
                    <a:pt x="2734640" y="7620"/>
                  </a:lnTo>
                  <a:lnTo>
                    <a:pt x="2734640" y="6350"/>
                  </a:lnTo>
                  <a:close/>
                </a:path>
              </a:pathLst>
            </a:custGeom>
            <a:solidFill>
              <a:srgbClr val="D9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1" name="object 1751"/>
            <p:cNvSpPr/>
            <p:nvPr/>
          </p:nvSpPr>
          <p:spPr>
            <a:xfrm>
              <a:off x="1654301" y="863599"/>
              <a:ext cx="2738755" cy="7620"/>
            </a:xfrm>
            <a:custGeom>
              <a:avLst/>
              <a:gdLst/>
              <a:ahLst/>
              <a:cxnLst/>
              <a:rect l="l" t="t" r="r" b="b"/>
              <a:pathLst>
                <a:path w="2738754" h="7619">
                  <a:moveTo>
                    <a:pt x="2736469" y="0"/>
                  </a:moveTo>
                  <a:lnTo>
                    <a:pt x="1524" y="0"/>
                  </a:lnTo>
                  <a:lnTo>
                    <a:pt x="0" y="7620"/>
                  </a:lnTo>
                  <a:lnTo>
                    <a:pt x="2738755" y="7620"/>
                  </a:lnTo>
                  <a:lnTo>
                    <a:pt x="2736469" y="0"/>
                  </a:lnTo>
                  <a:close/>
                </a:path>
              </a:pathLst>
            </a:custGeom>
            <a:solidFill>
              <a:srgbClr val="DA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2" name="object 1752"/>
            <p:cNvSpPr/>
            <p:nvPr/>
          </p:nvSpPr>
          <p:spPr>
            <a:xfrm>
              <a:off x="1653527" y="871219"/>
              <a:ext cx="2741295" cy="7620"/>
            </a:xfrm>
            <a:custGeom>
              <a:avLst/>
              <a:gdLst/>
              <a:ahLst/>
              <a:cxnLst/>
              <a:rect l="l" t="t" r="r" b="b"/>
              <a:pathLst>
                <a:path w="2741295" h="7619">
                  <a:moveTo>
                    <a:pt x="2740863" y="3810"/>
                  </a:moveTo>
                  <a:lnTo>
                    <a:pt x="2740101" y="3810"/>
                  </a:lnTo>
                  <a:lnTo>
                    <a:pt x="2740101" y="0"/>
                  </a:lnTo>
                  <a:lnTo>
                    <a:pt x="381" y="0"/>
                  </a:lnTo>
                  <a:lnTo>
                    <a:pt x="381" y="381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2740863" y="7620"/>
                  </a:lnTo>
                  <a:lnTo>
                    <a:pt x="2740863" y="3810"/>
                  </a:lnTo>
                  <a:close/>
                </a:path>
              </a:pathLst>
            </a:custGeom>
            <a:solidFill>
              <a:srgbClr val="DC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3" name="object 1753"/>
            <p:cNvSpPr/>
            <p:nvPr/>
          </p:nvSpPr>
          <p:spPr>
            <a:xfrm>
              <a:off x="1653539" y="877569"/>
              <a:ext cx="2741930" cy="7620"/>
            </a:xfrm>
            <a:custGeom>
              <a:avLst/>
              <a:gdLst/>
              <a:ahLst/>
              <a:cxnLst/>
              <a:rect l="l" t="t" r="r" b="b"/>
              <a:pathLst>
                <a:path w="2741929" h="7619">
                  <a:moveTo>
                    <a:pt x="2740914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2741676" y="7619"/>
                  </a:lnTo>
                  <a:lnTo>
                    <a:pt x="2740914" y="0"/>
                  </a:lnTo>
                  <a:close/>
                </a:path>
              </a:pathLst>
            </a:custGeom>
            <a:solidFill>
              <a:srgbClr val="DE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4" name="object 1754"/>
            <p:cNvSpPr/>
            <p:nvPr/>
          </p:nvSpPr>
          <p:spPr>
            <a:xfrm>
              <a:off x="1653539" y="885190"/>
              <a:ext cx="2742565" cy="7620"/>
            </a:xfrm>
            <a:custGeom>
              <a:avLst/>
              <a:gdLst/>
              <a:ahLst/>
              <a:cxnLst/>
              <a:rect l="l" t="t" r="r" b="b"/>
              <a:pathLst>
                <a:path w="2742565" h="7619">
                  <a:moveTo>
                    <a:pt x="2741676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2742438" y="7620"/>
                  </a:lnTo>
                  <a:lnTo>
                    <a:pt x="2741676" y="0"/>
                  </a:lnTo>
                  <a:close/>
                </a:path>
              </a:pathLst>
            </a:custGeom>
            <a:solidFill>
              <a:srgbClr val="DF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5" name="object 1755"/>
            <p:cNvSpPr/>
            <p:nvPr/>
          </p:nvSpPr>
          <p:spPr>
            <a:xfrm>
              <a:off x="1653539" y="892810"/>
              <a:ext cx="2743200" cy="7620"/>
            </a:xfrm>
            <a:custGeom>
              <a:avLst/>
              <a:gdLst/>
              <a:ahLst/>
              <a:cxnLst/>
              <a:rect l="l" t="t" r="r" b="b"/>
              <a:pathLst>
                <a:path w="2743200" h="7619">
                  <a:moveTo>
                    <a:pt x="2742438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2743200" y="7619"/>
                  </a:lnTo>
                  <a:lnTo>
                    <a:pt x="2742438" y="0"/>
                  </a:lnTo>
                  <a:close/>
                </a:path>
              </a:pathLst>
            </a:custGeom>
            <a:solidFill>
              <a:srgbClr val="E1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6" name="object 1756"/>
            <p:cNvSpPr/>
            <p:nvPr/>
          </p:nvSpPr>
          <p:spPr>
            <a:xfrm>
              <a:off x="1653527" y="899159"/>
              <a:ext cx="2743200" cy="7620"/>
            </a:xfrm>
            <a:custGeom>
              <a:avLst/>
              <a:gdLst/>
              <a:ahLst/>
              <a:cxnLst/>
              <a:rect l="l" t="t" r="r" b="b"/>
              <a:pathLst>
                <a:path w="2743200" h="7619">
                  <a:moveTo>
                    <a:pt x="2743149" y="1270"/>
                  </a:moveTo>
                  <a:lnTo>
                    <a:pt x="2743085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1917" y="1270"/>
                  </a:lnTo>
                  <a:lnTo>
                    <a:pt x="1917" y="7620"/>
                  </a:lnTo>
                  <a:lnTo>
                    <a:pt x="2743149" y="7620"/>
                  </a:lnTo>
                  <a:lnTo>
                    <a:pt x="2743149" y="1270"/>
                  </a:lnTo>
                  <a:close/>
                </a:path>
              </a:pathLst>
            </a:custGeom>
            <a:solidFill>
              <a:srgbClr val="E3EA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7" name="object 1757"/>
            <p:cNvSpPr/>
            <p:nvPr/>
          </p:nvSpPr>
          <p:spPr>
            <a:xfrm>
              <a:off x="1656079" y="906779"/>
              <a:ext cx="2740660" cy="7620"/>
            </a:xfrm>
            <a:custGeom>
              <a:avLst/>
              <a:gdLst/>
              <a:ahLst/>
              <a:cxnLst/>
              <a:rect l="l" t="t" r="r" b="b"/>
              <a:pathLst>
                <a:path w="2740660" h="7619">
                  <a:moveTo>
                    <a:pt x="2740660" y="0"/>
                  </a:moveTo>
                  <a:lnTo>
                    <a:pt x="0" y="0"/>
                  </a:lnTo>
                  <a:lnTo>
                    <a:pt x="1524" y="7620"/>
                  </a:lnTo>
                  <a:lnTo>
                    <a:pt x="2740533" y="7620"/>
                  </a:lnTo>
                  <a:lnTo>
                    <a:pt x="2740660" y="0"/>
                  </a:lnTo>
                  <a:close/>
                </a:path>
              </a:pathLst>
            </a:custGeom>
            <a:solidFill>
              <a:srgbClr val="E4EA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8" name="object 1758"/>
            <p:cNvSpPr/>
            <p:nvPr/>
          </p:nvSpPr>
          <p:spPr>
            <a:xfrm>
              <a:off x="1657604" y="914399"/>
              <a:ext cx="2739390" cy="7620"/>
            </a:xfrm>
            <a:custGeom>
              <a:avLst/>
              <a:gdLst/>
              <a:ahLst/>
              <a:cxnLst/>
              <a:rect l="l" t="t" r="r" b="b"/>
              <a:pathLst>
                <a:path w="2739390" h="7619">
                  <a:moveTo>
                    <a:pt x="2739009" y="0"/>
                  </a:moveTo>
                  <a:lnTo>
                    <a:pt x="0" y="0"/>
                  </a:lnTo>
                  <a:lnTo>
                    <a:pt x="1524" y="7620"/>
                  </a:lnTo>
                  <a:lnTo>
                    <a:pt x="2738247" y="7620"/>
                  </a:lnTo>
                  <a:lnTo>
                    <a:pt x="2739009" y="0"/>
                  </a:lnTo>
                  <a:close/>
                </a:path>
              </a:pathLst>
            </a:custGeom>
            <a:solidFill>
              <a:srgbClr val="E6EA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9" name="object 1759"/>
            <p:cNvSpPr/>
            <p:nvPr/>
          </p:nvSpPr>
          <p:spPr>
            <a:xfrm>
              <a:off x="1659382" y="920749"/>
              <a:ext cx="2736850" cy="7620"/>
            </a:xfrm>
            <a:custGeom>
              <a:avLst/>
              <a:gdLst/>
              <a:ahLst/>
              <a:cxnLst/>
              <a:rect l="l" t="t" r="r" b="b"/>
              <a:pathLst>
                <a:path w="2736850" h="7619">
                  <a:moveTo>
                    <a:pt x="2736342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4572" y="5080"/>
                  </a:lnTo>
                  <a:lnTo>
                    <a:pt x="4572" y="7620"/>
                  </a:lnTo>
                  <a:lnTo>
                    <a:pt x="2735961" y="7620"/>
                  </a:lnTo>
                  <a:lnTo>
                    <a:pt x="2735961" y="5080"/>
                  </a:lnTo>
                  <a:lnTo>
                    <a:pt x="2736342" y="5080"/>
                  </a:lnTo>
                  <a:lnTo>
                    <a:pt x="2736342" y="0"/>
                  </a:lnTo>
                  <a:close/>
                </a:path>
              </a:pathLst>
            </a:custGeom>
            <a:solidFill>
              <a:srgbClr val="E8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0" name="object 1760"/>
            <p:cNvSpPr/>
            <p:nvPr/>
          </p:nvSpPr>
          <p:spPr>
            <a:xfrm>
              <a:off x="1664207" y="928369"/>
              <a:ext cx="2731135" cy="7620"/>
            </a:xfrm>
            <a:custGeom>
              <a:avLst/>
              <a:gdLst/>
              <a:ahLst/>
              <a:cxnLst/>
              <a:rect l="l" t="t" r="r" b="b"/>
              <a:pathLst>
                <a:path w="2731135" h="7619">
                  <a:moveTo>
                    <a:pt x="2731007" y="0"/>
                  </a:moveTo>
                  <a:lnTo>
                    <a:pt x="0" y="0"/>
                  </a:lnTo>
                  <a:lnTo>
                    <a:pt x="1523" y="7619"/>
                  </a:lnTo>
                  <a:lnTo>
                    <a:pt x="2730245" y="7619"/>
                  </a:lnTo>
                  <a:lnTo>
                    <a:pt x="2731007" y="0"/>
                  </a:lnTo>
                  <a:close/>
                </a:path>
              </a:pathLst>
            </a:custGeom>
            <a:solidFill>
              <a:srgbClr val="E6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1" name="object 1761"/>
            <p:cNvSpPr/>
            <p:nvPr/>
          </p:nvSpPr>
          <p:spPr>
            <a:xfrm>
              <a:off x="1665973" y="935989"/>
              <a:ext cx="2728595" cy="7620"/>
            </a:xfrm>
            <a:custGeom>
              <a:avLst/>
              <a:gdLst/>
              <a:ahLst/>
              <a:cxnLst/>
              <a:rect l="l" t="t" r="r" b="b"/>
              <a:pathLst>
                <a:path w="2728595" h="7619">
                  <a:moveTo>
                    <a:pt x="2728353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1282" y="2540"/>
                  </a:lnTo>
                  <a:lnTo>
                    <a:pt x="1282" y="7620"/>
                  </a:lnTo>
                  <a:lnTo>
                    <a:pt x="2727464" y="7620"/>
                  </a:lnTo>
                  <a:lnTo>
                    <a:pt x="2727464" y="2540"/>
                  </a:lnTo>
                  <a:lnTo>
                    <a:pt x="2728353" y="2540"/>
                  </a:lnTo>
                  <a:lnTo>
                    <a:pt x="2728353" y="0"/>
                  </a:lnTo>
                  <a:close/>
                </a:path>
              </a:pathLst>
            </a:custGeom>
            <a:solidFill>
              <a:srgbClr val="E4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2" name="object 1762"/>
            <p:cNvSpPr/>
            <p:nvPr/>
          </p:nvSpPr>
          <p:spPr>
            <a:xfrm>
              <a:off x="1667764" y="942340"/>
              <a:ext cx="2725420" cy="7620"/>
            </a:xfrm>
            <a:custGeom>
              <a:avLst/>
              <a:gdLst/>
              <a:ahLst/>
              <a:cxnLst/>
              <a:rect l="l" t="t" r="r" b="b"/>
              <a:pathLst>
                <a:path w="2725420" h="7619">
                  <a:moveTo>
                    <a:pt x="2725292" y="0"/>
                  </a:moveTo>
                  <a:lnTo>
                    <a:pt x="0" y="0"/>
                  </a:lnTo>
                  <a:lnTo>
                    <a:pt x="3048" y="7620"/>
                  </a:lnTo>
                  <a:lnTo>
                    <a:pt x="2723006" y="7620"/>
                  </a:lnTo>
                  <a:lnTo>
                    <a:pt x="2725292" y="0"/>
                  </a:lnTo>
                  <a:close/>
                </a:path>
              </a:pathLst>
            </a:custGeom>
            <a:solidFill>
              <a:srgbClr val="E3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3" name="object 1763"/>
            <p:cNvSpPr/>
            <p:nvPr/>
          </p:nvSpPr>
          <p:spPr>
            <a:xfrm>
              <a:off x="1671053" y="949959"/>
              <a:ext cx="2719705" cy="7620"/>
            </a:xfrm>
            <a:custGeom>
              <a:avLst/>
              <a:gdLst/>
              <a:ahLst/>
              <a:cxnLst/>
              <a:rect l="l" t="t" r="r" b="b"/>
              <a:pathLst>
                <a:path w="2719704" h="7619">
                  <a:moveTo>
                    <a:pt x="2719527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616" y="1270"/>
                  </a:lnTo>
                  <a:lnTo>
                    <a:pt x="6616" y="7620"/>
                  </a:lnTo>
                  <a:lnTo>
                    <a:pt x="2718066" y="7620"/>
                  </a:lnTo>
                  <a:lnTo>
                    <a:pt x="2718066" y="1270"/>
                  </a:lnTo>
                  <a:lnTo>
                    <a:pt x="2719527" y="1270"/>
                  </a:lnTo>
                  <a:lnTo>
                    <a:pt x="2719527" y="0"/>
                  </a:lnTo>
                  <a:close/>
                </a:path>
              </a:pathLst>
            </a:custGeom>
            <a:solidFill>
              <a:srgbClr val="E1EA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4" name="object 1764"/>
            <p:cNvSpPr/>
            <p:nvPr/>
          </p:nvSpPr>
          <p:spPr>
            <a:xfrm>
              <a:off x="1678939" y="957579"/>
              <a:ext cx="2708910" cy="7620"/>
            </a:xfrm>
            <a:custGeom>
              <a:avLst/>
              <a:gdLst/>
              <a:ahLst/>
              <a:cxnLst/>
              <a:rect l="l" t="t" r="r" b="b"/>
              <a:pathLst>
                <a:path w="2708910" h="7619">
                  <a:moveTo>
                    <a:pt x="2708910" y="0"/>
                  </a:moveTo>
                  <a:lnTo>
                    <a:pt x="0" y="0"/>
                  </a:lnTo>
                  <a:lnTo>
                    <a:pt x="2540" y="6350"/>
                  </a:lnTo>
                  <a:lnTo>
                    <a:pt x="3302" y="7620"/>
                  </a:lnTo>
                  <a:lnTo>
                    <a:pt x="2705989" y="7620"/>
                  </a:lnTo>
                  <a:lnTo>
                    <a:pt x="2706370" y="6350"/>
                  </a:lnTo>
                  <a:lnTo>
                    <a:pt x="2708910" y="0"/>
                  </a:lnTo>
                  <a:close/>
                </a:path>
              </a:pathLst>
            </a:custGeom>
            <a:solidFill>
              <a:srgbClr val="DFEA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5" name="object 1765"/>
            <p:cNvSpPr/>
            <p:nvPr/>
          </p:nvSpPr>
          <p:spPr>
            <a:xfrm>
              <a:off x="1681479" y="963929"/>
              <a:ext cx="2703830" cy="7620"/>
            </a:xfrm>
            <a:custGeom>
              <a:avLst/>
              <a:gdLst/>
              <a:ahLst/>
              <a:cxnLst/>
              <a:rect l="l" t="t" r="r" b="b"/>
              <a:pathLst>
                <a:path w="2703829" h="7619">
                  <a:moveTo>
                    <a:pt x="2703830" y="0"/>
                  </a:moveTo>
                  <a:lnTo>
                    <a:pt x="0" y="0"/>
                  </a:lnTo>
                  <a:lnTo>
                    <a:pt x="4572" y="7620"/>
                  </a:lnTo>
                  <a:lnTo>
                    <a:pt x="2701544" y="7620"/>
                  </a:lnTo>
                  <a:lnTo>
                    <a:pt x="2703830" y="0"/>
                  </a:lnTo>
                  <a:close/>
                </a:path>
              </a:pathLst>
            </a:custGeom>
            <a:solidFill>
              <a:srgbClr val="DEEA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6" name="object 1766"/>
            <p:cNvSpPr/>
            <p:nvPr/>
          </p:nvSpPr>
          <p:spPr>
            <a:xfrm>
              <a:off x="1686051" y="971549"/>
              <a:ext cx="2697480" cy="7620"/>
            </a:xfrm>
            <a:custGeom>
              <a:avLst/>
              <a:gdLst/>
              <a:ahLst/>
              <a:cxnLst/>
              <a:rect l="l" t="t" r="r" b="b"/>
              <a:pathLst>
                <a:path w="2697479" h="7619">
                  <a:moveTo>
                    <a:pt x="2696972" y="0"/>
                  </a:moveTo>
                  <a:lnTo>
                    <a:pt x="0" y="0"/>
                  </a:lnTo>
                  <a:lnTo>
                    <a:pt x="3047" y="5079"/>
                  </a:lnTo>
                  <a:lnTo>
                    <a:pt x="9397" y="5079"/>
                  </a:lnTo>
                  <a:lnTo>
                    <a:pt x="10922" y="7620"/>
                  </a:lnTo>
                  <a:lnTo>
                    <a:pt x="2693923" y="7620"/>
                  </a:lnTo>
                  <a:lnTo>
                    <a:pt x="2695447" y="5079"/>
                  </a:lnTo>
                  <a:lnTo>
                    <a:pt x="2696972" y="0"/>
                  </a:lnTo>
                  <a:close/>
                </a:path>
              </a:pathLst>
            </a:custGeom>
            <a:solidFill>
              <a:srgbClr val="DCEA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7" name="object 1767"/>
            <p:cNvSpPr/>
            <p:nvPr/>
          </p:nvSpPr>
          <p:spPr>
            <a:xfrm>
              <a:off x="1696973" y="979169"/>
              <a:ext cx="2683510" cy="7620"/>
            </a:xfrm>
            <a:custGeom>
              <a:avLst/>
              <a:gdLst/>
              <a:ahLst/>
              <a:cxnLst/>
              <a:rect l="l" t="t" r="r" b="b"/>
              <a:pathLst>
                <a:path w="2683510" h="7619">
                  <a:moveTo>
                    <a:pt x="2683001" y="0"/>
                  </a:moveTo>
                  <a:lnTo>
                    <a:pt x="0" y="0"/>
                  </a:lnTo>
                  <a:lnTo>
                    <a:pt x="4571" y="7619"/>
                  </a:lnTo>
                  <a:lnTo>
                    <a:pt x="2678429" y="7619"/>
                  </a:lnTo>
                  <a:lnTo>
                    <a:pt x="2683001" y="0"/>
                  </a:lnTo>
                  <a:close/>
                </a:path>
              </a:pathLst>
            </a:custGeom>
            <a:solidFill>
              <a:srgbClr val="DA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8" name="object 1768"/>
            <p:cNvSpPr/>
            <p:nvPr/>
          </p:nvSpPr>
          <p:spPr>
            <a:xfrm>
              <a:off x="1700783" y="985519"/>
              <a:ext cx="2675890" cy="7620"/>
            </a:xfrm>
            <a:custGeom>
              <a:avLst/>
              <a:gdLst/>
              <a:ahLst/>
              <a:cxnLst/>
              <a:rect l="l" t="t" r="r" b="b"/>
              <a:pathLst>
                <a:path w="2675890" h="7619">
                  <a:moveTo>
                    <a:pt x="2675381" y="0"/>
                  </a:moveTo>
                  <a:lnTo>
                    <a:pt x="0" y="0"/>
                  </a:lnTo>
                  <a:lnTo>
                    <a:pt x="2285" y="3809"/>
                  </a:lnTo>
                  <a:lnTo>
                    <a:pt x="11175" y="3809"/>
                  </a:lnTo>
                  <a:lnTo>
                    <a:pt x="13462" y="7619"/>
                  </a:lnTo>
                  <a:lnTo>
                    <a:pt x="2670810" y="7619"/>
                  </a:lnTo>
                  <a:lnTo>
                    <a:pt x="2675381" y="0"/>
                  </a:lnTo>
                  <a:close/>
                </a:path>
              </a:pathLst>
            </a:custGeom>
            <a:solidFill>
              <a:srgbClr val="D9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9" name="object 1769"/>
            <p:cNvSpPr/>
            <p:nvPr/>
          </p:nvSpPr>
          <p:spPr>
            <a:xfrm>
              <a:off x="1714245" y="993140"/>
              <a:ext cx="2657475" cy="7620"/>
            </a:xfrm>
            <a:custGeom>
              <a:avLst/>
              <a:gdLst/>
              <a:ahLst/>
              <a:cxnLst/>
              <a:rect l="l" t="t" r="r" b="b"/>
              <a:pathLst>
                <a:path w="2657475" h="7619">
                  <a:moveTo>
                    <a:pt x="2657348" y="0"/>
                  </a:moveTo>
                  <a:lnTo>
                    <a:pt x="0" y="0"/>
                  </a:lnTo>
                  <a:lnTo>
                    <a:pt x="4572" y="7620"/>
                  </a:lnTo>
                  <a:lnTo>
                    <a:pt x="2652776" y="7620"/>
                  </a:lnTo>
                  <a:lnTo>
                    <a:pt x="2657348" y="0"/>
                  </a:lnTo>
                  <a:close/>
                </a:path>
              </a:pathLst>
            </a:custGeom>
            <a:solidFill>
              <a:srgbClr val="D7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0" name="object 1770"/>
            <p:cNvSpPr/>
            <p:nvPr/>
          </p:nvSpPr>
          <p:spPr>
            <a:xfrm>
              <a:off x="1719199" y="1000759"/>
              <a:ext cx="2647950" cy="7620"/>
            </a:xfrm>
            <a:custGeom>
              <a:avLst/>
              <a:gdLst/>
              <a:ahLst/>
              <a:cxnLst/>
              <a:rect l="l" t="t" r="r" b="b"/>
              <a:pathLst>
                <a:path w="2647950" h="7619">
                  <a:moveTo>
                    <a:pt x="264744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8001" y="1270"/>
                  </a:lnTo>
                  <a:lnTo>
                    <a:pt x="8001" y="7620"/>
                  </a:lnTo>
                  <a:lnTo>
                    <a:pt x="2644838" y="7620"/>
                  </a:lnTo>
                  <a:lnTo>
                    <a:pt x="2644838" y="1270"/>
                  </a:lnTo>
                  <a:lnTo>
                    <a:pt x="2647442" y="1270"/>
                  </a:lnTo>
                  <a:lnTo>
                    <a:pt x="2647442" y="0"/>
                  </a:lnTo>
                  <a:close/>
                </a:path>
              </a:pathLst>
            </a:custGeom>
            <a:solidFill>
              <a:srgbClr val="D5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1" name="object 1771"/>
            <p:cNvSpPr/>
            <p:nvPr/>
          </p:nvSpPr>
          <p:spPr>
            <a:xfrm>
              <a:off x="1731772" y="1007110"/>
              <a:ext cx="2631440" cy="7620"/>
            </a:xfrm>
            <a:custGeom>
              <a:avLst/>
              <a:gdLst/>
              <a:ahLst/>
              <a:cxnLst/>
              <a:rect l="l" t="t" r="r" b="b"/>
              <a:pathLst>
                <a:path w="2631440" h="7619">
                  <a:moveTo>
                    <a:pt x="2630931" y="0"/>
                  </a:moveTo>
                  <a:lnTo>
                    <a:pt x="0" y="0"/>
                  </a:lnTo>
                  <a:lnTo>
                    <a:pt x="18287" y="7619"/>
                  </a:lnTo>
                  <a:lnTo>
                    <a:pt x="2625597" y="7619"/>
                  </a:lnTo>
                  <a:lnTo>
                    <a:pt x="2630931" y="0"/>
                  </a:lnTo>
                  <a:close/>
                </a:path>
              </a:pathLst>
            </a:custGeom>
            <a:solidFill>
              <a:srgbClr val="D4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2" name="object 1772"/>
            <p:cNvSpPr/>
            <p:nvPr/>
          </p:nvSpPr>
          <p:spPr>
            <a:xfrm>
              <a:off x="1750060" y="1014729"/>
              <a:ext cx="2607310" cy="7620"/>
            </a:xfrm>
            <a:custGeom>
              <a:avLst/>
              <a:gdLst/>
              <a:ahLst/>
              <a:cxnLst/>
              <a:rect l="l" t="t" r="r" b="b"/>
              <a:pathLst>
                <a:path w="2607310" h="7619">
                  <a:moveTo>
                    <a:pt x="62230" y="0"/>
                  </a:moveTo>
                  <a:lnTo>
                    <a:pt x="0" y="0"/>
                  </a:lnTo>
                  <a:lnTo>
                    <a:pt x="6096" y="7620"/>
                  </a:lnTo>
                  <a:lnTo>
                    <a:pt x="56883" y="7620"/>
                  </a:lnTo>
                  <a:lnTo>
                    <a:pt x="62230" y="0"/>
                  </a:lnTo>
                  <a:close/>
                </a:path>
                <a:path w="2607310" h="7619">
                  <a:moveTo>
                    <a:pt x="2607310" y="0"/>
                  </a:moveTo>
                  <a:lnTo>
                    <a:pt x="85090" y="0"/>
                  </a:lnTo>
                  <a:lnTo>
                    <a:pt x="84569" y="7620"/>
                  </a:lnTo>
                  <a:lnTo>
                    <a:pt x="2601976" y="7620"/>
                  </a:lnTo>
                  <a:lnTo>
                    <a:pt x="2607310" y="0"/>
                  </a:lnTo>
                  <a:close/>
                </a:path>
              </a:pathLst>
            </a:custGeom>
            <a:solidFill>
              <a:srgbClr val="D2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3" name="object 1773"/>
            <p:cNvSpPr/>
            <p:nvPr/>
          </p:nvSpPr>
          <p:spPr>
            <a:xfrm>
              <a:off x="1756155" y="1022349"/>
              <a:ext cx="2595880" cy="7620"/>
            </a:xfrm>
            <a:custGeom>
              <a:avLst/>
              <a:gdLst/>
              <a:ahLst/>
              <a:cxnLst/>
              <a:rect l="l" t="t" r="r" b="b"/>
              <a:pathLst>
                <a:path w="2595879" h="7619">
                  <a:moveTo>
                    <a:pt x="2595879" y="0"/>
                  </a:moveTo>
                  <a:lnTo>
                    <a:pt x="78485" y="0"/>
                  </a:lnTo>
                  <a:lnTo>
                    <a:pt x="77977" y="7620"/>
                  </a:lnTo>
                  <a:lnTo>
                    <a:pt x="2590291" y="7620"/>
                  </a:lnTo>
                  <a:lnTo>
                    <a:pt x="2592323" y="5079"/>
                  </a:lnTo>
                  <a:lnTo>
                    <a:pt x="2595879" y="0"/>
                  </a:lnTo>
                  <a:close/>
                </a:path>
                <a:path w="2595879" h="7619">
                  <a:moveTo>
                    <a:pt x="50799" y="0"/>
                  </a:moveTo>
                  <a:lnTo>
                    <a:pt x="0" y="0"/>
                  </a:lnTo>
                  <a:lnTo>
                    <a:pt x="4063" y="5079"/>
                  </a:lnTo>
                  <a:lnTo>
                    <a:pt x="8636" y="7620"/>
                  </a:lnTo>
                  <a:lnTo>
                    <a:pt x="35051" y="7620"/>
                  </a:lnTo>
                  <a:lnTo>
                    <a:pt x="35813" y="5079"/>
                  </a:lnTo>
                  <a:lnTo>
                    <a:pt x="47243" y="5079"/>
                  </a:lnTo>
                  <a:lnTo>
                    <a:pt x="50799" y="0"/>
                  </a:lnTo>
                  <a:close/>
                </a:path>
              </a:pathLst>
            </a:custGeom>
            <a:solidFill>
              <a:srgbClr val="D0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4" name="object 1774"/>
            <p:cNvSpPr/>
            <p:nvPr/>
          </p:nvSpPr>
          <p:spPr>
            <a:xfrm>
              <a:off x="1762506" y="1028699"/>
              <a:ext cx="2585085" cy="7620"/>
            </a:xfrm>
            <a:custGeom>
              <a:avLst/>
              <a:gdLst/>
              <a:ahLst/>
              <a:cxnLst/>
              <a:rect l="l" t="t" r="r" b="b"/>
              <a:pathLst>
                <a:path w="2585085" h="7619">
                  <a:moveTo>
                    <a:pt x="29083" y="0"/>
                  </a:moveTo>
                  <a:lnTo>
                    <a:pt x="0" y="0"/>
                  </a:lnTo>
                  <a:lnTo>
                    <a:pt x="13716" y="7620"/>
                  </a:lnTo>
                  <a:lnTo>
                    <a:pt x="26797" y="7620"/>
                  </a:lnTo>
                  <a:lnTo>
                    <a:pt x="29083" y="0"/>
                  </a:lnTo>
                  <a:close/>
                </a:path>
                <a:path w="2585085" h="7619">
                  <a:moveTo>
                    <a:pt x="2584945" y="0"/>
                  </a:moveTo>
                  <a:lnTo>
                    <a:pt x="71704" y="0"/>
                  </a:lnTo>
                  <a:lnTo>
                    <a:pt x="71196" y="7620"/>
                  </a:lnTo>
                  <a:lnTo>
                    <a:pt x="2578862" y="7620"/>
                  </a:lnTo>
                  <a:lnTo>
                    <a:pt x="2584945" y="0"/>
                  </a:lnTo>
                  <a:close/>
                </a:path>
              </a:pathLst>
            </a:custGeom>
            <a:solidFill>
              <a:srgbClr val="CF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5" name="object 1775"/>
            <p:cNvSpPr/>
            <p:nvPr/>
          </p:nvSpPr>
          <p:spPr>
            <a:xfrm>
              <a:off x="1771510" y="1036319"/>
              <a:ext cx="2568575" cy="7620"/>
            </a:xfrm>
            <a:custGeom>
              <a:avLst/>
              <a:gdLst/>
              <a:ahLst/>
              <a:cxnLst/>
              <a:rect l="l" t="t" r="r" b="b"/>
              <a:pathLst>
                <a:path w="2568575" h="7619">
                  <a:moveTo>
                    <a:pt x="39509" y="7620"/>
                  </a:moveTo>
                  <a:lnTo>
                    <a:pt x="35699" y="3810"/>
                  </a:lnTo>
                  <a:lnTo>
                    <a:pt x="16649" y="3810"/>
                  </a:lnTo>
                  <a:lnTo>
                    <a:pt x="17792" y="0"/>
                  </a:lnTo>
                  <a:lnTo>
                    <a:pt x="4711" y="0"/>
                  </a:lnTo>
                  <a:lnTo>
                    <a:pt x="11569" y="3810"/>
                  </a:lnTo>
                  <a:lnTo>
                    <a:pt x="2679" y="3810"/>
                  </a:lnTo>
                  <a:lnTo>
                    <a:pt x="0" y="7620"/>
                  </a:lnTo>
                  <a:lnTo>
                    <a:pt x="39509" y="7620"/>
                  </a:lnTo>
                  <a:close/>
                </a:path>
                <a:path w="2568575" h="7619">
                  <a:moveTo>
                    <a:pt x="2568333" y="0"/>
                  </a:moveTo>
                  <a:lnTo>
                    <a:pt x="62064" y="0"/>
                  </a:lnTo>
                  <a:lnTo>
                    <a:pt x="62064" y="3810"/>
                  </a:lnTo>
                  <a:lnTo>
                    <a:pt x="61810" y="3810"/>
                  </a:lnTo>
                  <a:lnTo>
                    <a:pt x="61810" y="7620"/>
                  </a:lnTo>
                  <a:lnTo>
                    <a:pt x="2565095" y="7620"/>
                  </a:lnTo>
                  <a:lnTo>
                    <a:pt x="2565095" y="3810"/>
                  </a:lnTo>
                  <a:lnTo>
                    <a:pt x="2568333" y="3810"/>
                  </a:lnTo>
                  <a:lnTo>
                    <a:pt x="2568333" y="0"/>
                  </a:lnTo>
                  <a:close/>
                </a:path>
              </a:pathLst>
            </a:custGeom>
            <a:solidFill>
              <a:srgbClr val="CD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6" name="object 1776"/>
            <p:cNvSpPr/>
            <p:nvPr/>
          </p:nvSpPr>
          <p:spPr>
            <a:xfrm>
              <a:off x="1766176" y="1043939"/>
              <a:ext cx="2569210" cy="7620"/>
            </a:xfrm>
            <a:custGeom>
              <a:avLst/>
              <a:gdLst/>
              <a:ahLst/>
              <a:cxnLst/>
              <a:rect l="l" t="t" r="r" b="b"/>
              <a:pathLst>
                <a:path w="2569210" h="7619">
                  <a:moveTo>
                    <a:pt x="52463" y="7620"/>
                  </a:moveTo>
                  <a:lnTo>
                    <a:pt x="44843" y="0"/>
                  </a:lnTo>
                  <a:lnTo>
                    <a:pt x="5334" y="0"/>
                  </a:lnTo>
                  <a:lnTo>
                    <a:pt x="0" y="7620"/>
                  </a:lnTo>
                  <a:lnTo>
                    <a:pt x="52463" y="7620"/>
                  </a:lnTo>
                  <a:close/>
                </a:path>
                <a:path w="2569210" h="7619">
                  <a:moveTo>
                    <a:pt x="2568714" y="0"/>
                  </a:moveTo>
                  <a:lnTo>
                    <a:pt x="67017" y="0"/>
                  </a:lnTo>
                  <a:lnTo>
                    <a:pt x="66509" y="7620"/>
                  </a:lnTo>
                  <a:lnTo>
                    <a:pt x="2561844" y="7620"/>
                  </a:lnTo>
                  <a:lnTo>
                    <a:pt x="2568714" y="0"/>
                  </a:lnTo>
                  <a:close/>
                </a:path>
              </a:pathLst>
            </a:custGeom>
            <a:solidFill>
              <a:srgbClr val="CC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7" name="object 1777"/>
            <p:cNvSpPr/>
            <p:nvPr/>
          </p:nvSpPr>
          <p:spPr>
            <a:xfrm>
              <a:off x="1762251" y="1050290"/>
              <a:ext cx="2567305" cy="7620"/>
            </a:xfrm>
            <a:custGeom>
              <a:avLst/>
              <a:gdLst/>
              <a:ahLst/>
              <a:cxnLst/>
              <a:rect l="l" t="t" r="r" b="b"/>
              <a:pathLst>
                <a:path w="2567304" h="7619">
                  <a:moveTo>
                    <a:pt x="55118" y="0"/>
                  </a:moveTo>
                  <a:lnTo>
                    <a:pt x="4825" y="0"/>
                  </a:lnTo>
                  <a:lnTo>
                    <a:pt x="3048" y="2539"/>
                  </a:lnTo>
                  <a:lnTo>
                    <a:pt x="0" y="7620"/>
                  </a:lnTo>
                  <a:lnTo>
                    <a:pt x="2559557" y="7620"/>
                  </a:lnTo>
                  <a:lnTo>
                    <a:pt x="2564638" y="2539"/>
                  </a:lnTo>
                  <a:lnTo>
                    <a:pt x="57658" y="2539"/>
                  </a:lnTo>
                  <a:lnTo>
                    <a:pt x="55118" y="0"/>
                  </a:lnTo>
                  <a:close/>
                </a:path>
                <a:path w="2567304" h="7619">
                  <a:moveTo>
                    <a:pt x="2566924" y="0"/>
                  </a:moveTo>
                  <a:lnTo>
                    <a:pt x="70527" y="0"/>
                  </a:lnTo>
                  <a:lnTo>
                    <a:pt x="70358" y="2539"/>
                  </a:lnTo>
                  <a:lnTo>
                    <a:pt x="2564638" y="2539"/>
                  </a:lnTo>
                  <a:lnTo>
                    <a:pt x="2566924" y="0"/>
                  </a:lnTo>
                  <a:close/>
                </a:path>
              </a:pathLst>
            </a:custGeom>
            <a:solidFill>
              <a:srgbClr val="CA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8" name="object 1778"/>
            <p:cNvSpPr/>
            <p:nvPr/>
          </p:nvSpPr>
          <p:spPr>
            <a:xfrm>
              <a:off x="1757679" y="1057910"/>
              <a:ext cx="2564130" cy="7620"/>
            </a:xfrm>
            <a:custGeom>
              <a:avLst/>
              <a:gdLst/>
              <a:ahLst/>
              <a:cxnLst/>
              <a:rect l="l" t="t" r="r" b="b"/>
              <a:pathLst>
                <a:path w="2564129" h="7619">
                  <a:moveTo>
                    <a:pt x="2564129" y="0"/>
                  </a:moveTo>
                  <a:lnTo>
                    <a:pt x="4571" y="0"/>
                  </a:lnTo>
                  <a:lnTo>
                    <a:pt x="0" y="7619"/>
                  </a:lnTo>
                  <a:lnTo>
                    <a:pt x="2556510" y="7619"/>
                  </a:lnTo>
                  <a:lnTo>
                    <a:pt x="2564129" y="0"/>
                  </a:lnTo>
                  <a:close/>
                </a:path>
              </a:pathLst>
            </a:custGeom>
            <a:solidFill>
              <a:srgbClr val="C8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9" name="object 1779"/>
            <p:cNvSpPr/>
            <p:nvPr/>
          </p:nvSpPr>
          <p:spPr>
            <a:xfrm>
              <a:off x="1746250" y="1065529"/>
              <a:ext cx="2567940" cy="7620"/>
            </a:xfrm>
            <a:custGeom>
              <a:avLst/>
              <a:gdLst/>
              <a:ahLst/>
              <a:cxnLst/>
              <a:rect l="l" t="t" r="r" b="b"/>
              <a:pathLst>
                <a:path w="2567940" h="7619">
                  <a:moveTo>
                    <a:pt x="2567940" y="0"/>
                  </a:moveTo>
                  <a:lnTo>
                    <a:pt x="3810" y="0"/>
                  </a:lnTo>
                  <a:lnTo>
                    <a:pt x="0" y="7620"/>
                  </a:lnTo>
                  <a:lnTo>
                    <a:pt x="2560319" y="7620"/>
                  </a:lnTo>
                  <a:lnTo>
                    <a:pt x="2567940" y="0"/>
                  </a:lnTo>
                  <a:close/>
                </a:path>
              </a:pathLst>
            </a:custGeom>
            <a:solidFill>
              <a:srgbClr val="C6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0" name="object 1780"/>
            <p:cNvSpPr/>
            <p:nvPr/>
          </p:nvSpPr>
          <p:spPr>
            <a:xfrm>
              <a:off x="1736851" y="1071879"/>
              <a:ext cx="2571115" cy="7620"/>
            </a:xfrm>
            <a:custGeom>
              <a:avLst/>
              <a:gdLst/>
              <a:ahLst/>
              <a:cxnLst/>
              <a:rect l="l" t="t" r="r" b="b"/>
              <a:pathLst>
                <a:path w="2571115" h="7619">
                  <a:moveTo>
                    <a:pt x="2570988" y="0"/>
                  </a:moveTo>
                  <a:lnTo>
                    <a:pt x="10033" y="0"/>
                  </a:lnTo>
                  <a:lnTo>
                    <a:pt x="6858" y="6350"/>
                  </a:lnTo>
                  <a:lnTo>
                    <a:pt x="508" y="6350"/>
                  </a:lnTo>
                  <a:lnTo>
                    <a:pt x="0" y="7620"/>
                  </a:lnTo>
                  <a:lnTo>
                    <a:pt x="2563241" y="7620"/>
                  </a:lnTo>
                  <a:lnTo>
                    <a:pt x="2564638" y="6350"/>
                  </a:lnTo>
                  <a:lnTo>
                    <a:pt x="2570988" y="0"/>
                  </a:lnTo>
                  <a:close/>
                </a:path>
              </a:pathLst>
            </a:custGeom>
            <a:solidFill>
              <a:srgbClr val="C5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1" name="object 1781"/>
            <p:cNvSpPr/>
            <p:nvPr/>
          </p:nvSpPr>
          <p:spPr>
            <a:xfrm>
              <a:off x="1733804" y="1079499"/>
              <a:ext cx="2566670" cy="7620"/>
            </a:xfrm>
            <a:custGeom>
              <a:avLst/>
              <a:gdLst/>
              <a:ahLst/>
              <a:cxnLst/>
              <a:rect l="l" t="t" r="r" b="b"/>
              <a:pathLst>
                <a:path w="2566670" h="7619">
                  <a:moveTo>
                    <a:pt x="2566289" y="0"/>
                  </a:moveTo>
                  <a:lnTo>
                    <a:pt x="3048" y="0"/>
                  </a:lnTo>
                  <a:lnTo>
                    <a:pt x="0" y="7620"/>
                  </a:lnTo>
                  <a:lnTo>
                    <a:pt x="2557906" y="7620"/>
                  </a:lnTo>
                  <a:lnTo>
                    <a:pt x="2566289" y="0"/>
                  </a:lnTo>
                  <a:close/>
                </a:path>
              </a:pathLst>
            </a:custGeom>
            <a:solidFill>
              <a:srgbClr val="C3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2" name="object 1782"/>
            <p:cNvSpPr/>
            <p:nvPr/>
          </p:nvSpPr>
          <p:spPr>
            <a:xfrm>
              <a:off x="1730755" y="1087119"/>
              <a:ext cx="2560955" cy="7620"/>
            </a:xfrm>
            <a:custGeom>
              <a:avLst/>
              <a:gdLst/>
              <a:ahLst/>
              <a:cxnLst/>
              <a:rect l="l" t="t" r="r" b="b"/>
              <a:pathLst>
                <a:path w="2560954" h="7619">
                  <a:moveTo>
                    <a:pt x="2560954" y="0"/>
                  </a:moveTo>
                  <a:lnTo>
                    <a:pt x="3047" y="0"/>
                  </a:lnTo>
                  <a:lnTo>
                    <a:pt x="0" y="7619"/>
                  </a:lnTo>
                  <a:lnTo>
                    <a:pt x="2536951" y="7619"/>
                  </a:lnTo>
                  <a:lnTo>
                    <a:pt x="2541523" y="3809"/>
                  </a:lnTo>
                  <a:lnTo>
                    <a:pt x="2556764" y="3809"/>
                  </a:lnTo>
                  <a:lnTo>
                    <a:pt x="2560954" y="0"/>
                  </a:lnTo>
                  <a:close/>
                </a:path>
              </a:pathLst>
            </a:custGeom>
            <a:solidFill>
              <a:srgbClr val="C1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3" name="object 1783"/>
            <p:cNvSpPr/>
            <p:nvPr/>
          </p:nvSpPr>
          <p:spPr>
            <a:xfrm>
              <a:off x="1728216" y="1093469"/>
              <a:ext cx="2541270" cy="7620"/>
            </a:xfrm>
            <a:custGeom>
              <a:avLst/>
              <a:gdLst/>
              <a:ahLst/>
              <a:cxnLst/>
              <a:rect l="l" t="t" r="r" b="b"/>
              <a:pathLst>
                <a:path w="2541270" h="7619">
                  <a:moveTo>
                    <a:pt x="2541015" y="0"/>
                  </a:moveTo>
                  <a:lnTo>
                    <a:pt x="3048" y="0"/>
                  </a:lnTo>
                  <a:lnTo>
                    <a:pt x="0" y="7619"/>
                  </a:lnTo>
                  <a:lnTo>
                    <a:pt x="2531872" y="7619"/>
                  </a:lnTo>
                  <a:lnTo>
                    <a:pt x="2541015" y="0"/>
                  </a:lnTo>
                  <a:close/>
                </a:path>
              </a:pathLst>
            </a:custGeom>
            <a:solidFill>
              <a:srgbClr val="C0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4" name="object 1784"/>
            <p:cNvSpPr/>
            <p:nvPr/>
          </p:nvSpPr>
          <p:spPr>
            <a:xfrm>
              <a:off x="1722627" y="1101089"/>
              <a:ext cx="2536190" cy="7620"/>
            </a:xfrm>
            <a:custGeom>
              <a:avLst/>
              <a:gdLst/>
              <a:ahLst/>
              <a:cxnLst/>
              <a:rect l="l" t="t" r="r" b="b"/>
              <a:pathLst>
                <a:path w="2536190" h="7619">
                  <a:moveTo>
                    <a:pt x="2535936" y="0"/>
                  </a:moveTo>
                  <a:lnTo>
                    <a:pt x="5080" y="0"/>
                  </a:lnTo>
                  <a:lnTo>
                    <a:pt x="5080" y="254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2531364" y="7620"/>
                  </a:lnTo>
                  <a:lnTo>
                    <a:pt x="2531364" y="2540"/>
                  </a:lnTo>
                  <a:lnTo>
                    <a:pt x="2535936" y="2540"/>
                  </a:lnTo>
                  <a:lnTo>
                    <a:pt x="2535936" y="0"/>
                  </a:lnTo>
                  <a:close/>
                </a:path>
              </a:pathLst>
            </a:custGeom>
            <a:solidFill>
              <a:srgbClr val="BE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5" name="object 1785"/>
            <p:cNvSpPr/>
            <p:nvPr/>
          </p:nvSpPr>
          <p:spPr>
            <a:xfrm>
              <a:off x="1719579" y="1108710"/>
              <a:ext cx="2531745" cy="7620"/>
            </a:xfrm>
            <a:custGeom>
              <a:avLst/>
              <a:gdLst/>
              <a:ahLst/>
              <a:cxnLst/>
              <a:rect l="l" t="t" r="r" b="b"/>
              <a:pathLst>
                <a:path w="2531745" h="7619">
                  <a:moveTo>
                    <a:pt x="2531363" y="0"/>
                  </a:moveTo>
                  <a:lnTo>
                    <a:pt x="2285" y="0"/>
                  </a:lnTo>
                  <a:lnTo>
                    <a:pt x="0" y="7619"/>
                  </a:lnTo>
                  <a:lnTo>
                    <a:pt x="2522220" y="7619"/>
                  </a:lnTo>
                  <a:lnTo>
                    <a:pt x="2531363" y="0"/>
                  </a:lnTo>
                  <a:close/>
                </a:path>
              </a:pathLst>
            </a:custGeom>
            <a:solidFill>
              <a:srgbClr val="BC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6" name="object 1786"/>
            <p:cNvSpPr/>
            <p:nvPr/>
          </p:nvSpPr>
          <p:spPr>
            <a:xfrm>
              <a:off x="1718945" y="1115059"/>
              <a:ext cx="2524125" cy="7620"/>
            </a:xfrm>
            <a:custGeom>
              <a:avLst/>
              <a:gdLst/>
              <a:ahLst/>
              <a:cxnLst/>
              <a:rect l="l" t="t" r="r" b="b"/>
              <a:pathLst>
                <a:path w="2524125" h="7619">
                  <a:moveTo>
                    <a:pt x="2523617" y="0"/>
                  </a:moveTo>
                  <a:lnTo>
                    <a:pt x="825" y="0"/>
                  </a:lnTo>
                  <a:lnTo>
                    <a:pt x="825" y="1270"/>
                  </a:lnTo>
                  <a:lnTo>
                    <a:pt x="0" y="1270"/>
                  </a:lnTo>
                  <a:lnTo>
                    <a:pt x="0" y="7620"/>
                  </a:lnTo>
                  <a:lnTo>
                    <a:pt x="2518410" y="7620"/>
                  </a:lnTo>
                  <a:lnTo>
                    <a:pt x="2518410" y="1270"/>
                  </a:lnTo>
                  <a:lnTo>
                    <a:pt x="2523617" y="1270"/>
                  </a:lnTo>
                  <a:lnTo>
                    <a:pt x="2523617" y="0"/>
                  </a:lnTo>
                  <a:close/>
                </a:path>
              </a:pathLst>
            </a:custGeom>
            <a:solidFill>
              <a:srgbClr val="BB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7" name="object 1787"/>
            <p:cNvSpPr/>
            <p:nvPr/>
          </p:nvSpPr>
          <p:spPr>
            <a:xfrm>
              <a:off x="1716785" y="1122679"/>
              <a:ext cx="2516505" cy="7620"/>
            </a:xfrm>
            <a:custGeom>
              <a:avLst/>
              <a:gdLst/>
              <a:ahLst/>
              <a:cxnLst/>
              <a:rect l="l" t="t" r="r" b="b"/>
              <a:pathLst>
                <a:path w="2516504" h="7619">
                  <a:moveTo>
                    <a:pt x="2516124" y="0"/>
                  </a:moveTo>
                  <a:lnTo>
                    <a:pt x="1524" y="0"/>
                  </a:lnTo>
                  <a:lnTo>
                    <a:pt x="0" y="7620"/>
                  </a:lnTo>
                  <a:lnTo>
                    <a:pt x="2487675" y="7620"/>
                  </a:lnTo>
                  <a:lnTo>
                    <a:pt x="2489454" y="6350"/>
                  </a:lnTo>
                  <a:lnTo>
                    <a:pt x="2507234" y="6350"/>
                  </a:lnTo>
                  <a:lnTo>
                    <a:pt x="2516124" y="0"/>
                  </a:lnTo>
                  <a:close/>
                </a:path>
              </a:pathLst>
            </a:custGeom>
            <a:solidFill>
              <a:srgbClr val="B9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8" name="object 1788"/>
            <p:cNvSpPr/>
            <p:nvPr/>
          </p:nvSpPr>
          <p:spPr>
            <a:xfrm>
              <a:off x="1715516" y="1130299"/>
              <a:ext cx="2489200" cy="6350"/>
            </a:xfrm>
            <a:custGeom>
              <a:avLst/>
              <a:gdLst/>
              <a:ahLst/>
              <a:cxnLst/>
              <a:rect l="l" t="t" r="r" b="b"/>
              <a:pathLst>
                <a:path w="2489200" h="6350">
                  <a:moveTo>
                    <a:pt x="2488945" y="0"/>
                  </a:moveTo>
                  <a:lnTo>
                    <a:pt x="1270" y="0"/>
                  </a:lnTo>
                  <a:lnTo>
                    <a:pt x="0" y="6350"/>
                  </a:lnTo>
                  <a:lnTo>
                    <a:pt x="2480055" y="6350"/>
                  </a:lnTo>
                  <a:lnTo>
                    <a:pt x="2488945" y="0"/>
                  </a:lnTo>
                  <a:close/>
                </a:path>
              </a:pathLst>
            </a:custGeom>
            <a:solidFill>
              <a:srgbClr val="B7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9" name="object 1789"/>
            <p:cNvSpPr/>
            <p:nvPr/>
          </p:nvSpPr>
          <p:spPr>
            <a:xfrm>
              <a:off x="1714500" y="1136649"/>
              <a:ext cx="2477770" cy="7620"/>
            </a:xfrm>
            <a:custGeom>
              <a:avLst/>
              <a:gdLst/>
              <a:ahLst/>
              <a:cxnLst/>
              <a:rect l="l" t="t" r="r" b="b"/>
              <a:pathLst>
                <a:path w="2477770" h="7619">
                  <a:moveTo>
                    <a:pt x="2477516" y="0"/>
                  </a:moveTo>
                  <a:lnTo>
                    <a:pt x="508" y="0"/>
                  </a:lnTo>
                  <a:lnTo>
                    <a:pt x="508" y="5080"/>
                  </a:lnTo>
                  <a:lnTo>
                    <a:pt x="0" y="5080"/>
                  </a:lnTo>
                  <a:lnTo>
                    <a:pt x="0" y="7620"/>
                  </a:lnTo>
                  <a:lnTo>
                    <a:pt x="2470137" y="7620"/>
                  </a:lnTo>
                  <a:lnTo>
                    <a:pt x="2470137" y="5080"/>
                  </a:lnTo>
                  <a:lnTo>
                    <a:pt x="2477516" y="5080"/>
                  </a:lnTo>
                  <a:lnTo>
                    <a:pt x="2477516" y="0"/>
                  </a:lnTo>
                  <a:close/>
                </a:path>
              </a:pathLst>
            </a:custGeom>
            <a:solidFill>
              <a:srgbClr val="B6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0" name="object 1790"/>
            <p:cNvSpPr/>
            <p:nvPr/>
          </p:nvSpPr>
          <p:spPr>
            <a:xfrm>
              <a:off x="1714500" y="1144269"/>
              <a:ext cx="2466340" cy="7620"/>
            </a:xfrm>
            <a:custGeom>
              <a:avLst/>
              <a:gdLst/>
              <a:ahLst/>
              <a:cxnLst/>
              <a:rect l="l" t="t" r="r" b="b"/>
              <a:pathLst>
                <a:path w="2466340" h="7619">
                  <a:moveTo>
                    <a:pt x="2466339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2443479" y="7619"/>
                  </a:lnTo>
                  <a:lnTo>
                    <a:pt x="2466339" y="0"/>
                  </a:lnTo>
                  <a:close/>
                </a:path>
              </a:pathLst>
            </a:custGeom>
            <a:solidFill>
              <a:srgbClr val="B4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1" name="object 1791"/>
            <p:cNvSpPr/>
            <p:nvPr/>
          </p:nvSpPr>
          <p:spPr>
            <a:xfrm>
              <a:off x="1714500" y="1151889"/>
              <a:ext cx="2439670" cy="6350"/>
            </a:xfrm>
            <a:custGeom>
              <a:avLst/>
              <a:gdLst/>
              <a:ahLst/>
              <a:cxnLst/>
              <a:rect l="l" t="t" r="r" b="b"/>
              <a:pathLst>
                <a:path w="2439670" h="6350">
                  <a:moveTo>
                    <a:pt x="2439670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0" y="6350"/>
                  </a:lnTo>
                  <a:lnTo>
                    <a:pt x="2412492" y="6350"/>
                  </a:lnTo>
                  <a:lnTo>
                    <a:pt x="2412492" y="2540"/>
                  </a:lnTo>
                  <a:lnTo>
                    <a:pt x="2439670" y="2540"/>
                  </a:lnTo>
                  <a:lnTo>
                    <a:pt x="2439670" y="0"/>
                  </a:lnTo>
                  <a:close/>
                </a:path>
              </a:pathLst>
            </a:custGeom>
            <a:solidFill>
              <a:srgbClr val="B2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2" name="object 1792"/>
            <p:cNvSpPr/>
            <p:nvPr/>
          </p:nvSpPr>
          <p:spPr>
            <a:xfrm>
              <a:off x="1714500" y="1158240"/>
              <a:ext cx="2409825" cy="7620"/>
            </a:xfrm>
            <a:custGeom>
              <a:avLst/>
              <a:gdLst/>
              <a:ahLst/>
              <a:cxnLst/>
              <a:rect l="l" t="t" r="r" b="b"/>
              <a:pathLst>
                <a:path w="2409825" h="7619">
                  <a:moveTo>
                    <a:pt x="2409443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2397252" y="7620"/>
                  </a:lnTo>
                  <a:lnTo>
                    <a:pt x="2409443" y="0"/>
                  </a:lnTo>
                  <a:close/>
                </a:path>
              </a:pathLst>
            </a:custGeom>
            <a:solidFill>
              <a:srgbClr val="B1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3" name="object 1793"/>
            <p:cNvSpPr/>
            <p:nvPr/>
          </p:nvSpPr>
          <p:spPr>
            <a:xfrm>
              <a:off x="1714500" y="1165859"/>
              <a:ext cx="2396490" cy="7620"/>
            </a:xfrm>
            <a:custGeom>
              <a:avLst/>
              <a:gdLst/>
              <a:ahLst/>
              <a:cxnLst/>
              <a:rect l="l" t="t" r="r" b="b"/>
              <a:pathLst>
                <a:path w="2396490" h="7619">
                  <a:moveTo>
                    <a:pt x="2396236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317" y="1270"/>
                  </a:lnTo>
                  <a:lnTo>
                    <a:pt x="317" y="7620"/>
                  </a:lnTo>
                  <a:lnTo>
                    <a:pt x="2327897" y="7620"/>
                  </a:lnTo>
                  <a:lnTo>
                    <a:pt x="2327897" y="1270"/>
                  </a:lnTo>
                  <a:lnTo>
                    <a:pt x="2396236" y="1270"/>
                  </a:lnTo>
                  <a:lnTo>
                    <a:pt x="2396236" y="0"/>
                  </a:lnTo>
                  <a:close/>
                </a:path>
              </a:pathLst>
            </a:custGeom>
            <a:solidFill>
              <a:srgbClr val="AF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4" name="object 1794"/>
            <p:cNvSpPr/>
            <p:nvPr/>
          </p:nvSpPr>
          <p:spPr>
            <a:xfrm>
              <a:off x="1715135" y="1173479"/>
              <a:ext cx="2322195" cy="6350"/>
            </a:xfrm>
            <a:custGeom>
              <a:avLst/>
              <a:gdLst/>
              <a:ahLst/>
              <a:cxnLst/>
              <a:rect l="l" t="t" r="r" b="b"/>
              <a:pathLst>
                <a:path w="2322195" h="6350">
                  <a:moveTo>
                    <a:pt x="2322194" y="0"/>
                  </a:moveTo>
                  <a:lnTo>
                    <a:pt x="0" y="0"/>
                  </a:lnTo>
                  <a:lnTo>
                    <a:pt x="634" y="6350"/>
                  </a:lnTo>
                  <a:lnTo>
                    <a:pt x="2312035" y="6350"/>
                  </a:lnTo>
                  <a:lnTo>
                    <a:pt x="2322194" y="0"/>
                  </a:lnTo>
                  <a:close/>
                </a:path>
              </a:pathLst>
            </a:custGeom>
            <a:solidFill>
              <a:srgbClr val="AD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5" name="object 1795"/>
            <p:cNvSpPr/>
            <p:nvPr/>
          </p:nvSpPr>
          <p:spPr>
            <a:xfrm>
              <a:off x="1715770" y="1179829"/>
              <a:ext cx="2312670" cy="7620"/>
            </a:xfrm>
            <a:custGeom>
              <a:avLst/>
              <a:gdLst/>
              <a:ahLst/>
              <a:cxnLst/>
              <a:rect l="l" t="t" r="r" b="b"/>
              <a:pathLst>
                <a:path w="2312670" h="7619">
                  <a:moveTo>
                    <a:pt x="2312670" y="0"/>
                  </a:moveTo>
                  <a:lnTo>
                    <a:pt x="0" y="0"/>
                  </a:lnTo>
                  <a:lnTo>
                    <a:pt x="1524" y="7620"/>
                  </a:lnTo>
                  <a:lnTo>
                    <a:pt x="2311908" y="7620"/>
                  </a:lnTo>
                  <a:lnTo>
                    <a:pt x="2312670" y="0"/>
                  </a:lnTo>
                  <a:close/>
                </a:path>
              </a:pathLst>
            </a:custGeom>
            <a:solidFill>
              <a:srgbClr val="AC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6" name="object 1796"/>
            <p:cNvSpPr/>
            <p:nvPr/>
          </p:nvSpPr>
          <p:spPr>
            <a:xfrm>
              <a:off x="1717802" y="1187449"/>
              <a:ext cx="2310130" cy="7620"/>
            </a:xfrm>
            <a:custGeom>
              <a:avLst/>
              <a:gdLst/>
              <a:ahLst/>
              <a:cxnLst/>
              <a:rect l="l" t="t" r="r" b="b"/>
              <a:pathLst>
                <a:path w="2310129" h="7619">
                  <a:moveTo>
                    <a:pt x="2309622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3429" y="5080"/>
                  </a:lnTo>
                  <a:lnTo>
                    <a:pt x="3429" y="7620"/>
                  </a:lnTo>
                  <a:lnTo>
                    <a:pt x="2309241" y="7620"/>
                  </a:lnTo>
                  <a:lnTo>
                    <a:pt x="2309241" y="5080"/>
                  </a:lnTo>
                  <a:lnTo>
                    <a:pt x="2309622" y="5080"/>
                  </a:lnTo>
                  <a:lnTo>
                    <a:pt x="2309622" y="0"/>
                  </a:lnTo>
                  <a:close/>
                </a:path>
              </a:pathLst>
            </a:custGeom>
            <a:solidFill>
              <a:srgbClr val="AA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7" name="object 1797"/>
            <p:cNvSpPr/>
            <p:nvPr/>
          </p:nvSpPr>
          <p:spPr>
            <a:xfrm>
              <a:off x="1721611" y="1195069"/>
              <a:ext cx="2305685" cy="6350"/>
            </a:xfrm>
            <a:custGeom>
              <a:avLst/>
              <a:gdLst/>
              <a:ahLst/>
              <a:cxnLst/>
              <a:rect l="l" t="t" r="r" b="b"/>
              <a:pathLst>
                <a:path w="2305685" h="6350">
                  <a:moveTo>
                    <a:pt x="2305304" y="0"/>
                  </a:moveTo>
                  <a:lnTo>
                    <a:pt x="0" y="0"/>
                  </a:lnTo>
                  <a:lnTo>
                    <a:pt x="1905" y="6350"/>
                  </a:lnTo>
                  <a:lnTo>
                    <a:pt x="2304668" y="6350"/>
                  </a:lnTo>
                  <a:lnTo>
                    <a:pt x="2305304" y="0"/>
                  </a:lnTo>
                  <a:close/>
                </a:path>
              </a:pathLst>
            </a:custGeom>
            <a:solidFill>
              <a:srgbClr val="A8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8" name="object 1798"/>
            <p:cNvSpPr/>
            <p:nvPr/>
          </p:nvSpPr>
          <p:spPr>
            <a:xfrm>
              <a:off x="1724088" y="1201419"/>
              <a:ext cx="2302510" cy="7620"/>
            </a:xfrm>
            <a:custGeom>
              <a:avLst/>
              <a:gdLst/>
              <a:ahLst/>
              <a:cxnLst/>
              <a:rect l="l" t="t" r="r" b="b"/>
              <a:pathLst>
                <a:path w="2302510" h="7619">
                  <a:moveTo>
                    <a:pt x="2302002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333" y="3810"/>
                  </a:lnTo>
                  <a:lnTo>
                    <a:pt x="1333" y="7620"/>
                  </a:lnTo>
                  <a:lnTo>
                    <a:pt x="2301430" y="7620"/>
                  </a:lnTo>
                  <a:lnTo>
                    <a:pt x="2301430" y="3810"/>
                  </a:lnTo>
                  <a:lnTo>
                    <a:pt x="2302002" y="3810"/>
                  </a:lnTo>
                  <a:lnTo>
                    <a:pt x="2302002" y="0"/>
                  </a:lnTo>
                  <a:close/>
                </a:path>
              </a:pathLst>
            </a:custGeom>
            <a:solidFill>
              <a:srgbClr val="A7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9" name="object 1799"/>
            <p:cNvSpPr/>
            <p:nvPr/>
          </p:nvSpPr>
          <p:spPr>
            <a:xfrm>
              <a:off x="1726183" y="1209040"/>
              <a:ext cx="2299335" cy="7620"/>
            </a:xfrm>
            <a:custGeom>
              <a:avLst/>
              <a:gdLst/>
              <a:ahLst/>
              <a:cxnLst/>
              <a:rect l="l" t="t" r="r" b="b"/>
              <a:pathLst>
                <a:path w="2299335" h="7619">
                  <a:moveTo>
                    <a:pt x="2298954" y="0"/>
                  </a:moveTo>
                  <a:lnTo>
                    <a:pt x="0" y="0"/>
                  </a:lnTo>
                  <a:lnTo>
                    <a:pt x="3047" y="7620"/>
                  </a:lnTo>
                  <a:lnTo>
                    <a:pt x="2297429" y="7620"/>
                  </a:lnTo>
                  <a:lnTo>
                    <a:pt x="2298954" y="0"/>
                  </a:lnTo>
                  <a:close/>
                </a:path>
              </a:pathLst>
            </a:custGeom>
            <a:solidFill>
              <a:srgbClr val="A5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0" name="object 1800"/>
            <p:cNvSpPr/>
            <p:nvPr/>
          </p:nvSpPr>
          <p:spPr>
            <a:xfrm>
              <a:off x="1729473" y="1216659"/>
              <a:ext cx="2294255" cy="6350"/>
            </a:xfrm>
            <a:custGeom>
              <a:avLst/>
              <a:gdLst/>
              <a:ahLst/>
              <a:cxnLst/>
              <a:rect l="l" t="t" r="r" b="b"/>
              <a:pathLst>
                <a:path w="2294254" h="6350">
                  <a:moveTo>
                    <a:pt x="2294013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2286" y="1270"/>
                  </a:lnTo>
                  <a:lnTo>
                    <a:pt x="2286" y="6350"/>
                  </a:lnTo>
                  <a:lnTo>
                    <a:pt x="2293124" y="6350"/>
                  </a:lnTo>
                  <a:lnTo>
                    <a:pt x="2293124" y="1270"/>
                  </a:lnTo>
                  <a:lnTo>
                    <a:pt x="2294013" y="1270"/>
                  </a:lnTo>
                  <a:lnTo>
                    <a:pt x="2294013" y="0"/>
                  </a:lnTo>
                  <a:close/>
                </a:path>
              </a:pathLst>
            </a:custGeom>
            <a:solidFill>
              <a:srgbClr val="A3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1" name="object 1801"/>
            <p:cNvSpPr/>
            <p:nvPr/>
          </p:nvSpPr>
          <p:spPr>
            <a:xfrm>
              <a:off x="1733804" y="1223010"/>
              <a:ext cx="2288540" cy="7620"/>
            </a:xfrm>
            <a:custGeom>
              <a:avLst/>
              <a:gdLst/>
              <a:ahLst/>
              <a:cxnLst/>
              <a:rect l="l" t="t" r="r" b="b"/>
              <a:pathLst>
                <a:path w="2288540" h="7619">
                  <a:moveTo>
                    <a:pt x="2288032" y="0"/>
                  </a:moveTo>
                  <a:lnTo>
                    <a:pt x="0" y="0"/>
                  </a:lnTo>
                  <a:lnTo>
                    <a:pt x="6095" y="7619"/>
                  </a:lnTo>
                  <a:lnTo>
                    <a:pt x="2285746" y="7619"/>
                  </a:lnTo>
                  <a:lnTo>
                    <a:pt x="2288032" y="0"/>
                  </a:lnTo>
                  <a:close/>
                </a:path>
              </a:pathLst>
            </a:custGeom>
            <a:solidFill>
              <a:srgbClr val="A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2" name="object 1802"/>
            <p:cNvSpPr/>
            <p:nvPr/>
          </p:nvSpPr>
          <p:spPr>
            <a:xfrm>
              <a:off x="1739900" y="1230629"/>
              <a:ext cx="2275840" cy="7620"/>
            </a:xfrm>
            <a:custGeom>
              <a:avLst/>
              <a:gdLst/>
              <a:ahLst/>
              <a:cxnLst/>
              <a:rect l="l" t="t" r="r" b="b"/>
              <a:pathLst>
                <a:path w="2275840" h="7619">
                  <a:moveTo>
                    <a:pt x="2275840" y="0"/>
                  </a:moveTo>
                  <a:lnTo>
                    <a:pt x="0" y="0"/>
                  </a:lnTo>
                  <a:lnTo>
                    <a:pt x="7620" y="7620"/>
                  </a:lnTo>
                  <a:lnTo>
                    <a:pt x="2272029" y="7620"/>
                  </a:lnTo>
                  <a:lnTo>
                    <a:pt x="2275840" y="0"/>
                  </a:lnTo>
                  <a:close/>
                </a:path>
              </a:pathLst>
            </a:custGeom>
            <a:solidFill>
              <a:srgbClr val="A0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3" name="object 1803"/>
            <p:cNvSpPr/>
            <p:nvPr/>
          </p:nvSpPr>
          <p:spPr>
            <a:xfrm>
              <a:off x="1750060" y="1238249"/>
              <a:ext cx="2260600" cy="7620"/>
            </a:xfrm>
            <a:custGeom>
              <a:avLst/>
              <a:gdLst/>
              <a:ahLst/>
              <a:cxnLst/>
              <a:rect l="l" t="t" r="r" b="b"/>
              <a:pathLst>
                <a:path w="2260600" h="7619">
                  <a:moveTo>
                    <a:pt x="2260587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4064" y="5080"/>
                  </a:lnTo>
                  <a:lnTo>
                    <a:pt x="4064" y="7620"/>
                  </a:lnTo>
                  <a:lnTo>
                    <a:pt x="2258695" y="7620"/>
                  </a:lnTo>
                  <a:lnTo>
                    <a:pt x="2258695" y="5080"/>
                  </a:lnTo>
                  <a:lnTo>
                    <a:pt x="2260587" y="5080"/>
                  </a:lnTo>
                  <a:lnTo>
                    <a:pt x="2260587" y="0"/>
                  </a:lnTo>
                  <a:close/>
                </a:path>
              </a:pathLst>
            </a:custGeom>
            <a:solidFill>
              <a:srgbClr val="9E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4" name="object 1804"/>
            <p:cNvSpPr/>
            <p:nvPr/>
          </p:nvSpPr>
          <p:spPr>
            <a:xfrm>
              <a:off x="1754123" y="1244599"/>
              <a:ext cx="2254885" cy="7620"/>
            </a:xfrm>
            <a:custGeom>
              <a:avLst/>
              <a:gdLst/>
              <a:ahLst/>
              <a:cxnLst/>
              <a:rect l="l" t="t" r="r" b="b"/>
              <a:pathLst>
                <a:path w="2254885" h="7619">
                  <a:moveTo>
                    <a:pt x="2254630" y="0"/>
                  </a:moveTo>
                  <a:lnTo>
                    <a:pt x="0" y="0"/>
                  </a:lnTo>
                  <a:lnTo>
                    <a:pt x="9144" y="7620"/>
                  </a:lnTo>
                  <a:lnTo>
                    <a:pt x="2250820" y="7620"/>
                  </a:lnTo>
                  <a:lnTo>
                    <a:pt x="2254630" y="0"/>
                  </a:lnTo>
                  <a:close/>
                </a:path>
              </a:pathLst>
            </a:custGeom>
            <a:solidFill>
              <a:srgbClr val="9D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5" name="object 1805"/>
            <p:cNvSpPr/>
            <p:nvPr/>
          </p:nvSpPr>
          <p:spPr>
            <a:xfrm>
              <a:off x="1765554" y="1252219"/>
              <a:ext cx="2239010" cy="7620"/>
            </a:xfrm>
            <a:custGeom>
              <a:avLst/>
              <a:gdLst/>
              <a:ahLst/>
              <a:cxnLst/>
              <a:rect l="l" t="t" r="r" b="b"/>
              <a:pathLst>
                <a:path w="2239010" h="7619">
                  <a:moveTo>
                    <a:pt x="2238438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3797" y="3810"/>
                  </a:lnTo>
                  <a:lnTo>
                    <a:pt x="3797" y="7620"/>
                  </a:lnTo>
                  <a:lnTo>
                    <a:pt x="2236533" y="7620"/>
                  </a:lnTo>
                  <a:lnTo>
                    <a:pt x="2236533" y="3810"/>
                  </a:lnTo>
                  <a:lnTo>
                    <a:pt x="2238438" y="3810"/>
                  </a:lnTo>
                  <a:lnTo>
                    <a:pt x="2238438" y="0"/>
                  </a:lnTo>
                  <a:close/>
                </a:path>
              </a:pathLst>
            </a:custGeom>
            <a:solidFill>
              <a:srgbClr val="9B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6" name="object 1806"/>
            <p:cNvSpPr/>
            <p:nvPr/>
          </p:nvSpPr>
          <p:spPr>
            <a:xfrm>
              <a:off x="1770888" y="1259839"/>
              <a:ext cx="2230755" cy="13970"/>
            </a:xfrm>
            <a:custGeom>
              <a:avLst/>
              <a:gdLst/>
              <a:ahLst/>
              <a:cxnLst/>
              <a:rect l="l" t="t" r="r" b="b"/>
              <a:pathLst>
                <a:path w="2230754" h="13969">
                  <a:moveTo>
                    <a:pt x="2230234" y="0"/>
                  </a:moveTo>
                  <a:lnTo>
                    <a:pt x="0" y="0"/>
                  </a:lnTo>
                  <a:lnTo>
                    <a:pt x="5080" y="6350"/>
                  </a:lnTo>
                  <a:lnTo>
                    <a:pt x="6096" y="7620"/>
                  </a:lnTo>
                  <a:lnTo>
                    <a:pt x="7112" y="8890"/>
                  </a:lnTo>
                  <a:lnTo>
                    <a:pt x="14732" y="8890"/>
                  </a:lnTo>
                  <a:lnTo>
                    <a:pt x="22860" y="13970"/>
                  </a:lnTo>
                  <a:lnTo>
                    <a:pt x="2222233" y="13970"/>
                  </a:lnTo>
                  <a:lnTo>
                    <a:pt x="2225802" y="8890"/>
                  </a:lnTo>
                  <a:lnTo>
                    <a:pt x="2226424" y="7620"/>
                  </a:lnTo>
                  <a:lnTo>
                    <a:pt x="2227059" y="6350"/>
                  </a:lnTo>
                  <a:lnTo>
                    <a:pt x="2230234" y="0"/>
                  </a:lnTo>
                  <a:close/>
                </a:path>
              </a:pathLst>
            </a:custGeom>
            <a:solidFill>
              <a:srgbClr val="99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7" name="object 1807"/>
            <p:cNvSpPr/>
            <p:nvPr/>
          </p:nvSpPr>
          <p:spPr>
            <a:xfrm>
              <a:off x="1793748" y="1273810"/>
              <a:ext cx="2199640" cy="7620"/>
            </a:xfrm>
            <a:custGeom>
              <a:avLst/>
              <a:gdLst/>
              <a:ahLst/>
              <a:cxnLst/>
              <a:rect l="l" t="t" r="r" b="b"/>
              <a:pathLst>
                <a:path w="2199640" h="7619">
                  <a:moveTo>
                    <a:pt x="2199385" y="0"/>
                  </a:moveTo>
                  <a:lnTo>
                    <a:pt x="0" y="0"/>
                  </a:lnTo>
                  <a:lnTo>
                    <a:pt x="12191" y="7619"/>
                  </a:lnTo>
                  <a:lnTo>
                    <a:pt x="2194051" y="7619"/>
                  </a:lnTo>
                  <a:lnTo>
                    <a:pt x="2199385" y="0"/>
                  </a:lnTo>
                  <a:close/>
                </a:path>
              </a:pathLst>
            </a:custGeom>
            <a:solidFill>
              <a:srgbClr val="96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8" name="object 1808"/>
            <p:cNvSpPr/>
            <p:nvPr/>
          </p:nvSpPr>
          <p:spPr>
            <a:xfrm>
              <a:off x="1805939" y="1281429"/>
              <a:ext cx="2181860" cy="7620"/>
            </a:xfrm>
            <a:custGeom>
              <a:avLst/>
              <a:gdLst/>
              <a:ahLst/>
              <a:cxnLst/>
              <a:rect l="l" t="t" r="r" b="b"/>
              <a:pathLst>
                <a:path w="2181860" h="7619">
                  <a:moveTo>
                    <a:pt x="2181860" y="0"/>
                  </a:moveTo>
                  <a:lnTo>
                    <a:pt x="0" y="0"/>
                  </a:lnTo>
                  <a:lnTo>
                    <a:pt x="6096" y="7620"/>
                  </a:lnTo>
                  <a:lnTo>
                    <a:pt x="2176526" y="7620"/>
                  </a:lnTo>
                  <a:lnTo>
                    <a:pt x="2181860" y="0"/>
                  </a:lnTo>
                  <a:close/>
                </a:path>
              </a:pathLst>
            </a:custGeom>
            <a:solidFill>
              <a:srgbClr val="9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9" name="object 1809"/>
            <p:cNvSpPr/>
            <p:nvPr/>
          </p:nvSpPr>
          <p:spPr>
            <a:xfrm>
              <a:off x="1811020" y="1287779"/>
              <a:ext cx="2172335" cy="7620"/>
            </a:xfrm>
            <a:custGeom>
              <a:avLst/>
              <a:gdLst/>
              <a:ahLst/>
              <a:cxnLst/>
              <a:rect l="l" t="t" r="r" b="b"/>
              <a:pathLst>
                <a:path w="2172335" h="7619">
                  <a:moveTo>
                    <a:pt x="2172335" y="0"/>
                  </a:moveTo>
                  <a:lnTo>
                    <a:pt x="0" y="0"/>
                  </a:lnTo>
                  <a:lnTo>
                    <a:pt x="5080" y="6350"/>
                  </a:lnTo>
                  <a:lnTo>
                    <a:pt x="17780" y="6350"/>
                  </a:lnTo>
                  <a:lnTo>
                    <a:pt x="18796" y="7620"/>
                  </a:lnTo>
                  <a:lnTo>
                    <a:pt x="2167001" y="7620"/>
                  </a:lnTo>
                  <a:lnTo>
                    <a:pt x="2172335" y="0"/>
                  </a:lnTo>
                  <a:close/>
                </a:path>
              </a:pathLst>
            </a:custGeom>
            <a:solidFill>
              <a:srgbClr val="93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0" name="object 1810"/>
            <p:cNvSpPr/>
            <p:nvPr/>
          </p:nvSpPr>
          <p:spPr>
            <a:xfrm>
              <a:off x="1829816" y="1295399"/>
              <a:ext cx="2148205" cy="7620"/>
            </a:xfrm>
            <a:custGeom>
              <a:avLst/>
              <a:gdLst/>
              <a:ahLst/>
              <a:cxnLst/>
              <a:rect l="l" t="t" r="r" b="b"/>
              <a:pathLst>
                <a:path w="2148204" h="7619">
                  <a:moveTo>
                    <a:pt x="2148204" y="0"/>
                  </a:moveTo>
                  <a:lnTo>
                    <a:pt x="0" y="0"/>
                  </a:lnTo>
                  <a:lnTo>
                    <a:pt x="6096" y="7620"/>
                  </a:lnTo>
                  <a:lnTo>
                    <a:pt x="2142871" y="7620"/>
                  </a:lnTo>
                  <a:lnTo>
                    <a:pt x="2148204" y="0"/>
                  </a:lnTo>
                  <a:close/>
                </a:path>
              </a:pathLst>
            </a:custGeom>
            <a:solidFill>
              <a:srgbClr val="91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1" name="object 1811"/>
            <p:cNvSpPr/>
            <p:nvPr/>
          </p:nvSpPr>
          <p:spPr>
            <a:xfrm>
              <a:off x="1835911" y="1303019"/>
              <a:ext cx="2136775" cy="7620"/>
            </a:xfrm>
            <a:custGeom>
              <a:avLst/>
              <a:gdLst/>
              <a:ahLst/>
              <a:cxnLst/>
              <a:rect l="l" t="t" r="r" b="b"/>
              <a:pathLst>
                <a:path w="2136775" h="7619">
                  <a:moveTo>
                    <a:pt x="2136774" y="0"/>
                  </a:moveTo>
                  <a:lnTo>
                    <a:pt x="0" y="0"/>
                  </a:lnTo>
                  <a:lnTo>
                    <a:pt x="3047" y="3809"/>
                  </a:lnTo>
                  <a:lnTo>
                    <a:pt x="27177" y="3809"/>
                  </a:lnTo>
                  <a:lnTo>
                    <a:pt x="30987" y="7619"/>
                  </a:lnTo>
                  <a:lnTo>
                    <a:pt x="2127249" y="7619"/>
                  </a:lnTo>
                  <a:lnTo>
                    <a:pt x="2134107" y="3809"/>
                  </a:lnTo>
                  <a:lnTo>
                    <a:pt x="2136774" y="0"/>
                  </a:lnTo>
                  <a:close/>
                </a:path>
              </a:pathLst>
            </a:custGeom>
            <a:solidFill>
              <a:srgbClr val="8F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2" name="object 1812"/>
            <p:cNvSpPr/>
            <p:nvPr/>
          </p:nvSpPr>
          <p:spPr>
            <a:xfrm>
              <a:off x="1865629" y="1309369"/>
              <a:ext cx="2099945" cy="7620"/>
            </a:xfrm>
            <a:custGeom>
              <a:avLst/>
              <a:gdLst/>
              <a:ahLst/>
              <a:cxnLst/>
              <a:rect l="l" t="t" r="r" b="b"/>
              <a:pathLst>
                <a:path w="2099945" h="7619">
                  <a:moveTo>
                    <a:pt x="2099817" y="0"/>
                  </a:moveTo>
                  <a:lnTo>
                    <a:pt x="0" y="0"/>
                  </a:lnTo>
                  <a:lnTo>
                    <a:pt x="7619" y="7619"/>
                  </a:lnTo>
                  <a:lnTo>
                    <a:pt x="2086101" y="7619"/>
                  </a:lnTo>
                  <a:lnTo>
                    <a:pt x="2099817" y="0"/>
                  </a:lnTo>
                  <a:close/>
                </a:path>
              </a:pathLst>
            </a:custGeom>
            <a:solidFill>
              <a:srgbClr val="8E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3" name="object 1813"/>
            <p:cNvSpPr/>
            <p:nvPr/>
          </p:nvSpPr>
          <p:spPr>
            <a:xfrm>
              <a:off x="1873250" y="1316990"/>
              <a:ext cx="2078989" cy="7620"/>
            </a:xfrm>
            <a:custGeom>
              <a:avLst/>
              <a:gdLst/>
              <a:ahLst/>
              <a:cxnLst/>
              <a:rect l="l" t="t" r="r" b="b"/>
              <a:pathLst>
                <a:path w="2078989" h="7619">
                  <a:moveTo>
                    <a:pt x="2078481" y="0"/>
                  </a:moveTo>
                  <a:lnTo>
                    <a:pt x="0" y="0"/>
                  </a:lnTo>
                  <a:lnTo>
                    <a:pt x="2539" y="2539"/>
                  </a:lnTo>
                  <a:lnTo>
                    <a:pt x="41910" y="2539"/>
                  </a:lnTo>
                  <a:lnTo>
                    <a:pt x="46990" y="7620"/>
                  </a:lnTo>
                  <a:lnTo>
                    <a:pt x="2069845" y="7620"/>
                  </a:lnTo>
                  <a:lnTo>
                    <a:pt x="2073910" y="2539"/>
                  </a:lnTo>
                  <a:lnTo>
                    <a:pt x="2078481" y="0"/>
                  </a:lnTo>
                  <a:close/>
                </a:path>
              </a:pathLst>
            </a:custGeom>
            <a:solidFill>
              <a:srgbClr val="8C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4" name="object 1814"/>
            <p:cNvSpPr/>
            <p:nvPr/>
          </p:nvSpPr>
          <p:spPr>
            <a:xfrm>
              <a:off x="1920239" y="1324610"/>
              <a:ext cx="2023110" cy="7620"/>
            </a:xfrm>
            <a:custGeom>
              <a:avLst/>
              <a:gdLst/>
              <a:ahLst/>
              <a:cxnLst/>
              <a:rect l="l" t="t" r="r" b="b"/>
              <a:pathLst>
                <a:path w="2023110" h="7619">
                  <a:moveTo>
                    <a:pt x="2022855" y="0"/>
                  </a:moveTo>
                  <a:lnTo>
                    <a:pt x="0" y="0"/>
                  </a:lnTo>
                  <a:lnTo>
                    <a:pt x="7619" y="7619"/>
                  </a:lnTo>
                  <a:lnTo>
                    <a:pt x="2016759" y="7619"/>
                  </a:lnTo>
                  <a:lnTo>
                    <a:pt x="2022855" y="0"/>
                  </a:lnTo>
                  <a:close/>
                </a:path>
              </a:pathLst>
            </a:custGeom>
            <a:solidFill>
              <a:srgbClr val="8AF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5" name="object 1815"/>
            <p:cNvSpPr/>
            <p:nvPr/>
          </p:nvSpPr>
          <p:spPr>
            <a:xfrm>
              <a:off x="1927225" y="1330959"/>
              <a:ext cx="2010410" cy="7620"/>
            </a:xfrm>
            <a:custGeom>
              <a:avLst/>
              <a:gdLst/>
              <a:ahLst/>
              <a:cxnLst/>
              <a:rect l="l" t="t" r="r" b="b"/>
              <a:pathLst>
                <a:path w="2010410" h="7619">
                  <a:moveTo>
                    <a:pt x="2010283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88900" y="1270"/>
                  </a:lnTo>
                  <a:lnTo>
                    <a:pt x="88900" y="7620"/>
                  </a:lnTo>
                  <a:lnTo>
                    <a:pt x="2006600" y="7620"/>
                  </a:lnTo>
                  <a:lnTo>
                    <a:pt x="2006600" y="1270"/>
                  </a:lnTo>
                  <a:lnTo>
                    <a:pt x="2010283" y="1270"/>
                  </a:lnTo>
                  <a:lnTo>
                    <a:pt x="2010283" y="0"/>
                  </a:lnTo>
                  <a:close/>
                </a:path>
              </a:pathLst>
            </a:custGeom>
            <a:solidFill>
              <a:srgbClr val="89F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6" name="object 1816"/>
            <p:cNvSpPr/>
            <p:nvPr/>
          </p:nvSpPr>
          <p:spPr>
            <a:xfrm>
              <a:off x="2020570" y="1338579"/>
              <a:ext cx="1910080" cy="7620"/>
            </a:xfrm>
            <a:custGeom>
              <a:avLst/>
              <a:gdLst/>
              <a:ahLst/>
              <a:cxnLst/>
              <a:rect l="l" t="t" r="r" b="b"/>
              <a:pathLst>
                <a:path w="1910079" h="7619">
                  <a:moveTo>
                    <a:pt x="1910080" y="0"/>
                  </a:moveTo>
                  <a:lnTo>
                    <a:pt x="0" y="0"/>
                  </a:lnTo>
                  <a:lnTo>
                    <a:pt x="10668" y="7620"/>
                  </a:lnTo>
                  <a:lnTo>
                    <a:pt x="1887093" y="7620"/>
                  </a:lnTo>
                  <a:lnTo>
                    <a:pt x="1888490" y="6350"/>
                  </a:lnTo>
                  <a:lnTo>
                    <a:pt x="1903730" y="6350"/>
                  </a:lnTo>
                  <a:lnTo>
                    <a:pt x="1910080" y="0"/>
                  </a:lnTo>
                  <a:close/>
                </a:path>
              </a:pathLst>
            </a:custGeom>
            <a:solidFill>
              <a:srgbClr val="87F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7" name="object 1817"/>
            <p:cNvSpPr/>
            <p:nvPr/>
          </p:nvSpPr>
          <p:spPr>
            <a:xfrm>
              <a:off x="2031238" y="1346199"/>
              <a:ext cx="1876425" cy="7620"/>
            </a:xfrm>
            <a:custGeom>
              <a:avLst/>
              <a:gdLst/>
              <a:ahLst/>
              <a:cxnLst/>
              <a:rect l="l" t="t" r="r" b="b"/>
              <a:pathLst>
                <a:path w="1876425" h="7619">
                  <a:moveTo>
                    <a:pt x="1876424" y="0"/>
                  </a:moveTo>
                  <a:lnTo>
                    <a:pt x="0" y="0"/>
                  </a:lnTo>
                  <a:lnTo>
                    <a:pt x="10668" y="7620"/>
                  </a:lnTo>
                  <a:lnTo>
                    <a:pt x="1868042" y="7620"/>
                  </a:lnTo>
                  <a:lnTo>
                    <a:pt x="1876424" y="0"/>
                  </a:lnTo>
                  <a:close/>
                </a:path>
              </a:pathLst>
            </a:custGeom>
            <a:solidFill>
              <a:srgbClr val="85F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8" name="object 1818"/>
            <p:cNvSpPr/>
            <p:nvPr/>
          </p:nvSpPr>
          <p:spPr>
            <a:xfrm>
              <a:off x="2040127" y="1352549"/>
              <a:ext cx="1860550" cy="7620"/>
            </a:xfrm>
            <a:custGeom>
              <a:avLst/>
              <a:gdLst/>
              <a:ahLst/>
              <a:cxnLst/>
              <a:rect l="l" t="t" r="r" b="b"/>
              <a:pathLst>
                <a:path w="1860550" h="7619">
                  <a:moveTo>
                    <a:pt x="1860549" y="0"/>
                  </a:moveTo>
                  <a:lnTo>
                    <a:pt x="0" y="0"/>
                  </a:lnTo>
                  <a:lnTo>
                    <a:pt x="10668" y="7620"/>
                  </a:lnTo>
                  <a:lnTo>
                    <a:pt x="1837689" y="7620"/>
                  </a:lnTo>
                  <a:lnTo>
                    <a:pt x="1840991" y="5079"/>
                  </a:lnTo>
                  <a:lnTo>
                    <a:pt x="1854961" y="5079"/>
                  </a:lnTo>
                  <a:lnTo>
                    <a:pt x="1860549" y="0"/>
                  </a:lnTo>
                  <a:close/>
                </a:path>
              </a:pathLst>
            </a:custGeom>
            <a:solidFill>
              <a:srgbClr val="84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9" name="object 1819"/>
            <p:cNvSpPr/>
            <p:nvPr/>
          </p:nvSpPr>
          <p:spPr>
            <a:xfrm>
              <a:off x="2050795" y="1360169"/>
              <a:ext cx="1827530" cy="7620"/>
            </a:xfrm>
            <a:custGeom>
              <a:avLst/>
              <a:gdLst/>
              <a:ahLst/>
              <a:cxnLst/>
              <a:rect l="l" t="t" r="r" b="b"/>
              <a:pathLst>
                <a:path w="1827529" h="7619">
                  <a:moveTo>
                    <a:pt x="1827021" y="0"/>
                  </a:moveTo>
                  <a:lnTo>
                    <a:pt x="0" y="0"/>
                  </a:lnTo>
                  <a:lnTo>
                    <a:pt x="10667" y="7619"/>
                  </a:lnTo>
                  <a:lnTo>
                    <a:pt x="1817115" y="7619"/>
                  </a:lnTo>
                  <a:lnTo>
                    <a:pt x="1827021" y="0"/>
                  </a:lnTo>
                  <a:close/>
                </a:path>
              </a:pathLst>
            </a:custGeom>
            <a:solidFill>
              <a:srgbClr val="82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0" name="object 1820"/>
            <p:cNvSpPr/>
            <p:nvPr/>
          </p:nvSpPr>
          <p:spPr>
            <a:xfrm>
              <a:off x="2061464" y="1367790"/>
              <a:ext cx="1806575" cy="7620"/>
            </a:xfrm>
            <a:custGeom>
              <a:avLst/>
              <a:gdLst/>
              <a:ahLst/>
              <a:cxnLst/>
              <a:rect l="l" t="t" r="r" b="b"/>
              <a:pathLst>
                <a:path w="1806575" h="7619">
                  <a:moveTo>
                    <a:pt x="1806447" y="0"/>
                  </a:moveTo>
                  <a:lnTo>
                    <a:pt x="0" y="0"/>
                  </a:lnTo>
                  <a:lnTo>
                    <a:pt x="10668" y="7620"/>
                  </a:lnTo>
                  <a:lnTo>
                    <a:pt x="1781301" y="7620"/>
                  </a:lnTo>
                  <a:lnTo>
                    <a:pt x="1787906" y="2539"/>
                  </a:lnTo>
                  <a:lnTo>
                    <a:pt x="1803145" y="2539"/>
                  </a:lnTo>
                  <a:lnTo>
                    <a:pt x="1806447" y="0"/>
                  </a:lnTo>
                  <a:close/>
                </a:path>
              </a:pathLst>
            </a:custGeom>
            <a:solidFill>
              <a:srgbClr val="80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1" name="object 1821"/>
            <p:cNvSpPr/>
            <p:nvPr/>
          </p:nvSpPr>
          <p:spPr>
            <a:xfrm>
              <a:off x="2070354" y="1374140"/>
              <a:ext cx="1774189" cy="7620"/>
            </a:xfrm>
            <a:custGeom>
              <a:avLst/>
              <a:gdLst/>
              <a:ahLst/>
              <a:cxnLst/>
              <a:rect l="l" t="t" r="r" b="b"/>
              <a:pathLst>
                <a:path w="1774189" h="7619">
                  <a:moveTo>
                    <a:pt x="1774063" y="0"/>
                  </a:moveTo>
                  <a:lnTo>
                    <a:pt x="0" y="0"/>
                  </a:lnTo>
                  <a:lnTo>
                    <a:pt x="10668" y="7620"/>
                  </a:lnTo>
                  <a:lnTo>
                    <a:pt x="1764156" y="7620"/>
                  </a:lnTo>
                  <a:lnTo>
                    <a:pt x="1774063" y="0"/>
                  </a:lnTo>
                  <a:close/>
                </a:path>
              </a:pathLst>
            </a:custGeom>
            <a:solidFill>
              <a:srgbClr val="7F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2" name="object 1822"/>
            <p:cNvSpPr/>
            <p:nvPr/>
          </p:nvSpPr>
          <p:spPr>
            <a:xfrm>
              <a:off x="2081898" y="1381759"/>
              <a:ext cx="1751964" cy="7620"/>
            </a:xfrm>
            <a:custGeom>
              <a:avLst/>
              <a:gdLst/>
              <a:ahLst/>
              <a:cxnLst/>
              <a:rect l="l" t="t" r="r" b="b"/>
              <a:pathLst>
                <a:path w="1751964" h="7619">
                  <a:moveTo>
                    <a:pt x="1751787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5029" y="1270"/>
                  </a:lnTo>
                  <a:lnTo>
                    <a:pt x="5029" y="7620"/>
                  </a:lnTo>
                  <a:lnTo>
                    <a:pt x="1730006" y="7620"/>
                  </a:lnTo>
                  <a:lnTo>
                    <a:pt x="1730006" y="1270"/>
                  </a:lnTo>
                  <a:lnTo>
                    <a:pt x="1751787" y="1270"/>
                  </a:lnTo>
                  <a:lnTo>
                    <a:pt x="1751787" y="0"/>
                  </a:lnTo>
                  <a:close/>
                </a:path>
              </a:pathLst>
            </a:custGeom>
            <a:solidFill>
              <a:srgbClr val="7D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3" name="object 1823"/>
            <p:cNvSpPr/>
            <p:nvPr/>
          </p:nvSpPr>
          <p:spPr>
            <a:xfrm>
              <a:off x="2091054" y="1389379"/>
              <a:ext cx="1716405" cy="7620"/>
            </a:xfrm>
            <a:custGeom>
              <a:avLst/>
              <a:gdLst/>
              <a:ahLst/>
              <a:cxnLst/>
              <a:rect l="l" t="t" r="r" b="b"/>
              <a:pathLst>
                <a:path w="1716404" h="7619">
                  <a:moveTo>
                    <a:pt x="1716405" y="0"/>
                  </a:moveTo>
                  <a:lnTo>
                    <a:pt x="0" y="0"/>
                  </a:lnTo>
                  <a:lnTo>
                    <a:pt x="8255" y="6350"/>
                  </a:lnTo>
                  <a:lnTo>
                    <a:pt x="10160" y="7620"/>
                  </a:lnTo>
                  <a:lnTo>
                    <a:pt x="1425066" y="7620"/>
                  </a:lnTo>
                  <a:lnTo>
                    <a:pt x="1433195" y="6350"/>
                  </a:lnTo>
                  <a:lnTo>
                    <a:pt x="1707515" y="6350"/>
                  </a:lnTo>
                  <a:lnTo>
                    <a:pt x="1716405" y="0"/>
                  </a:lnTo>
                  <a:close/>
                </a:path>
                <a:path w="1716404" h="7619">
                  <a:moveTo>
                    <a:pt x="1673224" y="6350"/>
                  </a:moveTo>
                  <a:lnTo>
                    <a:pt x="1470024" y="6350"/>
                  </a:lnTo>
                  <a:lnTo>
                    <a:pt x="1473581" y="7620"/>
                  </a:lnTo>
                  <a:lnTo>
                    <a:pt x="1671446" y="7620"/>
                  </a:lnTo>
                  <a:lnTo>
                    <a:pt x="1673224" y="6350"/>
                  </a:lnTo>
                  <a:close/>
                </a:path>
              </a:pathLst>
            </a:custGeom>
            <a:solidFill>
              <a:srgbClr val="7B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4" name="object 1824"/>
            <p:cNvSpPr/>
            <p:nvPr/>
          </p:nvSpPr>
          <p:spPr>
            <a:xfrm>
              <a:off x="2099310" y="1395729"/>
              <a:ext cx="1664970" cy="7620"/>
            </a:xfrm>
            <a:custGeom>
              <a:avLst/>
              <a:gdLst/>
              <a:ahLst/>
              <a:cxnLst/>
              <a:rect l="l" t="t" r="r" b="b"/>
              <a:pathLst>
                <a:path w="1664970" h="7619">
                  <a:moveTo>
                    <a:pt x="1424940" y="0"/>
                  </a:moveTo>
                  <a:lnTo>
                    <a:pt x="0" y="0"/>
                  </a:lnTo>
                  <a:lnTo>
                    <a:pt x="11430" y="7620"/>
                  </a:lnTo>
                  <a:lnTo>
                    <a:pt x="1376159" y="7620"/>
                  </a:lnTo>
                  <a:lnTo>
                    <a:pt x="1424940" y="0"/>
                  </a:lnTo>
                  <a:close/>
                </a:path>
                <a:path w="1664970" h="7619">
                  <a:moveTo>
                    <a:pt x="1664970" y="0"/>
                  </a:moveTo>
                  <a:lnTo>
                    <a:pt x="1461770" y="0"/>
                  </a:lnTo>
                  <a:lnTo>
                    <a:pt x="1483106" y="7620"/>
                  </a:lnTo>
                  <a:lnTo>
                    <a:pt x="1654289" y="7620"/>
                  </a:lnTo>
                  <a:lnTo>
                    <a:pt x="1664970" y="0"/>
                  </a:lnTo>
                  <a:close/>
                </a:path>
              </a:pathLst>
            </a:custGeom>
            <a:solidFill>
              <a:srgbClr val="7A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5" name="object 1825"/>
            <p:cNvSpPr/>
            <p:nvPr/>
          </p:nvSpPr>
          <p:spPr>
            <a:xfrm>
              <a:off x="2114550" y="1403349"/>
              <a:ext cx="1639570" cy="7620"/>
            </a:xfrm>
            <a:custGeom>
              <a:avLst/>
              <a:gdLst/>
              <a:ahLst/>
              <a:cxnLst/>
              <a:rect l="l" t="t" r="r" b="b"/>
              <a:pathLst>
                <a:path w="1639570" h="7619">
                  <a:moveTo>
                    <a:pt x="1344663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5715" y="5080"/>
                  </a:lnTo>
                  <a:lnTo>
                    <a:pt x="5715" y="7620"/>
                  </a:lnTo>
                  <a:lnTo>
                    <a:pt x="1327404" y="7620"/>
                  </a:lnTo>
                  <a:lnTo>
                    <a:pt x="1327404" y="5080"/>
                  </a:lnTo>
                  <a:lnTo>
                    <a:pt x="1344663" y="5080"/>
                  </a:lnTo>
                  <a:lnTo>
                    <a:pt x="1344663" y="0"/>
                  </a:lnTo>
                  <a:close/>
                </a:path>
                <a:path w="1639570" h="7619">
                  <a:moveTo>
                    <a:pt x="1639049" y="0"/>
                  </a:moveTo>
                  <a:lnTo>
                    <a:pt x="1467866" y="0"/>
                  </a:lnTo>
                  <a:lnTo>
                    <a:pt x="1482090" y="5080"/>
                  </a:lnTo>
                  <a:lnTo>
                    <a:pt x="1631950" y="5080"/>
                  </a:lnTo>
                  <a:lnTo>
                    <a:pt x="1639049" y="0"/>
                  </a:lnTo>
                  <a:close/>
                </a:path>
              </a:pathLst>
            </a:custGeom>
            <a:solidFill>
              <a:srgbClr val="78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6" name="object 1826"/>
            <p:cNvSpPr/>
            <p:nvPr/>
          </p:nvSpPr>
          <p:spPr>
            <a:xfrm>
              <a:off x="2122170" y="1410969"/>
              <a:ext cx="1318895" cy="7620"/>
            </a:xfrm>
            <a:custGeom>
              <a:avLst/>
              <a:gdLst/>
              <a:ahLst/>
              <a:cxnLst/>
              <a:rect l="l" t="t" r="r" b="b"/>
              <a:pathLst>
                <a:path w="1318895" h="7619">
                  <a:moveTo>
                    <a:pt x="1318767" y="0"/>
                  </a:moveTo>
                  <a:lnTo>
                    <a:pt x="0" y="0"/>
                  </a:lnTo>
                  <a:lnTo>
                    <a:pt x="11429" y="7619"/>
                  </a:lnTo>
                  <a:lnTo>
                    <a:pt x="1312671" y="7619"/>
                  </a:lnTo>
                  <a:lnTo>
                    <a:pt x="1318767" y="0"/>
                  </a:lnTo>
                  <a:close/>
                </a:path>
              </a:pathLst>
            </a:custGeom>
            <a:solidFill>
              <a:srgbClr val="76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7" name="object 1827"/>
            <p:cNvSpPr/>
            <p:nvPr/>
          </p:nvSpPr>
          <p:spPr>
            <a:xfrm>
              <a:off x="2131695" y="1417319"/>
              <a:ext cx="1304290" cy="7620"/>
            </a:xfrm>
            <a:custGeom>
              <a:avLst/>
              <a:gdLst/>
              <a:ahLst/>
              <a:cxnLst/>
              <a:rect l="l" t="t" r="r" b="b"/>
              <a:pathLst>
                <a:path w="1304289" h="7619">
                  <a:moveTo>
                    <a:pt x="1304162" y="0"/>
                  </a:moveTo>
                  <a:lnTo>
                    <a:pt x="0" y="0"/>
                  </a:lnTo>
                  <a:lnTo>
                    <a:pt x="5714" y="3809"/>
                  </a:lnTo>
                  <a:lnTo>
                    <a:pt x="12191" y="7619"/>
                  </a:lnTo>
                  <a:lnTo>
                    <a:pt x="1297685" y="7619"/>
                  </a:lnTo>
                  <a:lnTo>
                    <a:pt x="1301114" y="3809"/>
                  </a:lnTo>
                  <a:lnTo>
                    <a:pt x="1304162" y="0"/>
                  </a:lnTo>
                  <a:close/>
                </a:path>
              </a:pathLst>
            </a:custGeom>
            <a:solidFill>
              <a:srgbClr val="75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8" name="object 1828"/>
            <p:cNvSpPr/>
            <p:nvPr/>
          </p:nvSpPr>
          <p:spPr>
            <a:xfrm>
              <a:off x="2143886" y="1424940"/>
              <a:ext cx="1285875" cy="7620"/>
            </a:xfrm>
            <a:custGeom>
              <a:avLst/>
              <a:gdLst/>
              <a:ahLst/>
              <a:cxnLst/>
              <a:rect l="l" t="t" r="r" b="b"/>
              <a:pathLst>
                <a:path w="1285875" h="7619">
                  <a:moveTo>
                    <a:pt x="1285493" y="0"/>
                  </a:moveTo>
                  <a:lnTo>
                    <a:pt x="0" y="0"/>
                  </a:lnTo>
                  <a:lnTo>
                    <a:pt x="12954" y="7620"/>
                  </a:lnTo>
                  <a:lnTo>
                    <a:pt x="1278635" y="7620"/>
                  </a:lnTo>
                  <a:lnTo>
                    <a:pt x="1285493" y="0"/>
                  </a:lnTo>
                  <a:close/>
                </a:path>
              </a:pathLst>
            </a:custGeom>
            <a:solidFill>
              <a:srgbClr val="73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9" name="object 1829"/>
            <p:cNvSpPr/>
            <p:nvPr/>
          </p:nvSpPr>
          <p:spPr>
            <a:xfrm>
              <a:off x="2157920" y="1432559"/>
              <a:ext cx="1264285" cy="7620"/>
            </a:xfrm>
            <a:custGeom>
              <a:avLst/>
              <a:gdLst/>
              <a:ahLst/>
              <a:cxnLst/>
              <a:rect l="l" t="t" r="r" b="b"/>
              <a:pathLst>
                <a:path w="1264285" h="7619">
                  <a:moveTo>
                    <a:pt x="1264031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26784" y="1270"/>
                  </a:lnTo>
                  <a:lnTo>
                    <a:pt x="26784" y="7620"/>
                  </a:lnTo>
                  <a:lnTo>
                    <a:pt x="1260602" y="7620"/>
                  </a:lnTo>
                  <a:lnTo>
                    <a:pt x="1260602" y="1270"/>
                  </a:lnTo>
                  <a:lnTo>
                    <a:pt x="1264031" y="1270"/>
                  </a:lnTo>
                  <a:lnTo>
                    <a:pt x="1264031" y="0"/>
                  </a:lnTo>
                  <a:close/>
                </a:path>
              </a:pathLst>
            </a:custGeom>
            <a:solidFill>
              <a:srgbClr val="71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0" name="object 1830"/>
            <p:cNvSpPr/>
            <p:nvPr/>
          </p:nvSpPr>
          <p:spPr>
            <a:xfrm>
              <a:off x="2187955" y="1438910"/>
              <a:ext cx="1229360" cy="7620"/>
            </a:xfrm>
            <a:custGeom>
              <a:avLst/>
              <a:gdLst/>
              <a:ahLst/>
              <a:cxnLst/>
              <a:rect l="l" t="t" r="r" b="b"/>
              <a:pathLst>
                <a:path w="1229360" h="7619">
                  <a:moveTo>
                    <a:pt x="1228851" y="0"/>
                  </a:moveTo>
                  <a:lnTo>
                    <a:pt x="0" y="0"/>
                  </a:lnTo>
                  <a:lnTo>
                    <a:pt x="12953" y="7619"/>
                  </a:lnTo>
                  <a:lnTo>
                    <a:pt x="1221993" y="7619"/>
                  </a:lnTo>
                  <a:lnTo>
                    <a:pt x="1228851" y="0"/>
                  </a:lnTo>
                  <a:close/>
                </a:path>
              </a:pathLst>
            </a:custGeom>
            <a:solidFill>
              <a:srgbClr val="70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1" name="object 1831"/>
            <p:cNvSpPr/>
            <p:nvPr/>
          </p:nvSpPr>
          <p:spPr>
            <a:xfrm>
              <a:off x="2200910" y="1446529"/>
              <a:ext cx="1209040" cy="7620"/>
            </a:xfrm>
            <a:custGeom>
              <a:avLst/>
              <a:gdLst/>
              <a:ahLst/>
              <a:cxnLst/>
              <a:rect l="l" t="t" r="r" b="b"/>
              <a:pathLst>
                <a:path w="1209039" h="7619">
                  <a:moveTo>
                    <a:pt x="1209039" y="0"/>
                  </a:moveTo>
                  <a:lnTo>
                    <a:pt x="0" y="0"/>
                  </a:lnTo>
                  <a:lnTo>
                    <a:pt x="13716" y="7620"/>
                  </a:lnTo>
                  <a:lnTo>
                    <a:pt x="1201419" y="7620"/>
                  </a:lnTo>
                  <a:lnTo>
                    <a:pt x="1209039" y="0"/>
                  </a:lnTo>
                  <a:close/>
                </a:path>
              </a:pathLst>
            </a:custGeom>
            <a:solidFill>
              <a:srgbClr val="6E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2" name="object 1832"/>
            <p:cNvSpPr/>
            <p:nvPr/>
          </p:nvSpPr>
          <p:spPr>
            <a:xfrm>
              <a:off x="2214626" y="1454149"/>
              <a:ext cx="1188085" cy="7620"/>
            </a:xfrm>
            <a:custGeom>
              <a:avLst/>
              <a:gdLst/>
              <a:ahLst/>
              <a:cxnLst/>
              <a:rect l="l" t="t" r="r" b="b"/>
              <a:pathLst>
                <a:path w="1188085" h="7619">
                  <a:moveTo>
                    <a:pt x="1187703" y="0"/>
                  </a:moveTo>
                  <a:lnTo>
                    <a:pt x="0" y="0"/>
                  </a:lnTo>
                  <a:lnTo>
                    <a:pt x="9143" y="5079"/>
                  </a:lnTo>
                  <a:lnTo>
                    <a:pt x="33273" y="5079"/>
                  </a:lnTo>
                  <a:lnTo>
                    <a:pt x="37846" y="7620"/>
                  </a:lnTo>
                  <a:lnTo>
                    <a:pt x="1179829" y="7620"/>
                  </a:lnTo>
                  <a:lnTo>
                    <a:pt x="1182623" y="5079"/>
                  </a:lnTo>
                  <a:lnTo>
                    <a:pt x="1187703" y="0"/>
                  </a:lnTo>
                  <a:close/>
                </a:path>
              </a:pathLst>
            </a:custGeom>
            <a:solidFill>
              <a:srgbClr val="6C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3" name="object 1833"/>
            <p:cNvSpPr/>
            <p:nvPr/>
          </p:nvSpPr>
          <p:spPr>
            <a:xfrm>
              <a:off x="2250185" y="1460499"/>
              <a:ext cx="1146175" cy="7620"/>
            </a:xfrm>
            <a:custGeom>
              <a:avLst/>
              <a:gdLst/>
              <a:ahLst/>
              <a:cxnLst/>
              <a:rect l="l" t="t" r="r" b="b"/>
              <a:pathLst>
                <a:path w="1146175" h="7619">
                  <a:moveTo>
                    <a:pt x="1145666" y="0"/>
                  </a:moveTo>
                  <a:lnTo>
                    <a:pt x="0" y="0"/>
                  </a:lnTo>
                  <a:lnTo>
                    <a:pt x="13716" y="7620"/>
                  </a:lnTo>
                  <a:lnTo>
                    <a:pt x="1137284" y="7620"/>
                  </a:lnTo>
                  <a:lnTo>
                    <a:pt x="1145666" y="0"/>
                  </a:lnTo>
                  <a:close/>
                </a:path>
              </a:pathLst>
            </a:custGeom>
            <a:solidFill>
              <a:srgbClr val="6B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4" name="object 1834"/>
            <p:cNvSpPr/>
            <p:nvPr/>
          </p:nvSpPr>
          <p:spPr>
            <a:xfrm>
              <a:off x="2263901" y="1468119"/>
              <a:ext cx="1123950" cy="7620"/>
            </a:xfrm>
            <a:custGeom>
              <a:avLst/>
              <a:gdLst/>
              <a:ahLst/>
              <a:cxnLst/>
              <a:rect l="l" t="t" r="r" b="b"/>
              <a:pathLst>
                <a:path w="1123950" h="7619">
                  <a:moveTo>
                    <a:pt x="1123568" y="0"/>
                  </a:moveTo>
                  <a:lnTo>
                    <a:pt x="0" y="0"/>
                  </a:lnTo>
                  <a:lnTo>
                    <a:pt x="6857" y="3809"/>
                  </a:lnTo>
                  <a:lnTo>
                    <a:pt x="21335" y="7619"/>
                  </a:lnTo>
                  <a:lnTo>
                    <a:pt x="344169" y="7619"/>
                  </a:lnTo>
                  <a:lnTo>
                    <a:pt x="358647" y="3809"/>
                  </a:lnTo>
                  <a:lnTo>
                    <a:pt x="1119377" y="3809"/>
                  </a:lnTo>
                  <a:lnTo>
                    <a:pt x="1123568" y="0"/>
                  </a:lnTo>
                  <a:close/>
                </a:path>
                <a:path w="1123950" h="7619">
                  <a:moveTo>
                    <a:pt x="1119377" y="3809"/>
                  </a:moveTo>
                  <a:lnTo>
                    <a:pt x="358647" y="3809"/>
                  </a:lnTo>
                  <a:lnTo>
                    <a:pt x="379031" y="7619"/>
                  </a:lnTo>
                  <a:lnTo>
                    <a:pt x="1115186" y="7619"/>
                  </a:lnTo>
                  <a:lnTo>
                    <a:pt x="1119377" y="3809"/>
                  </a:lnTo>
                  <a:close/>
                </a:path>
              </a:pathLst>
            </a:custGeom>
            <a:solidFill>
              <a:srgbClr val="69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5" name="object 1835"/>
            <p:cNvSpPr/>
            <p:nvPr/>
          </p:nvSpPr>
          <p:spPr>
            <a:xfrm>
              <a:off x="2285238" y="1475739"/>
              <a:ext cx="1094105" cy="7620"/>
            </a:xfrm>
            <a:custGeom>
              <a:avLst/>
              <a:gdLst/>
              <a:ahLst/>
              <a:cxnLst/>
              <a:rect l="l" t="t" r="r" b="b"/>
              <a:pathLst>
                <a:path w="1094104" h="7619">
                  <a:moveTo>
                    <a:pt x="322821" y="0"/>
                  </a:moveTo>
                  <a:lnTo>
                    <a:pt x="0" y="0"/>
                  </a:lnTo>
                  <a:lnTo>
                    <a:pt x="28956" y="7620"/>
                  </a:lnTo>
                  <a:lnTo>
                    <a:pt x="293865" y="7620"/>
                  </a:lnTo>
                  <a:lnTo>
                    <a:pt x="322821" y="0"/>
                  </a:lnTo>
                  <a:close/>
                </a:path>
                <a:path w="1094104" h="7619">
                  <a:moveTo>
                    <a:pt x="1093838" y="0"/>
                  </a:moveTo>
                  <a:lnTo>
                    <a:pt x="357695" y="0"/>
                  </a:lnTo>
                  <a:lnTo>
                    <a:pt x="398462" y="7620"/>
                  </a:lnTo>
                  <a:lnTo>
                    <a:pt x="1085456" y="7620"/>
                  </a:lnTo>
                  <a:lnTo>
                    <a:pt x="1093838" y="0"/>
                  </a:lnTo>
                  <a:close/>
                </a:path>
              </a:pathLst>
            </a:custGeom>
            <a:solidFill>
              <a:srgbClr val="67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6" name="object 1836"/>
            <p:cNvSpPr/>
            <p:nvPr/>
          </p:nvSpPr>
          <p:spPr>
            <a:xfrm>
              <a:off x="2309367" y="1482090"/>
              <a:ext cx="1062990" cy="7620"/>
            </a:xfrm>
            <a:custGeom>
              <a:avLst/>
              <a:gdLst/>
              <a:ahLst/>
              <a:cxnLst/>
              <a:rect l="l" t="t" r="r" b="b"/>
              <a:pathLst>
                <a:path w="1062989" h="7619">
                  <a:moveTo>
                    <a:pt x="1062735" y="0"/>
                  </a:moveTo>
                  <a:lnTo>
                    <a:pt x="367538" y="0"/>
                  </a:lnTo>
                  <a:lnTo>
                    <a:pt x="408305" y="7620"/>
                  </a:lnTo>
                  <a:lnTo>
                    <a:pt x="1038097" y="7620"/>
                  </a:lnTo>
                  <a:lnTo>
                    <a:pt x="1044701" y="2539"/>
                  </a:lnTo>
                  <a:lnTo>
                    <a:pt x="1059941" y="2539"/>
                  </a:lnTo>
                  <a:lnTo>
                    <a:pt x="1062735" y="0"/>
                  </a:lnTo>
                  <a:close/>
                </a:path>
                <a:path w="1062989" h="7619">
                  <a:moveTo>
                    <a:pt x="274573" y="0"/>
                  </a:moveTo>
                  <a:lnTo>
                    <a:pt x="0" y="0"/>
                  </a:lnTo>
                  <a:lnTo>
                    <a:pt x="9651" y="2539"/>
                  </a:lnTo>
                  <a:lnTo>
                    <a:pt x="264921" y="2539"/>
                  </a:lnTo>
                  <a:lnTo>
                    <a:pt x="274573" y="0"/>
                  </a:lnTo>
                  <a:close/>
                </a:path>
              </a:pathLst>
            </a:custGeom>
            <a:solidFill>
              <a:srgbClr val="66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7" name="object 1837"/>
            <p:cNvSpPr/>
            <p:nvPr/>
          </p:nvSpPr>
          <p:spPr>
            <a:xfrm>
              <a:off x="2717673" y="1489710"/>
              <a:ext cx="629920" cy="7620"/>
            </a:xfrm>
            <a:custGeom>
              <a:avLst/>
              <a:gdLst/>
              <a:ahLst/>
              <a:cxnLst/>
              <a:rect l="l" t="t" r="r" b="b"/>
              <a:pathLst>
                <a:path w="629920" h="7619">
                  <a:moveTo>
                    <a:pt x="629792" y="0"/>
                  </a:moveTo>
                  <a:lnTo>
                    <a:pt x="0" y="0"/>
                  </a:lnTo>
                  <a:lnTo>
                    <a:pt x="40766" y="7619"/>
                  </a:lnTo>
                  <a:lnTo>
                    <a:pt x="619886" y="7619"/>
                  </a:lnTo>
                  <a:lnTo>
                    <a:pt x="629792" y="0"/>
                  </a:lnTo>
                  <a:close/>
                </a:path>
              </a:pathLst>
            </a:custGeom>
            <a:solidFill>
              <a:srgbClr val="64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8" name="object 1838"/>
            <p:cNvSpPr/>
            <p:nvPr/>
          </p:nvSpPr>
          <p:spPr>
            <a:xfrm>
              <a:off x="2758439" y="1497329"/>
              <a:ext cx="579120" cy="7620"/>
            </a:xfrm>
            <a:custGeom>
              <a:avLst/>
              <a:gdLst/>
              <a:ahLst/>
              <a:cxnLst/>
              <a:rect l="l" t="t" r="r" b="b"/>
              <a:pathLst>
                <a:path w="579120" h="7619">
                  <a:moveTo>
                    <a:pt x="579120" y="0"/>
                  </a:moveTo>
                  <a:lnTo>
                    <a:pt x="0" y="0"/>
                  </a:lnTo>
                  <a:lnTo>
                    <a:pt x="19812" y="7620"/>
                  </a:lnTo>
                  <a:lnTo>
                    <a:pt x="569213" y="7620"/>
                  </a:lnTo>
                  <a:lnTo>
                    <a:pt x="579120" y="0"/>
                  </a:lnTo>
                  <a:close/>
                </a:path>
              </a:pathLst>
            </a:custGeom>
            <a:solidFill>
              <a:srgbClr val="62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9" name="object 1839"/>
            <p:cNvSpPr/>
            <p:nvPr/>
          </p:nvSpPr>
          <p:spPr>
            <a:xfrm>
              <a:off x="2774950" y="1503679"/>
              <a:ext cx="554355" cy="7620"/>
            </a:xfrm>
            <a:custGeom>
              <a:avLst/>
              <a:gdLst/>
              <a:ahLst/>
              <a:cxnLst/>
              <a:rect l="l" t="t" r="r" b="b"/>
              <a:pathLst>
                <a:path w="554354" h="7619">
                  <a:moveTo>
                    <a:pt x="554354" y="0"/>
                  </a:moveTo>
                  <a:lnTo>
                    <a:pt x="0" y="0"/>
                  </a:lnTo>
                  <a:lnTo>
                    <a:pt x="16510" y="6350"/>
                  </a:lnTo>
                  <a:lnTo>
                    <a:pt x="18288" y="7620"/>
                  </a:lnTo>
                  <a:lnTo>
                    <a:pt x="526541" y="7620"/>
                  </a:lnTo>
                  <a:lnTo>
                    <a:pt x="528320" y="6350"/>
                  </a:lnTo>
                  <a:lnTo>
                    <a:pt x="546100" y="6350"/>
                  </a:lnTo>
                  <a:lnTo>
                    <a:pt x="554354" y="0"/>
                  </a:lnTo>
                  <a:close/>
                </a:path>
              </a:pathLst>
            </a:custGeom>
            <a:solidFill>
              <a:srgbClr val="61FC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0" name="object 1840"/>
            <p:cNvSpPr/>
            <p:nvPr/>
          </p:nvSpPr>
          <p:spPr>
            <a:xfrm>
              <a:off x="2793238" y="1511299"/>
              <a:ext cx="508634" cy="7620"/>
            </a:xfrm>
            <a:custGeom>
              <a:avLst/>
              <a:gdLst/>
              <a:ahLst/>
              <a:cxnLst/>
              <a:rect l="l" t="t" r="r" b="b"/>
              <a:pathLst>
                <a:path w="508635" h="7619">
                  <a:moveTo>
                    <a:pt x="508253" y="0"/>
                  </a:moveTo>
                  <a:lnTo>
                    <a:pt x="0" y="0"/>
                  </a:lnTo>
                  <a:lnTo>
                    <a:pt x="10667" y="7620"/>
                  </a:lnTo>
                  <a:lnTo>
                    <a:pt x="497585" y="7620"/>
                  </a:lnTo>
                  <a:lnTo>
                    <a:pt x="508253" y="0"/>
                  </a:lnTo>
                  <a:close/>
                </a:path>
              </a:pathLst>
            </a:custGeom>
            <a:solidFill>
              <a:srgbClr val="5FFC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1" name="object 1841"/>
            <p:cNvSpPr/>
            <p:nvPr/>
          </p:nvSpPr>
          <p:spPr>
            <a:xfrm>
              <a:off x="2803905" y="1518919"/>
              <a:ext cx="487045" cy="7620"/>
            </a:xfrm>
            <a:custGeom>
              <a:avLst/>
              <a:gdLst/>
              <a:ahLst/>
              <a:cxnLst/>
              <a:rect l="l" t="t" r="r" b="b"/>
              <a:pathLst>
                <a:path w="487045" h="7619">
                  <a:moveTo>
                    <a:pt x="486917" y="0"/>
                  </a:moveTo>
                  <a:lnTo>
                    <a:pt x="0" y="0"/>
                  </a:lnTo>
                  <a:lnTo>
                    <a:pt x="5333" y="3809"/>
                  </a:lnTo>
                  <a:lnTo>
                    <a:pt x="24383" y="3809"/>
                  </a:lnTo>
                  <a:lnTo>
                    <a:pt x="29717" y="7619"/>
                  </a:lnTo>
                  <a:lnTo>
                    <a:pt x="475868" y="7619"/>
                  </a:lnTo>
                  <a:lnTo>
                    <a:pt x="481583" y="3809"/>
                  </a:lnTo>
                  <a:lnTo>
                    <a:pt x="486917" y="0"/>
                  </a:lnTo>
                  <a:close/>
                </a:path>
              </a:pathLst>
            </a:custGeom>
            <a:solidFill>
              <a:srgbClr val="5DFC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2" name="object 1842"/>
            <p:cNvSpPr/>
            <p:nvPr/>
          </p:nvSpPr>
          <p:spPr>
            <a:xfrm>
              <a:off x="2831845" y="1525269"/>
              <a:ext cx="450215" cy="7620"/>
            </a:xfrm>
            <a:custGeom>
              <a:avLst/>
              <a:gdLst/>
              <a:ahLst/>
              <a:cxnLst/>
              <a:rect l="l" t="t" r="r" b="b"/>
              <a:pathLst>
                <a:path w="450214" h="7619">
                  <a:moveTo>
                    <a:pt x="449833" y="0"/>
                  </a:moveTo>
                  <a:lnTo>
                    <a:pt x="0" y="0"/>
                  </a:lnTo>
                  <a:lnTo>
                    <a:pt x="10667" y="7619"/>
                  </a:lnTo>
                  <a:lnTo>
                    <a:pt x="438403" y="7619"/>
                  </a:lnTo>
                  <a:lnTo>
                    <a:pt x="449833" y="0"/>
                  </a:lnTo>
                  <a:close/>
                </a:path>
              </a:pathLst>
            </a:custGeom>
            <a:solidFill>
              <a:srgbClr val="5CFC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3" name="object 1843"/>
            <p:cNvSpPr/>
            <p:nvPr/>
          </p:nvSpPr>
          <p:spPr>
            <a:xfrm>
              <a:off x="2842514" y="1532890"/>
              <a:ext cx="427990" cy="7620"/>
            </a:xfrm>
            <a:custGeom>
              <a:avLst/>
              <a:gdLst/>
              <a:ahLst/>
              <a:cxnLst/>
              <a:rect l="l" t="t" r="r" b="b"/>
              <a:pathLst>
                <a:path w="427989" h="7619">
                  <a:moveTo>
                    <a:pt x="427736" y="0"/>
                  </a:moveTo>
                  <a:lnTo>
                    <a:pt x="0" y="0"/>
                  </a:lnTo>
                  <a:lnTo>
                    <a:pt x="3556" y="2539"/>
                  </a:lnTo>
                  <a:lnTo>
                    <a:pt x="19812" y="7620"/>
                  </a:lnTo>
                  <a:lnTo>
                    <a:pt x="396747" y="7620"/>
                  </a:lnTo>
                  <a:lnTo>
                    <a:pt x="404875" y="2539"/>
                  </a:lnTo>
                  <a:lnTo>
                    <a:pt x="423925" y="2539"/>
                  </a:lnTo>
                  <a:lnTo>
                    <a:pt x="427736" y="0"/>
                  </a:lnTo>
                  <a:close/>
                </a:path>
              </a:pathLst>
            </a:custGeom>
            <a:solidFill>
              <a:srgbClr val="5AFC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4" name="object 1844"/>
            <p:cNvSpPr/>
            <p:nvPr/>
          </p:nvSpPr>
          <p:spPr>
            <a:xfrm>
              <a:off x="2862326" y="1540510"/>
              <a:ext cx="377190" cy="7620"/>
            </a:xfrm>
            <a:custGeom>
              <a:avLst/>
              <a:gdLst/>
              <a:ahLst/>
              <a:cxnLst/>
              <a:rect l="l" t="t" r="r" b="b"/>
              <a:pathLst>
                <a:path w="377189" h="7619">
                  <a:moveTo>
                    <a:pt x="376935" y="0"/>
                  </a:moveTo>
                  <a:lnTo>
                    <a:pt x="0" y="0"/>
                  </a:lnTo>
                  <a:lnTo>
                    <a:pt x="24383" y="7619"/>
                  </a:lnTo>
                  <a:lnTo>
                    <a:pt x="364743" y="7619"/>
                  </a:lnTo>
                  <a:lnTo>
                    <a:pt x="376935" y="0"/>
                  </a:lnTo>
                  <a:close/>
                </a:path>
              </a:pathLst>
            </a:custGeom>
            <a:solidFill>
              <a:srgbClr val="58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5" name="object 1845"/>
            <p:cNvSpPr/>
            <p:nvPr/>
          </p:nvSpPr>
          <p:spPr>
            <a:xfrm>
              <a:off x="2882646" y="1546859"/>
              <a:ext cx="346710" cy="7620"/>
            </a:xfrm>
            <a:custGeom>
              <a:avLst/>
              <a:gdLst/>
              <a:ahLst/>
              <a:cxnLst/>
              <a:rect l="l" t="t" r="r" b="b"/>
              <a:pathLst>
                <a:path w="346710" h="7619">
                  <a:moveTo>
                    <a:pt x="346443" y="0"/>
                  </a:moveTo>
                  <a:lnTo>
                    <a:pt x="0" y="0"/>
                  </a:lnTo>
                  <a:lnTo>
                    <a:pt x="4064" y="1270"/>
                  </a:lnTo>
                  <a:lnTo>
                    <a:pt x="44704" y="1270"/>
                  </a:lnTo>
                  <a:lnTo>
                    <a:pt x="54851" y="7620"/>
                  </a:lnTo>
                  <a:lnTo>
                    <a:pt x="293624" y="7620"/>
                  </a:lnTo>
                  <a:lnTo>
                    <a:pt x="305054" y="1270"/>
                  </a:lnTo>
                  <a:lnTo>
                    <a:pt x="344424" y="1270"/>
                  </a:lnTo>
                  <a:lnTo>
                    <a:pt x="346443" y="0"/>
                  </a:lnTo>
                  <a:close/>
                </a:path>
              </a:pathLst>
            </a:custGeom>
            <a:solidFill>
              <a:srgbClr val="57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6" name="object 1846"/>
            <p:cNvSpPr/>
            <p:nvPr/>
          </p:nvSpPr>
          <p:spPr>
            <a:xfrm>
              <a:off x="2937510" y="1554479"/>
              <a:ext cx="238760" cy="6350"/>
            </a:xfrm>
            <a:custGeom>
              <a:avLst/>
              <a:gdLst/>
              <a:ahLst/>
              <a:cxnLst/>
              <a:rect l="l" t="t" r="r" b="b"/>
              <a:pathLst>
                <a:path w="238760" h="6350">
                  <a:moveTo>
                    <a:pt x="238759" y="0"/>
                  </a:moveTo>
                  <a:lnTo>
                    <a:pt x="0" y="0"/>
                  </a:lnTo>
                  <a:lnTo>
                    <a:pt x="10159" y="6350"/>
                  </a:lnTo>
                  <a:lnTo>
                    <a:pt x="227329" y="6350"/>
                  </a:lnTo>
                  <a:lnTo>
                    <a:pt x="238759" y="0"/>
                  </a:lnTo>
                  <a:close/>
                </a:path>
              </a:pathLst>
            </a:custGeom>
            <a:solidFill>
              <a:srgbClr val="55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7" name="object 1847"/>
            <p:cNvSpPr/>
            <p:nvPr/>
          </p:nvSpPr>
          <p:spPr>
            <a:xfrm>
              <a:off x="2947670" y="1560829"/>
              <a:ext cx="217170" cy="0"/>
            </a:xfrm>
            <a:custGeom>
              <a:avLst/>
              <a:gdLst/>
              <a:ahLst/>
              <a:cxnLst/>
              <a:rect l="l" t="t" r="r" b="b"/>
              <a:pathLst>
                <a:path w="217169">
                  <a:moveTo>
                    <a:pt x="217169" y="0"/>
                  </a:moveTo>
                  <a:lnTo>
                    <a:pt x="0" y="0"/>
                  </a:lnTo>
                  <a:lnTo>
                    <a:pt x="217169" y="0"/>
                  </a:lnTo>
                  <a:close/>
                </a:path>
              </a:pathLst>
            </a:custGeom>
            <a:solidFill>
              <a:srgbClr val="52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8" name="object 1848"/>
            <p:cNvSpPr/>
            <p:nvPr/>
          </p:nvSpPr>
          <p:spPr>
            <a:xfrm>
              <a:off x="1654810" y="274320"/>
              <a:ext cx="2743200" cy="1286510"/>
            </a:xfrm>
            <a:custGeom>
              <a:avLst/>
              <a:gdLst/>
              <a:ahLst/>
              <a:cxnLst/>
              <a:rect l="l" t="t" r="r" b="b"/>
              <a:pathLst>
                <a:path w="2743200" h="1286510">
                  <a:moveTo>
                    <a:pt x="256539" y="426719"/>
                  </a:moveTo>
                  <a:lnTo>
                    <a:pt x="242569" y="427989"/>
                  </a:lnTo>
                  <a:lnTo>
                    <a:pt x="229869" y="429259"/>
                  </a:lnTo>
                  <a:lnTo>
                    <a:pt x="215900" y="430529"/>
                  </a:lnTo>
                  <a:lnTo>
                    <a:pt x="201929" y="433069"/>
                  </a:lnTo>
                  <a:lnTo>
                    <a:pt x="189229" y="435609"/>
                  </a:lnTo>
                  <a:lnTo>
                    <a:pt x="176529" y="439419"/>
                  </a:lnTo>
                  <a:lnTo>
                    <a:pt x="162559" y="441959"/>
                  </a:lnTo>
                  <a:lnTo>
                    <a:pt x="151129" y="445769"/>
                  </a:lnTo>
                  <a:lnTo>
                    <a:pt x="138429" y="450850"/>
                  </a:lnTo>
                  <a:lnTo>
                    <a:pt x="127000" y="454659"/>
                  </a:lnTo>
                  <a:lnTo>
                    <a:pt x="115569" y="459739"/>
                  </a:lnTo>
                  <a:lnTo>
                    <a:pt x="104139" y="464819"/>
                  </a:lnTo>
                  <a:lnTo>
                    <a:pt x="93979" y="471169"/>
                  </a:lnTo>
                  <a:lnTo>
                    <a:pt x="82550" y="477519"/>
                  </a:lnTo>
                  <a:lnTo>
                    <a:pt x="73659" y="482600"/>
                  </a:lnTo>
                  <a:lnTo>
                    <a:pt x="64769" y="490219"/>
                  </a:lnTo>
                  <a:lnTo>
                    <a:pt x="55879" y="496569"/>
                  </a:lnTo>
                  <a:lnTo>
                    <a:pt x="46989" y="504189"/>
                  </a:lnTo>
                  <a:lnTo>
                    <a:pt x="39369" y="511809"/>
                  </a:lnTo>
                  <a:lnTo>
                    <a:pt x="33019" y="519429"/>
                  </a:lnTo>
                  <a:lnTo>
                    <a:pt x="26669" y="527050"/>
                  </a:lnTo>
                  <a:lnTo>
                    <a:pt x="21589" y="535939"/>
                  </a:lnTo>
                  <a:lnTo>
                    <a:pt x="16509" y="543559"/>
                  </a:lnTo>
                  <a:lnTo>
                    <a:pt x="11429" y="552450"/>
                  </a:lnTo>
                  <a:lnTo>
                    <a:pt x="7619" y="560069"/>
                  </a:lnTo>
                  <a:lnTo>
                    <a:pt x="5079" y="568959"/>
                  </a:lnTo>
                  <a:lnTo>
                    <a:pt x="2539" y="577850"/>
                  </a:lnTo>
                  <a:lnTo>
                    <a:pt x="0" y="586739"/>
                  </a:lnTo>
                  <a:lnTo>
                    <a:pt x="0" y="595629"/>
                  </a:lnTo>
                  <a:lnTo>
                    <a:pt x="0" y="604519"/>
                  </a:lnTo>
                  <a:lnTo>
                    <a:pt x="0" y="613409"/>
                  </a:lnTo>
                  <a:lnTo>
                    <a:pt x="1269" y="622300"/>
                  </a:lnTo>
                  <a:lnTo>
                    <a:pt x="2539" y="631189"/>
                  </a:lnTo>
                  <a:lnTo>
                    <a:pt x="5079" y="640079"/>
                  </a:lnTo>
                  <a:lnTo>
                    <a:pt x="8889" y="648969"/>
                  </a:lnTo>
                  <a:lnTo>
                    <a:pt x="12700" y="657859"/>
                  </a:lnTo>
                  <a:lnTo>
                    <a:pt x="34289" y="689609"/>
                  </a:lnTo>
                  <a:lnTo>
                    <a:pt x="41909" y="697229"/>
                  </a:lnTo>
                  <a:lnTo>
                    <a:pt x="49529" y="704850"/>
                  </a:lnTo>
                  <a:lnTo>
                    <a:pt x="57150" y="712469"/>
                  </a:lnTo>
                  <a:lnTo>
                    <a:pt x="66039" y="718819"/>
                  </a:lnTo>
                  <a:lnTo>
                    <a:pt x="74929" y="725169"/>
                  </a:lnTo>
                  <a:lnTo>
                    <a:pt x="85089" y="731519"/>
                  </a:lnTo>
                  <a:lnTo>
                    <a:pt x="95250" y="737869"/>
                  </a:lnTo>
                  <a:lnTo>
                    <a:pt x="106679" y="742950"/>
                  </a:lnTo>
                  <a:lnTo>
                    <a:pt x="116839" y="749300"/>
                  </a:lnTo>
                  <a:lnTo>
                    <a:pt x="129539" y="753109"/>
                  </a:lnTo>
                  <a:lnTo>
                    <a:pt x="140969" y="758189"/>
                  </a:lnTo>
                  <a:lnTo>
                    <a:pt x="153669" y="762000"/>
                  </a:lnTo>
                  <a:lnTo>
                    <a:pt x="166369" y="765809"/>
                  </a:lnTo>
                  <a:lnTo>
                    <a:pt x="179069" y="769619"/>
                  </a:lnTo>
                  <a:lnTo>
                    <a:pt x="180339" y="728979"/>
                  </a:lnTo>
                  <a:lnTo>
                    <a:pt x="168909" y="734059"/>
                  </a:lnTo>
                  <a:lnTo>
                    <a:pt x="158750" y="740409"/>
                  </a:lnTo>
                  <a:lnTo>
                    <a:pt x="148589" y="745489"/>
                  </a:lnTo>
                  <a:lnTo>
                    <a:pt x="138429" y="751839"/>
                  </a:lnTo>
                  <a:lnTo>
                    <a:pt x="128269" y="758189"/>
                  </a:lnTo>
                  <a:lnTo>
                    <a:pt x="119379" y="765809"/>
                  </a:lnTo>
                  <a:lnTo>
                    <a:pt x="111759" y="772159"/>
                  </a:lnTo>
                  <a:lnTo>
                    <a:pt x="102869" y="779779"/>
                  </a:lnTo>
                  <a:lnTo>
                    <a:pt x="96519" y="787400"/>
                  </a:lnTo>
                  <a:lnTo>
                    <a:pt x="88900" y="795019"/>
                  </a:lnTo>
                  <a:lnTo>
                    <a:pt x="83819" y="802639"/>
                  </a:lnTo>
                  <a:lnTo>
                    <a:pt x="78739" y="811529"/>
                  </a:lnTo>
                  <a:lnTo>
                    <a:pt x="73659" y="819150"/>
                  </a:lnTo>
                  <a:lnTo>
                    <a:pt x="69850" y="828039"/>
                  </a:lnTo>
                  <a:lnTo>
                    <a:pt x="66039" y="836929"/>
                  </a:lnTo>
                  <a:lnTo>
                    <a:pt x="63500" y="845819"/>
                  </a:lnTo>
                  <a:lnTo>
                    <a:pt x="60959" y="854709"/>
                  </a:lnTo>
                  <a:lnTo>
                    <a:pt x="59689" y="862329"/>
                  </a:lnTo>
                  <a:lnTo>
                    <a:pt x="59689" y="872489"/>
                  </a:lnTo>
                  <a:lnTo>
                    <a:pt x="59689" y="880109"/>
                  </a:lnTo>
                  <a:lnTo>
                    <a:pt x="60959" y="889000"/>
                  </a:lnTo>
                  <a:lnTo>
                    <a:pt x="62229" y="897889"/>
                  </a:lnTo>
                  <a:lnTo>
                    <a:pt x="64769" y="906779"/>
                  </a:lnTo>
                  <a:lnTo>
                    <a:pt x="67309" y="915669"/>
                  </a:lnTo>
                  <a:lnTo>
                    <a:pt x="91439" y="957579"/>
                  </a:lnTo>
                  <a:lnTo>
                    <a:pt x="114300" y="979169"/>
                  </a:lnTo>
                  <a:lnTo>
                    <a:pt x="121919" y="986789"/>
                  </a:lnTo>
                  <a:lnTo>
                    <a:pt x="132079" y="993139"/>
                  </a:lnTo>
                  <a:lnTo>
                    <a:pt x="140969" y="999489"/>
                  </a:lnTo>
                  <a:lnTo>
                    <a:pt x="151129" y="1005839"/>
                  </a:lnTo>
                  <a:lnTo>
                    <a:pt x="162559" y="1012189"/>
                  </a:lnTo>
                  <a:lnTo>
                    <a:pt x="172719" y="1017269"/>
                  </a:lnTo>
                  <a:lnTo>
                    <a:pt x="184150" y="1022350"/>
                  </a:lnTo>
                  <a:lnTo>
                    <a:pt x="196850" y="1026159"/>
                  </a:lnTo>
                  <a:lnTo>
                    <a:pt x="208279" y="1031239"/>
                  </a:lnTo>
                  <a:lnTo>
                    <a:pt x="220979" y="1035050"/>
                  </a:lnTo>
                  <a:lnTo>
                    <a:pt x="233679" y="1038859"/>
                  </a:lnTo>
                  <a:lnTo>
                    <a:pt x="247650" y="1041400"/>
                  </a:lnTo>
                  <a:lnTo>
                    <a:pt x="260350" y="1043939"/>
                  </a:lnTo>
                  <a:lnTo>
                    <a:pt x="274319" y="1046479"/>
                  </a:lnTo>
                  <a:lnTo>
                    <a:pt x="287019" y="1047750"/>
                  </a:lnTo>
                  <a:lnTo>
                    <a:pt x="300989" y="1049019"/>
                  </a:lnTo>
                  <a:lnTo>
                    <a:pt x="314959" y="1050289"/>
                  </a:lnTo>
                  <a:lnTo>
                    <a:pt x="328929" y="1050289"/>
                  </a:lnTo>
                  <a:lnTo>
                    <a:pt x="342900" y="1050289"/>
                  </a:lnTo>
                  <a:lnTo>
                    <a:pt x="356869" y="1050289"/>
                  </a:lnTo>
                  <a:lnTo>
                    <a:pt x="427989" y="1104900"/>
                  </a:lnTo>
                  <a:lnTo>
                    <a:pt x="444500" y="1116329"/>
                  </a:lnTo>
                  <a:lnTo>
                    <a:pt x="463550" y="1127759"/>
                  </a:lnTo>
                  <a:lnTo>
                    <a:pt x="482600" y="1137919"/>
                  </a:lnTo>
                  <a:lnTo>
                    <a:pt x="504189" y="1148079"/>
                  </a:lnTo>
                  <a:lnTo>
                    <a:pt x="524509" y="1158239"/>
                  </a:lnTo>
                  <a:lnTo>
                    <a:pt x="546100" y="1165859"/>
                  </a:lnTo>
                  <a:lnTo>
                    <a:pt x="568959" y="1174750"/>
                  </a:lnTo>
                  <a:lnTo>
                    <a:pt x="591819" y="1181100"/>
                  </a:lnTo>
                  <a:lnTo>
                    <a:pt x="615950" y="1187450"/>
                  </a:lnTo>
                  <a:lnTo>
                    <a:pt x="640079" y="1193800"/>
                  </a:lnTo>
                  <a:lnTo>
                    <a:pt x="665479" y="1197609"/>
                  </a:lnTo>
                  <a:lnTo>
                    <a:pt x="689609" y="1201419"/>
                  </a:lnTo>
                  <a:lnTo>
                    <a:pt x="715009" y="1205229"/>
                  </a:lnTo>
                  <a:lnTo>
                    <a:pt x="740409" y="1206500"/>
                  </a:lnTo>
                  <a:lnTo>
                    <a:pt x="767079" y="1209039"/>
                  </a:lnTo>
                  <a:lnTo>
                    <a:pt x="792479" y="1209039"/>
                  </a:lnTo>
                  <a:lnTo>
                    <a:pt x="817879" y="1209039"/>
                  </a:lnTo>
                  <a:lnTo>
                    <a:pt x="843279" y="1206500"/>
                  </a:lnTo>
                  <a:lnTo>
                    <a:pt x="868679" y="1205229"/>
                  </a:lnTo>
                  <a:lnTo>
                    <a:pt x="894079" y="1201419"/>
                  </a:lnTo>
                  <a:lnTo>
                    <a:pt x="919479" y="1197609"/>
                  </a:lnTo>
                  <a:lnTo>
                    <a:pt x="943609" y="1193800"/>
                  </a:lnTo>
                  <a:lnTo>
                    <a:pt x="969009" y="1187450"/>
                  </a:lnTo>
                  <a:lnTo>
                    <a:pt x="1104900" y="1210309"/>
                  </a:lnTo>
                  <a:lnTo>
                    <a:pt x="1155700" y="1236979"/>
                  </a:lnTo>
                  <a:lnTo>
                    <a:pt x="1192529" y="1252219"/>
                  </a:lnTo>
                  <a:lnTo>
                    <a:pt x="1231900" y="1263650"/>
                  </a:lnTo>
                  <a:lnTo>
                    <a:pt x="1252220" y="1268729"/>
                  </a:lnTo>
                  <a:lnTo>
                    <a:pt x="1272539" y="1273809"/>
                  </a:lnTo>
                  <a:lnTo>
                    <a:pt x="1294129" y="1277619"/>
                  </a:lnTo>
                  <a:lnTo>
                    <a:pt x="1315720" y="1281429"/>
                  </a:lnTo>
                  <a:lnTo>
                    <a:pt x="1337309" y="1282700"/>
                  </a:lnTo>
                  <a:lnTo>
                    <a:pt x="1358900" y="1285239"/>
                  </a:lnTo>
                  <a:lnTo>
                    <a:pt x="1380489" y="1286509"/>
                  </a:lnTo>
                  <a:lnTo>
                    <a:pt x="1402079" y="1286509"/>
                  </a:lnTo>
                  <a:lnTo>
                    <a:pt x="1423670" y="1286509"/>
                  </a:lnTo>
                  <a:lnTo>
                    <a:pt x="1446529" y="1285239"/>
                  </a:lnTo>
                  <a:lnTo>
                    <a:pt x="1468120" y="1282700"/>
                  </a:lnTo>
                  <a:lnTo>
                    <a:pt x="1489709" y="1280159"/>
                  </a:lnTo>
                  <a:lnTo>
                    <a:pt x="1511300" y="1277619"/>
                  </a:lnTo>
                  <a:lnTo>
                    <a:pt x="1531620" y="1273809"/>
                  </a:lnTo>
                  <a:lnTo>
                    <a:pt x="1551939" y="1268729"/>
                  </a:lnTo>
                  <a:lnTo>
                    <a:pt x="1573529" y="1263650"/>
                  </a:lnTo>
                  <a:lnTo>
                    <a:pt x="1592579" y="1257300"/>
                  </a:lnTo>
                  <a:lnTo>
                    <a:pt x="1611629" y="1250950"/>
                  </a:lnTo>
                  <a:lnTo>
                    <a:pt x="1630679" y="1243329"/>
                  </a:lnTo>
                  <a:lnTo>
                    <a:pt x="1648460" y="1235709"/>
                  </a:lnTo>
                  <a:lnTo>
                    <a:pt x="1666239" y="1226819"/>
                  </a:lnTo>
                  <a:lnTo>
                    <a:pt x="1684019" y="1217929"/>
                  </a:lnTo>
                  <a:lnTo>
                    <a:pt x="1699260" y="1209039"/>
                  </a:lnTo>
                  <a:lnTo>
                    <a:pt x="1714500" y="1198879"/>
                  </a:lnTo>
                  <a:lnTo>
                    <a:pt x="1729739" y="1188719"/>
                  </a:lnTo>
                  <a:lnTo>
                    <a:pt x="1742439" y="1177289"/>
                  </a:lnTo>
                  <a:lnTo>
                    <a:pt x="1756410" y="1165859"/>
                  </a:lnTo>
                  <a:lnTo>
                    <a:pt x="1767839" y="1154429"/>
                  </a:lnTo>
                  <a:lnTo>
                    <a:pt x="1778000" y="1141729"/>
                  </a:lnTo>
                  <a:lnTo>
                    <a:pt x="1788160" y="1129029"/>
                  </a:lnTo>
                  <a:lnTo>
                    <a:pt x="1870710" y="1112519"/>
                  </a:lnTo>
                  <a:lnTo>
                    <a:pt x="1888489" y="1116329"/>
                  </a:lnTo>
                  <a:lnTo>
                    <a:pt x="1906269" y="1120139"/>
                  </a:lnTo>
                  <a:lnTo>
                    <a:pt x="1924050" y="1122679"/>
                  </a:lnTo>
                  <a:lnTo>
                    <a:pt x="1943100" y="1125219"/>
                  </a:lnTo>
                  <a:lnTo>
                    <a:pt x="1960879" y="1126489"/>
                  </a:lnTo>
                  <a:lnTo>
                    <a:pt x="1979929" y="1127759"/>
                  </a:lnTo>
                  <a:lnTo>
                    <a:pt x="1998979" y="1129029"/>
                  </a:lnTo>
                  <a:lnTo>
                    <a:pt x="2016760" y="1129029"/>
                  </a:lnTo>
                  <a:lnTo>
                    <a:pt x="2035810" y="1127759"/>
                  </a:lnTo>
                  <a:lnTo>
                    <a:pt x="2054860" y="1126489"/>
                  </a:lnTo>
                  <a:lnTo>
                    <a:pt x="2072639" y="1125219"/>
                  </a:lnTo>
                  <a:lnTo>
                    <a:pt x="2091689" y="1122679"/>
                  </a:lnTo>
                  <a:lnTo>
                    <a:pt x="2109469" y="1118869"/>
                  </a:lnTo>
                  <a:lnTo>
                    <a:pt x="2127250" y="1115059"/>
                  </a:lnTo>
                  <a:lnTo>
                    <a:pt x="2145029" y="1111250"/>
                  </a:lnTo>
                  <a:lnTo>
                    <a:pt x="2161540" y="1106169"/>
                  </a:lnTo>
                  <a:lnTo>
                    <a:pt x="2179319" y="1101089"/>
                  </a:lnTo>
                  <a:lnTo>
                    <a:pt x="2194560" y="1096009"/>
                  </a:lnTo>
                  <a:lnTo>
                    <a:pt x="2211069" y="1088389"/>
                  </a:lnTo>
                  <a:lnTo>
                    <a:pt x="2226310" y="1082039"/>
                  </a:lnTo>
                  <a:lnTo>
                    <a:pt x="2241550" y="1074419"/>
                  </a:lnTo>
                  <a:lnTo>
                    <a:pt x="2255519" y="1066800"/>
                  </a:lnTo>
                  <a:lnTo>
                    <a:pt x="2268219" y="1057909"/>
                  </a:lnTo>
                  <a:lnTo>
                    <a:pt x="2280919" y="1050289"/>
                  </a:lnTo>
                  <a:lnTo>
                    <a:pt x="2293619" y="1040129"/>
                  </a:lnTo>
                  <a:lnTo>
                    <a:pt x="2305050" y="1031239"/>
                  </a:lnTo>
                  <a:lnTo>
                    <a:pt x="2315210" y="1021079"/>
                  </a:lnTo>
                  <a:lnTo>
                    <a:pt x="2325369" y="1010919"/>
                  </a:lnTo>
                  <a:lnTo>
                    <a:pt x="2334260" y="1000759"/>
                  </a:lnTo>
                  <a:lnTo>
                    <a:pt x="2341879" y="989329"/>
                  </a:lnTo>
                  <a:lnTo>
                    <a:pt x="2349500" y="979169"/>
                  </a:lnTo>
                  <a:lnTo>
                    <a:pt x="2368550" y="932179"/>
                  </a:lnTo>
                  <a:lnTo>
                    <a:pt x="2373629" y="909319"/>
                  </a:lnTo>
                  <a:lnTo>
                    <a:pt x="2373629" y="896619"/>
                  </a:lnTo>
                  <a:lnTo>
                    <a:pt x="2350769" y="896619"/>
                  </a:lnTo>
                  <a:lnTo>
                    <a:pt x="2372360" y="895350"/>
                  </a:lnTo>
                  <a:lnTo>
                    <a:pt x="2393950" y="892809"/>
                  </a:lnTo>
                  <a:lnTo>
                    <a:pt x="2414269" y="890269"/>
                  </a:lnTo>
                  <a:lnTo>
                    <a:pt x="2435860" y="886459"/>
                  </a:lnTo>
                  <a:lnTo>
                    <a:pt x="2456179" y="881379"/>
                  </a:lnTo>
                  <a:lnTo>
                    <a:pt x="2476500" y="877569"/>
                  </a:lnTo>
                  <a:lnTo>
                    <a:pt x="2495550" y="871219"/>
                  </a:lnTo>
                  <a:lnTo>
                    <a:pt x="2514600" y="864869"/>
                  </a:lnTo>
                  <a:lnTo>
                    <a:pt x="2533650" y="858519"/>
                  </a:lnTo>
                  <a:lnTo>
                    <a:pt x="2552700" y="850900"/>
                  </a:lnTo>
                  <a:lnTo>
                    <a:pt x="2603500" y="825500"/>
                  </a:lnTo>
                  <a:lnTo>
                    <a:pt x="2646679" y="795019"/>
                  </a:lnTo>
                  <a:lnTo>
                    <a:pt x="2660650" y="784859"/>
                  </a:lnTo>
                  <a:lnTo>
                    <a:pt x="2672079" y="773429"/>
                  </a:lnTo>
                  <a:lnTo>
                    <a:pt x="2683510" y="762000"/>
                  </a:lnTo>
                  <a:lnTo>
                    <a:pt x="2694940" y="749300"/>
                  </a:lnTo>
                  <a:lnTo>
                    <a:pt x="2719069" y="711200"/>
                  </a:lnTo>
                  <a:lnTo>
                    <a:pt x="2735579" y="671829"/>
                  </a:lnTo>
                  <a:lnTo>
                    <a:pt x="2740660" y="643889"/>
                  </a:lnTo>
                  <a:lnTo>
                    <a:pt x="2741929" y="631189"/>
                  </a:lnTo>
                  <a:lnTo>
                    <a:pt x="2741929" y="617219"/>
                  </a:lnTo>
                  <a:lnTo>
                    <a:pt x="2740660" y="603250"/>
                  </a:lnTo>
                  <a:lnTo>
                    <a:pt x="2731769" y="562609"/>
                  </a:lnTo>
                  <a:lnTo>
                    <a:pt x="2719069" y="535939"/>
                  </a:lnTo>
                  <a:lnTo>
                    <a:pt x="2712719" y="523239"/>
                  </a:lnTo>
                  <a:lnTo>
                    <a:pt x="2703829" y="510539"/>
                  </a:lnTo>
                  <a:lnTo>
                    <a:pt x="2694940" y="497839"/>
                  </a:lnTo>
                  <a:lnTo>
                    <a:pt x="2683510" y="485139"/>
                  </a:lnTo>
                  <a:lnTo>
                    <a:pt x="2647950" y="452119"/>
                  </a:lnTo>
                  <a:lnTo>
                    <a:pt x="2618740" y="431800"/>
                  </a:lnTo>
                  <a:lnTo>
                    <a:pt x="2603500" y="421639"/>
                  </a:lnTo>
                  <a:lnTo>
                    <a:pt x="2586990" y="412750"/>
                  </a:lnTo>
                  <a:lnTo>
                    <a:pt x="2622550" y="491489"/>
                  </a:lnTo>
                  <a:lnTo>
                    <a:pt x="2631440" y="482600"/>
                  </a:lnTo>
                  <a:lnTo>
                    <a:pt x="2640329" y="472439"/>
                  </a:lnTo>
                  <a:lnTo>
                    <a:pt x="2647950" y="462279"/>
                  </a:lnTo>
                  <a:lnTo>
                    <a:pt x="2654300" y="452119"/>
                  </a:lnTo>
                  <a:lnTo>
                    <a:pt x="2660650" y="441959"/>
                  </a:lnTo>
                  <a:lnTo>
                    <a:pt x="2665729" y="431800"/>
                  </a:lnTo>
                  <a:lnTo>
                    <a:pt x="2670810" y="421639"/>
                  </a:lnTo>
                  <a:lnTo>
                    <a:pt x="2674619" y="410209"/>
                  </a:lnTo>
                  <a:lnTo>
                    <a:pt x="2677160" y="400050"/>
                  </a:lnTo>
                  <a:lnTo>
                    <a:pt x="2678429" y="388619"/>
                  </a:lnTo>
                  <a:lnTo>
                    <a:pt x="2679700" y="377189"/>
                  </a:lnTo>
                  <a:lnTo>
                    <a:pt x="2679700" y="367029"/>
                  </a:lnTo>
                  <a:lnTo>
                    <a:pt x="2679700" y="355600"/>
                  </a:lnTo>
                  <a:lnTo>
                    <a:pt x="2677160" y="344169"/>
                  </a:lnTo>
                  <a:lnTo>
                    <a:pt x="2674619" y="332739"/>
                  </a:lnTo>
                  <a:lnTo>
                    <a:pt x="2670810" y="322579"/>
                  </a:lnTo>
                  <a:lnTo>
                    <a:pt x="2667000" y="311150"/>
                  </a:lnTo>
                  <a:lnTo>
                    <a:pt x="2661919" y="300989"/>
                  </a:lnTo>
                  <a:lnTo>
                    <a:pt x="2655569" y="290829"/>
                  </a:lnTo>
                  <a:lnTo>
                    <a:pt x="2649219" y="280669"/>
                  </a:lnTo>
                  <a:lnTo>
                    <a:pt x="2641600" y="270509"/>
                  </a:lnTo>
                  <a:lnTo>
                    <a:pt x="2633979" y="261619"/>
                  </a:lnTo>
                  <a:lnTo>
                    <a:pt x="2623819" y="251459"/>
                  </a:lnTo>
                  <a:lnTo>
                    <a:pt x="2614929" y="242569"/>
                  </a:lnTo>
                  <a:lnTo>
                    <a:pt x="2603500" y="233679"/>
                  </a:lnTo>
                  <a:lnTo>
                    <a:pt x="2592069" y="226059"/>
                  </a:lnTo>
                  <a:lnTo>
                    <a:pt x="2580640" y="217169"/>
                  </a:lnTo>
                  <a:lnTo>
                    <a:pt x="2567940" y="210819"/>
                  </a:lnTo>
                  <a:lnTo>
                    <a:pt x="2555240" y="203200"/>
                  </a:lnTo>
                  <a:lnTo>
                    <a:pt x="2541269" y="195579"/>
                  </a:lnTo>
                  <a:lnTo>
                    <a:pt x="2527300" y="189229"/>
                  </a:lnTo>
                  <a:lnTo>
                    <a:pt x="2512060" y="184150"/>
                  </a:lnTo>
                  <a:lnTo>
                    <a:pt x="2496819" y="179069"/>
                  </a:lnTo>
                  <a:lnTo>
                    <a:pt x="2481579" y="173989"/>
                  </a:lnTo>
                  <a:lnTo>
                    <a:pt x="2466340" y="170179"/>
                  </a:lnTo>
                  <a:lnTo>
                    <a:pt x="2449829" y="166369"/>
                  </a:lnTo>
                  <a:lnTo>
                    <a:pt x="2433319" y="162559"/>
                  </a:lnTo>
                  <a:lnTo>
                    <a:pt x="2415540" y="160019"/>
                  </a:lnTo>
                  <a:lnTo>
                    <a:pt x="2399029" y="157479"/>
                  </a:lnTo>
                  <a:lnTo>
                    <a:pt x="2424429" y="143509"/>
                  </a:lnTo>
                  <a:lnTo>
                    <a:pt x="2420619" y="133350"/>
                  </a:lnTo>
                  <a:lnTo>
                    <a:pt x="2414269" y="124459"/>
                  </a:lnTo>
                  <a:lnTo>
                    <a:pt x="2407919" y="115569"/>
                  </a:lnTo>
                  <a:lnTo>
                    <a:pt x="2401569" y="106679"/>
                  </a:lnTo>
                  <a:lnTo>
                    <a:pt x="2393950" y="97789"/>
                  </a:lnTo>
                  <a:lnTo>
                    <a:pt x="2385060" y="88900"/>
                  </a:lnTo>
                  <a:lnTo>
                    <a:pt x="2376169" y="80009"/>
                  </a:lnTo>
                  <a:lnTo>
                    <a:pt x="2367279" y="72389"/>
                  </a:lnTo>
                  <a:lnTo>
                    <a:pt x="2357119" y="64770"/>
                  </a:lnTo>
                  <a:lnTo>
                    <a:pt x="2345690" y="58420"/>
                  </a:lnTo>
                  <a:lnTo>
                    <a:pt x="2334260" y="50800"/>
                  </a:lnTo>
                  <a:lnTo>
                    <a:pt x="2322829" y="44450"/>
                  </a:lnTo>
                  <a:lnTo>
                    <a:pt x="2310129" y="38100"/>
                  </a:lnTo>
                  <a:lnTo>
                    <a:pt x="2297429" y="33020"/>
                  </a:lnTo>
                  <a:lnTo>
                    <a:pt x="2283460" y="27939"/>
                  </a:lnTo>
                  <a:lnTo>
                    <a:pt x="2270760" y="22859"/>
                  </a:lnTo>
                  <a:lnTo>
                    <a:pt x="2255519" y="17779"/>
                  </a:lnTo>
                  <a:lnTo>
                    <a:pt x="2241550" y="13970"/>
                  </a:lnTo>
                  <a:lnTo>
                    <a:pt x="2226310" y="11429"/>
                  </a:lnTo>
                  <a:lnTo>
                    <a:pt x="2211069" y="7620"/>
                  </a:lnTo>
                  <a:lnTo>
                    <a:pt x="2197100" y="5079"/>
                  </a:lnTo>
                  <a:lnTo>
                    <a:pt x="2180590" y="3809"/>
                  </a:lnTo>
                  <a:lnTo>
                    <a:pt x="2165350" y="1270"/>
                  </a:lnTo>
                  <a:lnTo>
                    <a:pt x="2150110" y="1270"/>
                  </a:lnTo>
                  <a:lnTo>
                    <a:pt x="2133600" y="0"/>
                  </a:lnTo>
                  <a:lnTo>
                    <a:pt x="2118360" y="0"/>
                  </a:lnTo>
                  <a:lnTo>
                    <a:pt x="2103119" y="1270"/>
                  </a:lnTo>
                  <a:lnTo>
                    <a:pt x="2086610" y="2539"/>
                  </a:lnTo>
                  <a:lnTo>
                    <a:pt x="2071369" y="3809"/>
                  </a:lnTo>
                  <a:lnTo>
                    <a:pt x="2056129" y="6350"/>
                  </a:lnTo>
                  <a:lnTo>
                    <a:pt x="2040889" y="8889"/>
                  </a:lnTo>
                  <a:lnTo>
                    <a:pt x="2025650" y="11429"/>
                  </a:lnTo>
                  <a:lnTo>
                    <a:pt x="2011679" y="15239"/>
                  </a:lnTo>
                  <a:lnTo>
                    <a:pt x="1996439" y="19050"/>
                  </a:lnTo>
                  <a:lnTo>
                    <a:pt x="1982469" y="22859"/>
                  </a:lnTo>
                  <a:lnTo>
                    <a:pt x="1968500" y="27939"/>
                  </a:lnTo>
                  <a:lnTo>
                    <a:pt x="1955800" y="33020"/>
                  </a:lnTo>
                  <a:lnTo>
                    <a:pt x="1943100" y="39370"/>
                  </a:lnTo>
                  <a:lnTo>
                    <a:pt x="1850389" y="41909"/>
                  </a:lnTo>
                  <a:lnTo>
                    <a:pt x="1838960" y="35559"/>
                  </a:lnTo>
                  <a:lnTo>
                    <a:pt x="1827529" y="30479"/>
                  </a:lnTo>
                  <a:lnTo>
                    <a:pt x="1814829" y="25400"/>
                  </a:lnTo>
                  <a:lnTo>
                    <a:pt x="1802129" y="20320"/>
                  </a:lnTo>
                  <a:lnTo>
                    <a:pt x="1789429" y="16509"/>
                  </a:lnTo>
                  <a:lnTo>
                    <a:pt x="1776729" y="12700"/>
                  </a:lnTo>
                  <a:lnTo>
                    <a:pt x="1762760" y="10159"/>
                  </a:lnTo>
                  <a:lnTo>
                    <a:pt x="1750060" y="7620"/>
                  </a:lnTo>
                  <a:lnTo>
                    <a:pt x="1736089" y="5079"/>
                  </a:lnTo>
                  <a:lnTo>
                    <a:pt x="1722119" y="3809"/>
                  </a:lnTo>
                  <a:lnTo>
                    <a:pt x="1708150" y="1270"/>
                  </a:lnTo>
                  <a:lnTo>
                    <a:pt x="1694179" y="1270"/>
                  </a:lnTo>
                  <a:lnTo>
                    <a:pt x="1678939" y="0"/>
                  </a:lnTo>
                  <a:lnTo>
                    <a:pt x="1664969" y="0"/>
                  </a:lnTo>
                  <a:lnTo>
                    <a:pt x="1651000" y="1270"/>
                  </a:lnTo>
                  <a:lnTo>
                    <a:pt x="1635760" y="1270"/>
                  </a:lnTo>
                  <a:lnTo>
                    <a:pt x="1621789" y="3809"/>
                  </a:lnTo>
                  <a:lnTo>
                    <a:pt x="1607819" y="5079"/>
                  </a:lnTo>
                  <a:lnTo>
                    <a:pt x="1593850" y="7620"/>
                  </a:lnTo>
                  <a:lnTo>
                    <a:pt x="1579879" y="10159"/>
                  </a:lnTo>
                  <a:lnTo>
                    <a:pt x="1567179" y="13970"/>
                  </a:lnTo>
                  <a:lnTo>
                    <a:pt x="1554479" y="17779"/>
                  </a:lnTo>
                  <a:lnTo>
                    <a:pt x="1541779" y="21589"/>
                  </a:lnTo>
                  <a:lnTo>
                    <a:pt x="1529079" y="25400"/>
                  </a:lnTo>
                  <a:lnTo>
                    <a:pt x="1516379" y="30479"/>
                  </a:lnTo>
                  <a:lnTo>
                    <a:pt x="1504950" y="36829"/>
                  </a:lnTo>
                  <a:lnTo>
                    <a:pt x="1493520" y="41909"/>
                  </a:lnTo>
                  <a:lnTo>
                    <a:pt x="1483359" y="48259"/>
                  </a:lnTo>
                  <a:lnTo>
                    <a:pt x="1473200" y="54609"/>
                  </a:lnTo>
                  <a:lnTo>
                    <a:pt x="1463039" y="60959"/>
                  </a:lnTo>
                  <a:lnTo>
                    <a:pt x="1454150" y="68579"/>
                  </a:lnTo>
                  <a:lnTo>
                    <a:pt x="1367789" y="72389"/>
                  </a:lnTo>
                  <a:lnTo>
                    <a:pt x="1352550" y="66039"/>
                  </a:lnTo>
                  <a:lnTo>
                    <a:pt x="1337309" y="60959"/>
                  </a:lnTo>
                  <a:lnTo>
                    <a:pt x="1322070" y="57150"/>
                  </a:lnTo>
                  <a:lnTo>
                    <a:pt x="1305559" y="52070"/>
                  </a:lnTo>
                  <a:lnTo>
                    <a:pt x="1289050" y="49529"/>
                  </a:lnTo>
                  <a:lnTo>
                    <a:pt x="1272539" y="45720"/>
                  </a:lnTo>
                  <a:lnTo>
                    <a:pt x="1256029" y="43179"/>
                  </a:lnTo>
                  <a:lnTo>
                    <a:pt x="1238250" y="41909"/>
                  </a:lnTo>
                  <a:lnTo>
                    <a:pt x="1221739" y="39370"/>
                  </a:lnTo>
                  <a:lnTo>
                    <a:pt x="1203959" y="39370"/>
                  </a:lnTo>
                  <a:lnTo>
                    <a:pt x="1186179" y="39370"/>
                  </a:lnTo>
                  <a:lnTo>
                    <a:pt x="1168400" y="39370"/>
                  </a:lnTo>
                  <a:lnTo>
                    <a:pt x="1151889" y="39370"/>
                  </a:lnTo>
                  <a:lnTo>
                    <a:pt x="1134109" y="41909"/>
                  </a:lnTo>
                  <a:lnTo>
                    <a:pt x="1084579" y="49529"/>
                  </a:lnTo>
                  <a:lnTo>
                    <a:pt x="1036319" y="62229"/>
                  </a:lnTo>
                  <a:lnTo>
                    <a:pt x="1019809" y="67309"/>
                  </a:lnTo>
                  <a:lnTo>
                    <a:pt x="1005839" y="73659"/>
                  </a:lnTo>
                  <a:lnTo>
                    <a:pt x="990600" y="78739"/>
                  </a:lnTo>
                  <a:lnTo>
                    <a:pt x="976629" y="85089"/>
                  </a:lnTo>
                  <a:lnTo>
                    <a:pt x="963929" y="92709"/>
                  </a:lnTo>
                  <a:lnTo>
                    <a:pt x="951229" y="100329"/>
                  </a:lnTo>
                  <a:lnTo>
                    <a:pt x="938529" y="107950"/>
                  </a:lnTo>
                  <a:lnTo>
                    <a:pt x="927100" y="116839"/>
                  </a:lnTo>
                  <a:lnTo>
                    <a:pt x="820419" y="134619"/>
                  </a:lnTo>
                  <a:lnTo>
                    <a:pt x="800100" y="130809"/>
                  </a:lnTo>
                  <a:lnTo>
                    <a:pt x="779779" y="127000"/>
                  </a:lnTo>
                  <a:lnTo>
                    <a:pt x="758189" y="123189"/>
                  </a:lnTo>
                  <a:lnTo>
                    <a:pt x="736600" y="120650"/>
                  </a:lnTo>
                  <a:lnTo>
                    <a:pt x="715009" y="119379"/>
                  </a:lnTo>
                  <a:lnTo>
                    <a:pt x="693419" y="118109"/>
                  </a:lnTo>
                  <a:lnTo>
                    <a:pt x="670559" y="118109"/>
                  </a:lnTo>
                  <a:lnTo>
                    <a:pt x="648969" y="118109"/>
                  </a:lnTo>
                  <a:lnTo>
                    <a:pt x="627379" y="119379"/>
                  </a:lnTo>
                  <a:lnTo>
                    <a:pt x="605789" y="120650"/>
                  </a:lnTo>
                  <a:lnTo>
                    <a:pt x="584200" y="123189"/>
                  </a:lnTo>
                  <a:lnTo>
                    <a:pt x="562609" y="125729"/>
                  </a:lnTo>
                  <a:lnTo>
                    <a:pt x="542289" y="130809"/>
                  </a:lnTo>
                  <a:lnTo>
                    <a:pt x="521969" y="134619"/>
                  </a:lnTo>
                  <a:lnTo>
                    <a:pt x="501650" y="139700"/>
                  </a:lnTo>
                  <a:lnTo>
                    <a:pt x="481329" y="146050"/>
                  </a:lnTo>
                  <a:lnTo>
                    <a:pt x="462279" y="152400"/>
                  </a:lnTo>
                  <a:lnTo>
                    <a:pt x="443229" y="160019"/>
                  </a:lnTo>
                  <a:lnTo>
                    <a:pt x="425450" y="167639"/>
                  </a:lnTo>
                  <a:lnTo>
                    <a:pt x="407669" y="175259"/>
                  </a:lnTo>
                  <a:lnTo>
                    <a:pt x="391159" y="184150"/>
                  </a:lnTo>
                  <a:lnTo>
                    <a:pt x="374650" y="194309"/>
                  </a:lnTo>
                  <a:lnTo>
                    <a:pt x="359409" y="203200"/>
                  </a:lnTo>
                  <a:lnTo>
                    <a:pt x="344169" y="213359"/>
                  </a:lnTo>
                  <a:lnTo>
                    <a:pt x="331469" y="224789"/>
                  </a:lnTo>
                  <a:lnTo>
                    <a:pt x="317500" y="236219"/>
                  </a:lnTo>
                  <a:lnTo>
                    <a:pt x="306069" y="247650"/>
                  </a:lnTo>
                  <a:lnTo>
                    <a:pt x="294639" y="259079"/>
                  </a:lnTo>
                  <a:lnTo>
                    <a:pt x="284479" y="271779"/>
                  </a:lnTo>
                  <a:lnTo>
                    <a:pt x="275589" y="284479"/>
                  </a:lnTo>
                  <a:lnTo>
                    <a:pt x="267969" y="297179"/>
                  </a:lnTo>
                  <a:lnTo>
                    <a:pt x="261619" y="311150"/>
                  </a:lnTo>
                  <a:lnTo>
                    <a:pt x="255269" y="323850"/>
                  </a:lnTo>
                  <a:lnTo>
                    <a:pt x="250189" y="337819"/>
                  </a:lnTo>
                  <a:lnTo>
                    <a:pt x="246379" y="351789"/>
                  </a:lnTo>
                  <a:lnTo>
                    <a:pt x="243839" y="365759"/>
                  </a:lnTo>
                  <a:lnTo>
                    <a:pt x="242569" y="378459"/>
                  </a:lnTo>
                  <a:lnTo>
                    <a:pt x="242569" y="393700"/>
                  </a:lnTo>
                  <a:lnTo>
                    <a:pt x="242569" y="407669"/>
                  </a:lnTo>
                  <a:lnTo>
                    <a:pt x="245109" y="420369"/>
                  </a:lnTo>
                  <a:lnTo>
                    <a:pt x="247650" y="434339"/>
                  </a:lnTo>
                  <a:lnTo>
                    <a:pt x="251459" y="448309"/>
                  </a:lnTo>
                  <a:lnTo>
                    <a:pt x="256539" y="426719"/>
                  </a:lnTo>
                  <a:close/>
                </a:path>
                <a:path w="2743200" h="1286510">
                  <a:moveTo>
                    <a:pt x="0" y="0"/>
                  </a:moveTo>
                  <a:lnTo>
                    <a:pt x="0" y="0"/>
                  </a:lnTo>
                </a:path>
                <a:path w="2743200" h="1286510">
                  <a:moveTo>
                    <a:pt x="2743200" y="1286509"/>
                  </a:moveTo>
                  <a:lnTo>
                    <a:pt x="2743200" y="1286509"/>
                  </a:lnTo>
                </a:path>
                <a:path w="2743200" h="1286510">
                  <a:moveTo>
                    <a:pt x="179069" y="769619"/>
                  </a:moveTo>
                  <a:lnTo>
                    <a:pt x="185419" y="770889"/>
                  </a:lnTo>
                  <a:lnTo>
                    <a:pt x="193039" y="772159"/>
                  </a:lnTo>
                  <a:lnTo>
                    <a:pt x="199389" y="773429"/>
                  </a:lnTo>
                  <a:lnTo>
                    <a:pt x="207009" y="774700"/>
                  </a:lnTo>
                  <a:lnTo>
                    <a:pt x="214629" y="775969"/>
                  </a:lnTo>
                  <a:lnTo>
                    <a:pt x="222250" y="777239"/>
                  </a:lnTo>
                  <a:lnTo>
                    <a:pt x="228600" y="778509"/>
                  </a:lnTo>
                  <a:lnTo>
                    <a:pt x="236219" y="778509"/>
                  </a:lnTo>
                  <a:lnTo>
                    <a:pt x="243839" y="779779"/>
                  </a:lnTo>
                  <a:lnTo>
                    <a:pt x="251459" y="779779"/>
                  </a:lnTo>
                  <a:lnTo>
                    <a:pt x="259079" y="779779"/>
                  </a:lnTo>
                  <a:lnTo>
                    <a:pt x="266700" y="781050"/>
                  </a:lnTo>
                  <a:lnTo>
                    <a:pt x="274319" y="781050"/>
                  </a:lnTo>
                  <a:lnTo>
                    <a:pt x="280669" y="781050"/>
                  </a:lnTo>
                  <a:lnTo>
                    <a:pt x="288289" y="779779"/>
                  </a:lnTo>
                </a:path>
                <a:path w="2743200" h="1286510">
                  <a:moveTo>
                    <a:pt x="0" y="0"/>
                  </a:moveTo>
                  <a:lnTo>
                    <a:pt x="0" y="0"/>
                  </a:lnTo>
                </a:path>
                <a:path w="2743200" h="1286510">
                  <a:moveTo>
                    <a:pt x="2743200" y="1286509"/>
                  </a:moveTo>
                  <a:lnTo>
                    <a:pt x="2743200" y="1286509"/>
                  </a:lnTo>
                </a:path>
                <a:path w="2743200" h="1286510">
                  <a:moveTo>
                    <a:pt x="356869" y="1050289"/>
                  </a:moveTo>
                  <a:lnTo>
                    <a:pt x="360679" y="1050289"/>
                  </a:lnTo>
                  <a:lnTo>
                    <a:pt x="363219" y="1050289"/>
                  </a:lnTo>
                  <a:lnTo>
                    <a:pt x="367029" y="1050289"/>
                  </a:lnTo>
                  <a:lnTo>
                    <a:pt x="369569" y="1049019"/>
                  </a:lnTo>
                  <a:lnTo>
                    <a:pt x="372109" y="1049019"/>
                  </a:lnTo>
                  <a:lnTo>
                    <a:pt x="375919" y="1049019"/>
                  </a:lnTo>
                  <a:lnTo>
                    <a:pt x="379729" y="1049019"/>
                  </a:lnTo>
                  <a:lnTo>
                    <a:pt x="382269" y="1047750"/>
                  </a:lnTo>
                  <a:lnTo>
                    <a:pt x="386079" y="1047750"/>
                  </a:lnTo>
                  <a:lnTo>
                    <a:pt x="388619" y="1047750"/>
                  </a:lnTo>
                  <a:lnTo>
                    <a:pt x="391159" y="1047750"/>
                  </a:lnTo>
                  <a:lnTo>
                    <a:pt x="394969" y="1046479"/>
                  </a:lnTo>
                  <a:lnTo>
                    <a:pt x="398779" y="1046479"/>
                  </a:lnTo>
                  <a:lnTo>
                    <a:pt x="401319" y="1045209"/>
                  </a:lnTo>
                  <a:lnTo>
                    <a:pt x="403859" y="1045209"/>
                  </a:lnTo>
                </a:path>
                <a:path w="2743200" h="1286510">
                  <a:moveTo>
                    <a:pt x="0" y="0"/>
                  </a:moveTo>
                  <a:lnTo>
                    <a:pt x="0" y="0"/>
                  </a:lnTo>
                </a:path>
                <a:path w="2743200" h="1286510">
                  <a:moveTo>
                    <a:pt x="2743200" y="1286509"/>
                  </a:moveTo>
                  <a:lnTo>
                    <a:pt x="2743200" y="128650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9" name="object 1849"/>
            <p:cNvSpPr/>
            <p:nvPr/>
          </p:nvSpPr>
          <p:spPr>
            <a:xfrm>
              <a:off x="2686457" y="1425347"/>
              <a:ext cx="77924" cy="6395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0" name="object 1850"/>
            <p:cNvSpPr/>
            <p:nvPr/>
          </p:nvSpPr>
          <p:spPr>
            <a:xfrm>
              <a:off x="1654810" y="274320"/>
              <a:ext cx="2743200" cy="1286510"/>
            </a:xfrm>
            <a:custGeom>
              <a:avLst/>
              <a:gdLst/>
              <a:ahLst/>
              <a:cxnLst/>
              <a:rect l="l" t="t" r="r" b="b"/>
              <a:pathLst>
                <a:path w="2743200" h="1286510">
                  <a:moveTo>
                    <a:pt x="0" y="0"/>
                  </a:moveTo>
                  <a:lnTo>
                    <a:pt x="0" y="0"/>
                  </a:lnTo>
                </a:path>
                <a:path w="2743200" h="1286510">
                  <a:moveTo>
                    <a:pt x="2743200" y="1286509"/>
                  </a:moveTo>
                  <a:lnTo>
                    <a:pt x="2743200" y="1286509"/>
                  </a:lnTo>
                </a:path>
                <a:path w="2743200" h="1286510">
                  <a:moveTo>
                    <a:pt x="1788160" y="1129029"/>
                  </a:moveTo>
                  <a:lnTo>
                    <a:pt x="1791969" y="1123950"/>
                  </a:lnTo>
                  <a:lnTo>
                    <a:pt x="1795779" y="1118869"/>
                  </a:lnTo>
                  <a:lnTo>
                    <a:pt x="1799589" y="1113789"/>
                  </a:lnTo>
                  <a:lnTo>
                    <a:pt x="1802129" y="1108709"/>
                  </a:lnTo>
                  <a:lnTo>
                    <a:pt x="1805939" y="1103629"/>
                  </a:lnTo>
                  <a:lnTo>
                    <a:pt x="1808479" y="1097279"/>
                  </a:lnTo>
                  <a:lnTo>
                    <a:pt x="1811019" y="1092200"/>
                  </a:lnTo>
                  <a:lnTo>
                    <a:pt x="1813560" y="1085850"/>
                  </a:lnTo>
                  <a:lnTo>
                    <a:pt x="1816100" y="1080769"/>
                  </a:lnTo>
                  <a:lnTo>
                    <a:pt x="1818639" y="1075689"/>
                  </a:lnTo>
                  <a:lnTo>
                    <a:pt x="1819910" y="1069339"/>
                  </a:lnTo>
                  <a:lnTo>
                    <a:pt x="1821179" y="1064259"/>
                  </a:lnTo>
                  <a:lnTo>
                    <a:pt x="1823719" y="1059179"/>
                  </a:lnTo>
                  <a:lnTo>
                    <a:pt x="1824989" y="1052829"/>
                  </a:lnTo>
                  <a:lnTo>
                    <a:pt x="1826260" y="1047750"/>
                  </a:lnTo>
                </a:path>
                <a:path w="2743200" h="1286510">
                  <a:moveTo>
                    <a:pt x="0" y="0"/>
                  </a:moveTo>
                  <a:lnTo>
                    <a:pt x="0" y="0"/>
                  </a:lnTo>
                </a:path>
                <a:path w="2743200" h="1286510">
                  <a:moveTo>
                    <a:pt x="2743200" y="1286509"/>
                  </a:moveTo>
                  <a:lnTo>
                    <a:pt x="2743200" y="1286509"/>
                  </a:lnTo>
                </a:path>
                <a:path w="2743200" h="1286510">
                  <a:moveTo>
                    <a:pt x="2373629" y="896619"/>
                  </a:moveTo>
                  <a:lnTo>
                    <a:pt x="2373629" y="885189"/>
                  </a:lnTo>
                  <a:lnTo>
                    <a:pt x="2372360" y="872489"/>
                  </a:lnTo>
                  <a:lnTo>
                    <a:pt x="2369819" y="861059"/>
                  </a:lnTo>
                  <a:lnTo>
                    <a:pt x="2367279" y="849629"/>
                  </a:lnTo>
                  <a:lnTo>
                    <a:pt x="2352040" y="814069"/>
                  </a:lnTo>
                  <a:lnTo>
                    <a:pt x="2329179" y="782319"/>
                  </a:lnTo>
                  <a:lnTo>
                    <a:pt x="2308860" y="762000"/>
                  </a:lnTo>
                  <a:lnTo>
                    <a:pt x="2297429" y="751839"/>
                  </a:lnTo>
                  <a:lnTo>
                    <a:pt x="2286000" y="742950"/>
                  </a:lnTo>
                  <a:lnTo>
                    <a:pt x="2273300" y="732789"/>
                  </a:lnTo>
                  <a:lnTo>
                    <a:pt x="2260600" y="725169"/>
                  </a:lnTo>
                  <a:lnTo>
                    <a:pt x="2246629" y="716279"/>
                  </a:lnTo>
                  <a:lnTo>
                    <a:pt x="2231390" y="708659"/>
                  </a:lnTo>
                  <a:lnTo>
                    <a:pt x="2216150" y="702309"/>
                  </a:lnTo>
                  <a:lnTo>
                    <a:pt x="2200910" y="695959"/>
                  </a:lnTo>
                  <a:lnTo>
                    <a:pt x="2184400" y="689609"/>
                  </a:lnTo>
                  <a:lnTo>
                    <a:pt x="2167890" y="683259"/>
                  </a:lnTo>
                  <a:lnTo>
                    <a:pt x="2151379" y="678179"/>
                  </a:lnTo>
                  <a:lnTo>
                    <a:pt x="2133600" y="674369"/>
                  </a:lnTo>
                  <a:lnTo>
                    <a:pt x="2115819" y="670559"/>
                  </a:lnTo>
                </a:path>
                <a:path w="2743200" h="1286510">
                  <a:moveTo>
                    <a:pt x="0" y="0"/>
                  </a:moveTo>
                  <a:lnTo>
                    <a:pt x="0" y="0"/>
                  </a:lnTo>
                </a:path>
                <a:path w="2743200" h="1286510">
                  <a:moveTo>
                    <a:pt x="2743200" y="1286509"/>
                  </a:moveTo>
                  <a:lnTo>
                    <a:pt x="2743200" y="128650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1" name="object 1851"/>
            <p:cNvSpPr/>
            <p:nvPr/>
          </p:nvSpPr>
          <p:spPr>
            <a:xfrm>
              <a:off x="4152037" y="761137"/>
              <a:ext cx="129994" cy="79194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2" name="object 1852"/>
            <p:cNvSpPr/>
            <p:nvPr/>
          </p:nvSpPr>
          <p:spPr>
            <a:xfrm>
              <a:off x="1654810" y="274320"/>
              <a:ext cx="2743200" cy="1286510"/>
            </a:xfrm>
            <a:custGeom>
              <a:avLst/>
              <a:gdLst/>
              <a:ahLst/>
              <a:cxnLst/>
              <a:rect l="l" t="t" r="r" b="b"/>
              <a:pathLst>
                <a:path w="2743200" h="1286510">
                  <a:moveTo>
                    <a:pt x="0" y="0"/>
                  </a:moveTo>
                  <a:lnTo>
                    <a:pt x="0" y="0"/>
                  </a:lnTo>
                </a:path>
                <a:path w="2743200" h="1286510">
                  <a:moveTo>
                    <a:pt x="2743200" y="1286509"/>
                  </a:moveTo>
                  <a:lnTo>
                    <a:pt x="2743200" y="1286509"/>
                  </a:lnTo>
                </a:path>
                <a:path w="2743200" h="1286510">
                  <a:moveTo>
                    <a:pt x="2435860" y="200659"/>
                  </a:moveTo>
                  <a:lnTo>
                    <a:pt x="2435860" y="200659"/>
                  </a:lnTo>
                  <a:lnTo>
                    <a:pt x="2435860" y="181609"/>
                  </a:lnTo>
                  <a:lnTo>
                    <a:pt x="2434590" y="177800"/>
                  </a:lnTo>
                  <a:lnTo>
                    <a:pt x="2434590" y="173989"/>
                  </a:lnTo>
                  <a:lnTo>
                    <a:pt x="2433319" y="170179"/>
                  </a:lnTo>
                  <a:lnTo>
                    <a:pt x="2432050" y="166369"/>
                  </a:lnTo>
                  <a:lnTo>
                    <a:pt x="2432050" y="162559"/>
                  </a:lnTo>
                  <a:lnTo>
                    <a:pt x="2430779" y="158750"/>
                  </a:lnTo>
                  <a:lnTo>
                    <a:pt x="2429510" y="154939"/>
                  </a:lnTo>
                  <a:lnTo>
                    <a:pt x="2426969" y="151129"/>
                  </a:lnTo>
                  <a:lnTo>
                    <a:pt x="2425700" y="147319"/>
                  </a:lnTo>
                  <a:lnTo>
                    <a:pt x="2424429" y="143509"/>
                  </a:lnTo>
                </a:path>
                <a:path w="2743200" h="1286510">
                  <a:moveTo>
                    <a:pt x="0" y="0"/>
                  </a:moveTo>
                  <a:lnTo>
                    <a:pt x="0" y="0"/>
                  </a:lnTo>
                </a:path>
                <a:path w="2743200" h="1286510">
                  <a:moveTo>
                    <a:pt x="2743200" y="1286509"/>
                  </a:moveTo>
                  <a:lnTo>
                    <a:pt x="2743200" y="1286509"/>
                  </a:lnTo>
                </a:path>
                <a:path w="2743200" h="1286510">
                  <a:moveTo>
                    <a:pt x="1943100" y="39370"/>
                  </a:moveTo>
                  <a:lnTo>
                    <a:pt x="1938019" y="41909"/>
                  </a:lnTo>
                  <a:lnTo>
                    <a:pt x="1932939" y="44450"/>
                  </a:lnTo>
                  <a:lnTo>
                    <a:pt x="1926589" y="46989"/>
                  </a:lnTo>
                  <a:lnTo>
                    <a:pt x="1922779" y="49529"/>
                  </a:lnTo>
                  <a:lnTo>
                    <a:pt x="1917700" y="53339"/>
                  </a:lnTo>
                  <a:lnTo>
                    <a:pt x="1912619" y="55879"/>
                  </a:lnTo>
                  <a:lnTo>
                    <a:pt x="1907539" y="58420"/>
                  </a:lnTo>
                  <a:lnTo>
                    <a:pt x="1903729" y="62229"/>
                  </a:lnTo>
                  <a:lnTo>
                    <a:pt x="1898650" y="64770"/>
                  </a:lnTo>
                  <a:lnTo>
                    <a:pt x="1894839" y="68579"/>
                  </a:lnTo>
                  <a:lnTo>
                    <a:pt x="1889760" y="71120"/>
                  </a:lnTo>
                  <a:lnTo>
                    <a:pt x="1885950" y="74929"/>
                  </a:lnTo>
                  <a:lnTo>
                    <a:pt x="1882139" y="78739"/>
                  </a:lnTo>
                  <a:lnTo>
                    <a:pt x="1878329" y="81279"/>
                  </a:lnTo>
                  <a:lnTo>
                    <a:pt x="1874519" y="85089"/>
                  </a:lnTo>
                </a:path>
                <a:path w="2743200" h="1286510">
                  <a:moveTo>
                    <a:pt x="0" y="0"/>
                  </a:moveTo>
                  <a:lnTo>
                    <a:pt x="0" y="0"/>
                  </a:lnTo>
                </a:path>
                <a:path w="2743200" h="1286510">
                  <a:moveTo>
                    <a:pt x="2743200" y="1286509"/>
                  </a:moveTo>
                  <a:lnTo>
                    <a:pt x="2743200" y="1286509"/>
                  </a:lnTo>
                </a:path>
                <a:path w="2743200" h="1286510">
                  <a:moveTo>
                    <a:pt x="1454150" y="68579"/>
                  </a:moveTo>
                  <a:lnTo>
                    <a:pt x="1450339" y="71120"/>
                  </a:lnTo>
                  <a:lnTo>
                    <a:pt x="1446529" y="74929"/>
                  </a:lnTo>
                  <a:lnTo>
                    <a:pt x="1442720" y="77470"/>
                  </a:lnTo>
                  <a:lnTo>
                    <a:pt x="1440179" y="81279"/>
                  </a:lnTo>
                  <a:lnTo>
                    <a:pt x="1436370" y="85089"/>
                  </a:lnTo>
                  <a:lnTo>
                    <a:pt x="1433829" y="87629"/>
                  </a:lnTo>
                  <a:lnTo>
                    <a:pt x="1430020" y="91439"/>
                  </a:lnTo>
                  <a:lnTo>
                    <a:pt x="1427479" y="95250"/>
                  </a:lnTo>
                  <a:lnTo>
                    <a:pt x="1424939" y="97789"/>
                  </a:lnTo>
                  <a:lnTo>
                    <a:pt x="1421129" y="101600"/>
                  </a:lnTo>
                  <a:lnTo>
                    <a:pt x="1419859" y="105409"/>
                  </a:lnTo>
                  <a:lnTo>
                    <a:pt x="1417320" y="109219"/>
                  </a:lnTo>
                  <a:lnTo>
                    <a:pt x="1414779" y="113029"/>
                  </a:lnTo>
                  <a:lnTo>
                    <a:pt x="1412239" y="116839"/>
                  </a:lnTo>
                  <a:lnTo>
                    <a:pt x="1409700" y="120650"/>
                  </a:lnTo>
                </a:path>
                <a:path w="2743200" h="1286510">
                  <a:moveTo>
                    <a:pt x="0" y="0"/>
                  </a:moveTo>
                  <a:lnTo>
                    <a:pt x="0" y="0"/>
                  </a:lnTo>
                </a:path>
                <a:path w="2743200" h="1286510">
                  <a:moveTo>
                    <a:pt x="2743200" y="1286509"/>
                  </a:moveTo>
                  <a:lnTo>
                    <a:pt x="2743200" y="1286509"/>
                  </a:lnTo>
                </a:path>
                <a:path w="2743200" h="1286510">
                  <a:moveTo>
                    <a:pt x="896619" y="158750"/>
                  </a:moveTo>
                  <a:lnTo>
                    <a:pt x="892809" y="157479"/>
                  </a:lnTo>
                  <a:lnTo>
                    <a:pt x="887729" y="154939"/>
                  </a:lnTo>
                  <a:lnTo>
                    <a:pt x="882650" y="153669"/>
                  </a:lnTo>
                  <a:lnTo>
                    <a:pt x="877569" y="151129"/>
                  </a:lnTo>
                  <a:lnTo>
                    <a:pt x="872489" y="149859"/>
                  </a:lnTo>
                  <a:lnTo>
                    <a:pt x="867409" y="148589"/>
                  </a:lnTo>
                  <a:lnTo>
                    <a:pt x="862329" y="146050"/>
                  </a:lnTo>
                  <a:lnTo>
                    <a:pt x="857250" y="144779"/>
                  </a:lnTo>
                  <a:lnTo>
                    <a:pt x="852169" y="143509"/>
                  </a:lnTo>
                  <a:lnTo>
                    <a:pt x="847089" y="142239"/>
                  </a:lnTo>
                  <a:lnTo>
                    <a:pt x="842009" y="140969"/>
                  </a:lnTo>
                  <a:lnTo>
                    <a:pt x="836929" y="138429"/>
                  </a:lnTo>
                  <a:lnTo>
                    <a:pt x="831850" y="137159"/>
                  </a:lnTo>
                  <a:lnTo>
                    <a:pt x="825500" y="135889"/>
                  </a:lnTo>
                  <a:lnTo>
                    <a:pt x="820419" y="134619"/>
                  </a:lnTo>
                </a:path>
                <a:path w="2743200" h="1286510">
                  <a:moveTo>
                    <a:pt x="0" y="0"/>
                  </a:moveTo>
                  <a:lnTo>
                    <a:pt x="0" y="0"/>
                  </a:lnTo>
                </a:path>
                <a:path w="2743200" h="1286510">
                  <a:moveTo>
                    <a:pt x="2743200" y="1286509"/>
                  </a:moveTo>
                  <a:lnTo>
                    <a:pt x="2743200" y="1286509"/>
                  </a:lnTo>
                </a:path>
                <a:path w="2743200" h="1286510">
                  <a:moveTo>
                    <a:pt x="251459" y="448309"/>
                  </a:moveTo>
                  <a:lnTo>
                    <a:pt x="252729" y="452119"/>
                  </a:lnTo>
                  <a:lnTo>
                    <a:pt x="254000" y="455929"/>
                  </a:lnTo>
                  <a:lnTo>
                    <a:pt x="256539" y="461009"/>
                  </a:lnTo>
                  <a:lnTo>
                    <a:pt x="257809" y="464819"/>
                  </a:lnTo>
                  <a:lnTo>
                    <a:pt x="259079" y="468629"/>
                  </a:lnTo>
                  <a:lnTo>
                    <a:pt x="261619" y="472439"/>
                  </a:lnTo>
                  <a:lnTo>
                    <a:pt x="264159" y="477519"/>
                  </a:lnTo>
                  <a:lnTo>
                    <a:pt x="265429" y="481329"/>
                  </a:lnTo>
                  <a:lnTo>
                    <a:pt x="267969" y="485139"/>
                  </a:lnTo>
                  <a:lnTo>
                    <a:pt x="270509" y="488950"/>
                  </a:lnTo>
                  <a:lnTo>
                    <a:pt x="273050" y="492759"/>
                  </a:lnTo>
                  <a:lnTo>
                    <a:pt x="275589" y="496569"/>
                  </a:lnTo>
                  <a:lnTo>
                    <a:pt x="278129" y="500379"/>
                  </a:lnTo>
                  <a:lnTo>
                    <a:pt x="280669" y="504189"/>
                  </a:lnTo>
                  <a:lnTo>
                    <a:pt x="283209" y="509269"/>
                  </a:lnTo>
                </a:path>
                <a:path w="2743200" h="1286510">
                  <a:moveTo>
                    <a:pt x="0" y="0"/>
                  </a:moveTo>
                  <a:lnTo>
                    <a:pt x="0" y="0"/>
                  </a:lnTo>
                </a:path>
                <a:path w="2743200" h="1286510">
                  <a:moveTo>
                    <a:pt x="2743200" y="1286509"/>
                  </a:moveTo>
                  <a:lnTo>
                    <a:pt x="2743200" y="128650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3" name="object 1853"/>
            <p:cNvSpPr/>
            <p:nvPr/>
          </p:nvSpPr>
          <p:spPr>
            <a:xfrm>
              <a:off x="5267960" y="353059"/>
              <a:ext cx="3876040" cy="909319"/>
            </a:xfrm>
            <a:custGeom>
              <a:avLst/>
              <a:gdLst/>
              <a:ahLst/>
              <a:cxnLst/>
              <a:rect l="l" t="t" r="r" b="b"/>
              <a:pathLst>
                <a:path w="3876040" h="909319">
                  <a:moveTo>
                    <a:pt x="3876040" y="346710"/>
                  </a:moveTo>
                  <a:lnTo>
                    <a:pt x="3865880" y="342900"/>
                  </a:lnTo>
                  <a:lnTo>
                    <a:pt x="3850640" y="334010"/>
                  </a:lnTo>
                  <a:lnTo>
                    <a:pt x="3831590" y="325120"/>
                  </a:lnTo>
                  <a:lnTo>
                    <a:pt x="3821430" y="321310"/>
                  </a:lnTo>
                  <a:lnTo>
                    <a:pt x="3816350" y="325120"/>
                  </a:lnTo>
                  <a:lnTo>
                    <a:pt x="3804920" y="334010"/>
                  </a:lnTo>
                  <a:lnTo>
                    <a:pt x="3793490" y="340360"/>
                  </a:lnTo>
                  <a:lnTo>
                    <a:pt x="3765550" y="353060"/>
                  </a:lnTo>
                  <a:lnTo>
                    <a:pt x="3750310" y="359410"/>
                  </a:lnTo>
                  <a:lnTo>
                    <a:pt x="3736340" y="363220"/>
                  </a:lnTo>
                  <a:lnTo>
                    <a:pt x="3717290" y="369570"/>
                  </a:lnTo>
                  <a:lnTo>
                    <a:pt x="3699510" y="375920"/>
                  </a:lnTo>
                  <a:lnTo>
                    <a:pt x="3680460" y="381000"/>
                  </a:lnTo>
                  <a:lnTo>
                    <a:pt x="3661410" y="384810"/>
                  </a:lnTo>
                  <a:lnTo>
                    <a:pt x="3637521" y="355600"/>
                  </a:lnTo>
                  <a:lnTo>
                    <a:pt x="3594735" y="299720"/>
                  </a:lnTo>
                  <a:lnTo>
                    <a:pt x="3564890" y="261620"/>
                  </a:lnTo>
                  <a:lnTo>
                    <a:pt x="3594100" y="266700"/>
                  </a:lnTo>
                  <a:lnTo>
                    <a:pt x="3622040" y="267970"/>
                  </a:lnTo>
                  <a:lnTo>
                    <a:pt x="3675380" y="279400"/>
                  </a:lnTo>
                  <a:lnTo>
                    <a:pt x="3700780" y="283210"/>
                  </a:lnTo>
                  <a:lnTo>
                    <a:pt x="3724910" y="292100"/>
                  </a:lnTo>
                  <a:lnTo>
                    <a:pt x="3749040" y="295910"/>
                  </a:lnTo>
                  <a:lnTo>
                    <a:pt x="3770630" y="304800"/>
                  </a:lnTo>
                  <a:lnTo>
                    <a:pt x="3792220" y="311150"/>
                  </a:lnTo>
                  <a:lnTo>
                    <a:pt x="3812540" y="318770"/>
                  </a:lnTo>
                  <a:lnTo>
                    <a:pt x="3821430" y="321310"/>
                  </a:lnTo>
                  <a:lnTo>
                    <a:pt x="3825240" y="318770"/>
                  </a:lnTo>
                  <a:lnTo>
                    <a:pt x="3834130" y="312420"/>
                  </a:lnTo>
                  <a:lnTo>
                    <a:pt x="3841750" y="304800"/>
                  </a:lnTo>
                  <a:lnTo>
                    <a:pt x="3848100" y="295910"/>
                  </a:lnTo>
                  <a:lnTo>
                    <a:pt x="3853180" y="289560"/>
                  </a:lnTo>
                  <a:lnTo>
                    <a:pt x="3856990" y="280670"/>
                  </a:lnTo>
                  <a:lnTo>
                    <a:pt x="3859530" y="274320"/>
                  </a:lnTo>
                  <a:lnTo>
                    <a:pt x="3860800" y="266700"/>
                  </a:lnTo>
                  <a:lnTo>
                    <a:pt x="3860800" y="261620"/>
                  </a:lnTo>
                  <a:lnTo>
                    <a:pt x="3860800" y="251460"/>
                  </a:lnTo>
                  <a:lnTo>
                    <a:pt x="3858260" y="242570"/>
                  </a:lnTo>
                  <a:lnTo>
                    <a:pt x="3850640" y="228600"/>
                  </a:lnTo>
                  <a:lnTo>
                    <a:pt x="3843020" y="219710"/>
                  </a:lnTo>
                  <a:lnTo>
                    <a:pt x="3837940" y="213360"/>
                  </a:lnTo>
                  <a:lnTo>
                    <a:pt x="3796030" y="185420"/>
                  </a:lnTo>
                  <a:lnTo>
                    <a:pt x="3754120" y="166370"/>
                  </a:lnTo>
                  <a:lnTo>
                    <a:pt x="3721100" y="153670"/>
                  </a:lnTo>
                  <a:lnTo>
                    <a:pt x="3685540" y="143510"/>
                  </a:lnTo>
                  <a:lnTo>
                    <a:pt x="3665220" y="139700"/>
                  </a:lnTo>
                  <a:lnTo>
                    <a:pt x="3644900" y="134620"/>
                  </a:lnTo>
                  <a:lnTo>
                    <a:pt x="3624580" y="130810"/>
                  </a:lnTo>
                  <a:lnTo>
                    <a:pt x="3581400" y="121920"/>
                  </a:lnTo>
                  <a:lnTo>
                    <a:pt x="3558540" y="120650"/>
                  </a:lnTo>
                  <a:lnTo>
                    <a:pt x="3535680" y="115570"/>
                  </a:lnTo>
                  <a:lnTo>
                    <a:pt x="3487420" y="114300"/>
                  </a:lnTo>
                  <a:lnTo>
                    <a:pt x="3464560" y="109220"/>
                  </a:lnTo>
                  <a:lnTo>
                    <a:pt x="3415030" y="109220"/>
                  </a:lnTo>
                  <a:lnTo>
                    <a:pt x="3436404" y="86360"/>
                  </a:lnTo>
                  <a:lnTo>
                    <a:pt x="3451860" y="69850"/>
                  </a:lnTo>
                  <a:lnTo>
                    <a:pt x="3426460" y="57150"/>
                  </a:lnTo>
                  <a:lnTo>
                    <a:pt x="3412490" y="50800"/>
                  </a:lnTo>
                  <a:lnTo>
                    <a:pt x="3382010" y="39370"/>
                  </a:lnTo>
                  <a:lnTo>
                    <a:pt x="3365500" y="35560"/>
                  </a:lnTo>
                  <a:lnTo>
                    <a:pt x="3358388" y="33020"/>
                  </a:lnTo>
                  <a:lnTo>
                    <a:pt x="3347720" y="29210"/>
                  </a:lnTo>
                  <a:lnTo>
                    <a:pt x="3329940" y="26670"/>
                  </a:lnTo>
                  <a:lnTo>
                    <a:pt x="3309620" y="22860"/>
                  </a:lnTo>
                  <a:lnTo>
                    <a:pt x="3291840" y="19050"/>
                  </a:lnTo>
                  <a:lnTo>
                    <a:pt x="3270250" y="13970"/>
                  </a:lnTo>
                  <a:lnTo>
                    <a:pt x="3249930" y="12700"/>
                  </a:lnTo>
                  <a:lnTo>
                    <a:pt x="3228340" y="7620"/>
                  </a:lnTo>
                  <a:lnTo>
                    <a:pt x="3185160" y="3810"/>
                  </a:lnTo>
                  <a:lnTo>
                    <a:pt x="3116580" y="0"/>
                  </a:lnTo>
                  <a:lnTo>
                    <a:pt x="3002280" y="0"/>
                  </a:lnTo>
                  <a:lnTo>
                    <a:pt x="2978150" y="1270"/>
                  </a:lnTo>
                  <a:lnTo>
                    <a:pt x="2956560" y="3810"/>
                  </a:lnTo>
                  <a:lnTo>
                    <a:pt x="2933700" y="3810"/>
                  </a:lnTo>
                  <a:lnTo>
                    <a:pt x="2912110" y="7620"/>
                  </a:lnTo>
                  <a:lnTo>
                    <a:pt x="2562860" y="7620"/>
                  </a:lnTo>
                  <a:lnTo>
                    <a:pt x="2542540" y="6350"/>
                  </a:lnTo>
                  <a:lnTo>
                    <a:pt x="2523490" y="3810"/>
                  </a:lnTo>
                  <a:lnTo>
                    <a:pt x="2501900" y="1270"/>
                  </a:lnTo>
                  <a:lnTo>
                    <a:pt x="2461260" y="0"/>
                  </a:lnTo>
                  <a:lnTo>
                    <a:pt x="2334260" y="0"/>
                  </a:lnTo>
                  <a:lnTo>
                    <a:pt x="2293620" y="3810"/>
                  </a:lnTo>
                  <a:lnTo>
                    <a:pt x="2273300" y="7620"/>
                  </a:lnTo>
                  <a:lnTo>
                    <a:pt x="2216150" y="13970"/>
                  </a:lnTo>
                  <a:lnTo>
                    <a:pt x="2199640" y="19050"/>
                  </a:lnTo>
                  <a:lnTo>
                    <a:pt x="1856740" y="33020"/>
                  </a:lnTo>
                  <a:lnTo>
                    <a:pt x="1831340" y="31750"/>
                  </a:lnTo>
                  <a:lnTo>
                    <a:pt x="1803400" y="29210"/>
                  </a:lnTo>
                  <a:lnTo>
                    <a:pt x="1750060" y="26670"/>
                  </a:lnTo>
                  <a:lnTo>
                    <a:pt x="1642110" y="26670"/>
                  </a:lnTo>
                  <a:lnTo>
                    <a:pt x="1615440" y="29210"/>
                  </a:lnTo>
                  <a:lnTo>
                    <a:pt x="1564640" y="33020"/>
                  </a:lnTo>
                  <a:lnTo>
                    <a:pt x="1536700" y="38100"/>
                  </a:lnTo>
                  <a:lnTo>
                    <a:pt x="1513840" y="39370"/>
                  </a:lnTo>
                  <a:lnTo>
                    <a:pt x="1488440" y="44450"/>
                  </a:lnTo>
                  <a:lnTo>
                    <a:pt x="1464310" y="48260"/>
                  </a:lnTo>
                  <a:lnTo>
                    <a:pt x="1079500" y="86360"/>
                  </a:lnTo>
                  <a:lnTo>
                    <a:pt x="1047750" y="83820"/>
                  </a:lnTo>
                  <a:lnTo>
                    <a:pt x="1018540" y="83820"/>
                  </a:lnTo>
                  <a:lnTo>
                    <a:pt x="986790" y="82550"/>
                  </a:lnTo>
                  <a:lnTo>
                    <a:pt x="924560" y="82550"/>
                  </a:lnTo>
                  <a:lnTo>
                    <a:pt x="892810" y="83820"/>
                  </a:lnTo>
                  <a:lnTo>
                    <a:pt x="862330" y="83820"/>
                  </a:lnTo>
                  <a:lnTo>
                    <a:pt x="831850" y="88900"/>
                  </a:lnTo>
                  <a:lnTo>
                    <a:pt x="772160" y="92710"/>
                  </a:lnTo>
                  <a:lnTo>
                    <a:pt x="742950" y="96520"/>
                  </a:lnTo>
                  <a:lnTo>
                    <a:pt x="713740" y="99060"/>
                  </a:lnTo>
                  <a:lnTo>
                    <a:pt x="685800" y="102870"/>
                  </a:lnTo>
                  <a:lnTo>
                    <a:pt x="607060" y="118110"/>
                  </a:lnTo>
                  <a:lnTo>
                    <a:pt x="581660" y="127000"/>
                  </a:lnTo>
                  <a:lnTo>
                    <a:pt x="557530" y="130810"/>
                  </a:lnTo>
                  <a:lnTo>
                    <a:pt x="535940" y="139700"/>
                  </a:lnTo>
                  <a:lnTo>
                    <a:pt x="514350" y="143510"/>
                  </a:lnTo>
                  <a:lnTo>
                    <a:pt x="492760" y="152400"/>
                  </a:lnTo>
                  <a:lnTo>
                    <a:pt x="473710" y="160020"/>
                  </a:lnTo>
                  <a:lnTo>
                    <a:pt x="455930" y="166370"/>
                  </a:lnTo>
                  <a:lnTo>
                    <a:pt x="439420" y="177800"/>
                  </a:lnTo>
                  <a:lnTo>
                    <a:pt x="424180" y="184150"/>
                  </a:lnTo>
                  <a:lnTo>
                    <a:pt x="410210" y="191770"/>
                  </a:lnTo>
                  <a:lnTo>
                    <a:pt x="397510" y="203200"/>
                  </a:lnTo>
                  <a:lnTo>
                    <a:pt x="386080" y="210820"/>
                  </a:lnTo>
                  <a:lnTo>
                    <a:pt x="360680" y="241300"/>
                  </a:lnTo>
                  <a:lnTo>
                    <a:pt x="350520" y="267970"/>
                  </a:lnTo>
                  <a:lnTo>
                    <a:pt x="350520" y="287020"/>
                  </a:lnTo>
                  <a:lnTo>
                    <a:pt x="353060" y="295910"/>
                  </a:lnTo>
                  <a:lnTo>
                    <a:pt x="355600" y="302260"/>
                  </a:lnTo>
                  <a:lnTo>
                    <a:pt x="364490" y="302260"/>
                  </a:lnTo>
                  <a:lnTo>
                    <a:pt x="384810" y="299720"/>
                  </a:lnTo>
                  <a:lnTo>
                    <a:pt x="401320" y="355600"/>
                  </a:lnTo>
                  <a:lnTo>
                    <a:pt x="363220" y="317500"/>
                  </a:lnTo>
                  <a:lnTo>
                    <a:pt x="355600" y="302260"/>
                  </a:lnTo>
                  <a:lnTo>
                    <a:pt x="345440" y="302260"/>
                  </a:lnTo>
                  <a:lnTo>
                    <a:pt x="285750" y="306070"/>
                  </a:lnTo>
                  <a:lnTo>
                    <a:pt x="247650" y="311150"/>
                  </a:lnTo>
                  <a:lnTo>
                    <a:pt x="231140" y="312420"/>
                  </a:lnTo>
                  <a:lnTo>
                    <a:pt x="212090" y="317500"/>
                  </a:lnTo>
                  <a:lnTo>
                    <a:pt x="194310" y="318770"/>
                  </a:lnTo>
                  <a:lnTo>
                    <a:pt x="177800" y="321310"/>
                  </a:lnTo>
                  <a:lnTo>
                    <a:pt x="161290" y="325120"/>
                  </a:lnTo>
                  <a:lnTo>
                    <a:pt x="144780" y="330200"/>
                  </a:lnTo>
                  <a:lnTo>
                    <a:pt x="129540" y="334010"/>
                  </a:lnTo>
                  <a:lnTo>
                    <a:pt x="116840" y="337820"/>
                  </a:lnTo>
                  <a:lnTo>
                    <a:pt x="101600" y="342900"/>
                  </a:lnTo>
                  <a:lnTo>
                    <a:pt x="88900" y="346710"/>
                  </a:lnTo>
                  <a:lnTo>
                    <a:pt x="66040" y="356870"/>
                  </a:lnTo>
                  <a:lnTo>
                    <a:pt x="54610" y="363220"/>
                  </a:lnTo>
                  <a:lnTo>
                    <a:pt x="44450" y="369570"/>
                  </a:lnTo>
                  <a:lnTo>
                    <a:pt x="35560" y="374650"/>
                  </a:lnTo>
                  <a:lnTo>
                    <a:pt x="27940" y="381000"/>
                  </a:lnTo>
                  <a:lnTo>
                    <a:pt x="21590" y="384810"/>
                  </a:lnTo>
                  <a:lnTo>
                    <a:pt x="15240" y="393700"/>
                  </a:lnTo>
                  <a:lnTo>
                    <a:pt x="10160" y="397510"/>
                  </a:lnTo>
                  <a:lnTo>
                    <a:pt x="3810" y="410210"/>
                  </a:lnTo>
                  <a:lnTo>
                    <a:pt x="2540" y="419100"/>
                  </a:lnTo>
                  <a:lnTo>
                    <a:pt x="0" y="422910"/>
                  </a:lnTo>
                  <a:lnTo>
                    <a:pt x="0" y="431800"/>
                  </a:lnTo>
                  <a:lnTo>
                    <a:pt x="2540" y="435610"/>
                  </a:lnTo>
                  <a:lnTo>
                    <a:pt x="3810" y="444500"/>
                  </a:lnTo>
                  <a:lnTo>
                    <a:pt x="6350" y="448310"/>
                  </a:lnTo>
                  <a:lnTo>
                    <a:pt x="11430" y="454660"/>
                  </a:lnTo>
                  <a:lnTo>
                    <a:pt x="15240" y="461010"/>
                  </a:lnTo>
                  <a:lnTo>
                    <a:pt x="21590" y="467360"/>
                  </a:lnTo>
                  <a:lnTo>
                    <a:pt x="29210" y="473710"/>
                  </a:lnTo>
                  <a:lnTo>
                    <a:pt x="36830" y="477520"/>
                  </a:lnTo>
                  <a:lnTo>
                    <a:pt x="54610" y="490220"/>
                  </a:lnTo>
                  <a:lnTo>
                    <a:pt x="66040" y="495300"/>
                  </a:lnTo>
                  <a:lnTo>
                    <a:pt x="78740" y="499110"/>
                  </a:lnTo>
                  <a:lnTo>
                    <a:pt x="88900" y="505460"/>
                  </a:lnTo>
                  <a:lnTo>
                    <a:pt x="104140" y="509270"/>
                  </a:lnTo>
                  <a:lnTo>
                    <a:pt x="116840" y="515620"/>
                  </a:lnTo>
                  <a:lnTo>
                    <a:pt x="130810" y="520700"/>
                  </a:lnTo>
                  <a:lnTo>
                    <a:pt x="161290" y="527050"/>
                  </a:lnTo>
                  <a:lnTo>
                    <a:pt x="194310" y="534670"/>
                  </a:lnTo>
                  <a:lnTo>
                    <a:pt x="207010" y="528320"/>
                  </a:lnTo>
                  <a:lnTo>
                    <a:pt x="222250" y="524510"/>
                  </a:lnTo>
                  <a:lnTo>
                    <a:pt x="237490" y="521970"/>
                  </a:lnTo>
                  <a:lnTo>
                    <a:pt x="287020" y="509270"/>
                  </a:lnTo>
                  <a:lnTo>
                    <a:pt x="340360" y="502920"/>
                  </a:lnTo>
                  <a:lnTo>
                    <a:pt x="359410" y="499110"/>
                  </a:lnTo>
                  <a:lnTo>
                    <a:pt x="326390" y="549910"/>
                  </a:lnTo>
                  <a:lnTo>
                    <a:pt x="307340" y="547370"/>
                  </a:lnTo>
                  <a:lnTo>
                    <a:pt x="287020" y="547370"/>
                  </a:lnTo>
                  <a:lnTo>
                    <a:pt x="269240" y="546100"/>
                  </a:lnTo>
                  <a:lnTo>
                    <a:pt x="248920" y="543560"/>
                  </a:lnTo>
                  <a:lnTo>
                    <a:pt x="231140" y="541020"/>
                  </a:lnTo>
                  <a:lnTo>
                    <a:pt x="213360" y="537210"/>
                  </a:lnTo>
                  <a:lnTo>
                    <a:pt x="195580" y="534670"/>
                  </a:lnTo>
                  <a:lnTo>
                    <a:pt x="194310" y="534670"/>
                  </a:lnTo>
                  <a:lnTo>
                    <a:pt x="180340" y="539750"/>
                  </a:lnTo>
                  <a:lnTo>
                    <a:pt x="167640" y="543560"/>
                  </a:lnTo>
                  <a:lnTo>
                    <a:pt x="156210" y="547370"/>
                  </a:lnTo>
                  <a:lnTo>
                    <a:pt x="135890" y="560070"/>
                  </a:lnTo>
                  <a:lnTo>
                    <a:pt x="118110" y="571500"/>
                  </a:lnTo>
                  <a:lnTo>
                    <a:pt x="110490" y="575310"/>
                  </a:lnTo>
                  <a:lnTo>
                    <a:pt x="104140" y="584200"/>
                  </a:lnTo>
                  <a:lnTo>
                    <a:pt x="99060" y="588010"/>
                  </a:lnTo>
                  <a:lnTo>
                    <a:pt x="91440" y="600710"/>
                  </a:lnTo>
                  <a:lnTo>
                    <a:pt x="88900" y="607060"/>
                  </a:lnTo>
                  <a:lnTo>
                    <a:pt x="87630" y="613410"/>
                  </a:lnTo>
                  <a:lnTo>
                    <a:pt x="87630" y="626110"/>
                  </a:lnTo>
                  <a:lnTo>
                    <a:pt x="88900" y="632460"/>
                  </a:lnTo>
                  <a:lnTo>
                    <a:pt x="91440" y="636270"/>
                  </a:lnTo>
                  <a:lnTo>
                    <a:pt x="95250" y="642620"/>
                  </a:lnTo>
                  <a:lnTo>
                    <a:pt x="105410" y="655320"/>
                  </a:lnTo>
                  <a:lnTo>
                    <a:pt x="111760" y="661670"/>
                  </a:lnTo>
                  <a:lnTo>
                    <a:pt x="119380" y="668020"/>
                  </a:lnTo>
                  <a:lnTo>
                    <a:pt x="129540" y="674370"/>
                  </a:lnTo>
                  <a:lnTo>
                    <a:pt x="137160" y="679450"/>
                  </a:lnTo>
                  <a:lnTo>
                    <a:pt x="157480" y="689610"/>
                  </a:lnTo>
                  <a:lnTo>
                    <a:pt x="170180" y="693420"/>
                  </a:lnTo>
                  <a:lnTo>
                    <a:pt x="181610" y="699770"/>
                  </a:lnTo>
                  <a:lnTo>
                    <a:pt x="195580" y="704850"/>
                  </a:lnTo>
                  <a:lnTo>
                    <a:pt x="209550" y="708660"/>
                  </a:lnTo>
                  <a:lnTo>
                    <a:pt x="224790" y="712470"/>
                  </a:lnTo>
                  <a:lnTo>
                    <a:pt x="240030" y="717550"/>
                  </a:lnTo>
                  <a:lnTo>
                    <a:pt x="256540" y="721360"/>
                  </a:lnTo>
                  <a:lnTo>
                    <a:pt x="273050" y="723900"/>
                  </a:lnTo>
                  <a:lnTo>
                    <a:pt x="289560" y="727710"/>
                  </a:lnTo>
                  <a:lnTo>
                    <a:pt x="325120" y="731520"/>
                  </a:lnTo>
                  <a:lnTo>
                    <a:pt x="345440" y="736600"/>
                  </a:lnTo>
                  <a:lnTo>
                    <a:pt x="361950" y="737870"/>
                  </a:lnTo>
                  <a:lnTo>
                    <a:pt x="381000" y="737870"/>
                  </a:lnTo>
                  <a:lnTo>
                    <a:pt x="401320" y="740410"/>
                  </a:lnTo>
                  <a:lnTo>
                    <a:pt x="421640" y="740410"/>
                  </a:lnTo>
                  <a:lnTo>
                    <a:pt x="440690" y="742950"/>
                  </a:lnTo>
                  <a:lnTo>
                    <a:pt x="461010" y="742950"/>
                  </a:lnTo>
                  <a:lnTo>
                    <a:pt x="480060" y="744220"/>
                  </a:lnTo>
                  <a:lnTo>
                    <a:pt x="500380" y="744220"/>
                  </a:lnTo>
                  <a:lnTo>
                    <a:pt x="802640" y="826770"/>
                  </a:lnTo>
                  <a:lnTo>
                    <a:pt x="861060" y="838200"/>
                  </a:lnTo>
                  <a:lnTo>
                    <a:pt x="891540" y="839470"/>
                  </a:lnTo>
                  <a:lnTo>
                    <a:pt x="922020" y="844550"/>
                  </a:lnTo>
                  <a:lnTo>
                    <a:pt x="952500" y="845820"/>
                  </a:lnTo>
                  <a:lnTo>
                    <a:pt x="1016000" y="852170"/>
                  </a:lnTo>
                  <a:lnTo>
                    <a:pt x="1047750" y="852170"/>
                  </a:lnTo>
                  <a:lnTo>
                    <a:pt x="1082040" y="854710"/>
                  </a:lnTo>
                  <a:lnTo>
                    <a:pt x="1210310" y="854710"/>
                  </a:lnTo>
                  <a:lnTo>
                    <a:pt x="1273810" y="852170"/>
                  </a:lnTo>
                  <a:lnTo>
                    <a:pt x="1756410" y="892810"/>
                  </a:lnTo>
                  <a:lnTo>
                    <a:pt x="1816100" y="901700"/>
                  </a:lnTo>
                  <a:lnTo>
                    <a:pt x="1877060" y="905510"/>
                  </a:lnTo>
                  <a:lnTo>
                    <a:pt x="1908810" y="905510"/>
                  </a:lnTo>
                  <a:lnTo>
                    <a:pt x="1940560" y="909320"/>
                  </a:lnTo>
                  <a:lnTo>
                    <a:pt x="2099310" y="909320"/>
                  </a:lnTo>
                  <a:lnTo>
                    <a:pt x="2131060" y="905510"/>
                  </a:lnTo>
                  <a:lnTo>
                    <a:pt x="2162810" y="905510"/>
                  </a:lnTo>
                  <a:lnTo>
                    <a:pt x="2193290" y="902970"/>
                  </a:lnTo>
                  <a:lnTo>
                    <a:pt x="2225040" y="899160"/>
                  </a:lnTo>
                  <a:lnTo>
                    <a:pt x="2283460" y="890270"/>
                  </a:lnTo>
                  <a:lnTo>
                    <a:pt x="2313940" y="889000"/>
                  </a:lnTo>
                  <a:lnTo>
                    <a:pt x="2367280" y="876300"/>
                  </a:lnTo>
                  <a:lnTo>
                    <a:pt x="2392680" y="871220"/>
                  </a:lnTo>
                  <a:lnTo>
                    <a:pt x="2418080" y="864870"/>
                  </a:lnTo>
                  <a:lnTo>
                    <a:pt x="2442210" y="858520"/>
                  </a:lnTo>
                  <a:lnTo>
                    <a:pt x="2466340" y="850900"/>
                  </a:lnTo>
                  <a:lnTo>
                    <a:pt x="2790190" y="795020"/>
                  </a:lnTo>
                  <a:lnTo>
                    <a:pt x="2870200" y="800100"/>
                  </a:lnTo>
                  <a:lnTo>
                    <a:pt x="2924810" y="800100"/>
                  </a:lnTo>
                  <a:lnTo>
                    <a:pt x="3004820" y="795020"/>
                  </a:lnTo>
                  <a:lnTo>
                    <a:pt x="3030220" y="791210"/>
                  </a:lnTo>
                  <a:lnTo>
                    <a:pt x="3056890" y="788670"/>
                  </a:lnTo>
                  <a:lnTo>
                    <a:pt x="3082290" y="787400"/>
                  </a:lnTo>
                  <a:lnTo>
                    <a:pt x="3106420" y="784860"/>
                  </a:lnTo>
                  <a:lnTo>
                    <a:pt x="3131820" y="781050"/>
                  </a:lnTo>
                  <a:lnTo>
                    <a:pt x="3154680" y="775970"/>
                  </a:lnTo>
                  <a:lnTo>
                    <a:pt x="3177540" y="772160"/>
                  </a:lnTo>
                  <a:lnTo>
                    <a:pt x="3200400" y="765810"/>
                  </a:lnTo>
                  <a:lnTo>
                    <a:pt x="3221990" y="762000"/>
                  </a:lnTo>
                  <a:lnTo>
                    <a:pt x="3242310" y="756920"/>
                  </a:lnTo>
                  <a:lnTo>
                    <a:pt x="3262630" y="750570"/>
                  </a:lnTo>
                  <a:lnTo>
                    <a:pt x="3281680" y="744220"/>
                  </a:lnTo>
                  <a:lnTo>
                    <a:pt x="3298190" y="737870"/>
                  </a:lnTo>
                  <a:lnTo>
                    <a:pt x="3317240" y="731520"/>
                  </a:lnTo>
                  <a:lnTo>
                    <a:pt x="3359150" y="711200"/>
                  </a:lnTo>
                  <a:lnTo>
                    <a:pt x="3399790" y="679450"/>
                  </a:lnTo>
                  <a:lnTo>
                    <a:pt x="3411220" y="661670"/>
                  </a:lnTo>
                  <a:lnTo>
                    <a:pt x="3416300" y="654050"/>
                  </a:lnTo>
                  <a:lnTo>
                    <a:pt x="3418840" y="645160"/>
                  </a:lnTo>
                  <a:lnTo>
                    <a:pt x="3420110" y="636270"/>
                  </a:lnTo>
                  <a:lnTo>
                    <a:pt x="3359150" y="635000"/>
                  </a:lnTo>
                  <a:lnTo>
                    <a:pt x="3389630" y="635000"/>
                  </a:lnTo>
                  <a:lnTo>
                    <a:pt x="3451860" y="632460"/>
                  </a:lnTo>
                  <a:lnTo>
                    <a:pt x="3482340" y="629920"/>
                  </a:lnTo>
                  <a:lnTo>
                    <a:pt x="3511550" y="626110"/>
                  </a:lnTo>
                  <a:lnTo>
                    <a:pt x="3571240" y="622300"/>
                  </a:lnTo>
                  <a:lnTo>
                    <a:pt x="3625850" y="610870"/>
                  </a:lnTo>
                  <a:lnTo>
                    <a:pt x="3653790" y="607060"/>
                  </a:lnTo>
                  <a:lnTo>
                    <a:pt x="3679190" y="600710"/>
                  </a:lnTo>
                  <a:lnTo>
                    <a:pt x="3704590" y="596900"/>
                  </a:lnTo>
                  <a:lnTo>
                    <a:pt x="3752850" y="584200"/>
                  </a:lnTo>
                  <a:lnTo>
                    <a:pt x="3774440" y="575310"/>
                  </a:lnTo>
                  <a:lnTo>
                    <a:pt x="3796030" y="571500"/>
                  </a:lnTo>
                  <a:lnTo>
                    <a:pt x="3843020" y="549910"/>
                  </a:lnTo>
                  <a:lnTo>
                    <a:pt x="3851910" y="546100"/>
                  </a:lnTo>
                  <a:lnTo>
                    <a:pt x="3868420" y="537210"/>
                  </a:lnTo>
                  <a:lnTo>
                    <a:pt x="3876040" y="534670"/>
                  </a:lnTo>
                  <a:lnTo>
                    <a:pt x="3876040" y="499110"/>
                  </a:lnTo>
                  <a:lnTo>
                    <a:pt x="3876040" y="384810"/>
                  </a:lnTo>
                  <a:lnTo>
                    <a:pt x="3876040" y="34671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4" name="object 1854"/>
            <p:cNvSpPr/>
            <p:nvPr/>
          </p:nvSpPr>
          <p:spPr>
            <a:xfrm>
              <a:off x="5269229" y="350520"/>
              <a:ext cx="3874770" cy="911860"/>
            </a:xfrm>
            <a:custGeom>
              <a:avLst/>
              <a:gdLst/>
              <a:ahLst/>
              <a:cxnLst/>
              <a:rect l="l" t="t" r="r" b="b"/>
              <a:pathLst>
                <a:path w="3874770" h="911860">
                  <a:moveTo>
                    <a:pt x="384810" y="302259"/>
                  </a:moveTo>
                  <a:lnTo>
                    <a:pt x="364490" y="302259"/>
                  </a:lnTo>
                  <a:lnTo>
                    <a:pt x="344170" y="303529"/>
                  </a:lnTo>
                  <a:lnTo>
                    <a:pt x="323850" y="304800"/>
                  </a:lnTo>
                  <a:lnTo>
                    <a:pt x="304800" y="306069"/>
                  </a:lnTo>
                  <a:lnTo>
                    <a:pt x="285750" y="307339"/>
                  </a:lnTo>
                  <a:lnTo>
                    <a:pt x="266700" y="308609"/>
                  </a:lnTo>
                  <a:lnTo>
                    <a:pt x="247650" y="311150"/>
                  </a:lnTo>
                  <a:lnTo>
                    <a:pt x="228600" y="313689"/>
                  </a:lnTo>
                  <a:lnTo>
                    <a:pt x="210820" y="316229"/>
                  </a:lnTo>
                  <a:lnTo>
                    <a:pt x="194310" y="320039"/>
                  </a:lnTo>
                  <a:lnTo>
                    <a:pt x="176530" y="322579"/>
                  </a:lnTo>
                  <a:lnTo>
                    <a:pt x="160020" y="326389"/>
                  </a:lnTo>
                  <a:lnTo>
                    <a:pt x="144780" y="330200"/>
                  </a:lnTo>
                  <a:lnTo>
                    <a:pt x="129540" y="335279"/>
                  </a:lnTo>
                  <a:lnTo>
                    <a:pt x="114300" y="339089"/>
                  </a:lnTo>
                  <a:lnTo>
                    <a:pt x="101600" y="344169"/>
                  </a:lnTo>
                  <a:lnTo>
                    <a:pt x="88900" y="347979"/>
                  </a:lnTo>
                  <a:lnTo>
                    <a:pt x="76200" y="353059"/>
                  </a:lnTo>
                  <a:lnTo>
                    <a:pt x="64770" y="359409"/>
                  </a:lnTo>
                  <a:lnTo>
                    <a:pt x="54610" y="364489"/>
                  </a:lnTo>
                  <a:lnTo>
                    <a:pt x="44450" y="369569"/>
                  </a:lnTo>
                  <a:lnTo>
                    <a:pt x="35560" y="375919"/>
                  </a:lnTo>
                  <a:lnTo>
                    <a:pt x="27940" y="381000"/>
                  </a:lnTo>
                  <a:lnTo>
                    <a:pt x="20320" y="387350"/>
                  </a:lnTo>
                  <a:lnTo>
                    <a:pt x="15240" y="393700"/>
                  </a:lnTo>
                  <a:lnTo>
                    <a:pt x="10160" y="398779"/>
                  </a:lnTo>
                  <a:lnTo>
                    <a:pt x="6350" y="405129"/>
                  </a:lnTo>
                  <a:lnTo>
                    <a:pt x="2540" y="411479"/>
                  </a:lnTo>
                  <a:lnTo>
                    <a:pt x="1270" y="417829"/>
                  </a:lnTo>
                  <a:lnTo>
                    <a:pt x="0" y="424179"/>
                  </a:lnTo>
                  <a:lnTo>
                    <a:pt x="0" y="430529"/>
                  </a:lnTo>
                  <a:lnTo>
                    <a:pt x="1270" y="436879"/>
                  </a:lnTo>
                  <a:lnTo>
                    <a:pt x="2540" y="443229"/>
                  </a:lnTo>
                  <a:lnTo>
                    <a:pt x="27940" y="473709"/>
                  </a:lnTo>
                  <a:lnTo>
                    <a:pt x="35560" y="480059"/>
                  </a:lnTo>
                  <a:lnTo>
                    <a:pt x="44450" y="485139"/>
                  </a:lnTo>
                  <a:lnTo>
                    <a:pt x="54610" y="490219"/>
                  </a:lnTo>
                  <a:lnTo>
                    <a:pt x="64770" y="496569"/>
                  </a:lnTo>
                  <a:lnTo>
                    <a:pt x="76200" y="501650"/>
                  </a:lnTo>
                  <a:lnTo>
                    <a:pt x="88900" y="506729"/>
                  </a:lnTo>
                  <a:lnTo>
                    <a:pt x="101600" y="511809"/>
                  </a:lnTo>
                  <a:lnTo>
                    <a:pt x="115570" y="515619"/>
                  </a:lnTo>
                  <a:lnTo>
                    <a:pt x="129540" y="520700"/>
                  </a:lnTo>
                  <a:lnTo>
                    <a:pt x="144780" y="524509"/>
                  </a:lnTo>
                  <a:lnTo>
                    <a:pt x="161290" y="528319"/>
                  </a:lnTo>
                  <a:lnTo>
                    <a:pt x="177800" y="532129"/>
                  </a:lnTo>
                  <a:lnTo>
                    <a:pt x="194310" y="534669"/>
                  </a:lnTo>
                  <a:lnTo>
                    <a:pt x="212090" y="538479"/>
                  </a:lnTo>
                  <a:lnTo>
                    <a:pt x="229870" y="541019"/>
                  </a:lnTo>
                  <a:lnTo>
                    <a:pt x="248920" y="543559"/>
                  </a:lnTo>
                  <a:lnTo>
                    <a:pt x="266700" y="546100"/>
                  </a:lnTo>
                  <a:lnTo>
                    <a:pt x="285750" y="547369"/>
                  </a:lnTo>
                  <a:lnTo>
                    <a:pt x="306070" y="549909"/>
                  </a:lnTo>
                  <a:lnTo>
                    <a:pt x="325120" y="551179"/>
                  </a:lnTo>
                  <a:lnTo>
                    <a:pt x="359410" y="501650"/>
                  </a:lnTo>
                  <a:lnTo>
                    <a:pt x="340360" y="504189"/>
                  </a:lnTo>
                  <a:lnTo>
                    <a:pt x="321310" y="505459"/>
                  </a:lnTo>
                  <a:lnTo>
                    <a:pt x="303530" y="509269"/>
                  </a:lnTo>
                  <a:lnTo>
                    <a:pt x="285750" y="511809"/>
                  </a:lnTo>
                  <a:lnTo>
                    <a:pt x="269240" y="514350"/>
                  </a:lnTo>
                  <a:lnTo>
                    <a:pt x="252730" y="518159"/>
                  </a:lnTo>
                  <a:lnTo>
                    <a:pt x="237490" y="521969"/>
                  </a:lnTo>
                  <a:lnTo>
                    <a:pt x="220980" y="527050"/>
                  </a:lnTo>
                  <a:lnTo>
                    <a:pt x="207010" y="530859"/>
                  </a:lnTo>
                  <a:lnTo>
                    <a:pt x="193040" y="534669"/>
                  </a:lnTo>
                  <a:lnTo>
                    <a:pt x="180340" y="539750"/>
                  </a:lnTo>
                  <a:lnTo>
                    <a:pt x="167640" y="544829"/>
                  </a:lnTo>
                  <a:lnTo>
                    <a:pt x="125730" y="565150"/>
                  </a:lnTo>
                  <a:lnTo>
                    <a:pt x="93980" y="595629"/>
                  </a:lnTo>
                  <a:lnTo>
                    <a:pt x="88900" y="608329"/>
                  </a:lnTo>
                  <a:lnTo>
                    <a:pt x="86360" y="613409"/>
                  </a:lnTo>
                  <a:lnTo>
                    <a:pt x="86360" y="619759"/>
                  </a:lnTo>
                  <a:lnTo>
                    <a:pt x="87630" y="626109"/>
                  </a:lnTo>
                  <a:lnTo>
                    <a:pt x="88900" y="632459"/>
                  </a:lnTo>
                  <a:lnTo>
                    <a:pt x="91440" y="638809"/>
                  </a:lnTo>
                  <a:lnTo>
                    <a:pt x="95250" y="645159"/>
                  </a:lnTo>
                  <a:lnTo>
                    <a:pt x="99060" y="651509"/>
                  </a:lnTo>
                  <a:lnTo>
                    <a:pt x="105410" y="656589"/>
                  </a:lnTo>
                  <a:lnTo>
                    <a:pt x="111760" y="662939"/>
                  </a:lnTo>
                  <a:lnTo>
                    <a:pt x="118110" y="668019"/>
                  </a:lnTo>
                  <a:lnTo>
                    <a:pt x="127000" y="674369"/>
                  </a:lnTo>
                  <a:lnTo>
                    <a:pt x="135890" y="679450"/>
                  </a:lnTo>
                  <a:lnTo>
                    <a:pt x="146050" y="685800"/>
                  </a:lnTo>
                  <a:lnTo>
                    <a:pt x="157480" y="690879"/>
                  </a:lnTo>
                  <a:lnTo>
                    <a:pt x="168910" y="695959"/>
                  </a:lnTo>
                  <a:lnTo>
                    <a:pt x="181610" y="699769"/>
                  </a:lnTo>
                  <a:lnTo>
                    <a:pt x="194310" y="704850"/>
                  </a:lnTo>
                  <a:lnTo>
                    <a:pt x="208280" y="709929"/>
                  </a:lnTo>
                  <a:lnTo>
                    <a:pt x="223520" y="713739"/>
                  </a:lnTo>
                  <a:lnTo>
                    <a:pt x="238760" y="717550"/>
                  </a:lnTo>
                  <a:lnTo>
                    <a:pt x="255270" y="721359"/>
                  </a:lnTo>
                  <a:lnTo>
                    <a:pt x="271780" y="725169"/>
                  </a:lnTo>
                  <a:lnTo>
                    <a:pt x="288290" y="727709"/>
                  </a:lnTo>
                  <a:lnTo>
                    <a:pt x="306070" y="731519"/>
                  </a:lnTo>
                  <a:lnTo>
                    <a:pt x="323850" y="734059"/>
                  </a:lnTo>
                  <a:lnTo>
                    <a:pt x="342900" y="735329"/>
                  </a:lnTo>
                  <a:lnTo>
                    <a:pt x="361950" y="737869"/>
                  </a:lnTo>
                  <a:lnTo>
                    <a:pt x="381000" y="740409"/>
                  </a:lnTo>
                  <a:lnTo>
                    <a:pt x="400050" y="741679"/>
                  </a:lnTo>
                  <a:lnTo>
                    <a:pt x="420370" y="742950"/>
                  </a:lnTo>
                  <a:lnTo>
                    <a:pt x="439420" y="742950"/>
                  </a:lnTo>
                  <a:lnTo>
                    <a:pt x="459740" y="744219"/>
                  </a:lnTo>
                  <a:lnTo>
                    <a:pt x="480060" y="744219"/>
                  </a:lnTo>
                  <a:lnTo>
                    <a:pt x="500380" y="744219"/>
                  </a:lnTo>
                  <a:lnTo>
                    <a:pt x="802640" y="829309"/>
                  </a:lnTo>
                  <a:lnTo>
                    <a:pt x="830580" y="834389"/>
                  </a:lnTo>
                  <a:lnTo>
                    <a:pt x="861060" y="838200"/>
                  </a:lnTo>
                  <a:lnTo>
                    <a:pt x="890270" y="842009"/>
                  </a:lnTo>
                  <a:lnTo>
                    <a:pt x="920750" y="845819"/>
                  </a:lnTo>
                  <a:lnTo>
                    <a:pt x="952500" y="848359"/>
                  </a:lnTo>
                  <a:lnTo>
                    <a:pt x="982980" y="850900"/>
                  </a:lnTo>
                  <a:lnTo>
                    <a:pt x="1014730" y="853439"/>
                  </a:lnTo>
                  <a:lnTo>
                    <a:pt x="1047750" y="854709"/>
                  </a:lnTo>
                  <a:lnTo>
                    <a:pt x="1079500" y="855979"/>
                  </a:lnTo>
                  <a:lnTo>
                    <a:pt x="1112520" y="855979"/>
                  </a:lnTo>
                  <a:lnTo>
                    <a:pt x="1144270" y="855979"/>
                  </a:lnTo>
                  <a:lnTo>
                    <a:pt x="1177290" y="855979"/>
                  </a:lnTo>
                  <a:lnTo>
                    <a:pt x="1209040" y="855979"/>
                  </a:lnTo>
                  <a:lnTo>
                    <a:pt x="1240790" y="854709"/>
                  </a:lnTo>
                  <a:lnTo>
                    <a:pt x="1273810" y="852169"/>
                  </a:lnTo>
                  <a:lnTo>
                    <a:pt x="1756410" y="892809"/>
                  </a:lnTo>
                  <a:lnTo>
                    <a:pt x="1785620" y="896619"/>
                  </a:lnTo>
                  <a:lnTo>
                    <a:pt x="1814829" y="900429"/>
                  </a:lnTo>
                  <a:lnTo>
                    <a:pt x="1845310" y="902969"/>
                  </a:lnTo>
                  <a:lnTo>
                    <a:pt x="1877060" y="906779"/>
                  </a:lnTo>
                  <a:lnTo>
                    <a:pt x="1907540" y="908050"/>
                  </a:lnTo>
                  <a:lnTo>
                    <a:pt x="1939290" y="909319"/>
                  </a:lnTo>
                  <a:lnTo>
                    <a:pt x="1971040" y="910589"/>
                  </a:lnTo>
                  <a:lnTo>
                    <a:pt x="2004060" y="911859"/>
                  </a:lnTo>
                  <a:lnTo>
                    <a:pt x="2035810" y="911859"/>
                  </a:lnTo>
                  <a:lnTo>
                    <a:pt x="2067560" y="910589"/>
                  </a:lnTo>
                  <a:lnTo>
                    <a:pt x="2099310" y="909319"/>
                  </a:lnTo>
                  <a:lnTo>
                    <a:pt x="2131060" y="908050"/>
                  </a:lnTo>
                  <a:lnTo>
                    <a:pt x="2162810" y="905509"/>
                  </a:lnTo>
                  <a:lnTo>
                    <a:pt x="2193290" y="902969"/>
                  </a:lnTo>
                  <a:lnTo>
                    <a:pt x="2223770" y="900429"/>
                  </a:lnTo>
                  <a:lnTo>
                    <a:pt x="2254250" y="896619"/>
                  </a:lnTo>
                  <a:lnTo>
                    <a:pt x="2283460" y="892809"/>
                  </a:lnTo>
                  <a:lnTo>
                    <a:pt x="2311400" y="887729"/>
                  </a:lnTo>
                  <a:lnTo>
                    <a:pt x="2339340" y="882650"/>
                  </a:lnTo>
                  <a:lnTo>
                    <a:pt x="2366010" y="877569"/>
                  </a:lnTo>
                  <a:lnTo>
                    <a:pt x="2392679" y="871219"/>
                  </a:lnTo>
                  <a:lnTo>
                    <a:pt x="2416810" y="866139"/>
                  </a:lnTo>
                  <a:lnTo>
                    <a:pt x="2440940" y="858519"/>
                  </a:lnTo>
                  <a:lnTo>
                    <a:pt x="2463800" y="850900"/>
                  </a:lnTo>
                  <a:lnTo>
                    <a:pt x="2788920" y="796289"/>
                  </a:lnTo>
                  <a:lnTo>
                    <a:pt x="2815590" y="797559"/>
                  </a:lnTo>
                  <a:lnTo>
                    <a:pt x="2842260" y="798829"/>
                  </a:lnTo>
                  <a:lnTo>
                    <a:pt x="2870200" y="798829"/>
                  </a:lnTo>
                  <a:lnTo>
                    <a:pt x="2896870" y="798829"/>
                  </a:lnTo>
                  <a:lnTo>
                    <a:pt x="2923540" y="798829"/>
                  </a:lnTo>
                  <a:lnTo>
                    <a:pt x="2950210" y="798829"/>
                  </a:lnTo>
                  <a:lnTo>
                    <a:pt x="2976879" y="797559"/>
                  </a:lnTo>
                  <a:lnTo>
                    <a:pt x="3003550" y="795019"/>
                  </a:lnTo>
                  <a:lnTo>
                    <a:pt x="3030220" y="793750"/>
                  </a:lnTo>
                  <a:lnTo>
                    <a:pt x="3055620" y="791209"/>
                  </a:lnTo>
                  <a:lnTo>
                    <a:pt x="3106420" y="784859"/>
                  </a:lnTo>
                  <a:lnTo>
                    <a:pt x="3154679" y="777239"/>
                  </a:lnTo>
                  <a:lnTo>
                    <a:pt x="3177540" y="772159"/>
                  </a:lnTo>
                  <a:lnTo>
                    <a:pt x="3200400" y="768350"/>
                  </a:lnTo>
                  <a:lnTo>
                    <a:pt x="3221990" y="763269"/>
                  </a:lnTo>
                  <a:lnTo>
                    <a:pt x="3242310" y="758189"/>
                  </a:lnTo>
                  <a:lnTo>
                    <a:pt x="3261360" y="751839"/>
                  </a:lnTo>
                  <a:lnTo>
                    <a:pt x="3280410" y="745489"/>
                  </a:lnTo>
                  <a:lnTo>
                    <a:pt x="3298190" y="739139"/>
                  </a:lnTo>
                  <a:lnTo>
                    <a:pt x="3314700" y="732789"/>
                  </a:lnTo>
                  <a:lnTo>
                    <a:pt x="3329940" y="725169"/>
                  </a:lnTo>
                  <a:lnTo>
                    <a:pt x="3345179" y="718819"/>
                  </a:lnTo>
                  <a:lnTo>
                    <a:pt x="3380740" y="695959"/>
                  </a:lnTo>
                  <a:lnTo>
                    <a:pt x="3398520" y="679450"/>
                  </a:lnTo>
                  <a:lnTo>
                    <a:pt x="3406140" y="671829"/>
                  </a:lnTo>
                  <a:lnTo>
                    <a:pt x="3411220" y="662939"/>
                  </a:lnTo>
                  <a:lnTo>
                    <a:pt x="3415029" y="655319"/>
                  </a:lnTo>
                  <a:lnTo>
                    <a:pt x="3417570" y="646429"/>
                  </a:lnTo>
                  <a:lnTo>
                    <a:pt x="3418840" y="637539"/>
                  </a:lnTo>
                  <a:lnTo>
                    <a:pt x="3357879" y="636269"/>
                  </a:lnTo>
                  <a:lnTo>
                    <a:pt x="3389629" y="635000"/>
                  </a:lnTo>
                  <a:lnTo>
                    <a:pt x="3420110" y="633729"/>
                  </a:lnTo>
                  <a:lnTo>
                    <a:pt x="3450590" y="632459"/>
                  </a:lnTo>
                  <a:lnTo>
                    <a:pt x="3481070" y="629919"/>
                  </a:lnTo>
                  <a:lnTo>
                    <a:pt x="3511550" y="627379"/>
                  </a:lnTo>
                  <a:lnTo>
                    <a:pt x="3569970" y="621029"/>
                  </a:lnTo>
                  <a:lnTo>
                    <a:pt x="3625850" y="613409"/>
                  </a:lnTo>
                  <a:lnTo>
                    <a:pt x="3652520" y="608329"/>
                  </a:lnTo>
                  <a:lnTo>
                    <a:pt x="3679190" y="603250"/>
                  </a:lnTo>
                  <a:lnTo>
                    <a:pt x="3704590" y="596900"/>
                  </a:lnTo>
                  <a:lnTo>
                    <a:pt x="3728720" y="590550"/>
                  </a:lnTo>
                  <a:lnTo>
                    <a:pt x="3751579" y="584200"/>
                  </a:lnTo>
                  <a:lnTo>
                    <a:pt x="3774440" y="577850"/>
                  </a:lnTo>
                  <a:lnTo>
                    <a:pt x="3815079" y="562609"/>
                  </a:lnTo>
                  <a:lnTo>
                    <a:pt x="3851910" y="547369"/>
                  </a:lnTo>
                  <a:lnTo>
                    <a:pt x="3867150" y="538479"/>
                  </a:lnTo>
                  <a:lnTo>
                    <a:pt x="3874770" y="534669"/>
                  </a:lnTo>
                </a:path>
                <a:path w="3874770" h="911860">
                  <a:moveTo>
                    <a:pt x="3874770" y="349250"/>
                  </a:moveTo>
                  <a:lnTo>
                    <a:pt x="3864610" y="344169"/>
                  </a:lnTo>
                  <a:lnTo>
                    <a:pt x="3848100" y="335279"/>
                  </a:lnTo>
                  <a:lnTo>
                    <a:pt x="3830320" y="326389"/>
                  </a:lnTo>
                  <a:lnTo>
                    <a:pt x="3812540" y="320039"/>
                  </a:lnTo>
                  <a:lnTo>
                    <a:pt x="3792220" y="312419"/>
                  </a:lnTo>
                  <a:lnTo>
                    <a:pt x="3770629" y="304800"/>
                  </a:lnTo>
                  <a:lnTo>
                    <a:pt x="3747770" y="298450"/>
                  </a:lnTo>
                  <a:lnTo>
                    <a:pt x="3724910" y="292100"/>
                  </a:lnTo>
                  <a:lnTo>
                    <a:pt x="3700779" y="285750"/>
                  </a:lnTo>
                  <a:lnTo>
                    <a:pt x="3674110" y="280669"/>
                  </a:lnTo>
                  <a:lnTo>
                    <a:pt x="3648710" y="274319"/>
                  </a:lnTo>
                  <a:lnTo>
                    <a:pt x="3620770" y="270509"/>
                  </a:lnTo>
                  <a:lnTo>
                    <a:pt x="3592829" y="265429"/>
                  </a:lnTo>
                  <a:lnTo>
                    <a:pt x="3564890" y="261619"/>
                  </a:lnTo>
                  <a:lnTo>
                    <a:pt x="3661410" y="386079"/>
                  </a:lnTo>
                  <a:lnTo>
                    <a:pt x="3680460" y="382269"/>
                  </a:lnTo>
                  <a:lnTo>
                    <a:pt x="3699510" y="377189"/>
                  </a:lnTo>
                  <a:lnTo>
                    <a:pt x="3717290" y="370839"/>
                  </a:lnTo>
                  <a:lnTo>
                    <a:pt x="3733800" y="365759"/>
                  </a:lnTo>
                  <a:lnTo>
                    <a:pt x="3750310" y="359409"/>
                  </a:lnTo>
                  <a:lnTo>
                    <a:pt x="3765550" y="353059"/>
                  </a:lnTo>
                  <a:lnTo>
                    <a:pt x="3779520" y="347979"/>
                  </a:lnTo>
                  <a:lnTo>
                    <a:pt x="3792220" y="340359"/>
                  </a:lnTo>
                  <a:lnTo>
                    <a:pt x="3804920" y="334009"/>
                  </a:lnTo>
                  <a:lnTo>
                    <a:pt x="3815079" y="326389"/>
                  </a:lnTo>
                  <a:lnTo>
                    <a:pt x="3848100" y="298450"/>
                  </a:lnTo>
                  <a:lnTo>
                    <a:pt x="3860800" y="266700"/>
                  </a:lnTo>
                  <a:lnTo>
                    <a:pt x="3860800" y="259079"/>
                  </a:lnTo>
                  <a:lnTo>
                    <a:pt x="3859529" y="251459"/>
                  </a:lnTo>
                  <a:lnTo>
                    <a:pt x="3856990" y="243839"/>
                  </a:lnTo>
                  <a:lnTo>
                    <a:pt x="3853179" y="236219"/>
                  </a:lnTo>
                  <a:lnTo>
                    <a:pt x="3849370" y="228600"/>
                  </a:lnTo>
                  <a:lnTo>
                    <a:pt x="3843020" y="220979"/>
                  </a:lnTo>
                  <a:lnTo>
                    <a:pt x="3835400" y="213359"/>
                  </a:lnTo>
                  <a:lnTo>
                    <a:pt x="3826510" y="207009"/>
                  </a:lnTo>
                  <a:lnTo>
                    <a:pt x="3817620" y="199389"/>
                  </a:lnTo>
                  <a:lnTo>
                    <a:pt x="3782060" y="179069"/>
                  </a:lnTo>
                  <a:lnTo>
                    <a:pt x="3737610" y="161289"/>
                  </a:lnTo>
                  <a:lnTo>
                    <a:pt x="3719829" y="154939"/>
                  </a:lnTo>
                  <a:lnTo>
                    <a:pt x="3703320" y="149859"/>
                  </a:lnTo>
                  <a:lnTo>
                    <a:pt x="3684270" y="144779"/>
                  </a:lnTo>
                  <a:lnTo>
                    <a:pt x="3663950" y="139700"/>
                  </a:lnTo>
                  <a:lnTo>
                    <a:pt x="3644900" y="134619"/>
                  </a:lnTo>
                  <a:lnTo>
                    <a:pt x="3623310" y="130809"/>
                  </a:lnTo>
                  <a:lnTo>
                    <a:pt x="3601720" y="127000"/>
                  </a:lnTo>
                  <a:lnTo>
                    <a:pt x="3580129" y="123189"/>
                  </a:lnTo>
                  <a:lnTo>
                    <a:pt x="3557270" y="120650"/>
                  </a:lnTo>
                  <a:lnTo>
                    <a:pt x="3534410" y="118109"/>
                  </a:lnTo>
                  <a:lnTo>
                    <a:pt x="3511550" y="115569"/>
                  </a:lnTo>
                  <a:lnTo>
                    <a:pt x="3487420" y="113029"/>
                  </a:lnTo>
                  <a:lnTo>
                    <a:pt x="3463290" y="111759"/>
                  </a:lnTo>
                  <a:lnTo>
                    <a:pt x="3439160" y="110489"/>
                  </a:lnTo>
                  <a:lnTo>
                    <a:pt x="3415029" y="110489"/>
                  </a:lnTo>
                  <a:lnTo>
                    <a:pt x="3450590" y="69850"/>
                  </a:lnTo>
                  <a:lnTo>
                    <a:pt x="3439160" y="63500"/>
                  </a:lnTo>
                  <a:lnTo>
                    <a:pt x="3426460" y="57150"/>
                  </a:lnTo>
                  <a:lnTo>
                    <a:pt x="3411220" y="52069"/>
                  </a:lnTo>
                  <a:lnTo>
                    <a:pt x="3397250" y="46989"/>
                  </a:lnTo>
                  <a:lnTo>
                    <a:pt x="3380740" y="40639"/>
                  </a:lnTo>
                  <a:lnTo>
                    <a:pt x="3364229" y="35559"/>
                  </a:lnTo>
                  <a:lnTo>
                    <a:pt x="3346450" y="31750"/>
                  </a:lnTo>
                  <a:lnTo>
                    <a:pt x="3328670" y="26669"/>
                  </a:lnTo>
                  <a:lnTo>
                    <a:pt x="3309620" y="22859"/>
                  </a:lnTo>
                  <a:lnTo>
                    <a:pt x="3290570" y="19050"/>
                  </a:lnTo>
                  <a:lnTo>
                    <a:pt x="3270250" y="15239"/>
                  </a:lnTo>
                  <a:lnTo>
                    <a:pt x="3248660" y="12700"/>
                  </a:lnTo>
                  <a:lnTo>
                    <a:pt x="3228340" y="10159"/>
                  </a:lnTo>
                  <a:lnTo>
                    <a:pt x="3206750" y="7619"/>
                  </a:lnTo>
                  <a:lnTo>
                    <a:pt x="3183890" y="5079"/>
                  </a:lnTo>
                  <a:lnTo>
                    <a:pt x="3161029" y="3809"/>
                  </a:lnTo>
                  <a:lnTo>
                    <a:pt x="3139440" y="2539"/>
                  </a:lnTo>
                  <a:lnTo>
                    <a:pt x="3116579" y="1270"/>
                  </a:lnTo>
                  <a:lnTo>
                    <a:pt x="3093720" y="0"/>
                  </a:lnTo>
                  <a:lnTo>
                    <a:pt x="3069590" y="0"/>
                  </a:lnTo>
                  <a:lnTo>
                    <a:pt x="3046729" y="0"/>
                  </a:lnTo>
                  <a:lnTo>
                    <a:pt x="3023870" y="1270"/>
                  </a:lnTo>
                  <a:lnTo>
                    <a:pt x="3001010" y="1270"/>
                  </a:lnTo>
                  <a:lnTo>
                    <a:pt x="2978150" y="2539"/>
                  </a:lnTo>
                  <a:lnTo>
                    <a:pt x="2955290" y="3809"/>
                  </a:lnTo>
                  <a:lnTo>
                    <a:pt x="2933700" y="6350"/>
                  </a:lnTo>
                  <a:lnTo>
                    <a:pt x="2910840" y="8889"/>
                  </a:lnTo>
                  <a:lnTo>
                    <a:pt x="2561590" y="8889"/>
                  </a:lnTo>
                  <a:lnTo>
                    <a:pt x="2542540" y="7619"/>
                  </a:lnTo>
                  <a:lnTo>
                    <a:pt x="2522220" y="5079"/>
                  </a:lnTo>
                  <a:lnTo>
                    <a:pt x="2501900" y="3809"/>
                  </a:lnTo>
                  <a:lnTo>
                    <a:pt x="2481579" y="2539"/>
                  </a:lnTo>
                  <a:lnTo>
                    <a:pt x="2459990" y="1270"/>
                  </a:lnTo>
                  <a:lnTo>
                    <a:pt x="2439670" y="0"/>
                  </a:lnTo>
                  <a:lnTo>
                    <a:pt x="2418079" y="0"/>
                  </a:lnTo>
                  <a:lnTo>
                    <a:pt x="2396490" y="0"/>
                  </a:lnTo>
                  <a:lnTo>
                    <a:pt x="2376170" y="0"/>
                  </a:lnTo>
                  <a:lnTo>
                    <a:pt x="2354579" y="1270"/>
                  </a:lnTo>
                  <a:lnTo>
                    <a:pt x="2334260" y="2539"/>
                  </a:lnTo>
                  <a:lnTo>
                    <a:pt x="2313940" y="3809"/>
                  </a:lnTo>
                  <a:lnTo>
                    <a:pt x="2292350" y="5079"/>
                  </a:lnTo>
                  <a:lnTo>
                    <a:pt x="2273300" y="7619"/>
                  </a:lnTo>
                  <a:lnTo>
                    <a:pt x="2252979" y="10159"/>
                  </a:lnTo>
                  <a:lnTo>
                    <a:pt x="2233929" y="12700"/>
                  </a:lnTo>
                  <a:lnTo>
                    <a:pt x="2216150" y="16509"/>
                  </a:lnTo>
                  <a:lnTo>
                    <a:pt x="2197100" y="19050"/>
                  </a:lnTo>
                  <a:lnTo>
                    <a:pt x="1855470" y="34289"/>
                  </a:lnTo>
                  <a:lnTo>
                    <a:pt x="1830070" y="31750"/>
                  </a:lnTo>
                  <a:lnTo>
                    <a:pt x="1803400" y="30479"/>
                  </a:lnTo>
                  <a:lnTo>
                    <a:pt x="1776729" y="29209"/>
                  </a:lnTo>
                  <a:lnTo>
                    <a:pt x="1748790" y="27939"/>
                  </a:lnTo>
                  <a:lnTo>
                    <a:pt x="1722120" y="27939"/>
                  </a:lnTo>
                  <a:lnTo>
                    <a:pt x="1695450" y="27939"/>
                  </a:lnTo>
                  <a:lnTo>
                    <a:pt x="1667510" y="27939"/>
                  </a:lnTo>
                  <a:lnTo>
                    <a:pt x="1640840" y="29209"/>
                  </a:lnTo>
                  <a:lnTo>
                    <a:pt x="1614170" y="30479"/>
                  </a:lnTo>
                  <a:lnTo>
                    <a:pt x="1587500" y="33019"/>
                  </a:lnTo>
                  <a:lnTo>
                    <a:pt x="1562100" y="34289"/>
                  </a:lnTo>
                  <a:lnTo>
                    <a:pt x="1536700" y="38100"/>
                  </a:lnTo>
                  <a:lnTo>
                    <a:pt x="1511300" y="40639"/>
                  </a:lnTo>
                  <a:lnTo>
                    <a:pt x="1487170" y="44450"/>
                  </a:lnTo>
                  <a:lnTo>
                    <a:pt x="1463040" y="48259"/>
                  </a:lnTo>
                  <a:lnTo>
                    <a:pt x="1078230" y="86359"/>
                  </a:lnTo>
                  <a:lnTo>
                    <a:pt x="1047750" y="85089"/>
                  </a:lnTo>
                  <a:lnTo>
                    <a:pt x="1017270" y="83819"/>
                  </a:lnTo>
                  <a:lnTo>
                    <a:pt x="985520" y="83819"/>
                  </a:lnTo>
                  <a:lnTo>
                    <a:pt x="955040" y="83819"/>
                  </a:lnTo>
                  <a:lnTo>
                    <a:pt x="923290" y="83819"/>
                  </a:lnTo>
                  <a:lnTo>
                    <a:pt x="892810" y="85089"/>
                  </a:lnTo>
                  <a:lnTo>
                    <a:pt x="862330" y="86359"/>
                  </a:lnTo>
                  <a:lnTo>
                    <a:pt x="831850" y="87629"/>
                  </a:lnTo>
                  <a:lnTo>
                    <a:pt x="801370" y="90169"/>
                  </a:lnTo>
                  <a:lnTo>
                    <a:pt x="772160" y="93979"/>
                  </a:lnTo>
                  <a:lnTo>
                    <a:pt x="742950" y="96519"/>
                  </a:lnTo>
                  <a:lnTo>
                    <a:pt x="685800" y="104139"/>
                  </a:lnTo>
                  <a:lnTo>
                    <a:pt x="631190" y="114300"/>
                  </a:lnTo>
                  <a:lnTo>
                    <a:pt x="581660" y="125729"/>
                  </a:lnTo>
                  <a:lnTo>
                    <a:pt x="534670" y="138429"/>
                  </a:lnTo>
                  <a:lnTo>
                    <a:pt x="492760" y="153669"/>
                  </a:lnTo>
                  <a:lnTo>
                    <a:pt x="473710" y="161289"/>
                  </a:lnTo>
                  <a:lnTo>
                    <a:pt x="454660" y="168909"/>
                  </a:lnTo>
                  <a:lnTo>
                    <a:pt x="408940" y="194309"/>
                  </a:lnTo>
                  <a:lnTo>
                    <a:pt x="375920" y="220979"/>
                  </a:lnTo>
                  <a:lnTo>
                    <a:pt x="351790" y="259079"/>
                  </a:lnTo>
                  <a:lnTo>
                    <a:pt x="349250" y="269239"/>
                  </a:lnTo>
                  <a:lnTo>
                    <a:pt x="349250" y="278129"/>
                  </a:lnTo>
                  <a:lnTo>
                    <a:pt x="363220" y="317500"/>
                  </a:lnTo>
                  <a:lnTo>
                    <a:pt x="379730" y="336550"/>
                  </a:lnTo>
                  <a:lnTo>
                    <a:pt x="388620" y="345439"/>
                  </a:lnTo>
                  <a:lnTo>
                    <a:pt x="401320" y="354329"/>
                  </a:lnTo>
                  <a:lnTo>
                    <a:pt x="384810" y="302259"/>
                  </a:lnTo>
                </a:path>
                <a:path w="3874770" h="911860">
                  <a:moveTo>
                    <a:pt x="0" y="0"/>
                  </a:moveTo>
                  <a:lnTo>
                    <a:pt x="0" y="0"/>
                  </a:lnTo>
                </a:path>
                <a:path w="3874770" h="911860">
                  <a:moveTo>
                    <a:pt x="325120" y="551179"/>
                  </a:moveTo>
                  <a:lnTo>
                    <a:pt x="330200" y="551179"/>
                  </a:lnTo>
                  <a:lnTo>
                    <a:pt x="336550" y="551179"/>
                  </a:lnTo>
                  <a:lnTo>
                    <a:pt x="341630" y="551179"/>
                  </a:lnTo>
                  <a:lnTo>
                    <a:pt x="346710" y="551179"/>
                  </a:lnTo>
                  <a:lnTo>
                    <a:pt x="351790" y="552450"/>
                  </a:lnTo>
                  <a:lnTo>
                    <a:pt x="401320" y="552450"/>
                  </a:lnTo>
                  <a:lnTo>
                    <a:pt x="406400" y="552450"/>
                  </a:lnTo>
                </a:path>
                <a:path w="3874770" h="911860">
                  <a:moveTo>
                    <a:pt x="0" y="0"/>
                  </a:moveTo>
                  <a:lnTo>
                    <a:pt x="0" y="0"/>
                  </a:lnTo>
                </a:path>
                <a:path w="3874770" h="911860">
                  <a:moveTo>
                    <a:pt x="500380" y="744219"/>
                  </a:moveTo>
                  <a:lnTo>
                    <a:pt x="500380" y="744219"/>
                  </a:lnTo>
                  <a:lnTo>
                    <a:pt x="520700" y="744219"/>
                  </a:lnTo>
                  <a:lnTo>
                    <a:pt x="523240" y="742950"/>
                  </a:lnTo>
                  <a:lnTo>
                    <a:pt x="525780" y="742950"/>
                  </a:lnTo>
                  <a:lnTo>
                    <a:pt x="527050" y="742950"/>
                  </a:lnTo>
                  <a:lnTo>
                    <a:pt x="529590" y="742950"/>
                  </a:lnTo>
                  <a:lnTo>
                    <a:pt x="532130" y="742950"/>
                  </a:lnTo>
                  <a:lnTo>
                    <a:pt x="534670" y="742950"/>
                  </a:lnTo>
                </a:path>
                <a:path w="3874770" h="911860">
                  <a:moveTo>
                    <a:pt x="0" y="0"/>
                  </a:moveTo>
                  <a:lnTo>
                    <a:pt x="0" y="0"/>
                  </a:lnTo>
                </a:path>
                <a:path w="3874770" h="911860">
                  <a:moveTo>
                    <a:pt x="1634490" y="868679"/>
                  </a:moveTo>
                  <a:lnTo>
                    <a:pt x="1642110" y="871219"/>
                  </a:lnTo>
                  <a:lnTo>
                    <a:pt x="1649729" y="872489"/>
                  </a:lnTo>
                  <a:lnTo>
                    <a:pt x="1657350" y="875029"/>
                  </a:lnTo>
                  <a:lnTo>
                    <a:pt x="1664970" y="876300"/>
                  </a:lnTo>
                  <a:lnTo>
                    <a:pt x="1672590" y="877569"/>
                  </a:lnTo>
                  <a:lnTo>
                    <a:pt x="1681479" y="880109"/>
                  </a:lnTo>
                  <a:lnTo>
                    <a:pt x="1689100" y="881379"/>
                  </a:lnTo>
                  <a:lnTo>
                    <a:pt x="1696720" y="882650"/>
                  </a:lnTo>
                  <a:lnTo>
                    <a:pt x="1705610" y="883919"/>
                  </a:lnTo>
                  <a:lnTo>
                    <a:pt x="1713229" y="886459"/>
                  </a:lnTo>
                  <a:lnTo>
                    <a:pt x="1722120" y="887729"/>
                  </a:lnTo>
                  <a:lnTo>
                    <a:pt x="1729740" y="889000"/>
                  </a:lnTo>
                  <a:lnTo>
                    <a:pt x="1738629" y="890269"/>
                  </a:lnTo>
                  <a:lnTo>
                    <a:pt x="1747520" y="891539"/>
                  </a:lnTo>
                  <a:lnTo>
                    <a:pt x="1756410" y="892809"/>
                  </a:lnTo>
                </a:path>
                <a:path w="3874770" h="91186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5" name="object 1855"/>
            <p:cNvSpPr/>
            <p:nvPr/>
          </p:nvSpPr>
          <p:spPr>
            <a:xfrm>
              <a:off x="7728357" y="1112927"/>
              <a:ext cx="160474" cy="93164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6" name="object 1856"/>
            <p:cNvSpPr/>
            <p:nvPr/>
          </p:nvSpPr>
          <p:spPr>
            <a:xfrm>
              <a:off x="5269229" y="350520"/>
              <a:ext cx="3661410" cy="637540"/>
            </a:xfrm>
            <a:custGeom>
              <a:avLst/>
              <a:gdLst/>
              <a:ahLst/>
              <a:cxnLst/>
              <a:rect l="l" t="t" r="r" b="b"/>
              <a:pathLst>
                <a:path w="3661409" h="637540">
                  <a:moveTo>
                    <a:pt x="0" y="0"/>
                  </a:moveTo>
                  <a:lnTo>
                    <a:pt x="0" y="0"/>
                  </a:lnTo>
                </a:path>
                <a:path w="3661409" h="637540">
                  <a:moveTo>
                    <a:pt x="3418840" y="637539"/>
                  </a:moveTo>
                  <a:lnTo>
                    <a:pt x="3420110" y="629919"/>
                  </a:lnTo>
                  <a:lnTo>
                    <a:pt x="3418840" y="621029"/>
                  </a:lnTo>
                  <a:lnTo>
                    <a:pt x="3415029" y="612139"/>
                  </a:lnTo>
                  <a:lnTo>
                    <a:pt x="3411220" y="603250"/>
                  </a:lnTo>
                  <a:lnTo>
                    <a:pt x="3406140" y="595629"/>
                  </a:lnTo>
                  <a:lnTo>
                    <a:pt x="3398520" y="586739"/>
                  </a:lnTo>
                  <a:lnTo>
                    <a:pt x="3390900" y="579119"/>
                  </a:lnTo>
                  <a:lnTo>
                    <a:pt x="3380740" y="571500"/>
                  </a:lnTo>
                  <a:lnTo>
                    <a:pt x="3370579" y="562609"/>
                  </a:lnTo>
                  <a:lnTo>
                    <a:pt x="3357879" y="554989"/>
                  </a:lnTo>
                  <a:lnTo>
                    <a:pt x="3343910" y="548639"/>
                  </a:lnTo>
                  <a:lnTo>
                    <a:pt x="3329940" y="541019"/>
                  </a:lnTo>
                  <a:lnTo>
                    <a:pt x="3279140" y="520700"/>
                  </a:lnTo>
                  <a:lnTo>
                    <a:pt x="3239770" y="508000"/>
                  </a:lnTo>
                  <a:lnTo>
                    <a:pt x="3196590" y="497839"/>
                  </a:lnTo>
                  <a:lnTo>
                    <a:pt x="3150870" y="488950"/>
                  </a:lnTo>
                  <a:lnTo>
                    <a:pt x="3101340" y="481329"/>
                  </a:lnTo>
                  <a:lnTo>
                    <a:pt x="3075940" y="477519"/>
                  </a:lnTo>
                  <a:lnTo>
                    <a:pt x="3050540" y="474979"/>
                  </a:lnTo>
                  <a:lnTo>
                    <a:pt x="3023870" y="472439"/>
                  </a:lnTo>
                  <a:lnTo>
                    <a:pt x="2997200" y="471169"/>
                  </a:lnTo>
                  <a:lnTo>
                    <a:pt x="2970529" y="468629"/>
                  </a:lnTo>
                </a:path>
                <a:path w="3661409" h="637540">
                  <a:moveTo>
                    <a:pt x="0" y="0"/>
                  </a:moveTo>
                  <a:lnTo>
                    <a:pt x="0" y="0"/>
                  </a:lnTo>
                </a:path>
                <a:path w="3661409" h="637540">
                  <a:moveTo>
                    <a:pt x="3498850" y="411479"/>
                  </a:moveTo>
                  <a:lnTo>
                    <a:pt x="3510279" y="410209"/>
                  </a:lnTo>
                  <a:lnTo>
                    <a:pt x="3521710" y="408939"/>
                  </a:lnTo>
                  <a:lnTo>
                    <a:pt x="3533140" y="407669"/>
                  </a:lnTo>
                  <a:lnTo>
                    <a:pt x="3544570" y="406400"/>
                  </a:lnTo>
                  <a:lnTo>
                    <a:pt x="3556000" y="405129"/>
                  </a:lnTo>
                  <a:lnTo>
                    <a:pt x="3566160" y="403859"/>
                  </a:lnTo>
                  <a:lnTo>
                    <a:pt x="3577590" y="401319"/>
                  </a:lnTo>
                  <a:lnTo>
                    <a:pt x="3589020" y="400050"/>
                  </a:lnTo>
                  <a:lnTo>
                    <a:pt x="3599179" y="398779"/>
                  </a:lnTo>
                  <a:lnTo>
                    <a:pt x="3610610" y="396239"/>
                  </a:lnTo>
                  <a:lnTo>
                    <a:pt x="3620770" y="394969"/>
                  </a:lnTo>
                  <a:lnTo>
                    <a:pt x="3630929" y="392429"/>
                  </a:lnTo>
                  <a:lnTo>
                    <a:pt x="3641090" y="391159"/>
                  </a:lnTo>
                  <a:lnTo>
                    <a:pt x="3651250" y="388619"/>
                  </a:lnTo>
                  <a:lnTo>
                    <a:pt x="3661410" y="386079"/>
                  </a:lnTo>
                </a:path>
                <a:path w="3661409" h="63754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7" name="object 1857"/>
            <p:cNvSpPr/>
            <p:nvPr/>
          </p:nvSpPr>
          <p:spPr>
            <a:xfrm>
              <a:off x="8715147" y="415697"/>
              <a:ext cx="69034" cy="85544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8" name="object 1858"/>
            <p:cNvSpPr/>
            <p:nvPr/>
          </p:nvSpPr>
          <p:spPr>
            <a:xfrm>
              <a:off x="5269229" y="350520"/>
              <a:ext cx="2910840" cy="91440"/>
            </a:xfrm>
            <a:custGeom>
              <a:avLst/>
              <a:gdLst/>
              <a:ahLst/>
              <a:cxnLst/>
              <a:rect l="l" t="t" r="r" b="b"/>
              <a:pathLst>
                <a:path w="2910840" h="91440">
                  <a:moveTo>
                    <a:pt x="0" y="0"/>
                  </a:moveTo>
                  <a:lnTo>
                    <a:pt x="0" y="0"/>
                  </a:lnTo>
                </a:path>
                <a:path w="2910840" h="91440">
                  <a:moveTo>
                    <a:pt x="2910840" y="8889"/>
                  </a:moveTo>
                  <a:lnTo>
                    <a:pt x="2904490" y="8889"/>
                  </a:lnTo>
                  <a:lnTo>
                    <a:pt x="2896870" y="10159"/>
                  </a:lnTo>
                  <a:lnTo>
                    <a:pt x="2889250" y="11429"/>
                  </a:lnTo>
                  <a:lnTo>
                    <a:pt x="2882900" y="12700"/>
                  </a:lnTo>
                  <a:lnTo>
                    <a:pt x="2875279" y="13969"/>
                  </a:lnTo>
                  <a:lnTo>
                    <a:pt x="2867660" y="13969"/>
                  </a:lnTo>
                  <a:lnTo>
                    <a:pt x="2861310" y="15239"/>
                  </a:lnTo>
                  <a:lnTo>
                    <a:pt x="2853690" y="16509"/>
                  </a:lnTo>
                  <a:lnTo>
                    <a:pt x="2847340" y="17779"/>
                  </a:lnTo>
                  <a:lnTo>
                    <a:pt x="2840990" y="19050"/>
                  </a:lnTo>
                  <a:lnTo>
                    <a:pt x="2834640" y="20319"/>
                  </a:lnTo>
                  <a:lnTo>
                    <a:pt x="2827020" y="21589"/>
                  </a:lnTo>
                  <a:lnTo>
                    <a:pt x="2820670" y="22859"/>
                  </a:lnTo>
                  <a:lnTo>
                    <a:pt x="2814320" y="24129"/>
                  </a:lnTo>
                  <a:lnTo>
                    <a:pt x="2807970" y="26669"/>
                  </a:lnTo>
                </a:path>
                <a:path w="2910840" h="91440">
                  <a:moveTo>
                    <a:pt x="0" y="0"/>
                  </a:moveTo>
                  <a:lnTo>
                    <a:pt x="0" y="0"/>
                  </a:lnTo>
                </a:path>
                <a:path w="2910840" h="91440">
                  <a:moveTo>
                    <a:pt x="2197100" y="19050"/>
                  </a:moveTo>
                  <a:lnTo>
                    <a:pt x="2188210" y="21589"/>
                  </a:lnTo>
                  <a:lnTo>
                    <a:pt x="2179320" y="22859"/>
                  </a:lnTo>
                  <a:lnTo>
                    <a:pt x="2170429" y="25400"/>
                  </a:lnTo>
                  <a:lnTo>
                    <a:pt x="2162810" y="26669"/>
                  </a:lnTo>
                  <a:lnTo>
                    <a:pt x="2153920" y="29209"/>
                  </a:lnTo>
                  <a:lnTo>
                    <a:pt x="2146300" y="31750"/>
                  </a:lnTo>
                  <a:lnTo>
                    <a:pt x="2137410" y="33019"/>
                  </a:lnTo>
                  <a:lnTo>
                    <a:pt x="2129790" y="35559"/>
                  </a:lnTo>
                  <a:lnTo>
                    <a:pt x="2122170" y="38100"/>
                  </a:lnTo>
                  <a:lnTo>
                    <a:pt x="2114550" y="40639"/>
                  </a:lnTo>
                  <a:lnTo>
                    <a:pt x="2108200" y="43179"/>
                  </a:lnTo>
                  <a:lnTo>
                    <a:pt x="2101850" y="45719"/>
                  </a:lnTo>
                  <a:lnTo>
                    <a:pt x="2094229" y="48259"/>
                  </a:lnTo>
                  <a:lnTo>
                    <a:pt x="2087879" y="50800"/>
                  </a:lnTo>
                  <a:lnTo>
                    <a:pt x="2081529" y="54609"/>
                  </a:lnTo>
                </a:path>
                <a:path w="2910840" h="91440">
                  <a:moveTo>
                    <a:pt x="0" y="0"/>
                  </a:moveTo>
                  <a:lnTo>
                    <a:pt x="0" y="0"/>
                  </a:lnTo>
                </a:path>
                <a:path w="2910840" h="91440">
                  <a:moveTo>
                    <a:pt x="1146810" y="91439"/>
                  </a:moveTo>
                  <a:lnTo>
                    <a:pt x="1143000" y="91439"/>
                  </a:lnTo>
                  <a:lnTo>
                    <a:pt x="1137920" y="91439"/>
                  </a:lnTo>
                  <a:lnTo>
                    <a:pt x="1134110" y="90169"/>
                  </a:lnTo>
                  <a:lnTo>
                    <a:pt x="1129030" y="90169"/>
                  </a:lnTo>
                  <a:lnTo>
                    <a:pt x="1125220" y="90169"/>
                  </a:lnTo>
                  <a:lnTo>
                    <a:pt x="1120140" y="88900"/>
                  </a:lnTo>
                  <a:lnTo>
                    <a:pt x="1115060" y="88900"/>
                  </a:lnTo>
                  <a:lnTo>
                    <a:pt x="1111250" y="88900"/>
                  </a:lnTo>
                  <a:lnTo>
                    <a:pt x="1106170" y="88900"/>
                  </a:lnTo>
                  <a:lnTo>
                    <a:pt x="1101090" y="87629"/>
                  </a:lnTo>
                  <a:lnTo>
                    <a:pt x="1097280" y="87629"/>
                  </a:lnTo>
                  <a:lnTo>
                    <a:pt x="1092200" y="87629"/>
                  </a:lnTo>
                  <a:lnTo>
                    <a:pt x="1087120" y="86359"/>
                  </a:lnTo>
                  <a:lnTo>
                    <a:pt x="1083310" y="86359"/>
                  </a:lnTo>
                  <a:lnTo>
                    <a:pt x="1078230" y="86359"/>
                  </a:lnTo>
                </a:path>
                <a:path w="2910840" h="9144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9" name="object 1859"/>
            <p:cNvSpPr/>
            <p:nvPr/>
          </p:nvSpPr>
          <p:spPr>
            <a:xfrm>
              <a:off x="5665877" y="700177"/>
              <a:ext cx="129994" cy="66494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0" name="object 1860"/>
            <p:cNvSpPr/>
            <p:nvPr/>
          </p:nvSpPr>
          <p:spPr>
            <a:xfrm>
              <a:off x="5269229" y="35052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1" name="object 1861"/>
            <p:cNvSpPr/>
            <p:nvPr/>
          </p:nvSpPr>
          <p:spPr>
            <a:xfrm>
              <a:off x="7485380" y="276859"/>
              <a:ext cx="890905" cy="3810"/>
            </a:xfrm>
            <a:custGeom>
              <a:avLst/>
              <a:gdLst/>
              <a:ahLst/>
              <a:cxnLst/>
              <a:rect l="l" t="t" r="r" b="b"/>
              <a:pathLst>
                <a:path w="890904" h="3810">
                  <a:moveTo>
                    <a:pt x="167640" y="0"/>
                  </a:moveTo>
                  <a:lnTo>
                    <a:pt x="40640" y="0"/>
                  </a:lnTo>
                  <a:lnTo>
                    <a:pt x="0" y="3810"/>
                  </a:lnTo>
                  <a:lnTo>
                    <a:pt x="228600" y="3810"/>
                  </a:lnTo>
                  <a:lnTo>
                    <a:pt x="167640" y="0"/>
                  </a:lnTo>
                  <a:close/>
                </a:path>
                <a:path w="890904" h="3810">
                  <a:moveTo>
                    <a:pt x="822960" y="0"/>
                  </a:moveTo>
                  <a:lnTo>
                    <a:pt x="707390" y="0"/>
                  </a:lnTo>
                  <a:lnTo>
                    <a:pt x="684529" y="1270"/>
                  </a:lnTo>
                  <a:lnTo>
                    <a:pt x="662940" y="3810"/>
                  </a:lnTo>
                  <a:lnTo>
                    <a:pt x="890778" y="3810"/>
                  </a:lnTo>
                  <a:lnTo>
                    <a:pt x="868679" y="1270"/>
                  </a:lnTo>
                  <a:lnTo>
                    <a:pt x="822960" y="0"/>
                  </a:lnTo>
                  <a:close/>
                </a:path>
              </a:pathLst>
            </a:custGeom>
            <a:solidFill>
              <a:srgbClr val="52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2" name="object 1862"/>
            <p:cNvSpPr/>
            <p:nvPr/>
          </p:nvSpPr>
          <p:spPr>
            <a:xfrm>
              <a:off x="7431722" y="280670"/>
              <a:ext cx="1009650" cy="7620"/>
            </a:xfrm>
            <a:custGeom>
              <a:avLst/>
              <a:gdLst/>
              <a:ahLst/>
              <a:cxnLst/>
              <a:rect l="l" t="t" r="r" b="b"/>
              <a:pathLst>
                <a:path w="1009650" h="7620">
                  <a:moveTo>
                    <a:pt x="282257" y="0"/>
                  </a:moveTo>
                  <a:lnTo>
                    <a:pt x="53657" y="0"/>
                  </a:lnTo>
                  <a:lnTo>
                    <a:pt x="33337" y="2539"/>
                  </a:lnTo>
                  <a:lnTo>
                    <a:pt x="14287" y="3809"/>
                  </a:lnTo>
                  <a:lnTo>
                    <a:pt x="0" y="7620"/>
                  </a:lnTo>
                  <a:lnTo>
                    <a:pt x="1009205" y="7620"/>
                  </a:lnTo>
                  <a:lnTo>
                    <a:pt x="977582" y="3809"/>
                  </a:lnTo>
                  <a:lnTo>
                    <a:pt x="322897" y="3809"/>
                  </a:lnTo>
                  <a:lnTo>
                    <a:pt x="282257" y="0"/>
                  </a:lnTo>
                  <a:close/>
                </a:path>
                <a:path w="1009650" h="7620">
                  <a:moveTo>
                    <a:pt x="944435" y="0"/>
                  </a:moveTo>
                  <a:lnTo>
                    <a:pt x="693737" y="0"/>
                  </a:lnTo>
                  <a:lnTo>
                    <a:pt x="672147" y="2539"/>
                  </a:lnTo>
                  <a:lnTo>
                    <a:pt x="322897" y="3809"/>
                  </a:lnTo>
                  <a:lnTo>
                    <a:pt x="977582" y="3809"/>
                  </a:lnTo>
                  <a:lnTo>
                    <a:pt x="944435" y="0"/>
                  </a:lnTo>
                  <a:close/>
                </a:path>
              </a:pathLst>
            </a:custGeom>
            <a:solidFill>
              <a:srgbClr val="5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3" name="object 1863"/>
            <p:cNvSpPr/>
            <p:nvPr/>
          </p:nvSpPr>
          <p:spPr>
            <a:xfrm>
              <a:off x="7393622" y="287020"/>
              <a:ext cx="1084580" cy="7620"/>
            </a:xfrm>
            <a:custGeom>
              <a:avLst/>
              <a:gdLst/>
              <a:ahLst/>
              <a:cxnLst/>
              <a:rect l="l" t="t" r="r" b="b"/>
              <a:pathLst>
                <a:path w="1084579" h="7620">
                  <a:moveTo>
                    <a:pt x="1036764" y="0"/>
                  </a:moveTo>
                  <a:lnTo>
                    <a:pt x="42862" y="0"/>
                  </a:lnTo>
                  <a:lnTo>
                    <a:pt x="33337" y="2539"/>
                  </a:lnTo>
                  <a:lnTo>
                    <a:pt x="14287" y="3809"/>
                  </a:lnTo>
                  <a:lnTo>
                    <a:pt x="0" y="7620"/>
                  </a:lnTo>
                  <a:lnTo>
                    <a:pt x="1084580" y="7620"/>
                  </a:lnTo>
                  <a:lnTo>
                    <a:pt x="1068387" y="3809"/>
                  </a:lnTo>
                  <a:lnTo>
                    <a:pt x="1036764" y="0"/>
                  </a:lnTo>
                  <a:close/>
                </a:path>
              </a:pathLst>
            </a:custGeom>
            <a:solidFill>
              <a:srgbClr val="57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4" name="object 1864"/>
            <p:cNvSpPr/>
            <p:nvPr/>
          </p:nvSpPr>
          <p:spPr>
            <a:xfrm>
              <a:off x="7252703" y="294639"/>
              <a:ext cx="1259205" cy="7620"/>
            </a:xfrm>
            <a:custGeom>
              <a:avLst/>
              <a:gdLst/>
              <a:ahLst/>
              <a:cxnLst/>
              <a:rect l="l" t="t" r="r" b="b"/>
              <a:pathLst>
                <a:path w="1259204" h="7620">
                  <a:moveTo>
                    <a:pt x="1258836" y="5080"/>
                  </a:moveTo>
                  <a:lnTo>
                    <a:pt x="1239786" y="5080"/>
                  </a:lnTo>
                  <a:lnTo>
                    <a:pt x="1239786" y="1270"/>
                  </a:lnTo>
                  <a:lnTo>
                    <a:pt x="1228191" y="1270"/>
                  </a:lnTo>
                  <a:lnTo>
                    <a:pt x="1228191" y="0"/>
                  </a:lnTo>
                  <a:lnTo>
                    <a:pt x="138531" y="0"/>
                  </a:lnTo>
                  <a:lnTo>
                    <a:pt x="138531" y="1270"/>
                  </a:lnTo>
                  <a:lnTo>
                    <a:pt x="85090" y="1270"/>
                  </a:lnTo>
                  <a:lnTo>
                    <a:pt x="85090" y="5080"/>
                  </a:lnTo>
                  <a:lnTo>
                    <a:pt x="0" y="5080"/>
                  </a:lnTo>
                  <a:lnTo>
                    <a:pt x="0" y="7620"/>
                  </a:lnTo>
                  <a:lnTo>
                    <a:pt x="1258836" y="7620"/>
                  </a:lnTo>
                  <a:lnTo>
                    <a:pt x="1258836" y="5080"/>
                  </a:lnTo>
                  <a:close/>
                </a:path>
              </a:pathLst>
            </a:custGeom>
            <a:solidFill>
              <a:srgbClr val="5A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5" name="object 1865"/>
            <p:cNvSpPr/>
            <p:nvPr/>
          </p:nvSpPr>
          <p:spPr>
            <a:xfrm>
              <a:off x="6753859" y="302259"/>
              <a:ext cx="1795780" cy="7620"/>
            </a:xfrm>
            <a:custGeom>
              <a:avLst/>
              <a:gdLst/>
              <a:ahLst/>
              <a:cxnLst/>
              <a:rect l="l" t="t" r="r" b="b"/>
              <a:pathLst>
                <a:path w="1795779" h="7620">
                  <a:moveTo>
                    <a:pt x="187960" y="0"/>
                  </a:moveTo>
                  <a:lnTo>
                    <a:pt x="133350" y="0"/>
                  </a:lnTo>
                  <a:lnTo>
                    <a:pt x="106680" y="1270"/>
                  </a:lnTo>
                  <a:lnTo>
                    <a:pt x="80010" y="1270"/>
                  </a:lnTo>
                  <a:lnTo>
                    <a:pt x="27940" y="6350"/>
                  </a:lnTo>
                  <a:lnTo>
                    <a:pt x="0" y="7620"/>
                  </a:lnTo>
                  <a:lnTo>
                    <a:pt x="1795526" y="7620"/>
                  </a:lnTo>
                  <a:lnTo>
                    <a:pt x="1792223" y="6350"/>
                  </a:lnTo>
                  <a:lnTo>
                    <a:pt x="269240" y="6350"/>
                  </a:lnTo>
                  <a:lnTo>
                    <a:pt x="241300" y="3810"/>
                  </a:lnTo>
                  <a:lnTo>
                    <a:pt x="187960" y="0"/>
                  </a:lnTo>
                  <a:close/>
                </a:path>
                <a:path w="1795779" h="7620">
                  <a:moveTo>
                    <a:pt x="1767840" y="0"/>
                  </a:moveTo>
                  <a:lnTo>
                    <a:pt x="464820" y="0"/>
                  </a:lnTo>
                  <a:lnTo>
                    <a:pt x="294640" y="6350"/>
                  </a:lnTo>
                  <a:lnTo>
                    <a:pt x="1792223" y="6350"/>
                  </a:lnTo>
                  <a:lnTo>
                    <a:pt x="1785620" y="3810"/>
                  </a:lnTo>
                  <a:lnTo>
                    <a:pt x="1767840" y="0"/>
                  </a:lnTo>
                  <a:close/>
                </a:path>
              </a:pathLst>
            </a:custGeom>
            <a:solidFill>
              <a:srgbClr val="5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6" name="object 1866"/>
            <p:cNvSpPr/>
            <p:nvPr/>
          </p:nvSpPr>
          <p:spPr>
            <a:xfrm>
              <a:off x="6703059" y="308609"/>
              <a:ext cx="1870710" cy="7620"/>
            </a:xfrm>
            <a:custGeom>
              <a:avLst/>
              <a:gdLst/>
              <a:ahLst/>
              <a:cxnLst/>
              <a:rect l="l" t="t" r="r" b="b"/>
              <a:pathLst>
                <a:path w="1870709" h="7620">
                  <a:moveTo>
                    <a:pt x="1843023" y="0"/>
                  </a:moveTo>
                  <a:lnTo>
                    <a:pt x="78740" y="0"/>
                  </a:lnTo>
                  <a:lnTo>
                    <a:pt x="50800" y="1270"/>
                  </a:lnTo>
                  <a:lnTo>
                    <a:pt x="25400" y="5079"/>
                  </a:lnTo>
                  <a:lnTo>
                    <a:pt x="0" y="7620"/>
                  </a:lnTo>
                  <a:lnTo>
                    <a:pt x="1870710" y="7620"/>
                  </a:lnTo>
                  <a:lnTo>
                    <a:pt x="1852930" y="3810"/>
                  </a:lnTo>
                  <a:lnTo>
                    <a:pt x="1843023" y="0"/>
                  </a:lnTo>
                  <a:close/>
                </a:path>
              </a:pathLst>
            </a:custGeom>
            <a:solidFill>
              <a:srgbClr val="5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7" name="object 1867"/>
            <p:cNvSpPr/>
            <p:nvPr/>
          </p:nvSpPr>
          <p:spPr>
            <a:xfrm>
              <a:off x="6672148" y="316229"/>
              <a:ext cx="1918970" cy="7620"/>
            </a:xfrm>
            <a:custGeom>
              <a:avLst/>
              <a:gdLst/>
              <a:ahLst/>
              <a:cxnLst/>
              <a:rect l="l" t="t" r="r" b="b"/>
              <a:pathLst>
                <a:path w="1918970" h="7620">
                  <a:moveTo>
                    <a:pt x="1918550" y="5080"/>
                  </a:moveTo>
                  <a:lnTo>
                    <a:pt x="1908390" y="5080"/>
                  </a:lnTo>
                  <a:lnTo>
                    <a:pt x="1908390" y="0"/>
                  </a:lnTo>
                  <a:lnTo>
                    <a:pt x="19481" y="0"/>
                  </a:lnTo>
                  <a:lnTo>
                    <a:pt x="19481" y="5080"/>
                  </a:lnTo>
                  <a:lnTo>
                    <a:pt x="0" y="5080"/>
                  </a:lnTo>
                  <a:lnTo>
                    <a:pt x="0" y="7620"/>
                  </a:lnTo>
                  <a:lnTo>
                    <a:pt x="1918550" y="7620"/>
                  </a:lnTo>
                  <a:lnTo>
                    <a:pt x="1918550" y="5080"/>
                  </a:lnTo>
                  <a:close/>
                </a:path>
              </a:pathLst>
            </a:custGeom>
            <a:solidFill>
              <a:srgbClr val="62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8" name="object 1868"/>
            <p:cNvSpPr/>
            <p:nvPr/>
          </p:nvSpPr>
          <p:spPr>
            <a:xfrm>
              <a:off x="6591723" y="323850"/>
              <a:ext cx="2021205" cy="7620"/>
            </a:xfrm>
            <a:custGeom>
              <a:avLst/>
              <a:gdLst/>
              <a:ahLst/>
              <a:cxnLst/>
              <a:rect l="l" t="t" r="r" b="b"/>
              <a:pathLst>
                <a:path w="2021204" h="7620">
                  <a:moveTo>
                    <a:pt x="2002366" y="0"/>
                  </a:moveTo>
                  <a:lnTo>
                    <a:pt x="72390" y="0"/>
                  </a:lnTo>
                  <a:lnTo>
                    <a:pt x="64346" y="1270"/>
                  </a:lnTo>
                  <a:lnTo>
                    <a:pt x="0" y="7620"/>
                  </a:lnTo>
                  <a:lnTo>
                    <a:pt x="2020908" y="7620"/>
                  </a:lnTo>
                  <a:lnTo>
                    <a:pt x="2012526" y="3809"/>
                  </a:lnTo>
                  <a:lnTo>
                    <a:pt x="2002366" y="0"/>
                  </a:lnTo>
                  <a:close/>
                </a:path>
              </a:pathLst>
            </a:custGeom>
            <a:solidFill>
              <a:srgbClr val="6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9" name="object 1869"/>
            <p:cNvSpPr/>
            <p:nvPr/>
          </p:nvSpPr>
          <p:spPr>
            <a:xfrm>
              <a:off x="6546672" y="331469"/>
              <a:ext cx="2075814" cy="6350"/>
            </a:xfrm>
            <a:custGeom>
              <a:avLst/>
              <a:gdLst/>
              <a:ahLst/>
              <a:cxnLst/>
              <a:rect l="l" t="t" r="r" b="b"/>
              <a:pathLst>
                <a:path w="2075815" h="6350">
                  <a:moveTo>
                    <a:pt x="2075357" y="2540"/>
                  </a:moveTo>
                  <a:lnTo>
                    <a:pt x="2068753" y="2540"/>
                  </a:lnTo>
                  <a:lnTo>
                    <a:pt x="2068753" y="0"/>
                  </a:lnTo>
                  <a:lnTo>
                    <a:pt x="32169" y="0"/>
                  </a:lnTo>
                  <a:lnTo>
                    <a:pt x="32169" y="2540"/>
                  </a:lnTo>
                  <a:lnTo>
                    <a:pt x="0" y="2540"/>
                  </a:lnTo>
                  <a:lnTo>
                    <a:pt x="0" y="6350"/>
                  </a:lnTo>
                  <a:lnTo>
                    <a:pt x="2075357" y="6350"/>
                  </a:lnTo>
                  <a:lnTo>
                    <a:pt x="2075357" y="2540"/>
                  </a:lnTo>
                  <a:close/>
                </a:path>
              </a:pathLst>
            </a:custGeom>
            <a:solidFill>
              <a:srgbClr val="67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0" name="object 1870"/>
            <p:cNvSpPr/>
            <p:nvPr/>
          </p:nvSpPr>
          <p:spPr>
            <a:xfrm>
              <a:off x="6450160" y="337820"/>
              <a:ext cx="2192655" cy="7620"/>
            </a:xfrm>
            <a:custGeom>
              <a:avLst/>
              <a:gdLst/>
              <a:ahLst/>
              <a:cxnLst/>
              <a:rect l="l" t="t" r="r" b="b"/>
              <a:pathLst>
                <a:path w="2192654" h="7620">
                  <a:moveTo>
                    <a:pt x="2175679" y="0"/>
                  </a:moveTo>
                  <a:lnTo>
                    <a:pt x="77216" y="0"/>
                  </a:lnTo>
                  <a:lnTo>
                    <a:pt x="0" y="7620"/>
                  </a:lnTo>
                  <a:lnTo>
                    <a:pt x="2191111" y="7620"/>
                  </a:lnTo>
                  <a:lnTo>
                    <a:pt x="2192189" y="6350"/>
                  </a:lnTo>
                  <a:lnTo>
                    <a:pt x="2180759" y="2539"/>
                  </a:lnTo>
                  <a:lnTo>
                    <a:pt x="2175679" y="0"/>
                  </a:lnTo>
                  <a:close/>
                </a:path>
              </a:pathLst>
            </a:custGeom>
            <a:solidFill>
              <a:srgbClr val="6A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1" name="object 1871"/>
            <p:cNvSpPr/>
            <p:nvPr/>
          </p:nvSpPr>
          <p:spPr>
            <a:xfrm>
              <a:off x="6372944" y="345439"/>
              <a:ext cx="2268855" cy="7620"/>
            </a:xfrm>
            <a:custGeom>
              <a:avLst/>
              <a:gdLst/>
              <a:ahLst/>
              <a:cxnLst/>
              <a:rect l="l" t="t" r="r" b="b"/>
              <a:pathLst>
                <a:path w="2268854" h="7620">
                  <a:moveTo>
                    <a:pt x="2268327" y="0"/>
                  </a:moveTo>
                  <a:lnTo>
                    <a:pt x="77215" y="0"/>
                  </a:lnTo>
                  <a:lnTo>
                    <a:pt x="0" y="7619"/>
                  </a:lnTo>
                  <a:lnTo>
                    <a:pt x="2261862" y="7619"/>
                  </a:lnTo>
                  <a:lnTo>
                    <a:pt x="2268327" y="0"/>
                  </a:lnTo>
                  <a:close/>
                </a:path>
              </a:pathLst>
            </a:custGeom>
            <a:solidFill>
              <a:srgbClr val="6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2" name="object 1872"/>
            <p:cNvSpPr/>
            <p:nvPr/>
          </p:nvSpPr>
          <p:spPr>
            <a:xfrm>
              <a:off x="6308597" y="353059"/>
              <a:ext cx="2326640" cy="6350"/>
            </a:xfrm>
            <a:custGeom>
              <a:avLst/>
              <a:gdLst/>
              <a:ahLst/>
              <a:cxnLst/>
              <a:rect l="l" t="t" r="r" b="b"/>
              <a:pathLst>
                <a:path w="2326640" h="6350">
                  <a:moveTo>
                    <a:pt x="2326208" y="0"/>
                  </a:moveTo>
                  <a:lnTo>
                    <a:pt x="64346" y="0"/>
                  </a:lnTo>
                  <a:lnTo>
                    <a:pt x="0" y="6350"/>
                  </a:lnTo>
                  <a:lnTo>
                    <a:pt x="2320821" y="6350"/>
                  </a:lnTo>
                  <a:lnTo>
                    <a:pt x="2326208" y="0"/>
                  </a:lnTo>
                  <a:close/>
                </a:path>
              </a:pathLst>
            </a:custGeom>
            <a:solidFill>
              <a:srgbClr val="6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3" name="object 1873"/>
            <p:cNvSpPr/>
            <p:nvPr/>
          </p:nvSpPr>
          <p:spPr>
            <a:xfrm>
              <a:off x="5993976" y="359409"/>
              <a:ext cx="2635885" cy="7620"/>
            </a:xfrm>
            <a:custGeom>
              <a:avLst/>
              <a:gdLst/>
              <a:ahLst/>
              <a:cxnLst/>
              <a:rect l="l" t="t" r="r" b="b"/>
              <a:pathLst>
                <a:path w="2635884" h="7620">
                  <a:moveTo>
                    <a:pt x="245533" y="1269"/>
                  </a:moveTo>
                  <a:lnTo>
                    <a:pt x="60113" y="1269"/>
                  </a:lnTo>
                  <a:lnTo>
                    <a:pt x="29633" y="5079"/>
                  </a:lnTo>
                  <a:lnTo>
                    <a:pt x="0" y="7619"/>
                  </a:lnTo>
                  <a:lnTo>
                    <a:pt x="2628976" y="7619"/>
                  </a:lnTo>
                  <a:lnTo>
                    <a:pt x="2632209" y="3809"/>
                  </a:lnTo>
                  <a:lnTo>
                    <a:pt x="276013" y="3809"/>
                  </a:lnTo>
                  <a:lnTo>
                    <a:pt x="245533" y="1269"/>
                  </a:lnTo>
                  <a:close/>
                </a:path>
                <a:path w="2635884" h="7620">
                  <a:moveTo>
                    <a:pt x="2635442" y="0"/>
                  </a:moveTo>
                  <a:lnTo>
                    <a:pt x="314621" y="0"/>
                  </a:lnTo>
                  <a:lnTo>
                    <a:pt x="276013" y="3809"/>
                  </a:lnTo>
                  <a:lnTo>
                    <a:pt x="2632209" y="3809"/>
                  </a:lnTo>
                  <a:lnTo>
                    <a:pt x="2635442" y="0"/>
                  </a:lnTo>
                  <a:close/>
                </a:path>
                <a:path w="2635884" h="7620">
                  <a:moveTo>
                    <a:pt x="184573" y="0"/>
                  </a:moveTo>
                  <a:lnTo>
                    <a:pt x="122343" y="0"/>
                  </a:lnTo>
                  <a:lnTo>
                    <a:pt x="90593" y="1269"/>
                  </a:lnTo>
                  <a:lnTo>
                    <a:pt x="216323" y="1269"/>
                  </a:lnTo>
                  <a:lnTo>
                    <a:pt x="184573" y="0"/>
                  </a:lnTo>
                  <a:close/>
                </a:path>
              </a:pathLst>
            </a:custGeom>
            <a:solidFill>
              <a:srgbClr val="72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4" name="object 1874"/>
            <p:cNvSpPr/>
            <p:nvPr/>
          </p:nvSpPr>
          <p:spPr>
            <a:xfrm>
              <a:off x="5925172" y="367029"/>
              <a:ext cx="2696210" cy="7620"/>
            </a:xfrm>
            <a:custGeom>
              <a:avLst/>
              <a:gdLst/>
              <a:ahLst/>
              <a:cxnLst/>
              <a:rect l="l" t="t" r="r" b="b"/>
              <a:pathLst>
                <a:path w="2696209" h="7620">
                  <a:moveTo>
                    <a:pt x="2695625" y="0"/>
                  </a:moveTo>
                  <a:lnTo>
                    <a:pt x="39166" y="0"/>
                  </a:lnTo>
                  <a:lnTo>
                    <a:pt x="39166" y="5080"/>
                  </a:lnTo>
                  <a:lnTo>
                    <a:pt x="0" y="5080"/>
                  </a:lnTo>
                  <a:lnTo>
                    <a:pt x="0" y="7620"/>
                  </a:lnTo>
                  <a:lnTo>
                    <a:pt x="2692387" y="7620"/>
                  </a:lnTo>
                  <a:lnTo>
                    <a:pt x="2692387" y="5080"/>
                  </a:lnTo>
                  <a:lnTo>
                    <a:pt x="2695625" y="5080"/>
                  </a:lnTo>
                  <a:lnTo>
                    <a:pt x="2695625" y="0"/>
                  </a:lnTo>
                  <a:close/>
                </a:path>
              </a:pathLst>
            </a:custGeom>
            <a:solidFill>
              <a:srgbClr val="7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5" name="object 1875"/>
            <p:cNvSpPr/>
            <p:nvPr/>
          </p:nvSpPr>
          <p:spPr>
            <a:xfrm>
              <a:off x="5874270" y="374649"/>
              <a:ext cx="2740660" cy="6350"/>
            </a:xfrm>
            <a:custGeom>
              <a:avLst/>
              <a:gdLst/>
              <a:ahLst/>
              <a:cxnLst/>
              <a:rect l="l" t="t" r="r" b="b"/>
              <a:pathLst>
                <a:path w="2740659" h="6350">
                  <a:moveTo>
                    <a:pt x="2740050" y="0"/>
                  </a:moveTo>
                  <a:lnTo>
                    <a:pt x="22326" y="0"/>
                  </a:lnTo>
                  <a:lnTo>
                    <a:pt x="22326" y="5080"/>
                  </a:lnTo>
                  <a:lnTo>
                    <a:pt x="0" y="5080"/>
                  </a:lnTo>
                  <a:lnTo>
                    <a:pt x="0" y="6350"/>
                  </a:lnTo>
                  <a:lnTo>
                    <a:pt x="2737358" y="6350"/>
                  </a:lnTo>
                  <a:lnTo>
                    <a:pt x="2737358" y="5080"/>
                  </a:lnTo>
                  <a:lnTo>
                    <a:pt x="2740050" y="5080"/>
                  </a:lnTo>
                  <a:lnTo>
                    <a:pt x="2740050" y="0"/>
                  </a:lnTo>
                  <a:close/>
                </a:path>
              </a:pathLst>
            </a:custGeom>
            <a:solidFill>
              <a:srgbClr val="77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6" name="object 1876"/>
            <p:cNvSpPr/>
            <p:nvPr/>
          </p:nvSpPr>
          <p:spPr>
            <a:xfrm>
              <a:off x="5831628" y="381000"/>
              <a:ext cx="2839720" cy="7620"/>
            </a:xfrm>
            <a:custGeom>
              <a:avLst/>
              <a:gdLst/>
              <a:ahLst/>
              <a:cxnLst/>
              <a:rect l="l" t="t" r="r" b="b"/>
              <a:pathLst>
                <a:path w="2839720" h="7620">
                  <a:moveTo>
                    <a:pt x="2779471" y="0"/>
                  </a:moveTo>
                  <a:lnTo>
                    <a:pt x="39370" y="0"/>
                  </a:lnTo>
                  <a:lnTo>
                    <a:pt x="0" y="7620"/>
                  </a:lnTo>
                  <a:lnTo>
                    <a:pt x="2839508" y="7620"/>
                  </a:lnTo>
                  <a:lnTo>
                    <a:pt x="2823421" y="5079"/>
                  </a:lnTo>
                  <a:lnTo>
                    <a:pt x="2775161" y="5079"/>
                  </a:lnTo>
                  <a:lnTo>
                    <a:pt x="2779471" y="0"/>
                  </a:lnTo>
                  <a:close/>
                </a:path>
              </a:pathLst>
            </a:custGeom>
            <a:solidFill>
              <a:srgbClr val="7A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7" name="object 1877"/>
            <p:cNvSpPr/>
            <p:nvPr/>
          </p:nvSpPr>
          <p:spPr>
            <a:xfrm>
              <a:off x="5793740" y="388620"/>
              <a:ext cx="2964180" cy="7620"/>
            </a:xfrm>
            <a:custGeom>
              <a:avLst/>
              <a:gdLst/>
              <a:ahLst/>
              <a:cxnLst/>
              <a:rect l="l" t="t" r="r" b="b"/>
              <a:pathLst>
                <a:path w="2964179" h="7620">
                  <a:moveTo>
                    <a:pt x="2877396" y="0"/>
                  </a:moveTo>
                  <a:lnTo>
                    <a:pt x="37888" y="0"/>
                  </a:lnTo>
                  <a:lnTo>
                    <a:pt x="5080" y="6349"/>
                  </a:lnTo>
                  <a:lnTo>
                    <a:pt x="0" y="7619"/>
                  </a:lnTo>
                  <a:lnTo>
                    <a:pt x="2964180" y="7619"/>
                  </a:lnTo>
                  <a:lnTo>
                    <a:pt x="2956560" y="6349"/>
                  </a:lnTo>
                  <a:lnTo>
                    <a:pt x="2933700" y="3809"/>
                  </a:lnTo>
                  <a:lnTo>
                    <a:pt x="2885440" y="1269"/>
                  </a:lnTo>
                  <a:lnTo>
                    <a:pt x="2877396" y="0"/>
                  </a:lnTo>
                  <a:close/>
                </a:path>
              </a:pathLst>
            </a:custGeom>
            <a:solidFill>
              <a:srgbClr val="7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8" name="object 1878"/>
            <p:cNvSpPr/>
            <p:nvPr/>
          </p:nvSpPr>
          <p:spPr>
            <a:xfrm>
              <a:off x="5768594" y="396239"/>
              <a:ext cx="3023235" cy="6350"/>
            </a:xfrm>
            <a:custGeom>
              <a:avLst/>
              <a:gdLst/>
              <a:ahLst/>
              <a:cxnLst/>
              <a:rect l="l" t="t" r="r" b="b"/>
              <a:pathLst>
                <a:path w="3023234" h="6350">
                  <a:moveTo>
                    <a:pt x="2989326" y="0"/>
                  </a:moveTo>
                  <a:lnTo>
                    <a:pt x="25146" y="0"/>
                  </a:lnTo>
                  <a:lnTo>
                    <a:pt x="4826" y="5079"/>
                  </a:lnTo>
                  <a:lnTo>
                    <a:pt x="0" y="6350"/>
                  </a:lnTo>
                  <a:lnTo>
                    <a:pt x="3023071" y="6350"/>
                  </a:lnTo>
                  <a:lnTo>
                    <a:pt x="3004566" y="2539"/>
                  </a:lnTo>
                  <a:lnTo>
                    <a:pt x="2989326" y="0"/>
                  </a:lnTo>
                  <a:close/>
                </a:path>
              </a:pathLst>
            </a:custGeom>
            <a:solidFill>
              <a:srgbClr val="7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9" name="object 1879"/>
            <p:cNvSpPr/>
            <p:nvPr/>
          </p:nvSpPr>
          <p:spPr>
            <a:xfrm>
              <a:off x="5742093" y="402589"/>
              <a:ext cx="3088005" cy="7620"/>
            </a:xfrm>
            <a:custGeom>
              <a:avLst/>
              <a:gdLst/>
              <a:ahLst/>
              <a:cxnLst/>
              <a:rect l="l" t="t" r="r" b="b"/>
              <a:pathLst>
                <a:path w="3088004" h="7620">
                  <a:moveTo>
                    <a:pt x="3049572" y="0"/>
                  </a:moveTo>
                  <a:lnTo>
                    <a:pt x="26500" y="0"/>
                  </a:lnTo>
                  <a:lnTo>
                    <a:pt x="7196" y="5079"/>
                  </a:lnTo>
                  <a:lnTo>
                    <a:pt x="0" y="7620"/>
                  </a:lnTo>
                  <a:lnTo>
                    <a:pt x="3087793" y="7620"/>
                  </a:lnTo>
                  <a:lnTo>
                    <a:pt x="3074246" y="5079"/>
                  </a:lnTo>
                  <a:lnTo>
                    <a:pt x="3049572" y="0"/>
                  </a:lnTo>
                  <a:close/>
                </a:path>
              </a:pathLst>
            </a:custGeom>
            <a:solidFill>
              <a:srgbClr val="82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0" name="object 1880"/>
            <p:cNvSpPr/>
            <p:nvPr/>
          </p:nvSpPr>
          <p:spPr>
            <a:xfrm>
              <a:off x="5716270" y="410210"/>
              <a:ext cx="3150870" cy="7620"/>
            </a:xfrm>
            <a:custGeom>
              <a:avLst/>
              <a:gdLst/>
              <a:ahLst/>
              <a:cxnLst/>
              <a:rect l="l" t="t" r="r" b="b"/>
              <a:pathLst>
                <a:path w="3150870" h="7620">
                  <a:moveTo>
                    <a:pt x="3113616" y="0"/>
                  </a:moveTo>
                  <a:lnTo>
                    <a:pt x="25823" y="0"/>
                  </a:lnTo>
                  <a:lnTo>
                    <a:pt x="11430" y="5079"/>
                  </a:lnTo>
                  <a:lnTo>
                    <a:pt x="0" y="7619"/>
                  </a:lnTo>
                  <a:lnTo>
                    <a:pt x="3150870" y="7619"/>
                  </a:lnTo>
                  <a:lnTo>
                    <a:pt x="3140710" y="5079"/>
                  </a:lnTo>
                  <a:lnTo>
                    <a:pt x="3113616" y="0"/>
                  </a:lnTo>
                  <a:close/>
                </a:path>
              </a:pathLst>
            </a:custGeom>
            <a:solidFill>
              <a:srgbClr val="8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1" name="object 1881"/>
            <p:cNvSpPr/>
            <p:nvPr/>
          </p:nvSpPr>
          <p:spPr>
            <a:xfrm>
              <a:off x="5696131" y="417829"/>
              <a:ext cx="3194685" cy="6350"/>
            </a:xfrm>
            <a:custGeom>
              <a:avLst/>
              <a:gdLst/>
              <a:ahLst/>
              <a:cxnLst/>
              <a:rect l="l" t="t" r="r" b="b"/>
              <a:pathLst>
                <a:path w="3194684" h="6350">
                  <a:moveTo>
                    <a:pt x="3171008" y="0"/>
                  </a:moveTo>
                  <a:lnTo>
                    <a:pt x="20138" y="0"/>
                  </a:lnTo>
                  <a:lnTo>
                    <a:pt x="8708" y="2539"/>
                  </a:lnTo>
                  <a:lnTo>
                    <a:pt x="0" y="6350"/>
                  </a:lnTo>
                  <a:lnTo>
                    <a:pt x="3194503" y="6350"/>
                  </a:lnTo>
                  <a:lnTo>
                    <a:pt x="3181168" y="2539"/>
                  </a:lnTo>
                  <a:lnTo>
                    <a:pt x="3171008" y="0"/>
                  </a:lnTo>
                  <a:close/>
                </a:path>
              </a:pathLst>
            </a:custGeom>
            <a:solidFill>
              <a:srgbClr val="87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2" name="object 1882"/>
            <p:cNvSpPr/>
            <p:nvPr/>
          </p:nvSpPr>
          <p:spPr>
            <a:xfrm>
              <a:off x="5678170" y="424179"/>
              <a:ext cx="3238500" cy="7620"/>
            </a:xfrm>
            <a:custGeom>
              <a:avLst/>
              <a:gdLst/>
              <a:ahLst/>
              <a:cxnLst/>
              <a:rect l="l" t="t" r="r" b="b"/>
              <a:pathLst>
                <a:path w="3238500" h="7620">
                  <a:moveTo>
                    <a:pt x="3212465" y="0"/>
                  </a:moveTo>
                  <a:lnTo>
                    <a:pt x="17961" y="0"/>
                  </a:lnTo>
                  <a:lnTo>
                    <a:pt x="6350" y="5079"/>
                  </a:lnTo>
                  <a:lnTo>
                    <a:pt x="0" y="7620"/>
                  </a:lnTo>
                  <a:lnTo>
                    <a:pt x="3237992" y="7620"/>
                  </a:lnTo>
                  <a:lnTo>
                    <a:pt x="3234690" y="6350"/>
                  </a:lnTo>
                  <a:lnTo>
                    <a:pt x="3212465" y="0"/>
                  </a:lnTo>
                  <a:close/>
                </a:path>
              </a:pathLst>
            </a:custGeom>
            <a:solidFill>
              <a:srgbClr val="8A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3" name="object 1883"/>
            <p:cNvSpPr/>
            <p:nvPr/>
          </p:nvSpPr>
          <p:spPr>
            <a:xfrm>
              <a:off x="5658358" y="431799"/>
              <a:ext cx="3279775" cy="7620"/>
            </a:xfrm>
            <a:custGeom>
              <a:avLst/>
              <a:gdLst/>
              <a:ahLst/>
              <a:cxnLst/>
              <a:rect l="l" t="t" r="r" b="b"/>
              <a:pathLst>
                <a:path w="3279775" h="7620">
                  <a:moveTo>
                    <a:pt x="3257804" y="0"/>
                  </a:moveTo>
                  <a:lnTo>
                    <a:pt x="19812" y="0"/>
                  </a:lnTo>
                  <a:lnTo>
                    <a:pt x="7112" y="5079"/>
                  </a:lnTo>
                  <a:lnTo>
                    <a:pt x="0" y="7620"/>
                  </a:lnTo>
                  <a:lnTo>
                    <a:pt x="3279267" y="7620"/>
                  </a:lnTo>
                  <a:lnTo>
                    <a:pt x="3271012" y="5079"/>
                  </a:lnTo>
                  <a:lnTo>
                    <a:pt x="3257804" y="0"/>
                  </a:lnTo>
                  <a:close/>
                </a:path>
              </a:pathLst>
            </a:custGeom>
            <a:solidFill>
              <a:srgbClr val="8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4" name="object 1884"/>
            <p:cNvSpPr/>
            <p:nvPr/>
          </p:nvSpPr>
          <p:spPr>
            <a:xfrm>
              <a:off x="5643562" y="439420"/>
              <a:ext cx="3311525" cy="6350"/>
            </a:xfrm>
            <a:custGeom>
              <a:avLst/>
              <a:gdLst/>
              <a:ahLst/>
              <a:cxnLst/>
              <a:rect l="l" t="t" r="r" b="b"/>
              <a:pathLst>
                <a:path w="3311525" h="6350">
                  <a:moveTo>
                    <a:pt x="3294062" y="0"/>
                  </a:moveTo>
                  <a:lnTo>
                    <a:pt x="14795" y="0"/>
                  </a:lnTo>
                  <a:lnTo>
                    <a:pt x="4127" y="3809"/>
                  </a:lnTo>
                  <a:lnTo>
                    <a:pt x="0" y="6350"/>
                  </a:lnTo>
                  <a:lnTo>
                    <a:pt x="3311461" y="6350"/>
                  </a:lnTo>
                  <a:lnTo>
                    <a:pt x="3302317" y="2539"/>
                  </a:lnTo>
                  <a:lnTo>
                    <a:pt x="3294062" y="0"/>
                  </a:lnTo>
                  <a:close/>
                </a:path>
              </a:pathLst>
            </a:custGeom>
            <a:solidFill>
              <a:srgbClr val="8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5" name="object 1885"/>
            <p:cNvSpPr/>
            <p:nvPr/>
          </p:nvSpPr>
          <p:spPr>
            <a:xfrm>
              <a:off x="5635295" y="445769"/>
              <a:ext cx="3331210" cy="7620"/>
            </a:xfrm>
            <a:custGeom>
              <a:avLst/>
              <a:gdLst/>
              <a:ahLst/>
              <a:cxnLst/>
              <a:rect l="l" t="t" r="r" b="b"/>
              <a:pathLst>
                <a:path w="3331209" h="7620">
                  <a:moveTo>
                    <a:pt x="3330905" y="2540"/>
                  </a:moveTo>
                  <a:lnTo>
                    <a:pt x="3322764" y="2540"/>
                  </a:lnTo>
                  <a:lnTo>
                    <a:pt x="3322764" y="0"/>
                  </a:lnTo>
                  <a:lnTo>
                    <a:pt x="6197" y="0"/>
                  </a:lnTo>
                  <a:lnTo>
                    <a:pt x="6197" y="254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3330905" y="7620"/>
                  </a:lnTo>
                  <a:lnTo>
                    <a:pt x="3330905" y="2540"/>
                  </a:lnTo>
                  <a:close/>
                </a:path>
              </a:pathLst>
            </a:custGeom>
            <a:solidFill>
              <a:srgbClr val="92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6" name="object 1886"/>
            <p:cNvSpPr/>
            <p:nvPr/>
          </p:nvSpPr>
          <p:spPr>
            <a:xfrm>
              <a:off x="5615940" y="453389"/>
              <a:ext cx="3370579" cy="7620"/>
            </a:xfrm>
            <a:custGeom>
              <a:avLst/>
              <a:gdLst/>
              <a:ahLst/>
              <a:cxnLst/>
              <a:rect l="l" t="t" r="r" b="b"/>
              <a:pathLst>
                <a:path w="3370579" h="7620">
                  <a:moveTo>
                    <a:pt x="3355340" y="0"/>
                  </a:moveTo>
                  <a:lnTo>
                    <a:pt x="15240" y="0"/>
                  </a:lnTo>
                  <a:lnTo>
                    <a:pt x="0" y="7620"/>
                  </a:lnTo>
                  <a:lnTo>
                    <a:pt x="3370580" y="7620"/>
                  </a:lnTo>
                  <a:lnTo>
                    <a:pt x="3355340" y="0"/>
                  </a:lnTo>
                  <a:close/>
                </a:path>
              </a:pathLst>
            </a:custGeom>
            <a:solidFill>
              <a:srgbClr val="9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7" name="object 1887"/>
            <p:cNvSpPr/>
            <p:nvPr/>
          </p:nvSpPr>
          <p:spPr>
            <a:xfrm>
              <a:off x="5600700" y="461010"/>
              <a:ext cx="3398520" cy="7620"/>
            </a:xfrm>
            <a:custGeom>
              <a:avLst/>
              <a:gdLst/>
              <a:ahLst/>
              <a:cxnLst/>
              <a:rect l="l" t="t" r="r" b="b"/>
              <a:pathLst>
                <a:path w="3398520" h="7620">
                  <a:moveTo>
                    <a:pt x="3385820" y="0"/>
                  </a:moveTo>
                  <a:lnTo>
                    <a:pt x="15239" y="0"/>
                  </a:lnTo>
                  <a:lnTo>
                    <a:pt x="0" y="7619"/>
                  </a:lnTo>
                  <a:lnTo>
                    <a:pt x="3398520" y="7619"/>
                  </a:lnTo>
                  <a:lnTo>
                    <a:pt x="3385820" y="0"/>
                  </a:lnTo>
                  <a:close/>
                </a:path>
              </a:pathLst>
            </a:custGeom>
            <a:solidFill>
              <a:srgbClr val="97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8" name="object 1888"/>
            <p:cNvSpPr/>
            <p:nvPr/>
          </p:nvSpPr>
          <p:spPr>
            <a:xfrm>
              <a:off x="5596890" y="467359"/>
              <a:ext cx="3407410" cy="7620"/>
            </a:xfrm>
            <a:custGeom>
              <a:avLst/>
              <a:gdLst/>
              <a:ahLst/>
              <a:cxnLst/>
              <a:rect l="l" t="t" r="r" b="b"/>
              <a:pathLst>
                <a:path w="3407409" h="7620">
                  <a:moveTo>
                    <a:pt x="3407410" y="1270"/>
                  </a:moveTo>
                  <a:lnTo>
                    <a:pt x="3401263" y="1270"/>
                  </a:lnTo>
                  <a:lnTo>
                    <a:pt x="3401263" y="0"/>
                  </a:lnTo>
                  <a:lnTo>
                    <a:pt x="5080" y="0"/>
                  </a:lnTo>
                  <a:lnTo>
                    <a:pt x="5080" y="1270"/>
                  </a:lnTo>
                  <a:lnTo>
                    <a:pt x="0" y="1270"/>
                  </a:lnTo>
                  <a:lnTo>
                    <a:pt x="0" y="7620"/>
                  </a:lnTo>
                  <a:lnTo>
                    <a:pt x="3407410" y="7620"/>
                  </a:lnTo>
                  <a:lnTo>
                    <a:pt x="3407410" y="1270"/>
                  </a:lnTo>
                  <a:close/>
                </a:path>
              </a:pathLst>
            </a:custGeom>
            <a:solidFill>
              <a:srgbClr val="9A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9" name="object 1889"/>
            <p:cNvSpPr/>
            <p:nvPr/>
          </p:nvSpPr>
          <p:spPr>
            <a:xfrm>
              <a:off x="5584685" y="474979"/>
              <a:ext cx="3435985" cy="7620"/>
            </a:xfrm>
            <a:custGeom>
              <a:avLst/>
              <a:gdLst/>
              <a:ahLst/>
              <a:cxnLst/>
              <a:rect l="l" t="t" r="r" b="b"/>
              <a:pathLst>
                <a:path w="3435984" h="7620">
                  <a:moveTo>
                    <a:pt x="3435578" y="6350"/>
                  </a:moveTo>
                  <a:lnTo>
                    <a:pt x="3429774" y="6350"/>
                  </a:lnTo>
                  <a:lnTo>
                    <a:pt x="3429774" y="0"/>
                  </a:lnTo>
                  <a:lnTo>
                    <a:pt x="4572" y="0"/>
                  </a:lnTo>
                  <a:lnTo>
                    <a:pt x="4572" y="6350"/>
                  </a:lnTo>
                  <a:lnTo>
                    <a:pt x="0" y="6350"/>
                  </a:lnTo>
                  <a:lnTo>
                    <a:pt x="0" y="7620"/>
                  </a:lnTo>
                  <a:lnTo>
                    <a:pt x="3435578" y="7620"/>
                  </a:lnTo>
                  <a:lnTo>
                    <a:pt x="3435578" y="6350"/>
                  </a:lnTo>
                  <a:close/>
                </a:path>
              </a:pathLst>
            </a:custGeom>
            <a:solidFill>
              <a:srgbClr val="9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0" name="object 1890"/>
            <p:cNvSpPr/>
            <p:nvPr/>
          </p:nvSpPr>
          <p:spPr>
            <a:xfrm>
              <a:off x="5576379" y="482599"/>
              <a:ext cx="3451860" cy="7620"/>
            </a:xfrm>
            <a:custGeom>
              <a:avLst/>
              <a:gdLst/>
              <a:ahLst/>
              <a:cxnLst/>
              <a:rect l="l" t="t" r="r" b="b"/>
              <a:pathLst>
                <a:path w="3451859" h="7620">
                  <a:moveTo>
                    <a:pt x="3451860" y="5080"/>
                  </a:moveTo>
                  <a:lnTo>
                    <a:pt x="3447504" y="5080"/>
                  </a:lnTo>
                  <a:lnTo>
                    <a:pt x="3447504" y="0"/>
                  </a:lnTo>
                  <a:lnTo>
                    <a:pt x="4495" y="0"/>
                  </a:lnTo>
                  <a:lnTo>
                    <a:pt x="4495" y="5080"/>
                  </a:lnTo>
                  <a:lnTo>
                    <a:pt x="0" y="5080"/>
                  </a:lnTo>
                  <a:lnTo>
                    <a:pt x="0" y="7620"/>
                  </a:lnTo>
                  <a:lnTo>
                    <a:pt x="3451860" y="7620"/>
                  </a:lnTo>
                  <a:lnTo>
                    <a:pt x="3451860" y="5080"/>
                  </a:lnTo>
                  <a:close/>
                </a:path>
              </a:pathLst>
            </a:custGeom>
            <a:solidFill>
              <a:srgbClr val="9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1" name="object 1891"/>
            <p:cNvSpPr/>
            <p:nvPr/>
          </p:nvSpPr>
          <p:spPr>
            <a:xfrm>
              <a:off x="5571299" y="488949"/>
              <a:ext cx="3461385" cy="7620"/>
            </a:xfrm>
            <a:custGeom>
              <a:avLst/>
              <a:gdLst/>
              <a:ahLst/>
              <a:cxnLst/>
              <a:rect l="l" t="t" r="r" b="b"/>
              <a:pathLst>
                <a:path w="3461384" h="7620">
                  <a:moveTo>
                    <a:pt x="3460927" y="1270"/>
                  </a:moveTo>
                  <a:lnTo>
                    <a:pt x="3457664" y="1270"/>
                  </a:lnTo>
                  <a:lnTo>
                    <a:pt x="3457664" y="0"/>
                  </a:lnTo>
                  <a:lnTo>
                    <a:pt x="4356" y="0"/>
                  </a:lnTo>
                  <a:lnTo>
                    <a:pt x="4356" y="1270"/>
                  </a:lnTo>
                  <a:lnTo>
                    <a:pt x="0" y="1270"/>
                  </a:lnTo>
                  <a:lnTo>
                    <a:pt x="0" y="7620"/>
                  </a:lnTo>
                  <a:lnTo>
                    <a:pt x="3460927" y="7620"/>
                  </a:lnTo>
                  <a:lnTo>
                    <a:pt x="3460927" y="1270"/>
                  </a:lnTo>
                  <a:close/>
                </a:path>
              </a:pathLst>
            </a:custGeom>
            <a:solidFill>
              <a:srgbClr val="A2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2" name="object 1892"/>
            <p:cNvSpPr/>
            <p:nvPr/>
          </p:nvSpPr>
          <p:spPr>
            <a:xfrm>
              <a:off x="5561965" y="496570"/>
              <a:ext cx="3479800" cy="7620"/>
            </a:xfrm>
            <a:custGeom>
              <a:avLst/>
              <a:gdLst/>
              <a:ahLst/>
              <a:cxnLst/>
              <a:rect l="l" t="t" r="r" b="b"/>
              <a:pathLst>
                <a:path w="3479800" h="7620">
                  <a:moveTo>
                    <a:pt x="3472815" y="0"/>
                  </a:moveTo>
                  <a:lnTo>
                    <a:pt x="5714" y="0"/>
                  </a:lnTo>
                  <a:lnTo>
                    <a:pt x="0" y="7619"/>
                  </a:lnTo>
                  <a:lnTo>
                    <a:pt x="3479346" y="7619"/>
                  </a:lnTo>
                  <a:lnTo>
                    <a:pt x="3472815" y="0"/>
                  </a:lnTo>
                  <a:close/>
                </a:path>
              </a:pathLst>
            </a:custGeom>
            <a:solidFill>
              <a:srgbClr val="A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3" name="object 1893"/>
            <p:cNvSpPr/>
            <p:nvPr/>
          </p:nvSpPr>
          <p:spPr>
            <a:xfrm>
              <a:off x="5559095" y="502919"/>
              <a:ext cx="3484879" cy="7620"/>
            </a:xfrm>
            <a:custGeom>
              <a:avLst/>
              <a:gdLst/>
              <a:ahLst/>
              <a:cxnLst/>
              <a:rect l="l" t="t" r="r" b="b"/>
              <a:pathLst>
                <a:path w="3484879" h="7620">
                  <a:moveTo>
                    <a:pt x="3484829" y="2540"/>
                  </a:moveTo>
                  <a:lnTo>
                    <a:pt x="3482213" y="2540"/>
                  </a:lnTo>
                  <a:lnTo>
                    <a:pt x="3482213" y="0"/>
                  </a:lnTo>
                  <a:lnTo>
                    <a:pt x="2870" y="0"/>
                  </a:lnTo>
                  <a:lnTo>
                    <a:pt x="2870" y="254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3484829" y="7620"/>
                  </a:lnTo>
                  <a:lnTo>
                    <a:pt x="3484829" y="2540"/>
                  </a:lnTo>
                  <a:close/>
                </a:path>
              </a:pathLst>
            </a:custGeom>
            <a:solidFill>
              <a:srgbClr val="A7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4" name="object 1894"/>
            <p:cNvSpPr/>
            <p:nvPr/>
          </p:nvSpPr>
          <p:spPr>
            <a:xfrm>
              <a:off x="5552071" y="510539"/>
              <a:ext cx="3497579" cy="7620"/>
            </a:xfrm>
            <a:custGeom>
              <a:avLst/>
              <a:gdLst/>
              <a:ahLst/>
              <a:cxnLst/>
              <a:rect l="l" t="t" r="r" b="b"/>
              <a:pathLst>
                <a:path w="3497579" h="7620">
                  <a:moveTo>
                    <a:pt x="3496995" y="6350"/>
                  </a:moveTo>
                  <a:lnTo>
                    <a:pt x="3495408" y="6350"/>
                  </a:lnTo>
                  <a:lnTo>
                    <a:pt x="3495408" y="1270"/>
                  </a:lnTo>
                  <a:lnTo>
                    <a:pt x="3493757" y="1270"/>
                  </a:lnTo>
                  <a:lnTo>
                    <a:pt x="3493757" y="0"/>
                  </a:lnTo>
                  <a:lnTo>
                    <a:pt x="4648" y="0"/>
                  </a:lnTo>
                  <a:lnTo>
                    <a:pt x="4648" y="1270"/>
                  </a:lnTo>
                  <a:lnTo>
                    <a:pt x="2260" y="1270"/>
                  </a:lnTo>
                  <a:lnTo>
                    <a:pt x="2260" y="6350"/>
                  </a:lnTo>
                  <a:lnTo>
                    <a:pt x="0" y="6350"/>
                  </a:lnTo>
                  <a:lnTo>
                    <a:pt x="0" y="7620"/>
                  </a:lnTo>
                  <a:lnTo>
                    <a:pt x="3496995" y="7620"/>
                  </a:lnTo>
                  <a:lnTo>
                    <a:pt x="3496995" y="6350"/>
                  </a:lnTo>
                  <a:close/>
                </a:path>
              </a:pathLst>
            </a:custGeom>
            <a:solidFill>
              <a:srgbClr val="AA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5" name="object 1895"/>
            <p:cNvSpPr/>
            <p:nvPr/>
          </p:nvSpPr>
          <p:spPr>
            <a:xfrm>
              <a:off x="5549163" y="518159"/>
              <a:ext cx="3501390" cy="7620"/>
            </a:xfrm>
            <a:custGeom>
              <a:avLst/>
              <a:gdLst/>
              <a:ahLst/>
              <a:cxnLst/>
              <a:rect l="l" t="t" r="r" b="b"/>
              <a:pathLst>
                <a:path w="3501390" h="7620">
                  <a:moveTo>
                    <a:pt x="3501301" y="1270"/>
                  </a:moveTo>
                  <a:lnTo>
                    <a:pt x="3500526" y="1270"/>
                  </a:lnTo>
                  <a:lnTo>
                    <a:pt x="3500526" y="0"/>
                  </a:lnTo>
                  <a:lnTo>
                    <a:pt x="2184" y="0"/>
                  </a:lnTo>
                  <a:lnTo>
                    <a:pt x="2184" y="1270"/>
                  </a:lnTo>
                  <a:lnTo>
                    <a:pt x="0" y="1270"/>
                  </a:lnTo>
                  <a:lnTo>
                    <a:pt x="0" y="7620"/>
                  </a:lnTo>
                  <a:lnTo>
                    <a:pt x="3501301" y="7620"/>
                  </a:lnTo>
                  <a:lnTo>
                    <a:pt x="3501301" y="1270"/>
                  </a:lnTo>
                  <a:close/>
                </a:path>
              </a:pathLst>
            </a:custGeom>
            <a:solidFill>
              <a:srgbClr val="A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6" name="object 1896"/>
            <p:cNvSpPr/>
            <p:nvPr/>
          </p:nvSpPr>
          <p:spPr>
            <a:xfrm>
              <a:off x="5545455" y="524509"/>
              <a:ext cx="3506470" cy="7620"/>
            </a:xfrm>
            <a:custGeom>
              <a:avLst/>
              <a:gdLst/>
              <a:ahLst/>
              <a:cxnLst/>
              <a:rect l="l" t="t" r="r" b="b"/>
              <a:pathLst>
                <a:path w="3506470" h="7620">
                  <a:moveTo>
                    <a:pt x="3506216" y="3810"/>
                  </a:moveTo>
                  <a:lnTo>
                    <a:pt x="3505644" y="3810"/>
                  </a:lnTo>
                  <a:lnTo>
                    <a:pt x="3505644" y="1270"/>
                  </a:lnTo>
                  <a:lnTo>
                    <a:pt x="3505377" y="1270"/>
                  </a:lnTo>
                  <a:lnTo>
                    <a:pt x="3505377" y="0"/>
                  </a:lnTo>
                  <a:lnTo>
                    <a:pt x="2260" y="0"/>
                  </a:lnTo>
                  <a:lnTo>
                    <a:pt x="2260" y="1270"/>
                  </a:lnTo>
                  <a:lnTo>
                    <a:pt x="1358" y="1270"/>
                  </a:lnTo>
                  <a:lnTo>
                    <a:pt x="1358" y="381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3506216" y="7620"/>
                  </a:lnTo>
                  <a:lnTo>
                    <a:pt x="3506216" y="3810"/>
                  </a:lnTo>
                  <a:close/>
                </a:path>
              </a:pathLst>
            </a:custGeom>
            <a:solidFill>
              <a:srgbClr val="A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7" name="object 1897"/>
            <p:cNvSpPr/>
            <p:nvPr/>
          </p:nvSpPr>
          <p:spPr>
            <a:xfrm>
              <a:off x="5542991" y="532129"/>
              <a:ext cx="3509645" cy="7620"/>
            </a:xfrm>
            <a:custGeom>
              <a:avLst/>
              <a:gdLst/>
              <a:ahLst/>
              <a:cxnLst/>
              <a:rect l="l" t="t" r="r" b="b"/>
              <a:pathLst>
                <a:path w="3509645" h="7620">
                  <a:moveTo>
                    <a:pt x="3509568" y="2540"/>
                  </a:moveTo>
                  <a:lnTo>
                    <a:pt x="3509314" y="2540"/>
                  </a:lnTo>
                  <a:lnTo>
                    <a:pt x="3509314" y="0"/>
                  </a:lnTo>
                  <a:lnTo>
                    <a:pt x="1092" y="0"/>
                  </a:lnTo>
                  <a:lnTo>
                    <a:pt x="1092" y="2540"/>
                  </a:lnTo>
                  <a:lnTo>
                    <a:pt x="317" y="2540"/>
                  </a:lnTo>
                  <a:lnTo>
                    <a:pt x="317" y="6350"/>
                  </a:lnTo>
                  <a:lnTo>
                    <a:pt x="0" y="6350"/>
                  </a:lnTo>
                  <a:lnTo>
                    <a:pt x="0" y="7620"/>
                  </a:lnTo>
                  <a:lnTo>
                    <a:pt x="3214154" y="7620"/>
                  </a:lnTo>
                  <a:lnTo>
                    <a:pt x="3214154" y="6426"/>
                  </a:lnTo>
                  <a:lnTo>
                    <a:pt x="3223387" y="7620"/>
                  </a:lnTo>
                  <a:lnTo>
                    <a:pt x="3509568" y="7620"/>
                  </a:lnTo>
                  <a:lnTo>
                    <a:pt x="3509568" y="6350"/>
                  </a:lnTo>
                  <a:lnTo>
                    <a:pt x="3509568" y="2540"/>
                  </a:lnTo>
                  <a:close/>
                </a:path>
              </a:pathLst>
            </a:custGeom>
            <a:solidFill>
              <a:srgbClr val="B2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8" name="object 1898"/>
            <p:cNvSpPr/>
            <p:nvPr/>
          </p:nvSpPr>
          <p:spPr>
            <a:xfrm>
              <a:off x="5541962" y="539749"/>
              <a:ext cx="3510915" cy="7620"/>
            </a:xfrm>
            <a:custGeom>
              <a:avLst/>
              <a:gdLst/>
              <a:ahLst/>
              <a:cxnLst/>
              <a:rect l="l" t="t" r="r" b="b"/>
              <a:pathLst>
                <a:path w="3510915" h="7620">
                  <a:moveTo>
                    <a:pt x="3510597" y="0"/>
                  </a:moveTo>
                  <a:lnTo>
                    <a:pt x="3224424" y="0"/>
                  </a:lnTo>
                  <a:lnTo>
                    <a:pt x="3243897" y="2539"/>
                  </a:lnTo>
                  <a:lnTo>
                    <a:pt x="3271837" y="5079"/>
                  </a:lnTo>
                  <a:lnTo>
                    <a:pt x="3283690" y="7620"/>
                  </a:lnTo>
                  <a:lnTo>
                    <a:pt x="3509962" y="7620"/>
                  </a:lnTo>
                  <a:lnTo>
                    <a:pt x="3510597" y="3809"/>
                  </a:lnTo>
                  <a:lnTo>
                    <a:pt x="3510597" y="0"/>
                  </a:lnTo>
                  <a:close/>
                </a:path>
                <a:path w="3510915" h="7620">
                  <a:moveTo>
                    <a:pt x="3215682" y="0"/>
                  </a:moveTo>
                  <a:lnTo>
                    <a:pt x="952" y="0"/>
                  </a:lnTo>
                  <a:lnTo>
                    <a:pt x="0" y="7620"/>
                  </a:lnTo>
                  <a:lnTo>
                    <a:pt x="3221652" y="7620"/>
                  </a:lnTo>
                  <a:lnTo>
                    <a:pt x="3215682" y="0"/>
                  </a:lnTo>
                  <a:close/>
                </a:path>
              </a:pathLst>
            </a:custGeom>
            <a:solidFill>
              <a:srgbClr val="B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9" name="object 1899"/>
            <p:cNvSpPr/>
            <p:nvPr/>
          </p:nvSpPr>
          <p:spPr>
            <a:xfrm>
              <a:off x="5541162" y="546099"/>
              <a:ext cx="3510915" cy="7620"/>
            </a:xfrm>
            <a:custGeom>
              <a:avLst/>
              <a:gdLst/>
              <a:ahLst/>
              <a:cxnLst/>
              <a:rect l="l" t="t" r="r" b="b"/>
              <a:pathLst>
                <a:path w="3510915" h="7620">
                  <a:moveTo>
                    <a:pt x="3227425" y="7620"/>
                  </a:moveTo>
                  <a:lnTo>
                    <a:pt x="3221456" y="0"/>
                  </a:lnTo>
                  <a:lnTo>
                    <a:pt x="952" y="0"/>
                  </a:lnTo>
                  <a:lnTo>
                    <a:pt x="0" y="7620"/>
                  </a:lnTo>
                  <a:lnTo>
                    <a:pt x="3227425" y="7620"/>
                  </a:lnTo>
                  <a:close/>
                </a:path>
                <a:path w="3510915" h="7620">
                  <a:moveTo>
                    <a:pt x="3510546" y="0"/>
                  </a:moveTo>
                  <a:lnTo>
                    <a:pt x="3290417" y="0"/>
                  </a:lnTo>
                  <a:lnTo>
                    <a:pt x="3290417" y="5080"/>
                  </a:lnTo>
                  <a:lnTo>
                    <a:pt x="3308197" y="5080"/>
                  </a:lnTo>
                  <a:lnTo>
                    <a:pt x="3308197" y="7620"/>
                  </a:lnTo>
                  <a:lnTo>
                    <a:pt x="3509619" y="7620"/>
                  </a:lnTo>
                  <a:lnTo>
                    <a:pt x="3509619" y="5080"/>
                  </a:lnTo>
                  <a:lnTo>
                    <a:pt x="3510546" y="5080"/>
                  </a:lnTo>
                  <a:lnTo>
                    <a:pt x="3510546" y="0"/>
                  </a:lnTo>
                  <a:close/>
                </a:path>
              </a:pathLst>
            </a:custGeom>
            <a:solidFill>
              <a:srgbClr val="B7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0" name="object 1900"/>
            <p:cNvSpPr/>
            <p:nvPr/>
          </p:nvSpPr>
          <p:spPr>
            <a:xfrm>
              <a:off x="5541009" y="553720"/>
              <a:ext cx="3509645" cy="7620"/>
            </a:xfrm>
            <a:custGeom>
              <a:avLst/>
              <a:gdLst/>
              <a:ahLst/>
              <a:cxnLst/>
              <a:rect l="l" t="t" r="r" b="b"/>
              <a:pathLst>
                <a:path w="3509645" h="7620">
                  <a:moveTo>
                    <a:pt x="3509264" y="0"/>
                  </a:moveTo>
                  <a:lnTo>
                    <a:pt x="3314276" y="0"/>
                  </a:lnTo>
                  <a:lnTo>
                    <a:pt x="3326130" y="2539"/>
                  </a:lnTo>
                  <a:lnTo>
                    <a:pt x="3351530" y="6349"/>
                  </a:lnTo>
                  <a:lnTo>
                    <a:pt x="3355551" y="7619"/>
                  </a:lnTo>
                  <a:lnTo>
                    <a:pt x="3506107" y="7619"/>
                  </a:lnTo>
                  <a:lnTo>
                    <a:pt x="3507740" y="3809"/>
                  </a:lnTo>
                  <a:lnTo>
                    <a:pt x="3509264" y="0"/>
                  </a:lnTo>
                  <a:close/>
                </a:path>
                <a:path w="3509645" h="7620">
                  <a:moveTo>
                    <a:pt x="3227580" y="0"/>
                  </a:moveTo>
                  <a:lnTo>
                    <a:pt x="158" y="0"/>
                  </a:lnTo>
                  <a:lnTo>
                    <a:pt x="0" y="1269"/>
                  </a:lnTo>
                  <a:lnTo>
                    <a:pt x="907" y="7619"/>
                  </a:lnTo>
                  <a:lnTo>
                    <a:pt x="3233550" y="7619"/>
                  </a:lnTo>
                  <a:lnTo>
                    <a:pt x="3227580" y="0"/>
                  </a:lnTo>
                  <a:close/>
                </a:path>
              </a:pathLst>
            </a:custGeom>
            <a:solidFill>
              <a:srgbClr val="BA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1" name="object 1901"/>
            <p:cNvSpPr/>
            <p:nvPr/>
          </p:nvSpPr>
          <p:spPr>
            <a:xfrm>
              <a:off x="5541917" y="561339"/>
              <a:ext cx="3505200" cy="7620"/>
            </a:xfrm>
            <a:custGeom>
              <a:avLst/>
              <a:gdLst/>
              <a:ahLst/>
              <a:cxnLst/>
              <a:rect l="l" t="t" r="r" b="b"/>
              <a:pathLst>
                <a:path w="3505200" h="7620">
                  <a:moveTo>
                    <a:pt x="3505200" y="0"/>
                  </a:moveTo>
                  <a:lnTo>
                    <a:pt x="3354644" y="0"/>
                  </a:lnTo>
                  <a:lnTo>
                    <a:pt x="3374752" y="6350"/>
                  </a:lnTo>
                  <a:lnTo>
                    <a:pt x="3380785" y="7620"/>
                  </a:lnTo>
                  <a:lnTo>
                    <a:pt x="3500990" y="7620"/>
                  </a:lnTo>
                  <a:lnTo>
                    <a:pt x="3503022" y="5079"/>
                  </a:lnTo>
                  <a:lnTo>
                    <a:pt x="3505200" y="0"/>
                  </a:lnTo>
                  <a:close/>
                </a:path>
                <a:path w="3505200" h="7620">
                  <a:moveTo>
                    <a:pt x="3232643" y="0"/>
                  </a:moveTo>
                  <a:lnTo>
                    <a:pt x="0" y="0"/>
                  </a:lnTo>
                  <a:lnTo>
                    <a:pt x="362" y="2539"/>
                  </a:lnTo>
                  <a:lnTo>
                    <a:pt x="1814" y="7620"/>
                  </a:lnTo>
                  <a:lnTo>
                    <a:pt x="3238614" y="7620"/>
                  </a:lnTo>
                  <a:lnTo>
                    <a:pt x="3232643" y="0"/>
                  </a:lnTo>
                  <a:close/>
                </a:path>
              </a:pathLst>
            </a:custGeom>
            <a:solidFill>
              <a:srgbClr val="B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2" name="object 1902"/>
            <p:cNvSpPr/>
            <p:nvPr/>
          </p:nvSpPr>
          <p:spPr>
            <a:xfrm>
              <a:off x="5543368" y="567689"/>
              <a:ext cx="3500754" cy="7620"/>
            </a:xfrm>
            <a:custGeom>
              <a:avLst/>
              <a:gdLst/>
              <a:ahLst/>
              <a:cxnLst/>
              <a:rect l="l" t="t" r="r" b="b"/>
              <a:pathLst>
                <a:path w="3500754" h="7620">
                  <a:moveTo>
                    <a:pt x="3500555" y="0"/>
                  </a:moveTo>
                  <a:lnTo>
                    <a:pt x="3373301" y="0"/>
                  </a:lnTo>
                  <a:lnTo>
                    <a:pt x="3397431" y="5079"/>
                  </a:lnTo>
                  <a:lnTo>
                    <a:pt x="3403600" y="7620"/>
                  </a:lnTo>
                  <a:lnTo>
                    <a:pt x="3494677" y="7620"/>
                  </a:lnTo>
                  <a:lnTo>
                    <a:pt x="3496491" y="5079"/>
                  </a:lnTo>
                  <a:lnTo>
                    <a:pt x="3500555" y="0"/>
                  </a:lnTo>
                  <a:close/>
                </a:path>
                <a:path w="3500754" h="7620">
                  <a:moveTo>
                    <a:pt x="3236167" y="0"/>
                  </a:moveTo>
                  <a:lnTo>
                    <a:pt x="0" y="0"/>
                  </a:lnTo>
                  <a:lnTo>
                    <a:pt x="1451" y="5079"/>
                  </a:lnTo>
                  <a:lnTo>
                    <a:pt x="2467" y="7620"/>
                  </a:lnTo>
                  <a:lnTo>
                    <a:pt x="3242137" y="7620"/>
                  </a:lnTo>
                  <a:lnTo>
                    <a:pt x="3236167" y="0"/>
                  </a:lnTo>
                  <a:close/>
                </a:path>
              </a:pathLst>
            </a:custGeom>
            <a:solidFill>
              <a:srgbClr val="B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3" name="object 1903"/>
            <p:cNvSpPr/>
            <p:nvPr/>
          </p:nvSpPr>
          <p:spPr>
            <a:xfrm>
              <a:off x="5477509" y="575310"/>
              <a:ext cx="3561079" cy="7620"/>
            </a:xfrm>
            <a:custGeom>
              <a:avLst/>
              <a:gdLst/>
              <a:ahLst/>
              <a:cxnLst/>
              <a:rect l="l" t="t" r="r" b="b"/>
              <a:pathLst>
                <a:path w="3561079" h="7620">
                  <a:moveTo>
                    <a:pt x="69850" y="3809"/>
                  </a:moveTo>
                  <a:lnTo>
                    <a:pt x="59689" y="3809"/>
                  </a:lnTo>
                  <a:lnTo>
                    <a:pt x="0" y="7619"/>
                  </a:lnTo>
                  <a:lnTo>
                    <a:pt x="71754" y="7619"/>
                  </a:lnTo>
                  <a:lnTo>
                    <a:pt x="69850" y="3809"/>
                  </a:lnTo>
                  <a:close/>
                </a:path>
                <a:path w="3561079" h="7620">
                  <a:moveTo>
                    <a:pt x="3308991" y="1269"/>
                  </a:moveTo>
                  <a:lnTo>
                    <a:pt x="99060" y="1269"/>
                  </a:lnTo>
                  <a:lnTo>
                    <a:pt x="100979" y="7619"/>
                  </a:lnTo>
                  <a:lnTo>
                    <a:pt x="3313966" y="7619"/>
                  </a:lnTo>
                  <a:lnTo>
                    <a:pt x="3308991" y="1269"/>
                  </a:lnTo>
                  <a:close/>
                </a:path>
                <a:path w="3561079" h="7620">
                  <a:moveTo>
                    <a:pt x="3307996" y="0"/>
                  </a:moveTo>
                  <a:lnTo>
                    <a:pt x="68326" y="0"/>
                  </a:lnTo>
                  <a:lnTo>
                    <a:pt x="69850" y="3809"/>
                  </a:lnTo>
                  <a:lnTo>
                    <a:pt x="78739" y="3809"/>
                  </a:lnTo>
                  <a:lnTo>
                    <a:pt x="99060" y="1269"/>
                  </a:lnTo>
                  <a:lnTo>
                    <a:pt x="3308991" y="1269"/>
                  </a:lnTo>
                  <a:lnTo>
                    <a:pt x="3307996" y="0"/>
                  </a:lnTo>
                  <a:close/>
                </a:path>
                <a:path w="3561079" h="7620">
                  <a:moveTo>
                    <a:pt x="3560535" y="0"/>
                  </a:moveTo>
                  <a:lnTo>
                    <a:pt x="3469458" y="0"/>
                  </a:lnTo>
                  <a:lnTo>
                    <a:pt x="3484880" y="6349"/>
                  </a:lnTo>
                  <a:lnTo>
                    <a:pt x="3489198" y="7619"/>
                  </a:lnTo>
                  <a:lnTo>
                    <a:pt x="3554729" y="7619"/>
                  </a:lnTo>
                  <a:lnTo>
                    <a:pt x="3555999" y="6349"/>
                  </a:lnTo>
                  <a:lnTo>
                    <a:pt x="3560535" y="0"/>
                  </a:lnTo>
                  <a:close/>
                </a:path>
              </a:pathLst>
            </a:custGeom>
            <a:solidFill>
              <a:srgbClr val="C2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4" name="object 1904"/>
            <p:cNvSpPr/>
            <p:nvPr/>
          </p:nvSpPr>
          <p:spPr>
            <a:xfrm>
              <a:off x="5416550" y="582929"/>
              <a:ext cx="3615690" cy="7620"/>
            </a:xfrm>
            <a:custGeom>
              <a:avLst/>
              <a:gdLst/>
              <a:ahLst/>
              <a:cxnLst/>
              <a:rect l="l" t="t" r="r" b="b"/>
              <a:pathLst>
                <a:path w="3615690" h="7620">
                  <a:moveTo>
                    <a:pt x="132715" y="0"/>
                  </a:moveTo>
                  <a:lnTo>
                    <a:pt x="60960" y="0"/>
                  </a:lnTo>
                  <a:lnTo>
                    <a:pt x="22860" y="5079"/>
                  </a:lnTo>
                  <a:lnTo>
                    <a:pt x="6350" y="6350"/>
                  </a:lnTo>
                  <a:lnTo>
                    <a:pt x="0" y="7620"/>
                  </a:lnTo>
                  <a:lnTo>
                    <a:pt x="136525" y="7620"/>
                  </a:lnTo>
                  <a:lnTo>
                    <a:pt x="132715" y="0"/>
                  </a:lnTo>
                  <a:close/>
                </a:path>
                <a:path w="3615690" h="7620">
                  <a:moveTo>
                    <a:pt x="3374926" y="0"/>
                  </a:moveTo>
                  <a:lnTo>
                    <a:pt x="161939" y="0"/>
                  </a:lnTo>
                  <a:lnTo>
                    <a:pt x="164243" y="7620"/>
                  </a:lnTo>
                  <a:lnTo>
                    <a:pt x="3380897" y="7620"/>
                  </a:lnTo>
                  <a:lnTo>
                    <a:pt x="3374926" y="0"/>
                  </a:lnTo>
                  <a:close/>
                </a:path>
                <a:path w="3615690" h="7620">
                  <a:moveTo>
                    <a:pt x="3615690" y="0"/>
                  </a:moveTo>
                  <a:lnTo>
                    <a:pt x="3550158" y="0"/>
                  </a:lnTo>
                  <a:lnTo>
                    <a:pt x="3567430" y="5079"/>
                  </a:lnTo>
                  <a:lnTo>
                    <a:pt x="3574203" y="7620"/>
                  </a:lnTo>
                  <a:lnTo>
                    <a:pt x="3607562" y="7620"/>
                  </a:lnTo>
                  <a:lnTo>
                    <a:pt x="3609340" y="6350"/>
                  </a:lnTo>
                  <a:lnTo>
                    <a:pt x="3615690" y="0"/>
                  </a:lnTo>
                  <a:close/>
                </a:path>
              </a:pathLst>
            </a:custGeom>
            <a:solidFill>
              <a:srgbClr val="C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5" name="object 1905"/>
            <p:cNvSpPr/>
            <p:nvPr/>
          </p:nvSpPr>
          <p:spPr>
            <a:xfrm>
              <a:off x="5377815" y="589279"/>
              <a:ext cx="3648075" cy="7620"/>
            </a:xfrm>
            <a:custGeom>
              <a:avLst/>
              <a:gdLst/>
              <a:ahLst/>
              <a:cxnLst/>
              <a:rect l="l" t="t" r="r" b="b"/>
              <a:pathLst>
                <a:path w="3648075" h="7620">
                  <a:moveTo>
                    <a:pt x="174625" y="0"/>
                  </a:moveTo>
                  <a:lnTo>
                    <a:pt x="45085" y="0"/>
                  </a:lnTo>
                  <a:lnTo>
                    <a:pt x="26035" y="3810"/>
                  </a:lnTo>
                  <a:lnTo>
                    <a:pt x="8255" y="6350"/>
                  </a:lnTo>
                  <a:lnTo>
                    <a:pt x="0" y="7620"/>
                  </a:lnTo>
                  <a:lnTo>
                    <a:pt x="179705" y="7620"/>
                  </a:lnTo>
                  <a:lnTo>
                    <a:pt x="177165" y="5079"/>
                  </a:lnTo>
                  <a:lnTo>
                    <a:pt x="174625" y="0"/>
                  </a:lnTo>
                  <a:close/>
                </a:path>
                <a:path w="3648075" h="7620">
                  <a:moveTo>
                    <a:pt x="3418637" y="0"/>
                  </a:moveTo>
                  <a:lnTo>
                    <a:pt x="202594" y="0"/>
                  </a:lnTo>
                  <a:lnTo>
                    <a:pt x="204898" y="7620"/>
                  </a:lnTo>
                  <a:lnTo>
                    <a:pt x="3424607" y="7620"/>
                  </a:lnTo>
                  <a:lnTo>
                    <a:pt x="3418637" y="0"/>
                  </a:lnTo>
                  <a:close/>
                </a:path>
                <a:path w="3648075" h="7620">
                  <a:moveTo>
                    <a:pt x="3648075" y="0"/>
                  </a:moveTo>
                  <a:lnTo>
                    <a:pt x="3609551" y="0"/>
                  </a:lnTo>
                  <a:lnTo>
                    <a:pt x="3626485" y="6350"/>
                  </a:lnTo>
                  <a:lnTo>
                    <a:pt x="3630930" y="7620"/>
                  </a:lnTo>
                  <a:lnTo>
                    <a:pt x="3637280" y="7620"/>
                  </a:lnTo>
                  <a:lnTo>
                    <a:pt x="3639185" y="6350"/>
                  </a:lnTo>
                  <a:lnTo>
                    <a:pt x="3648075" y="0"/>
                  </a:lnTo>
                  <a:close/>
                </a:path>
              </a:pathLst>
            </a:custGeom>
            <a:solidFill>
              <a:srgbClr val="C7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6" name="object 1906"/>
            <p:cNvSpPr/>
            <p:nvPr/>
          </p:nvSpPr>
          <p:spPr>
            <a:xfrm>
              <a:off x="5344795" y="596899"/>
              <a:ext cx="3684270" cy="7620"/>
            </a:xfrm>
            <a:custGeom>
              <a:avLst/>
              <a:gdLst/>
              <a:ahLst/>
              <a:cxnLst/>
              <a:rect l="l" t="t" r="r" b="b"/>
              <a:pathLst>
                <a:path w="3684270" h="7620">
                  <a:moveTo>
                    <a:pt x="212725" y="0"/>
                  </a:moveTo>
                  <a:lnTo>
                    <a:pt x="33020" y="0"/>
                  </a:lnTo>
                  <a:lnTo>
                    <a:pt x="24765" y="1269"/>
                  </a:lnTo>
                  <a:lnTo>
                    <a:pt x="8255" y="5079"/>
                  </a:lnTo>
                  <a:lnTo>
                    <a:pt x="0" y="7620"/>
                  </a:lnTo>
                  <a:lnTo>
                    <a:pt x="220345" y="7620"/>
                  </a:lnTo>
                  <a:lnTo>
                    <a:pt x="212725" y="0"/>
                  </a:lnTo>
                  <a:close/>
                </a:path>
                <a:path w="3684270" h="7620">
                  <a:moveTo>
                    <a:pt x="3668395" y="1269"/>
                  </a:moveTo>
                  <a:lnTo>
                    <a:pt x="3663315" y="5079"/>
                  </a:lnTo>
                  <a:lnTo>
                    <a:pt x="3660049" y="7620"/>
                  </a:lnTo>
                  <a:lnTo>
                    <a:pt x="3683997" y="7620"/>
                  </a:lnTo>
                  <a:lnTo>
                    <a:pt x="3678555" y="5079"/>
                  </a:lnTo>
                  <a:lnTo>
                    <a:pt x="3668395" y="1269"/>
                  </a:lnTo>
                  <a:close/>
                </a:path>
                <a:path w="3684270" h="7620">
                  <a:moveTo>
                    <a:pt x="3670300" y="0"/>
                  </a:moveTo>
                  <a:lnTo>
                    <a:pt x="3663950" y="0"/>
                  </a:lnTo>
                  <a:lnTo>
                    <a:pt x="3668395" y="1269"/>
                  </a:lnTo>
                  <a:lnTo>
                    <a:pt x="3670300" y="0"/>
                  </a:lnTo>
                  <a:close/>
                </a:path>
                <a:path w="3684270" h="7620">
                  <a:moveTo>
                    <a:pt x="3457627" y="0"/>
                  </a:moveTo>
                  <a:lnTo>
                    <a:pt x="237918" y="0"/>
                  </a:lnTo>
                  <a:lnTo>
                    <a:pt x="240221" y="7620"/>
                  </a:lnTo>
                  <a:lnTo>
                    <a:pt x="3463597" y="7620"/>
                  </a:lnTo>
                  <a:lnTo>
                    <a:pt x="3457627" y="0"/>
                  </a:lnTo>
                  <a:close/>
                </a:path>
              </a:pathLst>
            </a:custGeom>
            <a:solidFill>
              <a:srgbClr val="CA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7" name="object 1907"/>
            <p:cNvSpPr/>
            <p:nvPr/>
          </p:nvSpPr>
          <p:spPr>
            <a:xfrm>
              <a:off x="5317066" y="604520"/>
              <a:ext cx="3728085" cy="7620"/>
            </a:xfrm>
            <a:custGeom>
              <a:avLst/>
              <a:gdLst/>
              <a:ahLst/>
              <a:cxnLst/>
              <a:rect l="l" t="t" r="r" b="b"/>
              <a:pathLst>
                <a:path w="3728084" h="7620">
                  <a:moveTo>
                    <a:pt x="248073" y="0"/>
                  </a:moveTo>
                  <a:lnTo>
                    <a:pt x="27728" y="0"/>
                  </a:lnTo>
                  <a:lnTo>
                    <a:pt x="19473" y="2539"/>
                  </a:lnTo>
                  <a:lnTo>
                    <a:pt x="4233" y="6349"/>
                  </a:lnTo>
                  <a:lnTo>
                    <a:pt x="0" y="7619"/>
                  </a:lnTo>
                  <a:lnTo>
                    <a:pt x="255693" y="7619"/>
                  </a:lnTo>
                  <a:lnTo>
                    <a:pt x="248073" y="0"/>
                  </a:lnTo>
                  <a:close/>
                </a:path>
                <a:path w="3728084" h="7620">
                  <a:moveTo>
                    <a:pt x="3711726" y="0"/>
                  </a:moveTo>
                  <a:lnTo>
                    <a:pt x="3687777" y="0"/>
                  </a:lnTo>
                  <a:lnTo>
                    <a:pt x="3679613" y="6349"/>
                  </a:lnTo>
                  <a:lnTo>
                    <a:pt x="3677073" y="7619"/>
                  </a:lnTo>
                  <a:lnTo>
                    <a:pt x="3727510" y="7619"/>
                  </a:lnTo>
                  <a:lnTo>
                    <a:pt x="3725333" y="6349"/>
                  </a:lnTo>
                  <a:lnTo>
                    <a:pt x="3711726" y="0"/>
                  </a:lnTo>
                  <a:close/>
                </a:path>
                <a:path w="3728084" h="7620">
                  <a:moveTo>
                    <a:pt x="3491326" y="0"/>
                  </a:moveTo>
                  <a:lnTo>
                    <a:pt x="267950" y="0"/>
                  </a:lnTo>
                  <a:lnTo>
                    <a:pt x="270254" y="7619"/>
                  </a:lnTo>
                  <a:lnTo>
                    <a:pt x="3497296" y="7619"/>
                  </a:lnTo>
                  <a:lnTo>
                    <a:pt x="3491326" y="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8" name="object 1908"/>
            <p:cNvSpPr/>
            <p:nvPr/>
          </p:nvSpPr>
          <p:spPr>
            <a:xfrm>
              <a:off x="5302885" y="610869"/>
              <a:ext cx="3752850" cy="7620"/>
            </a:xfrm>
            <a:custGeom>
              <a:avLst/>
              <a:gdLst/>
              <a:ahLst/>
              <a:cxnLst/>
              <a:rect l="l" t="t" r="r" b="b"/>
              <a:pathLst>
                <a:path w="3752850" h="7620">
                  <a:moveTo>
                    <a:pt x="274320" y="3810"/>
                  </a:moveTo>
                  <a:lnTo>
                    <a:pt x="270510" y="3810"/>
                  </a:lnTo>
                  <a:lnTo>
                    <a:pt x="270510" y="0"/>
                  </a:lnTo>
                  <a:lnTo>
                    <a:pt x="12052" y="0"/>
                  </a:lnTo>
                  <a:lnTo>
                    <a:pt x="12052" y="381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274320" y="7620"/>
                  </a:lnTo>
                  <a:lnTo>
                    <a:pt x="274320" y="3810"/>
                  </a:lnTo>
                  <a:close/>
                </a:path>
                <a:path w="3752850" h="7620">
                  <a:moveTo>
                    <a:pt x="3516452" y="7620"/>
                  </a:moveTo>
                  <a:lnTo>
                    <a:pt x="3510470" y="0"/>
                  </a:lnTo>
                  <a:lnTo>
                    <a:pt x="284048" y="0"/>
                  </a:lnTo>
                  <a:lnTo>
                    <a:pt x="286346" y="7620"/>
                  </a:lnTo>
                  <a:lnTo>
                    <a:pt x="3516452" y="7620"/>
                  </a:lnTo>
                  <a:close/>
                </a:path>
                <a:path w="3752850" h="7620">
                  <a:moveTo>
                    <a:pt x="3752570" y="7620"/>
                  </a:moveTo>
                  <a:lnTo>
                    <a:pt x="3739515" y="0"/>
                  </a:lnTo>
                  <a:lnTo>
                    <a:pt x="3693782" y="0"/>
                  </a:lnTo>
                  <a:lnTo>
                    <a:pt x="3678555" y="7620"/>
                  </a:lnTo>
                  <a:lnTo>
                    <a:pt x="3752570" y="7620"/>
                  </a:lnTo>
                  <a:close/>
                </a:path>
              </a:pathLst>
            </a:custGeom>
            <a:solidFill>
              <a:srgbClr val="C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9" name="object 1909"/>
            <p:cNvSpPr/>
            <p:nvPr/>
          </p:nvSpPr>
          <p:spPr>
            <a:xfrm>
              <a:off x="5274945" y="618489"/>
              <a:ext cx="3795395" cy="7620"/>
            </a:xfrm>
            <a:custGeom>
              <a:avLst/>
              <a:gdLst/>
              <a:ahLst/>
              <a:cxnLst/>
              <a:rect l="l" t="t" r="r" b="b"/>
              <a:pathLst>
                <a:path w="3795395" h="7620">
                  <a:moveTo>
                    <a:pt x="304165" y="0"/>
                  </a:moveTo>
                  <a:lnTo>
                    <a:pt x="22224" y="0"/>
                  </a:lnTo>
                  <a:lnTo>
                    <a:pt x="18415" y="1269"/>
                  </a:lnTo>
                  <a:lnTo>
                    <a:pt x="5715" y="5079"/>
                  </a:lnTo>
                  <a:lnTo>
                    <a:pt x="0" y="7620"/>
                  </a:lnTo>
                  <a:lnTo>
                    <a:pt x="312420" y="7620"/>
                  </a:lnTo>
                  <a:lnTo>
                    <a:pt x="306705" y="2539"/>
                  </a:lnTo>
                  <a:lnTo>
                    <a:pt x="304165" y="0"/>
                  </a:lnTo>
                  <a:close/>
                </a:path>
                <a:path w="3795395" h="7620">
                  <a:moveTo>
                    <a:pt x="3780517" y="0"/>
                  </a:moveTo>
                  <a:lnTo>
                    <a:pt x="3706494" y="0"/>
                  </a:lnTo>
                  <a:lnTo>
                    <a:pt x="3696335" y="5079"/>
                  </a:lnTo>
                  <a:lnTo>
                    <a:pt x="3690746" y="7620"/>
                  </a:lnTo>
                  <a:lnTo>
                    <a:pt x="3795395" y="7620"/>
                  </a:lnTo>
                  <a:lnTo>
                    <a:pt x="3782695" y="1269"/>
                  </a:lnTo>
                  <a:lnTo>
                    <a:pt x="3780517" y="0"/>
                  </a:lnTo>
                  <a:close/>
                </a:path>
                <a:path w="3795395" h="7620">
                  <a:moveTo>
                    <a:pt x="3544393" y="0"/>
                  </a:moveTo>
                  <a:lnTo>
                    <a:pt x="314295" y="0"/>
                  </a:lnTo>
                  <a:lnTo>
                    <a:pt x="316599" y="7620"/>
                  </a:lnTo>
                  <a:lnTo>
                    <a:pt x="3550363" y="7620"/>
                  </a:lnTo>
                  <a:lnTo>
                    <a:pt x="3544393" y="0"/>
                  </a:lnTo>
                  <a:close/>
                </a:path>
              </a:pathLst>
            </a:custGeom>
            <a:solidFill>
              <a:srgbClr val="D2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0" name="object 1910"/>
            <p:cNvSpPr/>
            <p:nvPr/>
          </p:nvSpPr>
          <p:spPr>
            <a:xfrm>
              <a:off x="5257800" y="626110"/>
              <a:ext cx="3824604" cy="7620"/>
            </a:xfrm>
            <a:custGeom>
              <a:avLst/>
              <a:gdLst/>
              <a:ahLst/>
              <a:cxnLst/>
              <a:rect l="l" t="t" r="r" b="b"/>
              <a:pathLst>
                <a:path w="3824604" h="7620">
                  <a:moveTo>
                    <a:pt x="329565" y="0"/>
                  </a:moveTo>
                  <a:lnTo>
                    <a:pt x="17144" y="0"/>
                  </a:lnTo>
                  <a:lnTo>
                    <a:pt x="0" y="7619"/>
                  </a:lnTo>
                  <a:lnTo>
                    <a:pt x="3573478" y="7619"/>
                  </a:lnTo>
                  <a:lnTo>
                    <a:pt x="3571488" y="5079"/>
                  </a:lnTo>
                  <a:lnTo>
                    <a:pt x="335279" y="5079"/>
                  </a:lnTo>
                  <a:lnTo>
                    <a:pt x="329565" y="0"/>
                  </a:lnTo>
                  <a:close/>
                </a:path>
                <a:path w="3824604" h="7620">
                  <a:moveTo>
                    <a:pt x="3567508" y="0"/>
                  </a:moveTo>
                  <a:lnTo>
                    <a:pt x="333744" y="0"/>
                  </a:lnTo>
                  <a:lnTo>
                    <a:pt x="335279" y="5079"/>
                  </a:lnTo>
                  <a:lnTo>
                    <a:pt x="3571488" y="5079"/>
                  </a:lnTo>
                  <a:lnTo>
                    <a:pt x="3567508" y="0"/>
                  </a:lnTo>
                  <a:close/>
                </a:path>
                <a:path w="3824604" h="7620">
                  <a:moveTo>
                    <a:pt x="3812540" y="0"/>
                  </a:moveTo>
                  <a:lnTo>
                    <a:pt x="3707891" y="0"/>
                  </a:lnTo>
                  <a:lnTo>
                    <a:pt x="3699509" y="3809"/>
                  </a:lnTo>
                  <a:lnTo>
                    <a:pt x="3690365" y="7619"/>
                  </a:lnTo>
                  <a:lnTo>
                    <a:pt x="3824151" y="7619"/>
                  </a:lnTo>
                  <a:lnTo>
                    <a:pt x="3815079" y="1269"/>
                  </a:lnTo>
                  <a:lnTo>
                    <a:pt x="3812540" y="0"/>
                  </a:lnTo>
                  <a:close/>
                </a:path>
              </a:pathLst>
            </a:custGeom>
            <a:solidFill>
              <a:srgbClr val="D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1" name="object 1911"/>
            <p:cNvSpPr/>
            <p:nvPr/>
          </p:nvSpPr>
          <p:spPr>
            <a:xfrm>
              <a:off x="5252085" y="632459"/>
              <a:ext cx="3836670" cy="7620"/>
            </a:xfrm>
            <a:custGeom>
              <a:avLst/>
              <a:gdLst/>
              <a:ahLst/>
              <a:cxnLst/>
              <a:rect l="l" t="t" r="r" b="b"/>
              <a:pathLst>
                <a:path w="3836670" h="7620">
                  <a:moveTo>
                    <a:pt x="3581679" y="1270"/>
                  </a:moveTo>
                  <a:lnTo>
                    <a:pt x="3578695" y="1270"/>
                  </a:lnTo>
                  <a:lnTo>
                    <a:pt x="3578695" y="0"/>
                  </a:lnTo>
                  <a:lnTo>
                    <a:pt x="7137" y="0"/>
                  </a:lnTo>
                  <a:lnTo>
                    <a:pt x="7137" y="1270"/>
                  </a:lnTo>
                  <a:lnTo>
                    <a:pt x="0" y="1270"/>
                  </a:lnTo>
                  <a:lnTo>
                    <a:pt x="0" y="7620"/>
                  </a:lnTo>
                  <a:lnTo>
                    <a:pt x="3581679" y="7620"/>
                  </a:lnTo>
                  <a:lnTo>
                    <a:pt x="3581679" y="1270"/>
                  </a:lnTo>
                  <a:close/>
                </a:path>
                <a:path w="3836670" h="7620">
                  <a:moveTo>
                    <a:pt x="3836212" y="3810"/>
                  </a:moveTo>
                  <a:lnTo>
                    <a:pt x="3830764" y="3810"/>
                  </a:lnTo>
                  <a:lnTo>
                    <a:pt x="3830764" y="0"/>
                  </a:lnTo>
                  <a:lnTo>
                    <a:pt x="3694557" y="0"/>
                  </a:lnTo>
                  <a:lnTo>
                    <a:pt x="3694557" y="3810"/>
                  </a:lnTo>
                  <a:lnTo>
                    <a:pt x="3683000" y="3810"/>
                  </a:lnTo>
                  <a:lnTo>
                    <a:pt x="3683000" y="7620"/>
                  </a:lnTo>
                  <a:lnTo>
                    <a:pt x="3836212" y="7620"/>
                  </a:lnTo>
                  <a:lnTo>
                    <a:pt x="3836212" y="3810"/>
                  </a:lnTo>
                  <a:close/>
                </a:path>
              </a:pathLst>
            </a:custGeom>
            <a:solidFill>
              <a:srgbClr val="D7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2" name="object 1912"/>
            <p:cNvSpPr/>
            <p:nvPr/>
          </p:nvSpPr>
          <p:spPr>
            <a:xfrm>
              <a:off x="5233987" y="640079"/>
              <a:ext cx="3867150" cy="7620"/>
            </a:xfrm>
            <a:custGeom>
              <a:avLst/>
              <a:gdLst/>
              <a:ahLst/>
              <a:cxnLst/>
              <a:rect l="l" t="t" r="r" b="b"/>
              <a:pathLst>
                <a:path w="3867150" h="7620">
                  <a:moveTo>
                    <a:pt x="3602266" y="0"/>
                  </a:moveTo>
                  <a:lnTo>
                    <a:pt x="12382" y="0"/>
                  </a:lnTo>
                  <a:lnTo>
                    <a:pt x="2222" y="6350"/>
                  </a:lnTo>
                  <a:lnTo>
                    <a:pt x="0" y="7620"/>
                  </a:lnTo>
                  <a:lnTo>
                    <a:pt x="3608236" y="7620"/>
                  </a:lnTo>
                  <a:lnTo>
                    <a:pt x="3602266" y="0"/>
                  </a:lnTo>
                  <a:close/>
                </a:path>
                <a:path w="3867150" h="7620">
                  <a:moveTo>
                    <a:pt x="3857035" y="0"/>
                  </a:moveTo>
                  <a:lnTo>
                    <a:pt x="3694112" y="0"/>
                  </a:lnTo>
                  <a:lnTo>
                    <a:pt x="3675062" y="6350"/>
                  </a:lnTo>
                  <a:lnTo>
                    <a:pt x="3671506" y="7620"/>
                  </a:lnTo>
                  <a:lnTo>
                    <a:pt x="3867150" y="7620"/>
                  </a:lnTo>
                  <a:lnTo>
                    <a:pt x="3864292" y="5079"/>
                  </a:lnTo>
                  <a:lnTo>
                    <a:pt x="3857035" y="0"/>
                  </a:lnTo>
                  <a:close/>
                </a:path>
              </a:pathLst>
            </a:custGeom>
            <a:solidFill>
              <a:srgbClr val="DA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3" name="object 1913"/>
            <p:cNvSpPr/>
            <p:nvPr/>
          </p:nvSpPr>
          <p:spPr>
            <a:xfrm>
              <a:off x="5225034" y="647699"/>
              <a:ext cx="3883660" cy="7620"/>
            </a:xfrm>
            <a:custGeom>
              <a:avLst/>
              <a:gdLst/>
              <a:ahLst/>
              <a:cxnLst/>
              <a:rect l="l" t="t" r="r" b="b"/>
              <a:pathLst>
                <a:path w="3883659" h="7620">
                  <a:moveTo>
                    <a:pt x="3621659" y="3810"/>
                  </a:moveTo>
                  <a:lnTo>
                    <a:pt x="3618674" y="3810"/>
                  </a:lnTo>
                  <a:lnTo>
                    <a:pt x="3618674" y="0"/>
                  </a:lnTo>
                  <a:lnTo>
                    <a:pt x="5613" y="0"/>
                  </a:lnTo>
                  <a:lnTo>
                    <a:pt x="5613" y="381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3621659" y="7620"/>
                  </a:lnTo>
                  <a:lnTo>
                    <a:pt x="3621659" y="3810"/>
                  </a:lnTo>
                  <a:close/>
                </a:path>
                <a:path w="3883659" h="7620">
                  <a:moveTo>
                    <a:pt x="3883241" y="5080"/>
                  </a:moveTo>
                  <a:lnTo>
                    <a:pt x="3878948" y="5080"/>
                  </a:lnTo>
                  <a:lnTo>
                    <a:pt x="3878948" y="0"/>
                  </a:lnTo>
                  <a:lnTo>
                    <a:pt x="3673348" y="0"/>
                  </a:lnTo>
                  <a:lnTo>
                    <a:pt x="3673348" y="5080"/>
                  </a:lnTo>
                  <a:lnTo>
                    <a:pt x="3661460" y="5080"/>
                  </a:lnTo>
                  <a:lnTo>
                    <a:pt x="3661460" y="7620"/>
                  </a:lnTo>
                  <a:lnTo>
                    <a:pt x="3883241" y="7620"/>
                  </a:lnTo>
                  <a:lnTo>
                    <a:pt x="3883241" y="5080"/>
                  </a:lnTo>
                  <a:close/>
                </a:path>
              </a:pathLst>
            </a:custGeom>
            <a:solidFill>
              <a:srgbClr val="D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4" name="object 1914"/>
            <p:cNvSpPr/>
            <p:nvPr/>
          </p:nvSpPr>
          <p:spPr>
            <a:xfrm>
              <a:off x="5216525" y="654049"/>
              <a:ext cx="3897629" cy="7620"/>
            </a:xfrm>
            <a:custGeom>
              <a:avLst/>
              <a:gdLst/>
              <a:ahLst/>
              <a:cxnLst/>
              <a:rect l="l" t="t" r="r" b="b"/>
              <a:pathLst>
                <a:path w="3897629" h="7620">
                  <a:moveTo>
                    <a:pt x="3635146" y="3810"/>
                  </a:moveTo>
                  <a:lnTo>
                    <a:pt x="3632162" y="3810"/>
                  </a:lnTo>
                  <a:lnTo>
                    <a:pt x="3632162" y="0"/>
                  </a:lnTo>
                  <a:lnTo>
                    <a:pt x="5448" y="0"/>
                  </a:lnTo>
                  <a:lnTo>
                    <a:pt x="5448" y="381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3635146" y="7620"/>
                  </a:lnTo>
                  <a:lnTo>
                    <a:pt x="3635146" y="3810"/>
                  </a:lnTo>
                  <a:close/>
                </a:path>
                <a:path w="3897629" h="7620">
                  <a:moveTo>
                    <a:pt x="3897617" y="3810"/>
                  </a:moveTo>
                  <a:lnTo>
                    <a:pt x="3894442" y="3810"/>
                  </a:lnTo>
                  <a:lnTo>
                    <a:pt x="3894442" y="1270"/>
                  </a:lnTo>
                  <a:lnTo>
                    <a:pt x="3892461" y="1270"/>
                  </a:lnTo>
                  <a:lnTo>
                    <a:pt x="3892461" y="0"/>
                  </a:lnTo>
                  <a:lnTo>
                    <a:pt x="3667595" y="0"/>
                  </a:lnTo>
                  <a:lnTo>
                    <a:pt x="3667595" y="1270"/>
                  </a:lnTo>
                  <a:lnTo>
                    <a:pt x="3660457" y="1270"/>
                  </a:lnTo>
                  <a:lnTo>
                    <a:pt x="3660457" y="3810"/>
                  </a:lnTo>
                  <a:lnTo>
                    <a:pt x="3646170" y="3810"/>
                  </a:lnTo>
                  <a:lnTo>
                    <a:pt x="3646170" y="7620"/>
                  </a:lnTo>
                  <a:lnTo>
                    <a:pt x="3897617" y="7620"/>
                  </a:lnTo>
                  <a:lnTo>
                    <a:pt x="3897617" y="3810"/>
                  </a:lnTo>
                  <a:close/>
                </a:path>
              </a:pathLst>
            </a:custGeom>
            <a:solidFill>
              <a:srgbClr val="D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5" name="object 1915"/>
            <p:cNvSpPr/>
            <p:nvPr/>
          </p:nvSpPr>
          <p:spPr>
            <a:xfrm>
              <a:off x="5207000" y="661670"/>
              <a:ext cx="3916679" cy="7620"/>
            </a:xfrm>
            <a:custGeom>
              <a:avLst/>
              <a:gdLst/>
              <a:ahLst/>
              <a:cxnLst/>
              <a:rect l="l" t="t" r="r" b="b"/>
              <a:pathLst>
                <a:path w="3916679" h="7620">
                  <a:moveTo>
                    <a:pt x="3909060" y="0"/>
                  </a:moveTo>
                  <a:lnTo>
                    <a:pt x="6349" y="0"/>
                  </a:lnTo>
                  <a:lnTo>
                    <a:pt x="0" y="7619"/>
                  </a:lnTo>
                  <a:lnTo>
                    <a:pt x="3916680" y="7619"/>
                  </a:lnTo>
                  <a:lnTo>
                    <a:pt x="3909060" y="0"/>
                  </a:lnTo>
                  <a:close/>
                </a:path>
              </a:pathLst>
            </a:custGeom>
            <a:solidFill>
              <a:srgbClr val="E2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6" name="object 1916"/>
            <p:cNvSpPr/>
            <p:nvPr/>
          </p:nvSpPr>
          <p:spPr>
            <a:xfrm>
              <a:off x="5200650" y="669289"/>
              <a:ext cx="3928745" cy="7620"/>
            </a:xfrm>
            <a:custGeom>
              <a:avLst/>
              <a:gdLst/>
              <a:ahLst/>
              <a:cxnLst/>
              <a:rect l="l" t="t" r="r" b="b"/>
              <a:pathLst>
                <a:path w="3928745" h="7620">
                  <a:moveTo>
                    <a:pt x="3923030" y="0"/>
                  </a:moveTo>
                  <a:lnTo>
                    <a:pt x="6350" y="0"/>
                  </a:lnTo>
                  <a:lnTo>
                    <a:pt x="1270" y="5079"/>
                  </a:lnTo>
                  <a:lnTo>
                    <a:pt x="0" y="7620"/>
                  </a:lnTo>
                  <a:lnTo>
                    <a:pt x="3928392" y="7620"/>
                  </a:lnTo>
                  <a:lnTo>
                    <a:pt x="3925570" y="2539"/>
                  </a:lnTo>
                  <a:lnTo>
                    <a:pt x="3923030" y="0"/>
                  </a:lnTo>
                  <a:close/>
                </a:path>
              </a:pathLst>
            </a:custGeom>
            <a:solidFill>
              <a:srgbClr val="E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7" name="object 1917"/>
            <p:cNvSpPr/>
            <p:nvPr/>
          </p:nvSpPr>
          <p:spPr>
            <a:xfrm>
              <a:off x="5197475" y="675639"/>
              <a:ext cx="3935095" cy="7620"/>
            </a:xfrm>
            <a:custGeom>
              <a:avLst/>
              <a:gdLst/>
              <a:ahLst/>
              <a:cxnLst/>
              <a:rect l="l" t="t" r="r" b="b"/>
              <a:pathLst>
                <a:path w="3935095" h="7620">
                  <a:moveTo>
                    <a:pt x="3930861" y="0"/>
                  </a:moveTo>
                  <a:lnTo>
                    <a:pt x="3810" y="0"/>
                  </a:lnTo>
                  <a:lnTo>
                    <a:pt x="0" y="7620"/>
                  </a:lnTo>
                  <a:lnTo>
                    <a:pt x="3935095" y="7620"/>
                  </a:lnTo>
                  <a:lnTo>
                    <a:pt x="3930861" y="0"/>
                  </a:lnTo>
                  <a:close/>
                </a:path>
              </a:pathLst>
            </a:custGeom>
            <a:solidFill>
              <a:srgbClr val="E7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8" name="object 1918"/>
            <p:cNvSpPr/>
            <p:nvPr/>
          </p:nvSpPr>
          <p:spPr>
            <a:xfrm>
              <a:off x="5195252" y="683259"/>
              <a:ext cx="3941445" cy="7620"/>
            </a:xfrm>
            <a:custGeom>
              <a:avLst/>
              <a:gdLst/>
              <a:ahLst/>
              <a:cxnLst/>
              <a:rect l="l" t="t" r="r" b="b"/>
              <a:pathLst>
                <a:path w="3941445" h="7620">
                  <a:moveTo>
                    <a:pt x="3941127" y="3810"/>
                  </a:moveTo>
                  <a:lnTo>
                    <a:pt x="3938574" y="3810"/>
                  </a:lnTo>
                  <a:lnTo>
                    <a:pt x="3938574" y="0"/>
                  </a:lnTo>
                  <a:lnTo>
                    <a:pt x="1270" y="0"/>
                  </a:lnTo>
                  <a:lnTo>
                    <a:pt x="1270" y="381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3941127" y="7620"/>
                  </a:lnTo>
                  <a:lnTo>
                    <a:pt x="3941127" y="3810"/>
                  </a:lnTo>
                  <a:close/>
                </a:path>
              </a:pathLst>
            </a:custGeom>
            <a:solidFill>
              <a:srgbClr val="EA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9" name="object 1919"/>
            <p:cNvSpPr/>
            <p:nvPr/>
          </p:nvSpPr>
          <p:spPr>
            <a:xfrm>
              <a:off x="5193334" y="690879"/>
              <a:ext cx="3946525" cy="7620"/>
            </a:xfrm>
            <a:custGeom>
              <a:avLst/>
              <a:gdLst/>
              <a:ahLst/>
              <a:cxnLst/>
              <a:rect l="l" t="t" r="r" b="b"/>
              <a:pathLst>
                <a:path w="3946525" h="7620">
                  <a:moveTo>
                    <a:pt x="3946220" y="3810"/>
                  </a:moveTo>
                  <a:lnTo>
                    <a:pt x="3944950" y="3810"/>
                  </a:lnTo>
                  <a:lnTo>
                    <a:pt x="3944950" y="0"/>
                  </a:lnTo>
                  <a:lnTo>
                    <a:pt x="1282" y="0"/>
                  </a:lnTo>
                  <a:lnTo>
                    <a:pt x="1282" y="381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3946220" y="7620"/>
                  </a:lnTo>
                  <a:lnTo>
                    <a:pt x="3946220" y="3810"/>
                  </a:lnTo>
                  <a:close/>
                </a:path>
              </a:pathLst>
            </a:custGeom>
            <a:solidFill>
              <a:srgbClr val="E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0" name="object 1920"/>
            <p:cNvSpPr/>
            <p:nvPr/>
          </p:nvSpPr>
          <p:spPr>
            <a:xfrm>
              <a:off x="5191759" y="697229"/>
              <a:ext cx="3950335" cy="7620"/>
            </a:xfrm>
            <a:custGeom>
              <a:avLst/>
              <a:gdLst/>
              <a:ahLst/>
              <a:cxnLst/>
              <a:rect l="l" t="t" r="r" b="b"/>
              <a:pathLst>
                <a:path w="3950334" h="7620">
                  <a:moveTo>
                    <a:pt x="3948006" y="0"/>
                  </a:moveTo>
                  <a:lnTo>
                    <a:pt x="1270" y="0"/>
                  </a:lnTo>
                  <a:lnTo>
                    <a:pt x="0" y="2539"/>
                  </a:lnTo>
                  <a:lnTo>
                    <a:pt x="0" y="7620"/>
                  </a:lnTo>
                  <a:lnTo>
                    <a:pt x="3950335" y="7620"/>
                  </a:lnTo>
                  <a:lnTo>
                    <a:pt x="3949699" y="5079"/>
                  </a:lnTo>
                  <a:lnTo>
                    <a:pt x="3948006" y="0"/>
                  </a:lnTo>
                  <a:close/>
                </a:path>
              </a:pathLst>
            </a:custGeom>
            <a:solidFill>
              <a:srgbClr val="E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1" name="object 1921"/>
            <p:cNvSpPr/>
            <p:nvPr/>
          </p:nvSpPr>
          <p:spPr>
            <a:xfrm>
              <a:off x="5191760" y="704849"/>
              <a:ext cx="3951604" cy="7620"/>
            </a:xfrm>
            <a:custGeom>
              <a:avLst/>
              <a:gdLst/>
              <a:ahLst/>
              <a:cxnLst/>
              <a:rect l="l" t="t" r="r" b="b"/>
              <a:pathLst>
                <a:path w="3951604" h="7620">
                  <a:moveTo>
                    <a:pt x="3951592" y="2540"/>
                  </a:moveTo>
                  <a:lnTo>
                    <a:pt x="3950639" y="2540"/>
                  </a:lnTo>
                  <a:lnTo>
                    <a:pt x="3950639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1270" y="2540"/>
                  </a:lnTo>
                  <a:lnTo>
                    <a:pt x="1270" y="7620"/>
                  </a:lnTo>
                  <a:lnTo>
                    <a:pt x="3951592" y="7620"/>
                  </a:lnTo>
                  <a:lnTo>
                    <a:pt x="3951592" y="2540"/>
                  </a:lnTo>
                  <a:close/>
                </a:path>
              </a:pathLst>
            </a:custGeom>
            <a:solidFill>
              <a:srgbClr val="F2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2" name="object 1922"/>
            <p:cNvSpPr/>
            <p:nvPr/>
          </p:nvSpPr>
          <p:spPr>
            <a:xfrm>
              <a:off x="5194935" y="712469"/>
              <a:ext cx="3949065" cy="7620"/>
            </a:xfrm>
            <a:custGeom>
              <a:avLst/>
              <a:gdLst/>
              <a:ahLst/>
              <a:cxnLst/>
              <a:rect l="l" t="t" r="r" b="b"/>
              <a:pathLst>
                <a:path w="3949065" h="7620">
                  <a:moveTo>
                    <a:pt x="3949065" y="0"/>
                  </a:moveTo>
                  <a:lnTo>
                    <a:pt x="0" y="0"/>
                  </a:lnTo>
                  <a:lnTo>
                    <a:pt x="0" y="6350"/>
                  </a:lnTo>
                  <a:lnTo>
                    <a:pt x="889" y="6350"/>
                  </a:lnTo>
                  <a:lnTo>
                    <a:pt x="889" y="7620"/>
                  </a:lnTo>
                  <a:lnTo>
                    <a:pt x="3949065" y="7620"/>
                  </a:lnTo>
                  <a:lnTo>
                    <a:pt x="3949065" y="6350"/>
                  </a:lnTo>
                  <a:lnTo>
                    <a:pt x="3949065" y="0"/>
                  </a:lnTo>
                  <a:close/>
                </a:path>
              </a:pathLst>
            </a:custGeom>
            <a:solidFill>
              <a:srgbClr val="F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3" name="object 1923"/>
            <p:cNvSpPr/>
            <p:nvPr/>
          </p:nvSpPr>
          <p:spPr>
            <a:xfrm>
              <a:off x="5195570" y="718820"/>
              <a:ext cx="3948429" cy="7620"/>
            </a:xfrm>
            <a:custGeom>
              <a:avLst/>
              <a:gdLst/>
              <a:ahLst/>
              <a:cxnLst/>
              <a:rect l="l" t="t" r="r" b="b"/>
              <a:pathLst>
                <a:path w="3948429" h="7620">
                  <a:moveTo>
                    <a:pt x="3948429" y="0"/>
                  </a:moveTo>
                  <a:lnTo>
                    <a:pt x="0" y="0"/>
                  </a:lnTo>
                  <a:lnTo>
                    <a:pt x="2539" y="6349"/>
                  </a:lnTo>
                  <a:lnTo>
                    <a:pt x="3301" y="7619"/>
                  </a:lnTo>
                  <a:lnTo>
                    <a:pt x="3947159" y="7619"/>
                  </a:lnTo>
                  <a:lnTo>
                    <a:pt x="3948429" y="2539"/>
                  </a:lnTo>
                  <a:lnTo>
                    <a:pt x="3948429" y="0"/>
                  </a:lnTo>
                  <a:close/>
                </a:path>
              </a:pathLst>
            </a:custGeom>
            <a:solidFill>
              <a:srgbClr val="F7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4" name="object 1924"/>
            <p:cNvSpPr/>
            <p:nvPr/>
          </p:nvSpPr>
          <p:spPr>
            <a:xfrm>
              <a:off x="5198871" y="726439"/>
              <a:ext cx="3943985" cy="7620"/>
            </a:xfrm>
            <a:custGeom>
              <a:avLst/>
              <a:gdLst/>
              <a:ahLst/>
              <a:cxnLst/>
              <a:rect l="l" t="t" r="r" b="b"/>
              <a:pathLst>
                <a:path w="3943984" h="7620">
                  <a:moveTo>
                    <a:pt x="3943857" y="0"/>
                  </a:moveTo>
                  <a:lnTo>
                    <a:pt x="0" y="0"/>
                  </a:lnTo>
                  <a:lnTo>
                    <a:pt x="3048" y="5079"/>
                  </a:lnTo>
                  <a:lnTo>
                    <a:pt x="5080" y="7620"/>
                  </a:lnTo>
                  <a:lnTo>
                    <a:pt x="3941635" y="7620"/>
                  </a:lnTo>
                  <a:lnTo>
                    <a:pt x="3942587" y="5079"/>
                  </a:lnTo>
                  <a:lnTo>
                    <a:pt x="3943857" y="0"/>
                  </a:lnTo>
                  <a:close/>
                </a:path>
              </a:pathLst>
            </a:custGeom>
            <a:solidFill>
              <a:srgbClr val="FA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5" name="object 1925"/>
            <p:cNvSpPr/>
            <p:nvPr/>
          </p:nvSpPr>
          <p:spPr>
            <a:xfrm>
              <a:off x="5204968" y="732789"/>
              <a:ext cx="3935095" cy="7620"/>
            </a:xfrm>
            <a:custGeom>
              <a:avLst/>
              <a:gdLst/>
              <a:ahLst/>
              <a:cxnLst/>
              <a:rect l="l" t="t" r="r" b="b"/>
              <a:pathLst>
                <a:path w="3935095" h="7620">
                  <a:moveTo>
                    <a:pt x="3935057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3289" y="5080"/>
                  </a:lnTo>
                  <a:lnTo>
                    <a:pt x="3289" y="7620"/>
                  </a:lnTo>
                  <a:lnTo>
                    <a:pt x="3933634" y="7620"/>
                  </a:lnTo>
                  <a:lnTo>
                    <a:pt x="3933634" y="5080"/>
                  </a:lnTo>
                  <a:lnTo>
                    <a:pt x="3935057" y="5080"/>
                  </a:lnTo>
                  <a:lnTo>
                    <a:pt x="3935057" y="0"/>
                  </a:lnTo>
                  <a:close/>
                </a:path>
              </a:pathLst>
            </a:custGeom>
            <a:solidFill>
              <a:srgbClr val="F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6" name="object 1926"/>
            <p:cNvSpPr/>
            <p:nvPr/>
          </p:nvSpPr>
          <p:spPr>
            <a:xfrm>
              <a:off x="5210175" y="740409"/>
              <a:ext cx="3928110" cy="7620"/>
            </a:xfrm>
            <a:custGeom>
              <a:avLst/>
              <a:gdLst/>
              <a:ahLst/>
              <a:cxnLst/>
              <a:rect l="l" t="t" r="r" b="b"/>
              <a:pathLst>
                <a:path w="3928109" h="7620">
                  <a:moveTo>
                    <a:pt x="3927703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905" y="1270"/>
                  </a:lnTo>
                  <a:lnTo>
                    <a:pt x="1905" y="3810"/>
                  </a:lnTo>
                  <a:lnTo>
                    <a:pt x="5461" y="3810"/>
                  </a:lnTo>
                  <a:lnTo>
                    <a:pt x="5461" y="7620"/>
                  </a:lnTo>
                  <a:lnTo>
                    <a:pt x="3925570" y="7620"/>
                  </a:lnTo>
                  <a:lnTo>
                    <a:pt x="3925570" y="3810"/>
                  </a:lnTo>
                  <a:lnTo>
                    <a:pt x="3926929" y="3810"/>
                  </a:lnTo>
                  <a:lnTo>
                    <a:pt x="3926929" y="1270"/>
                  </a:lnTo>
                  <a:lnTo>
                    <a:pt x="3927703" y="1270"/>
                  </a:lnTo>
                  <a:lnTo>
                    <a:pt x="3927703" y="0"/>
                  </a:lnTo>
                  <a:close/>
                </a:path>
              </a:pathLst>
            </a:custGeom>
            <a:solidFill>
              <a:srgbClr val="F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7" name="object 1927"/>
            <p:cNvSpPr/>
            <p:nvPr/>
          </p:nvSpPr>
          <p:spPr>
            <a:xfrm>
              <a:off x="5217921" y="748029"/>
              <a:ext cx="3917315" cy="7620"/>
            </a:xfrm>
            <a:custGeom>
              <a:avLst/>
              <a:gdLst/>
              <a:ahLst/>
              <a:cxnLst/>
              <a:rect l="l" t="t" r="r" b="b"/>
              <a:pathLst>
                <a:path w="3917315" h="7620">
                  <a:moveTo>
                    <a:pt x="3917006" y="0"/>
                  </a:moveTo>
                  <a:lnTo>
                    <a:pt x="0" y="0"/>
                  </a:lnTo>
                  <a:lnTo>
                    <a:pt x="3048" y="2539"/>
                  </a:lnTo>
                  <a:lnTo>
                    <a:pt x="10667" y="6350"/>
                  </a:lnTo>
                  <a:lnTo>
                    <a:pt x="12446" y="7620"/>
                  </a:lnTo>
                  <a:lnTo>
                    <a:pt x="3912743" y="7620"/>
                  </a:lnTo>
                  <a:lnTo>
                    <a:pt x="3915918" y="2539"/>
                  </a:lnTo>
                  <a:lnTo>
                    <a:pt x="3917006" y="0"/>
                  </a:lnTo>
                  <a:close/>
                </a:path>
              </a:pathLst>
            </a:custGeom>
            <a:solidFill>
              <a:srgbClr val="F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8" name="object 1928"/>
            <p:cNvSpPr/>
            <p:nvPr/>
          </p:nvSpPr>
          <p:spPr>
            <a:xfrm>
              <a:off x="5233035" y="754379"/>
              <a:ext cx="3896995" cy="7620"/>
            </a:xfrm>
            <a:custGeom>
              <a:avLst/>
              <a:gdLst/>
              <a:ahLst/>
              <a:cxnLst/>
              <a:rect l="l" t="t" r="r" b="b"/>
              <a:pathLst>
                <a:path w="3896995" h="7620">
                  <a:moveTo>
                    <a:pt x="3896436" y="0"/>
                  </a:moveTo>
                  <a:lnTo>
                    <a:pt x="0" y="0"/>
                  </a:lnTo>
                  <a:lnTo>
                    <a:pt x="0" y="6350"/>
                  </a:lnTo>
                  <a:lnTo>
                    <a:pt x="5334" y="6350"/>
                  </a:lnTo>
                  <a:lnTo>
                    <a:pt x="5334" y="7620"/>
                  </a:lnTo>
                  <a:lnTo>
                    <a:pt x="3893909" y="7620"/>
                  </a:lnTo>
                  <a:lnTo>
                    <a:pt x="3893909" y="6350"/>
                  </a:lnTo>
                  <a:lnTo>
                    <a:pt x="3896436" y="6350"/>
                  </a:lnTo>
                  <a:lnTo>
                    <a:pt x="3896436" y="0"/>
                  </a:lnTo>
                  <a:close/>
                </a:path>
              </a:pathLst>
            </a:custGeom>
            <a:solidFill>
              <a:srgbClr val="F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9" name="object 1929"/>
            <p:cNvSpPr/>
            <p:nvPr/>
          </p:nvSpPr>
          <p:spPr>
            <a:xfrm>
              <a:off x="5242814" y="761999"/>
              <a:ext cx="3881754" cy="7620"/>
            </a:xfrm>
            <a:custGeom>
              <a:avLst/>
              <a:gdLst/>
              <a:ahLst/>
              <a:cxnLst/>
              <a:rect l="l" t="t" r="r" b="b"/>
              <a:pathLst>
                <a:path w="3881754" h="7620">
                  <a:moveTo>
                    <a:pt x="3881399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6413" y="5080"/>
                  </a:lnTo>
                  <a:lnTo>
                    <a:pt x="6413" y="7620"/>
                  </a:lnTo>
                  <a:lnTo>
                    <a:pt x="3878135" y="7620"/>
                  </a:lnTo>
                  <a:lnTo>
                    <a:pt x="3878135" y="5080"/>
                  </a:lnTo>
                  <a:lnTo>
                    <a:pt x="3881399" y="5080"/>
                  </a:lnTo>
                  <a:lnTo>
                    <a:pt x="3881399" y="0"/>
                  </a:lnTo>
                  <a:close/>
                </a:path>
              </a:pathLst>
            </a:custGeom>
            <a:solidFill>
              <a:srgbClr val="F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0" name="object 1930"/>
            <p:cNvSpPr/>
            <p:nvPr/>
          </p:nvSpPr>
          <p:spPr>
            <a:xfrm>
              <a:off x="5252084" y="769620"/>
              <a:ext cx="3867785" cy="7620"/>
            </a:xfrm>
            <a:custGeom>
              <a:avLst/>
              <a:gdLst/>
              <a:ahLst/>
              <a:cxnLst/>
              <a:rect l="l" t="t" r="r" b="b"/>
              <a:pathLst>
                <a:path w="3867784" h="7620">
                  <a:moveTo>
                    <a:pt x="3867784" y="0"/>
                  </a:moveTo>
                  <a:lnTo>
                    <a:pt x="0" y="0"/>
                  </a:lnTo>
                  <a:lnTo>
                    <a:pt x="5714" y="2539"/>
                  </a:lnTo>
                  <a:lnTo>
                    <a:pt x="18414" y="6349"/>
                  </a:lnTo>
                  <a:lnTo>
                    <a:pt x="20446" y="7619"/>
                  </a:lnTo>
                  <a:lnTo>
                    <a:pt x="292734" y="7619"/>
                  </a:lnTo>
                  <a:lnTo>
                    <a:pt x="299084" y="6349"/>
                  </a:lnTo>
                  <a:lnTo>
                    <a:pt x="3862228" y="6349"/>
                  </a:lnTo>
                  <a:lnTo>
                    <a:pt x="3867784" y="0"/>
                  </a:lnTo>
                  <a:close/>
                </a:path>
                <a:path w="3867784" h="7620">
                  <a:moveTo>
                    <a:pt x="3862228" y="6349"/>
                  </a:moveTo>
                  <a:lnTo>
                    <a:pt x="299084" y="6349"/>
                  </a:lnTo>
                  <a:lnTo>
                    <a:pt x="298227" y="7619"/>
                  </a:lnTo>
                  <a:lnTo>
                    <a:pt x="3861117" y="7619"/>
                  </a:lnTo>
                  <a:lnTo>
                    <a:pt x="3862228" y="6349"/>
                  </a:lnTo>
                  <a:close/>
                </a:path>
              </a:pathLst>
            </a:custGeom>
            <a:solidFill>
              <a:srgbClr val="EE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1" name="object 1931"/>
            <p:cNvSpPr/>
            <p:nvPr/>
          </p:nvSpPr>
          <p:spPr>
            <a:xfrm>
              <a:off x="5270500" y="775970"/>
              <a:ext cx="3844290" cy="7620"/>
            </a:xfrm>
            <a:custGeom>
              <a:avLst/>
              <a:gdLst/>
              <a:ahLst/>
              <a:cxnLst/>
              <a:rect l="l" t="t" r="r" b="b"/>
              <a:pathLst>
                <a:path w="3844290" h="7620">
                  <a:moveTo>
                    <a:pt x="280669" y="0"/>
                  </a:moveTo>
                  <a:lnTo>
                    <a:pt x="0" y="0"/>
                  </a:lnTo>
                  <a:lnTo>
                    <a:pt x="10159" y="6349"/>
                  </a:lnTo>
                  <a:lnTo>
                    <a:pt x="14393" y="7619"/>
                  </a:lnTo>
                  <a:lnTo>
                    <a:pt x="229615" y="7619"/>
                  </a:lnTo>
                  <a:lnTo>
                    <a:pt x="261619" y="3809"/>
                  </a:lnTo>
                  <a:lnTo>
                    <a:pt x="280669" y="0"/>
                  </a:lnTo>
                  <a:close/>
                </a:path>
                <a:path w="3844290" h="7620">
                  <a:moveTo>
                    <a:pt x="3843813" y="0"/>
                  </a:moveTo>
                  <a:lnTo>
                    <a:pt x="280669" y="0"/>
                  </a:lnTo>
                  <a:lnTo>
                    <a:pt x="275526" y="7619"/>
                  </a:lnTo>
                  <a:lnTo>
                    <a:pt x="3835581" y="7619"/>
                  </a:lnTo>
                  <a:lnTo>
                    <a:pt x="3840479" y="3809"/>
                  </a:lnTo>
                  <a:lnTo>
                    <a:pt x="3843813" y="0"/>
                  </a:lnTo>
                  <a:close/>
                </a:path>
              </a:pathLst>
            </a:custGeom>
            <a:solidFill>
              <a:srgbClr val="E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2" name="object 1932"/>
            <p:cNvSpPr/>
            <p:nvPr/>
          </p:nvSpPr>
          <p:spPr>
            <a:xfrm>
              <a:off x="5284893" y="783589"/>
              <a:ext cx="3821429" cy="7620"/>
            </a:xfrm>
            <a:custGeom>
              <a:avLst/>
              <a:gdLst/>
              <a:ahLst/>
              <a:cxnLst/>
              <a:rect l="l" t="t" r="r" b="b"/>
              <a:pathLst>
                <a:path w="3821429" h="7620">
                  <a:moveTo>
                    <a:pt x="3821188" y="0"/>
                  </a:moveTo>
                  <a:lnTo>
                    <a:pt x="261133" y="0"/>
                  </a:lnTo>
                  <a:lnTo>
                    <a:pt x="255989" y="7620"/>
                  </a:lnTo>
                  <a:lnTo>
                    <a:pt x="3811390" y="7620"/>
                  </a:lnTo>
                  <a:lnTo>
                    <a:pt x="3821188" y="0"/>
                  </a:lnTo>
                  <a:close/>
                </a:path>
                <a:path w="3821429" h="7620">
                  <a:moveTo>
                    <a:pt x="215222" y="0"/>
                  </a:moveTo>
                  <a:lnTo>
                    <a:pt x="0" y="0"/>
                  </a:lnTo>
                  <a:lnTo>
                    <a:pt x="8466" y="2539"/>
                  </a:lnTo>
                  <a:lnTo>
                    <a:pt x="20658" y="7620"/>
                  </a:lnTo>
                  <a:lnTo>
                    <a:pt x="177376" y="7620"/>
                  </a:lnTo>
                  <a:lnTo>
                    <a:pt x="193886" y="2539"/>
                  </a:lnTo>
                  <a:lnTo>
                    <a:pt x="215222" y="0"/>
                  </a:lnTo>
                  <a:close/>
                </a:path>
              </a:pathLst>
            </a:custGeom>
            <a:solidFill>
              <a:srgbClr val="E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3" name="object 1933"/>
            <p:cNvSpPr/>
            <p:nvPr/>
          </p:nvSpPr>
          <p:spPr>
            <a:xfrm>
              <a:off x="5305552" y="791210"/>
              <a:ext cx="3790950" cy="7620"/>
            </a:xfrm>
            <a:custGeom>
              <a:avLst/>
              <a:gdLst/>
              <a:ahLst/>
              <a:cxnLst/>
              <a:rect l="l" t="t" r="r" b="b"/>
              <a:pathLst>
                <a:path w="3790950" h="7620">
                  <a:moveTo>
                    <a:pt x="3790732" y="0"/>
                  </a:moveTo>
                  <a:lnTo>
                    <a:pt x="235330" y="0"/>
                  </a:lnTo>
                  <a:lnTo>
                    <a:pt x="230187" y="7619"/>
                  </a:lnTo>
                  <a:lnTo>
                    <a:pt x="3780239" y="7619"/>
                  </a:lnTo>
                  <a:lnTo>
                    <a:pt x="3782567" y="6349"/>
                  </a:lnTo>
                  <a:lnTo>
                    <a:pt x="3790732" y="0"/>
                  </a:lnTo>
                  <a:close/>
                </a:path>
                <a:path w="3790950" h="7620">
                  <a:moveTo>
                    <a:pt x="156717" y="0"/>
                  </a:moveTo>
                  <a:lnTo>
                    <a:pt x="0" y="0"/>
                  </a:lnTo>
                  <a:lnTo>
                    <a:pt x="3047" y="1269"/>
                  </a:lnTo>
                  <a:lnTo>
                    <a:pt x="17017" y="5079"/>
                  </a:lnTo>
                  <a:lnTo>
                    <a:pt x="27177" y="7619"/>
                  </a:lnTo>
                  <a:lnTo>
                    <a:pt x="123697" y="7619"/>
                  </a:lnTo>
                  <a:lnTo>
                    <a:pt x="138937" y="3809"/>
                  </a:lnTo>
                  <a:lnTo>
                    <a:pt x="156717" y="0"/>
                  </a:lnTo>
                  <a:close/>
                </a:path>
              </a:pathLst>
            </a:custGeom>
            <a:solidFill>
              <a:srgbClr val="E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4" name="object 1934"/>
            <p:cNvSpPr/>
            <p:nvPr/>
          </p:nvSpPr>
          <p:spPr>
            <a:xfrm>
              <a:off x="5327650" y="797560"/>
              <a:ext cx="3760470" cy="7620"/>
            </a:xfrm>
            <a:custGeom>
              <a:avLst/>
              <a:gdLst/>
              <a:ahLst/>
              <a:cxnLst/>
              <a:rect l="l" t="t" r="r" b="b"/>
              <a:pathLst>
                <a:path w="3760470" h="7620">
                  <a:moveTo>
                    <a:pt x="3760469" y="0"/>
                  </a:moveTo>
                  <a:lnTo>
                    <a:pt x="208946" y="0"/>
                  </a:lnTo>
                  <a:lnTo>
                    <a:pt x="203803" y="7619"/>
                  </a:lnTo>
                  <a:lnTo>
                    <a:pt x="3746499" y="7619"/>
                  </a:lnTo>
                  <a:lnTo>
                    <a:pt x="3760469" y="0"/>
                  </a:lnTo>
                  <a:close/>
                </a:path>
                <a:path w="3760470" h="7620">
                  <a:moveTo>
                    <a:pt x="106679" y="0"/>
                  </a:moveTo>
                  <a:lnTo>
                    <a:pt x="0" y="0"/>
                  </a:lnTo>
                  <a:lnTo>
                    <a:pt x="25399" y="6349"/>
                  </a:lnTo>
                  <a:lnTo>
                    <a:pt x="30903" y="7619"/>
                  </a:lnTo>
                  <a:lnTo>
                    <a:pt x="71119" y="7619"/>
                  </a:lnTo>
                  <a:lnTo>
                    <a:pt x="86359" y="3809"/>
                  </a:lnTo>
                  <a:lnTo>
                    <a:pt x="101599" y="1269"/>
                  </a:lnTo>
                  <a:lnTo>
                    <a:pt x="106679" y="0"/>
                  </a:lnTo>
                  <a:close/>
                </a:path>
              </a:pathLst>
            </a:custGeom>
            <a:solidFill>
              <a:srgbClr val="E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5" name="object 1935"/>
            <p:cNvSpPr/>
            <p:nvPr/>
          </p:nvSpPr>
          <p:spPr>
            <a:xfrm>
              <a:off x="5358549" y="805179"/>
              <a:ext cx="3716020" cy="7620"/>
            </a:xfrm>
            <a:custGeom>
              <a:avLst/>
              <a:gdLst/>
              <a:ahLst/>
              <a:cxnLst/>
              <a:rect l="l" t="t" r="r" b="b"/>
              <a:pathLst>
                <a:path w="3716020" h="7620">
                  <a:moveTo>
                    <a:pt x="37045" y="7620"/>
                  </a:moveTo>
                  <a:lnTo>
                    <a:pt x="28790" y="6350"/>
                  </a:lnTo>
                  <a:lnTo>
                    <a:pt x="27520" y="6350"/>
                  </a:lnTo>
                  <a:lnTo>
                    <a:pt x="26250" y="6350"/>
                  </a:lnTo>
                  <a:lnTo>
                    <a:pt x="19888" y="7620"/>
                  </a:lnTo>
                  <a:lnTo>
                    <a:pt x="37045" y="7620"/>
                  </a:lnTo>
                  <a:close/>
                </a:path>
                <a:path w="3716020" h="7620">
                  <a:moveTo>
                    <a:pt x="40220" y="0"/>
                  </a:moveTo>
                  <a:lnTo>
                    <a:pt x="0" y="0"/>
                  </a:lnTo>
                  <a:lnTo>
                    <a:pt x="27520" y="6350"/>
                  </a:lnTo>
                  <a:lnTo>
                    <a:pt x="40220" y="0"/>
                  </a:lnTo>
                  <a:close/>
                </a:path>
                <a:path w="3716020" h="7620">
                  <a:moveTo>
                    <a:pt x="3715601" y="0"/>
                  </a:moveTo>
                  <a:lnTo>
                    <a:pt x="172897" y="0"/>
                  </a:lnTo>
                  <a:lnTo>
                    <a:pt x="167754" y="7620"/>
                  </a:lnTo>
                  <a:lnTo>
                    <a:pt x="3703624" y="7620"/>
                  </a:lnTo>
                  <a:lnTo>
                    <a:pt x="3715601" y="0"/>
                  </a:lnTo>
                  <a:close/>
                </a:path>
              </a:pathLst>
            </a:custGeom>
            <a:solidFill>
              <a:srgbClr val="E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6" name="object 1936"/>
            <p:cNvSpPr/>
            <p:nvPr/>
          </p:nvSpPr>
          <p:spPr>
            <a:xfrm>
              <a:off x="5361927" y="812799"/>
              <a:ext cx="3699510" cy="7620"/>
            </a:xfrm>
            <a:custGeom>
              <a:avLst/>
              <a:gdLst/>
              <a:ahLst/>
              <a:cxnLst/>
              <a:rect l="l" t="t" r="r" b="b"/>
              <a:pathLst>
                <a:path w="3699509" h="7619">
                  <a:moveTo>
                    <a:pt x="69862" y="5080"/>
                  </a:moveTo>
                  <a:lnTo>
                    <a:pt x="51447" y="5080"/>
                  </a:lnTo>
                  <a:lnTo>
                    <a:pt x="51447" y="1270"/>
                  </a:lnTo>
                  <a:lnTo>
                    <a:pt x="37782" y="1270"/>
                  </a:lnTo>
                  <a:lnTo>
                    <a:pt x="37782" y="0"/>
                  </a:lnTo>
                  <a:lnTo>
                    <a:pt x="13347" y="0"/>
                  </a:lnTo>
                  <a:lnTo>
                    <a:pt x="13347" y="1270"/>
                  </a:lnTo>
                  <a:lnTo>
                    <a:pt x="6350" y="1270"/>
                  </a:lnTo>
                  <a:lnTo>
                    <a:pt x="6350" y="5080"/>
                  </a:lnTo>
                  <a:lnTo>
                    <a:pt x="0" y="5080"/>
                  </a:lnTo>
                  <a:lnTo>
                    <a:pt x="0" y="7620"/>
                  </a:lnTo>
                  <a:lnTo>
                    <a:pt x="69862" y="7620"/>
                  </a:lnTo>
                  <a:lnTo>
                    <a:pt x="69862" y="5080"/>
                  </a:lnTo>
                  <a:close/>
                </a:path>
                <a:path w="3699509" h="7619">
                  <a:moveTo>
                    <a:pt x="3699243" y="0"/>
                  </a:moveTo>
                  <a:lnTo>
                    <a:pt x="163944" y="0"/>
                  </a:lnTo>
                  <a:lnTo>
                    <a:pt x="163944" y="1270"/>
                  </a:lnTo>
                  <a:lnTo>
                    <a:pt x="161378" y="1270"/>
                  </a:lnTo>
                  <a:lnTo>
                    <a:pt x="161378" y="7620"/>
                  </a:lnTo>
                  <a:lnTo>
                    <a:pt x="3692347" y="7620"/>
                  </a:lnTo>
                  <a:lnTo>
                    <a:pt x="3692347" y="1270"/>
                  </a:lnTo>
                  <a:lnTo>
                    <a:pt x="3699243" y="1270"/>
                  </a:lnTo>
                  <a:lnTo>
                    <a:pt x="3699243" y="0"/>
                  </a:lnTo>
                  <a:close/>
                </a:path>
              </a:pathLst>
            </a:custGeom>
            <a:solidFill>
              <a:srgbClr val="DE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7" name="object 1937"/>
            <p:cNvSpPr/>
            <p:nvPr/>
          </p:nvSpPr>
          <p:spPr>
            <a:xfrm>
              <a:off x="5345112" y="819149"/>
              <a:ext cx="3705860" cy="7620"/>
            </a:xfrm>
            <a:custGeom>
              <a:avLst/>
              <a:gdLst/>
              <a:ahLst/>
              <a:cxnLst/>
              <a:rect l="l" t="t" r="r" b="b"/>
              <a:pathLst>
                <a:path w="3705859" h="7619">
                  <a:moveTo>
                    <a:pt x="86677" y="0"/>
                  </a:moveTo>
                  <a:lnTo>
                    <a:pt x="16827" y="0"/>
                  </a:lnTo>
                  <a:lnTo>
                    <a:pt x="14287" y="1269"/>
                  </a:lnTo>
                  <a:lnTo>
                    <a:pt x="0" y="7620"/>
                  </a:lnTo>
                  <a:lnTo>
                    <a:pt x="171767" y="7620"/>
                  </a:lnTo>
                  <a:lnTo>
                    <a:pt x="153987" y="5079"/>
                  </a:lnTo>
                  <a:lnTo>
                    <a:pt x="133667" y="5079"/>
                  </a:lnTo>
                  <a:lnTo>
                    <a:pt x="115887" y="2539"/>
                  </a:lnTo>
                  <a:lnTo>
                    <a:pt x="95567" y="1269"/>
                  </a:lnTo>
                  <a:lnTo>
                    <a:pt x="86677" y="0"/>
                  </a:lnTo>
                  <a:close/>
                </a:path>
                <a:path w="3705859" h="7619">
                  <a:moveTo>
                    <a:pt x="3705633" y="0"/>
                  </a:moveTo>
                  <a:lnTo>
                    <a:pt x="176911" y="0"/>
                  </a:lnTo>
                  <a:lnTo>
                    <a:pt x="171767" y="7620"/>
                  </a:lnTo>
                  <a:lnTo>
                    <a:pt x="3689667" y="7620"/>
                  </a:lnTo>
                  <a:lnTo>
                    <a:pt x="3698557" y="3809"/>
                  </a:lnTo>
                  <a:lnTo>
                    <a:pt x="3705633" y="0"/>
                  </a:lnTo>
                  <a:close/>
                </a:path>
              </a:pathLst>
            </a:custGeom>
            <a:solidFill>
              <a:srgbClr val="D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8" name="object 1938"/>
            <p:cNvSpPr/>
            <p:nvPr/>
          </p:nvSpPr>
          <p:spPr>
            <a:xfrm>
              <a:off x="5333492" y="826769"/>
              <a:ext cx="3696970" cy="7620"/>
            </a:xfrm>
            <a:custGeom>
              <a:avLst/>
              <a:gdLst/>
              <a:ahLst/>
              <a:cxnLst/>
              <a:rect l="l" t="t" r="r" b="b"/>
              <a:pathLst>
                <a:path w="3696970" h="7619">
                  <a:moveTo>
                    <a:pt x="3696881" y="0"/>
                  </a:moveTo>
                  <a:lnTo>
                    <a:pt x="7327" y="0"/>
                  </a:lnTo>
                  <a:lnTo>
                    <a:pt x="7327" y="381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3688067" y="7620"/>
                  </a:lnTo>
                  <a:lnTo>
                    <a:pt x="3688067" y="3810"/>
                  </a:lnTo>
                  <a:lnTo>
                    <a:pt x="3696881" y="3810"/>
                  </a:lnTo>
                  <a:lnTo>
                    <a:pt x="3696881" y="0"/>
                  </a:lnTo>
                  <a:close/>
                </a:path>
              </a:pathLst>
            </a:custGeom>
            <a:solidFill>
              <a:srgbClr val="D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9" name="object 1939"/>
            <p:cNvSpPr/>
            <p:nvPr/>
          </p:nvSpPr>
          <p:spPr>
            <a:xfrm>
              <a:off x="5321922" y="834389"/>
              <a:ext cx="3692525" cy="7620"/>
            </a:xfrm>
            <a:custGeom>
              <a:avLst/>
              <a:gdLst/>
              <a:ahLst/>
              <a:cxnLst/>
              <a:rect l="l" t="t" r="r" b="b"/>
              <a:pathLst>
                <a:path w="3692525" h="7619">
                  <a:moveTo>
                    <a:pt x="3692296" y="0"/>
                  </a:moveTo>
                  <a:lnTo>
                    <a:pt x="6489" y="0"/>
                  </a:lnTo>
                  <a:lnTo>
                    <a:pt x="6489" y="254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3683482" y="7620"/>
                  </a:lnTo>
                  <a:lnTo>
                    <a:pt x="3683482" y="2540"/>
                  </a:lnTo>
                  <a:lnTo>
                    <a:pt x="3692296" y="2540"/>
                  </a:lnTo>
                  <a:lnTo>
                    <a:pt x="3692296" y="0"/>
                  </a:lnTo>
                  <a:close/>
                </a:path>
              </a:pathLst>
            </a:custGeom>
            <a:solidFill>
              <a:srgbClr val="D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0" name="object 1940"/>
            <p:cNvSpPr/>
            <p:nvPr/>
          </p:nvSpPr>
          <p:spPr>
            <a:xfrm>
              <a:off x="5308905" y="840739"/>
              <a:ext cx="3692525" cy="7620"/>
            </a:xfrm>
            <a:custGeom>
              <a:avLst/>
              <a:gdLst/>
              <a:ahLst/>
              <a:cxnLst/>
              <a:rect l="l" t="t" r="r" b="b"/>
              <a:pathLst>
                <a:path w="3692525" h="7619">
                  <a:moveTo>
                    <a:pt x="3692093" y="0"/>
                  </a:moveTo>
                  <a:lnTo>
                    <a:pt x="9690" y="0"/>
                  </a:lnTo>
                  <a:lnTo>
                    <a:pt x="9690" y="1270"/>
                  </a:lnTo>
                  <a:lnTo>
                    <a:pt x="4762" y="1270"/>
                  </a:lnTo>
                  <a:lnTo>
                    <a:pt x="4762" y="6350"/>
                  </a:lnTo>
                  <a:lnTo>
                    <a:pt x="0" y="6350"/>
                  </a:lnTo>
                  <a:lnTo>
                    <a:pt x="0" y="7620"/>
                  </a:lnTo>
                  <a:lnTo>
                    <a:pt x="3676180" y="7620"/>
                  </a:lnTo>
                  <a:lnTo>
                    <a:pt x="3676180" y="6350"/>
                  </a:lnTo>
                  <a:lnTo>
                    <a:pt x="3684752" y="6350"/>
                  </a:lnTo>
                  <a:lnTo>
                    <a:pt x="3684752" y="1270"/>
                  </a:lnTo>
                  <a:lnTo>
                    <a:pt x="3692093" y="1270"/>
                  </a:lnTo>
                  <a:lnTo>
                    <a:pt x="3692093" y="0"/>
                  </a:lnTo>
                  <a:close/>
                </a:path>
              </a:pathLst>
            </a:custGeom>
            <a:solidFill>
              <a:srgbClr val="D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1" name="object 1941"/>
            <p:cNvSpPr/>
            <p:nvPr/>
          </p:nvSpPr>
          <p:spPr>
            <a:xfrm>
              <a:off x="5299075" y="848360"/>
              <a:ext cx="3683635" cy="7620"/>
            </a:xfrm>
            <a:custGeom>
              <a:avLst/>
              <a:gdLst/>
              <a:ahLst/>
              <a:cxnLst/>
              <a:rect l="l" t="t" r="r" b="b"/>
              <a:pathLst>
                <a:path w="3683634" h="7619">
                  <a:moveTo>
                    <a:pt x="3683317" y="0"/>
                  </a:moveTo>
                  <a:lnTo>
                    <a:pt x="8889" y="0"/>
                  </a:lnTo>
                  <a:lnTo>
                    <a:pt x="3175" y="3809"/>
                  </a:lnTo>
                  <a:lnTo>
                    <a:pt x="0" y="7619"/>
                  </a:lnTo>
                  <a:lnTo>
                    <a:pt x="3657327" y="7619"/>
                  </a:lnTo>
                  <a:lnTo>
                    <a:pt x="3667125" y="3809"/>
                  </a:lnTo>
                  <a:lnTo>
                    <a:pt x="3683317" y="0"/>
                  </a:lnTo>
                  <a:close/>
                </a:path>
              </a:pathLst>
            </a:custGeom>
            <a:solidFill>
              <a:srgbClr val="D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2" name="object 1942"/>
            <p:cNvSpPr/>
            <p:nvPr/>
          </p:nvSpPr>
          <p:spPr>
            <a:xfrm>
              <a:off x="5292090" y="855979"/>
              <a:ext cx="3664585" cy="7620"/>
            </a:xfrm>
            <a:custGeom>
              <a:avLst/>
              <a:gdLst/>
              <a:ahLst/>
              <a:cxnLst/>
              <a:rect l="l" t="t" r="r" b="b"/>
              <a:pathLst>
                <a:path w="3664584" h="7619">
                  <a:moveTo>
                    <a:pt x="3664312" y="0"/>
                  </a:moveTo>
                  <a:lnTo>
                    <a:pt x="6985" y="0"/>
                  </a:lnTo>
                  <a:lnTo>
                    <a:pt x="3810" y="3810"/>
                  </a:lnTo>
                  <a:lnTo>
                    <a:pt x="0" y="7620"/>
                  </a:lnTo>
                  <a:lnTo>
                    <a:pt x="3642105" y="7620"/>
                  </a:lnTo>
                  <a:lnTo>
                    <a:pt x="3651250" y="5079"/>
                  </a:lnTo>
                  <a:lnTo>
                    <a:pt x="3664312" y="0"/>
                  </a:lnTo>
                  <a:close/>
                </a:path>
              </a:pathLst>
            </a:custGeom>
            <a:solidFill>
              <a:srgbClr val="CE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3" name="object 1943"/>
            <p:cNvSpPr/>
            <p:nvPr/>
          </p:nvSpPr>
          <p:spPr>
            <a:xfrm>
              <a:off x="5286755" y="862329"/>
              <a:ext cx="3652520" cy="7620"/>
            </a:xfrm>
            <a:custGeom>
              <a:avLst/>
              <a:gdLst/>
              <a:ahLst/>
              <a:cxnLst/>
              <a:rect l="l" t="t" r="r" b="b"/>
              <a:pathLst>
                <a:path w="3652520" h="7619">
                  <a:moveTo>
                    <a:pt x="3652011" y="0"/>
                  </a:moveTo>
                  <a:lnTo>
                    <a:pt x="6604" y="0"/>
                  </a:lnTo>
                  <a:lnTo>
                    <a:pt x="4064" y="2539"/>
                  </a:lnTo>
                  <a:lnTo>
                    <a:pt x="0" y="7620"/>
                  </a:lnTo>
                  <a:lnTo>
                    <a:pt x="3621658" y="7620"/>
                  </a:lnTo>
                  <a:lnTo>
                    <a:pt x="3633724" y="5079"/>
                  </a:lnTo>
                  <a:lnTo>
                    <a:pt x="3652011" y="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4" name="object 1944"/>
            <p:cNvSpPr/>
            <p:nvPr/>
          </p:nvSpPr>
          <p:spPr>
            <a:xfrm>
              <a:off x="5284216" y="869949"/>
              <a:ext cx="3621404" cy="7620"/>
            </a:xfrm>
            <a:custGeom>
              <a:avLst/>
              <a:gdLst/>
              <a:ahLst/>
              <a:cxnLst/>
              <a:rect l="l" t="t" r="r" b="b"/>
              <a:pathLst>
                <a:path w="3621404" h="7619">
                  <a:moveTo>
                    <a:pt x="3621176" y="0"/>
                  </a:moveTo>
                  <a:lnTo>
                    <a:pt x="2032" y="0"/>
                  </a:lnTo>
                  <a:lnTo>
                    <a:pt x="2032" y="127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3599434" y="7620"/>
                  </a:lnTo>
                  <a:lnTo>
                    <a:pt x="3599434" y="2540"/>
                  </a:lnTo>
                  <a:lnTo>
                    <a:pt x="3615144" y="2540"/>
                  </a:lnTo>
                  <a:lnTo>
                    <a:pt x="3615144" y="1270"/>
                  </a:lnTo>
                  <a:lnTo>
                    <a:pt x="3621176" y="1270"/>
                  </a:lnTo>
                  <a:lnTo>
                    <a:pt x="3621176" y="0"/>
                  </a:lnTo>
                  <a:close/>
                </a:path>
              </a:pathLst>
            </a:custGeom>
            <a:solidFill>
              <a:srgbClr val="C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5" name="object 1945"/>
            <p:cNvSpPr/>
            <p:nvPr/>
          </p:nvSpPr>
          <p:spPr>
            <a:xfrm>
              <a:off x="5280405" y="877569"/>
              <a:ext cx="3590925" cy="7620"/>
            </a:xfrm>
            <a:custGeom>
              <a:avLst/>
              <a:gdLst/>
              <a:ahLst/>
              <a:cxnLst/>
              <a:rect l="l" t="t" r="r" b="b"/>
              <a:pathLst>
                <a:path w="3590925" h="7619">
                  <a:moveTo>
                    <a:pt x="3590543" y="0"/>
                  </a:moveTo>
                  <a:lnTo>
                    <a:pt x="2793" y="0"/>
                  </a:lnTo>
                  <a:lnTo>
                    <a:pt x="253" y="6349"/>
                  </a:lnTo>
                  <a:lnTo>
                    <a:pt x="0" y="7619"/>
                  </a:lnTo>
                  <a:lnTo>
                    <a:pt x="3555830" y="7619"/>
                  </a:lnTo>
                  <a:lnTo>
                    <a:pt x="3565143" y="6349"/>
                  </a:lnTo>
                  <a:lnTo>
                    <a:pt x="3590543" y="0"/>
                  </a:lnTo>
                  <a:close/>
                </a:path>
              </a:pathLst>
            </a:custGeom>
            <a:solidFill>
              <a:srgbClr val="C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6" name="object 1946"/>
            <p:cNvSpPr/>
            <p:nvPr/>
          </p:nvSpPr>
          <p:spPr>
            <a:xfrm>
              <a:off x="5279390" y="883919"/>
              <a:ext cx="3566160" cy="7620"/>
            </a:xfrm>
            <a:custGeom>
              <a:avLst/>
              <a:gdLst/>
              <a:ahLst/>
              <a:cxnLst/>
              <a:rect l="l" t="t" r="r" b="b"/>
              <a:pathLst>
                <a:path w="3566159" h="7619">
                  <a:moveTo>
                    <a:pt x="3566159" y="0"/>
                  </a:moveTo>
                  <a:lnTo>
                    <a:pt x="1270" y="0"/>
                  </a:lnTo>
                  <a:lnTo>
                    <a:pt x="0" y="6349"/>
                  </a:lnTo>
                  <a:lnTo>
                    <a:pt x="0" y="7619"/>
                  </a:lnTo>
                  <a:lnTo>
                    <a:pt x="3517264" y="7619"/>
                  </a:lnTo>
                  <a:lnTo>
                    <a:pt x="3538219" y="3809"/>
                  </a:lnTo>
                  <a:lnTo>
                    <a:pt x="3566159" y="0"/>
                  </a:lnTo>
                  <a:close/>
                </a:path>
              </a:pathLst>
            </a:custGeom>
            <a:solidFill>
              <a:srgbClr val="C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7" name="object 1947"/>
            <p:cNvSpPr/>
            <p:nvPr/>
          </p:nvSpPr>
          <p:spPr>
            <a:xfrm>
              <a:off x="5279390" y="891539"/>
              <a:ext cx="3514090" cy="7620"/>
            </a:xfrm>
            <a:custGeom>
              <a:avLst/>
              <a:gdLst/>
              <a:ahLst/>
              <a:cxnLst/>
              <a:rect l="l" t="t" r="r" b="b"/>
              <a:pathLst>
                <a:path w="3514090" h="7619">
                  <a:moveTo>
                    <a:pt x="3513759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5080"/>
                  </a:lnTo>
                  <a:lnTo>
                    <a:pt x="0" y="7620"/>
                  </a:lnTo>
                  <a:lnTo>
                    <a:pt x="3473450" y="7620"/>
                  </a:lnTo>
                  <a:lnTo>
                    <a:pt x="3473450" y="5080"/>
                  </a:lnTo>
                  <a:lnTo>
                    <a:pt x="3496945" y="5080"/>
                  </a:lnTo>
                  <a:lnTo>
                    <a:pt x="3496945" y="1270"/>
                  </a:lnTo>
                  <a:lnTo>
                    <a:pt x="3513759" y="1270"/>
                  </a:lnTo>
                  <a:lnTo>
                    <a:pt x="3513759" y="0"/>
                  </a:lnTo>
                  <a:close/>
                </a:path>
              </a:pathLst>
            </a:custGeom>
            <a:solidFill>
              <a:srgbClr val="C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8" name="object 1948"/>
            <p:cNvSpPr/>
            <p:nvPr/>
          </p:nvSpPr>
          <p:spPr>
            <a:xfrm>
              <a:off x="5279390" y="899159"/>
              <a:ext cx="3458210" cy="7620"/>
            </a:xfrm>
            <a:custGeom>
              <a:avLst/>
              <a:gdLst/>
              <a:ahLst/>
              <a:cxnLst/>
              <a:rect l="l" t="t" r="r" b="b"/>
              <a:pathLst>
                <a:path w="3458209" h="7619">
                  <a:moveTo>
                    <a:pt x="345821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381" y="3810"/>
                  </a:lnTo>
                  <a:lnTo>
                    <a:pt x="381" y="7620"/>
                  </a:lnTo>
                  <a:lnTo>
                    <a:pt x="3409302" y="7620"/>
                  </a:lnTo>
                  <a:lnTo>
                    <a:pt x="3409302" y="3810"/>
                  </a:lnTo>
                  <a:lnTo>
                    <a:pt x="3438512" y="3810"/>
                  </a:lnTo>
                  <a:lnTo>
                    <a:pt x="3438512" y="1270"/>
                  </a:lnTo>
                  <a:lnTo>
                    <a:pt x="3458210" y="1270"/>
                  </a:lnTo>
                  <a:lnTo>
                    <a:pt x="3458210" y="0"/>
                  </a:lnTo>
                  <a:close/>
                </a:path>
              </a:pathLst>
            </a:custGeom>
            <a:solidFill>
              <a:srgbClr val="BE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9" name="object 1949"/>
            <p:cNvSpPr/>
            <p:nvPr/>
          </p:nvSpPr>
          <p:spPr>
            <a:xfrm>
              <a:off x="5279897" y="905510"/>
              <a:ext cx="3404235" cy="7620"/>
            </a:xfrm>
            <a:custGeom>
              <a:avLst/>
              <a:gdLst/>
              <a:ahLst/>
              <a:cxnLst/>
              <a:rect l="l" t="t" r="r" b="b"/>
              <a:pathLst>
                <a:path w="3404234" h="7619">
                  <a:moveTo>
                    <a:pt x="3403938" y="0"/>
                  </a:moveTo>
                  <a:lnTo>
                    <a:pt x="0" y="0"/>
                  </a:lnTo>
                  <a:lnTo>
                    <a:pt x="762" y="3809"/>
                  </a:lnTo>
                  <a:lnTo>
                    <a:pt x="3301" y="7619"/>
                  </a:lnTo>
                  <a:lnTo>
                    <a:pt x="3331972" y="7619"/>
                  </a:lnTo>
                  <a:lnTo>
                    <a:pt x="3271011" y="6349"/>
                  </a:lnTo>
                  <a:lnTo>
                    <a:pt x="3301492" y="6349"/>
                  </a:lnTo>
                  <a:lnTo>
                    <a:pt x="3362452" y="3809"/>
                  </a:lnTo>
                  <a:lnTo>
                    <a:pt x="3394202" y="1269"/>
                  </a:lnTo>
                  <a:lnTo>
                    <a:pt x="3403938" y="0"/>
                  </a:lnTo>
                  <a:close/>
                </a:path>
              </a:pathLst>
            </a:custGeom>
            <a:solidFill>
              <a:srgbClr val="B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0" name="object 1950"/>
            <p:cNvSpPr/>
            <p:nvPr/>
          </p:nvSpPr>
          <p:spPr>
            <a:xfrm>
              <a:off x="5285105" y="913129"/>
              <a:ext cx="3326765" cy="7620"/>
            </a:xfrm>
            <a:custGeom>
              <a:avLst/>
              <a:gdLst/>
              <a:ahLst/>
              <a:cxnLst/>
              <a:rect l="l" t="t" r="r" b="b"/>
              <a:pathLst>
                <a:path w="3326765" h="7619">
                  <a:moveTo>
                    <a:pt x="3326307" y="0"/>
                  </a:moveTo>
                  <a:lnTo>
                    <a:pt x="0" y="0"/>
                  </a:lnTo>
                  <a:lnTo>
                    <a:pt x="0" y="6350"/>
                  </a:lnTo>
                  <a:lnTo>
                    <a:pt x="2413" y="6350"/>
                  </a:lnTo>
                  <a:lnTo>
                    <a:pt x="2413" y="7620"/>
                  </a:lnTo>
                  <a:lnTo>
                    <a:pt x="3325761" y="7620"/>
                  </a:lnTo>
                  <a:lnTo>
                    <a:pt x="3325761" y="6350"/>
                  </a:lnTo>
                  <a:lnTo>
                    <a:pt x="3326307" y="6350"/>
                  </a:lnTo>
                  <a:lnTo>
                    <a:pt x="3326307" y="0"/>
                  </a:lnTo>
                  <a:close/>
                </a:path>
              </a:pathLst>
            </a:custGeom>
            <a:solidFill>
              <a:srgbClr val="B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1" name="object 1951"/>
            <p:cNvSpPr/>
            <p:nvPr/>
          </p:nvSpPr>
          <p:spPr>
            <a:xfrm>
              <a:off x="5288534" y="920749"/>
              <a:ext cx="3322320" cy="7620"/>
            </a:xfrm>
            <a:custGeom>
              <a:avLst/>
              <a:gdLst/>
              <a:ahLst/>
              <a:cxnLst/>
              <a:rect l="l" t="t" r="r" b="b"/>
              <a:pathLst>
                <a:path w="3322320" h="7619">
                  <a:moveTo>
                    <a:pt x="3322155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3048" y="1270"/>
                  </a:lnTo>
                  <a:lnTo>
                    <a:pt x="3048" y="7620"/>
                  </a:lnTo>
                  <a:lnTo>
                    <a:pt x="3321151" y="7620"/>
                  </a:lnTo>
                  <a:lnTo>
                    <a:pt x="3321151" y="1270"/>
                  </a:lnTo>
                  <a:lnTo>
                    <a:pt x="3322155" y="1270"/>
                  </a:lnTo>
                  <a:lnTo>
                    <a:pt x="3322155" y="0"/>
                  </a:lnTo>
                  <a:close/>
                </a:path>
              </a:pathLst>
            </a:custGeom>
            <a:solidFill>
              <a:srgbClr val="B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2" name="object 1952"/>
            <p:cNvSpPr/>
            <p:nvPr/>
          </p:nvSpPr>
          <p:spPr>
            <a:xfrm>
              <a:off x="5293105" y="927099"/>
              <a:ext cx="3316604" cy="7620"/>
            </a:xfrm>
            <a:custGeom>
              <a:avLst/>
              <a:gdLst/>
              <a:ahLst/>
              <a:cxnLst/>
              <a:rect l="l" t="t" r="r" b="b"/>
              <a:pathLst>
                <a:path w="3316604" h="7619">
                  <a:moveTo>
                    <a:pt x="3316042" y="0"/>
                  </a:moveTo>
                  <a:lnTo>
                    <a:pt x="0" y="0"/>
                  </a:lnTo>
                  <a:lnTo>
                    <a:pt x="4063" y="5079"/>
                  </a:lnTo>
                  <a:lnTo>
                    <a:pt x="6604" y="7620"/>
                  </a:lnTo>
                  <a:lnTo>
                    <a:pt x="3312413" y="7620"/>
                  </a:lnTo>
                  <a:lnTo>
                    <a:pt x="3314953" y="3809"/>
                  </a:lnTo>
                  <a:lnTo>
                    <a:pt x="3316042" y="0"/>
                  </a:lnTo>
                  <a:close/>
                </a:path>
              </a:pathLst>
            </a:custGeom>
            <a:solidFill>
              <a:srgbClr val="B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3" name="object 1953"/>
            <p:cNvSpPr/>
            <p:nvPr/>
          </p:nvSpPr>
          <p:spPr>
            <a:xfrm>
              <a:off x="5299709" y="934719"/>
              <a:ext cx="3305810" cy="7620"/>
            </a:xfrm>
            <a:custGeom>
              <a:avLst/>
              <a:gdLst/>
              <a:ahLst/>
              <a:cxnLst/>
              <a:rect l="l" t="t" r="r" b="b"/>
              <a:pathLst>
                <a:path w="3305809" h="7619">
                  <a:moveTo>
                    <a:pt x="3305809" y="0"/>
                  </a:moveTo>
                  <a:lnTo>
                    <a:pt x="0" y="0"/>
                  </a:lnTo>
                  <a:lnTo>
                    <a:pt x="3809" y="3809"/>
                  </a:lnTo>
                  <a:lnTo>
                    <a:pt x="8381" y="7619"/>
                  </a:lnTo>
                  <a:lnTo>
                    <a:pt x="3301092" y="7619"/>
                  </a:lnTo>
                  <a:lnTo>
                    <a:pt x="3303269" y="3809"/>
                  </a:lnTo>
                  <a:lnTo>
                    <a:pt x="3305809" y="0"/>
                  </a:lnTo>
                  <a:close/>
                </a:path>
              </a:pathLst>
            </a:custGeom>
            <a:solidFill>
              <a:srgbClr val="B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4" name="object 1954"/>
            <p:cNvSpPr/>
            <p:nvPr/>
          </p:nvSpPr>
          <p:spPr>
            <a:xfrm>
              <a:off x="5308091" y="942340"/>
              <a:ext cx="3293110" cy="7620"/>
            </a:xfrm>
            <a:custGeom>
              <a:avLst/>
              <a:gdLst/>
              <a:ahLst/>
              <a:cxnLst/>
              <a:rect l="l" t="t" r="r" b="b"/>
              <a:pathLst>
                <a:path w="3293109" h="7619">
                  <a:moveTo>
                    <a:pt x="3292710" y="0"/>
                  </a:moveTo>
                  <a:lnTo>
                    <a:pt x="0" y="0"/>
                  </a:lnTo>
                  <a:lnTo>
                    <a:pt x="3047" y="2539"/>
                  </a:lnTo>
                  <a:lnTo>
                    <a:pt x="13208" y="7620"/>
                  </a:lnTo>
                  <a:lnTo>
                    <a:pt x="3287993" y="7620"/>
                  </a:lnTo>
                  <a:lnTo>
                    <a:pt x="3289807" y="5079"/>
                  </a:lnTo>
                  <a:lnTo>
                    <a:pt x="3292710" y="0"/>
                  </a:lnTo>
                  <a:close/>
                </a:path>
              </a:pathLst>
            </a:custGeom>
            <a:solidFill>
              <a:srgbClr val="AE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5" name="object 1955"/>
            <p:cNvSpPr/>
            <p:nvPr/>
          </p:nvSpPr>
          <p:spPr>
            <a:xfrm>
              <a:off x="5320030" y="948689"/>
              <a:ext cx="3276600" cy="7620"/>
            </a:xfrm>
            <a:custGeom>
              <a:avLst/>
              <a:gdLst/>
              <a:ahLst/>
              <a:cxnLst/>
              <a:rect l="l" t="t" r="r" b="b"/>
              <a:pathLst>
                <a:path w="3276600" h="7619">
                  <a:moveTo>
                    <a:pt x="3276498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5080" y="1270"/>
                  </a:lnTo>
                  <a:lnTo>
                    <a:pt x="5080" y="7620"/>
                  </a:lnTo>
                  <a:lnTo>
                    <a:pt x="3273780" y="7620"/>
                  </a:lnTo>
                  <a:lnTo>
                    <a:pt x="3273780" y="1270"/>
                  </a:lnTo>
                  <a:lnTo>
                    <a:pt x="3276498" y="1270"/>
                  </a:lnTo>
                  <a:lnTo>
                    <a:pt x="3276498" y="0"/>
                  </a:lnTo>
                  <a:close/>
                </a:path>
              </a:pathLst>
            </a:custGeom>
            <a:solidFill>
              <a:srgbClr val="A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6" name="object 1956"/>
            <p:cNvSpPr/>
            <p:nvPr/>
          </p:nvSpPr>
          <p:spPr>
            <a:xfrm>
              <a:off x="5328920" y="956310"/>
              <a:ext cx="3262629" cy="7620"/>
            </a:xfrm>
            <a:custGeom>
              <a:avLst/>
              <a:gdLst/>
              <a:ahLst/>
              <a:cxnLst/>
              <a:rect l="l" t="t" r="r" b="b"/>
              <a:pathLst>
                <a:path w="3262629" h="7619">
                  <a:moveTo>
                    <a:pt x="3262629" y="0"/>
                  </a:moveTo>
                  <a:lnTo>
                    <a:pt x="0" y="0"/>
                  </a:lnTo>
                  <a:lnTo>
                    <a:pt x="15239" y="7619"/>
                  </a:lnTo>
                  <a:lnTo>
                    <a:pt x="3253739" y="7619"/>
                  </a:lnTo>
                  <a:lnTo>
                    <a:pt x="3262629" y="0"/>
                  </a:lnTo>
                  <a:close/>
                </a:path>
              </a:pathLst>
            </a:custGeom>
            <a:solidFill>
              <a:srgbClr val="A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7" name="object 1957"/>
            <p:cNvSpPr/>
            <p:nvPr/>
          </p:nvSpPr>
          <p:spPr>
            <a:xfrm>
              <a:off x="5344159" y="963929"/>
              <a:ext cx="3238500" cy="7620"/>
            </a:xfrm>
            <a:custGeom>
              <a:avLst/>
              <a:gdLst/>
              <a:ahLst/>
              <a:cxnLst/>
              <a:rect l="l" t="t" r="r" b="b"/>
              <a:pathLst>
                <a:path w="3238500" h="7619">
                  <a:moveTo>
                    <a:pt x="3238499" y="0"/>
                  </a:moveTo>
                  <a:lnTo>
                    <a:pt x="0" y="0"/>
                  </a:lnTo>
                  <a:lnTo>
                    <a:pt x="5079" y="2539"/>
                  </a:lnTo>
                  <a:lnTo>
                    <a:pt x="16510" y="6350"/>
                  </a:lnTo>
                  <a:lnTo>
                    <a:pt x="19050" y="7620"/>
                  </a:lnTo>
                  <a:lnTo>
                    <a:pt x="3228340" y="7620"/>
                  </a:lnTo>
                  <a:lnTo>
                    <a:pt x="3238499" y="0"/>
                  </a:lnTo>
                  <a:close/>
                </a:path>
              </a:pathLst>
            </a:custGeom>
            <a:solidFill>
              <a:srgbClr val="A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8" name="object 1958"/>
            <p:cNvSpPr/>
            <p:nvPr/>
          </p:nvSpPr>
          <p:spPr>
            <a:xfrm>
              <a:off x="5367020" y="970279"/>
              <a:ext cx="3202940" cy="7620"/>
            </a:xfrm>
            <a:custGeom>
              <a:avLst/>
              <a:gdLst/>
              <a:ahLst/>
              <a:cxnLst/>
              <a:rect l="l" t="t" r="r" b="b"/>
              <a:pathLst>
                <a:path w="3202940" h="7619">
                  <a:moveTo>
                    <a:pt x="3202940" y="0"/>
                  </a:moveTo>
                  <a:lnTo>
                    <a:pt x="0" y="0"/>
                  </a:lnTo>
                  <a:lnTo>
                    <a:pt x="0" y="6350"/>
                  </a:lnTo>
                  <a:lnTo>
                    <a:pt x="8089" y="6350"/>
                  </a:lnTo>
                  <a:lnTo>
                    <a:pt x="8089" y="7620"/>
                  </a:lnTo>
                  <a:lnTo>
                    <a:pt x="3197860" y="7620"/>
                  </a:lnTo>
                  <a:lnTo>
                    <a:pt x="3197860" y="6350"/>
                  </a:lnTo>
                  <a:lnTo>
                    <a:pt x="3202940" y="6350"/>
                  </a:lnTo>
                  <a:lnTo>
                    <a:pt x="3202940" y="0"/>
                  </a:lnTo>
                  <a:close/>
                </a:path>
              </a:pathLst>
            </a:custGeom>
            <a:solidFill>
              <a:srgbClr val="A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9" name="object 1959"/>
            <p:cNvSpPr/>
            <p:nvPr/>
          </p:nvSpPr>
          <p:spPr>
            <a:xfrm>
              <a:off x="5378602" y="977899"/>
              <a:ext cx="3185160" cy="7620"/>
            </a:xfrm>
            <a:custGeom>
              <a:avLst/>
              <a:gdLst/>
              <a:ahLst/>
              <a:cxnLst/>
              <a:rect l="l" t="t" r="r" b="b"/>
              <a:pathLst>
                <a:path w="3185159" h="7619">
                  <a:moveTo>
                    <a:pt x="3184575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5232" y="1270"/>
                  </a:lnTo>
                  <a:lnTo>
                    <a:pt x="5232" y="3810"/>
                  </a:lnTo>
                  <a:lnTo>
                    <a:pt x="15709" y="3810"/>
                  </a:lnTo>
                  <a:lnTo>
                    <a:pt x="15709" y="7620"/>
                  </a:lnTo>
                  <a:lnTo>
                    <a:pt x="3177070" y="7620"/>
                  </a:lnTo>
                  <a:lnTo>
                    <a:pt x="3177070" y="3810"/>
                  </a:lnTo>
                  <a:lnTo>
                    <a:pt x="3181832" y="3810"/>
                  </a:lnTo>
                  <a:lnTo>
                    <a:pt x="3181832" y="1270"/>
                  </a:lnTo>
                  <a:lnTo>
                    <a:pt x="3184575" y="1270"/>
                  </a:lnTo>
                  <a:lnTo>
                    <a:pt x="3184575" y="0"/>
                  </a:lnTo>
                  <a:close/>
                </a:path>
              </a:pathLst>
            </a:custGeom>
            <a:solidFill>
              <a:srgbClr val="A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0" name="object 1960"/>
            <p:cNvSpPr/>
            <p:nvPr/>
          </p:nvSpPr>
          <p:spPr>
            <a:xfrm>
              <a:off x="5401309" y="985519"/>
              <a:ext cx="3151505" cy="7620"/>
            </a:xfrm>
            <a:custGeom>
              <a:avLst/>
              <a:gdLst/>
              <a:ahLst/>
              <a:cxnLst/>
              <a:rect l="l" t="t" r="r" b="b"/>
              <a:pathLst>
                <a:path w="3151504" h="7619">
                  <a:moveTo>
                    <a:pt x="3151504" y="0"/>
                  </a:moveTo>
                  <a:lnTo>
                    <a:pt x="0" y="0"/>
                  </a:lnTo>
                  <a:lnTo>
                    <a:pt x="15239" y="3809"/>
                  </a:lnTo>
                  <a:lnTo>
                    <a:pt x="30479" y="6349"/>
                  </a:lnTo>
                  <a:lnTo>
                    <a:pt x="33781" y="7619"/>
                  </a:lnTo>
                  <a:lnTo>
                    <a:pt x="3137958" y="7619"/>
                  </a:lnTo>
                  <a:lnTo>
                    <a:pt x="3149599" y="1269"/>
                  </a:lnTo>
                  <a:lnTo>
                    <a:pt x="3151504" y="0"/>
                  </a:lnTo>
                  <a:close/>
                </a:path>
              </a:pathLst>
            </a:custGeom>
            <a:solidFill>
              <a:srgbClr val="9E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1" name="object 1961"/>
            <p:cNvSpPr/>
            <p:nvPr/>
          </p:nvSpPr>
          <p:spPr>
            <a:xfrm>
              <a:off x="5440045" y="991869"/>
              <a:ext cx="3096260" cy="7620"/>
            </a:xfrm>
            <a:custGeom>
              <a:avLst/>
              <a:gdLst/>
              <a:ahLst/>
              <a:cxnLst/>
              <a:rect l="l" t="t" r="r" b="b"/>
              <a:pathLst>
                <a:path w="3096259" h="7619">
                  <a:moveTo>
                    <a:pt x="3095726" y="0"/>
                  </a:moveTo>
                  <a:lnTo>
                    <a:pt x="0" y="0"/>
                  </a:lnTo>
                  <a:lnTo>
                    <a:pt x="0" y="6350"/>
                  </a:lnTo>
                  <a:lnTo>
                    <a:pt x="12065" y="6350"/>
                  </a:lnTo>
                  <a:lnTo>
                    <a:pt x="12065" y="7620"/>
                  </a:lnTo>
                  <a:lnTo>
                    <a:pt x="3088741" y="7620"/>
                  </a:lnTo>
                  <a:lnTo>
                    <a:pt x="3088741" y="6350"/>
                  </a:lnTo>
                  <a:lnTo>
                    <a:pt x="3095726" y="6350"/>
                  </a:lnTo>
                  <a:lnTo>
                    <a:pt x="3095726" y="0"/>
                  </a:lnTo>
                  <a:close/>
                </a:path>
              </a:pathLst>
            </a:custGeom>
            <a:solidFill>
              <a:srgbClr val="9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2" name="object 1962"/>
            <p:cNvSpPr/>
            <p:nvPr/>
          </p:nvSpPr>
          <p:spPr>
            <a:xfrm>
              <a:off x="5455920" y="999490"/>
              <a:ext cx="3072130" cy="7620"/>
            </a:xfrm>
            <a:custGeom>
              <a:avLst/>
              <a:gdLst/>
              <a:ahLst/>
              <a:cxnLst/>
              <a:rect l="l" t="t" r="r" b="b"/>
              <a:pathLst>
                <a:path w="3072129" h="7619">
                  <a:moveTo>
                    <a:pt x="3071706" y="0"/>
                  </a:moveTo>
                  <a:lnTo>
                    <a:pt x="0" y="0"/>
                  </a:lnTo>
                  <a:lnTo>
                    <a:pt x="7619" y="1269"/>
                  </a:lnTo>
                  <a:lnTo>
                    <a:pt x="25399" y="5079"/>
                  </a:lnTo>
                  <a:lnTo>
                    <a:pt x="49106" y="7620"/>
                  </a:lnTo>
                  <a:lnTo>
                    <a:pt x="3055873" y="7620"/>
                  </a:lnTo>
                  <a:lnTo>
                    <a:pt x="3067049" y="2539"/>
                  </a:lnTo>
                  <a:lnTo>
                    <a:pt x="3071706" y="0"/>
                  </a:lnTo>
                  <a:close/>
                </a:path>
              </a:pathLst>
            </a:custGeom>
            <a:solidFill>
              <a:srgbClr val="9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3" name="object 1963"/>
            <p:cNvSpPr/>
            <p:nvPr/>
          </p:nvSpPr>
          <p:spPr>
            <a:xfrm>
              <a:off x="5510949" y="1007109"/>
              <a:ext cx="2999740" cy="7620"/>
            </a:xfrm>
            <a:custGeom>
              <a:avLst/>
              <a:gdLst/>
              <a:ahLst/>
              <a:cxnLst/>
              <a:rect l="l" t="t" r="r" b="b"/>
              <a:pathLst>
                <a:path w="2999740" h="7619">
                  <a:moveTo>
                    <a:pt x="2999448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6078" y="1270"/>
                  </a:lnTo>
                  <a:lnTo>
                    <a:pt x="16078" y="5080"/>
                  </a:lnTo>
                  <a:lnTo>
                    <a:pt x="34493" y="5080"/>
                  </a:lnTo>
                  <a:lnTo>
                    <a:pt x="34493" y="7620"/>
                  </a:lnTo>
                  <a:lnTo>
                    <a:pt x="2982811" y="7620"/>
                  </a:lnTo>
                  <a:lnTo>
                    <a:pt x="2982811" y="5080"/>
                  </a:lnTo>
                  <a:lnTo>
                    <a:pt x="2992336" y="5080"/>
                  </a:lnTo>
                  <a:lnTo>
                    <a:pt x="2992336" y="1270"/>
                  </a:lnTo>
                  <a:lnTo>
                    <a:pt x="2999448" y="1270"/>
                  </a:lnTo>
                  <a:lnTo>
                    <a:pt x="2999448" y="0"/>
                  </a:lnTo>
                  <a:close/>
                </a:path>
              </a:pathLst>
            </a:custGeom>
            <a:solidFill>
              <a:srgbClr val="9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4" name="object 1964"/>
            <p:cNvSpPr/>
            <p:nvPr/>
          </p:nvSpPr>
          <p:spPr>
            <a:xfrm>
              <a:off x="5545454" y="1013460"/>
              <a:ext cx="2948305" cy="7620"/>
            </a:xfrm>
            <a:custGeom>
              <a:avLst/>
              <a:gdLst/>
              <a:ahLst/>
              <a:cxnLst/>
              <a:rect l="l" t="t" r="r" b="b"/>
              <a:pathLst>
                <a:path w="2948304" h="7619">
                  <a:moveTo>
                    <a:pt x="2948304" y="0"/>
                  </a:moveTo>
                  <a:lnTo>
                    <a:pt x="0" y="0"/>
                  </a:lnTo>
                  <a:lnTo>
                    <a:pt x="8254" y="1269"/>
                  </a:lnTo>
                  <a:lnTo>
                    <a:pt x="27304" y="1269"/>
                  </a:lnTo>
                  <a:lnTo>
                    <a:pt x="47624" y="3809"/>
                  </a:lnTo>
                  <a:lnTo>
                    <a:pt x="67944" y="3809"/>
                  </a:lnTo>
                  <a:lnTo>
                    <a:pt x="86994" y="6349"/>
                  </a:lnTo>
                  <a:lnTo>
                    <a:pt x="146684" y="6349"/>
                  </a:lnTo>
                  <a:lnTo>
                    <a:pt x="151264" y="7619"/>
                  </a:lnTo>
                  <a:lnTo>
                    <a:pt x="2926714" y="7619"/>
                  </a:lnTo>
                  <a:lnTo>
                    <a:pt x="2944494" y="1269"/>
                  </a:lnTo>
                  <a:lnTo>
                    <a:pt x="2948304" y="0"/>
                  </a:lnTo>
                  <a:close/>
                </a:path>
              </a:pathLst>
            </a:custGeom>
            <a:solidFill>
              <a:srgbClr val="9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5" name="object 1965"/>
            <p:cNvSpPr/>
            <p:nvPr/>
          </p:nvSpPr>
          <p:spPr>
            <a:xfrm>
              <a:off x="5708167" y="1021079"/>
              <a:ext cx="2755265" cy="7620"/>
            </a:xfrm>
            <a:custGeom>
              <a:avLst/>
              <a:gdLst/>
              <a:ahLst/>
              <a:cxnLst/>
              <a:rect l="l" t="t" r="r" b="b"/>
              <a:pathLst>
                <a:path w="2755265" h="7619">
                  <a:moveTo>
                    <a:pt x="2755112" y="0"/>
                  </a:moveTo>
                  <a:lnTo>
                    <a:pt x="0" y="0"/>
                  </a:lnTo>
                  <a:lnTo>
                    <a:pt x="0" y="6350"/>
                  </a:lnTo>
                  <a:lnTo>
                    <a:pt x="13728" y="6350"/>
                  </a:lnTo>
                  <a:lnTo>
                    <a:pt x="13728" y="7620"/>
                  </a:lnTo>
                  <a:lnTo>
                    <a:pt x="2744190" y="7620"/>
                  </a:lnTo>
                  <a:lnTo>
                    <a:pt x="2744190" y="6350"/>
                  </a:lnTo>
                  <a:lnTo>
                    <a:pt x="2755112" y="6350"/>
                  </a:lnTo>
                  <a:lnTo>
                    <a:pt x="2755112" y="0"/>
                  </a:lnTo>
                  <a:close/>
                </a:path>
              </a:pathLst>
            </a:custGeom>
            <a:solidFill>
              <a:srgbClr val="9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6" name="object 1966"/>
            <p:cNvSpPr/>
            <p:nvPr/>
          </p:nvSpPr>
          <p:spPr>
            <a:xfrm>
              <a:off x="5733351" y="1028699"/>
              <a:ext cx="2708910" cy="7620"/>
            </a:xfrm>
            <a:custGeom>
              <a:avLst/>
              <a:gdLst/>
              <a:ahLst/>
              <a:cxnLst/>
              <a:rect l="l" t="t" r="r" b="b"/>
              <a:pathLst>
                <a:path w="2708909" h="7619">
                  <a:moveTo>
                    <a:pt x="2708846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13741" y="5080"/>
                  </a:lnTo>
                  <a:lnTo>
                    <a:pt x="13741" y="7620"/>
                  </a:lnTo>
                  <a:lnTo>
                    <a:pt x="2695625" y="7620"/>
                  </a:lnTo>
                  <a:lnTo>
                    <a:pt x="2695625" y="5080"/>
                  </a:lnTo>
                  <a:lnTo>
                    <a:pt x="2708846" y="5080"/>
                  </a:lnTo>
                  <a:lnTo>
                    <a:pt x="2708846" y="0"/>
                  </a:lnTo>
                  <a:close/>
                </a:path>
              </a:pathLst>
            </a:custGeom>
            <a:solidFill>
              <a:srgbClr val="8E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7" name="object 1967"/>
            <p:cNvSpPr/>
            <p:nvPr/>
          </p:nvSpPr>
          <p:spPr>
            <a:xfrm>
              <a:off x="5753963" y="1035049"/>
              <a:ext cx="2667635" cy="7620"/>
            </a:xfrm>
            <a:custGeom>
              <a:avLst/>
              <a:gdLst/>
              <a:ahLst/>
              <a:cxnLst/>
              <a:rect l="l" t="t" r="r" b="b"/>
              <a:pathLst>
                <a:path w="2667634" h="7619">
                  <a:moveTo>
                    <a:pt x="2667393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3728" y="3810"/>
                  </a:lnTo>
                  <a:lnTo>
                    <a:pt x="13728" y="7620"/>
                  </a:lnTo>
                  <a:lnTo>
                    <a:pt x="2648991" y="7620"/>
                  </a:lnTo>
                  <a:lnTo>
                    <a:pt x="2648991" y="3810"/>
                  </a:lnTo>
                  <a:lnTo>
                    <a:pt x="2667393" y="3810"/>
                  </a:lnTo>
                  <a:lnTo>
                    <a:pt x="2667393" y="0"/>
                  </a:lnTo>
                  <a:close/>
                </a:path>
              </a:pathLst>
            </a:custGeom>
            <a:solidFill>
              <a:srgbClr val="8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8" name="object 1968"/>
            <p:cNvSpPr/>
            <p:nvPr/>
          </p:nvSpPr>
          <p:spPr>
            <a:xfrm>
              <a:off x="5786018" y="1042669"/>
              <a:ext cx="2595245" cy="7620"/>
            </a:xfrm>
            <a:custGeom>
              <a:avLst/>
              <a:gdLst/>
              <a:ahLst/>
              <a:cxnLst/>
              <a:rect l="l" t="t" r="r" b="b"/>
              <a:pathLst>
                <a:path w="2595245" h="7619">
                  <a:moveTo>
                    <a:pt x="2594699" y="0"/>
                  </a:moveTo>
                  <a:lnTo>
                    <a:pt x="0" y="0"/>
                  </a:lnTo>
                  <a:lnTo>
                    <a:pt x="0" y="6350"/>
                  </a:lnTo>
                  <a:lnTo>
                    <a:pt x="13741" y="6350"/>
                  </a:lnTo>
                  <a:lnTo>
                    <a:pt x="13741" y="7620"/>
                  </a:lnTo>
                  <a:lnTo>
                    <a:pt x="2579459" y="7620"/>
                  </a:lnTo>
                  <a:lnTo>
                    <a:pt x="2579459" y="6350"/>
                  </a:lnTo>
                  <a:lnTo>
                    <a:pt x="2594699" y="6350"/>
                  </a:lnTo>
                  <a:lnTo>
                    <a:pt x="2594699" y="0"/>
                  </a:lnTo>
                  <a:close/>
                </a:path>
              </a:pathLst>
            </a:custGeom>
            <a:solidFill>
              <a:srgbClr val="8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9" name="object 1969"/>
            <p:cNvSpPr/>
            <p:nvPr/>
          </p:nvSpPr>
          <p:spPr>
            <a:xfrm>
              <a:off x="5806630" y="1050289"/>
              <a:ext cx="2547620" cy="7620"/>
            </a:xfrm>
            <a:custGeom>
              <a:avLst/>
              <a:gdLst/>
              <a:ahLst/>
              <a:cxnLst/>
              <a:rect l="l" t="t" r="r" b="b"/>
              <a:pathLst>
                <a:path w="2547620" h="7619">
                  <a:moveTo>
                    <a:pt x="2547429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13728" y="2540"/>
                  </a:lnTo>
                  <a:lnTo>
                    <a:pt x="13728" y="7620"/>
                  </a:lnTo>
                  <a:lnTo>
                    <a:pt x="2527744" y="7620"/>
                  </a:lnTo>
                  <a:lnTo>
                    <a:pt x="2527744" y="2540"/>
                  </a:lnTo>
                  <a:lnTo>
                    <a:pt x="2547429" y="2540"/>
                  </a:lnTo>
                  <a:lnTo>
                    <a:pt x="2547429" y="0"/>
                  </a:lnTo>
                  <a:close/>
                </a:path>
              </a:pathLst>
            </a:custGeom>
            <a:solidFill>
              <a:srgbClr val="8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0" name="object 1970"/>
            <p:cNvSpPr/>
            <p:nvPr/>
          </p:nvSpPr>
          <p:spPr>
            <a:xfrm>
              <a:off x="5827230" y="1056639"/>
              <a:ext cx="2498090" cy="7620"/>
            </a:xfrm>
            <a:custGeom>
              <a:avLst/>
              <a:gdLst/>
              <a:ahLst/>
              <a:cxnLst/>
              <a:rect l="l" t="t" r="r" b="b"/>
              <a:pathLst>
                <a:path w="2498090" h="7619">
                  <a:moveTo>
                    <a:pt x="249809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4584" y="1270"/>
                  </a:lnTo>
                  <a:lnTo>
                    <a:pt x="4584" y="2540"/>
                  </a:lnTo>
                  <a:lnTo>
                    <a:pt x="16040" y="2540"/>
                  </a:lnTo>
                  <a:lnTo>
                    <a:pt x="16040" y="7620"/>
                  </a:lnTo>
                  <a:lnTo>
                    <a:pt x="2458885" y="7620"/>
                  </a:lnTo>
                  <a:lnTo>
                    <a:pt x="2458885" y="2540"/>
                  </a:lnTo>
                  <a:lnTo>
                    <a:pt x="2483002" y="2540"/>
                  </a:lnTo>
                  <a:lnTo>
                    <a:pt x="2483002" y="1270"/>
                  </a:lnTo>
                  <a:lnTo>
                    <a:pt x="2498090" y="1270"/>
                  </a:lnTo>
                  <a:lnTo>
                    <a:pt x="2498090" y="0"/>
                  </a:lnTo>
                  <a:close/>
                </a:path>
              </a:pathLst>
            </a:custGeom>
            <a:solidFill>
              <a:srgbClr val="8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1" name="object 1971"/>
            <p:cNvSpPr/>
            <p:nvPr/>
          </p:nvSpPr>
          <p:spPr>
            <a:xfrm>
              <a:off x="5854712" y="1064259"/>
              <a:ext cx="2406650" cy="7620"/>
            </a:xfrm>
            <a:custGeom>
              <a:avLst/>
              <a:gdLst/>
              <a:ahLst/>
              <a:cxnLst/>
              <a:rect l="l" t="t" r="r" b="b"/>
              <a:pathLst>
                <a:path w="2406650" h="7619">
                  <a:moveTo>
                    <a:pt x="2406637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870" y="1270"/>
                  </a:lnTo>
                  <a:lnTo>
                    <a:pt x="6870" y="3810"/>
                  </a:lnTo>
                  <a:lnTo>
                    <a:pt x="18313" y="3810"/>
                  </a:lnTo>
                  <a:lnTo>
                    <a:pt x="18313" y="7620"/>
                  </a:lnTo>
                  <a:lnTo>
                    <a:pt x="2354554" y="7620"/>
                  </a:lnTo>
                  <a:lnTo>
                    <a:pt x="2354554" y="3810"/>
                  </a:lnTo>
                  <a:lnTo>
                    <a:pt x="2380589" y="3810"/>
                  </a:lnTo>
                  <a:lnTo>
                    <a:pt x="2380589" y="1270"/>
                  </a:lnTo>
                  <a:lnTo>
                    <a:pt x="2406637" y="1270"/>
                  </a:lnTo>
                  <a:lnTo>
                    <a:pt x="2406637" y="0"/>
                  </a:lnTo>
                  <a:close/>
                </a:path>
              </a:pathLst>
            </a:custGeom>
            <a:solidFill>
              <a:srgbClr val="8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2" name="object 1972"/>
            <p:cNvSpPr/>
            <p:nvPr/>
          </p:nvSpPr>
          <p:spPr>
            <a:xfrm>
              <a:off x="5879896" y="1071879"/>
              <a:ext cx="2317115" cy="7620"/>
            </a:xfrm>
            <a:custGeom>
              <a:avLst/>
              <a:gdLst/>
              <a:ahLst/>
              <a:cxnLst/>
              <a:rect l="l" t="t" r="r" b="b"/>
              <a:pathLst>
                <a:path w="2317115" h="7619">
                  <a:moveTo>
                    <a:pt x="2102053" y="0"/>
                  </a:moveTo>
                  <a:lnTo>
                    <a:pt x="0" y="0"/>
                  </a:lnTo>
                  <a:lnTo>
                    <a:pt x="27482" y="7620"/>
                  </a:lnTo>
                  <a:lnTo>
                    <a:pt x="2057882" y="7620"/>
                  </a:lnTo>
                  <a:lnTo>
                    <a:pt x="2102053" y="0"/>
                  </a:lnTo>
                  <a:close/>
                </a:path>
                <a:path w="2317115" h="7619">
                  <a:moveTo>
                    <a:pt x="2316683" y="0"/>
                  </a:moveTo>
                  <a:lnTo>
                    <a:pt x="2102053" y="0"/>
                  </a:lnTo>
                  <a:lnTo>
                    <a:pt x="2182063" y="3810"/>
                  </a:lnTo>
                  <a:lnTo>
                    <a:pt x="2235403" y="3810"/>
                  </a:lnTo>
                  <a:lnTo>
                    <a:pt x="2316683" y="0"/>
                  </a:lnTo>
                  <a:close/>
                </a:path>
              </a:pathLst>
            </a:custGeom>
            <a:solidFill>
              <a:srgbClr val="7E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3" name="object 1973"/>
            <p:cNvSpPr/>
            <p:nvPr/>
          </p:nvSpPr>
          <p:spPr>
            <a:xfrm>
              <a:off x="5902805" y="1078229"/>
              <a:ext cx="2042795" cy="7620"/>
            </a:xfrm>
            <a:custGeom>
              <a:avLst/>
              <a:gdLst/>
              <a:ahLst/>
              <a:cxnLst/>
              <a:rect l="l" t="t" r="r" b="b"/>
              <a:pathLst>
                <a:path w="2042795" h="7619">
                  <a:moveTo>
                    <a:pt x="2042342" y="0"/>
                  </a:moveTo>
                  <a:lnTo>
                    <a:pt x="0" y="0"/>
                  </a:lnTo>
                  <a:lnTo>
                    <a:pt x="27478" y="7620"/>
                  </a:lnTo>
                  <a:lnTo>
                    <a:pt x="1998181" y="7620"/>
                  </a:lnTo>
                  <a:lnTo>
                    <a:pt x="2042342" y="0"/>
                  </a:lnTo>
                  <a:close/>
                </a:path>
              </a:pathLst>
            </a:custGeom>
            <a:solidFill>
              <a:srgbClr val="7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4" name="object 1974"/>
            <p:cNvSpPr/>
            <p:nvPr/>
          </p:nvSpPr>
          <p:spPr>
            <a:xfrm>
              <a:off x="5930284" y="1085849"/>
              <a:ext cx="1971039" cy="7620"/>
            </a:xfrm>
            <a:custGeom>
              <a:avLst/>
              <a:gdLst/>
              <a:ahLst/>
              <a:cxnLst/>
              <a:rect l="l" t="t" r="r" b="b"/>
              <a:pathLst>
                <a:path w="1971040" h="7619">
                  <a:moveTo>
                    <a:pt x="1970703" y="0"/>
                  </a:moveTo>
                  <a:lnTo>
                    <a:pt x="0" y="0"/>
                  </a:lnTo>
                  <a:lnTo>
                    <a:pt x="27478" y="7620"/>
                  </a:lnTo>
                  <a:lnTo>
                    <a:pt x="1926541" y="7620"/>
                  </a:lnTo>
                  <a:lnTo>
                    <a:pt x="1970703" y="0"/>
                  </a:lnTo>
                  <a:close/>
                </a:path>
              </a:pathLst>
            </a:custGeom>
            <a:solidFill>
              <a:srgbClr val="7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5" name="object 1975"/>
            <p:cNvSpPr/>
            <p:nvPr/>
          </p:nvSpPr>
          <p:spPr>
            <a:xfrm>
              <a:off x="5957762" y="1093469"/>
              <a:ext cx="1899285" cy="7620"/>
            </a:xfrm>
            <a:custGeom>
              <a:avLst/>
              <a:gdLst/>
              <a:ahLst/>
              <a:cxnLst/>
              <a:rect l="l" t="t" r="r" b="b"/>
              <a:pathLst>
                <a:path w="1899284" h="7619">
                  <a:moveTo>
                    <a:pt x="1899063" y="0"/>
                  </a:moveTo>
                  <a:lnTo>
                    <a:pt x="0" y="0"/>
                  </a:lnTo>
                  <a:lnTo>
                    <a:pt x="27478" y="7619"/>
                  </a:lnTo>
                  <a:lnTo>
                    <a:pt x="1854902" y="7619"/>
                  </a:lnTo>
                  <a:lnTo>
                    <a:pt x="1899063" y="0"/>
                  </a:lnTo>
                  <a:close/>
                </a:path>
              </a:pathLst>
            </a:custGeom>
            <a:solidFill>
              <a:srgbClr val="7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6" name="object 1976"/>
            <p:cNvSpPr/>
            <p:nvPr/>
          </p:nvSpPr>
          <p:spPr>
            <a:xfrm>
              <a:off x="5987529" y="1099819"/>
              <a:ext cx="1821814" cy="7620"/>
            </a:xfrm>
            <a:custGeom>
              <a:avLst/>
              <a:gdLst/>
              <a:ahLst/>
              <a:cxnLst/>
              <a:rect l="l" t="t" r="r" b="b"/>
              <a:pathLst>
                <a:path w="1821815" h="7619">
                  <a:moveTo>
                    <a:pt x="1821446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5621" y="3810"/>
                  </a:lnTo>
                  <a:lnTo>
                    <a:pt x="15621" y="7620"/>
                  </a:lnTo>
                  <a:lnTo>
                    <a:pt x="1799374" y="7620"/>
                  </a:lnTo>
                  <a:lnTo>
                    <a:pt x="1799374" y="3810"/>
                  </a:lnTo>
                  <a:lnTo>
                    <a:pt x="1821446" y="3810"/>
                  </a:lnTo>
                  <a:lnTo>
                    <a:pt x="1821446" y="0"/>
                  </a:lnTo>
                  <a:close/>
                </a:path>
              </a:pathLst>
            </a:custGeom>
            <a:solidFill>
              <a:srgbClr val="7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7" name="object 1977"/>
            <p:cNvSpPr/>
            <p:nvPr/>
          </p:nvSpPr>
          <p:spPr>
            <a:xfrm>
              <a:off x="6017755" y="1107439"/>
              <a:ext cx="1751330" cy="7620"/>
            </a:xfrm>
            <a:custGeom>
              <a:avLst/>
              <a:gdLst/>
              <a:ahLst/>
              <a:cxnLst/>
              <a:rect l="l" t="t" r="r" b="b"/>
              <a:pathLst>
                <a:path w="1751329" h="7619">
                  <a:moveTo>
                    <a:pt x="1750745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25882" y="2540"/>
                  </a:lnTo>
                  <a:lnTo>
                    <a:pt x="25882" y="7620"/>
                  </a:lnTo>
                  <a:lnTo>
                    <a:pt x="1728660" y="7620"/>
                  </a:lnTo>
                  <a:lnTo>
                    <a:pt x="1728660" y="2540"/>
                  </a:lnTo>
                  <a:lnTo>
                    <a:pt x="1750745" y="2540"/>
                  </a:lnTo>
                  <a:lnTo>
                    <a:pt x="1750745" y="0"/>
                  </a:lnTo>
                  <a:close/>
                </a:path>
              </a:pathLst>
            </a:custGeom>
            <a:solidFill>
              <a:srgbClr val="7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8" name="object 1978"/>
            <p:cNvSpPr/>
            <p:nvPr/>
          </p:nvSpPr>
          <p:spPr>
            <a:xfrm>
              <a:off x="6088723" y="1115059"/>
              <a:ext cx="1624965" cy="7620"/>
            </a:xfrm>
            <a:custGeom>
              <a:avLst/>
              <a:gdLst/>
              <a:ahLst/>
              <a:cxnLst/>
              <a:rect l="l" t="t" r="r" b="b"/>
              <a:pathLst>
                <a:path w="1624965" h="7619">
                  <a:moveTo>
                    <a:pt x="1624571" y="0"/>
                  </a:moveTo>
                  <a:lnTo>
                    <a:pt x="0" y="0"/>
                  </a:lnTo>
                  <a:lnTo>
                    <a:pt x="0" y="6350"/>
                  </a:lnTo>
                  <a:lnTo>
                    <a:pt x="40297" y="6350"/>
                  </a:lnTo>
                  <a:lnTo>
                    <a:pt x="40297" y="7620"/>
                  </a:lnTo>
                  <a:lnTo>
                    <a:pt x="1602486" y="7620"/>
                  </a:lnTo>
                  <a:lnTo>
                    <a:pt x="1602486" y="6350"/>
                  </a:lnTo>
                  <a:lnTo>
                    <a:pt x="1624571" y="6350"/>
                  </a:lnTo>
                  <a:lnTo>
                    <a:pt x="1624571" y="0"/>
                  </a:lnTo>
                  <a:close/>
                </a:path>
              </a:pathLst>
            </a:custGeom>
            <a:solidFill>
              <a:srgbClr val="6E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9" name="object 1979"/>
            <p:cNvSpPr/>
            <p:nvPr/>
          </p:nvSpPr>
          <p:spPr>
            <a:xfrm>
              <a:off x="6129007" y="1121409"/>
              <a:ext cx="1562735" cy="7620"/>
            </a:xfrm>
            <a:custGeom>
              <a:avLst/>
              <a:gdLst/>
              <a:ahLst/>
              <a:cxnLst/>
              <a:rect l="l" t="t" r="r" b="b"/>
              <a:pathLst>
                <a:path w="1562734" h="7619">
                  <a:moveTo>
                    <a:pt x="1562201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40640" y="1270"/>
                  </a:lnTo>
                  <a:lnTo>
                    <a:pt x="40640" y="6350"/>
                  </a:lnTo>
                  <a:lnTo>
                    <a:pt x="72390" y="6350"/>
                  </a:lnTo>
                  <a:lnTo>
                    <a:pt x="72390" y="7620"/>
                  </a:lnTo>
                  <a:lnTo>
                    <a:pt x="1527073" y="7620"/>
                  </a:lnTo>
                  <a:lnTo>
                    <a:pt x="1527073" y="6350"/>
                  </a:lnTo>
                  <a:lnTo>
                    <a:pt x="1543812" y="6350"/>
                  </a:lnTo>
                  <a:lnTo>
                    <a:pt x="1543812" y="1270"/>
                  </a:lnTo>
                  <a:lnTo>
                    <a:pt x="1562201" y="1270"/>
                  </a:lnTo>
                  <a:lnTo>
                    <a:pt x="1562201" y="0"/>
                  </a:lnTo>
                  <a:close/>
                </a:path>
              </a:pathLst>
            </a:custGeom>
            <a:solidFill>
              <a:srgbClr val="6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0" name="object 1980"/>
            <p:cNvSpPr/>
            <p:nvPr/>
          </p:nvSpPr>
          <p:spPr>
            <a:xfrm>
              <a:off x="6239510" y="1129029"/>
              <a:ext cx="1404620" cy="7620"/>
            </a:xfrm>
            <a:custGeom>
              <a:avLst/>
              <a:gdLst/>
              <a:ahLst/>
              <a:cxnLst/>
              <a:rect l="l" t="t" r="r" b="b"/>
              <a:pathLst>
                <a:path w="1404620" h="7619">
                  <a:moveTo>
                    <a:pt x="226060" y="0"/>
                  </a:moveTo>
                  <a:lnTo>
                    <a:pt x="0" y="0"/>
                  </a:lnTo>
                  <a:lnTo>
                    <a:pt x="34290" y="2540"/>
                  </a:lnTo>
                  <a:lnTo>
                    <a:pt x="162560" y="2540"/>
                  </a:lnTo>
                  <a:lnTo>
                    <a:pt x="226060" y="0"/>
                  </a:lnTo>
                  <a:close/>
                </a:path>
                <a:path w="1404620" h="7619">
                  <a:moveTo>
                    <a:pt x="1404505" y="0"/>
                  </a:moveTo>
                  <a:lnTo>
                    <a:pt x="266268" y="0"/>
                  </a:lnTo>
                  <a:lnTo>
                    <a:pt x="266268" y="6350"/>
                  </a:lnTo>
                  <a:lnTo>
                    <a:pt x="314528" y="6350"/>
                  </a:lnTo>
                  <a:lnTo>
                    <a:pt x="314528" y="7620"/>
                  </a:lnTo>
                  <a:lnTo>
                    <a:pt x="1392047" y="7620"/>
                  </a:lnTo>
                  <a:lnTo>
                    <a:pt x="1392047" y="6350"/>
                  </a:lnTo>
                  <a:lnTo>
                    <a:pt x="1404505" y="6350"/>
                  </a:lnTo>
                  <a:lnTo>
                    <a:pt x="1404505" y="0"/>
                  </a:lnTo>
                  <a:close/>
                </a:path>
              </a:pathLst>
            </a:custGeom>
            <a:solidFill>
              <a:srgbClr val="6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1" name="object 1981"/>
            <p:cNvSpPr/>
            <p:nvPr/>
          </p:nvSpPr>
          <p:spPr>
            <a:xfrm>
              <a:off x="6594259" y="1136649"/>
              <a:ext cx="1025525" cy="7620"/>
            </a:xfrm>
            <a:custGeom>
              <a:avLst/>
              <a:gdLst/>
              <a:ahLst/>
              <a:cxnLst/>
              <a:rect l="l" t="t" r="r" b="b"/>
              <a:pathLst>
                <a:path w="1025525" h="7619">
                  <a:moveTo>
                    <a:pt x="1025232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48260" y="5080"/>
                  </a:lnTo>
                  <a:lnTo>
                    <a:pt x="48260" y="7620"/>
                  </a:lnTo>
                  <a:lnTo>
                    <a:pt x="1010500" y="7620"/>
                  </a:lnTo>
                  <a:lnTo>
                    <a:pt x="1010500" y="5080"/>
                  </a:lnTo>
                  <a:lnTo>
                    <a:pt x="1025232" y="5080"/>
                  </a:lnTo>
                  <a:lnTo>
                    <a:pt x="1025232" y="0"/>
                  </a:lnTo>
                  <a:close/>
                </a:path>
              </a:pathLst>
            </a:custGeom>
            <a:solidFill>
              <a:srgbClr val="6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2" name="object 1982"/>
            <p:cNvSpPr/>
            <p:nvPr/>
          </p:nvSpPr>
          <p:spPr>
            <a:xfrm>
              <a:off x="6674688" y="1142999"/>
              <a:ext cx="920115" cy="7620"/>
            </a:xfrm>
            <a:custGeom>
              <a:avLst/>
              <a:gdLst/>
              <a:ahLst/>
              <a:cxnLst/>
              <a:rect l="l" t="t" r="r" b="b"/>
              <a:pathLst>
                <a:path w="920115" h="7619">
                  <a:moveTo>
                    <a:pt x="919911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48260" y="5080"/>
                  </a:lnTo>
                  <a:lnTo>
                    <a:pt x="48260" y="7620"/>
                  </a:lnTo>
                  <a:lnTo>
                    <a:pt x="903389" y="7620"/>
                  </a:lnTo>
                  <a:lnTo>
                    <a:pt x="903389" y="5080"/>
                  </a:lnTo>
                  <a:lnTo>
                    <a:pt x="919911" y="5080"/>
                  </a:lnTo>
                  <a:lnTo>
                    <a:pt x="919911" y="0"/>
                  </a:lnTo>
                  <a:close/>
                </a:path>
              </a:pathLst>
            </a:custGeom>
            <a:solidFill>
              <a:srgbClr val="6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3" name="object 1983"/>
            <p:cNvSpPr/>
            <p:nvPr/>
          </p:nvSpPr>
          <p:spPr>
            <a:xfrm>
              <a:off x="6755117" y="1150619"/>
              <a:ext cx="810895" cy="7620"/>
            </a:xfrm>
            <a:custGeom>
              <a:avLst/>
              <a:gdLst/>
              <a:ahLst/>
              <a:cxnLst/>
              <a:rect l="l" t="t" r="r" b="b"/>
              <a:pathLst>
                <a:path w="810895" h="7619">
                  <a:moveTo>
                    <a:pt x="810272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48272" y="2540"/>
                  </a:lnTo>
                  <a:lnTo>
                    <a:pt x="48272" y="7620"/>
                  </a:lnTo>
                  <a:lnTo>
                    <a:pt x="792734" y="7620"/>
                  </a:lnTo>
                  <a:lnTo>
                    <a:pt x="792734" y="2540"/>
                  </a:lnTo>
                  <a:lnTo>
                    <a:pt x="810272" y="2540"/>
                  </a:lnTo>
                  <a:lnTo>
                    <a:pt x="810272" y="0"/>
                  </a:lnTo>
                  <a:close/>
                </a:path>
              </a:pathLst>
            </a:custGeom>
            <a:solidFill>
              <a:srgbClr val="6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4" name="object 1984"/>
            <p:cNvSpPr/>
            <p:nvPr/>
          </p:nvSpPr>
          <p:spPr>
            <a:xfrm>
              <a:off x="6843598" y="1158239"/>
              <a:ext cx="690880" cy="7620"/>
            </a:xfrm>
            <a:custGeom>
              <a:avLst/>
              <a:gdLst/>
              <a:ahLst/>
              <a:cxnLst/>
              <a:rect l="l" t="t" r="r" b="b"/>
              <a:pathLst>
                <a:path w="690879" h="7619">
                  <a:moveTo>
                    <a:pt x="690283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40220" y="1270"/>
                  </a:lnTo>
                  <a:lnTo>
                    <a:pt x="40220" y="6350"/>
                  </a:lnTo>
                  <a:lnTo>
                    <a:pt x="80441" y="6350"/>
                  </a:lnTo>
                  <a:lnTo>
                    <a:pt x="80441" y="7620"/>
                  </a:lnTo>
                  <a:lnTo>
                    <a:pt x="654469" y="7620"/>
                  </a:lnTo>
                  <a:lnTo>
                    <a:pt x="654469" y="6350"/>
                  </a:lnTo>
                  <a:lnTo>
                    <a:pt x="674789" y="6350"/>
                  </a:lnTo>
                  <a:lnTo>
                    <a:pt x="674789" y="1270"/>
                  </a:lnTo>
                  <a:lnTo>
                    <a:pt x="690283" y="1270"/>
                  </a:lnTo>
                  <a:lnTo>
                    <a:pt x="690283" y="0"/>
                  </a:lnTo>
                  <a:close/>
                </a:path>
              </a:pathLst>
            </a:custGeom>
            <a:solidFill>
              <a:srgbClr val="5E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5" name="object 1985"/>
            <p:cNvSpPr/>
            <p:nvPr/>
          </p:nvSpPr>
          <p:spPr>
            <a:xfrm>
              <a:off x="6915996" y="1164590"/>
              <a:ext cx="589915" cy="7620"/>
            </a:xfrm>
            <a:custGeom>
              <a:avLst/>
              <a:gdLst/>
              <a:ahLst/>
              <a:cxnLst/>
              <a:rect l="l" t="t" r="r" b="b"/>
              <a:pathLst>
                <a:path w="589915" h="7619">
                  <a:moveTo>
                    <a:pt x="589703" y="0"/>
                  </a:moveTo>
                  <a:lnTo>
                    <a:pt x="0" y="0"/>
                  </a:lnTo>
                  <a:lnTo>
                    <a:pt x="32173" y="2539"/>
                  </a:lnTo>
                  <a:lnTo>
                    <a:pt x="55541" y="7620"/>
                  </a:lnTo>
                  <a:lnTo>
                    <a:pt x="525840" y="7620"/>
                  </a:lnTo>
                  <a:lnTo>
                    <a:pt x="559223" y="2539"/>
                  </a:lnTo>
                  <a:lnTo>
                    <a:pt x="589703" y="0"/>
                  </a:lnTo>
                  <a:close/>
                </a:path>
              </a:pathLst>
            </a:custGeom>
            <a:solidFill>
              <a:srgbClr val="5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6" name="object 1986"/>
            <p:cNvSpPr/>
            <p:nvPr/>
          </p:nvSpPr>
          <p:spPr>
            <a:xfrm>
              <a:off x="6971538" y="1172210"/>
              <a:ext cx="470534" cy="7620"/>
            </a:xfrm>
            <a:custGeom>
              <a:avLst/>
              <a:gdLst/>
              <a:ahLst/>
              <a:cxnLst/>
              <a:rect l="l" t="t" r="r" b="b"/>
              <a:pathLst>
                <a:path w="470534" h="7619">
                  <a:moveTo>
                    <a:pt x="470299" y="0"/>
                  </a:moveTo>
                  <a:lnTo>
                    <a:pt x="0" y="0"/>
                  </a:lnTo>
                  <a:lnTo>
                    <a:pt x="5841" y="1269"/>
                  </a:lnTo>
                  <a:lnTo>
                    <a:pt x="36321" y="3809"/>
                  </a:lnTo>
                  <a:lnTo>
                    <a:pt x="66801" y="7619"/>
                  </a:lnTo>
                  <a:lnTo>
                    <a:pt x="413511" y="7619"/>
                  </a:lnTo>
                  <a:lnTo>
                    <a:pt x="445261" y="3809"/>
                  </a:lnTo>
                  <a:lnTo>
                    <a:pt x="470299" y="0"/>
                  </a:lnTo>
                  <a:close/>
                </a:path>
              </a:pathLst>
            </a:custGeom>
            <a:solidFill>
              <a:srgbClr val="5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7" name="object 1987"/>
            <p:cNvSpPr/>
            <p:nvPr/>
          </p:nvSpPr>
          <p:spPr>
            <a:xfrm>
              <a:off x="7132319" y="1186179"/>
              <a:ext cx="158750" cy="0"/>
            </a:xfrm>
            <a:custGeom>
              <a:avLst/>
              <a:gdLst/>
              <a:ahLst/>
              <a:cxnLst/>
              <a:rect l="l" t="t" r="r" b="b"/>
              <a:pathLst>
                <a:path w="158750">
                  <a:moveTo>
                    <a:pt x="158750" y="0"/>
                  </a:moveTo>
                  <a:lnTo>
                    <a:pt x="0" y="0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52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8" name="object 1988"/>
            <p:cNvSpPr/>
            <p:nvPr/>
          </p:nvSpPr>
          <p:spPr>
            <a:xfrm>
              <a:off x="5193029" y="274320"/>
              <a:ext cx="3950970" cy="911860"/>
            </a:xfrm>
            <a:custGeom>
              <a:avLst/>
              <a:gdLst/>
              <a:ahLst/>
              <a:cxnLst/>
              <a:rect l="l" t="t" r="r" b="b"/>
              <a:pathLst>
                <a:path w="3950970" h="911860">
                  <a:moveTo>
                    <a:pt x="383540" y="302259"/>
                  </a:moveTo>
                  <a:lnTo>
                    <a:pt x="364490" y="302259"/>
                  </a:lnTo>
                  <a:lnTo>
                    <a:pt x="344170" y="303529"/>
                  </a:lnTo>
                  <a:lnTo>
                    <a:pt x="323850" y="304800"/>
                  </a:lnTo>
                  <a:lnTo>
                    <a:pt x="304800" y="306069"/>
                  </a:lnTo>
                  <a:lnTo>
                    <a:pt x="284480" y="307339"/>
                  </a:lnTo>
                  <a:lnTo>
                    <a:pt x="265430" y="308609"/>
                  </a:lnTo>
                  <a:lnTo>
                    <a:pt x="247650" y="311150"/>
                  </a:lnTo>
                  <a:lnTo>
                    <a:pt x="228600" y="313689"/>
                  </a:lnTo>
                  <a:lnTo>
                    <a:pt x="210820" y="316229"/>
                  </a:lnTo>
                  <a:lnTo>
                    <a:pt x="193040" y="320039"/>
                  </a:lnTo>
                  <a:lnTo>
                    <a:pt x="176530" y="322579"/>
                  </a:lnTo>
                  <a:lnTo>
                    <a:pt x="160020" y="326389"/>
                  </a:lnTo>
                  <a:lnTo>
                    <a:pt x="144780" y="330200"/>
                  </a:lnTo>
                  <a:lnTo>
                    <a:pt x="129540" y="335279"/>
                  </a:lnTo>
                  <a:lnTo>
                    <a:pt x="114300" y="339089"/>
                  </a:lnTo>
                  <a:lnTo>
                    <a:pt x="101600" y="344169"/>
                  </a:lnTo>
                  <a:lnTo>
                    <a:pt x="87630" y="347979"/>
                  </a:lnTo>
                  <a:lnTo>
                    <a:pt x="76200" y="353059"/>
                  </a:lnTo>
                  <a:lnTo>
                    <a:pt x="64770" y="359409"/>
                  </a:lnTo>
                  <a:lnTo>
                    <a:pt x="53340" y="364489"/>
                  </a:lnTo>
                  <a:lnTo>
                    <a:pt x="44450" y="369569"/>
                  </a:lnTo>
                  <a:lnTo>
                    <a:pt x="35560" y="375919"/>
                  </a:lnTo>
                  <a:lnTo>
                    <a:pt x="27940" y="381000"/>
                  </a:lnTo>
                  <a:lnTo>
                    <a:pt x="20320" y="387350"/>
                  </a:lnTo>
                  <a:lnTo>
                    <a:pt x="15240" y="393700"/>
                  </a:lnTo>
                  <a:lnTo>
                    <a:pt x="10160" y="398779"/>
                  </a:lnTo>
                  <a:lnTo>
                    <a:pt x="6350" y="405129"/>
                  </a:lnTo>
                  <a:lnTo>
                    <a:pt x="2540" y="411479"/>
                  </a:lnTo>
                  <a:lnTo>
                    <a:pt x="1270" y="417829"/>
                  </a:lnTo>
                  <a:lnTo>
                    <a:pt x="0" y="424179"/>
                  </a:lnTo>
                  <a:lnTo>
                    <a:pt x="0" y="430529"/>
                  </a:lnTo>
                  <a:lnTo>
                    <a:pt x="1270" y="436879"/>
                  </a:lnTo>
                  <a:lnTo>
                    <a:pt x="2540" y="443229"/>
                  </a:lnTo>
                  <a:lnTo>
                    <a:pt x="6350" y="449579"/>
                  </a:lnTo>
                  <a:lnTo>
                    <a:pt x="10160" y="455929"/>
                  </a:lnTo>
                  <a:lnTo>
                    <a:pt x="15240" y="462279"/>
                  </a:lnTo>
                  <a:lnTo>
                    <a:pt x="20320" y="468629"/>
                  </a:lnTo>
                  <a:lnTo>
                    <a:pt x="27940" y="473709"/>
                  </a:lnTo>
                  <a:lnTo>
                    <a:pt x="35560" y="480059"/>
                  </a:lnTo>
                  <a:lnTo>
                    <a:pt x="44450" y="485139"/>
                  </a:lnTo>
                  <a:lnTo>
                    <a:pt x="54610" y="490219"/>
                  </a:lnTo>
                  <a:lnTo>
                    <a:pt x="64770" y="496569"/>
                  </a:lnTo>
                  <a:lnTo>
                    <a:pt x="76200" y="501650"/>
                  </a:lnTo>
                  <a:lnTo>
                    <a:pt x="88900" y="506729"/>
                  </a:lnTo>
                  <a:lnTo>
                    <a:pt x="101600" y="511809"/>
                  </a:lnTo>
                  <a:lnTo>
                    <a:pt x="115570" y="515619"/>
                  </a:lnTo>
                  <a:lnTo>
                    <a:pt x="129540" y="520700"/>
                  </a:lnTo>
                  <a:lnTo>
                    <a:pt x="144780" y="524509"/>
                  </a:lnTo>
                  <a:lnTo>
                    <a:pt x="161290" y="528319"/>
                  </a:lnTo>
                  <a:lnTo>
                    <a:pt x="177800" y="532129"/>
                  </a:lnTo>
                  <a:lnTo>
                    <a:pt x="194310" y="534669"/>
                  </a:lnTo>
                  <a:lnTo>
                    <a:pt x="212090" y="538479"/>
                  </a:lnTo>
                  <a:lnTo>
                    <a:pt x="229870" y="541019"/>
                  </a:lnTo>
                  <a:lnTo>
                    <a:pt x="248920" y="543559"/>
                  </a:lnTo>
                  <a:lnTo>
                    <a:pt x="266700" y="546100"/>
                  </a:lnTo>
                  <a:lnTo>
                    <a:pt x="285750" y="547369"/>
                  </a:lnTo>
                  <a:lnTo>
                    <a:pt x="306070" y="549909"/>
                  </a:lnTo>
                  <a:lnTo>
                    <a:pt x="325120" y="549909"/>
                  </a:lnTo>
                  <a:lnTo>
                    <a:pt x="359410" y="501650"/>
                  </a:lnTo>
                  <a:lnTo>
                    <a:pt x="340360" y="504189"/>
                  </a:lnTo>
                  <a:lnTo>
                    <a:pt x="321310" y="505459"/>
                  </a:lnTo>
                  <a:lnTo>
                    <a:pt x="303530" y="509269"/>
                  </a:lnTo>
                  <a:lnTo>
                    <a:pt x="285750" y="511809"/>
                  </a:lnTo>
                  <a:lnTo>
                    <a:pt x="269240" y="514350"/>
                  </a:lnTo>
                  <a:lnTo>
                    <a:pt x="252730" y="518159"/>
                  </a:lnTo>
                  <a:lnTo>
                    <a:pt x="236220" y="521969"/>
                  </a:lnTo>
                  <a:lnTo>
                    <a:pt x="220980" y="525779"/>
                  </a:lnTo>
                  <a:lnTo>
                    <a:pt x="207010" y="530859"/>
                  </a:lnTo>
                  <a:lnTo>
                    <a:pt x="193040" y="534669"/>
                  </a:lnTo>
                  <a:lnTo>
                    <a:pt x="179070" y="539750"/>
                  </a:lnTo>
                  <a:lnTo>
                    <a:pt x="167640" y="544829"/>
                  </a:lnTo>
                  <a:lnTo>
                    <a:pt x="154940" y="549909"/>
                  </a:lnTo>
                  <a:lnTo>
                    <a:pt x="144780" y="554989"/>
                  </a:lnTo>
                  <a:lnTo>
                    <a:pt x="134620" y="560069"/>
                  </a:lnTo>
                  <a:lnTo>
                    <a:pt x="125730" y="565150"/>
                  </a:lnTo>
                  <a:lnTo>
                    <a:pt x="93980" y="595629"/>
                  </a:lnTo>
                  <a:lnTo>
                    <a:pt x="86360" y="613409"/>
                  </a:lnTo>
                  <a:lnTo>
                    <a:pt x="86360" y="619759"/>
                  </a:lnTo>
                  <a:lnTo>
                    <a:pt x="87630" y="626109"/>
                  </a:lnTo>
                  <a:lnTo>
                    <a:pt x="88900" y="632459"/>
                  </a:lnTo>
                  <a:lnTo>
                    <a:pt x="111760" y="662939"/>
                  </a:lnTo>
                  <a:lnTo>
                    <a:pt x="146050" y="684529"/>
                  </a:lnTo>
                  <a:lnTo>
                    <a:pt x="157480" y="690879"/>
                  </a:lnTo>
                  <a:lnTo>
                    <a:pt x="168910" y="695959"/>
                  </a:lnTo>
                  <a:lnTo>
                    <a:pt x="181610" y="699769"/>
                  </a:lnTo>
                  <a:lnTo>
                    <a:pt x="194310" y="704850"/>
                  </a:lnTo>
                  <a:lnTo>
                    <a:pt x="208280" y="708659"/>
                  </a:lnTo>
                  <a:lnTo>
                    <a:pt x="223520" y="713739"/>
                  </a:lnTo>
                  <a:lnTo>
                    <a:pt x="238760" y="717550"/>
                  </a:lnTo>
                  <a:lnTo>
                    <a:pt x="255270" y="721359"/>
                  </a:lnTo>
                  <a:lnTo>
                    <a:pt x="271780" y="725169"/>
                  </a:lnTo>
                  <a:lnTo>
                    <a:pt x="288290" y="727709"/>
                  </a:lnTo>
                  <a:lnTo>
                    <a:pt x="306070" y="730250"/>
                  </a:lnTo>
                  <a:lnTo>
                    <a:pt x="323850" y="734059"/>
                  </a:lnTo>
                  <a:lnTo>
                    <a:pt x="342900" y="735329"/>
                  </a:lnTo>
                  <a:lnTo>
                    <a:pt x="361950" y="737869"/>
                  </a:lnTo>
                  <a:lnTo>
                    <a:pt x="381000" y="740409"/>
                  </a:lnTo>
                  <a:lnTo>
                    <a:pt x="400050" y="741679"/>
                  </a:lnTo>
                  <a:lnTo>
                    <a:pt x="420370" y="742950"/>
                  </a:lnTo>
                  <a:lnTo>
                    <a:pt x="439420" y="742950"/>
                  </a:lnTo>
                  <a:lnTo>
                    <a:pt x="459740" y="744219"/>
                  </a:lnTo>
                  <a:lnTo>
                    <a:pt x="480060" y="744219"/>
                  </a:lnTo>
                  <a:lnTo>
                    <a:pt x="499110" y="744219"/>
                  </a:lnTo>
                  <a:lnTo>
                    <a:pt x="802640" y="829309"/>
                  </a:lnTo>
                  <a:lnTo>
                    <a:pt x="830580" y="834389"/>
                  </a:lnTo>
                  <a:lnTo>
                    <a:pt x="859790" y="838200"/>
                  </a:lnTo>
                  <a:lnTo>
                    <a:pt x="890270" y="842009"/>
                  </a:lnTo>
                  <a:lnTo>
                    <a:pt x="920750" y="845819"/>
                  </a:lnTo>
                  <a:lnTo>
                    <a:pt x="951230" y="848359"/>
                  </a:lnTo>
                  <a:lnTo>
                    <a:pt x="982980" y="850900"/>
                  </a:lnTo>
                  <a:lnTo>
                    <a:pt x="1014730" y="853439"/>
                  </a:lnTo>
                  <a:lnTo>
                    <a:pt x="1047750" y="854709"/>
                  </a:lnTo>
                  <a:lnTo>
                    <a:pt x="1079500" y="855979"/>
                  </a:lnTo>
                  <a:lnTo>
                    <a:pt x="1112520" y="855979"/>
                  </a:lnTo>
                  <a:lnTo>
                    <a:pt x="1144270" y="855979"/>
                  </a:lnTo>
                  <a:lnTo>
                    <a:pt x="1177290" y="855979"/>
                  </a:lnTo>
                  <a:lnTo>
                    <a:pt x="1209040" y="855979"/>
                  </a:lnTo>
                  <a:lnTo>
                    <a:pt x="1240790" y="854709"/>
                  </a:lnTo>
                  <a:lnTo>
                    <a:pt x="1273810" y="852169"/>
                  </a:lnTo>
                  <a:lnTo>
                    <a:pt x="1755140" y="892809"/>
                  </a:lnTo>
                  <a:lnTo>
                    <a:pt x="1785620" y="896619"/>
                  </a:lnTo>
                  <a:lnTo>
                    <a:pt x="1814829" y="900429"/>
                  </a:lnTo>
                  <a:lnTo>
                    <a:pt x="1845310" y="902969"/>
                  </a:lnTo>
                  <a:lnTo>
                    <a:pt x="1877060" y="905509"/>
                  </a:lnTo>
                  <a:lnTo>
                    <a:pt x="1907540" y="908050"/>
                  </a:lnTo>
                  <a:lnTo>
                    <a:pt x="1939290" y="909319"/>
                  </a:lnTo>
                  <a:lnTo>
                    <a:pt x="1971040" y="910589"/>
                  </a:lnTo>
                  <a:lnTo>
                    <a:pt x="2002790" y="910589"/>
                  </a:lnTo>
                  <a:lnTo>
                    <a:pt x="2035810" y="910589"/>
                  </a:lnTo>
                  <a:lnTo>
                    <a:pt x="2067560" y="910589"/>
                  </a:lnTo>
                  <a:lnTo>
                    <a:pt x="2099310" y="909319"/>
                  </a:lnTo>
                  <a:lnTo>
                    <a:pt x="2131060" y="908050"/>
                  </a:lnTo>
                  <a:lnTo>
                    <a:pt x="2161540" y="905509"/>
                  </a:lnTo>
                  <a:lnTo>
                    <a:pt x="2193290" y="902969"/>
                  </a:lnTo>
                  <a:lnTo>
                    <a:pt x="2223770" y="900429"/>
                  </a:lnTo>
                  <a:lnTo>
                    <a:pt x="2252979" y="896619"/>
                  </a:lnTo>
                  <a:lnTo>
                    <a:pt x="2282190" y="892809"/>
                  </a:lnTo>
                  <a:lnTo>
                    <a:pt x="2311400" y="887729"/>
                  </a:lnTo>
                  <a:lnTo>
                    <a:pt x="2366010" y="877569"/>
                  </a:lnTo>
                  <a:lnTo>
                    <a:pt x="2416810" y="864869"/>
                  </a:lnTo>
                  <a:lnTo>
                    <a:pt x="2463800" y="850900"/>
                  </a:lnTo>
                  <a:lnTo>
                    <a:pt x="2788920" y="796289"/>
                  </a:lnTo>
                  <a:lnTo>
                    <a:pt x="2815590" y="797559"/>
                  </a:lnTo>
                  <a:lnTo>
                    <a:pt x="2842260" y="798829"/>
                  </a:lnTo>
                  <a:lnTo>
                    <a:pt x="2868929" y="798829"/>
                  </a:lnTo>
                  <a:lnTo>
                    <a:pt x="2896870" y="798829"/>
                  </a:lnTo>
                  <a:lnTo>
                    <a:pt x="2923540" y="798829"/>
                  </a:lnTo>
                  <a:lnTo>
                    <a:pt x="2950210" y="797559"/>
                  </a:lnTo>
                  <a:lnTo>
                    <a:pt x="2976879" y="797559"/>
                  </a:lnTo>
                  <a:lnTo>
                    <a:pt x="3003550" y="795019"/>
                  </a:lnTo>
                  <a:lnTo>
                    <a:pt x="3030220" y="793750"/>
                  </a:lnTo>
                  <a:lnTo>
                    <a:pt x="3055620" y="791209"/>
                  </a:lnTo>
                  <a:lnTo>
                    <a:pt x="3081020" y="788669"/>
                  </a:lnTo>
                  <a:lnTo>
                    <a:pt x="3106420" y="784859"/>
                  </a:lnTo>
                  <a:lnTo>
                    <a:pt x="3130550" y="781050"/>
                  </a:lnTo>
                  <a:lnTo>
                    <a:pt x="3154679" y="777239"/>
                  </a:lnTo>
                  <a:lnTo>
                    <a:pt x="3177540" y="772159"/>
                  </a:lnTo>
                  <a:lnTo>
                    <a:pt x="3199129" y="768350"/>
                  </a:lnTo>
                  <a:lnTo>
                    <a:pt x="3220720" y="763269"/>
                  </a:lnTo>
                  <a:lnTo>
                    <a:pt x="3242310" y="756919"/>
                  </a:lnTo>
                  <a:lnTo>
                    <a:pt x="3261360" y="751839"/>
                  </a:lnTo>
                  <a:lnTo>
                    <a:pt x="3280410" y="745489"/>
                  </a:lnTo>
                  <a:lnTo>
                    <a:pt x="3298190" y="739139"/>
                  </a:lnTo>
                  <a:lnTo>
                    <a:pt x="3314700" y="732789"/>
                  </a:lnTo>
                  <a:lnTo>
                    <a:pt x="3329940" y="725169"/>
                  </a:lnTo>
                  <a:lnTo>
                    <a:pt x="3345179" y="718819"/>
                  </a:lnTo>
                  <a:lnTo>
                    <a:pt x="3380740" y="695959"/>
                  </a:lnTo>
                  <a:lnTo>
                    <a:pt x="3411220" y="662939"/>
                  </a:lnTo>
                  <a:lnTo>
                    <a:pt x="3418840" y="637539"/>
                  </a:lnTo>
                  <a:lnTo>
                    <a:pt x="3357879" y="636269"/>
                  </a:lnTo>
                  <a:lnTo>
                    <a:pt x="3389629" y="635000"/>
                  </a:lnTo>
                  <a:lnTo>
                    <a:pt x="3420110" y="633729"/>
                  </a:lnTo>
                  <a:lnTo>
                    <a:pt x="3450590" y="632459"/>
                  </a:lnTo>
                  <a:lnTo>
                    <a:pt x="3481070" y="629919"/>
                  </a:lnTo>
                  <a:lnTo>
                    <a:pt x="3511550" y="627379"/>
                  </a:lnTo>
                  <a:lnTo>
                    <a:pt x="3569970" y="621029"/>
                  </a:lnTo>
                  <a:lnTo>
                    <a:pt x="3625850" y="612139"/>
                  </a:lnTo>
                  <a:lnTo>
                    <a:pt x="3652520" y="607059"/>
                  </a:lnTo>
                  <a:lnTo>
                    <a:pt x="3679190" y="603250"/>
                  </a:lnTo>
                  <a:lnTo>
                    <a:pt x="3704590" y="596900"/>
                  </a:lnTo>
                  <a:lnTo>
                    <a:pt x="3728720" y="590550"/>
                  </a:lnTo>
                  <a:lnTo>
                    <a:pt x="3751579" y="584200"/>
                  </a:lnTo>
                  <a:lnTo>
                    <a:pt x="3774440" y="577850"/>
                  </a:lnTo>
                  <a:lnTo>
                    <a:pt x="3815079" y="562609"/>
                  </a:lnTo>
                  <a:lnTo>
                    <a:pt x="3850640" y="547369"/>
                  </a:lnTo>
                  <a:lnTo>
                    <a:pt x="3867150" y="538479"/>
                  </a:lnTo>
                  <a:lnTo>
                    <a:pt x="3882390" y="530859"/>
                  </a:lnTo>
                  <a:lnTo>
                    <a:pt x="3896360" y="520700"/>
                  </a:lnTo>
                  <a:lnTo>
                    <a:pt x="3907790" y="511809"/>
                  </a:lnTo>
                  <a:lnTo>
                    <a:pt x="3917950" y="502919"/>
                  </a:lnTo>
                  <a:lnTo>
                    <a:pt x="3928110" y="494029"/>
                  </a:lnTo>
                  <a:lnTo>
                    <a:pt x="3948429" y="455929"/>
                  </a:lnTo>
                  <a:lnTo>
                    <a:pt x="3949700" y="445769"/>
                  </a:lnTo>
                  <a:lnTo>
                    <a:pt x="3949700" y="435609"/>
                  </a:lnTo>
                  <a:lnTo>
                    <a:pt x="3934460" y="397509"/>
                  </a:lnTo>
                  <a:lnTo>
                    <a:pt x="3925570" y="388619"/>
                  </a:lnTo>
                  <a:lnTo>
                    <a:pt x="3916679" y="378459"/>
                  </a:lnTo>
                  <a:lnTo>
                    <a:pt x="3879850" y="351789"/>
                  </a:lnTo>
                  <a:lnTo>
                    <a:pt x="3848100" y="335279"/>
                  </a:lnTo>
                  <a:lnTo>
                    <a:pt x="3830320" y="326389"/>
                  </a:lnTo>
                  <a:lnTo>
                    <a:pt x="3812540" y="318769"/>
                  </a:lnTo>
                  <a:lnTo>
                    <a:pt x="3792220" y="311150"/>
                  </a:lnTo>
                  <a:lnTo>
                    <a:pt x="3770629" y="304800"/>
                  </a:lnTo>
                  <a:lnTo>
                    <a:pt x="3747770" y="298450"/>
                  </a:lnTo>
                  <a:lnTo>
                    <a:pt x="3724910" y="292100"/>
                  </a:lnTo>
                  <a:lnTo>
                    <a:pt x="3699510" y="285750"/>
                  </a:lnTo>
                  <a:lnTo>
                    <a:pt x="3674110" y="280669"/>
                  </a:lnTo>
                  <a:lnTo>
                    <a:pt x="3648710" y="274319"/>
                  </a:lnTo>
                  <a:lnTo>
                    <a:pt x="3620770" y="270509"/>
                  </a:lnTo>
                  <a:lnTo>
                    <a:pt x="3592829" y="265429"/>
                  </a:lnTo>
                  <a:lnTo>
                    <a:pt x="3564890" y="261619"/>
                  </a:lnTo>
                  <a:lnTo>
                    <a:pt x="3661410" y="386079"/>
                  </a:lnTo>
                  <a:lnTo>
                    <a:pt x="3680460" y="381000"/>
                  </a:lnTo>
                  <a:lnTo>
                    <a:pt x="3699510" y="377189"/>
                  </a:lnTo>
                  <a:lnTo>
                    <a:pt x="3717290" y="370839"/>
                  </a:lnTo>
                  <a:lnTo>
                    <a:pt x="3733800" y="365759"/>
                  </a:lnTo>
                  <a:lnTo>
                    <a:pt x="3750310" y="359409"/>
                  </a:lnTo>
                  <a:lnTo>
                    <a:pt x="3765550" y="353059"/>
                  </a:lnTo>
                  <a:lnTo>
                    <a:pt x="3779520" y="347979"/>
                  </a:lnTo>
                  <a:lnTo>
                    <a:pt x="3792220" y="340359"/>
                  </a:lnTo>
                  <a:lnTo>
                    <a:pt x="3804920" y="334009"/>
                  </a:lnTo>
                  <a:lnTo>
                    <a:pt x="3815079" y="326389"/>
                  </a:lnTo>
                  <a:lnTo>
                    <a:pt x="3825240" y="320039"/>
                  </a:lnTo>
                  <a:lnTo>
                    <a:pt x="3853179" y="289559"/>
                  </a:lnTo>
                  <a:lnTo>
                    <a:pt x="3855720" y="283209"/>
                  </a:lnTo>
                  <a:lnTo>
                    <a:pt x="3859529" y="274319"/>
                  </a:lnTo>
                  <a:lnTo>
                    <a:pt x="3860800" y="266700"/>
                  </a:lnTo>
                  <a:lnTo>
                    <a:pt x="3860800" y="259079"/>
                  </a:lnTo>
                  <a:lnTo>
                    <a:pt x="3859529" y="251459"/>
                  </a:lnTo>
                  <a:lnTo>
                    <a:pt x="3856990" y="243839"/>
                  </a:lnTo>
                  <a:lnTo>
                    <a:pt x="3853179" y="236219"/>
                  </a:lnTo>
                  <a:lnTo>
                    <a:pt x="3848100" y="228600"/>
                  </a:lnTo>
                  <a:lnTo>
                    <a:pt x="3843020" y="220979"/>
                  </a:lnTo>
                  <a:lnTo>
                    <a:pt x="3806190" y="191769"/>
                  </a:lnTo>
                  <a:lnTo>
                    <a:pt x="3768090" y="172719"/>
                  </a:lnTo>
                  <a:lnTo>
                    <a:pt x="3752850" y="166369"/>
                  </a:lnTo>
                  <a:lnTo>
                    <a:pt x="3737610" y="160019"/>
                  </a:lnTo>
                  <a:lnTo>
                    <a:pt x="3719829" y="154939"/>
                  </a:lnTo>
                  <a:lnTo>
                    <a:pt x="3702050" y="149859"/>
                  </a:lnTo>
                  <a:lnTo>
                    <a:pt x="3684270" y="144779"/>
                  </a:lnTo>
                  <a:lnTo>
                    <a:pt x="3663950" y="139700"/>
                  </a:lnTo>
                  <a:lnTo>
                    <a:pt x="3644900" y="134619"/>
                  </a:lnTo>
                  <a:lnTo>
                    <a:pt x="3623310" y="130809"/>
                  </a:lnTo>
                  <a:lnTo>
                    <a:pt x="3601720" y="127000"/>
                  </a:lnTo>
                  <a:lnTo>
                    <a:pt x="3580129" y="123189"/>
                  </a:lnTo>
                  <a:lnTo>
                    <a:pt x="3557270" y="120650"/>
                  </a:lnTo>
                  <a:lnTo>
                    <a:pt x="3511550" y="115569"/>
                  </a:lnTo>
                  <a:lnTo>
                    <a:pt x="3463290" y="111759"/>
                  </a:lnTo>
                  <a:lnTo>
                    <a:pt x="3439160" y="110489"/>
                  </a:lnTo>
                  <a:lnTo>
                    <a:pt x="3415029" y="109219"/>
                  </a:lnTo>
                  <a:lnTo>
                    <a:pt x="3450590" y="69850"/>
                  </a:lnTo>
                  <a:lnTo>
                    <a:pt x="3439160" y="63500"/>
                  </a:lnTo>
                  <a:lnTo>
                    <a:pt x="3425190" y="57150"/>
                  </a:lnTo>
                  <a:lnTo>
                    <a:pt x="3411220" y="52070"/>
                  </a:lnTo>
                  <a:lnTo>
                    <a:pt x="3397250" y="46989"/>
                  </a:lnTo>
                  <a:lnTo>
                    <a:pt x="3380740" y="40639"/>
                  </a:lnTo>
                  <a:lnTo>
                    <a:pt x="3364229" y="35559"/>
                  </a:lnTo>
                  <a:lnTo>
                    <a:pt x="3346450" y="31750"/>
                  </a:lnTo>
                  <a:lnTo>
                    <a:pt x="3328670" y="26670"/>
                  </a:lnTo>
                  <a:lnTo>
                    <a:pt x="3309620" y="22859"/>
                  </a:lnTo>
                  <a:lnTo>
                    <a:pt x="3290570" y="19050"/>
                  </a:lnTo>
                  <a:lnTo>
                    <a:pt x="3270250" y="15239"/>
                  </a:lnTo>
                  <a:lnTo>
                    <a:pt x="3248660" y="12700"/>
                  </a:lnTo>
                  <a:lnTo>
                    <a:pt x="3228340" y="10159"/>
                  </a:lnTo>
                  <a:lnTo>
                    <a:pt x="3206750" y="7620"/>
                  </a:lnTo>
                  <a:lnTo>
                    <a:pt x="3183890" y="5079"/>
                  </a:lnTo>
                  <a:lnTo>
                    <a:pt x="3161029" y="3809"/>
                  </a:lnTo>
                  <a:lnTo>
                    <a:pt x="3139440" y="1270"/>
                  </a:lnTo>
                  <a:lnTo>
                    <a:pt x="3116579" y="1270"/>
                  </a:lnTo>
                  <a:lnTo>
                    <a:pt x="3093720" y="0"/>
                  </a:lnTo>
                  <a:lnTo>
                    <a:pt x="3069590" y="0"/>
                  </a:lnTo>
                  <a:lnTo>
                    <a:pt x="3046729" y="0"/>
                  </a:lnTo>
                  <a:lnTo>
                    <a:pt x="3023870" y="1270"/>
                  </a:lnTo>
                  <a:lnTo>
                    <a:pt x="3001010" y="1270"/>
                  </a:lnTo>
                  <a:lnTo>
                    <a:pt x="2978150" y="2539"/>
                  </a:lnTo>
                  <a:lnTo>
                    <a:pt x="2955290" y="3809"/>
                  </a:lnTo>
                  <a:lnTo>
                    <a:pt x="2933700" y="6350"/>
                  </a:lnTo>
                  <a:lnTo>
                    <a:pt x="2910840" y="8889"/>
                  </a:lnTo>
                  <a:lnTo>
                    <a:pt x="2561590" y="8889"/>
                  </a:lnTo>
                  <a:lnTo>
                    <a:pt x="2542540" y="7620"/>
                  </a:lnTo>
                  <a:lnTo>
                    <a:pt x="2522220" y="5079"/>
                  </a:lnTo>
                  <a:lnTo>
                    <a:pt x="2501900" y="3809"/>
                  </a:lnTo>
                  <a:lnTo>
                    <a:pt x="2481579" y="2539"/>
                  </a:lnTo>
                  <a:lnTo>
                    <a:pt x="2459990" y="1270"/>
                  </a:lnTo>
                  <a:lnTo>
                    <a:pt x="2438400" y="0"/>
                  </a:lnTo>
                  <a:lnTo>
                    <a:pt x="2418079" y="0"/>
                  </a:lnTo>
                  <a:lnTo>
                    <a:pt x="2396490" y="0"/>
                  </a:lnTo>
                  <a:lnTo>
                    <a:pt x="2376170" y="0"/>
                  </a:lnTo>
                  <a:lnTo>
                    <a:pt x="2354579" y="1270"/>
                  </a:lnTo>
                  <a:lnTo>
                    <a:pt x="2334260" y="2539"/>
                  </a:lnTo>
                  <a:lnTo>
                    <a:pt x="2313940" y="3809"/>
                  </a:lnTo>
                  <a:lnTo>
                    <a:pt x="2292350" y="5079"/>
                  </a:lnTo>
                  <a:lnTo>
                    <a:pt x="2272029" y="7620"/>
                  </a:lnTo>
                  <a:lnTo>
                    <a:pt x="2252979" y="10159"/>
                  </a:lnTo>
                  <a:lnTo>
                    <a:pt x="2233929" y="12700"/>
                  </a:lnTo>
                  <a:lnTo>
                    <a:pt x="2214879" y="15239"/>
                  </a:lnTo>
                  <a:lnTo>
                    <a:pt x="2197100" y="19050"/>
                  </a:lnTo>
                  <a:lnTo>
                    <a:pt x="1855470" y="34289"/>
                  </a:lnTo>
                  <a:lnTo>
                    <a:pt x="1830070" y="31750"/>
                  </a:lnTo>
                  <a:lnTo>
                    <a:pt x="1803400" y="30479"/>
                  </a:lnTo>
                  <a:lnTo>
                    <a:pt x="1776729" y="29209"/>
                  </a:lnTo>
                  <a:lnTo>
                    <a:pt x="1748790" y="27939"/>
                  </a:lnTo>
                  <a:lnTo>
                    <a:pt x="1722120" y="27939"/>
                  </a:lnTo>
                  <a:lnTo>
                    <a:pt x="1695450" y="27939"/>
                  </a:lnTo>
                  <a:lnTo>
                    <a:pt x="1667510" y="27939"/>
                  </a:lnTo>
                  <a:lnTo>
                    <a:pt x="1640840" y="29209"/>
                  </a:lnTo>
                  <a:lnTo>
                    <a:pt x="1614170" y="30479"/>
                  </a:lnTo>
                  <a:lnTo>
                    <a:pt x="1587500" y="33020"/>
                  </a:lnTo>
                  <a:lnTo>
                    <a:pt x="1562100" y="34289"/>
                  </a:lnTo>
                  <a:lnTo>
                    <a:pt x="1536700" y="36829"/>
                  </a:lnTo>
                  <a:lnTo>
                    <a:pt x="1511300" y="40639"/>
                  </a:lnTo>
                  <a:lnTo>
                    <a:pt x="1487170" y="44450"/>
                  </a:lnTo>
                  <a:lnTo>
                    <a:pt x="1463040" y="48259"/>
                  </a:lnTo>
                  <a:lnTo>
                    <a:pt x="1078230" y="86359"/>
                  </a:lnTo>
                  <a:lnTo>
                    <a:pt x="1047750" y="85089"/>
                  </a:lnTo>
                  <a:lnTo>
                    <a:pt x="1016000" y="83819"/>
                  </a:lnTo>
                  <a:lnTo>
                    <a:pt x="985520" y="82550"/>
                  </a:lnTo>
                  <a:lnTo>
                    <a:pt x="955040" y="82550"/>
                  </a:lnTo>
                  <a:lnTo>
                    <a:pt x="923290" y="83819"/>
                  </a:lnTo>
                  <a:lnTo>
                    <a:pt x="892810" y="85089"/>
                  </a:lnTo>
                  <a:lnTo>
                    <a:pt x="862330" y="86359"/>
                  </a:lnTo>
                  <a:lnTo>
                    <a:pt x="830580" y="87629"/>
                  </a:lnTo>
                  <a:lnTo>
                    <a:pt x="801370" y="90169"/>
                  </a:lnTo>
                  <a:lnTo>
                    <a:pt x="770890" y="92709"/>
                  </a:lnTo>
                  <a:lnTo>
                    <a:pt x="741680" y="96519"/>
                  </a:lnTo>
                  <a:lnTo>
                    <a:pt x="713740" y="100329"/>
                  </a:lnTo>
                  <a:lnTo>
                    <a:pt x="685800" y="104139"/>
                  </a:lnTo>
                  <a:lnTo>
                    <a:pt x="631190" y="114300"/>
                  </a:lnTo>
                  <a:lnTo>
                    <a:pt x="580390" y="125729"/>
                  </a:lnTo>
                  <a:lnTo>
                    <a:pt x="557530" y="132079"/>
                  </a:lnTo>
                  <a:lnTo>
                    <a:pt x="534670" y="138429"/>
                  </a:lnTo>
                  <a:lnTo>
                    <a:pt x="513080" y="146050"/>
                  </a:lnTo>
                  <a:lnTo>
                    <a:pt x="492760" y="152400"/>
                  </a:lnTo>
                  <a:lnTo>
                    <a:pt x="472440" y="160019"/>
                  </a:lnTo>
                  <a:lnTo>
                    <a:pt x="454660" y="168909"/>
                  </a:lnTo>
                  <a:lnTo>
                    <a:pt x="438150" y="176529"/>
                  </a:lnTo>
                  <a:lnTo>
                    <a:pt x="422910" y="185419"/>
                  </a:lnTo>
                  <a:lnTo>
                    <a:pt x="408940" y="194309"/>
                  </a:lnTo>
                  <a:lnTo>
                    <a:pt x="396240" y="203200"/>
                  </a:lnTo>
                  <a:lnTo>
                    <a:pt x="384810" y="212089"/>
                  </a:lnTo>
                  <a:lnTo>
                    <a:pt x="375920" y="220979"/>
                  </a:lnTo>
                  <a:lnTo>
                    <a:pt x="367030" y="229869"/>
                  </a:lnTo>
                  <a:lnTo>
                    <a:pt x="360680" y="240029"/>
                  </a:lnTo>
                  <a:lnTo>
                    <a:pt x="355600" y="248919"/>
                  </a:lnTo>
                  <a:lnTo>
                    <a:pt x="351790" y="259079"/>
                  </a:lnTo>
                  <a:lnTo>
                    <a:pt x="349250" y="269239"/>
                  </a:lnTo>
                  <a:lnTo>
                    <a:pt x="349250" y="278129"/>
                  </a:lnTo>
                  <a:lnTo>
                    <a:pt x="363220" y="317500"/>
                  </a:lnTo>
                  <a:lnTo>
                    <a:pt x="401320" y="354329"/>
                  </a:lnTo>
                  <a:lnTo>
                    <a:pt x="383540" y="302259"/>
                  </a:lnTo>
                  <a:close/>
                </a:path>
                <a:path w="3950970" h="911860">
                  <a:moveTo>
                    <a:pt x="0" y="0"/>
                  </a:moveTo>
                  <a:lnTo>
                    <a:pt x="0" y="0"/>
                  </a:lnTo>
                </a:path>
                <a:path w="3950970" h="911860">
                  <a:moveTo>
                    <a:pt x="3950970" y="911859"/>
                  </a:moveTo>
                  <a:lnTo>
                    <a:pt x="3950970" y="911859"/>
                  </a:lnTo>
                </a:path>
                <a:path w="3950970" h="911860">
                  <a:moveTo>
                    <a:pt x="325120" y="549909"/>
                  </a:moveTo>
                  <a:lnTo>
                    <a:pt x="330200" y="551179"/>
                  </a:lnTo>
                  <a:lnTo>
                    <a:pt x="335280" y="551179"/>
                  </a:lnTo>
                  <a:lnTo>
                    <a:pt x="341630" y="551179"/>
                  </a:lnTo>
                  <a:lnTo>
                    <a:pt x="346710" y="551179"/>
                  </a:lnTo>
                  <a:lnTo>
                    <a:pt x="351790" y="552450"/>
                  </a:lnTo>
                  <a:lnTo>
                    <a:pt x="356870" y="552450"/>
                  </a:lnTo>
                  <a:lnTo>
                    <a:pt x="401320" y="552450"/>
                  </a:lnTo>
                  <a:lnTo>
                    <a:pt x="406400" y="552450"/>
                  </a:lnTo>
                </a:path>
                <a:path w="3950970" h="911860">
                  <a:moveTo>
                    <a:pt x="0" y="0"/>
                  </a:moveTo>
                  <a:lnTo>
                    <a:pt x="0" y="0"/>
                  </a:lnTo>
                </a:path>
                <a:path w="3950970" h="911860">
                  <a:moveTo>
                    <a:pt x="3950970" y="911859"/>
                  </a:moveTo>
                  <a:lnTo>
                    <a:pt x="3950970" y="911859"/>
                  </a:lnTo>
                </a:path>
                <a:path w="3950970" h="911860">
                  <a:moveTo>
                    <a:pt x="499110" y="744219"/>
                  </a:moveTo>
                  <a:lnTo>
                    <a:pt x="499110" y="744219"/>
                  </a:lnTo>
                  <a:lnTo>
                    <a:pt x="520700" y="744219"/>
                  </a:lnTo>
                  <a:lnTo>
                    <a:pt x="523240" y="742950"/>
                  </a:lnTo>
                  <a:lnTo>
                    <a:pt x="525780" y="742950"/>
                  </a:lnTo>
                  <a:lnTo>
                    <a:pt x="527050" y="742950"/>
                  </a:lnTo>
                  <a:lnTo>
                    <a:pt x="529590" y="742950"/>
                  </a:lnTo>
                  <a:lnTo>
                    <a:pt x="532130" y="742950"/>
                  </a:lnTo>
                  <a:lnTo>
                    <a:pt x="534670" y="742950"/>
                  </a:lnTo>
                </a:path>
                <a:path w="3950970" h="911860">
                  <a:moveTo>
                    <a:pt x="0" y="0"/>
                  </a:moveTo>
                  <a:lnTo>
                    <a:pt x="0" y="0"/>
                  </a:lnTo>
                </a:path>
                <a:path w="3950970" h="911860">
                  <a:moveTo>
                    <a:pt x="3950970" y="911859"/>
                  </a:moveTo>
                  <a:lnTo>
                    <a:pt x="3950970" y="911859"/>
                  </a:lnTo>
                </a:path>
                <a:path w="3950970" h="911860">
                  <a:moveTo>
                    <a:pt x="1634490" y="868679"/>
                  </a:moveTo>
                  <a:lnTo>
                    <a:pt x="1642110" y="871219"/>
                  </a:lnTo>
                  <a:lnTo>
                    <a:pt x="1649729" y="872489"/>
                  </a:lnTo>
                  <a:lnTo>
                    <a:pt x="1657350" y="875029"/>
                  </a:lnTo>
                  <a:lnTo>
                    <a:pt x="1664970" y="876300"/>
                  </a:lnTo>
                  <a:lnTo>
                    <a:pt x="1672590" y="877569"/>
                  </a:lnTo>
                  <a:lnTo>
                    <a:pt x="1680210" y="880109"/>
                  </a:lnTo>
                  <a:lnTo>
                    <a:pt x="1689100" y="881379"/>
                  </a:lnTo>
                  <a:lnTo>
                    <a:pt x="1696720" y="882650"/>
                  </a:lnTo>
                  <a:lnTo>
                    <a:pt x="1704340" y="883919"/>
                  </a:lnTo>
                  <a:lnTo>
                    <a:pt x="1713229" y="886459"/>
                  </a:lnTo>
                  <a:lnTo>
                    <a:pt x="1722120" y="887729"/>
                  </a:lnTo>
                  <a:lnTo>
                    <a:pt x="1729740" y="889000"/>
                  </a:lnTo>
                  <a:lnTo>
                    <a:pt x="1738629" y="890269"/>
                  </a:lnTo>
                  <a:lnTo>
                    <a:pt x="1747520" y="891539"/>
                  </a:lnTo>
                  <a:lnTo>
                    <a:pt x="1755140" y="892809"/>
                  </a:lnTo>
                </a:path>
                <a:path w="3950970" h="911860">
                  <a:moveTo>
                    <a:pt x="0" y="0"/>
                  </a:moveTo>
                  <a:lnTo>
                    <a:pt x="0" y="0"/>
                  </a:lnTo>
                </a:path>
                <a:path w="3950970" h="911860">
                  <a:moveTo>
                    <a:pt x="3950970" y="911859"/>
                  </a:moveTo>
                  <a:lnTo>
                    <a:pt x="3950970" y="91185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9" name="object 1989"/>
            <p:cNvSpPr/>
            <p:nvPr/>
          </p:nvSpPr>
          <p:spPr>
            <a:xfrm>
              <a:off x="7652157" y="1036727"/>
              <a:ext cx="160474" cy="93164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0" name="object 1990"/>
            <p:cNvSpPr/>
            <p:nvPr/>
          </p:nvSpPr>
          <p:spPr>
            <a:xfrm>
              <a:off x="5193029" y="274320"/>
              <a:ext cx="3950970" cy="911860"/>
            </a:xfrm>
            <a:custGeom>
              <a:avLst/>
              <a:gdLst/>
              <a:ahLst/>
              <a:cxnLst/>
              <a:rect l="l" t="t" r="r" b="b"/>
              <a:pathLst>
                <a:path w="3950970" h="911860">
                  <a:moveTo>
                    <a:pt x="0" y="0"/>
                  </a:moveTo>
                  <a:lnTo>
                    <a:pt x="0" y="0"/>
                  </a:lnTo>
                </a:path>
                <a:path w="3950970" h="911860">
                  <a:moveTo>
                    <a:pt x="3950970" y="911859"/>
                  </a:moveTo>
                  <a:lnTo>
                    <a:pt x="3950970" y="911859"/>
                  </a:lnTo>
                </a:path>
                <a:path w="3950970" h="911860">
                  <a:moveTo>
                    <a:pt x="3418840" y="637539"/>
                  </a:moveTo>
                  <a:lnTo>
                    <a:pt x="3420110" y="628650"/>
                  </a:lnTo>
                  <a:lnTo>
                    <a:pt x="3417570" y="621029"/>
                  </a:lnTo>
                  <a:lnTo>
                    <a:pt x="3415029" y="612139"/>
                  </a:lnTo>
                  <a:lnTo>
                    <a:pt x="3390900" y="579119"/>
                  </a:lnTo>
                  <a:lnTo>
                    <a:pt x="3380740" y="571500"/>
                  </a:lnTo>
                  <a:lnTo>
                    <a:pt x="3369310" y="562609"/>
                  </a:lnTo>
                  <a:lnTo>
                    <a:pt x="3357879" y="554989"/>
                  </a:lnTo>
                  <a:lnTo>
                    <a:pt x="3343910" y="547369"/>
                  </a:lnTo>
                  <a:lnTo>
                    <a:pt x="3329940" y="541019"/>
                  </a:lnTo>
                  <a:lnTo>
                    <a:pt x="3313429" y="533400"/>
                  </a:lnTo>
                  <a:lnTo>
                    <a:pt x="3296920" y="527050"/>
                  </a:lnTo>
                  <a:lnTo>
                    <a:pt x="3277870" y="520700"/>
                  </a:lnTo>
                  <a:lnTo>
                    <a:pt x="3258820" y="514350"/>
                  </a:lnTo>
                  <a:lnTo>
                    <a:pt x="3218179" y="502919"/>
                  </a:lnTo>
                  <a:lnTo>
                    <a:pt x="3173729" y="492759"/>
                  </a:lnTo>
                  <a:lnTo>
                    <a:pt x="3126740" y="485139"/>
                  </a:lnTo>
                  <a:lnTo>
                    <a:pt x="3101340" y="481329"/>
                  </a:lnTo>
                  <a:lnTo>
                    <a:pt x="3075940" y="477519"/>
                  </a:lnTo>
                  <a:lnTo>
                    <a:pt x="3050540" y="474979"/>
                  </a:lnTo>
                  <a:lnTo>
                    <a:pt x="3023870" y="472439"/>
                  </a:lnTo>
                  <a:lnTo>
                    <a:pt x="2997200" y="471169"/>
                  </a:lnTo>
                  <a:lnTo>
                    <a:pt x="2970529" y="468629"/>
                  </a:lnTo>
                </a:path>
                <a:path w="3950970" h="911860">
                  <a:moveTo>
                    <a:pt x="0" y="0"/>
                  </a:moveTo>
                  <a:lnTo>
                    <a:pt x="0" y="0"/>
                  </a:lnTo>
                </a:path>
                <a:path w="3950970" h="911860">
                  <a:moveTo>
                    <a:pt x="3950970" y="911859"/>
                  </a:moveTo>
                  <a:lnTo>
                    <a:pt x="3950970" y="911859"/>
                  </a:lnTo>
                </a:path>
                <a:path w="3950970" h="911860">
                  <a:moveTo>
                    <a:pt x="3498850" y="410209"/>
                  </a:moveTo>
                  <a:lnTo>
                    <a:pt x="3510279" y="410209"/>
                  </a:lnTo>
                  <a:lnTo>
                    <a:pt x="3521710" y="408939"/>
                  </a:lnTo>
                  <a:lnTo>
                    <a:pt x="3533140" y="407669"/>
                  </a:lnTo>
                  <a:lnTo>
                    <a:pt x="3544570" y="406400"/>
                  </a:lnTo>
                  <a:lnTo>
                    <a:pt x="3556000" y="405129"/>
                  </a:lnTo>
                  <a:lnTo>
                    <a:pt x="3566160" y="402589"/>
                  </a:lnTo>
                  <a:lnTo>
                    <a:pt x="3577590" y="401319"/>
                  </a:lnTo>
                  <a:lnTo>
                    <a:pt x="3589020" y="400050"/>
                  </a:lnTo>
                  <a:lnTo>
                    <a:pt x="3599179" y="398779"/>
                  </a:lnTo>
                  <a:lnTo>
                    <a:pt x="3610610" y="396239"/>
                  </a:lnTo>
                  <a:lnTo>
                    <a:pt x="3620770" y="394969"/>
                  </a:lnTo>
                  <a:lnTo>
                    <a:pt x="3630929" y="392429"/>
                  </a:lnTo>
                  <a:lnTo>
                    <a:pt x="3641090" y="391159"/>
                  </a:lnTo>
                  <a:lnTo>
                    <a:pt x="3651250" y="388619"/>
                  </a:lnTo>
                  <a:lnTo>
                    <a:pt x="3661410" y="386079"/>
                  </a:lnTo>
                </a:path>
                <a:path w="3950970" h="911860">
                  <a:moveTo>
                    <a:pt x="0" y="0"/>
                  </a:moveTo>
                  <a:lnTo>
                    <a:pt x="0" y="0"/>
                  </a:lnTo>
                </a:path>
                <a:path w="3950970" h="911860">
                  <a:moveTo>
                    <a:pt x="3950970" y="911859"/>
                  </a:moveTo>
                  <a:lnTo>
                    <a:pt x="3950970" y="91185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1" name="object 1991"/>
            <p:cNvSpPr/>
            <p:nvPr/>
          </p:nvSpPr>
          <p:spPr>
            <a:xfrm>
              <a:off x="8638947" y="339497"/>
              <a:ext cx="67764" cy="85544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2" name="object 1992"/>
            <p:cNvSpPr/>
            <p:nvPr/>
          </p:nvSpPr>
          <p:spPr>
            <a:xfrm>
              <a:off x="5193029" y="274320"/>
              <a:ext cx="3950970" cy="911860"/>
            </a:xfrm>
            <a:custGeom>
              <a:avLst/>
              <a:gdLst/>
              <a:ahLst/>
              <a:cxnLst/>
              <a:rect l="l" t="t" r="r" b="b"/>
              <a:pathLst>
                <a:path w="3950970" h="911860">
                  <a:moveTo>
                    <a:pt x="0" y="0"/>
                  </a:moveTo>
                  <a:lnTo>
                    <a:pt x="0" y="0"/>
                  </a:lnTo>
                </a:path>
                <a:path w="3950970" h="911860">
                  <a:moveTo>
                    <a:pt x="3950970" y="911859"/>
                  </a:moveTo>
                  <a:lnTo>
                    <a:pt x="3950970" y="911859"/>
                  </a:lnTo>
                </a:path>
                <a:path w="3950970" h="911860">
                  <a:moveTo>
                    <a:pt x="2910840" y="8889"/>
                  </a:moveTo>
                  <a:lnTo>
                    <a:pt x="2904490" y="8889"/>
                  </a:lnTo>
                  <a:lnTo>
                    <a:pt x="2896870" y="10159"/>
                  </a:lnTo>
                  <a:lnTo>
                    <a:pt x="2889250" y="11429"/>
                  </a:lnTo>
                  <a:lnTo>
                    <a:pt x="2882900" y="12700"/>
                  </a:lnTo>
                  <a:lnTo>
                    <a:pt x="2875279" y="12700"/>
                  </a:lnTo>
                  <a:lnTo>
                    <a:pt x="2867660" y="13970"/>
                  </a:lnTo>
                  <a:lnTo>
                    <a:pt x="2861310" y="15239"/>
                  </a:lnTo>
                  <a:lnTo>
                    <a:pt x="2853690" y="16509"/>
                  </a:lnTo>
                  <a:lnTo>
                    <a:pt x="2847340" y="17779"/>
                  </a:lnTo>
                  <a:lnTo>
                    <a:pt x="2840990" y="19050"/>
                  </a:lnTo>
                  <a:lnTo>
                    <a:pt x="2833370" y="20320"/>
                  </a:lnTo>
                  <a:lnTo>
                    <a:pt x="2827020" y="21589"/>
                  </a:lnTo>
                  <a:lnTo>
                    <a:pt x="2820670" y="22859"/>
                  </a:lnTo>
                  <a:lnTo>
                    <a:pt x="2814320" y="24129"/>
                  </a:lnTo>
                  <a:lnTo>
                    <a:pt x="2807970" y="25400"/>
                  </a:lnTo>
                </a:path>
                <a:path w="3950970" h="911860">
                  <a:moveTo>
                    <a:pt x="0" y="0"/>
                  </a:moveTo>
                  <a:lnTo>
                    <a:pt x="0" y="0"/>
                  </a:lnTo>
                </a:path>
                <a:path w="3950970" h="911860">
                  <a:moveTo>
                    <a:pt x="3950970" y="911859"/>
                  </a:moveTo>
                  <a:lnTo>
                    <a:pt x="3950970" y="911859"/>
                  </a:lnTo>
                </a:path>
                <a:path w="3950970" h="911860">
                  <a:moveTo>
                    <a:pt x="2197100" y="19050"/>
                  </a:moveTo>
                  <a:lnTo>
                    <a:pt x="2188210" y="21589"/>
                  </a:lnTo>
                  <a:lnTo>
                    <a:pt x="2179320" y="22859"/>
                  </a:lnTo>
                  <a:lnTo>
                    <a:pt x="2170429" y="25400"/>
                  </a:lnTo>
                  <a:lnTo>
                    <a:pt x="2161540" y="26670"/>
                  </a:lnTo>
                  <a:lnTo>
                    <a:pt x="2153920" y="29209"/>
                  </a:lnTo>
                  <a:lnTo>
                    <a:pt x="2145029" y="31750"/>
                  </a:lnTo>
                  <a:lnTo>
                    <a:pt x="2137410" y="33020"/>
                  </a:lnTo>
                  <a:lnTo>
                    <a:pt x="2129790" y="35559"/>
                  </a:lnTo>
                  <a:lnTo>
                    <a:pt x="2122170" y="38100"/>
                  </a:lnTo>
                  <a:lnTo>
                    <a:pt x="2114550" y="40639"/>
                  </a:lnTo>
                  <a:lnTo>
                    <a:pt x="2108200" y="43179"/>
                  </a:lnTo>
                  <a:lnTo>
                    <a:pt x="2101850" y="45720"/>
                  </a:lnTo>
                  <a:lnTo>
                    <a:pt x="2094229" y="48259"/>
                  </a:lnTo>
                  <a:lnTo>
                    <a:pt x="2087879" y="50800"/>
                  </a:lnTo>
                  <a:lnTo>
                    <a:pt x="2081529" y="54609"/>
                  </a:lnTo>
                </a:path>
                <a:path w="3950970" h="911860">
                  <a:moveTo>
                    <a:pt x="0" y="0"/>
                  </a:moveTo>
                  <a:lnTo>
                    <a:pt x="0" y="0"/>
                  </a:lnTo>
                </a:path>
                <a:path w="3950970" h="911860">
                  <a:moveTo>
                    <a:pt x="3950970" y="911859"/>
                  </a:moveTo>
                  <a:lnTo>
                    <a:pt x="3950970" y="911859"/>
                  </a:lnTo>
                </a:path>
                <a:path w="3950970" h="911860">
                  <a:moveTo>
                    <a:pt x="1146810" y="91439"/>
                  </a:moveTo>
                  <a:lnTo>
                    <a:pt x="1143000" y="91439"/>
                  </a:lnTo>
                  <a:lnTo>
                    <a:pt x="1137920" y="90169"/>
                  </a:lnTo>
                  <a:lnTo>
                    <a:pt x="1134110" y="90169"/>
                  </a:lnTo>
                  <a:lnTo>
                    <a:pt x="1129030" y="90169"/>
                  </a:lnTo>
                  <a:lnTo>
                    <a:pt x="1125220" y="90169"/>
                  </a:lnTo>
                  <a:lnTo>
                    <a:pt x="1120140" y="88900"/>
                  </a:lnTo>
                  <a:lnTo>
                    <a:pt x="1115060" y="88900"/>
                  </a:lnTo>
                  <a:lnTo>
                    <a:pt x="1111250" y="88900"/>
                  </a:lnTo>
                  <a:lnTo>
                    <a:pt x="1106170" y="87629"/>
                  </a:lnTo>
                  <a:lnTo>
                    <a:pt x="1101090" y="87629"/>
                  </a:lnTo>
                  <a:lnTo>
                    <a:pt x="1097280" y="87629"/>
                  </a:lnTo>
                  <a:lnTo>
                    <a:pt x="1092200" y="87629"/>
                  </a:lnTo>
                  <a:lnTo>
                    <a:pt x="1087120" y="86359"/>
                  </a:lnTo>
                  <a:lnTo>
                    <a:pt x="1083310" y="86359"/>
                  </a:lnTo>
                  <a:lnTo>
                    <a:pt x="1078230" y="86359"/>
                  </a:lnTo>
                </a:path>
                <a:path w="3950970" h="911860">
                  <a:moveTo>
                    <a:pt x="0" y="0"/>
                  </a:moveTo>
                  <a:lnTo>
                    <a:pt x="0" y="0"/>
                  </a:lnTo>
                </a:path>
                <a:path w="3950970" h="911860">
                  <a:moveTo>
                    <a:pt x="3950970" y="911859"/>
                  </a:moveTo>
                  <a:lnTo>
                    <a:pt x="3950970" y="91185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3" name="object 1993"/>
            <p:cNvSpPr/>
            <p:nvPr/>
          </p:nvSpPr>
          <p:spPr>
            <a:xfrm>
              <a:off x="5589677" y="623977"/>
              <a:ext cx="129994" cy="66494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4" name="object 1994"/>
            <p:cNvSpPr/>
            <p:nvPr/>
          </p:nvSpPr>
          <p:spPr>
            <a:xfrm>
              <a:off x="5193029" y="274320"/>
              <a:ext cx="3950970" cy="911860"/>
            </a:xfrm>
            <a:custGeom>
              <a:avLst/>
              <a:gdLst/>
              <a:ahLst/>
              <a:cxnLst/>
              <a:rect l="l" t="t" r="r" b="b"/>
              <a:pathLst>
                <a:path w="3950970" h="911860">
                  <a:moveTo>
                    <a:pt x="0" y="0"/>
                  </a:moveTo>
                  <a:lnTo>
                    <a:pt x="0" y="0"/>
                  </a:lnTo>
                </a:path>
                <a:path w="3950970" h="911860">
                  <a:moveTo>
                    <a:pt x="3950970" y="911859"/>
                  </a:moveTo>
                  <a:lnTo>
                    <a:pt x="3950970" y="91185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5" name="object 1995"/>
            <p:cNvSpPr/>
            <p:nvPr/>
          </p:nvSpPr>
          <p:spPr>
            <a:xfrm>
              <a:off x="6395720" y="1813559"/>
              <a:ext cx="2748279" cy="5044440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6" name="object 1996"/>
            <p:cNvSpPr/>
            <p:nvPr/>
          </p:nvSpPr>
          <p:spPr>
            <a:xfrm>
              <a:off x="4627130" y="892809"/>
              <a:ext cx="3299460" cy="38100"/>
            </a:xfrm>
            <a:custGeom>
              <a:avLst/>
              <a:gdLst/>
              <a:ahLst/>
              <a:cxnLst/>
              <a:rect l="l" t="t" r="r" b="b"/>
              <a:pathLst>
                <a:path w="3299459" h="38100">
                  <a:moveTo>
                    <a:pt x="3299142" y="38100"/>
                  </a:moveTo>
                  <a:lnTo>
                    <a:pt x="3274809" y="31750"/>
                  </a:lnTo>
                  <a:lnTo>
                    <a:pt x="3246513" y="25400"/>
                  </a:lnTo>
                  <a:lnTo>
                    <a:pt x="3240862" y="24130"/>
                  </a:lnTo>
                  <a:lnTo>
                    <a:pt x="3212579" y="17780"/>
                  </a:lnTo>
                  <a:lnTo>
                    <a:pt x="3173679" y="11430"/>
                  </a:lnTo>
                  <a:lnTo>
                    <a:pt x="3165906" y="10160"/>
                  </a:lnTo>
                  <a:lnTo>
                    <a:pt x="3150349" y="7620"/>
                  </a:lnTo>
                  <a:lnTo>
                    <a:pt x="3086849" y="1270"/>
                  </a:lnTo>
                  <a:lnTo>
                    <a:pt x="3023349" y="0"/>
                  </a:lnTo>
                  <a:lnTo>
                    <a:pt x="275069" y="0"/>
                  </a:lnTo>
                  <a:lnTo>
                    <a:pt x="211569" y="1270"/>
                  </a:lnTo>
                  <a:lnTo>
                    <a:pt x="148069" y="7620"/>
                  </a:lnTo>
                  <a:lnTo>
                    <a:pt x="132499" y="10160"/>
                  </a:lnTo>
                  <a:lnTo>
                    <a:pt x="124726" y="11430"/>
                  </a:lnTo>
                  <a:lnTo>
                    <a:pt x="85839" y="17780"/>
                  </a:lnTo>
                  <a:lnTo>
                    <a:pt x="58127" y="24130"/>
                  </a:lnTo>
                  <a:lnTo>
                    <a:pt x="52578" y="25400"/>
                  </a:lnTo>
                  <a:lnTo>
                    <a:pt x="24879" y="31750"/>
                  </a:lnTo>
                  <a:lnTo>
                    <a:pt x="0" y="38100"/>
                  </a:lnTo>
                  <a:lnTo>
                    <a:pt x="3299142" y="38100"/>
                  </a:lnTo>
                  <a:close/>
                </a:path>
              </a:pathLst>
            </a:custGeom>
            <a:solidFill>
              <a:srgbClr val="66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7" name="object 1997"/>
            <p:cNvSpPr/>
            <p:nvPr/>
          </p:nvSpPr>
          <p:spPr>
            <a:xfrm>
              <a:off x="4582458" y="929640"/>
              <a:ext cx="3388360" cy="13970"/>
            </a:xfrm>
            <a:custGeom>
              <a:avLst/>
              <a:gdLst/>
              <a:ahLst/>
              <a:cxnLst/>
              <a:rect l="l" t="t" r="r" b="b"/>
              <a:pathLst>
                <a:path w="3388359" h="13969">
                  <a:moveTo>
                    <a:pt x="3338954" y="0"/>
                  </a:moveTo>
                  <a:lnTo>
                    <a:pt x="49654" y="0"/>
                  </a:lnTo>
                  <a:lnTo>
                    <a:pt x="9861" y="10160"/>
                  </a:lnTo>
                  <a:lnTo>
                    <a:pt x="0" y="13970"/>
                  </a:lnTo>
                  <a:lnTo>
                    <a:pt x="3387986" y="13970"/>
                  </a:lnTo>
                  <a:lnTo>
                    <a:pt x="3377901" y="10160"/>
                  </a:lnTo>
                  <a:lnTo>
                    <a:pt x="3338954" y="0"/>
                  </a:lnTo>
                  <a:close/>
                </a:path>
              </a:pathLst>
            </a:custGeom>
            <a:solidFill>
              <a:srgbClr val="67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8" name="object 1998"/>
            <p:cNvSpPr/>
            <p:nvPr/>
          </p:nvSpPr>
          <p:spPr>
            <a:xfrm>
              <a:off x="4549588" y="942340"/>
              <a:ext cx="3455035" cy="13970"/>
            </a:xfrm>
            <a:custGeom>
              <a:avLst/>
              <a:gdLst/>
              <a:ahLst/>
              <a:cxnLst/>
              <a:rect l="l" t="t" r="r" b="b"/>
              <a:pathLst>
                <a:path w="3455034" h="13969">
                  <a:moveTo>
                    <a:pt x="3417495" y="0"/>
                  </a:moveTo>
                  <a:lnTo>
                    <a:pt x="36157" y="0"/>
                  </a:lnTo>
                  <a:lnTo>
                    <a:pt x="0" y="13970"/>
                  </a:lnTo>
                  <a:lnTo>
                    <a:pt x="3454474" y="13970"/>
                  </a:lnTo>
                  <a:lnTo>
                    <a:pt x="3417495" y="0"/>
                  </a:lnTo>
                  <a:close/>
                </a:path>
              </a:pathLst>
            </a:custGeom>
            <a:solidFill>
              <a:srgbClr val="68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9" name="object 1999"/>
            <p:cNvSpPr/>
            <p:nvPr/>
          </p:nvSpPr>
          <p:spPr>
            <a:xfrm>
              <a:off x="4518659" y="955040"/>
              <a:ext cx="3516629" cy="13970"/>
            </a:xfrm>
            <a:custGeom>
              <a:avLst/>
              <a:gdLst/>
              <a:ahLst/>
              <a:cxnLst/>
              <a:rect l="l" t="t" r="r" b="b"/>
              <a:pathLst>
                <a:path w="3516629" h="13969">
                  <a:moveTo>
                    <a:pt x="3482041" y="0"/>
                  </a:moveTo>
                  <a:lnTo>
                    <a:pt x="34215" y="0"/>
                  </a:lnTo>
                  <a:lnTo>
                    <a:pt x="17779" y="6350"/>
                  </a:lnTo>
                  <a:lnTo>
                    <a:pt x="0" y="13970"/>
                  </a:lnTo>
                  <a:lnTo>
                    <a:pt x="3516206" y="13970"/>
                  </a:lnTo>
                  <a:lnTo>
                    <a:pt x="3498849" y="6350"/>
                  </a:lnTo>
                  <a:lnTo>
                    <a:pt x="3482041" y="0"/>
                  </a:lnTo>
                  <a:close/>
                </a:path>
              </a:pathLst>
            </a:custGeom>
            <a:solidFill>
              <a:srgbClr val="69C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0" name="object 2000"/>
            <p:cNvSpPr/>
            <p:nvPr/>
          </p:nvSpPr>
          <p:spPr>
            <a:xfrm>
              <a:off x="4489026" y="967740"/>
              <a:ext cx="3575050" cy="13970"/>
            </a:xfrm>
            <a:custGeom>
              <a:avLst/>
              <a:gdLst/>
              <a:ahLst/>
              <a:cxnLst/>
              <a:rect l="l" t="t" r="r" b="b"/>
              <a:pathLst>
                <a:path w="3575050" h="13969">
                  <a:moveTo>
                    <a:pt x="3542947" y="0"/>
                  </a:moveTo>
                  <a:lnTo>
                    <a:pt x="32596" y="0"/>
                  </a:lnTo>
                  <a:lnTo>
                    <a:pt x="0" y="13970"/>
                  </a:lnTo>
                  <a:lnTo>
                    <a:pt x="3574767" y="13970"/>
                  </a:lnTo>
                  <a:lnTo>
                    <a:pt x="3542947" y="0"/>
                  </a:lnTo>
                  <a:close/>
                </a:path>
              </a:pathLst>
            </a:custGeom>
            <a:solidFill>
              <a:srgbClr val="6AC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1" name="object 2001"/>
            <p:cNvSpPr/>
            <p:nvPr/>
          </p:nvSpPr>
          <p:spPr>
            <a:xfrm>
              <a:off x="4462779" y="980440"/>
              <a:ext cx="3627120" cy="13970"/>
            </a:xfrm>
            <a:custGeom>
              <a:avLst/>
              <a:gdLst/>
              <a:ahLst/>
              <a:cxnLst/>
              <a:rect l="l" t="t" r="r" b="b"/>
              <a:pathLst>
                <a:path w="3627120" h="13969">
                  <a:moveTo>
                    <a:pt x="3598121" y="0"/>
                  </a:moveTo>
                  <a:lnTo>
                    <a:pt x="29210" y="0"/>
                  </a:lnTo>
                  <a:lnTo>
                    <a:pt x="20320" y="3810"/>
                  </a:lnTo>
                  <a:lnTo>
                    <a:pt x="0" y="13970"/>
                  </a:lnTo>
                  <a:lnTo>
                    <a:pt x="3627120" y="13970"/>
                  </a:lnTo>
                  <a:lnTo>
                    <a:pt x="3606800" y="3810"/>
                  </a:lnTo>
                  <a:lnTo>
                    <a:pt x="3598121" y="0"/>
                  </a:lnTo>
                  <a:close/>
                </a:path>
              </a:pathLst>
            </a:custGeom>
            <a:solidFill>
              <a:srgbClr val="6B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2" name="object 2002"/>
            <p:cNvSpPr/>
            <p:nvPr/>
          </p:nvSpPr>
          <p:spPr>
            <a:xfrm>
              <a:off x="4437379" y="993140"/>
              <a:ext cx="3677920" cy="13970"/>
            </a:xfrm>
            <a:custGeom>
              <a:avLst/>
              <a:gdLst/>
              <a:ahLst/>
              <a:cxnLst/>
              <a:rect l="l" t="t" r="r" b="b"/>
              <a:pathLst>
                <a:path w="3677920" h="13969">
                  <a:moveTo>
                    <a:pt x="3649979" y="0"/>
                  </a:moveTo>
                  <a:lnTo>
                    <a:pt x="27940" y="0"/>
                  </a:lnTo>
                  <a:lnTo>
                    <a:pt x="0" y="13970"/>
                  </a:lnTo>
                  <a:lnTo>
                    <a:pt x="3677920" y="13970"/>
                  </a:lnTo>
                  <a:lnTo>
                    <a:pt x="3649979" y="0"/>
                  </a:lnTo>
                  <a:close/>
                </a:path>
              </a:pathLst>
            </a:custGeom>
            <a:solidFill>
              <a:srgbClr val="6C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3" name="object 2003"/>
            <p:cNvSpPr/>
            <p:nvPr/>
          </p:nvSpPr>
          <p:spPr>
            <a:xfrm>
              <a:off x="4415674" y="1007110"/>
              <a:ext cx="3721735" cy="12700"/>
            </a:xfrm>
            <a:custGeom>
              <a:avLst/>
              <a:gdLst/>
              <a:ahLst/>
              <a:cxnLst/>
              <a:rect l="l" t="t" r="r" b="b"/>
              <a:pathLst>
                <a:path w="3721734" h="12700">
                  <a:moveTo>
                    <a:pt x="3699625" y="0"/>
                  </a:moveTo>
                  <a:lnTo>
                    <a:pt x="21705" y="0"/>
                  </a:lnTo>
                  <a:lnTo>
                    <a:pt x="16625" y="2539"/>
                  </a:lnTo>
                  <a:lnTo>
                    <a:pt x="0" y="12700"/>
                  </a:lnTo>
                  <a:lnTo>
                    <a:pt x="3721330" y="12700"/>
                  </a:lnTo>
                  <a:lnTo>
                    <a:pt x="3704705" y="2539"/>
                  </a:lnTo>
                  <a:lnTo>
                    <a:pt x="3699625" y="0"/>
                  </a:lnTo>
                  <a:close/>
                </a:path>
              </a:pathLst>
            </a:custGeom>
            <a:solidFill>
              <a:srgbClr val="6DC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4" name="object 2004"/>
            <p:cNvSpPr/>
            <p:nvPr/>
          </p:nvSpPr>
          <p:spPr>
            <a:xfrm>
              <a:off x="4392814" y="1018540"/>
              <a:ext cx="3767454" cy="15240"/>
            </a:xfrm>
            <a:custGeom>
              <a:avLst/>
              <a:gdLst/>
              <a:ahLst/>
              <a:cxnLst/>
              <a:rect l="l" t="t" r="r" b="b"/>
              <a:pathLst>
                <a:path w="3767454" h="15240">
                  <a:moveTo>
                    <a:pt x="3742112" y="0"/>
                  </a:moveTo>
                  <a:lnTo>
                    <a:pt x="24938" y="0"/>
                  </a:lnTo>
                  <a:lnTo>
                    <a:pt x="0" y="15239"/>
                  </a:lnTo>
                  <a:lnTo>
                    <a:pt x="3767050" y="15239"/>
                  </a:lnTo>
                  <a:lnTo>
                    <a:pt x="3742112" y="0"/>
                  </a:lnTo>
                  <a:close/>
                </a:path>
              </a:pathLst>
            </a:custGeom>
            <a:solidFill>
              <a:srgbClr val="6EC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5" name="object 2005"/>
            <p:cNvSpPr/>
            <p:nvPr/>
          </p:nvSpPr>
          <p:spPr>
            <a:xfrm>
              <a:off x="4373824" y="1032510"/>
              <a:ext cx="3805554" cy="13970"/>
            </a:xfrm>
            <a:custGeom>
              <a:avLst/>
              <a:gdLst/>
              <a:ahLst/>
              <a:cxnLst/>
              <a:rect l="l" t="t" r="r" b="b"/>
              <a:pathLst>
                <a:path w="3805554" h="13969">
                  <a:moveTo>
                    <a:pt x="3783962" y="0"/>
                  </a:moveTo>
                  <a:lnTo>
                    <a:pt x="21067" y="0"/>
                  </a:lnTo>
                  <a:lnTo>
                    <a:pt x="12755" y="5079"/>
                  </a:lnTo>
                  <a:lnTo>
                    <a:pt x="0" y="13969"/>
                  </a:lnTo>
                  <a:lnTo>
                    <a:pt x="3805030" y="13969"/>
                  </a:lnTo>
                  <a:lnTo>
                    <a:pt x="3792275" y="5079"/>
                  </a:lnTo>
                  <a:lnTo>
                    <a:pt x="3783962" y="0"/>
                  </a:lnTo>
                  <a:close/>
                </a:path>
              </a:pathLst>
            </a:custGeom>
            <a:solidFill>
              <a:srgbClr val="6FD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6" name="object 2006"/>
            <p:cNvSpPr/>
            <p:nvPr/>
          </p:nvSpPr>
          <p:spPr>
            <a:xfrm>
              <a:off x="4355603" y="1045210"/>
              <a:ext cx="3841750" cy="13970"/>
            </a:xfrm>
            <a:custGeom>
              <a:avLst/>
              <a:gdLst/>
              <a:ahLst/>
              <a:cxnLst/>
              <a:rect l="l" t="t" r="r" b="b"/>
              <a:pathLst>
                <a:path w="3841750" h="13969">
                  <a:moveTo>
                    <a:pt x="3821429" y="0"/>
                  </a:moveTo>
                  <a:lnTo>
                    <a:pt x="20043" y="0"/>
                  </a:lnTo>
                  <a:lnTo>
                    <a:pt x="0" y="13969"/>
                  </a:lnTo>
                  <a:lnTo>
                    <a:pt x="3841473" y="13969"/>
                  </a:lnTo>
                  <a:lnTo>
                    <a:pt x="3821429" y="0"/>
                  </a:lnTo>
                  <a:close/>
                </a:path>
              </a:pathLst>
            </a:custGeom>
            <a:solidFill>
              <a:srgbClr val="70D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7" name="object 2007"/>
            <p:cNvSpPr/>
            <p:nvPr/>
          </p:nvSpPr>
          <p:spPr>
            <a:xfrm>
              <a:off x="4338980" y="1057910"/>
              <a:ext cx="3875404" cy="13970"/>
            </a:xfrm>
            <a:custGeom>
              <a:avLst/>
              <a:gdLst/>
              <a:ahLst/>
              <a:cxnLst/>
              <a:rect l="l" t="t" r="r" b="b"/>
              <a:pathLst>
                <a:path w="3875404" h="13969">
                  <a:moveTo>
                    <a:pt x="3856274" y="0"/>
                  </a:moveTo>
                  <a:lnTo>
                    <a:pt x="18444" y="0"/>
                  </a:lnTo>
                  <a:lnTo>
                    <a:pt x="5689" y="8889"/>
                  </a:lnTo>
                  <a:lnTo>
                    <a:pt x="0" y="13969"/>
                  </a:lnTo>
                  <a:lnTo>
                    <a:pt x="3874922" y="13969"/>
                  </a:lnTo>
                  <a:lnTo>
                    <a:pt x="3869029" y="8889"/>
                  </a:lnTo>
                  <a:lnTo>
                    <a:pt x="3856274" y="0"/>
                  </a:lnTo>
                  <a:close/>
                </a:path>
              </a:pathLst>
            </a:custGeom>
            <a:solidFill>
              <a:srgbClr val="71D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8" name="object 2008"/>
            <p:cNvSpPr/>
            <p:nvPr/>
          </p:nvSpPr>
          <p:spPr>
            <a:xfrm>
              <a:off x="4324756" y="1070610"/>
              <a:ext cx="3903979" cy="13970"/>
            </a:xfrm>
            <a:custGeom>
              <a:avLst/>
              <a:gdLst/>
              <a:ahLst/>
              <a:cxnLst/>
              <a:rect l="l" t="t" r="r" b="b"/>
              <a:pathLst>
                <a:path w="3903979" h="13969">
                  <a:moveTo>
                    <a:pt x="3887673" y="0"/>
                  </a:moveTo>
                  <a:lnTo>
                    <a:pt x="15646" y="0"/>
                  </a:lnTo>
                  <a:lnTo>
                    <a:pt x="0" y="13969"/>
                  </a:lnTo>
                  <a:lnTo>
                    <a:pt x="3903878" y="13969"/>
                  </a:lnTo>
                  <a:lnTo>
                    <a:pt x="3887673" y="0"/>
                  </a:lnTo>
                  <a:close/>
                </a:path>
              </a:pathLst>
            </a:custGeom>
            <a:solidFill>
              <a:srgbClr val="72D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9" name="object 2009"/>
            <p:cNvSpPr/>
            <p:nvPr/>
          </p:nvSpPr>
          <p:spPr>
            <a:xfrm>
              <a:off x="4310532" y="1083310"/>
              <a:ext cx="3933190" cy="13970"/>
            </a:xfrm>
            <a:custGeom>
              <a:avLst/>
              <a:gdLst/>
              <a:ahLst/>
              <a:cxnLst/>
              <a:rect l="l" t="t" r="r" b="b"/>
              <a:pathLst>
                <a:path w="3933190" h="13969">
                  <a:moveTo>
                    <a:pt x="3916629" y="0"/>
                  </a:moveTo>
                  <a:lnTo>
                    <a:pt x="15646" y="0"/>
                  </a:lnTo>
                  <a:lnTo>
                    <a:pt x="0" y="13969"/>
                  </a:lnTo>
                  <a:lnTo>
                    <a:pt x="3932834" y="13969"/>
                  </a:lnTo>
                  <a:lnTo>
                    <a:pt x="3916629" y="0"/>
                  </a:lnTo>
                  <a:close/>
                </a:path>
              </a:pathLst>
            </a:custGeom>
            <a:solidFill>
              <a:srgbClr val="73D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0" name="object 2010"/>
            <p:cNvSpPr/>
            <p:nvPr/>
          </p:nvSpPr>
          <p:spPr>
            <a:xfrm>
              <a:off x="4297679" y="1096010"/>
              <a:ext cx="3958590" cy="13970"/>
            </a:xfrm>
            <a:custGeom>
              <a:avLst/>
              <a:gdLst/>
              <a:ahLst/>
              <a:cxnLst/>
              <a:rect l="l" t="t" r="r" b="b"/>
              <a:pathLst>
                <a:path w="3958590" h="13969">
                  <a:moveTo>
                    <a:pt x="3944213" y="0"/>
                  </a:moveTo>
                  <a:lnTo>
                    <a:pt x="14274" y="0"/>
                  </a:lnTo>
                  <a:lnTo>
                    <a:pt x="11429" y="2539"/>
                  </a:lnTo>
                  <a:lnTo>
                    <a:pt x="0" y="13969"/>
                  </a:lnTo>
                  <a:lnTo>
                    <a:pt x="3958132" y="13969"/>
                  </a:lnTo>
                  <a:lnTo>
                    <a:pt x="3947160" y="2539"/>
                  </a:lnTo>
                  <a:lnTo>
                    <a:pt x="3944213" y="0"/>
                  </a:lnTo>
                  <a:close/>
                </a:path>
              </a:pathLst>
            </a:custGeom>
            <a:solidFill>
              <a:srgbClr val="74D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1" name="object 2011"/>
            <p:cNvSpPr/>
            <p:nvPr/>
          </p:nvSpPr>
          <p:spPr>
            <a:xfrm>
              <a:off x="4284979" y="1108710"/>
              <a:ext cx="3983354" cy="13970"/>
            </a:xfrm>
            <a:custGeom>
              <a:avLst/>
              <a:gdLst/>
              <a:ahLst/>
              <a:cxnLst/>
              <a:rect l="l" t="t" r="r" b="b"/>
              <a:pathLst>
                <a:path w="3983354" h="13969">
                  <a:moveTo>
                    <a:pt x="3969613" y="0"/>
                  </a:moveTo>
                  <a:lnTo>
                    <a:pt x="13969" y="0"/>
                  </a:lnTo>
                  <a:lnTo>
                    <a:pt x="0" y="13969"/>
                  </a:lnTo>
                  <a:lnTo>
                    <a:pt x="3983024" y="13969"/>
                  </a:lnTo>
                  <a:lnTo>
                    <a:pt x="3969613" y="0"/>
                  </a:lnTo>
                  <a:close/>
                </a:path>
              </a:pathLst>
            </a:custGeom>
            <a:solidFill>
              <a:srgbClr val="75D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2" name="object 2012"/>
            <p:cNvSpPr/>
            <p:nvPr/>
          </p:nvSpPr>
          <p:spPr>
            <a:xfrm>
              <a:off x="4273973" y="1122679"/>
              <a:ext cx="4005579" cy="12700"/>
            </a:xfrm>
            <a:custGeom>
              <a:avLst/>
              <a:gdLst/>
              <a:ahLst/>
              <a:cxnLst/>
              <a:rect l="l" t="t" r="r" b="b"/>
              <a:pathLst>
                <a:path w="4005579" h="12700">
                  <a:moveTo>
                    <a:pt x="3994031" y="0"/>
                  </a:moveTo>
                  <a:lnTo>
                    <a:pt x="11006" y="0"/>
                  </a:lnTo>
                  <a:lnTo>
                    <a:pt x="3386" y="7620"/>
                  </a:lnTo>
                  <a:lnTo>
                    <a:pt x="0" y="12700"/>
                  </a:lnTo>
                  <a:lnTo>
                    <a:pt x="4005109" y="12700"/>
                  </a:lnTo>
                  <a:lnTo>
                    <a:pt x="4001346" y="7620"/>
                  </a:lnTo>
                  <a:lnTo>
                    <a:pt x="3994031" y="0"/>
                  </a:lnTo>
                  <a:close/>
                </a:path>
              </a:pathLst>
            </a:custGeom>
            <a:solidFill>
              <a:srgbClr val="76D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3" name="object 2013"/>
            <p:cNvSpPr/>
            <p:nvPr/>
          </p:nvSpPr>
          <p:spPr>
            <a:xfrm>
              <a:off x="4264659" y="1134110"/>
              <a:ext cx="4025265" cy="15240"/>
            </a:xfrm>
            <a:custGeom>
              <a:avLst/>
              <a:gdLst/>
              <a:ahLst/>
              <a:cxnLst/>
              <a:rect l="l" t="t" r="r" b="b"/>
              <a:pathLst>
                <a:path w="4025265" h="15240">
                  <a:moveTo>
                    <a:pt x="4013482" y="0"/>
                  </a:moveTo>
                  <a:lnTo>
                    <a:pt x="10160" y="0"/>
                  </a:lnTo>
                  <a:lnTo>
                    <a:pt x="0" y="15239"/>
                  </a:lnTo>
                  <a:lnTo>
                    <a:pt x="4024771" y="15239"/>
                  </a:lnTo>
                  <a:lnTo>
                    <a:pt x="4013482" y="0"/>
                  </a:lnTo>
                  <a:close/>
                </a:path>
              </a:pathLst>
            </a:custGeom>
            <a:solidFill>
              <a:srgbClr val="77D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4" name="object 2014"/>
            <p:cNvSpPr/>
            <p:nvPr/>
          </p:nvSpPr>
          <p:spPr>
            <a:xfrm>
              <a:off x="4256193" y="1148079"/>
              <a:ext cx="4043045" cy="13970"/>
            </a:xfrm>
            <a:custGeom>
              <a:avLst/>
              <a:gdLst/>
              <a:ahLst/>
              <a:cxnLst/>
              <a:rect l="l" t="t" r="r" b="b"/>
              <a:pathLst>
                <a:path w="4043045" h="13969">
                  <a:moveTo>
                    <a:pt x="4032297" y="0"/>
                  </a:moveTo>
                  <a:lnTo>
                    <a:pt x="9313" y="0"/>
                  </a:lnTo>
                  <a:lnTo>
                    <a:pt x="0" y="13970"/>
                  </a:lnTo>
                  <a:lnTo>
                    <a:pt x="4042645" y="13970"/>
                  </a:lnTo>
                  <a:lnTo>
                    <a:pt x="4032297" y="0"/>
                  </a:lnTo>
                  <a:close/>
                </a:path>
              </a:pathLst>
            </a:custGeom>
            <a:solidFill>
              <a:srgbClr val="78D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5" name="object 2015"/>
            <p:cNvSpPr/>
            <p:nvPr/>
          </p:nvSpPr>
          <p:spPr>
            <a:xfrm>
              <a:off x="4247466" y="1160779"/>
              <a:ext cx="4059554" cy="13970"/>
            </a:xfrm>
            <a:custGeom>
              <a:avLst/>
              <a:gdLst/>
              <a:ahLst/>
              <a:cxnLst/>
              <a:rect l="l" t="t" r="r" b="b"/>
              <a:pathLst>
                <a:path w="4059554" h="13969">
                  <a:moveTo>
                    <a:pt x="4050431" y="0"/>
                  </a:moveTo>
                  <a:lnTo>
                    <a:pt x="9573" y="0"/>
                  </a:lnTo>
                  <a:lnTo>
                    <a:pt x="7033" y="3810"/>
                  </a:lnTo>
                  <a:lnTo>
                    <a:pt x="0" y="13970"/>
                  </a:lnTo>
                  <a:lnTo>
                    <a:pt x="4059506" y="13970"/>
                  </a:lnTo>
                  <a:lnTo>
                    <a:pt x="4053253" y="3810"/>
                  </a:lnTo>
                  <a:lnTo>
                    <a:pt x="4050431" y="0"/>
                  </a:lnTo>
                  <a:close/>
                </a:path>
              </a:pathLst>
            </a:custGeom>
            <a:solidFill>
              <a:srgbClr val="79D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6" name="object 2016"/>
            <p:cNvSpPr/>
            <p:nvPr/>
          </p:nvSpPr>
          <p:spPr>
            <a:xfrm>
              <a:off x="4233789" y="1186179"/>
              <a:ext cx="4085590" cy="13970"/>
            </a:xfrm>
            <a:custGeom>
              <a:avLst/>
              <a:gdLst/>
              <a:ahLst/>
              <a:cxnLst/>
              <a:rect l="l" t="t" r="r" b="b"/>
              <a:pathLst>
                <a:path w="4085590" h="13969">
                  <a:moveTo>
                    <a:pt x="4079267" y="0"/>
                  </a:moveTo>
                  <a:lnTo>
                    <a:pt x="6740" y="0"/>
                  </a:lnTo>
                  <a:lnTo>
                    <a:pt x="390" y="12700"/>
                  </a:lnTo>
                  <a:lnTo>
                    <a:pt x="0" y="13970"/>
                  </a:lnTo>
                  <a:lnTo>
                    <a:pt x="4085199" y="13970"/>
                  </a:lnTo>
                  <a:lnTo>
                    <a:pt x="4084710" y="12700"/>
                  </a:lnTo>
                  <a:lnTo>
                    <a:pt x="4079267" y="0"/>
                  </a:lnTo>
                  <a:close/>
                </a:path>
              </a:pathLst>
            </a:custGeom>
            <a:solidFill>
              <a:srgbClr val="7BD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7" name="object 2017"/>
            <p:cNvSpPr/>
            <p:nvPr/>
          </p:nvSpPr>
          <p:spPr>
            <a:xfrm>
              <a:off x="4229881" y="1198879"/>
              <a:ext cx="4094479" cy="13970"/>
            </a:xfrm>
            <a:custGeom>
              <a:avLst/>
              <a:gdLst/>
              <a:ahLst/>
              <a:cxnLst/>
              <a:rect l="l" t="t" r="r" b="b"/>
              <a:pathLst>
                <a:path w="4094479" h="13969">
                  <a:moveTo>
                    <a:pt x="4088618" y="0"/>
                  </a:moveTo>
                  <a:lnTo>
                    <a:pt x="4298" y="0"/>
                  </a:lnTo>
                  <a:lnTo>
                    <a:pt x="0" y="13970"/>
                  </a:lnTo>
                  <a:lnTo>
                    <a:pt x="4093991" y="13970"/>
                  </a:lnTo>
                  <a:lnTo>
                    <a:pt x="4088618" y="0"/>
                  </a:lnTo>
                  <a:close/>
                </a:path>
              </a:pathLst>
            </a:custGeom>
            <a:solidFill>
              <a:srgbClr val="7CD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8" name="object 2018"/>
            <p:cNvSpPr/>
            <p:nvPr/>
          </p:nvSpPr>
          <p:spPr>
            <a:xfrm>
              <a:off x="4227144" y="1211579"/>
              <a:ext cx="4100195" cy="13970"/>
            </a:xfrm>
            <a:custGeom>
              <a:avLst/>
              <a:gdLst/>
              <a:ahLst/>
              <a:cxnLst/>
              <a:rect l="l" t="t" r="r" b="b"/>
              <a:pathLst>
                <a:path w="4100195" h="13969">
                  <a:moveTo>
                    <a:pt x="4099649" y="3810"/>
                  </a:moveTo>
                  <a:lnTo>
                    <a:pt x="4096969" y="3810"/>
                  </a:lnTo>
                  <a:lnTo>
                    <a:pt x="4096969" y="0"/>
                  </a:lnTo>
                  <a:lnTo>
                    <a:pt x="2540" y="0"/>
                  </a:lnTo>
                  <a:lnTo>
                    <a:pt x="2540" y="3810"/>
                  </a:lnTo>
                  <a:lnTo>
                    <a:pt x="0" y="3810"/>
                  </a:lnTo>
                  <a:lnTo>
                    <a:pt x="0" y="13970"/>
                  </a:lnTo>
                  <a:lnTo>
                    <a:pt x="4099649" y="13970"/>
                  </a:lnTo>
                  <a:lnTo>
                    <a:pt x="4099649" y="3810"/>
                  </a:lnTo>
                  <a:close/>
                </a:path>
              </a:pathLst>
            </a:custGeom>
            <a:solidFill>
              <a:srgbClr val="7DD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9" name="object 2019"/>
            <p:cNvSpPr/>
            <p:nvPr/>
          </p:nvSpPr>
          <p:spPr>
            <a:xfrm>
              <a:off x="4221903" y="1224279"/>
              <a:ext cx="4109720" cy="13970"/>
            </a:xfrm>
            <a:custGeom>
              <a:avLst/>
              <a:gdLst/>
              <a:ahLst/>
              <a:cxnLst/>
              <a:rect l="l" t="t" r="r" b="b"/>
              <a:pathLst>
                <a:path w="4109720" h="13969">
                  <a:moveTo>
                    <a:pt x="4106365" y="0"/>
                  </a:moveTo>
                  <a:lnTo>
                    <a:pt x="3777" y="0"/>
                  </a:lnTo>
                  <a:lnTo>
                    <a:pt x="846" y="7620"/>
                  </a:lnTo>
                  <a:lnTo>
                    <a:pt x="0" y="13970"/>
                  </a:lnTo>
                  <a:lnTo>
                    <a:pt x="4109719" y="13970"/>
                  </a:lnTo>
                  <a:lnTo>
                    <a:pt x="4109296" y="7620"/>
                  </a:lnTo>
                  <a:lnTo>
                    <a:pt x="4106365" y="0"/>
                  </a:lnTo>
                  <a:close/>
                </a:path>
              </a:pathLst>
            </a:custGeom>
            <a:solidFill>
              <a:srgbClr val="7ED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0" name="object 2020"/>
            <p:cNvSpPr/>
            <p:nvPr/>
          </p:nvSpPr>
          <p:spPr>
            <a:xfrm>
              <a:off x="4220209" y="1238249"/>
              <a:ext cx="4112260" cy="12700"/>
            </a:xfrm>
            <a:custGeom>
              <a:avLst/>
              <a:gdLst/>
              <a:ahLst/>
              <a:cxnLst/>
              <a:rect l="l" t="t" r="r" b="b"/>
              <a:pathLst>
                <a:path w="4112259" h="12700">
                  <a:moveTo>
                    <a:pt x="4111413" y="0"/>
                  </a:moveTo>
                  <a:lnTo>
                    <a:pt x="1693" y="0"/>
                  </a:lnTo>
                  <a:lnTo>
                    <a:pt x="0" y="12700"/>
                  </a:lnTo>
                  <a:lnTo>
                    <a:pt x="4112259" y="12700"/>
                  </a:lnTo>
                  <a:lnTo>
                    <a:pt x="4111413" y="0"/>
                  </a:lnTo>
                  <a:close/>
                </a:path>
              </a:pathLst>
            </a:custGeom>
            <a:solidFill>
              <a:srgbClr val="7FD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1" name="object 2021"/>
            <p:cNvSpPr/>
            <p:nvPr/>
          </p:nvSpPr>
          <p:spPr>
            <a:xfrm>
              <a:off x="4219702" y="1249679"/>
              <a:ext cx="4113529" cy="15240"/>
            </a:xfrm>
            <a:custGeom>
              <a:avLst/>
              <a:gdLst/>
              <a:ahLst/>
              <a:cxnLst/>
              <a:rect l="l" t="t" r="r" b="b"/>
              <a:pathLst>
                <a:path w="4113529" h="15240">
                  <a:moveTo>
                    <a:pt x="4113263" y="1270"/>
                  </a:moveTo>
                  <a:lnTo>
                    <a:pt x="4112717" y="1270"/>
                  </a:lnTo>
                  <a:lnTo>
                    <a:pt x="4112717" y="0"/>
                  </a:lnTo>
                  <a:lnTo>
                    <a:pt x="584" y="0"/>
                  </a:lnTo>
                  <a:lnTo>
                    <a:pt x="584" y="1270"/>
                  </a:lnTo>
                  <a:lnTo>
                    <a:pt x="0" y="1270"/>
                  </a:lnTo>
                  <a:lnTo>
                    <a:pt x="0" y="15240"/>
                  </a:lnTo>
                  <a:lnTo>
                    <a:pt x="4113263" y="15240"/>
                  </a:lnTo>
                  <a:lnTo>
                    <a:pt x="4113263" y="1270"/>
                  </a:lnTo>
                  <a:close/>
                </a:path>
              </a:pathLst>
            </a:custGeom>
            <a:solidFill>
              <a:srgbClr val="80D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2" name="object 2022"/>
            <p:cNvSpPr/>
            <p:nvPr/>
          </p:nvSpPr>
          <p:spPr>
            <a:xfrm>
              <a:off x="4218940" y="126364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4114800" y="5080"/>
                  </a:moveTo>
                  <a:lnTo>
                    <a:pt x="4114609" y="5080"/>
                  </a:lnTo>
                  <a:lnTo>
                    <a:pt x="4114609" y="0"/>
                  </a:lnTo>
                  <a:lnTo>
                    <a:pt x="177" y="0"/>
                  </a:lnTo>
                  <a:lnTo>
                    <a:pt x="177" y="5080"/>
                  </a:lnTo>
                  <a:lnTo>
                    <a:pt x="0" y="5080"/>
                  </a:lnTo>
                  <a:lnTo>
                    <a:pt x="0" y="13970"/>
                  </a:lnTo>
                  <a:lnTo>
                    <a:pt x="4114800" y="13970"/>
                  </a:lnTo>
                  <a:lnTo>
                    <a:pt x="4114800" y="5080"/>
                  </a:lnTo>
                  <a:close/>
                </a:path>
              </a:pathLst>
            </a:custGeom>
            <a:solidFill>
              <a:srgbClr val="81D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3" name="object 2023"/>
            <p:cNvSpPr/>
            <p:nvPr/>
          </p:nvSpPr>
          <p:spPr>
            <a:xfrm>
              <a:off x="4218940" y="127634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D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4" name="object 2024"/>
            <p:cNvSpPr/>
            <p:nvPr/>
          </p:nvSpPr>
          <p:spPr>
            <a:xfrm>
              <a:off x="4218940" y="128904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D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5" name="object 2025"/>
            <p:cNvSpPr/>
            <p:nvPr/>
          </p:nvSpPr>
          <p:spPr>
            <a:xfrm>
              <a:off x="4218940" y="130174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D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6" name="object 2026"/>
            <p:cNvSpPr/>
            <p:nvPr/>
          </p:nvSpPr>
          <p:spPr>
            <a:xfrm>
              <a:off x="4218940" y="131444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D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7" name="object 2027"/>
            <p:cNvSpPr/>
            <p:nvPr/>
          </p:nvSpPr>
          <p:spPr>
            <a:xfrm>
              <a:off x="4218940" y="132714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D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8" name="object 2028"/>
            <p:cNvSpPr/>
            <p:nvPr/>
          </p:nvSpPr>
          <p:spPr>
            <a:xfrm>
              <a:off x="4218940" y="133984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7D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9" name="object 2029"/>
            <p:cNvSpPr/>
            <p:nvPr/>
          </p:nvSpPr>
          <p:spPr>
            <a:xfrm>
              <a:off x="4218940" y="1353819"/>
              <a:ext cx="4114800" cy="12700"/>
            </a:xfrm>
            <a:custGeom>
              <a:avLst/>
              <a:gdLst/>
              <a:ahLst/>
              <a:cxnLst/>
              <a:rect l="l" t="t" r="r" b="b"/>
              <a:pathLst>
                <a:path w="4114800" h="12700">
                  <a:moveTo>
                    <a:pt x="0" y="0"/>
                  </a:moveTo>
                  <a:lnTo>
                    <a:pt x="4114800" y="0"/>
                  </a:lnTo>
                  <a:lnTo>
                    <a:pt x="4114800" y="12700"/>
                  </a:lnTo>
                  <a:lnTo>
                    <a:pt x="0" y="12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8D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0" name="object 2030"/>
            <p:cNvSpPr/>
            <p:nvPr/>
          </p:nvSpPr>
          <p:spPr>
            <a:xfrm>
              <a:off x="4218940" y="1365249"/>
              <a:ext cx="4114800" cy="15240"/>
            </a:xfrm>
            <a:custGeom>
              <a:avLst/>
              <a:gdLst/>
              <a:ahLst/>
              <a:cxnLst/>
              <a:rect l="l" t="t" r="r" b="b"/>
              <a:pathLst>
                <a:path w="4114800" h="15240">
                  <a:moveTo>
                    <a:pt x="0" y="0"/>
                  </a:moveTo>
                  <a:lnTo>
                    <a:pt x="4114800" y="0"/>
                  </a:lnTo>
                  <a:lnTo>
                    <a:pt x="4114800" y="15239"/>
                  </a:lnTo>
                  <a:lnTo>
                    <a:pt x="0" y="152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D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1" name="object 2031"/>
            <p:cNvSpPr/>
            <p:nvPr/>
          </p:nvSpPr>
          <p:spPr>
            <a:xfrm>
              <a:off x="4218940" y="137921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69"/>
                  </a:lnTo>
                  <a:lnTo>
                    <a:pt x="0" y="139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D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2" name="object 2032"/>
            <p:cNvSpPr/>
            <p:nvPr/>
          </p:nvSpPr>
          <p:spPr>
            <a:xfrm>
              <a:off x="4218940" y="139191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69"/>
                  </a:lnTo>
                  <a:lnTo>
                    <a:pt x="0" y="139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BD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3" name="object 2033"/>
            <p:cNvSpPr/>
            <p:nvPr/>
          </p:nvSpPr>
          <p:spPr>
            <a:xfrm>
              <a:off x="4218940" y="140461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69"/>
                  </a:lnTo>
                  <a:lnTo>
                    <a:pt x="0" y="139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D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4" name="object 2034"/>
            <p:cNvSpPr/>
            <p:nvPr/>
          </p:nvSpPr>
          <p:spPr>
            <a:xfrm>
              <a:off x="4218940" y="141731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69"/>
                  </a:lnTo>
                  <a:lnTo>
                    <a:pt x="0" y="139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DD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5" name="object 2035"/>
            <p:cNvSpPr/>
            <p:nvPr/>
          </p:nvSpPr>
          <p:spPr>
            <a:xfrm>
              <a:off x="4218940" y="143001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69"/>
                  </a:lnTo>
                  <a:lnTo>
                    <a:pt x="0" y="139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D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6" name="object 2036"/>
            <p:cNvSpPr/>
            <p:nvPr/>
          </p:nvSpPr>
          <p:spPr>
            <a:xfrm>
              <a:off x="4218940" y="144271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69"/>
                  </a:lnTo>
                  <a:lnTo>
                    <a:pt x="0" y="139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7" name="object 2037"/>
            <p:cNvSpPr/>
            <p:nvPr/>
          </p:nvSpPr>
          <p:spPr>
            <a:xfrm>
              <a:off x="4218940" y="145541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69"/>
                  </a:lnTo>
                  <a:lnTo>
                    <a:pt x="0" y="139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8" name="object 2038"/>
            <p:cNvSpPr/>
            <p:nvPr/>
          </p:nvSpPr>
          <p:spPr>
            <a:xfrm>
              <a:off x="4218940" y="1469390"/>
              <a:ext cx="4114800" cy="12700"/>
            </a:xfrm>
            <a:custGeom>
              <a:avLst/>
              <a:gdLst/>
              <a:ahLst/>
              <a:cxnLst/>
              <a:rect l="l" t="t" r="r" b="b"/>
              <a:pathLst>
                <a:path w="4114800" h="12700">
                  <a:moveTo>
                    <a:pt x="0" y="0"/>
                  </a:moveTo>
                  <a:lnTo>
                    <a:pt x="4114800" y="0"/>
                  </a:lnTo>
                  <a:lnTo>
                    <a:pt x="4114800" y="12700"/>
                  </a:lnTo>
                  <a:lnTo>
                    <a:pt x="0" y="12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E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9" name="object 2039"/>
            <p:cNvSpPr/>
            <p:nvPr/>
          </p:nvSpPr>
          <p:spPr>
            <a:xfrm>
              <a:off x="4218940" y="1480819"/>
              <a:ext cx="4114800" cy="15240"/>
            </a:xfrm>
            <a:custGeom>
              <a:avLst/>
              <a:gdLst/>
              <a:ahLst/>
              <a:cxnLst/>
              <a:rect l="l" t="t" r="r" b="b"/>
              <a:pathLst>
                <a:path w="4114800" h="15240">
                  <a:moveTo>
                    <a:pt x="0" y="0"/>
                  </a:moveTo>
                  <a:lnTo>
                    <a:pt x="4114800" y="0"/>
                  </a:lnTo>
                  <a:lnTo>
                    <a:pt x="4114800" y="15239"/>
                  </a:lnTo>
                  <a:lnTo>
                    <a:pt x="0" y="152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E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0" name="object 2040"/>
            <p:cNvSpPr/>
            <p:nvPr/>
          </p:nvSpPr>
          <p:spPr>
            <a:xfrm>
              <a:off x="4218940" y="1494790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3E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1" name="object 2041"/>
            <p:cNvSpPr/>
            <p:nvPr/>
          </p:nvSpPr>
          <p:spPr>
            <a:xfrm>
              <a:off x="4218940" y="1507490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E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2" name="object 2042"/>
            <p:cNvSpPr/>
            <p:nvPr/>
          </p:nvSpPr>
          <p:spPr>
            <a:xfrm>
              <a:off x="4218940" y="1520190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E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3" name="object 2043"/>
            <p:cNvSpPr/>
            <p:nvPr/>
          </p:nvSpPr>
          <p:spPr>
            <a:xfrm>
              <a:off x="4218940" y="1532890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E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4" name="object 2044"/>
            <p:cNvSpPr/>
            <p:nvPr/>
          </p:nvSpPr>
          <p:spPr>
            <a:xfrm>
              <a:off x="4218940" y="1545590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7E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5" name="object 2045"/>
            <p:cNvSpPr/>
            <p:nvPr/>
          </p:nvSpPr>
          <p:spPr>
            <a:xfrm>
              <a:off x="4218940" y="1558290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E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6" name="object 2046"/>
            <p:cNvSpPr/>
            <p:nvPr/>
          </p:nvSpPr>
          <p:spPr>
            <a:xfrm>
              <a:off x="4218940" y="1570990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E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7" name="object 2047"/>
            <p:cNvSpPr/>
            <p:nvPr/>
          </p:nvSpPr>
          <p:spPr>
            <a:xfrm>
              <a:off x="4218940" y="1584960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69"/>
                  </a:lnTo>
                  <a:lnTo>
                    <a:pt x="0" y="139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AE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8" name="object 2048"/>
            <p:cNvSpPr/>
            <p:nvPr/>
          </p:nvSpPr>
          <p:spPr>
            <a:xfrm>
              <a:off x="4218940" y="1597660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69"/>
                  </a:lnTo>
                  <a:lnTo>
                    <a:pt x="0" y="139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E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9" name="object 2049"/>
            <p:cNvSpPr/>
            <p:nvPr/>
          </p:nvSpPr>
          <p:spPr>
            <a:xfrm>
              <a:off x="4218940" y="1610360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69"/>
                  </a:lnTo>
                  <a:lnTo>
                    <a:pt x="0" y="139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CE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0" name="object 2050"/>
            <p:cNvSpPr/>
            <p:nvPr/>
          </p:nvSpPr>
          <p:spPr>
            <a:xfrm>
              <a:off x="4218940" y="1623060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69"/>
                  </a:lnTo>
                  <a:lnTo>
                    <a:pt x="0" y="139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DE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1" name="object 2051"/>
            <p:cNvSpPr/>
            <p:nvPr/>
          </p:nvSpPr>
          <p:spPr>
            <a:xfrm>
              <a:off x="4218940" y="163575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69"/>
                  </a:lnTo>
                  <a:lnTo>
                    <a:pt x="0" y="139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E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2" name="object 2052"/>
            <p:cNvSpPr/>
            <p:nvPr/>
          </p:nvSpPr>
          <p:spPr>
            <a:xfrm>
              <a:off x="4218940" y="164845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69"/>
                  </a:lnTo>
                  <a:lnTo>
                    <a:pt x="0" y="139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E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3" name="object 2053"/>
            <p:cNvSpPr/>
            <p:nvPr/>
          </p:nvSpPr>
          <p:spPr>
            <a:xfrm>
              <a:off x="4218940" y="166115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69"/>
                  </a:lnTo>
                  <a:lnTo>
                    <a:pt x="0" y="139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4" name="object 2054"/>
            <p:cNvSpPr/>
            <p:nvPr/>
          </p:nvSpPr>
          <p:spPr>
            <a:xfrm>
              <a:off x="4218940" y="167385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69"/>
                  </a:lnTo>
                  <a:lnTo>
                    <a:pt x="0" y="139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E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5" name="object 2055"/>
            <p:cNvSpPr/>
            <p:nvPr/>
          </p:nvSpPr>
          <p:spPr>
            <a:xfrm>
              <a:off x="4218940" y="168655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69"/>
                  </a:lnTo>
                  <a:lnTo>
                    <a:pt x="0" y="139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E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6" name="object 2056"/>
            <p:cNvSpPr/>
            <p:nvPr/>
          </p:nvSpPr>
          <p:spPr>
            <a:xfrm>
              <a:off x="4218940" y="170052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E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7" name="object 2057"/>
            <p:cNvSpPr/>
            <p:nvPr/>
          </p:nvSpPr>
          <p:spPr>
            <a:xfrm>
              <a:off x="4218940" y="1713229"/>
              <a:ext cx="4114800" cy="12700"/>
            </a:xfrm>
            <a:custGeom>
              <a:avLst/>
              <a:gdLst/>
              <a:ahLst/>
              <a:cxnLst/>
              <a:rect l="l" t="t" r="r" b="b"/>
              <a:pathLst>
                <a:path w="4114800" h="12700">
                  <a:moveTo>
                    <a:pt x="0" y="0"/>
                  </a:moveTo>
                  <a:lnTo>
                    <a:pt x="4114800" y="0"/>
                  </a:lnTo>
                  <a:lnTo>
                    <a:pt x="4114800" y="12700"/>
                  </a:lnTo>
                  <a:lnTo>
                    <a:pt x="0" y="12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E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8" name="object 2058"/>
            <p:cNvSpPr/>
            <p:nvPr/>
          </p:nvSpPr>
          <p:spPr>
            <a:xfrm>
              <a:off x="4218940" y="172592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E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9" name="object 2059"/>
            <p:cNvSpPr/>
            <p:nvPr/>
          </p:nvSpPr>
          <p:spPr>
            <a:xfrm>
              <a:off x="4218940" y="173862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E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0" name="object 2060"/>
            <p:cNvSpPr/>
            <p:nvPr/>
          </p:nvSpPr>
          <p:spPr>
            <a:xfrm>
              <a:off x="4218940" y="175132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E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1" name="object 2061"/>
            <p:cNvSpPr/>
            <p:nvPr/>
          </p:nvSpPr>
          <p:spPr>
            <a:xfrm>
              <a:off x="4218940" y="176402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E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2" name="object 2062"/>
            <p:cNvSpPr/>
            <p:nvPr/>
          </p:nvSpPr>
          <p:spPr>
            <a:xfrm>
              <a:off x="4218940" y="1776729"/>
              <a:ext cx="4114800" cy="26670"/>
            </a:xfrm>
            <a:custGeom>
              <a:avLst/>
              <a:gdLst/>
              <a:ahLst/>
              <a:cxnLst/>
              <a:rect l="l" t="t" r="r" b="b"/>
              <a:pathLst>
                <a:path w="4114800" h="26669">
                  <a:moveTo>
                    <a:pt x="4114800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0" y="13970"/>
                  </a:lnTo>
                  <a:lnTo>
                    <a:pt x="0" y="26670"/>
                  </a:lnTo>
                  <a:lnTo>
                    <a:pt x="4114800" y="26670"/>
                  </a:lnTo>
                  <a:lnTo>
                    <a:pt x="4114800" y="13970"/>
                  </a:lnTo>
                  <a:lnTo>
                    <a:pt x="4114800" y="12700"/>
                  </a:lnTo>
                  <a:lnTo>
                    <a:pt x="4114800" y="0"/>
                  </a:lnTo>
                  <a:close/>
                </a:path>
              </a:pathLst>
            </a:custGeom>
            <a:solidFill>
              <a:srgbClr val="A9E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3" name="object 2063"/>
            <p:cNvSpPr/>
            <p:nvPr/>
          </p:nvSpPr>
          <p:spPr>
            <a:xfrm>
              <a:off x="4218940" y="180212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E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4" name="object 2064"/>
            <p:cNvSpPr/>
            <p:nvPr/>
          </p:nvSpPr>
          <p:spPr>
            <a:xfrm>
              <a:off x="4218940" y="1816100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5" name="object 2065"/>
            <p:cNvSpPr/>
            <p:nvPr/>
          </p:nvSpPr>
          <p:spPr>
            <a:xfrm>
              <a:off x="4218940" y="1828800"/>
              <a:ext cx="4114800" cy="12700"/>
            </a:xfrm>
            <a:custGeom>
              <a:avLst/>
              <a:gdLst/>
              <a:ahLst/>
              <a:cxnLst/>
              <a:rect l="l" t="t" r="r" b="b"/>
              <a:pathLst>
                <a:path w="4114800" h="12700">
                  <a:moveTo>
                    <a:pt x="0" y="0"/>
                  </a:moveTo>
                  <a:lnTo>
                    <a:pt x="4114800" y="0"/>
                  </a:lnTo>
                  <a:lnTo>
                    <a:pt x="4114800" y="12700"/>
                  </a:lnTo>
                  <a:lnTo>
                    <a:pt x="0" y="12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E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6" name="object 2066"/>
            <p:cNvSpPr/>
            <p:nvPr/>
          </p:nvSpPr>
          <p:spPr>
            <a:xfrm>
              <a:off x="4218940" y="1841500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E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7" name="object 2067"/>
            <p:cNvSpPr/>
            <p:nvPr/>
          </p:nvSpPr>
          <p:spPr>
            <a:xfrm>
              <a:off x="4218940" y="1854200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E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8" name="object 2068"/>
            <p:cNvSpPr/>
            <p:nvPr/>
          </p:nvSpPr>
          <p:spPr>
            <a:xfrm>
              <a:off x="4218940" y="1866900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FF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9" name="object 2069"/>
            <p:cNvSpPr/>
            <p:nvPr/>
          </p:nvSpPr>
          <p:spPr>
            <a:xfrm>
              <a:off x="4218940" y="1879600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F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0" name="object 2070"/>
            <p:cNvSpPr/>
            <p:nvPr/>
          </p:nvSpPr>
          <p:spPr>
            <a:xfrm>
              <a:off x="4218940" y="1892300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F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1" name="object 2071"/>
            <p:cNvSpPr/>
            <p:nvPr/>
          </p:nvSpPr>
          <p:spPr>
            <a:xfrm>
              <a:off x="4218940" y="1905000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F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2" name="object 2072"/>
            <p:cNvSpPr/>
            <p:nvPr/>
          </p:nvSpPr>
          <p:spPr>
            <a:xfrm>
              <a:off x="4218940" y="1917700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F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3" name="object 2073"/>
            <p:cNvSpPr/>
            <p:nvPr/>
          </p:nvSpPr>
          <p:spPr>
            <a:xfrm>
              <a:off x="4218940" y="193166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69"/>
                  </a:lnTo>
                  <a:lnTo>
                    <a:pt x="0" y="139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F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4" name="object 2074"/>
            <p:cNvSpPr/>
            <p:nvPr/>
          </p:nvSpPr>
          <p:spPr>
            <a:xfrm>
              <a:off x="4218940" y="1944369"/>
              <a:ext cx="4114800" cy="12700"/>
            </a:xfrm>
            <a:custGeom>
              <a:avLst/>
              <a:gdLst/>
              <a:ahLst/>
              <a:cxnLst/>
              <a:rect l="l" t="t" r="r" b="b"/>
              <a:pathLst>
                <a:path w="4114800" h="12700">
                  <a:moveTo>
                    <a:pt x="0" y="0"/>
                  </a:moveTo>
                  <a:lnTo>
                    <a:pt x="4114800" y="0"/>
                  </a:lnTo>
                  <a:lnTo>
                    <a:pt x="4114800" y="12700"/>
                  </a:lnTo>
                  <a:lnTo>
                    <a:pt x="0" y="12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F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5" name="object 2075"/>
            <p:cNvSpPr/>
            <p:nvPr/>
          </p:nvSpPr>
          <p:spPr>
            <a:xfrm>
              <a:off x="4218940" y="195706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69"/>
                  </a:lnTo>
                  <a:lnTo>
                    <a:pt x="0" y="139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6F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6" name="object 2076"/>
            <p:cNvSpPr/>
            <p:nvPr/>
          </p:nvSpPr>
          <p:spPr>
            <a:xfrm>
              <a:off x="4218940" y="196976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69"/>
                  </a:lnTo>
                  <a:lnTo>
                    <a:pt x="0" y="139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F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7" name="object 2077"/>
            <p:cNvSpPr/>
            <p:nvPr/>
          </p:nvSpPr>
          <p:spPr>
            <a:xfrm>
              <a:off x="4218940" y="198246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69"/>
                  </a:lnTo>
                  <a:lnTo>
                    <a:pt x="0" y="139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F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8" name="object 2078"/>
            <p:cNvSpPr/>
            <p:nvPr/>
          </p:nvSpPr>
          <p:spPr>
            <a:xfrm>
              <a:off x="4218940" y="199516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69"/>
                  </a:lnTo>
                  <a:lnTo>
                    <a:pt x="0" y="139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F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9" name="object 2079"/>
            <p:cNvSpPr/>
            <p:nvPr/>
          </p:nvSpPr>
          <p:spPr>
            <a:xfrm>
              <a:off x="4218940" y="200786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69"/>
                  </a:lnTo>
                  <a:lnTo>
                    <a:pt x="0" y="139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F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0" name="object 2080"/>
            <p:cNvSpPr/>
            <p:nvPr/>
          </p:nvSpPr>
          <p:spPr>
            <a:xfrm>
              <a:off x="4218940" y="202056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69"/>
                  </a:lnTo>
                  <a:lnTo>
                    <a:pt x="0" y="139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BF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1" name="object 2081"/>
            <p:cNvSpPr/>
            <p:nvPr/>
          </p:nvSpPr>
          <p:spPr>
            <a:xfrm>
              <a:off x="4218940" y="203326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69"/>
                  </a:lnTo>
                  <a:lnTo>
                    <a:pt x="0" y="139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CF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2" name="object 2082"/>
            <p:cNvSpPr/>
            <p:nvPr/>
          </p:nvSpPr>
          <p:spPr>
            <a:xfrm>
              <a:off x="4218940" y="2045969"/>
              <a:ext cx="4114800" cy="15240"/>
            </a:xfrm>
            <a:custGeom>
              <a:avLst/>
              <a:gdLst/>
              <a:ahLst/>
              <a:cxnLst/>
              <a:rect l="l" t="t" r="r" b="b"/>
              <a:pathLst>
                <a:path w="4114800" h="15239">
                  <a:moveTo>
                    <a:pt x="0" y="0"/>
                  </a:moveTo>
                  <a:lnTo>
                    <a:pt x="4114800" y="0"/>
                  </a:lnTo>
                  <a:lnTo>
                    <a:pt x="4114800" y="15239"/>
                  </a:lnTo>
                  <a:lnTo>
                    <a:pt x="0" y="152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F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3" name="object 2083"/>
            <p:cNvSpPr/>
            <p:nvPr/>
          </p:nvSpPr>
          <p:spPr>
            <a:xfrm>
              <a:off x="4218940" y="2059940"/>
              <a:ext cx="4114800" cy="12700"/>
            </a:xfrm>
            <a:custGeom>
              <a:avLst/>
              <a:gdLst/>
              <a:ahLst/>
              <a:cxnLst/>
              <a:rect l="l" t="t" r="r" b="b"/>
              <a:pathLst>
                <a:path w="4114800" h="12700">
                  <a:moveTo>
                    <a:pt x="0" y="0"/>
                  </a:moveTo>
                  <a:lnTo>
                    <a:pt x="4114800" y="0"/>
                  </a:lnTo>
                  <a:lnTo>
                    <a:pt x="4114800" y="12700"/>
                  </a:lnTo>
                  <a:lnTo>
                    <a:pt x="0" y="12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F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4" name="object 2084"/>
            <p:cNvSpPr/>
            <p:nvPr/>
          </p:nvSpPr>
          <p:spPr>
            <a:xfrm>
              <a:off x="4218940" y="2072640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F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5" name="object 2085"/>
            <p:cNvSpPr/>
            <p:nvPr/>
          </p:nvSpPr>
          <p:spPr>
            <a:xfrm>
              <a:off x="4218940" y="2085340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F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6" name="object 2086"/>
            <p:cNvSpPr/>
            <p:nvPr/>
          </p:nvSpPr>
          <p:spPr>
            <a:xfrm>
              <a:off x="4218940" y="2098040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F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7" name="object 2087"/>
            <p:cNvSpPr/>
            <p:nvPr/>
          </p:nvSpPr>
          <p:spPr>
            <a:xfrm>
              <a:off x="4218940" y="2110740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F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8" name="object 2088"/>
            <p:cNvSpPr/>
            <p:nvPr/>
          </p:nvSpPr>
          <p:spPr>
            <a:xfrm>
              <a:off x="4218940" y="2123440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F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9" name="object 2089"/>
            <p:cNvSpPr/>
            <p:nvPr/>
          </p:nvSpPr>
          <p:spPr>
            <a:xfrm>
              <a:off x="4218940" y="2136140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4F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0" name="object 2090"/>
            <p:cNvSpPr/>
            <p:nvPr/>
          </p:nvSpPr>
          <p:spPr>
            <a:xfrm>
              <a:off x="4218940" y="2148840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F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1" name="object 2091"/>
            <p:cNvSpPr/>
            <p:nvPr/>
          </p:nvSpPr>
          <p:spPr>
            <a:xfrm>
              <a:off x="4218940" y="2161540"/>
              <a:ext cx="4114800" cy="15240"/>
            </a:xfrm>
            <a:custGeom>
              <a:avLst/>
              <a:gdLst/>
              <a:ahLst/>
              <a:cxnLst/>
              <a:rect l="l" t="t" r="r" b="b"/>
              <a:pathLst>
                <a:path w="4114800" h="15239">
                  <a:moveTo>
                    <a:pt x="0" y="0"/>
                  </a:moveTo>
                  <a:lnTo>
                    <a:pt x="4114800" y="0"/>
                  </a:lnTo>
                  <a:lnTo>
                    <a:pt x="4114800" y="15239"/>
                  </a:lnTo>
                  <a:lnTo>
                    <a:pt x="0" y="152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F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2" name="object 2092"/>
            <p:cNvSpPr/>
            <p:nvPr/>
          </p:nvSpPr>
          <p:spPr>
            <a:xfrm>
              <a:off x="4218940" y="2175509"/>
              <a:ext cx="4114800" cy="12700"/>
            </a:xfrm>
            <a:custGeom>
              <a:avLst/>
              <a:gdLst/>
              <a:ahLst/>
              <a:cxnLst/>
              <a:rect l="l" t="t" r="r" b="b"/>
              <a:pathLst>
                <a:path w="4114800" h="12700">
                  <a:moveTo>
                    <a:pt x="0" y="0"/>
                  </a:moveTo>
                  <a:lnTo>
                    <a:pt x="4114800" y="0"/>
                  </a:lnTo>
                  <a:lnTo>
                    <a:pt x="4114800" y="12700"/>
                  </a:lnTo>
                  <a:lnTo>
                    <a:pt x="0" y="12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F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3" name="object 2093"/>
            <p:cNvSpPr/>
            <p:nvPr/>
          </p:nvSpPr>
          <p:spPr>
            <a:xfrm>
              <a:off x="4218940" y="218820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69"/>
                  </a:lnTo>
                  <a:lnTo>
                    <a:pt x="0" y="139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8F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4" name="object 2094"/>
            <p:cNvSpPr/>
            <p:nvPr/>
          </p:nvSpPr>
          <p:spPr>
            <a:xfrm>
              <a:off x="4218940" y="220090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69"/>
                  </a:lnTo>
                  <a:lnTo>
                    <a:pt x="0" y="139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F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5" name="object 2095"/>
            <p:cNvSpPr/>
            <p:nvPr/>
          </p:nvSpPr>
          <p:spPr>
            <a:xfrm>
              <a:off x="4218940" y="221360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69"/>
                  </a:lnTo>
                  <a:lnTo>
                    <a:pt x="0" y="139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6" name="object 2096"/>
            <p:cNvSpPr/>
            <p:nvPr/>
          </p:nvSpPr>
          <p:spPr>
            <a:xfrm>
              <a:off x="4218940" y="222630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69"/>
                  </a:lnTo>
                  <a:lnTo>
                    <a:pt x="0" y="139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7" name="object 2097"/>
            <p:cNvSpPr/>
            <p:nvPr/>
          </p:nvSpPr>
          <p:spPr>
            <a:xfrm>
              <a:off x="4218940" y="223900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69"/>
                  </a:lnTo>
                  <a:lnTo>
                    <a:pt x="0" y="139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F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8" name="object 2098"/>
            <p:cNvSpPr/>
            <p:nvPr/>
          </p:nvSpPr>
          <p:spPr>
            <a:xfrm>
              <a:off x="4218940" y="225170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69"/>
                  </a:lnTo>
                  <a:lnTo>
                    <a:pt x="0" y="139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8F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9" name="object 2099"/>
            <p:cNvSpPr/>
            <p:nvPr/>
          </p:nvSpPr>
          <p:spPr>
            <a:xfrm>
              <a:off x="4218940" y="2265679"/>
              <a:ext cx="4114800" cy="12700"/>
            </a:xfrm>
            <a:custGeom>
              <a:avLst/>
              <a:gdLst/>
              <a:ahLst/>
              <a:cxnLst/>
              <a:rect l="l" t="t" r="r" b="b"/>
              <a:pathLst>
                <a:path w="4114800" h="12700">
                  <a:moveTo>
                    <a:pt x="0" y="0"/>
                  </a:moveTo>
                  <a:lnTo>
                    <a:pt x="4114800" y="0"/>
                  </a:lnTo>
                  <a:lnTo>
                    <a:pt x="4114800" y="12700"/>
                  </a:lnTo>
                  <a:lnTo>
                    <a:pt x="0" y="12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F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0" name="object 2100"/>
            <p:cNvSpPr/>
            <p:nvPr/>
          </p:nvSpPr>
          <p:spPr>
            <a:xfrm>
              <a:off x="4218940" y="2277109"/>
              <a:ext cx="4114800" cy="15240"/>
            </a:xfrm>
            <a:custGeom>
              <a:avLst/>
              <a:gdLst/>
              <a:ahLst/>
              <a:cxnLst/>
              <a:rect l="l" t="t" r="r" b="b"/>
              <a:pathLst>
                <a:path w="4114800" h="15239">
                  <a:moveTo>
                    <a:pt x="0" y="0"/>
                  </a:moveTo>
                  <a:lnTo>
                    <a:pt x="4114800" y="0"/>
                  </a:lnTo>
                  <a:lnTo>
                    <a:pt x="4114800" y="15239"/>
                  </a:lnTo>
                  <a:lnTo>
                    <a:pt x="0" y="152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F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1" name="object 2101"/>
            <p:cNvSpPr/>
            <p:nvPr/>
          </p:nvSpPr>
          <p:spPr>
            <a:xfrm>
              <a:off x="4218940" y="229107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F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2" name="object 2102"/>
            <p:cNvSpPr/>
            <p:nvPr/>
          </p:nvSpPr>
          <p:spPr>
            <a:xfrm>
              <a:off x="4218940" y="230377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4F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3" name="object 2103"/>
            <p:cNvSpPr/>
            <p:nvPr/>
          </p:nvSpPr>
          <p:spPr>
            <a:xfrm>
              <a:off x="4218940" y="231647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F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4" name="object 2104"/>
            <p:cNvSpPr/>
            <p:nvPr/>
          </p:nvSpPr>
          <p:spPr>
            <a:xfrm>
              <a:off x="4218940" y="232917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F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5" name="object 2105"/>
            <p:cNvSpPr/>
            <p:nvPr/>
          </p:nvSpPr>
          <p:spPr>
            <a:xfrm>
              <a:off x="4218940" y="234187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F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6" name="object 2106"/>
            <p:cNvSpPr/>
            <p:nvPr/>
          </p:nvSpPr>
          <p:spPr>
            <a:xfrm>
              <a:off x="4218940" y="235457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F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7" name="object 2107"/>
            <p:cNvSpPr/>
            <p:nvPr/>
          </p:nvSpPr>
          <p:spPr>
            <a:xfrm>
              <a:off x="4218940" y="236727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F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8" name="object 2108"/>
            <p:cNvSpPr/>
            <p:nvPr/>
          </p:nvSpPr>
          <p:spPr>
            <a:xfrm>
              <a:off x="4218940" y="2381250"/>
              <a:ext cx="4114800" cy="12700"/>
            </a:xfrm>
            <a:custGeom>
              <a:avLst/>
              <a:gdLst/>
              <a:ahLst/>
              <a:cxnLst/>
              <a:rect l="l" t="t" r="r" b="b"/>
              <a:pathLst>
                <a:path w="4114800" h="12700">
                  <a:moveTo>
                    <a:pt x="0" y="0"/>
                  </a:moveTo>
                  <a:lnTo>
                    <a:pt x="4114800" y="0"/>
                  </a:lnTo>
                  <a:lnTo>
                    <a:pt x="4114800" y="12700"/>
                  </a:lnTo>
                  <a:lnTo>
                    <a:pt x="0" y="12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F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9" name="object 2109"/>
            <p:cNvSpPr/>
            <p:nvPr/>
          </p:nvSpPr>
          <p:spPr>
            <a:xfrm>
              <a:off x="4218940" y="2392679"/>
              <a:ext cx="4114800" cy="15240"/>
            </a:xfrm>
            <a:custGeom>
              <a:avLst/>
              <a:gdLst/>
              <a:ahLst/>
              <a:cxnLst/>
              <a:rect l="l" t="t" r="r" b="b"/>
              <a:pathLst>
                <a:path w="4114800" h="15239">
                  <a:moveTo>
                    <a:pt x="0" y="0"/>
                  </a:moveTo>
                  <a:lnTo>
                    <a:pt x="4114800" y="0"/>
                  </a:lnTo>
                  <a:lnTo>
                    <a:pt x="4114800" y="15240"/>
                  </a:lnTo>
                  <a:lnTo>
                    <a:pt x="0" y="15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F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0" name="object 2110"/>
            <p:cNvSpPr/>
            <p:nvPr/>
          </p:nvSpPr>
          <p:spPr>
            <a:xfrm>
              <a:off x="4218940" y="2406650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CF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1" name="object 2111"/>
            <p:cNvSpPr/>
            <p:nvPr/>
          </p:nvSpPr>
          <p:spPr>
            <a:xfrm>
              <a:off x="4218940" y="2419350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BF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2" name="object 2112"/>
            <p:cNvSpPr/>
            <p:nvPr/>
          </p:nvSpPr>
          <p:spPr>
            <a:xfrm>
              <a:off x="4218940" y="2432050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F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3" name="object 2113"/>
            <p:cNvSpPr/>
            <p:nvPr/>
          </p:nvSpPr>
          <p:spPr>
            <a:xfrm>
              <a:off x="4218940" y="2444750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F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4" name="object 2114"/>
            <p:cNvSpPr/>
            <p:nvPr/>
          </p:nvSpPr>
          <p:spPr>
            <a:xfrm>
              <a:off x="4218940" y="2457450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F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5" name="object 2115"/>
            <p:cNvSpPr/>
            <p:nvPr/>
          </p:nvSpPr>
          <p:spPr>
            <a:xfrm>
              <a:off x="4218940" y="2470150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F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6" name="object 2116"/>
            <p:cNvSpPr/>
            <p:nvPr/>
          </p:nvSpPr>
          <p:spPr>
            <a:xfrm>
              <a:off x="4218940" y="2482850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6F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7" name="object 2117"/>
            <p:cNvSpPr/>
            <p:nvPr/>
          </p:nvSpPr>
          <p:spPr>
            <a:xfrm>
              <a:off x="4218940" y="2496819"/>
              <a:ext cx="4114800" cy="12700"/>
            </a:xfrm>
            <a:custGeom>
              <a:avLst/>
              <a:gdLst/>
              <a:ahLst/>
              <a:cxnLst/>
              <a:rect l="l" t="t" r="r" b="b"/>
              <a:pathLst>
                <a:path w="4114800" h="12700">
                  <a:moveTo>
                    <a:pt x="0" y="0"/>
                  </a:moveTo>
                  <a:lnTo>
                    <a:pt x="4114800" y="0"/>
                  </a:lnTo>
                  <a:lnTo>
                    <a:pt x="4114800" y="12700"/>
                  </a:lnTo>
                  <a:lnTo>
                    <a:pt x="0" y="12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F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8" name="object 2118"/>
            <p:cNvSpPr/>
            <p:nvPr/>
          </p:nvSpPr>
          <p:spPr>
            <a:xfrm>
              <a:off x="4218940" y="2508250"/>
              <a:ext cx="4114800" cy="15240"/>
            </a:xfrm>
            <a:custGeom>
              <a:avLst/>
              <a:gdLst/>
              <a:ahLst/>
              <a:cxnLst/>
              <a:rect l="l" t="t" r="r" b="b"/>
              <a:pathLst>
                <a:path w="4114800" h="15239">
                  <a:moveTo>
                    <a:pt x="0" y="0"/>
                  </a:moveTo>
                  <a:lnTo>
                    <a:pt x="4114800" y="0"/>
                  </a:lnTo>
                  <a:lnTo>
                    <a:pt x="4114800" y="15239"/>
                  </a:lnTo>
                  <a:lnTo>
                    <a:pt x="0" y="152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F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9" name="object 2119"/>
            <p:cNvSpPr/>
            <p:nvPr/>
          </p:nvSpPr>
          <p:spPr>
            <a:xfrm>
              <a:off x="4218940" y="252221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69"/>
                  </a:lnTo>
                  <a:lnTo>
                    <a:pt x="0" y="139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F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0" name="object 2120"/>
            <p:cNvSpPr/>
            <p:nvPr/>
          </p:nvSpPr>
          <p:spPr>
            <a:xfrm>
              <a:off x="4218940" y="253491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69"/>
                  </a:lnTo>
                  <a:lnTo>
                    <a:pt x="0" y="139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F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1" name="object 2121"/>
            <p:cNvSpPr/>
            <p:nvPr/>
          </p:nvSpPr>
          <p:spPr>
            <a:xfrm>
              <a:off x="4218940" y="254761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69"/>
                  </a:lnTo>
                  <a:lnTo>
                    <a:pt x="0" y="139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F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2" name="object 2122"/>
            <p:cNvSpPr/>
            <p:nvPr/>
          </p:nvSpPr>
          <p:spPr>
            <a:xfrm>
              <a:off x="4218940" y="256031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69"/>
                  </a:lnTo>
                  <a:lnTo>
                    <a:pt x="0" y="139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F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3" name="object 2123"/>
            <p:cNvSpPr/>
            <p:nvPr/>
          </p:nvSpPr>
          <p:spPr>
            <a:xfrm>
              <a:off x="4218940" y="257301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69"/>
                  </a:lnTo>
                  <a:lnTo>
                    <a:pt x="0" y="139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FF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4" name="object 2124"/>
            <p:cNvSpPr/>
            <p:nvPr/>
          </p:nvSpPr>
          <p:spPr>
            <a:xfrm>
              <a:off x="4218940" y="258571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69"/>
                  </a:lnTo>
                  <a:lnTo>
                    <a:pt x="0" y="139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F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5" name="object 2125"/>
            <p:cNvSpPr/>
            <p:nvPr/>
          </p:nvSpPr>
          <p:spPr>
            <a:xfrm>
              <a:off x="4218940" y="259841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69"/>
                  </a:lnTo>
                  <a:lnTo>
                    <a:pt x="0" y="139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E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6" name="object 2126"/>
            <p:cNvSpPr/>
            <p:nvPr/>
          </p:nvSpPr>
          <p:spPr>
            <a:xfrm>
              <a:off x="4218940" y="2612390"/>
              <a:ext cx="4114800" cy="12700"/>
            </a:xfrm>
            <a:custGeom>
              <a:avLst/>
              <a:gdLst/>
              <a:ahLst/>
              <a:cxnLst/>
              <a:rect l="l" t="t" r="r" b="b"/>
              <a:pathLst>
                <a:path w="4114800" h="12700">
                  <a:moveTo>
                    <a:pt x="0" y="0"/>
                  </a:moveTo>
                  <a:lnTo>
                    <a:pt x="4114800" y="0"/>
                  </a:lnTo>
                  <a:lnTo>
                    <a:pt x="4114800" y="12700"/>
                  </a:lnTo>
                  <a:lnTo>
                    <a:pt x="0" y="12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E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7" name="object 2127"/>
            <p:cNvSpPr/>
            <p:nvPr/>
          </p:nvSpPr>
          <p:spPr>
            <a:xfrm>
              <a:off x="4218940" y="2623819"/>
              <a:ext cx="4114800" cy="15240"/>
            </a:xfrm>
            <a:custGeom>
              <a:avLst/>
              <a:gdLst/>
              <a:ahLst/>
              <a:cxnLst/>
              <a:rect l="l" t="t" r="r" b="b"/>
              <a:pathLst>
                <a:path w="4114800" h="15239">
                  <a:moveTo>
                    <a:pt x="0" y="0"/>
                  </a:moveTo>
                  <a:lnTo>
                    <a:pt x="4114800" y="0"/>
                  </a:lnTo>
                  <a:lnTo>
                    <a:pt x="4114800" y="15239"/>
                  </a:lnTo>
                  <a:lnTo>
                    <a:pt x="0" y="152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8" name="object 2128"/>
            <p:cNvSpPr/>
            <p:nvPr/>
          </p:nvSpPr>
          <p:spPr>
            <a:xfrm>
              <a:off x="4218940" y="2637790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E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9" name="object 2129"/>
            <p:cNvSpPr/>
            <p:nvPr/>
          </p:nvSpPr>
          <p:spPr>
            <a:xfrm>
              <a:off x="4218940" y="2650490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E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0" name="object 2130"/>
            <p:cNvSpPr/>
            <p:nvPr/>
          </p:nvSpPr>
          <p:spPr>
            <a:xfrm>
              <a:off x="4218940" y="2663190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E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1" name="object 2131"/>
            <p:cNvSpPr/>
            <p:nvPr/>
          </p:nvSpPr>
          <p:spPr>
            <a:xfrm>
              <a:off x="4218940" y="2675890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E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2" name="object 2132"/>
            <p:cNvSpPr/>
            <p:nvPr/>
          </p:nvSpPr>
          <p:spPr>
            <a:xfrm>
              <a:off x="4218940" y="2688590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E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3" name="object 2133"/>
            <p:cNvSpPr/>
            <p:nvPr/>
          </p:nvSpPr>
          <p:spPr>
            <a:xfrm>
              <a:off x="4218940" y="2701290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E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4" name="object 2134"/>
            <p:cNvSpPr/>
            <p:nvPr/>
          </p:nvSpPr>
          <p:spPr>
            <a:xfrm>
              <a:off x="4218940" y="2713990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70"/>
                  </a:lnTo>
                  <a:lnTo>
                    <a:pt x="0" y="13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E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5" name="object 2135"/>
            <p:cNvSpPr/>
            <p:nvPr/>
          </p:nvSpPr>
          <p:spPr>
            <a:xfrm>
              <a:off x="4218940" y="2727959"/>
              <a:ext cx="4114800" cy="12700"/>
            </a:xfrm>
            <a:custGeom>
              <a:avLst/>
              <a:gdLst/>
              <a:ahLst/>
              <a:cxnLst/>
              <a:rect l="l" t="t" r="r" b="b"/>
              <a:pathLst>
                <a:path w="4114800" h="12700">
                  <a:moveTo>
                    <a:pt x="0" y="0"/>
                  </a:moveTo>
                  <a:lnTo>
                    <a:pt x="4114800" y="0"/>
                  </a:lnTo>
                  <a:lnTo>
                    <a:pt x="4114800" y="12700"/>
                  </a:lnTo>
                  <a:lnTo>
                    <a:pt x="0" y="12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E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6" name="object 2136"/>
            <p:cNvSpPr/>
            <p:nvPr/>
          </p:nvSpPr>
          <p:spPr>
            <a:xfrm>
              <a:off x="4218940" y="2739390"/>
              <a:ext cx="4114800" cy="15240"/>
            </a:xfrm>
            <a:custGeom>
              <a:avLst/>
              <a:gdLst/>
              <a:ahLst/>
              <a:cxnLst/>
              <a:rect l="l" t="t" r="r" b="b"/>
              <a:pathLst>
                <a:path w="4114800" h="15239">
                  <a:moveTo>
                    <a:pt x="0" y="0"/>
                  </a:moveTo>
                  <a:lnTo>
                    <a:pt x="4114800" y="0"/>
                  </a:lnTo>
                  <a:lnTo>
                    <a:pt x="4114800" y="15239"/>
                  </a:lnTo>
                  <a:lnTo>
                    <a:pt x="0" y="152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E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7" name="object 2137"/>
            <p:cNvSpPr/>
            <p:nvPr/>
          </p:nvSpPr>
          <p:spPr>
            <a:xfrm>
              <a:off x="4218940" y="275335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69"/>
                  </a:lnTo>
                  <a:lnTo>
                    <a:pt x="0" y="139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E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8" name="object 2138"/>
            <p:cNvSpPr/>
            <p:nvPr/>
          </p:nvSpPr>
          <p:spPr>
            <a:xfrm>
              <a:off x="4218940" y="276605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0" y="0"/>
                  </a:moveTo>
                  <a:lnTo>
                    <a:pt x="4114800" y="0"/>
                  </a:lnTo>
                  <a:lnTo>
                    <a:pt x="4114800" y="13969"/>
                  </a:lnTo>
                  <a:lnTo>
                    <a:pt x="0" y="139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9" name="object 2139"/>
            <p:cNvSpPr/>
            <p:nvPr/>
          </p:nvSpPr>
          <p:spPr>
            <a:xfrm>
              <a:off x="4218940" y="2778759"/>
              <a:ext cx="4114800" cy="13970"/>
            </a:xfrm>
            <a:custGeom>
              <a:avLst/>
              <a:gdLst/>
              <a:ahLst/>
              <a:cxnLst/>
              <a:rect l="l" t="t" r="r" b="b"/>
              <a:pathLst>
                <a:path w="4114800" h="13969">
                  <a:moveTo>
                    <a:pt x="4114800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406" y="2540"/>
                  </a:lnTo>
                  <a:lnTo>
                    <a:pt x="406" y="13970"/>
                  </a:lnTo>
                  <a:lnTo>
                    <a:pt x="4114381" y="13970"/>
                  </a:lnTo>
                  <a:lnTo>
                    <a:pt x="4114381" y="2540"/>
                  </a:lnTo>
                  <a:lnTo>
                    <a:pt x="4114800" y="2540"/>
                  </a:lnTo>
                  <a:lnTo>
                    <a:pt x="4114800" y="0"/>
                  </a:lnTo>
                  <a:close/>
                </a:path>
              </a:pathLst>
            </a:custGeom>
            <a:solidFill>
              <a:srgbClr val="9FE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0" name="object 2140"/>
            <p:cNvSpPr/>
            <p:nvPr/>
          </p:nvSpPr>
          <p:spPr>
            <a:xfrm>
              <a:off x="4219930" y="2791459"/>
              <a:ext cx="4112895" cy="13970"/>
            </a:xfrm>
            <a:custGeom>
              <a:avLst/>
              <a:gdLst/>
              <a:ahLst/>
              <a:cxnLst/>
              <a:rect l="l" t="t" r="r" b="b"/>
              <a:pathLst>
                <a:path w="4112895" h="13969">
                  <a:moveTo>
                    <a:pt x="4112806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723" y="7620"/>
                  </a:lnTo>
                  <a:lnTo>
                    <a:pt x="723" y="13970"/>
                  </a:lnTo>
                  <a:lnTo>
                    <a:pt x="4112310" y="13970"/>
                  </a:lnTo>
                  <a:lnTo>
                    <a:pt x="4112310" y="7620"/>
                  </a:lnTo>
                  <a:lnTo>
                    <a:pt x="4112806" y="7620"/>
                  </a:lnTo>
                  <a:lnTo>
                    <a:pt x="4112806" y="0"/>
                  </a:lnTo>
                  <a:close/>
                </a:path>
              </a:pathLst>
            </a:custGeom>
            <a:solidFill>
              <a:srgbClr val="9EE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1" name="object 2141"/>
            <p:cNvSpPr/>
            <p:nvPr/>
          </p:nvSpPr>
          <p:spPr>
            <a:xfrm>
              <a:off x="4220935" y="2804159"/>
              <a:ext cx="4111625" cy="13970"/>
            </a:xfrm>
            <a:custGeom>
              <a:avLst/>
              <a:gdLst/>
              <a:ahLst/>
              <a:cxnLst/>
              <a:rect l="l" t="t" r="r" b="b"/>
              <a:pathLst>
                <a:path w="4111625" h="13969">
                  <a:moveTo>
                    <a:pt x="4111171" y="0"/>
                  </a:moveTo>
                  <a:lnTo>
                    <a:pt x="0" y="0"/>
                  </a:lnTo>
                  <a:lnTo>
                    <a:pt x="1814" y="12700"/>
                  </a:lnTo>
                  <a:lnTo>
                    <a:pt x="2267" y="13969"/>
                  </a:lnTo>
                  <a:lnTo>
                    <a:pt x="4109810" y="13969"/>
                  </a:lnTo>
                  <a:lnTo>
                    <a:pt x="4110264" y="12700"/>
                  </a:lnTo>
                  <a:lnTo>
                    <a:pt x="4111171" y="0"/>
                  </a:lnTo>
                  <a:close/>
                </a:path>
              </a:pathLst>
            </a:custGeom>
            <a:solidFill>
              <a:srgbClr val="9DE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2" name="object 2142"/>
            <p:cNvSpPr/>
            <p:nvPr/>
          </p:nvSpPr>
          <p:spPr>
            <a:xfrm>
              <a:off x="4222750" y="2816859"/>
              <a:ext cx="4108450" cy="13970"/>
            </a:xfrm>
            <a:custGeom>
              <a:avLst/>
              <a:gdLst/>
              <a:ahLst/>
              <a:cxnLst/>
              <a:rect l="l" t="t" r="r" b="b"/>
              <a:pathLst>
                <a:path w="4108450" h="13969">
                  <a:moveTo>
                    <a:pt x="4108450" y="0"/>
                  </a:moveTo>
                  <a:lnTo>
                    <a:pt x="0" y="0"/>
                  </a:lnTo>
                  <a:lnTo>
                    <a:pt x="4989" y="13969"/>
                  </a:lnTo>
                  <a:lnTo>
                    <a:pt x="4103460" y="13969"/>
                  </a:lnTo>
                  <a:lnTo>
                    <a:pt x="4108450" y="0"/>
                  </a:lnTo>
                  <a:close/>
                </a:path>
              </a:pathLst>
            </a:custGeom>
            <a:solidFill>
              <a:srgbClr val="9CE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3" name="object 2143"/>
            <p:cNvSpPr/>
            <p:nvPr/>
          </p:nvSpPr>
          <p:spPr>
            <a:xfrm>
              <a:off x="4227285" y="2829559"/>
              <a:ext cx="4099560" cy="13970"/>
            </a:xfrm>
            <a:custGeom>
              <a:avLst/>
              <a:gdLst/>
              <a:ahLst/>
              <a:cxnLst/>
              <a:rect l="l" t="t" r="r" b="b"/>
              <a:pathLst>
                <a:path w="4099559" h="13969">
                  <a:moveTo>
                    <a:pt x="4099378" y="0"/>
                  </a:moveTo>
                  <a:lnTo>
                    <a:pt x="0" y="0"/>
                  </a:lnTo>
                  <a:lnTo>
                    <a:pt x="1814" y="5079"/>
                  </a:lnTo>
                  <a:lnTo>
                    <a:pt x="4549" y="13969"/>
                  </a:lnTo>
                  <a:lnTo>
                    <a:pt x="4094145" y="13969"/>
                  </a:lnTo>
                  <a:lnTo>
                    <a:pt x="4097564" y="5079"/>
                  </a:lnTo>
                  <a:lnTo>
                    <a:pt x="4099378" y="0"/>
                  </a:lnTo>
                  <a:close/>
                </a:path>
              </a:pathLst>
            </a:custGeom>
            <a:solidFill>
              <a:srgbClr val="9BE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4" name="object 2144"/>
            <p:cNvSpPr/>
            <p:nvPr/>
          </p:nvSpPr>
          <p:spPr>
            <a:xfrm>
              <a:off x="4231835" y="2843529"/>
              <a:ext cx="4090035" cy="12700"/>
            </a:xfrm>
            <a:custGeom>
              <a:avLst/>
              <a:gdLst/>
              <a:ahLst/>
              <a:cxnLst/>
              <a:rect l="l" t="t" r="r" b="b"/>
              <a:pathLst>
                <a:path w="4090034" h="12700">
                  <a:moveTo>
                    <a:pt x="4089595" y="0"/>
                  </a:moveTo>
                  <a:lnTo>
                    <a:pt x="0" y="0"/>
                  </a:lnTo>
                  <a:lnTo>
                    <a:pt x="2344" y="7620"/>
                  </a:lnTo>
                  <a:lnTo>
                    <a:pt x="4884" y="12700"/>
                  </a:lnTo>
                  <a:lnTo>
                    <a:pt x="4084487" y="12700"/>
                  </a:lnTo>
                  <a:lnTo>
                    <a:pt x="4086664" y="7620"/>
                  </a:lnTo>
                  <a:lnTo>
                    <a:pt x="4089595" y="0"/>
                  </a:lnTo>
                  <a:close/>
                </a:path>
              </a:pathLst>
            </a:custGeom>
            <a:solidFill>
              <a:srgbClr val="9AE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5" name="object 2145"/>
            <p:cNvSpPr/>
            <p:nvPr/>
          </p:nvSpPr>
          <p:spPr>
            <a:xfrm>
              <a:off x="4236085" y="2854959"/>
              <a:ext cx="4081145" cy="27940"/>
            </a:xfrm>
            <a:custGeom>
              <a:avLst/>
              <a:gdLst/>
              <a:ahLst/>
              <a:cxnLst/>
              <a:rect l="l" t="t" r="r" b="b"/>
              <a:pathLst>
                <a:path w="4081145" h="27939">
                  <a:moveTo>
                    <a:pt x="4080776" y="0"/>
                  </a:moveTo>
                  <a:lnTo>
                    <a:pt x="0" y="0"/>
                  </a:lnTo>
                  <a:lnTo>
                    <a:pt x="6985" y="13970"/>
                  </a:lnTo>
                  <a:lnTo>
                    <a:pt x="16649" y="27940"/>
                  </a:lnTo>
                  <a:lnTo>
                    <a:pt x="4066197" y="27940"/>
                  </a:lnTo>
                  <a:lnTo>
                    <a:pt x="4074795" y="13970"/>
                  </a:lnTo>
                  <a:lnTo>
                    <a:pt x="4080776" y="0"/>
                  </a:lnTo>
                  <a:close/>
                </a:path>
              </a:pathLst>
            </a:custGeom>
            <a:solidFill>
              <a:srgbClr val="99E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6" name="object 2146"/>
            <p:cNvSpPr/>
            <p:nvPr/>
          </p:nvSpPr>
          <p:spPr>
            <a:xfrm>
              <a:off x="4251862" y="2881629"/>
              <a:ext cx="4051300" cy="13970"/>
            </a:xfrm>
            <a:custGeom>
              <a:avLst/>
              <a:gdLst/>
              <a:ahLst/>
              <a:cxnLst/>
              <a:rect l="l" t="t" r="r" b="b"/>
              <a:pathLst>
                <a:path w="4051300" h="13969">
                  <a:moveTo>
                    <a:pt x="4051202" y="0"/>
                  </a:moveTo>
                  <a:lnTo>
                    <a:pt x="0" y="0"/>
                  </a:lnTo>
                  <a:lnTo>
                    <a:pt x="2637" y="3810"/>
                  </a:lnTo>
                  <a:lnTo>
                    <a:pt x="9411" y="13970"/>
                  </a:lnTo>
                  <a:lnTo>
                    <a:pt x="4041331" y="13970"/>
                  </a:lnTo>
                  <a:lnTo>
                    <a:pt x="4048857" y="3810"/>
                  </a:lnTo>
                  <a:lnTo>
                    <a:pt x="4051202" y="0"/>
                  </a:lnTo>
                  <a:close/>
                </a:path>
              </a:pathLst>
            </a:custGeom>
            <a:solidFill>
              <a:srgbClr val="97E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7" name="object 2147"/>
            <p:cNvSpPr/>
            <p:nvPr/>
          </p:nvSpPr>
          <p:spPr>
            <a:xfrm>
              <a:off x="4260426" y="2894329"/>
              <a:ext cx="4034154" cy="13970"/>
            </a:xfrm>
            <a:custGeom>
              <a:avLst/>
              <a:gdLst/>
              <a:ahLst/>
              <a:cxnLst/>
              <a:rect l="l" t="t" r="r" b="b"/>
              <a:pathLst>
                <a:path w="4034154" h="13969">
                  <a:moveTo>
                    <a:pt x="4033708" y="0"/>
                  </a:moveTo>
                  <a:lnTo>
                    <a:pt x="0" y="0"/>
                  </a:lnTo>
                  <a:lnTo>
                    <a:pt x="9313" y="13970"/>
                  </a:lnTo>
                  <a:lnTo>
                    <a:pt x="4023360" y="13970"/>
                  </a:lnTo>
                  <a:lnTo>
                    <a:pt x="4033708" y="0"/>
                  </a:lnTo>
                  <a:close/>
                </a:path>
              </a:pathLst>
            </a:custGeom>
            <a:solidFill>
              <a:srgbClr val="96E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8" name="object 2148"/>
            <p:cNvSpPr/>
            <p:nvPr/>
          </p:nvSpPr>
          <p:spPr>
            <a:xfrm>
              <a:off x="4268893" y="2907029"/>
              <a:ext cx="4016375" cy="13970"/>
            </a:xfrm>
            <a:custGeom>
              <a:avLst/>
              <a:gdLst/>
              <a:ahLst/>
              <a:cxnLst/>
              <a:rect l="l" t="t" r="r" b="b"/>
              <a:pathLst>
                <a:path w="4016375" h="13969">
                  <a:moveTo>
                    <a:pt x="4015834" y="0"/>
                  </a:moveTo>
                  <a:lnTo>
                    <a:pt x="0" y="0"/>
                  </a:lnTo>
                  <a:lnTo>
                    <a:pt x="8466" y="12700"/>
                  </a:lnTo>
                  <a:lnTo>
                    <a:pt x="9736" y="13970"/>
                  </a:lnTo>
                  <a:lnTo>
                    <a:pt x="4005207" y="13970"/>
                  </a:lnTo>
                  <a:lnTo>
                    <a:pt x="4006426" y="12700"/>
                  </a:lnTo>
                  <a:lnTo>
                    <a:pt x="4015834" y="0"/>
                  </a:lnTo>
                  <a:close/>
                </a:path>
              </a:pathLst>
            </a:custGeom>
            <a:solidFill>
              <a:srgbClr val="95E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9" name="object 2149"/>
            <p:cNvSpPr/>
            <p:nvPr/>
          </p:nvSpPr>
          <p:spPr>
            <a:xfrm>
              <a:off x="4277359" y="2919729"/>
              <a:ext cx="3997960" cy="13970"/>
            </a:xfrm>
            <a:custGeom>
              <a:avLst/>
              <a:gdLst/>
              <a:ahLst/>
              <a:cxnLst/>
              <a:rect l="l" t="t" r="r" b="b"/>
              <a:pathLst>
                <a:path w="3997959" h="13969">
                  <a:moveTo>
                    <a:pt x="3997959" y="0"/>
                  </a:moveTo>
                  <a:lnTo>
                    <a:pt x="0" y="0"/>
                  </a:lnTo>
                  <a:lnTo>
                    <a:pt x="13970" y="13970"/>
                  </a:lnTo>
                  <a:lnTo>
                    <a:pt x="3984548" y="13970"/>
                  </a:lnTo>
                  <a:lnTo>
                    <a:pt x="3997959" y="0"/>
                  </a:lnTo>
                  <a:close/>
                </a:path>
              </a:pathLst>
            </a:custGeom>
            <a:solidFill>
              <a:srgbClr val="94E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0" name="object 2150"/>
            <p:cNvSpPr/>
            <p:nvPr/>
          </p:nvSpPr>
          <p:spPr>
            <a:xfrm>
              <a:off x="4290059" y="2932429"/>
              <a:ext cx="3973195" cy="13970"/>
            </a:xfrm>
            <a:custGeom>
              <a:avLst/>
              <a:gdLst/>
              <a:ahLst/>
              <a:cxnLst/>
              <a:rect l="l" t="t" r="r" b="b"/>
              <a:pathLst>
                <a:path w="3973195" h="13969">
                  <a:moveTo>
                    <a:pt x="3973068" y="0"/>
                  </a:moveTo>
                  <a:lnTo>
                    <a:pt x="0" y="0"/>
                  </a:lnTo>
                  <a:lnTo>
                    <a:pt x="13970" y="13970"/>
                  </a:lnTo>
                  <a:lnTo>
                    <a:pt x="3959656" y="13970"/>
                  </a:lnTo>
                  <a:lnTo>
                    <a:pt x="3973068" y="0"/>
                  </a:lnTo>
                  <a:close/>
                </a:path>
              </a:pathLst>
            </a:custGeom>
            <a:solidFill>
              <a:srgbClr val="93E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1" name="object 2151"/>
            <p:cNvSpPr/>
            <p:nvPr/>
          </p:nvSpPr>
          <p:spPr>
            <a:xfrm>
              <a:off x="4302759" y="2945129"/>
              <a:ext cx="3948429" cy="13970"/>
            </a:xfrm>
            <a:custGeom>
              <a:avLst/>
              <a:gdLst/>
              <a:ahLst/>
              <a:cxnLst/>
              <a:rect l="l" t="t" r="r" b="b"/>
              <a:pathLst>
                <a:path w="3948429" h="13969">
                  <a:moveTo>
                    <a:pt x="3948176" y="0"/>
                  </a:moveTo>
                  <a:lnTo>
                    <a:pt x="0" y="0"/>
                  </a:lnTo>
                  <a:lnTo>
                    <a:pt x="6350" y="6350"/>
                  </a:lnTo>
                  <a:lnTo>
                    <a:pt x="14884" y="13970"/>
                  </a:lnTo>
                  <a:lnTo>
                    <a:pt x="3933240" y="13970"/>
                  </a:lnTo>
                  <a:lnTo>
                    <a:pt x="3942080" y="6350"/>
                  </a:lnTo>
                  <a:lnTo>
                    <a:pt x="3948176" y="0"/>
                  </a:lnTo>
                  <a:close/>
                </a:path>
              </a:pathLst>
            </a:custGeom>
            <a:solidFill>
              <a:srgbClr val="92E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2" name="object 2152"/>
            <p:cNvSpPr/>
            <p:nvPr/>
          </p:nvSpPr>
          <p:spPr>
            <a:xfrm>
              <a:off x="4317644" y="2959100"/>
              <a:ext cx="3918585" cy="13970"/>
            </a:xfrm>
            <a:custGeom>
              <a:avLst/>
              <a:gdLst/>
              <a:ahLst/>
              <a:cxnLst/>
              <a:rect l="l" t="t" r="r" b="b"/>
              <a:pathLst>
                <a:path w="3918584" h="13969">
                  <a:moveTo>
                    <a:pt x="3918356" y="0"/>
                  </a:moveTo>
                  <a:lnTo>
                    <a:pt x="0" y="0"/>
                  </a:lnTo>
                  <a:lnTo>
                    <a:pt x="15646" y="13970"/>
                  </a:lnTo>
                  <a:lnTo>
                    <a:pt x="3902151" y="13970"/>
                  </a:lnTo>
                  <a:lnTo>
                    <a:pt x="3918356" y="0"/>
                  </a:lnTo>
                  <a:close/>
                </a:path>
              </a:pathLst>
            </a:custGeom>
            <a:solidFill>
              <a:srgbClr val="91E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3" name="object 2153"/>
            <p:cNvSpPr/>
            <p:nvPr/>
          </p:nvSpPr>
          <p:spPr>
            <a:xfrm>
              <a:off x="4331868" y="2971800"/>
              <a:ext cx="3890010" cy="12700"/>
            </a:xfrm>
            <a:custGeom>
              <a:avLst/>
              <a:gdLst/>
              <a:ahLst/>
              <a:cxnLst/>
              <a:rect l="l" t="t" r="r" b="b"/>
              <a:pathLst>
                <a:path w="3890009" h="12700">
                  <a:moveTo>
                    <a:pt x="3889400" y="0"/>
                  </a:moveTo>
                  <a:lnTo>
                    <a:pt x="0" y="0"/>
                  </a:lnTo>
                  <a:lnTo>
                    <a:pt x="12801" y="11429"/>
                  </a:lnTo>
                  <a:lnTo>
                    <a:pt x="14623" y="12700"/>
                  </a:lnTo>
                  <a:lnTo>
                    <a:pt x="3874319" y="12700"/>
                  </a:lnTo>
                  <a:lnTo>
                    <a:pt x="3876141" y="11429"/>
                  </a:lnTo>
                  <a:lnTo>
                    <a:pt x="3889400" y="0"/>
                  </a:lnTo>
                  <a:close/>
                </a:path>
              </a:pathLst>
            </a:custGeom>
            <a:solidFill>
              <a:srgbClr val="90E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4" name="object 2154"/>
            <p:cNvSpPr/>
            <p:nvPr/>
          </p:nvSpPr>
          <p:spPr>
            <a:xfrm>
              <a:off x="4346492" y="2984500"/>
              <a:ext cx="3860165" cy="13970"/>
            </a:xfrm>
            <a:custGeom>
              <a:avLst/>
              <a:gdLst/>
              <a:ahLst/>
              <a:cxnLst/>
              <a:rect l="l" t="t" r="r" b="b"/>
              <a:pathLst>
                <a:path w="3860165" h="13969">
                  <a:moveTo>
                    <a:pt x="3859695" y="0"/>
                  </a:moveTo>
                  <a:lnTo>
                    <a:pt x="0" y="0"/>
                  </a:lnTo>
                  <a:lnTo>
                    <a:pt x="20043" y="13970"/>
                  </a:lnTo>
                  <a:lnTo>
                    <a:pt x="3839651" y="13970"/>
                  </a:lnTo>
                  <a:lnTo>
                    <a:pt x="3859695" y="0"/>
                  </a:lnTo>
                  <a:close/>
                </a:path>
              </a:pathLst>
            </a:custGeom>
            <a:solidFill>
              <a:srgbClr val="8F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5" name="object 2155"/>
            <p:cNvSpPr/>
            <p:nvPr/>
          </p:nvSpPr>
          <p:spPr>
            <a:xfrm>
              <a:off x="4364713" y="2997200"/>
              <a:ext cx="3823335" cy="13970"/>
            </a:xfrm>
            <a:custGeom>
              <a:avLst/>
              <a:gdLst/>
              <a:ahLst/>
              <a:cxnLst/>
              <a:rect l="l" t="t" r="r" b="b"/>
              <a:pathLst>
                <a:path w="3823334" h="13969">
                  <a:moveTo>
                    <a:pt x="3823252" y="0"/>
                  </a:moveTo>
                  <a:lnTo>
                    <a:pt x="0" y="0"/>
                  </a:lnTo>
                  <a:lnTo>
                    <a:pt x="20043" y="13970"/>
                  </a:lnTo>
                  <a:lnTo>
                    <a:pt x="3803208" y="13970"/>
                  </a:lnTo>
                  <a:lnTo>
                    <a:pt x="3823252" y="0"/>
                  </a:lnTo>
                  <a:close/>
                </a:path>
              </a:pathLst>
            </a:custGeom>
            <a:solidFill>
              <a:srgbClr val="8E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6" name="object 2156"/>
            <p:cNvSpPr/>
            <p:nvPr/>
          </p:nvSpPr>
          <p:spPr>
            <a:xfrm>
              <a:off x="4382935" y="3009900"/>
              <a:ext cx="3787140" cy="13970"/>
            </a:xfrm>
            <a:custGeom>
              <a:avLst/>
              <a:gdLst/>
              <a:ahLst/>
              <a:cxnLst/>
              <a:rect l="l" t="t" r="r" b="b"/>
              <a:pathLst>
                <a:path w="3787140" h="13969">
                  <a:moveTo>
                    <a:pt x="3786808" y="0"/>
                  </a:moveTo>
                  <a:lnTo>
                    <a:pt x="0" y="0"/>
                  </a:lnTo>
                  <a:lnTo>
                    <a:pt x="3644" y="2539"/>
                  </a:lnTo>
                  <a:lnTo>
                    <a:pt x="22347" y="13970"/>
                  </a:lnTo>
                  <a:lnTo>
                    <a:pt x="3764460" y="13970"/>
                  </a:lnTo>
                  <a:lnTo>
                    <a:pt x="3783164" y="2539"/>
                  </a:lnTo>
                  <a:lnTo>
                    <a:pt x="3786808" y="0"/>
                  </a:lnTo>
                  <a:close/>
                </a:path>
              </a:pathLst>
            </a:custGeom>
            <a:solidFill>
              <a:srgbClr val="8DD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7" name="object 2157"/>
            <p:cNvSpPr/>
            <p:nvPr/>
          </p:nvSpPr>
          <p:spPr>
            <a:xfrm>
              <a:off x="4403205" y="3022600"/>
              <a:ext cx="3746500" cy="13970"/>
            </a:xfrm>
            <a:custGeom>
              <a:avLst/>
              <a:gdLst/>
              <a:ahLst/>
              <a:cxnLst/>
              <a:rect l="l" t="t" r="r" b="b"/>
              <a:pathLst>
                <a:path w="3746500" h="13969">
                  <a:moveTo>
                    <a:pt x="3746269" y="0"/>
                  </a:moveTo>
                  <a:lnTo>
                    <a:pt x="0" y="0"/>
                  </a:lnTo>
                  <a:lnTo>
                    <a:pt x="22860" y="13970"/>
                  </a:lnTo>
                  <a:lnTo>
                    <a:pt x="3723409" y="13970"/>
                  </a:lnTo>
                  <a:lnTo>
                    <a:pt x="3746269" y="0"/>
                  </a:lnTo>
                  <a:close/>
                </a:path>
              </a:pathLst>
            </a:custGeom>
            <a:solidFill>
              <a:srgbClr val="8CD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8" name="object 2158"/>
            <p:cNvSpPr/>
            <p:nvPr/>
          </p:nvSpPr>
          <p:spPr>
            <a:xfrm>
              <a:off x="4423987" y="3035300"/>
              <a:ext cx="3705225" cy="13970"/>
            </a:xfrm>
            <a:custGeom>
              <a:avLst/>
              <a:gdLst/>
              <a:ahLst/>
              <a:cxnLst/>
              <a:rect l="l" t="t" r="r" b="b"/>
              <a:pathLst>
                <a:path w="3705225" h="13969">
                  <a:moveTo>
                    <a:pt x="3704705" y="0"/>
                  </a:moveTo>
                  <a:lnTo>
                    <a:pt x="0" y="0"/>
                  </a:lnTo>
                  <a:lnTo>
                    <a:pt x="8312" y="5079"/>
                  </a:lnTo>
                  <a:lnTo>
                    <a:pt x="26092" y="13970"/>
                  </a:lnTo>
                  <a:lnTo>
                    <a:pt x="3678612" y="13970"/>
                  </a:lnTo>
                  <a:lnTo>
                    <a:pt x="3696392" y="5079"/>
                  </a:lnTo>
                  <a:lnTo>
                    <a:pt x="3704705" y="0"/>
                  </a:lnTo>
                  <a:close/>
                </a:path>
              </a:pathLst>
            </a:custGeom>
            <a:solidFill>
              <a:srgbClr val="8BD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9" name="object 2159"/>
            <p:cNvSpPr/>
            <p:nvPr/>
          </p:nvSpPr>
          <p:spPr>
            <a:xfrm>
              <a:off x="4447540" y="3048000"/>
              <a:ext cx="3657600" cy="13970"/>
            </a:xfrm>
            <a:custGeom>
              <a:avLst/>
              <a:gdLst/>
              <a:ahLst/>
              <a:cxnLst/>
              <a:rect l="l" t="t" r="r" b="b"/>
              <a:pathLst>
                <a:path w="3657600" h="13969">
                  <a:moveTo>
                    <a:pt x="3657599" y="0"/>
                  </a:moveTo>
                  <a:lnTo>
                    <a:pt x="0" y="0"/>
                  </a:lnTo>
                  <a:lnTo>
                    <a:pt x="27940" y="13970"/>
                  </a:lnTo>
                  <a:lnTo>
                    <a:pt x="3629659" y="13970"/>
                  </a:lnTo>
                  <a:lnTo>
                    <a:pt x="3657599" y="0"/>
                  </a:lnTo>
                  <a:close/>
                </a:path>
              </a:pathLst>
            </a:custGeom>
            <a:solidFill>
              <a:srgbClr val="8AD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0" name="object 2160"/>
            <p:cNvSpPr/>
            <p:nvPr/>
          </p:nvSpPr>
          <p:spPr>
            <a:xfrm>
              <a:off x="4472940" y="3060700"/>
              <a:ext cx="3606800" cy="13970"/>
            </a:xfrm>
            <a:custGeom>
              <a:avLst/>
              <a:gdLst/>
              <a:ahLst/>
              <a:cxnLst/>
              <a:rect l="l" t="t" r="r" b="b"/>
              <a:pathLst>
                <a:path w="3606800" h="13969">
                  <a:moveTo>
                    <a:pt x="3606799" y="0"/>
                  </a:moveTo>
                  <a:lnTo>
                    <a:pt x="0" y="0"/>
                  </a:lnTo>
                  <a:lnTo>
                    <a:pt x="10159" y="5079"/>
                  </a:lnTo>
                  <a:lnTo>
                    <a:pt x="30903" y="13970"/>
                  </a:lnTo>
                  <a:lnTo>
                    <a:pt x="3576390" y="13970"/>
                  </a:lnTo>
                  <a:lnTo>
                    <a:pt x="3596639" y="5079"/>
                  </a:lnTo>
                  <a:lnTo>
                    <a:pt x="3606799" y="0"/>
                  </a:lnTo>
                  <a:close/>
                </a:path>
              </a:pathLst>
            </a:custGeom>
            <a:solidFill>
              <a:srgbClr val="89D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1" name="object 2161"/>
            <p:cNvSpPr/>
            <p:nvPr/>
          </p:nvSpPr>
          <p:spPr>
            <a:xfrm>
              <a:off x="4503843" y="3074669"/>
              <a:ext cx="3545840" cy="13970"/>
            </a:xfrm>
            <a:custGeom>
              <a:avLst/>
              <a:gdLst/>
              <a:ahLst/>
              <a:cxnLst/>
              <a:rect l="l" t="t" r="r" b="b"/>
              <a:pathLst>
                <a:path w="3545840" h="13969">
                  <a:moveTo>
                    <a:pt x="3545487" y="0"/>
                  </a:moveTo>
                  <a:lnTo>
                    <a:pt x="0" y="0"/>
                  </a:lnTo>
                  <a:lnTo>
                    <a:pt x="32596" y="13969"/>
                  </a:lnTo>
                  <a:lnTo>
                    <a:pt x="3513666" y="13969"/>
                  </a:lnTo>
                  <a:lnTo>
                    <a:pt x="3545487" y="0"/>
                  </a:lnTo>
                  <a:close/>
                </a:path>
              </a:pathLst>
            </a:custGeom>
            <a:solidFill>
              <a:srgbClr val="88D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2" name="object 2162"/>
            <p:cNvSpPr/>
            <p:nvPr/>
          </p:nvSpPr>
          <p:spPr>
            <a:xfrm>
              <a:off x="4534954" y="3087369"/>
              <a:ext cx="3484245" cy="26670"/>
            </a:xfrm>
            <a:custGeom>
              <a:avLst/>
              <a:gdLst/>
              <a:ahLst/>
              <a:cxnLst/>
              <a:rect l="l" t="t" r="r" b="b"/>
              <a:pathLst>
                <a:path w="3484245" h="26669">
                  <a:moveTo>
                    <a:pt x="3483991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7195" y="1270"/>
                  </a:lnTo>
                  <a:lnTo>
                    <a:pt x="17195" y="12700"/>
                  </a:lnTo>
                  <a:lnTo>
                    <a:pt x="32918" y="12700"/>
                  </a:lnTo>
                  <a:lnTo>
                    <a:pt x="57365" y="21590"/>
                  </a:lnTo>
                  <a:lnTo>
                    <a:pt x="77470" y="26670"/>
                  </a:lnTo>
                  <a:lnTo>
                    <a:pt x="3405924" y="26670"/>
                  </a:lnTo>
                  <a:lnTo>
                    <a:pt x="3425406" y="21590"/>
                  </a:lnTo>
                  <a:lnTo>
                    <a:pt x="3450399" y="12700"/>
                  </a:lnTo>
                  <a:lnTo>
                    <a:pt x="3466477" y="12700"/>
                  </a:lnTo>
                  <a:lnTo>
                    <a:pt x="3466477" y="1270"/>
                  </a:lnTo>
                  <a:lnTo>
                    <a:pt x="3483991" y="1270"/>
                  </a:lnTo>
                  <a:lnTo>
                    <a:pt x="3483991" y="0"/>
                  </a:lnTo>
                  <a:close/>
                </a:path>
              </a:pathLst>
            </a:custGeom>
            <a:solidFill>
              <a:srgbClr val="87D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3" name="object 2163"/>
            <p:cNvSpPr/>
            <p:nvPr/>
          </p:nvSpPr>
          <p:spPr>
            <a:xfrm>
              <a:off x="4607401" y="3112769"/>
              <a:ext cx="3338829" cy="13970"/>
            </a:xfrm>
            <a:custGeom>
              <a:avLst/>
              <a:gdLst/>
              <a:ahLst/>
              <a:cxnLst/>
              <a:rect l="l" t="t" r="r" b="b"/>
              <a:pathLst>
                <a:path w="3338829" h="13969">
                  <a:moveTo>
                    <a:pt x="3338353" y="0"/>
                  </a:moveTo>
                  <a:lnTo>
                    <a:pt x="0" y="0"/>
                  </a:lnTo>
                  <a:lnTo>
                    <a:pt x="55297" y="13969"/>
                  </a:lnTo>
                  <a:lnTo>
                    <a:pt x="3284167" y="13969"/>
                  </a:lnTo>
                  <a:lnTo>
                    <a:pt x="3294538" y="11429"/>
                  </a:lnTo>
                  <a:lnTo>
                    <a:pt x="3338353" y="0"/>
                  </a:lnTo>
                  <a:close/>
                </a:path>
              </a:pathLst>
            </a:custGeom>
            <a:solidFill>
              <a:srgbClr val="86D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4" name="object 2164"/>
            <p:cNvSpPr/>
            <p:nvPr/>
          </p:nvSpPr>
          <p:spPr>
            <a:xfrm>
              <a:off x="4657671" y="3125469"/>
              <a:ext cx="3239135" cy="13970"/>
            </a:xfrm>
            <a:custGeom>
              <a:avLst/>
              <a:gdLst/>
              <a:ahLst/>
              <a:cxnLst/>
              <a:rect l="l" t="t" r="r" b="b"/>
              <a:pathLst>
                <a:path w="3239134" h="13969">
                  <a:moveTo>
                    <a:pt x="3239082" y="0"/>
                  </a:moveTo>
                  <a:lnTo>
                    <a:pt x="0" y="0"/>
                  </a:lnTo>
                  <a:lnTo>
                    <a:pt x="55297" y="13969"/>
                  </a:lnTo>
                  <a:lnTo>
                    <a:pt x="3182037" y="13969"/>
                  </a:lnTo>
                  <a:lnTo>
                    <a:pt x="3239082" y="0"/>
                  </a:lnTo>
                  <a:close/>
                </a:path>
              </a:pathLst>
            </a:custGeom>
            <a:solidFill>
              <a:srgbClr val="85D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5" name="object 2165"/>
            <p:cNvSpPr/>
            <p:nvPr/>
          </p:nvSpPr>
          <p:spPr>
            <a:xfrm>
              <a:off x="4707942" y="3138169"/>
              <a:ext cx="3137535" cy="13970"/>
            </a:xfrm>
            <a:custGeom>
              <a:avLst/>
              <a:gdLst/>
              <a:ahLst/>
              <a:cxnLst/>
              <a:rect l="l" t="t" r="r" b="b"/>
              <a:pathLst>
                <a:path w="3137534" h="13969">
                  <a:moveTo>
                    <a:pt x="3136952" y="0"/>
                  </a:moveTo>
                  <a:lnTo>
                    <a:pt x="0" y="0"/>
                  </a:lnTo>
                  <a:lnTo>
                    <a:pt x="5027" y="1269"/>
                  </a:lnTo>
                  <a:lnTo>
                    <a:pt x="67257" y="11429"/>
                  </a:lnTo>
                  <a:lnTo>
                    <a:pt x="92657" y="13969"/>
                  </a:lnTo>
                  <a:lnTo>
                    <a:pt x="3044137" y="13969"/>
                  </a:lnTo>
                  <a:lnTo>
                    <a:pt x="3069537" y="11429"/>
                  </a:lnTo>
                  <a:lnTo>
                    <a:pt x="3131767" y="1269"/>
                  </a:lnTo>
                  <a:lnTo>
                    <a:pt x="3136952" y="0"/>
                  </a:lnTo>
                  <a:close/>
                </a:path>
              </a:pathLst>
            </a:custGeom>
            <a:solidFill>
              <a:srgbClr val="84D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6" name="object 2166"/>
            <p:cNvSpPr/>
            <p:nvPr/>
          </p:nvSpPr>
          <p:spPr>
            <a:xfrm>
              <a:off x="4787900" y="3150869"/>
              <a:ext cx="2976880" cy="13970"/>
            </a:xfrm>
            <a:custGeom>
              <a:avLst/>
              <a:gdLst/>
              <a:ahLst/>
              <a:cxnLst/>
              <a:rect l="l" t="t" r="r" b="b"/>
              <a:pathLst>
                <a:path w="2976879" h="13969">
                  <a:moveTo>
                    <a:pt x="2976879" y="0"/>
                  </a:moveTo>
                  <a:lnTo>
                    <a:pt x="0" y="0"/>
                  </a:lnTo>
                  <a:lnTo>
                    <a:pt x="50799" y="5079"/>
                  </a:lnTo>
                  <a:lnTo>
                    <a:pt x="114299" y="6350"/>
                  </a:lnTo>
                  <a:lnTo>
                    <a:pt x="103610" y="13969"/>
                  </a:lnTo>
                  <a:lnTo>
                    <a:pt x="1108392" y="13969"/>
                  </a:lnTo>
                  <a:lnTo>
                    <a:pt x="1140459" y="6350"/>
                  </a:lnTo>
                  <a:lnTo>
                    <a:pt x="2862579" y="6350"/>
                  </a:lnTo>
                  <a:lnTo>
                    <a:pt x="2926079" y="5079"/>
                  </a:lnTo>
                  <a:lnTo>
                    <a:pt x="2976879" y="0"/>
                  </a:lnTo>
                  <a:close/>
                </a:path>
              </a:pathLst>
            </a:custGeom>
            <a:solidFill>
              <a:srgbClr val="83D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7" name="object 2167"/>
            <p:cNvSpPr/>
            <p:nvPr/>
          </p:nvSpPr>
          <p:spPr>
            <a:xfrm>
              <a:off x="4873695" y="3163569"/>
              <a:ext cx="1028065" cy="13970"/>
            </a:xfrm>
            <a:custGeom>
              <a:avLst/>
              <a:gdLst/>
              <a:ahLst/>
              <a:cxnLst/>
              <a:rect l="l" t="t" r="r" b="b"/>
              <a:pathLst>
                <a:path w="1028064" h="13969">
                  <a:moveTo>
                    <a:pt x="1027941" y="0"/>
                  </a:moveTo>
                  <a:lnTo>
                    <a:pt x="19596" y="0"/>
                  </a:lnTo>
                  <a:lnTo>
                    <a:pt x="0" y="13969"/>
                  </a:lnTo>
                  <a:lnTo>
                    <a:pt x="969151" y="13969"/>
                  </a:lnTo>
                  <a:lnTo>
                    <a:pt x="1027941" y="0"/>
                  </a:lnTo>
                  <a:close/>
                </a:path>
              </a:pathLst>
            </a:custGeom>
            <a:solidFill>
              <a:srgbClr val="82D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8" name="object 2168"/>
            <p:cNvSpPr/>
            <p:nvPr/>
          </p:nvSpPr>
          <p:spPr>
            <a:xfrm>
              <a:off x="4855880" y="3176269"/>
              <a:ext cx="992505" cy="13970"/>
            </a:xfrm>
            <a:custGeom>
              <a:avLst/>
              <a:gdLst/>
              <a:ahLst/>
              <a:cxnLst/>
              <a:rect l="l" t="t" r="r" b="b"/>
              <a:pathLst>
                <a:path w="992504" h="13969">
                  <a:moveTo>
                    <a:pt x="992310" y="0"/>
                  </a:moveTo>
                  <a:lnTo>
                    <a:pt x="19596" y="0"/>
                  </a:lnTo>
                  <a:lnTo>
                    <a:pt x="0" y="13969"/>
                  </a:lnTo>
                  <a:lnTo>
                    <a:pt x="933520" y="13969"/>
                  </a:lnTo>
                  <a:lnTo>
                    <a:pt x="992310" y="0"/>
                  </a:lnTo>
                  <a:close/>
                </a:path>
              </a:pathLst>
            </a:custGeom>
            <a:solidFill>
              <a:srgbClr val="81D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9" name="object 2169"/>
            <p:cNvSpPr/>
            <p:nvPr/>
          </p:nvSpPr>
          <p:spPr>
            <a:xfrm>
              <a:off x="4836283" y="3188969"/>
              <a:ext cx="958850" cy="15240"/>
            </a:xfrm>
            <a:custGeom>
              <a:avLst/>
              <a:gdLst/>
              <a:ahLst/>
              <a:cxnLst/>
              <a:rect l="l" t="t" r="r" b="b"/>
              <a:pathLst>
                <a:path w="958850" h="15239">
                  <a:moveTo>
                    <a:pt x="958461" y="0"/>
                  </a:moveTo>
                  <a:lnTo>
                    <a:pt x="21378" y="0"/>
                  </a:lnTo>
                  <a:lnTo>
                    <a:pt x="0" y="15239"/>
                  </a:lnTo>
                  <a:lnTo>
                    <a:pt x="894326" y="15239"/>
                  </a:lnTo>
                  <a:lnTo>
                    <a:pt x="958461" y="0"/>
                  </a:lnTo>
                  <a:close/>
                </a:path>
              </a:pathLst>
            </a:custGeom>
            <a:solidFill>
              <a:srgbClr val="80D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0" name="object 2170"/>
            <p:cNvSpPr/>
            <p:nvPr/>
          </p:nvSpPr>
          <p:spPr>
            <a:xfrm>
              <a:off x="4820249" y="3202940"/>
              <a:ext cx="916305" cy="12700"/>
            </a:xfrm>
            <a:custGeom>
              <a:avLst/>
              <a:gdLst/>
              <a:ahLst/>
              <a:cxnLst/>
              <a:rect l="l" t="t" r="r" b="b"/>
              <a:pathLst>
                <a:path w="916304" h="12700">
                  <a:moveTo>
                    <a:pt x="915705" y="0"/>
                  </a:moveTo>
                  <a:lnTo>
                    <a:pt x="17815" y="0"/>
                  </a:lnTo>
                  <a:lnTo>
                    <a:pt x="0" y="12700"/>
                  </a:lnTo>
                  <a:lnTo>
                    <a:pt x="862259" y="12700"/>
                  </a:lnTo>
                  <a:lnTo>
                    <a:pt x="915705" y="0"/>
                  </a:lnTo>
                  <a:close/>
                </a:path>
              </a:pathLst>
            </a:custGeom>
            <a:solidFill>
              <a:srgbClr val="7FD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1" name="object 2171"/>
            <p:cNvSpPr/>
            <p:nvPr/>
          </p:nvSpPr>
          <p:spPr>
            <a:xfrm>
              <a:off x="4800653" y="3215640"/>
              <a:ext cx="882015" cy="13970"/>
            </a:xfrm>
            <a:custGeom>
              <a:avLst/>
              <a:gdLst/>
              <a:ahLst/>
              <a:cxnLst/>
              <a:rect l="l" t="t" r="r" b="b"/>
              <a:pathLst>
                <a:path w="882014" h="13969">
                  <a:moveTo>
                    <a:pt x="881856" y="0"/>
                  </a:moveTo>
                  <a:lnTo>
                    <a:pt x="19596" y="0"/>
                  </a:lnTo>
                  <a:lnTo>
                    <a:pt x="0" y="13970"/>
                  </a:lnTo>
                  <a:lnTo>
                    <a:pt x="823065" y="13970"/>
                  </a:lnTo>
                  <a:lnTo>
                    <a:pt x="881856" y="0"/>
                  </a:lnTo>
                  <a:close/>
                </a:path>
              </a:pathLst>
            </a:custGeom>
            <a:solidFill>
              <a:srgbClr val="7ED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2" name="object 2172"/>
            <p:cNvSpPr/>
            <p:nvPr/>
          </p:nvSpPr>
          <p:spPr>
            <a:xfrm>
              <a:off x="4782837" y="3228340"/>
              <a:ext cx="846455" cy="13970"/>
            </a:xfrm>
            <a:custGeom>
              <a:avLst/>
              <a:gdLst/>
              <a:ahLst/>
              <a:cxnLst/>
              <a:rect l="l" t="t" r="r" b="b"/>
              <a:pathLst>
                <a:path w="846454" h="13969">
                  <a:moveTo>
                    <a:pt x="846225" y="0"/>
                  </a:moveTo>
                  <a:lnTo>
                    <a:pt x="19596" y="0"/>
                  </a:lnTo>
                  <a:lnTo>
                    <a:pt x="0" y="13970"/>
                  </a:lnTo>
                  <a:lnTo>
                    <a:pt x="787435" y="13970"/>
                  </a:lnTo>
                  <a:lnTo>
                    <a:pt x="846225" y="0"/>
                  </a:lnTo>
                  <a:close/>
                </a:path>
              </a:pathLst>
            </a:custGeom>
            <a:solidFill>
              <a:srgbClr val="7DD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3" name="object 2173"/>
            <p:cNvSpPr/>
            <p:nvPr/>
          </p:nvSpPr>
          <p:spPr>
            <a:xfrm>
              <a:off x="4765022" y="3241040"/>
              <a:ext cx="810895" cy="13970"/>
            </a:xfrm>
            <a:custGeom>
              <a:avLst/>
              <a:gdLst/>
              <a:ahLst/>
              <a:cxnLst/>
              <a:rect l="l" t="t" r="r" b="b"/>
              <a:pathLst>
                <a:path w="810895" h="13970">
                  <a:moveTo>
                    <a:pt x="810595" y="0"/>
                  </a:moveTo>
                  <a:lnTo>
                    <a:pt x="19596" y="0"/>
                  </a:lnTo>
                  <a:lnTo>
                    <a:pt x="0" y="13970"/>
                  </a:lnTo>
                  <a:lnTo>
                    <a:pt x="751804" y="13970"/>
                  </a:lnTo>
                  <a:lnTo>
                    <a:pt x="810595" y="0"/>
                  </a:lnTo>
                  <a:close/>
                </a:path>
              </a:pathLst>
            </a:custGeom>
            <a:solidFill>
              <a:srgbClr val="7CD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4" name="object 2174"/>
            <p:cNvSpPr/>
            <p:nvPr/>
          </p:nvSpPr>
          <p:spPr>
            <a:xfrm>
              <a:off x="4747207" y="3253739"/>
              <a:ext cx="775335" cy="13970"/>
            </a:xfrm>
            <a:custGeom>
              <a:avLst/>
              <a:gdLst/>
              <a:ahLst/>
              <a:cxnLst/>
              <a:rect l="l" t="t" r="r" b="b"/>
              <a:pathLst>
                <a:path w="775335" h="13970">
                  <a:moveTo>
                    <a:pt x="774964" y="0"/>
                  </a:moveTo>
                  <a:lnTo>
                    <a:pt x="19596" y="0"/>
                  </a:lnTo>
                  <a:lnTo>
                    <a:pt x="0" y="13970"/>
                  </a:lnTo>
                  <a:lnTo>
                    <a:pt x="716174" y="13970"/>
                  </a:lnTo>
                  <a:lnTo>
                    <a:pt x="774964" y="0"/>
                  </a:lnTo>
                  <a:close/>
                </a:path>
              </a:pathLst>
            </a:custGeom>
            <a:solidFill>
              <a:srgbClr val="7BD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5" name="object 2175"/>
            <p:cNvSpPr/>
            <p:nvPr/>
          </p:nvSpPr>
          <p:spPr>
            <a:xfrm>
              <a:off x="4729391" y="3266439"/>
              <a:ext cx="739775" cy="13970"/>
            </a:xfrm>
            <a:custGeom>
              <a:avLst/>
              <a:gdLst/>
              <a:ahLst/>
              <a:cxnLst/>
              <a:rect l="l" t="t" r="r" b="b"/>
              <a:pathLst>
                <a:path w="739775" h="13970">
                  <a:moveTo>
                    <a:pt x="739334" y="0"/>
                  </a:moveTo>
                  <a:lnTo>
                    <a:pt x="19596" y="0"/>
                  </a:lnTo>
                  <a:lnTo>
                    <a:pt x="0" y="13970"/>
                  </a:lnTo>
                  <a:lnTo>
                    <a:pt x="680543" y="13970"/>
                  </a:lnTo>
                  <a:lnTo>
                    <a:pt x="739334" y="0"/>
                  </a:lnTo>
                  <a:close/>
                </a:path>
              </a:pathLst>
            </a:custGeom>
            <a:solidFill>
              <a:srgbClr val="7AD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6" name="object 2176"/>
            <p:cNvSpPr/>
            <p:nvPr/>
          </p:nvSpPr>
          <p:spPr>
            <a:xfrm>
              <a:off x="4711576" y="3279139"/>
              <a:ext cx="704215" cy="13970"/>
            </a:xfrm>
            <a:custGeom>
              <a:avLst/>
              <a:gdLst/>
              <a:ahLst/>
              <a:cxnLst/>
              <a:rect l="l" t="t" r="r" b="b"/>
              <a:pathLst>
                <a:path w="704214" h="13970">
                  <a:moveTo>
                    <a:pt x="703703" y="0"/>
                  </a:moveTo>
                  <a:lnTo>
                    <a:pt x="19596" y="0"/>
                  </a:lnTo>
                  <a:lnTo>
                    <a:pt x="0" y="13970"/>
                  </a:lnTo>
                  <a:lnTo>
                    <a:pt x="644913" y="13970"/>
                  </a:lnTo>
                  <a:lnTo>
                    <a:pt x="703703" y="0"/>
                  </a:lnTo>
                  <a:close/>
                </a:path>
              </a:pathLst>
            </a:custGeom>
            <a:solidFill>
              <a:srgbClr val="79D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7" name="object 2177"/>
            <p:cNvSpPr/>
            <p:nvPr/>
          </p:nvSpPr>
          <p:spPr>
            <a:xfrm>
              <a:off x="4693761" y="3291839"/>
              <a:ext cx="668655" cy="13970"/>
            </a:xfrm>
            <a:custGeom>
              <a:avLst/>
              <a:gdLst/>
              <a:ahLst/>
              <a:cxnLst/>
              <a:rect l="l" t="t" r="r" b="b"/>
              <a:pathLst>
                <a:path w="668654" h="13970">
                  <a:moveTo>
                    <a:pt x="668072" y="0"/>
                  </a:moveTo>
                  <a:lnTo>
                    <a:pt x="19596" y="0"/>
                  </a:lnTo>
                  <a:lnTo>
                    <a:pt x="0" y="13970"/>
                  </a:lnTo>
                  <a:lnTo>
                    <a:pt x="609282" y="13970"/>
                  </a:lnTo>
                  <a:lnTo>
                    <a:pt x="668072" y="0"/>
                  </a:lnTo>
                  <a:close/>
                </a:path>
              </a:pathLst>
            </a:custGeom>
            <a:solidFill>
              <a:srgbClr val="78D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8" name="object 2178"/>
            <p:cNvSpPr/>
            <p:nvPr/>
          </p:nvSpPr>
          <p:spPr>
            <a:xfrm>
              <a:off x="4674164" y="3304539"/>
              <a:ext cx="634365" cy="15240"/>
            </a:xfrm>
            <a:custGeom>
              <a:avLst/>
              <a:gdLst/>
              <a:ahLst/>
              <a:cxnLst/>
              <a:rect l="l" t="t" r="r" b="b"/>
              <a:pathLst>
                <a:path w="634364" h="15239">
                  <a:moveTo>
                    <a:pt x="634223" y="0"/>
                  </a:moveTo>
                  <a:lnTo>
                    <a:pt x="21378" y="0"/>
                  </a:lnTo>
                  <a:lnTo>
                    <a:pt x="0" y="15239"/>
                  </a:lnTo>
                  <a:lnTo>
                    <a:pt x="570088" y="15239"/>
                  </a:lnTo>
                  <a:lnTo>
                    <a:pt x="634223" y="0"/>
                  </a:lnTo>
                  <a:close/>
                </a:path>
              </a:pathLst>
            </a:custGeom>
            <a:solidFill>
              <a:srgbClr val="77D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9" name="object 2179"/>
            <p:cNvSpPr/>
            <p:nvPr/>
          </p:nvSpPr>
          <p:spPr>
            <a:xfrm>
              <a:off x="4658130" y="3318509"/>
              <a:ext cx="591820" cy="12700"/>
            </a:xfrm>
            <a:custGeom>
              <a:avLst/>
              <a:gdLst/>
              <a:ahLst/>
              <a:cxnLst/>
              <a:rect l="l" t="t" r="r" b="b"/>
              <a:pathLst>
                <a:path w="591820" h="12700">
                  <a:moveTo>
                    <a:pt x="591467" y="0"/>
                  </a:moveTo>
                  <a:lnTo>
                    <a:pt x="17815" y="0"/>
                  </a:lnTo>
                  <a:lnTo>
                    <a:pt x="0" y="12700"/>
                  </a:lnTo>
                  <a:lnTo>
                    <a:pt x="538021" y="12700"/>
                  </a:lnTo>
                  <a:lnTo>
                    <a:pt x="591467" y="0"/>
                  </a:lnTo>
                  <a:close/>
                </a:path>
              </a:pathLst>
            </a:custGeom>
            <a:solidFill>
              <a:srgbClr val="76D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0" name="object 2180"/>
            <p:cNvSpPr/>
            <p:nvPr/>
          </p:nvSpPr>
          <p:spPr>
            <a:xfrm>
              <a:off x="4638533" y="3331209"/>
              <a:ext cx="558165" cy="13970"/>
            </a:xfrm>
            <a:custGeom>
              <a:avLst/>
              <a:gdLst/>
              <a:ahLst/>
              <a:cxnLst/>
              <a:rect l="l" t="t" r="r" b="b"/>
              <a:pathLst>
                <a:path w="558164" h="13970">
                  <a:moveTo>
                    <a:pt x="557618" y="0"/>
                  </a:moveTo>
                  <a:lnTo>
                    <a:pt x="19596" y="0"/>
                  </a:lnTo>
                  <a:lnTo>
                    <a:pt x="0" y="13969"/>
                  </a:lnTo>
                  <a:lnTo>
                    <a:pt x="498827" y="13969"/>
                  </a:lnTo>
                  <a:lnTo>
                    <a:pt x="557618" y="0"/>
                  </a:lnTo>
                  <a:close/>
                </a:path>
              </a:pathLst>
            </a:custGeom>
            <a:solidFill>
              <a:srgbClr val="75D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1" name="object 2181"/>
            <p:cNvSpPr/>
            <p:nvPr/>
          </p:nvSpPr>
          <p:spPr>
            <a:xfrm>
              <a:off x="4620718" y="3343909"/>
              <a:ext cx="522605" cy="13970"/>
            </a:xfrm>
            <a:custGeom>
              <a:avLst/>
              <a:gdLst/>
              <a:ahLst/>
              <a:cxnLst/>
              <a:rect l="l" t="t" r="r" b="b"/>
              <a:pathLst>
                <a:path w="522604" h="13970">
                  <a:moveTo>
                    <a:pt x="521987" y="0"/>
                  </a:moveTo>
                  <a:lnTo>
                    <a:pt x="19596" y="0"/>
                  </a:lnTo>
                  <a:lnTo>
                    <a:pt x="0" y="13969"/>
                  </a:lnTo>
                  <a:lnTo>
                    <a:pt x="463197" y="13969"/>
                  </a:lnTo>
                  <a:lnTo>
                    <a:pt x="521987" y="0"/>
                  </a:lnTo>
                  <a:close/>
                </a:path>
              </a:pathLst>
            </a:custGeom>
            <a:solidFill>
              <a:srgbClr val="74D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2" name="object 2182"/>
            <p:cNvSpPr/>
            <p:nvPr/>
          </p:nvSpPr>
          <p:spPr>
            <a:xfrm>
              <a:off x="4602903" y="3356609"/>
              <a:ext cx="486409" cy="13970"/>
            </a:xfrm>
            <a:custGeom>
              <a:avLst/>
              <a:gdLst/>
              <a:ahLst/>
              <a:cxnLst/>
              <a:rect l="l" t="t" r="r" b="b"/>
              <a:pathLst>
                <a:path w="486410" h="13970">
                  <a:moveTo>
                    <a:pt x="486357" y="0"/>
                  </a:moveTo>
                  <a:lnTo>
                    <a:pt x="19596" y="0"/>
                  </a:lnTo>
                  <a:lnTo>
                    <a:pt x="0" y="13969"/>
                  </a:lnTo>
                  <a:lnTo>
                    <a:pt x="427566" y="13969"/>
                  </a:lnTo>
                  <a:lnTo>
                    <a:pt x="486357" y="0"/>
                  </a:lnTo>
                  <a:close/>
                </a:path>
              </a:pathLst>
            </a:custGeom>
            <a:solidFill>
              <a:srgbClr val="73D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3" name="object 2183"/>
            <p:cNvSpPr/>
            <p:nvPr/>
          </p:nvSpPr>
          <p:spPr>
            <a:xfrm>
              <a:off x="4585087" y="3369309"/>
              <a:ext cx="450850" cy="13970"/>
            </a:xfrm>
            <a:custGeom>
              <a:avLst/>
              <a:gdLst/>
              <a:ahLst/>
              <a:cxnLst/>
              <a:rect l="l" t="t" r="r" b="b"/>
              <a:pathLst>
                <a:path w="450850" h="13970">
                  <a:moveTo>
                    <a:pt x="450726" y="0"/>
                  </a:moveTo>
                  <a:lnTo>
                    <a:pt x="19596" y="0"/>
                  </a:lnTo>
                  <a:lnTo>
                    <a:pt x="0" y="13969"/>
                  </a:lnTo>
                  <a:lnTo>
                    <a:pt x="391936" y="13969"/>
                  </a:lnTo>
                  <a:lnTo>
                    <a:pt x="450726" y="0"/>
                  </a:lnTo>
                  <a:close/>
                </a:path>
              </a:pathLst>
            </a:custGeom>
            <a:solidFill>
              <a:srgbClr val="72D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4" name="object 2184"/>
            <p:cNvSpPr/>
            <p:nvPr/>
          </p:nvSpPr>
          <p:spPr>
            <a:xfrm>
              <a:off x="4567272" y="3382009"/>
              <a:ext cx="415290" cy="13970"/>
            </a:xfrm>
            <a:custGeom>
              <a:avLst/>
              <a:gdLst/>
              <a:ahLst/>
              <a:cxnLst/>
              <a:rect l="l" t="t" r="r" b="b"/>
              <a:pathLst>
                <a:path w="415289" h="13970">
                  <a:moveTo>
                    <a:pt x="415095" y="0"/>
                  </a:moveTo>
                  <a:lnTo>
                    <a:pt x="19596" y="0"/>
                  </a:lnTo>
                  <a:lnTo>
                    <a:pt x="0" y="13969"/>
                  </a:lnTo>
                  <a:lnTo>
                    <a:pt x="356305" y="13969"/>
                  </a:lnTo>
                  <a:lnTo>
                    <a:pt x="415095" y="0"/>
                  </a:lnTo>
                  <a:close/>
                </a:path>
              </a:pathLst>
            </a:custGeom>
            <a:solidFill>
              <a:srgbClr val="71D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5" name="object 2185"/>
            <p:cNvSpPr/>
            <p:nvPr/>
          </p:nvSpPr>
          <p:spPr>
            <a:xfrm>
              <a:off x="4549457" y="3394709"/>
              <a:ext cx="379730" cy="13970"/>
            </a:xfrm>
            <a:custGeom>
              <a:avLst/>
              <a:gdLst/>
              <a:ahLst/>
              <a:cxnLst/>
              <a:rect l="l" t="t" r="r" b="b"/>
              <a:pathLst>
                <a:path w="379729" h="13970">
                  <a:moveTo>
                    <a:pt x="379465" y="0"/>
                  </a:moveTo>
                  <a:lnTo>
                    <a:pt x="19596" y="0"/>
                  </a:lnTo>
                  <a:lnTo>
                    <a:pt x="0" y="13969"/>
                  </a:lnTo>
                  <a:lnTo>
                    <a:pt x="320675" y="13969"/>
                  </a:lnTo>
                  <a:lnTo>
                    <a:pt x="379465" y="0"/>
                  </a:lnTo>
                  <a:close/>
                </a:path>
              </a:pathLst>
            </a:custGeom>
            <a:solidFill>
              <a:srgbClr val="70D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6" name="object 2186"/>
            <p:cNvSpPr/>
            <p:nvPr/>
          </p:nvSpPr>
          <p:spPr>
            <a:xfrm>
              <a:off x="4531642" y="3407409"/>
              <a:ext cx="344170" cy="13970"/>
            </a:xfrm>
            <a:custGeom>
              <a:avLst/>
              <a:gdLst/>
              <a:ahLst/>
              <a:cxnLst/>
              <a:rect l="l" t="t" r="r" b="b"/>
              <a:pathLst>
                <a:path w="344170" h="13970">
                  <a:moveTo>
                    <a:pt x="343834" y="0"/>
                  </a:moveTo>
                  <a:lnTo>
                    <a:pt x="19596" y="0"/>
                  </a:lnTo>
                  <a:lnTo>
                    <a:pt x="0" y="13969"/>
                  </a:lnTo>
                  <a:lnTo>
                    <a:pt x="285044" y="13969"/>
                  </a:lnTo>
                  <a:lnTo>
                    <a:pt x="343834" y="0"/>
                  </a:lnTo>
                  <a:close/>
                </a:path>
              </a:pathLst>
            </a:custGeom>
            <a:solidFill>
              <a:srgbClr val="6FD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7" name="object 2187"/>
            <p:cNvSpPr/>
            <p:nvPr/>
          </p:nvSpPr>
          <p:spPr>
            <a:xfrm>
              <a:off x="4512045" y="3420109"/>
              <a:ext cx="310515" cy="15240"/>
            </a:xfrm>
            <a:custGeom>
              <a:avLst/>
              <a:gdLst/>
              <a:ahLst/>
              <a:cxnLst/>
              <a:rect l="l" t="t" r="r" b="b"/>
              <a:pathLst>
                <a:path w="310514" h="15239">
                  <a:moveTo>
                    <a:pt x="309985" y="0"/>
                  </a:moveTo>
                  <a:lnTo>
                    <a:pt x="21378" y="0"/>
                  </a:lnTo>
                  <a:lnTo>
                    <a:pt x="0" y="15239"/>
                  </a:lnTo>
                  <a:lnTo>
                    <a:pt x="245850" y="15239"/>
                  </a:lnTo>
                  <a:lnTo>
                    <a:pt x="309985" y="0"/>
                  </a:lnTo>
                  <a:close/>
                </a:path>
              </a:pathLst>
            </a:custGeom>
            <a:solidFill>
              <a:srgbClr val="6ED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8" name="object 2188"/>
            <p:cNvSpPr/>
            <p:nvPr/>
          </p:nvSpPr>
          <p:spPr>
            <a:xfrm>
              <a:off x="4496011" y="3434079"/>
              <a:ext cx="267335" cy="12700"/>
            </a:xfrm>
            <a:custGeom>
              <a:avLst/>
              <a:gdLst/>
              <a:ahLst/>
              <a:cxnLst/>
              <a:rect l="l" t="t" r="r" b="b"/>
              <a:pathLst>
                <a:path w="267335" h="12700">
                  <a:moveTo>
                    <a:pt x="267229" y="0"/>
                  </a:moveTo>
                  <a:lnTo>
                    <a:pt x="17815" y="0"/>
                  </a:lnTo>
                  <a:lnTo>
                    <a:pt x="0" y="12700"/>
                  </a:lnTo>
                  <a:lnTo>
                    <a:pt x="213783" y="12700"/>
                  </a:lnTo>
                  <a:lnTo>
                    <a:pt x="267229" y="0"/>
                  </a:lnTo>
                  <a:close/>
                </a:path>
              </a:pathLst>
            </a:custGeom>
            <a:solidFill>
              <a:srgbClr val="6DC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9" name="object 2189"/>
            <p:cNvSpPr/>
            <p:nvPr/>
          </p:nvSpPr>
          <p:spPr>
            <a:xfrm>
              <a:off x="4389120" y="3446779"/>
              <a:ext cx="320675" cy="76200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90" name="object 2190"/>
          <p:cNvSpPr txBox="1"/>
          <p:nvPr/>
        </p:nvSpPr>
        <p:spPr>
          <a:xfrm>
            <a:off x="4463568" y="1009650"/>
            <a:ext cx="3863340" cy="2159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8440" marR="5080" indent="-206375">
              <a:lnSpc>
                <a:spcPct val="100000"/>
              </a:lnSpc>
              <a:spcBef>
                <a:spcPts val="100"/>
              </a:spcBef>
              <a:tabLst>
                <a:tab pos="3849370" algn="l"/>
              </a:tabLst>
            </a:pPr>
            <a:r>
              <a:rPr sz="2800" strike="dblStrike" dirty="0">
                <a:solidFill>
                  <a:srgbClr val="7F0000"/>
                </a:solidFill>
                <a:latin typeface="Times New Roman"/>
                <a:cs typeface="Times New Roman"/>
              </a:rPr>
              <a:t> </a:t>
            </a:r>
            <a:r>
              <a:rPr sz="2800" strike="dblStrike" spc="-140" dirty="0">
                <a:solidFill>
                  <a:srgbClr val="7F0000"/>
                </a:solidFill>
                <a:latin typeface="Times New Roman"/>
                <a:cs typeface="Times New Roman"/>
              </a:rPr>
              <a:t> </a:t>
            </a:r>
            <a:r>
              <a:rPr sz="2800" strike="dblStrike" spc="-5" dirty="0">
                <a:solidFill>
                  <a:srgbClr val="7F0000"/>
                </a:solidFill>
                <a:latin typeface="Arial"/>
                <a:cs typeface="Arial"/>
              </a:rPr>
              <a:t>Не</a:t>
            </a:r>
            <a:r>
              <a:rPr sz="2800" strike="noStrike" spc="-5" dirty="0">
                <a:solidFill>
                  <a:srgbClr val="7F0000"/>
                </a:solidFill>
                <a:latin typeface="Arial"/>
                <a:cs typeface="Arial"/>
              </a:rPr>
              <a:t>познати</a:t>
            </a:r>
            <a:r>
              <a:rPr sz="2800" strike="noStrike" spc="-90" dirty="0">
                <a:solidFill>
                  <a:srgbClr val="7F0000"/>
                </a:solidFill>
                <a:latin typeface="Arial"/>
                <a:cs typeface="Arial"/>
              </a:rPr>
              <a:t> </a:t>
            </a:r>
            <a:r>
              <a:rPr sz="2800" strike="noStrike" spc="-5" dirty="0">
                <a:solidFill>
                  <a:srgbClr val="7F0000"/>
                </a:solidFill>
                <a:latin typeface="Arial"/>
                <a:cs typeface="Arial"/>
              </a:rPr>
              <a:t>делилац </a:t>
            </a:r>
            <a:r>
              <a:rPr sz="2800" strike="noStrike" dirty="0">
                <a:solidFill>
                  <a:srgbClr val="7F0000"/>
                </a:solidFill>
                <a:latin typeface="Arial"/>
                <a:cs typeface="Arial"/>
              </a:rPr>
              <a:t>	 с</a:t>
            </a:r>
            <a:r>
              <a:rPr sz="2800" strike="dblStrike" dirty="0">
                <a:solidFill>
                  <a:srgbClr val="7F0000"/>
                </a:solidFill>
                <a:latin typeface="Arial"/>
                <a:cs typeface="Arial"/>
              </a:rPr>
              <a:t>е</a:t>
            </a:r>
            <a:r>
              <a:rPr sz="2800" strike="noStrike" dirty="0">
                <a:solidFill>
                  <a:srgbClr val="7F0000"/>
                </a:solidFill>
                <a:latin typeface="Arial"/>
                <a:cs typeface="Arial"/>
              </a:rPr>
              <a:t> </a:t>
            </a:r>
            <a:r>
              <a:rPr sz="2800" strike="noStrike" spc="-5" dirty="0">
                <a:solidFill>
                  <a:srgbClr val="7F0000"/>
                </a:solidFill>
                <a:latin typeface="Arial"/>
                <a:cs typeface="Arial"/>
              </a:rPr>
              <a:t>израчунава</a:t>
            </a:r>
            <a:r>
              <a:rPr sz="2800" strike="noStrike" spc="-20" dirty="0">
                <a:solidFill>
                  <a:srgbClr val="7F0000"/>
                </a:solidFill>
                <a:latin typeface="Arial"/>
                <a:cs typeface="Arial"/>
              </a:rPr>
              <a:t> </a:t>
            </a:r>
            <a:r>
              <a:rPr sz="2800" strike="noStrike" spc="-5" dirty="0">
                <a:solidFill>
                  <a:srgbClr val="7F0000"/>
                </a:solidFill>
                <a:latin typeface="Arial"/>
                <a:cs typeface="Arial"/>
              </a:rPr>
              <a:t>тако</a:t>
            </a:r>
            <a:endParaRPr sz="2800">
              <a:latin typeface="Arial"/>
              <a:cs typeface="Arial"/>
            </a:endParaRPr>
          </a:p>
          <a:p>
            <a:pPr marL="702310" marR="932815" algn="ctr">
              <a:lnSpc>
                <a:spcPct val="100000"/>
              </a:lnSpc>
            </a:pPr>
            <a:r>
              <a:rPr sz="2800" spc="-5" dirty="0">
                <a:solidFill>
                  <a:srgbClr val="7F0000"/>
                </a:solidFill>
                <a:latin typeface="Arial"/>
                <a:cs typeface="Arial"/>
              </a:rPr>
              <a:t>што</a:t>
            </a:r>
            <a:r>
              <a:rPr sz="2800" spc="-85" dirty="0">
                <a:solidFill>
                  <a:srgbClr val="7F0000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7F0000"/>
                </a:solidFill>
                <a:latin typeface="Arial"/>
                <a:cs typeface="Arial"/>
              </a:rPr>
              <a:t>дељеник  поделимо  количником.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2191" name="object 2191"/>
          <p:cNvGrpSpPr/>
          <p:nvPr/>
        </p:nvGrpSpPr>
        <p:grpSpPr>
          <a:xfrm>
            <a:off x="187097" y="5518557"/>
            <a:ext cx="8961755" cy="1344295"/>
            <a:chOff x="187097" y="5518557"/>
            <a:chExt cx="8961755" cy="1344295"/>
          </a:xfrm>
        </p:grpSpPr>
        <p:sp>
          <p:nvSpPr>
            <p:cNvPr id="2192" name="object 2192"/>
            <p:cNvSpPr/>
            <p:nvPr/>
          </p:nvSpPr>
          <p:spPr>
            <a:xfrm>
              <a:off x="4593589" y="6259830"/>
              <a:ext cx="3157220" cy="598170"/>
            </a:xfrm>
            <a:custGeom>
              <a:avLst/>
              <a:gdLst/>
              <a:ahLst/>
              <a:cxnLst/>
              <a:rect l="l" t="t" r="r" b="b"/>
              <a:pathLst>
                <a:path w="3157220" h="598170">
                  <a:moveTo>
                    <a:pt x="2497727" y="392430"/>
                  </a:moveTo>
                  <a:lnTo>
                    <a:pt x="988060" y="392430"/>
                  </a:lnTo>
                  <a:lnTo>
                    <a:pt x="943610" y="410210"/>
                  </a:lnTo>
                  <a:lnTo>
                    <a:pt x="896620" y="426720"/>
                  </a:lnTo>
                  <a:lnTo>
                    <a:pt x="863600" y="444500"/>
                  </a:lnTo>
                  <a:lnTo>
                    <a:pt x="830580" y="458470"/>
                  </a:lnTo>
                  <a:lnTo>
                    <a:pt x="830580" y="508000"/>
                  </a:lnTo>
                  <a:lnTo>
                    <a:pt x="847089" y="529590"/>
                  </a:lnTo>
                  <a:lnTo>
                    <a:pt x="863600" y="549910"/>
                  </a:lnTo>
                  <a:lnTo>
                    <a:pt x="863600" y="568960"/>
                  </a:lnTo>
                  <a:lnTo>
                    <a:pt x="847089" y="590550"/>
                  </a:lnTo>
                  <a:lnTo>
                    <a:pt x="830580" y="598170"/>
                  </a:lnTo>
                  <a:lnTo>
                    <a:pt x="1229359" y="598170"/>
                  </a:lnTo>
                  <a:lnTo>
                    <a:pt x="1289050" y="585470"/>
                  </a:lnTo>
                  <a:lnTo>
                    <a:pt x="1379220" y="554990"/>
                  </a:lnTo>
                  <a:lnTo>
                    <a:pt x="1409700" y="539750"/>
                  </a:lnTo>
                  <a:lnTo>
                    <a:pt x="1442720" y="521970"/>
                  </a:lnTo>
                  <a:lnTo>
                    <a:pt x="1442720" y="487680"/>
                  </a:lnTo>
                  <a:lnTo>
                    <a:pt x="1426210" y="471170"/>
                  </a:lnTo>
                  <a:lnTo>
                    <a:pt x="1993758" y="471170"/>
                  </a:lnTo>
                  <a:lnTo>
                    <a:pt x="1982469" y="464820"/>
                  </a:lnTo>
                  <a:lnTo>
                    <a:pt x="2706528" y="464820"/>
                  </a:lnTo>
                  <a:lnTo>
                    <a:pt x="2701290" y="461010"/>
                  </a:lnTo>
                  <a:lnTo>
                    <a:pt x="2668269" y="444500"/>
                  </a:lnTo>
                  <a:lnTo>
                    <a:pt x="2620010" y="422910"/>
                  </a:lnTo>
                  <a:lnTo>
                    <a:pt x="2561590" y="406400"/>
                  </a:lnTo>
                  <a:lnTo>
                    <a:pt x="2497727" y="392430"/>
                  </a:lnTo>
                  <a:close/>
                </a:path>
                <a:path w="3157220" h="598170">
                  <a:moveTo>
                    <a:pt x="1993758" y="471170"/>
                  </a:moveTo>
                  <a:lnTo>
                    <a:pt x="1426210" y="471170"/>
                  </a:lnTo>
                  <a:lnTo>
                    <a:pt x="1493520" y="483870"/>
                  </a:lnTo>
                  <a:lnTo>
                    <a:pt x="1540510" y="508000"/>
                  </a:lnTo>
                  <a:lnTo>
                    <a:pt x="1583689" y="534670"/>
                  </a:lnTo>
                  <a:lnTo>
                    <a:pt x="1614170" y="568960"/>
                  </a:lnTo>
                  <a:lnTo>
                    <a:pt x="1629410" y="598170"/>
                  </a:lnTo>
                  <a:lnTo>
                    <a:pt x="2033269" y="598170"/>
                  </a:lnTo>
                  <a:lnTo>
                    <a:pt x="2039619" y="596900"/>
                  </a:lnTo>
                  <a:lnTo>
                    <a:pt x="2056130" y="584200"/>
                  </a:lnTo>
                  <a:lnTo>
                    <a:pt x="2073910" y="565150"/>
                  </a:lnTo>
                  <a:lnTo>
                    <a:pt x="2089150" y="549910"/>
                  </a:lnTo>
                  <a:lnTo>
                    <a:pt x="2073910" y="529590"/>
                  </a:lnTo>
                  <a:lnTo>
                    <a:pt x="2056130" y="508000"/>
                  </a:lnTo>
                  <a:lnTo>
                    <a:pt x="2023110" y="487680"/>
                  </a:lnTo>
                  <a:lnTo>
                    <a:pt x="1993758" y="471170"/>
                  </a:lnTo>
                  <a:close/>
                </a:path>
                <a:path w="3157220" h="598170">
                  <a:moveTo>
                    <a:pt x="2706528" y="464820"/>
                  </a:moveTo>
                  <a:lnTo>
                    <a:pt x="1982469" y="464820"/>
                  </a:lnTo>
                  <a:lnTo>
                    <a:pt x="2039619" y="467360"/>
                  </a:lnTo>
                  <a:lnTo>
                    <a:pt x="2105660" y="473710"/>
                  </a:lnTo>
                  <a:lnTo>
                    <a:pt x="2169160" y="477520"/>
                  </a:lnTo>
                  <a:lnTo>
                    <a:pt x="2226310" y="487680"/>
                  </a:lnTo>
                  <a:lnTo>
                    <a:pt x="2277110" y="495300"/>
                  </a:lnTo>
                  <a:lnTo>
                    <a:pt x="2324100" y="505460"/>
                  </a:lnTo>
                  <a:lnTo>
                    <a:pt x="2357119" y="514350"/>
                  </a:lnTo>
                  <a:lnTo>
                    <a:pt x="2373630" y="529590"/>
                  </a:lnTo>
                  <a:lnTo>
                    <a:pt x="2414269" y="539750"/>
                  </a:lnTo>
                  <a:lnTo>
                    <a:pt x="2498090" y="549910"/>
                  </a:lnTo>
                  <a:lnTo>
                    <a:pt x="2600960" y="558800"/>
                  </a:lnTo>
                  <a:lnTo>
                    <a:pt x="2715260" y="565150"/>
                  </a:lnTo>
                  <a:lnTo>
                    <a:pt x="2839719" y="568960"/>
                  </a:lnTo>
                  <a:lnTo>
                    <a:pt x="3077210" y="568960"/>
                  </a:lnTo>
                  <a:lnTo>
                    <a:pt x="3157219" y="558800"/>
                  </a:lnTo>
                  <a:lnTo>
                    <a:pt x="3093719" y="552450"/>
                  </a:lnTo>
                  <a:lnTo>
                    <a:pt x="3009900" y="546100"/>
                  </a:lnTo>
                  <a:lnTo>
                    <a:pt x="2937510" y="532130"/>
                  </a:lnTo>
                  <a:lnTo>
                    <a:pt x="2874010" y="521970"/>
                  </a:lnTo>
                  <a:lnTo>
                    <a:pt x="2805430" y="508000"/>
                  </a:lnTo>
                  <a:lnTo>
                    <a:pt x="2766060" y="499110"/>
                  </a:lnTo>
                  <a:lnTo>
                    <a:pt x="2715260" y="483870"/>
                  </a:lnTo>
                  <a:lnTo>
                    <a:pt x="2715260" y="471170"/>
                  </a:lnTo>
                  <a:lnTo>
                    <a:pt x="2706528" y="464820"/>
                  </a:lnTo>
                  <a:close/>
                </a:path>
                <a:path w="3157220" h="598170">
                  <a:moveTo>
                    <a:pt x="186689" y="115570"/>
                  </a:moveTo>
                  <a:lnTo>
                    <a:pt x="186689" y="134620"/>
                  </a:lnTo>
                  <a:lnTo>
                    <a:pt x="217170" y="160020"/>
                  </a:lnTo>
                  <a:lnTo>
                    <a:pt x="266700" y="189230"/>
                  </a:lnTo>
                  <a:lnTo>
                    <a:pt x="347980" y="215900"/>
                  </a:lnTo>
                  <a:lnTo>
                    <a:pt x="391160" y="233680"/>
                  </a:lnTo>
                  <a:lnTo>
                    <a:pt x="454660" y="247650"/>
                  </a:lnTo>
                  <a:lnTo>
                    <a:pt x="521970" y="255270"/>
                  </a:lnTo>
                  <a:lnTo>
                    <a:pt x="595630" y="270510"/>
                  </a:lnTo>
                  <a:lnTo>
                    <a:pt x="676910" y="280670"/>
                  </a:lnTo>
                  <a:lnTo>
                    <a:pt x="767080" y="288290"/>
                  </a:lnTo>
                  <a:lnTo>
                    <a:pt x="880110" y="295910"/>
                  </a:lnTo>
                  <a:lnTo>
                    <a:pt x="988060" y="300990"/>
                  </a:lnTo>
                  <a:lnTo>
                    <a:pt x="756920" y="314960"/>
                  </a:lnTo>
                  <a:lnTo>
                    <a:pt x="579120" y="331470"/>
                  </a:lnTo>
                  <a:lnTo>
                    <a:pt x="488950" y="344170"/>
                  </a:lnTo>
                  <a:lnTo>
                    <a:pt x="422910" y="363220"/>
                  </a:lnTo>
                  <a:lnTo>
                    <a:pt x="364489" y="377190"/>
                  </a:lnTo>
                  <a:lnTo>
                    <a:pt x="284480" y="386080"/>
                  </a:lnTo>
                  <a:lnTo>
                    <a:pt x="170180" y="394970"/>
                  </a:lnTo>
                  <a:lnTo>
                    <a:pt x="0" y="403860"/>
                  </a:lnTo>
                  <a:lnTo>
                    <a:pt x="63500" y="414020"/>
                  </a:lnTo>
                  <a:lnTo>
                    <a:pt x="113030" y="420370"/>
                  </a:lnTo>
                  <a:lnTo>
                    <a:pt x="186689" y="426720"/>
                  </a:lnTo>
                  <a:lnTo>
                    <a:pt x="250189" y="430530"/>
                  </a:lnTo>
                  <a:lnTo>
                    <a:pt x="391160" y="433070"/>
                  </a:lnTo>
                  <a:lnTo>
                    <a:pt x="521970" y="430530"/>
                  </a:lnTo>
                  <a:lnTo>
                    <a:pt x="659130" y="422910"/>
                  </a:lnTo>
                  <a:lnTo>
                    <a:pt x="783589" y="414020"/>
                  </a:lnTo>
                  <a:lnTo>
                    <a:pt x="896620" y="403860"/>
                  </a:lnTo>
                  <a:lnTo>
                    <a:pt x="988060" y="392430"/>
                  </a:lnTo>
                  <a:lnTo>
                    <a:pt x="2497727" y="392430"/>
                  </a:lnTo>
                  <a:lnTo>
                    <a:pt x="2480310" y="388620"/>
                  </a:lnTo>
                  <a:lnTo>
                    <a:pt x="2391410" y="377190"/>
                  </a:lnTo>
                  <a:lnTo>
                    <a:pt x="2340610" y="369570"/>
                  </a:lnTo>
                  <a:lnTo>
                    <a:pt x="2293619" y="367030"/>
                  </a:lnTo>
                  <a:lnTo>
                    <a:pt x="2169160" y="367030"/>
                  </a:lnTo>
                  <a:lnTo>
                    <a:pt x="2259330" y="351790"/>
                  </a:lnTo>
                  <a:lnTo>
                    <a:pt x="2357119" y="339090"/>
                  </a:lnTo>
                  <a:lnTo>
                    <a:pt x="2480310" y="331470"/>
                  </a:lnTo>
                  <a:lnTo>
                    <a:pt x="2600960" y="326390"/>
                  </a:lnTo>
                  <a:lnTo>
                    <a:pt x="2749550" y="322580"/>
                  </a:lnTo>
                  <a:lnTo>
                    <a:pt x="3085112" y="322580"/>
                  </a:lnTo>
                  <a:lnTo>
                    <a:pt x="3026410" y="306070"/>
                  </a:lnTo>
                  <a:lnTo>
                    <a:pt x="2929617" y="292100"/>
                  </a:lnTo>
                  <a:lnTo>
                    <a:pt x="1931669" y="292100"/>
                  </a:lnTo>
                  <a:lnTo>
                    <a:pt x="1957387" y="280670"/>
                  </a:lnTo>
                  <a:lnTo>
                    <a:pt x="1369060" y="280670"/>
                  </a:lnTo>
                  <a:lnTo>
                    <a:pt x="1352550" y="264160"/>
                  </a:lnTo>
                  <a:lnTo>
                    <a:pt x="1337310" y="247650"/>
                  </a:lnTo>
                  <a:lnTo>
                    <a:pt x="1238250" y="210820"/>
                  </a:lnTo>
                  <a:lnTo>
                    <a:pt x="1174750" y="196850"/>
                  </a:lnTo>
                  <a:lnTo>
                    <a:pt x="1084580" y="179070"/>
                  </a:lnTo>
                  <a:lnTo>
                    <a:pt x="960120" y="170180"/>
                  </a:lnTo>
                  <a:lnTo>
                    <a:pt x="709930" y="163830"/>
                  </a:lnTo>
                  <a:lnTo>
                    <a:pt x="609600" y="163830"/>
                  </a:lnTo>
                  <a:lnTo>
                    <a:pt x="537210" y="160020"/>
                  </a:lnTo>
                  <a:lnTo>
                    <a:pt x="438150" y="152400"/>
                  </a:lnTo>
                  <a:lnTo>
                    <a:pt x="364489" y="148590"/>
                  </a:lnTo>
                  <a:lnTo>
                    <a:pt x="233680" y="128270"/>
                  </a:lnTo>
                  <a:lnTo>
                    <a:pt x="186689" y="115570"/>
                  </a:lnTo>
                  <a:close/>
                </a:path>
                <a:path w="3157220" h="598170">
                  <a:moveTo>
                    <a:pt x="3085112" y="322580"/>
                  </a:moveTo>
                  <a:lnTo>
                    <a:pt x="2874010" y="322580"/>
                  </a:lnTo>
                  <a:lnTo>
                    <a:pt x="3107690" y="328930"/>
                  </a:lnTo>
                  <a:lnTo>
                    <a:pt x="3085112" y="322580"/>
                  </a:lnTo>
                  <a:close/>
                </a:path>
                <a:path w="3157220" h="598170">
                  <a:moveTo>
                    <a:pt x="2391410" y="247650"/>
                  </a:moveTo>
                  <a:lnTo>
                    <a:pt x="2310130" y="247650"/>
                  </a:lnTo>
                  <a:lnTo>
                    <a:pt x="2209800" y="251460"/>
                  </a:lnTo>
                  <a:lnTo>
                    <a:pt x="2137410" y="255270"/>
                  </a:lnTo>
                  <a:lnTo>
                    <a:pt x="2056130" y="264160"/>
                  </a:lnTo>
                  <a:lnTo>
                    <a:pt x="1988819" y="278130"/>
                  </a:lnTo>
                  <a:lnTo>
                    <a:pt x="1931669" y="292100"/>
                  </a:lnTo>
                  <a:lnTo>
                    <a:pt x="2929617" y="292100"/>
                  </a:lnTo>
                  <a:lnTo>
                    <a:pt x="2749550" y="266700"/>
                  </a:lnTo>
                  <a:lnTo>
                    <a:pt x="2578100" y="255270"/>
                  </a:lnTo>
                  <a:lnTo>
                    <a:pt x="2391410" y="247650"/>
                  </a:lnTo>
                  <a:close/>
                </a:path>
                <a:path w="3157220" h="598170">
                  <a:moveTo>
                    <a:pt x="1851660" y="0"/>
                  </a:moveTo>
                  <a:lnTo>
                    <a:pt x="1778000" y="12700"/>
                  </a:lnTo>
                  <a:lnTo>
                    <a:pt x="1714500" y="30480"/>
                  </a:lnTo>
                  <a:lnTo>
                    <a:pt x="1630680" y="50800"/>
                  </a:lnTo>
                  <a:lnTo>
                    <a:pt x="1573530" y="74930"/>
                  </a:lnTo>
                  <a:lnTo>
                    <a:pt x="1510030" y="97790"/>
                  </a:lnTo>
                  <a:lnTo>
                    <a:pt x="1477010" y="121920"/>
                  </a:lnTo>
                  <a:lnTo>
                    <a:pt x="1459230" y="140970"/>
                  </a:lnTo>
                  <a:lnTo>
                    <a:pt x="1477010" y="163830"/>
                  </a:lnTo>
                  <a:lnTo>
                    <a:pt x="1493520" y="182880"/>
                  </a:lnTo>
                  <a:lnTo>
                    <a:pt x="1510030" y="200660"/>
                  </a:lnTo>
                  <a:lnTo>
                    <a:pt x="1510030" y="215900"/>
                  </a:lnTo>
                  <a:lnTo>
                    <a:pt x="1477010" y="247650"/>
                  </a:lnTo>
                  <a:lnTo>
                    <a:pt x="1409700" y="270510"/>
                  </a:lnTo>
                  <a:lnTo>
                    <a:pt x="1369060" y="280670"/>
                  </a:lnTo>
                  <a:lnTo>
                    <a:pt x="1957387" y="280670"/>
                  </a:lnTo>
                  <a:lnTo>
                    <a:pt x="1988819" y="266700"/>
                  </a:lnTo>
                  <a:lnTo>
                    <a:pt x="2039619" y="247650"/>
                  </a:lnTo>
                  <a:lnTo>
                    <a:pt x="2089150" y="223520"/>
                  </a:lnTo>
                  <a:lnTo>
                    <a:pt x="2119630" y="204470"/>
                  </a:lnTo>
                  <a:lnTo>
                    <a:pt x="2137410" y="182880"/>
                  </a:lnTo>
                  <a:lnTo>
                    <a:pt x="2137410" y="163830"/>
                  </a:lnTo>
                  <a:lnTo>
                    <a:pt x="2105660" y="140970"/>
                  </a:lnTo>
                  <a:lnTo>
                    <a:pt x="2056130" y="121920"/>
                  </a:lnTo>
                  <a:lnTo>
                    <a:pt x="1988819" y="100330"/>
                  </a:lnTo>
                  <a:lnTo>
                    <a:pt x="1948180" y="81280"/>
                  </a:lnTo>
                  <a:lnTo>
                    <a:pt x="1915160" y="64770"/>
                  </a:lnTo>
                  <a:lnTo>
                    <a:pt x="1884680" y="46990"/>
                  </a:lnTo>
                  <a:lnTo>
                    <a:pt x="1868170" y="34290"/>
                  </a:lnTo>
                  <a:lnTo>
                    <a:pt x="1851660" y="20320"/>
                  </a:lnTo>
                  <a:lnTo>
                    <a:pt x="185166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3" name="object 2193"/>
            <p:cNvSpPr/>
            <p:nvPr/>
          </p:nvSpPr>
          <p:spPr>
            <a:xfrm>
              <a:off x="4593589" y="6259830"/>
              <a:ext cx="3158490" cy="598170"/>
            </a:xfrm>
            <a:custGeom>
              <a:avLst/>
              <a:gdLst/>
              <a:ahLst/>
              <a:cxnLst/>
              <a:rect l="l" t="t" r="r" b="b"/>
              <a:pathLst>
                <a:path w="3158490" h="598170">
                  <a:moveTo>
                    <a:pt x="1370330" y="280670"/>
                  </a:moveTo>
                  <a:lnTo>
                    <a:pt x="1353820" y="262890"/>
                  </a:lnTo>
                  <a:lnTo>
                    <a:pt x="1336039" y="247650"/>
                  </a:lnTo>
                  <a:lnTo>
                    <a:pt x="1289050" y="229870"/>
                  </a:lnTo>
                  <a:lnTo>
                    <a:pt x="1239520" y="209550"/>
                  </a:lnTo>
                  <a:lnTo>
                    <a:pt x="1176020" y="195580"/>
                  </a:lnTo>
                  <a:lnTo>
                    <a:pt x="1084580" y="177800"/>
                  </a:lnTo>
                  <a:lnTo>
                    <a:pt x="961389" y="168910"/>
                  </a:lnTo>
                  <a:lnTo>
                    <a:pt x="797560" y="166370"/>
                  </a:lnTo>
                  <a:lnTo>
                    <a:pt x="709930" y="162560"/>
                  </a:lnTo>
                  <a:lnTo>
                    <a:pt x="609600" y="162560"/>
                  </a:lnTo>
                  <a:lnTo>
                    <a:pt x="535939" y="158750"/>
                  </a:lnTo>
                  <a:lnTo>
                    <a:pt x="439420" y="152400"/>
                  </a:lnTo>
                  <a:lnTo>
                    <a:pt x="365760" y="148590"/>
                  </a:lnTo>
                  <a:lnTo>
                    <a:pt x="302260" y="137160"/>
                  </a:lnTo>
                  <a:lnTo>
                    <a:pt x="234950" y="127000"/>
                  </a:lnTo>
                  <a:lnTo>
                    <a:pt x="187960" y="115570"/>
                  </a:lnTo>
                  <a:lnTo>
                    <a:pt x="187960" y="134620"/>
                  </a:lnTo>
                  <a:lnTo>
                    <a:pt x="218439" y="158750"/>
                  </a:lnTo>
                  <a:lnTo>
                    <a:pt x="267970" y="189230"/>
                  </a:lnTo>
                  <a:lnTo>
                    <a:pt x="347980" y="215900"/>
                  </a:lnTo>
                  <a:lnTo>
                    <a:pt x="392430" y="233680"/>
                  </a:lnTo>
                  <a:lnTo>
                    <a:pt x="455930" y="247650"/>
                  </a:lnTo>
                  <a:lnTo>
                    <a:pt x="523239" y="256540"/>
                  </a:lnTo>
                  <a:lnTo>
                    <a:pt x="595630" y="270510"/>
                  </a:lnTo>
                  <a:lnTo>
                    <a:pt x="676910" y="280670"/>
                  </a:lnTo>
                  <a:lnTo>
                    <a:pt x="767080" y="288290"/>
                  </a:lnTo>
                  <a:lnTo>
                    <a:pt x="881380" y="294640"/>
                  </a:lnTo>
                  <a:lnTo>
                    <a:pt x="988060" y="300990"/>
                  </a:lnTo>
                  <a:lnTo>
                    <a:pt x="756920" y="314960"/>
                  </a:lnTo>
                  <a:lnTo>
                    <a:pt x="579120" y="332740"/>
                  </a:lnTo>
                  <a:lnTo>
                    <a:pt x="488950" y="344170"/>
                  </a:lnTo>
                  <a:lnTo>
                    <a:pt x="422910" y="361950"/>
                  </a:lnTo>
                  <a:lnTo>
                    <a:pt x="365760" y="375920"/>
                  </a:lnTo>
                  <a:lnTo>
                    <a:pt x="284480" y="384810"/>
                  </a:lnTo>
                  <a:lnTo>
                    <a:pt x="171450" y="394970"/>
                  </a:lnTo>
                  <a:lnTo>
                    <a:pt x="0" y="402590"/>
                  </a:lnTo>
                  <a:lnTo>
                    <a:pt x="63500" y="414020"/>
                  </a:lnTo>
                  <a:lnTo>
                    <a:pt x="114300" y="420370"/>
                  </a:lnTo>
                  <a:lnTo>
                    <a:pt x="187960" y="426720"/>
                  </a:lnTo>
                  <a:lnTo>
                    <a:pt x="251460" y="429260"/>
                  </a:lnTo>
                  <a:lnTo>
                    <a:pt x="392430" y="433070"/>
                  </a:lnTo>
                  <a:lnTo>
                    <a:pt x="523239" y="429260"/>
                  </a:lnTo>
                  <a:lnTo>
                    <a:pt x="660400" y="422910"/>
                  </a:lnTo>
                  <a:lnTo>
                    <a:pt x="783589" y="414020"/>
                  </a:lnTo>
                  <a:lnTo>
                    <a:pt x="897889" y="402590"/>
                  </a:lnTo>
                  <a:lnTo>
                    <a:pt x="988060" y="392430"/>
                  </a:lnTo>
                  <a:lnTo>
                    <a:pt x="944880" y="410210"/>
                  </a:lnTo>
                  <a:lnTo>
                    <a:pt x="897889" y="426720"/>
                  </a:lnTo>
                  <a:lnTo>
                    <a:pt x="864870" y="443230"/>
                  </a:lnTo>
                  <a:lnTo>
                    <a:pt x="830580" y="457200"/>
                  </a:lnTo>
                  <a:lnTo>
                    <a:pt x="830580" y="473710"/>
                  </a:lnTo>
                  <a:lnTo>
                    <a:pt x="830580" y="491490"/>
                  </a:lnTo>
                  <a:lnTo>
                    <a:pt x="830580" y="506730"/>
                  </a:lnTo>
                  <a:lnTo>
                    <a:pt x="847089" y="528320"/>
                  </a:lnTo>
                  <a:lnTo>
                    <a:pt x="864870" y="548640"/>
                  </a:lnTo>
                  <a:lnTo>
                    <a:pt x="864870" y="568960"/>
                  </a:lnTo>
                  <a:lnTo>
                    <a:pt x="847089" y="589280"/>
                  </a:lnTo>
                  <a:lnTo>
                    <a:pt x="829310" y="598170"/>
                  </a:lnTo>
                </a:path>
                <a:path w="3158490" h="598170">
                  <a:moveTo>
                    <a:pt x="1229614" y="598170"/>
                  </a:moveTo>
                  <a:lnTo>
                    <a:pt x="1289050" y="586740"/>
                  </a:lnTo>
                  <a:lnTo>
                    <a:pt x="1336039" y="568960"/>
                  </a:lnTo>
                  <a:lnTo>
                    <a:pt x="1380489" y="554990"/>
                  </a:lnTo>
                  <a:lnTo>
                    <a:pt x="1409700" y="539750"/>
                  </a:lnTo>
                  <a:lnTo>
                    <a:pt x="1443989" y="520700"/>
                  </a:lnTo>
                  <a:lnTo>
                    <a:pt x="1443989" y="505460"/>
                  </a:lnTo>
                  <a:lnTo>
                    <a:pt x="1443989" y="487680"/>
                  </a:lnTo>
                  <a:lnTo>
                    <a:pt x="1426210" y="469900"/>
                  </a:lnTo>
                  <a:lnTo>
                    <a:pt x="1493520" y="483870"/>
                  </a:lnTo>
                  <a:lnTo>
                    <a:pt x="1540510" y="506730"/>
                  </a:lnTo>
                  <a:lnTo>
                    <a:pt x="1583689" y="535940"/>
                  </a:lnTo>
                  <a:lnTo>
                    <a:pt x="1614170" y="568960"/>
                  </a:lnTo>
                  <a:lnTo>
                    <a:pt x="1629992" y="598170"/>
                  </a:lnTo>
                </a:path>
                <a:path w="3158490" h="598170">
                  <a:moveTo>
                    <a:pt x="2032362" y="598170"/>
                  </a:moveTo>
                  <a:lnTo>
                    <a:pt x="2039619" y="595630"/>
                  </a:lnTo>
                  <a:lnTo>
                    <a:pt x="2056130" y="582930"/>
                  </a:lnTo>
                  <a:lnTo>
                    <a:pt x="2072639" y="565150"/>
                  </a:lnTo>
                  <a:lnTo>
                    <a:pt x="2090419" y="548640"/>
                  </a:lnTo>
                  <a:lnTo>
                    <a:pt x="2072639" y="528320"/>
                  </a:lnTo>
                  <a:lnTo>
                    <a:pt x="2056130" y="506730"/>
                  </a:lnTo>
                  <a:lnTo>
                    <a:pt x="2023110" y="487680"/>
                  </a:lnTo>
                  <a:lnTo>
                    <a:pt x="1982469" y="464820"/>
                  </a:lnTo>
                  <a:lnTo>
                    <a:pt x="2039619" y="466090"/>
                  </a:lnTo>
                  <a:lnTo>
                    <a:pt x="2106930" y="473710"/>
                  </a:lnTo>
                  <a:lnTo>
                    <a:pt x="2170430" y="476250"/>
                  </a:lnTo>
                  <a:lnTo>
                    <a:pt x="2227580" y="487680"/>
                  </a:lnTo>
                  <a:lnTo>
                    <a:pt x="2277110" y="495300"/>
                  </a:lnTo>
                  <a:lnTo>
                    <a:pt x="2324100" y="505460"/>
                  </a:lnTo>
                  <a:lnTo>
                    <a:pt x="2357119" y="514350"/>
                  </a:lnTo>
                  <a:lnTo>
                    <a:pt x="2374900" y="528320"/>
                  </a:lnTo>
                  <a:lnTo>
                    <a:pt x="2414269" y="539750"/>
                  </a:lnTo>
                  <a:lnTo>
                    <a:pt x="2498090" y="548640"/>
                  </a:lnTo>
                  <a:lnTo>
                    <a:pt x="2602230" y="557530"/>
                  </a:lnTo>
                  <a:lnTo>
                    <a:pt x="2715260" y="565150"/>
                  </a:lnTo>
                  <a:lnTo>
                    <a:pt x="2839719" y="568960"/>
                  </a:lnTo>
                  <a:lnTo>
                    <a:pt x="2970530" y="568960"/>
                  </a:lnTo>
                  <a:lnTo>
                    <a:pt x="3077210" y="568960"/>
                  </a:lnTo>
                  <a:lnTo>
                    <a:pt x="3158490" y="557530"/>
                  </a:lnTo>
                  <a:lnTo>
                    <a:pt x="3094990" y="551180"/>
                  </a:lnTo>
                  <a:lnTo>
                    <a:pt x="3011169" y="546100"/>
                  </a:lnTo>
                  <a:lnTo>
                    <a:pt x="2937510" y="532130"/>
                  </a:lnTo>
                  <a:lnTo>
                    <a:pt x="2874010" y="520700"/>
                  </a:lnTo>
                  <a:lnTo>
                    <a:pt x="2806700" y="506730"/>
                  </a:lnTo>
                  <a:lnTo>
                    <a:pt x="2766060" y="497840"/>
                  </a:lnTo>
                  <a:lnTo>
                    <a:pt x="2715260" y="483870"/>
                  </a:lnTo>
                  <a:lnTo>
                    <a:pt x="2715260" y="469900"/>
                  </a:lnTo>
                  <a:lnTo>
                    <a:pt x="2702560" y="461010"/>
                  </a:lnTo>
                  <a:lnTo>
                    <a:pt x="2618740" y="422910"/>
                  </a:lnTo>
                  <a:lnTo>
                    <a:pt x="2561590" y="406400"/>
                  </a:lnTo>
                  <a:lnTo>
                    <a:pt x="2481580" y="388620"/>
                  </a:lnTo>
                  <a:lnTo>
                    <a:pt x="2391410" y="375920"/>
                  </a:lnTo>
                  <a:lnTo>
                    <a:pt x="2340610" y="369570"/>
                  </a:lnTo>
                  <a:lnTo>
                    <a:pt x="2293619" y="365760"/>
                  </a:lnTo>
                  <a:lnTo>
                    <a:pt x="2227580" y="365760"/>
                  </a:lnTo>
                  <a:lnTo>
                    <a:pt x="2170430" y="365760"/>
                  </a:lnTo>
                  <a:lnTo>
                    <a:pt x="2260600" y="351790"/>
                  </a:lnTo>
                  <a:lnTo>
                    <a:pt x="2357119" y="339090"/>
                  </a:lnTo>
                  <a:lnTo>
                    <a:pt x="2481580" y="332740"/>
                  </a:lnTo>
                  <a:lnTo>
                    <a:pt x="2602230" y="325120"/>
                  </a:lnTo>
                  <a:lnTo>
                    <a:pt x="2749550" y="321310"/>
                  </a:lnTo>
                  <a:lnTo>
                    <a:pt x="2874010" y="321310"/>
                  </a:lnTo>
                  <a:lnTo>
                    <a:pt x="2994660" y="325120"/>
                  </a:lnTo>
                  <a:lnTo>
                    <a:pt x="3107690" y="328930"/>
                  </a:lnTo>
                  <a:lnTo>
                    <a:pt x="3027680" y="307340"/>
                  </a:lnTo>
                  <a:lnTo>
                    <a:pt x="2903219" y="288290"/>
                  </a:lnTo>
                  <a:lnTo>
                    <a:pt x="2749550" y="266700"/>
                  </a:lnTo>
                  <a:lnTo>
                    <a:pt x="2578100" y="254000"/>
                  </a:lnTo>
                  <a:lnTo>
                    <a:pt x="2481580" y="250190"/>
                  </a:lnTo>
                  <a:lnTo>
                    <a:pt x="2391410" y="247650"/>
                  </a:lnTo>
                  <a:lnTo>
                    <a:pt x="2311400" y="247650"/>
                  </a:lnTo>
                  <a:lnTo>
                    <a:pt x="2209800" y="250190"/>
                  </a:lnTo>
                  <a:lnTo>
                    <a:pt x="2136140" y="254000"/>
                  </a:lnTo>
                  <a:lnTo>
                    <a:pt x="2056130" y="262890"/>
                  </a:lnTo>
                  <a:lnTo>
                    <a:pt x="1988819" y="276860"/>
                  </a:lnTo>
                  <a:lnTo>
                    <a:pt x="1932939" y="290830"/>
                  </a:lnTo>
                  <a:lnTo>
                    <a:pt x="1988819" y="266700"/>
                  </a:lnTo>
                  <a:lnTo>
                    <a:pt x="2039619" y="247650"/>
                  </a:lnTo>
                  <a:lnTo>
                    <a:pt x="2090419" y="222250"/>
                  </a:lnTo>
                  <a:lnTo>
                    <a:pt x="2119630" y="203200"/>
                  </a:lnTo>
                  <a:lnTo>
                    <a:pt x="2136140" y="181610"/>
                  </a:lnTo>
                  <a:lnTo>
                    <a:pt x="2136140" y="162560"/>
                  </a:lnTo>
                  <a:lnTo>
                    <a:pt x="2106930" y="140970"/>
                  </a:lnTo>
                  <a:lnTo>
                    <a:pt x="2056130" y="121920"/>
                  </a:lnTo>
                  <a:lnTo>
                    <a:pt x="1988819" y="100330"/>
                  </a:lnTo>
                  <a:lnTo>
                    <a:pt x="1949450" y="81280"/>
                  </a:lnTo>
                  <a:lnTo>
                    <a:pt x="1915160" y="63500"/>
                  </a:lnTo>
                  <a:lnTo>
                    <a:pt x="1885950" y="45720"/>
                  </a:lnTo>
                  <a:lnTo>
                    <a:pt x="1868170" y="34290"/>
                  </a:lnTo>
                  <a:lnTo>
                    <a:pt x="1851660" y="19050"/>
                  </a:lnTo>
                  <a:lnTo>
                    <a:pt x="1851660" y="8890"/>
                  </a:lnTo>
                  <a:lnTo>
                    <a:pt x="1851660" y="0"/>
                  </a:lnTo>
                  <a:lnTo>
                    <a:pt x="1778000" y="12700"/>
                  </a:lnTo>
                  <a:lnTo>
                    <a:pt x="1714500" y="30480"/>
                  </a:lnTo>
                  <a:lnTo>
                    <a:pt x="1630680" y="49530"/>
                  </a:lnTo>
                  <a:lnTo>
                    <a:pt x="1574800" y="74930"/>
                  </a:lnTo>
                  <a:lnTo>
                    <a:pt x="1510030" y="96520"/>
                  </a:lnTo>
                  <a:lnTo>
                    <a:pt x="1477010" y="121920"/>
                  </a:lnTo>
                  <a:lnTo>
                    <a:pt x="1460500" y="140970"/>
                  </a:lnTo>
                  <a:lnTo>
                    <a:pt x="1477010" y="162560"/>
                  </a:lnTo>
                  <a:lnTo>
                    <a:pt x="1493520" y="181610"/>
                  </a:lnTo>
                  <a:lnTo>
                    <a:pt x="1510030" y="199390"/>
                  </a:lnTo>
                  <a:lnTo>
                    <a:pt x="1510030" y="215900"/>
                  </a:lnTo>
                  <a:lnTo>
                    <a:pt x="1493520" y="233680"/>
                  </a:lnTo>
                  <a:lnTo>
                    <a:pt x="1477010" y="247650"/>
                  </a:lnTo>
                  <a:lnTo>
                    <a:pt x="1443989" y="260350"/>
                  </a:lnTo>
                  <a:lnTo>
                    <a:pt x="1409700" y="270510"/>
                  </a:lnTo>
                  <a:lnTo>
                    <a:pt x="1370330" y="280670"/>
                  </a:lnTo>
                </a:path>
                <a:path w="3158490" h="59817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4" name="object 2194"/>
            <p:cNvSpPr/>
            <p:nvPr/>
          </p:nvSpPr>
          <p:spPr>
            <a:xfrm>
              <a:off x="6272707" y="6183630"/>
              <a:ext cx="96520" cy="19050"/>
            </a:xfrm>
            <a:custGeom>
              <a:avLst/>
              <a:gdLst/>
              <a:ahLst/>
              <a:cxnLst/>
              <a:rect l="l" t="t" r="r" b="b"/>
              <a:pathLst>
                <a:path w="96520" h="19050">
                  <a:moveTo>
                    <a:pt x="96342" y="0"/>
                  </a:moveTo>
                  <a:lnTo>
                    <a:pt x="44767" y="8890"/>
                  </a:lnTo>
                  <a:lnTo>
                    <a:pt x="22682" y="12700"/>
                  </a:lnTo>
                  <a:lnTo>
                    <a:pt x="0" y="19050"/>
                  </a:lnTo>
                  <a:lnTo>
                    <a:pt x="96342" y="19050"/>
                  </a:lnTo>
                  <a:lnTo>
                    <a:pt x="96342" y="8890"/>
                  </a:lnTo>
                  <a:lnTo>
                    <a:pt x="96342" y="0"/>
                  </a:lnTo>
                  <a:close/>
                </a:path>
              </a:pathLst>
            </a:custGeom>
            <a:solidFill>
              <a:srgbClr val="003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5" name="object 2195"/>
            <p:cNvSpPr/>
            <p:nvPr/>
          </p:nvSpPr>
          <p:spPr>
            <a:xfrm>
              <a:off x="6252299" y="6202680"/>
              <a:ext cx="122555" cy="10160"/>
            </a:xfrm>
            <a:custGeom>
              <a:avLst/>
              <a:gdLst/>
              <a:ahLst/>
              <a:cxnLst/>
              <a:rect l="l" t="t" r="r" b="b"/>
              <a:pathLst>
                <a:path w="122554" h="10160">
                  <a:moveTo>
                    <a:pt x="121996" y="1270"/>
                  </a:moveTo>
                  <a:lnTo>
                    <a:pt x="116751" y="1270"/>
                  </a:lnTo>
                  <a:lnTo>
                    <a:pt x="116751" y="0"/>
                  </a:lnTo>
                  <a:lnTo>
                    <a:pt x="18135" y="0"/>
                  </a:lnTo>
                  <a:lnTo>
                    <a:pt x="18135" y="1270"/>
                  </a:lnTo>
                  <a:lnTo>
                    <a:pt x="0" y="1270"/>
                  </a:lnTo>
                  <a:lnTo>
                    <a:pt x="0" y="10160"/>
                  </a:lnTo>
                  <a:lnTo>
                    <a:pt x="121996" y="10160"/>
                  </a:lnTo>
                  <a:lnTo>
                    <a:pt x="121996" y="1270"/>
                  </a:lnTo>
                  <a:close/>
                </a:path>
              </a:pathLst>
            </a:custGeom>
            <a:solidFill>
              <a:srgbClr val="003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6" name="object 2196"/>
            <p:cNvSpPr/>
            <p:nvPr/>
          </p:nvSpPr>
          <p:spPr>
            <a:xfrm>
              <a:off x="6198362" y="6211570"/>
              <a:ext cx="192405" cy="10160"/>
            </a:xfrm>
            <a:custGeom>
              <a:avLst/>
              <a:gdLst/>
              <a:ahLst/>
              <a:cxnLst/>
              <a:rect l="l" t="t" r="r" b="b"/>
              <a:pathLst>
                <a:path w="192404" h="10160">
                  <a:moveTo>
                    <a:pt x="179693" y="0"/>
                  </a:moveTo>
                  <a:lnTo>
                    <a:pt x="42599" y="0"/>
                  </a:lnTo>
                  <a:lnTo>
                    <a:pt x="33527" y="2539"/>
                  </a:lnTo>
                  <a:lnTo>
                    <a:pt x="0" y="10159"/>
                  </a:lnTo>
                  <a:lnTo>
                    <a:pt x="192150" y="10159"/>
                  </a:lnTo>
                  <a:lnTo>
                    <a:pt x="187198" y="6349"/>
                  </a:lnTo>
                  <a:lnTo>
                    <a:pt x="179693" y="0"/>
                  </a:lnTo>
                  <a:close/>
                </a:path>
              </a:pathLst>
            </a:custGeom>
            <a:solidFill>
              <a:srgbClr val="003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7" name="object 2197"/>
            <p:cNvSpPr/>
            <p:nvPr/>
          </p:nvSpPr>
          <p:spPr>
            <a:xfrm>
              <a:off x="6156452" y="6221730"/>
              <a:ext cx="247015" cy="10160"/>
            </a:xfrm>
            <a:custGeom>
              <a:avLst/>
              <a:gdLst/>
              <a:ahLst/>
              <a:cxnLst/>
              <a:rect l="l" t="t" r="r" b="b"/>
              <a:pathLst>
                <a:path w="247014" h="10160">
                  <a:moveTo>
                    <a:pt x="246786" y="8890"/>
                  </a:moveTo>
                  <a:lnTo>
                    <a:pt x="239839" y="8890"/>
                  </a:lnTo>
                  <a:lnTo>
                    <a:pt x="239839" y="0"/>
                  </a:lnTo>
                  <a:lnTo>
                    <a:pt x="22352" y="0"/>
                  </a:lnTo>
                  <a:lnTo>
                    <a:pt x="22352" y="8890"/>
                  </a:lnTo>
                  <a:lnTo>
                    <a:pt x="0" y="8890"/>
                  </a:lnTo>
                  <a:lnTo>
                    <a:pt x="0" y="10160"/>
                  </a:lnTo>
                  <a:lnTo>
                    <a:pt x="246786" y="10160"/>
                  </a:lnTo>
                  <a:lnTo>
                    <a:pt x="246786" y="8890"/>
                  </a:lnTo>
                  <a:close/>
                </a:path>
              </a:pathLst>
            </a:custGeom>
            <a:solidFill>
              <a:srgbClr val="003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8" name="object 2198"/>
            <p:cNvSpPr/>
            <p:nvPr/>
          </p:nvSpPr>
          <p:spPr>
            <a:xfrm>
              <a:off x="6138062" y="6231890"/>
              <a:ext cx="277495" cy="10160"/>
            </a:xfrm>
            <a:custGeom>
              <a:avLst/>
              <a:gdLst/>
              <a:ahLst/>
              <a:cxnLst/>
              <a:rect l="l" t="t" r="r" b="b"/>
              <a:pathLst>
                <a:path w="277495" h="10160">
                  <a:moveTo>
                    <a:pt x="276936" y="1270"/>
                  </a:moveTo>
                  <a:lnTo>
                    <a:pt x="267525" y="1270"/>
                  </a:lnTo>
                  <a:lnTo>
                    <a:pt x="267525" y="0"/>
                  </a:lnTo>
                  <a:lnTo>
                    <a:pt x="12801" y="0"/>
                  </a:lnTo>
                  <a:lnTo>
                    <a:pt x="12801" y="1270"/>
                  </a:lnTo>
                  <a:lnTo>
                    <a:pt x="0" y="1270"/>
                  </a:lnTo>
                  <a:lnTo>
                    <a:pt x="0" y="10160"/>
                  </a:lnTo>
                  <a:lnTo>
                    <a:pt x="276936" y="10160"/>
                  </a:lnTo>
                  <a:lnTo>
                    <a:pt x="276936" y="1270"/>
                  </a:lnTo>
                  <a:close/>
                </a:path>
              </a:pathLst>
            </a:custGeom>
            <a:solidFill>
              <a:srgbClr val="003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9" name="object 2199"/>
            <p:cNvSpPr/>
            <p:nvPr/>
          </p:nvSpPr>
          <p:spPr>
            <a:xfrm>
              <a:off x="6105207" y="6240780"/>
              <a:ext cx="337185" cy="11430"/>
            </a:xfrm>
            <a:custGeom>
              <a:avLst/>
              <a:gdLst/>
              <a:ahLst/>
              <a:cxnLst/>
              <a:rect l="l" t="t" r="r" b="b"/>
              <a:pathLst>
                <a:path w="337185" h="11429">
                  <a:moveTo>
                    <a:pt x="315677" y="0"/>
                  </a:moveTo>
                  <a:lnTo>
                    <a:pt x="25717" y="0"/>
                  </a:lnTo>
                  <a:lnTo>
                    <a:pt x="0" y="11430"/>
                  </a:lnTo>
                  <a:lnTo>
                    <a:pt x="336843" y="11430"/>
                  </a:lnTo>
                  <a:lnTo>
                    <a:pt x="315677" y="0"/>
                  </a:lnTo>
                  <a:close/>
                </a:path>
              </a:pathLst>
            </a:custGeom>
            <a:solidFill>
              <a:srgbClr val="003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0" name="object 2200"/>
            <p:cNvSpPr/>
            <p:nvPr/>
          </p:nvSpPr>
          <p:spPr>
            <a:xfrm>
              <a:off x="6087389" y="6250940"/>
              <a:ext cx="368935" cy="10160"/>
            </a:xfrm>
            <a:custGeom>
              <a:avLst/>
              <a:gdLst/>
              <a:ahLst/>
              <a:cxnLst/>
              <a:rect l="l" t="t" r="r" b="b"/>
              <a:pathLst>
                <a:path w="368935" h="10160">
                  <a:moveTo>
                    <a:pt x="368769" y="7620"/>
                  </a:moveTo>
                  <a:lnTo>
                    <a:pt x="359359" y="7620"/>
                  </a:lnTo>
                  <a:lnTo>
                    <a:pt x="359359" y="0"/>
                  </a:lnTo>
                  <a:lnTo>
                    <a:pt x="12103" y="0"/>
                  </a:lnTo>
                  <a:lnTo>
                    <a:pt x="12103" y="7620"/>
                  </a:lnTo>
                  <a:lnTo>
                    <a:pt x="0" y="7620"/>
                  </a:lnTo>
                  <a:lnTo>
                    <a:pt x="0" y="10160"/>
                  </a:lnTo>
                  <a:lnTo>
                    <a:pt x="368769" y="10160"/>
                  </a:lnTo>
                  <a:lnTo>
                    <a:pt x="368769" y="7620"/>
                  </a:lnTo>
                  <a:close/>
                </a:path>
              </a:pathLst>
            </a:custGeom>
            <a:solidFill>
              <a:srgbClr val="004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1" name="object 2201"/>
            <p:cNvSpPr/>
            <p:nvPr/>
          </p:nvSpPr>
          <p:spPr>
            <a:xfrm>
              <a:off x="6064453" y="6261100"/>
              <a:ext cx="408305" cy="10160"/>
            </a:xfrm>
            <a:custGeom>
              <a:avLst/>
              <a:gdLst/>
              <a:ahLst/>
              <a:cxnLst/>
              <a:rect l="l" t="t" r="r" b="b"/>
              <a:pathLst>
                <a:path w="408304" h="10160">
                  <a:moveTo>
                    <a:pt x="407885" y="3810"/>
                  </a:moveTo>
                  <a:lnTo>
                    <a:pt x="397586" y="3810"/>
                  </a:lnTo>
                  <a:lnTo>
                    <a:pt x="397586" y="0"/>
                  </a:lnTo>
                  <a:lnTo>
                    <a:pt x="14109" y="0"/>
                  </a:lnTo>
                  <a:lnTo>
                    <a:pt x="14109" y="3810"/>
                  </a:lnTo>
                  <a:lnTo>
                    <a:pt x="0" y="3810"/>
                  </a:lnTo>
                  <a:lnTo>
                    <a:pt x="0" y="10160"/>
                  </a:lnTo>
                  <a:lnTo>
                    <a:pt x="407885" y="10160"/>
                  </a:lnTo>
                  <a:lnTo>
                    <a:pt x="407885" y="3810"/>
                  </a:lnTo>
                  <a:close/>
                </a:path>
              </a:pathLst>
            </a:custGeom>
            <a:solidFill>
              <a:srgbClr val="004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2" name="object 2202"/>
            <p:cNvSpPr/>
            <p:nvPr/>
          </p:nvSpPr>
          <p:spPr>
            <a:xfrm>
              <a:off x="6027419" y="6271260"/>
              <a:ext cx="473709" cy="10160"/>
            </a:xfrm>
            <a:custGeom>
              <a:avLst/>
              <a:gdLst/>
              <a:ahLst/>
              <a:cxnLst/>
              <a:rect l="l" t="t" r="r" b="b"/>
              <a:pathLst>
                <a:path w="473710" h="10160">
                  <a:moveTo>
                    <a:pt x="451696" y="0"/>
                  </a:moveTo>
                  <a:lnTo>
                    <a:pt x="28222" y="0"/>
                  </a:lnTo>
                  <a:lnTo>
                    <a:pt x="0" y="10159"/>
                  </a:lnTo>
                  <a:lnTo>
                    <a:pt x="473371" y="10159"/>
                  </a:lnTo>
                  <a:lnTo>
                    <a:pt x="451696" y="0"/>
                  </a:lnTo>
                  <a:close/>
                </a:path>
              </a:pathLst>
            </a:custGeom>
            <a:solidFill>
              <a:srgbClr val="004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3" name="object 2203"/>
            <p:cNvSpPr/>
            <p:nvPr/>
          </p:nvSpPr>
          <p:spPr>
            <a:xfrm>
              <a:off x="6013516" y="6280150"/>
              <a:ext cx="516890" cy="11430"/>
            </a:xfrm>
            <a:custGeom>
              <a:avLst/>
              <a:gdLst/>
              <a:ahLst/>
              <a:cxnLst/>
              <a:rect l="l" t="t" r="r" b="b"/>
              <a:pathLst>
                <a:path w="516890" h="11429">
                  <a:moveTo>
                    <a:pt x="484565" y="0"/>
                  </a:moveTo>
                  <a:lnTo>
                    <a:pt x="17430" y="0"/>
                  </a:lnTo>
                  <a:lnTo>
                    <a:pt x="13903" y="1270"/>
                  </a:lnTo>
                  <a:lnTo>
                    <a:pt x="0" y="11429"/>
                  </a:lnTo>
                  <a:lnTo>
                    <a:pt x="516449" y="11429"/>
                  </a:lnTo>
                  <a:lnTo>
                    <a:pt x="492693" y="3809"/>
                  </a:lnTo>
                  <a:lnTo>
                    <a:pt x="484565" y="0"/>
                  </a:lnTo>
                  <a:close/>
                </a:path>
              </a:pathLst>
            </a:custGeom>
            <a:solidFill>
              <a:srgbClr val="004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4" name="object 2204"/>
            <p:cNvSpPr/>
            <p:nvPr/>
          </p:nvSpPr>
          <p:spPr>
            <a:xfrm>
              <a:off x="4704080" y="6290310"/>
              <a:ext cx="1854200" cy="10160"/>
            </a:xfrm>
            <a:custGeom>
              <a:avLst/>
              <a:gdLst/>
              <a:ahLst/>
              <a:cxnLst/>
              <a:rect l="l" t="t" r="r" b="b"/>
              <a:pathLst>
                <a:path w="1854200" h="10160">
                  <a:moveTo>
                    <a:pt x="4699" y="10160"/>
                  </a:moveTo>
                  <a:lnTo>
                    <a:pt x="0" y="8890"/>
                  </a:lnTo>
                  <a:lnTo>
                    <a:pt x="0" y="10160"/>
                  </a:lnTo>
                  <a:lnTo>
                    <a:pt x="4699" y="10160"/>
                  </a:lnTo>
                  <a:close/>
                </a:path>
                <a:path w="1854200" h="10160">
                  <a:moveTo>
                    <a:pt x="1853590" y="10160"/>
                  </a:moveTo>
                  <a:lnTo>
                    <a:pt x="1821916" y="0"/>
                  </a:lnTo>
                  <a:lnTo>
                    <a:pt x="1311173" y="0"/>
                  </a:lnTo>
                  <a:lnTo>
                    <a:pt x="1297266" y="10160"/>
                  </a:lnTo>
                  <a:lnTo>
                    <a:pt x="1853590" y="10160"/>
                  </a:lnTo>
                  <a:close/>
                </a:path>
              </a:pathLst>
            </a:custGeom>
            <a:solidFill>
              <a:srgbClr val="004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5" name="object 2205"/>
            <p:cNvSpPr/>
            <p:nvPr/>
          </p:nvSpPr>
          <p:spPr>
            <a:xfrm>
              <a:off x="4704080" y="6300470"/>
              <a:ext cx="1882775" cy="10160"/>
            </a:xfrm>
            <a:custGeom>
              <a:avLst/>
              <a:gdLst/>
              <a:ahLst/>
              <a:cxnLst/>
              <a:rect l="l" t="t" r="r" b="b"/>
              <a:pathLst>
                <a:path w="1882775" h="10160">
                  <a:moveTo>
                    <a:pt x="4699" y="0"/>
                  </a:moveTo>
                  <a:lnTo>
                    <a:pt x="0" y="0"/>
                  </a:lnTo>
                  <a:lnTo>
                    <a:pt x="0" y="10159"/>
                  </a:lnTo>
                  <a:lnTo>
                    <a:pt x="42291" y="10159"/>
                  </a:lnTo>
                  <a:lnTo>
                    <a:pt x="4699" y="0"/>
                  </a:lnTo>
                  <a:close/>
                </a:path>
                <a:path w="1882775" h="10160">
                  <a:moveTo>
                    <a:pt x="1853602" y="0"/>
                  </a:moveTo>
                  <a:lnTo>
                    <a:pt x="1297271" y="0"/>
                  </a:lnTo>
                  <a:lnTo>
                    <a:pt x="1290320" y="5079"/>
                  </a:lnTo>
                  <a:lnTo>
                    <a:pt x="1285578" y="10159"/>
                  </a:lnTo>
                  <a:lnTo>
                    <a:pt x="1882648" y="10159"/>
                  </a:lnTo>
                  <a:lnTo>
                    <a:pt x="1869440" y="5079"/>
                  </a:lnTo>
                  <a:lnTo>
                    <a:pt x="1853602" y="0"/>
                  </a:lnTo>
                  <a:close/>
                </a:path>
              </a:pathLst>
            </a:custGeom>
            <a:solidFill>
              <a:srgbClr val="004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6" name="object 2206"/>
            <p:cNvSpPr/>
            <p:nvPr/>
          </p:nvSpPr>
          <p:spPr>
            <a:xfrm>
              <a:off x="4704080" y="6310630"/>
              <a:ext cx="1909445" cy="10160"/>
            </a:xfrm>
            <a:custGeom>
              <a:avLst/>
              <a:gdLst/>
              <a:ahLst/>
              <a:cxnLst/>
              <a:rect l="l" t="t" r="r" b="b"/>
              <a:pathLst>
                <a:path w="1909445" h="10160">
                  <a:moveTo>
                    <a:pt x="42291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3048" y="10160"/>
                  </a:lnTo>
                  <a:lnTo>
                    <a:pt x="104219" y="10160"/>
                  </a:lnTo>
                  <a:lnTo>
                    <a:pt x="46990" y="1270"/>
                  </a:lnTo>
                  <a:lnTo>
                    <a:pt x="42291" y="0"/>
                  </a:lnTo>
                  <a:close/>
                </a:path>
                <a:path w="1909445" h="10160">
                  <a:moveTo>
                    <a:pt x="1882648" y="0"/>
                  </a:moveTo>
                  <a:lnTo>
                    <a:pt x="1285578" y="0"/>
                  </a:lnTo>
                  <a:lnTo>
                    <a:pt x="1276096" y="10160"/>
                  </a:lnTo>
                  <a:lnTo>
                    <a:pt x="1909064" y="10160"/>
                  </a:lnTo>
                  <a:lnTo>
                    <a:pt x="1882648" y="0"/>
                  </a:lnTo>
                  <a:close/>
                </a:path>
              </a:pathLst>
            </a:custGeom>
            <a:solidFill>
              <a:srgbClr val="004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7" name="object 2207"/>
            <p:cNvSpPr/>
            <p:nvPr/>
          </p:nvSpPr>
          <p:spPr>
            <a:xfrm>
              <a:off x="4705604" y="6319520"/>
              <a:ext cx="1921510" cy="10160"/>
            </a:xfrm>
            <a:custGeom>
              <a:avLst/>
              <a:gdLst/>
              <a:ahLst/>
              <a:cxnLst/>
              <a:rect l="l" t="t" r="r" b="b"/>
              <a:pathLst>
                <a:path w="1921509" h="10160">
                  <a:moveTo>
                    <a:pt x="159918" y="10160"/>
                  </a:moveTo>
                  <a:lnTo>
                    <a:pt x="94513" y="0"/>
                  </a:lnTo>
                  <a:lnTo>
                    <a:pt x="0" y="0"/>
                  </a:lnTo>
                  <a:lnTo>
                    <a:pt x="12192" y="10160"/>
                  </a:lnTo>
                  <a:lnTo>
                    <a:pt x="159918" y="10160"/>
                  </a:lnTo>
                  <a:close/>
                </a:path>
                <a:path w="1921509" h="10160">
                  <a:moveTo>
                    <a:pt x="1920963" y="5080"/>
                  </a:moveTo>
                  <a:lnTo>
                    <a:pt x="1910842" y="5080"/>
                  </a:lnTo>
                  <a:lnTo>
                    <a:pt x="1910842" y="0"/>
                  </a:lnTo>
                  <a:lnTo>
                    <a:pt x="1273378" y="0"/>
                  </a:lnTo>
                  <a:lnTo>
                    <a:pt x="1273378" y="5080"/>
                  </a:lnTo>
                  <a:lnTo>
                    <a:pt x="1272984" y="5080"/>
                  </a:lnTo>
                  <a:lnTo>
                    <a:pt x="1272984" y="10160"/>
                  </a:lnTo>
                  <a:lnTo>
                    <a:pt x="1920963" y="10160"/>
                  </a:lnTo>
                  <a:lnTo>
                    <a:pt x="1920963" y="5080"/>
                  </a:lnTo>
                  <a:close/>
                </a:path>
              </a:pathLst>
            </a:custGeom>
            <a:solidFill>
              <a:srgbClr val="004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8" name="object 2208"/>
            <p:cNvSpPr/>
            <p:nvPr/>
          </p:nvSpPr>
          <p:spPr>
            <a:xfrm>
              <a:off x="4717795" y="6329680"/>
              <a:ext cx="1926589" cy="10160"/>
            </a:xfrm>
            <a:custGeom>
              <a:avLst/>
              <a:gdLst/>
              <a:ahLst/>
              <a:cxnLst/>
              <a:rect l="l" t="t" r="r" b="b"/>
              <a:pathLst>
                <a:path w="1926590" h="10160">
                  <a:moveTo>
                    <a:pt x="147732" y="0"/>
                  </a:moveTo>
                  <a:lnTo>
                    <a:pt x="0" y="0"/>
                  </a:lnTo>
                  <a:lnTo>
                    <a:pt x="12191" y="10160"/>
                  </a:lnTo>
                  <a:lnTo>
                    <a:pt x="286003" y="10160"/>
                  </a:lnTo>
                  <a:lnTo>
                    <a:pt x="237743" y="6350"/>
                  </a:lnTo>
                  <a:lnTo>
                    <a:pt x="164083" y="2540"/>
                  </a:lnTo>
                  <a:lnTo>
                    <a:pt x="147732" y="0"/>
                  </a:lnTo>
                  <a:close/>
                </a:path>
                <a:path w="1926590" h="10160">
                  <a:moveTo>
                    <a:pt x="1912309" y="0"/>
                  </a:moveTo>
                  <a:lnTo>
                    <a:pt x="1262775" y="0"/>
                  </a:lnTo>
                  <a:lnTo>
                    <a:pt x="1270677" y="10160"/>
                  </a:lnTo>
                  <a:lnTo>
                    <a:pt x="1926420" y="10160"/>
                  </a:lnTo>
                  <a:lnTo>
                    <a:pt x="1912309" y="0"/>
                  </a:lnTo>
                  <a:close/>
                </a:path>
              </a:pathLst>
            </a:custGeom>
            <a:solidFill>
              <a:srgbClr val="004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9" name="object 2209"/>
            <p:cNvSpPr/>
            <p:nvPr/>
          </p:nvSpPr>
          <p:spPr>
            <a:xfrm>
              <a:off x="4729987" y="6339840"/>
              <a:ext cx="1925320" cy="10160"/>
            </a:xfrm>
            <a:custGeom>
              <a:avLst/>
              <a:gdLst/>
              <a:ahLst/>
              <a:cxnLst/>
              <a:rect l="l" t="t" r="r" b="b"/>
              <a:pathLst>
                <a:path w="1925320" h="10160">
                  <a:moveTo>
                    <a:pt x="273812" y="0"/>
                  </a:moveTo>
                  <a:lnTo>
                    <a:pt x="0" y="0"/>
                  </a:lnTo>
                  <a:lnTo>
                    <a:pt x="4572" y="3810"/>
                  </a:lnTo>
                  <a:lnTo>
                    <a:pt x="15339" y="10160"/>
                  </a:lnTo>
                  <a:lnTo>
                    <a:pt x="597408" y="10160"/>
                  </a:lnTo>
                  <a:lnTo>
                    <a:pt x="497332" y="7620"/>
                  </a:lnTo>
                  <a:lnTo>
                    <a:pt x="397001" y="7620"/>
                  </a:lnTo>
                  <a:lnTo>
                    <a:pt x="322072" y="3810"/>
                  </a:lnTo>
                  <a:lnTo>
                    <a:pt x="273812" y="0"/>
                  </a:lnTo>
                  <a:close/>
                </a:path>
                <a:path w="1925320" h="10160">
                  <a:moveTo>
                    <a:pt x="1914228" y="0"/>
                  </a:moveTo>
                  <a:lnTo>
                    <a:pt x="1258485" y="0"/>
                  </a:lnTo>
                  <a:lnTo>
                    <a:pt x="1264412" y="7620"/>
                  </a:lnTo>
                  <a:lnTo>
                    <a:pt x="1266770" y="10160"/>
                  </a:lnTo>
                  <a:lnTo>
                    <a:pt x="1924812" y="10160"/>
                  </a:lnTo>
                  <a:lnTo>
                    <a:pt x="1924812" y="7620"/>
                  </a:lnTo>
                  <a:lnTo>
                    <a:pt x="1914228" y="0"/>
                  </a:lnTo>
                  <a:close/>
                </a:path>
              </a:pathLst>
            </a:custGeom>
            <a:solidFill>
              <a:srgbClr val="004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0" name="object 2210"/>
            <p:cNvSpPr/>
            <p:nvPr/>
          </p:nvSpPr>
          <p:spPr>
            <a:xfrm>
              <a:off x="4747476" y="6348730"/>
              <a:ext cx="1907539" cy="11430"/>
            </a:xfrm>
            <a:custGeom>
              <a:avLst/>
              <a:gdLst/>
              <a:ahLst/>
              <a:cxnLst/>
              <a:rect l="l" t="t" r="r" b="b"/>
              <a:pathLst>
                <a:path w="1907540" h="11429">
                  <a:moveTo>
                    <a:pt x="774471" y="5080"/>
                  </a:moveTo>
                  <a:lnTo>
                    <a:pt x="629945" y="5080"/>
                  </a:lnTo>
                  <a:lnTo>
                    <a:pt x="629945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9690" y="5080"/>
                  </a:lnTo>
                  <a:lnTo>
                    <a:pt x="9690" y="11430"/>
                  </a:lnTo>
                  <a:lnTo>
                    <a:pt x="774471" y="11430"/>
                  </a:lnTo>
                  <a:lnTo>
                    <a:pt x="774471" y="5080"/>
                  </a:lnTo>
                  <a:close/>
                </a:path>
                <a:path w="1907540" h="11429">
                  <a:moveTo>
                    <a:pt x="1907324" y="0"/>
                  </a:moveTo>
                  <a:lnTo>
                    <a:pt x="1248092" y="0"/>
                  </a:lnTo>
                  <a:lnTo>
                    <a:pt x="1258709" y="11430"/>
                  </a:lnTo>
                  <a:lnTo>
                    <a:pt x="1907324" y="11430"/>
                  </a:lnTo>
                  <a:lnTo>
                    <a:pt x="1907324" y="0"/>
                  </a:lnTo>
                  <a:close/>
                </a:path>
              </a:pathLst>
            </a:custGeom>
            <a:solidFill>
              <a:srgbClr val="004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1" name="object 2211"/>
            <p:cNvSpPr/>
            <p:nvPr/>
          </p:nvSpPr>
          <p:spPr>
            <a:xfrm>
              <a:off x="4760401" y="6358890"/>
              <a:ext cx="1894839" cy="10160"/>
            </a:xfrm>
            <a:custGeom>
              <a:avLst/>
              <a:gdLst/>
              <a:ahLst/>
              <a:cxnLst/>
              <a:rect l="l" t="t" r="r" b="b"/>
              <a:pathLst>
                <a:path w="1894840" h="10160">
                  <a:moveTo>
                    <a:pt x="788228" y="0"/>
                  </a:moveTo>
                  <a:lnTo>
                    <a:pt x="0" y="0"/>
                  </a:lnTo>
                  <a:lnTo>
                    <a:pt x="17227" y="10160"/>
                  </a:lnTo>
                  <a:lnTo>
                    <a:pt x="873771" y="10160"/>
                  </a:lnTo>
                  <a:lnTo>
                    <a:pt x="841568" y="3810"/>
                  </a:lnTo>
                  <a:lnTo>
                    <a:pt x="788228" y="0"/>
                  </a:lnTo>
                  <a:close/>
                </a:path>
                <a:path w="1894840" h="10160">
                  <a:moveTo>
                    <a:pt x="1894398" y="0"/>
                  </a:moveTo>
                  <a:lnTo>
                    <a:pt x="1244611" y="0"/>
                  </a:lnTo>
                  <a:lnTo>
                    <a:pt x="1250508" y="6350"/>
                  </a:lnTo>
                  <a:lnTo>
                    <a:pt x="1253810" y="10160"/>
                  </a:lnTo>
                  <a:lnTo>
                    <a:pt x="1891260" y="10160"/>
                  </a:lnTo>
                  <a:lnTo>
                    <a:pt x="1894398" y="6350"/>
                  </a:lnTo>
                  <a:lnTo>
                    <a:pt x="1894398" y="0"/>
                  </a:lnTo>
                  <a:close/>
                </a:path>
              </a:pathLst>
            </a:custGeom>
            <a:solidFill>
              <a:srgbClr val="004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2" name="object 2212"/>
            <p:cNvSpPr/>
            <p:nvPr/>
          </p:nvSpPr>
          <p:spPr>
            <a:xfrm>
              <a:off x="4780851" y="6369050"/>
              <a:ext cx="1871345" cy="10160"/>
            </a:xfrm>
            <a:custGeom>
              <a:avLst/>
              <a:gdLst/>
              <a:ahLst/>
              <a:cxnLst/>
              <a:rect l="l" t="t" r="r" b="b"/>
              <a:pathLst>
                <a:path w="1871345" h="10160">
                  <a:moveTo>
                    <a:pt x="888746" y="3810"/>
                  </a:moveTo>
                  <a:lnTo>
                    <a:pt x="862977" y="3810"/>
                  </a:lnTo>
                  <a:lnTo>
                    <a:pt x="862977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12903" y="3810"/>
                  </a:lnTo>
                  <a:lnTo>
                    <a:pt x="12903" y="10160"/>
                  </a:lnTo>
                  <a:lnTo>
                    <a:pt x="888746" y="10160"/>
                  </a:lnTo>
                  <a:lnTo>
                    <a:pt x="888746" y="3810"/>
                  </a:lnTo>
                  <a:close/>
                </a:path>
                <a:path w="1871345" h="10160">
                  <a:moveTo>
                    <a:pt x="1870798" y="0"/>
                  </a:moveTo>
                  <a:lnTo>
                    <a:pt x="1233360" y="0"/>
                  </a:lnTo>
                  <a:lnTo>
                    <a:pt x="1242161" y="10160"/>
                  </a:lnTo>
                  <a:lnTo>
                    <a:pt x="1862442" y="10160"/>
                  </a:lnTo>
                  <a:lnTo>
                    <a:pt x="1870798" y="0"/>
                  </a:lnTo>
                  <a:close/>
                </a:path>
              </a:pathLst>
            </a:custGeom>
            <a:solidFill>
              <a:srgbClr val="004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3" name="object 2213"/>
            <p:cNvSpPr/>
            <p:nvPr/>
          </p:nvSpPr>
          <p:spPr>
            <a:xfrm>
              <a:off x="4799571" y="6377940"/>
              <a:ext cx="1845310" cy="11430"/>
            </a:xfrm>
            <a:custGeom>
              <a:avLst/>
              <a:gdLst/>
              <a:ahLst/>
              <a:cxnLst/>
              <a:rect l="l" t="t" r="r" b="b"/>
              <a:pathLst>
                <a:path w="1845309" h="11429">
                  <a:moveTo>
                    <a:pt x="879686" y="0"/>
                  </a:moveTo>
                  <a:lnTo>
                    <a:pt x="0" y="0"/>
                  </a:lnTo>
                  <a:lnTo>
                    <a:pt x="34834" y="11430"/>
                  </a:lnTo>
                  <a:lnTo>
                    <a:pt x="932977" y="11430"/>
                  </a:lnTo>
                  <a:lnTo>
                    <a:pt x="892568" y="2540"/>
                  </a:lnTo>
                  <a:lnTo>
                    <a:pt x="879686" y="0"/>
                  </a:lnTo>
                  <a:close/>
                </a:path>
                <a:path w="1845309" h="11429">
                  <a:moveTo>
                    <a:pt x="1844769" y="0"/>
                  </a:moveTo>
                  <a:lnTo>
                    <a:pt x="1222344" y="0"/>
                  </a:lnTo>
                  <a:lnTo>
                    <a:pt x="1227848" y="6350"/>
                  </a:lnTo>
                  <a:lnTo>
                    <a:pt x="1227848" y="11430"/>
                  </a:lnTo>
                  <a:lnTo>
                    <a:pt x="1833384" y="11430"/>
                  </a:lnTo>
                  <a:lnTo>
                    <a:pt x="1837448" y="8890"/>
                  </a:lnTo>
                  <a:lnTo>
                    <a:pt x="1844769" y="0"/>
                  </a:lnTo>
                  <a:close/>
                </a:path>
              </a:pathLst>
            </a:custGeom>
            <a:solidFill>
              <a:srgbClr val="004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4" name="object 2214"/>
            <p:cNvSpPr/>
            <p:nvPr/>
          </p:nvSpPr>
          <p:spPr>
            <a:xfrm>
              <a:off x="4840211" y="6388100"/>
              <a:ext cx="1795145" cy="11430"/>
            </a:xfrm>
            <a:custGeom>
              <a:avLst/>
              <a:gdLst/>
              <a:ahLst/>
              <a:cxnLst/>
              <a:rect l="l" t="t" r="r" b="b"/>
              <a:pathLst>
                <a:path w="1795145" h="11429">
                  <a:moveTo>
                    <a:pt x="922248" y="6350"/>
                  </a:moveTo>
                  <a:lnTo>
                    <a:pt x="900988" y="6350"/>
                  </a:lnTo>
                  <a:lnTo>
                    <a:pt x="900988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17411" y="6350"/>
                  </a:lnTo>
                  <a:lnTo>
                    <a:pt x="17411" y="11430"/>
                  </a:lnTo>
                  <a:lnTo>
                    <a:pt x="922248" y="11430"/>
                  </a:lnTo>
                  <a:lnTo>
                    <a:pt x="922248" y="6350"/>
                  </a:lnTo>
                  <a:close/>
                </a:path>
                <a:path w="1795145" h="11429">
                  <a:moveTo>
                    <a:pt x="1794776" y="0"/>
                  </a:moveTo>
                  <a:lnTo>
                    <a:pt x="1187208" y="0"/>
                  </a:lnTo>
                  <a:lnTo>
                    <a:pt x="1187208" y="11430"/>
                  </a:lnTo>
                  <a:lnTo>
                    <a:pt x="1776488" y="11430"/>
                  </a:lnTo>
                  <a:lnTo>
                    <a:pt x="1794776" y="0"/>
                  </a:lnTo>
                  <a:close/>
                </a:path>
              </a:pathLst>
            </a:custGeom>
            <a:solidFill>
              <a:srgbClr val="004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5" name="object 2215"/>
            <p:cNvSpPr/>
            <p:nvPr/>
          </p:nvSpPr>
          <p:spPr>
            <a:xfrm>
              <a:off x="4861499" y="6398260"/>
              <a:ext cx="1757680" cy="10160"/>
            </a:xfrm>
            <a:custGeom>
              <a:avLst/>
              <a:gdLst/>
              <a:ahLst/>
              <a:cxnLst/>
              <a:rect l="l" t="t" r="r" b="b"/>
              <a:pathLst>
                <a:path w="1757679" h="10160">
                  <a:moveTo>
                    <a:pt x="904388" y="0"/>
                  </a:moveTo>
                  <a:lnTo>
                    <a:pt x="0" y="0"/>
                  </a:lnTo>
                  <a:lnTo>
                    <a:pt x="3870" y="1269"/>
                  </a:lnTo>
                  <a:lnTo>
                    <a:pt x="25460" y="10159"/>
                  </a:lnTo>
                  <a:lnTo>
                    <a:pt x="931714" y="10159"/>
                  </a:lnTo>
                  <a:lnTo>
                    <a:pt x="904388" y="0"/>
                  </a:lnTo>
                  <a:close/>
                </a:path>
                <a:path w="1757679" h="10160">
                  <a:moveTo>
                    <a:pt x="1757232" y="0"/>
                  </a:moveTo>
                  <a:lnTo>
                    <a:pt x="1165920" y="0"/>
                  </a:lnTo>
                  <a:lnTo>
                    <a:pt x="1165920" y="1269"/>
                  </a:lnTo>
                  <a:lnTo>
                    <a:pt x="1157665" y="10159"/>
                  </a:lnTo>
                  <a:lnTo>
                    <a:pt x="1740087" y="10159"/>
                  </a:lnTo>
                  <a:lnTo>
                    <a:pt x="1745040" y="7619"/>
                  </a:lnTo>
                  <a:lnTo>
                    <a:pt x="1757232" y="0"/>
                  </a:lnTo>
                  <a:close/>
                </a:path>
              </a:pathLst>
            </a:custGeom>
            <a:solidFill>
              <a:srgbClr val="004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6" name="object 2216"/>
            <p:cNvSpPr/>
            <p:nvPr/>
          </p:nvSpPr>
          <p:spPr>
            <a:xfrm>
              <a:off x="4897755" y="6408420"/>
              <a:ext cx="1695450" cy="10160"/>
            </a:xfrm>
            <a:custGeom>
              <a:avLst/>
              <a:gdLst/>
              <a:ahLst/>
              <a:cxnLst/>
              <a:rect l="l" t="t" r="r" b="b"/>
              <a:pathLst>
                <a:path w="1695450" h="10160">
                  <a:moveTo>
                    <a:pt x="921067" y="8890"/>
                  </a:moveTo>
                  <a:lnTo>
                    <a:pt x="907415" y="8890"/>
                  </a:lnTo>
                  <a:lnTo>
                    <a:pt x="907415" y="0"/>
                  </a:lnTo>
                  <a:lnTo>
                    <a:pt x="0" y="0"/>
                  </a:lnTo>
                  <a:lnTo>
                    <a:pt x="0" y="8890"/>
                  </a:lnTo>
                  <a:lnTo>
                    <a:pt x="13677" y="8890"/>
                  </a:lnTo>
                  <a:lnTo>
                    <a:pt x="13677" y="10160"/>
                  </a:lnTo>
                  <a:lnTo>
                    <a:pt x="921067" y="10160"/>
                  </a:lnTo>
                  <a:lnTo>
                    <a:pt x="921067" y="8890"/>
                  </a:lnTo>
                  <a:close/>
                </a:path>
                <a:path w="1695450" h="10160">
                  <a:moveTo>
                    <a:pt x="1695157" y="0"/>
                  </a:moveTo>
                  <a:lnTo>
                    <a:pt x="1117282" y="0"/>
                  </a:lnTo>
                  <a:lnTo>
                    <a:pt x="1117282" y="8890"/>
                  </a:lnTo>
                  <a:lnTo>
                    <a:pt x="1112393" y="8890"/>
                  </a:lnTo>
                  <a:lnTo>
                    <a:pt x="1112393" y="10160"/>
                  </a:lnTo>
                  <a:lnTo>
                    <a:pt x="1685251" y="10160"/>
                  </a:lnTo>
                  <a:lnTo>
                    <a:pt x="1685251" y="8890"/>
                  </a:lnTo>
                  <a:lnTo>
                    <a:pt x="1695157" y="8890"/>
                  </a:lnTo>
                  <a:lnTo>
                    <a:pt x="1695157" y="0"/>
                  </a:lnTo>
                  <a:close/>
                </a:path>
              </a:pathLst>
            </a:custGeom>
            <a:solidFill>
              <a:srgbClr val="005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7" name="object 2217"/>
            <p:cNvSpPr/>
            <p:nvPr/>
          </p:nvSpPr>
          <p:spPr>
            <a:xfrm>
              <a:off x="4908550" y="6417310"/>
              <a:ext cx="1675764" cy="11430"/>
            </a:xfrm>
            <a:custGeom>
              <a:avLst/>
              <a:gdLst/>
              <a:ahLst/>
              <a:cxnLst/>
              <a:rect l="l" t="t" r="r" b="b"/>
              <a:pathLst>
                <a:path w="1675765" h="11429">
                  <a:moveTo>
                    <a:pt x="939317" y="11430"/>
                  </a:moveTo>
                  <a:lnTo>
                    <a:pt x="908570" y="0"/>
                  </a:lnTo>
                  <a:lnTo>
                    <a:pt x="0" y="0"/>
                  </a:lnTo>
                  <a:lnTo>
                    <a:pt x="51943" y="11430"/>
                  </a:lnTo>
                  <a:lnTo>
                    <a:pt x="939317" y="11430"/>
                  </a:lnTo>
                  <a:close/>
                </a:path>
                <a:path w="1675765" h="11429">
                  <a:moveTo>
                    <a:pt x="1675688" y="0"/>
                  </a:moveTo>
                  <a:lnTo>
                    <a:pt x="1102360" y="0"/>
                  </a:lnTo>
                  <a:lnTo>
                    <a:pt x="1088847" y="11430"/>
                  </a:lnTo>
                  <a:lnTo>
                    <a:pt x="1653400" y="11430"/>
                  </a:lnTo>
                  <a:lnTo>
                    <a:pt x="1675688" y="0"/>
                  </a:lnTo>
                  <a:close/>
                </a:path>
              </a:pathLst>
            </a:custGeom>
            <a:solidFill>
              <a:srgbClr val="005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8" name="object 2218"/>
            <p:cNvSpPr/>
            <p:nvPr/>
          </p:nvSpPr>
          <p:spPr>
            <a:xfrm>
              <a:off x="4954731" y="6427470"/>
              <a:ext cx="2141220" cy="10160"/>
            </a:xfrm>
            <a:custGeom>
              <a:avLst/>
              <a:gdLst/>
              <a:ahLst/>
              <a:cxnLst/>
              <a:rect l="l" t="t" r="r" b="b"/>
              <a:pathLst>
                <a:path w="2141220" h="10160">
                  <a:moveTo>
                    <a:pt x="889720" y="0"/>
                  </a:moveTo>
                  <a:lnTo>
                    <a:pt x="0" y="0"/>
                  </a:lnTo>
                  <a:lnTo>
                    <a:pt x="17318" y="3809"/>
                  </a:lnTo>
                  <a:lnTo>
                    <a:pt x="73409" y="10159"/>
                  </a:lnTo>
                  <a:lnTo>
                    <a:pt x="905829" y="10159"/>
                  </a:lnTo>
                  <a:lnTo>
                    <a:pt x="899968" y="3809"/>
                  </a:lnTo>
                  <a:lnTo>
                    <a:pt x="889720" y="0"/>
                  </a:lnTo>
                  <a:close/>
                </a:path>
                <a:path w="2141220" h="10160">
                  <a:moveTo>
                    <a:pt x="1954068" y="3809"/>
                  </a:moveTo>
                  <a:lnTo>
                    <a:pt x="1872788" y="3809"/>
                  </a:lnTo>
                  <a:lnTo>
                    <a:pt x="1700068" y="10159"/>
                  </a:lnTo>
                  <a:lnTo>
                    <a:pt x="2140758" y="10159"/>
                  </a:lnTo>
                  <a:lnTo>
                    <a:pt x="2042968" y="7619"/>
                  </a:lnTo>
                  <a:lnTo>
                    <a:pt x="1954068" y="3809"/>
                  </a:lnTo>
                  <a:close/>
                </a:path>
                <a:path w="2141220" h="10160">
                  <a:moveTo>
                    <a:pt x="1609707" y="0"/>
                  </a:moveTo>
                  <a:lnTo>
                    <a:pt x="1044170" y="0"/>
                  </a:lnTo>
                  <a:lnTo>
                    <a:pt x="1039668" y="3809"/>
                  </a:lnTo>
                  <a:lnTo>
                    <a:pt x="1022523" y="10159"/>
                  </a:lnTo>
                  <a:lnTo>
                    <a:pt x="1585344" y="10159"/>
                  </a:lnTo>
                  <a:lnTo>
                    <a:pt x="1602278" y="3809"/>
                  </a:lnTo>
                  <a:lnTo>
                    <a:pt x="1609707" y="0"/>
                  </a:lnTo>
                  <a:close/>
                </a:path>
              </a:pathLst>
            </a:custGeom>
            <a:solidFill>
              <a:srgbClr val="005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9" name="object 2219"/>
            <p:cNvSpPr/>
            <p:nvPr/>
          </p:nvSpPr>
          <p:spPr>
            <a:xfrm>
              <a:off x="5033746" y="6437630"/>
              <a:ext cx="2199005" cy="10795"/>
            </a:xfrm>
            <a:custGeom>
              <a:avLst/>
              <a:gdLst/>
              <a:ahLst/>
              <a:cxnLst/>
              <a:rect l="l" t="t" r="r" b="b"/>
              <a:pathLst>
                <a:path w="2199004" h="10795">
                  <a:moveTo>
                    <a:pt x="832078" y="1270"/>
                  </a:moveTo>
                  <a:lnTo>
                    <a:pt x="827392" y="1270"/>
                  </a:lnTo>
                  <a:lnTo>
                    <a:pt x="827392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27089" y="1270"/>
                  </a:lnTo>
                  <a:lnTo>
                    <a:pt x="27089" y="10160"/>
                  </a:lnTo>
                  <a:lnTo>
                    <a:pt x="832078" y="10160"/>
                  </a:lnTo>
                  <a:lnTo>
                    <a:pt x="832078" y="1270"/>
                  </a:lnTo>
                  <a:close/>
                </a:path>
                <a:path w="2199004" h="10795">
                  <a:moveTo>
                    <a:pt x="1497850" y="0"/>
                  </a:moveTo>
                  <a:lnTo>
                    <a:pt x="934935" y="0"/>
                  </a:lnTo>
                  <a:lnTo>
                    <a:pt x="934935" y="6350"/>
                  </a:lnTo>
                  <a:lnTo>
                    <a:pt x="920165" y="6350"/>
                  </a:lnTo>
                  <a:lnTo>
                    <a:pt x="920165" y="10160"/>
                  </a:lnTo>
                  <a:lnTo>
                    <a:pt x="1484312" y="10160"/>
                  </a:lnTo>
                  <a:lnTo>
                    <a:pt x="1484312" y="6350"/>
                  </a:lnTo>
                  <a:lnTo>
                    <a:pt x="1497850" y="6350"/>
                  </a:lnTo>
                  <a:lnTo>
                    <a:pt x="1497850" y="0"/>
                  </a:lnTo>
                  <a:close/>
                </a:path>
                <a:path w="2199004" h="10795">
                  <a:moveTo>
                    <a:pt x="2198903" y="10172"/>
                  </a:moveTo>
                  <a:lnTo>
                    <a:pt x="2061743" y="0"/>
                  </a:lnTo>
                  <a:lnTo>
                    <a:pt x="1621053" y="0"/>
                  </a:lnTo>
                  <a:lnTo>
                    <a:pt x="1539773" y="10172"/>
                  </a:lnTo>
                  <a:lnTo>
                    <a:pt x="2198903" y="10172"/>
                  </a:lnTo>
                  <a:close/>
                </a:path>
              </a:pathLst>
            </a:custGeom>
            <a:solidFill>
              <a:srgbClr val="005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0" name="object 2220"/>
            <p:cNvSpPr/>
            <p:nvPr/>
          </p:nvSpPr>
          <p:spPr>
            <a:xfrm>
              <a:off x="5082328" y="6447790"/>
              <a:ext cx="2239010" cy="10160"/>
            </a:xfrm>
            <a:custGeom>
              <a:avLst/>
              <a:gdLst/>
              <a:ahLst/>
              <a:cxnLst/>
              <a:rect l="l" t="t" r="r" b="b"/>
              <a:pathLst>
                <a:path w="2239009" h="10160">
                  <a:moveTo>
                    <a:pt x="787611" y="0"/>
                  </a:moveTo>
                  <a:lnTo>
                    <a:pt x="0" y="0"/>
                  </a:lnTo>
                  <a:lnTo>
                    <a:pt x="30691" y="6350"/>
                  </a:lnTo>
                  <a:lnTo>
                    <a:pt x="61171" y="10160"/>
                  </a:lnTo>
                  <a:lnTo>
                    <a:pt x="797771" y="10160"/>
                  </a:lnTo>
                  <a:lnTo>
                    <a:pt x="787611" y="0"/>
                  </a:lnTo>
                  <a:close/>
                </a:path>
                <a:path w="2239009" h="10160">
                  <a:moveTo>
                    <a:pt x="2150321" y="0"/>
                  </a:moveTo>
                  <a:lnTo>
                    <a:pt x="1491191" y="0"/>
                  </a:lnTo>
                  <a:lnTo>
                    <a:pt x="1442238" y="10160"/>
                  </a:lnTo>
                  <a:lnTo>
                    <a:pt x="2238632" y="10160"/>
                  </a:lnTo>
                  <a:lnTo>
                    <a:pt x="2184611" y="2540"/>
                  </a:lnTo>
                  <a:lnTo>
                    <a:pt x="2150321" y="0"/>
                  </a:lnTo>
                  <a:close/>
                </a:path>
                <a:path w="2239009" h="10160">
                  <a:moveTo>
                    <a:pt x="1430654" y="0"/>
                  </a:moveTo>
                  <a:lnTo>
                    <a:pt x="865399" y="0"/>
                  </a:lnTo>
                  <a:lnTo>
                    <a:pt x="844761" y="6350"/>
                  </a:lnTo>
                  <a:lnTo>
                    <a:pt x="829521" y="10160"/>
                  </a:lnTo>
                  <a:lnTo>
                    <a:pt x="1406736" y="10160"/>
                  </a:lnTo>
                  <a:lnTo>
                    <a:pt x="1423881" y="2540"/>
                  </a:lnTo>
                  <a:lnTo>
                    <a:pt x="1430654" y="0"/>
                  </a:lnTo>
                  <a:close/>
                </a:path>
              </a:pathLst>
            </a:custGeom>
            <a:solidFill>
              <a:srgbClr val="005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1" name="object 2221"/>
            <p:cNvSpPr/>
            <p:nvPr/>
          </p:nvSpPr>
          <p:spPr>
            <a:xfrm>
              <a:off x="5133339" y="6456680"/>
              <a:ext cx="2259965" cy="11430"/>
            </a:xfrm>
            <a:custGeom>
              <a:avLst/>
              <a:gdLst/>
              <a:ahLst/>
              <a:cxnLst/>
              <a:rect l="l" t="t" r="r" b="b"/>
              <a:pathLst>
                <a:path w="2259965" h="11429">
                  <a:moveTo>
                    <a:pt x="745489" y="0"/>
                  </a:moveTo>
                  <a:lnTo>
                    <a:pt x="0" y="0"/>
                  </a:lnTo>
                  <a:lnTo>
                    <a:pt x="60960" y="7620"/>
                  </a:lnTo>
                  <a:lnTo>
                    <a:pt x="105410" y="11430"/>
                  </a:lnTo>
                  <a:lnTo>
                    <a:pt x="1332864" y="11430"/>
                  </a:lnTo>
                  <a:lnTo>
                    <a:pt x="1341437" y="7620"/>
                  </a:lnTo>
                  <a:lnTo>
                    <a:pt x="753110" y="7620"/>
                  </a:lnTo>
                  <a:lnTo>
                    <a:pt x="745489" y="0"/>
                  </a:lnTo>
                  <a:close/>
                </a:path>
                <a:path w="2259965" h="11429">
                  <a:moveTo>
                    <a:pt x="2178616" y="0"/>
                  </a:moveTo>
                  <a:lnTo>
                    <a:pt x="1397346" y="0"/>
                  </a:lnTo>
                  <a:lnTo>
                    <a:pt x="1372869" y="5080"/>
                  </a:lnTo>
                  <a:lnTo>
                    <a:pt x="1346892" y="11430"/>
                  </a:lnTo>
                  <a:lnTo>
                    <a:pt x="2259647" y="11430"/>
                  </a:lnTo>
                  <a:lnTo>
                    <a:pt x="2178616" y="0"/>
                  </a:lnTo>
                  <a:close/>
                </a:path>
                <a:path w="2259965" h="11429">
                  <a:moveTo>
                    <a:pt x="1358582" y="0"/>
                  </a:moveTo>
                  <a:lnTo>
                    <a:pt x="783589" y="0"/>
                  </a:lnTo>
                  <a:lnTo>
                    <a:pt x="753110" y="7620"/>
                  </a:lnTo>
                  <a:lnTo>
                    <a:pt x="1341437" y="7620"/>
                  </a:lnTo>
                  <a:lnTo>
                    <a:pt x="1358582" y="0"/>
                  </a:lnTo>
                  <a:close/>
                </a:path>
              </a:pathLst>
            </a:custGeom>
            <a:solidFill>
              <a:srgbClr val="005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2" name="object 2222"/>
            <p:cNvSpPr/>
            <p:nvPr/>
          </p:nvSpPr>
          <p:spPr>
            <a:xfrm>
              <a:off x="5223933" y="6466840"/>
              <a:ext cx="2232025" cy="10160"/>
            </a:xfrm>
            <a:custGeom>
              <a:avLst/>
              <a:gdLst/>
              <a:ahLst/>
              <a:cxnLst/>
              <a:rect l="l" t="t" r="r" b="b"/>
              <a:pathLst>
                <a:path w="2232025" h="10160">
                  <a:moveTo>
                    <a:pt x="1245129" y="0"/>
                  </a:moveTo>
                  <a:lnTo>
                    <a:pt x="0" y="0"/>
                  </a:lnTo>
                  <a:lnTo>
                    <a:pt x="59266" y="5080"/>
                  </a:lnTo>
                  <a:lnTo>
                    <a:pt x="173566" y="10160"/>
                  </a:lnTo>
                  <a:lnTo>
                    <a:pt x="2231873" y="10160"/>
                  </a:lnTo>
                  <a:lnTo>
                    <a:pt x="2223074" y="8890"/>
                  </a:lnTo>
                  <a:lnTo>
                    <a:pt x="1225126" y="8890"/>
                  </a:lnTo>
                  <a:lnTo>
                    <a:pt x="1245129" y="0"/>
                  </a:lnTo>
                  <a:close/>
                </a:path>
                <a:path w="2232025" h="10160">
                  <a:moveTo>
                    <a:pt x="2160050" y="0"/>
                  </a:moveTo>
                  <a:lnTo>
                    <a:pt x="1261494" y="0"/>
                  </a:lnTo>
                  <a:lnTo>
                    <a:pt x="1225126" y="8890"/>
                  </a:lnTo>
                  <a:lnTo>
                    <a:pt x="2223074" y="8890"/>
                  </a:lnTo>
                  <a:lnTo>
                    <a:pt x="2160050" y="0"/>
                  </a:lnTo>
                  <a:close/>
                </a:path>
              </a:pathLst>
            </a:custGeom>
            <a:solidFill>
              <a:srgbClr val="005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3" name="object 2223"/>
            <p:cNvSpPr/>
            <p:nvPr/>
          </p:nvSpPr>
          <p:spPr>
            <a:xfrm>
              <a:off x="5451462" y="6477000"/>
              <a:ext cx="2066289" cy="10160"/>
            </a:xfrm>
            <a:custGeom>
              <a:avLst/>
              <a:gdLst/>
              <a:ahLst/>
              <a:cxnLst/>
              <a:rect l="l" t="t" r="r" b="b"/>
              <a:pathLst>
                <a:path w="2066290" h="10160">
                  <a:moveTo>
                    <a:pt x="2065934" y="7620"/>
                  </a:moveTo>
                  <a:lnTo>
                    <a:pt x="2030742" y="7620"/>
                  </a:lnTo>
                  <a:lnTo>
                    <a:pt x="2030742" y="0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32969" y="7620"/>
                  </a:lnTo>
                  <a:lnTo>
                    <a:pt x="32969" y="10160"/>
                  </a:lnTo>
                  <a:lnTo>
                    <a:pt x="2065934" y="10160"/>
                  </a:lnTo>
                  <a:lnTo>
                    <a:pt x="2065934" y="7620"/>
                  </a:lnTo>
                  <a:close/>
                </a:path>
              </a:pathLst>
            </a:custGeom>
            <a:solidFill>
              <a:srgbClr val="005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4" name="object 2224"/>
            <p:cNvSpPr/>
            <p:nvPr/>
          </p:nvSpPr>
          <p:spPr>
            <a:xfrm>
              <a:off x="5358358" y="6485890"/>
              <a:ext cx="2199005" cy="11430"/>
            </a:xfrm>
            <a:custGeom>
              <a:avLst/>
              <a:gdLst/>
              <a:ahLst/>
              <a:cxnLst/>
              <a:rect l="l" t="t" r="r" b="b"/>
              <a:pathLst>
                <a:path w="2199004" h="11429">
                  <a:moveTo>
                    <a:pt x="2198979" y="3810"/>
                  </a:moveTo>
                  <a:lnTo>
                    <a:pt x="2172233" y="3810"/>
                  </a:lnTo>
                  <a:lnTo>
                    <a:pt x="2172233" y="0"/>
                  </a:lnTo>
                  <a:lnTo>
                    <a:pt x="94551" y="0"/>
                  </a:lnTo>
                  <a:lnTo>
                    <a:pt x="94551" y="3810"/>
                  </a:lnTo>
                  <a:lnTo>
                    <a:pt x="0" y="3810"/>
                  </a:lnTo>
                  <a:lnTo>
                    <a:pt x="0" y="11430"/>
                  </a:lnTo>
                  <a:lnTo>
                    <a:pt x="2198979" y="11430"/>
                  </a:lnTo>
                  <a:lnTo>
                    <a:pt x="2198979" y="3810"/>
                  </a:lnTo>
                  <a:close/>
                </a:path>
              </a:pathLst>
            </a:custGeom>
            <a:solidFill>
              <a:srgbClr val="005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5" name="object 2225"/>
            <p:cNvSpPr/>
            <p:nvPr/>
          </p:nvSpPr>
          <p:spPr>
            <a:xfrm>
              <a:off x="5178571" y="6496050"/>
              <a:ext cx="2428875" cy="11430"/>
            </a:xfrm>
            <a:custGeom>
              <a:avLst/>
              <a:gdLst/>
              <a:ahLst/>
              <a:cxnLst/>
              <a:rect l="l" t="t" r="r" b="b"/>
              <a:pathLst>
                <a:path w="2428875" h="11429">
                  <a:moveTo>
                    <a:pt x="2387806" y="0"/>
                  </a:moveTo>
                  <a:lnTo>
                    <a:pt x="137763" y="0"/>
                  </a:lnTo>
                  <a:lnTo>
                    <a:pt x="95738" y="2539"/>
                  </a:lnTo>
                  <a:lnTo>
                    <a:pt x="0" y="11429"/>
                  </a:lnTo>
                  <a:lnTo>
                    <a:pt x="2038838" y="11429"/>
                  </a:lnTo>
                  <a:lnTo>
                    <a:pt x="2088368" y="10160"/>
                  </a:lnTo>
                  <a:lnTo>
                    <a:pt x="2423930" y="10160"/>
                  </a:lnTo>
                  <a:lnTo>
                    <a:pt x="2387806" y="0"/>
                  </a:lnTo>
                  <a:close/>
                </a:path>
                <a:path w="2428875" h="11429">
                  <a:moveTo>
                    <a:pt x="2423930" y="10160"/>
                  </a:moveTo>
                  <a:lnTo>
                    <a:pt x="2212828" y="10160"/>
                  </a:lnTo>
                  <a:lnTo>
                    <a:pt x="2259564" y="11429"/>
                  </a:lnTo>
                  <a:lnTo>
                    <a:pt x="2428446" y="11429"/>
                  </a:lnTo>
                  <a:lnTo>
                    <a:pt x="2423930" y="10160"/>
                  </a:lnTo>
                  <a:close/>
                </a:path>
              </a:pathLst>
            </a:custGeom>
            <a:solidFill>
              <a:srgbClr val="005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6" name="object 2226"/>
            <p:cNvSpPr/>
            <p:nvPr/>
          </p:nvSpPr>
          <p:spPr>
            <a:xfrm>
              <a:off x="5087493" y="6506210"/>
              <a:ext cx="2538095" cy="10160"/>
            </a:xfrm>
            <a:custGeom>
              <a:avLst/>
              <a:gdLst/>
              <a:ahLst/>
              <a:cxnLst/>
              <a:rect l="l" t="t" r="r" b="b"/>
              <a:pathLst>
                <a:path w="2538095" h="10159">
                  <a:moveTo>
                    <a:pt x="2179447" y="0"/>
                  </a:moveTo>
                  <a:lnTo>
                    <a:pt x="104755" y="0"/>
                  </a:lnTo>
                  <a:lnTo>
                    <a:pt x="9016" y="8890"/>
                  </a:lnTo>
                  <a:lnTo>
                    <a:pt x="0" y="10160"/>
                  </a:lnTo>
                  <a:lnTo>
                    <a:pt x="1889675" y="10160"/>
                  </a:lnTo>
                  <a:lnTo>
                    <a:pt x="1910206" y="8890"/>
                  </a:lnTo>
                  <a:lnTo>
                    <a:pt x="2030856" y="3810"/>
                  </a:lnTo>
                  <a:lnTo>
                    <a:pt x="2179447" y="0"/>
                  </a:lnTo>
                  <a:close/>
                </a:path>
                <a:path w="2538095" h="10159">
                  <a:moveTo>
                    <a:pt x="2515009" y="0"/>
                  </a:moveTo>
                  <a:lnTo>
                    <a:pt x="2303906" y="0"/>
                  </a:lnTo>
                  <a:lnTo>
                    <a:pt x="2537586" y="6350"/>
                  </a:lnTo>
                  <a:lnTo>
                    <a:pt x="2515009" y="0"/>
                  </a:lnTo>
                  <a:close/>
                </a:path>
              </a:pathLst>
            </a:custGeom>
            <a:solidFill>
              <a:srgbClr val="005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7" name="object 2227"/>
            <p:cNvSpPr/>
            <p:nvPr/>
          </p:nvSpPr>
          <p:spPr>
            <a:xfrm>
              <a:off x="5028869" y="6516370"/>
              <a:ext cx="1897380" cy="10160"/>
            </a:xfrm>
            <a:custGeom>
              <a:avLst/>
              <a:gdLst/>
              <a:ahLst/>
              <a:cxnLst/>
              <a:rect l="l" t="t" r="r" b="b"/>
              <a:pathLst>
                <a:path w="1897379" h="10159">
                  <a:moveTo>
                    <a:pt x="1896960" y="0"/>
                  </a:moveTo>
                  <a:lnTo>
                    <a:pt x="36080" y="0"/>
                  </a:lnTo>
                  <a:lnTo>
                    <a:pt x="36080" y="6350"/>
                  </a:lnTo>
                  <a:lnTo>
                    <a:pt x="0" y="6350"/>
                  </a:lnTo>
                  <a:lnTo>
                    <a:pt x="0" y="10160"/>
                  </a:lnTo>
                  <a:lnTo>
                    <a:pt x="1830971" y="10160"/>
                  </a:lnTo>
                  <a:lnTo>
                    <a:pt x="1830971" y="6350"/>
                  </a:lnTo>
                  <a:lnTo>
                    <a:pt x="1896960" y="6350"/>
                  </a:lnTo>
                  <a:lnTo>
                    <a:pt x="1896960" y="0"/>
                  </a:lnTo>
                  <a:close/>
                </a:path>
              </a:pathLst>
            </a:custGeom>
            <a:solidFill>
              <a:srgbClr val="005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8" name="object 2228"/>
            <p:cNvSpPr/>
            <p:nvPr/>
          </p:nvSpPr>
          <p:spPr>
            <a:xfrm>
              <a:off x="4972831" y="6525260"/>
              <a:ext cx="1882139" cy="11430"/>
            </a:xfrm>
            <a:custGeom>
              <a:avLst/>
              <a:gdLst/>
              <a:ahLst/>
              <a:cxnLst/>
              <a:rect l="l" t="t" r="r" b="b"/>
              <a:pathLst>
                <a:path w="1882140" h="11429">
                  <a:moveTo>
                    <a:pt x="1882120" y="0"/>
                  </a:moveTo>
                  <a:lnTo>
                    <a:pt x="51542" y="0"/>
                  </a:lnTo>
                  <a:lnTo>
                    <a:pt x="33508" y="2540"/>
                  </a:lnTo>
                  <a:lnTo>
                    <a:pt x="0" y="11430"/>
                  </a:lnTo>
                  <a:lnTo>
                    <a:pt x="1796374" y="11430"/>
                  </a:lnTo>
                  <a:lnTo>
                    <a:pt x="1803888" y="10160"/>
                  </a:lnTo>
                  <a:lnTo>
                    <a:pt x="1882120" y="0"/>
                  </a:lnTo>
                  <a:close/>
                </a:path>
              </a:pathLst>
            </a:custGeom>
            <a:solidFill>
              <a:srgbClr val="005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9" name="object 2229"/>
            <p:cNvSpPr/>
            <p:nvPr/>
          </p:nvSpPr>
          <p:spPr>
            <a:xfrm>
              <a:off x="4934536" y="6535420"/>
              <a:ext cx="1842770" cy="11430"/>
            </a:xfrm>
            <a:custGeom>
              <a:avLst/>
              <a:gdLst/>
              <a:ahLst/>
              <a:cxnLst/>
              <a:rect l="l" t="t" r="r" b="b"/>
              <a:pathLst>
                <a:path w="1842770" h="11429">
                  <a:moveTo>
                    <a:pt x="1842183" y="0"/>
                  </a:moveTo>
                  <a:lnTo>
                    <a:pt x="43082" y="0"/>
                  </a:lnTo>
                  <a:lnTo>
                    <a:pt x="0" y="11429"/>
                  </a:lnTo>
                  <a:lnTo>
                    <a:pt x="1774556" y="11429"/>
                  </a:lnTo>
                  <a:lnTo>
                    <a:pt x="1842183" y="0"/>
                  </a:lnTo>
                  <a:close/>
                </a:path>
              </a:pathLst>
            </a:custGeom>
            <a:solidFill>
              <a:srgbClr val="00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0" name="object 2230"/>
            <p:cNvSpPr/>
            <p:nvPr/>
          </p:nvSpPr>
          <p:spPr>
            <a:xfrm>
              <a:off x="4901027" y="6545580"/>
              <a:ext cx="1974214" cy="10160"/>
            </a:xfrm>
            <a:custGeom>
              <a:avLst/>
              <a:gdLst/>
              <a:ahLst/>
              <a:cxnLst/>
              <a:rect l="l" t="t" r="r" b="b"/>
              <a:pathLst>
                <a:path w="1974215" h="10159">
                  <a:moveTo>
                    <a:pt x="1815578" y="0"/>
                  </a:moveTo>
                  <a:lnTo>
                    <a:pt x="38295" y="0"/>
                  </a:lnTo>
                  <a:lnTo>
                    <a:pt x="0" y="10160"/>
                  </a:lnTo>
                  <a:lnTo>
                    <a:pt x="1973905" y="10160"/>
                  </a:lnTo>
                  <a:lnTo>
                    <a:pt x="1956972" y="7620"/>
                  </a:lnTo>
                  <a:lnTo>
                    <a:pt x="1909982" y="5080"/>
                  </a:lnTo>
                  <a:lnTo>
                    <a:pt x="1785522" y="5080"/>
                  </a:lnTo>
                  <a:lnTo>
                    <a:pt x="1815578" y="0"/>
                  </a:lnTo>
                  <a:close/>
                </a:path>
              </a:pathLst>
            </a:custGeom>
            <a:solidFill>
              <a:srgbClr val="005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1" name="object 2231"/>
            <p:cNvSpPr/>
            <p:nvPr/>
          </p:nvSpPr>
          <p:spPr>
            <a:xfrm>
              <a:off x="4836160" y="6555740"/>
              <a:ext cx="2112645" cy="10160"/>
            </a:xfrm>
            <a:custGeom>
              <a:avLst/>
              <a:gdLst/>
              <a:ahLst/>
              <a:cxnLst/>
              <a:rect l="l" t="t" r="r" b="b"/>
              <a:pathLst>
                <a:path w="2112645" h="10159">
                  <a:moveTo>
                    <a:pt x="2038773" y="0"/>
                  </a:moveTo>
                  <a:lnTo>
                    <a:pt x="64867" y="0"/>
                  </a:lnTo>
                  <a:lnTo>
                    <a:pt x="45719" y="5079"/>
                  </a:lnTo>
                  <a:lnTo>
                    <a:pt x="0" y="10159"/>
                  </a:lnTo>
                  <a:lnTo>
                    <a:pt x="2112151" y="10159"/>
                  </a:lnTo>
                  <a:lnTo>
                    <a:pt x="2072639" y="5079"/>
                  </a:lnTo>
                  <a:lnTo>
                    <a:pt x="2038773" y="0"/>
                  </a:lnTo>
                  <a:close/>
                </a:path>
              </a:pathLst>
            </a:custGeom>
            <a:solidFill>
              <a:srgbClr val="005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2" name="object 2232"/>
            <p:cNvSpPr/>
            <p:nvPr/>
          </p:nvSpPr>
          <p:spPr>
            <a:xfrm>
              <a:off x="4736555" y="6564630"/>
              <a:ext cx="2273300" cy="10160"/>
            </a:xfrm>
            <a:custGeom>
              <a:avLst/>
              <a:gdLst/>
              <a:ahLst/>
              <a:cxnLst/>
              <a:rect l="l" t="t" r="r" b="b"/>
              <a:pathLst>
                <a:path w="2273300" h="10159">
                  <a:moveTo>
                    <a:pt x="2201877" y="0"/>
                  </a:moveTo>
                  <a:lnTo>
                    <a:pt x="111034" y="0"/>
                  </a:lnTo>
                  <a:lnTo>
                    <a:pt x="65314" y="5080"/>
                  </a:lnTo>
                  <a:lnTo>
                    <a:pt x="0" y="10160"/>
                  </a:lnTo>
                  <a:lnTo>
                    <a:pt x="2272755" y="10160"/>
                  </a:lnTo>
                  <a:lnTo>
                    <a:pt x="2261144" y="7620"/>
                  </a:lnTo>
                  <a:lnTo>
                    <a:pt x="2201877" y="0"/>
                  </a:lnTo>
                  <a:close/>
                </a:path>
              </a:pathLst>
            </a:custGeom>
            <a:solidFill>
              <a:srgbClr val="006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3" name="object 2233"/>
            <p:cNvSpPr/>
            <p:nvPr/>
          </p:nvSpPr>
          <p:spPr>
            <a:xfrm>
              <a:off x="4545753" y="6574790"/>
              <a:ext cx="2510155" cy="10160"/>
            </a:xfrm>
            <a:custGeom>
              <a:avLst/>
              <a:gdLst/>
              <a:ahLst/>
              <a:cxnLst/>
              <a:rect l="l" t="t" r="r" b="b"/>
              <a:pathLst>
                <a:path w="2510154" h="10159">
                  <a:moveTo>
                    <a:pt x="2463558" y="0"/>
                  </a:moveTo>
                  <a:lnTo>
                    <a:pt x="190802" y="0"/>
                  </a:lnTo>
                  <a:lnTo>
                    <a:pt x="141816" y="3809"/>
                  </a:lnTo>
                  <a:lnTo>
                    <a:pt x="0" y="10159"/>
                  </a:lnTo>
                  <a:lnTo>
                    <a:pt x="875503" y="10159"/>
                  </a:lnTo>
                  <a:lnTo>
                    <a:pt x="959696" y="1269"/>
                  </a:lnTo>
                  <a:lnTo>
                    <a:pt x="2469363" y="1269"/>
                  </a:lnTo>
                  <a:lnTo>
                    <a:pt x="2463558" y="0"/>
                  </a:lnTo>
                  <a:close/>
                </a:path>
                <a:path w="2510154" h="10159">
                  <a:moveTo>
                    <a:pt x="2469363" y="1269"/>
                  </a:moveTo>
                  <a:lnTo>
                    <a:pt x="959696" y="1269"/>
                  </a:lnTo>
                  <a:lnTo>
                    <a:pt x="937471" y="10159"/>
                  </a:lnTo>
                  <a:lnTo>
                    <a:pt x="2510003" y="10159"/>
                  </a:lnTo>
                  <a:lnTo>
                    <a:pt x="2469363" y="1269"/>
                  </a:lnTo>
                  <a:close/>
                </a:path>
              </a:pathLst>
            </a:custGeom>
            <a:solidFill>
              <a:srgbClr val="006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4" name="object 2234"/>
            <p:cNvSpPr/>
            <p:nvPr/>
          </p:nvSpPr>
          <p:spPr>
            <a:xfrm>
              <a:off x="4517389" y="6584950"/>
              <a:ext cx="2580005" cy="10160"/>
            </a:xfrm>
            <a:custGeom>
              <a:avLst/>
              <a:gdLst/>
              <a:ahLst/>
              <a:cxnLst/>
              <a:rect l="l" t="t" r="r" b="b"/>
              <a:pathLst>
                <a:path w="2580004" h="10159">
                  <a:moveTo>
                    <a:pt x="2538367" y="0"/>
                  </a:moveTo>
                  <a:lnTo>
                    <a:pt x="965835" y="0"/>
                  </a:lnTo>
                  <a:lnTo>
                    <a:pt x="943610" y="8889"/>
                  </a:lnTo>
                  <a:lnTo>
                    <a:pt x="939995" y="10160"/>
                  </a:lnTo>
                  <a:lnTo>
                    <a:pt x="2579565" y="10160"/>
                  </a:lnTo>
                  <a:lnTo>
                    <a:pt x="2561590" y="5079"/>
                  </a:lnTo>
                  <a:lnTo>
                    <a:pt x="2538367" y="0"/>
                  </a:lnTo>
                  <a:close/>
                </a:path>
                <a:path w="2580004" h="10159">
                  <a:moveTo>
                    <a:pt x="903866" y="0"/>
                  </a:moveTo>
                  <a:lnTo>
                    <a:pt x="28363" y="0"/>
                  </a:lnTo>
                  <a:lnTo>
                    <a:pt x="0" y="1270"/>
                  </a:lnTo>
                  <a:lnTo>
                    <a:pt x="49388" y="10160"/>
                  </a:lnTo>
                  <a:lnTo>
                    <a:pt x="807645" y="10160"/>
                  </a:lnTo>
                  <a:lnTo>
                    <a:pt x="903866" y="0"/>
                  </a:lnTo>
                  <a:close/>
                </a:path>
              </a:pathLst>
            </a:custGeom>
            <a:solidFill>
              <a:srgbClr val="006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5" name="object 2235"/>
            <p:cNvSpPr/>
            <p:nvPr/>
          </p:nvSpPr>
          <p:spPr>
            <a:xfrm>
              <a:off x="4566778" y="6595110"/>
              <a:ext cx="2566670" cy="10160"/>
            </a:xfrm>
            <a:custGeom>
              <a:avLst/>
              <a:gdLst/>
              <a:ahLst/>
              <a:cxnLst/>
              <a:rect l="l" t="t" r="r" b="b"/>
              <a:pathLst>
                <a:path w="2566670" h="10159">
                  <a:moveTo>
                    <a:pt x="2530176" y="0"/>
                  </a:moveTo>
                  <a:lnTo>
                    <a:pt x="890606" y="0"/>
                  </a:lnTo>
                  <a:lnTo>
                    <a:pt x="861689" y="10160"/>
                  </a:lnTo>
                  <a:lnTo>
                    <a:pt x="2566127" y="10160"/>
                  </a:lnTo>
                  <a:lnTo>
                    <a:pt x="2530176" y="0"/>
                  </a:lnTo>
                  <a:close/>
                </a:path>
                <a:path w="2566670" h="10159">
                  <a:moveTo>
                    <a:pt x="758256" y="0"/>
                  </a:moveTo>
                  <a:lnTo>
                    <a:pt x="0" y="0"/>
                  </a:lnTo>
                  <a:lnTo>
                    <a:pt x="14111" y="2540"/>
                  </a:lnTo>
                  <a:lnTo>
                    <a:pt x="63641" y="8890"/>
                  </a:lnTo>
                  <a:lnTo>
                    <a:pt x="78373" y="10160"/>
                  </a:lnTo>
                  <a:lnTo>
                    <a:pt x="627521" y="10160"/>
                  </a:lnTo>
                  <a:lnTo>
                    <a:pt x="734201" y="2540"/>
                  </a:lnTo>
                  <a:lnTo>
                    <a:pt x="758256" y="0"/>
                  </a:lnTo>
                  <a:close/>
                </a:path>
              </a:pathLst>
            </a:custGeom>
            <a:solidFill>
              <a:srgbClr val="006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6" name="object 2236"/>
            <p:cNvSpPr/>
            <p:nvPr/>
          </p:nvSpPr>
          <p:spPr>
            <a:xfrm>
              <a:off x="4630419" y="6604000"/>
              <a:ext cx="2524125" cy="10160"/>
            </a:xfrm>
            <a:custGeom>
              <a:avLst/>
              <a:gdLst/>
              <a:ahLst/>
              <a:cxnLst/>
              <a:rect l="l" t="t" r="r" b="b"/>
              <a:pathLst>
                <a:path w="2524125" h="10159">
                  <a:moveTo>
                    <a:pt x="2497992" y="0"/>
                  </a:moveTo>
                  <a:lnTo>
                    <a:pt x="801663" y="0"/>
                  </a:lnTo>
                  <a:lnTo>
                    <a:pt x="783589" y="6350"/>
                  </a:lnTo>
                  <a:lnTo>
                    <a:pt x="776514" y="10160"/>
                  </a:lnTo>
                  <a:lnTo>
                    <a:pt x="2524012" y="10160"/>
                  </a:lnTo>
                  <a:lnTo>
                    <a:pt x="2506979" y="2539"/>
                  </a:lnTo>
                  <a:lnTo>
                    <a:pt x="2497992" y="0"/>
                  </a:lnTo>
                  <a:close/>
                </a:path>
                <a:path w="2524125" h="10159">
                  <a:moveTo>
                    <a:pt x="581659" y="0"/>
                  </a:moveTo>
                  <a:lnTo>
                    <a:pt x="0" y="0"/>
                  </a:lnTo>
                  <a:lnTo>
                    <a:pt x="73659" y="6350"/>
                  </a:lnTo>
                  <a:lnTo>
                    <a:pt x="137159" y="10160"/>
                  </a:lnTo>
                  <a:lnTo>
                    <a:pt x="408939" y="10160"/>
                  </a:lnTo>
                  <a:lnTo>
                    <a:pt x="546100" y="2539"/>
                  </a:lnTo>
                  <a:lnTo>
                    <a:pt x="581659" y="0"/>
                  </a:lnTo>
                  <a:close/>
                </a:path>
              </a:pathLst>
            </a:custGeom>
            <a:solidFill>
              <a:srgbClr val="006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7" name="object 2237"/>
            <p:cNvSpPr/>
            <p:nvPr/>
          </p:nvSpPr>
          <p:spPr>
            <a:xfrm>
              <a:off x="4767580" y="6614160"/>
              <a:ext cx="2430780" cy="20320"/>
            </a:xfrm>
            <a:custGeom>
              <a:avLst/>
              <a:gdLst/>
              <a:ahLst/>
              <a:cxnLst/>
              <a:rect l="l" t="t" r="r" b="b"/>
              <a:pathLst>
                <a:path w="2430779" h="20320">
                  <a:moveTo>
                    <a:pt x="271780" y="0"/>
                  </a:moveTo>
                  <a:lnTo>
                    <a:pt x="0" y="0"/>
                  </a:lnTo>
                  <a:lnTo>
                    <a:pt x="140970" y="2540"/>
                  </a:lnTo>
                  <a:lnTo>
                    <a:pt x="271780" y="0"/>
                  </a:lnTo>
                  <a:close/>
                </a:path>
                <a:path w="2430779" h="20320">
                  <a:moveTo>
                    <a:pt x="2430780" y="20320"/>
                  </a:moveTo>
                  <a:lnTo>
                    <a:pt x="2418080" y="13970"/>
                  </a:lnTo>
                  <a:lnTo>
                    <a:pt x="2409558" y="10160"/>
                  </a:lnTo>
                  <a:lnTo>
                    <a:pt x="2386850" y="0"/>
                  </a:lnTo>
                  <a:lnTo>
                    <a:pt x="639343" y="0"/>
                  </a:lnTo>
                  <a:lnTo>
                    <a:pt x="620483" y="10160"/>
                  </a:lnTo>
                  <a:lnTo>
                    <a:pt x="613410" y="13970"/>
                  </a:lnTo>
                  <a:lnTo>
                    <a:pt x="598398" y="20320"/>
                  </a:lnTo>
                  <a:lnTo>
                    <a:pt x="2430780" y="20320"/>
                  </a:lnTo>
                  <a:close/>
                </a:path>
              </a:pathLst>
            </a:custGeom>
            <a:solidFill>
              <a:srgbClr val="00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8" name="object 2238"/>
            <p:cNvSpPr/>
            <p:nvPr/>
          </p:nvSpPr>
          <p:spPr>
            <a:xfrm>
              <a:off x="5347970" y="6633210"/>
              <a:ext cx="1868170" cy="11430"/>
            </a:xfrm>
            <a:custGeom>
              <a:avLst/>
              <a:gdLst/>
              <a:ahLst/>
              <a:cxnLst/>
              <a:rect l="l" t="t" r="r" b="b"/>
              <a:pathLst>
                <a:path w="1868170" h="11429">
                  <a:moveTo>
                    <a:pt x="1868157" y="8890"/>
                  </a:moveTo>
                  <a:lnTo>
                    <a:pt x="1856740" y="8890"/>
                  </a:lnTo>
                  <a:lnTo>
                    <a:pt x="1856740" y="0"/>
                  </a:lnTo>
                  <a:lnTo>
                    <a:pt x="10502" y="0"/>
                  </a:lnTo>
                  <a:lnTo>
                    <a:pt x="10502" y="8890"/>
                  </a:lnTo>
                  <a:lnTo>
                    <a:pt x="0" y="8890"/>
                  </a:lnTo>
                  <a:lnTo>
                    <a:pt x="0" y="11430"/>
                  </a:lnTo>
                  <a:lnTo>
                    <a:pt x="1868157" y="11430"/>
                  </a:lnTo>
                  <a:lnTo>
                    <a:pt x="1868157" y="8890"/>
                  </a:lnTo>
                  <a:close/>
                </a:path>
              </a:pathLst>
            </a:custGeom>
            <a:solidFill>
              <a:srgbClr val="006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9" name="object 2239"/>
            <p:cNvSpPr/>
            <p:nvPr/>
          </p:nvSpPr>
          <p:spPr>
            <a:xfrm>
              <a:off x="5347969" y="6643370"/>
              <a:ext cx="1883410" cy="10160"/>
            </a:xfrm>
            <a:custGeom>
              <a:avLst/>
              <a:gdLst/>
              <a:ahLst/>
              <a:cxnLst/>
              <a:rect l="l" t="t" r="r" b="b"/>
              <a:pathLst>
                <a:path w="1883409" h="10159">
                  <a:moveTo>
                    <a:pt x="1868170" y="0"/>
                  </a:moveTo>
                  <a:lnTo>
                    <a:pt x="0" y="0"/>
                  </a:lnTo>
                  <a:lnTo>
                    <a:pt x="0" y="10159"/>
                  </a:lnTo>
                  <a:lnTo>
                    <a:pt x="1159933" y="10159"/>
                  </a:lnTo>
                  <a:lnTo>
                    <a:pt x="1150619" y="5079"/>
                  </a:lnTo>
                  <a:lnTo>
                    <a:pt x="1875948" y="5079"/>
                  </a:lnTo>
                  <a:lnTo>
                    <a:pt x="1870709" y="1269"/>
                  </a:lnTo>
                  <a:lnTo>
                    <a:pt x="1868170" y="0"/>
                  </a:lnTo>
                  <a:close/>
                </a:path>
                <a:path w="1883409" h="10159">
                  <a:moveTo>
                    <a:pt x="1875948" y="5079"/>
                  </a:moveTo>
                  <a:lnTo>
                    <a:pt x="1150619" y="5079"/>
                  </a:lnTo>
                  <a:lnTo>
                    <a:pt x="1209039" y="7619"/>
                  </a:lnTo>
                  <a:lnTo>
                    <a:pt x="1235455" y="10159"/>
                  </a:lnTo>
                  <a:lnTo>
                    <a:pt x="1882933" y="10159"/>
                  </a:lnTo>
                  <a:lnTo>
                    <a:pt x="1875948" y="5079"/>
                  </a:lnTo>
                  <a:close/>
                </a:path>
              </a:pathLst>
            </a:custGeom>
            <a:solidFill>
              <a:srgbClr val="006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0" name="object 2240"/>
            <p:cNvSpPr/>
            <p:nvPr/>
          </p:nvSpPr>
          <p:spPr>
            <a:xfrm>
              <a:off x="5347969" y="6653530"/>
              <a:ext cx="1884680" cy="10160"/>
            </a:xfrm>
            <a:custGeom>
              <a:avLst/>
              <a:gdLst/>
              <a:ahLst/>
              <a:cxnLst/>
              <a:rect l="l" t="t" r="r" b="b"/>
              <a:pathLst>
                <a:path w="1884679" h="10159">
                  <a:moveTo>
                    <a:pt x="1159933" y="0"/>
                  </a:moveTo>
                  <a:lnTo>
                    <a:pt x="0" y="0"/>
                  </a:lnTo>
                  <a:lnTo>
                    <a:pt x="0" y="10160"/>
                  </a:lnTo>
                  <a:lnTo>
                    <a:pt x="604520" y="10160"/>
                  </a:lnTo>
                  <a:lnTo>
                    <a:pt x="595629" y="1270"/>
                  </a:lnTo>
                  <a:lnTo>
                    <a:pt x="1162261" y="1270"/>
                  </a:lnTo>
                  <a:lnTo>
                    <a:pt x="1159933" y="0"/>
                  </a:lnTo>
                  <a:close/>
                </a:path>
                <a:path w="1884679" h="10159">
                  <a:moveTo>
                    <a:pt x="1162261" y="1270"/>
                  </a:moveTo>
                  <a:lnTo>
                    <a:pt x="595629" y="1270"/>
                  </a:lnTo>
                  <a:lnTo>
                    <a:pt x="642747" y="10160"/>
                  </a:lnTo>
                  <a:lnTo>
                    <a:pt x="1178559" y="10160"/>
                  </a:lnTo>
                  <a:lnTo>
                    <a:pt x="1162261" y="1270"/>
                  </a:lnTo>
                  <a:close/>
                </a:path>
                <a:path w="1884679" h="10159">
                  <a:moveTo>
                    <a:pt x="1882933" y="0"/>
                  </a:moveTo>
                  <a:lnTo>
                    <a:pt x="1235455" y="0"/>
                  </a:lnTo>
                  <a:lnTo>
                    <a:pt x="1275079" y="3810"/>
                  </a:lnTo>
                  <a:lnTo>
                    <a:pt x="1338579" y="7620"/>
                  </a:lnTo>
                  <a:lnTo>
                    <a:pt x="1352867" y="10160"/>
                  </a:lnTo>
                  <a:lnTo>
                    <a:pt x="1884679" y="10160"/>
                  </a:lnTo>
                  <a:lnTo>
                    <a:pt x="1884679" y="1270"/>
                  </a:lnTo>
                  <a:lnTo>
                    <a:pt x="1882933" y="0"/>
                  </a:lnTo>
                  <a:close/>
                </a:path>
              </a:pathLst>
            </a:custGeom>
            <a:solidFill>
              <a:srgbClr val="006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1" name="object 2241"/>
            <p:cNvSpPr/>
            <p:nvPr/>
          </p:nvSpPr>
          <p:spPr>
            <a:xfrm>
              <a:off x="5347969" y="6663690"/>
              <a:ext cx="1906270" cy="10160"/>
            </a:xfrm>
            <a:custGeom>
              <a:avLst/>
              <a:gdLst/>
              <a:ahLst/>
              <a:cxnLst/>
              <a:rect l="l" t="t" r="r" b="b"/>
              <a:pathLst>
                <a:path w="1906270" h="10159">
                  <a:moveTo>
                    <a:pt x="1178559" y="0"/>
                  </a:moveTo>
                  <a:lnTo>
                    <a:pt x="642747" y="0"/>
                  </a:lnTo>
                  <a:lnTo>
                    <a:pt x="662939" y="3809"/>
                  </a:lnTo>
                  <a:lnTo>
                    <a:pt x="675305" y="10159"/>
                  </a:lnTo>
                  <a:lnTo>
                    <a:pt x="1196657" y="10159"/>
                  </a:lnTo>
                  <a:lnTo>
                    <a:pt x="1192529" y="7619"/>
                  </a:lnTo>
                  <a:lnTo>
                    <a:pt x="1178559" y="0"/>
                  </a:lnTo>
                  <a:close/>
                </a:path>
                <a:path w="1906270" h="10159">
                  <a:moveTo>
                    <a:pt x="604520" y="0"/>
                  </a:moveTo>
                  <a:lnTo>
                    <a:pt x="0" y="0"/>
                  </a:lnTo>
                  <a:lnTo>
                    <a:pt x="0" y="10159"/>
                  </a:lnTo>
                  <a:lnTo>
                    <a:pt x="612139" y="10159"/>
                  </a:lnTo>
                  <a:lnTo>
                    <a:pt x="612139" y="7619"/>
                  </a:lnTo>
                  <a:lnTo>
                    <a:pt x="604520" y="0"/>
                  </a:lnTo>
                  <a:close/>
                </a:path>
                <a:path w="1906270" h="10159">
                  <a:moveTo>
                    <a:pt x="1884679" y="0"/>
                  </a:moveTo>
                  <a:lnTo>
                    <a:pt x="1352867" y="0"/>
                  </a:lnTo>
                  <a:lnTo>
                    <a:pt x="1395729" y="7619"/>
                  </a:lnTo>
                  <a:lnTo>
                    <a:pt x="1412663" y="10159"/>
                  </a:lnTo>
                  <a:lnTo>
                    <a:pt x="1905846" y="10159"/>
                  </a:lnTo>
                  <a:lnTo>
                    <a:pt x="1884679" y="3809"/>
                  </a:lnTo>
                  <a:lnTo>
                    <a:pt x="1884679" y="0"/>
                  </a:lnTo>
                  <a:close/>
                </a:path>
              </a:pathLst>
            </a:custGeom>
            <a:solidFill>
              <a:srgbClr val="006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2" name="object 2242"/>
            <p:cNvSpPr/>
            <p:nvPr/>
          </p:nvSpPr>
          <p:spPr>
            <a:xfrm>
              <a:off x="5347969" y="6672580"/>
              <a:ext cx="1941195" cy="11430"/>
            </a:xfrm>
            <a:custGeom>
              <a:avLst/>
              <a:gdLst/>
              <a:ahLst/>
              <a:cxnLst/>
              <a:rect l="l" t="t" r="r" b="b"/>
              <a:pathLst>
                <a:path w="1941195" h="11429">
                  <a:moveTo>
                    <a:pt x="1194593" y="0"/>
                  </a:moveTo>
                  <a:lnTo>
                    <a:pt x="672832" y="0"/>
                  </a:lnTo>
                  <a:lnTo>
                    <a:pt x="695091" y="11430"/>
                  </a:lnTo>
                  <a:lnTo>
                    <a:pt x="1213167" y="11430"/>
                  </a:lnTo>
                  <a:lnTo>
                    <a:pt x="1194593" y="0"/>
                  </a:lnTo>
                  <a:close/>
                </a:path>
                <a:path w="1941195" h="11429">
                  <a:moveTo>
                    <a:pt x="612139" y="0"/>
                  </a:moveTo>
                  <a:lnTo>
                    <a:pt x="0" y="0"/>
                  </a:lnTo>
                  <a:lnTo>
                    <a:pt x="0" y="11430"/>
                  </a:lnTo>
                  <a:lnTo>
                    <a:pt x="612139" y="11430"/>
                  </a:lnTo>
                  <a:lnTo>
                    <a:pt x="612139" y="0"/>
                  </a:lnTo>
                  <a:close/>
                </a:path>
                <a:path w="1941195" h="11429">
                  <a:moveTo>
                    <a:pt x="1901613" y="0"/>
                  </a:moveTo>
                  <a:lnTo>
                    <a:pt x="1404196" y="0"/>
                  </a:lnTo>
                  <a:lnTo>
                    <a:pt x="1446529" y="6350"/>
                  </a:lnTo>
                  <a:lnTo>
                    <a:pt x="1469389" y="11430"/>
                  </a:lnTo>
                  <a:lnTo>
                    <a:pt x="1941104" y="11430"/>
                  </a:lnTo>
                  <a:lnTo>
                    <a:pt x="1935479" y="10160"/>
                  </a:lnTo>
                  <a:lnTo>
                    <a:pt x="1901613" y="0"/>
                  </a:lnTo>
                  <a:close/>
                </a:path>
              </a:pathLst>
            </a:custGeom>
            <a:solidFill>
              <a:srgbClr val="006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3" name="object 2243"/>
            <p:cNvSpPr/>
            <p:nvPr/>
          </p:nvSpPr>
          <p:spPr>
            <a:xfrm>
              <a:off x="5347969" y="6682740"/>
              <a:ext cx="1981200" cy="10160"/>
            </a:xfrm>
            <a:custGeom>
              <a:avLst/>
              <a:gdLst/>
              <a:ahLst/>
              <a:cxnLst/>
              <a:rect l="l" t="t" r="r" b="b"/>
              <a:pathLst>
                <a:path w="1981200" h="10159">
                  <a:moveTo>
                    <a:pt x="1211103" y="0"/>
                  </a:moveTo>
                  <a:lnTo>
                    <a:pt x="692617" y="0"/>
                  </a:lnTo>
                  <a:lnTo>
                    <a:pt x="709929" y="8889"/>
                  </a:lnTo>
                  <a:lnTo>
                    <a:pt x="711986" y="10159"/>
                  </a:lnTo>
                  <a:lnTo>
                    <a:pt x="1226661" y="10159"/>
                  </a:lnTo>
                  <a:lnTo>
                    <a:pt x="1225550" y="8889"/>
                  </a:lnTo>
                  <a:lnTo>
                    <a:pt x="1211103" y="0"/>
                  </a:lnTo>
                  <a:close/>
                </a:path>
                <a:path w="1981200" h="10159">
                  <a:moveTo>
                    <a:pt x="612139" y="0"/>
                  </a:moveTo>
                  <a:lnTo>
                    <a:pt x="0" y="0"/>
                  </a:lnTo>
                  <a:lnTo>
                    <a:pt x="0" y="8889"/>
                  </a:lnTo>
                  <a:lnTo>
                    <a:pt x="1031" y="10159"/>
                  </a:lnTo>
                  <a:lnTo>
                    <a:pt x="612139" y="10159"/>
                  </a:lnTo>
                  <a:lnTo>
                    <a:pt x="612139" y="0"/>
                  </a:lnTo>
                  <a:close/>
                </a:path>
                <a:path w="1981200" h="10159">
                  <a:moveTo>
                    <a:pt x="1935479" y="0"/>
                  </a:moveTo>
                  <a:lnTo>
                    <a:pt x="1463675" y="0"/>
                  </a:lnTo>
                  <a:lnTo>
                    <a:pt x="1492250" y="6349"/>
                  </a:lnTo>
                  <a:lnTo>
                    <a:pt x="1506945" y="10159"/>
                  </a:lnTo>
                  <a:lnTo>
                    <a:pt x="1981084" y="10159"/>
                  </a:lnTo>
                  <a:lnTo>
                    <a:pt x="1974850" y="8889"/>
                  </a:lnTo>
                  <a:lnTo>
                    <a:pt x="1935479" y="0"/>
                  </a:lnTo>
                  <a:close/>
                </a:path>
              </a:pathLst>
            </a:custGeom>
            <a:solidFill>
              <a:srgbClr val="006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4" name="object 2244"/>
            <p:cNvSpPr/>
            <p:nvPr/>
          </p:nvSpPr>
          <p:spPr>
            <a:xfrm>
              <a:off x="5348998" y="6692900"/>
              <a:ext cx="2018030" cy="10160"/>
            </a:xfrm>
            <a:custGeom>
              <a:avLst/>
              <a:gdLst/>
              <a:ahLst/>
              <a:cxnLst/>
              <a:rect l="l" t="t" r="r" b="b"/>
              <a:pathLst>
                <a:path w="2018029" h="10159">
                  <a:moveTo>
                    <a:pt x="611111" y="0"/>
                  </a:moveTo>
                  <a:lnTo>
                    <a:pt x="0" y="0"/>
                  </a:lnTo>
                  <a:lnTo>
                    <a:pt x="8255" y="10160"/>
                  </a:lnTo>
                  <a:lnTo>
                    <a:pt x="611111" y="10160"/>
                  </a:lnTo>
                  <a:lnTo>
                    <a:pt x="611111" y="0"/>
                  </a:lnTo>
                  <a:close/>
                </a:path>
                <a:path w="2018029" h="10159">
                  <a:moveTo>
                    <a:pt x="1234516" y="10160"/>
                  </a:moveTo>
                  <a:lnTo>
                    <a:pt x="1225626" y="0"/>
                  </a:lnTo>
                  <a:lnTo>
                    <a:pt x="710946" y="0"/>
                  </a:lnTo>
                  <a:lnTo>
                    <a:pt x="727405" y="10160"/>
                  </a:lnTo>
                  <a:lnTo>
                    <a:pt x="1234516" y="10160"/>
                  </a:lnTo>
                  <a:close/>
                </a:path>
                <a:path w="2018029" h="10159">
                  <a:moveTo>
                    <a:pt x="2017458" y="5080"/>
                  </a:moveTo>
                  <a:lnTo>
                    <a:pt x="1992515" y="5080"/>
                  </a:lnTo>
                  <a:lnTo>
                    <a:pt x="1992515" y="0"/>
                  </a:lnTo>
                  <a:lnTo>
                    <a:pt x="1515706" y="0"/>
                  </a:lnTo>
                  <a:lnTo>
                    <a:pt x="1515706" y="5080"/>
                  </a:lnTo>
                  <a:lnTo>
                    <a:pt x="1528508" y="5080"/>
                  </a:lnTo>
                  <a:lnTo>
                    <a:pt x="1528508" y="10160"/>
                  </a:lnTo>
                  <a:lnTo>
                    <a:pt x="2017458" y="10160"/>
                  </a:lnTo>
                  <a:lnTo>
                    <a:pt x="2017458" y="5080"/>
                  </a:lnTo>
                  <a:close/>
                </a:path>
              </a:pathLst>
            </a:custGeom>
            <a:solidFill>
              <a:srgbClr val="006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5" name="object 2245"/>
            <p:cNvSpPr/>
            <p:nvPr/>
          </p:nvSpPr>
          <p:spPr>
            <a:xfrm>
              <a:off x="5357256" y="6703060"/>
              <a:ext cx="2082164" cy="10160"/>
            </a:xfrm>
            <a:custGeom>
              <a:avLst/>
              <a:gdLst/>
              <a:ahLst/>
              <a:cxnLst/>
              <a:rect l="l" t="t" r="r" b="b"/>
              <a:pathLst>
                <a:path w="2082165" h="10159">
                  <a:moveTo>
                    <a:pt x="1226264" y="0"/>
                  </a:moveTo>
                  <a:lnTo>
                    <a:pt x="719148" y="0"/>
                  </a:lnTo>
                  <a:lnTo>
                    <a:pt x="735598" y="10160"/>
                  </a:lnTo>
                  <a:lnTo>
                    <a:pt x="1234939" y="10160"/>
                  </a:lnTo>
                  <a:lnTo>
                    <a:pt x="1234043" y="8890"/>
                  </a:lnTo>
                  <a:lnTo>
                    <a:pt x="1226264" y="0"/>
                  </a:lnTo>
                  <a:close/>
                </a:path>
                <a:path w="2082165" h="10159">
                  <a:moveTo>
                    <a:pt x="602853" y="0"/>
                  </a:moveTo>
                  <a:lnTo>
                    <a:pt x="0" y="0"/>
                  </a:lnTo>
                  <a:lnTo>
                    <a:pt x="7223" y="8890"/>
                  </a:lnTo>
                  <a:lnTo>
                    <a:pt x="8194" y="10160"/>
                  </a:lnTo>
                  <a:lnTo>
                    <a:pt x="588701" y="10160"/>
                  </a:lnTo>
                  <a:lnTo>
                    <a:pt x="602853" y="2540"/>
                  </a:lnTo>
                  <a:lnTo>
                    <a:pt x="602853" y="0"/>
                  </a:lnTo>
                  <a:close/>
                </a:path>
                <a:path w="2082165" h="10159">
                  <a:moveTo>
                    <a:pt x="2021674" y="0"/>
                  </a:moveTo>
                  <a:lnTo>
                    <a:pt x="1523256" y="0"/>
                  </a:lnTo>
                  <a:lnTo>
                    <a:pt x="1533763" y="8890"/>
                  </a:lnTo>
                  <a:lnTo>
                    <a:pt x="1538278" y="10160"/>
                  </a:lnTo>
                  <a:lnTo>
                    <a:pt x="2081768" y="10160"/>
                  </a:lnTo>
                  <a:lnTo>
                    <a:pt x="2034143" y="2540"/>
                  </a:lnTo>
                  <a:lnTo>
                    <a:pt x="2021674" y="0"/>
                  </a:lnTo>
                  <a:close/>
                </a:path>
              </a:pathLst>
            </a:custGeom>
            <a:solidFill>
              <a:srgbClr val="006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6" name="object 2246"/>
            <p:cNvSpPr/>
            <p:nvPr/>
          </p:nvSpPr>
          <p:spPr>
            <a:xfrm>
              <a:off x="5364480" y="6711950"/>
              <a:ext cx="2106930" cy="10160"/>
            </a:xfrm>
            <a:custGeom>
              <a:avLst/>
              <a:gdLst/>
              <a:ahLst/>
              <a:cxnLst/>
              <a:rect l="l" t="t" r="r" b="b"/>
              <a:pathLst>
                <a:path w="2106929" h="10159">
                  <a:moveTo>
                    <a:pt x="583831" y="0"/>
                  </a:moveTo>
                  <a:lnTo>
                    <a:pt x="0" y="0"/>
                  </a:lnTo>
                  <a:lnTo>
                    <a:pt x="7759" y="10160"/>
                  </a:lnTo>
                  <a:lnTo>
                    <a:pt x="564959" y="10160"/>
                  </a:lnTo>
                  <a:lnTo>
                    <a:pt x="583831" y="0"/>
                  </a:lnTo>
                  <a:close/>
                </a:path>
                <a:path w="2106929" h="10159">
                  <a:moveTo>
                    <a:pt x="1232636" y="6350"/>
                  </a:moveTo>
                  <a:lnTo>
                    <a:pt x="1229055" y="6350"/>
                  </a:lnTo>
                  <a:lnTo>
                    <a:pt x="1229055" y="0"/>
                  </a:lnTo>
                  <a:lnTo>
                    <a:pt x="731456" y="0"/>
                  </a:lnTo>
                  <a:lnTo>
                    <a:pt x="731456" y="6350"/>
                  </a:lnTo>
                  <a:lnTo>
                    <a:pt x="738212" y="6350"/>
                  </a:lnTo>
                  <a:lnTo>
                    <a:pt x="738212" y="10160"/>
                  </a:lnTo>
                  <a:lnTo>
                    <a:pt x="1232636" y="10160"/>
                  </a:lnTo>
                  <a:lnTo>
                    <a:pt x="1232636" y="6350"/>
                  </a:lnTo>
                  <a:close/>
                </a:path>
                <a:path w="2106929" h="10159">
                  <a:moveTo>
                    <a:pt x="2106866" y="3810"/>
                  </a:moveTo>
                  <a:lnTo>
                    <a:pt x="2078507" y="3810"/>
                  </a:lnTo>
                  <a:lnTo>
                    <a:pt x="2078507" y="0"/>
                  </a:lnTo>
                  <a:lnTo>
                    <a:pt x="1533309" y="0"/>
                  </a:lnTo>
                  <a:lnTo>
                    <a:pt x="1533309" y="3810"/>
                  </a:lnTo>
                  <a:lnTo>
                    <a:pt x="1551368" y="3810"/>
                  </a:lnTo>
                  <a:lnTo>
                    <a:pt x="1551368" y="10160"/>
                  </a:lnTo>
                  <a:lnTo>
                    <a:pt x="2106866" y="10160"/>
                  </a:lnTo>
                  <a:lnTo>
                    <a:pt x="2106866" y="3810"/>
                  </a:lnTo>
                  <a:close/>
                </a:path>
              </a:pathLst>
            </a:custGeom>
            <a:solidFill>
              <a:srgbClr val="006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7" name="object 2247"/>
            <p:cNvSpPr/>
            <p:nvPr/>
          </p:nvSpPr>
          <p:spPr>
            <a:xfrm>
              <a:off x="5372735" y="6722110"/>
              <a:ext cx="2171700" cy="10160"/>
            </a:xfrm>
            <a:custGeom>
              <a:avLst/>
              <a:gdLst/>
              <a:ahLst/>
              <a:cxnLst/>
              <a:rect l="l" t="t" r="r" b="b"/>
              <a:pathLst>
                <a:path w="2171700" h="10159">
                  <a:moveTo>
                    <a:pt x="555523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3873" y="1270"/>
                  </a:lnTo>
                  <a:lnTo>
                    <a:pt x="3873" y="10160"/>
                  </a:lnTo>
                  <a:lnTo>
                    <a:pt x="545465" y="10160"/>
                  </a:lnTo>
                  <a:lnTo>
                    <a:pt x="545465" y="1270"/>
                  </a:lnTo>
                  <a:lnTo>
                    <a:pt x="555523" y="1270"/>
                  </a:lnTo>
                  <a:lnTo>
                    <a:pt x="555523" y="0"/>
                  </a:lnTo>
                  <a:close/>
                </a:path>
                <a:path w="2171700" h="10159">
                  <a:moveTo>
                    <a:pt x="1232903" y="10160"/>
                  </a:moveTo>
                  <a:lnTo>
                    <a:pt x="1225727" y="0"/>
                  </a:lnTo>
                  <a:lnTo>
                    <a:pt x="731583" y="0"/>
                  </a:lnTo>
                  <a:lnTo>
                    <a:pt x="740244" y="10160"/>
                  </a:lnTo>
                  <a:lnTo>
                    <a:pt x="1232903" y="10160"/>
                  </a:lnTo>
                  <a:close/>
                </a:path>
                <a:path w="2171700" h="10159">
                  <a:moveTo>
                    <a:pt x="2171319" y="7620"/>
                  </a:moveTo>
                  <a:lnTo>
                    <a:pt x="2138095" y="7620"/>
                  </a:lnTo>
                  <a:lnTo>
                    <a:pt x="2138095" y="1270"/>
                  </a:lnTo>
                  <a:lnTo>
                    <a:pt x="2118360" y="1270"/>
                  </a:lnTo>
                  <a:lnTo>
                    <a:pt x="2118360" y="0"/>
                  </a:lnTo>
                  <a:lnTo>
                    <a:pt x="1556664" y="0"/>
                  </a:lnTo>
                  <a:lnTo>
                    <a:pt x="1556664" y="1270"/>
                  </a:lnTo>
                  <a:lnTo>
                    <a:pt x="1585112" y="1270"/>
                  </a:lnTo>
                  <a:lnTo>
                    <a:pt x="1585112" y="7620"/>
                  </a:lnTo>
                  <a:lnTo>
                    <a:pt x="1621777" y="7620"/>
                  </a:lnTo>
                  <a:lnTo>
                    <a:pt x="1621777" y="10160"/>
                  </a:lnTo>
                  <a:lnTo>
                    <a:pt x="2171319" y="10160"/>
                  </a:lnTo>
                  <a:lnTo>
                    <a:pt x="2171319" y="7620"/>
                  </a:lnTo>
                  <a:close/>
                </a:path>
              </a:pathLst>
            </a:custGeom>
            <a:solidFill>
              <a:srgbClr val="007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8" name="object 2248"/>
            <p:cNvSpPr/>
            <p:nvPr/>
          </p:nvSpPr>
          <p:spPr>
            <a:xfrm>
              <a:off x="5380495" y="6732270"/>
              <a:ext cx="2262505" cy="10160"/>
            </a:xfrm>
            <a:custGeom>
              <a:avLst/>
              <a:gdLst/>
              <a:ahLst/>
              <a:cxnLst/>
              <a:rect l="l" t="t" r="r" b="b"/>
              <a:pathLst>
                <a:path w="2262504" h="10159">
                  <a:moveTo>
                    <a:pt x="527545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495" y="1270"/>
                  </a:lnTo>
                  <a:lnTo>
                    <a:pt x="495" y="6350"/>
                  </a:lnTo>
                  <a:lnTo>
                    <a:pt x="495" y="10160"/>
                  </a:lnTo>
                  <a:lnTo>
                    <a:pt x="510476" y="10160"/>
                  </a:lnTo>
                  <a:lnTo>
                    <a:pt x="510476" y="6350"/>
                  </a:lnTo>
                  <a:lnTo>
                    <a:pt x="521195" y="6350"/>
                  </a:lnTo>
                  <a:lnTo>
                    <a:pt x="521195" y="1270"/>
                  </a:lnTo>
                  <a:lnTo>
                    <a:pt x="527545" y="1270"/>
                  </a:lnTo>
                  <a:lnTo>
                    <a:pt x="527545" y="0"/>
                  </a:lnTo>
                  <a:close/>
                </a:path>
                <a:path w="2262504" h="10159">
                  <a:moveTo>
                    <a:pt x="1225588" y="0"/>
                  </a:moveTo>
                  <a:lnTo>
                    <a:pt x="733018" y="0"/>
                  </a:lnTo>
                  <a:lnTo>
                    <a:pt x="733018" y="1270"/>
                  </a:lnTo>
                  <a:lnTo>
                    <a:pt x="737349" y="1270"/>
                  </a:lnTo>
                  <a:lnTo>
                    <a:pt x="737349" y="10160"/>
                  </a:lnTo>
                  <a:lnTo>
                    <a:pt x="1221600" y="10160"/>
                  </a:lnTo>
                  <a:lnTo>
                    <a:pt x="1221600" y="1270"/>
                  </a:lnTo>
                  <a:lnTo>
                    <a:pt x="1225588" y="1270"/>
                  </a:lnTo>
                  <a:lnTo>
                    <a:pt x="1225588" y="0"/>
                  </a:lnTo>
                  <a:close/>
                </a:path>
                <a:path w="2262504" h="10159">
                  <a:moveTo>
                    <a:pt x="2262365" y="3810"/>
                  </a:moveTo>
                  <a:lnTo>
                    <a:pt x="2213851" y="3810"/>
                  </a:lnTo>
                  <a:lnTo>
                    <a:pt x="2213851" y="1270"/>
                  </a:lnTo>
                  <a:lnTo>
                    <a:pt x="2188705" y="1270"/>
                  </a:lnTo>
                  <a:lnTo>
                    <a:pt x="2188705" y="0"/>
                  </a:lnTo>
                  <a:lnTo>
                    <a:pt x="1629740" y="0"/>
                  </a:lnTo>
                  <a:lnTo>
                    <a:pt x="1629740" y="1270"/>
                  </a:lnTo>
                  <a:lnTo>
                    <a:pt x="1649679" y="1270"/>
                  </a:lnTo>
                  <a:lnTo>
                    <a:pt x="1649679" y="3810"/>
                  </a:lnTo>
                  <a:lnTo>
                    <a:pt x="1701114" y="3810"/>
                  </a:lnTo>
                  <a:lnTo>
                    <a:pt x="1701114" y="10160"/>
                  </a:lnTo>
                  <a:lnTo>
                    <a:pt x="2262365" y="10160"/>
                  </a:lnTo>
                  <a:lnTo>
                    <a:pt x="2262365" y="3810"/>
                  </a:lnTo>
                  <a:close/>
                </a:path>
              </a:pathLst>
            </a:custGeom>
            <a:solidFill>
              <a:srgbClr val="007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9" name="object 2249"/>
            <p:cNvSpPr/>
            <p:nvPr/>
          </p:nvSpPr>
          <p:spPr>
            <a:xfrm>
              <a:off x="5380990" y="6741160"/>
              <a:ext cx="2287270" cy="11430"/>
            </a:xfrm>
            <a:custGeom>
              <a:avLst/>
              <a:gdLst/>
              <a:ahLst/>
              <a:cxnLst/>
              <a:rect l="l" t="t" r="r" b="b"/>
              <a:pathLst>
                <a:path w="2287270" h="11429">
                  <a:moveTo>
                    <a:pt x="508101" y="0"/>
                  </a:moveTo>
                  <a:lnTo>
                    <a:pt x="0" y="0"/>
                  </a:lnTo>
                  <a:lnTo>
                    <a:pt x="0" y="11430"/>
                  </a:lnTo>
                  <a:lnTo>
                    <a:pt x="474281" y="11430"/>
                  </a:lnTo>
                  <a:lnTo>
                    <a:pt x="508101" y="0"/>
                  </a:lnTo>
                  <a:close/>
                </a:path>
                <a:path w="2287270" h="11429">
                  <a:moveTo>
                    <a:pt x="1214120" y="0"/>
                  </a:moveTo>
                  <a:lnTo>
                    <a:pt x="742797" y="0"/>
                  </a:lnTo>
                  <a:lnTo>
                    <a:pt x="742797" y="7620"/>
                  </a:lnTo>
                  <a:lnTo>
                    <a:pt x="747674" y="7620"/>
                  </a:lnTo>
                  <a:lnTo>
                    <a:pt x="747674" y="11430"/>
                  </a:lnTo>
                  <a:lnTo>
                    <a:pt x="1208532" y="11430"/>
                  </a:lnTo>
                  <a:lnTo>
                    <a:pt x="1208532" y="7620"/>
                  </a:lnTo>
                  <a:lnTo>
                    <a:pt x="1214120" y="7620"/>
                  </a:lnTo>
                  <a:lnTo>
                    <a:pt x="1214120" y="0"/>
                  </a:lnTo>
                  <a:close/>
                </a:path>
                <a:path w="2287270" h="11429">
                  <a:moveTo>
                    <a:pt x="2287270" y="0"/>
                  </a:moveTo>
                  <a:lnTo>
                    <a:pt x="1730006" y="0"/>
                  </a:lnTo>
                  <a:lnTo>
                    <a:pt x="1730006" y="1270"/>
                  </a:lnTo>
                  <a:lnTo>
                    <a:pt x="1794510" y="1270"/>
                  </a:lnTo>
                  <a:lnTo>
                    <a:pt x="1794510" y="7620"/>
                  </a:lnTo>
                  <a:lnTo>
                    <a:pt x="1913890" y="7620"/>
                  </a:lnTo>
                  <a:lnTo>
                    <a:pt x="1913890" y="11430"/>
                  </a:lnTo>
                  <a:lnTo>
                    <a:pt x="2228608" y="11430"/>
                  </a:lnTo>
                  <a:lnTo>
                    <a:pt x="2228608" y="7620"/>
                  </a:lnTo>
                  <a:lnTo>
                    <a:pt x="2268613" y="7620"/>
                  </a:lnTo>
                  <a:lnTo>
                    <a:pt x="2268613" y="1270"/>
                  </a:lnTo>
                  <a:lnTo>
                    <a:pt x="2287270" y="1270"/>
                  </a:lnTo>
                  <a:lnTo>
                    <a:pt x="2287270" y="0"/>
                  </a:lnTo>
                  <a:close/>
                </a:path>
              </a:pathLst>
            </a:custGeom>
            <a:solidFill>
              <a:srgbClr val="007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0" name="object 2250"/>
            <p:cNvSpPr/>
            <p:nvPr/>
          </p:nvSpPr>
          <p:spPr>
            <a:xfrm>
              <a:off x="5377586" y="6751320"/>
              <a:ext cx="2227580" cy="10160"/>
            </a:xfrm>
            <a:custGeom>
              <a:avLst/>
              <a:gdLst/>
              <a:ahLst/>
              <a:cxnLst/>
              <a:rect l="l" t="t" r="r" b="b"/>
              <a:pathLst>
                <a:path w="2227579" h="10159">
                  <a:moveTo>
                    <a:pt x="479564" y="0"/>
                  </a:moveTo>
                  <a:lnTo>
                    <a:pt x="3403" y="0"/>
                  </a:lnTo>
                  <a:lnTo>
                    <a:pt x="3403" y="1270"/>
                  </a:lnTo>
                  <a:lnTo>
                    <a:pt x="0" y="1270"/>
                  </a:lnTo>
                  <a:lnTo>
                    <a:pt x="0" y="10160"/>
                  </a:lnTo>
                  <a:lnTo>
                    <a:pt x="464540" y="10160"/>
                  </a:lnTo>
                  <a:lnTo>
                    <a:pt x="464540" y="1270"/>
                  </a:lnTo>
                  <a:lnTo>
                    <a:pt x="479564" y="1270"/>
                  </a:lnTo>
                  <a:lnTo>
                    <a:pt x="479564" y="0"/>
                  </a:lnTo>
                  <a:close/>
                </a:path>
                <a:path w="2227579" h="10159">
                  <a:moveTo>
                    <a:pt x="1210741" y="0"/>
                  </a:moveTo>
                  <a:lnTo>
                    <a:pt x="752157" y="0"/>
                  </a:lnTo>
                  <a:lnTo>
                    <a:pt x="752157" y="1270"/>
                  </a:lnTo>
                  <a:lnTo>
                    <a:pt x="755408" y="1270"/>
                  </a:lnTo>
                  <a:lnTo>
                    <a:pt x="755408" y="10160"/>
                  </a:lnTo>
                  <a:lnTo>
                    <a:pt x="1206004" y="10160"/>
                  </a:lnTo>
                  <a:lnTo>
                    <a:pt x="1206004" y="1270"/>
                  </a:lnTo>
                  <a:lnTo>
                    <a:pt x="1210741" y="1270"/>
                  </a:lnTo>
                  <a:lnTo>
                    <a:pt x="1210741" y="0"/>
                  </a:lnTo>
                  <a:close/>
                </a:path>
                <a:path w="2227579" h="10159">
                  <a:moveTo>
                    <a:pt x="2227008" y="0"/>
                  </a:moveTo>
                  <a:lnTo>
                    <a:pt x="1938032" y="0"/>
                  </a:lnTo>
                  <a:lnTo>
                    <a:pt x="1979523" y="1270"/>
                  </a:lnTo>
                  <a:lnTo>
                    <a:pt x="2217013" y="1270"/>
                  </a:lnTo>
                  <a:lnTo>
                    <a:pt x="2227008" y="0"/>
                  </a:lnTo>
                  <a:close/>
                </a:path>
              </a:pathLst>
            </a:custGeom>
            <a:solidFill>
              <a:srgbClr val="007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1" name="object 2251"/>
            <p:cNvSpPr/>
            <p:nvPr/>
          </p:nvSpPr>
          <p:spPr>
            <a:xfrm>
              <a:off x="5367388" y="6761480"/>
              <a:ext cx="1209675" cy="10160"/>
            </a:xfrm>
            <a:custGeom>
              <a:avLst/>
              <a:gdLst/>
              <a:ahLst/>
              <a:cxnLst/>
              <a:rect l="l" t="t" r="r" b="b"/>
              <a:pathLst>
                <a:path w="1209675" h="10159">
                  <a:moveTo>
                    <a:pt x="450316" y="0"/>
                  </a:moveTo>
                  <a:lnTo>
                    <a:pt x="3886" y="0"/>
                  </a:lnTo>
                  <a:lnTo>
                    <a:pt x="3886" y="7620"/>
                  </a:lnTo>
                  <a:lnTo>
                    <a:pt x="0" y="7620"/>
                  </a:lnTo>
                  <a:lnTo>
                    <a:pt x="0" y="10160"/>
                  </a:lnTo>
                  <a:lnTo>
                    <a:pt x="432231" y="10160"/>
                  </a:lnTo>
                  <a:lnTo>
                    <a:pt x="432231" y="7620"/>
                  </a:lnTo>
                  <a:lnTo>
                    <a:pt x="450316" y="7620"/>
                  </a:lnTo>
                  <a:lnTo>
                    <a:pt x="450316" y="0"/>
                  </a:lnTo>
                  <a:close/>
                </a:path>
                <a:path w="1209675" h="10159">
                  <a:moveTo>
                    <a:pt x="1209090" y="0"/>
                  </a:moveTo>
                  <a:lnTo>
                    <a:pt x="770242" y="0"/>
                  </a:lnTo>
                  <a:lnTo>
                    <a:pt x="770242" y="6350"/>
                  </a:lnTo>
                  <a:lnTo>
                    <a:pt x="773328" y="6350"/>
                  </a:lnTo>
                  <a:lnTo>
                    <a:pt x="773328" y="10160"/>
                  </a:lnTo>
                  <a:lnTo>
                    <a:pt x="1203375" y="10160"/>
                  </a:lnTo>
                  <a:lnTo>
                    <a:pt x="1203375" y="6350"/>
                  </a:lnTo>
                  <a:lnTo>
                    <a:pt x="1209090" y="6350"/>
                  </a:lnTo>
                  <a:lnTo>
                    <a:pt x="1209090" y="0"/>
                  </a:lnTo>
                  <a:close/>
                </a:path>
              </a:pathLst>
            </a:custGeom>
            <a:solidFill>
              <a:srgbClr val="007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2" name="object 2252"/>
            <p:cNvSpPr/>
            <p:nvPr/>
          </p:nvSpPr>
          <p:spPr>
            <a:xfrm>
              <a:off x="5355907" y="6770370"/>
              <a:ext cx="1207770" cy="11430"/>
            </a:xfrm>
            <a:custGeom>
              <a:avLst/>
              <a:gdLst/>
              <a:ahLst/>
              <a:cxnLst/>
              <a:rect l="l" t="t" r="r" b="b"/>
              <a:pathLst>
                <a:path w="1207770" h="11429">
                  <a:moveTo>
                    <a:pt x="433489" y="0"/>
                  </a:moveTo>
                  <a:lnTo>
                    <a:pt x="10020" y="0"/>
                  </a:lnTo>
                  <a:lnTo>
                    <a:pt x="10020" y="3810"/>
                  </a:lnTo>
                  <a:lnTo>
                    <a:pt x="0" y="3810"/>
                  </a:lnTo>
                  <a:lnTo>
                    <a:pt x="0" y="11430"/>
                  </a:lnTo>
                  <a:lnTo>
                    <a:pt x="402818" y="11430"/>
                  </a:lnTo>
                  <a:lnTo>
                    <a:pt x="402818" y="3810"/>
                  </a:lnTo>
                  <a:lnTo>
                    <a:pt x="433489" y="3810"/>
                  </a:lnTo>
                  <a:lnTo>
                    <a:pt x="433489" y="0"/>
                  </a:lnTo>
                  <a:close/>
                </a:path>
                <a:path w="1207770" h="11429">
                  <a:moveTo>
                    <a:pt x="1207516" y="0"/>
                  </a:moveTo>
                  <a:lnTo>
                    <a:pt x="787908" y="0"/>
                  </a:lnTo>
                  <a:lnTo>
                    <a:pt x="787908" y="8890"/>
                  </a:lnTo>
                  <a:lnTo>
                    <a:pt x="791387" y="8890"/>
                  </a:lnTo>
                  <a:lnTo>
                    <a:pt x="791387" y="11430"/>
                  </a:lnTo>
                  <a:lnTo>
                    <a:pt x="1197470" y="11430"/>
                  </a:lnTo>
                  <a:lnTo>
                    <a:pt x="1197470" y="8890"/>
                  </a:lnTo>
                  <a:lnTo>
                    <a:pt x="1207516" y="8890"/>
                  </a:lnTo>
                  <a:lnTo>
                    <a:pt x="1207516" y="0"/>
                  </a:lnTo>
                  <a:close/>
                </a:path>
              </a:pathLst>
            </a:custGeom>
            <a:solidFill>
              <a:srgbClr val="007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3" name="object 2253"/>
            <p:cNvSpPr/>
            <p:nvPr/>
          </p:nvSpPr>
          <p:spPr>
            <a:xfrm>
              <a:off x="5326824" y="6780530"/>
              <a:ext cx="1224915" cy="11430"/>
            </a:xfrm>
            <a:custGeom>
              <a:avLst/>
              <a:gdLst/>
              <a:ahLst/>
              <a:cxnLst/>
              <a:rect l="l" t="t" r="r" b="b"/>
              <a:pathLst>
                <a:path w="1224915" h="11429">
                  <a:moveTo>
                    <a:pt x="394411" y="0"/>
                  </a:moveTo>
                  <a:lnTo>
                    <a:pt x="13360" y="0"/>
                  </a:lnTo>
                  <a:lnTo>
                    <a:pt x="13360" y="8890"/>
                  </a:lnTo>
                  <a:lnTo>
                    <a:pt x="0" y="8890"/>
                  </a:lnTo>
                  <a:lnTo>
                    <a:pt x="0" y="11430"/>
                  </a:lnTo>
                  <a:lnTo>
                    <a:pt x="363740" y="11430"/>
                  </a:lnTo>
                  <a:lnTo>
                    <a:pt x="363740" y="8890"/>
                  </a:lnTo>
                  <a:lnTo>
                    <a:pt x="394411" y="8890"/>
                  </a:lnTo>
                  <a:lnTo>
                    <a:pt x="394411" y="0"/>
                  </a:lnTo>
                  <a:close/>
                </a:path>
                <a:path w="1224915" h="11429">
                  <a:moveTo>
                    <a:pt x="1224737" y="0"/>
                  </a:moveTo>
                  <a:lnTo>
                    <a:pt x="820851" y="0"/>
                  </a:lnTo>
                  <a:lnTo>
                    <a:pt x="820851" y="1270"/>
                  </a:lnTo>
                  <a:lnTo>
                    <a:pt x="821245" y="1270"/>
                  </a:lnTo>
                  <a:lnTo>
                    <a:pt x="821245" y="11430"/>
                  </a:lnTo>
                  <a:lnTo>
                    <a:pt x="1208405" y="11430"/>
                  </a:lnTo>
                  <a:lnTo>
                    <a:pt x="1208405" y="1270"/>
                  </a:lnTo>
                  <a:lnTo>
                    <a:pt x="1224737" y="1270"/>
                  </a:lnTo>
                  <a:lnTo>
                    <a:pt x="1224737" y="0"/>
                  </a:lnTo>
                  <a:close/>
                </a:path>
              </a:pathLst>
            </a:custGeom>
            <a:solidFill>
              <a:srgbClr val="007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4" name="object 2254"/>
            <p:cNvSpPr/>
            <p:nvPr/>
          </p:nvSpPr>
          <p:spPr>
            <a:xfrm>
              <a:off x="5299977" y="6790690"/>
              <a:ext cx="1215390" cy="10160"/>
            </a:xfrm>
            <a:custGeom>
              <a:avLst/>
              <a:gdLst/>
              <a:ahLst/>
              <a:cxnLst/>
              <a:rect l="l" t="t" r="r" b="b"/>
              <a:pathLst>
                <a:path w="1215390" h="10159">
                  <a:moveTo>
                    <a:pt x="390588" y="0"/>
                  </a:moveTo>
                  <a:lnTo>
                    <a:pt x="26847" y="0"/>
                  </a:lnTo>
                  <a:lnTo>
                    <a:pt x="0" y="10160"/>
                  </a:lnTo>
                  <a:lnTo>
                    <a:pt x="336067" y="10160"/>
                  </a:lnTo>
                  <a:lnTo>
                    <a:pt x="390588" y="0"/>
                  </a:lnTo>
                  <a:close/>
                </a:path>
                <a:path w="1215390" h="10159">
                  <a:moveTo>
                    <a:pt x="1215301" y="0"/>
                  </a:moveTo>
                  <a:lnTo>
                    <a:pt x="848093" y="0"/>
                  </a:lnTo>
                  <a:lnTo>
                    <a:pt x="848093" y="6350"/>
                  </a:lnTo>
                  <a:lnTo>
                    <a:pt x="848093" y="10160"/>
                  </a:lnTo>
                  <a:lnTo>
                    <a:pt x="1200086" y="10160"/>
                  </a:lnTo>
                  <a:lnTo>
                    <a:pt x="1200086" y="6350"/>
                  </a:lnTo>
                  <a:lnTo>
                    <a:pt x="1215301" y="6350"/>
                  </a:lnTo>
                  <a:lnTo>
                    <a:pt x="1215301" y="0"/>
                  </a:lnTo>
                  <a:close/>
                </a:path>
              </a:pathLst>
            </a:custGeom>
            <a:solidFill>
              <a:srgbClr val="007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5" name="object 2255"/>
            <p:cNvSpPr/>
            <p:nvPr/>
          </p:nvSpPr>
          <p:spPr>
            <a:xfrm>
              <a:off x="5271769" y="6800850"/>
              <a:ext cx="1222375" cy="10160"/>
            </a:xfrm>
            <a:custGeom>
              <a:avLst/>
              <a:gdLst/>
              <a:ahLst/>
              <a:cxnLst/>
              <a:rect l="l" t="t" r="r" b="b"/>
              <a:pathLst>
                <a:path w="1222375" h="10159">
                  <a:moveTo>
                    <a:pt x="1222163" y="0"/>
                  </a:moveTo>
                  <a:lnTo>
                    <a:pt x="876300" y="0"/>
                  </a:lnTo>
                  <a:lnTo>
                    <a:pt x="876300" y="10159"/>
                  </a:lnTo>
                  <a:lnTo>
                    <a:pt x="1189425" y="10159"/>
                  </a:lnTo>
                  <a:lnTo>
                    <a:pt x="1222163" y="0"/>
                  </a:lnTo>
                  <a:close/>
                </a:path>
                <a:path w="1222375" h="10159">
                  <a:moveTo>
                    <a:pt x="364278" y="0"/>
                  </a:moveTo>
                  <a:lnTo>
                    <a:pt x="28212" y="0"/>
                  </a:lnTo>
                  <a:lnTo>
                    <a:pt x="11429" y="6350"/>
                  </a:lnTo>
                  <a:lnTo>
                    <a:pt x="0" y="10159"/>
                  </a:lnTo>
                  <a:lnTo>
                    <a:pt x="289242" y="10159"/>
                  </a:lnTo>
                  <a:lnTo>
                    <a:pt x="330200" y="6350"/>
                  </a:lnTo>
                  <a:lnTo>
                    <a:pt x="364278" y="0"/>
                  </a:lnTo>
                  <a:close/>
                </a:path>
              </a:pathLst>
            </a:custGeom>
            <a:solidFill>
              <a:srgbClr val="007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6" name="object 2256"/>
            <p:cNvSpPr/>
            <p:nvPr/>
          </p:nvSpPr>
          <p:spPr>
            <a:xfrm>
              <a:off x="5241671" y="6809740"/>
              <a:ext cx="1207770" cy="11430"/>
            </a:xfrm>
            <a:custGeom>
              <a:avLst/>
              <a:gdLst/>
              <a:ahLst/>
              <a:cxnLst/>
              <a:rect l="l" t="t" r="r" b="b"/>
              <a:pathLst>
                <a:path w="1207770" h="11429">
                  <a:moveTo>
                    <a:pt x="278384" y="0"/>
                  </a:moveTo>
                  <a:lnTo>
                    <a:pt x="18669" y="0"/>
                  </a:lnTo>
                  <a:lnTo>
                    <a:pt x="18669" y="10160"/>
                  </a:lnTo>
                  <a:lnTo>
                    <a:pt x="0" y="10160"/>
                  </a:lnTo>
                  <a:lnTo>
                    <a:pt x="0" y="11430"/>
                  </a:lnTo>
                  <a:lnTo>
                    <a:pt x="216941" y="11430"/>
                  </a:lnTo>
                  <a:lnTo>
                    <a:pt x="216941" y="10160"/>
                  </a:lnTo>
                  <a:lnTo>
                    <a:pt x="278384" y="10160"/>
                  </a:lnTo>
                  <a:lnTo>
                    <a:pt x="278384" y="0"/>
                  </a:lnTo>
                  <a:close/>
                </a:path>
                <a:path w="1207770" h="11429">
                  <a:moveTo>
                    <a:pt x="1207236" y="0"/>
                  </a:moveTo>
                  <a:lnTo>
                    <a:pt x="906399" y="0"/>
                  </a:lnTo>
                  <a:lnTo>
                    <a:pt x="906399" y="10160"/>
                  </a:lnTo>
                  <a:lnTo>
                    <a:pt x="906399" y="11430"/>
                  </a:lnTo>
                  <a:lnTo>
                    <a:pt x="1187513" y="11430"/>
                  </a:lnTo>
                  <a:lnTo>
                    <a:pt x="1187513" y="10160"/>
                  </a:lnTo>
                  <a:lnTo>
                    <a:pt x="1207236" y="10160"/>
                  </a:lnTo>
                  <a:lnTo>
                    <a:pt x="1207236" y="0"/>
                  </a:lnTo>
                  <a:close/>
                </a:path>
              </a:pathLst>
            </a:custGeom>
            <a:solidFill>
              <a:srgbClr val="007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7" name="object 2257"/>
            <p:cNvSpPr/>
            <p:nvPr/>
          </p:nvSpPr>
          <p:spPr>
            <a:xfrm>
              <a:off x="5190236" y="6819900"/>
              <a:ext cx="1222375" cy="10160"/>
            </a:xfrm>
            <a:custGeom>
              <a:avLst/>
              <a:gdLst/>
              <a:ahLst/>
              <a:cxnLst/>
              <a:rect l="l" t="t" r="r" b="b"/>
              <a:pathLst>
                <a:path w="1222375" h="10159">
                  <a:moveTo>
                    <a:pt x="275209" y="0"/>
                  </a:moveTo>
                  <a:lnTo>
                    <a:pt x="54864" y="0"/>
                  </a:lnTo>
                  <a:lnTo>
                    <a:pt x="0" y="10160"/>
                  </a:lnTo>
                  <a:lnTo>
                    <a:pt x="165989" y="10160"/>
                  </a:lnTo>
                  <a:lnTo>
                    <a:pt x="275209" y="0"/>
                  </a:lnTo>
                  <a:close/>
                </a:path>
                <a:path w="1222375" h="10159">
                  <a:moveTo>
                    <a:pt x="1222133" y="0"/>
                  </a:moveTo>
                  <a:lnTo>
                    <a:pt x="957834" y="0"/>
                  </a:lnTo>
                  <a:lnTo>
                    <a:pt x="957834" y="7620"/>
                  </a:lnTo>
                  <a:lnTo>
                    <a:pt x="956208" y="7620"/>
                  </a:lnTo>
                  <a:lnTo>
                    <a:pt x="956208" y="10160"/>
                  </a:lnTo>
                  <a:lnTo>
                    <a:pt x="1195247" y="10160"/>
                  </a:lnTo>
                  <a:lnTo>
                    <a:pt x="1195247" y="7620"/>
                  </a:lnTo>
                  <a:lnTo>
                    <a:pt x="1222133" y="7620"/>
                  </a:lnTo>
                  <a:lnTo>
                    <a:pt x="1222133" y="0"/>
                  </a:lnTo>
                  <a:close/>
                </a:path>
              </a:pathLst>
            </a:custGeom>
            <a:solidFill>
              <a:srgbClr val="007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8" name="object 2258"/>
            <p:cNvSpPr/>
            <p:nvPr/>
          </p:nvSpPr>
          <p:spPr>
            <a:xfrm>
              <a:off x="5122091" y="6830060"/>
              <a:ext cx="1256665" cy="10160"/>
            </a:xfrm>
            <a:custGeom>
              <a:avLst/>
              <a:gdLst/>
              <a:ahLst/>
              <a:cxnLst/>
              <a:rect l="l" t="t" r="r" b="b"/>
              <a:pathLst>
                <a:path w="1256664" h="10159">
                  <a:moveTo>
                    <a:pt x="1256670" y="0"/>
                  </a:moveTo>
                  <a:lnTo>
                    <a:pt x="1022745" y="0"/>
                  </a:lnTo>
                  <a:lnTo>
                    <a:pt x="1009814" y="10160"/>
                  </a:lnTo>
                  <a:lnTo>
                    <a:pt x="1202882" y="10160"/>
                  </a:lnTo>
                  <a:lnTo>
                    <a:pt x="1256670" y="0"/>
                  </a:lnTo>
                  <a:close/>
                </a:path>
                <a:path w="1256664" h="10159">
                  <a:moveTo>
                    <a:pt x="234133" y="0"/>
                  </a:moveTo>
                  <a:lnTo>
                    <a:pt x="68144" y="0"/>
                  </a:lnTo>
                  <a:lnTo>
                    <a:pt x="54428" y="2540"/>
                  </a:lnTo>
                  <a:lnTo>
                    <a:pt x="0" y="10160"/>
                  </a:lnTo>
                  <a:lnTo>
                    <a:pt x="44691" y="10160"/>
                  </a:lnTo>
                  <a:lnTo>
                    <a:pt x="152218" y="7620"/>
                  </a:lnTo>
                  <a:lnTo>
                    <a:pt x="234133" y="0"/>
                  </a:lnTo>
                  <a:close/>
                </a:path>
              </a:pathLst>
            </a:custGeom>
            <a:solidFill>
              <a:srgbClr val="007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9" name="object 2259"/>
            <p:cNvSpPr/>
            <p:nvPr/>
          </p:nvSpPr>
          <p:spPr>
            <a:xfrm>
              <a:off x="5113020" y="6840220"/>
              <a:ext cx="1209040" cy="10160"/>
            </a:xfrm>
            <a:custGeom>
              <a:avLst/>
              <a:gdLst/>
              <a:ahLst/>
              <a:cxnLst/>
              <a:rect l="l" t="t" r="r" b="b"/>
              <a:pathLst>
                <a:path w="1209039" h="10159">
                  <a:moveTo>
                    <a:pt x="53759" y="0"/>
                  </a:moveTo>
                  <a:lnTo>
                    <a:pt x="9067" y="0"/>
                  </a:lnTo>
                  <a:lnTo>
                    <a:pt x="0" y="1270"/>
                  </a:lnTo>
                  <a:lnTo>
                    <a:pt x="53759" y="0"/>
                  </a:lnTo>
                  <a:close/>
                </a:path>
                <a:path w="1209039" h="10159">
                  <a:moveTo>
                    <a:pt x="1208582" y="0"/>
                  </a:moveTo>
                  <a:lnTo>
                    <a:pt x="1018070" y="0"/>
                  </a:lnTo>
                  <a:lnTo>
                    <a:pt x="1018070" y="1270"/>
                  </a:lnTo>
                  <a:lnTo>
                    <a:pt x="1010043" y="1270"/>
                  </a:lnTo>
                  <a:lnTo>
                    <a:pt x="1010043" y="10160"/>
                  </a:lnTo>
                  <a:lnTo>
                    <a:pt x="1166837" y="10160"/>
                  </a:lnTo>
                  <a:lnTo>
                    <a:pt x="1166837" y="1270"/>
                  </a:lnTo>
                  <a:lnTo>
                    <a:pt x="1208582" y="1270"/>
                  </a:lnTo>
                  <a:lnTo>
                    <a:pt x="1208582" y="0"/>
                  </a:lnTo>
                  <a:close/>
                </a:path>
              </a:pathLst>
            </a:custGeom>
            <a:solidFill>
              <a:srgbClr val="007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0" name="object 2260"/>
            <p:cNvSpPr/>
            <p:nvPr/>
          </p:nvSpPr>
          <p:spPr>
            <a:xfrm>
              <a:off x="6093460" y="6849110"/>
              <a:ext cx="159385" cy="8890"/>
            </a:xfrm>
            <a:custGeom>
              <a:avLst/>
              <a:gdLst/>
              <a:ahLst/>
              <a:cxnLst/>
              <a:rect l="l" t="t" r="r" b="b"/>
              <a:pathLst>
                <a:path w="159385" h="8890">
                  <a:moveTo>
                    <a:pt x="158980" y="0"/>
                  </a:moveTo>
                  <a:lnTo>
                    <a:pt x="24447" y="0"/>
                  </a:lnTo>
                  <a:lnTo>
                    <a:pt x="20319" y="2540"/>
                  </a:lnTo>
                  <a:lnTo>
                    <a:pt x="0" y="8890"/>
                  </a:lnTo>
                  <a:lnTo>
                    <a:pt x="16510" y="8890"/>
                  </a:lnTo>
                  <a:lnTo>
                    <a:pt x="104139" y="6350"/>
                  </a:lnTo>
                  <a:lnTo>
                    <a:pt x="158980" y="0"/>
                  </a:lnTo>
                  <a:close/>
                </a:path>
              </a:pathLst>
            </a:custGeom>
            <a:solidFill>
              <a:srgbClr val="00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1" name="object 2261"/>
            <p:cNvSpPr/>
            <p:nvPr/>
          </p:nvSpPr>
          <p:spPr>
            <a:xfrm>
              <a:off x="4517389" y="6183630"/>
              <a:ext cx="3158490" cy="674370"/>
            </a:xfrm>
            <a:custGeom>
              <a:avLst/>
              <a:gdLst/>
              <a:ahLst/>
              <a:cxnLst/>
              <a:rect l="l" t="t" r="r" b="b"/>
              <a:pathLst>
                <a:path w="3158490" h="674370">
                  <a:moveTo>
                    <a:pt x="1369060" y="280670"/>
                  </a:moveTo>
                  <a:lnTo>
                    <a:pt x="1352550" y="262890"/>
                  </a:lnTo>
                  <a:lnTo>
                    <a:pt x="1336039" y="247650"/>
                  </a:lnTo>
                  <a:lnTo>
                    <a:pt x="1289050" y="229870"/>
                  </a:lnTo>
                  <a:lnTo>
                    <a:pt x="1239520" y="209550"/>
                  </a:lnTo>
                  <a:lnTo>
                    <a:pt x="1176020" y="195580"/>
                  </a:lnTo>
                  <a:lnTo>
                    <a:pt x="1084580" y="177800"/>
                  </a:lnTo>
                  <a:lnTo>
                    <a:pt x="961389" y="168910"/>
                  </a:lnTo>
                  <a:lnTo>
                    <a:pt x="797560" y="165100"/>
                  </a:lnTo>
                  <a:lnTo>
                    <a:pt x="709930" y="162560"/>
                  </a:lnTo>
                  <a:lnTo>
                    <a:pt x="609600" y="162560"/>
                  </a:lnTo>
                  <a:lnTo>
                    <a:pt x="535939" y="158750"/>
                  </a:lnTo>
                  <a:lnTo>
                    <a:pt x="438150" y="151130"/>
                  </a:lnTo>
                  <a:lnTo>
                    <a:pt x="365760" y="148590"/>
                  </a:lnTo>
                  <a:lnTo>
                    <a:pt x="300989" y="137160"/>
                  </a:lnTo>
                  <a:lnTo>
                    <a:pt x="233680" y="127000"/>
                  </a:lnTo>
                  <a:lnTo>
                    <a:pt x="187960" y="114300"/>
                  </a:lnTo>
                  <a:lnTo>
                    <a:pt x="187960" y="134620"/>
                  </a:lnTo>
                  <a:lnTo>
                    <a:pt x="217170" y="158750"/>
                  </a:lnTo>
                  <a:lnTo>
                    <a:pt x="267970" y="189230"/>
                  </a:lnTo>
                  <a:lnTo>
                    <a:pt x="347980" y="215900"/>
                  </a:lnTo>
                  <a:lnTo>
                    <a:pt x="392430" y="232410"/>
                  </a:lnTo>
                  <a:lnTo>
                    <a:pt x="455930" y="247650"/>
                  </a:lnTo>
                  <a:lnTo>
                    <a:pt x="523239" y="256540"/>
                  </a:lnTo>
                  <a:lnTo>
                    <a:pt x="595630" y="270510"/>
                  </a:lnTo>
                  <a:lnTo>
                    <a:pt x="676910" y="280670"/>
                  </a:lnTo>
                  <a:lnTo>
                    <a:pt x="767080" y="288290"/>
                  </a:lnTo>
                  <a:lnTo>
                    <a:pt x="881380" y="294640"/>
                  </a:lnTo>
                  <a:lnTo>
                    <a:pt x="988060" y="299720"/>
                  </a:lnTo>
                  <a:lnTo>
                    <a:pt x="756920" y="314960"/>
                  </a:lnTo>
                  <a:lnTo>
                    <a:pt x="579120" y="332740"/>
                  </a:lnTo>
                  <a:lnTo>
                    <a:pt x="488950" y="344170"/>
                  </a:lnTo>
                  <a:lnTo>
                    <a:pt x="421639" y="361950"/>
                  </a:lnTo>
                  <a:lnTo>
                    <a:pt x="365760" y="375920"/>
                  </a:lnTo>
                  <a:lnTo>
                    <a:pt x="284480" y="384810"/>
                  </a:lnTo>
                  <a:lnTo>
                    <a:pt x="171450" y="394970"/>
                  </a:lnTo>
                  <a:lnTo>
                    <a:pt x="0" y="402590"/>
                  </a:lnTo>
                  <a:lnTo>
                    <a:pt x="63500" y="414020"/>
                  </a:lnTo>
                  <a:lnTo>
                    <a:pt x="114300" y="420370"/>
                  </a:lnTo>
                  <a:lnTo>
                    <a:pt x="187960" y="425450"/>
                  </a:lnTo>
                  <a:lnTo>
                    <a:pt x="251460" y="429260"/>
                  </a:lnTo>
                  <a:lnTo>
                    <a:pt x="392430" y="433070"/>
                  </a:lnTo>
                  <a:lnTo>
                    <a:pt x="523239" y="429260"/>
                  </a:lnTo>
                  <a:lnTo>
                    <a:pt x="660400" y="422910"/>
                  </a:lnTo>
                  <a:lnTo>
                    <a:pt x="783589" y="414020"/>
                  </a:lnTo>
                  <a:lnTo>
                    <a:pt x="897889" y="402590"/>
                  </a:lnTo>
                  <a:lnTo>
                    <a:pt x="988060" y="391160"/>
                  </a:lnTo>
                  <a:lnTo>
                    <a:pt x="944880" y="410210"/>
                  </a:lnTo>
                  <a:lnTo>
                    <a:pt x="897889" y="425450"/>
                  </a:lnTo>
                  <a:lnTo>
                    <a:pt x="864870" y="443230"/>
                  </a:lnTo>
                  <a:lnTo>
                    <a:pt x="830580" y="457200"/>
                  </a:lnTo>
                  <a:lnTo>
                    <a:pt x="830580" y="473710"/>
                  </a:lnTo>
                  <a:lnTo>
                    <a:pt x="830580" y="491490"/>
                  </a:lnTo>
                  <a:lnTo>
                    <a:pt x="830580" y="506730"/>
                  </a:lnTo>
                  <a:lnTo>
                    <a:pt x="847089" y="528320"/>
                  </a:lnTo>
                  <a:lnTo>
                    <a:pt x="864870" y="548640"/>
                  </a:lnTo>
                  <a:lnTo>
                    <a:pt x="864870" y="568960"/>
                  </a:lnTo>
                  <a:lnTo>
                    <a:pt x="814070" y="605790"/>
                  </a:lnTo>
                  <a:lnTo>
                    <a:pt x="767080" y="623570"/>
                  </a:lnTo>
                  <a:lnTo>
                    <a:pt x="726439" y="636270"/>
                  </a:lnTo>
                  <a:lnTo>
                    <a:pt x="660400" y="650240"/>
                  </a:lnTo>
                  <a:lnTo>
                    <a:pt x="595630" y="656590"/>
                  </a:lnTo>
                  <a:lnTo>
                    <a:pt x="756920" y="654050"/>
                  </a:lnTo>
                  <a:lnTo>
                    <a:pt x="914400" y="640080"/>
                  </a:lnTo>
                  <a:lnTo>
                    <a:pt x="1084580" y="623570"/>
                  </a:lnTo>
                  <a:lnTo>
                    <a:pt x="1223010" y="599440"/>
                  </a:lnTo>
                  <a:lnTo>
                    <a:pt x="1289050" y="586740"/>
                  </a:lnTo>
                  <a:lnTo>
                    <a:pt x="1336039" y="568960"/>
                  </a:lnTo>
                  <a:lnTo>
                    <a:pt x="1379220" y="554990"/>
                  </a:lnTo>
                  <a:lnTo>
                    <a:pt x="1409700" y="538480"/>
                  </a:lnTo>
                  <a:lnTo>
                    <a:pt x="1443989" y="520700"/>
                  </a:lnTo>
                  <a:lnTo>
                    <a:pt x="1443989" y="504190"/>
                  </a:lnTo>
                  <a:lnTo>
                    <a:pt x="1443989" y="487680"/>
                  </a:lnTo>
                  <a:lnTo>
                    <a:pt x="1426210" y="469900"/>
                  </a:lnTo>
                  <a:lnTo>
                    <a:pt x="1493520" y="483870"/>
                  </a:lnTo>
                  <a:lnTo>
                    <a:pt x="1540510" y="506730"/>
                  </a:lnTo>
                  <a:lnTo>
                    <a:pt x="1583689" y="535940"/>
                  </a:lnTo>
                  <a:lnTo>
                    <a:pt x="1614170" y="568960"/>
                  </a:lnTo>
                  <a:lnTo>
                    <a:pt x="1630680" y="599440"/>
                  </a:lnTo>
                  <a:lnTo>
                    <a:pt x="1630680" y="629920"/>
                  </a:lnTo>
                  <a:lnTo>
                    <a:pt x="1630680" y="642620"/>
                  </a:lnTo>
                  <a:lnTo>
                    <a:pt x="1614170" y="656590"/>
                  </a:lnTo>
                  <a:lnTo>
                    <a:pt x="1597660" y="668020"/>
                  </a:lnTo>
                  <a:lnTo>
                    <a:pt x="1574800" y="674370"/>
                  </a:lnTo>
                  <a:lnTo>
                    <a:pt x="1681480" y="670560"/>
                  </a:lnTo>
                  <a:lnTo>
                    <a:pt x="1802130" y="656590"/>
                  </a:lnTo>
                  <a:lnTo>
                    <a:pt x="1915160" y="636270"/>
                  </a:lnTo>
                  <a:lnTo>
                    <a:pt x="1988819" y="613410"/>
                  </a:lnTo>
                  <a:lnTo>
                    <a:pt x="2039619" y="595630"/>
                  </a:lnTo>
                  <a:lnTo>
                    <a:pt x="2072639" y="565150"/>
                  </a:lnTo>
                  <a:lnTo>
                    <a:pt x="2089150" y="548640"/>
                  </a:lnTo>
                  <a:lnTo>
                    <a:pt x="2072639" y="528320"/>
                  </a:lnTo>
                  <a:lnTo>
                    <a:pt x="2056130" y="506730"/>
                  </a:lnTo>
                  <a:lnTo>
                    <a:pt x="2023110" y="487680"/>
                  </a:lnTo>
                  <a:lnTo>
                    <a:pt x="1982470" y="463550"/>
                  </a:lnTo>
                  <a:lnTo>
                    <a:pt x="2039619" y="466090"/>
                  </a:lnTo>
                  <a:lnTo>
                    <a:pt x="2106930" y="473710"/>
                  </a:lnTo>
                  <a:lnTo>
                    <a:pt x="2170430" y="476250"/>
                  </a:lnTo>
                  <a:lnTo>
                    <a:pt x="2226310" y="487680"/>
                  </a:lnTo>
                  <a:lnTo>
                    <a:pt x="2277110" y="495300"/>
                  </a:lnTo>
                  <a:lnTo>
                    <a:pt x="2324100" y="504190"/>
                  </a:lnTo>
                  <a:lnTo>
                    <a:pt x="2357119" y="514350"/>
                  </a:lnTo>
                  <a:lnTo>
                    <a:pt x="2374900" y="528320"/>
                  </a:lnTo>
                  <a:lnTo>
                    <a:pt x="2414269" y="538480"/>
                  </a:lnTo>
                  <a:lnTo>
                    <a:pt x="2498090" y="548640"/>
                  </a:lnTo>
                  <a:lnTo>
                    <a:pt x="2602230" y="557530"/>
                  </a:lnTo>
                  <a:lnTo>
                    <a:pt x="2715260" y="565150"/>
                  </a:lnTo>
                  <a:lnTo>
                    <a:pt x="2839719" y="568960"/>
                  </a:lnTo>
                  <a:lnTo>
                    <a:pt x="2970530" y="568960"/>
                  </a:lnTo>
                  <a:lnTo>
                    <a:pt x="3077210" y="568960"/>
                  </a:lnTo>
                  <a:lnTo>
                    <a:pt x="3158490" y="557530"/>
                  </a:lnTo>
                  <a:lnTo>
                    <a:pt x="3094990" y="551180"/>
                  </a:lnTo>
                  <a:lnTo>
                    <a:pt x="3011169" y="546100"/>
                  </a:lnTo>
                  <a:lnTo>
                    <a:pt x="2936240" y="532130"/>
                  </a:lnTo>
                  <a:lnTo>
                    <a:pt x="2874010" y="520700"/>
                  </a:lnTo>
                  <a:lnTo>
                    <a:pt x="2806700" y="506730"/>
                  </a:lnTo>
                  <a:lnTo>
                    <a:pt x="2766060" y="497840"/>
                  </a:lnTo>
                  <a:lnTo>
                    <a:pt x="2715260" y="483870"/>
                  </a:lnTo>
                  <a:lnTo>
                    <a:pt x="2715260" y="469900"/>
                  </a:lnTo>
                  <a:lnTo>
                    <a:pt x="2702560" y="461010"/>
                  </a:lnTo>
                  <a:lnTo>
                    <a:pt x="2618740" y="422910"/>
                  </a:lnTo>
                  <a:lnTo>
                    <a:pt x="2561590" y="406400"/>
                  </a:lnTo>
                  <a:lnTo>
                    <a:pt x="2481580" y="388620"/>
                  </a:lnTo>
                  <a:lnTo>
                    <a:pt x="2391410" y="375920"/>
                  </a:lnTo>
                  <a:lnTo>
                    <a:pt x="2340610" y="369570"/>
                  </a:lnTo>
                  <a:lnTo>
                    <a:pt x="2293619" y="365760"/>
                  </a:lnTo>
                  <a:lnTo>
                    <a:pt x="2226310" y="365760"/>
                  </a:lnTo>
                  <a:lnTo>
                    <a:pt x="2170430" y="365760"/>
                  </a:lnTo>
                  <a:lnTo>
                    <a:pt x="2260600" y="350520"/>
                  </a:lnTo>
                  <a:lnTo>
                    <a:pt x="2357119" y="339090"/>
                  </a:lnTo>
                  <a:lnTo>
                    <a:pt x="2481580" y="332740"/>
                  </a:lnTo>
                  <a:lnTo>
                    <a:pt x="2602230" y="325120"/>
                  </a:lnTo>
                  <a:lnTo>
                    <a:pt x="2749550" y="321310"/>
                  </a:lnTo>
                  <a:lnTo>
                    <a:pt x="2874010" y="321310"/>
                  </a:lnTo>
                  <a:lnTo>
                    <a:pt x="2993390" y="325120"/>
                  </a:lnTo>
                  <a:lnTo>
                    <a:pt x="3107690" y="328930"/>
                  </a:lnTo>
                  <a:lnTo>
                    <a:pt x="3027680" y="307340"/>
                  </a:lnTo>
                  <a:lnTo>
                    <a:pt x="2903219" y="288290"/>
                  </a:lnTo>
                  <a:lnTo>
                    <a:pt x="2749550" y="266700"/>
                  </a:lnTo>
                  <a:lnTo>
                    <a:pt x="2578100" y="254000"/>
                  </a:lnTo>
                  <a:lnTo>
                    <a:pt x="2481580" y="250190"/>
                  </a:lnTo>
                  <a:lnTo>
                    <a:pt x="2391410" y="247650"/>
                  </a:lnTo>
                  <a:lnTo>
                    <a:pt x="2310130" y="247650"/>
                  </a:lnTo>
                  <a:lnTo>
                    <a:pt x="2209800" y="250190"/>
                  </a:lnTo>
                  <a:lnTo>
                    <a:pt x="2136140" y="254000"/>
                  </a:lnTo>
                  <a:lnTo>
                    <a:pt x="2056130" y="262890"/>
                  </a:lnTo>
                  <a:lnTo>
                    <a:pt x="1988819" y="276860"/>
                  </a:lnTo>
                  <a:lnTo>
                    <a:pt x="1932939" y="290830"/>
                  </a:lnTo>
                  <a:lnTo>
                    <a:pt x="1988819" y="266700"/>
                  </a:lnTo>
                  <a:lnTo>
                    <a:pt x="2039619" y="247650"/>
                  </a:lnTo>
                  <a:lnTo>
                    <a:pt x="2089150" y="222250"/>
                  </a:lnTo>
                  <a:lnTo>
                    <a:pt x="2119630" y="203200"/>
                  </a:lnTo>
                  <a:lnTo>
                    <a:pt x="2136140" y="181610"/>
                  </a:lnTo>
                  <a:lnTo>
                    <a:pt x="2136140" y="162560"/>
                  </a:lnTo>
                  <a:lnTo>
                    <a:pt x="2106930" y="140970"/>
                  </a:lnTo>
                  <a:lnTo>
                    <a:pt x="2056130" y="121920"/>
                  </a:lnTo>
                  <a:lnTo>
                    <a:pt x="1988819" y="100330"/>
                  </a:lnTo>
                  <a:lnTo>
                    <a:pt x="1949450" y="81280"/>
                  </a:lnTo>
                  <a:lnTo>
                    <a:pt x="1915160" y="63500"/>
                  </a:lnTo>
                  <a:lnTo>
                    <a:pt x="1885950" y="45720"/>
                  </a:lnTo>
                  <a:lnTo>
                    <a:pt x="1868170" y="33020"/>
                  </a:lnTo>
                  <a:lnTo>
                    <a:pt x="1851660" y="19050"/>
                  </a:lnTo>
                  <a:lnTo>
                    <a:pt x="1851660" y="8890"/>
                  </a:lnTo>
                  <a:lnTo>
                    <a:pt x="1851660" y="0"/>
                  </a:lnTo>
                  <a:lnTo>
                    <a:pt x="1778000" y="11430"/>
                  </a:lnTo>
                  <a:lnTo>
                    <a:pt x="1714500" y="30480"/>
                  </a:lnTo>
                  <a:lnTo>
                    <a:pt x="1630680" y="49530"/>
                  </a:lnTo>
                  <a:lnTo>
                    <a:pt x="1574800" y="73660"/>
                  </a:lnTo>
                  <a:lnTo>
                    <a:pt x="1510030" y="96520"/>
                  </a:lnTo>
                  <a:lnTo>
                    <a:pt x="1477010" y="121920"/>
                  </a:lnTo>
                  <a:lnTo>
                    <a:pt x="1460500" y="140970"/>
                  </a:lnTo>
                  <a:lnTo>
                    <a:pt x="1477010" y="162560"/>
                  </a:lnTo>
                  <a:lnTo>
                    <a:pt x="1493520" y="181610"/>
                  </a:lnTo>
                  <a:lnTo>
                    <a:pt x="1510030" y="199390"/>
                  </a:lnTo>
                  <a:lnTo>
                    <a:pt x="1510030" y="215900"/>
                  </a:lnTo>
                  <a:lnTo>
                    <a:pt x="1477010" y="247650"/>
                  </a:lnTo>
                  <a:lnTo>
                    <a:pt x="1409700" y="270510"/>
                  </a:lnTo>
                  <a:lnTo>
                    <a:pt x="1369060" y="280670"/>
                  </a:lnTo>
                  <a:close/>
                </a:path>
                <a:path w="3158490" h="674370">
                  <a:moveTo>
                    <a:pt x="0" y="0"/>
                  </a:moveTo>
                  <a:lnTo>
                    <a:pt x="0" y="0"/>
                  </a:lnTo>
                </a:path>
                <a:path w="3158490" h="674370">
                  <a:moveTo>
                    <a:pt x="3158490" y="674370"/>
                  </a:moveTo>
                  <a:lnTo>
                    <a:pt x="3158490" y="67437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2" name="object 2262"/>
            <p:cNvSpPr/>
            <p:nvPr/>
          </p:nvSpPr>
          <p:spPr>
            <a:xfrm>
              <a:off x="3647439" y="5599430"/>
              <a:ext cx="2493010" cy="1184910"/>
            </a:xfrm>
            <a:custGeom>
              <a:avLst/>
              <a:gdLst/>
              <a:ahLst/>
              <a:cxnLst/>
              <a:rect l="l" t="t" r="r" b="b"/>
              <a:pathLst>
                <a:path w="2493010" h="1184909">
                  <a:moveTo>
                    <a:pt x="1573645" y="825500"/>
                  </a:moveTo>
                  <a:lnTo>
                    <a:pt x="1125220" y="825500"/>
                  </a:lnTo>
                  <a:lnTo>
                    <a:pt x="1178560" y="849630"/>
                  </a:lnTo>
                  <a:lnTo>
                    <a:pt x="1216660" y="890270"/>
                  </a:lnTo>
                  <a:lnTo>
                    <a:pt x="1249680" y="941070"/>
                  </a:lnTo>
                  <a:lnTo>
                    <a:pt x="1273810" y="999490"/>
                  </a:lnTo>
                  <a:lnTo>
                    <a:pt x="1286510" y="1052830"/>
                  </a:lnTo>
                  <a:lnTo>
                    <a:pt x="1286510" y="1129030"/>
                  </a:lnTo>
                  <a:lnTo>
                    <a:pt x="1273810" y="1154430"/>
                  </a:lnTo>
                  <a:lnTo>
                    <a:pt x="1261110" y="1173480"/>
                  </a:lnTo>
                  <a:lnTo>
                    <a:pt x="1242060" y="1184910"/>
                  </a:lnTo>
                  <a:lnTo>
                    <a:pt x="1327150" y="1178560"/>
                  </a:lnTo>
                  <a:lnTo>
                    <a:pt x="1422400" y="1154430"/>
                  </a:lnTo>
                  <a:lnTo>
                    <a:pt x="1511300" y="1117600"/>
                  </a:lnTo>
                  <a:lnTo>
                    <a:pt x="1569720" y="1076960"/>
                  </a:lnTo>
                  <a:lnTo>
                    <a:pt x="1610360" y="1046480"/>
                  </a:lnTo>
                  <a:lnTo>
                    <a:pt x="1635760" y="991870"/>
                  </a:lnTo>
                  <a:lnTo>
                    <a:pt x="1648460" y="965200"/>
                  </a:lnTo>
                  <a:lnTo>
                    <a:pt x="1635760" y="927100"/>
                  </a:lnTo>
                  <a:lnTo>
                    <a:pt x="1623060" y="890270"/>
                  </a:lnTo>
                  <a:lnTo>
                    <a:pt x="1597660" y="855980"/>
                  </a:lnTo>
                  <a:lnTo>
                    <a:pt x="1573645" y="825500"/>
                  </a:lnTo>
                  <a:close/>
                </a:path>
                <a:path w="2493010" h="1184909">
                  <a:moveTo>
                    <a:pt x="1968923" y="687070"/>
                  </a:moveTo>
                  <a:lnTo>
                    <a:pt x="779780" y="687070"/>
                  </a:lnTo>
                  <a:lnTo>
                    <a:pt x="746760" y="720090"/>
                  </a:lnTo>
                  <a:lnTo>
                    <a:pt x="708660" y="748030"/>
                  </a:lnTo>
                  <a:lnTo>
                    <a:pt x="683260" y="778510"/>
                  </a:lnTo>
                  <a:lnTo>
                    <a:pt x="655320" y="803910"/>
                  </a:lnTo>
                  <a:lnTo>
                    <a:pt x="655320" y="890270"/>
                  </a:lnTo>
                  <a:lnTo>
                    <a:pt x="668020" y="927100"/>
                  </a:lnTo>
                  <a:lnTo>
                    <a:pt x="683260" y="965200"/>
                  </a:lnTo>
                  <a:lnTo>
                    <a:pt x="683260" y="999490"/>
                  </a:lnTo>
                  <a:lnTo>
                    <a:pt x="668020" y="1036320"/>
                  </a:lnTo>
                  <a:lnTo>
                    <a:pt x="604520" y="1096010"/>
                  </a:lnTo>
                  <a:lnTo>
                    <a:pt x="572770" y="1117600"/>
                  </a:lnTo>
                  <a:lnTo>
                    <a:pt x="520700" y="1141730"/>
                  </a:lnTo>
                  <a:lnTo>
                    <a:pt x="469900" y="1154430"/>
                  </a:lnTo>
                  <a:lnTo>
                    <a:pt x="596900" y="1148080"/>
                  </a:lnTo>
                  <a:lnTo>
                    <a:pt x="721360" y="1123950"/>
                  </a:lnTo>
                  <a:lnTo>
                    <a:pt x="855980" y="1096010"/>
                  </a:lnTo>
                  <a:lnTo>
                    <a:pt x="965200" y="1052830"/>
                  </a:lnTo>
                  <a:lnTo>
                    <a:pt x="1017270" y="1029970"/>
                  </a:lnTo>
                  <a:lnTo>
                    <a:pt x="1054100" y="999490"/>
                  </a:lnTo>
                  <a:lnTo>
                    <a:pt x="1089660" y="975360"/>
                  </a:lnTo>
                  <a:lnTo>
                    <a:pt x="1112520" y="946150"/>
                  </a:lnTo>
                  <a:lnTo>
                    <a:pt x="1140460" y="915670"/>
                  </a:lnTo>
                  <a:lnTo>
                    <a:pt x="1140460" y="855980"/>
                  </a:lnTo>
                  <a:lnTo>
                    <a:pt x="1125220" y="825500"/>
                  </a:lnTo>
                  <a:lnTo>
                    <a:pt x="1573645" y="825500"/>
                  </a:lnTo>
                  <a:lnTo>
                    <a:pt x="1564639" y="814070"/>
                  </a:lnTo>
                  <a:lnTo>
                    <a:pt x="2135846" y="814070"/>
                  </a:lnTo>
                  <a:lnTo>
                    <a:pt x="2132330" y="808990"/>
                  </a:lnTo>
                  <a:lnTo>
                    <a:pt x="2106930" y="778510"/>
                  </a:lnTo>
                  <a:lnTo>
                    <a:pt x="2067560" y="741680"/>
                  </a:lnTo>
                  <a:lnTo>
                    <a:pt x="2021839" y="712470"/>
                  </a:lnTo>
                  <a:lnTo>
                    <a:pt x="1968923" y="687070"/>
                  </a:lnTo>
                  <a:close/>
                </a:path>
                <a:path w="2493010" h="1184909">
                  <a:moveTo>
                    <a:pt x="2135846" y="814070"/>
                  </a:moveTo>
                  <a:lnTo>
                    <a:pt x="1564639" y="814070"/>
                  </a:lnTo>
                  <a:lnTo>
                    <a:pt x="1610360" y="819150"/>
                  </a:lnTo>
                  <a:lnTo>
                    <a:pt x="1662430" y="830580"/>
                  </a:lnTo>
                  <a:lnTo>
                    <a:pt x="1713230" y="836930"/>
                  </a:lnTo>
                  <a:lnTo>
                    <a:pt x="1757680" y="855980"/>
                  </a:lnTo>
                  <a:lnTo>
                    <a:pt x="1797050" y="869950"/>
                  </a:lnTo>
                  <a:lnTo>
                    <a:pt x="1833880" y="886460"/>
                  </a:lnTo>
                  <a:lnTo>
                    <a:pt x="1860550" y="902970"/>
                  </a:lnTo>
                  <a:lnTo>
                    <a:pt x="1873250" y="927100"/>
                  </a:lnTo>
                  <a:lnTo>
                    <a:pt x="1905000" y="946150"/>
                  </a:lnTo>
                  <a:lnTo>
                    <a:pt x="1971039" y="965200"/>
                  </a:lnTo>
                  <a:lnTo>
                    <a:pt x="2054860" y="979170"/>
                  </a:lnTo>
                  <a:lnTo>
                    <a:pt x="2143760" y="991870"/>
                  </a:lnTo>
                  <a:lnTo>
                    <a:pt x="2241550" y="999490"/>
                  </a:lnTo>
                  <a:lnTo>
                    <a:pt x="2428240" y="999490"/>
                  </a:lnTo>
                  <a:lnTo>
                    <a:pt x="2493010" y="979170"/>
                  </a:lnTo>
                  <a:lnTo>
                    <a:pt x="2442210" y="969010"/>
                  </a:lnTo>
                  <a:lnTo>
                    <a:pt x="2376170" y="958850"/>
                  </a:lnTo>
                  <a:lnTo>
                    <a:pt x="2317750" y="934720"/>
                  </a:lnTo>
                  <a:lnTo>
                    <a:pt x="2266950" y="915670"/>
                  </a:lnTo>
                  <a:lnTo>
                    <a:pt x="2183130" y="875030"/>
                  </a:lnTo>
                  <a:lnTo>
                    <a:pt x="2143760" y="849630"/>
                  </a:lnTo>
                  <a:lnTo>
                    <a:pt x="2143760" y="825500"/>
                  </a:lnTo>
                  <a:lnTo>
                    <a:pt x="2135846" y="814070"/>
                  </a:lnTo>
                  <a:close/>
                </a:path>
                <a:path w="2493010" h="1184909">
                  <a:moveTo>
                    <a:pt x="147320" y="203200"/>
                  </a:moveTo>
                  <a:lnTo>
                    <a:pt x="147320" y="236220"/>
                  </a:lnTo>
                  <a:lnTo>
                    <a:pt x="171450" y="279400"/>
                  </a:lnTo>
                  <a:lnTo>
                    <a:pt x="210820" y="331470"/>
                  </a:lnTo>
                  <a:lnTo>
                    <a:pt x="274320" y="379730"/>
                  </a:lnTo>
                  <a:lnTo>
                    <a:pt x="308610" y="410210"/>
                  </a:lnTo>
                  <a:lnTo>
                    <a:pt x="359410" y="435610"/>
                  </a:lnTo>
                  <a:lnTo>
                    <a:pt x="411480" y="450850"/>
                  </a:lnTo>
                  <a:lnTo>
                    <a:pt x="469900" y="474980"/>
                  </a:lnTo>
                  <a:lnTo>
                    <a:pt x="533400" y="494030"/>
                  </a:lnTo>
                  <a:lnTo>
                    <a:pt x="604520" y="506730"/>
                  </a:lnTo>
                  <a:lnTo>
                    <a:pt x="779780" y="528320"/>
                  </a:lnTo>
                  <a:lnTo>
                    <a:pt x="596900" y="552450"/>
                  </a:lnTo>
                  <a:lnTo>
                    <a:pt x="457200" y="584200"/>
                  </a:lnTo>
                  <a:lnTo>
                    <a:pt x="384810" y="605790"/>
                  </a:lnTo>
                  <a:lnTo>
                    <a:pt x="332739" y="636270"/>
                  </a:lnTo>
                  <a:lnTo>
                    <a:pt x="289560" y="660400"/>
                  </a:lnTo>
                  <a:lnTo>
                    <a:pt x="226060" y="676910"/>
                  </a:lnTo>
                  <a:lnTo>
                    <a:pt x="134620" y="694690"/>
                  </a:lnTo>
                  <a:lnTo>
                    <a:pt x="0" y="707390"/>
                  </a:lnTo>
                  <a:lnTo>
                    <a:pt x="49530" y="725170"/>
                  </a:lnTo>
                  <a:lnTo>
                    <a:pt x="88900" y="737870"/>
                  </a:lnTo>
                  <a:lnTo>
                    <a:pt x="147320" y="748030"/>
                  </a:lnTo>
                  <a:lnTo>
                    <a:pt x="198120" y="754380"/>
                  </a:lnTo>
                  <a:lnTo>
                    <a:pt x="308610" y="759460"/>
                  </a:lnTo>
                  <a:lnTo>
                    <a:pt x="411480" y="754380"/>
                  </a:lnTo>
                  <a:lnTo>
                    <a:pt x="520700" y="741680"/>
                  </a:lnTo>
                  <a:lnTo>
                    <a:pt x="619760" y="725170"/>
                  </a:lnTo>
                  <a:lnTo>
                    <a:pt x="708660" y="707390"/>
                  </a:lnTo>
                  <a:lnTo>
                    <a:pt x="779780" y="687070"/>
                  </a:lnTo>
                  <a:lnTo>
                    <a:pt x="1968923" y="687070"/>
                  </a:lnTo>
                  <a:lnTo>
                    <a:pt x="1958339" y="681990"/>
                  </a:lnTo>
                  <a:lnTo>
                    <a:pt x="1887220" y="660400"/>
                  </a:lnTo>
                  <a:lnTo>
                    <a:pt x="1847850" y="648970"/>
                  </a:lnTo>
                  <a:lnTo>
                    <a:pt x="1809750" y="642620"/>
                  </a:lnTo>
                  <a:lnTo>
                    <a:pt x="1713230" y="642620"/>
                  </a:lnTo>
                  <a:lnTo>
                    <a:pt x="1784350" y="617220"/>
                  </a:lnTo>
                  <a:lnTo>
                    <a:pt x="1860550" y="595630"/>
                  </a:lnTo>
                  <a:lnTo>
                    <a:pt x="1958339" y="584200"/>
                  </a:lnTo>
                  <a:lnTo>
                    <a:pt x="2054860" y="571500"/>
                  </a:lnTo>
                  <a:lnTo>
                    <a:pt x="2170430" y="565150"/>
                  </a:lnTo>
                  <a:lnTo>
                    <a:pt x="2431203" y="565150"/>
                  </a:lnTo>
                  <a:lnTo>
                    <a:pt x="2388870" y="539750"/>
                  </a:lnTo>
                  <a:lnTo>
                    <a:pt x="2306124" y="511810"/>
                  </a:lnTo>
                  <a:lnTo>
                    <a:pt x="1525270" y="511810"/>
                  </a:lnTo>
                  <a:lnTo>
                    <a:pt x="1543572" y="494030"/>
                  </a:lnTo>
                  <a:lnTo>
                    <a:pt x="1080770" y="494030"/>
                  </a:lnTo>
                  <a:lnTo>
                    <a:pt x="1068070" y="462280"/>
                  </a:lnTo>
                  <a:lnTo>
                    <a:pt x="1054100" y="435610"/>
                  </a:lnTo>
                  <a:lnTo>
                    <a:pt x="977900" y="369570"/>
                  </a:lnTo>
                  <a:lnTo>
                    <a:pt x="927100" y="344170"/>
                  </a:lnTo>
                  <a:lnTo>
                    <a:pt x="855980" y="313690"/>
                  </a:lnTo>
                  <a:lnTo>
                    <a:pt x="759460" y="298450"/>
                  </a:lnTo>
                  <a:lnTo>
                    <a:pt x="628650" y="292100"/>
                  </a:lnTo>
                  <a:lnTo>
                    <a:pt x="560070" y="287020"/>
                  </a:lnTo>
                  <a:lnTo>
                    <a:pt x="481330" y="287020"/>
                  </a:lnTo>
                  <a:lnTo>
                    <a:pt x="422910" y="279400"/>
                  </a:lnTo>
                  <a:lnTo>
                    <a:pt x="345439" y="267970"/>
                  </a:lnTo>
                  <a:lnTo>
                    <a:pt x="289560" y="260350"/>
                  </a:lnTo>
                  <a:lnTo>
                    <a:pt x="238760" y="241300"/>
                  </a:lnTo>
                  <a:lnTo>
                    <a:pt x="184150" y="224790"/>
                  </a:lnTo>
                  <a:lnTo>
                    <a:pt x="147320" y="203200"/>
                  </a:lnTo>
                  <a:close/>
                </a:path>
                <a:path w="2493010" h="1184909">
                  <a:moveTo>
                    <a:pt x="2431203" y="565150"/>
                  </a:moveTo>
                  <a:lnTo>
                    <a:pt x="2266950" y="565150"/>
                  </a:lnTo>
                  <a:lnTo>
                    <a:pt x="2452370" y="577850"/>
                  </a:lnTo>
                  <a:lnTo>
                    <a:pt x="2431203" y="565150"/>
                  </a:lnTo>
                  <a:close/>
                </a:path>
                <a:path w="2493010" h="1184909">
                  <a:moveTo>
                    <a:pt x="1887220" y="435610"/>
                  </a:moveTo>
                  <a:lnTo>
                    <a:pt x="1823720" y="435610"/>
                  </a:lnTo>
                  <a:lnTo>
                    <a:pt x="1744980" y="440690"/>
                  </a:lnTo>
                  <a:lnTo>
                    <a:pt x="1686560" y="445770"/>
                  </a:lnTo>
                  <a:lnTo>
                    <a:pt x="1623060" y="462280"/>
                  </a:lnTo>
                  <a:lnTo>
                    <a:pt x="1569720" y="487680"/>
                  </a:lnTo>
                  <a:lnTo>
                    <a:pt x="1525270" y="511810"/>
                  </a:lnTo>
                  <a:lnTo>
                    <a:pt x="2306124" y="511810"/>
                  </a:lnTo>
                  <a:lnTo>
                    <a:pt x="2291080" y="506730"/>
                  </a:lnTo>
                  <a:lnTo>
                    <a:pt x="2170430" y="468630"/>
                  </a:lnTo>
                  <a:lnTo>
                    <a:pt x="2034539" y="445770"/>
                  </a:lnTo>
                  <a:lnTo>
                    <a:pt x="1887220" y="435610"/>
                  </a:lnTo>
                  <a:close/>
                </a:path>
                <a:path w="2493010" h="1184909">
                  <a:moveTo>
                    <a:pt x="1461770" y="0"/>
                  </a:moveTo>
                  <a:lnTo>
                    <a:pt x="1403350" y="21590"/>
                  </a:lnTo>
                  <a:lnTo>
                    <a:pt x="1352550" y="52070"/>
                  </a:lnTo>
                  <a:lnTo>
                    <a:pt x="1286510" y="87630"/>
                  </a:lnTo>
                  <a:lnTo>
                    <a:pt x="1242060" y="130810"/>
                  </a:lnTo>
                  <a:lnTo>
                    <a:pt x="1191260" y="170180"/>
                  </a:lnTo>
                  <a:lnTo>
                    <a:pt x="1165860" y="213360"/>
                  </a:lnTo>
                  <a:lnTo>
                    <a:pt x="1153160" y="248920"/>
                  </a:lnTo>
                  <a:lnTo>
                    <a:pt x="1165860" y="287020"/>
                  </a:lnTo>
                  <a:lnTo>
                    <a:pt x="1178560" y="318770"/>
                  </a:lnTo>
                  <a:lnTo>
                    <a:pt x="1191260" y="351790"/>
                  </a:lnTo>
                  <a:lnTo>
                    <a:pt x="1191260" y="379730"/>
                  </a:lnTo>
                  <a:lnTo>
                    <a:pt x="1178560" y="410210"/>
                  </a:lnTo>
                  <a:lnTo>
                    <a:pt x="1165860" y="435610"/>
                  </a:lnTo>
                  <a:lnTo>
                    <a:pt x="1140460" y="457200"/>
                  </a:lnTo>
                  <a:lnTo>
                    <a:pt x="1112520" y="474980"/>
                  </a:lnTo>
                  <a:lnTo>
                    <a:pt x="1080770" y="494030"/>
                  </a:lnTo>
                  <a:lnTo>
                    <a:pt x="1543572" y="494030"/>
                  </a:lnTo>
                  <a:lnTo>
                    <a:pt x="1569720" y="468630"/>
                  </a:lnTo>
                  <a:lnTo>
                    <a:pt x="1610360" y="435610"/>
                  </a:lnTo>
                  <a:lnTo>
                    <a:pt x="1648460" y="391160"/>
                  </a:lnTo>
                  <a:lnTo>
                    <a:pt x="1673860" y="356870"/>
                  </a:lnTo>
                  <a:lnTo>
                    <a:pt x="1686560" y="318770"/>
                  </a:lnTo>
                  <a:lnTo>
                    <a:pt x="1686560" y="287020"/>
                  </a:lnTo>
                  <a:lnTo>
                    <a:pt x="1662430" y="248920"/>
                  </a:lnTo>
                  <a:lnTo>
                    <a:pt x="1623060" y="213360"/>
                  </a:lnTo>
                  <a:lnTo>
                    <a:pt x="1569720" y="176530"/>
                  </a:lnTo>
                  <a:lnTo>
                    <a:pt x="1537970" y="140970"/>
                  </a:lnTo>
                  <a:lnTo>
                    <a:pt x="1511300" y="111760"/>
                  </a:lnTo>
                  <a:lnTo>
                    <a:pt x="1487170" y="81280"/>
                  </a:lnTo>
                  <a:lnTo>
                    <a:pt x="1474470" y="59690"/>
                  </a:lnTo>
                  <a:lnTo>
                    <a:pt x="1461770" y="34290"/>
                  </a:lnTo>
                  <a:lnTo>
                    <a:pt x="146177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3" name="object 2263"/>
            <p:cNvSpPr/>
            <p:nvPr/>
          </p:nvSpPr>
          <p:spPr>
            <a:xfrm>
              <a:off x="3647439" y="5599430"/>
              <a:ext cx="2493010" cy="1184910"/>
            </a:xfrm>
            <a:custGeom>
              <a:avLst/>
              <a:gdLst/>
              <a:ahLst/>
              <a:cxnLst/>
              <a:rect l="l" t="t" r="r" b="b"/>
              <a:pathLst>
                <a:path w="2493010" h="1184909">
                  <a:moveTo>
                    <a:pt x="1080770" y="492760"/>
                  </a:moveTo>
                  <a:lnTo>
                    <a:pt x="1068070" y="461010"/>
                  </a:lnTo>
                  <a:lnTo>
                    <a:pt x="1055370" y="434340"/>
                  </a:lnTo>
                  <a:lnTo>
                    <a:pt x="1017270" y="402590"/>
                  </a:lnTo>
                  <a:lnTo>
                    <a:pt x="977900" y="368300"/>
                  </a:lnTo>
                  <a:lnTo>
                    <a:pt x="928370" y="344170"/>
                  </a:lnTo>
                  <a:lnTo>
                    <a:pt x="855980" y="312420"/>
                  </a:lnTo>
                  <a:lnTo>
                    <a:pt x="759460" y="297180"/>
                  </a:lnTo>
                  <a:lnTo>
                    <a:pt x="629920" y="290830"/>
                  </a:lnTo>
                  <a:lnTo>
                    <a:pt x="560070" y="285750"/>
                  </a:lnTo>
                  <a:lnTo>
                    <a:pt x="481330" y="285750"/>
                  </a:lnTo>
                  <a:lnTo>
                    <a:pt x="422910" y="279400"/>
                  </a:lnTo>
                  <a:lnTo>
                    <a:pt x="346710" y="266700"/>
                  </a:lnTo>
                  <a:lnTo>
                    <a:pt x="288289" y="260350"/>
                  </a:lnTo>
                  <a:lnTo>
                    <a:pt x="237489" y="241300"/>
                  </a:lnTo>
                  <a:lnTo>
                    <a:pt x="185420" y="223520"/>
                  </a:lnTo>
                  <a:lnTo>
                    <a:pt x="148589" y="201930"/>
                  </a:lnTo>
                  <a:lnTo>
                    <a:pt x="148589" y="236220"/>
                  </a:lnTo>
                  <a:lnTo>
                    <a:pt x="172720" y="279400"/>
                  </a:lnTo>
                  <a:lnTo>
                    <a:pt x="212089" y="331470"/>
                  </a:lnTo>
                  <a:lnTo>
                    <a:pt x="275589" y="378460"/>
                  </a:lnTo>
                  <a:lnTo>
                    <a:pt x="309880" y="408940"/>
                  </a:lnTo>
                  <a:lnTo>
                    <a:pt x="359410" y="434340"/>
                  </a:lnTo>
                  <a:lnTo>
                    <a:pt x="412750" y="449580"/>
                  </a:lnTo>
                  <a:lnTo>
                    <a:pt x="471170" y="473710"/>
                  </a:lnTo>
                  <a:lnTo>
                    <a:pt x="534670" y="492760"/>
                  </a:lnTo>
                  <a:lnTo>
                    <a:pt x="605789" y="505460"/>
                  </a:lnTo>
                  <a:lnTo>
                    <a:pt x="695960" y="516890"/>
                  </a:lnTo>
                  <a:lnTo>
                    <a:pt x="779780" y="527050"/>
                  </a:lnTo>
                  <a:lnTo>
                    <a:pt x="598170" y="552450"/>
                  </a:lnTo>
                  <a:lnTo>
                    <a:pt x="457200" y="584200"/>
                  </a:lnTo>
                  <a:lnTo>
                    <a:pt x="386080" y="605790"/>
                  </a:lnTo>
                  <a:lnTo>
                    <a:pt x="334010" y="636270"/>
                  </a:lnTo>
                  <a:lnTo>
                    <a:pt x="288289" y="660400"/>
                  </a:lnTo>
                  <a:lnTo>
                    <a:pt x="224789" y="676910"/>
                  </a:lnTo>
                  <a:lnTo>
                    <a:pt x="134620" y="694690"/>
                  </a:lnTo>
                  <a:lnTo>
                    <a:pt x="0" y="707390"/>
                  </a:lnTo>
                  <a:lnTo>
                    <a:pt x="50800" y="726440"/>
                  </a:lnTo>
                  <a:lnTo>
                    <a:pt x="90170" y="737870"/>
                  </a:lnTo>
                  <a:lnTo>
                    <a:pt x="148589" y="748030"/>
                  </a:lnTo>
                  <a:lnTo>
                    <a:pt x="198120" y="754380"/>
                  </a:lnTo>
                  <a:lnTo>
                    <a:pt x="309880" y="759460"/>
                  </a:lnTo>
                  <a:lnTo>
                    <a:pt x="412750" y="754380"/>
                  </a:lnTo>
                  <a:lnTo>
                    <a:pt x="520700" y="741680"/>
                  </a:lnTo>
                  <a:lnTo>
                    <a:pt x="618489" y="726440"/>
                  </a:lnTo>
                  <a:lnTo>
                    <a:pt x="708660" y="707390"/>
                  </a:lnTo>
                  <a:lnTo>
                    <a:pt x="779780" y="688340"/>
                  </a:lnTo>
                  <a:lnTo>
                    <a:pt x="745489" y="720090"/>
                  </a:lnTo>
                  <a:lnTo>
                    <a:pt x="708660" y="748030"/>
                  </a:lnTo>
                  <a:lnTo>
                    <a:pt x="681989" y="778510"/>
                  </a:lnTo>
                  <a:lnTo>
                    <a:pt x="656589" y="803910"/>
                  </a:lnTo>
                  <a:lnTo>
                    <a:pt x="656589" y="830580"/>
                  </a:lnTo>
                  <a:lnTo>
                    <a:pt x="656589" y="862330"/>
                  </a:lnTo>
                  <a:lnTo>
                    <a:pt x="656589" y="890270"/>
                  </a:lnTo>
                  <a:lnTo>
                    <a:pt x="669289" y="927100"/>
                  </a:lnTo>
                  <a:lnTo>
                    <a:pt x="681989" y="963930"/>
                  </a:lnTo>
                  <a:lnTo>
                    <a:pt x="681989" y="998220"/>
                  </a:lnTo>
                  <a:lnTo>
                    <a:pt x="669289" y="1035050"/>
                  </a:lnTo>
                  <a:lnTo>
                    <a:pt x="642620" y="1062990"/>
                  </a:lnTo>
                  <a:lnTo>
                    <a:pt x="605789" y="1094740"/>
                  </a:lnTo>
                  <a:lnTo>
                    <a:pt x="574039" y="1116330"/>
                  </a:lnTo>
                  <a:lnTo>
                    <a:pt x="520700" y="1140460"/>
                  </a:lnTo>
                  <a:lnTo>
                    <a:pt x="471170" y="1154430"/>
                  </a:lnTo>
                  <a:lnTo>
                    <a:pt x="598170" y="1146810"/>
                  </a:lnTo>
                  <a:lnTo>
                    <a:pt x="721360" y="1122680"/>
                  </a:lnTo>
                  <a:lnTo>
                    <a:pt x="855980" y="1094740"/>
                  </a:lnTo>
                  <a:lnTo>
                    <a:pt x="965200" y="1051560"/>
                  </a:lnTo>
                  <a:lnTo>
                    <a:pt x="1017270" y="1028700"/>
                  </a:lnTo>
                  <a:lnTo>
                    <a:pt x="1055370" y="998220"/>
                  </a:lnTo>
                  <a:lnTo>
                    <a:pt x="1089660" y="974090"/>
                  </a:lnTo>
                  <a:lnTo>
                    <a:pt x="1113789" y="946150"/>
                  </a:lnTo>
                  <a:lnTo>
                    <a:pt x="1139189" y="914400"/>
                  </a:lnTo>
                  <a:lnTo>
                    <a:pt x="1139189" y="886460"/>
                  </a:lnTo>
                  <a:lnTo>
                    <a:pt x="1139189" y="855980"/>
                  </a:lnTo>
                  <a:lnTo>
                    <a:pt x="1126489" y="825500"/>
                  </a:lnTo>
                  <a:lnTo>
                    <a:pt x="1178560" y="849630"/>
                  </a:lnTo>
                  <a:lnTo>
                    <a:pt x="1216660" y="890270"/>
                  </a:lnTo>
                  <a:lnTo>
                    <a:pt x="1250950" y="939800"/>
                  </a:lnTo>
                  <a:lnTo>
                    <a:pt x="1275080" y="998220"/>
                  </a:lnTo>
                  <a:lnTo>
                    <a:pt x="1287780" y="1051560"/>
                  </a:lnTo>
                  <a:lnTo>
                    <a:pt x="1287780" y="1106170"/>
                  </a:lnTo>
                  <a:lnTo>
                    <a:pt x="1287780" y="1127760"/>
                  </a:lnTo>
                  <a:lnTo>
                    <a:pt x="1275080" y="1154430"/>
                  </a:lnTo>
                  <a:lnTo>
                    <a:pt x="1261110" y="1173480"/>
                  </a:lnTo>
                  <a:lnTo>
                    <a:pt x="1243330" y="1184910"/>
                  </a:lnTo>
                  <a:lnTo>
                    <a:pt x="1327150" y="1178560"/>
                  </a:lnTo>
                  <a:lnTo>
                    <a:pt x="1422400" y="1154430"/>
                  </a:lnTo>
                  <a:lnTo>
                    <a:pt x="1512570" y="1116330"/>
                  </a:lnTo>
                  <a:lnTo>
                    <a:pt x="1570989" y="1075690"/>
                  </a:lnTo>
                  <a:lnTo>
                    <a:pt x="1610360" y="1045210"/>
                  </a:lnTo>
                  <a:lnTo>
                    <a:pt x="1637030" y="991870"/>
                  </a:lnTo>
                  <a:lnTo>
                    <a:pt x="1649730" y="963930"/>
                  </a:lnTo>
                  <a:lnTo>
                    <a:pt x="1637030" y="927100"/>
                  </a:lnTo>
                  <a:lnTo>
                    <a:pt x="1623060" y="890270"/>
                  </a:lnTo>
                  <a:lnTo>
                    <a:pt x="1596389" y="855980"/>
                  </a:lnTo>
                  <a:lnTo>
                    <a:pt x="1564639" y="815340"/>
                  </a:lnTo>
                  <a:lnTo>
                    <a:pt x="1610360" y="819150"/>
                  </a:lnTo>
                  <a:lnTo>
                    <a:pt x="1662430" y="830580"/>
                  </a:lnTo>
                  <a:lnTo>
                    <a:pt x="1713230" y="836930"/>
                  </a:lnTo>
                  <a:lnTo>
                    <a:pt x="1757680" y="855980"/>
                  </a:lnTo>
                  <a:lnTo>
                    <a:pt x="1797050" y="868680"/>
                  </a:lnTo>
                  <a:lnTo>
                    <a:pt x="1835150" y="886460"/>
                  </a:lnTo>
                  <a:lnTo>
                    <a:pt x="1861820" y="902970"/>
                  </a:lnTo>
                  <a:lnTo>
                    <a:pt x="1874520" y="927100"/>
                  </a:lnTo>
                  <a:lnTo>
                    <a:pt x="1906270" y="946150"/>
                  </a:lnTo>
                  <a:lnTo>
                    <a:pt x="1972310" y="963930"/>
                  </a:lnTo>
                  <a:lnTo>
                    <a:pt x="2054860" y="979170"/>
                  </a:lnTo>
                  <a:lnTo>
                    <a:pt x="2143760" y="991870"/>
                  </a:lnTo>
                  <a:lnTo>
                    <a:pt x="2241550" y="998220"/>
                  </a:lnTo>
                  <a:lnTo>
                    <a:pt x="2344420" y="998220"/>
                  </a:lnTo>
                  <a:lnTo>
                    <a:pt x="2429510" y="998220"/>
                  </a:lnTo>
                  <a:lnTo>
                    <a:pt x="2493010" y="979170"/>
                  </a:lnTo>
                  <a:lnTo>
                    <a:pt x="2442210" y="967740"/>
                  </a:lnTo>
                  <a:lnTo>
                    <a:pt x="2376170" y="957580"/>
                  </a:lnTo>
                  <a:lnTo>
                    <a:pt x="2319020" y="933450"/>
                  </a:lnTo>
                  <a:lnTo>
                    <a:pt x="2268220" y="914400"/>
                  </a:lnTo>
                  <a:lnTo>
                    <a:pt x="2216150" y="890270"/>
                  </a:lnTo>
                  <a:lnTo>
                    <a:pt x="2183130" y="875030"/>
                  </a:lnTo>
                  <a:lnTo>
                    <a:pt x="2143760" y="849630"/>
                  </a:lnTo>
                  <a:lnTo>
                    <a:pt x="2143760" y="825500"/>
                  </a:lnTo>
                  <a:lnTo>
                    <a:pt x="2133600" y="808990"/>
                  </a:lnTo>
                  <a:lnTo>
                    <a:pt x="2106930" y="778510"/>
                  </a:lnTo>
                  <a:lnTo>
                    <a:pt x="2067560" y="741680"/>
                  </a:lnTo>
                  <a:lnTo>
                    <a:pt x="2023110" y="713740"/>
                  </a:lnTo>
                  <a:lnTo>
                    <a:pt x="1958339" y="681990"/>
                  </a:lnTo>
                  <a:lnTo>
                    <a:pt x="1887220" y="660400"/>
                  </a:lnTo>
                  <a:lnTo>
                    <a:pt x="1847850" y="648970"/>
                  </a:lnTo>
                  <a:lnTo>
                    <a:pt x="1811020" y="642620"/>
                  </a:lnTo>
                  <a:lnTo>
                    <a:pt x="1757680" y="642620"/>
                  </a:lnTo>
                  <a:lnTo>
                    <a:pt x="1713230" y="642620"/>
                  </a:lnTo>
                  <a:lnTo>
                    <a:pt x="1784350" y="617220"/>
                  </a:lnTo>
                  <a:lnTo>
                    <a:pt x="1861820" y="595630"/>
                  </a:lnTo>
                  <a:lnTo>
                    <a:pt x="1958339" y="584200"/>
                  </a:lnTo>
                  <a:lnTo>
                    <a:pt x="2054860" y="571500"/>
                  </a:lnTo>
                  <a:lnTo>
                    <a:pt x="2170430" y="563880"/>
                  </a:lnTo>
                  <a:lnTo>
                    <a:pt x="2268220" y="563880"/>
                  </a:lnTo>
                  <a:lnTo>
                    <a:pt x="2363470" y="571500"/>
                  </a:lnTo>
                  <a:lnTo>
                    <a:pt x="2453640" y="576580"/>
                  </a:lnTo>
                  <a:lnTo>
                    <a:pt x="2390140" y="538480"/>
                  </a:lnTo>
                  <a:lnTo>
                    <a:pt x="2292350" y="505460"/>
                  </a:lnTo>
                  <a:lnTo>
                    <a:pt x="2170430" y="467360"/>
                  </a:lnTo>
                  <a:lnTo>
                    <a:pt x="2035810" y="445770"/>
                  </a:lnTo>
                  <a:lnTo>
                    <a:pt x="1958339" y="439420"/>
                  </a:lnTo>
                  <a:lnTo>
                    <a:pt x="1887220" y="434340"/>
                  </a:lnTo>
                  <a:lnTo>
                    <a:pt x="1823720" y="434340"/>
                  </a:lnTo>
                  <a:lnTo>
                    <a:pt x="1744980" y="439420"/>
                  </a:lnTo>
                  <a:lnTo>
                    <a:pt x="1686560" y="445770"/>
                  </a:lnTo>
                  <a:lnTo>
                    <a:pt x="1623060" y="461010"/>
                  </a:lnTo>
                  <a:lnTo>
                    <a:pt x="1570989" y="486410"/>
                  </a:lnTo>
                  <a:lnTo>
                    <a:pt x="1525270" y="511810"/>
                  </a:lnTo>
                  <a:lnTo>
                    <a:pt x="1570989" y="467360"/>
                  </a:lnTo>
                  <a:lnTo>
                    <a:pt x="1610360" y="434340"/>
                  </a:lnTo>
                  <a:lnTo>
                    <a:pt x="1649730" y="389890"/>
                  </a:lnTo>
                  <a:lnTo>
                    <a:pt x="1673860" y="356870"/>
                  </a:lnTo>
                  <a:lnTo>
                    <a:pt x="1686560" y="318770"/>
                  </a:lnTo>
                  <a:lnTo>
                    <a:pt x="1686560" y="285750"/>
                  </a:lnTo>
                  <a:lnTo>
                    <a:pt x="1662430" y="247650"/>
                  </a:lnTo>
                  <a:lnTo>
                    <a:pt x="1623060" y="213360"/>
                  </a:lnTo>
                  <a:lnTo>
                    <a:pt x="1570989" y="176530"/>
                  </a:lnTo>
                  <a:lnTo>
                    <a:pt x="1539239" y="142240"/>
                  </a:lnTo>
                  <a:lnTo>
                    <a:pt x="1512570" y="111760"/>
                  </a:lnTo>
                  <a:lnTo>
                    <a:pt x="1488439" y="81280"/>
                  </a:lnTo>
                  <a:lnTo>
                    <a:pt x="1475739" y="59690"/>
                  </a:lnTo>
                  <a:lnTo>
                    <a:pt x="1461770" y="34290"/>
                  </a:lnTo>
                  <a:lnTo>
                    <a:pt x="1461770" y="15240"/>
                  </a:lnTo>
                  <a:lnTo>
                    <a:pt x="1461770" y="0"/>
                  </a:lnTo>
                  <a:lnTo>
                    <a:pt x="1403350" y="21590"/>
                  </a:lnTo>
                  <a:lnTo>
                    <a:pt x="1353820" y="53340"/>
                  </a:lnTo>
                  <a:lnTo>
                    <a:pt x="1287780" y="87630"/>
                  </a:lnTo>
                  <a:lnTo>
                    <a:pt x="1243330" y="130810"/>
                  </a:lnTo>
                  <a:lnTo>
                    <a:pt x="1192530" y="170180"/>
                  </a:lnTo>
                  <a:lnTo>
                    <a:pt x="1165860" y="213360"/>
                  </a:lnTo>
                  <a:lnTo>
                    <a:pt x="1153160" y="247650"/>
                  </a:lnTo>
                  <a:lnTo>
                    <a:pt x="1165860" y="285750"/>
                  </a:lnTo>
                  <a:lnTo>
                    <a:pt x="1178560" y="318770"/>
                  </a:lnTo>
                  <a:lnTo>
                    <a:pt x="1192530" y="350520"/>
                  </a:lnTo>
                  <a:lnTo>
                    <a:pt x="1192530" y="378460"/>
                  </a:lnTo>
                  <a:lnTo>
                    <a:pt x="1165860" y="434340"/>
                  </a:lnTo>
                  <a:lnTo>
                    <a:pt x="1113789" y="473710"/>
                  </a:lnTo>
                  <a:lnTo>
                    <a:pt x="1080770" y="492760"/>
                  </a:lnTo>
                  <a:close/>
                </a:path>
                <a:path w="2493010" h="1184909">
                  <a:moveTo>
                    <a:pt x="0" y="0"/>
                  </a:moveTo>
                  <a:lnTo>
                    <a:pt x="0" y="0"/>
                  </a:lnTo>
                </a:path>
                <a:path w="2493010" h="1184909">
                  <a:moveTo>
                    <a:pt x="2493010" y="1184910"/>
                  </a:moveTo>
                  <a:lnTo>
                    <a:pt x="2493010" y="1184910"/>
                  </a:lnTo>
                </a:path>
              </a:pathLst>
            </a:custGeom>
            <a:ln w="934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4" name="object 2264"/>
            <p:cNvSpPr/>
            <p:nvPr/>
          </p:nvSpPr>
          <p:spPr>
            <a:xfrm>
              <a:off x="4836832" y="5523230"/>
              <a:ext cx="242691" cy="107950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5" name="object 2265"/>
            <p:cNvSpPr/>
            <p:nvPr/>
          </p:nvSpPr>
          <p:spPr>
            <a:xfrm>
              <a:off x="4829632" y="5631179"/>
              <a:ext cx="255904" cy="10160"/>
            </a:xfrm>
            <a:custGeom>
              <a:avLst/>
              <a:gdLst/>
              <a:ahLst/>
              <a:cxnLst/>
              <a:rect l="l" t="t" r="r" b="b"/>
              <a:pathLst>
                <a:path w="255904" h="10160">
                  <a:moveTo>
                    <a:pt x="255803" y="3810"/>
                  </a:moveTo>
                  <a:lnTo>
                    <a:pt x="251396" y="3810"/>
                  </a:lnTo>
                  <a:lnTo>
                    <a:pt x="251396" y="0"/>
                  </a:lnTo>
                  <a:lnTo>
                    <a:pt x="5232" y="0"/>
                  </a:lnTo>
                  <a:lnTo>
                    <a:pt x="5232" y="3810"/>
                  </a:lnTo>
                  <a:lnTo>
                    <a:pt x="0" y="3810"/>
                  </a:lnTo>
                  <a:lnTo>
                    <a:pt x="0" y="10160"/>
                  </a:lnTo>
                  <a:lnTo>
                    <a:pt x="255803" y="10160"/>
                  </a:lnTo>
                  <a:lnTo>
                    <a:pt x="255803" y="3810"/>
                  </a:lnTo>
                  <a:close/>
                </a:path>
              </a:pathLst>
            </a:custGeom>
            <a:solidFill>
              <a:srgbClr val="006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6" name="object 2266"/>
            <p:cNvSpPr/>
            <p:nvPr/>
          </p:nvSpPr>
          <p:spPr>
            <a:xfrm>
              <a:off x="4815914" y="5640070"/>
              <a:ext cx="281940" cy="11430"/>
            </a:xfrm>
            <a:custGeom>
              <a:avLst/>
              <a:gdLst/>
              <a:ahLst/>
              <a:cxnLst/>
              <a:rect l="l" t="t" r="r" b="b"/>
              <a:pathLst>
                <a:path w="281939" h="11429">
                  <a:moveTo>
                    <a:pt x="271263" y="0"/>
                  </a:moveTo>
                  <a:lnTo>
                    <a:pt x="11766" y="0"/>
                  </a:lnTo>
                  <a:lnTo>
                    <a:pt x="0" y="11429"/>
                  </a:lnTo>
                  <a:lnTo>
                    <a:pt x="281699" y="11429"/>
                  </a:lnTo>
                  <a:lnTo>
                    <a:pt x="271263" y="0"/>
                  </a:lnTo>
                  <a:close/>
                </a:path>
              </a:pathLst>
            </a:custGeom>
            <a:solidFill>
              <a:srgbClr val="007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7" name="object 2267"/>
            <p:cNvSpPr/>
            <p:nvPr/>
          </p:nvSpPr>
          <p:spPr>
            <a:xfrm>
              <a:off x="4809198" y="5650229"/>
              <a:ext cx="294005" cy="10160"/>
            </a:xfrm>
            <a:custGeom>
              <a:avLst/>
              <a:gdLst/>
              <a:ahLst/>
              <a:cxnLst/>
              <a:rect l="l" t="t" r="r" b="b"/>
              <a:pathLst>
                <a:path w="294004" h="10160">
                  <a:moveTo>
                    <a:pt x="293624" y="3810"/>
                  </a:moveTo>
                  <a:lnTo>
                    <a:pt x="288988" y="3810"/>
                  </a:lnTo>
                  <a:lnTo>
                    <a:pt x="288988" y="0"/>
                  </a:lnTo>
                  <a:lnTo>
                    <a:pt x="6057" y="0"/>
                  </a:lnTo>
                  <a:lnTo>
                    <a:pt x="6057" y="3810"/>
                  </a:lnTo>
                  <a:lnTo>
                    <a:pt x="0" y="3810"/>
                  </a:lnTo>
                  <a:lnTo>
                    <a:pt x="0" y="10160"/>
                  </a:lnTo>
                  <a:lnTo>
                    <a:pt x="293624" y="10160"/>
                  </a:lnTo>
                  <a:lnTo>
                    <a:pt x="293624" y="3810"/>
                  </a:lnTo>
                  <a:close/>
                </a:path>
              </a:pathLst>
            </a:custGeom>
            <a:solidFill>
              <a:srgbClr val="007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8" name="object 2268"/>
            <p:cNvSpPr/>
            <p:nvPr/>
          </p:nvSpPr>
          <p:spPr>
            <a:xfrm>
              <a:off x="4796091" y="5660389"/>
              <a:ext cx="316230" cy="10160"/>
            </a:xfrm>
            <a:custGeom>
              <a:avLst/>
              <a:gdLst/>
              <a:ahLst/>
              <a:cxnLst/>
              <a:rect l="l" t="t" r="r" b="b"/>
              <a:pathLst>
                <a:path w="316229" h="10160">
                  <a:moveTo>
                    <a:pt x="315950" y="3810"/>
                  </a:moveTo>
                  <a:lnTo>
                    <a:pt x="311378" y="3810"/>
                  </a:lnTo>
                  <a:lnTo>
                    <a:pt x="311378" y="0"/>
                  </a:lnTo>
                  <a:lnTo>
                    <a:pt x="6553" y="0"/>
                  </a:lnTo>
                  <a:lnTo>
                    <a:pt x="6553" y="3810"/>
                  </a:lnTo>
                  <a:lnTo>
                    <a:pt x="0" y="3810"/>
                  </a:lnTo>
                  <a:lnTo>
                    <a:pt x="0" y="10160"/>
                  </a:lnTo>
                  <a:lnTo>
                    <a:pt x="315950" y="10160"/>
                  </a:lnTo>
                  <a:lnTo>
                    <a:pt x="315950" y="3810"/>
                  </a:lnTo>
                  <a:close/>
                </a:path>
              </a:pathLst>
            </a:custGeom>
            <a:solidFill>
              <a:srgbClr val="007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9" name="object 2269"/>
            <p:cNvSpPr/>
            <p:nvPr/>
          </p:nvSpPr>
          <p:spPr>
            <a:xfrm>
              <a:off x="4778887" y="5670550"/>
              <a:ext cx="345440" cy="10160"/>
            </a:xfrm>
            <a:custGeom>
              <a:avLst/>
              <a:gdLst/>
              <a:ahLst/>
              <a:cxnLst/>
              <a:rect l="l" t="t" r="r" b="b"/>
              <a:pathLst>
                <a:path w="345439" h="10160">
                  <a:moveTo>
                    <a:pt x="335992" y="0"/>
                  </a:moveTo>
                  <a:lnTo>
                    <a:pt x="13109" y="0"/>
                  </a:lnTo>
                  <a:lnTo>
                    <a:pt x="0" y="10159"/>
                  </a:lnTo>
                  <a:lnTo>
                    <a:pt x="345063" y="10159"/>
                  </a:lnTo>
                  <a:lnTo>
                    <a:pt x="335992" y="0"/>
                  </a:lnTo>
                  <a:close/>
                </a:path>
              </a:pathLst>
            </a:custGeom>
            <a:solidFill>
              <a:srgbClr val="007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0" name="object 2270"/>
            <p:cNvSpPr/>
            <p:nvPr/>
          </p:nvSpPr>
          <p:spPr>
            <a:xfrm>
              <a:off x="4765777" y="5680710"/>
              <a:ext cx="367665" cy="10160"/>
            </a:xfrm>
            <a:custGeom>
              <a:avLst/>
              <a:gdLst/>
              <a:ahLst/>
              <a:cxnLst/>
              <a:rect l="l" t="t" r="r" b="b"/>
              <a:pathLst>
                <a:path w="367664" h="10160">
                  <a:moveTo>
                    <a:pt x="358173" y="0"/>
                  </a:moveTo>
                  <a:lnTo>
                    <a:pt x="13109" y="0"/>
                  </a:lnTo>
                  <a:lnTo>
                    <a:pt x="0" y="10159"/>
                  </a:lnTo>
                  <a:lnTo>
                    <a:pt x="367245" y="10159"/>
                  </a:lnTo>
                  <a:lnTo>
                    <a:pt x="358173" y="0"/>
                  </a:lnTo>
                  <a:close/>
                </a:path>
              </a:pathLst>
            </a:custGeom>
            <a:solidFill>
              <a:srgbClr val="007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1" name="object 2271"/>
            <p:cNvSpPr/>
            <p:nvPr/>
          </p:nvSpPr>
          <p:spPr>
            <a:xfrm>
              <a:off x="4758017" y="5689600"/>
              <a:ext cx="384810" cy="11430"/>
            </a:xfrm>
            <a:custGeom>
              <a:avLst/>
              <a:gdLst/>
              <a:ahLst/>
              <a:cxnLst/>
              <a:rect l="l" t="t" r="r" b="b"/>
              <a:pathLst>
                <a:path w="384810" h="11429">
                  <a:moveTo>
                    <a:pt x="373870" y="0"/>
                  </a:moveTo>
                  <a:lnTo>
                    <a:pt x="9398" y="0"/>
                  </a:lnTo>
                  <a:lnTo>
                    <a:pt x="4482" y="3809"/>
                  </a:lnTo>
                  <a:lnTo>
                    <a:pt x="0" y="11430"/>
                  </a:lnTo>
                  <a:lnTo>
                    <a:pt x="384781" y="11430"/>
                  </a:lnTo>
                  <a:lnTo>
                    <a:pt x="382942" y="10159"/>
                  </a:lnTo>
                  <a:lnTo>
                    <a:pt x="373870" y="0"/>
                  </a:lnTo>
                  <a:close/>
                </a:path>
              </a:pathLst>
            </a:custGeom>
            <a:solidFill>
              <a:srgbClr val="007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2" name="object 2272"/>
            <p:cNvSpPr/>
            <p:nvPr/>
          </p:nvSpPr>
          <p:spPr>
            <a:xfrm>
              <a:off x="4752788" y="5699760"/>
              <a:ext cx="403225" cy="10160"/>
            </a:xfrm>
            <a:custGeom>
              <a:avLst/>
              <a:gdLst/>
              <a:ahLst/>
              <a:cxnLst/>
              <a:rect l="l" t="t" r="r" b="b"/>
              <a:pathLst>
                <a:path w="403225" h="10160">
                  <a:moveTo>
                    <a:pt x="388171" y="0"/>
                  </a:moveTo>
                  <a:lnTo>
                    <a:pt x="5976" y="0"/>
                  </a:lnTo>
                  <a:lnTo>
                    <a:pt x="0" y="10159"/>
                  </a:lnTo>
                  <a:lnTo>
                    <a:pt x="402886" y="10159"/>
                  </a:lnTo>
                  <a:lnTo>
                    <a:pt x="388171" y="0"/>
                  </a:lnTo>
                  <a:close/>
                </a:path>
              </a:pathLst>
            </a:custGeom>
            <a:solidFill>
              <a:srgbClr val="007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3" name="object 2273"/>
            <p:cNvSpPr/>
            <p:nvPr/>
          </p:nvSpPr>
          <p:spPr>
            <a:xfrm>
              <a:off x="4746811" y="5709920"/>
              <a:ext cx="424180" cy="10160"/>
            </a:xfrm>
            <a:custGeom>
              <a:avLst/>
              <a:gdLst/>
              <a:ahLst/>
              <a:cxnLst/>
              <a:rect l="l" t="t" r="r" b="b"/>
              <a:pathLst>
                <a:path w="424179" h="10160">
                  <a:moveTo>
                    <a:pt x="408862" y="0"/>
                  </a:moveTo>
                  <a:lnTo>
                    <a:pt x="5976" y="0"/>
                  </a:lnTo>
                  <a:lnTo>
                    <a:pt x="0" y="10159"/>
                  </a:lnTo>
                  <a:lnTo>
                    <a:pt x="423577" y="10159"/>
                  </a:lnTo>
                  <a:lnTo>
                    <a:pt x="408862" y="0"/>
                  </a:lnTo>
                  <a:close/>
                </a:path>
              </a:pathLst>
            </a:custGeom>
            <a:solidFill>
              <a:srgbClr val="007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4" name="object 2274"/>
            <p:cNvSpPr/>
            <p:nvPr/>
          </p:nvSpPr>
          <p:spPr>
            <a:xfrm>
              <a:off x="3718560" y="5720080"/>
              <a:ext cx="1466850" cy="10160"/>
            </a:xfrm>
            <a:custGeom>
              <a:avLst/>
              <a:gdLst/>
              <a:ahLst/>
              <a:cxnLst/>
              <a:rect l="l" t="t" r="r" b="b"/>
              <a:pathLst>
                <a:path w="1466850" h="10160">
                  <a:moveTo>
                    <a:pt x="8661" y="10160"/>
                  </a:moveTo>
                  <a:lnTo>
                    <a:pt x="0" y="5080"/>
                  </a:lnTo>
                  <a:lnTo>
                    <a:pt x="0" y="10160"/>
                  </a:lnTo>
                  <a:lnTo>
                    <a:pt x="8661" y="10160"/>
                  </a:lnTo>
                  <a:close/>
                </a:path>
                <a:path w="1466850" h="10160">
                  <a:moveTo>
                    <a:pt x="1466532" y="10160"/>
                  </a:moveTo>
                  <a:lnTo>
                    <a:pt x="1451825" y="0"/>
                  </a:lnTo>
                  <a:lnTo>
                    <a:pt x="1028242" y="0"/>
                  </a:lnTo>
                  <a:lnTo>
                    <a:pt x="1022273" y="10160"/>
                  </a:lnTo>
                  <a:lnTo>
                    <a:pt x="1466532" y="10160"/>
                  </a:lnTo>
                  <a:close/>
                </a:path>
              </a:pathLst>
            </a:custGeom>
            <a:solidFill>
              <a:srgbClr val="007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5" name="object 2275"/>
            <p:cNvSpPr/>
            <p:nvPr/>
          </p:nvSpPr>
          <p:spPr>
            <a:xfrm>
              <a:off x="3718560" y="5728970"/>
              <a:ext cx="1480185" cy="11430"/>
            </a:xfrm>
            <a:custGeom>
              <a:avLst/>
              <a:gdLst/>
              <a:ahLst/>
              <a:cxnLst/>
              <a:rect l="l" t="t" r="r" b="b"/>
              <a:pathLst>
                <a:path w="1480185" h="11429">
                  <a:moveTo>
                    <a:pt x="6499" y="0"/>
                  </a:moveTo>
                  <a:lnTo>
                    <a:pt x="0" y="0"/>
                  </a:lnTo>
                  <a:lnTo>
                    <a:pt x="0" y="11429"/>
                  </a:lnTo>
                  <a:lnTo>
                    <a:pt x="25997" y="11429"/>
                  </a:lnTo>
                  <a:lnTo>
                    <a:pt x="6499" y="0"/>
                  </a:lnTo>
                  <a:close/>
                </a:path>
                <a:path w="1480185" h="11429">
                  <a:moveTo>
                    <a:pt x="1464704" y="0"/>
                  </a:moveTo>
                  <a:lnTo>
                    <a:pt x="1023022" y="0"/>
                  </a:lnTo>
                  <a:lnTo>
                    <a:pt x="1018539" y="7619"/>
                  </a:lnTo>
                  <a:lnTo>
                    <a:pt x="1017128" y="11429"/>
                  </a:lnTo>
                  <a:lnTo>
                    <a:pt x="1480114" y="11429"/>
                  </a:lnTo>
                  <a:lnTo>
                    <a:pt x="1475739" y="7619"/>
                  </a:lnTo>
                  <a:lnTo>
                    <a:pt x="1464704" y="0"/>
                  </a:lnTo>
                  <a:close/>
                </a:path>
              </a:pathLst>
            </a:custGeom>
            <a:solidFill>
              <a:srgbClr val="007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6" name="object 2276"/>
            <p:cNvSpPr/>
            <p:nvPr/>
          </p:nvSpPr>
          <p:spPr>
            <a:xfrm>
              <a:off x="3718560" y="5739129"/>
              <a:ext cx="1490345" cy="10160"/>
            </a:xfrm>
            <a:custGeom>
              <a:avLst/>
              <a:gdLst/>
              <a:ahLst/>
              <a:cxnLst/>
              <a:rect l="l" t="t" r="r" b="b"/>
              <a:pathLst>
                <a:path w="1490345" h="10160">
                  <a:moveTo>
                    <a:pt x="40728" y="7620"/>
                  </a:moveTo>
                  <a:lnTo>
                    <a:pt x="30327" y="7620"/>
                  </a:lnTo>
                  <a:lnTo>
                    <a:pt x="30327" y="0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0" y="10160"/>
                  </a:lnTo>
                  <a:lnTo>
                    <a:pt x="40728" y="10160"/>
                  </a:lnTo>
                  <a:lnTo>
                    <a:pt x="40728" y="7620"/>
                  </a:lnTo>
                  <a:close/>
                </a:path>
                <a:path w="1490345" h="10160">
                  <a:moveTo>
                    <a:pt x="1490319" y="10160"/>
                  </a:moveTo>
                  <a:lnTo>
                    <a:pt x="1478648" y="0"/>
                  </a:lnTo>
                  <a:lnTo>
                    <a:pt x="1017587" y="0"/>
                  </a:lnTo>
                  <a:lnTo>
                    <a:pt x="1013828" y="10160"/>
                  </a:lnTo>
                  <a:lnTo>
                    <a:pt x="1490319" y="10160"/>
                  </a:lnTo>
                  <a:close/>
                </a:path>
              </a:pathLst>
            </a:custGeom>
            <a:solidFill>
              <a:srgbClr val="007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7" name="object 2277"/>
            <p:cNvSpPr/>
            <p:nvPr/>
          </p:nvSpPr>
          <p:spPr>
            <a:xfrm>
              <a:off x="3718560" y="5749290"/>
              <a:ext cx="1502410" cy="10160"/>
            </a:xfrm>
            <a:custGeom>
              <a:avLst/>
              <a:gdLst/>
              <a:ahLst/>
              <a:cxnLst/>
              <a:rect l="l" t="t" r="r" b="b"/>
              <a:pathLst>
                <a:path w="1502410" h="10160">
                  <a:moveTo>
                    <a:pt x="75831" y="10160"/>
                  </a:moveTo>
                  <a:lnTo>
                    <a:pt x="44627" y="0"/>
                  </a:lnTo>
                  <a:lnTo>
                    <a:pt x="0" y="0"/>
                  </a:lnTo>
                  <a:lnTo>
                    <a:pt x="0" y="10160"/>
                  </a:lnTo>
                  <a:lnTo>
                    <a:pt x="75831" y="10160"/>
                  </a:lnTo>
                  <a:close/>
                </a:path>
                <a:path w="1502410" h="10160">
                  <a:moveTo>
                    <a:pt x="1501978" y="10160"/>
                  </a:moveTo>
                  <a:lnTo>
                    <a:pt x="1490319" y="0"/>
                  </a:lnTo>
                  <a:lnTo>
                    <a:pt x="1013828" y="0"/>
                  </a:lnTo>
                  <a:lnTo>
                    <a:pt x="1010069" y="10160"/>
                  </a:lnTo>
                  <a:lnTo>
                    <a:pt x="1501978" y="10160"/>
                  </a:lnTo>
                  <a:close/>
                </a:path>
              </a:pathLst>
            </a:custGeom>
            <a:solidFill>
              <a:srgbClr val="007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8" name="object 2278"/>
            <p:cNvSpPr/>
            <p:nvPr/>
          </p:nvSpPr>
          <p:spPr>
            <a:xfrm>
              <a:off x="3719970" y="5759450"/>
              <a:ext cx="1512570" cy="10160"/>
            </a:xfrm>
            <a:custGeom>
              <a:avLst/>
              <a:gdLst/>
              <a:ahLst/>
              <a:cxnLst/>
              <a:rect l="l" t="t" r="r" b="b"/>
              <a:pathLst>
                <a:path w="1512570" h="10160">
                  <a:moveTo>
                    <a:pt x="96799" y="5080"/>
                  </a:moveTo>
                  <a:lnTo>
                    <a:pt x="82219" y="5080"/>
                  </a:lnTo>
                  <a:lnTo>
                    <a:pt x="82219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2844" y="5080"/>
                  </a:lnTo>
                  <a:lnTo>
                    <a:pt x="2844" y="10160"/>
                  </a:lnTo>
                  <a:lnTo>
                    <a:pt x="96799" y="10160"/>
                  </a:lnTo>
                  <a:lnTo>
                    <a:pt x="96799" y="5080"/>
                  </a:lnTo>
                  <a:close/>
                </a:path>
                <a:path w="1512570" h="10160">
                  <a:moveTo>
                    <a:pt x="1512239" y="10160"/>
                  </a:moveTo>
                  <a:lnTo>
                    <a:pt x="1500568" y="0"/>
                  </a:lnTo>
                  <a:lnTo>
                    <a:pt x="1008659" y="0"/>
                  </a:lnTo>
                  <a:lnTo>
                    <a:pt x="1004900" y="10160"/>
                  </a:lnTo>
                  <a:lnTo>
                    <a:pt x="1512239" y="10160"/>
                  </a:lnTo>
                  <a:close/>
                </a:path>
              </a:pathLst>
            </a:custGeom>
            <a:solidFill>
              <a:srgbClr val="007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9" name="object 2279"/>
            <p:cNvSpPr/>
            <p:nvPr/>
          </p:nvSpPr>
          <p:spPr>
            <a:xfrm>
              <a:off x="3724237" y="5769610"/>
              <a:ext cx="1512570" cy="10160"/>
            </a:xfrm>
            <a:custGeom>
              <a:avLst/>
              <a:gdLst/>
              <a:ahLst/>
              <a:cxnLst/>
              <a:rect l="l" t="t" r="r" b="b"/>
              <a:pathLst>
                <a:path w="1512570" h="10160">
                  <a:moveTo>
                    <a:pt x="126390" y="10160"/>
                  </a:moveTo>
                  <a:lnTo>
                    <a:pt x="99301" y="0"/>
                  </a:lnTo>
                  <a:lnTo>
                    <a:pt x="0" y="0"/>
                  </a:lnTo>
                  <a:lnTo>
                    <a:pt x="5676" y="10160"/>
                  </a:lnTo>
                  <a:lnTo>
                    <a:pt x="126390" y="10160"/>
                  </a:lnTo>
                  <a:close/>
                </a:path>
                <a:path w="1512570" h="10160">
                  <a:moveTo>
                    <a:pt x="1512239" y="1270"/>
                  </a:moveTo>
                  <a:lnTo>
                    <a:pt x="1508696" y="1270"/>
                  </a:lnTo>
                  <a:lnTo>
                    <a:pt x="1508696" y="0"/>
                  </a:lnTo>
                  <a:lnTo>
                    <a:pt x="1000391" y="0"/>
                  </a:lnTo>
                  <a:lnTo>
                    <a:pt x="1000391" y="1270"/>
                  </a:lnTo>
                  <a:lnTo>
                    <a:pt x="1001636" y="1270"/>
                  </a:lnTo>
                  <a:lnTo>
                    <a:pt x="1001636" y="10160"/>
                  </a:lnTo>
                  <a:lnTo>
                    <a:pt x="1512239" y="10160"/>
                  </a:lnTo>
                  <a:lnTo>
                    <a:pt x="1512239" y="1270"/>
                  </a:lnTo>
                  <a:close/>
                </a:path>
              </a:pathLst>
            </a:custGeom>
            <a:solidFill>
              <a:srgbClr val="00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0" name="object 2280"/>
            <p:cNvSpPr/>
            <p:nvPr/>
          </p:nvSpPr>
          <p:spPr>
            <a:xfrm>
              <a:off x="3730625" y="5778500"/>
              <a:ext cx="1515110" cy="11430"/>
            </a:xfrm>
            <a:custGeom>
              <a:avLst/>
              <a:gdLst/>
              <a:ahLst/>
              <a:cxnLst/>
              <a:rect l="l" t="t" r="r" b="b"/>
              <a:pathLst>
                <a:path w="1515110" h="11429">
                  <a:moveTo>
                    <a:pt x="158102" y="5080"/>
                  </a:moveTo>
                  <a:lnTo>
                    <a:pt x="123393" y="5080"/>
                  </a:lnTo>
                  <a:lnTo>
                    <a:pt x="123393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3187" y="5080"/>
                  </a:lnTo>
                  <a:lnTo>
                    <a:pt x="3187" y="11430"/>
                  </a:lnTo>
                  <a:lnTo>
                    <a:pt x="158102" y="11430"/>
                  </a:lnTo>
                  <a:lnTo>
                    <a:pt x="158102" y="5080"/>
                  </a:lnTo>
                  <a:close/>
                </a:path>
                <a:path w="1515110" h="11429">
                  <a:moveTo>
                    <a:pt x="1515110" y="11430"/>
                  </a:moveTo>
                  <a:lnTo>
                    <a:pt x="1507871" y="0"/>
                  </a:lnTo>
                  <a:lnTo>
                    <a:pt x="996315" y="0"/>
                  </a:lnTo>
                  <a:lnTo>
                    <a:pt x="1000125" y="11430"/>
                  </a:lnTo>
                  <a:lnTo>
                    <a:pt x="1515110" y="11430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1" name="object 2281"/>
            <p:cNvSpPr/>
            <p:nvPr/>
          </p:nvSpPr>
          <p:spPr>
            <a:xfrm>
              <a:off x="3735235" y="5788660"/>
              <a:ext cx="1517015" cy="11430"/>
            </a:xfrm>
            <a:custGeom>
              <a:avLst/>
              <a:gdLst/>
              <a:ahLst/>
              <a:cxnLst/>
              <a:rect l="l" t="t" r="r" b="b"/>
              <a:pathLst>
                <a:path w="1517014" h="11429">
                  <a:moveTo>
                    <a:pt x="212420" y="1270"/>
                  </a:moveTo>
                  <a:lnTo>
                    <a:pt x="175844" y="1270"/>
                  </a:lnTo>
                  <a:lnTo>
                    <a:pt x="175844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3187" y="1270"/>
                  </a:lnTo>
                  <a:lnTo>
                    <a:pt x="3187" y="11430"/>
                  </a:lnTo>
                  <a:lnTo>
                    <a:pt x="212420" y="11430"/>
                  </a:lnTo>
                  <a:lnTo>
                    <a:pt x="212420" y="1270"/>
                  </a:lnTo>
                  <a:close/>
                </a:path>
                <a:path w="1517014" h="11429">
                  <a:moveTo>
                    <a:pt x="1516926" y="11430"/>
                  </a:moveTo>
                  <a:lnTo>
                    <a:pt x="1509687" y="0"/>
                  </a:lnTo>
                  <a:lnTo>
                    <a:pt x="995083" y="0"/>
                  </a:lnTo>
                  <a:lnTo>
                    <a:pt x="998893" y="11430"/>
                  </a:lnTo>
                  <a:lnTo>
                    <a:pt x="1516926" y="11430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2" name="object 2282"/>
            <p:cNvSpPr/>
            <p:nvPr/>
          </p:nvSpPr>
          <p:spPr>
            <a:xfrm>
              <a:off x="3740560" y="5798820"/>
              <a:ext cx="1517650" cy="10160"/>
            </a:xfrm>
            <a:custGeom>
              <a:avLst/>
              <a:gdLst/>
              <a:ahLst/>
              <a:cxnLst/>
              <a:rect l="l" t="t" r="r" b="b"/>
              <a:pathLst>
                <a:path w="1517650" h="10160">
                  <a:moveTo>
                    <a:pt x="230348" y="0"/>
                  </a:moveTo>
                  <a:lnTo>
                    <a:pt x="0" y="0"/>
                  </a:lnTo>
                  <a:lnTo>
                    <a:pt x="2129" y="3809"/>
                  </a:lnTo>
                  <a:lnTo>
                    <a:pt x="6930" y="10159"/>
                  </a:lnTo>
                  <a:lnTo>
                    <a:pt x="310739" y="10159"/>
                  </a:lnTo>
                  <a:lnTo>
                    <a:pt x="253589" y="3809"/>
                  </a:lnTo>
                  <a:lnTo>
                    <a:pt x="230348" y="0"/>
                  </a:lnTo>
                  <a:close/>
                </a:path>
                <a:path w="1517650" h="10160">
                  <a:moveTo>
                    <a:pt x="1510804" y="0"/>
                  </a:moveTo>
                  <a:lnTo>
                    <a:pt x="993152" y="0"/>
                  </a:lnTo>
                  <a:lnTo>
                    <a:pt x="996539" y="10159"/>
                  </a:lnTo>
                  <a:lnTo>
                    <a:pt x="1517239" y="10159"/>
                  </a:lnTo>
                  <a:lnTo>
                    <a:pt x="1510804" y="0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3" name="object 2283"/>
            <p:cNvSpPr/>
            <p:nvPr/>
          </p:nvSpPr>
          <p:spPr>
            <a:xfrm>
              <a:off x="3749408" y="5808979"/>
              <a:ext cx="1508760" cy="10160"/>
            </a:xfrm>
            <a:custGeom>
              <a:avLst/>
              <a:gdLst/>
              <a:ahLst/>
              <a:cxnLst/>
              <a:rect l="l" t="t" r="r" b="b"/>
              <a:pathLst>
                <a:path w="1508760" h="10160">
                  <a:moveTo>
                    <a:pt x="494080" y="5080"/>
                  </a:moveTo>
                  <a:lnTo>
                    <a:pt x="416179" y="5080"/>
                  </a:lnTo>
                  <a:lnTo>
                    <a:pt x="416179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3835" y="5080"/>
                  </a:lnTo>
                  <a:lnTo>
                    <a:pt x="3835" y="10160"/>
                  </a:lnTo>
                  <a:lnTo>
                    <a:pt x="494080" y="10160"/>
                  </a:lnTo>
                  <a:lnTo>
                    <a:pt x="494080" y="5080"/>
                  </a:lnTo>
                  <a:close/>
                </a:path>
                <a:path w="1508760" h="10160">
                  <a:moveTo>
                    <a:pt x="1508391" y="0"/>
                  </a:moveTo>
                  <a:lnTo>
                    <a:pt x="987691" y="0"/>
                  </a:lnTo>
                  <a:lnTo>
                    <a:pt x="991590" y="10160"/>
                  </a:lnTo>
                  <a:lnTo>
                    <a:pt x="1508391" y="10160"/>
                  </a:lnTo>
                  <a:lnTo>
                    <a:pt x="1508391" y="0"/>
                  </a:lnTo>
                  <a:close/>
                </a:path>
              </a:pathLst>
            </a:custGeom>
            <a:solidFill>
              <a:srgbClr val="008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4" name="object 2284"/>
            <p:cNvSpPr/>
            <p:nvPr/>
          </p:nvSpPr>
          <p:spPr>
            <a:xfrm>
              <a:off x="3756126" y="5819140"/>
              <a:ext cx="1501775" cy="10160"/>
            </a:xfrm>
            <a:custGeom>
              <a:avLst/>
              <a:gdLst/>
              <a:ahLst/>
              <a:cxnLst/>
              <a:rect l="l" t="t" r="r" b="b"/>
              <a:pathLst>
                <a:path w="1501775" h="10160">
                  <a:moveTo>
                    <a:pt x="600887" y="2540"/>
                  </a:moveTo>
                  <a:lnTo>
                    <a:pt x="552767" y="2540"/>
                  </a:lnTo>
                  <a:lnTo>
                    <a:pt x="552767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3835" y="2540"/>
                  </a:lnTo>
                  <a:lnTo>
                    <a:pt x="3835" y="10160"/>
                  </a:lnTo>
                  <a:lnTo>
                    <a:pt x="600887" y="10160"/>
                  </a:lnTo>
                  <a:lnTo>
                    <a:pt x="600887" y="2540"/>
                  </a:lnTo>
                  <a:close/>
                </a:path>
                <a:path w="1501775" h="10160">
                  <a:moveTo>
                    <a:pt x="1501673" y="0"/>
                  </a:moveTo>
                  <a:lnTo>
                    <a:pt x="984872" y="0"/>
                  </a:lnTo>
                  <a:lnTo>
                    <a:pt x="988783" y="10160"/>
                  </a:lnTo>
                  <a:lnTo>
                    <a:pt x="1501673" y="10160"/>
                  </a:lnTo>
                  <a:lnTo>
                    <a:pt x="1501673" y="0"/>
                  </a:lnTo>
                  <a:close/>
                </a:path>
              </a:pathLst>
            </a:custGeom>
            <a:solidFill>
              <a:srgbClr val="008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5" name="object 2285"/>
            <p:cNvSpPr/>
            <p:nvPr/>
          </p:nvSpPr>
          <p:spPr>
            <a:xfrm>
              <a:off x="3764775" y="5828030"/>
              <a:ext cx="1493520" cy="11430"/>
            </a:xfrm>
            <a:custGeom>
              <a:avLst/>
              <a:gdLst/>
              <a:ahLst/>
              <a:cxnLst/>
              <a:rect l="l" t="t" r="r" b="b"/>
              <a:pathLst>
                <a:path w="1493520" h="11429">
                  <a:moveTo>
                    <a:pt x="666711" y="7620"/>
                  </a:moveTo>
                  <a:lnTo>
                    <a:pt x="636117" y="7620"/>
                  </a:lnTo>
                  <a:lnTo>
                    <a:pt x="636117" y="0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4318" y="7620"/>
                  </a:lnTo>
                  <a:lnTo>
                    <a:pt x="4318" y="11430"/>
                  </a:lnTo>
                  <a:lnTo>
                    <a:pt x="666711" y="11430"/>
                  </a:lnTo>
                  <a:lnTo>
                    <a:pt x="666711" y="7620"/>
                  </a:lnTo>
                  <a:close/>
                </a:path>
                <a:path w="1493520" h="11429">
                  <a:moveTo>
                    <a:pt x="1493024" y="0"/>
                  </a:moveTo>
                  <a:lnTo>
                    <a:pt x="979639" y="0"/>
                  </a:lnTo>
                  <a:lnTo>
                    <a:pt x="984046" y="11430"/>
                  </a:lnTo>
                  <a:lnTo>
                    <a:pt x="1493024" y="11430"/>
                  </a:lnTo>
                  <a:lnTo>
                    <a:pt x="1493024" y="0"/>
                  </a:lnTo>
                  <a:close/>
                </a:path>
              </a:pathLst>
            </a:custGeom>
            <a:solidFill>
              <a:srgbClr val="008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6" name="object 2286"/>
            <p:cNvSpPr/>
            <p:nvPr/>
          </p:nvSpPr>
          <p:spPr>
            <a:xfrm>
              <a:off x="3769575" y="5838190"/>
              <a:ext cx="1488440" cy="10160"/>
            </a:xfrm>
            <a:custGeom>
              <a:avLst/>
              <a:gdLst/>
              <a:ahLst/>
              <a:cxnLst/>
              <a:rect l="l" t="t" r="r" b="b"/>
              <a:pathLst>
                <a:path w="1488439" h="10160">
                  <a:moveTo>
                    <a:pt x="686092" y="10160"/>
                  </a:moveTo>
                  <a:lnTo>
                    <a:pt x="663333" y="0"/>
                  </a:lnTo>
                  <a:lnTo>
                    <a:pt x="0" y="0"/>
                  </a:lnTo>
                  <a:lnTo>
                    <a:pt x="7670" y="10160"/>
                  </a:lnTo>
                  <a:lnTo>
                    <a:pt x="686092" y="10160"/>
                  </a:lnTo>
                  <a:close/>
                </a:path>
                <a:path w="1488439" h="10160">
                  <a:moveTo>
                    <a:pt x="1488224" y="0"/>
                  </a:moveTo>
                  <a:lnTo>
                    <a:pt x="979487" y="0"/>
                  </a:lnTo>
                  <a:lnTo>
                    <a:pt x="979487" y="3810"/>
                  </a:lnTo>
                  <a:lnTo>
                    <a:pt x="981443" y="3810"/>
                  </a:lnTo>
                  <a:lnTo>
                    <a:pt x="981443" y="10160"/>
                  </a:lnTo>
                  <a:lnTo>
                    <a:pt x="1487157" y="10160"/>
                  </a:lnTo>
                  <a:lnTo>
                    <a:pt x="1487157" y="3810"/>
                  </a:lnTo>
                  <a:lnTo>
                    <a:pt x="1488224" y="3810"/>
                  </a:lnTo>
                  <a:lnTo>
                    <a:pt x="1488224" y="0"/>
                  </a:lnTo>
                  <a:close/>
                </a:path>
              </a:pathLst>
            </a:custGeom>
            <a:solidFill>
              <a:srgbClr val="008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7" name="object 2287"/>
            <p:cNvSpPr/>
            <p:nvPr/>
          </p:nvSpPr>
          <p:spPr>
            <a:xfrm>
              <a:off x="3779646" y="5848350"/>
              <a:ext cx="1476375" cy="10160"/>
            </a:xfrm>
            <a:custGeom>
              <a:avLst/>
              <a:gdLst/>
              <a:ahLst/>
              <a:cxnLst/>
              <a:rect l="l" t="t" r="r" b="b"/>
              <a:pathLst>
                <a:path w="1476375" h="10160">
                  <a:moveTo>
                    <a:pt x="694512" y="6350"/>
                  </a:moveTo>
                  <a:lnTo>
                    <a:pt x="683133" y="6350"/>
                  </a:lnTo>
                  <a:lnTo>
                    <a:pt x="683133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4914" y="6350"/>
                  </a:lnTo>
                  <a:lnTo>
                    <a:pt x="4914" y="10160"/>
                  </a:lnTo>
                  <a:lnTo>
                    <a:pt x="694512" y="10160"/>
                  </a:lnTo>
                  <a:lnTo>
                    <a:pt x="694512" y="6350"/>
                  </a:lnTo>
                  <a:close/>
                </a:path>
                <a:path w="1476375" h="10160">
                  <a:moveTo>
                    <a:pt x="1476032" y="0"/>
                  </a:moveTo>
                  <a:lnTo>
                    <a:pt x="972591" y="0"/>
                  </a:lnTo>
                  <a:lnTo>
                    <a:pt x="976503" y="10160"/>
                  </a:lnTo>
                  <a:lnTo>
                    <a:pt x="1472641" y="10160"/>
                  </a:lnTo>
                  <a:lnTo>
                    <a:pt x="1476032" y="0"/>
                  </a:lnTo>
                  <a:close/>
                </a:path>
              </a:pathLst>
            </a:custGeom>
            <a:solidFill>
              <a:srgbClr val="008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8" name="object 2288"/>
            <p:cNvSpPr/>
            <p:nvPr/>
          </p:nvSpPr>
          <p:spPr>
            <a:xfrm>
              <a:off x="3792918" y="5858510"/>
              <a:ext cx="1459865" cy="10160"/>
            </a:xfrm>
            <a:custGeom>
              <a:avLst/>
              <a:gdLst/>
              <a:ahLst/>
              <a:cxnLst/>
              <a:rect l="l" t="t" r="r" b="b"/>
              <a:pathLst>
                <a:path w="1459864" h="10160">
                  <a:moveTo>
                    <a:pt x="706678" y="8890"/>
                  </a:moveTo>
                  <a:lnTo>
                    <a:pt x="695464" y="8890"/>
                  </a:lnTo>
                  <a:lnTo>
                    <a:pt x="695464" y="0"/>
                  </a:lnTo>
                  <a:lnTo>
                    <a:pt x="0" y="0"/>
                  </a:lnTo>
                  <a:lnTo>
                    <a:pt x="0" y="8890"/>
                  </a:lnTo>
                  <a:lnTo>
                    <a:pt x="6680" y="8890"/>
                  </a:lnTo>
                  <a:lnTo>
                    <a:pt x="6680" y="10160"/>
                  </a:lnTo>
                  <a:lnTo>
                    <a:pt x="706678" y="10160"/>
                  </a:lnTo>
                  <a:lnTo>
                    <a:pt x="706678" y="8890"/>
                  </a:lnTo>
                  <a:close/>
                </a:path>
                <a:path w="1459864" h="10160">
                  <a:moveTo>
                    <a:pt x="1459369" y="0"/>
                  </a:moveTo>
                  <a:lnTo>
                    <a:pt x="963231" y="0"/>
                  </a:lnTo>
                  <a:lnTo>
                    <a:pt x="967130" y="10160"/>
                  </a:lnTo>
                  <a:lnTo>
                    <a:pt x="1455991" y="10160"/>
                  </a:lnTo>
                  <a:lnTo>
                    <a:pt x="1459369" y="0"/>
                  </a:lnTo>
                  <a:close/>
                </a:path>
              </a:pathLst>
            </a:custGeom>
            <a:solidFill>
              <a:srgbClr val="008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9" name="object 2289"/>
            <p:cNvSpPr/>
            <p:nvPr/>
          </p:nvSpPr>
          <p:spPr>
            <a:xfrm>
              <a:off x="3798760" y="5867400"/>
              <a:ext cx="1449705" cy="11430"/>
            </a:xfrm>
            <a:custGeom>
              <a:avLst/>
              <a:gdLst/>
              <a:ahLst/>
              <a:cxnLst/>
              <a:rect l="l" t="t" r="r" b="b"/>
              <a:pathLst>
                <a:path w="1449704" h="11429">
                  <a:moveTo>
                    <a:pt x="722439" y="11430"/>
                  </a:moveTo>
                  <a:lnTo>
                    <a:pt x="699579" y="0"/>
                  </a:lnTo>
                  <a:lnTo>
                    <a:pt x="0" y="0"/>
                  </a:lnTo>
                  <a:lnTo>
                    <a:pt x="15049" y="11430"/>
                  </a:lnTo>
                  <a:lnTo>
                    <a:pt x="722439" y="11430"/>
                  </a:lnTo>
                  <a:close/>
                </a:path>
                <a:path w="1449704" h="11429">
                  <a:moveTo>
                    <a:pt x="1449298" y="0"/>
                  </a:moveTo>
                  <a:lnTo>
                    <a:pt x="962266" y="0"/>
                  </a:lnTo>
                  <a:lnTo>
                    <a:pt x="962266" y="7620"/>
                  </a:lnTo>
                  <a:lnTo>
                    <a:pt x="963739" y="7620"/>
                  </a:lnTo>
                  <a:lnTo>
                    <a:pt x="963739" y="11430"/>
                  </a:lnTo>
                  <a:lnTo>
                    <a:pt x="1447393" y="11430"/>
                  </a:lnTo>
                  <a:lnTo>
                    <a:pt x="1447393" y="7620"/>
                  </a:lnTo>
                  <a:lnTo>
                    <a:pt x="1449298" y="7620"/>
                  </a:lnTo>
                  <a:lnTo>
                    <a:pt x="1449298" y="0"/>
                  </a:lnTo>
                  <a:close/>
                </a:path>
              </a:pathLst>
            </a:custGeom>
            <a:solidFill>
              <a:srgbClr val="008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0" name="object 2290"/>
            <p:cNvSpPr/>
            <p:nvPr/>
          </p:nvSpPr>
          <p:spPr>
            <a:xfrm>
              <a:off x="3812133" y="5877560"/>
              <a:ext cx="1433830" cy="11430"/>
            </a:xfrm>
            <a:custGeom>
              <a:avLst/>
              <a:gdLst/>
              <a:ahLst/>
              <a:cxnLst/>
              <a:rect l="l" t="t" r="r" b="b"/>
              <a:pathLst>
                <a:path w="1433829" h="11429">
                  <a:moveTo>
                    <a:pt x="729386" y="11430"/>
                  </a:moveTo>
                  <a:lnTo>
                    <a:pt x="706513" y="0"/>
                  </a:lnTo>
                  <a:lnTo>
                    <a:pt x="0" y="0"/>
                  </a:lnTo>
                  <a:lnTo>
                    <a:pt x="15036" y="11430"/>
                  </a:lnTo>
                  <a:lnTo>
                    <a:pt x="729386" y="11430"/>
                  </a:lnTo>
                  <a:close/>
                </a:path>
                <a:path w="1433829" h="11429">
                  <a:moveTo>
                    <a:pt x="1433385" y="0"/>
                  </a:moveTo>
                  <a:lnTo>
                    <a:pt x="950366" y="0"/>
                  </a:lnTo>
                  <a:lnTo>
                    <a:pt x="950366" y="2540"/>
                  </a:lnTo>
                  <a:lnTo>
                    <a:pt x="950366" y="11430"/>
                  </a:lnTo>
                  <a:lnTo>
                    <a:pt x="1429664" y="11430"/>
                  </a:lnTo>
                  <a:lnTo>
                    <a:pt x="1429664" y="2540"/>
                  </a:lnTo>
                  <a:lnTo>
                    <a:pt x="1433385" y="2540"/>
                  </a:lnTo>
                  <a:lnTo>
                    <a:pt x="1433385" y="0"/>
                  </a:lnTo>
                  <a:close/>
                </a:path>
              </a:pathLst>
            </a:custGeom>
            <a:solidFill>
              <a:srgbClr val="008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1" name="object 2291"/>
            <p:cNvSpPr/>
            <p:nvPr/>
          </p:nvSpPr>
          <p:spPr>
            <a:xfrm>
              <a:off x="3828847" y="5887720"/>
              <a:ext cx="1410970" cy="10160"/>
            </a:xfrm>
            <a:custGeom>
              <a:avLst/>
              <a:gdLst/>
              <a:ahLst/>
              <a:cxnLst/>
              <a:rect l="l" t="t" r="r" b="b"/>
              <a:pathLst>
                <a:path w="1410970" h="10160">
                  <a:moveTo>
                    <a:pt x="723214" y="5080"/>
                  </a:moveTo>
                  <a:lnTo>
                    <a:pt x="715200" y="5080"/>
                  </a:lnTo>
                  <a:lnTo>
                    <a:pt x="715200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6680" y="5080"/>
                  </a:lnTo>
                  <a:lnTo>
                    <a:pt x="6680" y="10160"/>
                  </a:lnTo>
                  <a:lnTo>
                    <a:pt x="723214" y="10160"/>
                  </a:lnTo>
                  <a:lnTo>
                    <a:pt x="723214" y="5080"/>
                  </a:lnTo>
                  <a:close/>
                </a:path>
                <a:path w="1410970" h="10160">
                  <a:moveTo>
                    <a:pt x="1410601" y="0"/>
                  </a:moveTo>
                  <a:lnTo>
                    <a:pt x="933653" y="0"/>
                  </a:lnTo>
                  <a:lnTo>
                    <a:pt x="933653" y="10160"/>
                  </a:lnTo>
                  <a:lnTo>
                    <a:pt x="1403070" y="10160"/>
                  </a:lnTo>
                  <a:lnTo>
                    <a:pt x="1410601" y="0"/>
                  </a:lnTo>
                  <a:close/>
                </a:path>
              </a:pathLst>
            </a:custGeom>
            <a:solidFill>
              <a:srgbClr val="008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2" name="object 2292"/>
            <p:cNvSpPr/>
            <p:nvPr/>
          </p:nvSpPr>
          <p:spPr>
            <a:xfrm>
              <a:off x="3842207" y="5897880"/>
              <a:ext cx="1388110" cy="10160"/>
            </a:xfrm>
            <a:custGeom>
              <a:avLst/>
              <a:gdLst/>
              <a:ahLst/>
              <a:cxnLst/>
              <a:rect l="l" t="t" r="r" b="b"/>
              <a:pathLst>
                <a:path w="1388110" h="10160">
                  <a:moveTo>
                    <a:pt x="721575" y="5080"/>
                  </a:moveTo>
                  <a:lnTo>
                    <a:pt x="715721" y="5080"/>
                  </a:lnTo>
                  <a:lnTo>
                    <a:pt x="715721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6210" y="5080"/>
                  </a:lnTo>
                  <a:lnTo>
                    <a:pt x="6210" y="10160"/>
                  </a:lnTo>
                  <a:lnTo>
                    <a:pt x="721575" y="10160"/>
                  </a:lnTo>
                  <a:lnTo>
                    <a:pt x="721575" y="5080"/>
                  </a:lnTo>
                  <a:close/>
                </a:path>
                <a:path w="1388110" h="10160">
                  <a:moveTo>
                    <a:pt x="1387830" y="0"/>
                  </a:moveTo>
                  <a:lnTo>
                    <a:pt x="920292" y="0"/>
                  </a:lnTo>
                  <a:lnTo>
                    <a:pt x="920292" y="5080"/>
                  </a:lnTo>
                  <a:lnTo>
                    <a:pt x="919226" y="5080"/>
                  </a:lnTo>
                  <a:lnTo>
                    <a:pt x="919226" y="10160"/>
                  </a:lnTo>
                  <a:lnTo>
                    <a:pt x="1384071" y="10160"/>
                  </a:lnTo>
                  <a:lnTo>
                    <a:pt x="1384071" y="5080"/>
                  </a:lnTo>
                  <a:lnTo>
                    <a:pt x="1387830" y="5080"/>
                  </a:lnTo>
                  <a:lnTo>
                    <a:pt x="1387830" y="0"/>
                  </a:lnTo>
                  <a:close/>
                </a:path>
              </a:pathLst>
            </a:custGeom>
            <a:solidFill>
              <a:srgbClr val="008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3" name="object 2293"/>
            <p:cNvSpPr/>
            <p:nvPr/>
          </p:nvSpPr>
          <p:spPr>
            <a:xfrm>
              <a:off x="3851275" y="5908040"/>
              <a:ext cx="1370965" cy="10160"/>
            </a:xfrm>
            <a:custGeom>
              <a:avLst/>
              <a:gdLst/>
              <a:ahLst/>
              <a:cxnLst/>
              <a:rect l="l" t="t" r="r" b="b"/>
              <a:pathLst>
                <a:path w="1370964" h="10160">
                  <a:moveTo>
                    <a:pt x="727163" y="10160"/>
                  </a:moveTo>
                  <a:lnTo>
                    <a:pt x="715441" y="0"/>
                  </a:lnTo>
                  <a:lnTo>
                    <a:pt x="0" y="0"/>
                  </a:lnTo>
                  <a:lnTo>
                    <a:pt x="11430" y="10160"/>
                  </a:lnTo>
                  <a:lnTo>
                    <a:pt x="727163" y="10160"/>
                  </a:lnTo>
                  <a:close/>
                </a:path>
                <a:path w="1370964" h="10160">
                  <a:moveTo>
                    <a:pt x="1370774" y="0"/>
                  </a:moveTo>
                  <a:lnTo>
                    <a:pt x="907783" y="0"/>
                  </a:lnTo>
                  <a:lnTo>
                    <a:pt x="907783" y="6350"/>
                  </a:lnTo>
                  <a:lnTo>
                    <a:pt x="905662" y="6350"/>
                  </a:lnTo>
                  <a:lnTo>
                    <a:pt x="905662" y="10160"/>
                  </a:lnTo>
                  <a:lnTo>
                    <a:pt x="1366786" y="10160"/>
                  </a:lnTo>
                  <a:lnTo>
                    <a:pt x="1366786" y="6350"/>
                  </a:lnTo>
                  <a:lnTo>
                    <a:pt x="1370774" y="6350"/>
                  </a:lnTo>
                  <a:lnTo>
                    <a:pt x="1370774" y="0"/>
                  </a:lnTo>
                  <a:close/>
                </a:path>
              </a:pathLst>
            </a:custGeom>
            <a:solidFill>
              <a:srgbClr val="008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4" name="object 2294"/>
            <p:cNvSpPr/>
            <p:nvPr/>
          </p:nvSpPr>
          <p:spPr>
            <a:xfrm>
              <a:off x="3861269" y="5916930"/>
              <a:ext cx="1356360" cy="11430"/>
            </a:xfrm>
            <a:custGeom>
              <a:avLst/>
              <a:gdLst/>
              <a:ahLst/>
              <a:cxnLst/>
              <a:rect l="l" t="t" r="r" b="b"/>
              <a:pathLst>
                <a:path w="1356360" h="11429">
                  <a:moveTo>
                    <a:pt x="728891" y="11430"/>
                  </a:moveTo>
                  <a:lnTo>
                    <a:pt x="715708" y="0"/>
                  </a:lnTo>
                  <a:lnTo>
                    <a:pt x="0" y="0"/>
                  </a:lnTo>
                  <a:lnTo>
                    <a:pt x="12865" y="11430"/>
                  </a:lnTo>
                  <a:lnTo>
                    <a:pt x="728891" y="11430"/>
                  </a:lnTo>
                  <a:close/>
                </a:path>
                <a:path w="1356360" h="11429">
                  <a:moveTo>
                    <a:pt x="1356245" y="0"/>
                  </a:moveTo>
                  <a:lnTo>
                    <a:pt x="895400" y="0"/>
                  </a:lnTo>
                  <a:lnTo>
                    <a:pt x="890638" y="11430"/>
                  </a:lnTo>
                  <a:lnTo>
                    <a:pt x="1346454" y="11430"/>
                  </a:lnTo>
                  <a:lnTo>
                    <a:pt x="1356245" y="0"/>
                  </a:lnTo>
                  <a:close/>
                </a:path>
              </a:pathLst>
            </a:custGeom>
            <a:solidFill>
              <a:srgbClr val="008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5" name="object 2295"/>
            <p:cNvSpPr/>
            <p:nvPr/>
          </p:nvSpPr>
          <p:spPr>
            <a:xfrm>
              <a:off x="3876268" y="5927090"/>
              <a:ext cx="1330325" cy="10160"/>
            </a:xfrm>
            <a:custGeom>
              <a:avLst/>
              <a:gdLst/>
              <a:ahLst/>
              <a:cxnLst/>
              <a:rect l="l" t="t" r="r" b="b"/>
              <a:pathLst>
                <a:path w="1330325" h="10160">
                  <a:moveTo>
                    <a:pt x="721956" y="6350"/>
                  </a:moveTo>
                  <a:lnTo>
                    <a:pt x="716089" y="6350"/>
                  </a:lnTo>
                  <a:lnTo>
                    <a:pt x="716089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7391" y="6350"/>
                  </a:lnTo>
                  <a:lnTo>
                    <a:pt x="7391" y="10160"/>
                  </a:lnTo>
                  <a:lnTo>
                    <a:pt x="721956" y="10160"/>
                  </a:lnTo>
                  <a:lnTo>
                    <a:pt x="721956" y="6350"/>
                  </a:lnTo>
                  <a:close/>
                </a:path>
                <a:path w="1330325" h="10160">
                  <a:moveTo>
                    <a:pt x="1329817" y="0"/>
                  </a:moveTo>
                  <a:lnTo>
                    <a:pt x="874852" y="0"/>
                  </a:lnTo>
                  <a:lnTo>
                    <a:pt x="874852" y="6350"/>
                  </a:lnTo>
                  <a:lnTo>
                    <a:pt x="872578" y="6350"/>
                  </a:lnTo>
                  <a:lnTo>
                    <a:pt x="872578" y="10160"/>
                  </a:lnTo>
                  <a:lnTo>
                    <a:pt x="1325460" y="10160"/>
                  </a:lnTo>
                  <a:lnTo>
                    <a:pt x="1325460" y="6350"/>
                  </a:lnTo>
                  <a:lnTo>
                    <a:pt x="1329817" y="6350"/>
                  </a:lnTo>
                  <a:lnTo>
                    <a:pt x="1329817" y="0"/>
                  </a:lnTo>
                  <a:close/>
                </a:path>
              </a:pathLst>
            </a:custGeom>
            <a:solidFill>
              <a:srgbClr val="008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6" name="object 2296"/>
            <p:cNvSpPr/>
            <p:nvPr/>
          </p:nvSpPr>
          <p:spPr>
            <a:xfrm>
              <a:off x="3887470" y="5937250"/>
              <a:ext cx="1313180" cy="10160"/>
            </a:xfrm>
            <a:custGeom>
              <a:avLst/>
              <a:gdLst/>
              <a:ahLst/>
              <a:cxnLst/>
              <a:rect l="l" t="t" r="r" b="b"/>
              <a:pathLst>
                <a:path w="1313179" h="10160">
                  <a:moveTo>
                    <a:pt x="724674" y="10160"/>
                  </a:moveTo>
                  <a:lnTo>
                    <a:pt x="712952" y="0"/>
                  </a:lnTo>
                  <a:lnTo>
                    <a:pt x="0" y="0"/>
                  </a:lnTo>
                  <a:lnTo>
                    <a:pt x="20320" y="10160"/>
                  </a:lnTo>
                  <a:lnTo>
                    <a:pt x="724674" y="10160"/>
                  </a:lnTo>
                  <a:close/>
                </a:path>
                <a:path w="1313179" h="10160">
                  <a:moveTo>
                    <a:pt x="1312633" y="0"/>
                  </a:moveTo>
                  <a:lnTo>
                    <a:pt x="860425" y="0"/>
                  </a:lnTo>
                  <a:lnTo>
                    <a:pt x="855345" y="10160"/>
                  </a:lnTo>
                  <a:lnTo>
                    <a:pt x="1303921" y="10160"/>
                  </a:lnTo>
                  <a:lnTo>
                    <a:pt x="1312633" y="0"/>
                  </a:lnTo>
                  <a:close/>
                </a:path>
              </a:pathLst>
            </a:custGeom>
            <a:solidFill>
              <a:srgbClr val="008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7" name="object 2297"/>
            <p:cNvSpPr/>
            <p:nvPr/>
          </p:nvSpPr>
          <p:spPr>
            <a:xfrm>
              <a:off x="3907790" y="5947409"/>
              <a:ext cx="1283970" cy="10160"/>
            </a:xfrm>
            <a:custGeom>
              <a:avLst/>
              <a:gdLst/>
              <a:ahLst/>
              <a:cxnLst/>
              <a:rect l="l" t="t" r="r" b="b"/>
              <a:pathLst>
                <a:path w="1283970" h="10160">
                  <a:moveTo>
                    <a:pt x="716076" y="10160"/>
                  </a:moveTo>
                  <a:lnTo>
                    <a:pt x="704354" y="0"/>
                  </a:lnTo>
                  <a:lnTo>
                    <a:pt x="0" y="0"/>
                  </a:lnTo>
                  <a:lnTo>
                    <a:pt x="20307" y="10160"/>
                  </a:lnTo>
                  <a:lnTo>
                    <a:pt x="716076" y="10160"/>
                  </a:lnTo>
                  <a:close/>
                </a:path>
                <a:path w="1283970" h="10160">
                  <a:moveTo>
                    <a:pt x="1283601" y="0"/>
                  </a:moveTo>
                  <a:lnTo>
                    <a:pt x="835025" y="0"/>
                  </a:lnTo>
                  <a:lnTo>
                    <a:pt x="829945" y="10160"/>
                  </a:lnTo>
                  <a:lnTo>
                    <a:pt x="1274889" y="10160"/>
                  </a:lnTo>
                  <a:lnTo>
                    <a:pt x="1283601" y="0"/>
                  </a:lnTo>
                  <a:close/>
                </a:path>
              </a:pathLst>
            </a:custGeom>
            <a:solidFill>
              <a:srgbClr val="008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8" name="object 2298"/>
            <p:cNvSpPr/>
            <p:nvPr/>
          </p:nvSpPr>
          <p:spPr>
            <a:xfrm>
              <a:off x="3925569" y="5956300"/>
              <a:ext cx="1661795" cy="11430"/>
            </a:xfrm>
            <a:custGeom>
              <a:avLst/>
              <a:gdLst/>
              <a:ahLst/>
              <a:cxnLst/>
              <a:rect l="l" t="t" r="r" b="b"/>
              <a:pathLst>
                <a:path w="1661795" h="11429">
                  <a:moveTo>
                    <a:pt x="696839" y="0"/>
                  </a:moveTo>
                  <a:lnTo>
                    <a:pt x="0" y="0"/>
                  </a:lnTo>
                  <a:lnTo>
                    <a:pt x="5079" y="2540"/>
                  </a:lnTo>
                  <a:lnTo>
                    <a:pt x="35454" y="11430"/>
                  </a:lnTo>
                  <a:lnTo>
                    <a:pt x="704426" y="11430"/>
                  </a:lnTo>
                  <a:lnTo>
                    <a:pt x="699769" y="2540"/>
                  </a:lnTo>
                  <a:lnTo>
                    <a:pt x="696839" y="0"/>
                  </a:lnTo>
                  <a:close/>
                </a:path>
                <a:path w="1661795" h="11429">
                  <a:moveTo>
                    <a:pt x="1532889" y="2540"/>
                  </a:moveTo>
                  <a:lnTo>
                    <a:pt x="1469389" y="2540"/>
                  </a:lnTo>
                  <a:lnTo>
                    <a:pt x="1389379" y="7619"/>
                  </a:lnTo>
                  <a:lnTo>
                    <a:pt x="1346517" y="11430"/>
                  </a:lnTo>
                  <a:lnTo>
                    <a:pt x="1661795" y="11430"/>
                  </a:lnTo>
                  <a:lnTo>
                    <a:pt x="1532889" y="2540"/>
                  </a:lnTo>
                  <a:close/>
                </a:path>
                <a:path w="1661795" h="11429">
                  <a:moveTo>
                    <a:pt x="1258207" y="0"/>
                  </a:moveTo>
                  <a:lnTo>
                    <a:pt x="812800" y="0"/>
                  </a:lnTo>
                  <a:lnTo>
                    <a:pt x="811529" y="2540"/>
                  </a:lnTo>
                  <a:lnTo>
                    <a:pt x="801071" y="11430"/>
                  </a:lnTo>
                  <a:lnTo>
                    <a:pt x="1245088" y="11430"/>
                  </a:lnTo>
                  <a:lnTo>
                    <a:pt x="1256029" y="2540"/>
                  </a:lnTo>
                  <a:lnTo>
                    <a:pt x="1258207" y="0"/>
                  </a:lnTo>
                  <a:close/>
                </a:path>
              </a:pathLst>
            </a:custGeom>
            <a:solidFill>
              <a:srgbClr val="009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9" name="object 2299"/>
            <p:cNvSpPr/>
            <p:nvPr/>
          </p:nvSpPr>
          <p:spPr>
            <a:xfrm>
              <a:off x="3956685" y="5966460"/>
              <a:ext cx="1701800" cy="11430"/>
            </a:xfrm>
            <a:custGeom>
              <a:avLst/>
              <a:gdLst/>
              <a:ahLst/>
              <a:cxnLst/>
              <a:rect l="l" t="t" r="r" b="b"/>
              <a:pathLst>
                <a:path w="1701800" h="11429">
                  <a:moveTo>
                    <a:pt x="672646" y="0"/>
                  </a:moveTo>
                  <a:lnTo>
                    <a:pt x="0" y="0"/>
                  </a:lnTo>
                  <a:lnTo>
                    <a:pt x="26035" y="7619"/>
                  </a:lnTo>
                  <a:lnTo>
                    <a:pt x="35259" y="11429"/>
                  </a:lnTo>
                  <a:lnTo>
                    <a:pt x="678633" y="11429"/>
                  </a:lnTo>
                  <a:lnTo>
                    <a:pt x="672646" y="0"/>
                  </a:lnTo>
                  <a:close/>
                </a:path>
                <a:path w="1701800" h="11429">
                  <a:moveTo>
                    <a:pt x="1612264" y="0"/>
                  </a:moveTo>
                  <a:lnTo>
                    <a:pt x="1329689" y="0"/>
                  </a:lnTo>
                  <a:lnTo>
                    <a:pt x="1301114" y="2539"/>
                  </a:lnTo>
                  <a:lnTo>
                    <a:pt x="1266922" y="11429"/>
                  </a:lnTo>
                  <a:lnTo>
                    <a:pt x="1701447" y="11429"/>
                  </a:lnTo>
                  <a:lnTo>
                    <a:pt x="1649094" y="2539"/>
                  </a:lnTo>
                  <a:lnTo>
                    <a:pt x="1612264" y="0"/>
                  </a:lnTo>
                  <a:close/>
                </a:path>
                <a:path w="1701800" h="11429">
                  <a:moveTo>
                    <a:pt x="1215536" y="0"/>
                  </a:moveTo>
                  <a:lnTo>
                    <a:pt x="771450" y="0"/>
                  </a:lnTo>
                  <a:lnTo>
                    <a:pt x="758003" y="11429"/>
                  </a:lnTo>
                  <a:lnTo>
                    <a:pt x="1201468" y="11429"/>
                  </a:lnTo>
                  <a:lnTo>
                    <a:pt x="1215536" y="0"/>
                  </a:lnTo>
                  <a:close/>
                </a:path>
              </a:pathLst>
            </a:custGeom>
            <a:solidFill>
              <a:srgbClr val="009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0" name="object 2300"/>
            <p:cNvSpPr/>
            <p:nvPr/>
          </p:nvSpPr>
          <p:spPr>
            <a:xfrm>
              <a:off x="3999623" y="5976620"/>
              <a:ext cx="1707514" cy="10160"/>
            </a:xfrm>
            <a:custGeom>
              <a:avLst/>
              <a:gdLst/>
              <a:ahLst/>
              <a:cxnLst/>
              <a:rect l="l" t="t" r="r" b="b"/>
              <a:pathLst>
                <a:path w="1707514" h="10160">
                  <a:moveTo>
                    <a:pt x="639940" y="8890"/>
                  </a:moveTo>
                  <a:lnTo>
                    <a:pt x="637349" y="8890"/>
                  </a:lnTo>
                  <a:lnTo>
                    <a:pt x="637349" y="0"/>
                  </a:lnTo>
                  <a:lnTo>
                    <a:pt x="0" y="0"/>
                  </a:lnTo>
                  <a:lnTo>
                    <a:pt x="0" y="8890"/>
                  </a:lnTo>
                  <a:lnTo>
                    <a:pt x="12306" y="8890"/>
                  </a:lnTo>
                  <a:lnTo>
                    <a:pt x="12306" y="10160"/>
                  </a:lnTo>
                  <a:lnTo>
                    <a:pt x="639940" y="10160"/>
                  </a:lnTo>
                  <a:lnTo>
                    <a:pt x="639940" y="8890"/>
                  </a:lnTo>
                  <a:close/>
                </a:path>
                <a:path w="1707514" h="10160">
                  <a:moveTo>
                    <a:pt x="1157744" y="0"/>
                  </a:moveTo>
                  <a:lnTo>
                    <a:pt x="714311" y="0"/>
                  </a:lnTo>
                  <a:lnTo>
                    <a:pt x="714311" y="3810"/>
                  </a:lnTo>
                  <a:lnTo>
                    <a:pt x="707085" y="3810"/>
                  </a:lnTo>
                  <a:lnTo>
                    <a:pt x="707085" y="10160"/>
                  </a:lnTo>
                  <a:lnTo>
                    <a:pt x="1151496" y="10160"/>
                  </a:lnTo>
                  <a:lnTo>
                    <a:pt x="1151496" y="3810"/>
                  </a:lnTo>
                  <a:lnTo>
                    <a:pt x="1157744" y="3810"/>
                  </a:lnTo>
                  <a:lnTo>
                    <a:pt x="1157744" y="0"/>
                  </a:lnTo>
                  <a:close/>
                </a:path>
                <a:path w="1707514" h="10160">
                  <a:moveTo>
                    <a:pt x="1707108" y="8890"/>
                  </a:moveTo>
                  <a:lnTo>
                    <a:pt x="1677200" y="8890"/>
                  </a:lnTo>
                  <a:lnTo>
                    <a:pt x="1677200" y="0"/>
                  </a:lnTo>
                  <a:lnTo>
                    <a:pt x="1211770" y="0"/>
                  </a:lnTo>
                  <a:lnTo>
                    <a:pt x="1211770" y="8890"/>
                  </a:lnTo>
                  <a:lnTo>
                    <a:pt x="1193342" y="8890"/>
                  </a:lnTo>
                  <a:lnTo>
                    <a:pt x="1193342" y="10160"/>
                  </a:lnTo>
                  <a:lnTo>
                    <a:pt x="1707108" y="10160"/>
                  </a:lnTo>
                  <a:lnTo>
                    <a:pt x="1707108" y="8890"/>
                  </a:lnTo>
                  <a:close/>
                </a:path>
              </a:pathLst>
            </a:custGeom>
            <a:solidFill>
              <a:srgbClr val="009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1" name="object 2301"/>
            <p:cNvSpPr/>
            <p:nvPr/>
          </p:nvSpPr>
          <p:spPr>
            <a:xfrm>
              <a:off x="4013466" y="5986780"/>
              <a:ext cx="1735455" cy="10160"/>
            </a:xfrm>
            <a:custGeom>
              <a:avLst/>
              <a:gdLst/>
              <a:ahLst/>
              <a:cxnLst/>
              <a:rect l="l" t="t" r="r" b="b"/>
              <a:pathLst>
                <a:path w="1735454" h="10160">
                  <a:moveTo>
                    <a:pt x="630415" y="10160"/>
                  </a:moveTo>
                  <a:lnTo>
                    <a:pt x="626351" y="0"/>
                  </a:lnTo>
                  <a:lnTo>
                    <a:pt x="0" y="0"/>
                  </a:lnTo>
                  <a:lnTo>
                    <a:pt x="24587" y="10160"/>
                  </a:lnTo>
                  <a:lnTo>
                    <a:pt x="630415" y="10160"/>
                  </a:lnTo>
                  <a:close/>
                </a:path>
                <a:path w="1735454" h="10160">
                  <a:moveTo>
                    <a:pt x="1130617" y="0"/>
                  </a:moveTo>
                  <a:lnTo>
                    <a:pt x="684263" y="0"/>
                  </a:lnTo>
                  <a:lnTo>
                    <a:pt x="684263" y="5080"/>
                  </a:lnTo>
                  <a:lnTo>
                    <a:pt x="676275" y="5080"/>
                  </a:lnTo>
                  <a:lnTo>
                    <a:pt x="676275" y="10160"/>
                  </a:lnTo>
                  <a:lnTo>
                    <a:pt x="1124877" y="10160"/>
                  </a:lnTo>
                  <a:lnTo>
                    <a:pt x="1124877" y="5080"/>
                  </a:lnTo>
                  <a:lnTo>
                    <a:pt x="1130617" y="5080"/>
                  </a:lnTo>
                  <a:lnTo>
                    <a:pt x="1130617" y="0"/>
                  </a:lnTo>
                  <a:close/>
                </a:path>
                <a:path w="1735454" h="10160">
                  <a:moveTo>
                    <a:pt x="1735061" y="5080"/>
                  </a:moveTo>
                  <a:lnTo>
                    <a:pt x="1711972" y="5080"/>
                  </a:lnTo>
                  <a:lnTo>
                    <a:pt x="1711972" y="0"/>
                  </a:lnTo>
                  <a:lnTo>
                    <a:pt x="1172832" y="0"/>
                  </a:lnTo>
                  <a:lnTo>
                    <a:pt x="1172832" y="5080"/>
                  </a:lnTo>
                  <a:lnTo>
                    <a:pt x="1162164" y="5080"/>
                  </a:lnTo>
                  <a:lnTo>
                    <a:pt x="1162164" y="10160"/>
                  </a:lnTo>
                  <a:lnTo>
                    <a:pt x="1735061" y="10160"/>
                  </a:lnTo>
                  <a:lnTo>
                    <a:pt x="1735061" y="5080"/>
                  </a:lnTo>
                  <a:close/>
                </a:path>
              </a:pathLst>
            </a:custGeom>
            <a:solidFill>
              <a:srgbClr val="009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2" name="object 2302"/>
            <p:cNvSpPr/>
            <p:nvPr/>
          </p:nvSpPr>
          <p:spPr>
            <a:xfrm>
              <a:off x="4039590" y="5996940"/>
              <a:ext cx="1750060" cy="10160"/>
            </a:xfrm>
            <a:custGeom>
              <a:avLst/>
              <a:gdLst/>
              <a:ahLst/>
              <a:cxnLst/>
              <a:rect l="l" t="t" r="r" b="b"/>
              <a:pathLst>
                <a:path w="1750060" h="10160">
                  <a:moveTo>
                    <a:pt x="606577" y="1270"/>
                  </a:moveTo>
                  <a:lnTo>
                    <a:pt x="604545" y="1270"/>
                  </a:lnTo>
                  <a:lnTo>
                    <a:pt x="604545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16357" y="1270"/>
                  </a:lnTo>
                  <a:lnTo>
                    <a:pt x="16357" y="10160"/>
                  </a:lnTo>
                  <a:lnTo>
                    <a:pt x="606577" y="10160"/>
                  </a:lnTo>
                  <a:lnTo>
                    <a:pt x="606577" y="1270"/>
                  </a:lnTo>
                  <a:close/>
                </a:path>
                <a:path w="1750060" h="10160">
                  <a:moveTo>
                    <a:pt x="1095476" y="0"/>
                  </a:moveTo>
                  <a:lnTo>
                    <a:pt x="645160" y="0"/>
                  </a:lnTo>
                  <a:lnTo>
                    <a:pt x="645160" y="1270"/>
                  </a:lnTo>
                  <a:lnTo>
                    <a:pt x="636752" y="1270"/>
                  </a:lnTo>
                  <a:lnTo>
                    <a:pt x="636752" y="10160"/>
                  </a:lnTo>
                  <a:lnTo>
                    <a:pt x="1090256" y="10160"/>
                  </a:lnTo>
                  <a:lnTo>
                    <a:pt x="1090256" y="1270"/>
                  </a:lnTo>
                  <a:lnTo>
                    <a:pt x="1095476" y="1270"/>
                  </a:lnTo>
                  <a:lnTo>
                    <a:pt x="1095476" y="0"/>
                  </a:lnTo>
                  <a:close/>
                </a:path>
                <a:path w="1750060" h="10160">
                  <a:moveTo>
                    <a:pt x="1749577" y="10160"/>
                  </a:moveTo>
                  <a:lnTo>
                    <a:pt x="1717065" y="0"/>
                  </a:lnTo>
                  <a:lnTo>
                    <a:pt x="1130706" y="0"/>
                  </a:lnTo>
                  <a:lnTo>
                    <a:pt x="1109370" y="10160"/>
                  </a:lnTo>
                  <a:lnTo>
                    <a:pt x="1749577" y="10160"/>
                  </a:lnTo>
                  <a:close/>
                </a:path>
              </a:pathLst>
            </a:custGeom>
            <a:solidFill>
              <a:srgbClr val="009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3" name="object 2303"/>
            <p:cNvSpPr/>
            <p:nvPr/>
          </p:nvSpPr>
          <p:spPr>
            <a:xfrm>
              <a:off x="4066540" y="6005830"/>
              <a:ext cx="1744980" cy="11430"/>
            </a:xfrm>
            <a:custGeom>
              <a:avLst/>
              <a:gdLst/>
              <a:ahLst/>
              <a:cxnLst/>
              <a:rect l="l" t="t" r="r" b="b"/>
              <a:pathLst>
                <a:path w="1744979" h="11429">
                  <a:moveTo>
                    <a:pt x="585470" y="11430"/>
                  </a:moveTo>
                  <a:lnTo>
                    <a:pt x="580898" y="0"/>
                  </a:lnTo>
                  <a:lnTo>
                    <a:pt x="0" y="0"/>
                  </a:lnTo>
                  <a:lnTo>
                    <a:pt x="38100" y="11430"/>
                  </a:lnTo>
                  <a:lnTo>
                    <a:pt x="585470" y="11430"/>
                  </a:lnTo>
                  <a:close/>
                </a:path>
                <a:path w="1744979" h="11429">
                  <a:moveTo>
                    <a:pt x="1060030" y="0"/>
                  </a:moveTo>
                  <a:lnTo>
                    <a:pt x="604520" y="0"/>
                  </a:lnTo>
                  <a:lnTo>
                    <a:pt x="585470" y="11430"/>
                  </a:lnTo>
                  <a:lnTo>
                    <a:pt x="1048270" y="11430"/>
                  </a:lnTo>
                  <a:lnTo>
                    <a:pt x="1060030" y="0"/>
                  </a:lnTo>
                  <a:close/>
                </a:path>
                <a:path w="1744979" h="11429">
                  <a:moveTo>
                    <a:pt x="1744980" y="5080"/>
                  </a:moveTo>
                  <a:lnTo>
                    <a:pt x="1726679" y="5080"/>
                  </a:lnTo>
                  <a:lnTo>
                    <a:pt x="1726679" y="0"/>
                  </a:lnTo>
                  <a:lnTo>
                    <a:pt x="1079754" y="0"/>
                  </a:lnTo>
                  <a:lnTo>
                    <a:pt x="1079754" y="5080"/>
                  </a:lnTo>
                  <a:lnTo>
                    <a:pt x="1068565" y="5080"/>
                  </a:lnTo>
                  <a:lnTo>
                    <a:pt x="1068565" y="11430"/>
                  </a:lnTo>
                  <a:lnTo>
                    <a:pt x="1744980" y="11430"/>
                  </a:lnTo>
                  <a:lnTo>
                    <a:pt x="1744980" y="5080"/>
                  </a:lnTo>
                  <a:close/>
                </a:path>
              </a:pathLst>
            </a:custGeom>
            <a:solidFill>
              <a:srgbClr val="009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4" name="object 2304"/>
            <p:cNvSpPr/>
            <p:nvPr/>
          </p:nvSpPr>
          <p:spPr>
            <a:xfrm>
              <a:off x="4102519" y="6015990"/>
              <a:ext cx="1748155" cy="10160"/>
            </a:xfrm>
            <a:custGeom>
              <a:avLst/>
              <a:gdLst/>
              <a:ahLst/>
              <a:cxnLst/>
              <a:rect l="l" t="t" r="r" b="b"/>
              <a:pathLst>
                <a:path w="1748154" h="10160">
                  <a:moveTo>
                    <a:pt x="1013599" y="0"/>
                  </a:moveTo>
                  <a:lnTo>
                    <a:pt x="551599" y="0"/>
                  </a:lnTo>
                  <a:lnTo>
                    <a:pt x="549490" y="1270"/>
                  </a:lnTo>
                  <a:lnTo>
                    <a:pt x="549236" y="1270"/>
                  </a:lnTo>
                  <a:lnTo>
                    <a:pt x="549236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27012" y="1270"/>
                  </a:lnTo>
                  <a:lnTo>
                    <a:pt x="27012" y="10160"/>
                  </a:lnTo>
                  <a:lnTo>
                    <a:pt x="1007706" y="10160"/>
                  </a:lnTo>
                  <a:lnTo>
                    <a:pt x="1007706" y="1270"/>
                  </a:lnTo>
                  <a:lnTo>
                    <a:pt x="1012291" y="1270"/>
                  </a:lnTo>
                  <a:lnTo>
                    <a:pt x="1013599" y="0"/>
                  </a:lnTo>
                  <a:close/>
                </a:path>
                <a:path w="1748154" h="10160">
                  <a:moveTo>
                    <a:pt x="1747608" y="10160"/>
                  </a:moveTo>
                  <a:lnTo>
                    <a:pt x="1715096" y="0"/>
                  </a:lnTo>
                  <a:lnTo>
                    <a:pt x="1029081" y="0"/>
                  </a:lnTo>
                  <a:lnTo>
                    <a:pt x="1010361" y="10160"/>
                  </a:lnTo>
                  <a:lnTo>
                    <a:pt x="1747608" y="10160"/>
                  </a:lnTo>
                  <a:close/>
                </a:path>
              </a:pathLst>
            </a:custGeom>
            <a:solidFill>
              <a:srgbClr val="009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5" name="object 2305"/>
            <p:cNvSpPr/>
            <p:nvPr/>
          </p:nvSpPr>
          <p:spPr>
            <a:xfrm>
              <a:off x="4154424" y="6026150"/>
              <a:ext cx="1727200" cy="10160"/>
            </a:xfrm>
            <a:custGeom>
              <a:avLst/>
              <a:gdLst/>
              <a:ahLst/>
              <a:cxnLst/>
              <a:rect l="l" t="t" r="r" b="b"/>
              <a:pathLst>
                <a:path w="1727200" h="10160">
                  <a:moveTo>
                    <a:pt x="951237" y="0"/>
                  </a:moveTo>
                  <a:lnTo>
                    <a:pt x="0" y="0"/>
                  </a:lnTo>
                  <a:lnTo>
                    <a:pt x="21336" y="3809"/>
                  </a:lnTo>
                  <a:lnTo>
                    <a:pt x="72509" y="10159"/>
                  </a:lnTo>
                  <a:lnTo>
                    <a:pt x="1726701" y="10159"/>
                  </a:lnTo>
                  <a:lnTo>
                    <a:pt x="1722940" y="8890"/>
                  </a:lnTo>
                  <a:lnTo>
                    <a:pt x="942086" y="8890"/>
                  </a:lnTo>
                  <a:lnTo>
                    <a:pt x="951237" y="0"/>
                  </a:lnTo>
                  <a:close/>
                </a:path>
                <a:path w="1727200" h="10160">
                  <a:moveTo>
                    <a:pt x="1695703" y="0"/>
                  </a:moveTo>
                  <a:lnTo>
                    <a:pt x="958462" y="0"/>
                  </a:lnTo>
                  <a:lnTo>
                    <a:pt x="942086" y="8890"/>
                  </a:lnTo>
                  <a:lnTo>
                    <a:pt x="1722940" y="8890"/>
                  </a:lnTo>
                  <a:lnTo>
                    <a:pt x="1707896" y="3809"/>
                  </a:lnTo>
                  <a:lnTo>
                    <a:pt x="1695703" y="0"/>
                  </a:lnTo>
                  <a:close/>
                </a:path>
              </a:pathLst>
            </a:custGeom>
            <a:solidFill>
              <a:srgbClr val="009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6" name="object 2306"/>
            <p:cNvSpPr/>
            <p:nvPr/>
          </p:nvSpPr>
          <p:spPr>
            <a:xfrm>
              <a:off x="4226928" y="6036310"/>
              <a:ext cx="1706880" cy="20320"/>
            </a:xfrm>
            <a:custGeom>
              <a:avLst/>
              <a:gdLst/>
              <a:ahLst/>
              <a:cxnLst/>
              <a:rect l="l" t="t" r="r" b="b"/>
              <a:pathLst>
                <a:path w="1706879" h="20320">
                  <a:moveTo>
                    <a:pt x="1706841" y="15240"/>
                  </a:moveTo>
                  <a:lnTo>
                    <a:pt x="1691805" y="15240"/>
                  </a:lnTo>
                  <a:lnTo>
                    <a:pt x="1691805" y="10160"/>
                  </a:lnTo>
                  <a:lnTo>
                    <a:pt x="1684286" y="10160"/>
                  </a:lnTo>
                  <a:lnTo>
                    <a:pt x="1654187" y="0"/>
                  </a:lnTo>
                  <a:lnTo>
                    <a:pt x="0" y="0"/>
                  </a:lnTo>
                  <a:lnTo>
                    <a:pt x="81876" y="10160"/>
                  </a:lnTo>
                  <a:lnTo>
                    <a:pt x="102349" y="10160"/>
                  </a:lnTo>
                  <a:lnTo>
                    <a:pt x="102349" y="15240"/>
                  </a:lnTo>
                  <a:lnTo>
                    <a:pt x="103695" y="15240"/>
                  </a:lnTo>
                  <a:lnTo>
                    <a:pt x="103695" y="20320"/>
                  </a:lnTo>
                  <a:lnTo>
                    <a:pt x="1706841" y="20320"/>
                  </a:lnTo>
                  <a:lnTo>
                    <a:pt x="1706841" y="15240"/>
                  </a:lnTo>
                  <a:close/>
                </a:path>
              </a:pathLst>
            </a:custGeom>
            <a:solidFill>
              <a:srgbClr val="009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7" name="object 2307"/>
            <p:cNvSpPr/>
            <p:nvPr/>
          </p:nvSpPr>
          <p:spPr>
            <a:xfrm>
              <a:off x="4249382" y="6055360"/>
              <a:ext cx="1714500" cy="11430"/>
            </a:xfrm>
            <a:custGeom>
              <a:avLst/>
              <a:gdLst/>
              <a:ahLst/>
              <a:cxnLst/>
              <a:rect l="l" t="t" r="r" b="b"/>
              <a:pathLst>
                <a:path w="1714500" h="11429">
                  <a:moveTo>
                    <a:pt x="1713903" y="7620"/>
                  </a:moveTo>
                  <a:lnTo>
                    <a:pt x="1699437" y="7620"/>
                  </a:lnTo>
                  <a:lnTo>
                    <a:pt x="1699437" y="0"/>
                  </a:lnTo>
                  <a:lnTo>
                    <a:pt x="43014" y="0"/>
                  </a:lnTo>
                  <a:lnTo>
                    <a:pt x="43014" y="7620"/>
                  </a:lnTo>
                  <a:lnTo>
                    <a:pt x="0" y="7620"/>
                  </a:lnTo>
                  <a:lnTo>
                    <a:pt x="0" y="11430"/>
                  </a:lnTo>
                  <a:lnTo>
                    <a:pt x="1713903" y="11430"/>
                  </a:lnTo>
                  <a:lnTo>
                    <a:pt x="1713903" y="7620"/>
                  </a:lnTo>
                  <a:close/>
                </a:path>
              </a:pathLst>
            </a:custGeom>
            <a:solidFill>
              <a:srgbClr val="009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8" name="object 2308"/>
            <p:cNvSpPr/>
            <p:nvPr/>
          </p:nvSpPr>
          <p:spPr>
            <a:xfrm>
              <a:off x="4165333" y="6065520"/>
              <a:ext cx="1817370" cy="11430"/>
            </a:xfrm>
            <a:custGeom>
              <a:avLst/>
              <a:gdLst/>
              <a:ahLst/>
              <a:cxnLst/>
              <a:rect l="l" t="t" r="r" b="b"/>
              <a:pathLst>
                <a:path w="1817370" h="11429">
                  <a:moveTo>
                    <a:pt x="1817001" y="10160"/>
                  </a:moveTo>
                  <a:lnTo>
                    <a:pt x="1807476" y="10160"/>
                  </a:lnTo>
                  <a:lnTo>
                    <a:pt x="1807476" y="0"/>
                  </a:lnTo>
                  <a:lnTo>
                    <a:pt x="41033" y="0"/>
                  </a:lnTo>
                  <a:lnTo>
                    <a:pt x="41033" y="10160"/>
                  </a:lnTo>
                  <a:lnTo>
                    <a:pt x="0" y="10160"/>
                  </a:lnTo>
                  <a:lnTo>
                    <a:pt x="0" y="11430"/>
                  </a:lnTo>
                  <a:lnTo>
                    <a:pt x="1817001" y="11430"/>
                  </a:lnTo>
                  <a:lnTo>
                    <a:pt x="1817001" y="10160"/>
                  </a:lnTo>
                  <a:close/>
                </a:path>
              </a:pathLst>
            </a:custGeom>
            <a:solidFill>
              <a:srgbClr val="009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9" name="object 2309"/>
            <p:cNvSpPr/>
            <p:nvPr/>
          </p:nvSpPr>
          <p:spPr>
            <a:xfrm>
              <a:off x="4123436" y="6075680"/>
              <a:ext cx="1875155" cy="10160"/>
            </a:xfrm>
            <a:custGeom>
              <a:avLst/>
              <a:gdLst/>
              <a:ahLst/>
              <a:cxnLst/>
              <a:rect l="l" t="t" r="r" b="b"/>
              <a:pathLst>
                <a:path w="1875154" h="10160">
                  <a:moveTo>
                    <a:pt x="1857840" y="0"/>
                  </a:moveTo>
                  <a:lnTo>
                    <a:pt x="44704" y="0"/>
                  </a:lnTo>
                  <a:lnTo>
                    <a:pt x="0" y="10160"/>
                  </a:lnTo>
                  <a:lnTo>
                    <a:pt x="1874774" y="10160"/>
                  </a:lnTo>
                  <a:lnTo>
                    <a:pt x="1857840" y="0"/>
                  </a:lnTo>
                  <a:close/>
                </a:path>
              </a:pathLst>
            </a:custGeom>
            <a:solidFill>
              <a:srgbClr val="009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0" name="object 2310"/>
            <p:cNvSpPr/>
            <p:nvPr/>
          </p:nvSpPr>
          <p:spPr>
            <a:xfrm>
              <a:off x="4078731" y="6085840"/>
              <a:ext cx="1936750" cy="10160"/>
            </a:xfrm>
            <a:custGeom>
              <a:avLst/>
              <a:gdLst/>
              <a:ahLst/>
              <a:cxnLst/>
              <a:rect l="l" t="t" r="r" b="b"/>
              <a:pathLst>
                <a:path w="1936750" h="10160">
                  <a:moveTo>
                    <a:pt x="1919478" y="0"/>
                  </a:moveTo>
                  <a:lnTo>
                    <a:pt x="44703" y="0"/>
                  </a:lnTo>
                  <a:lnTo>
                    <a:pt x="0" y="10160"/>
                  </a:lnTo>
                  <a:lnTo>
                    <a:pt x="1537716" y="10160"/>
                  </a:lnTo>
                  <a:lnTo>
                    <a:pt x="1547368" y="8890"/>
                  </a:lnTo>
                  <a:lnTo>
                    <a:pt x="1661668" y="2540"/>
                  </a:lnTo>
                  <a:lnTo>
                    <a:pt x="1923711" y="2540"/>
                  </a:lnTo>
                  <a:lnTo>
                    <a:pt x="1919478" y="0"/>
                  </a:lnTo>
                  <a:close/>
                </a:path>
                <a:path w="1936750" h="10160">
                  <a:moveTo>
                    <a:pt x="1923711" y="2540"/>
                  </a:moveTo>
                  <a:lnTo>
                    <a:pt x="1759458" y="2540"/>
                  </a:lnTo>
                  <a:lnTo>
                    <a:pt x="1870710" y="10160"/>
                  </a:lnTo>
                  <a:lnTo>
                    <a:pt x="1936411" y="10160"/>
                  </a:lnTo>
                  <a:lnTo>
                    <a:pt x="1923711" y="2540"/>
                  </a:lnTo>
                  <a:close/>
                </a:path>
              </a:pathLst>
            </a:custGeom>
            <a:solidFill>
              <a:srgbClr val="009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1" name="object 2311"/>
            <p:cNvSpPr/>
            <p:nvPr/>
          </p:nvSpPr>
          <p:spPr>
            <a:xfrm>
              <a:off x="4034028" y="6096000"/>
              <a:ext cx="1990089" cy="10160"/>
            </a:xfrm>
            <a:custGeom>
              <a:avLst/>
              <a:gdLst/>
              <a:ahLst/>
              <a:cxnLst/>
              <a:rect l="l" t="t" r="r" b="b"/>
              <a:pathLst>
                <a:path w="1990089" h="10160">
                  <a:moveTo>
                    <a:pt x="1582420" y="0"/>
                  </a:moveTo>
                  <a:lnTo>
                    <a:pt x="44691" y="0"/>
                  </a:lnTo>
                  <a:lnTo>
                    <a:pt x="0" y="10160"/>
                  </a:lnTo>
                  <a:lnTo>
                    <a:pt x="1505191" y="10160"/>
                  </a:lnTo>
                  <a:lnTo>
                    <a:pt x="1582420" y="0"/>
                  </a:lnTo>
                  <a:close/>
                </a:path>
                <a:path w="1990089" h="10160">
                  <a:moveTo>
                    <a:pt x="1989582" y="5080"/>
                  </a:moveTo>
                  <a:lnTo>
                    <a:pt x="1981111" y="0"/>
                  </a:lnTo>
                  <a:lnTo>
                    <a:pt x="1915414" y="0"/>
                  </a:lnTo>
                  <a:lnTo>
                    <a:pt x="1989582" y="5080"/>
                  </a:lnTo>
                  <a:close/>
                </a:path>
              </a:pathLst>
            </a:custGeom>
            <a:solidFill>
              <a:srgbClr val="009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2" name="object 2312"/>
            <p:cNvSpPr/>
            <p:nvPr/>
          </p:nvSpPr>
          <p:spPr>
            <a:xfrm>
              <a:off x="3998632" y="6104890"/>
              <a:ext cx="1550670" cy="11430"/>
            </a:xfrm>
            <a:custGeom>
              <a:avLst/>
              <a:gdLst/>
              <a:ahLst/>
              <a:cxnLst/>
              <a:rect l="l" t="t" r="r" b="b"/>
              <a:pathLst>
                <a:path w="1550670" h="11429">
                  <a:moveTo>
                    <a:pt x="1550251" y="0"/>
                  </a:moveTo>
                  <a:lnTo>
                    <a:pt x="40983" y="0"/>
                  </a:lnTo>
                  <a:lnTo>
                    <a:pt x="29807" y="2540"/>
                  </a:lnTo>
                  <a:lnTo>
                    <a:pt x="0" y="11430"/>
                  </a:lnTo>
                  <a:lnTo>
                    <a:pt x="1454888" y="11430"/>
                  </a:lnTo>
                  <a:lnTo>
                    <a:pt x="1530947" y="2540"/>
                  </a:lnTo>
                  <a:lnTo>
                    <a:pt x="1550251" y="0"/>
                  </a:lnTo>
                  <a:close/>
                </a:path>
              </a:pathLst>
            </a:custGeom>
            <a:solidFill>
              <a:srgbClr val="009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3" name="object 2313"/>
            <p:cNvSpPr/>
            <p:nvPr/>
          </p:nvSpPr>
          <p:spPr>
            <a:xfrm>
              <a:off x="3979468" y="6115050"/>
              <a:ext cx="1468755" cy="10160"/>
            </a:xfrm>
            <a:custGeom>
              <a:avLst/>
              <a:gdLst/>
              <a:ahLst/>
              <a:cxnLst/>
              <a:rect l="l" t="t" r="r" b="b"/>
              <a:pathLst>
                <a:path w="1468754" h="10160">
                  <a:moveTo>
                    <a:pt x="1468615" y="0"/>
                  </a:moveTo>
                  <a:lnTo>
                    <a:pt x="17030" y="0"/>
                  </a:lnTo>
                  <a:lnTo>
                    <a:pt x="17030" y="3810"/>
                  </a:lnTo>
                  <a:lnTo>
                    <a:pt x="0" y="3810"/>
                  </a:lnTo>
                  <a:lnTo>
                    <a:pt x="0" y="10160"/>
                  </a:lnTo>
                  <a:lnTo>
                    <a:pt x="1441107" y="10160"/>
                  </a:lnTo>
                  <a:lnTo>
                    <a:pt x="1441107" y="3810"/>
                  </a:lnTo>
                  <a:lnTo>
                    <a:pt x="1468615" y="3810"/>
                  </a:lnTo>
                  <a:lnTo>
                    <a:pt x="1468615" y="0"/>
                  </a:lnTo>
                  <a:close/>
                </a:path>
              </a:pathLst>
            </a:custGeom>
            <a:solidFill>
              <a:srgbClr val="00A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4" name="object 2314"/>
            <p:cNvSpPr/>
            <p:nvPr/>
          </p:nvSpPr>
          <p:spPr>
            <a:xfrm>
              <a:off x="3950614" y="6125210"/>
              <a:ext cx="1452245" cy="10160"/>
            </a:xfrm>
            <a:custGeom>
              <a:avLst/>
              <a:gdLst/>
              <a:ahLst/>
              <a:cxnLst/>
              <a:rect l="l" t="t" r="r" b="b"/>
              <a:pathLst>
                <a:path w="1452245" h="10160">
                  <a:moveTo>
                    <a:pt x="1452029" y="0"/>
                  </a:moveTo>
                  <a:lnTo>
                    <a:pt x="11811" y="0"/>
                  </a:lnTo>
                  <a:lnTo>
                    <a:pt x="11811" y="3810"/>
                  </a:lnTo>
                  <a:lnTo>
                    <a:pt x="0" y="3810"/>
                  </a:lnTo>
                  <a:lnTo>
                    <a:pt x="0" y="10160"/>
                  </a:lnTo>
                  <a:lnTo>
                    <a:pt x="1434109" y="10160"/>
                  </a:lnTo>
                  <a:lnTo>
                    <a:pt x="1434109" y="3810"/>
                  </a:lnTo>
                  <a:lnTo>
                    <a:pt x="1452029" y="3810"/>
                  </a:lnTo>
                  <a:lnTo>
                    <a:pt x="1452029" y="0"/>
                  </a:lnTo>
                  <a:close/>
                </a:path>
              </a:pathLst>
            </a:custGeom>
            <a:solidFill>
              <a:srgbClr val="00A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5" name="object 2315"/>
            <p:cNvSpPr/>
            <p:nvPr/>
          </p:nvSpPr>
          <p:spPr>
            <a:xfrm>
              <a:off x="3932174" y="6135370"/>
              <a:ext cx="1432560" cy="10160"/>
            </a:xfrm>
            <a:custGeom>
              <a:avLst/>
              <a:gdLst/>
              <a:ahLst/>
              <a:cxnLst/>
              <a:rect l="l" t="t" r="r" b="b"/>
              <a:pathLst>
                <a:path w="1432560" h="10160">
                  <a:moveTo>
                    <a:pt x="1432369" y="0"/>
                  </a:moveTo>
                  <a:lnTo>
                    <a:pt x="8686" y="0"/>
                  </a:lnTo>
                  <a:lnTo>
                    <a:pt x="8686" y="5080"/>
                  </a:lnTo>
                  <a:lnTo>
                    <a:pt x="0" y="5080"/>
                  </a:lnTo>
                  <a:lnTo>
                    <a:pt x="0" y="10160"/>
                  </a:lnTo>
                  <a:lnTo>
                    <a:pt x="1416177" y="10160"/>
                  </a:lnTo>
                  <a:lnTo>
                    <a:pt x="1416177" y="5080"/>
                  </a:lnTo>
                  <a:lnTo>
                    <a:pt x="1432369" y="5080"/>
                  </a:lnTo>
                  <a:lnTo>
                    <a:pt x="1432369" y="0"/>
                  </a:lnTo>
                  <a:close/>
                </a:path>
              </a:pathLst>
            </a:custGeom>
            <a:solidFill>
              <a:srgbClr val="00A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6" name="object 2316"/>
            <p:cNvSpPr/>
            <p:nvPr/>
          </p:nvSpPr>
          <p:spPr>
            <a:xfrm>
              <a:off x="3910488" y="6144260"/>
              <a:ext cx="1434465" cy="11430"/>
            </a:xfrm>
            <a:custGeom>
              <a:avLst/>
              <a:gdLst/>
              <a:ahLst/>
              <a:cxnLst/>
              <a:rect l="l" t="t" r="r" b="b"/>
              <a:pathLst>
                <a:path w="1434464" h="11429">
                  <a:moveTo>
                    <a:pt x="1434242" y="0"/>
                  </a:moveTo>
                  <a:lnTo>
                    <a:pt x="19526" y="0"/>
                  </a:lnTo>
                  <a:lnTo>
                    <a:pt x="0" y="11429"/>
                  </a:lnTo>
                  <a:lnTo>
                    <a:pt x="1401667" y="11429"/>
                  </a:lnTo>
                  <a:lnTo>
                    <a:pt x="1434242" y="0"/>
                  </a:lnTo>
                  <a:close/>
                </a:path>
              </a:pathLst>
            </a:custGeom>
            <a:solidFill>
              <a:srgbClr val="00A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7" name="object 2317"/>
            <p:cNvSpPr/>
            <p:nvPr/>
          </p:nvSpPr>
          <p:spPr>
            <a:xfrm>
              <a:off x="3898290" y="6154420"/>
              <a:ext cx="1410335" cy="11430"/>
            </a:xfrm>
            <a:custGeom>
              <a:avLst/>
              <a:gdLst/>
              <a:ahLst/>
              <a:cxnLst/>
              <a:rect l="l" t="t" r="r" b="b"/>
              <a:pathLst>
                <a:path w="1410335" h="11429">
                  <a:moveTo>
                    <a:pt x="1410246" y="0"/>
                  </a:moveTo>
                  <a:lnTo>
                    <a:pt x="10020" y="0"/>
                  </a:lnTo>
                  <a:lnTo>
                    <a:pt x="10020" y="5080"/>
                  </a:lnTo>
                  <a:lnTo>
                    <a:pt x="0" y="5080"/>
                  </a:lnTo>
                  <a:lnTo>
                    <a:pt x="0" y="11430"/>
                  </a:lnTo>
                  <a:lnTo>
                    <a:pt x="1393952" y="11430"/>
                  </a:lnTo>
                  <a:lnTo>
                    <a:pt x="1393952" y="5080"/>
                  </a:lnTo>
                  <a:lnTo>
                    <a:pt x="1410246" y="5080"/>
                  </a:lnTo>
                  <a:lnTo>
                    <a:pt x="1410246" y="0"/>
                  </a:lnTo>
                  <a:close/>
                </a:path>
              </a:pathLst>
            </a:custGeom>
            <a:solidFill>
              <a:srgbClr val="00A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8" name="object 2318"/>
            <p:cNvSpPr/>
            <p:nvPr/>
          </p:nvSpPr>
          <p:spPr>
            <a:xfrm>
              <a:off x="3876708" y="6164580"/>
              <a:ext cx="1550670" cy="10160"/>
            </a:xfrm>
            <a:custGeom>
              <a:avLst/>
              <a:gdLst/>
              <a:ahLst/>
              <a:cxnLst/>
              <a:rect l="l" t="t" r="r" b="b"/>
              <a:pathLst>
                <a:path w="1550670" h="10160">
                  <a:moveTo>
                    <a:pt x="1410111" y="0"/>
                  </a:moveTo>
                  <a:lnTo>
                    <a:pt x="18181" y="0"/>
                  </a:lnTo>
                  <a:lnTo>
                    <a:pt x="0" y="10160"/>
                  </a:lnTo>
                  <a:lnTo>
                    <a:pt x="1550142" y="10160"/>
                  </a:lnTo>
                  <a:lnTo>
                    <a:pt x="1541111" y="7620"/>
                  </a:lnTo>
                  <a:lnTo>
                    <a:pt x="1504281" y="1270"/>
                  </a:lnTo>
                  <a:lnTo>
                    <a:pt x="1406491" y="1270"/>
                  </a:lnTo>
                  <a:lnTo>
                    <a:pt x="1410111" y="0"/>
                  </a:lnTo>
                  <a:close/>
                </a:path>
              </a:pathLst>
            </a:custGeom>
            <a:solidFill>
              <a:srgbClr val="00A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9" name="object 2319"/>
            <p:cNvSpPr/>
            <p:nvPr/>
          </p:nvSpPr>
          <p:spPr>
            <a:xfrm>
              <a:off x="3855915" y="6174740"/>
              <a:ext cx="1607185" cy="10160"/>
            </a:xfrm>
            <a:custGeom>
              <a:avLst/>
              <a:gdLst/>
              <a:ahLst/>
              <a:cxnLst/>
              <a:rect l="l" t="t" r="r" b="b"/>
              <a:pathLst>
                <a:path w="1607185" h="10160">
                  <a:moveTo>
                    <a:pt x="1570935" y="0"/>
                  </a:moveTo>
                  <a:lnTo>
                    <a:pt x="20793" y="0"/>
                  </a:lnTo>
                  <a:lnTo>
                    <a:pt x="4884" y="8890"/>
                  </a:lnTo>
                  <a:lnTo>
                    <a:pt x="0" y="10160"/>
                  </a:lnTo>
                  <a:lnTo>
                    <a:pt x="1606728" y="10160"/>
                  </a:lnTo>
                  <a:lnTo>
                    <a:pt x="1602544" y="8890"/>
                  </a:lnTo>
                  <a:lnTo>
                    <a:pt x="1570935" y="0"/>
                  </a:lnTo>
                  <a:close/>
                </a:path>
              </a:pathLst>
            </a:custGeom>
            <a:solidFill>
              <a:srgbClr val="00A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0" name="object 2320"/>
            <p:cNvSpPr/>
            <p:nvPr/>
          </p:nvSpPr>
          <p:spPr>
            <a:xfrm>
              <a:off x="3816838" y="6184900"/>
              <a:ext cx="1679575" cy="10160"/>
            </a:xfrm>
            <a:custGeom>
              <a:avLst/>
              <a:gdLst/>
              <a:ahLst/>
              <a:cxnLst/>
              <a:rect l="l" t="t" r="r" b="b"/>
              <a:pathLst>
                <a:path w="1679575" h="10160">
                  <a:moveTo>
                    <a:pt x="1645805" y="0"/>
                  </a:moveTo>
                  <a:lnTo>
                    <a:pt x="39076" y="0"/>
                  </a:lnTo>
                  <a:lnTo>
                    <a:pt x="0" y="10159"/>
                  </a:lnTo>
                  <a:lnTo>
                    <a:pt x="1679273" y="10159"/>
                  </a:lnTo>
                  <a:lnTo>
                    <a:pt x="1645805" y="0"/>
                  </a:lnTo>
                  <a:close/>
                </a:path>
              </a:pathLst>
            </a:custGeom>
            <a:solidFill>
              <a:srgbClr val="00A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1" name="object 2321"/>
            <p:cNvSpPr/>
            <p:nvPr/>
          </p:nvSpPr>
          <p:spPr>
            <a:xfrm>
              <a:off x="3784231" y="6193790"/>
              <a:ext cx="1737360" cy="11430"/>
            </a:xfrm>
            <a:custGeom>
              <a:avLst/>
              <a:gdLst/>
              <a:ahLst/>
              <a:cxnLst/>
              <a:rect l="l" t="t" r="r" b="b"/>
              <a:pathLst>
                <a:path w="1737360" h="11429">
                  <a:moveTo>
                    <a:pt x="1736979" y="6350"/>
                  </a:moveTo>
                  <a:lnTo>
                    <a:pt x="1718144" y="6350"/>
                  </a:lnTo>
                  <a:lnTo>
                    <a:pt x="1718144" y="0"/>
                  </a:lnTo>
                  <a:lnTo>
                    <a:pt x="25273" y="0"/>
                  </a:lnTo>
                  <a:lnTo>
                    <a:pt x="25273" y="6350"/>
                  </a:lnTo>
                  <a:lnTo>
                    <a:pt x="0" y="6350"/>
                  </a:lnTo>
                  <a:lnTo>
                    <a:pt x="0" y="11430"/>
                  </a:lnTo>
                  <a:lnTo>
                    <a:pt x="1736979" y="11430"/>
                  </a:lnTo>
                  <a:lnTo>
                    <a:pt x="1736979" y="6350"/>
                  </a:lnTo>
                  <a:close/>
                </a:path>
              </a:pathLst>
            </a:custGeom>
            <a:solidFill>
              <a:srgbClr val="00A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2" name="object 2322"/>
            <p:cNvSpPr/>
            <p:nvPr/>
          </p:nvSpPr>
          <p:spPr>
            <a:xfrm>
              <a:off x="3725454" y="6203950"/>
              <a:ext cx="1823085" cy="10160"/>
            </a:xfrm>
            <a:custGeom>
              <a:avLst/>
              <a:gdLst/>
              <a:ahLst/>
              <a:cxnLst/>
              <a:rect l="l" t="t" r="r" b="b"/>
              <a:pathLst>
                <a:path w="1823085" h="10160">
                  <a:moveTo>
                    <a:pt x="1799942" y="0"/>
                  </a:moveTo>
                  <a:lnTo>
                    <a:pt x="52251" y="0"/>
                  </a:lnTo>
                  <a:lnTo>
                    <a:pt x="0" y="10159"/>
                  </a:lnTo>
                  <a:lnTo>
                    <a:pt x="611198" y="10159"/>
                  </a:lnTo>
                  <a:lnTo>
                    <a:pt x="624295" y="6350"/>
                  </a:lnTo>
                  <a:lnTo>
                    <a:pt x="1814709" y="6350"/>
                  </a:lnTo>
                  <a:lnTo>
                    <a:pt x="1804125" y="1270"/>
                  </a:lnTo>
                  <a:lnTo>
                    <a:pt x="1799942" y="0"/>
                  </a:lnTo>
                  <a:close/>
                </a:path>
                <a:path w="1823085" h="10160">
                  <a:moveTo>
                    <a:pt x="1814709" y="6350"/>
                  </a:moveTo>
                  <a:lnTo>
                    <a:pt x="624295" y="6350"/>
                  </a:lnTo>
                  <a:lnTo>
                    <a:pt x="620632" y="10159"/>
                  </a:lnTo>
                  <a:lnTo>
                    <a:pt x="1822646" y="10159"/>
                  </a:lnTo>
                  <a:lnTo>
                    <a:pt x="1814709" y="6350"/>
                  </a:lnTo>
                  <a:close/>
                </a:path>
              </a:pathLst>
            </a:custGeom>
            <a:solidFill>
              <a:srgbClr val="00A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3" name="object 2323"/>
            <p:cNvSpPr/>
            <p:nvPr/>
          </p:nvSpPr>
          <p:spPr>
            <a:xfrm>
              <a:off x="3672205" y="6214110"/>
              <a:ext cx="1897380" cy="10160"/>
            </a:xfrm>
            <a:custGeom>
              <a:avLst/>
              <a:gdLst/>
              <a:ahLst/>
              <a:cxnLst/>
              <a:rect l="l" t="t" r="r" b="b"/>
              <a:pathLst>
                <a:path w="1897379" h="10160">
                  <a:moveTo>
                    <a:pt x="657898" y="0"/>
                  </a:moveTo>
                  <a:lnTo>
                    <a:pt x="43446" y="0"/>
                  </a:lnTo>
                  <a:lnTo>
                    <a:pt x="43446" y="3810"/>
                  </a:lnTo>
                  <a:lnTo>
                    <a:pt x="0" y="3810"/>
                  </a:lnTo>
                  <a:lnTo>
                    <a:pt x="0" y="10160"/>
                  </a:lnTo>
                  <a:lnTo>
                    <a:pt x="640435" y="10160"/>
                  </a:lnTo>
                  <a:lnTo>
                    <a:pt x="640435" y="3810"/>
                  </a:lnTo>
                  <a:lnTo>
                    <a:pt x="657898" y="3810"/>
                  </a:lnTo>
                  <a:lnTo>
                    <a:pt x="657898" y="0"/>
                  </a:lnTo>
                  <a:close/>
                </a:path>
                <a:path w="1897379" h="10160">
                  <a:moveTo>
                    <a:pt x="1897062" y="10160"/>
                  </a:moveTo>
                  <a:lnTo>
                    <a:pt x="1875891" y="0"/>
                  </a:lnTo>
                  <a:lnTo>
                    <a:pt x="673874" y="0"/>
                  </a:lnTo>
                  <a:lnTo>
                    <a:pt x="664108" y="10160"/>
                  </a:lnTo>
                  <a:lnTo>
                    <a:pt x="1897062" y="10160"/>
                  </a:lnTo>
                  <a:close/>
                </a:path>
              </a:pathLst>
            </a:custGeom>
            <a:solidFill>
              <a:srgbClr val="00A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4" name="object 2324"/>
            <p:cNvSpPr/>
            <p:nvPr/>
          </p:nvSpPr>
          <p:spPr>
            <a:xfrm>
              <a:off x="3571239" y="6224270"/>
              <a:ext cx="2019300" cy="10160"/>
            </a:xfrm>
            <a:custGeom>
              <a:avLst/>
              <a:gdLst/>
              <a:ahLst/>
              <a:cxnLst/>
              <a:rect l="l" t="t" r="r" b="b"/>
              <a:pathLst>
                <a:path w="2019300" h="10160">
                  <a:moveTo>
                    <a:pt x="1998027" y="0"/>
                  </a:moveTo>
                  <a:lnTo>
                    <a:pt x="765077" y="0"/>
                  </a:lnTo>
                  <a:lnTo>
                    <a:pt x="755308" y="10159"/>
                  </a:lnTo>
                  <a:lnTo>
                    <a:pt x="2019194" y="10159"/>
                  </a:lnTo>
                  <a:lnTo>
                    <a:pt x="1998027" y="0"/>
                  </a:lnTo>
                  <a:close/>
                </a:path>
                <a:path w="2019300" h="10160">
                  <a:moveTo>
                    <a:pt x="730488" y="0"/>
                  </a:moveTo>
                  <a:lnTo>
                    <a:pt x="67310" y="0"/>
                  </a:lnTo>
                  <a:lnTo>
                    <a:pt x="0" y="6349"/>
                  </a:lnTo>
                  <a:lnTo>
                    <a:pt x="10613" y="10159"/>
                  </a:lnTo>
                  <a:lnTo>
                    <a:pt x="689610" y="10159"/>
                  </a:lnTo>
                  <a:lnTo>
                    <a:pt x="708660" y="6349"/>
                  </a:lnTo>
                  <a:lnTo>
                    <a:pt x="730488" y="0"/>
                  </a:lnTo>
                  <a:close/>
                </a:path>
              </a:pathLst>
            </a:custGeom>
            <a:solidFill>
              <a:srgbClr val="00A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5" name="object 2325"/>
            <p:cNvSpPr/>
            <p:nvPr/>
          </p:nvSpPr>
          <p:spPr>
            <a:xfrm>
              <a:off x="3578315" y="6233160"/>
              <a:ext cx="2028825" cy="11430"/>
            </a:xfrm>
            <a:custGeom>
              <a:avLst/>
              <a:gdLst/>
              <a:ahLst/>
              <a:cxnLst/>
              <a:rect l="l" t="t" r="r" b="b"/>
              <a:pathLst>
                <a:path w="2028825" h="11429">
                  <a:moveTo>
                    <a:pt x="2009472" y="0"/>
                  </a:moveTo>
                  <a:lnTo>
                    <a:pt x="749453" y="0"/>
                  </a:lnTo>
                  <a:lnTo>
                    <a:pt x="739684" y="10159"/>
                  </a:lnTo>
                  <a:lnTo>
                    <a:pt x="737952" y="11429"/>
                  </a:lnTo>
                  <a:lnTo>
                    <a:pt x="2028679" y="11429"/>
                  </a:lnTo>
                  <a:lnTo>
                    <a:pt x="2014764" y="2539"/>
                  </a:lnTo>
                  <a:lnTo>
                    <a:pt x="2009472" y="0"/>
                  </a:lnTo>
                  <a:close/>
                </a:path>
                <a:path w="2028825" h="11429">
                  <a:moveTo>
                    <a:pt x="688884" y="0"/>
                  </a:moveTo>
                  <a:lnTo>
                    <a:pt x="0" y="0"/>
                  </a:lnTo>
                  <a:lnTo>
                    <a:pt x="31840" y="11429"/>
                  </a:lnTo>
                  <a:lnTo>
                    <a:pt x="631734" y="11429"/>
                  </a:lnTo>
                  <a:lnTo>
                    <a:pt x="688884" y="0"/>
                  </a:lnTo>
                  <a:close/>
                </a:path>
              </a:pathLst>
            </a:custGeom>
            <a:solidFill>
              <a:srgbClr val="00A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6" name="object 2326"/>
            <p:cNvSpPr/>
            <p:nvPr/>
          </p:nvSpPr>
          <p:spPr>
            <a:xfrm>
              <a:off x="3606618" y="6243320"/>
              <a:ext cx="2016760" cy="11430"/>
            </a:xfrm>
            <a:custGeom>
              <a:avLst/>
              <a:gdLst/>
              <a:ahLst/>
              <a:cxnLst/>
              <a:rect l="l" t="t" r="r" b="b"/>
              <a:pathLst>
                <a:path w="2016760" h="11429">
                  <a:moveTo>
                    <a:pt x="1998388" y="0"/>
                  </a:moveTo>
                  <a:lnTo>
                    <a:pt x="711381" y="0"/>
                  </a:lnTo>
                  <a:lnTo>
                    <a:pt x="695795" y="11429"/>
                  </a:lnTo>
                  <a:lnTo>
                    <a:pt x="2016278" y="11429"/>
                  </a:lnTo>
                  <a:lnTo>
                    <a:pt x="1998388" y="0"/>
                  </a:lnTo>
                  <a:close/>
                </a:path>
                <a:path w="2016760" h="11429">
                  <a:moveTo>
                    <a:pt x="609781" y="0"/>
                  </a:moveTo>
                  <a:lnTo>
                    <a:pt x="0" y="0"/>
                  </a:lnTo>
                  <a:lnTo>
                    <a:pt x="14151" y="5079"/>
                  </a:lnTo>
                  <a:lnTo>
                    <a:pt x="33836" y="11429"/>
                  </a:lnTo>
                  <a:lnTo>
                    <a:pt x="546281" y="11429"/>
                  </a:lnTo>
                  <a:lnTo>
                    <a:pt x="584381" y="5079"/>
                  </a:lnTo>
                  <a:lnTo>
                    <a:pt x="609781" y="0"/>
                  </a:lnTo>
                  <a:close/>
                </a:path>
              </a:pathLst>
            </a:custGeom>
            <a:solidFill>
              <a:srgbClr val="00A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7" name="object 2327"/>
            <p:cNvSpPr/>
            <p:nvPr/>
          </p:nvSpPr>
          <p:spPr>
            <a:xfrm>
              <a:off x="3648329" y="6253480"/>
              <a:ext cx="1990725" cy="11430"/>
            </a:xfrm>
            <a:custGeom>
              <a:avLst/>
              <a:gdLst/>
              <a:ahLst/>
              <a:cxnLst/>
              <a:rect l="l" t="t" r="r" b="b"/>
              <a:pathLst>
                <a:path w="1990725" h="11429">
                  <a:moveTo>
                    <a:pt x="489318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22758" y="7620"/>
                  </a:lnTo>
                  <a:lnTo>
                    <a:pt x="22758" y="11430"/>
                  </a:lnTo>
                  <a:lnTo>
                    <a:pt x="455028" y="11430"/>
                  </a:lnTo>
                  <a:lnTo>
                    <a:pt x="455028" y="7620"/>
                  </a:lnTo>
                  <a:lnTo>
                    <a:pt x="489318" y="7620"/>
                  </a:lnTo>
                  <a:lnTo>
                    <a:pt x="489318" y="0"/>
                  </a:lnTo>
                  <a:close/>
                </a:path>
                <a:path w="1990725" h="11429">
                  <a:moveTo>
                    <a:pt x="1990471" y="11430"/>
                  </a:moveTo>
                  <a:lnTo>
                    <a:pt x="1972576" y="0"/>
                  </a:lnTo>
                  <a:lnTo>
                    <a:pt x="655815" y="0"/>
                  </a:lnTo>
                  <a:lnTo>
                    <a:pt x="640219" y="11430"/>
                  </a:lnTo>
                  <a:lnTo>
                    <a:pt x="1990471" y="11430"/>
                  </a:lnTo>
                  <a:close/>
                </a:path>
              </a:pathLst>
            </a:custGeom>
            <a:solidFill>
              <a:srgbClr val="00A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8" name="object 2328"/>
            <p:cNvSpPr/>
            <p:nvPr/>
          </p:nvSpPr>
          <p:spPr>
            <a:xfrm>
              <a:off x="3678389" y="6263640"/>
              <a:ext cx="1969135" cy="10160"/>
            </a:xfrm>
            <a:custGeom>
              <a:avLst/>
              <a:gdLst/>
              <a:ahLst/>
              <a:cxnLst/>
              <a:rect l="l" t="t" r="r" b="b"/>
              <a:pathLst>
                <a:path w="1969135" h="10160">
                  <a:moveTo>
                    <a:pt x="41736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21907" y="1270"/>
                  </a:lnTo>
                  <a:lnTo>
                    <a:pt x="21907" y="7620"/>
                  </a:lnTo>
                  <a:lnTo>
                    <a:pt x="50330" y="7620"/>
                  </a:lnTo>
                  <a:lnTo>
                    <a:pt x="50330" y="10160"/>
                  </a:lnTo>
                  <a:lnTo>
                    <a:pt x="348005" y="10160"/>
                  </a:lnTo>
                  <a:lnTo>
                    <a:pt x="348005" y="7620"/>
                  </a:lnTo>
                  <a:lnTo>
                    <a:pt x="386245" y="7620"/>
                  </a:lnTo>
                  <a:lnTo>
                    <a:pt x="386245" y="1270"/>
                  </a:lnTo>
                  <a:lnTo>
                    <a:pt x="417360" y="1270"/>
                  </a:lnTo>
                  <a:lnTo>
                    <a:pt x="417360" y="0"/>
                  </a:lnTo>
                  <a:close/>
                </a:path>
                <a:path w="1969135" h="10160">
                  <a:moveTo>
                    <a:pt x="1968550" y="7620"/>
                  </a:moveTo>
                  <a:lnTo>
                    <a:pt x="1963801" y="7620"/>
                  </a:lnTo>
                  <a:lnTo>
                    <a:pt x="1963801" y="1270"/>
                  </a:lnTo>
                  <a:lnTo>
                    <a:pt x="1959406" y="1270"/>
                  </a:lnTo>
                  <a:lnTo>
                    <a:pt x="1959406" y="0"/>
                  </a:lnTo>
                  <a:lnTo>
                    <a:pt x="611035" y="0"/>
                  </a:lnTo>
                  <a:lnTo>
                    <a:pt x="611035" y="1270"/>
                  </a:lnTo>
                  <a:lnTo>
                    <a:pt x="605828" y="1270"/>
                  </a:lnTo>
                  <a:lnTo>
                    <a:pt x="605828" y="7620"/>
                  </a:lnTo>
                  <a:lnTo>
                    <a:pt x="600443" y="7620"/>
                  </a:lnTo>
                  <a:lnTo>
                    <a:pt x="600443" y="10160"/>
                  </a:lnTo>
                  <a:lnTo>
                    <a:pt x="1968550" y="10160"/>
                  </a:lnTo>
                  <a:lnTo>
                    <a:pt x="1968550" y="7620"/>
                  </a:lnTo>
                  <a:close/>
                </a:path>
              </a:pathLst>
            </a:custGeom>
            <a:solidFill>
              <a:srgbClr val="00A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9" name="object 2329"/>
            <p:cNvSpPr/>
            <p:nvPr/>
          </p:nvSpPr>
          <p:spPr>
            <a:xfrm>
              <a:off x="3754120" y="6273800"/>
              <a:ext cx="1905635" cy="10160"/>
            </a:xfrm>
            <a:custGeom>
              <a:avLst/>
              <a:gdLst/>
              <a:ahLst/>
              <a:cxnLst/>
              <a:rect l="l" t="t" r="r" b="b"/>
              <a:pathLst>
                <a:path w="1905635" h="10160">
                  <a:moveTo>
                    <a:pt x="244983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70485" y="3810"/>
                  </a:lnTo>
                  <a:lnTo>
                    <a:pt x="70485" y="8890"/>
                  </a:lnTo>
                  <a:lnTo>
                    <a:pt x="177165" y="8890"/>
                  </a:lnTo>
                  <a:lnTo>
                    <a:pt x="177165" y="3810"/>
                  </a:lnTo>
                  <a:lnTo>
                    <a:pt x="244983" y="3810"/>
                  </a:lnTo>
                  <a:lnTo>
                    <a:pt x="244983" y="0"/>
                  </a:lnTo>
                  <a:close/>
                </a:path>
                <a:path w="1905635" h="10160">
                  <a:moveTo>
                    <a:pt x="1905038" y="10160"/>
                  </a:moveTo>
                  <a:lnTo>
                    <a:pt x="1894179" y="0"/>
                  </a:lnTo>
                  <a:lnTo>
                    <a:pt x="523659" y="0"/>
                  </a:lnTo>
                  <a:lnTo>
                    <a:pt x="515188" y="10160"/>
                  </a:lnTo>
                  <a:lnTo>
                    <a:pt x="1905038" y="10160"/>
                  </a:lnTo>
                  <a:close/>
                </a:path>
              </a:pathLst>
            </a:custGeom>
            <a:solidFill>
              <a:srgbClr val="00B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0" name="object 2330"/>
            <p:cNvSpPr/>
            <p:nvPr/>
          </p:nvSpPr>
          <p:spPr>
            <a:xfrm>
              <a:off x="4260850" y="6282690"/>
              <a:ext cx="1409700" cy="11430"/>
            </a:xfrm>
            <a:custGeom>
              <a:avLst/>
              <a:gdLst/>
              <a:ahLst/>
              <a:cxnLst/>
              <a:rect l="l" t="t" r="r" b="b"/>
              <a:pathLst>
                <a:path w="1409700" h="11429">
                  <a:moveTo>
                    <a:pt x="1396956" y="0"/>
                  </a:moveTo>
                  <a:lnTo>
                    <a:pt x="9525" y="0"/>
                  </a:lnTo>
                  <a:lnTo>
                    <a:pt x="0" y="11430"/>
                  </a:lnTo>
                  <a:lnTo>
                    <a:pt x="1409174" y="11430"/>
                  </a:lnTo>
                  <a:lnTo>
                    <a:pt x="1396956" y="0"/>
                  </a:lnTo>
                  <a:close/>
                </a:path>
              </a:pathLst>
            </a:custGeom>
            <a:solidFill>
              <a:srgbClr val="00B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1" name="object 2331"/>
            <p:cNvSpPr/>
            <p:nvPr/>
          </p:nvSpPr>
          <p:spPr>
            <a:xfrm>
              <a:off x="4253102" y="6292850"/>
              <a:ext cx="1426210" cy="10160"/>
            </a:xfrm>
            <a:custGeom>
              <a:avLst/>
              <a:gdLst/>
              <a:ahLst/>
              <a:cxnLst/>
              <a:rect l="l" t="t" r="r" b="b"/>
              <a:pathLst>
                <a:path w="1426210" h="10160">
                  <a:moveTo>
                    <a:pt x="1415563" y="0"/>
                  </a:moveTo>
                  <a:lnTo>
                    <a:pt x="8805" y="0"/>
                  </a:lnTo>
                  <a:lnTo>
                    <a:pt x="1397" y="8890"/>
                  </a:lnTo>
                  <a:lnTo>
                    <a:pt x="0" y="10159"/>
                  </a:lnTo>
                  <a:lnTo>
                    <a:pt x="1426125" y="10159"/>
                  </a:lnTo>
                  <a:lnTo>
                    <a:pt x="1425067" y="8890"/>
                  </a:lnTo>
                  <a:lnTo>
                    <a:pt x="1415563" y="0"/>
                  </a:lnTo>
                  <a:close/>
                </a:path>
              </a:pathLst>
            </a:custGeom>
            <a:solidFill>
              <a:srgbClr val="00B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2" name="object 2332"/>
            <p:cNvSpPr/>
            <p:nvPr/>
          </p:nvSpPr>
          <p:spPr>
            <a:xfrm>
              <a:off x="4241926" y="6303010"/>
              <a:ext cx="1445895" cy="10160"/>
            </a:xfrm>
            <a:custGeom>
              <a:avLst/>
              <a:gdLst/>
              <a:ahLst/>
              <a:cxnLst/>
              <a:rect l="l" t="t" r="r" b="b"/>
              <a:pathLst>
                <a:path w="1445895" h="10160">
                  <a:moveTo>
                    <a:pt x="1437301" y="0"/>
                  </a:moveTo>
                  <a:lnTo>
                    <a:pt x="11175" y="0"/>
                  </a:lnTo>
                  <a:lnTo>
                    <a:pt x="0" y="10159"/>
                  </a:lnTo>
                  <a:lnTo>
                    <a:pt x="1445768" y="10159"/>
                  </a:lnTo>
                  <a:lnTo>
                    <a:pt x="1437301" y="0"/>
                  </a:lnTo>
                  <a:close/>
                </a:path>
              </a:pathLst>
            </a:custGeom>
            <a:solidFill>
              <a:srgbClr val="00B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3" name="object 2333"/>
            <p:cNvSpPr/>
            <p:nvPr/>
          </p:nvSpPr>
          <p:spPr>
            <a:xfrm>
              <a:off x="4230750" y="6313170"/>
              <a:ext cx="1465580" cy="10160"/>
            </a:xfrm>
            <a:custGeom>
              <a:avLst/>
              <a:gdLst/>
              <a:ahLst/>
              <a:cxnLst/>
              <a:rect l="l" t="t" r="r" b="b"/>
              <a:pathLst>
                <a:path w="1465579" h="10160">
                  <a:moveTo>
                    <a:pt x="1456944" y="0"/>
                  </a:moveTo>
                  <a:lnTo>
                    <a:pt x="11175" y="0"/>
                  </a:lnTo>
                  <a:lnTo>
                    <a:pt x="0" y="10159"/>
                  </a:lnTo>
                  <a:lnTo>
                    <a:pt x="1465410" y="10159"/>
                  </a:lnTo>
                  <a:lnTo>
                    <a:pt x="1456944" y="0"/>
                  </a:lnTo>
                  <a:close/>
                </a:path>
              </a:pathLst>
            </a:custGeom>
            <a:solidFill>
              <a:srgbClr val="00B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4" name="object 2334"/>
            <p:cNvSpPr/>
            <p:nvPr/>
          </p:nvSpPr>
          <p:spPr>
            <a:xfrm>
              <a:off x="4226560" y="6322060"/>
              <a:ext cx="1478280" cy="11430"/>
            </a:xfrm>
            <a:custGeom>
              <a:avLst/>
              <a:gdLst/>
              <a:ahLst/>
              <a:cxnLst/>
              <a:rect l="l" t="t" r="r" b="b"/>
              <a:pathLst>
                <a:path w="1478279" h="11429">
                  <a:moveTo>
                    <a:pt x="1468543" y="0"/>
                  </a:moveTo>
                  <a:lnTo>
                    <a:pt x="5587" y="0"/>
                  </a:lnTo>
                  <a:lnTo>
                    <a:pt x="0" y="5079"/>
                  </a:lnTo>
                  <a:lnTo>
                    <a:pt x="0" y="11429"/>
                  </a:lnTo>
                  <a:lnTo>
                    <a:pt x="1477889" y="11429"/>
                  </a:lnTo>
                  <a:lnTo>
                    <a:pt x="1477010" y="10159"/>
                  </a:lnTo>
                  <a:lnTo>
                    <a:pt x="1468543" y="0"/>
                  </a:lnTo>
                  <a:close/>
                </a:path>
              </a:pathLst>
            </a:custGeom>
            <a:solidFill>
              <a:srgbClr val="00B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5" name="object 2335"/>
            <p:cNvSpPr/>
            <p:nvPr/>
          </p:nvSpPr>
          <p:spPr>
            <a:xfrm>
              <a:off x="4226560" y="6332220"/>
              <a:ext cx="1484630" cy="11430"/>
            </a:xfrm>
            <a:custGeom>
              <a:avLst/>
              <a:gdLst/>
              <a:ahLst/>
              <a:cxnLst/>
              <a:rect l="l" t="t" r="r" b="b"/>
              <a:pathLst>
                <a:path w="1484629" h="11429">
                  <a:moveTo>
                    <a:pt x="1484477" y="10160"/>
                  </a:moveTo>
                  <a:lnTo>
                    <a:pt x="1482280" y="10160"/>
                  </a:lnTo>
                  <a:lnTo>
                    <a:pt x="1482280" y="5080"/>
                  </a:lnTo>
                  <a:lnTo>
                    <a:pt x="1478762" y="5080"/>
                  </a:lnTo>
                  <a:lnTo>
                    <a:pt x="1478762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11430"/>
                  </a:lnTo>
                  <a:lnTo>
                    <a:pt x="911809" y="11430"/>
                  </a:lnTo>
                  <a:lnTo>
                    <a:pt x="911809" y="5080"/>
                  </a:lnTo>
                  <a:lnTo>
                    <a:pt x="932180" y="5080"/>
                  </a:lnTo>
                  <a:lnTo>
                    <a:pt x="932180" y="10160"/>
                  </a:lnTo>
                  <a:lnTo>
                    <a:pt x="957922" y="10160"/>
                  </a:lnTo>
                  <a:lnTo>
                    <a:pt x="957922" y="11430"/>
                  </a:lnTo>
                  <a:lnTo>
                    <a:pt x="1484477" y="11430"/>
                  </a:lnTo>
                  <a:lnTo>
                    <a:pt x="1484477" y="10160"/>
                  </a:lnTo>
                  <a:close/>
                </a:path>
              </a:pathLst>
            </a:custGeom>
            <a:solidFill>
              <a:srgbClr val="00B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6" name="object 2336"/>
            <p:cNvSpPr/>
            <p:nvPr/>
          </p:nvSpPr>
          <p:spPr>
            <a:xfrm>
              <a:off x="4226560" y="6342380"/>
              <a:ext cx="1488440" cy="11430"/>
            </a:xfrm>
            <a:custGeom>
              <a:avLst/>
              <a:gdLst/>
              <a:ahLst/>
              <a:cxnLst/>
              <a:rect l="l" t="t" r="r" b="b"/>
              <a:pathLst>
                <a:path w="1488439" h="11429">
                  <a:moveTo>
                    <a:pt x="922324" y="11430"/>
                  </a:moveTo>
                  <a:lnTo>
                    <a:pt x="918324" y="6350"/>
                  </a:lnTo>
                  <a:lnTo>
                    <a:pt x="915822" y="6350"/>
                  </a:lnTo>
                  <a:lnTo>
                    <a:pt x="915822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1430"/>
                  </a:lnTo>
                  <a:lnTo>
                    <a:pt x="471170" y="11430"/>
                  </a:lnTo>
                  <a:lnTo>
                    <a:pt x="471170" y="6934"/>
                  </a:lnTo>
                  <a:lnTo>
                    <a:pt x="481126" y="11430"/>
                  </a:lnTo>
                  <a:lnTo>
                    <a:pt x="922324" y="11430"/>
                  </a:lnTo>
                  <a:close/>
                </a:path>
                <a:path w="1488439" h="11429">
                  <a:moveTo>
                    <a:pt x="1488440" y="6350"/>
                  </a:moveTo>
                  <a:lnTo>
                    <a:pt x="1486230" y="6350"/>
                  </a:lnTo>
                  <a:lnTo>
                    <a:pt x="1486230" y="0"/>
                  </a:lnTo>
                  <a:lnTo>
                    <a:pt x="969492" y="0"/>
                  </a:lnTo>
                  <a:lnTo>
                    <a:pt x="969492" y="6350"/>
                  </a:lnTo>
                  <a:lnTo>
                    <a:pt x="995527" y="6350"/>
                  </a:lnTo>
                  <a:lnTo>
                    <a:pt x="995527" y="11430"/>
                  </a:lnTo>
                  <a:lnTo>
                    <a:pt x="1488440" y="11430"/>
                  </a:lnTo>
                  <a:lnTo>
                    <a:pt x="1488440" y="6350"/>
                  </a:lnTo>
                  <a:close/>
                </a:path>
              </a:pathLst>
            </a:custGeom>
            <a:solidFill>
              <a:srgbClr val="00B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7" name="object 2337"/>
            <p:cNvSpPr/>
            <p:nvPr/>
          </p:nvSpPr>
          <p:spPr>
            <a:xfrm>
              <a:off x="4226560" y="6352540"/>
              <a:ext cx="1488440" cy="10160"/>
            </a:xfrm>
            <a:custGeom>
              <a:avLst/>
              <a:gdLst/>
              <a:ahLst/>
              <a:cxnLst/>
              <a:rect l="l" t="t" r="r" b="b"/>
              <a:pathLst>
                <a:path w="1488439" h="10160">
                  <a:moveTo>
                    <a:pt x="476885" y="10160"/>
                  </a:moveTo>
                  <a:lnTo>
                    <a:pt x="471805" y="0"/>
                  </a:lnTo>
                  <a:lnTo>
                    <a:pt x="0" y="0"/>
                  </a:lnTo>
                  <a:lnTo>
                    <a:pt x="0" y="10160"/>
                  </a:lnTo>
                  <a:lnTo>
                    <a:pt x="476885" y="10160"/>
                  </a:lnTo>
                  <a:close/>
                </a:path>
                <a:path w="1488439" h="10160">
                  <a:moveTo>
                    <a:pt x="929322" y="10160"/>
                  </a:moveTo>
                  <a:lnTo>
                    <a:pt x="921321" y="0"/>
                  </a:lnTo>
                  <a:lnTo>
                    <a:pt x="478320" y="0"/>
                  </a:lnTo>
                  <a:lnTo>
                    <a:pt x="500773" y="10160"/>
                  </a:lnTo>
                  <a:lnTo>
                    <a:pt x="929322" y="10160"/>
                  </a:lnTo>
                  <a:close/>
                </a:path>
                <a:path w="1488439" h="10160">
                  <a:moveTo>
                    <a:pt x="1488440" y="0"/>
                  </a:moveTo>
                  <a:lnTo>
                    <a:pt x="1004214" y="0"/>
                  </a:lnTo>
                  <a:lnTo>
                    <a:pt x="1004214" y="1270"/>
                  </a:lnTo>
                  <a:lnTo>
                    <a:pt x="1031875" y="1270"/>
                  </a:lnTo>
                  <a:lnTo>
                    <a:pt x="1031875" y="7620"/>
                  </a:lnTo>
                  <a:lnTo>
                    <a:pt x="1059688" y="7620"/>
                  </a:lnTo>
                  <a:lnTo>
                    <a:pt x="1059688" y="10160"/>
                  </a:lnTo>
                  <a:lnTo>
                    <a:pt x="1488440" y="10160"/>
                  </a:lnTo>
                  <a:lnTo>
                    <a:pt x="1488440" y="7620"/>
                  </a:lnTo>
                  <a:lnTo>
                    <a:pt x="1488440" y="1270"/>
                  </a:lnTo>
                  <a:lnTo>
                    <a:pt x="1488440" y="0"/>
                  </a:lnTo>
                  <a:close/>
                </a:path>
              </a:pathLst>
            </a:custGeom>
            <a:solidFill>
              <a:srgbClr val="00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8" name="object 2338"/>
            <p:cNvSpPr/>
            <p:nvPr/>
          </p:nvSpPr>
          <p:spPr>
            <a:xfrm>
              <a:off x="4226560" y="6362700"/>
              <a:ext cx="1488440" cy="10160"/>
            </a:xfrm>
            <a:custGeom>
              <a:avLst/>
              <a:gdLst/>
              <a:ahLst/>
              <a:cxnLst/>
              <a:rect l="l" t="t" r="r" b="b"/>
              <a:pathLst>
                <a:path w="1488439" h="10160">
                  <a:moveTo>
                    <a:pt x="481965" y="10160"/>
                  </a:moveTo>
                  <a:lnTo>
                    <a:pt x="476885" y="0"/>
                  </a:lnTo>
                  <a:lnTo>
                    <a:pt x="0" y="0"/>
                  </a:lnTo>
                  <a:lnTo>
                    <a:pt x="0" y="10160"/>
                  </a:lnTo>
                  <a:lnTo>
                    <a:pt x="481965" y="10160"/>
                  </a:lnTo>
                  <a:close/>
                </a:path>
                <a:path w="1488439" h="10160">
                  <a:moveTo>
                    <a:pt x="937336" y="10160"/>
                  </a:moveTo>
                  <a:lnTo>
                    <a:pt x="929322" y="0"/>
                  </a:lnTo>
                  <a:lnTo>
                    <a:pt x="500773" y="0"/>
                  </a:lnTo>
                  <a:lnTo>
                    <a:pt x="523240" y="10160"/>
                  </a:lnTo>
                  <a:lnTo>
                    <a:pt x="937336" y="10160"/>
                  </a:lnTo>
                  <a:close/>
                </a:path>
                <a:path w="1488439" h="10160">
                  <a:moveTo>
                    <a:pt x="1488440" y="0"/>
                  </a:moveTo>
                  <a:lnTo>
                    <a:pt x="1062736" y="0"/>
                  </a:lnTo>
                  <a:lnTo>
                    <a:pt x="1087120" y="10160"/>
                  </a:lnTo>
                  <a:lnTo>
                    <a:pt x="1488440" y="10160"/>
                  </a:lnTo>
                  <a:lnTo>
                    <a:pt x="1488440" y="0"/>
                  </a:lnTo>
                  <a:close/>
                </a:path>
              </a:pathLst>
            </a:custGeom>
            <a:solidFill>
              <a:srgbClr val="00B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9" name="object 2339"/>
            <p:cNvSpPr/>
            <p:nvPr/>
          </p:nvSpPr>
          <p:spPr>
            <a:xfrm>
              <a:off x="4226560" y="6372860"/>
              <a:ext cx="1501775" cy="10160"/>
            </a:xfrm>
            <a:custGeom>
              <a:avLst/>
              <a:gdLst/>
              <a:ahLst/>
              <a:cxnLst/>
              <a:rect l="l" t="t" r="r" b="b"/>
              <a:pathLst>
                <a:path w="1501775" h="10160">
                  <a:moveTo>
                    <a:pt x="485140" y="6350"/>
                  </a:moveTo>
                  <a:lnTo>
                    <a:pt x="483552" y="6350"/>
                  </a:lnTo>
                  <a:lnTo>
                    <a:pt x="483552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0160"/>
                  </a:lnTo>
                  <a:lnTo>
                    <a:pt x="485140" y="10160"/>
                  </a:lnTo>
                  <a:lnTo>
                    <a:pt x="485140" y="6350"/>
                  </a:lnTo>
                  <a:close/>
                </a:path>
                <a:path w="1501775" h="10160">
                  <a:moveTo>
                    <a:pt x="943749" y="6350"/>
                  </a:moveTo>
                  <a:lnTo>
                    <a:pt x="939838" y="6350"/>
                  </a:lnTo>
                  <a:lnTo>
                    <a:pt x="939838" y="0"/>
                  </a:lnTo>
                  <a:lnTo>
                    <a:pt x="526211" y="0"/>
                  </a:lnTo>
                  <a:lnTo>
                    <a:pt x="526211" y="6350"/>
                  </a:lnTo>
                  <a:lnTo>
                    <a:pt x="530974" y="6350"/>
                  </a:lnTo>
                  <a:lnTo>
                    <a:pt x="530974" y="10160"/>
                  </a:lnTo>
                  <a:lnTo>
                    <a:pt x="943749" y="10160"/>
                  </a:lnTo>
                  <a:lnTo>
                    <a:pt x="943749" y="6350"/>
                  </a:lnTo>
                  <a:close/>
                </a:path>
                <a:path w="1501775" h="10160">
                  <a:moveTo>
                    <a:pt x="1501228" y="6350"/>
                  </a:moveTo>
                  <a:lnTo>
                    <a:pt x="1493354" y="6350"/>
                  </a:lnTo>
                  <a:lnTo>
                    <a:pt x="1493354" y="0"/>
                  </a:lnTo>
                  <a:lnTo>
                    <a:pt x="1094740" y="0"/>
                  </a:lnTo>
                  <a:lnTo>
                    <a:pt x="1094740" y="6350"/>
                  </a:lnTo>
                  <a:lnTo>
                    <a:pt x="1108265" y="6350"/>
                  </a:lnTo>
                  <a:lnTo>
                    <a:pt x="1108265" y="10160"/>
                  </a:lnTo>
                  <a:lnTo>
                    <a:pt x="1501228" y="10160"/>
                  </a:lnTo>
                  <a:lnTo>
                    <a:pt x="1501228" y="6350"/>
                  </a:lnTo>
                  <a:close/>
                </a:path>
              </a:pathLst>
            </a:custGeom>
            <a:solidFill>
              <a:srgbClr val="00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0" name="object 2340"/>
            <p:cNvSpPr/>
            <p:nvPr/>
          </p:nvSpPr>
          <p:spPr>
            <a:xfrm>
              <a:off x="4226560" y="6381750"/>
              <a:ext cx="1519555" cy="11430"/>
            </a:xfrm>
            <a:custGeom>
              <a:avLst/>
              <a:gdLst/>
              <a:ahLst/>
              <a:cxnLst/>
              <a:rect l="l" t="t" r="r" b="b"/>
              <a:pathLst>
                <a:path w="1519554" h="11429">
                  <a:moveTo>
                    <a:pt x="485140" y="0"/>
                  </a:moveTo>
                  <a:lnTo>
                    <a:pt x="0" y="0"/>
                  </a:lnTo>
                  <a:lnTo>
                    <a:pt x="0" y="11430"/>
                  </a:lnTo>
                  <a:lnTo>
                    <a:pt x="485140" y="11430"/>
                  </a:lnTo>
                  <a:lnTo>
                    <a:pt x="485140" y="0"/>
                  </a:lnTo>
                  <a:close/>
                </a:path>
                <a:path w="1519554" h="11429">
                  <a:moveTo>
                    <a:pt x="952677" y="11430"/>
                  </a:moveTo>
                  <a:lnTo>
                    <a:pt x="944219" y="0"/>
                  </a:lnTo>
                  <a:lnTo>
                    <a:pt x="531571" y="0"/>
                  </a:lnTo>
                  <a:lnTo>
                    <a:pt x="542290" y="11430"/>
                  </a:lnTo>
                  <a:lnTo>
                    <a:pt x="952677" y="11430"/>
                  </a:lnTo>
                  <a:close/>
                </a:path>
                <a:path w="1519554" h="11429">
                  <a:moveTo>
                    <a:pt x="1518945" y="10160"/>
                  </a:moveTo>
                  <a:lnTo>
                    <a:pt x="1510093" y="10160"/>
                  </a:lnTo>
                  <a:lnTo>
                    <a:pt x="1510093" y="0"/>
                  </a:lnTo>
                  <a:lnTo>
                    <a:pt x="1125982" y="0"/>
                  </a:lnTo>
                  <a:lnTo>
                    <a:pt x="1125982" y="10160"/>
                  </a:lnTo>
                  <a:lnTo>
                    <a:pt x="1143038" y="10160"/>
                  </a:lnTo>
                  <a:lnTo>
                    <a:pt x="1143038" y="11430"/>
                  </a:lnTo>
                  <a:lnTo>
                    <a:pt x="1518945" y="11430"/>
                  </a:lnTo>
                  <a:lnTo>
                    <a:pt x="1518945" y="10160"/>
                  </a:lnTo>
                  <a:close/>
                </a:path>
              </a:pathLst>
            </a:custGeom>
            <a:solidFill>
              <a:srgbClr val="00B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1" name="object 2341"/>
            <p:cNvSpPr/>
            <p:nvPr/>
          </p:nvSpPr>
          <p:spPr>
            <a:xfrm>
              <a:off x="4226560" y="6391910"/>
              <a:ext cx="1532255" cy="10160"/>
            </a:xfrm>
            <a:custGeom>
              <a:avLst/>
              <a:gdLst/>
              <a:ahLst/>
              <a:cxnLst/>
              <a:rect l="l" t="t" r="r" b="b"/>
              <a:pathLst>
                <a:path w="1532254" h="10160">
                  <a:moveTo>
                    <a:pt x="485140" y="0"/>
                  </a:moveTo>
                  <a:lnTo>
                    <a:pt x="0" y="0"/>
                  </a:lnTo>
                  <a:lnTo>
                    <a:pt x="0" y="10160"/>
                  </a:lnTo>
                  <a:lnTo>
                    <a:pt x="485140" y="10160"/>
                  </a:lnTo>
                  <a:lnTo>
                    <a:pt x="485140" y="0"/>
                  </a:lnTo>
                  <a:close/>
                </a:path>
                <a:path w="1532254" h="10160">
                  <a:moveTo>
                    <a:pt x="959269" y="10160"/>
                  </a:moveTo>
                  <a:lnTo>
                    <a:pt x="951738" y="0"/>
                  </a:lnTo>
                  <a:lnTo>
                    <a:pt x="541096" y="0"/>
                  </a:lnTo>
                  <a:lnTo>
                    <a:pt x="550621" y="10160"/>
                  </a:lnTo>
                  <a:lnTo>
                    <a:pt x="959269" y="10160"/>
                  </a:lnTo>
                  <a:close/>
                </a:path>
                <a:path w="1532254" h="10160">
                  <a:moveTo>
                    <a:pt x="1531772" y="6350"/>
                  </a:moveTo>
                  <a:lnTo>
                    <a:pt x="1522882" y="6350"/>
                  </a:lnTo>
                  <a:lnTo>
                    <a:pt x="1522882" y="0"/>
                  </a:lnTo>
                  <a:lnTo>
                    <a:pt x="1148295" y="0"/>
                  </a:lnTo>
                  <a:lnTo>
                    <a:pt x="1148295" y="6350"/>
                  </a:lnTo>
                  <a:lnTo>
                    <a:pt x="1158824" y="6350"/>
                  </a:lnTo>
                  <a:lnTo>
                    <a:pt x="1158824" y="10160"/>
                  </a:lnTo>
                  <a:lnTo>
                    <a:pt x="1531772" y="10160"/>
                  </a:lnTo>
                  <a:lnTo>
                    <a:pt x="1531772" y="6350"/>
                  </a:lnTo>
                  <a:close/>
                </a:path>
              </a:pathLst>
            </a:custGeom>
            <a:solidFill>
              <a:srgbClr val="00B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2" name="object 2342"/>
            <p:cNvSpPr/>
            <p:nvPr/>
          </p:nvSpPr>
          <p:spPr>
            <a:xfrm>
              <a:off x="4226560" y="6402070"/>
              <a:ext cx="1554480" cy="10160"/>
            </a:xfrm>
            <a:custGeom>
              <a:avLst/>
              <a:gdLst/>
              <a:ahLst/>
              <a:cxnLst/>
              <a:rect l="l" t="t" r="r" b="b"/>
              <a:pathLst>
                <a:path w="1554479" h="10160">
                  <a:moveTo>
                    <a:pt x="485140" y="0"/>
                  </a:moveTo>
                  <a:lnTo>
                    <a:pt x="0" y="0"/>
                  </a:lnTo>
                  <a:lnTo>
                    <a:pt x="0" y="10160"/>
                  </a:lnTo>
                  <a:lnTo>
                    <a:pt x="485140" y="10160"/>
                  </a:lnTo>
                  <a:lnTo>
                    <a:pt x="485140" y="0"/>
                  </a:lnTo>
                  <a:close/>
                </a:path>
                <a:path w="1554479" h="10160">
                  <a:moveTo>
                    <a:pt x="966787" y="10160"/>
                  </a:moveTo>
                  <a:lnTo>
                    <a:pt x="959269" y="0"/>
                  </a:lnTo>
                  <a:lnTo>
                    <a:pt x="550621" y="0"/>
                  </a:lnTo>
                  <a:lnTo>
                    <a:pt x="560146" y="10160"/>
                  </a:lnTo>
                  <a:lnTo>
                    <a:pt x="966787" y="10160"/>
                  </a:lnTo>
                  <a:close/>
                </a:path>
                <a:path w="1554479" h="10160">
                  <a:moveTo>
                    <a:pt x="1554264" y="7620"/>
                  </a:moveTo>
                  <a:lnTo>
                    <a:pt x="1543685" y="7620"/>
                  </a:lnTo>
                  <a:lnTo>
                    <a:pt x="1543685" y="0"/>
                  </a:lnTo>
                  <a:lnTo>
                    <a:pt x="1170660" y="0"/>
                  </a:lnTo>
                  <a:lnTo>
                    <a:pt x="1170660" y="7620"/>
                  </a:lnTo>
                  <a:lnTo>
                    <a:pt x="1180604" y="7620"/>
                  </a:lnTo>
                  <a:lnTo>
                    <a:pt x="1180604" y="10160"/>
                  </a:lnTo>
                  <a:lnTo>
                    <a:pt x="1554264" y="10160"/>
                  </a:lnTo>
                  <a:lnTo>
                    <a:pt x="1554264" y="7620"/>
                  </a:lnTo>
                  <a:close/>
                </a:path>
              </a:pathLst>
            </a:custGeom>
            <a:solidFill>
              <a:srgbClr val="00B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3" name="object 2343"/>
            <p:cNvSpPr/>
            <p:nvPr/>
          </p:nvSpPr>
          <p:spPr>
            <a:xfrm>
              <a:off x="4226560" y="6412230"/>
              <a:ext cx="1569720" cy="10160"/>
            </a:xfrm>
            <a:custGeom>
              <a:avLst/>
              <a:gdLst/>
              <a:ahLst/>
              <a:cxnLst/>
              <a:rect l="l" t="t" r="r" b="b"/>
              <a:pathLst>
                <a:path w="1569720" h="10160">
                  <a:moveTo>
                    <a:pt x="48514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524" y="1270"/>
                  </a:lnTo>
                  <a:lnTo>
                    <a:pt x="1524" y="10160"/>
                  </a:lnTo>
                  <a:lnTo>
                    <a:pt x="485140" y="10160"/>
                  </a:lnTo>
                  <a:lnTo>
                    <a:pt x="485140" y="1270"/>
                  </a:lnTo>
                  <a:lnTo>
                    <a:pt x="485140" y="0"/>
                  </a:lnTo>
                  <a:close/>
                </a:path>
                <a:path w="1569720" h="10160">
                  <a:moveTo>
                    <a:pt x="969264" y="1270"/>
                  </a:moveTo>
                  <a:lnTo>
                    <a:pt x="967257" y="1270"/>
                  </a:lnTo>
                  <a:lnTo>
                    <a:pt x="967257" y="0"/>
                  </a:lnTo>
                  <a:lnTo>
                    <a:pt x="560743" y="0"/>
                  </a:lnTo>
                  <a:lnTo>
                    <a:pt x="560743" y="1270"/>
                  </a:lnTo>
                  <a:lnTo>
                    <a:pt x="564222" y="1270"/>
                  </a:lnTo>
                  <a:lnTo>
                    <a:pt x="564222" y="10160"/>
                  </a:lnTo>
                  <a:lnTo>
                    <a:pt x="969264" y="10160"/>
                  </a:lnTo>
                  <a:lnTo>
                    <a:pt x="969264" y="1270"/>
                  </a:lnTo>
                  <a:close/>
                </a:path>
                <a:path w="1569720" h="10160">
                  <a:moveTo>
                    <a:pt x="1569148" y="1270"/>
                  </a:moveTo>
                  <a:lnTo>
                    <a:pt x="1558226" y="1270"/>
                  </a:lnTo>
                  <a:lnTo>
                    <a:pt x="1558226" y="0"/>
                  </a:lnTo>
                  <a:lnTo>
                    <a:pt x="1183678" y="0"/>
                  </a:lnTo>
                  <a:lnTo>
                    <a:pt x="1183678" y="1270"/>
                  </a:lnTo>
                  <a:lnTo>
                    <a:pt x="1191895" y="1270"/>
                  </a:lnTo>
                  <a:lnTo>
                    <a:pt x="1191895" y="10160"/>
                  </a:lnTo>
                  <a:lnTo>
                    <a:pt x="1569148" y="10160"/>
                  </a:lnTo>
                  <a:lnTo>
                    <a:pt x="1569148" y="1270"/>
                  </a:lnTo>
                  <a:close/>
                </a:path>
              </a:pathLst>
            </a:custGeom>
            <a:solidFill>
              <a:srgbClr val="00B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4" name="object 2344"/>
            <p:cNvSpPr/>
            <p:nvPr/>
          </p:nvSpPr>
          <p:spPr>
            <a:xfrm>
              <a:off x="4229176" y="6421120"/>
              <a:ext cx="1591310" cy="11430"/>
            </a:xfrm>
            <a:custGeom>
              <a:avLst/>
              <a:gdLst/>
              <a:ahLst/>
              <a:cxnLst/>
              <a:rect l="l" t="t" r="r" b="b"/>
              <a:pathLst>
                <a:path w="1591310" h="11429">
                  <a:moveTo>
                    <a:pt x="482523" y="0"/>
                  </a:moveTo>
                  <a:lnTo>
                    <a:pt x="0" y="0"/>
                  </a:lnTo>
                  <a:lnTo>
                    <a:pt x="3949" y="11430"/>
                  </a:lnTo>
                  <a:lnTo>
                    <a:pt x="482523" y="11430"/>
                  </a:lnTo>
                  <a:lnTo>
                    <a:pt x="482523" y="0"/>
                  </a:lnTo>
                  <a:close/>
                </a:path>
                <a:path w="1591310" h="11429">
                  <a:moveTo>
                    <a:pt x="971689" y="11430"/>
                  </a:moveTo>
                  <a:lnTo>
                    <a:pt x="967740" y="0"/>
                  </a:lnTo>
                  <a:lnTo>
                    <a:pt x="563676" y="0"/>
                  </a:lnTo>
                  <a:lnTo>
                    <a:pt x="571106" y="11430"/>
                  </a:lnTo>
                  <a:lnTo>
                    <a:pt x="971689" y="11430"/>
                  </a:lnTo>
                  <a:close/>
                </a:path>
                <a:path w="1591310" h="11429">
                  <a:moveTo>
                    <a:pt x="1591195" y="5080"/>
                  </a:moveTo>
                  <a:lnTo>
                    <a:pt x="1578864" y="5080"/>
                  </a:lnTo>
                  <a:lnTo>
                    <a:pt x="1578864" y="0"/>
                  </a:lnTo>
                  <a:lnTo>
                    <a:pt x="1198499" y="0"/>
                  </a:lnTo>
                  <a:lnTo>
                    <a:pt x="1198499" y="5080"/>
                  </a:lnTo>
                  <a:lnTo>
                    <a:pt x="1204277" y="5080"/>
                  </a:lnTo>
                  <a:lnTo>
                    <a:pt x="1204277" y="11430"/>
                  </a:lnTo>
                  <a:lnTo>
                    <a:pt x="1591195" y="11430"/>
                  </a:lnTo>
                  <a:lnTo>
                    <a:pt x="1591195" y="5080"/>
                  </a:lnTo>
                  <a:close/>
                </a:path>
              </a:pathLst>
            </a:custGeom>
            <a:solidFill>
              <a:srgbClr val="00B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5" name="object 2345"/>
            <p:cNvSpPr/>
            <p:nvPr/>
          </p:nvSpPr>
          <p:spPr>
            <a:xfrm>
              <a:off x="4233773" y="6431280"/>
              <a:ext cx="1611630" cy="11430"/>
            </a:xfrm>
            <a:custGeom>
              <a:avLst/>
              <a:gdLst/>
              <a:ahLst/>
              <a:cxnLst/>
              <a:rect l="l" t="t" r="r" b="b"/>
              <a:pathLst>
                <a:path w="1611629" h="11429">
                  <a:moveTo>
                    <a:pt x="477926" y="0"/>
                  </a:moveTo>
                  <a:lnTo>
                    <a:pt x="0" y="0"/>
                  </a:lnTo>
                  <a:lnTo>
                    <a:pt x="0" y="6350"/>
                  </a:lnTo>
                  <a:lnTo>
                    <a:pt x="1981" y="6350"/>
                  </a:lnTo>
                  <a:lnTo>
                    <a:pt x="1981" y="11430"/>
                  </a:lnTo>
                  <a:lnTo>
                    <a:pt x="475691" y="11430"/>
                  </a:lnTo>
                  <a:lnTo>
                    <a:pt x="475691" y="6350"/>
                  </a:lnTo>
                  <a:lnTo>
                    <a:pt x="477926" y="6350"/>
                  </a:lnTo>
                  <a:lnTo>
                    <a:pt x="477926" y="0"/>
                  </a:lnTo>
                  <a:close/>
                </a:path>
                <a:path w="1611629" h="11429">
                  <a:moveTo>
                    <a:pt x="970597" y="11430"/>
                  </a:moveTo>
                  <a:lnTo>
                    <a:pt x="966647" y="0"/>
                  </a:lnTo>
                  <a:lnTo>
                    <a:pt x="565683" y="0"/>
                  </a:lnTo>
                  <a:lnTo>
                    <a:pt x="573112" y="11430"/>
                  </a:lnTo>
                  <a:lnTo>
                    <a:pt x="970597" y="11430"/>
                  </a:lnTo>
                  <a:close/>
                </a:path>
                <a:path w="1611629" h="11429">
                  <a:moveTo>
                    <a:pt x="1611185" y="6350"/>
                  </a:moveTo>
                  <a:lnTo>
                    <a:pt x="1597558" y="6350"/>
                  </a:lnTo>
                  <a:lnTo>
                    <a:pt x="1597558" y="0"/>
                  </a:lnTo>
                  <a:lnTo>
                    <a:pt x="1202359" y="0"/>
                  </a:lnTo>
                  <a:lnTo>
                    <a:pt x="1202359" y="6350"/>
                  </a:lnTo>
                  <a:lnTo>
                    <a:pt x="1205357" y="6350"/>
                  </a:lnTo>
                  <a:lnTo>
                    <a:pt x="1205357" y="11430"/>
                  </a:lnTo>
                  <a:lnTo>
                    <a:pt x="1611185" y="11430"/>
                  </a:lnTo>
                  <a:lnTo>
                    <a:pt x="1611185" y="6350"/>
                  </a:lnTo>
                  <a:close/>
                </a:path>
              </a:pathLst>
            </a:custGeom>
            <a:solidFill>
              <a:srgbClr val="00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6" name="object 2346"/>
            <p:cNvSpPr/>
            <p:nvPr/>
          </p:nvSpPr>
          <p:spPr>
            <a:xfrm>
              <a:off x="4237723" y="6441440"/>
              <a:ext cx="1636395" cy="10160"/>
            </a:xfrm>
            <a:custGeom>
              <a:avLst/>
              <a:gdLst/>
              <a:ahLst/>
              <a:cxnLst/>
              <a:rect l="l" t="t" r="r" b="b"/>
              <a:pathLst>
                <a:path w="1636395" h="10160">
                  <a:moveTo>
                    <a:pt x="466712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1790" y="8890"/>
                  </a:lnTo>
                  <a:lnTo>
                    <a:pt x="1790" y="10160"/>
                  </a:lnTo>
                  <a:lnTo>
                    <a:pt x="462241" y="10160"/>
                  </a:lnTo>
                  <a:lnTo>
                    <a:pt x="462241" y="8890"/>
                  </a:lnTo>
                  <a:lnTo>
                    <a:pt x="466712" y="8890"/>
                  </a:lnTo>
                  <a:lnTo>
                    <a:pt x="466712" y="0"/>
                  </a:lnTo>
                  <a:close/>
                </a:path>
                <a:path w="1636395" h="10160">
                  <a:moveTo>
                    <a:pt x="969695" y="10160"/>
                  </a:moveTo>
                  <a:lnTo>
                    <a:pt x="966203" y="0"/>
                  </a:lnTo>
                  <a:lnTo>
                    <a:pt x="568337" y="0"/>
                  </a:lnTo>
                  <a:lnTo>
                    <a:pt x="574941" y="10160"/>
                  </a:lnTo>
                  <a:lnTo>
                    <a:pt x="969695" y="10160"/>
                  </a:lnTo>
                  <a:close/>
                </a:path>
                <a:path w="1636395" h="10160">
                  <a:moveTo>
                    <a:pt x="1636026" y="8890"/>
                  </a:moveTo>
                  <a:lnTo>
                    <a:pt x="1622475" y="8890"/>
                  </a:lnTo>
                  <a:lnTo>
                    <a:pt x="1622475" y="0"/>
                  </a:lnTo>
                  <a:lnTo>
                    <a:pt x="1204417" y="0"/>
                  </a:lnTo>
                  <a:lnTo>
                    <a:pt x="1204417" y="8890"/>
                  </a:lnTo>
                  <a:lnTo>
                    <a:pt x="1207820" y="8890"/>
                  </a:lnTo>
                  <a:lnTo>
                    <a:pt x="1207820" y="10160"/>
                  </a:lnTo>
                  <a:lnTo>
                    <a:pt x="1636026" y="10160"/>
                  </a:lnTo>
                  <a:lnTo>
                    <a:pt x="1636026" y="8890"/>
                  </a:lnTo>
                  <a:close/>
                </a:path>
              </a:pathLst>
            </a:custGeom>
            <a:solidFill>
              <a:srgbClr val="00C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7" name="object 2347"/>
            <p:cNvSpPr/>
            <p:nvPr/>
          </p:nvSpPr>
          <p:spPr>
            <a:xfrm>
              <a:off x="4239768" y="6451600"/>
              <a:ext cx="1655445" cy="10160"/>
            </a:xfrm>
            <a:custGeom>
              <a:avLst/>
              <a:gdLst/>
              <a:ahLst/>
              <a:cxnLst/>
              <a:rect l="l" t="t" r="r" b="b"/>
              <a:pathLst>
                <a:path w="1655445" h="10160">
                  <a:moveTo>
                    <a:pt x="459638" y="0"/>
                  </a:moveTo>
                  <a:lnTo>
                    <a:pt x="0" y="0"/>
                  </a:lnTo>
                  <a:lnTo>
                    <a:pt x="4051" y="10160"/>
                  </a:lnTo>
                  <a:lnTo>
                    <a:pt x="450697" y="10160"/>
                  </a:lnTo>
                  <a:lnTo>
                    <a:pt x="459638" y="0"/>
                  </a:lnTo>
                  <a:close/>
                </a:path>
                <a:path w="1655445" h="10160">
                  <a:moveTo>
                    <a:pt x="971042" y="10160"/>
                  </a:moveTo>
                  <a:lnTo>
                    <a:pt x="967651" y="0"/>
                  </a:lnTo>
                  <a:lnTo>
                    <a:pt x="572897" y="0"/>
                  </a:lnTo>
                  <a:lnTo>
                    <a:pt x="579501" y="10160"/>
                  </a:lnTo>
                  <a:lnTo>
                    <a:pt x="971042" y="10160"/>
                  </a:lnTo>
                  <a:close/>
                </a:path>
                <a:path w="1655445" h="10160">
                  <a:moveTo>
                    <a:pt x="1655368" y="5080"/>
                  </a:moveTo>
                  <a:lnTo>
                    <a:pt x="1642440" y="5080"/>
                  </a:lnTo>
                  <a:lnTo>
                    <a:pt x="1642440" y="0"/>
                  </a:lnTo>
                  <a:lnTo>
                    <a:pt x="1211072" y="0"/>
                  </a:lnTo>
                  <a:lnTo>
                    <a:pt x="1211072" y="5080"/>
                  </a:lnTo>
                  <a:lnTo>
                    <a:pt x="1219530" y="5080"/>
                  </a:lnTo>
                  <a:lnTo>
                    <a:pt x="1219530" y="10160"/>
                  </a:lnTo>
                  <a:lnTo>
                    <a:pt x="1655368" y="10160"/>
                  </a:lnTo>
                  <a:lnTo>
                    <a:pt x="1655368" y="5080"/>
                  </a:lnTo>
                  <a:close/>
                </a:path>
              </a:pathLst>
            </a:custGeom>
            <a:solidFill>
              <a:srgbClr val="00C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8" name="object 2348"/>
            <p:cNvSpPr/>
            <p:nvPr/>
          </p:nvSpPr>
          <p:spPr>
            <a:xfrm>
              <a:off x="4245356" y="6461760"/>
              <a:ext cx="1677670" cy="10160"/>
            </a:xfrm>
            <a:custGeom>
              <a:avLst/>
              <a:gdLst/>
              <a:ahLst/>
              <a:cxnLst/>
              <a:rect l="l" t="t" r="r" b="b"/>
              <a:pathLst>
                <a:path w="1677670" h="10160">
                  <a:moveTo>
                    <a:pt x="441756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2032" y="7620"/>
                  </a:lnTo>
                  <a:lnTo>
                    <a:pt x="2032" y="10160"/>
                  </a:lnTo>
                  <a:lnTo>
                    <a:pt x="437362" y="10160"/>
                  </a:lnTo>
                  <a:lnTo>
                    <a:pt x="437362" y="7620"/>
                  </a:lnTo>
                  <a:lnTo>
                    <a:pt x="441756" y="7620"/>
                  </a:lnTo>
                  <a:lnTo>
                    <a:pt x="441756" y="0"/>
                  </a:lnTo>
                  <a:close/>
                </a:path>
                <a:path w="1677670" h="10160">
                  <a:moveTo>
                    <a:pt x="967562" y="2540"/>
                  </a:moveTo>
                  <a:lnTo>
                    <a:pt x="965873" y="2540"/>
                  </a:lnTo>
                  <a:lnTo>
                    <a:pt x="965873" y="0"/>
                  </a:lnTo>
                  <a:lnTo>
                    <a:pt x="574738" y="0"/>
                  </a:lnTo>
                  <a:lnTo>
                    <a:pt x="574738" y="2540"/>
                  </a:lnTo>
                  <a:lnTo>
                    <a:pt x="577164" y="2540"/>
                  </a:lnTo>
                  <a:lnTo>
                    <a:pt x="577164" y="10160"/>
                  </a:lnTo>
                  <a:lnTo>
                    <a:pt x="967562" y="10160"/>
                  </a:lnTo>
                  <a:lnTo>
                    <a:pt x="967562" y="2540"/>
                  </a:lnTo>
                  <a:close/>
                </a:path>
                <a:path w="1677670" h="10160">
                  <a:moveTo>
                    <a:pt x="1677454" y="7620"/>
                  </a:moveTo>
                  <a:lnTo>
                    <a:pt x="1665147" y="7620"/>
                  </a:lnTo>
                  <a:lnTo>
                    <a:pt x="1665147" y="0"/>
                  </a:lnTo>
                  <a:lnTo>
                    <a:pt x="1224534" y="0"/>
                  </a:lnTo>
                  <a:lnTo>
                    <a:pt x="1224534" y="7620"/>
                  </a:lnTo>
                  <a:lnTo>
                    <a:pt x="1235278" y="7620"/>
                  </a:lnTo>
                  <a:lnTo>
                    <a:pt x="1235278" y="10160"/>
                  </a:lnTo>
                  <a:lnTo>
                    <a:pt x="1677454" y="10160"/>
                  </a:lnTo>
                  <a:lnTo>
                    <a:pt x="1677454" y="7620"/>
                  </a:lnTo>
                  <a:close/>
                </a:path>
              </a:pathLst>
            </a:custGeom>
            <a:solidFill>
              <a:srgbClr val="00C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9" name="object 2349"/>
            <p:cNvSpPr/>
            <p:nvPr/>
          </p:nvSpPr>
          <p:spPr>
            <a:xfrm>
              <a:off x="4247388" y="6470650"/>
              <a:ext cx="1703705" cy="11430"/>
            </a:xfrm>
            <a:custGeom>
              <a:avLst/>
              <a:gdLst/>
              <a:ahLst/>
              <a:cxnLst/>
              <a:rect l="l" t="t" r="r" b="b"/>
              <a:pathLst>
                <a:path w="1703704" h="11429">
                  <a:moveTo>
                    <a:pt x="435330" y="0"/>
                  </a:moveTo>
                  <a:lnTo>
                    <a:pt x="0" y="0"/>
                  </a:lnTo>
                  <a:lnTo>
                    <a:pt x="4559" y="11430"/>
                  </a:lnTo>
                  <a:lnTo>
                    <a:pt x="425970" y="11430"/>
                  </a:lnTo>
                  <a:lnTo>
                    <a:pt x="435330" y="0"/>
                  </a:lnTo>
                  <a:close/>
                </a:path>
                <a:path w="1703704" h="11429">
                  <a:moveTo>
                    <a:pt x="970191" y="11430"/>
                  </a:moveTo>
                  <a:lnTo>
                    <a:pt x="966381" y="0"/>
                  </a:lnTo>
                  <a:lnTo>
                    <a:pt x="576211" y="0"/>
                  </a:lnTo>
                  <a:lnTo>
                    <a:pt x="581037" y="11430"/>
                  </a:lnTo>
                  <a:lnTo>
                    <a:pt x="970191" y="11430"/>
                  </a:lnTo>
                  <a:close/>
                </a:path>
                <a:path w="1703704" h="11429">
                  <a:moveTo>
                    <a:pt x="1703679" y="10160"/>
                  </a:moveTo>
                  <a:lnTo>
                    <a:pt x="1687715" y="10160"/>
                  </a:lnTo>
                  <a:lnTo>
                    <a:pt x="1687715" y="0"/>
                  </a:lnTo>
                  <a:lnTo>
                    <a:pt x="1250861" y="0"/>
                  </a:lnTo>
                  <a:lnTo>
                    <a:pt x="1250861" y="10160"/>
                  </a:lnTo>
                  <a:lnTo>
                    <a:pt x="1270673" y="10160"/>
                  </a:lnTo>
                  <a:lnTo>
                    <a:pt x="1270673" y="11430"/>
                  </a:lnTo>
                  <a:lnTo>
                    <a:pt x="1703679" y="11430"/>
                  </a:lnTo>
                  <a:lnTo>
                    <a:pt x="1703679" y="10160"/>
                  </a:lnTo>
                  <a:close/>
                </a:path>
              </a:pathLst>
            </a:custGeom>
            <a:solidFill>
              <a:srgbClr val="00C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0" name="object 2350"/>
            <p:cNvSpPr/>
            <p:nvPr/>
          </p:nvSpPr>
          <p:spPr>
            <a:xfrm>
              <a:off x="4252976" y="6480810"/>
              <a:ext cx="1746250" cy="10160"/>
            </a:xfrm>
            <a:custGeom>
              <a:avLst/>
              <a:gdLst/>
              <a:ahLst/>
              <a:cxnLst/>
              <a:rect l="l" t="t" r="r" b="b"/>
              <a:pathLst>
                <a:path w="1746250" h="10160">
                  <a:moveTo>
                    <a:pt x="418312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524" y="7620"/>
                  </a:lnTo>
                  <a:lnTo>
                    <a:pt x="1524" y="10160"/>
                  </a:lnTo>
                  <a:lnTo>
                    <a:pt x="414147" y="10160"/>
                  </a:lnTo>
                  <a:lnTo>
                    <a:pt x="414147" y="7620"/>
                  </a:lnTo>
                  <a:lnTo>
                    <a:pt x="418312" y="7620"/>
                  </a:lnTo>
                  <a:lnTo>
                    <a:pt x="418312" y="0"/>
                  </a:lnTo>
                  <a:close/>
                </a:path>
                <a:path w="1746250" h="10160">
                  <a:moveTo>
                    <a:pt x="966114" y="7620"/>
                  </a:moveTo>
                  <a:lnTo>
                    <a:pt x="965454" y="7620"/>
                  </a:lnTo>
                  <a:lnTo>
                    <a:pt x="965454" y="0"/>
                  </a:lnTo>
                  <a:lnTo>
                    <a:pt x="576516" y="0"/>
                  </a:lnTo>
                  <a:lnTo>
                    <a:pt x="576516" y="7620"/>
                  </a:lnTo>
                  <a:lnTo>
                    <a:pt x="578662" y="7620"/>
                  </a:lnTo>
                  <a:lnTo>
                    <a:pt x="578662" y="10160"/>
                  </a:lnTo>
                  <a:lnTo>
                    <a:pt x="966114" y="10160"/>
                  </a:lnTo>
                  <a:lnTo>
                    <a:pt x="966114" y="7620"/>
                  </a:lnTo>
                  <a:close/>
                </a:path>
                <a:path w="1746250" h="10160">
                  <a:moveTo>
                    <a:pt x="1745792" y="7620"/>
                  </a:moveTo>
                  <a:lnTo>
                    <a:pt x="1716443" y="7620"/>
                  </a:lnTo>
                  <a:lnTo>
                    <a:pt x="1716443" y="0"/>
                  </a:lnTo>
                  <a:lnTo>
                    <a:pt x="1276083" y="0"/>
                  </a:lnTo>
                  <a:lnTo>
                    <a:pt x="1276083" y="7620"/>
                  </a:lnTo>
                  <a:lnTo>
                    <a:pt x="1296924" y="7620"/>
                  </a:lnTo>
                  <a:lnTo>
                    <a:pt x="1296924" y="10160"/>
                  </a:lnTo>
                  <a:lnTo>
                    <a:pt x="1745792" y="10160"/>
                  </a:lnTo>
                  <a:lnTo>
                    <a:pt x="1745792" y="7620"/>
                  </a:lnTo>
                  <a:close/>
                </a:path>
              </a:pathLst>
            </a:custGeom>
            <a:solidFill>
              <a:srgbClr val="00C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1" name="object 2351"/>
            <p:cNvSpPr/>
            <p:nvPr/>
          </p:nvSpPr>
          <p:spPr>
            <a:xfrm>
              <a:off x="4254500" y="6490970"/>
              <a:ext cx="1781175" cy="10160"/>
            </a:xfrm>
            <a:custGeom>
              <a:avLst/>
              <a:gdLst/>
              <a:ahLst/>
              <a:cxnLst/>
              <a:rect l="l" t="t" r="r" b="b"/>
              <a:pathLst>
                <a:path w="1781175" h="10160">
                  <a:moveTo>
                    <a:pt x="408990" y="0"/>
                  </a:moveTo>
                  <a:lnTo>
                    <a:pt x="0" y="0"/>
                  </a:lnTo>
                  <a:lnTo>
                    <a:pt x="0" y="6350"/>
                  </a:lnTo>
                  <a:lnTo>
                    <a:pt x="0" y="10160"/>
                  </a:lnTo>
                  <a:lnTo>
                    <a:pt x="403580" y="10160"/>
                  </a:lnTo>
                  <a:lnTo>
                    <a:pt x="403580" y="6350"/>
                  </a:lnTo>
                  <a:lnTo>
                    <a:pt x="408990" y="6350"/>
                  </a:lnTo>
                  <a:lnTo>
                    <a:pt x="408990" y="0"/>
                  </a:lnTo>
                  <a:close/>
                </a:path>
                <a:path w="1781175" h="10160">
                  <a:moveTo>
                    <a:pt x="963980" y="0"/>
                  </a:moveTo>
                  <a:lnTo>
                    <a:pt x="577672" y="0"/>
                  </a:lnTo>
                  <a:lnTo>
                    <a:pt x="581964" y="10160"/>
                  </a:lnTo>
                  <a:lnTo>
                    <a:pt x="959142" y="10160"/>
                  </a:lnTo>
                  <a:lnTo>
                    <a:pt x="963980" y="0"/>
                  </a:lnTo>
                  <a:close/>
                </a:path>
                <a:path w="1781175" h="10160">
                  <a:moveTo>
                    <a:pt x="1780616" y="1270"/>
                  </a:moveTo>
                  <a:lnTo>
                    <a:pt x="1755279" y="1270"/>
                  </a:lnTo>
                  <a:lnTo>
                    <a:pt x="1755279" y="0"/>
                  </a:lnTo>
                  <a:lnTo>
                    <a:pt x="1306830" y="0"/>
                  </a:lnTo>
                  <a:lnTo>
                    <a:pt x="1306830" y="1270"/>
                  </a:lnTo>
                  <a:lnTo>
                    <a:pt x="1337297" y="1270"/>
                  </a:lnTo>
                  <a:lnTo>
                    <a:pt x="1337297" y="10160"/>
                  </a:lnTo>
                  <a:lnTo>
                    <a:pt x="1780616" y="10160"/>
                  </a:lnTo>
                  <a:lnTo>
                    <a:pt x="1780616" y="1270"/>
                  </a:lnTo>
                  <a:close/>
                </a:path>
              </a:pathLst>
            </a:custGeom>
            <a:solidFill>
              <a:srgbClr val="00C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2" name="object 2352"/>
            <p:cNvSpPr/>
            <p:nvPr/>
          </p:nvSpPr>
          <p:spPr>
            <a:xfrm>
              <a:off x="4254500" y="6501130"/>
              <a:ext cx="1808480" cy="10160"/>
            </a:xfrm>
            <a:custGeom>
              <a:avLst/>
              <a:gdLst/>
              <a:ahLst/>
              <a:cxnLst/>
              <a:rect l="l" t="t" r="r" b="b"/>
              <a:pathLst>
                <a:path w="1808479" h="10159">
                  <a:moveTo>
                    <a:pt x="959152" y="0"/>
                  </a:moveTo>
                  <a:lnTo>
                    <a:pt x="581970" y="0"/>
                  </a:lnTo>
                  <a:lnTo>
                    <a:pt x="586260" y="10160"/>
                  </a:lnTo>
                  <a:lnTo>
                    <a:pt x="954314" y="10160"/>
                  </a:lnTo>
                  <a:lnTo>
                    <a:pt x="959152" y="0"/>
                  </a:lnTo>
                  <a:close/>
                </a:path>
                <a:path w="1808479" h="10159">
                  <a:moveTo>
                    <a:pt x="400785" y="0"/>
                  </a:moveTo>
                  <a:lnTo>
                    <a:pt x="0" y="0"/>
                  </a:lnTo>
                  <a:lnTo>
                    <a:pt x="0" y="10160"/>
                  </a:lnTo>
                  <a:lnTo>
                    <a:pt x="385812" y="10160"/>
                  </a:lnTo>
                  <a:lnTo>
                    <a:pt x="400785" y="0"/>
                  </a:lnTo>
                  <a:close/>
                </a:path>
                <a:path w="1808479" h="10159">
                  <a:moveTo>
                    <a:pt x="1802288" y="0"/>
                  </a:moveTo>
                  <a:lnTo>
                    <a:pt x="1363979" y="0"/>
                  </a:lnTo>
                  <a:lnTo>
                    <a:pt x="1371600" y="1270"/>
                  </a:lnTo>
                  <a:lnTo>
                    <a:pt x="1433829" y="10160"/>
                  </a:lnTo>
                  <a:lnTo>
                    <a:pt x="1778846" y="10160"/>
                  </a:lnTo>
                  <a:lnTo>
                    <a:pt x="1808479" y="1270"/>
                  </a:lnTo>
                  <a:lnTo>
                    <a:pt x="1802288" y="0"/>
                  </a:lnTo>
                  <a:close/>
                </a:path>
              </a:pathLst>
            </a:custGeom>
            <a:solidFill>
              <a:srgbClr val="00C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3" name="object 2353"/>
            <p:cNvSpPr/>
            <p:nvPr/>
          </p:nvSpPr>
          <p:spPr>
            <a:xfrm>
              <a:off x="4254500" y="6510020"/>
              <a:ext cx="1774825" cy="11430"/>
            </a:xfrm>
            <a:custGeom>
              <a:avLst/>
              <a:gdLst/>
              <a:ahLst/>
              <a:cxnLst/>
              <a:rect l="l" t="t" r="r" b="b"/>
              <a:pathLst>
                <a:path w="1774825" h="11429">
                  <a:moveTo>
                    <a:pt x="387680" y="0"/>
                  </a:moveTo>
                  <a:lnTo>
                    <a:pt x="0" y="0"/>
                  </a:lnTo>
                  <a:lnTo>
                    <a:pt x="0" y="11430"/>
                  </a:lnTo>
                  <a:lnTo>
                    <a:pt x="370840" y="11430"/>
                  </a:lnTo>
                  <a:lnTo>
                    <a:pt x="387680" y="0"/>
                  </a:lnTo>
                  <a:close/>
                </a:path>
                <a:path w="1774825" h="11429">
                  <a:moveTo>
                    <a:pt x="953706" y="0"/>
                  </a:moveTo>
                  <a:lnTo>
                    <a:pt x="586790" y="0"/>
                  </a:lnTo>
                  <a:lnTo>
                    <a:pt x="586790" y="5080"/>
                  </a:lnTo>
                  <a:lnTo>
                    <a:pt x="589203" y="5080"/>
                  </a:lnTo>
                  <a:lnTo>
                    <a:pt x="589203" y="11430"/>
                  </a:lnTo>
                  <a:lnTo>
                    <a:pt x="951268" y="11430"/>
                  </a:lnTo>
                  <a:lnTo>
                    <a:pt x="951268" y="5080"/>
                  </a:lnTo>
                  <a:lnTo>
                    <a:pt x="953706" y="5080"/>
                  </a:lnTo>
                  <a:lnTo>
                    <a:pt x="953706" y="0"/>
                  </a:lnTo>
                  <a:close/>
                </a:path>
                <a:path w="1774825" h="11429">
                  <a:moveTo>
                    <a:pt x="1774609" y="0"/>
                  </a:moveTo>
                  <a:lnTo>
                    <a:pt x="1442720" y="0"/>
                  </a:lnTo>
                  <a:lnTo>
                    <a:pt x="1442720" y="5080"/>
                  </a:lnTo>
                  <a:lnTo>
                    <a:pt x="1509395" y="5080"/>
                  </a:lnTo>
                  <a:lnTo>
                    <a:pt x="1509395" y="11430"/>
                  </a:lnTo>
                  <a:lnTo>
                    <a:pt x="1755559" y="11430"/>
                  </a:lnTo>
                  <a:lnTo>
                    <a:pt x="1755559" y="5080"/>
                  </a:lnTo>
                  <a:lnTo>
                    <a:pt x="1774609" y="5080"/>
                  </a:lnTo>
                  <a:lnTo>
                    <a:pt x="1774609" y="0"/>
                  </a:lnTo>
                  <a:close/>
                </a:path>
              </a:pathLst>
            </a:custGeom>
            <a:solidFill>
              <a:srgbClr val="00C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4" name="object 2354"/>
            <p:cNvSpPr/>
            <p:nvPr/>
          </p:nvSpPr>
          <p:spPr>
            <a:xfrm>
              <a:off x="4252468" y="6520180"/>
              <a:ext cx="1751330" cy="11430"/>
            </a:xfrm>
            <a:custGeom>
              <a:avLst/>
              <a:gdLst/>
              <a:ahLst/>
              <a:cxnLst/>
              <a:rect l="l" t="t" r="r" b="b"/>
              <a:pathLst>
                <a:path w="1751329" h="11429">
                  <a:moveTo>
                    <a:pt x="373799" y="0"/>
                  </a:moveTo>
                  <a:lnTo>
                    <a:pt x="2032" y="0"/>
                  </a:lnTo>
                  <a:lnTo>
                    <a:pt x="2032" y="1270"/>
                  </a:lnTo>
                  <a:lnTo>
                    <a:pt x="0" y="1270"/>
                  </a:lnTo>
                  <a:lnTo>
                    <a:pt x="0" y="11430"/>
                  </a:lnTo>
                  <a:lnTo>
                    <a:pt x="366979" y="11430"/>
                  </a:lnTo>
                  <a:lnTo>
                    <a:pt x="366979" y="1270"/>
                  </a:lnTo>
                  <a:lnTo>
                    <a:pt x="373799" y="1270"/>
                  </a:lnTo>
                  <a:lnTo>
                    <a:pt x="373799" y="0"/>
                  </a:lnTo>
                  <a:close/>
                </a:path>
                <a:path w="1751329" h="11429">
                  <a:moveTo>
                    <a:pt x="952322" y="0"/>
                  </a:moveTo>
                  <a:lnTo>
                    <a:pt x="592302" y="0"/>
                  </a:lnTo>
                  <a:lnTo>
                    <a:pt x="592302" y="1270"/>
                  </a:lnTo>
                  <a:lnTo>
                    <a:pt x="593763" y="1270"/>
                  </a:lnTo>
                  <a:lnTo>
                    <a:pt x="593763" y="11430"/>
                  </a:lnTo>
                  <a:lnTo>
                    <a:pt x="950125" y="11430"/>
                  </a:lnTo>
                  <a:lnTo>
                    <a:pt x="950125" y="1270"/>
                  </a:lnTo>
                  <a:lnTo>
                    <a:pt x="952322" y="1270"/>
                  </a:lnTo>
                  <a:lnTo>
                    <a:pt x="952322" y="0"/>
                  </a:lnTo>
                  <a:close/>
                </a:path>
                <a:path w="1751329" h="11429">
                  <a:moveTo>
                    <a:pt x="1751241" y="0"/>
                  </a:moveTo>
                  <a:lnTo>
                    <a:pt x="1540751" y="0"/>
                  </a:lnTo>
                  <a:lnTo>
                    <a:pt x="1560322" y="1270"/>
                  </a:lnTo>
                  <a:lnTo>
                    <a:pt x="1747012" y="1270"/>
                  </a:lnTo>
                  <a:lnTo>
                    <a:pt x="1751241" y="0"/>
                  </a:lnTo>
                  <a:close/>
                </a:path>
              </a:pathLst>
            </a:custGeom>
            <a:solidFill>
              <a:srgbClr val="00C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5" name="object 2355"/>
            <p:cNvSpPr/>
            <p:nvPr/>
          </p:nvSpPr>
          <p:spPr>
            <a:xfrm>
              <a:off x="4246372" y="6530340"/>
              <a:ext cx="955040" cy="11430"/>
            </a:xfrm>
            <a:custGeom>
              <a:avLst/>
              <a:gdLst/>
              <a:ahLst/>
              <a:cxnLst/>
              <a:rect l="l" t="t" r="r" b="b"/>
              <a:pathLst>
                <a:path w="955039" h="11429">
                  <a:moveTo>
                    <a:pt x="368655" y="0"/>
                  </a:moveTo>
                  <a:lnTo>
                    <a:pt x="4572" y="0"/>
                  </a:lnTo>
                  <a:lnTo>
                    <a:pt x="0" y="11430"/>
                  </a:lnTo>
                  <a:lnTo>
                    <a:pt x="355396" y="11430"/>
                  </a:lnTo>
                  <a:lnTo>
                    <a:pt x="368655" y="0"/>
                  </a:lnTo>
                  <a:close/>
                </a:path>
                <a:path w="955039" h="11429">
                  <a:moveTo>
                    <a:pt x="954760" y="0"/>
                  </a:moveTo>
                  <a:lnTo>
                    <a:pt x="600735" y="0"/>
                  </a:lnTo>
                  <a:lnTo>
                    <a:pt x="603402" y="11430"/>
                  </a:lnTo>
                  <a:lnTo>
                    <a:pt x="950366" y="11430"/>
                  </a:lnTo>
                  <a:lnTo>
                    <a:pt x="954760" y="0"/>
                  </a:lnTo>
                  <a:close/>
                </a:path>
              </a:pathLst>
            </a:custGeom>
            <a:solidFill>
              <a:srgbClr val="00C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6" name="object 2356"/>
            <p:cNvSpPr/>
            <p:nvPr/>
          </p:nvSpPr>
          <p:spPr>
            <a:xfrm>
              <a:off x="4238041" y="6540500"/>
              <a:ext cx="958215" cy="20320"/>
            </a:xfrm>
            <a:custGeom>
              <a:avLst/>
              <a:gdLst/>
              <a:ahLst/>
              <a:cxnLst/>
              <a:rect l="l" t="t" r="r" b="b"/>
              <a:pathLst>
                <a:path w="958214" h="20320">
                  <a:moveTo>
                    <a:pt x="365201" y="0"/>
                  </a:moveTo>
                  <a:lnTo>
                    <a:pt x="8839" y="0"/>
                  </a:lnTo>
                  <a:lnTo>
                    <a:pt x="4775" y="10160"/>
                  </a:lnTo>
                  <a:lnTo>
                    <a:pt x="1219" y="19050"/>
                  </a:lnTo>
                  <a:lnTo>
                    <a:pt x="0" y="20320"/>
                  </a:lnTo>
                  <a:lnTo>
                    <a:pt x="332689" y="20320"/>
                  </a:lnTo>
                  <a:lnTo>
                    <a:pt x="350469" y="12700"/>
                  </a:lnTo>
                  <a:lnTo>
                    <a:pt x="353415" y="10160"/>
                  </a:lnTo>
                  <a:lnTo>
                    <a:pt x="365201" y="0"/>
                  </a:lnTo>
                  <a:close/>
                </a:path>
                <a:path w="958214" h="20320">
                  <a:moveTo>
                    <a:pt x="957719" y="0"/>
                  </a:moveTo>
                  <a:lnTo>
                    <a:pt x="612317" y="0"/>
                  </a:lnTo>
                  <a:lnTo>
                    <a:pt x="612317" y="7620"/>
                  </a:lnTo>
                  <a:lnTo>
                    <a:pt x="613498" y="7620"/>
                  </a:lnTo>
                  <a:lnTo>
                    <a:pt x="613498" y="10160"/>
                  </a:lnTo>
                  <a:lnTo>
                    <a:pt x="613791" y="10160"/>
                  </a:lnTo>
                  <a:lnTo>
                    <a:pt x="616153" y="20320"/>
                  </a:lnTo>
                  <a:lnTo>
                    <a:pt x="948778" y="20320"/>
                  </a:lnTo>
                  <a:lnTo>
                    <a:pt x="954760" y="10160"/>
                  </a:lnTo>
                  <a:lnTo>
                    <a:pt x="955509" y="10160"/>
                  </a:lnTo>
                  <a:lnTo>
                    <a:pt x="955509" y="7620"/>
                  </a:lnTo>
                  <a:lnTo>
                    <a:pt x="957719" y="7620"/>
                  </a:lnTo>
                  <a:lnTo>
                    <a:pt x="957719" y="0"/>
                  </a:lnTo>
                  <a:close/>
                </a:path>
              </a:pathLst>
            </a:custGeom>
            <a:solidFill>
              <a:srgbClr val="00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7" name="object 2357"/>
            <p:cNvSpPr/>
            <p:nvPr/>
          </p:nvSpPr>
          <p:spPr>
            <a:xfrm>
              <a:off x="4228338" y="6560820"/>
              <a:ext cx="956310" cy="10160"/>
            </a:xfrm>
            <a:custGeom>
              <a:avLst/>
              <a:gdLst/>
              <a:ahLst/>
              <a:cxnLst/>
              <a:rect l="l" t="t" r="r" b="b"/>
              <a:pathLst>
                <a:path w="956310" h="10159">
                  <a:moveTo>
                    <a:pt x="342392" y="0"/>
                  </a:moveTo>
                  <a:lnTo>
                    <a:pt x="9702" y="0"/>
                  </a:lnTo>
                  <a:lnTo>
                    <a:pt x="0" y="10160"/>
                  </a:lnTo>
                  <a:lnTo>
                    <a:pt x="318681" y="10160"/>
                  </a:lnTo>
                  <a:lnTo>
                    <a:pt x="342392" y="0"/>
                  </a:lnTo>
                  <a:close/>
                </a:path>
                <a:path w="956310" h="10159">
                  <a:moveTo>
                    <a:pt x="955865" y="0"/>
                  </a:moveTo>
                  <a:lnTo>
                    <a:pt x="626897" y="0"/>
                  </a:lnTo>
                  <a:lnTo>
                    <a:pt x="626897" y="8890"/>
                  </a:lnTo>
                  <a:lnTo>
                    <a:pt x="628078" y="8890"/>
                  </a:lnTo>
                  <a:lnTo>
                    <a:pt x="628078" y="10160"/>
                  </a:lnTo>
                  <a:lnTo>
                    <a:pt x="952411" y="10160"/>
                  </a:lnTo>
                  <a:lnTo>
                    <a:pt x="952411" y="8890"/>
                  </a:lnTo>
                  <a:lnTo>
                    <a:pt x="955865" y="8890"/>
                  </a:lnTo>
                  <a:lnTo>
                    <a:pt x="955865" y="0"/>
                  </a:lnTo>
                  <a:close/>
                </a:path>
              </a:pathLst>
            </a:custGeom>
            <a:solidFill>
              <a:srgbClr val="00C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8" name="object 2358"/>
            <p:cNvSpPr/>
            <p:nvPr/>
          </p:nvSpPr>
          <p:spPr>
            <a:xfrm>
              <a:off x="4221670" y="6569710"/>
              <a:ext cx="956310" cy="10160"/>
            </a:xfrm>
            <a:custGeom>
              <a:avLst/>
              <a:gdLst/>
              <a:ahLst/>
              <a:cxnLst/>
              <a:rect l="l" t="t" r="r" b="b"/>
              <a:pathLst>
                <a:path w="956310" h="10159">
                  <a:moveTo>
                    <a:pt x="320903" y="0"/>
                  </a:moveTo>
                  <a:lnTo>
                    <a:pt x="4851" y="0"/>
                  </a:lnTo>
                  <a:lnTo>
                    <a:pt x="4851" y="6350"/>
                  </a:lnTo>
                  <a:lnTo>
                    <a:pt x="0" y="6350"/>
                  </a:lnTo>
                  <a:lnTo>
                    <a:pt x="0" y="10160"/>
                  </a:lnTo>
                  <a:lnTo>
                    <a:pt x="308737" y="10160"/>
                  </a:lnTo>
                  <a:lnTo>
                    <a:pt x="308737" y="6350"/>
                  </a:lnTo>
                  <a:lnTo>
                    <a:pt x="320903" y="6350"/>
                  </a:lnTo>
                  <a:lnTo>
                    <a:pt x="320903" y="0"/>
                  </a:lnTo>
                  <a:close/>
                </a:path>
                <a:path w="956310" h="10159">
                  <a:moveTo>
                    <a:pt x="955687" y="0"/>
                  </a:moveTo>
                  <a:lnTo>
                    <a:pt x="635330" y="0"/>
                  </a:lnTo>
                  <a:lnTo>
                    <a:pt x="635330" y="6350"/>
                  </a:lnTo>
                  <a:lnTo>
                    <a:pt x="636079" y="6350"/>
                  </a:lnTo>
                  <a:lnTo>
                    <a:pt x="636079" y="10160"/>
                  </a:lnTo>
                  <a:lnTo>
                    <a:pt x="948918" y="10160"/>
                  </a:lnTo>
                  <a:lnTo>
                    <a:pt x="948918" y="6350"/>
                  </a:lnTo>
                  <a:lnTo>
                    <a:pt x="955687" y="6350"/>
                  </a:lnTo>
                  <a:lnTo>
                    <a:pt x="955687" y="0"/>
                  </a:lnTo>
                  <a:close/>
                </a:path>
              </a:pathLst>
            </a:custGeom>
            <a:solidFill>
              <a:srgbClr val="00C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9" name="object 2359"/>
            <p:cNvSpPr/>
            <p:nvPr/>
          </p:nvSpPr>
          <p:spPr>
            <a:xfrm>
              <a:off x="4211117" y="6579870"/>
              <a:ext cx="956944" cy="10160"/>
            </a:xfrm>
            <a:custGeom>
              <a:avLst/>
              <a:gdLst/>
              <a:ahLst/>
              <a:cxnLst/>
              <a:rect l="l" t="t" r="r" b="b"/>
              <a:pathLst>
                <a:path w="956945" h="10159">
                  <a:moveTo>
                    <a:pt x="305003" y="0"/>
                  </a:moveTo>
                  <a:lnTo>
                    <a:pt x="5105" y="0"/>
                  </a:lnTo>
                  <a:lnTo>
                    <a:pt x="5105" y="7620"/>
                  </a:lnTo>
                  <a:lnTo>
                    <a:pt x="0" y="7620"/>
                  </a:lnTo>
                  <a:lnTo>
                    <a:pt x="0" y="10160"/>
                  </a:lnTo>
                  <a:lnTo>
                    <a:pt x="292303" y="10160"/>
                  </a:lnTo>
                  <a:lnTo>
                    <a:pt x="292303" y="7620"/>
                  </a:lnTo>
                  <a:lnTo>
                    <a:pt x="305003" y="7620"/>
                  </a:lnTo>
                  <a:lnTo>
                    <a:pt x="305003" y="0"/>
                  </a:lnTo>
                  <a:close/>
                </a:path>
                <a:path w="956945" h="10159">
                  <a:moveTo>
                    <a:pt x="956932" y="0"/>
                  </a:moveTo>
                  <a:lnTo>
                    <a:pt x="646633" y="0"/>
                  </a:lnTo>
                  <a:lnTo>
                    <a:pt x="646633" y="10160"/>
                  </a:lnTo>
                  <a:lnTo>
                    <a:pt x="943381" y="10160"/>
                  </a:lnTo>
                  <a:lnTo>
                    <a:pt x="956932" y="0"/>
                  </a:lnTo>
                  <a:close/>
                </a:path>
              </a:pathLst>
            </a:custGeom>
            <a:solidFill>
              <a:srgbClr val="00C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0" name="object 2360"/>
            <p:cNvSpPr/>
            <p:nvPr/>
          </p:nvSpPr>
          <p:spPr>
            <a:xfrm>
              <a:off x="4197845" y="6590030"/>
              <a:ext cx="956944" cy="10160"/>
            </a:xfrm>
            <a:custGeom>
              <a:avLst/>
              <a:gdLst/>
              <a:ahLst/>
              <a:cxnLst/>
              <a:rect l="l" t="t" r="r" b="b"/>
              <a:pathLst>
                <a:path w="956945" h="10159">
                  <a:moveTo>
                    <a:pt x="302399" y="0"/>
                  </a:moveTo>
                  <a:lnTo>
                    <a:pt x="11785" y="0"/>
                  </a:lnTo>
                  <a:lnTo>
                    <a:pt x="0" y="10160"/>
                  </a:lnTo>
                  <a:lnTo>
                    <a:pt x="276999" y="10160"/>
                  </a:lnTo>
                  <a:lnTo>
                    <a:pt x="302399" y="0"/>
                  </a:lnTo>
                  <a:close/>
                </a:path>
                <a:path w="956945" h="10159">
                  <a:moveTo>
                    <a:pt x="956652" y="0"/>
                  </a:moveTo>
                  <a:lnTo>
                    <a:pt x="659904" y="0"/>
                  </a:lnTo>
                  <a:lnTo>
                    <a:pt x="659904" y="10160"/>
                  </a:lnTo>
                  <a:lnTo>
                    <a:pt x="943114" y="10160"/>
                  </a:lnTo>
                  <a:lnTo>
                    <a:pt x="956652" y="0"/>
                  </a:lnTo>
                  <a:close/>
                </a:path>
              </a:pathLst>
            </a:custGeom>
            <a:solidFill>
              <a:srgbClr val="00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1" name="object 2361"/>
            <p:cNvSpPr/>
            <p:nvPr/>
          </p:nvSpPr>
          <p:spPr>
            <a:xfrm>
              <a:off x="4186059" y="6598920"/>
              <a:ext cx="956310" cy="11430"/>
            </a:xfrm>
            <a:custGeom>
              <a:avLst/>
              <a:gdLst/>
              <a:ahLst/>
              <a:cxnLst/>
              <a:rect l="l" t="t" r="r" b="b"/>
              <a:pathLst>
                <a:path w="956310" h="11429">
                  <a:moveTo>
                    <a:pt x="291960" y="0"/>
                  </a:moveTo>
                  <a:lnTo>
                    <a:pt x="13271" y="0"/>
                  </a:lnTo>
                  <a:lnTo>
                    <a:pt x="0" y="11430"/>
                  </a:lnTo>
                  <a:lnTo>
                    <a:pt x="263385" y="11430"/>
                  </a:lnTo>
                  <a:lnTo>
                    <a:pt x="291960" y="0"/>
                  </a:lnTo>
                  <a:close/>
                </a:path>
                <a:path w="956310" h="11429">
                  <a:moveTo>
                    <a:pt x="955738" y="0"/>
                  </a:moveTo>
                  <a:lnTo>
                    <a:pt x="671690" y="0"/>
                  </a:lnTo>
                  <a:lnTo>
                    <a:pt x="671690" y="1270"/>
                  </a:lnTo>
                  <a:lnTo>
                    <a:pt x="671690" y="11430"/>
                  </a:lnTo>
                  <a:lnTo>
                    <a:pt x="947585" y="11430"/>
                  </a:lnTo>
                  <a:lnTo>
                    <a:pt x="947585" y="1270"/>
                  </a:lnTo>
                  <a:lnTo>
                    <a:pt x="955738" y="1270"/>
                  </a:lnTo>
                  <a:lnTo>
                    <a:pt x="955738" y="0"/>
                  </a:lnTo>
                  <a:close/>
                </a:path>
              </a:pathLst>
            </a:custGeom>
            <a:solidFill>
              <a:srgbClr val="00D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2" name="object 2362"/>
            <p:cNvSpPr/>
            <p:nvPr/>
          </p:nvSpPr>
          <p:spPr>
            <a:xfrm>
              <a:off x="4173892" y="6609080"/>
              <a:ext cx="954405" cy="11430"/>
            </a:xfrm>
            <a:custGeom>
              <a:avLst/>
              <a:gdLst/>
              <a:ahLst/>
              <a:cxnLst/>
              <a:rect l="l" t="t" r="r" b="b"/>
              <a:pathLst>
                <a:path w="954404" h="11429">
                  <a:moveTo>
                    <a:pt x="954288" y="0"/>
                  </a:moveTo>
                  <a:lnTo>
                    <a:pt x="683857" y="0"/>
                  </a:lnTo>
                  <a:lnTo>
                    <a:pt x="683857" y="11430"/>
                  </a:lnTo>
                  <a:lnTo>
                    <a:pt x="937857" y="11430"/>
                  </a:lnTo>
                  <a:lnTo>
                    <a:pt x="954288" y="0"/>
                  </a:lnTo>
                  <a:close/>
                </a:path>
                <a:path w="954404" h="11429">
                  <a:moveTo>
                    <a:pt x="278727" y="0"/>
                  </a:moveTo>
                  <a:lnTo>
                    <a:pt x="13653" y="0"/>
                  </a:lnTo>
                  <a:lnTo>
                    <a:pt x="1867" y="10160"/>
                  </a:lnTo>
                  <a:lnTo>
                    <a:pt x="0" y="11430"/>
                  </a:lnTo>
                  <a:lnTo>
                    <a:pt x="247208" y="11430"/>
                  </a:lnTo>
                  <a:lnTo>
                    <a:pt x="253327" y="10160"/>
                  </a:lnTo>
                  <a:lnTo>
                    <a:pt x="278727" y="0"/>
                  </a:lnTo>
                  <a:close/>
                </a:path>
              </a:pathLst>
            </a:custGeom>
            <a:solidFill>
              <a:srgbClr val="00D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3" name="object 2363"/>
            <p:cNvSpPr/>
            <p:nvPr/>
          </p:nvSpPr>
          <p:spPr>
            <a:xfrm>
              <a:off x="4158945" y="6619240"/>
              <a:ext cx="955040" cy="11430"/>
            </a:xfrm>
            <a:custGeom>
              <a:avLst/>
              <a:gdLst/>
              <a:ahLst/>
              <a:cxnLst/>
              <a:rect l="l" t="t" r="r" b="b"/>
              <a:pathLst>
                <a:path w="955039" h="11429">
                  <a:moveTo>
                    <a:pt x="268274" y="0"/>
                  </a:moveTo>
                  <a:lnTo>
                    <a:pt x="16814" y="0"/>
                  </a:lnTo>
                  <a:lnTo>
                    <a:pt x="0" y="11430"/>
                  </a:lnTo>
                  <a:lnTo>
                    <a:pt x="213194" y="11430"/>
                  </a:lnTo>
                  <a:lnTo>
                    <a:pt x="268274" y="0"/>
                  </a:lnTo>
                  <a:close/>
                </a:path>
                <a:path w="955039" h="11429">
                  <a:moveTo>
                    <a:pt x="954620" y="0"/>
                  </a:moveTo>
                  <a:lnTo>
                    <a:pt x="698804" y="0"/>
                  </a:lnTo>
                  <a:lnTo>
                    <a:pt x="698804" y="11430"/>
                  </a:lnTo>
                  <a:lnTo>
                    <a:pt x="938199" y="11430"/>
                  </a:lnTo>
                  <a:lnTo>
                    <a:pt x="954620" y="0"/>
                  </a:lnTo>
                  <a:close/>
                </a:path>
              </a:pathLst>
            </a:custGeom>
            <a:solidFill>
              <a:srgbClr val="00D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4" name="object 2364"/>
            <p:cNvSpPr/>
            <p:nvPr/>
          </p:nvSpPr>
          <p:spPr>
            <a:xfrm>
              <a:off x="4145876" y="6629400"/>
              <a:ext cx="953135" cy="10160"/>
            </a:xfrm>
            <a:custGeom>
              <a:avLst/>
              <a:gdLst/>
              <a:ahLst/>
              <a:cxnLst/>
              <a:rect l="l" t="t" r="r" b="b"/>
              <a:pathLst>
                <a:path w="953135" h="10159">
                  <a:moveTo>
                    <a:pt x="232384" y="0"/>
                  </a:moveTo>
                  <a:lnTo>
                    <a:pt x="14935" y="0"/>
                  </a:lnTo>
                  <a:lnTo>
                    <a:pt x="0" y="10160"/>
                  </a:lnTo>
                  <a:lnTo>
                    <a:pt x="183426" y="10160"/>
                  </a:lnTo>
                  <a:lnTo>
                    <a:pt x="232384" y="0"/>
                  </a:lnTo>
                  <a:close/>
                </a:path>
                <a:path w="953135" h="10159">
                  <a:moveTo>
                    <a:pt x="953084" y="0"/>
                  </a:moveTo>
                  <a:lnTo>
                    <a:pt x="711873" y="0"/>
                  </a:lnTo>
                  <a:lnTo>
                    <a:pt x="711873" y="10160"/>
                  </a:lnTo>
                  <a:lnTo>
                    <a:pt x="938479" y="10160"/>
                  </a:lnTo>
                  <a:lnTo>
                    <a:pt x="953084" y="0"/>
                  </a:lnTo>
                  <a:close/>
                </a:path>
              </a:pathLst>
            </a:custGeom>
            <a:solidFill>
              <a:srgbClr val="00D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5" name="object 2365"/>
            <p:cNvSpPr/>
            <p:nvPr/>
          </p:nvSpPr>
          <p:spPr>
            <a:xfrm>
              <a:off x="4127563" y="6639560"/>
              <a:ext cx="956310" cy="10160"/>
            </a:xfrm>
            <a:custGeom>
              <a:avLst/>
              <a:gdLst/>
              <a:ahLst/>
              <a:cxnLst/>
              <a:rect l="l" t="t" r="r" b="b"/>
              <a:pathLst>
                <a:path w="956310" h="10159">
                  <a:moveTo>
                    <a:pt x="198691" y="0"/>
                  </a:moveTo>
                  <a:lnTo>
                    <a:pt x="17373" y="0"/>
                  </a:lnTo>
                  <a:lnTo>
                    <a:pt x="17373" y="1270"/>
                  </a:lnTo>
                  <a:lnTo>
                    <a:pt x="9588" y="1270"/>
                  </a:lnTo>
                  <a:lnTo>
                    <a:pt x="9588" y="7620"/>
                  </a:lnTo>
                  <a:lnTo>
                    <a:pt x="0" y="7620"/>
                  </a:lnTo>
                  <a:lnTo>
                    <a:pt x="0" y="10160"/>
                  </a:lnTo>
                  <a:lnTo>
                    <a:pt x="158483" y="10160"/>
                  </a:lnTo>
                  <a:lnTo>
                    <a:pt x="158483" y="7620"/>
                  </a:lnTo>
                  <a:lnTo>
                    <a:pt x="180327" y="7620"/>
                  </a:lnTo>
                  <a:lnTo>
                    <a:pt x="180327" y="1270"/>
                  </a:lnTo>
                  <a:lnTo>
                    <a:pt x="198691" y="1270"/>
                  </a:lnTo>
                  <a:lnTo>
                    <a:pt x="198691" y="0"/>
                  </a:lnTo>
                  <a:close/>
                </a:path>
                <a:path w="956310" h="10159">
                  <a:moveTo>
                    <a:pt x="955878" y="0"/>
                  </a:moveTo>
                  <a:lnTo>
                    <a:pt x="730186" y="0"/>
                  </a:lnTo>
                  <a:lnTo>
                    <a:pt x="730186" y="1270"/>
                  </a:lnTo>
                  <a:lnTo>
                    <a:pt x="730186" y="10160"/>
                  </a:lnTo>
                  <a:lnTo>
                    <a:pt x="944092" y="10160"/>
                  </a:lnTo>
                  <a:lnTo>
                    <a:pt x="944092" y="1270"/>
                  </a:lnTo>
                  <a:lnTo>
                    <a:pt x="955878" y="1270"/>
                  </a:lnTo>
                  <a:lnTo>
                    <a:pt x="955878" y="0"/>
                  </a:lnTo>
                  <a:close/>
                </a:path>
              </a:pathLst>
            </a:custGeom>
            <a:solidFill>
              <a:srgbClr val="00D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6" name="object 2366"/>
            <p:cNvSpPr/>
            <p:nvPr/>
          </p:nvSpPr>
          <p:spPr>
            <a:xfrm>
              <a:off x="4102900" y="6649720"/>
              <a:ext cx="955040" cy="10160"/>
            </a:xfrm>
            <a:custGeom>
              <a:avLst/>
              <a:gdLst/>
              <a:ahLst/>
              <a:cxnLst/>
              <a:rect l="l" t="t" r="r" b="b"/>
              <a:pathLst>
                <a:path w="955039" h="10159">
                  <a:moveTo>
                    <a:pt x="176593" y="0"/>
                  </a:moveTo>
                  <a:lnTo>
                    <a:pt x="21920" y="0"/>
                  </a:lnTo>
                  <a:lnTo>
                    <a:pt x="0" y="10160"/>
                  </a:lnTo>
                  <a:lnTo>
                    <a:pt x="124193" y="10160"/>
                  </a:lnTo>
                  <a:lnTo>
                    <a:pt x="176593" y="0"/>
                  </a:lnTo>
                  <a:close/>
                </a:path>
                <a:path w="955039" h="10159">
                  <a:moveTo>
                    <a:pt x="954760" y="0"/>
                  </a:moveTo>
                  <a:lnTo>
                    <a:pt x="754849" y="0"/>
                  </a:lnTo>
                  <a:lnTo>
                    <a:pt x="754849" y="2540"/>
                  </a:lnTo>
                  <a:lnTo>
                    <a:pt x="752944" y="2540"/>
                  </a:lnTo>
                  <a:lnTo>
                    <a:pt x="752944" y="10160"/>
                  </a:lnTo>
                  <a:lnTo>
                    <a:pt x="942327" y="10160"/>
                  </a:lnTo>
                  <a:lnTo>
                    <a:pt x="942327" y="2540"/>
                  </a:lnTo>
                  <a:lnTo>
                    <a:pt x="954760" y="2540"/>
                  </a:lnTo>
                  <a:lnTo>
                    <a:pt x="954760" y="0"/>
                  </a:lnTo>
                  <a:close/>
                </a:path>
              </a:pathLst>
            </a:custGeom>
            <a:solidFill>
              <a:srgbClr val="00D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7" name="object 2367"/>
            <p:cNvSpPr/>
            <p:nvPr/>
          </p:nvSpPr>
          <p:spPr>
            <a:xfrm>
              <a:off x="4081780" y="6658610"/>
              <a:ext cx="957580" cy="11430"/>
            </a:xfrm>
            <a:custGeom>
              <a:avLst/>
              <a:gdLst/>
              <a:ahLst/>
              <a:cxnLst/>
              <a:rect l="l" t="t" r="r" b="b"/>
              <a:pathLst>
                <a:path w="957579" h="11429">
                  <a:moveTo>
                    <a:pt x="135483" y="0"/>
                  </a:moveTo>
                  <a:lnTo>
                    <a:pt x="17005" y="0"/>
                  </a:lnTo>
                  <a:lnTo>
                    <a:pt x="17005" y="6350"/>
                  </a:lnTo>
                  <a:lnTo>
                    <a:pt x="0" y="6350"/>
                  </a:lnTo>
                  <a:lnTo>
                    <a:pt x="0" y="11430"/>
                  </a:lnTo>
                  <a:lnTo>
                    <a:pt x="106006" y="11430"/>
                  </a:lnTo>
                  <a:lnTo>
                    <a:pt x="106006" y="6350"/>
                  </a:lnTo>
                  <a:lnTo>
                    <a:pt x="135483" y="6350"/>
                  </a:lnTo>
                  <a:lnTo>
                    <a:pt x="135483" y="0"/>
                  </a:lnTo>
                  <a:close/>
                </a:path>
                <a:path w="957579" h="11429">
                  <a:moveTo>
                    <a:pt x="957224" y="0"/>
                  </a:moveTo>
                  <a:lnTo>
                    <a:pt x="772795" y="0"/>
                  </a:lnTo>
                  <a:lnTo>
                    <a:pt x="767080" y="11430"/>
                  </a:lnTo>
                  <a:lnTo>
                    <a:pt x="929233" y="11430"/>
                  </a:lnTo>
                  <a:lnTo>
                    <a:pt x="957224" y="0"/>
                  </a:lnTo>
                  <a:close/>
                </a:path>
              </a:pathLst>
            </a:custGeom>
            <a:solidFill>
              <a:srgbClr val="00D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8" name="object 2368"/>
            <p:cNvSpPr/>
            <p:nvPr/>
          </p:nvSpPr>
          <p:spPr>
            <a:xfrm>
              <a:off x="4041139" y="6668770"/>
              <a:ext cx="973455" cy="10160"/>
            </a:xfrm>
            <a:custGeom>
              <a:avLst/>
              <a:gdLst/>
              <a:ahLst/>
              <a:cxnLst/>
              <a:rect l="l" t="t" r="r" b="b"/>
              <a:pathLst>
                <a:path w="973454" h="10159">
                  <a:moveTo>
                    <a:pt x="972995" y="0"/>
                  </a:moveTo>
                  <a:lnTo>
                    <a:pt x="808355" y="0"/>
                  </a:lnTo>
                  <a:lnTo>
                    <a:pt x="803910" y="8889"/>
                  </a:lnTo>
                  <a:lnTo>
                    <a:pt x="802978" y="10159"/>
                  </a:lnTo>
                  <a:lnTo>
                    <a:pt x="946283" y="10159"/>
                  </a:lnTo>
                  <a:lnTo>
                    <a:pt x="951230" y="8889"/>
                  </a:lnTo>
                  <a:lnTo>
                    <a:pt x="972995" y="0"/>
                  </a:lnTo>
                  <a:close/>
                </a:path>
                <a:path w="973454" h="10159">
                  <a:moveTo>
                    <a:pt x="140101" y="0"/>
                  </a:moveTo>
                  <a:lnTo>
                    <a:pt x="35560" y="0"/>
                  </a:lnTo>
                  <a:lnTo>
                    <a:pt x="0" y="8889"/>
                  </a:lnTo>
                  <a:lnTo>
                    <a:pt x="127000" y="2539"/>
                  </a:lnTo>
                  <a:lnTo>
                    <a:pt x="140101" y="0"/>
                  </a:lnTo>
                  <a:close/>
                </a:path>
              </a:pathLst>
            </a:custGeom>
            <a:solidFill>
              <a:srgbClr val="00D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9" name="object 2369"/>
            <p:cNvSpPr/>
            <p:nvPr/>
          </p:nvSpPr>
          <p:spPr>
            <a:xfrm>
              <a:off x="4836668" y="6678930"/>
              <a:ext cx="151130" cy="10160"/>
            </a:xfrm>
            <a:custGeom>
              <a:avLst/>
              <a:gdLst/>
              <a:ahLst/>
              <a:cxnLst/>
              <a:rect l="l" t="t" r="r" b="b"/>
              <a:pathLst>
                <a:path w="151129" h="10159">
                  <a:moveTo>
                    <a:pt x="150755" y="0"/>
                  </a:moveTo>
                  <a:lnTo>
                    <a:pt x="7450" y="0"/>
                  </a:lnTo>
                  <a:lnTo>
                    <a:pt x="0" y="10160"/>
                  </a:lnTo>
                  <a:lnTo>
                    <a:pt x="111185" y="10160"/>
                  </a:lnTo>
                  <a:lnTo>
                    <a:pt x="150755" y="0"/>
                  </a:lnTo>
                  <a:close/>
                </a:path>
              </a:pathLst>
            </a:custGeom>
            <a:solidFill>
              <a:srgbClr val="00D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0" name="object 2370"/>
            <p:cNvSpPr/>
            <p:nvPr/>
          </p:nvSpPr>
          <p:spPr>
            <a:xfrm>
              <a:off x="4829099" y="6689090"/>
              <a:ext cx="104139" cy="10160"/>
            </a:xfrm>
            <a:custGeom>
              <a:avLst/>
              <a:gdLst/>
              <a:ahLst/>
              <a:cxnLst/>
              <a:rect l="l" t="t" r="r" b="b"/>
              <a:pathLst>
                <a:path w="104139" h="10159">
                  <a:moveTo>
                    <a:pt x="103911" y="0"/>
                  </a:moveTo>
                  <a:lnTo>
                    <a:pt x="4775" y="0"/>
                  </a:lnTo>
                  <a:lnTo>
                    <a:pt x="4775" y="7620"/>
                  </a:lnTo>
                  <a:lnTo>
                    <a:pt x="0" y="7620"/>
                  </a:lnTo>
                  <a:lnTo>
                    <a:pt x="0" y="10160"/>
                  </a:lnTo>
                  <a:lnTo>
                    <a:pt x="84124" y="10160"/>
                  </a:lnTo>
                  <a:lnTo>
                    <a:pt x="84124" y="7620"/>
                  </a:lnTo>
                  <a:lnTo>
                    <a:pt x="103911" y="7620"/>
                  </a:lnTo>
                  <a:lnTo>
                    <a:pt x="103911" y="0"/>
                  </a:lnTo>
                  <a:close/>
                </a:path>
              </a:pathLst>
            </a:custGeom>
            <a:solidFill>
              <a:srgbClr val="00D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1" name="object 2371"/>
            <p:cNvSpPr/>
            <p:nvPr/>
          </p:nvSpPr>
          <p:spPr>
            <a:xfrm>
              <a:off x="4813300" y="6697980"/>
              <a:ext cx="100330" cy="10160"/>
            </a:xfrm>
            <a:custGeom>
              <a:avLst/>
              <a:gdLst/>
              <a:ahLst/>
              <a:cxnLst/>
              <a:rect l="l" t="t" r="r" b="b"/>
              <a:pathLst>
                <a:path w="100329" h="10159">
                  <a:moveTo>
                    <a:pt x="99928" y="0"/>
                  </a:moveTo>
                  <a:lnTo>
                    <a:pt x="15804" y="0"/>
                  </a:lnTo>
                  <a:lnTo>
                    <a:pt x="0" y="10160"/>
                  </a:lnTo>
                  <a:lnTo>
                    <a:pt x="85089" y="3810"/>
                  </a:lnTo>
                  <a:lnTo>
                    <a:pt x="99928" y="0"/>
                  </a:lnTo>
                  <a:close/>
                </a:path>
              </a:pathLst>
            </a:custGeom>
            <a:solidFill>
              <a:srgbClr val="00D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2" name="object 2372"/>
            <p:cNvSpPr/>
            <p:nvPr/>
          </p:nvSpPr>
          <p:spPr>
            <a:xfrm>
              <a:off x="3571239" y="5523230"/>
              <a:ext cx="2493010" cy="1184910"/>
            </a:xfrm>
            <a:custGeom>
              <a:avLst/>
              <a:gdLst/>
              <a:ahLst/>
              <a:cxnLst/>
              <a:rect l="l" t="t" r="r" b="b"/>
              <a:pathLst>
                <a:path w="2493010" h="1184909">
                  <a:moveTo>
                    <a:pt x="1080770" y="492760"/>
                  </a:moveTo>
                  <a:lnTo>
                    <a:pt x="1068070" y="461010"/>
                  </a:lnTo>
                  <a:lnTo>
                    <a:pt x="1055370" y="434340"/>
                  </a:lnTo>
                  <a:lnTo>
                    <a:pt x="1017270" y="402590"/>
                  </a:lnTo>
                  <a:lnTo>
                    <a:pt x="977900" y="368300"/>
                  </a:lnTo>
                  <a:lnTo>
                    <a:pt x="928370" y="344170"/>
                  </a:lnTo>
                  <a:lnTo>
                    <a:pt x="855980" y="312420"/>
                  </a:lnTo>
                  <a:lnTo>
                    <a:pt x="759460" y="297180"/>
                  </a:lnTo>
                  <a:lnTo>
                    <a:pt x="628650" y="290830"/>
                  </a:lnTo>
                  <a:lnTo>
                    <a:pt x="560070" y="285750"/>
                  </a:lnTo>
                  <a:lnTo>
                    <a:pt x="481330" y="285750"/>
                  </a:lnTo>
                  <a:lnTo>
                    <a:pt x="422910" y="279400"/>
                  </a:lnTo>
                  <a:lnTo>
                    <a:pt x="346710" y="266700"/>
                  </a:lnTo>
                  <a:lnTo>
                    <a:pt x="288289" y="260350"/>
                  </a:lnTo>
                  <a:lnTo>
                    <a:pt x="237489" y="241300"/>
                  </a:lnTo>
                  <a:lnTo>
                    <a:pt x="185420" y="223520"/>
                  </a:lnTo>
                  <a:lnTo>
                    <a:pt x="148589" y="201930"/>
                  </a:lnTo>
                  <a:lnTo>
                    <a:pt x="148589" y="236220"/>
                  </a:lnTo>
                  <a:lnTo>
                    <a:pt x="171450" y="279400"/>
                  </a:lnTo>
                  <a:lnTo>
                    <a:pt x="212089" y="331470"/>
                  </a:lnTo>
                  <a:lnTo>
                    <a:pt x="275589" y="378460"/>
                  </a:lnTo>
                  <a:lnTo>
                    <a:pt x="309880" y="408940"/>
                  </a:lnTo>
                  <a:lnTo>
                    <a:pt x="359410" y="434340"/>
                  </a:lnTo>
                  <a:lnTo>
                    <a:pt x="412750" y="449580"/>
                  </a:lnTo>
                  <a:lnTo>
                    <a:pt x="469900" y="473710"/>
                  </a:lnTo>
                  <a:lnTo>
                    <a:pt x="534670" y="492760"/>
                  </a:lnTo>
                  <a:lnTo>
                    <a:pt x="605789" y="505460"/>
                  </a:lnTo>
                  <a:lnTo>
                    <a:pt x="695960" y="516890"/>
                  </a:lnTo>
                  <a:lnTo>
                    <a:pt x="779780" y="527050"/>
                  </a:lnTo>
                  <a:lnTo>
                    <a:pt x="598170" y="551180"/>
                  </a:lnTo>
                  <a:lnTo>
                    <a:pt x="457200" y="582930"/>
                  </a:lnTo>
                  <a:lnTo>
                    <a:pt x="386080" y="604520"/>
                  </a:lnTo>
                  <a:lnTo>
                    <a:pt x="332739" y="636270"/>
                  </a:lnTo>
                  <a:lnTo>
                    <a:pt x="288289" y="660400"/>
                  </a:lnTo>
                  <a:lnTo>
                    <a:pt x="224789" y="676910"/>
                  </a:lnTo>
                  <a:lnTo>
                    <a:pt x="134620" y="694690"/>
                  </a:lnTo>
                  <a:lnTo>
                    <a:pt x="0" y="707390"/>
                  </a:lnTo>
                  <a:lnTo>
                    <a:pt x="50800" y="726440"/>
                  </a:lnTo>
                  <a:lnTo>
                    <a:pt x="90170" y="737870"/>
                  </a:lnTo>
                  <a:lnTo>
                    <a:pt x="148589" y="748030"/>
                  </a:lnTo>
                  <a:lnTo>
                    <a:pt x="198120" y="754380"/>
                  </a:lnTo>
                  <a:lnTo>
                    <a:pt x="309880" y="759460"/>
                  </a:lnTo>
                  <a:lnTo>
                    <a:pt x="412750" y="754380"/>
                  </a:lnTo>
                  <a:lnTo>
                    <a:pt x="520700" y="741680"/>
                  </a:lnTo>
                  <a:lnTo>
                    <a:pt x="618489" y="726440"/>
                  </a:lnTo>
                  <a:lnTo>
                    <a:pt x="708660" y="707390"/>
                  </a:lnTo>
                  <a:lnTo>
                    <a:pt x="779780" y="688340"/>
                  </a:lnTo>
                  <a:lnTo>
                    <a:pt x="745489" y="720090"/>
                  </a:lnTo>
                  <a:lnTo>
                    <a:pt x="708660" y="748030"/>
                  </a:lnTo>
                  <a:lnTo>
                    <a:pt x="681989" y="778510"/>
                  </a:lnTo>
                  <a:lnTo>
                    <a:pt x="655320" y="803910"/>
                  </a:lnTo>
                  <a:lnTo>
                    <a:pt x="655320" y="830580"/>
                  </a:lnTo>
                  <a:lnTo>
                    <a:pt x="655320" y="862330"/>
                  </a:lnTo>
                  <a:lnTo>
                    <a:pt x="655320" y="890270"/>
                  </a:lnTo>
                  <a:lnTo>
                    <a:pt x="669289" y="927100"/>
                  </a:lnTo>
                  <a:lnTo>
                    <a:pt x="681989" y="963930"/>
                  </a:lnTo>
                  <a:lnTo>
                    <a:pt x="681989" y="998220"/>
                  </a:lnTo>
                  <a:lnTo>
                    <a:pt x="669289" y="1035050"/>
                  </a:lnTo>
                  <a:lnTo>
                    <a:pt x="642620" y="1062990"/>
                  </a:lnTo>
                  <a:lnTo>
                    <a:pt x="605789" y="1094740"/>
                  </a:lnTo>
                  <a:lnTo>
                    <a:pt x="574039" y="1116330"/>
                  </a:lnTo>
                  <a:lnTo>
                    <a:pt x="520700" y="1140460"/>
                  </a:lnTo>
                  <a:lnTo>
                    <a:pt x="469900" y="1153160"/>
                  </a:lnTo>
                  <a:lnTo>
                    <a:pt x="598170" y="1146810"/>
                  </a:lnTo>
                  <a:lnTo>
                    <a:pt x="721360" y="1122680"/>
                  </a:lnTo>
                  <a:lnTo>
                    <a:pt x="855980" y="1094740"/>
                  </a:lnTo>
                  <a:lnTo>
                    <a:pt x="965200" y="1051560"/>
                  </a:lnTo>
                  <a:lnTo>
                    <a:pt x="1017270" y="1028700"/>
                  </a:lnTo>
                  <a:lnTo>
                    <a:pt x="1055370" y="998220"/>
                  </a:lnTo>
                  <a:lnTo>
                    <a:pt x="1089660" y="974090"/>
                  </a:lnTo>
                  <a:lnTo>
                    <a:pt x="1112520" y="946150"/>
                  </a:lnTo>
                  <a:lnTo>
                    <a:pt x="1139189" y="914400"/>
                  </a:lnTo>
                  <a:lnTo>
                    <a:pt x="1139189" y="886460"/>
                  </a:lnTo>
                  <a:lnTo>
                    <a:pt x="1139189" y="855980"/>
                  </a:lnTo>
                  <a:lnTo>
                    <a:pt x="1126489" y="825500"/>
                  </a:lnTo>
                  <a:lnTo>
                    <a:pt x="1178560" y="849630"/>
                  </a:lnTo>
                  <a:lnTo>
                    <a:pt x="1216660" y="890270"/>
                  </a:lnTo>
                  <a:lnTo>
                    <a:pt x="1249680" y="939800"/>
                  </a:lnTo>
                  <a:lnTo>
                    <a:pt x="1273810" y="998220"/>
                  </a:lnTo>
                  <a:lnTo>
                    <a:pt x="1287780" y="1051560"/>
                  </a:lnTo>
                  <a:lnTo>
                    <a:pt x="1287780" y="1106170"/>
                  </a:lnTo>
                  <a:lnTo>
                    <a:pt x="1287780" y="1127760"/>
                  </a:lnTo>
                  <a:lnTo>
                    <a:pt x="1273810" y="1153160"/>
                  </a:lnTo>
                  <a:lnTo>
                    <a:pt x="1261110" y="1172210"/>
                  </a:lnTo>
                  <a:lnTo>
                    <a:pt x="1242060" y="1184910"/>
                  </a:lnTo>
                  <a:lnTo>
                    <a:pt x="1327150" y="1177290"/>
                  </a:lnTo>
                  <a:lnTo>
                    <a:pt x="1422400" y="1153160"/>
                  </a:lnTo>
                  <a:lnTo>
                    <a:pt x="1512570" y="1116330"/>
                  </a:lnTo>
                  <a:lnTo>
                    <a:pt x="1569720" y="1075690"/>
                  </a:lnTo>
                  <a:lnTo>
                    <a:pt x="1610360" y="1045210"/>
                  </a:lnTo>
                  <a:lnTo>
                    <a:pt x="1637030" y="991870"/>
                  </a:lnTo>
                  <a:lnTo>
                    <a:pt x="1649730" y="963930"/>
                  </a:lnTo>
                  <a:lnTo>
                    <a:pt x="1637030" y="927100"/>
                  </a:lnTo>
                  <a:lnTo>
                    <a:pt x="1623060" y="890270"/>
                  </a:lnTo>
                  <a:lnTo>
                    <a:pt x="1596389" y="855980"/>
                  </a:lnTo>
                  <a:lnTo>
                    <a:pt x="1564639" y="815340"/>
                  </a:lnTo>
                  <a:lnTo>
                    <a:pt x="1610360" y="819150"/>
                  </a:lnTo>
                  <a:lnTo>
                    <a:pt x="1662430" y="830580"/>
                  </a:lnTo>
                  <a:lnTo>
                    <a:pt x="1713230" y="836930"/>
                  </a:lnTo>
                  <a:lnTo>
                    <a:pt x="1757680" y="855980"/>
                  </a:lnTo>
                  <a:lnTo>
                    <a:pt x="1797050" y="868680"/>
                  </a:lnTo>
                  <a:lnTo>
                    <a:pt x="1835150" y="886460"/>
                  </a:lnTo>
                  <a:lnTo>
                    <a:pt x="1860550" y="902970"/>
                  </a:lnTo>
                  <a:lnTo>
                    <a:pt x="1874520" y="927100"/>
                  </a:lnTo>
                  <a:lnTo>
                    <a:pt x="1906270" y="946150"/>
                  </a:lnTo>
                  <a:lnTo>
                    <a:pt x="1972310" y="963930"/>
                  </a:lnTo>
                  <a:lnTo>
                    <a:pt x="2053589" y="979170"/>
                  </a:lnTo>
                  <a:lnTo>
                    <a:pt x="2143760" y="991870"/>
                  </a:lnTo>
                  <a:lnTo>
                    <a:pt x="2241550" y="998220"/>
                  </a:lnTo>
                  <a:lnTo>
                    <a:pt x="2344420" y="998220"/>
                  </a:lnTo>
                  <a:lnTo>
                    <a:pt x="2429510" y="998220"/>
                  </a:lnTo>
                  <a:lnTo>
                    <a:pt x="2493010" y="979170"/>
                  </a:lnTo>
                  <a:lnTo>
                    <a:pt x="2442210" y="967740"/>
                  </a:lnTo>
                  <a:lnTo>
                    <a:pt x="2376170" y="957580"/>
                  </a:lnTo>
                  <a:lnTo>
                    <a:pt x="2317750" y="933450"/>
                  </a:lnTo>
                  <a:lnTo>
                    <a:pt x="2268220" y="914400"/>
                  </a:lnTo>
                  <a:lnTo>
                    <a:pt x="2214880" y="890270"/>
                  </a:lnTo>
                  <a:lnTo>
                    <a:pt x="2183130" y="875030"/>
                  </a:lnTo>
                  <a:lnTo>
                    <a:pt x="2143760" y="849630"/>
                  </a:lnTo>
                  <a:lnTo>
                    <a:pt x="2143760" y="825500"/>
                  </a:lnTo>
                  <a:lnTo>
                    <a:pt x="2133600" y="808990"/>
                  </a:lnTo>
                  <a:lnTo>
                    <a:pt x="2106930" y="778510"/>
                  </a:lnTo>
                  <a:lnTo>
                    <a:pt x="2067560" y="741680"/>
                  </a:lnTo>
                  <a:lnTo>
                    <a:pt x="2021839" y="713740"/>
                  </a:lnTo>
                  <a:lnTo>
                    <a:pt x="1958339" y="681990"/>
                  </a:lnTo>
                  <a:lnTo>
                    <a:pt x="1887220" y="660400"/>
                  </a:lnTo>
                  <a:lnTo>
                    <a:pt x="1847850" y="647700"/>
                  </a:lnTo>
                  <a:lnTo>
                    <a:pt x="1811020" y="642620"/>
                  </a:lnTo>
                  <a:lnTo>
                    <a:pt x="1757680" y="642620"/>
                  </a:lnTo>
                  <a:lnTo>
                    <a:pt x="1713230" y="642620"/>
                  </a:lnTo>
                  <a:lnTo>
                    <a:pt x="1784350" y="615950"/>
                  </a:lnTo>
                  <a:lnTo>
                    <a:pt x="1860550" y="594360"/>
                  </a:lnTo>
                  <a:lnTo>
                    <a:pt x="1958339" y="582930"/>
                  </a:lnTo>
                  <a:lnTo>
                    <a:pt x="2053589" y="570230"/>
                  </a:lnTo>
                  <a:lnTo>
                    <a:pt x="2170430" y="563880"/>
                  </a:lnTo>
                  <a:lnTo>
                    <a:pt x="2268220" y="563880"/>
                  </a:lnTo>
                  <a:lnTo>
                    <a:pt x="2363470" y="570230"/>
                  </a:lnTo>
                  <a:lnTo>
                    <a:pt x="2452370" y="576580"/>
                  </a:lnTo>
                  <a:lnTo>
                    <a:pt x="2390140" y="538480"/>
                  </a:lnTo>
                  <a:lnTo>
                    <a:pt x="2292350" y="505460"/>
                  </a:lnTo>
                  <a:lnTo>
                    <a:pt x="2170430" y="467360"/>
                  </a:lnTo>
                  <a:lnTo>
                    <a:pt x="2035810" y="445770"/>
                  </a:lnTo>
                  <a:lnTo>
                    <a:pt x="1958339" y="439420"/>
                  </a:lnTo>
                  <a:lnTo>
                    <a:pt x="1887220" y="434340"/>
                  </a:lnTo>
                  <a:lnTo>
                    <a:pt x="1823720" y="434340"/>
                  </a:lnTo>
                  <a:lnTo>
                    <a:pt x="1744980" y="439420"/>
                  </a:lnTo>
                  <a:lnTo>
                    <a:pt x="1686560" y="445770"/>
                  </a:lnTo>
                  <a:lnTo>
                    <a:pt x="1623060" y="461010"/>
                  </a:lnTo>
                  <a:lnTo>
                    <a:pt x="1569720" y="486410"/>
                  </a:lnTo>
                  <a:lnTo>
                    <a:pt x="1525270" y="510540"/>
                  </a:lnTo>
                  <a:lnTo>
                    <a:pt x="1569720" y="467360"/>
                  </a:lnTo>
                  <a:lnTo>
                    <a:pt x="1610360" y="434340"/>
                  </a:lnTo>
                  <a:lnTo>
                    <a:pt x="1649730" y="389890"/>
                  </a:lnTo>
                  <a:lnTo>
                    <a:pt x="1673860" y="356870"/>
                  </a:lnTo>
                  <a:lnTo>
                    <a:pt x="1686560" y="318770"/>
                  </a:lnTo>
                  <a:lnTo>
                    <a:pt x="1686560" y="285750"/>
                  </a:lnTo>
                  <a:lnTo>
                    <a:pt x="1662430" y="247650"/>
                  </a:lnTo>
                  <a:lnTo>
                    <a:pt x="1623060" y="213360"/>
                  </a:lnTo>
                  <a:lnTo>
                    <a:pt x="1569720" y="176530"/>
                  </a:lnTo>
                  <a:lnTo>
                    <a:pt x="1537970" y="142240"/>
                  </a:lnTo>
                  <a:lnTo>
                    <a:pt x="1512570" y="111760"/>
                  </a:lnTo>
                  <a:lnTo>
                    <a:pt x="1488439" y="81280"/>
                  </a:lnTo>
                  <a:lnTo>
                    <a:pt x="1475739" y="59690"/>
                  </a:lnTo>
                  <a:lnTo>
                    <a:pt x="1461770" y="34290"/>
                  </a:lnTo>
                  <a:lnTo>
                    <a:pt x="1461770" y="15240"/>
                  </a:lnTo>
                  <a:lnTo>
                    <a:pt x="1461770" y="0"/>
                  </a:lnTo>
                  <a:lnTo>
                    <a:pt x="1403350" y="21590"/>
                  </a:lnTo>
                  <a:lnTo>
                    <a:pt x="1353820" y="53340"/>
                  </a:lnTo>
                  <a:lnTo>
                    <a:pt x="1287780" y="87630"/>
                  </a:lnTo>
                  <a:lnTo>
                    <a:pt x="1242060" y="130810"/>
                  </a:lnTo>
                  <a:lnTo>
                    <a:pt x="1192530" y="170180"/>
                  </a:lnTo>
                  <a:lnTo>
                    <a:pt x="1165860" y="213360"/>
                  </a:lnTo>
                  <a:lnTo>
                    <a:pt x="1153160" y="247650"/>
                  </a:lnTo>
                  <a:lnTo>
                    <a:pt x="1165860" y="285750"/>
                  </a:lnTo>
                  <a:lnTo>
                    <a:pt x="1178560" y="318770"/>
                  </a:lnTo>
                  <a:lnTo>
                    <a:pt x="1192530" y="350520"/>
                  </a:lnTo>
                  <a:lnTo>
                    <a:pt x="1192530" y="378460"/>
                  </a:lnTo>
                  <a:lnTo>
                    <a:pt x="1165860" y="434340"/>
                  </a:lnTo>
                  <a:lnTo>
                    <a:pt x="1112520" y="473710"/>
                  </a:lnTo>
                  <a:lnTo>
                    <a:pt x="1080770" y="492760"/>
                  </a:lnTo>
                  <a:close/>
                </a:path>
                <a:path w="2493010" h="1184909">
                  <a:moveTo>
                    <a:pt x="0" y="0"/>
                  </a:moveTo>
                  <a:lnTo>
                    <a:pt x="0" y="0"/>
                  </a:lnTo>
                </a:path>
                <a:path w="2493010" h="1184909">
                  <a:moveTo>
                    <a:pt x="2493010" y="1184910"/>
                  </a:moveTo>
                  <a:lnTo>
                    <a:pt x="2493010" y="118491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3" name="object 2373"/>
            <p:cNvSpPr/>
            <p:nvPr/>
          </p:nvSpPr>
          <p:spPr>
            <a:xfrm>
              <a:off x="2239010" y="6026150"/>
              <a:ext cx="2332990" cy="831850"/>
            </a:xfrm>
            <a:custGeom>
              <a:avLst/>
              <a:gdLst/>
              <a:ahLst/>
              <a:cxnLst/>
              <a:rect l="l" t="t" r="r" b="b"/>
              <a:pathLst>
                <a:path w="2332990" h="831850">
                  <a:moveTo>
                    <a:pt x="0" y="375920"/>
                  </a:moveTo>
                  <a:lnTo>
                    <a:pt x="59689" y="411480"/>
                  </a:lnTo>
                  <a:lnTo>
                    <a:pt x="107950" y="436880"/>
                  </a:lnTo>
                  <a:lnTo>
                    <a:pt x="180339" y="468630"/>
                  </a:lnTo>
                  <a:lnTo>
                    <a:pt x="242569" y="492759"/>
                  </a:lnTo>
                  <a:lnTo>
                    <a:pt x="384809" y="541020"/>
                  </a:lnTo>
                  <a:lnTo>
                    <a:pt x="519429" y="576580"/>
                  </a:lnTo>
                  <a:lnTo>
                    <a:pt x="661669" y="608330"/>
                  </a:lnTo>
                  <a:lnTo>
                    <a:pt x="792479" y="633730"/>
                  </a:lnTo>
                  <a:lnTo>
                    <a:pt x="913129" y="652780"/>
                  </a:lnTo>
                  <a:lnTo>
                    <a:pt x="1009650" y="662940"/>
                  </a:lnTo>
                  <a:lnTo>
                    <a:pt x="957579" y="676910"/>
                  </a:lnTo>
                  <a:lnTo>
                    <a:pt x="902969" y="687070"/>
                  </a:lnTo>
                  <a:lnTo>
                    <a:pt x="861059" y="703580"/>
                  </a:lnTo>
                  <a:lnTo>
                    <a:pt x="820419" y="713740"/>
                  </a:lnTo>
                  <a:lnTo>
                    <a:pt x="812800" y="736600"/>
                  </a:lnTo>
                  <a:lnTo>
                    <a:pt x="805179" y="764540"/>
                  </a:lnTo>
                  <a:lnTo>
                    <a:pt x="797559" y="788670"/>
                  </a:lnTo>
                  <a:lnTo>
                    <a:pt x="806493" y="831850"/>
                  </a:lnTo>
                  <a:lnTo>
                    <a:pt x="2332627" y="831850"/>
                  </a:lnTo>
                  <a:lnTo>
                    <a:pt x="2317750" y="828040"/>
                  </a:lnTo>
                  <a:lnTo>
                    <a:pt x="2241550" y="810260"/>
                  </a:lnTo>
                  <a:lnTo>
                    <a:pt x="2183976" y="802640"/>
                  </a:lnTo>
                  <a:lnTo>
                    <a:pt x="2016760" y="802640"/>
                  </a:lnTo>
                  <a:lnTo>
                    <a:pt x="2086610" y="783590"/>
                  </a:lnTo>
                  <a:lnTo>
                    <a:pt x="2145029" y="770890"/>
                  </a:lnTo>
                  <a:lnTo>
                    <a:pt x="2208529" y="748030"/>
                  </a:lnTo>
                  <a:lnTo>
                    <a:pt x="2247900" y="728980"/>
                  </a:lnTo>
                  <a:lnTo>
                    <a:pt x="2274569" y="701040"/>
                  </a:lnTo>
                  <a:lnTo>
                    <a:pt x="2283460" y="673100"/>
                  </a:lnTo>
                  <a:lnTo>
                    <a:pt x="2261869" y="631190"/>
                  </a:lnTo>
                  <a:lnTo>
                    <a:pt x="2246735" y="614680"/>
                  </a:lnTo>
                  <a:lnTo>
                    <a:pt x="1449069" y="614680"/>
                  </a:lnTo>
                  <a:lnTo>
                    <a:pt x="1440179" y="581660"/>
                  </a:lnTo>
                  <a:lnTo>
                    <a:pt x="1430019" y="553720"/>
                  </a:lnTo>
                  <a:lnTo>
                    <a:pt x="1403773" y="525780"/>
                  </a:lnTo>
                  <a:lnTo>
                    <a:pt x="1051560" y="525780"/>
                  </a:lnTo>
                  <a:lnTo>
                    <a:pt x="810259" y="474980"/>
                  </a:lnTo>
                  <a:lnTo>
                    <a:pt x="621029" y="448309"/>
                  </a:lnTo>
                  <a:lnTo>
                    <a:pt x="608964" y="447040"/>
                  </a:lnTo>
                  <a:lnTo>
                    <a:pt x="383539" y="447040"/>
                  </a:lnTo>
                  <a:lnTo>
                    <a:pt x="297179" y="436880"/>
                  </a:lnTo>
                  <a:lnTo>
                    <a:pt x="177800" y="416559"/>
                  </a:lnTo>
                  <a:lnTo>
                    <a:pt x="0" y="375920"/>
                  </a:lnTo>
                  <a:close/>
                </a:path>
                <a:path w="2332990" h="831850">
                  <a:moveTo>
                    <a:pt x="2155190" y="798830"/>
                  </a:moveTo>
                  <a:lnTo>
                    <a:pt x="2081529" y="800100"/>
                  </a:lnTo>
                  <a:lnTo>
                    <a:pt x="2016760" y="802640"/>
                  </a:lnTo>
                  <a:lnTo>
                    <a:pt x="2183976" y="802640"/>
                  </a:lnTo>
                  <a:lnTo>
                    <a:pt x="2155190" y="798830"/>
                  </a:lnTo>
                  <a:close/>
                </a:path>
                <a:path w="2332990" h="831850">
                  <a:moveTo>
                    <a:pt x="1987550" y="335280"/>
                  </a:moveTo>
                  <a:lnTo>
                    <a:pt x="1913889" y="342900"/>
                  </a:lnTo>
                  <a:lnTo>
                    <a:pt x="1819910" y="346709"/>
                  </a:lnTo>
                  <a:lnTo>
                    <a:pt x="1751329" y="367030"/>
                  </a:lnTo>
                  <a:lnTo>
                    <a:pt x="1676400" y="381000"/>
                  </a:lnTo>
                  <a:lnTo>
                    <a:pt x="1630679" y="407670"/>
                  </a:lnTo>
                  <a:lnTo>
                    <a:pt x="1605279" y="431800"/>
                  </a:lnTo>
                  <a:lnTo>
                    <a:pt x="1611629" y="469900"/>
                  </a:lnTo>
                  <a:lnTo>
                    <a:pt x="1629410" y="535940"/>
                  </a:lnTo>
                  <a:lnTo>
                    <a:pt x="1621789" y="560070"/>
                  </a:lnTo>
                  <a:lnTo>
                    <a:pt x="1573529" y="596900"/>
                  </a:lnTo>
                  <a:lnTo>
                    <a:pt x="1532889" y="605790"/>
                  </a:lnTo>
                  <a:lnTo>
                    <a:pt x="1494789" y="610870"/>
                  </a:lnTo>
                  <a:lnTo>
                    <a:pt x="1449069" y="614680"/>
                  </a:lnTo>
                  <a:lnTo>
                    <a:pt x="2246735" y="614680"/>
                  </a:lnTo>
                  <a:lnTo>
                    <a:pt x="2219960" y="585470"/>
                  </a:lnTo>
                  <a:lnTo>
                    <a:pt x="2161540" y="534670"/>
                  </a:lnTo>
                  <a:lnTo>
                    <a:pt x="2129790" y="491490"/>
                  </a:lnTo>
                  <a:lnTo>
                    <a:pt x="2103119" y="454659"/>
                  </a:lnTo>
                  <a:lnTo>
                    <a:pt x="2080260" y="420370"/>
                  </a:lnTo>
                  <a:lnTo>
                    <a:pt x="2070100" y="396240"/>
                  </a:lnTo>
                  <a:lnTo>
                    <a:pt x="2058669" y="369570"/>
                  </a:lnTo>
                  <a:lnTo>
                    <a:pt x="2063750" y="353059"/>
                  </a:lnTo>
                  <a:lnTo>
                    <a:pt x="2067560" y="340359"/>
                  </a:lnTo>
                  <a:lnTo>
                    <a:pt x="1987550" y="335280"/>
                  </a:lnTo>
                  <a:close/>
                </a:path>
                <a:path w="2332990" h="831850">
                  <a:moveTo>
                    <a:pt x="322579" y="0"/>
                  </a:moveTo>
                  <a:lnTo>
                    <a:pt x="312419" y="29209"/>
                  </a:lnTo>
                  <a:lnTo>
                    <a:pt x="332739" y="76200"/>
                  </a:lnTo>
                  <a:lnTo>
                    <a:pt x="369569" y="135890"/>
                  </a:lnTo>
                  <a:lnTo>
                    <a:pt x="439419" y="201929"/>
                  </a:lnTo>
                  <a:lnTo>
                    <a:pt x="476250" y="241300"/>
                  </a:lnTo>
                  <a:lnTo>
                    <a:pt x="534669" y="281940"/>
                  </a:lnTo>
                  <a:lnTo>
                    <a:pt x="598169" y="316230"/>
                  </a:lnTo>
                  <a:lnTo>
                    <a:pt x="666750" y="359409"/>
                  </a:lnTo>
                  <a:lnTo>
                    <a:pt x="744219" y="401320"/>
                  </a:lnTo>
                  <a:lnTo>
                    <a:pt x="833119" y="439420"/>
                  </a:lnTo>
                  <a:lnTo>
                    <a:pt x="1051560" y="525780"/>
                  </a:lnTo>
                  <a:lnTo>
                    <a:pt x="1403773" y="525780"/>
                  </a:lnTo>
                  <a:lnTo>
                    <a:pt x="1348739" y="467359"/>
                  </a:lnTo>
                  <a:lnTo>
                    <a:pt x="1290319" y="426720"/>
                  </a:lnTo>
                  <a:lnTo>
                    <a:pt x="1206500" y="372109"/>
                  </a:lnTo>
                  <a:lnTo>
                    <a:pt x="1084579" y="320040"/>
                  </a:lnTo>
                  <a:lnTo>
                    <a:pt x="831850" y="233679"/>
                  </a:lnTo>
                  <a:lnTo>
                    <a:pt x="728979" y="201929"/>
                  </a:lnTo>
                  <a:lnTo>
                    <a:pt x="656589" y="173990"/>
                  </a:lnTo>
                  <a:lnTo>
                    <a:pt x="561339" y="133350"/>
                  </a:lnTo>
                  <a:lnTo>
                    <a:pt x="487679" y="105409"/>
                  </a:lnTo>
                  <a:lnTo>
                    <a:pt x="427989" y="68579"/>
                  </a:lnTo>
                  <a:lnTo>
                    <a:pt x="363219" y="33020"/>
                  </a:lnTo>
                  <a:lnTo>
                    <a:pt x="322579" y="0"/>
                  </a:lnTo>
                  <a:close/>
                </a:path>
                <a:path w="2332990" h="831850">
                  <a:moveTo>
                    <a:pt x="524509" y="438150"/>
                  </a:moveTo>
                  <a:lnTo>
                    <a:pt x="447039" y="444500"/>
                  </a:lnTo>
                  <a:lnTo>
                    <a:pt x="383539" y="447040"/>
                  </a:lnTo>
                  <a:lnTo>
                    <a:pt x="608964" y="447040"/>
                  </a:lnTo>
                  <a:lnTo>
                    <a:pt x="524509" y="43815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4" name="object 2374"/>
            <p:cNvSpPr/>
            <p:nvPr/>
          </p:nvSpPr>
          <p:spPr>
            <a:xfrm>
              <a:off x="2239010" y="5795010"/>
              <a:ext cx="2332990" cy="1062990"/>
            </a:xfrm>
            <a:custGeom>
              <a:avLst/>
              <a:gdLst/>
              <a:ahLst/>
              <a:cxnLst/>
              <a:rect l="l" t="t" r="r" b="b"/>
              <a:pathLst>
                <a:path w="2332990" h="1062990">
                  <a:moveTo>
                    <a:pt x="1449069" y="845819"/>
                  </a:moveTo>
                  <a:lnTo>
                    <a:pt x="1430019" y="784859"/>
                  </a:lnTo>
                  <a:lnTo>
                    <a:pt x="1390650" y="742949"/>
                  </a:lnTo>
                  <a:lnTo>
                    <a:pt x="1348739" y="698499"/>
                  </a:lnTo>
                  <a:lnTo>
                    <a:pt x="1290319" y="657859"/>
                  </a:lnTo>
                  <a:lnTo>
                    <a:pt x="1206500" y="603249"/>
                  </a:lnTo>
                  <a:lnTo>
                    <a:pt x="1084579" y="551179"/>
                  </a:lnTo>
                  <a:lnTo>
                    <a:pt x="919479" y="495299"/>
                  </a:lnTo>
                  <a:lnTo>
                    <a:pt x="831850" y="464819"/>
                  </a:lnTo>
                  <a:lnTo>
                    <a:pt x="728979" y="433069"/>
                  </a:lnTo>
                  <a:lnTo>
                    <a:pt x="656589" y="405129"/>
                  </a:lnTo>
                  <a:lnTo>
                    <a:pt x="561339" y="364489"/>
                  </a:lnTo>
                  <a:lnTo>
                    <a:pt x="487679" y="336549"/>
                  </a:lnTo>
                  <a:lnTo>
                    <a:pt x="427989" y="299719"/>
                  </a:lnTo>
                  <a:lnTo>
                    <a:pt x="363219" y="264159"/>
                  </a:lnTo>
                  <a:lnTo>
                    <a:pt x="322579" y="231139"/>
                  </a:lnTo>
                  <a:lnTo>
                    <a:pt x="312419" y="260349"/>
                  </a:lnTo>
                  <a:lnTo>
                    <a:pt x="332739" y="307339"/>
                  </a:lnTo>
                  <a:lnTo>
                    <a:pt x="369569" y="367029"/>
                  </a:lnTo>
                  <a:lnTo>
                    <a:pt x="439419" y="433069"/>
                  </a:lnTo>
                  <a:lnTo>
                    <a:pt x="476250" y="472439"/>
                  </a:lnTo>
                  <a:lnTo>
                    <a:pt x="534669" y="513079"/>
                  </a:lnTo>
                  <a:lnTo>
                    <a:pt x="598169" y="547369"/>
                  </a:lnTo>
                  <a:lnTo>
                    <a:pt x="666750" y="590549"/>
                  </a:lnTo>
                  <a:lnTo>
                    <a:pt x="744219" y="632459"/>
                  </a:lnTo>
                  <a:lnTo>
                    <a:pt x="833119" y="670559"/>
                  </a:lnTo>
                  <a:lnTo>
                    <a:pt x="944879" y="715009"/>
                  </a:lnTo>
                  <a:lnTo>
                    <a:pt x="1051560" y="756919"/>
                  </a:lnTo>
                  <a:lnTo>
                    <a:pt x="810259" y="706119"/>
                  </a:lnTo>
                  <a:lnTo>
                    <a:pt x="621029" y="679449"/>
                  </a:lnTo>
                  <a:lnTo>
                    <a:pt x="524509" y="669289"/>
                  </a:lnTo>
                  <a:lnTo>
                    <a:pt x="447039" y="675639"/>
                  </a:lnTo>
                  <a:lnTo>
                    <a:pt x="383539" y="678179"/>
                  </a:lnTo>
                  <a:lnTo>
                    <a:pt x="297179" y="668019"/>
                  </a:lnTo>
                  <a:lnTo>
                    <a:pt x="177800" y="647699"/>
                  </a:lnTo>
                  <a:lnTo>
                    <a:pt x="0" y="607059"/>
                  </a:lnTo>
                  <a:lnTo>
                    <a:pt x="59689" y="642619"/>
                  </a:lnTo>
                  <a:lnTo>
                    <a:pt x="107950" y="668019"/>
                  </a:lnTo>
                  <a:lnTo>
                    <a:pt x="180339" y="699769"/>
                  </a:lnTo>
                  <a:lnTo>
                    <a:pt x="242569" y="723899"/>
                  </a:lnTo>
                  <a:lnTo>
                    <a:pt x="384809" y="772159"/>
                  </a:lnTo>
                  <a:lnTo>
                    <a:pt x="519429" y="807719"/>
                  </a:lnTo>
                  <a:lnTo>
                    <a:pt x="661669" y="839469"/>
                  </a:lnTo>
                  <a:lnTo>
                    <a:pt x="792479" y="864869"/>
                  </a:lnTo>
                  <a:lnTo>
                    <a:pt x="913129" y="883919"/>
                  </a:lnTo>
                  <a:lnTo>
                    <a:pt x="1009650" y="894079"/>
                  </a:lnTo>
                  <a:lnTo>
                    <a:pt x="957579" y="908049"/>
                  </a:lnTo>
                  <a:lnTo>
                    <a:pt x="902969" y="918209"/>
                  </a:lnTo>
                  <a:lnTo>
                    <a:pt x="861059" y="934719"/>
                  </a:lnTo>
                  <a:lnTo>
                    <a:pt x="820419" y="944879"/>
                  </a:lnTo>
                  <a:lnTo>
                    <a:pt x="812800" y="967739"/>
                  </a:lnTo>
                  <a:lnTo>
                    <a:pt x="805179" y="995679"/>
                  </a:lnTo>
                  <a:lnTo>
                    <a:pt x="797559" y="1019809"/>
                  </a:lnTo>
                  <a:lnTo>
                    <a:pt x="805179" y="1056639"/>
                  </a:lnTo>
                  <a:lnTo>
                    <a:pt x="806493" y="1062989"/>
                  </a:lnTo>
                </a:path>
                <a:path w="2332990" h="1062990">
                  <a:moveTo>
                    <a:pt x="2332627" y="1062989"/>
                  </a:moveTo>
                  <a:lnTo>
                    <a:pt x="2317750" y="1059180"/>
                  </a:lnTo>
                  <a:lnTo>
                    <a:pt x="2241550" y="1041399"/>
                  </a:lnTo>
                  <a:lnTo>
                    <a:pt x="2155190" y="1029969"/>
                  </a:lnTo>
                  <a:lnTo>
                    <a:pt x="2081529" y="1031239"/>
                  </a:lnTo>
                  <a:lnTo>
                    <a:pt x="2016760" y="1033779"/>
                  </a:lnTo>
                  <a:lnTo>
                    <a:pt x="2086610" y="1014729"/>
                  </a:lnTo>
                  <a:lnTo>
                    <a:pt x="2145029" y="1002029"/>
                  </a:lnTo>
                  <a:lnTo>
                    <a:pt x="2208529" y="979169"/>
                  </a:lnTo>
                  <a:lnTo>
                    <a:pt x="2247900" y="960119"/>
                  </a:lnTo>
                  <a:lnTo>
                    <a:pt x="2274569" y="932179"/>
                  </a:lnTo>
                  <a:lnTo>
                    <a:pt x="2283460" y="904239"/>
                  </a:lnTo>
                  <a:lnTo>
                    <a:pt x="2261869" y="862329"/>
                  </a:lnTo>
                  <a:lnTo>
                    <a:pt x="2219960" y="816609"/>
                  </a:lnTo>
                  <a:lnTo>
                    <a:pt x="2161540" y="765809"/>
                  </a:lnTo>
                  <a:lnTo>
                    <a:pt x="2129790" y="722629"/>
                  </a:lnTo>
                  <a:lnTo>
                    <a:pt x="2103119" y="685799"/>
                  </a:lnTo>
                  <a:lnTo>
                    <a:pt x="2080260" y="651509"/>
                  </a:lnTo>
                  <a:lnTo>
                    <a:pt x="2070100" y="627379"/>
                  </a:lnTo>
                  <a:lnTo>
                    <a:pt x="2058669" y="600709"/>
                  </a:lnTo>
                  <a:lnTo>
                    <a:pt x="2063750" y="584199"/>
                  </a:lnTo>
                  <a:lnTo>
                    <a:pt x="2067560" y="571499"/>
                  </a:lnTo>
                  <a:lnTo>
                    <a:pt x="1987550" y="566419"/>
                  </a:lnTo>
                  <a:lnTo>
                    <a:pt x="1913889" y="574039"/>
                  </a:lnTo>
                  <a:lnTo>
                    <a:pt x="1819910" y="577849"/>
                  </a:lnTo>
                  <a:lnTo>
                    <a:pt x="1751329" y="598169"/>
                  </a:lnTo>
                  <a:lnTo>
                    <a:pt x="1676400" y="612139"/>
                  </a:lnTo>
                  <a:lnTo>
                    <a:pt x="1630679" y="638809"/>
                  </a:lnTo>
                  <a:lnTo>
                    <a:pt x="1605279" y="662939"/>
                  </a:lnTo>
                  <a:lnTo>
                    <a:pt x="1611629" y="701039"/>
                  </a:lnTo>
                  <a:lnTo>
                    <a:pt x="1620519" y="734059"/>
                  </a:lnTo>
                  <a:lnTo>
                    <a:pt x="1629410" y="767079"/>
                  </a:lnTo>
                  <a:lnTo>
                    <a:pt x="1621789" y="791209"/>
                  </a:lnTo>
                  <a:lnTo>
                    <a:pt x="1596389" y="811529"/>
                  </a:lnTo>
                  <a:lnTo>
                    <a:pt x="1573529" y="828039"/>
                  </a:lnTo>
                  <a:lnTo>
                    <a:pt x="1532889" y="836929"/>
                  </a:lnTo>
                  <a:lnTo>
                    <a:pt x="1494789" y="842009"/>
                  </a:lnTo>
                  <a:lnTo>
                    <a:pt x="1449069" y="845819"/>
                  </a:lnTo>
                </a:path>
                <a:path w="2332990" h="1062990">
                  <a:moveTo>
                    <a:pt x="184150" y="0"/>
                  </a:moveTo>
                  <a:lnTo>
                    <a:pt x="184150" y="0"/>
                  </a:lnTo>
                </a:path>
              </a:pathLst>
            </a:custGeom>
            <a:ln w="934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5" name="object 2375"/>
            <p:cNvSpPr/>
            <p:nvPr/>
          </p:nvSpPr>
          <p:spPr>
            <a:xfrm>
              <a:off x="2162810" y="5949950"/>
              <a:ext cx="2583180" cy="908050"/>
            </a:xfrm>
            <a:custGeom>
              <a:avLst/>
              <a:gdLst/>
              <a:ahLst/>
              <a:cxnLst/>
              <a:rect l="l" t="t" r="r" b="b"/>
              <a:pathLst>
                <a:path w="2583179" h="908050">
                  <a:moveTo>
                    <a:pt x="0" y="375920"/>
                  </a:moveTo>
                  <a:lnTo>
                    <a:pt x="59689" y="411480"/>
                  </a:lnTo>
                  <a:lnTo>
                    <a:pt x="107950" y="436880"/>
                  </a:lnTo>
                  <a:lnTo>
                    <a:pt x="180339" y="468630"/>
                  </a:lnTo>
                  <a:lnTo>
                    <a:pt x="242569" y="492759"/>
                  </a:lnTo>
                  <a:lnTo>
                    <a:pt x="384809" y="541020"/>
                  </a:lnTo>
                  <a:lnTo>
                    <a:pt x="519429" y="576580"/>
                  </a:lnTo>
                  <a:lnTo>
                    <a:pt x="661669" y="608330"/>
                  </a:lnTo>
                  <a:lnTo>
                    <a:pt x="792479" y="632460"/>
                  </a:lnTo>
                  <a:lnTo>
                    <a:pt x="913129" y="651510"/>
                  </a:lnTo>
                  <a:lnTo>
                    <a:pt x="1009650" y="662940"/>
                  </a:lnTo>
                  <a:lnTo>
                    <a:pt x="957579" y="676910"/>
                  </a:lnTo>
                  <a:lnTo>
                    <a:pt x="902969" y="687070"/>
                  </a:lnTo>
                  <a:lnTo>
                    <a:pt x="861059" y="702310"/>
                  </a:lnTo>
                  <a:lnTo>
                    <a:pt x="820419" y="713740"/>
                  </a:lnTo>
                  <a:lnTo>
                    <a:pt x="812800" y="736600"/>
                  </a:lnTo>
                  <a:lnTo>
                    <a:pt x="805179" y="764540"/>
                  </a:lnTo>
                  <a:lnTo>
                    <a:pt x="797559" y="788670"/>
                  </a:lnTo>
                  <a:lnTo>
                    <a:pt x="812800" y="862330"/>
                  </a:lnTo>
                  <a:lnTo>
                    <a:pt x="803909" y="891540"/>
                  </a:lnTo>
                  <a:lnTo>
                    <a:pt x="786613" y="908050"/>
                  </a:lnTo>
                  <a:lnTo>
                    <a:pt x="2582935" y="908050"/>
                  </a:lnTo>
                  <a:lnTo>
                    <a:pt x="2503169" y="878840"/>
                  </a:lnTo>
                  <a:lnTo>
                    <a:pt x="2421890" y="853440"/>
                  </a:lnTo>
                  <a:lnTo>
                    <a:pt x="2317750" y="828040"/>
                  </a:lnTo>
                  <a:lnTo>
                    <a:pt x="2241550" y="810260"/>
                  </a:lnTo>
                  <a:lnTo>
                    <a:pt x="2183976" y="802640"/>
                  </a:lnTo>
                  <a:lnTo>
                    <a:pt x="2016760" y="802640"/>
                  </a:lnTo>
                  <a:lnTo>
                    <a:pt x="2085339" y="783590"/>
                  </a:lnTo>
                  <a:lnTo>
                    <a:pt x="2145029" y="770890"/>
                  </a:lnTo>
                  <a:lnTo>
                    <a:pt x="2208529" y="748030"/>
                  </a:lnTo>
                  <a:lnTo>
                    <a:pt x="2246629" y="728980"/>
                  </a:lnTo>
                  <a:lnTo>
                    <a:pt x="2274569" y="701040"/>
                  </a:lnTo>
                  <a:lnTo>
                    <a:pt x="2283460" y="673100"/>
                  </a:lnTo>
                  <a:lnTo>
                    <a:pt x="2261869" y="631190"/>
                  </a:lnTo>
                  <a:lnTo>
                    <a:pt x="2246735" y="614680"/>
                  </a:lnTo>
                  <a:lnTo>
                    <a:pt x="1449069" y="614680"/>
                  </a:lnTo>
                  <a:lnTo>
                    <a:pt x="1440179" y="581660"/>
                  </a:lnTo>
                  <a:lnTo>
                    <a:pt x="1430019" y="553720"/>
                  </a:lnTo>
                  <a:lnTo>
                    <a:pt x="1403773" y="525780"/>
                  </a:lnTo>
                  <a:lnTo>
                    <a:pt x="1051559" y="525780"/>
                  </a:lnTo>
                  <a:lnTo>
                    <a:pt x="810259" y="474980"/>
                  </a:lnTo>
                  <a:lnTo>
                    <a:pt x="621029" y="448309"/>
                  </a:lnTo>
                  <a:lnTo>
                    <a:pt x="608806" y="447040"/>
                  </a:lnTo>
                  <a:lnTo>
                    <a:pt x="383539" y="447040"/>
                  </a:lnTo>
                  <a:lnTo>
                    <a:pt x="297179" y="436880"/>
                  </a:lnTo>
                  <a:lnTo>
                    <a:pt x="177800" y="416559"/>
                  </a:lnTo>
                  <a:lnTo>
                    <a:pt x="0" y="375920"/>
                  </a:lnTo>
                  <a:close/>
                </a:path>
                <a:path w="2583179" h="908050">
                  <a:moveTo>
                    <a:pt x="2155190" y="798830"/>
                  </a:moveTo>
                  <a:lnTo>
                    <a:pt x="2080260" y="800100"/>
                  </a:lnTo>
                  <a:lnTo>
                    <a:pt x="2016760" y="802640"/>
                  </a:lnTo>
                  <a:lnTo>
                    <a:pt x="2183976" y="802640"/>
                  </a:lnTo>
                  <a:lnTo>
                    <a:pt x="2155190" y="798830"/>
                  </a:lnTo>
                  <a:close/>
                </a:path>
                <a:path w="2583179" h="908050">
                  <a:moveTo>
                    <a:pt x="1987550" y="335280"/>
                  </a:moveTo>
                  <a:lnTo>
                    <a:pt x="1913889" y="342900"/>
                  </a:lnTo>
                  <a:lnTo>
                    <a:pt x="1819910" y="346709"/>
                  </a:lnTo>
                  <a:lnTo>
                    <a:pt x="1751329" y="367030"/>
                  </a:lnTo>
                  <a:lnTo>
                    <a:pt x="1676400" y="381000"/>
                  </a:lnTo>
                  <a:lnTo>
                    <a:pt x="1630679" y="407670"/>
                  </a:lnTo>
                  <a:lnTo>
                    <a:pt x="1604010" y="431800"/>
                  </a:lnTo>
                  <a:lnTo>
                    <a:pt x="1611629" y="469900"/>
                  </a:lnTo>
                  <a:lnTo>
                    <a:pt x="1629410" y="535940"/>
                  </a:lnTo>
                  <a:lnTo>
                    <a:pt x="1621789" y="560070"/>
                  </a:lnTo>
                  <a:lnTo>
                    <a:pt x="1573529" y="596900"/>
                  </a:lnTo>
                  <a:lnTo>
                    <a:pt x="1532889" y="605790"/>
                  </a:lnTo>
                  <a:lnTo>
                    <a:pt x="1494789" y="610870"/>
                  </a:lnTo>
                  <a:lnTo>
                    <a:pt x="1449069" y="614680"/>
                  </a:lnTo>
                  <a:lnTo>
                    <a:pt x="2246735" y="614680"/>
                  </a:lnTo>
                  <a:lnTo>
                    <a:pt x="2219960" y="585470"/>
                  </a:lnTo>
                  <a:lnTo>
                    <a:pt x="2161540" y="533400"/>
                  </a:lnTo>
                  <a:lnTo>
                    <a:pt x="2129790" y="491490"/>
                  </a:lnTo>
                  <a:lnTo>
                    <a:pt x="2103119" y="454659"/>
                  </a:lnTo>
                  <a:lnTo>
                    <a:pt x="2080260" y="420370"/>
                  </a:lnTo>
                  <a:lnTo>
                    <a:pt x="2068829" y="396240"/>
                  </a:lnTo>
                  <a:lnTo>
                    <a:pt x="2058669" y="369570"/>
                  </a:lnTo>
                  <a:lnTo>
                    <a:pt x="2063750" y="353059"/>
                  </a:lnTo>
                  <a:lnTo>
                    <a:pt x="2067560" y="340359"/>
                  </a:lnTo>
                  <a:lnTo>
                    <a:pt x="1987550" y="335280"/>
                  </a:lnTo>
                  <a:close/>
                </a:path>
                <a:path w="2583179" h="908050">
                  <a:moveTo>
                    <a:pt x="321309" y="0"/>
                  </a:moveTo>
                  <a:lnTo>
                    <a:pt x="312419" y="29209"/>
                  </a:lnTo>
                  <a:lnTo>
                    <a:pt x="332739" y="76200"/>
                  </a:lnTo>
                  <a:lnTo>
                    <a:pt x="369569" y="135890"/>
                  </a:lnTo>
                  <a:lnTo>
                    <a:pt x="439419" y="201929"/>
                  </a:lnTo>
                  <a:lnTo>
                    <a:pt x="476250" y="241300"/>
                  </a:lnTo>
                  <a:lnTo>
                    <a:pt x="533400" y="281940"/>
                  </a:lnTo>
                  <a:lnTo>
                    <a:pt x="598169" y="316230"/>
                  </a:lnTo>
                  <a:lnTo>
                    <a:pt x="666750" y="359409"/>
                  </a:lnTo>
                  <a:lnTo>
                    <a:pt x="744219" y="401320"/>
                  </a:lnTo>
                  <a:lnTo>
                    <a:pt x="831850" y="439420"/>
                  </a:lnTo>
                  <a:lnTo>
                    <a:pt x="1051559" y="525780"/>
                  </a:lnTo>
                  <a:lnTo>
                    <a:pt x="1403773" y="525780"/>
                  </a:lnTo>
                  <a:lnTo>
                    <a:pt x="1348739" y="467359"/>
                  </a:lnTo>
                  <a:lnTo>
                    <a:pt x="1290319" y="426720"/>
                  </a:lnTo>
                  <a:lnTo>
                    <a:pt x="1206500" y="372109"/>
                  </a:lnTo>
                  <a:lnTo>
                    <a:pt x="1084579" y="320040"/>
                  </a:lnTo>
                  <a:lnTo>
                    <a:pt x="918209" y="264159"/>
                  </a:lnTo>
                  <a:lnTo>
                    <a:pt x="831850" y="233679"/>
                  </a:lnTo>
                  <a:lnTo>
                    <a:pt x="728979" y="201929"/>
                  </a:lnTo>
                  <a:lnTo>
                    <a:pt x="656589" y="173990"/>
                  </a:lnTo>
                  <a:lnTo>
                    <a:pt x="560069" y="133350"/>
                  </a:lnTo>
                  <a:lnTo>
                    <a:pt x="487679" y="105409"/>
                  </a:lnTo>
                  <a:lnTo>
                    <a:pt x="427989" y="68580"/>
                  </a:lnTo>
                  <a:lnTo>
                    <a:pt x="363219" y="33019"/>
                  </a:lnTo>
                  <a:lnTo>
                    <a:pt x="321309" y="0"/>
                  </a:lnTo>
                  <a:close/>
                </a:path>
                <a:path w="2583179" h="908050">
                  <a:moveTo>
                    <a:pt x="523239" y="438150"/>
                  </a:moveTo>
                  <a:lnTo>
                    <a:pt x="447039" y="444500"/>
                  </a:lnTo>
                  <a:lnTo>
                    <a:pt x="383539" y="447040"/>
                  </a:lnTo>
                  <a:lnTo>
                    <a:pt x="608806" y="447040"/>
                  </a:lnTo>
                  <a:lnTo>
                    <a:pt x="523239" y="438150"/>
                  </a:lnTo>
                  <a:close/>
                </a:path>
              </a:pathLst>
            </a:custGeom>
            <a:solidFill>
              <a:srgbClr val="008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6" name="object 2376"/>
            <p:cNvSpPr/>
            <p:nvPr/>
          </p:nvSpPr>
          <p:spPr>
            <a:xfrm>
              <a:off x="2162810" y="5718810"/>
              <a:ext cx="2583180" cy="1139190"/>
            </a:xfrm>
            <a:custGeom>
              <a:avLst/>
              <a:gdLst/>
              <a:ahLst/>
              <a:cxnLst/>
              <a:rect l="l" t="t" r="r" b="b"/>
              <a:pathLst>
                <a:path w="2583179" h="1139190">
                  <a:moveTo>
                    <a:pt x="1449069" y="845819"/>
                  </a:moveTo>
                  <a:lnTo>
                    <a:pt x="1430019" y="784859"/>
                  </a:lnTo>
                  <a:lnTo>
                    <a:pt x="1390650" y="742949"/>
                  </a:lnTo>
                  <a:lnTo>
                    <a:pt x="1348739" y="698499"/>
                  </a:lnTo>
                  <a:lnTo>
                    <a:pt x="1290319" y="657859"/>
                  </a:lnTo>
                  <a:lnTo>
                    <a:pt x="1206500" y="603249"/>
                  </a:lnTo>
                  <a:lnTo>
                    <a:pt x="1084579" y="551179"/>
                  </a:lnTo>
                  <a:lnTo>
                    <a:pt x="918209" y="495299"/>
                  </a:lnTo>
                  <a:lnTo>
                    <a:pt x="831850" y="464819"/>
                  </a:lnTo>
                  <a:lnTo>
                    <a:pt x="728979" y="433069"/>
                  </a:lnTo>
                  <a:lnTo>
                    <a:pt x="656589" y="405129"/>
                  </a:lnTo>
                  <a:lnTo>
                    <a:pt x="560069" y="364489"/>
                  </a:lnTo>
                  <a:lnTo>
                    <a:pt x="487679" y="336549"/>
                  </a:lnTo>
                  <a:lnTo>
                    <a:pt x="427989" y="299719"/>
                  </a:lnTo>
                  <a:lnTo>
                    <a:pt x="363219" y="264159"/>
                  </a:lnTo>
                  <a:lnTo>
                    <a:pt x="321309" y="231139"/>
                  </a:lnTo>
                  <a:lnTo>
                    <a:pt x="312419" y="260349"/>
                  </a:lnTo>
                  <a:lnTo>
                    <a:pt x="332739" y="307339"/>
                  </a:lnTo>
                  <a:lnTo>
                    <a:pt x="369569" y="367029"/>
                  </a:lnTo>
                  <a:lnTo>
                    <a:pt x="439419" y="433069"/>
                  </a:lnTo>
                  <a:lnTo>
                    <a:pt x="476250" y="472439"/>
                  </a:lnTo>
                  <a:lnTo>
                    <a:pt x="533400" y="513079"/>
                  </a:lnTo>
                  <a:lnTo>
                    <a:pt x="598169" y="547369"/>
                  </a:lnTo>
                  <a:lnTo>
                    <a:pt x="666750" y="590549"/>
                  </a:lnTo>
                  <a:lnTo>
                    <a:pt x="744219" y="632459"/>
                  </a:lnTo>
                  <a:lnTo>
                    <a:pt x="831850" y="670559"/>
                  </a:lnTo>
                  <a:lnTo>
                    <a:pt x="944879" y="715009"/>
                  </a:lnTo>
                  <a:lnTo>
                    <a:pt x="1051559" y="756919"/>
                  </a:lnTo>
                  <a:lnTo>
                    <a:pt x="810259" y="706119"/>
                  </a:lnTo>
                  <a:lnTo>
                    <a:pt x="621029" y="679449"/>
                  </a:lnTo>
                  <a:lnTo>
                    <a:pt x="523239" y="669289"/>
                  </a:lnTo>
                  <a:lnTo>
                    <a:pt x="447039" y="675639"/>
                  </a:lnTo>
                  <a:lnTo>
                    <a:pt x="383539" y="678179"/>
                  </a:lnTo>
                  <a:lnTo>
                    <a:pt x="297179" y="668019"/>
                  </a:lnTo>
                  <a:lnTo>
                    <a:pt x="177800" y="647699"/>
                  </a:lnTo>
                  <a:lnTo>
                    <a:pt x="0" y="607059"/>
                  </a:lnTo>
                  <a:lnTo>
                    <a:pt x="59689" y="642619"/>
                  </a:lnTo>
                  <a:lnTo>
                    <a:pt x="107950" y="668019"/>
                  </a:lnTo>
                  <a:lnTo>
                    <a:pt x="180339" y="699769"/>
                  </a:lnTo>
                  <a:lnTo>
                    <a:pt x="242569" y="723899"/>
                  </a:lnTo>
                  <a:lnTo>
                    <a:pt x="384809" y="772159"/>
                  </a:lnTo>
                  <a:lnTo>
                    <a:pt x="519429" y="807719"/>
                  </a:lnTo>
                  <a:lnTo>
                    <a:pt x="661669" y="839469"/>
                  </a:lnTo>
                  <a:lnTo>
                    <a:pt x="792479" y="863599"/>
                  </a:lnTo>
                  <a:lnTo>
                    <a:pt x="913129" y="882649"/>
                  </a:lnTo>
                  <a:lnTo>
                    <a:pt x="1009650" y="894079"/>
                  </a:lnTo>
                  <a:lnTo>
                    <a:pt x="957579" y="908049"/>
                  </a:lnTo>
                  <a:lnTo>
                    <a:pt x="902969" y="918209"/>
                  </a:lnTo>
                  <a:lnTo>
                    <a:pt x="861059" y="933449"/>
                  </a:lnTo>
                  <a:lnTo>
                    <a:pt x="820419" y="944879"/>
                  </a:lnTo>
                  <a:lnTo>
                    <a:pt x="812800" y="967739"/>
                  </a:lnTo>
                  <a:lnTo>
                    <a:pt x="805179" y="995679"/>
                  </a:lnTo>
                  <a:lnTo>
                    <a:pt x="797559" y="1019809"/>
                  </a:lnTo>
                  <a:lnTo>
                    <a:pt x="805179" y="1056639"/>
                  </a:lnTo>
                  <a:lnTo>
                    <a:pt x="812800" y="1093470"/>
                  </a:lnTo>
                  <a:lnTo>
                    <a:pt x="803909" y="1122680"/>
                  </a:lnTo>
                  <a:lnTo>
                    <a:pt x="786613" y="1139189"/>
                  </a:lnTo>
                </a:path>
                <a:path w="2583179" h="1139190">
                  <a:moveTo>
                    <a:pt x="2582935" y="1139189"/>
                  </a:moveTo>
                  <a:lnTo>
                    <a:pt x="2503169" y="1109980"/>
                  </a:lnTo>
                  <a:lnTo>
                    <a:pt x="2421890" y="1084580"/>
                  </a:lnTo>
                  <a:lnTo>
                    <a:pt x="2317750" y="1059180"/>
                  </a:lnTo>
                  <a:lnTo>
                    <a:pt x="2241550" y="1041399"/>
                  </a:lnTo>
                  <a:lnTo>
                    <a:pt x="2155190" y="1029969"/>
                  </a:lnTo>
                  <a:lnTo>
                    <a:pt x="2080260" y="1031239"/>
                  </a:lnTo>
                  <a:lnTo>
                    <a:pt x="2016760" y="1033779"/>
                  </a:lnTo>
                  <a:lnTo>
                    <a:pt x="2085339" y="1014729"/>
                  </a:lnTo>
                  <a:lnTo>
                    <a:pt x="2145029" y="1002029"/>
                  </a:lnTo>
                  <a:lnTo>
                    <a:pt x="2208529" y="979169"/>
                  </a:lnTo>
                  <a:lnTo>
                    <a:pt x="2246629" y="960119"/>
                  </a:lnTo>
                  <a:lnTo>
                    <a:pt x="2274569" y="932179"/>
                  </a:lnTo>
                  <a:lnTo>
                    <a:pt x="2283460" y="904239"/>
                  </a:lnTo>
                  <a:lnTo>
                    <a:pt x="2261869" y="862329"/>
                  </a:lnTo>
                  <a:lnTo>
                    <a:pt x="2219960" y="816609"/>
                  </a:lnTo>
                  <a:lnTo>
                    <a:pt x="2161540" y="764539"/>
                  </a:lnTo>
                  <a:lnTo>
                    <a:pt x="2129790" y="722629"/>
                  </a:lnTo>
                  <a:lnTo>
                    <a:pt x="2103119" y="685799"/>
                  </a:lnTo>
                  <a:lnTo>
                    <a:pt x="2080260" y="651509"/>
                  </a:lnTo>
                  <a:lnTo>
                    <a:pt x="2068829" y="627379"/>
                  </a:lnTo>
                  <a:lnTo>
                    <a:pt x="2058669" y="600709"/>
                  </a:lnTo>
                  <a:lnTo>
                    <a:pt x="2063750" y="584199"/>
                  </a:lnTo>
                  <a:lnTo>
                    <a:pt x="2067560" y="571499"/>
                  </a:lnTo>
                  <a:lnTo>
                    <a:pt x="1987550" y="566419"/>
                  </a:lnTo>
                  <a:lnTo>
                    <a:pt x="1913889" y="574039"/>
                  </a:lnTo>
                  <a:lnTo>
                    <a:pt x="1819910" y="577849"/>
                  </a:lnTo>
                  <a:lnTo>
                    <a:pt x="1751329" y="598169"/>
                  </a:lnTo>
                  <a:lnTo>
                    <a:pt x="1676400" y="612139"/>
                  </a:lnTo>
                  <a:lnTo>
                    <a:pt x="1630679" y="638809"/>
                  </a:lnTo>
                  <a:lnTo>
                    <a:pt x="1604010" y="662939"/>
                  </a:lnTo>
                  <a:lnTo>
                    <a:pt x="1611629" y="701039"/>
                  </a:lnTo>
                  <a:lnTo>
                    <a:pt x="1620519" y="734059"/>
                  </a:lnTo>
                  <a:lnTo>
                    <a:pt x="1629410" y="767079"/>
                  </a:lnTo>
                  <a:lnTo>
                    <a:pt x="1621789" y="791209"/>
                  </a:lnTo>
                  <a:lnTo>
                    <a:pt x="1596389" y="811529"/>
                  </a:lnTo>
                  <a:lnTo>
                    <a:pt x="1573529" y="828039"/>
                  </a:lnTo>
                  <a:lnTo>
                    <a:pt x="1532889" y="836929"/>
                  </a:lnTo>
                  <a:lnTo>
                    <a:pt x="1494789" y="842009"/>
                  </a:lnTo>
                  <a:lnTo>
                    <a:pt x="1449069" y="845819"/>
                  </a:lnTo>
                </a:path>
                <a:path w="2583179" h="1139190">
                  <a:moveTo>
                    <a:pt x="184150" y="0"/>
                  </a:moveTo>
                  <a:lnTo>
                    <a:pt x="184150" y="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7" name="object 2377"/>
            <p:cNvSpPr/>
            <p:nvPr/>
          </p:nvSpPr>
          <p:spPr>
            <a:xfrm>
              <a:off x="2077720" y="5599430"/>
              <a:ext cx="1809750" cy="1184910"/>
            </a:xfrm>
            <a:custGeom>
              <a:avLst/>
              <a:gdLst/>
              <a:ahLst/>
              <a:cxnLst/>
              <a:rect l="l" t="t" r="r" b="b"/>
              <a:pathLst>
                <a:path w="1809750" h="1184909">
                  <a:moveTo>
                    <a:pt x="1142364" y="825500"/>
                  </a:moveTo>
                  <a:lnTo>
                    <a:pt x="817880" y="825500"/>
                  </a:lnTo>
                  <a:lnTo>
                    <a:pt x="855980" y="849630"/>
                  </a:lnTo>
                  <a:lnTo>
                    <a:pt x="882650" y="890270"/>
                  </a:lnTo>
                  <a:lnTo>
                    <a:pt x="908050" y="939800"/>
                  </a:lnTo>
                  <a:lnTo>
                    <a:pt x="925830" y="998220"/>
                  </a:lnTo>
                  <a:lnTo>
                    <a:pt x="934719" y="1051560"/>
                  </a:lnTo>
                  <a:lnTo>
                    <a:pt x="934719" y="1127760"/>
                  </a:lnTo>
                  <a:lnTo>
                    <a:pt x="925830" y="1154430"/>
                  </a:lnTo>
                  <a:lnTo>
                    <a:pt x="915669" y="1173480"/>
                  </a:lnTo>
                  <a:lnTo>
                    <a:pt x="902969" y="1184910"/>
                  </a:lnTo>
                  <a:lnTo>
                    <a:pt x="963930" y="1178560"/>
                  </a:lnTo>
                  <a:lnTo>
                    <a:pt x="1032510" y="1154430"/>
                  </a:lnTo>
                  <a:lnTo>
                    <a:pt x="1097280" y="1116330"/>
                  </a:lnTo>
                  <a:lnTo>
                    <a:pt x="1140460" y="1075690"/>
                  </a:lnTo>
                  <a:lnTo>
                    <a:pt x="1169670" y="1045210"/>
                  </a:lnTo>
                  <a:lnTo>
                    <a:pt x="1188720" y="991870"/>
                  </a:lnTo>
                  <a:lnTo>
                    <a:pt x="1197609" y="963930"/>
                  </a:lnTo>
                  <a:lnTo>
                    <a:pt x="1188720" y="927100"/>
                  </a:lnTo>
                  <a:lnTo>
                    <a:pt x="1178559" y="890270"/>
                  </a:lnTo>
                  <a:lnTo>
                    <a:pt x="1159510" y="855980"/>
                  </a:lnTo>
                  <a:lnTo>
                    <a:pt x="1142364" y="825500"/>
                  </a:lnTo>
                  <a:close/>
                </a:path>
                <a:path w="1809750" h="1184909">
                  <a:moveTo>
                    <a:pt x="1431544" y="688340"/>
                  </a:moveTo>
                  <a:lnTo>
                    <a:pt x="566419" y="688340"/>
                  </a:lnTo>
                  <a:lnTo>
                    <a:pt x="541019" y="720090"/>
                  </a:lnTo>
                  <a:lnTo>
                    <a:pt x="514350" y="748030"/>
                  </a:lnTo>
                  <a:lnTo>
                    <a:pt x="495300" y="778510"/>
                  </a:lnTo>
                  <a:lnTo>
                    <a:pt x="476250" y="803910"/>
                  </a:lnTo>
                  <a:lnTo>
                    <a:pt x="476250" y="890270"/>
                  </a:lnTo>
                  <a:lnTo>
                    <a:pt x="485140" y="927100"/>
                  </a:lnTo>
                  <a:lnTo>
                    <a:pt x="495300" y="963930"/>
                  </a:lnTo>
                  <a:lnTo>
                    <a:pt x="495300" y="998220"/>
                  </a:lnTo>
                  <a:lnTo>
                    <a:pt x="485140" y="1035050"/>
                  </a:lnTo>
                  <a:lnTo>
                    <a:pt x="439419" y="1094740"/>
                  </a:lnTo>
                  <a:lnTo>
                    <a:pt x="378460" y="1140460"/>
                  </a:lnTo>
                  <a:lnTo>
                    <a:pt x="341630" y="1154430"/>
                  </a:lnTo>
                  <a:lnTo>
                    <a:pt x="434340" y="1146810"/>
                  </a:lnTo>
                  <a:lnTo>
                    <a:pt x="524510" y="1122680"/>
                  </a:lnTo>
                  <a:lnTo>
                    <a:pt x="622300" y="1094740"/>
                  </a:lnTo>
                  <a:lnTo>
                    <a:pt x="701040" y="1051560"/>
                  </a:lnTo>
                  <a:lnTo>
                    <a:pt x="739140" y="1028700"/>
                  </a:lnTo>
                  <a:lnTo>
                    <a:pt x="765810" y="998220"/>
                  </a:lnTo>
                  <a:lnTo>
                    <a:pt x="791210" y="974090"/>
                  </a:lnTo>
                  <a:lnTo>
                    <a:pt x="807719" y="946150"/>
                  </a:lnTo>
                  <a:lnTo>
                    <a:pt x="826769" y="914400"/>
                  </a:lnTo>
                  <a:lnTo>
                    <a:pt x="826769" y="855980"/>
                  </a:lnTo>
                  <a:lnTo>
                    <a:pt x="817880" y="825500"/>
                  </a:lnTo>
                  <a:lnTo>
                    <a:pt x="1142364" y="825500"/>
                  </a:lnTo>
                  <a:lnTo>
                    <a:pt x="1136650" y="815340"/>
                  </a:lnTo>
                  <a:lnTo>
                    <a:pt x="1552330" y="815340"/>
                  </a:lnTo>
                  <a:lnTo>
                    <a:pt x="1549400" y="808990"/>
                  </a:lnTo>
                  <a:lnTo>
                    <a:pt x="1530350" y="778510"/>
                  </a:lnTo>
                  <a:lnTo>
                    <a:pt x="1501140" y="741680"/>
                  </a:lnTo>
                  <a:lnTo>
                    <a:pt x="1468120" y="713740"/>
                  </a:lnTo>
                  <a:lnTo>
                    <a:pt x="1431544" y="688340"/>
                  </a:lnTo>
                  <a:close/>
                </a:path>
                <a:path w="1809750" h="1184909">
                  <a:moveTo>
                    <a:pt x="1552330" y="815340"/>
                  </a:moveTo>
                  <a:lnTo>
                    <a:pt x="1136650" y="815340"/>
                  </a:lnTo>
                  <a:lnTo>
                    <a:pt x="1169670" y="819150"/>
                  </a:lnTo>
                  <a:lnTo>
                    <a:pt x="1207770" y="830580"/>
                  </a:lnTo>
                  <a:lnTo>
                    <a:pt x="1244600" y="836930"/>
                  </a:lnTo>
                  <a:lnTo>
                    <a:pt x="1276350" y="855980"/>
                  </a:lnTo>
                  <a:lnTo>
                    <a:pt x="1305559" y="868680"/>
                  </a:lnTo>
                  <a:lnTo>
                    <a:pt x="1332230" y="886460"/>
                  </a:lnTo>
                  <a:lnTo>
                    <a:pt x="1351280" y="902970"/>
                  </a:lnTo>
                  <a:lnTo>
                    <a:pt x="1361440" y="927100"/>
                  </a:lnTo>
                  <a:lnTo>
                    <a:pt x="1384300" y="946150"/>
                  </a:lnTo>
                  <a:lnTo>
                    <a:pt x="1431290" y="963930"/>
                  </a:lnTo>
                  <a:lnTo>
                    <a:pt x="1490980" y="979170"/>
                  </a:lnTo>
                  <a:lnTo>
                    <a:pt x="1557020" y="991870"/>
                  </a:lnTo>
                  <a:lnTo>
                    <a:pt x="1628140" y="998220"/>
                  </a:lnTo>
                  <a:lnTo>
                    <a:pt x="1764030" y="998220"/>
                  </a:lnTo>
                  <a:lnTo>
                    <a:pt x="1809750" y="979170"/>
                  </a:lnTo>
                  <a:lnTo>
                    <a:pt x="1774190" y="967740"/>
                  </a:lnTo>
                  <a:lnTo>
                    <a:pt x="1725930" y="957580"/>
                  </a:lnTo>
                  <a:lnTo>
                    <a:pt x="1684020" y="933450"/>
                  </a:lnTo>
                  <a:lnTo>
                    <a:pt x="1647190" y="914400"/>
                  </a:lnTo>
                  <a:lnTo>
                    <a:pt x="1609090" y="890270"/>
                  </a:lnTo>
                  <a:lnTo>
                    <a:pt x="1586230" y="875030"/>
                  </a:lnTo>
                  <a:lnTo>
                    <a:pt x="1557020" y="849630"/>
                  </a:lnTo>
                  <a:lnTo>
                    <a:pt x="1557020" y="825500"/>
                  </a:lnTo>
                  <a:lnTo>
                    <a:pt x="1552330" y="815340"/>
                  </a:lnTo>
                  <a:close/>
                </a:path>
                <a:path w="1809750" h="1184909">
                  <a:moveTo>
                    <a:pt x="107950" y="201930"/>
                  </a:moveTo>
                  <a:lnTo>
                    <a:pt x="107950" y="236220"/>
                  </a:lnTo>
                  <a:lnTo>
                    <a:pt x="124460" y="279400"/>
                  </a:lnTo>
                  <a:lnTo>
                    <a:pt x="153669" y="331470"/>
                  </a:lnTo>
                  <a:lnTo>
                    <a:pt x="199390" y="378460"/>
                  </a:lnTo>
                  <a:lnTo>
                    <a:pt x="224790" y="408940"/>
                  </a:lnTo>
                  <a:lnTo>
                    <a:pt x="261619" y="434340"/>
                  </a:lnTo>
                  <a:lnTo>
                    <a:pt x="299719" y="449580"/>
                  </a:lnTo>
                  <a:lnTo>
                    <a:pt x="341630" y="473710"/>
                  </a:lnTo>
                  <a:lnTo>
                    <a:pt x="387350" y="492760"/>
                  </a:lnTo>
                  <a:lnTo>
                    <a:pt x="439419" y="505460"/>
                  </a:lnTo>
                  <a:lnTo>
                    <a:pt x="566419" y="527050"/>
                  </a:lnTo>
                  <a:lnTo>
                    <a:pt x="434340" y="552450"/>
                  </a:lnTo>
                  <a:lnTo>
                    <a:pt x="332740" y="584200"/>
                  </a:lnTo>
                  <a:lnTo>
                    <a:pt x="280669" y="605790"/>
                  </a:lnTo>
                  <a:lnTo>
                    <a:pt x="241300" y="636270"/>
                  </a:lnTo>
                  <a:lnTo>
                    <a:pt x="209550" y="660400"/>
                  </a:lnTo>
                  <a:lnTo>
                    <a:pt x="163830" y="676910"/>
                  </a:lnTo>
                  <a:lnTo>
                    <a:pt x="97790" y="694690"/>
                  </a:lnTo>
                  <a:lnTo>
                    <a:pt x="0" y="707390"/>
                  </a:lnTo>
                  <a:lnTo>
                    <a:pt x="36830" y="726440"/>
                  </a:lnTo>
                  <a:lnTo>
                    <a:pt x="64769" y="737870"/>
                  </a:lnTo>
                  <a:lnTo>
                    <a:pt x="107950" y="748030"/>
                  </a:lnTo>
                  <a:lnTo>
                    <a:pt x="143510" y="754380"/>
                  </a:lnTo>
                  <a:lnTo>
                    <a:pt x="224790" y="759460"/>
                  </a:lnTo>
                  <a:lnTo>
                    <a:pt x="299719" y="754380"/>
                  </a:lnTo>
                  <a:lnTo>
                    <a:pt x="378460" y="741680"/>
                  </a:lnTo>
                  <a:lnTo>
                    <a:pt x="449580" y="726440"/>
                  </a:lnTo>
                  <a:lnTo>
                    <a:pt x="514350" y="707390"/>
                  </a:lnTo>
                  <a:lnTo>
                    <a:pt x="566419" y="688340"/>
                  </a:lnTo>
                  <a:lnTo>
                    <a:pt x="1431544" y="688340"/>
                  </a:lnTo>
                  <a:lnTo>
                    <a:pt x="1422400" y="681990"/>
                  </a:lnTo>
                  <a:lnTo>
                    <a:pt x="1342390" y="648970"/>
                  </a:lnTo>
                  <a:lnTo>
                    <a:pt x="1314450" y="642620"/>
                  </a:lnTo>
                  <a:lnTo>
                    <a:pt x="1244600" y="642620"/>
                  </a:lnTo>
                  <a:lnTo>
                    <a:pt x="1295400" y="617220"/>
                  </a:lnTo>
                  <a:lnTo>
                    <a:pt x="1351280" y="595630"/>
                  </a:lnTo>
                  <a:lnTo>
                    <a:pt x="1422400" y="584200"/>
                  </a:lnTo>
                  <a:lnTo>
                    <a:pt x="1490980" y="571500"/>
                  </a:lnTo>
                  <a:lnTo>
                    <a:pt x="1576070" y="563880"/>
                  </a:lnTo>
                  <a:lnTo>
                    <a:pt x="1765300" y="563880"/>
                  </a:lnTo>
                  <a:lnTo>
                    <a:pt x="1734820" y="538480"/>
                  </a:lnTo>
                  <a:lnTo>
                    <a:pt x="1677376" y="511810"/>
                  </a:lnTo>
                  <a:lnTo>
                    <a:pt x="1107440" y="511810"/>
                  </a:lnTo>
                  <a:lnTo>
                    <a:pt x="1121591" y="492760"/>
                  </a:lnTo>
                  <a:lnTo>
                    <a:pt x="784860" y="492760"/>
                  </a:lnTo>
                  <a:lnTo>
                    <a:pt x="775969" y="461010"/>
                  </a:lnTo>
                  <a:lnTo>
                    <a:pt x="765810" y="434340"/>
                  </a:lnTo>
                  <a:lnTo>
                    <a:pt x="739140" y="402590"/>
                  </a:lnTo>
                  <a:lnTo>
                    <a:pt x="709930" y="368300"/>
                  </a:lnTo>
                  <a:lnTo>
                    <a:pt x="674369" y="344170"/>
                  </a:lnTo>
                  <a:lnTo>
                    <a:pt x="622300" y="312420"/>
                  </a:lnTo>
                  <a:lnTo>
                    <a:pt x="551180" y="297180"/>
                  </a:lnTo>
                  <a:lnTo>
                    <a:pt x="457200" y="290830"/>
                  </a:lnTo>
                  <a:lnTo>
                    <a:pt x="406400" y="285750"/>
                  </a:lnTo>
                  <a:lnTo>
                    <a:pt x="349250" y="285750"/>
                  </a:lnTo>
                  <a:lnTo>
                    <a:pt x="307340" y="279400"/>
                  </a:lnTo>
                  <a:lnTo>
                    <a:pt x="251460" y="266700"/>
                  </a:lnTo>
                  <a:lnTo>
                    <a:pt x="209550" y="260350"/>
                  </a:lnTo>
                  <a:lnTo>
                    <a:pt x="172719" y="241300"/>
                  </a:lnTo>
                  <a:lnTo>
                    <a:pt x="134619" y="223520"/>
                  </a:lnTo>
                  <a:lnTo>
                    <a:pt x="107950" y="201930"/>
                  </a:lnTo>
                  <a:close/>
                </a:path>
                <a:path w="1809750" h="1184909">
                  <a:moveTo>
                    <a:pt x="1765300" y="563880"/>
                  </a:moveTo>
                  <a:lnTo>
                    <a:pt x="1647190" y="563880"/>
                  </a:lnTo>
                  <a:lnTo>
                    <a:pt x="1715770" y="571500"/>
                  </a:lnTo>
                  <a:lnTo>
                    <a:pt x="1780540" y="576580"/>
                  </a:lnTo>
                  <a:lnTo>
                    <a:pt x="1765300" y="563880"/>
                  </a:lnTo>
                  <a:close/>
                </a:path>
                <a:path w="1809750" h="1184909">
                  <a:moveTo>
                    <a:pt x="1370330" y="434340"/>
                  </a:moveTo>
                  <a:lnTo>
                    <a:pt x="1324609" y="434340"/>
                  </a:lnTo>
                  <a:lnTo>
                    <a:pt x="1267459" y="439420"/>
                  </a:lnTo>
                  <a:lnTo>
                    <a:pt x="1224280" y="445770"/>
                  </a:lnTo>
                  <a:lnTo>
                    <a:pt x="1178559" y="461010"/>
                  </a:lnTo>
                  <a:lnTo>
                    <a:pt x="1140460" y="486410"/>
                  </a:lnTo>
                  <a:lnTo>
                    <a:pt x="1107440" y="511810"/>
                  </a:lnTo>
                  <a:lnTo>
                    <a:pt x="1677376" y="511810"/>
                  </a:lnTo>
                  <a:lnTo>
                    <a:pt x="1576070" y="467360"/>
                  </a:lnTo>
                  <a:lnTo>
                    <a:pt x="1478280" y="445770"/>
                  </a:lnTo>
                  <a:lnTo>
                    <a:pt x="1422400" y="439420"/>
                  </a:lnTo>
                  <a:lnTo>
                    <a:pt x="1370330" y="434340"/>
                  </a:lnTo>
                  <a:close/>
                </a:path>
                <a:path w="1809750" h="1184909">
                  <a:moveTo>
                    <a:pt x="1061720" y="0"/>
                  </a:moveTo>
                  <a:lnTo>
                    <a:pt x="1019810" y="21590"/>
                  </a:lnTo>
                  <a:lnTo>
                    <a:pt x="982980" y="53340"/>
                  </a:lnTo>
                  <a:lnTo>
                    <a:pt x="934719" y="87630"/>
                  </a:lnTo>
                  <a:lnTo>
                    <a:pt x="902969" y="130810"/>
                  </a:lnTo>
                  <a:lnTo>
                    <a:pt x="866140" y="170180"/>
                  </a:lnTo>
                  <a:lnTo>
                    <a:pt x="847090" y="213360"/>
                  </a:lnTo>
                  <a:lnTo>
                    <a:pt x="836930" y="247650"/>
                  </a:lnTo>
                  <a:lnTo>
                    <a:pt x="847090" y="285750"/>
                  </a:lnTo>
                  <a:lnTo>
                    <a:pt x="855980" y="318770"/>
                  </a:lnTo>
                  <a:lnTo>
                    <a:pt x="866140" y="350520"/>
                  </a:lnTo>
                  <a:lnTo>
                    <a:pt x="866140" y="378460"/>
                  </a:lnTo>
                  <a:lnTo>
                    <a:pt x="847090" y="434340"/>
                  </a:lnTo>
                  <a:lnTo>
                    <a:pt x="807719" y="473710"/>
                  </a:lnTo>
                  <a:lnTo>
                    <a:pt x="784860" y="492760"/>
                  </a:lnTo>
                  <a:lnTo>
                    <a:pt x="1121591" y="492760"/>
                  </a:lnTo>
                  <a:lnTo>
                    <a:pt x="1140460" y="467360"/>
                  </a:lnTo>
                  <a:lnTo>
                    <a:pt x="1169670" y="434340"/>
                  </a:lnTo>
                  <a:lnTo>
                    <a:pt x="1197609" y="389890"/>
                  </a:lnTo>
                  <a:lnTo>
                    <a:pt x="1215390" y="356870"/>
                  </a:lnTo>
                  <a:lnTo>
                    <a:pt x="1224280" y="318770"/>
                  </a:lnTo>
                  <a:lnTo>
                    <a:pt x="1224280" y="285750"/>
                  </a:lnTo>
                  <a:lnTo>
                    <a:pt x="1207770" y="247650"/>
                  </a:lnTo>
                  <a:lnTo>
                    <a:pt x="1178559" y="213360"/>
                  </a:lnTo>
                  <a:lnTo>
                    <a:pt x="1140460" y="176530"/>
                  </a:lnTo>
                  <a:lnTo>
                    <a:pt x="1097280" y="111760"/>
                  </a:lnTo>
                  <a:lnTo>
                    <a:pt x="1080770" y="81280"/>
                  </a:lnTo>
                  <a:lnTo>
                    <a:pt x="1070610" y="59690"/>
                  </a:lnTo>
                  <a:lnTo>
                    <a:pt x="1061720" y="34290"/>
                  </a:lnTo>
                  <a:lnTo>
                    <a:pt x="106172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8" name="object 2378"/>
            <p:cNvSpPr/>
            <p:nvPr/>
          </p:nvSpPr>
          <p:spPr>
            <a:xfrm>
              <a:off x="2077720" y="5599430"/>
              <a:ext cx="1809750" cy="1184910"/>
            </a:xfrm>
            <a:custGeom>
              <a:avLst/>
              <a:gdLst/>
              <a:ahLst/>
              <a:cxnLst/>
              <a:rect l="l" t="t" r="r" b="b"/>
              <a:pathLst>
                <a:path w="1809750" h="1184909">
                  <a:moveTo>
                    <a:pt x="784860" y="492760"/>
                  </a:moveTo>
                  <a:lnTo>
                    <a:pt x="765810" y="434340"/>
                  </a:lnTo>
                  <a:lnTo>
                    <a:pt x="739140" y="402590"/>
                  </a:lnTo>
                  <a:lnTo>
                    <a:pt x="709930" y="368300"/>
                  </a:lnTo>
                  <a:lnTo>
                    <a:pt x="674369" y="344170"/>
                  </a:lnTo>
                  <a:lnTo>
                    <a:pt x="622300" y="312420"/>
                  </a:lnTo>
                  <a:lnTo>
                    <a:pt x="551180" y="297180"/>
                  </a:lnTo>
                  <a:lnTo>
                    <a:pt x="457200" y="290830"/>
                  </a:lnTo>
                  <a:lnTo>
                    <a:pt x="406400" y="285750"/>
                  </a:lnTo>
                  <a:lnTo>
                    <a:pt x="349250" y="285750"/>
                  </a:lnTo>
                  <a:lnTo>
                    <a:pt x="307340" y="279400"/>
                  </a:lnTo>
                  <a:lnTo>
                    <a:pt x="251460" y="266700"/>
                  </a:lnTo>
                  <a:lnTo>
                    <a:pt x="209550" y="260350"/>
                  </a:lnTo>
                  <a:lnTo>
                    <a:pt x="172719" y="241300"/>
                  </a:lnTo>
                  <a:lnTo>
                    <a:pt x="134619" y="223520"/>
                  </a:lnTo>
                  <a:lnTo>
                    <a:pt x="107950" y="201930"/>
                  </a:lnTo>
                  <a:lnTo>
                    <a:pt x="107950" y="236220"/>
                  </a:lnTo>
                  <a:lnTo>
                    <a:pt x="124460" y="279400"/>
                  </a:lnTo>
                  <a:lnTo>
                    <a:pt x="153669" y="331470"/>
                  </a:lnTo>
                  <a:lnTo>
                    <a:pt x="199390" y="378460"/>
                  </a:lnTo>
                  <a:lnTo>
                    <a:pt x="224790" y="408940"/>
                  </a:lnTo>
                  <a:lnTo>
                    <a:pt x="261619" y="434340"/>
                  </a:lnTo>
                  <a:lnTo>
                    <a:pt x="299719" y="449580"/>
                  </a:lnTo>
                  <a:lnTo>
                    <a:pt x="341630" y="473710"/>
                  </a:lnTo>
                  <a:lnTo>
                    <a:pt x="387350" y="492760"/>
                  </a:lnTo>
                  <a:lnTo>
                    <a:pt x="439419" y="505460"/>
                  </a:lnTo>
                  <a:lnTo>
                    <a:pt x="505460" y="516890"/>
                  </a:lnTo>
                  <a:lnTo>
                    <a:pt x="566419" y="527050"/>
                  </a:lnTo>
                  <a:lnTo>
                    <a:pt x="434340" y="552450"/>
                  </a:lnTo>
                  <a:lnTo>
                    <a:pt x="332740" y="584200"/>
                  </a:lnTo>
                  <a:lnTo>
                    <a:pt x="280669" y="605790"/>
                  </a:lnTo>
                  <a:lnTo>
                    <a:pt x="241300" y="636270"/>
                  </a:lnTo>
                  <a:lnTo>
                    <a:pt x="209550" y="660400"/>
                  </a:lnTo>
                  <a:lnTo>
                    <a:pt x="163830" y="676910"/>
                  </a:lnTo>
                  <a:lnTo>
                    <a:pt x="97790" y="694690"/>
                  </a:lnTo>
                  <a:lnTo>
                    <a:pt x="0" y="707390"/>
                  </a:lnTo>
                  <a:lnTo>
                    <a:pt x="36830" y="726440"/>
                  </a:lnTo>
                  <a:lnTo>
                    <a:pt x="64769" y="737870"/>
                  </a:lnTo>
                  <a:lnTo>
                    <a:pt x="107950" y="748030"/>
                  </a:lnTo>
                  <a:lnTo>
                    <a:pt x="143510" y="754380"/>
                  </a:lnTo>
                  <a:lnTo>
                    <a:pt x="224790" y="759460"/>
                  </a:lnTo>
                  <a:lnTo>
                    <a:pt x="299719" y="754380"/>
                  </a:lnTo>
                  <a:lnTo>
                    <a:pt x="378460" y="741680"/>
                  </a:lnTo>
                  <a:lnTo>
                    <a:pt x="449580" y="726440"/>
                  </a:lnTo>
                  <a:lnTo>
                    <a:pt x="514350" y="707390"/>
                  </a:lnTo>
                  <a:lnTo>
                    <a:pt x="566419" y="688340"/>
                  </a:lnTo>
                  <a:lnTo>
                    <a:pt x="541019" y="720090"/>
                  </a:lnTo>
                  <a:lnTo>
                    <a:pt x="514350" y="748030"/>
                  </a:lnTo>
                  <a:lnTo>
                    <a:pt x="495300" y="778510"/>
                  </a:lnTo>
                  <a:lnTo>
                    <a:pt x="476250" y="803910"/>
                  </a:lnTo>
                  <a:lnTo>
                    <a:pt x="476250" y="830580"/>
                  </a:lnTo>
                  <a:lnTo>
                    <a:pt x="476250" y="862330"/>
                  </a:lnTo>
                  <a:lnTo>
                    <a:pt x="476250" y="890270"/>
                  </a:lnTo>
                  <a:lnTo>
                    <a:pt x="485140" y="927100"/>
                  </a:lnTo>
                  <a:lnTo>
                    <a:pt x="495300" y="963930"/>
                  </a:lnTo>
                  <a:lnTo>
                    <a:pt x="495300" y="998220"/>
                  </a:lnTo>
                  <a:lnTo>
                    <a:pt x="485140" y="1035050"/>
                  </a:lnTo>
                  <a:lnTo>
                    <a:pt x="439419" y="1094740"/>
                  </a:lnTo>
                  <a:lnTo>
                    <a:pt x="378460" y="1140460"/>
                  </a:lnTo>
                  <a:lnTo>
                    <a:pt x="341630" y="1154430"/>
                  </a:lnTo>
                  <a:lnTo>
                    <a:pt x="434340" y="1146810"/>
                  </a:lnTo>
                  <a:lnTo>
                    <a:pt x="524510" y="1122680"/>
                  </a:lnTo>
                  <a:lnTo>
                    <a:pt x="622300" y="1094740"/>
                  </a:lnTo>
                  <a:lnTo>
                    <a:pt x="701040" y="1051560"/>
                  </a:lnTo>
                  <a:lnTo>
                    <a:pt x="739140" y="1028700"/>
                  </a:lnTo>
                  <a:lnTo>
                    <a:pt x="765810" y="998220"/>
                  </a:lnTo>
                  <a:lnTo>
                    <a:pt x="791210" y="974090"/>
                  </a:lnTo>
                  <a:lnTo>
                    <a:pt x="807719" y="946150"/>
                  </a:lnTo>
                  <a:lnTo>
                    <a:pt x="826769" y="914400"/>
                  </a:lnTo>
                  <a:lnTo>
                    <a:pt x="826769" y="886460"/>
                  </a:lnTo>
                  <a:lnTo>
                    <a:pt x="826769" y="855980"/>
                  </a:lnTo>
                  <a:lnTo>
                    <a:pt x="817880" y="825500"/>
                  </a:lnTo>
                  <a:lnTo>
                    <a:pt x="855980" y="849630"/>
                  </a:lnTo>
                  <a:lnTo>
                    <a:pt x="882650" y="890270"/>
                  </a:lnTo>
                  <a:lnTo>
                    <a:pt x="908050" y="939800"/>
                  </a:lnTo>
                  <a:lnTo>
                    <a:pt x="925830" y="998220"/>
                  </a:lnTo>
                  <a:lnTo>
                    <a:pt x="934719" y="1051560"/>
                  </a:lnTo>
                  <a:lnTo>
                    <a:pt x="934719" y="1106170"/>
                  </a:lnTo>
                  <a:lnTo>
                    <a:pt x="934719" y="1127760"/>
                  </a:lnTo>
                  <a:lnTo>
                    <a:pt x="925830" y="1154430"/>
                  </a:lnTo>
                  <a:lnTo>
                    <a:pt x="915669" y="1173480"/>
                  </a:lnTo>
                  <a:lnTo>
                    <a:pt x="902969" y="1184910"/>
                  </a:lnTo>
                  <a:lnTo>
                    <a:pt x="963930" y="1178560"/>
                  </a:lnTo>
                  <a:lnTo>
                    <a:pt x="1032510" y="1154430"/>
                  </a:lnTo>
                  <a:lnTo>
                    <a:pt x="1097280" y="1116330"/>
                  </a:lnTo>
                  <a:lnTo>
                    <a:pt x="1140460" y="1075690"/>
                  </a:lnTo>
                  <a:lnTo>
                    <a:pt x="1169670" y="1045210"/>
                  </a:lnTo>
                  <a:lnTo>
                    <a:pt x="1188720" y="991870"/>
                  </a:lnTo>
                  <a:lnTo>
                    <a:pt x="1197609" y="963930"/>
                  </a:lnTo>
                  <a:lnTo>
                    <a:pt x="1188720" y="927100"/>
                  </a:lnTo>
                  <a:lnTo>
                    <a:pt x="1178559" y="890270"/>
                  </a:lnTo>
                  <a:lnTo>
                    <a:pt x="1159510" y="855980"/>
                  </a:lnTo>
                  <a:lnTo>
                    <a:pt x="1136650" y="815340"/>
                  </a:lnTo>
                  <a:lnTo>
                    <a:pt x="1169670" y="819150"/>
                  </a:lnTo>
                  <a:lnTo>
                    <a:pt x="1207770" y="830580"/>
                  </a:lnTo>
                  <a:lnTo>
                    <a:pt x="1244600" y="836930"/>
                  </a:lnTo>
                  <a:lnTo>
                    <a:pt x="1276350" y="855980"/>
                  </a:lnTo>
                  <a:lnTo>
                    <a:pt x="1305559" y="868680"/>
                  </a:lnTo>
                  <a:lnTo>
                    <a:pt x="1332230" y="886460"/>
                  </a:lnTo>
                  <a:lnTo>
                    <a:pt x="1351280" y="902970"/>
                  </a:lnTo>
                  <a:lnTo>
                    <a:pt x="1361440" y="927100"/>
                  </a:lnTo>
                  <a:lnTo>
                    <a:pt x="1384300" y="946150"/>
                  </a:lnTo>
                  <a:lnTo>
                    <a:pt x="1431290" y="963930"/>
                  </a:lnTo>
                  <a:lnTo>
                    <a:pt x="1490980" y="979170"/>
                  </a:lnTo>
                  <a:lnTo>
                    <a:pt x="1557020" y="991870"/>
                  </a:lnTo>
                  <a:lnTo>
                    <a:pt x="1628140" y="998220"/>
                  </a:lnTo>
                  <a:lnTo>
                    <a:pt x="1703070" y="998220"/>
                  </a:lnTo>
                  <a:lnTo>
                    <a:pt x="1764030" y="998220"/>
                  </a:lnTo>
                  <a:lnTo>
                    <a:pt x="1809750" y="979170"/>
                  </a:lnTo>
                  <a:lnTo>
                    <a:pt x="1774190" y="967740"/>
                  </a:lnTo>
                  <a:lnTo>
                    <a:pt x="1725930" y="957580"/>
                  </a:lnTo>
                  <a:lnTo>
                    <a:pt x="1684020" y="933450"/>
                  </a:lnTo>
                  <a:lnTo>
                    <a:pt x="1647190" y="914400"/>
                  </a:lnTo>
                  <a:lnTo>
                    <a:pt x="1609090" y="890270"/>
                  </a:lnTo>
                  <a:lnTo>
                    <a:pt x="1586230" y="875030"/>
                  </a:lnTo>
                  <a:lnTo>
                    <a:pt x="1557020" y="849630"/>
                  </a:lnTo>
                  <a:lnTo>
                    <a:pt x="1557020" y="825500"/>
                  </a:lnTo>
                  <a:lnTo>
                    <a:pt x="1549400" y="808990"/>
                  </a:lnTo>
                  <a:lnTo>
                    <a:pt x="1501140" y="741680"/>
                  </a:lnTo>
                  <a:lnTo>
                    <a:pt x="1468120" y="713740"/>
                  </a:lnTo>
                  <a:lnTo>
                    <a:pt x="1422400" y="681990"/>
                  </a:lnTo>
                  <a:lnTo>
                    <a:pt x="1370330" y="660400"/>
                  </a:lnTo>
                  <a:lnTo>
                    <a:pt x="1314450" y="642620"/>
                  </a:lnTo>
                  <a:lnTo>
                    <a:pt x="1276350" y="642620"/>
                  </a:lnTo>
                  <a:lnTo>
                    <a:pt x="1244600" y="642620"/>
                  </a:lnTo>
                  <a:lnTo>
                    <a:pt x="1295400" y="617220"/>
                  </a:lnTo>
                  <a:lnTo>
                    <a:pt x="1351280" y="595630"/>
                  </a:lnTo>
                  <a:lnTo>
                    <a:pt x="1422400" y="584200"/>
                  </a:lnTo>
                  <a:lnTo>
                    <a:pt x="1490980" y="571500"/>
                  </a:lnTo>
                  <a:lnTo>
                    <a:pt x="1576070" y="563880"/>
                  </a:lnTo>
                  <a:lnTo>
                    <a:pt x="1647190" y="563880"/>
                  </a:lnTo>
                  <a:lnTo>
                    <a:pt x="1715770" y="571500"/>
                  </a:lnTo>
                  <a:lnTo>
                    <a:pt x="1780540" y="576580"/>
                  </a:lnTo>
                  <a:lnTo>
                    <a:pt x="1734820" y="538480"/>
                  </a:lnTo>
                  <a:lnTo>
                    <a:pt x="1663700" y="505460"/>
                  </a:lnTo>
                  <a:lnTo>
                    <a:pt x="1576070" y="467360"/>
                  </a:lnTo>
                  <a:lnTo>
                    <a:pt x="1478280" y="445770"/>
                  </a:lnTo>
                  <a:lnTo>
                    <a:pt x="1422400" y="439420"/>
                  </a:lnTo>
                  <a:lnTo>
                    <a:pt x="1370330" y="434340"/>
                  </a:lnTo>
                  <a:lnTo>
                    <a:pt x="1324609" y="434340"/>
                  </a:lnTo>
                  <a:lnTo>
                    <a:pt x="1267459" y="439420"/>
                  </a:lnTo>
                  <a:lnTo>
                    <a:pt x="1224280" y="445770"/>
                  </a:lnTo>
                  <a:lnTo>
                    <a:pt x="1178559" y="461010"/>
                  </a:lnTo>
                  <a:lnTo>
                    <a:pt x="1140460" y="486410"/>
                  </a:lnTo>
                  <a:lnTo>
                    <a:pt x="1107440" y="511810"/>
                  </a:lnTo>
                  <a:lnTo>
                    <a:pt x="1140460" y="467360"/>
                  </a:lnTo>
                  <a:lnTo>
                    <a:pt x="1169670" y="434340"/>
                  </a:lnTo>
                  <a:lnTo>
                    <a:pt x="1197609" y="389890"/>
                  </a:lnTo>
                  <a:lnTo>
                    <a:pt x="1215390" y="356870"/>
                  </a:lnTo>
                  <a:lnTo>
                    <a:pt x="1224280" y="318770"/>
                  </a:lnTo>
                  <a:lnTo>
                    <a:pt x="1224280" y="285750"/>
                  </a:lnTo>
                  <a:lnTo>
                    <a:pt x="1207770" y="247650"/>
                  </a:lnTo>
                  <a:lnTo>
                    <a:pt x="1178559" y="213360"/>
                  </a:lnTo>
                  <a:lnTo>
                    <a:pt x="1140460" y="176530"/>
                  </a:lnTo>
                  <a:lnTo>
                    <a:pt x="1117600" y="142240"/>
                  </a:lnTo>
                  <a:lnTo>
                    <a:pt x="1097280" y="111760"/>
                  </a:lnTo>
                  <a:lnTo>
                    <a:pt x="1080770" y="81280"/>
                  </a:lnTo>
                  <a:lnTo>
                    <a:pt x="1070610" y="59690"/>
                  </a:lnTo>
                  <a:lnTo>
                    <a:pt x="1061720" y="34290"/>
                  </a:lnTo>
                  <a:lnTo>
                    <a:pt x="1061720" y="15240"/>
                  </a:lnTo>
                  <a:lnTo>
                    <a:pt x="1061720" y="0"/>
                  </a:lnTo>
                  <a:lnTo>
                    <a:pt x="1019810" y="21590"/>
                  </a:lnTo>
                  <a:lnTo>
                    <a:pt x="982980" y="53340"/>
                  </a:lnTo>
                  <a:lnTo>
                    <a:pt x="934719" y="87630"/>
                  </a:lnTo>
                  <a:lnTo>
                    <a:pt x="902969" y="130810"/>
                  </a:lnTo>
                  <a:lnTo>
                    <a:pt x="866140" y="170180"/>
                  </a:lnTo>
                  <a:lnTo>
                    <a:pt x="847090" y="213360"/>
                  </a:lnTo>
                  <a:lnTo>
                    <a:pt x="836930" y="247650"/>
                  </a:lnTo>
                  <a:lnTo>
                    <a:pt x="847090" y="285750"/>
                  </a:lnTo>
                  <a:lnTo>
                    <a:pt x="855980" y="318770"/>
                  </a:lnTo>
                  <a:lnTo>
                    <a:pt x="866140" y="350520"/>
                  </a:lnTo>
                  <a:lnTo>
                    <a:pt x="866140" y="378460"/>
                  </a:lnTo>
                  <a:lnTo>
                    <a:pt x="847090" y="434340"/>
                  </a:lnTo>
                  <a:lnTo>
                    <a:pt x="807719" y="473710"/>
                  </a:lnTo>
                  <a:lnTo>
                    <a:pt x="784860" y="492760"/>
                  </a:lnTo>
                  <a:close/>
                </a:path>
                <a:path w="1809750" h="1184909">
                  <a:moveTo>
                    <a:pt x="0" y="0"/>
                  </a:moveTo>
                  <a:lnTo>
                    <a:pt x="0" y="0"/>
                  </a:lnTo>
                </a:path>
                <a:path w="1809750" h="1184909">
                  <a:moveTo>
                    <a:pt x="1809750" y="1184910"/>
                  </a:moveTo>
                  <a:lnTo>
                    <a:pt x="1809750" y="1184910"/>
                  </a:lnTo>
                </a:path>
              </a:pathLst>
            </a:custGeom>
            <a:ln w="934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9" name="object 2379"/>
            <p:cNvSpPr/>
            <p:nvPr/>
          </p:nvSpPr>
          <p:spPr>
            <a:xfrm>
              <a:off x="2001520" y="5523230"/>
              <a:ext cx="1809750" cy="1184910"/>
            </a:xfrm>
            <a:custGeom>
              <a:avLst/>
              <a:gdLst/>
              <a:ahLst/>
              <a:cxnLst/>
              <a:rect l="l" t="t" r="r" b="b"/>
              <a:pathLst>
                <a:path w="1809750" h="1184909">
                  <a:moveTo>
                    <a:pt x="1142364" y="825500"/>
                  </a:moveTo>
                  <a:lnTo>
                    <a:pt x="817880" y="825500"/>
                  </a:lnTo>
                  <a:lnTo>
                    <a:pt x="855980" y="849630"/>
                  </a:lnTo>
                  <a:lnTo>
                    <a:pt x="882650" y="890270"/>
                  </a:lnTo>
                  <a:lnTo>
                    <a:pt x="908050" y="939800"/>
                  </a:lnTo>
                  <a:lnTo>
                    <a:pt x="925830" y="998220"/>
                  </a:lnTo>
                  <a:lnTo>
                    <a:pt x="934719" y="1051560"/>
                  </a:lnTo>
                  <a:lnTo>
                    <a:pt x="934719" y="1127760"/>
                  </a:lnTo>
                  <a:lnTo>
                    <a:pt x="925830" y="1153160"/>
                  </a:lnTo>
                  <a:lnTo>
                    <a:pt x="915669" y="1172210"/>
                  </a:lnTo>
                  <a:lnTo>
                    <a:pt x="901700" y="1184910"/>
                  </a:lnTo>
                  <a:lnTo>
                    <a:pt x="963930" y="1177290"/>
                  </a:lnTo>
                  <a:lnTo>
                    <a:pt x="1032510" y="1153160"/>
                  </a:lnTo>
                  <a:lnTo>
                    <a:pt x="1097280" y="1116330"/>
                  </a:lnTo>
                  <a:lnTo>
                    <a:pt x="1140460" y="1075690"/>
                  </a:lnTo>
                  <a:lnTo>
                    <a:pt x="1168400" y="1045210"/>
                  </a:lnTo>
                  <a:lnTo>
                    <a:pt x="1187450" y="991870"/>
                  </a:lnTo>
                  <a:lnTo>
                    <a:pt x="1197610" y="963930"/>
                  </a:lnTo>
                  <a:lnTo>
                    <a:pt x="1187450" y="927100"/>
                  </a:lnTo>
                  <a:lnTo>
                    <a:pt x="1178560" y="890270"/>
                  </a:lnTo>
                  <a:lnTo>
                    <a:pt x="1159510" y="855980"/>
                  </a:lnTo>
                  <a:lnTo>
                    <a:pt x="1142364" y="825500"/>
                  </a:lnTo>
                  <a:close/>
                </a:path>
                <a:path w="1809750" h="1184909">
                  <a:moveTo>
                    <a:pt x="1431544" y="688340"/>
                  </a:moveTo>
                  <a:lnTo>
                    <a:pt x="566419" y="688340"/>
                  </a:lnTo>
                  <a:lnTo>
                    <a:pt x="541019" y="720090"/>
                  </a:lnTo>
                  <a:lnTo>
                    <a:pt x="514350" y="748030"/>
                  </a:lnTo>
                  <a:lnTo>
                    <a:pt x="495300" y="778510"/>
                  </a:lnTo>
                  <a:lnTo>
                    <a:pt x="476250" y="803910"/>
                  </a:lnTo>
                  <a:lnTo>
                    <a:pt x="476250" y="890270"/>
                  </a:lnTo>
                  <a:lnTo>
                    <a:pt x="485140" y="927100"/>
                  </a:lnTo>
                  <a:lnTo>
                    <a:pt x="495300" y="963930"/>
                  </a:lnTo>
                  <a:lnTo>
                    <a:pt x="495300" y="998220"/>
                  </a:lnTo>
                  <a:lnTo>
                    <a:pt x="485140" y="1035050"/>
                  </a:lnTo>
                  <a:lnTo>
                    <a:pt x="439419" y="1094740"/>
                  </a:lnTo>
                  <a:lnTo>
                    <a:pt x="378460" y="1140460"/>
                  </a:lnTo>
                  <a:lnTo>
                    <a:pt x="341630" y="1153160"/>
                  </a:lnTo>
                  <a:lnTo>
                    <a:pt x="434340" y="1146810"/>
                  </a:lnTo>
                  <a:lnTo>
                    <a:pt x="524510" y="1122680"/>
                  </a:lnTo>
                  <a:lnTo>
                    <a:pt x="622300" y="1094740"/>
                  </a:lnTo>
                  <a:lnTo>
                    <a:pt x="701040" y="1051560"/>
                  </a:lnTo>
                  <a:lnTo>
                    <a:pt x="739140" y="1028700"/>
                  </a:lnTo>
                  <a:lnTo>
                    <a:pt x="765810" y="998220"/>
                  </a:lnTo>
                  <a:lnTo>
                    <a:pt x="791210" y="974090"/>
                  </a:lnTo>
                  <a:lnTo>
                    <a:pt x="807719" y="946150"/>
                  </a:lnTo>
                  <a:lnTo>
                    <a:pt x="826769" y="914400"/>
                  </a:lnTo>
                  <a:lnTo>
                    <a:pt x="826769" y="855980"/>
                  </a:lnTo>
                  <a:lnTo>
                    <a:pt x="817880" y="825500"/>
                  </a:lnTo>
                  <a:lnTo>
                    <a:pt x="1142364" y="825500"/>
                  </a:lnTo>
                  <a:lnTo>
                    <a:pt x="1136650" y="815340"/>
                  </a:lnTo>
                  <a:lnTo>
                    <a:pt x="1552330" y="815340"/>
                  </a:lnTo>
                  <a:lnTo>
                    <a:pt x="1549400" y="808990"/>
                  </a:lnTo>
                  <a:lnTo>
                    <a:pt x="1530350" y="778510"/>
                  </a:lnTo>
                  <a:lnTo>
                    <a:pt x="1501140" y="741680"/>
                  </a:lnTo>
                  <a:lnTo>
                    <a:pt x="1468120" y="713740"/>
                  </a:lnTo>
                  <a:lnTo>
                    <a:pt x="1431544" y="688340"/>
                  </a:lnTo>
                  <a:close/>
                </a:path>
                <a:path w="1809750" h="1184909">
                  <a:moveTo>
                    <a:pt x="1552330" y="815340"/>
                  </a:moveTo>
                  <a:lnTo>
                    <a:pt x="1136650" y="815340"/>
                  </a:lnTo>
                  <a:lnTo>
                    <a:pt x="1168400" y="819150"/>
                  </a:lnTo>
                  <a:lnTo>
                    <a:pt x="1207770" y="830580"/>
                  </a:lnTo>
                  <a:lnTo>
                    <a:pt x="1243330" y="836930"/>
                  </a:lnTo>
                  <a:lnTo>
                    <a:pt x="1276350" y="855980"/>
                  </a:lnTo>
                  <a:lnTo>
                    <a:pt x="1305559" y="868680"/>
                  </a:lnTo>
                  <a:lnTo>
                    <a:pt x="1332230" y="886460"/>
                  </a:lnTo>
                  <a:lnTo>
                    <a:pt x="1351280" y="902970"/>
                  </a:lnTo>
                  <a:lnTo>
                    <a:pt x="1361440" y="927100"/>
                  </a:lnTo>
                  <a:lnTo>
                    <a:pt x="1384300" y="946150"/>
                  </a:lnTo>
                  <a:lnTo>
                    <a:pt x="1431290" y="963930"/>
                  </a:lnTo>
                  <a:lnTo>
                    <a:pt x="1490980" y="979170"/>
                  </a:lnTo>
                  <a:lnTo>
                    <a:pt x="1557020" y="991870"/>
                  </a:lnTo>
                  <a:lnTo>
                    <a:pt x="1628140" y="998220"/>
                  </a:lnTo>
                  <a:lnTo>
                    <a:pt x="1764030" y="998220"/>
                  </a:lnTo>
                  <a:lnTo>
                    <a:pt x="1809750" y="979170"/>
                  </a:lnTo>
                  <a:lnTo>
                    <a:pt x="1772920" y="967740"/>
                  </a:lnTo>
                  <a:lnTo>
                    <a:pt x="1725930" y="957580"/>
                  </a:lnTo>
                  <a:lnTo>
                    <a:pt x="1684020" y="933450"/>
                  </a:lnTo>
                  <a:lnTo>
                    <a:pt x="1647190" y="914400"/>
                  </a:lnTo>
                  <a:lnTo>
                    <a:pt x="1584959" y="875030"/>
                  </a:lnTo>
                  <a:lnTo>
                    <a:pt x="1557020" y="849630"/>
                  </a:lnTo>
                  <a:lnTo>
                    <a:pt x="1557020" y="825500"/>
                  </a:lnTo>
                  <a:lnTo>
                    <a:pt x="1552330" y="815340"/>
                  </a:lnTo>
                  <a:close/>
                </a:path>
                <a:path w="1809750" h="1184909">
                  <a:moveTo>
                    <a:pt x="107950" y="201930"/>
                  </a:moveTo>
                  <a:lnTo>
                    <a:pt x="107950" y="236220"/>
                  </a:lnTo>
                  <a:lnTo>
                    <a:pt x="124460" y="279400"/>
                  </a:lnTo>
                  <a:lnTo>
                    <a:pt x="153669" y="331470"/>
                  </a:lnTo>
                  <a:lnTo>
                    <a:pt x="199390" y="378460"/>
                  </a:lnTo>
                  <a:lnTo>
                    <a:pt x="224790" y="408940"/>
                  </a:lnTo>
                  <a:lnTo>
                    <a:pt x="261619" y="434340"/>
                  </a:lnTo>
                  <a:lnTo>
                    <a:pt x="299719" y="449580"/>
                  </a:lnTo>
                  <a:lnTo>
                    <a:pt x="341630" y="473710"/>
                  </a:lnTo>
                  <a:lnTo>
                    <a:pt x="387350" y="492760"/>
                  </a:lnTo>
                  <a:lnTo>
                    <a:pt x="439419" y="505460"/>
                  </a:lnTo>
                  <a:lnTo>
                    <a:pt x="504190" y="516890"/>
                  </a:lnTo>
                  <a:lnTo>
                    <a:pt x="566419" y="527050"/>
                  </a:lnTo>
                  <a:lnTo>
                    <a:pt x="434340" y="551180"/>
                  </a:lnTo>
                  <a:lnTo>
                    <a:pt x="331469" y="582930"/>
                  </a:lnTo>
                  <a:lnTo>
                    <a:pt x="280669" y="604520"/>
                  </a:lnTo>
                  <a:lnTo>
                    <a:pt x="241300" y="636270"/>
                  </a:lnTo>
                  <a:lnTo>
                    <a:pt x="209550" y="660400"/>
                  </a:lnTo>
                  <a:lnTo>
                    <a:pt x="162560" y="676910"/>
                  </a:lnTo>
                  <a:lnTo>
                    <a:pt x="97790" y="694690"/>
                  </a:lnTo>
                  <a:lnTo>
                    <a:pt x="0" y="707390"/>
                  </a:lnTo>
                  <a:lnTo>
                    <a:pt x="36830" y="726440"/>
                  </a:lnTo>
                  <a:lnTo>
                    <a:pt x="64769" y="737870"/>
                  </a:lnTo>
                  <a:lnTo>
                    <a:pt x="107950" y="748030"/>
                  </a:lnTo>
                  <a:lnTo>
                    <a:pt x="143510" y="754380"/>
                  </a:lnTo>
                  <a:lnTo>
                    <a:pt x="224790" y="759460"/>
                  </a:lnTo>
                  <a:lnTo>
                    <a:pt x="299719" y="754380"/>
                  </a:lnTo>
                  <a:lnTo>
                    <a:pt x="378460" y="741680"/>
                  </a:lnTo>
                  <a:lnTo>
                    <a:pt x="449580" y="726440"/>
                  </a:lnTo>
                  <a:lnTo>
                    <a:pt x="514350" y="707390"/>
                  </a:lnTo>
                  <a:lnTo>
                    <a:pt x="566419" y="688340"/>
                  </a:lnTo>
                  <a:lnTo>
                    <a:pt x="1431544" y="688340"/>
                  </a:lnTo>
                  <a:lnTo>
                    <a:pt x="1422400" y="681990"/>
                  </a:lnTo>
                  <a:lnTo>
                    <a:pt x="1370330" y="660400"/>
                  </a:lnTo>
                  <a:lnTo>
                    <a:pt x="1342390" y="647700"/>
                  </a:lnTo>
                  <a:lnTo>
                    <a:pt x="1314450" y="642620"/>
                  </a:lnTo>
                  <a:lnTo>
                    <a:pt x="1243330" y="642620"/>
                  </a:lnTo>
                  <a:lnTo>
                    <a:pt x="1295400" y="615950"/>
                  </a:lnTo>
                  <a:lnTo>
                    <a:pt x="1351280" y="594360"/>
                  </a:lnTo>
                  <a:lnTo>
                    <a:pt x="1422400" y="582930"/>
                  </a:lnTo>
                  <a:lnTo>
                    <a:pt x="1490980" y="570230"/>
                  </a:lnTo>
                  <a:lnTo>
                    <a:pt x="1576070" y="563880"/>
                  </a:lnTo>
                  <a:lnTo>
                    <a:pt x="1765300" y="563880"/>
                  </a:lnTo>
                  <a:lnTo>
                    <a:pt x="1734820" y="538480"/>
                  </a:lnTo>
                  <a:lnTo>
                    <a:pt x="1674641" y="510540"/>
                  </a:lnTo>
                  <a:lnTo>
                    <a:pt x="1107440" y="510540"/>
                  </a:lnTo>
                  <a:lnTo>
                    <a:pt x="1121036" y="492760"/>
                  </a:lnTo>
                  <a:lnTo>
                    <a:pt x="784860" y="492760"/>
                  </a:lnTo>
                  <a:lnTo>
                    <a:pt x="775969" y="461010"/>
                  </a:lnTo>
                  <a:lnTo>
                    <a:pt x="765810" y="434340"/>
                  </a:lnTo>
                  <a:lnTo>
                    <a:pt x="739140" y="402590"/>
                  </a:lnTo>
                  <a:lnTo>
                    <a:pt x="709930" y="368300"/>
                  </a:lnTo>
                  <a:lnTo>
                    <a:pt x="673100" y="344170"/>
                  </a:lnTo>
                  <a:lnTo>
                    <a:pt x="622300" y="312420"/>
                  </a:lnTo>
                  <a:lnTo>
                    <a:pt x="551180" y="297180"/>
                  </a:lnTo>
                  <a:lnTo>
                    <a:pt x="457200" y="290830"/>
                  </a:lnTo>
                  <a:lnTo>
                    <a:pt x="406400" y="285750"/>
                  </a:lnTo>
                  <a:lnTo>
                    <a:pt x="349250" y="285750"/>
                  </a:lnTo>
                  <a:lnTo>
                    <a:pt x="307340" y="279400"/>
                  </a:lnTo>
                  <a:lnTo>
                    <a:pt x="251460" y="266700"/>
                  </a:lnTo>
                  <a:lnTo>
                    <a:pt x="209550" y="260350"/>
                  </a:lnTo>
                  <a:lnTo>
                    <a:pt x="172719" y="241300"/>
                  </a:lnTo>
                  <a:lnTo>
                    <a:pt x="134619" y="223520"/>
                  </a:lnTo>
                  <a:lnTo>
                    <a:pt x="107950" y="201930"/>
                  </a:lnTo>
                  <a:close/>
                </a:path>
                <a:path w="1809750" h="1184909">
                  <a:moveTo>
                    <a:pt x="1765300" y="563880"/>
                  </a:moveTo>
                  <a:lnTo>
                    <a:pt x="1647190" y="563880"/>
                  </a:lnTo>
                  <a:lnTo>
                    <a:pt x="1780540" y="576580"/>
                  </a:lnTo>
                  <a:lnTo>
                    <a:pt x="1765300" y="563880"/>
                  </a:lnTo>
                  <a:close/>
                </a:path>
                <a:path w="1809750" h="1184909">
                  <a:moveTo>
                    <a:pt x="1370330" y="434340"/>
                  </a:moveTo>
                  <a:lnTo>
                    <a:pt x="1324609" y="434340"/>
                  </a:lnTo>
                  <a:lnTo>
                    <a:pt x="1267459" y="439420"/>
                  </a:lnTo>
                  <a:lnTo>
                    <a:pt x="1224280" y="445770"/>
                  </a:lnTo>
                  <a:lnTo>
                    <a:pt x="1178560" y="461010"/>
                  </a:lnTo>
                  <a:lnTo>
                    <a:pt x="1140460" y="486410"/>
                  </a:lnTo>
                  <a:lnTo>
                    <a:pt x="1107440" y="510540"/>
                  </a:lnTo>
                  <a:lnTo>
                    <a:pt x="1674641" y="510540"/>
                  </a:lnTo>
                  <a:lnTo>
                    <a:pt x="1576070" y="467360"/>
                  </a:lnTo>
                  <a:lnTo>
                    <a:pt x="1478280" y="445770"/>
                  </a:lnTo>
                  <a:lnTo>
                    <a:pt x="1422400" y="439420"/>
                  </a:lnTo>
                  <a:lnTo>
                    <a:pt x="1370330" y="434340"/>
                  </a:lnTo>
                  <a:close/>
                </a:path>
                <a:path w="1809750" h="1184909">
                  <a:moveTo>
                    <a:pt x="1061720" y="0"/>
                  </a:moveTo>
                  <a:lnTo>
                    <a:pt x="1019810" y="21590"/>
                  </a:lnTo>
                  <a:lnTo>
                    <a:pt x="982980" y="53340"/>
                  </a:lnTo>
                  <a:lnTo>
                    <a:pt x="934719" y="87630"/>
                  </a:lnTo>
                  <a:lnTo>
                    <a:pt x="901700" y="130810"/>
                  </a:lnTo>
                  <a:lnTo>
                    <a:pt x="866140" y="170180"/>
                  </a:lnTo>
                  <a:lnTo>
                    <a:pt x="845819" y="213360"/>
                  </a:lnTo>
                  <a:lnTo>
                    <a:pt x="836930" y="247650"/>
                  </a:lnTo>
                  <a:lnTo>
                    <a:pt x="845819" y="285750"/>
                  </a:lnTo>
                  <a:lnTo>
                    <a:pt x="855980" y="318770"/>
                  </a:lnTo>
                  <a:lnTo>
                    <a:pt x="866140" y="350520"/>
                  </a:lnTo>
                  <a:lnTo>
                    <a:pt x="866140" y="378460"/>
                  </a:lnTo>
                  <a:lnTo>
                    <a:pt x="845819" y="434340"/>
                  </a:lnTo>
                  <a:lnTo>
                    <a:pt x="807719" y="473710"/>
                  </a:lnTo>
                  <a:lnTo>
                    <a:pt x="784860" y="492760"/>
                  </a:lnTo>
                  <a:lnTo>
                    <a:pt x="1121036" y="492760"/>
                  </a:lnTo>
                  <a:lnTo>
                    <a:pt x="1140460" y="467360"/>
                  </a:lnTo>
                  <a:lnTo>
                    <a:pt x="1168400" y="434340"/>
                  </a:lnTo>
                  <a:lnTo>
                    <a:pt x="1197610" y="389890"/>
                  </a:lnTo>
                  <a:lnTo>
                    <a:pt x="1215390" y="356870"/>
                  </a:lnTo>
                  <a:lnTo>
                    <a:pt x="1224280" y="318770"/>
                  </a:lnTo>
                  <a:lnTo>
                    <a:pt x="1224280" y="285750"/>
                  </a:lnTo>
                  <a:lnTo>
                    <a:pt x="1207770" y="247650"/>
                  </a:lnTo>
                  <a:lnTo>
                    <a:pt x="1178560" y="213360"/>
                  </a:lnTo>
                  <a:lnTo>
                    <a:pt x="1140460" y="176530"/>
                  </a:lnTo>
                  <a:lnTo>
                    <a:pt x="1097280" y="111760"/>
                  </a:lnTo>
                  <a:lnTo>
                    <a:pt x="1080770" y="81280"/>
                  </a:lnTo>
                  <a:lnTo>
                    <a:pt x="1070610" y="59690"/>
                  </a:lnTo>
                  <a:lnTo>
                    <a:pt x="1061720" y="34290"/>
                  </a:lnTo>
                  <a:lnTo>
                    <a:pt x="1061720" y="0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0" name="object 2380"/>
            <p:cNvSpPr/>
            <p:nvPr/>
          </p:nvSpPr>
          <p:spPr>
            <a:xfrm>
              <a:off x="2001520" y="5523230"/>
              <a:ext cx="1809750" cy="1184910"/>
            </a:xfrm>
            <a:custGeom>
              <a:avLst/>
              <a:gdLst/>
              <a:ahLst/>
              <a:cxnLst/>
              <a:rect l="l" t="t" r="r" b="b"/>
              <a:pathLst>
                <a:path w="1809750" h="1184909">
                  <a:moveTo>
                    <a:pt x="784860" y="492760"/>
                  </a:moveTo>
                  <a:lnTo>
                    <a:pt x="765810" y="434340"/>
                  </a:lnTo>
                  <a:lnTo>
                    <a:pt x="739140" y="402590"/>
                  </a:lnTo>
                  <a:lnTo>
                    <a:pt x="709930" y="368300"/>
                  </a:lnTo>
                  <a:lnTo>
                    <a:pt x="673100" y="344170"/>
                  </a:lnTo>
                  <a:lnTo>
                    <a:pt x="622300" y="312420"/>
                  </a:lnTo>
                  <a:lnTo>
                    <a:pt x="551180" y="297180"/>
                  </a:lnTo>
                  <a:lnTo>
                    <a:pt x="457200" y="290830"/>
                  </a:lnTo>
                  <a:lnTo>
                    <a:pt x="406400" y="285750"/>
                  </a:lnTo>
                  <a:lnTo>
                    <a:pt x="349250" y="285750"/>
                  </a:lnTo>
                  <a:lnTo>
                    <a:pt x="307340" y="279400"/>
                  </a:lnTo>
                  <a:lnTo>
                    <a:pt x="251460" y="266700"/>
                  </a:lnTo>
                  <a:lnTo>
                    <a:pt x="209550" y="260350"/>
                  </a:lnTo>
                  <a:lnTo>
                    <a:pt x="172719" y="241300"/>
                  </a:lnTo>
                  <a:lnTo>
                    <a:pt x="134619" y="223520"/>
                  </a:lnTo>
                  <a:lnTo>
                    <a:pt x="107950" y="201930"/>
                  </a:lnTo>
                  <a:lnTo>
                    <a:pt x="107950" y="236220"/>
                  </a:lnTo>
                  <a:lnTo>
                    <a:pt x="124460" y="279400"/>
                  </a:lnTo>
                  <a:lnTo>
                    <a:pt x="153669" y="331470"/>
                  </a:lnTo>
                  <a:lnTo>
                    <a:pt x="199390" y="378460"/>
                  </a:lnTo>
                  <a:lnTo>
                    <a:pt x="224790" y="408940"/>
                  </a:lnTo>
                  <a:lnTo>
                    <a:pt x="261619" y="434340"/>
                  </a:lnTo>
                  <a:lnTo>
                    <a:pt x="299719" y="449580"/>
                  </a:lnTo>
                  <a:lnTo>
                    <a:pt x="341630" y="473710"/>
                  </a:lnTo>
                  <a:lnTo>
                    <a:pt x="387350" y="492760"/>
                  </a:lnTo>
                  <a:lnTo>
                    <a:pt x="439419" y="505460"/>
                  </a:lnTo>
                  <a:lnTo>
                    <a:pt x="504190" y="516890"/>
                  </a:lnTo>
                  <a:lnTo>
                    <a:pt x="566419" y="527050"/>
                  </a:lnTo>
                  <a:lnTo>
                    <a:pt x="434340" y="551180"/>
                  </a:lnTo>
                  <a:lnTo>
                    <a:pt x="331469" y="582930"/>
                  </a:lnTo>
                  <a:lnTo>
                    <a:pt x="280669" y="604520"/>
                  </a:lnTo>
                  <a:lnTo>
                    <a:pt x="241300" y="636270"/>
                  </a:lnTo>
                  <a:lnTo>
                    <a:pt x="209550" y="660400"/>
                  </a:lnTo>
                  <a:lnTo>
                    <a:pt x="162560" y="676910"/>
                  </a:lnTo>
                  <a:lnTo>
                    <a:pt x="97790" y="694690"/>
                  </a:lnTo>
                  <a:lnTo>
                    <a:pt x="0" y="707390"/>
                  </a:lnTo>
                  <a:lnTo>
                    <a:pt x="36830" y="726440"/>
                  </a:lnTo>
                  <a:lnTo>
                    <a:pt x="64769" y="737870"/>
                  </a:lnTo>
                  <a:lnTo>
                    <a:pt x="107950" y="748030"/>
                  </a:lnTo>
                  <a:lnTo>
                    <a:pt x="143510" y="754380"/>
                  </a:lnTo>
                  <a:lnTo>
                    <a:pt x="224790" y="759460"/>
                  </a:lnTo>
                  <a:lnTo>
                    <a:pt x="299719" y="754380"/>
                  </a:lnTo>
                  <a:lnTo>
                    <a:pt x="378460" y="741680"/>
                  </a:lnTo>
                  <a:lnTo>
                    <a:pt x="449580" y="726440"/>
                  </a:lnTo>
                  <a:lnTo>
                    <a:pt x="514350" y="707390"/>
                  </a:lnTo>
                  <a:lnTo>
                    <a:pt x="566419" y="688340"/>
                  </a:lnTo>
                  <a:lnTo>
                    <a:pt x="541019" y="720090"/>
                  </a:lnTo>
                  <a:lnTo>
                    <a:pt x="514350" y="748030"/>
                  </a:lnTo>
                  <a:lnTo>
                    <a:pt x="495300" y="778510"/>
                  </a:lnTo>
                  <a:lnTo>
                    <a:pt x="476250" y="803910"/>
                  </a:lnTo>
                  <a:lnTo>
                    <a:pt x="476250" y="830580"/>
                  </a:lnTo>
                  <a:lnTo>
                    <a:pt x="476250" y="862330"/>
                  </a:lnTo>
                  <a:lnTo>
                    <a:pt x="476250" y="890270"/>
                  </a:lnTo>
                  <a:lnTo>
                    <a:pt x="485140" y="927100"/>
                  </a:lnTo>
                  <a:lnTo>
                    <a:pt x="495300" y="963930"/>
                  </a:lnTo>
                  <a:lnTo>
                    <a:pt x="495300" y="998220"/>
                  </a:lnTo>
                  <a:lnTo>
                    <a:pt x="485140" y="1035050"/>
                  </a:lnTo>
                  <a:lnTo>
                    <a:pt x="439419" y="1094740"/>
                  </a:lnTo>
                  <a:lnTo>
                    <a:pt x="378460" y="1140460"/>
                  </a:lnTo>
                  <a:lnTo>
                    <a:pt x="341630" y="1153160"/>
                  </a:lnTo>
                  <a:lnTo>
                    <a:pt x="434340" y="1146810"/>
                  </a:lnTo>
                  <a:lnTo>
                    <a:pt x="524510" y="1122680"/>
                  </a:lnTo>
                  <a:lnTo>
                    <a:pt x="622300" y="1094740"/>
                  </a:lnTo>
                  <a:lnTo>
                    <a:pt x="701040" y="1051560"/>
                  </a:lnTo>
                  <a:lnTo>
                    <a:pt x="739140" y="1028700"/>
                  </a:lnTo>
                  <a:lnTo>
                    <a:pt x="765810" y="998220"/>
                  </a:lnTo>
                  <a:lnTo>
                    <a:pt x="791210" y="974090"/>
                  </a:lnTo>
                  <a:lnTo>
                    <a:pt x="807719" y="946150"/>
                  </a:lnTo>
                  <a:lnTo>
                    <a:pt x="826769" y="914400"/>
                  </a:lnTo>
                  <a:lnTo>
                    <a:pt x="826769" y="886460"/>
                  </a:lnTo>
                  <a:lnTo>
                    <a:pt x="826769" y="855980"/>
                  </a:lnTo>
                  <a:lnTo>
                    <a:pt x="817880" y="825500"/>
                  </a:lnTo>
                  <a:lnTo>
                    <a:pt x="855980" y="849630"/>
                  </a:lnTo>
                  <a:lnTo>
                    <a:pt x="882650" y="890270"/>
                  </a:lnTo>
                  <a:lnTo>
                    <a:pt x="908050" y="939800"/>
                  </a:lnTo>
                  <a:lnTo>
                    <a:pt x="925830" y="998220"/>
                  </a:lnTo>
                  <a:lnTo>
                    <a:pt x="934719" y="1051560"/>
                  </a:lnTo>
                  <a:lnTo>
                    <a:pt x="934719" y="1106170"/>
                  </a:lnTo>
                  <a:lnTo>
                    <a:pt x="934719" y="1127760"/>
                  </a:lnTo>
                  <a:lnTo>
                    <a:pt x="925830" y="1153160"/>
                  </a:lnTo>
                  <a:lnTo>
                    <a:pt x="915669" y="1172210"/>
                  </a:lnTo>
                  <a:lnTo>
                    <a:pt x="901700" y="1184910"/>
                  </a:lnTo>
                  <a:lnTo>
                    <a:pt x="963930" y="1177290"/>
                  </a:lnTo>
                  <a:lnTo>
                    <a:pt x="1032510" y="1153160"/>
                  </a:lnTo>
                  <a:lnTo>
                    <a:pt x="1097280" y="1116330"/>
                  </a:lnTo>
                  <a:lnTo>
                    <a:pt x="1140460" y="1075690"/>
                  </a:lnTo>
                  <a:lnTo>
                    <a:pt x="1168400" y="1045210"/>
                  </a:lnTo>
                  <a:lnTo>
                    <a:pt x="1187450" y="991870"/>
                  </a:lnTo>
                  <a:lnTo>
                    <a:pt x="1197610" y="963930"/>
                  </a:lnTo>
                  <a:lnTo>
                    <a:pt x="1187450" y="927100"/>
                  </a:lnTo>
                  <a:lnTo>
                    <a:pt x="1178560" y="890270"/>
                  </a:lnTo>
                  <a:lnTo>
                    <a:pt x="1159510" y="855980"/>
                  </a:lnTo>
                  <a:lnTo>
                    <a:pt x="1136650" y="815340"/>
                  </a:lnTo>
                  <a:lnTo>
                    <a:pt x="1168400" y="819150"/>
                  </a:lnTo>
                  <a:lnTo>
                    <a:pt x="1207770" y="830580"/>
                  </a:lnTo>
                  <a:lnTo>
                    <a:pt x="1243330" y="836930"/>
                  </a:lnTo>
                  <a:lnTo>
                    <a:pt x="1276350" y="855980"/>
                  </a:lnTo>
                  <a:lnTo>
                    <a:pt x="1305559" y="868680"/>
                  </a:lnTo>
                  <a:lnTo>
                    <a:pt x="1332230" y="886460"/>
                  </a:lnTo>
                  <a:lnTo>
                    <a:pt x="1351280" y="902970"/>
                  </a:lnTo>
                  <a:lnTo>
                    <a:pt x="1361440" y="927100"/>
                  </a:lnTo>
                  <a:lnTo>
                    <a:pt x="1384300" y="946150"/>
                  </a:lnTo>
                  <a:lnTo>
                    <a:pt x="1431290" y="963930"/>
                  </a:lnTo>
                  <a:lnTo>
                    <a:pt x="1490980" y="979170"/>
                  </a:lnTo>
                  <a:lnTo>
                    <a:pt x="1557020" y="991870"/>
                  </a:lnTo>
                  <a:lnTo>
                    <a:pt x="1628140" y="998220"/>
                  </a:lnTo>
                  <a:lnTo>
                    <a:pt x="1703070" y="998220"/>
                  </a:lnTo>
                  <a:lnTo>
                    <a:pt x="1764030" y="998220"/>
                  </a:lnTo>
                  <a:lnTo>
                    <a:pt x="1809750" y="979170"/>
                  </a:lnTo>
                  <a:lnTo>
                    <a:pt x="1772920" y="967740"/>
                  </a:lnTo>
                  <a:lnTo>
                    <a:pt x="1725930" y="957580"/>
                  </a:lnTo>
                  <a:lnTo>
                    <a:pt x="1684020" y="933450"/>
                  </a:lnTo>
                  <a:lnTo>
                    <a:pt x="1647190" y="914400"/>
                  </a:lnTo>
                  <a:lnTo>
                    <a:pt x="1609090" y="890270"/>
                  </a:lnTo>
                  <a:lnTo>
                    <a:pt x="1584959" y="875030"/>
                  </a:lnTo>
                  <a:lnTo>
                    <a:pt x="1557020" y="849630"/>
                  </a:lnTo>
                  <a:lnTo>
                    <a:pt x="1557020" y="825500"/>
                  </a:lnTo>
                  <a:lnTo>
                    <a:pt x="1549400" y="808990"/>
                  </a:lnTo>
                  <a:lnTo>
                    <a:pt x="1501140" y="741680"/>
                  </a:lnTo>
                  <a:lnTo>
                    <a:pt x="1468120" y="713740"/>
                  </a:lnTo>
                  <a:lnTo>
                    <a:pt x="1422400" y="681990"/>
                  </a:lnTo>
                  <a:lnTo>
                    <a:pt x="1370330" y="660400"/>
                  </a:lnTo>
                  <a:lnTo>
                    <a:pt x="1342390" y="647700"/>
                  </a:lnTo>
                  <a:lnTo>
                    <a:pt x="1314450" y="642620"/>
                  </a:lnTo>
                  <a:lnTo>
                    <a:pt x="1276350" y="642620"/>
                  </a:lnTo>
                  <a:lnTo>
                    <a:pt x="1243330" y="642620"/>
                  </a:lnTo>
                  <a:lnTo>
                    <a:pt x="1295400" y="615950"/>
                  </a:lnTo>
                  <a:lnTo>
                    <a:pt x="1351280" y="594360"/>
                  </a:lnTo>
                  <a:lnTo>
                    <a:pt x="1422400" y="582930"/>
                  </a:lnTo>
                  <a:lnTo>
                    <a:pt x="1490980" y="570230"/>
                  </a:lnTo>
                  <a:lnTo>
                    <a:pt x="1576070" y="563880"/>
                  </a:lnTo>
                  <a:lnTo>
                    <a:pt x="1647190" y="563880"/>
                  </a:lnTo>
                  <a:lnTo>
                    <a:pt x="1715770" y="570230"/>
                  </a:lnTo>
                  <a:lnTo>
                    <a:pt x="1780540" y="576580"/>
                  </a:lnTo>
                  <a:lnTo>
                    <a:pt x="1734820" y="538480"/>
                  </a:lnTo>
                  <a:lnTo>
                    <a:pt x="1663700" y="505460"/>
                  </a:lnTo>
                  <a:lnTo>
                    <a:pt x="1576070" y="467360"/>
                  </a:lnTo>
                  <a:lnTo>
                    <a:pt x="1478280" y="445770"/>
                  </a:lnTo>
                  <a:lnTo>
                    <a:pt x="1422400" y="439420"/>
                  </a:lnTo>
                  <a:lnTo>
                    <a:pt x="1370330" y="434340"/>
                  </a:lnTo>
                  <a:lnTo>
                    <a:pt x="1324609" y="434340"/>
                  </a:lnTo>
                  <a:lnTo>
                    <a:pt x="1267459" y="439420"/>
                  </a:lnTo>
                  <a:lnTo>
                    <a:pt x="1224280" y="445770"/>
                  </a:lnTo>
                  <a:lnTo>
                    <a:pt x="1178560" y="461010"/>
                  </a:lnTo>
                  <a:lnTo>
                    <a:pt x="1140460" y="486410"/>
                  </a:lnTo>
                  <a:lnTo>
                    <a:pt x="1107440" y="510540"/>
                  </a:lnTo>
                  <a:lnTo>
                    <a:pt x="1140460" y="467360"/>
                  </a:lnTo>
                  <a:lnTo>
                    <a:pt x="1168400" y="434340"/>
                  </a:lnTo>
                  <a:lnTo>
                    <a:pt x="1197610" y="389890"/>
                  </a:lnTo>
                  <a:lnTo>
                    <a:pt x="1215390" y="356870"/>
                  </a:lnTo>
                  <a:lnTo>
                    <a:pt x="1224280" y="318770"/>
                  </a:lnTo>
                  <a:lnTo>
                    <a:pt x="1224280" y="285750"/>
                  </a:lnTo>
                  <a:lnTo>
                    <a:pt x="1207770" y="247650"/>
                  </a:lnTo>
                  <a:lnTo>
                    <a:pt x="1178560" y="213360"/>
                  </a:lnTo>
                  <a:lnTo>
                    <a:pt x="1140460" y="176530"/>
                  </a:lnTo>
                  <a:lnTo>
                    <a:pt x="1117600" y="142240"/>
                  </a:lnTo>
                  <a:lnTo>
                    <a:pt x="1097280" y="111760"/>
                  </a:lnTo>
                  <a:lnTo>
                    <a:pt x="1080770" y="81280"/>
                  </a:lnTo>
                  <a:lnTo>
                    <a:pt x="1070610" y="59690"/>
                  </a:lnTo>
                  <a:lnTo>
                    <a:pt x="1061720" y="34290"/>
                  </a:lnTo>
                  <a:lnTo>
                    <a:pt x="1061720" y="15240"/>
                  </a:lnTo>
                  <a:lnTo>
                    <a:pt x="1061720" y="0"/>
                  </a:lnTo>
                  <a:lnTo>
                    <a:pt x="1019810" y="21590"/>
                  </a:lnTo>
                  <a:lnTo>
                    <a:pt x="982980" y="53340"/>
                  </a:lnTo>
                  <a:lnTo>
                    <a:pt x="934719" y="87630"/>
                  </a:lnTo>
                  <a:lnTo>
                    <a:pt x="901700" y="130810"/>
                  </a:lnTo>
                  <a:lnTo>
                    <a:pt x="866140" y="170180"/>
                  </a:lnTo>
                  <a:lnTo>
                    <a:pt x="845819" y="213360"/>
                  </a:lnTo>
                  <a:lnTo>
                    <a:pt x="836930" y="247650"/>
                  </a:lnTo>
                  <a:lnTo>
                    <a:pt x="845819" y="285750"/>
                  </a:lnTo>
                  <a:lnTo>
                    <a:pt x="855980" y="318770"/>
                  </a:lnTo>
                  <a:lnTo>
                    <a:pt x="866140" y="350520"/>
                  </a:lnTo>
                  <a:lnTo>
                    <a:pt x="866140" y="378460"/>
                  </a:lnTo>
                  <a:lnTo>
                    <a:pt x="845819" y="434340"/>
                  </a:lnTo>
                  <a:lnTo>
                    <a:pt x="807719" y="473710"/>
                  </a:lnTo>
                  <a:lnTo>
                    <a:pt x="784860" y="492760"/>
                  </a:lnTo>
                  <a:close/>
                </a:path>
                <a:path w="1809750" h="1184909">
                  <a:moveTo>
                    <a:pt x="0" y="0"/>
                  </a:moveTo>
                  <a:lnTo>
                    <a:pt x="0" y="0"/>
                  </a:lnTo>
                </a:path>
                <a:path w="1809750" h="1184909">
                  <a:moveTo>
                    <a:pt x="1809750" y="1184910"/>
                  </a:moveTo>
                  <a:lnTo>
                    <a:pt x="1809750" y="118491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1" name="object 2381"/>
            <p:cNvSpPr/>
            <p:nvPr/>
          </p:nvSpPr>
          <p:spPr>
            <a:xfrm>
              <a:off x="1907539" y="5750560"/>
              <a:ext cx="3034030" cy="1107440"/>
            </a:xfrm>
            <a:custGeom>
              <a:avLst/>
              <a:gdLst/>
              <a:ahLst/>
              <a:cxnLst/>
              <a:rect l="l" t="t" r="r" b="b"/>
              <a:pathLst>
                <a:path w="3034029" h="1107440">
                  <a:moveTo>
                    <a:pt x="2400299" y="688339"/>
                  </a:moveTo>
                  <a:lnTo>
                    <a:pt x="949959" y="688339"/>
                  </a:lnTo>
                  <a:lnTo>
                    <a:pt x="906779" y="720089"/>
                  </a:lnTo>
                  <a:lnTo>
                    <a:pt x="862329" y="748029"/>
                  </a:lnTo>
                  <a:lnTo>
                    <a:pt x="829309" y="777239"/>
                  </a:lnTo>
                  <a:lnTo>
                    <a:pt x="797559" y="802639"/>
                  </a:lnTo>
                  <a:lnTo>
                    <a:pt x="797559" y="890269"/>
                  </a:lnTo>
                  <a:lnTo>
                    <a:pt x="814069" y="927099"/>
                  </a:lnTo>
                  <a:lnTo>
                    <a:pt x="829309" y="963929"/>
                  </a:lnTo>
                  <a:lnTo>
                    <a:pt x="829309" y="998219"/>
                  </a:lnTo>
                  <a:lnTo>
                    <a:pt x="814069" y="1036319"/>
                  </a:lnTo>
                  <a:lnTo>
                    <a:pt x="781049" y="1064259"/>
                  </a:lnTo>
                  <a:lnTo>
                    <a:pt x="736599" y="1094739"/>
                  </a:lnTo>
                  <a:lnTo>
                    <a:pt x="715009" y="1107439"/>
                  </a:lnTo>
                  <a:lnTo>
                    <a:pt x="970280" y="1107439"/>
                  </a:lnTo>
                  <a:lnTo>
                    <a:pt x="1041399" y="1094739"/>
                  </a:lnTo>
                  <a:lnTo>
                    <a:pt x="1174749" y="1052830"/>
                  </a:lnTo>
                  <a:lnTo>
                    <a:pt x="1238249" y="1028699"/>
                  </a:lnTo>
                  <a:lnTo>
                    <a:pt x="1282699" y="998219"/>
                  </a:lnTo>
                  <a:lnTo>
                    <a:pt x="1325879" y="974089"/>
                  </a:lnTo>
                  <a:lnTo>
                    <a:pt x="1385570" y="914399"/>
                  </a:lnTo>
                  <a:lnTo>
                    <a:pt x="1385570" y="855979"/>
                  </a:lnTo>
                  <a:lnTo>
                    <a:pt x="1370330" y="825499"/>
                  </a:lnTo>
                  <a:lnTo>
                    <a:pt x="1913572" y="825499"/>
                  </a:lnTo>
                  <a:lnTo>
                    <a:pt x="1903730" y="815339"/>
                  </a:lnTo>
                  <a:lnTo>
                    <a:pt x="2600764" y="815339"/>
                  </a:lnTo>
                  <a:lnTo>
                    <a:pt x="2595880" y="808989"/>
                  </a:lnTo>
                  <a:lnTo>
                    <a:pt x="2564130" y="777239"/>
                  </a:lnTo>
                  <a:lnTo>
                    <a:pt x="2515870" y="741679"/>
                  </a:lnTo>
                  <a:lnTo>
                    <a:pt x="2461260" y="713739"/>
                  </a:lnTo>
                  <a:lnTo>
                    <a:pt x="2400299" y="688339"/>
                  </a:lnTo>
                  <a:close/>
                </a:path>
                <a:path w="3034029" h="1107440">
                  <a:moveTo>
                    <a:pt x="1913572" y="825499"/>
                  </a:moveTo>
                  <a:lnTo>
                    <a:pt x="1370330" y="825499"/>
                  </a:lnTo>
                  <a:lnTo>
                    <a:pt x="1435099" y="849629"/>
                  </a:lnTo>
                  <a:lnTo>
                    <a:pt x="1479549" y="890269"/>
                  </a:lnTo>
                  <a:lnTo>
                    <a:pt x="1521459" y="939799"/>
                  </a:lnTo>
                  <a:lnTo>
                    <a:pt x="1550670" y="998219"/>
                  </a:lnTo>
                  <a:lnTo>
                    <a:pt x="1567180" y="1052830"/>
                  </a:lnTo>
                  <a:lnTo>
                    <a:pt x="1567180" y="1107439"/>
                  </a:lnTo>
                  <a:lnTo>
                    <a:pt x="1856739" y="1107439"/>
                  </a:lnTo>
                  <a:lnTo>
                    <a:pt x="1910080" y="1076959"/>
                  </a:lnTo>
                  <a:lnTo>
                    <a:pt x="1959609" y="1043939"/>
                  </a:lnTo>
                  <a:lnTo>
                    <a:pt x="1991359" y="993139"/>
                  </a:lnTo>
                  <a:lnTo>
                    <a:pt x="2006599" y="963929"/>
                  </a:lnTo>
                  <a:lnTo>
                    <a:pt x="1991359" y="927099"/>
                  </a:lnTo>
                  <a:lnTo>
                    <a:pt x="1974849" y="890269"/>
                  </a:lnTo>
                  <a:lnTo>
                    <a:pt x="1943099" y="855979"/>
                  </a:lnTo>
                  <a:lnTo>
                    <a:pt x="1913572" y="825499"/>
                  </a:lnTo>
                  <a:close/>
                </a:path>
                <a:path w="3034029" h="1107440">
                  <a:moveTo>
                    <a:pt x="2600764" y="815339"/>
                  </a:moveTo>
                  <a:lnTo>
                    <a:pt x="1903730" y="815339"/>
                  </a:lnTo>
                  <a:lnTo>
                    <a:pt x="1959609" y="819149"/>
                  </a:lnTo>
                  <a:lnTo>
                    <a:pt x="2023109" y="830579"/>
                  </a:lnTo>
                  <a:lnTo>
                    <a:pt x="2084070" y="836929"/>
                  </a:lnTo>
                  <a:lnTo>
                    <a:pt x="2138680" y="855979"/>
                  </a:lnTo>
                  <a:lnTo>
                    <a:pt x="2186939" y="868679"/>
                  </a:lnTo>
                  <a:lnTo>
                    <a:pt x="2232660" y="886459"/>
                  </a:lnTo>
                  <a:lnTo>
                    <a:pt x="2264410" y="902969"/>
                  </a:lnTo>
                  <a:lnTo>
                    <a:pt x="2280920" y="927099"/>
                  </a:lnTo>
                  <a:lnTo>
                    <a:pt x="2319020" y="946149"/>
                  </a:lnTo>
                  <a:lnTo>
                    <a:pt x="2400299" y="963929"/>
                  </a:lnTo>
                  <a:lnTo>
                    <a:pt x="2499360" y="979169"/>
                  </a:lnTo>
                  <a:lnTo>
                    <a:pt x="2608580" y="993139"/>
                  </a:lnTo>
                  <a:lnTo>
                    <a:pt x="2727960" y="998219"/>
                  </a:lnTo>
                  <a:lnTo>
                    <a:pt x="2956560" y="998219"/>
                  </a:lnTo>
                  <a:lnTo>
                    <a:pt x="3034030" y="979169"/>
                  </a:lnTo>
                  <a:lnTo>
                    <a:pt x="2973070" y="967739"/>
                  </a:lnTo>
                  <a:lnTo>
                    <a:pt x="2893060" y="957579"/>
                  </a:lnTo>
                  <a:lnTo>
                    <a:pt x="2821939" y="933449"/>
                  </a:lnTo>
                  <a:lnTo>
                    <a:pt x="2759710" y="914399"/>
                  </a:lnTo>
                  <a:lnTo>
                    <a:pt x="2656839" y="875029"/>
                  </a:lnTo>
                  <a:lnTo>
                    <a:pt x="2608580" y="849629"/>
                  </a:lnTo>
                  <a:lnTo>
                    <a:pt x="2608580" y="825499"/>
                  </a:lnTo>
                  <a:lnTo>
                    <a:pt x="2600764" y="815339"/>
                  </a:lnTo>
                  <a:close/>
                </a:path>
                <a:path w="3034029" h="1107440">
                  <a:moveTo>
                    <a:pt x="180339" y="201929"/>
                  </a:moveTo>
                  <a:lnTo>
                    <a:pt x="180339" y="236219"/>
                  </a:lnTo>
                  <a:lnTo>
                    <a:pt x="208279" y="279399"/>
                  </a:lnTo>
                  <a:lnTo>
                    <a:pt x="256539" y="331469"/>
                  </a:lnTo>
                  <a:lnTo>
                    <a:pt x="334009" y="378459"/>
                  </a:lnTo>
                  <a:lnTo>
                    <a:pt x="375919" y="408939"/>
                  </a:lnTo>
                  <a:lnTo>
                    <a:pt x="436879" y="434339"/>
                  </a:lnTo>
                  <a:lnTo>
                    <a:pt x="501649" y="450849"/>
                  </a:lnTo>
                  <a:lnTo>
                    <a:pt x="572769" y="474979"/>
                  </a:lnTo>
                  <a:lnTo>
                    <a:pt x="650239" y="494029"/>
                  </a:lnTo>
                  <a:lnTo>
                    <a:pt x="736599" y="506729"/>
                  </a:lnTo>
                  <a:lnTo>
                    <a:pt x="949959" y="528319"/>
                  </a:lnTo>
                  <a:lnTo>
                    <a:pt x="726439" y="552449"/>
                  </a:lnTo>
                  <a:lnTo>
                    <a:pt x="556259" y="584199"/>
                  </a:lnTo>
                  <a:lnTo>
                    <a:pt x="468629" y="605789"/>
                  </a:lnTo>
                  <a:lnTo>
                    <a:pt x="405129" y="636269"/>
                  </a:lnTo>
                  <a:lnTo>
                    <a:pt x="350519" y="660399"/>
                  </a:lnTo>
                  <a:lnTo>
                    <a:pt x="273049" y="675639"/>
                  </a:lnTo>
                  <a:lnTo>
                    <a:pt x="163829" y="694689"/>
                  </a:lnTo>
                  <a:lnTo>
                    <a:pt x="0" y="707389"/>
                  </a:lnTo>
                  <a:lnTo>
                    <a:pt x="60959" y="726439"/>
                  </a:lnTo>
                  <a:lnTo>
                    <a:pt x="109219" y="737869"/>
                  </a:lnTo>
                  <a:lnTo>
                    <a:pt x="180339" y="748029"/>
                  </a:lnTo>
                  <a:lnTo>
                    <a:pt x="241299" y="754379"/>
                  </a:lnTo>
                  <a:lnTo>
                    <a:pt x="375919" y="759459"/>
                  </a:lnTo>
                  <a:lnTo>
                    <a:pt x="501649" y="754379"/>
                  </a:lnTo>
                  <a:lnTo>
                    <a:pt x="633729" y="741679"/>
                  </a:lnTo>
                  <a:lnTo>
                    <a:pt x="753109" y="726439"/>
                  </a:lnTo>
                  <a:lnTo>
                    <a:pt x="862329" y="707389"/>
                  </a:lnTo>
                  <a:lnTo>
                    <a:pt x="949959" y="688339"/>
                  </a:lnTo>
                  <a:lnTo>
                    <a:pt x="2400299" y="688339"/>
                  </a:lnTo>
                  <a:lnTo>
                    <a:pt x="2385060" y="681989"/>
                  </a:lnTo>
                  <a:lnTo>
                    <a:pt x="2249170" y="648969"/>
                  </a:lnTo>
                  <a:lnTo>
                    <a:pt x="2203449" y="642619"/>
                  </a:lnTo>
                  <a:lnTo>
                    <a:pt x="2084070" y="642619"/>
                  </a:lnTo>
                  <a:lnTo>
                    <a:pt x="2171699" y="617219"/>
                  </a:lnTo>
                  <a:lnTo>
                    <a:pt x="2264410" y="595629"/>
                  </a:lnTo>
                  <a:lnTo>
                    <a:pt x="2385060" y="584199"/>
                  </a:lnTo>
                  <a:lnTo>
                    <a:pt x="2499360" y="571499"/>
                  </a:lnTo>
                  <a:lnTo>
                    <a:pt x="2641599" y="565149"/>
                  </a:lnTo>
                  <a:lnTo>
                    <a:pt x="2959946" y="565149"/>
                  </a:lnTo>
                  <a:lnTo>
                    <a:pt x="2908299" y="539749"/>
                  </a:lnTo>
                  <a:lnTo>
                    <a:pt x="2802694" y="510539"/>
                  </a:lnTo>
                  <a:lnTo>
                    <a:pt x="1856739" y="510539"/>
                  </a:lnTo>
                  <a:lnTo>
                    <a:pt x="1877752" y="494029"/>
                  </a:lnTo>
                  <a:lnTo>
                    <a:pt x="1315720" y="494029"/>
                  </a:lnTo>
                  <a:lnTo>
                    <a:pt x="1299209" y="462279"/>
                  </a:lnTo>
                  <a:lnTo>
                    <a:pt x="1282699" y="434339"/>
                  </a:lnTo>
                  <a:lnTo>
                    <a:pt x="1238249" y="402589"/>
                  </a:lnTo>
                  <a:lnTo>
                    <a:pt x="1191259" y="369569"/>
                  </a:lnTo>
                  <a:lnTo>
                    <a:pt x="1129029" y="344169"/>
                  </a:lnTo>
                  <a:lnTo>
                    <a:pt x="1041399" y="312419"/>
                  </a:lnTo>
                  <a:lnTo>
                    <a:pt x="924559" y="297179"/>
                  </a:lnTo>
                  <a:lnTo>
                    <a:pt x="765809" y="290829"/>
                  </a:lnTo>
                  <a:lnTo>
                    <a:pt x="683259" y="285749"/>
                  </a:lnTo>
                  <a:lnTo>
                    <a:pt x="585469" y="285749"/>
                  </a:lnTo>
                  <a:lnTo>
                    <a:pt x="514349" y="279399"/>
                  </a:lnTo>
                  <a:lnTo>
                    <a:pt x="421639" y="266699"/>
                  </a:lnTo>
                  <a:lnTo>
                    <a:pt x="350519" y="260349"/>
                  </a:lnTo>
                  <a:lnTo>
                    <a:pt x="289559" y="241299"/>
                  </a:lnTo>
                  <a:lnTo>
                    <a:pt x="226059" y="223519"/>
                  </a:lnTo>
                  <a:lnTo>
                    <a:pt x="180339" y="201929"/>
                  </a:lnTo>
                  <a:close/>
                </a:path>
                <a:path w="3034029" h="1107440">
                  <a:moveTo>
                    <a:pt x="2959946" y="565149"/>
                  </a:moveTo>
                  <a:lnTo>
                    <a:pt x="2759710" y="565149"/>
                  </a:lnTo>
                  <a:lnTo>
                    <a:pt x="2985770" y="577849"/>
                  </a:lnTo>
                  <a:lnTo>
                    <a:pt x="2959946" y="565149"/>
                  </a:lnTo>
                  <a:close/>
                </a:path>
                <a:path w="3034029" h="1107440">
                  <a:moveTo>
                    <a:pt x="2297430" y="434339"/>
                  </a:moveTo>
                  <a:lnTo>
                    <a:pt x="2219960" y="434339"/>
                  </a:lnTo>
                  <a:lnTo>
                    <a:pt x="2052320" y="445769"/>
                  </a:lnTo>
                  <a:lnTo>
                    <a:pt x="1974849" y="462279"/>
                  </a:lnTo>
                  <a:lnTo>
                    <a:pt x="1910080" y="487679"/>
                  </a:lnTo>
                  <a:lnTo>
                    <a:pt x="1856739" y="510539"/>
                  </a:lnTo>
                  <a:lnTo>
                    <a:pt x="2802694" y="510539"/>
                  </a:lnTo>
                  <a:lnTo>
                    <a:pt x="2788920" y="506729"/>
                  </a:lnTo>
                  <a:lnTo>
                    <a:pt x="2641599" y="468629"/>
                  </a:lnTo>
                  <a:lnTo>
                    <a:pt x="2476499" y="445769"/>
                  </a:lnTo>
                  <a:lnTo>
                    <a:pt x="2385060" y="440689"/>
                  </a:lnTo>
                  <a:lnTo>
                    <a:pt x="2297430" y="434339"/>
                  </a:lnTo>
                  <a:close/>
                </a:path>
                <a:path w="3034029" h="1107440">
                  <a:moveTo>
                    <a:pt x="1779270" y="0"/>
                  </a:moveTo>
                  <a:lnTo>
                    <a:pt x="1708149" y="21589"/>
                  </a:lnTo>
                  <a:lnTo>
                    <a:pt x="1648459" y="53339"/>
                  </a:lnTo>
                  <a:lnTo>
                    <a:pt x="1567180" y="87629"/>
                  </a:lnTo>
                  <a:lnTo>
                    <a:pt x="1511299" y="129539"/>
                  </a:lnTo>
                  <a:lnTo>
                    <a:pt x="1450339" y="170179"/>
                  </a:lnTo>
                  <a:lnTo>
                    <a:pt x="1419859" y="213359"/>
                  </a:lnTo>
                  <a:lnTo>
                    <a:pt x="1402080" y="247649"/>
                  </a:lnTo>
                  <a:lnTo>
                    <a:pt x="1419859" y="285749"/>
                  </a:lnTo>
                  <a:lnTo>
                    <a:pt x="1435099" y="318769"/>
                  </a:lnTo>
                  <a:lnTo>
                    <a:pt x="1450339" y="350519"/>
                  </a:lnTo>
                  <a:lnTo>
                    <a:pt x="1450339" y="378459"/>
                  </a:lnTo>
                  <a:lnTo>
                    <a:pt x="1419859" y="434339"/>
                  </a:lnTo>
                  <a:lnTo>
                    <a:pt x="1385570" y="457199"/>
                  </a:lnTo>
                  <a:lnTo>
                    <a:pt x="1315720" y="494029"/>
                  </a:lnTo>
                  <a:lnTo>
                    <a:pt x="1877752" y="494029"/>
                  </a:lnTo>
                  <a:lnTo>
                    <a:pt x="1910080" y="468629"/>
                  </a:lnTo>
                  <a:lnTo>
                    <a:pt x="1959609" y="434339"/>
                  </a:lnTo>
                  <a:lnTo>
                    <a:pt x="2006599" y="391159"/>
                  </a:lnTo>
                  <a:lnTo>
                    <a:pt x="2035809" y="356869"/>
                  </a:lnTo>
                  <a:lnTo>
                    <a:pt x="2052320" y="318769"/>
                  </a:lnTo>
                  <a:lnTo>
                    <a:pt x="2052320" y="285749"/>
                  </a:lnTo>
                  <a:lnTo>
                    <a:pt x="2023109" y="247649"/>
                  </a:lnTo>
                  <a:lnTo>
                    <a:pt x="1974849" y="213359"/>
                  </a:lnTo>
                  <a:lnTo>
                    <a:pt x="1910080" y="176529"/>
                  </a:lnTo>
                  <a:lnTo>
                    <a:pt x="1871980" y="142239"/>
                  </a:lnTo>
                  <a:lnTo>
                    <a:pt x="1840230" y="111759"/>
                  </a:lnTo>
                  <a:lnTo>
                    <a:pt x="1811020" y="81279"/>
                  </a:lnTo>
                  <a:lnTo>
                    <a:pt x="1794509" y="59689"/>
                  </a:lnTo>
                  <a:lnTo>
                    <a:pt x="1779270" y="34289"/>
                  </a:lnTo>
                  <a:lnTo>
                    <a:pt x="177927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2" name="object 2382"/>
            <p:cNvSpPr/>
            <p:nvPr/>
          </p:nvSpPr>
          <p:spPr>
            <a:xfrm>
              <a:off x="1907539" y="5749290"/>
              <a:ext cx="3034030" cy="1108710"/>
            </a:xfrm>
            <a:custGeom>
              <a:avLst/>
              <a:gdLst/>
              <a:ahLst/>
              <a:cxnLst/>
              <a:rect l="l" t="t" r="r" b="b"/>
              <a:pathLst>
                <a:path w="3034029" h="1108709">
                  <a:moveTo>
                    <a:pt x="1315720" y="494030"/>
                  </a:moveTo>
                  <a:lnTo>
                    <a:pt x="1283970" y="435610"/>
                  </a:lnTo>
                  <a:lnTo>
                    <a:pt x="1239520" y="403860"/>
                  </a:lnTo>
                  <a:lnTo>
                    <a:pt x="1189990" y="369570"/>
                  </a:lnTo>
                  <a:lnTo>
                    <a:pt x="1130300" y="345440"/>
                  </a:lnTo>
                  <a:lnTo>
                    <a:pt x="1042670" y="313690"/>
                  </a:lnTo>
                  <a:lnTo>
                    <a:pt x="923290" y="298450"/>
                  </a:lnTo>
                  <a:lnTo>
                    <a:pt x="765810" y="292100"/>
                  </a:lnTo>
                  <a:lnTo>
                    <a:pt x="681990" y="287020"/>
                  </a:lnTo>
                  <a:lnTo>
                    <a:pt x="585470" y="287020"/>
                  </a:lnTo>
                  <a:lnTo>
                    <a:pt x="515620" y="280670"/>
                  </a:lnTo>
                  <a:lnTo>
                    <a:pt x="421640" y="267970"/>
                  </a:lnTo>
                  <a:lnTo>
                    <a:pt x="350520" y="261620"/>
                  </a:lnTo>
                  <a:lnTo>
                    <a:pt x="289560" y="242570"/>
                  </a:lnTo>
                  <a:lnTo>
                    <a:pt x="226060" y="224790"/>
                  </a:lnTo>
                  <a:lnTo>
                    <a:pt x="180340" y="203200"/>
                  </a:lnTo>
                  <a:lnTo>
                    <a:pt x="180340" y="237490"/>
                  </a:lnTo>
                  <a:lnTo>
                    <a:pt x="209550" y="280670"/>
                  </a:lnTo>
                  <a:lnTo>
                    <a:pt x="257810" y="332740"/>
                  </a:lnTo>
                  <a:lnTo>
                    <a:pt x="335280" y="379730"/>
                  </a:lnTo>
                  <a:lnTo>
                    <a:pt x="377190" y="410210"/>
                  </a:lnTo>
                  <a:lnTo>
                    <a:pt x="438150" y="435610"/>
                  </a:lnTo>
                  <a:lnTo>
                    <a:pt x="502920" y="450850"/>
                  </a:lnTo>
                  <a:lnTo>
                    <a:pt x="572770" y="474980"/>
                  </a:lnTo>
                  <a:lnTo>
                    <a:pt x="650240" y="494030"/>
                  </a:lnTo>
                  <a:lnTo>
                    <a:pt x="736600" y="506730"/>
                  </a:lnTo>
                  <a:lnTo>
                    <a:pt x="847090" y="518160"/>
                  </a:lnTo>
                  <a:lnTo>
                    <a:pt x="949960" y="528320"/>
                  </a:lnTo>
                  <a:lnTo>
                    <a:pt x="727710" y="552450"/>
                  </a:lnTo>
                  <a:lnTo>
                    <a:pt x="557530" y="584200"/>
                  </a:lnTo>
                  <a:lnTo>
                    <a:pt x="469900" y="605790"/>
                  </a:lnTo>
                  <a:lnTo>
                    <a:pt x="406400" y="636270"/>
                  </a:lnTo>
                  <a:lnTo>
                    <a:pt x="350520" y="660400"/>
                  </a:lnTo>
                  <a:lnTo>
                    <a:pt x="274320" y="676910"/>
                  </a:lnTo>
                  <a:lnTo>
                    <a:pt x="163830" y="695960"/>
                  </a:lnTo>
                  <a:lnTo>
                    <a:pt x="0" y="708660"/>
                  </a:lnTo>
                  <a:lnTo>
                    <a:pt x="60960" y="727710"/>
                  </a:lnTo>
                  <a:lnTo>
                    <a:pt x="109220" y="739140"/>
                  </a:lnTo>
                  <a:lnTo>
                    <a:pt x="180340" y="749300"/>
                  </a:lnTo>
                  <a:lnTo>
                    <a:pt x="241300" y="755650"/>
                  </a:lnTo>
                  <a:lnTo>
                    <a:pt x="377190" y="760730"/>
                  </a:lnTo>
                  <a:lnTo>
                    <a:pt x="502920" y="755650"/>
                  </a:lnTo>
                  <a:lnTo>
                    <a:pt x="633730" y="741680"/>
                  </a:lnTo>
                  <a:lnTo>
                    <a:pt x="753110" y="727710"/>
                  </a:lnTo>
                  <a:lnTo>
                    <a:pt x="862330" y="708660"/>
                  </a:lnTo>
                  <a:lnTo>
                    <a:pt x="949960" y="688340"/>
                  </a:lnTo>
                  <a:lnTo>
                    <a:pt x="908050" y="720090"/>
                  </a:lnTo>
                  <a:lnTo>
                    <a:pt x="862330" y="749300"/>
                  </a:lnTo>
                  <a:lnTo>
                    <a:pt x="830580" y="779780"/>
                  </a:lnTo>
                  <a:lnTo>
                    <a:pt x="798830" y="805180"/>
                  </a:lnTo>
                  <a:lnTo>
                    <a:pt x="798830" y="831850"/>
                  </a:lnTo>
                  <a:lnTo>
                    <a:pt x="798830" y="863600"/>
                  </a:lnTo>
                  <a:lnTo>
                    <a:pt x="798830" y="891540"/>
                  </a:lnTo>
                  <a:lnTo>
                    <a:pt x="814070" y="928370"/>
                  </a:lnTo>
                  <a:lnTo>
                    <a:pt x="830580" y="965200"/>
                  </a:lnTo>
                  <a:lnTo>
                    <a:pt x="830580" y="999490"/>
                  </a:lnTo>
                  <a:lnTo>
                    <a:pt x="814070" y="1036320"/>
                  </a:lnTo>
                  <a:lnTo>
                    <a:pt x="782320" y="1064260"/>
                  </a:lnTo>
                  <a:lnTo>
                    <a:pt x="736600" y="1096010"/>
                  </a:lnTo>
                  <a:lnTo>
                    <a:pt x="714188" y="1108710"/>
                  </a:lnTo>
                </a:path>
                <a:path w="3034029" h="1108709">
                  <a:moveTo>
                    <a:pt x="968201" y="1108710"/>
                  </a:moveTo>
                  <a:lnTo>
                    <a:pt x="1042670" y="1096010"/>
                  </a:lnTo>
                  <a:lnTo>
                    <a:pt x="1174750" y="1052830"/>
                  </a:lnTo>
                  <a:lnTo>
                    <a:pt x="1239520" y="1029970"/>
                  </a:lnTo>
                  <a:lnTo>
                    <a:pt x="1283970" y="999490"/>
                  </a:lnTo>
                  <a:lnTo>
                    <a:pt x="1325880" y="975360"/>
                  </a:lnTo>
                  <a:lnTo>
                    <a:pt x="1355089" y="947420"/>
                  </a:lnTo>
                  <a:lnTo>
                    <a:pt x="1386839" y="915670"/>
                  </a:lnTo>
                  <a:lnTo>
                    <a:pt x="1386839" y="887730"/>
                  </a:lnTo>
                  <a:lnTo>
                    <a:pt x="1386839" y="857250"/>
                  </a:lnTo>
                  <a:lnTo>
                    <a:pt x="1371600" y="826770"/>
                  </a:lnTo>
                  <a:lnTo>
                    <a:pt x="1435100" y="850900"/>
                  </a:lnTo>
                  <a:lnTo>
                    <a:pt x="1480820" y="891540"/>
                  </a:lnTo>
                  <a:lnTo>
                    <a:pt x="1522730" y="941070"/>
                  </a:lnTo>
                  <a:lnTo>
                    <a:pt x="1551939" y="999490"/>
                  </a:lnTo>
                  <a:lnTo>
                    <a:pt x="1567180" y="1052830"/>
                  </a:lnTo>
                  <a:lnTo>
                    <a:pt x="1567180" y="1107440"/>
                  </a:lnTo>
                  <a:lnTo>
                    <a:pt x="1567180" y="1108710"/>
                  </a:lnTo>
                </a:path>
                <a:path w="3034029" h="1108709">
                  <a:moveTo>
                    <a:pt x="1855787" y="1108710"/>
                  </a:moveTo>
                  <a:lnTo>
                    <a:pt x="1911350" y="1076960"/>
                  </a:lnTo>
                  <a:lnTo>
                    <a:pt x="1959610" y="1046480"/>
                  </a:lnTo>
                  <a:lnTo>
                    <a:pt x="1976120" y="1024890"/>
                  </a:lnTo>
                  <a:lnTo>
                    <a:pt x="1991360" y="993140"/>
                  </a:lnTo>
                  <a:lnTo>
                    <a:pt x="2007870" y="965200"/>
                  </a:lnTo>
                  <a:lnTo>
                    <a:pt x="1991360" y="928370"/>
                  </a:lnTo>
                  <a:lnTo>
                    <a:pt x="1976120" y="891540"/>
                  </a:lnTo>
                  <a:lnTo>
                    <a:pt x="1944370" y="857250"/>
                  </a:lnTo>
                  <a:lnTo>
                    <a:pt x="1905000" y="816610"/>
                  </a:lnTo>
                  <a:lnTo>
                    <a:pt x="1959610" y="820420"/>
                  </a:lnTo>
                  <a:lnTo>
                    <a:pt x="2024380" y="831850"/>
                  </a:lnTo>
                  <a:lnTo>
                    <a:pt x="2085339" y="838200"/>
                  </a:lnTo>
                  <a:lnTo>
                    <a:pt x="2139950" y="857250"/>
                  </a:lnTo>
                  <a:lnTo>
                    <a:pt x="2188210" y="869950"/>
                  </a:lnTo>
                  <a:lnTo>
                    <a:pt x="2232660" y="887730"/>
                  </a:lnTo>
                  <a:lnTo>
                    <a:pt x="2265680" y="904240"/>
                  </a:lnTo>
                  <a:lnTo>
                    <a:pt x="2280920" y="928370"/>
                  </a:lnTo>
                  <a:lnTo>
                    <a:pt x="2320290" y="947420"/>
                  </a:lnTo>
                  <a:lnTo>
                    <a:pt x="2400300" y="965200"/>
                  </a:lnTo>
                  <a:lnTo>
                    <a:pt x="2500630" y="980440"/>
                  </a:lnTo>
                  <a:lnTo>
                    <a:pt x="2609850" y="993140"/>
                  </a:lnTo>
                  <a:lnTo>
                    <a:pt x="2727960" y="999490"/>
                  </a:lnTo>
                  <a:lnTo>
                    <a:pt x="2853690" y="999490"/>
                  </a:lnTo>
                  <a:lnTo>
                    <a:pt x="2956560" y="999490"/>
                  </a:lnTo>
                  <a:lnTo>
                    <a:pt x="3034030" y="980440"/>
                  </a:lnTo>
                  <a:lnTo>
                    <a:pt x="2973070" y="969010"/>
                  </a:lnTo>
                  <a:lnTo>
                    <a:pt x="2893060" y="958850"/>
                  </a:lnTo>
                  <a:lnTo>
                    <a:pt x="2821940" y="934720"/>
                  </a:lnTo>
                  <a:lnTo>
                    <a:pt x="2760980" y="915670"/>
                  </a:lnTo>
                  <a:lnTo>
                    <a:pt x="2696210" y="891540"/>
                  </a:lnTo>
                  <a:lnTo>
                    <a:pt x="2658110" y="876300"/>
                  </a:lnTo>
                  <a:lnTo>
                    <a:pt x="2609850" y="850900"/>
                  </a:lnTo>
                  <a:lnTo>
                    <a:pt x="2609850" y="826770"/>
                  </a:lnTo>
                  <a:lnTo>
                    <a:pt x="2597150" y="810260"/>
                  </a:lnTo>
                  <a:lnTo>
                    <a:pt x="2564130" y="779780"/>
                  </a:lnTo>
                  <a:lnTo>
                    <a:pt x="2515870" y="741680"/>
                  </a:lnTo>
                  <a:lnTo>
                    <a:pt x="2461260" y="715010"/>
                  </a:lnTo>
                  <a:lnTo>
                    <a:pt x="2383790" y="681990"/>
                  </a:lnTo>
                  <a:lnTo>
                    <a:pt x="2297430" y="660400"/>
                  </a:lnTo>
                  <a:lnTo>
                    <a:pt x="2249170" y="648970"/>
                  </a:lnTo>
                  <a:lnTo>
                    <a:pt x="2204720" y="642620"/>
                  </a:lnTo>
                  <a:lnTo>
                    <a:pt x="2139950" y="642620"/>
                  </a:lnTo>
                  <a:lnTo>
                    <a:pt x="2085339" y="642620"/>
                  </a:lnTo>
                  <a:lnTo>
                    <a:pt x="2171700" y="617220"/>
                  </a:lnTo>
                  <a:lnTo>
                    <a:pt x="2265680" y="595630"/>
                  </a:lnTo>
                  <a:lnTo>
                    <a:pt x="2383790" y="584200"/>
                  </a:lnTo>
                  <a:lnTo>
                    <a:pt x="2500630" y="571500"/>
                  </a:lnTo>
                  <a:lnTo>
                    <a:pt x="2641600" y="565150"/>
                  </a:lnTo>
                  <a:lnTo>
                    <a:pt x="2760980" y="565150"/>
                  </a:lnTo>
                  <a:lnTo>
                    <a:pt x="2876550" y="571500"/>
                  </a:lnTo>
                  <a:lnTo>
                    <a:pt x="2985770" y="577850"/>
                  </a:lnTo>
                  <a:lnTo>
                    <a:pt x="2908300" y="539750"/>
                  </a:lnTo>
                  <a:lnTo>
                    <a:pt x="2790190" y="506730"/>
                  </a:lnTo>
                  <a:lnTo>
                    <a:pt x="2641600" y="468630"/>
                  </a:lnTo>
                  <a:lnTo>
                    <a:pt x="2477770" y="447040"/>
                  </a:lnTo>
                  <a:lnTo>
                    <a:pt x="2383790" y="440690"/>
                  </a:lnTo>
                  <a:lnTo>
                    <a:pt x="2297430" y="435610"/>
                  </a:lnTo>
                  <a:lnTo>
                    <a:pt x="2219960" y="435610"/>
                  </a:lnTo>
                  <a:lnTo>
                    <a:pt x="2123440" y="440690"/>
                  </a:lnTo>
                  <a:lnTo>
                    <a:pt x="2053589" y="447040"/>
                  </a:lnTo>
                  <a:lnTo>
                    <a:pt x="1976120" y="462280"/>
                  </a:lnTo>
                  <a:lnTo>
                    <a:pt x="1911350" y="487680"/>
                  </a:lnTo>
                  <a:lnTo>
                    <a:pt x="1856739" y="511810"/>
                  </a:lnTo>
                  <a:lnTo>
                    <a:pt x="1911350" y="468630"/>
                  </a:lnTo>
                  <a:lnTo>
                    <a:pt x="1959610" y="435610"/>
                  </a:lnTo>
                  <a:lnTo>
                    <a:pt x="2007870" y="391160"/>
                  </a:lnTo>
                  <a:lnTo>
                    <a:pt x="2037080" y="358140"/>
                  </a:lnTo>
                  <a:lnTo>
                    <a:pt x="2053589" y="320040"/>
                  </a:lnTo>
                  <a:lnTo>
                    <a:pt x="2053589" y="287020"/>
                  </a:lnTo>
                  <a:lnTo>
                    <a:pt x="2024380" y="248920"/>
                  </a:lnTo>
                  <a:lnTo>
                    <a:pt x="1976120" y="214630"/>
                  </a:lnTo>
                  <a:lnTo>
                    <a:pt x="1911350" y="177800"/>
                  </a:lnTo>
                  <a:lnTo>
                    <a:pt x="1873250" y="142240"/>
                  </a:lnTo>
                  <a:lnTo>
                    <a:pt x="1840230" y="113030"/>
                  </a:lnTo>
                  <a:lnTo>
                    <a:pt x="1811020" y="82550"/>
                  </a:lnTo>
                  <a:lnTo>
                    <a:pt x="1795780" y="60960"/>
                  </a:lnTo>
                  <a:lnTo>
                    <a:pt x="1779270" y="34290"/>
                  </a:lnTo>
                  <a:lnTo>
                    <a:pt x="1779270" y="15240"/>
                  </a:lnTo>
                  <a:lnTo>
                    <a:pt x="1779270" y="0"/>
                  </a:lnTo>
                  <a:lnTo>
                    <a:pt x="1708150" y="22860"/>
                  </a:lnTo>
                  <a:lnTo>
                    <a:pt x="1647189" y="53340"/>
                  </a:lnTo>
                  <a:lnTo>
                    <a:pt x="1567180" y="87630"/>
                  </a:lnTo>
                  <a:lnTo>
                    <a:pt x="1512570" y="132080"/>
                  </a:lnTo>
                  <a:lnTo>
                    <a:pt x="1451610" y="171450"/>
                  </a:lnTo>
                  <a:lnTo>
                    <a:pt x="1418589" y="214630"/>
                  </a:lnTo>
                  <a:lnTo>
                    <a:pt x="1403350" y="248920"/>
                  </a:lnTo>
                  <a:lnTo>
                    <a:pt x="1418589" y="287020"/>
                  </a:lnTo>
                  <a:lnTo>
                    <a:pt x="1435100" y="320040"/>
                  </a:lnTo>
                  <a:lnTo>
                    <a:pt x="1451610" y="351790"/>
                  </a:lnTo>
                  <a:lnTo>
                    <a:pt x="1451610" y="379730"/>
                  </a:lnTo>
                  <a:lnTo>
                    <a:pt x="1435100" y="410210"/>
                  </a:lnTo>
                  <a:lnTo>
                    <a:pt x="1418589" y="435610"/>
                  </a:lnTo>
                  <a:lnTo>
                    <a:pt x="1386839" y="457200"/>
                  </a:lnTo>
                  <a:lnTo>
                    <a:pt x="1355089" y="474980"/>
                  </a:lnTo>
                  <a:lnTo>
                    <a:pt x="1315720" y="494030"/>
                  </a:lnTo>
                </a:path>
                <a:path w="3034029" h="1108709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3" name="object 2383"/>
            <p:cNvSpPr/>
            <p:nvPr/>
          </p:nvSpPr>
          <p:spPr>
            <a:xfrm>
              <a:off x="3568763" y="5674360"/>
              <a:ext cx="41910" cy="12700"/>
            </a:xfrm>
            <a:custGeom>
              <a:avLst/>
              <a:gdLst/>
              <a:ahLst/>
              <a:cxnLst/>
              <a:rect l="l" t="t" r="r" b="b"/>
              <a:pathLst>
                <a:path w="41910" h="12700">
                  <a:moveTo>
                    <a:pt x="41846" y="0"/>
                  </a:moveTo>
                  <a:lnTo>
                    <a:pt x="25107" y="5080"/>
                  </a:lnTo>
                  <a:lnTo>
                    <a:pt x="20916" y="6350"/>
                  </a:lnTo>
                  <a:lnTo>
                    <a:pt x="0" y="12700"/>
                  </a:lnTo>
                  <a:lnTo>
                    <a:pt x="41846" y="12700"/>
                  </a:lnTo>
                  <a:lnTo>
                    <a:pt x="41846" y="6350"/>
                  </a:lnTo>
                  <a:lnTo>
                    <a:pt x="41846" y="5080"/>
                  </a:lnTo>
                  <a:lnTo>
                    <a:pt x="41846" y="0"/>
                  </a:lnTo>
                  <a:close/>
                </a:path>
              </a:pathLst>
            </a:custGeom>
            <a:solidFill>
              <a:srgbClr val="3399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4" name="object 2384"/>
            <p:cNvSpPr/>
            <p:nvPr/>
          </p:nvSpPr>
          <p:spPr>
            <a:xfrm>
              <a:off x="3543673" y="5687060"/>
              <a:ext cx="67310" cy="7620"/>
            </a:xfrm>
            <a:custGeom>
              <a:avLst/>
              <a:gdLst/>
              <a:ahLst/>
              <a:cxnLst/>
              <a:rect l="l" t="t" r="r" b="b"/>
              <a:pathLst>
                <a:path w="67310" h="7620">
                  <a:moveTo>
                    <a:pt x="66936" y="0"/>
                  </a:moveTo>
                  <a:lnTo>
                    <a:pt x="25101" y="0"/>
                  </a:lnTo>
                  <a:lnTo>
                    <a:pt x="0" y="7619"/>
                  </a:lnTo>
                  <a:lnTo>
                    <a:pt x="66936" y="7619"/>
                  </a:lnTo>
                  <a:lnTo>
                    <a:pt x="66936" y="0"/>
                  </a:lnTo>
                  <a:close/>
                </a:path>
              </a:pathLst>
            </a:custGeom>
            <a:solidFill>
              <a:srgbClr val="3397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5" name="object 2385"/>
            <p:cNvSpPr/>
            <p:nvPr/>
          </p:nvSpPr>
          <p:spPr>
            <a:xfrm>
              <a:off x="3527551" y="5694680"/>
              <a:ext cx="83185" cy="7620"/>
            </a:xfrm>
            <a:custGeom>
              <a:avLst/>
              <a:gdLst/>
              <a:ahLst/>
              <a:cxnLst/>
              <a:rect l="l" t="t" r="r" b="b"/>
              <a:pathLst>
                <a:path w="83185" h="7620">
                  <a:moveTo>
                    <a:pt x="83058" y="0"/>
                  </a:moveTo>
                  <a:lnTo>
                    <a:pt x="16121" y="0"/>
                  </a:lnTo>
                  <a:lnTo>
                    <a:pt x="11937" y="1270"/>
                  </a:lnTo>
                  <a:lnTo>
                    <a:pt x="0" y="7620"/>
                  </a:lnTo>
                  <a:lnTo>
                    <a:pt x="83058" y="7620"/>
                  </a:lnTo>
                  <a:lnTo>
                    <a:pt x="83058" y="0"/>
                  </a:lnTo>
                  <a:close/>
                </a:path>
              </a:pathLst>
            </a:custGeom>
            <a:solidFill>
              <a:srgbClr val="3196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6" name="object 2386"/>
            <p:cNvSpPr/>
            <p:nvPr/>
          </p:nvSpPr>
          <p:spPr>
            <a:xfrm>
              <a:off x="3515613" y="5701030"/>
              <a:ext cx="95250" cy="7620"/>
            </a:xfrm>
            <a:custGeom>
              <a:avLst/>
              <a:gdLst/>
              <a:ahLst/>
              <a:cxnLst/>
              <a:rect l="l" t="t" r="r" b="b"/>
              <a:pathLst>
                <a:path w="95250" h="7620">
                  <a:moveTo>
                    <a:pt x="94996" y="0"/>
                  </a:moveTo>
                  <a:lnTo>
                    <a:pt x="14325" y="0"/>
                  </a:lnTo>
                  <a:lnTo>
                    <a:pt x="0" y="7620"/>
                  </a:lnTo>
                  <a:lnTo>
                    <a:pt x="94996" y="7620"/>
                  </a:lnTo>
                  <a:lnTo>
                    <a:pt x="94996" y="0"/>
                  </a:lnTo>
                  <a:close/>
                </a:path>
              </a:pathLst>
            </a:custGeom>
            <a:solidFill>
              <a:srgbClr val="319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7" name="object 2387"/>
            <p:cNvSpPr/>
            <p:nvPr/>
          </p:nvSpPr>
          <p:spPr>
            <a:xfrm>
              <a:off x="3501288" y="5708650"/>
              <a:ext cx="114300" cy="7620"/>
            </a:xfrm>
            <a:custGeom>
              <a:avLst/>
              <a:gdLst/>
              <a:ahLst/>
              <a:cxnLst/>
              <a:rect l="l" t="t" r="r" b="b"/>
              <a:pathLst>
                <a:path w="114300" h="7620">
                  <a:moveTo>
                    <a:pt x="109321" y="0"/>
                  </a:moveTo>
                  <a:lnTo>
                    <a:pt x="14325" y="0"/>
                  </a:lnTo>
                  <a:lnTo>
                    <a:pt x="0" y="7619"/>
                  </a:lnTo>
                  <a:lnTo>
                    <a:pt x="113893" y="7619"/>
                  </a:lnTo>
                  <a:lnTo>
                    <a:pt x="109321" y="0"/>
                  </a:lnTo>
                  <a:close/>
                </a:path>
              </a:pathLst>
            </a:custGeom>
            <a:solidFill>
              <a:srgbClr val="3194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8" name="object 2388"/>
            <p:cNvSpPr/>
            <p:nvPr/>
          </p:nvSpPr>
          <p:spPr>
            <a:xfrm>
              <a:off x="3486962" y="5716270"/>
              <a:ext cx="133350" cy="7620"/>
            </a:xfrm>
            <a:custGeom>
              <a:avLst/>
              <a:gdLst/>
              <a:ahLst/>
              <a:cxnLst/>
              <a:rect l="l" t="t" r="r" b="b"/>
              <a:pathLst>
                <a:path w="133350" h="7620">
                  <a:moveTo>
                    <a:pt x="128219" y="0"/>
                  </a:moveTo>
                  <a:lnTo>
                    <a:pt x="14325" y="0"/>
                  </a:lnTo>
                  <a:lnTo>
                    <a:pt x="0" y="7619"/>
                  </a:lnTo>
                  <a:lnTo>
                    <a:pt x="132791" y="7619"/>
                  </a:lnTo>
                  <a:lnTo>
                    <a:pt x="128219" y="0"/>
                  </a:lnTo>
                  <a:close/>
                </a:path>
              </a:pathLst>
            </a:custGeom>
            <a:solidFill>
              <a:srgbClr val="3093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9" name="object 2389"/>
            <p:cNvSpPr/>
            <p:nvPr/>
          </p:nvSpPr>
          <p:spPr>
            <a:xfrm>
              <a:off x="3476739" y="5722620"/>
              <a:ext cx="146685" cy="7620"/>
            </a:xfrm>
            <a:custGeom>
              <a:avLst/>
              <a:gdLst/>
              <a:ahLst/>
              <a:cxnLst/>
              <a:rect l="l" t="t" r="r" b="b"/>
              <a:pathLst>
                <a:path w="146685" h="7620">
                  <a:moveTo>
                    <a:pt x="146062" y="5080"/>
                  </a:moveTo>
                  <a:lnTo>
                    <a:pt x="143776" y="5080"/>
                  </a:lnTo>
                  <a:lnTo>
                    <a:pt x="143776" y="0"/>
                  </a:lnTo>
                  <a:lnTo>
                    <a:pt x="7835" y="0"/>
                  </a:lnTo>
                  <a:lnTo>
                    <a:pt x="7835" y="5080"/>
                  </a:lnTo>
                  <a:lnTo>
                    <a:pt x="0" y="5080"/>
                  </a:lnTo>
                  <a:lnTo>
                    <a:pt x="0" y="7620"/>
                  </a:lnTo>
                  <a:lnTo>
                    <a:pt x="146062" y="7620"/>
                  </a:lnTo>
                  <a:lnTo>
                    <a:pt x="146062" y="5080"/>
                  </a:lnTo>
                  <a:close/>
                </a:path>
              </a:pathLst>
            </a:custGeom>
            <a:solidFill>
              <a:srgbClr val="3092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0" name="object 2390"/>
            <p:cNvSpPr/>
            <p:nvPr/>
          </p:nvSpPr>
          <p:spPr>
            <a:xfrm>
              <a:off x="3459924" y="5730240"/>
              <a:ext cx="167640" cy="7620"/>
            </a:xfrm>
            <a:custGeom>
              <a:avLst/>
              <a:gdLst/>
              <a:ahLst/>
              <a:cxnLst/>
              <a:rect l="l" t="t" r="r" b="b"/>
              <a:pathLst>
                <a:path w="167639" h="7620">
                  <a:moveTo>
                    <a:pt x="167373" y="3810"/>
                  </a:moveTo>
                  <a:lnTo>
                    <a:pt x="164769" y="3810"/>
                  </a:lnTo>
                  <a:lnTo>
                    <a:pt x="164769" y="0"/>
                  </a:lnTo>
                  <a:lnTo>
                    <a:pt x="9169" y="0"/>
                  </a:lnTo>
                  <a:lnTo>
                    <a:pt x="9169" y="381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167373" y="7620"/>
                  </a:lnTo>
                  <a:lnTo>
                    <a:pt x="167373" y="3810"/>
                  </a:lnTo>
                  <a:close/>
                </a:path>
              </a:pathLst>
            </a:custGeom>
            <a:solidFill>
              <a:srgbClr val="3091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1" name="object 2391"/>
            <p:cNvSpPr/>
            <p:nvPr/>
          </p:nvSpPr>
          <p:spPr>
            <a:xfrm>
              <a:off x="3436996" y="5737860"/>
              <a:ext cx="198120" cy="7620"/>
            </a:xfrm>
            <a:custGeom>
              <a:avLst/>
              <a:gdLst/>
              <a:ahLst/>
              <a:cxnLst/>
              <a:rect l="l" t="t" r="r" b="b"/>
              <a:pathLst>
                <a:path w="198120" h="7620">
                  <a:moveTo>
                    <a:pt x="191767" y="0"/>
                  </a:moveTo>
                  <a:lnTo>
                    <a:pt x="18344" y="0"/>
                  </a:lnTo>
                  <a:lnTo>
                    <a:pt x="0" y="7619"/>
                  </a:lnTo>
                  <a:lnTo>
                    <a:pt x="197594" y="7619"/>
                  </a:lnTo>
                  <a:lnTo>
                    <a:pt x="191767" y="0"/>
                  </a:lnTo>
                  <a:close/>
                </a:path>
              </a:pathLst>
            </a:custGeom>
            <a:solidFill>
              <a:srgbClr val="2F9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2" name="object 2392"/>
            <p:cNvSpPr/>
            <p:nvPr/>
          </p:nvSpPr>
          <p:spPr>
            <a:xfrm>
              <a:off x="3421709" y="5744210"/>
              <a:ext cx="217804" cy="7620"/>
            </a:xfrm>
            <a:custGeom>
              <a:avLst/>
              <a:gdLst/>
              <a:ahLst/>
              <a:cxnLst/>
              <a:rect l="l" t="t" r="r" b="b"/>
              <a:pathLst>
                <a:path w="217804" h="7620">
                  <a:moveTo>
                    <a:pt x="211910" y="0"/>
                  </a:moveTo>
                  <a:lnTo>
                    <a:pt x="18344" y="0"/>
                  </a:lnTo>
                  <a:lnTo>
                    <a:pt x="0" y="7619"/>
                  </a:lnTo>
                  <a:lnTo>
                    <a:pt x="217737" y="7619"/>
                  </a:lnTo>
                  <a:lnTo>
                    <a:pt x="211910" y="0"/>
                  </a:lnTo>
                  <a:close/>
                </a:path>
              </a:pathLst>
            </a:custGeom>
            <a:solidFill>
              <a:srgbClr val="2F8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3" name="object 2393"/>
            <p:cNvSpPr/>
            <p:nvPr/>
          </p:nvSpPr>
          <p:spPr>
            <a:xfrm>
              <a:off x="3407943" y="5751829"/>
              <a:ext cx="236854" cy="7620"/>
            </a:xfrm>
            <a:custGeom>
              <a:avLst/>
              <a:gdLst/>
              <a:ahLst/>
              <a:cxnLst/>
              <a:rect l="l" t="t" r="r" b="b"/>
              <a:pathLst>
                <a:path w="236854" h="7620">
                  <a:moveTo>
                    <a:pt x="236232" y="3810"/>
                  </a:moveTo>
                  <a:lnTo>
                    <a:pt x="232956" y="3810"/>
                  </a:lnTo>
                  <a:lnTo>
                    <a:pt x="232956" y="0"/>
                  </a:lnTo>
                  <a:lnTo>
                    <a:pt x="9169" y="0"/>
                  </a:lnTo>
                  <a:lnTo>
                    <a:pt x="9169" y="381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236232" y="7620"/>
                  </a:lnTo>
                  <a:lnTo>
                    <a:pt x="236232" y="3810"/>
                  </a:lnTo>
                  <a:close/>
                </a:path>
              </a:pathLst>
            </a:custGeom>
            <a:solidFill>
              <a:srgbClr val="2F8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4" name="object 2394"/>
            <p:cNvSpPr/>
            <p:nvPr/>
          </p:nvSpPr>
          <p:spPr>
            <a:xfrm>
              <a:off x="3393935" y="5759450"/>
              <a:ext cx="257175" cy="7620"/>
            </a:xfrm>
            <a:custGeom>
              <a:avLst/>
              <a:gdLst/>
              <a:ahLst/>
              <a:cxnLst/>
              <a:rect l="l" t="t" r="r" b="b"/>
              <a:pathLst>
                <a:path w="257175" h="7620">
                  <a:moveTo>
                    <a:pt x="256933" y="2540"/>
                  </a:moveTo>
                  <a:lnTo>
                    <a:pt x="253288" y="2540"/>
                  </a:lnTo>
                  <a:lnTo>
                    <a:pt x="253288" y="0"/>
                  </a:lnTo>
                  <a:lnTo>
                    <a:pt x="6362" y="0"/>
                  </a:lnTo>
                  <a:lnTo>
                    <a:pt x="6362" y="254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256933" y="7620"/>
                  </a:lnTo>
                  <a:lnTo>
                    <a:pt x="256933" y="2540"/>
                  </a:lnTo>
                  <a:close/>
                </a:path>
              </a:pathLst>
            </a:custGeom>
            <a:solidFill>
              <a:srgbClr val="2E8D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5" name="object 2395"/>
            <p:cNvSpPr/>
            <p:nvPr/>
          </p:nvSpPr>
          <p:spPr>
            <a:xfrm>
              <a:off x="3382356" y="5765800"/>
              <a:ext cx="277495" cy="7620"/>
            </a:xfrm>
            <a:custGeom>
              <a:avLst/>
              <a:gdLst/>
              <a:ahLst/>
              <a:cxnLst/>
              <a:rect l="l" t="t" r="r" b="b"/>
              <a:pathLst>
                <a:path w="277495" h="7620">
                  <a:moveTo>
                    <a:pt x="269740" y="0"/>
                  </a:moveTo>
                  <a:lnTo>
                    <a:pt x="9929" y="0"/>
                  </a:lnTo>
                  <a:lnTo>
                    <a:pt x="0" y="7619"/>
                  </a:lnTo>
                  <a:lnTo>
                    <a:pt x="277042" y="7619"/>
                  </a:lnTo>
                  <a:lnTo>
                    <a:pt x="269740" y="0"/>
                  </a:lnTo>
                  <a:close/>
                </a:path>
              </a:pathLst>
            </a:custGeom>
            <a:solidFill>
              <a:srgbClr val="2E8C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6" name="object 2396"/>
            <p:cNvSpPr/>
            <p:nvPr/>
          </p:nvSpPr>
          <p:spPr>
            <a:xfrm>
              <a:off x="3372427" y="5773420"/>
              <a:ext cx="294640" cy="7620"/>
            </a:xfrm>
            <a:custGeom>
              <a:avLst/>
              <a:gdLst/>
              <a:ahLst/>
              <a:cxnLst/>
              <a:rect l="l" t="t" r="r" b="b"/>
              <a:pathLst>
                <a:path w="294639" h="7620">
                  <a:moveTo>
                    <a:pt x="286971" y="0"/>
                  </a:moveTo>
                  <a:lnTo>
                    <a:pt x="9929" y="0"/>
                  </a:lnTo>
                  <a:lnTo>
                    <a:pt x="0" y="7619"/>
                  </a:lnTo>
                  <a:lnTo>
                    <a:pt x="294274" y="7619"/>
                  </a:lnTo>
                  <a:lnTo>
                    <a:pt x="286971" y="0"/>
                  </a:lnTo>
                  <a:close/>
                </a:path>
              </a:pathLst>
            </a:custGeom>
            <a:solidFill>
              <a:srgbClr val="2E8B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7" name="object 2397"/>
            <p:cNvSpPr/>
            <p:nvPr/>
          </p:nvSpPr>
          <p:spPr>
            <a:xfrm>
              <a:off x="3364141" y="5781040"/>
              <a:ext cx="309245" cy="7620"/>
            </a:xfrm>
            <a:custGeom>
              <a:avLst/>
              <a:gdLst/>
              <a:ahLst/>
              <a:cxnLst/>
              <a:rect l="l" t="t" r="r" b="b"/>
              <a:pathLst>
                <a:path w="309245" h="7620">
                  <a:moveTo>
                    <a:pt x="308749" y="5080"/>
                  </a:moveTo>
                  <a:lnTo>
                    <a:pt x="304990" y="5080"/>
                  </a:lnTo>
                  <a:lnTo>
                    <a:pt x="304990" y="0"/>
                  </a:lnTo>
                  <a:lnTo>
                    <a:pt x="4965" y="0"/>
                  </a:lnTo>
                  <a:lnTo>
                    <a:pt x="4965" y="5080"/>
                  </a:lnTo>
                  <a:lnTo>
                    <a:pt x="0" y="5080"/>
                  </a:lnTo>
                  <a:lnTo>
                    <a:pt x="0" y="7620"/>
                  </a:lnTo>
                  <a:lnTo>
                    <a:pt x="308749" y="7620"/>
                  </a:lnTo>
                  <a:lnTo>
                    <a:pt x="308749" y="5080"/>
                  </a:lnTo>
                  <a:close/>
                </a:path>
              </a:pathLst>
            </a:custGeom>
            <a:solidFill>
              <a:srgbClr val="2D8A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8" name="object 2398"/>
            <p:cNvSpPr/>
            <p:nvPr/>
          </p:nvSpPr>
          <p:spPr>
            <a:xfrm>
              <a:off x="3354223" y="5787390"/>
              <a:ext cx="327025" cy="7620"/>
            </a:xfrm>
            <a:custGeom>
              <a:avLst/>
              <a:gdLst/>
              <a:ahLst/>
              <a:cxnLst/>
              <a:rect l="l" t="t" r="r" b="b"/>
              <a:pathLst>
                <a:path w="327025" h="7620">
                  <a:moveTo>
                    <a:pt x="318668" y="0"/>
                  </a:moveTo>
                  <a:lnTo>
                    <a:pt x="9929" y="0"/>
                  </a:lnTo>
                  <a:lnTo>
                    <a:pt x="0" y="7620"/>
                  </a:lnTo>
                  <a:lnTo>
                    <a:pt x="326606" y="7620"/>
                  </a:lnTo>
                  <a:lnTo>
                    <a:pt x="318668" y="0"/>
                  </a:lnTo>
                  <a:close/>
                </a:path>
              </a:pathLst>
            </a:custGeom>
            <a:solidFill>
              <a:srgbClr val="2D8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9" name="object 2399"/>
            <p:cNvSpPr/>
            <p:nvPr/>
          </p:nvSpPr>
          <p:spPr>
            <a:xfrm>
              <a:off x="3344294" y="5795010"/>
              <a:ext cx="344805" cy="7620"/>
            </a:xfrm>
            <a:custGeom>
              <a:avLst/>
              <a:gdLst/>
              <a:ahLst/>
              <a:cxnLst/>
              <a:rect l="l" t="t" r="r" b="b"/>
              <a:pathLst>
                <a:path w="344804" h="7620">
                  <a:moveTo>
                    <a:pt x="336535" y="0"/>
                  </a:moveTo>
                  <a:lnTo>
                    <a:pt x="9929" y="0"/>
                  </a:lnTo>
                  <a:lnTo>
                    <a:pt x="0" y="7619"/>
                  </a:lnTo>
                  <a:lnTo>
                    <a:pt x="344473" y="7619"/>
                  </a:lnTo>
                  <a:lnTo>
                    <a:pt x="336535" y="0"/>
                  </a:lnTo>
                  <a:close/>
                </a:path>
              </a:pathLst>
            </a:custGeom>
            <a:solidFill>
              <a:srgbClr val="2D88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0" name="object 2400"/>
            <p:cNvSpPr/>
            <p:nvPr/>
          </p:nvSpPr>
          <p:spPr>
            <a:xfrm>
              <a:off x="3337877" y="5802629"/>
              <a:ext cx="355600" cy="7620"/>
            </a:xfrm>
            <a:custGeom>
              <a:avLst/>
              <a:gdLst/>
              <a:ahLst/>
              <a:cxnLst/>
              <a:rect l="l" t="t" r="r" b="b"/>
              <a:pathLst>
                <a:path w="355600" h="7620">
                  <a:moveTo>
                    <a:pt x="355511" y="1270"/>
                  </a:moveTo>
                  <a:lnTo>
                    <a:pt x="351548" y="1270"/>
                  </a:lnTo>
                  <a:lnTo>
                    <a:pt x="351548" y="0"/>
                  </a:lnTo>
                  <a:lnTo>
                    <a:pt x="5588" y="0"/>
                  </a:lnTo>
                  <a:lnTo>
                    <a:pt x="5588" y="1270"/>
                  </a:lnTo>
                  <a:lnTo>
                    <a:pt x="0" y="1270"/>
                  </a:lnTo>
                  <a:lnTo>
                    <a:pt x="0" y="7620"/>
                  </a:lnTo>
                  <a:lnTo>
                    <a:pt x="355511" y="7620"/>
                  </a:lnTo>
                  <a:lnTo>
                    <a:pt x="355511" y="1270"/>
                  </a:lnTo>
                  <a:close/>
                </a:path>
              </a:pathLst>
            </a:custGeom>
            <a:solidFill>
              <a:srgbClr val="2C87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1" name="object 2401"/>
            <p:cNvSpPr/>
            <p:nvPr/>
          </p:nvSpPr>
          <p:spPr>
            <a:xfrm>
              <a:off x="3323589" y="5808980"/>
              <a:ext cx="379730" cy="7620"/>
            </a:xfrm>
            <a:custGeom>
              <a:avLst/>
              <a:gdLst/>
              <a:ahLst/>
              <a:cxnLst/>
              <a:rect l="l" t="t" r="r" b="b"/>
              <a:pathLst>
                <a:path w="379729" h="7620">
                  <a:moveTo>
                    <a:pt x="371792" y="0"/>
                  </a:moveTo>
                  <a:lnTo>
                    <a:pt x="11430" y="0"/>
                  </a:lnTo>
                  <a:lnTo>
                    <a:pt x="0" y="7620"/>
                  </a:lnTo>
                  <a:lnTo>
                    <a:pt x="379730" y="7620"/>
                  </a:lnTo>
                  <a:lnTo>
                    <a:pt x="371792" y="0"/>
                  </a:lnTo>
                  <a:close/>
                </a:path>
              </a:pathLst>
            </a:custGeom>
            <a:solidFill>
              <a:srgbClr val="2C86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2" name="object 2402"/>
            <p:cNvSpPr/>
            <p:nvPr/>
          </p:nvSpPr>
          <p:spPr>
            <a:xfrm>
              <a:off x="3312160" y="5816600"/>
              <a:ext cx="400050" cy="7620"/>
            </a:xfrm>
            <a:custGeom>
              <a:avLst/>
              <a:gdLst/>
              <a:ahLst/>
              <a:cxnLst/>
              <a:rect l="l" t="t" r="r" b="b"/>
              <a:pathLst>
                <a:path w="400050" h="7620">
                  <a:moveTo>
                    <a:pt x="391160" y="0"/>
                  </a:moveTo>
                  <a:lnTo>
                    <a:pt x="11430" y="0"/>
                  </a:lnTo>
                  <a:lnTo>
                    <a:pt x="0" y="7619"/>
                  </a:lnTo>
                  <a:lnTo>
                    <a:pt x="399626" y="7619"/>
                  </a:lnTo>
                  <a:lnTo>
                    <a:pt x="391160" y="0"/>
                  </a:lnTo>
                  <a:close/>
                </a:path>
              </a:pathLst>
            </a:custGeom>
            <a:solidFill>
              <a:srgbClr val="2C85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3" name="object 2403"/>
            <p:cNvSpPr/>
            <p:nvPr/>
          </p:nvSpPr>
          <p:spPr>
            <a:xfrm>
              <a:off x="3300729" y="5824220"/>
              <a:ext cx="419734" cy="7620"/>
            </a:xfrm>
            <a:custGeom>
              <a:avLst/>
              <a:gdLst/>
              <a:ahLst/>
              <a:cxnLst/>
              <a:rect l="l" t="t" r="r" b="b"/>
              <a:pathLst>
                <a:path w="419735" h="7620">
                  <a:moveTo>
                    <a:pt x="411056" y="0"/>
                  </a:moveTo>
                  <a:lnTo>
                    <a:pt x="11430" y="0"/>
                  </a:lnTo>
                  <a:lnTo>
                    <a:pt x="0" y="7619"/>
                  </a:lnTo>
                  <a:lnTo>
                    <a:pt x="419523" y="7619"/>
                  </a:lnTo>
                  <a:lnTo>
                    <a:pt x="411056" y="0"/>
                  </a:lnTo>
                  <a:close/>
                </a:path>
              </a:pathLst>
            </a:custGeom>
            <a:solidFill>
              <a:srgbClr val="2B84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4" name="object 2404"/>
            <p:cNvSpPr/>
            <p:nvPr/>
          </p:nvSpPr>
          <p:spPr>
            <a:xfrm>
              <a:off x="3291204" y="5830570"/>
              <a:ext cx="436245" cy="7620"/>
            </a:xfrm>
            <a:custGeom>
              <a:avLst/>
              <a:gdLst/>
              <a:ahLst/>
              <a:cxnLst/>
              <a:rect l="l" t="t" r="r" b="b"/>
              <a:pathLst>
                <a:path w="436245" h="7620">
                  <a:moveTo>
                    <a:pt x="427637" y="0"/>
                  </a:moveTo>
                  <a:lnTo>
                    <a:pt x="11430" y="0"/>
                  </a:lnTo>
                  <a:lnTo>
                    <a:pt x="0" y="7619"/>
                  </a:lnTo>
                  <a:lnTo>
                    <a:pt x="436103" y="7619"/>
                  </a:lnTo>
                  <a:lnTo>
                    <a:pt x="427637" y="0"/>
                  </a:lnTo>
                  <a:close/>
                </a:path>
              </a:pathLst>
            </a:custGeom>
            <a:solidFill>
              <a:srgbClr val="2B83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5" name="object 2405"/>
            <p:cNvSpPr/>
            <p:nvPr/>
          </p:nvSpPr>
          <p:spPr>
            <a:xfrm>
              <a:off x="3281222" y="5838190"/>
              <a:ext cx="454025" cy="7620"/>
            </a:xfrm>
            <a:custGeom>
              <a:avLst/>
              <a:gdLst/>
              <a:ahLst/>
              <a:cxnLst/>
              <a:rect l="l" t="t" r="r" b="b"/>
              <a:pathLst>
                <a:path w="454025" h="7620">
                  <a:moveTo>
                    <a:pt x="453847" y="6350"/>
                  </a:moveTo>
                  <a:lnTo>
                    <a:pt x="449605" y="6350"/>
                  </a:lnTo>
                  <a:lnTo>
                    <a:pt x="449605" y="0"/>
                  </a:lnTo>
                  <a:lnTo>
                    <a:pt x="5207" y="0"/>
                  </a:lnTo>
                  <a:lnTo>
                    <a:pt x="5207" y="6350"/>
                  </a:lnTo>
                  <a:lnTo>
                    <a:pt x="0" y="6350"/>
                  </a:lnTo>
                  <a:lnTo>
                    <a:pt x="0" y="7620"/>
                  </a:lnTo>
                  <a:lnTo>
                    <a:pt x="453847" y="7620"/>
                  </a:lnTo>
                  <a:lnTo>
                    <a:pt x="453847" y="6350"/>
                  </a:lnTo>
                  <a:close/>
                </a:path>
              </a:pathLst>
            </a:custGeom>
            <a:solidFill>
              <a:srgbClr val="2B82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6" name="object 2406"/>
            <p:cNvSpPr/>
            <p:nvPr/>
          </p:nvSpPr>
          <p:spPr>
            <a:xfrm>
              <a:off x="3276295" y="5845810"/>
              <a:ext cx="467359" cy="7620"/>
            </a:xfrm>
            <a:custGeom>
              <a:avLst/>
              <a:gdLst/>
              <a:ahLst/>
              <a:cxnLst/>
              <a:rect l="l" t="t" r="r" b="b"/>
              <a:pathLst>
                <a:path w="467360" h="7620">
                  <a:moveTo>
                    <a:pt x="467347" y="5080"/>
                  </a:moveTo>
                  <a:lnTo>
                    <a:pt x="462292" y="5080"/>
                  </a:lnTo>
                  <a:lnTo>
                    <a:pt x="462292" y="0"/>
                  </a:lnTo>
                  <a:lnTo>
                    <a:pt x="2692" y="0"/>
                  </a:lnTo>
                  <a:lnTo>
                    <a:pt x="2692" y="5080"/>
                  </a:lnTo>
                  <a:lnTo>
                    <a:pt x="0" y="5080"/>
                  </a:lnTo>
                  <a:lnTo>
                    <a:pt x="0" y="7620"/>
                  </a:lnTo>
                  <a:lnTo>
                    <a:pt x="467347" y="7620"/>
                  </a:lnTo>
                  <a:lnTo>
                    <a:pt x="467347" y="5080"/>
                  </a:lnTo>
                  <a:close/>
                </a:path>
              </a:pathLst>
            </a:custGeom>
            <a:solidFill>
              <a:srgbClr val="2A81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7" name="object 2407"/>
            <p:cNvSpPr/>
            <p:nvPr/>
          </p:nvSpPr>
          <p:spPr>
            <a:xfrm>
              <a:off x="3270922" y="5852160"/>
              <a:ext cx="486409" cy="7620"/>
            </a:xfrm>
            <a:custGeom>
              <a:avLst/>
              <a:gdLst/>
              <a:ahLst/>
              <a:cxnLst/>
              <a:rect l="l" t="t" r="r" b="b"/>
              <a:pathLst>
                <a:path w="486410" h="7620">
                  <a:moveTo>
                    <a:pt x="472731" y="0"/>
                  </a:moveTo>
                  <a:lnTo>
                    <a:pt x="5378" y="0"/>
                  </a:lnTo>
                  <a:lnTo>
                    <a:pt x="0" y="7619"/>
                  </a:lnTo>
                  <a:lnTo>
                    <a:pt x="486131" y="7619"/>
                  </a:lnTo>
                  <a:lnTo>
                    <a:pt x="472731" y="0"/>
                  </a:lnTo>
                  <a:close/>
                </a:path>
              </a:pathLst>
            </a:custGeom>
            <a:solidFill>
              <a:srgbClr val="2A80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8" name="object 2408"/>
            <p:cNvSpPr/>
            <p:nvPr/>
          </p:nvSpPr>
          <p:spPr>
            <a:xfrm>
              <a:off x="3265543" y="5859780"/>
              <a:ext cx="505459" cy="7620"/>
            </a:xfrm>
            <a:custGeom>
              <a:avLst/>
              <a:gdLst/>
              <a:ahLst/>
              <a:cxnLst/>
              <a:rect l="l" t="t" r="r" b="b"/>
              <a:pathLst>
                <a:path w="505460" h="7620">
                  <a:moveTo>
                    <a:pt x="491510" y="0"/>
                  </a:moveTo>
                  <a:lnTo>
                    <a:pt x="5378" y="0"/>
                  </a:lnTo>
                  <a:lnTo>
                    <a:pt x="0" y="7620"/>
                  </a:lnTo>
                  <a:lnTo>
                    <a:pt x="504911" y="7620"/>
                  </a:lnTo>
                  <a:lnTo>
                    <a:pt x="491510" y="0"/>
                  </a:lnTo>
                  <a:close/>
                </a:path>
              </a:pathLst>
            </a:custGeom>
            <a:solidFill>
              <a:srgbClr val="2A7F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9" name="object 2409"/>
            <p:cNvSpPr/>
            <p:nvPr/>
          </p:nvSpPr>
          <p:spPr>
            <a:xfrm>
              <a:off x="3260164" y="5867400"/>
              <a:ext cx="523875" cy="7620"/>
            </a:xfrm>
            <a:custGeom>
              <a:avLst/>
              <a:gdLst/>
              <a:ahLst/>
              <a:cxnLst/>
              <a:rect l="l" t="t" r="r" b="b"/>
              <a:pathLst>
                <a:path w="523875" h="7620">
                  <a:moveTo>
                    <a:pt x="510290" y="0"/>
                  </a:moveTo>
                  <a:lnTo>
                    <a:pt x="5378" y="0"/>
                  </a:lnTo>
                  <a:lnTo>
                    <a:pt x="0" y="7619"/>
                  </a:lnTo>
                  <a:lnTo>
                    <a:pt x="523690" y="7619"/>
                  </a:lnTo>
                  <a:lnTo>
                    <a:pt x="510290" y="0"/>
                  </a:lnTo>
                  <a:close/>
                </a:path>
              </a:pathLst>
            </a:custGeom>
            <a:solidFill>
              <a:srgbClr val="297E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0" name="object 2410"/>
            <p:cNvSpPr/>
            <p:nvPr/>
          </p:nvSpPr>
          <p:spPr>
            <a:xfrm>
              <a:off x="2011667" y="5873750"/>
              <a:ext cx="1783714" cy="7620"/>
            </a:xfrm>
            <a:custGeom>
              <a:avLst/>
              <a:gdLst/>
              <a:ahLst/>
              <a:cxnLst/>
              <a:rect l="l" t="t" r="r" b="b"/>
              <a:pathLst>
                <a:path w="1783714" h="7620">
                  <a:moveTo>
                    <a:pt x="10769" y="7620"/>
                  </a:moveTo>
                  <a:lnTo>
                    <a:pt x="12" y="2540"/>
                  </a:lnTo>
                  <a:lnTo>
                    <a:pt x="0" y="7620"/>
                  </a:lnTo>
                  <a:lnTo>
                    <a:pt x="10769" y="7620"/>
                  </a:lnTo>
                  <a:close/>
                </a:path>
                <a:path w="1783714" h="7620">
                  <a:moveTo>
                    <a:pt x="1783346" y="7620"/>
                  </a:moveTo>
                  <a:lnTo>
                    <a:pt x="1769948" y="0"/>
                  </a:lnTo>
                  <a:lnTo>
                    <a:pt x="1249387" y="0"/>
                  </a:lnTo>
                  <a:lnTo>
                    <a:pt x="1244003" y="7620"/>
                  </a:lnTo>
                  <a:lnTo>
                    <a:pt x="1783346" y="7620"/>
                  </a:lnTo>
                  <a:close/>
                </a:path>
              </a:pathLst>
            </a:custGeom>
            <a:solidFill>
              <a:srgbClr val="297D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1" name="object 2411"/>
            <p:cNvSpPr/>
            <p:nvPr/>
          </p:nvSpPr>
          <p:spPr>
            <a:xfrm>
              <a:off x="2011679" y="5881370"/>
              <a:ext cx="1796414" cy="7620"/>
            </a:xfrm>
            <a:custGeom>
              <a:avLst/>
              <a:gdLst/>
              <a:ahLst/>
              <a:cxnLst/>
              <a:rect l="l" t="t" r="r" b="b"/>
              <a:pathLst>
                <a:path w="1796414" h="7620">
                  <a:moveTo>
                    <a:pt x="10757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26894" y="7619"/>
                  </a:lnTo>
                  <a:lnTo>
                    <a:pt x="10757" y="0"/>
                  </a:lnTo>
                  <a:close/>
                </a:path>
                <a:path w="1796414" h="7620">
                  <a:moveTo>
                    <a:pt x="1783342" y="0"/>
                  </a:moveTo>
                  <a:lnTo>
                    <a:pt x="1244002" y="0"/>
                  </a:lnTo>
                  <a:lnTo>
                    <a:pt x="1239520" y="6349"/>
                  </a:lnTo>
                  <a:lnTo>
                    <a:pt x="1238861" y="7619"/>
                  </a:lnTo>
                  <a:lnTo>
                    <a:pt x="1796297" y="7619"/>
                  </a:lnTo>
                  <a:lnTo>
                    <a:pt x="1794510" y="6349"/>
                  </a:lnTo>
                  <a:lnTo>
                    <a:pt x="1783342" y="0"/>
                  </a:lnTo>
                  <a:close/>
                </a:path>
              </a:pathLst>
            </a:custGeom>
            <a:solidFill>
              <a:srgbClr val="297C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2" name="object 2412"/>
            <p:cNvSpPr/>
            <p:nvPr/>
          </p:nvSpPr>
          <p:spPr>
            <a:xfrm>
              <a:off x="2011667" y="5888990"/>
              <a:ext cx="1807210" cy="7620"/>
            </a:xfrm>
            <a:custGeom>
              <a:avLst/>
              <a:gdLst/>
              <a:ahLst/>
              <a:cxnLst/>
              <a:rect l="l" t="t" r="r" b="b"/>
              <a:pathLst>
                <a:path w="1807210" h="7620">
                  <a:moveTo>
                    <a:pt x="43040" y="7620"/>
                  </a:moveTo>
                  <a:lnTo>
                    <a:pt x="26898" y="0"/>
                  </a:lnTo>
                  <a:lnTo>
                    <a:pt x="12" y="0"/>
                  </a:lnTo>
                  <a:lnTo>
                    <a:pt x="0" y="7620"/>
                  </a:lnTo>
                  <a:lnTo>
                    <a:pt x="43040" y="7620"/>
                  </a:lnTo>
                  <a:close/>
                </a:path>
                <a:path w="1807210" h="7620">
                  <a:moveTo>
                    <a:pt x="1807032" y="7620"/>
                  </a:moveTo>
                  <a:lnTo>
                    <a:pt x="1796300" y="0"/>
                  </a:lnTo>
                  <a:lnTo>
                    <a:pt x="1238872" y="0"/>
                  </a:lnTo>
                  <a:lnTo>
                    <a:pt x="1234922" y="7620"/>
                  </a:lnTo>
                  <a:lnTo>
                    <a:pt x="1807032" y="7620"/>
                  </a:lnTo>
                  <a:close/>
                </a:path>
              </a:pathLst>
            </a:custGeom>
            <a:solidFill>
              <a:srgbClr val="287B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3" name="object 2413"/>
            <p:cNvSpPr/>
            <p:nvPr/>
          </p:nvSpPr>
          <p:spPr>
            <a:xfrm>
              <a:off x="2011667" y="5895340"/>
              <a:ext cx="1816100" cy="7620"/>
            </a:xfrm>
            <a:custGeom>
              <a:avLst/>
              <a:gdLst/>
              <a:ahLst/>
              <a:cxnLst/>
              <a:rect l="l" t="t" r="r" b="b"/>
              <a:pathLst>
                <a:path w="1816100" h="7620">
                  <a:moveTo>
                    <a:pt x="54800" y="2540"/>
                  </a:moveTo>
                  <a:lnTo>
                    <a:pt x="43040" y="2540"/>
                  </a:lnTo>
                  <a:lnTo>
                    <a:pt x="43040" y="0"/>
                  </a:lnTo>
                  <a:lnTo>
                    <a:pt x="12" y="0"/>
                  </a:lnTo>
                  <a:lnTo>
                    <a:pt x="12" y="2540"/>
                  </a:lnTo>
                  <a:lnTo>
                    <a:pt x="0" y="7620"/>
                  </a:lnTo>
                  <a:lnTo>
                    <a:pt x="54800" y="7620"/>
                  </a:lnTo>
                  <a:lnTo>
                    <a:pt x="54800" y="2540"/>
                  </a:lnTo>
                  <a:close/>
                </a:path>
                <a:path w="1816100" h="7620">
                  <a:moveTo>
                    <a:pt x="1815960" y="7620"/>
                  </a:moveTo>
                  <a:lnTo>
                    <a:pt x="1805241" y="0"/>
                  </a:lnTo>
                  <a:lnTo>
                    <a:pt x="1235570" y="0"/>
                  </a:lnTo>
                  <a:lnTo>
                    <a:pt x="1231620" y="7620"/>
                  </a:lnTo>
                  <a:lnTo>
                    <a:pt x="1815960" y="7620"/>
                  </a:lnTo>
                  <a:close/>
                </a:path>
              </a:pathLst>
            </a:custGeom>
            <a:solidFill>
              <a:srgbClr val="287A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4" name="object 2414"/>
            <p:cNvSpPr/>
            <p:nvPr/>
          </p:nvSpPr>
          <p:spPr>
            <a:xfrm>
              <a:off x="2011667" y="5902960"/>
              <a:ext cx="1826895" cy="7620"/>
            </a:xfrm>
            <a:custGeom>
              <a:avLst/>
              <a:gdLst/>
              <a:ahLst/>
              <a:cxnLst/>
              <a:rect l="l" t="t" r="r" b="b"/>
              <a:pathLst>
                <a:path w="1826895" h="7620">
                  <a:moveTo>
                    <a:pt x="91084" y="7620"/>
                  </a:moveTo>
                  <a:lnTo>
                    <a:pt x="63868" y="0"/>
                  </a:lnTo>
                  <a:lnTo>
                    <a:pt x="12" y="0"/>
                  </a:lnTo>
                  <a:lnTo>
                    <a:pt x="0" y="7620"/>
                  </a:lnTo>
                  <a:lnTo>
                    <a:pt x="91084" y="7620"/>
                  </a:lnTo>
                  <a:close/>
                </a:path>
                <a:path w="1826895" h="7620">
                  <a:moveTo>
                    <a:pt x="1826691" y="7620"/>
                  </a:moveTo>
                  <a:lnTo>
                    <a:pt x="1815960" y="0"/>
                  </a:lnTo>
                  <a:lnTo>
                    <a:pt x="1231620" y="0"/>
                  </a:lnTo>
                  <a:lnTo>
                    <a:pt x="1227670" y="7620"/>
                  </a:lnTo>
                  <a:lnTo>
                    <a:pt x="1826691" y="7620"/>
                  </a:lnTo>
                  <a:close/>
                </a:path>
              </a:pathLst>
            </a:custGeom>
            <a:solidFill>
              <a:srgbClr val="2879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5" name="object 2415"/>
            <p:cNvSpPr/>
            <p:nvPr/>
          </p:nvSpPr>
          <p:spPr>
            <a:xfrm>
              <a:off x="2013318" y="5910580"/>
              <a:ext cx="1835785" cy="7620"/>
            </a:xfrm>
            <a:custGeom>
              <a:avLst/>
              <a:gdLst/>
              <a:ahLst/>
              <a:cxnLst/>
              <a:rect l="l" t="t" r="r" b="b"/>
              <a:pathLst>
                <a:path w="1835785" h="7620">
                  <a:moveTo>
                    <a:pt x="111645" y="5080"/>
                  </a:moveTo>
                  <a:lnTo>
                    <a:pt x="98501" y="5080"/>
                  </a:lnTo>
                  <a:lnTo>
                    <a:pt x="98501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2463" y="5080"/>
                  </a:lnTo>
                  <a:lnTo>
                    <a:pt x="2463" y="7620"/>
                  </a:lnTo>
                  <a:lnTo>
                    <a:pt x="111645" y="7620"/>
                  </a:lnTo>
                  <a:lnTo>
                    <a:pt x="111645" y="5080"/>
                  </a:lnTo>
                  <a:close/>
                </a:path>
                <a:path w="1835785" h="7620">
                  <a:moveTo>
                    <a:pt x="1835759" y="7620"/>
                  </a:moveTo>
                  <a:lnTo>
                    <a:pt x="1825040" y="0"/>
                  </a:lnTo>
                  <a:lnTo>
                    <a:pt x="1226019" y="0"/>
                  </a:lnTo>
                  <a:lnTo>
                    <a:pt x="1222070" y="7620"/>
                  </a:lnTo>
                  <a:lnTo>
                    <a:pt x="1835759" y="7620"/>
                  </a:lnTo>
                  <a:close/>
                </a:path>
              </a:pathLst>
            </a:custGeom>
            <a:solidFill>
              <a:srgbClr val="2778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6" name="object 2416"/>
            <p:cNvSpPr/>
            <p:nvPr/>
          </p:nvSpPr>
          <p:spPr>
            <a:xfrm>
              <a:off x="2015788" y="5916930"/>
              <a:ext cx="1840864" cy="7620"/>
            </a:xfrm>
            <a:custGeom>
              <a:avLst/>
              <a:gdLst/>
              <a:ahLst/>
              <a:cxnLst/>
              <a:rect l="l" t="t" r="r" b="b"/>
              <a:pathLst>
                <a:path w="1840864" h="7620">
                  <a:moveTo>
                    <a:pt x="109175" y="0"/>
                  </a:moveTo>
                  <a:lnTo>
                    <a:pt x="0" y="0"/>
                  </a:lnTo>
                  <a:lnTo>
                    <a:pt x="4930" y="7620"/>
                  </a:lnTo>
                  <a:lnTo>
                    <a:pt x="133559" y="7620"/>
                  </a:lnTo>
                  <a:lnTo>
                    <a:pt x="109175" y="0"/>
                  </a:lnTo>
                  <a:close/>
                </a:path>
                <a:path w="1840864" h="7620">
                  <a:moveTo>
                    <a:pt x="1831511" y="0"/>
                  </a:moveTo>
                  <a:lnTo>
                    <a:pt x="1220265" y="0"/>
                  </a:lnTo>
                  <a:lnTo>
                    <a:pt x="1217631" y="5080"/>
                  </a:lnTo>
                  <a:lnTo>
                    <a:pt x="1218816" y="7620"/>
                  </a:lnTo>
                  <a:lnTo>
                    <a:pt x="1840608" y="7620"/>
                  </a:lnTo>
                  <a:lnTo>
                    <a:pt x="1838661" y="5080"/>
                  </a:lnTo>
                  <a:lnTo>
                    <a:pt x="1831511" y="0"/>
                  </a:lnTo>
                  <a:close/>
                </a:path>
              </a:pathLst>
            </a:custGeom>
            <a:solidFill>
              <a:srgbClr val="2777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7" name="object 2417"/>
            <p:cNvSpPr/>
            <p:nvPr/>
          </p:nvSpPr>
          <p:spPr>
            <a:xfrm>
              <a:off x="2020709" y="5924550"/>
              <a:ext cx="1842135" cy="7620"/>
            </a:xfrm>
            <a:custGeom>
              <a:avLst/>
              <a:gdLst/>
              <a:ahLst/>
              <a:cxnLst/>
              <a:rect l="l" t="t" r="r" b="b"/>
              <a:pathLst>
                <a:path w="1842135" h="7620">
                  <a:moveTo>
                    <a:pt x="153009" y="7620"/>
                  </a:moveTo>
                  <a:lnTo>
                    <a:pt x="128638" y="0"/>
                  </a:lnTo>
                  <a:lnTo>
                    <a:pt x="0" y="0"/>
                  </a:lnTo>
                  <a:lnTo>
                    <a:pt x="4940" y="7620"/>
                  </a:lnTo>
                  <a:lnTo>
                    <a:pt x="153009" y="7620"/>
                  </a:lnTo>
                  <a:close/>
                </a:path>
                <a:path w="1842135" h="7620">
                  <a:moveTo>
                    <a:pt x="1841525" y="7620"/>
                  </a:moveTo>
                  <a:lnTo>
                    <a:pt x="1835683" y="0"/>
                  </a:lnTo>
                  <a:lnTo>
                    <a:pt x="1213891" y="0"/>
                  </a:lnTo>
                  <a:lnTo>
                    <a:pt x="1217447" y="7620"/>
                  </a:lnTo>
                  <a:lnTo>
                    <a:pt x="1841525" y="7620"/>
                  </a:lnTo>
                  <a:close/>
                </a:path>
              </a:pathLst>
            </a:custGeom>
            <a:solidFill>
              <a:srgbClr val="2776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8" name="object 2418"/>
            <p:cNvSpPr/>
            <p:nvPr/>
          </p:nvSpPr>
          <p:spPr>
            <a:xfrm>
              <a:off x="2026462" y="5932170"/>
              <a:ext cx="1842135" cy="7620"/>
            </a:xfrm>
            <a:custGeom>
              <a:avLst/>
              <a:gdLst/>
              <a:ahLst/>
              <a:cxnLst/>
              <a:rect l="l" t="t" r="r" b="b"/>
              <a:pathLst>
                <a:path w="1842135" h="7620">
                  <a:moveTo>
                    <a:pt x="183337" y="2540"/>
                  </a:moveTo>
                  <a:lnTo>
                    <a:pt x="151333" y="2540"/>
                  </a:lnTo>
                  <a:lnTo>
                    <a:pt x="151333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2463" y="2540"/>
                  </a:lnTo>
                  <a:lnTo>
                    <a:pt x="2463" y="7620"/>
                  </a:lnTo>
                  <a:lnTo>
                    <a:pt x="183337" y="7620"/>
                  </a:lnTo>
                  <a:lnTo>
                    <a:pt x="183337" y="2540"/>
                  </a:lnTo>
                  <a:close/>
                </a:path>
                <a:path w="1842135" h="7620">
                  <a:moveTo>
                    <a:pt x="1841614" y="7620"/>
                  </a:moveTo>
                  <a:lnTo>
                    <a:pt x="1835772" y="0"/>
                  </a:lnTo>
                  <a:lnTo>
                    <a:pt x="1211694" y="0"/>
                  </a:lnTo>
                  <a:lnTo>
                    <a:pt x="1215250" y="7620"/>
                  </a:lnTo>
                  <a:lnTo>
                    <a:pt x="1841614" y="7620"/>
                  </a:lnTo>
                  <a:close/>
                </a:path>
              </a:pathLst>
            </a:custGeom>
            <a:solidFill>
              <a:srgbClr val="2675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9" name="object 2419"/>
            <p:cNvSpPr/>
            <p:nvPr/>
          </p:nvSpPr>
          <p:spPr>
            <a:xfrm>
              <a:off x="2030577" y="5938520"/>
              <a:ext cx="1842770" cy="7620"/>
            </a:xfrm>
            <a:custGeom>
              <a:avLst/>
              <a:gdLst/>
              <a:ahLst/>
              <a:cxnLst/>
              <a:rect l="l" t="t" r="r" b="b"/>
              <a:pathLst>
                <a:path w="1842770" h="7620">
                  <a:moveTo>
                    <a:pt x="239928" y="2540"/>
                  </a:moveTo>
                  <a:lnTo>
                    <a:pt x="207149" y="2540"/>
                  </a:lnTo>
                  <a:lnTo>
                    <a:pt x="207149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2463" y="2540"/>
                  </a:lnTo>
                  <a:lnTo>
                    <a:pt x="2463" y="7620"/>
                  </a:lnTo>
                  <a:lnTo>
                    <a:pt x="239928" y="7620"/>
                  </a:lnTo>
                  <a:lnTo>
                    <a:pt x="239928" y="2540"/>
                  </a:lnTo>
                  <a:close/>
                </a:path>
                <a:path w="1842770" h="7620">
                  <a:moveTo>
                    <a:pt x="1842363" y="7620"/>
                  </a:moveTo>
                  <a:lnTo>
                    <a:pt x="1836521" y="0"/>
                  </a:lnTo>
                  <a:lnTo>
                    <a:pt x="1210538" y="0"/>
                  </a:lnTo>
                  <a:lnTo>
                    <a:pt x="1214094" y="7620"/>
                  </a:lnTo>
                  <a:lnTo>
                    <a:pt x="1842363" y="7620"/>
                  </a:lnTo>
                  <a:close/>
                </a:path>
              </a:pathLst>
            </a:custGeom>
            <a:solidFill>
              <a:srgbClr val="2674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0" name="object 2420"/>
            <p:cNvSpPr/>
            <p:nvPr/>
          </p:nvSpPr>
          <p:spPr>
            <a:xfrm>
              <a:off x="2034679" y="5946140"/>
              <a:ext cx="1844675" cy="7620"/>
            </a:xfrm>
            <a:custGeom>
              <a:avLst/>
              <a:gdLst/>
              <a:ahLst/>
              <a:cxnLst/>
              <a:rect l="l" t="t" r="r" b="b"/>
              <a:pathLst>
                <a:path w="1844675" h="7620">
                  <a:moveTo>
                    <a:pt x="311010" y="7620"/>
                  </a:moveTo>
                  <a:lnTo>
                    <a:pt x="254622" y="0"/>
                  </a:lnTo>
                  <a:lnTo>
                    <a:pt x="0" y="0"/>
                  </a:lnTo>
                  <a:lnTo>
                    <a:pt x="4940" y="7620"/>
                  </a:lnTo>
                  <a:lnTo>
                    <a:pt x="311010" y="7620"/>
                  </a:lnTo>
                  <a:close/>
                </a:path>
                <a:path w="1844675" h="7620">
                  <a:moveTo>
                    <a:pt x="1844103" y="7620"/>
                  </a:moveTo>
                  <a:lnTo>
                    <a:pt x="1838261" y="0"/>
                  </a:lnTo>
                  <a:lnTo>
                    <a:pt x="1209992" y="0"/>
                  </a:lnTo>
                  <a:lnTo>
                    <a:pt x="1213548" y="7620"/>
                  </a:lnTo>
                  <a:lnTo>
                    <a:pt x="1844103" y="7620"/>
                  </a:lnTo>
                  <a:close/>
                </a:path>
              </a:pathLst>
            </a:custGeom>
            <a:solidFill>
              <a:srgbClr val="2673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1" name="object 2421"/>
            <p:cNvSpPr/>
            <p:nvPr/>
          </p:nvSpPr>
          <p:spPr>
            <a:xfrm>
              <a:off x="2039620" y="5953760"/>
              <a:ext cx="1844039" cy="7620"/>
            </a:xfrm>
            <a:custGeom>
              <a:avLst/>
              <a:gdLst/>
              <a:ahLst/>
              <a:cxnLst/>
              <a:rect l="l" t="t" r="r" b="b"/>
              <a:pathLst>
                <a:path w="1844039" h="7620">
                  <a:moveTo>
                    <a:pt x="306069" y="0"/>
                  </a:moveTo>
                  <a:lnTo>
                    <a:pt x="0" y="0"/>
                  </a:lnTo>
                  <a:lnTo>
                    <a:pt x="7062" y="7619"/>
                  </a:lnTo>
                  <a:lnTo>
                    <a:pt x="495617" y="7619"/>
                  </a:lnTo>
                  <a:lnTo>
                    <a:pt x="474980" y="6349"/>
                  </a:lnTo>
                  <a:lnTo>
                    <a:pt x="377190" y="6349"/>
                  </a:lnTo>
                  <a:lnTo>
                    <a:pt x="306069" y="0"/>
                  </a:lnTo>
                  <a:close/>
                </a:path>
                <a:path w="1844039" h="7620">
                  <a:moveTo>
                    <a:pt x="1839171" y="0"/>
                  </a:moveTo>
                  <a:lnTo>
                    <a:pt x="1208616" y="0"/>
                  </a:lnTo>
                  <a:lnTo>
                    <a:pt x="1212166" y="7619"/>
                  </a:lnTo>
                  <a:lnTo>
                    <a:pt x="1844040" y="7619"/>
                  </a:lnTo>
                  <a:lnTo>
                    <a:pt x="1844040" y="6349"/>
                  </a:lnTo>
                  <a:lnTo>
                    <a:pt x="1839171" y="0"/>
                  </a:lnTo>
                  <a:close/>
                </a:path>
              </a:pathLst>
            </a:custGeom>
            <a:solidFill>
              <a:srgbClr val="2572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2" name="object 2422"/>
            <p:cNvSpPr/>
            <p:nvPr/>
          </p:nvSpPr>
          <p:spPr>
            <a:xfrm>
              <a:off x="2047849" y="5960109"/>
              <a:ext cx="1836420" cy="7620"/>
            </a:xfrm>
            <a:custGeom>
              <a:avLst/>
              <a:gdLst/>
              <a:ahLst/>
              <a:cxnLst/>
              <a:rect l="l" t="t" r="r" b="b"/>
              <a:pathLst>
                <a:path w="1836420" h="7620">
                  <a:moveTo>
                    <a:pt x="581037" y="5080"/>
                  </a:moveTo>
                  <a:lnTo>
                    <a:pt x="508025" y="5080"/>
                  </a:lnTo>
                  <a:lnTo>
                    <a:pt x="508025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3530" y="5080"/>
                  </a:lnTo>
                  <a:lnTo>
                    <a:pt x="3530" y="7620"/>
                  </a:lnTo>
                  <a:lnTo>
                    <a:pt x="581037" y="7620"/>
                  </a:lnTo>
                  <a:lnTo>
                    <a:pt x="581037" y="5080"/>
                  </a:lnTo>
                  <a:close/>
                </a:path>
                <a:path w="1836420" h="7620">
                  <a:moveTo>
                    <a:pt x="1835810" y="0"/>
                  </a:moveTo>
                  <a:lnTo>
                    <a:pt x="1203350" y="0"/>
                  </a:lnTo>
                  <a:lnTo>
                    <a:pt x="1206855" y="7620"/>
                  </a:lnTo>
                  <a:lnTo>
                    <a:pt x="1835810" y="7620"/>
                  </a:lnTo>
                  <a:lnTo>
                    <a:pt x="1835810" y="0"/>
                  </a:lnTo>
                  <a:close/>
                </a:path>
              </a:pathLst>
            </a:custGeom>
            <a:solidFill>
              <a:srgbClr val="2571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3" name="object 2423"/>
            <p:cNvSpPr/>
            <p:nvPr/>
          </p:nvSpPr>
          <p:spPr>
            <a:xfrm>
              <a:off x="2054326" y="5967730"/>
              <a:ext cx="1829435" cy="7620"/>
            </a:xfrm>
            <a:custGeom>
              <a:avLst/>
              <a:gdLst/>
              <a:ahLst/>
              <a:cxnLst/>
              <a:rect l="l" t="t" r="r" b="b"/>
              <a:pathLst>
                <a:path w="1829435" h="7620">
                  <a:moveTo>
                    <a:pt x="716165" y="3810"/>
                  </a:moveTo>
                  <a:lnTo>
                    <a:pt x="653935" y="3810"/>
                  </a:lnTo>
                  <a:lnTo>
                    <a:pt x="653935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3530" y="3810"/>
                  </a:lnTo>
                  <a:lnTo>
                    <a:pt x="3530" y="7620"/>
                  </a:lnTo>
                  <a:lnTo>
                    <a:pt x="716165" y="7620"/>
                  </a:lnTo>
                  <a:lnTo>
                    <a:pt x="716165" y="3810"/>
                  </a:lnTo>
                  <a:close/>
                </a:path>
                <a:path w="1829435" h="7620">
                  <a:moveTo>
                    <a:pt x="1829333" y="0"/>
                  </a:moveTo>
                  <a:lnTo>
                    <a:pt x="1200378" y="0"/>
                  </a:lnTo>
                  <a:lnTo>
                    <a:pt x="1203896" y="7620"/>
                  </a:lnTo>
                  <a:lnTo>
                    <a:pt x="1829333" y="7620"/>
                  </a:lnTo>
                  <a:lnTo>
                    <a:pt x="1829333" y="0"/>
                  </a:lnTo>
                  <a:close/>
                </a:path>
              </a:pathLst>
            </a:custGeom>
            <a:solidFill>
              <a:srgbClr val="2570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4" name="object 2424"/>
            <p:cNvSpPr/>
            <p:nvPr/>
          </p:nvSpPr>
          <p:spPr>
            <a:xfrm>
              <a:off x="2058441" y="5974080"/>
              <a:ext cx="1825625" cy="7620"/>
            </a:xfrm>
            <a:custGeom>
              <a:avLst/>
              <a:gdLst/>
              <a:ahLst/>
              <a:cxnLst/>
              <a:rect l="l" t="t" r="r" b="b"/>
              <a:pathLst>
                <a:path w="1825625" h="7620">
                  <a:moveTo>
                    <a:pt x="775347" y="7620"/>
                  </a:moveTo>
                  <a:lnTo>
                    <a:pt x="716927" y="0"/>
                  </a:lnTo>
                  <a:lnTo>
                    <a:pt x="0" y="0"/>
                  </a:lnTo>
                  <a:lnTo>
                    <a:pt x="7073" y="7620"/>
                  </a:lnTo>
                  <a:lnTo>
                    <a:pt x="775347" y="7620"/>
                  </a:lnTo>
                  <a:close/>
                </a:path>
                <a:path w="1825625" h="7620">
                  <a:moveTo>
                    <a:pt x="1825218" y="0"/>
                  </a:moveTo>
                  <a:lnTo>
                    <a:pt x="1199197" y="0"/>
                  </a:lnTo>
                  <a:lnTo>
                    <a:pt x="1202715" y="7620"/>
                  </a:lnTo>
                  <a:lnTo>
                    <a:pt x="1825218" y="7620"/>
                  </a:lnTo>
                  <a:lnTo>
                    <a:pt x="1825218" y="0"/>
                  </a:lnTo>
                  <a:close/>
                </a:path>
              </a:pathLst>
            </a:custGeom>
            <a:solidFill>
              <a:srgbClr val="246F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5" name="object 2425"/>
            <p:cNvSpPr/>
            <p:nvPr/>
          </p:nvSpPr>
          <p:spPr>
            <a:xfrm>
              <a:off x="2067864" y="5981700"/>
              <a:ext cx="1816100" cy="7620"/>
            </a:xfrm>
            <a:custGeom>
              <a:avLst/>
              <a:gdLst/>
              <a:ahLst/>
              <a:cxnLst/>
              <a:rect l="l" t="t" r="r" b="b"/>
              <a:pathLst>
                <a:path w="1816100" h="7620">
                  <a:moveTo>
                    <a:pt x="808367" y="5080"/>
                  </a:moveTo>
                  <a:lnTo>
                    <a:pt x="785393" y="5080"/>
                  </a:lnTo>
                  <a:lnTo>
                    <a:pt x="785393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3530" y="5080"/>
                  </a:lnTo>
                  <a:lnTo>
                    <a:pt x="3530" y="7620"/>
                  </a:lnTo>
                  <a:lnTo>
                    <a:pt x="808367" y="7620"/>
                  </a:lnTo>
                  <a:lnTo>
                    <a:pt x="808367" y="5080"/>
                  </a:lnTo>
                  <a:close/>
                </a:path>
                <a:path w="1816100" h="7620">
                  <a:moveTo>
                    <a:pt x="1815795" y="0"/>
                  </a:moveTo>
                  <a:lnTo>
                    <a:pt x="1193292" y="0"/>
                  </a:lnTo>
                  <a:lnTo>
                    <a:pt x="1196809" y="7620"/>
                  </a:lnTo>
                  <a:lnTo>
                    <a:pt x="1815795" y="7620"/>
                  </a:lnTo>
                  <a:lnTo>
                    <a:pt x="1815795" y="0"/>
                  </a:lnTo>
                  <a:close/>
                </a:path>
              </a:pathLst>
            </a:custGeom>
            <a:solidFill>
              <a:srgbClr val="246E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6" name="object 2426"/>
            <p:cNvSpPr/>
            <p:nvPr/>
          </p:nvSpPr>
          <p:spPr>
            <a:xfrm>
              <a:off x="2072578" y="5989320"/>
              <a:ext cx="1811655" cy="7620"/>
            </a:xfrm>
            <a:custGeom>
              <a:avLst/>
              <a:gdLst/>
              <a:ahLst/>
              <a:cxnLst/>
              <a:rect l="l" t="t" r="r" b="b"/>
              <a:pathLst>
                <a:path w="1811654" h="7620">
                  <a:moveTo>
                    <a:pt x="807172" y="0"/>
                  </a:moveTo>
                  <a:lnTo>
                    <a:pt x="0" y="0"/>
                  </a:lnTo>
                  <a:lnTo>
                    <a:pt x="7062" y="7619"/>
                  </a:lnTo>
                  <a:lnTo>
                    <a:pt x="828203" y="7619"/>
                  </a:lnTo>
                  <a:lnTo>
                    <a:pt x="807172" y="0"/>
                  </a:lnTo>
                  <a:close/>
                </a:path>
                <a:path w="1811654" h="7620">
                  <a:moveTo>
                    <a:pt x="1811081" y="0"/>
                  </a:moveTo>
                  <a:lnTo>
                    <a:pt x="1192103" y="0"/>
                  </a:lnTo>
                  <a:lnTo>
                    <a:pt x="1193861" y="3809"/>
                  </a:lnTo>
                  <a:lnTo>
                    <a:pt x="1195690" y="7619"/>
                  </a:lnTo>
                  <a:lnTo>
                    <a:pt x="1809430" y="7619"/>
                  </a:lnTo>
                  <a:lnTo>
                    <a:pt x="1811081" y="3809"/>
                  </a:lnTo>
                  <a:lnTo>
                    <a:pt x="1811081" y="0"/>
                  </a:lnTo>
                  <a:close/>
                </a:path>
              </a:pathLst>
            </a:custGeom>
            <a:solidFill>
              <a:srgbClr val="246D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7" name="object 2427"/>
            <p:cNvSpPr/>
            <p:nvPr/>
          </p:nvSpPr>
          <p:spPr>
            <a:xfrm>
              <a:off x="2078456" y="5995670"/>
              <a:ext cx="1804670" cy="7620"/>
            </a:xfrm>
            <a:custGeom>
              <a:avLst/>
              <a:gdLst/>
              <a:ahLst/>
              <a:cxnLst/>
              <a:rect l="l" t="t" r="r" b="b"/>
              <a:pathLst>
                <a:path w="1804670" h="7620">
                  <a:moveTo>
                    <a:pt x="839838" y="7620"/>
                  </a:moveTo>
                  <a:lnTo>
                    <a:pt x="818807" y="0"/>
                  </a:lnTo>
                  <a:lnTo>
                    <a:pt x="0" y="0"/>
                  </a:lnTo>
                  <a:lnTo>
                    <a:pt x="7061" y="7620"/>
                  </a:lnTo>
                  <a:lnTo>
                    <a:pt x="839838" y="7620"/>
                  </a:lnTo>
                  <a:close/>
                </a:path>
                <a:path w="1804670" h="7620">
                  <a:moveTo>
                    <a:pt x="1804098" y="0"/>
                  </a:moveTo>
                  <a:lnTo>
                    <a:pt x="1189202" y="0"/>
                  </a:lnTo>
                  <a:lnTo>
                    <a:pt x="1192847" y="7620"/>
                  </a:lnTo>
                  <a:lnTo>
                    <a:pt x="1800796" y="7620"/>
                  </a:lnTo>
                  <a:lnTo>
                    <a:pt x="1804098" y="0"/>
                  </a:lnTo>
                  <a:close/>
                </a:path>
              </a:pathLst>
            </a:custGeom>
            <a:solidFill>
              <a:srgbClr val="236C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8" name="object 2428"/>
            <p:cNvSpPr/>
            <p:nvPr/>
          </p:nvSpPr>
          <p:spPr>
            <a:xfrm>
              <a:off x="2086698" y="6003290"/>
              <a:ext cx="1792605" cy="7620"/>
            </a:xfrm>
            <a:custGeom>
              <a:avLst/>
              <a:gdLst/>
              <a:ahLst/>
              <a:cxnLst/>
              <a:rect l="l" t="t" r="r" b="b"/>
              <a:pathLst>
                <a:path w="1792604" h="7620">
                  <a:moveTo>
                    <a:pt x="845616" y="2540"/>
                  </a:moveTo>
                  <a:lnTo>
                    <a:pt x="835101" y="2540"/>
                  </a:lnTo>
                  <a:lnTo>
                    <a:pt x="835101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5359" y="2540"/>
                  </a:lnTo>
                  <a:lnTo>
                    <a:pt x="5359" y="7620"/>
                  </a:lnTo>
                  <a:lnTo>
                    <a:pt x="845616" y="7620"/>
                  </a:lnTo>
                  <a:lnTo>
                    <a:pt x="845616" y="2540"/>
                  </a:lnTo>
                  <a:close/>
                </a:path>
                <a:path w="1792604" h="7620">
                  <a:moveTo>
                    <a:pt x="1792554" y="0"/>
                  </a:moveTo>
                  <a:lnTo>
                    <a:pt x="1184617" y="0"/>
                  </a:lnTo>
                  <a:lnTo>
                    <a:pt x="1188262" y="7620"/>
                  </a:lnTo>
                  <a:lnTo>
                    <a:pt x="1789252" y="7620"/>
                  </a:lnTo>
                  <a:lnTo>
                    <a:pt x="1792554" y="0"/>
                  </a:lnTo>
                  <a:close/>
                </a:path>
              </a:pathLst>
            </a:custGeom>
            <a:solidFill>
              <a:srgbClr val="236B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9" name="object 2429"/>
            <p:cNvSpPr/>
            <p:nvPr/>
          </p:nvSpPr>
          <p:spPr>
            <a:xfrm>
              <a:off x="2096249" y="6010910"/>
              <a:ext cx="1779905" cy="7620"/>
            </a:xfrm>
            <a:custGeom>
              <a:avLst/>
              <a:gdLst/>
              <a:ahLst/>
              <a:cxnLst/>
              <a:rect l="l" t="t" r="r" b="b"/>
              <a:pathLst>
                <a:path w="1779904" h="7620">
                  <a:moveTo>
                    <a:pt x="864120" y="7620"/>
                  </a:moveTo>
                  <a:lnTo>
                    <a:pt x="843076" y="0"/>
                  </a:lnTo>
                  <a:lnTo>
                    <a:pt x="0" y="0"/>
                  </a:lnTo>
                  <a:lnTo>
                    <a:pt x="12560" y="7620"/>
                  </a:lnTo>
                  <a:lnTo>
                    <a:pt x="864120" y="7620"/>
                  </a:lnTo>
                  <a:close/>
                </a:path>
                <a:path w="1779904" h="7620">
                  <a:moveTo>
                    <a:pt x="1779701" y="0"/>
                  </a:moveTo>
                  <a:lnTo>
                    <a:pt x="1178712" y="0"/>
                  </a:lnTo>
                  <a:lnTo>
                    <a:pt x="1182370" y="7620"/>
                  </a:lnTo>
                  <a:lnTo>
                    <a:pt x="1776399" y="7620"/>
                  </a:lnTo>
                  <a:lnTo>
                    <a:pt x="1779701" y="0"/>
                  </a:lnTo>
                  <a:close/>
                </a:path>
              </a:pathLst>
            </a:custGeom>
            <a:solidFill>
              <a:srgbClr val="236A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0" name="object 2430"/>
            <p:cNvSpPr/>
            <p:nvPr/>
          </p:nvSpPr>
          <p:spPr>
            <a:xfrm>
              <a:off x="2107768" y="6017260"/>
              <a:ext cx="1765935" cy="7620"/>
            </a:xfrm>
            <a:custGeom>
              <a:avLst/>
              <a:gdLst/>
              <a:ahLst/>
              <a:cxnLst/>
              <a:rect l="l" t="t" r="r" b="b"/>
              <a:pathLst>
                <a:path w="1765935" h="7620">
                  <a:moveTo>
                    <a:pt x="860780" y="1270"/>
                  </a:moveTo>
                  <a:lnTo>
                    <a:pt x="850836" y="1270"/>
                  </a:lnTo>
                  <a:lnTo>
                    <a:pt x="850836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6273" y="1270"/>
                  </a:lnTo>
                  <a:lnTo>
                    <a:pt x="6273" y="7620"/>
                  </a:lnTo>
                  <a:lnTo>
                    <a:pt x="860780" y="7620"/>
                  </a:lnTo>
                  <a:lnTo>
                    <a:pt x="860780" y="1270"/>
                  </a:lnTo>
                  <a:close/>
                </a:path>
                <a:path w="1765935" h="7620">
                  <a:moveTo>
                    <a:pt x="1765427" y="0"/>
                  </a:moveTo>
                  <a:lnTo>
                    <a:pt x="1170241" y="0"/>
                  </a:lnTo>
                  <a:lnTo>
                    <a:pt x="1173899" y="7620"/>
                  </a:lnTo>
                  <a:lnTo>
                    <a:pt x="1762125" y="7620"/>
                  </a:lnTo>
                  <a:lnTo>
                    <a:pt x="1765427" y="0"/>
                  </a:lnTo>
                  <a:close/>
                </a:path>
              </a:pathLst>
            </a:custGeom>
            <a:solidFill>
              <a:srgbClr val="2269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1" name="object 2431"/>
            <p:cNvSpPr/>
            <p:nvPr/>
          </p:nvSpPr>
          <p:spPr>
            <a:xfrm>
              <a:off x="2119274" y="6024880"/>
              <a:ext cx="1749425" cy="7620"/>
            </a:xfrm>
            <a:custGeom>
              <a:avLst/>
              <a:gdLst/>
              <a:ahLst/>
              <a:cxnLst/>
              <a:rect l="l" t="t" r="r" b="b"/>
              <a:pathLst>
                <a:path w="1749425" h="7620">
                  <a:moveTo>
                    <a:pt x="877112" y="7620"/>
                  </a:moveTo>
                  <a:lnTo>
                    <a:pt x="857465" y="0"/>
                  </a:lnTo>
                  <a:lnTo>
                    <a:pt x="0" y="0"/>
                  </a:lnTo>
                  <a:lnTo>
                    <a:pt x="12573" y="7620"/>
                  </a:lnTo>
                  <a:lnTo>
                    <a:pt x="877112" y="7620"/>
                  </a:lnTo>
                  <a:close/>
                </a:path>
                <a:path w="1749425" h="7620">
                  <a:moveTo>
                    <a:pt x="1749247" y="0"/>
                  </a:moveTo>
                  <a:lnTo>
                    <a:pt x="1162392" y="0"/>
                  </a:lnTo>
                  <a:lnTo>
                    <a:pt x="1162392" y="6350"/>
                  </a:lnTo>
                  <a:lnTo>
                    <a:pt x="1162392" y="7620"/>
                  </a:lnTo>
                  <a:lnTo>
                    <a:pt x="1747304" y="7620"/>
                  </a:lnTo>
                  <a:lnTo>
                    <a:pt x="1747304" y="6350"/>
                  </a:lnTo>
                  <a:lnTo>
                    <a:pt x="1749247" y="6350"/>
                  </a:lnTo>
                  <a:lnTo>
                    <a:pt x="1749247" y="0"/>
                  </a:lnTo>
                  <a:close/>
                </a:path>
              </a:pathLst>
            </a:custGeom>
            <a:solidFill>
              <a:srgbClr val="2268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2" name="object 2432"/>
            <p:cNvSpPr/>
            <p:nvPr/>
          </p:nvSpPr>
          <p:spPr>
            <a:xfrm>
              <a:off x="2131847" y="6032500"/>
              <a:ext cx="1734185" cy="7620"/>
            </a:xfrm>
            <a:custGeom>
              <a:avLst/>
              <a:gdLst/>
              <a:ahLst/>
              <a:cxnLst/>
              <a:rect l="l" t="t" r="r" b="b"/>
              <a:pathLst>
                <a:path w="1734185" h="7620">
                  <a:moveTo>
                    <a:pt x="884199" y="7620"/>
                  </a:moveTo>
                  <a:lnTo>
                    <a:pt x="864539" y="0"/>
                  </a:lnTo>
                  <a:lnTo>
                    <a:pt x="0" y="0"/>
                  </a:lnTo>
                  <a:lnTo>
                    <a:pt x="12560" y="7620"/>
                  </a:lnTo>
                  <a:lnTo>
                    <a:pt x="884199" y="7620"/>
                  </a:lnTo>
                  <a:close/>
                </a:path>
                <a:path w="1734185" h="7620">
                  <a:moveTo>
                    <a:pt x="1734172" y="0"/>
                  </a:moveTo>
                  <a:lnTo>
                    <a:pt x="1149819" y="0"/>
                  </a:lnTo>
                  <a:lnTo>
                    <a:pt x="1149819" y="7620"/>
                  </a:lnTo>
                  <a:lnTo>
                    <a:pt x="1727428" y="7620"/>
                  </a:lnTo>
                  <a:lnTo>
                    <a:pt x="1734172" y="0"/>
                  </a:lnTo>
                  <a:close/>
                </a:path>
              </a:pathLst>
            </a:custGeom>
            <a:solidFill>
              <a:srgbClr val="2267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3" name="object 2433"/>
            <p:cNvSpPr/>
            <p:nvPr/>
          </p:nvSpPr>
          <p:spPr>
            <a:xfrm>
              <a:off x="2145449" y="6038850"/>
              <a:ext cx="1715135" cy="7620"/>
            </a:xfrm>
            <a:custGeom>
              <a:avLst/>
              <a:gdLst/>
              <a:ahLst/>
              <a:cxnLst/>
              <a:rect l="l" t="t" r="r" b="b"/>
              <a:pathLst>
                <a:path w="1715135" h="7620">
                  <a:moveTo>
                    <a:pt x="879754" y="3810"/>
                  </a:moveTo>
                  <a:lnTo>
                    <a:pt x="872236" y="3810"/>
                  </a:lnTo>
                  <a:lnTo>
                    <a:pt x="872236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6286" y="3810"/>
                  </a:lnTo>
                  <a:lnTo>
                    <a:pt x="6286" y="7620"/>
                  </a:lnTo>
                  <a:lnTo>
                    <a:pt x="879754" y="7620"/>
                  </a:lnTo>
                  <a:lnTo>
                    <a:pt x="879754" y="3810"/>
                  </a:lnTo>
                  <a:close/>
                </a:path>
                <a:path w="1715135" h="7620">
                  <a:moveTo>
                    <a:pt x="1714957" y="0"/>
                  </a:moveTo>
                  <a:lnTo>
                    <a:pt x="1136218" y="0"/>
                  </a:lnTo>
                  <a:lnTo>
                    <a:pt x="1136218" y="7620"/>
                  </a:lnTo>
                  <a:lnTo>
                    <a:pt x="1708213" y="7620"/>
                  </a:lnTo>
                  <a:lnTo>
                    <a:pt x="1714957" y="0"/>
                  </a:lnTo>
                  <a:close/>
                </a:path>
              </a:pathLst>
            </a:custGeom>
            <a:solidFill>
              <a:srgbClr val="2166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4" name="object 2434"/>
            <p:cNvSpPr/>
            <p:nvPr/>
          </p:nvSpPr>
          <p:spPr>
            <a:xfrm>
              <a:off x="2160104" y="6046470"/>
              <a:ext cx="1691005" cy="7620"/>
            </a:xfrm>
            <a:custGeom>
              <a:avLst/>
              <a:gdLst/>
              <a:ahLst/>
              <a:cxnLst/>
              <a:rect l="l" t="t" r="r" b="b"/>
              <a:pathLst>
                <a:path w="1691004" h="7620">
                  <a:moveTo>
                    <a:pt x="877277" y="6350"/>
                  </a:moveTo>
                  <a:lnTo>
                    <a:pt x="872058" y="6350"/>
                  </a:lnTo>
                  <a:lnTo>
                    <a:pt x="872058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6108" y="6350"/>
                  </a:lnTo>
                  <a:lnTo>
                    <a:pt x="6108" y="7620"/>
                  </a:lnTo>
                  <a:lnTo>
                    <a:pt x="877277" y="7620"/>
                  </a:lnTo>
                  <a:lnTo>
                    <a:pt x="877277" y="6350"/>
                  </a:lnTo>
                  <a:close/>
                </a:path>
                <a:path w="1691004" h="7620">
                  <a:moveTo>
                    <a:pt x="1690751" y="0"/>
                  </a:moveTo>
                  <a:lnTo>
                    <a:pt x="1121562" y="0"/>
                  </a:lnTo>
                  <a:lnTo>
                    <a:pt x="1121562" y="6350"/>
                  </a:lnTo>
                  <a:lnTo>
                    <a:pt x="1121257" y="6350"/>
                  </a:lnTo>
                  <a:lnTo>
                    <a:pt x="1121257" y="7620"/>
                  </a:lnTo>
                  <a:lnTo>
                    <a:pt x="1687372" y="7620"/>
                  </a:lnTo>
                  <a:lnTo>
                    <a:pt x="1687372" y="6350"/>
                  </a:lnTo>
                  <a:lnTo>
                    <a:pt x="1690751" y="6350"/>
                  </a:lnTo>
                  <a:lnTo>
                    <a:pt x="1690751" y="0"/>
                  </a:lnTo>
                  <a:close/>
                </a:path>
              </a:pathLst>
            </a:custGeom>
            <a:solidFill>
              <a:srgbClr val="2166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5" name="object 2435"/>
            <p:cNvSpPr/>
            <p:nvPr/>
          </p:nvSpPr>
          <p:spPr>
            <a:xfrm>
              <a:off x="2167089" y="6054090"/>
              <a:ext cx="1680210" cy="7620"/>
            </a:xfrm>
            <a:custGeom>
              <a:avLst/>
              <a:gdLst/>
              <a:ahLst/>
              <a:cxnLst/>
              <a:rect l="l" t="t" r="r" b="b"/>
              <a:pathLst>
                <a:path w="1680210" h="7620">
                  <a:moveTo>
                    <a:pt x="881608" y="7620"/>
                  </a:moveTo>
                  <a:lnTo>
                    <a:pt x="871169" y="0"/>
                  </a:lnTo>
                  <a:lnTo>
                    <a:pt x="0" y="0"/>
                  </a:lnTo>
                  <a:lnTo>
                    <a:pt x="10477" y="7620"/>
                  </a:lnTo>
                  <a:lnTo>
                    <a:pt x="881608" y="7620"/>
                  </a:lnTo>
                  <a:close/>
                </a:path>
                <a:path w="1680210" h="7620">
                  <a:moveTo>
                    <a:pt x="1679829" y="0"/>
                  </a:moveTo>
                  <a:lnTo>
                    <a:pt x="1113942" y="0"/>
                  </a:lnTo>
                  <a:lnTo>
                    <a:pt x="1110132" y="7620"/>
                  </a:lnTo>
                  <a:lnTo>
                    <a:pt x="1673085" y="7620"/>
                  </a:lnTo>
                  <a:lnTo>
                    <a:pt x="1679829" y="0"/>
                  </a:lnTo>
                  <a:close/>
                </a:path>
              </a:pathLst>
            </a:custGeom>
            <a:solidFill>
              <a:srgbClr val="2164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6" name="object 2436"/>
            <p:cNvSpPr/>
            <p:nvPr/>
          </p:nvSpPr>
          <p:spPr>
            <a:xfrm>
              <a:off x="2175827" y="6060440"/>
              <a:ext cx="1664335" cy="7620"/>
            </a:xfrm>
            <a:custGeom>
              <a:avLst/>
              <a:gdLst/>
              <a:ahLst/>
              <a:cxnLst/>
              <a:rect l="l" t="t" r="r" b="b"/>
              <a:pathLst>
                <a:path w="1664335" h="7620">
                  <a:moveTo>
                    <a:pt x="881570" y="7620"/>
                  </a:moveTo>
                  <a:lnTo>
                    <a:pt x="871131" y="0"/>
                  </a:lnTo>
                  <a:lnTo>
                    <a:pt x="0" y="0"/>
                  </a:lnTo>
                  <a:lnTo>
                    <a:pt x="10464" y="7620"/>
                  </a:lnTo>
                  <a:lnTo>
                    <a:pt x="881570" y="7620"/>
                  </a:lnTo>
                  <a:close/>
                </a:path>
                <a:path w="1664335" h="7620">
                  <a:moveTo>
                    <a:pt x="1663788" y="0"/>
                  </a:moveTo>
                  <a:lnTo>
                    <a:pt x="1101090" y="0"/>
                  </a:lnTo>
                  <a:lnTo>
                    <a:pt x="1101090" y="3810"/>
                  </a:lnTo>
                  <a:lnTo>
                    <a:pt x="1099172" y="3810"/>
                  </a:lnTo>
                  <a:lnTo>
                    <a:pt x="1099172" y="7620"/>
                  </a:lnTo>
                  <a:lnTo>
                    <a:pt x="1660093" y="7620"/>
                  </a:lnTo>
                  <a:lnTo>
                    <a:pt x="1660093" y="3810"/>
                  </a:lnTo>
                  <a:lnTo>
                    <a:pt x="1663788" y="3810"/>
                  </a:lnTo>
                  <a:lnTo>
                    <a:pt x="1663788" y="0"/>
                  </a:lnTo>
                  <a:close/>
                </a:path>
              </a:pathLst>
            </a:custGeom>
            <a:solidFill>
              <a:srgbClr val="2063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7" name="object 2437"/>
            <p:cNvSpPr/>
            <p:nvPr/>
          </p:nvSpPr>
          <p:spPr>
            <a:xfrm>
              <a:off x="2186305" y="6068060"/>
              <a:ext cx="1647825" cy="7620"/>
            </a:xfrm>
            <a:custGeom>
              <a:avLst/>
              <a:gdLst/>
              <a:ahLst/>
              <a:cxnLst/>
              <a:rect l="l" t="t" r="r" b="b"/>
              <a:pathLst>
                <a:path w="1647825" h="7620">
                  <a:moveTo>
                    <a:pt x="881532" y="7620"/>
                  </a:moveTo>
                  <a:lnTo>
                    <a:pt x="871093" y="0"/>
                  </a:lnTo>
                  <a:lnTo>
                    <a:pt x="0" y="0"/>
                  </a:lnTo>
                  <a:lnTo>
                    <a:pt x="10477" y="7620"/>
                  </a:lnTo>
                  <a:lnTo>
                    <a:pt x="881532" y="7620"/>
                  </a:lnTo>
                  <a:close/>
                </a:path>
                <a:path w="1647825" h="7620">
                  <a:moveTo>
                    <a:pt x="1647596" y="0"/>
                  </a:moveTo>
                  <a:lnTo>
                    <a:pt x="1087742" y="0"/>
                  </a:lnTo>
                  <a:lnTo>
                    <a:pt x="1083945" y="7620"/>
                  </a:lnTo>
                  <a:lnTo>
                    <a:pt x="1639544" y="7620"/>
                  </a:lnTo>
                  <a:lnTo>
                    <a:pt x="1647596" y="0"/>
                  </a:lnTo>
                  <a:close/>
                </a:path>
              </a:pathLst>
            </a:custGeom>
            <a:solidFill>
              <a:srgbClr val="2062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8" name="object 2438"/>
            <p:cNvSpPr/>
            <p:nvPr/>
          </p:nvSpPr>
          <p:spPr>
            <a:xfrm>
              <a:off x="2197646" y="6075680"/>
              <a:ext cx="1628775" cy="7620"/>
            </a:xfrm>
            <a:custGeom>
              <a:avLst/>
              <a:gdLst/>
              <a:ahLst/>
              <a:cxnLst/>
              <a:rect l="l" t="t" r="r" b="b"/>
              <a:pathLst>
                <a:path w="1628775" h="7620">
                  <a:moveTo>
                    <a:pt x="876376" y="1270"/>
                  </a:moveTo>
                  <a:lnTo>
                    <a:pt x="871067" y="1270"/>
                  </a:lnTo>
                  <a:lnTo>
                    <a:pt x="871067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5245" y="1270"/>
                  </a:lnTo>
                  <a:lnTo>
                    <a:pt x="5245" y="7620"/>
                  </a:lnTo>
                  <a:lnTo>
                    <a:pt x="876376" y="7620"/>
                  </a:lnTo>
                  <a:lnTo>
                    <a:pt x="876376" y="1270"/>
                  </a:lnTo>
                  <a:close/>
                </a:path>
                <a:path w="1628775" h="7620">
                  <a:moveTo>
                    <a:pt x="1628203" y="0"/>
                  </a:moveTo>
                  <a:lnTo>
                    <a:pt x="1072603" y="0"/>
                  </a:lnTo>
                  <a:lnTo>
                    <a:pt x="1068793" y="7620"/>
                  </a:lnTo>
                  <a:lnTo>
                    <a:pt x="1620151" y="7620"/>
                  </a:lnTo>
                  <a:lnTo>
                    <a:pt x="1628203" y="0"/>
                  </a:lnTo>
                  <a:close/>
                </a:path>
              </a:pathLst>
            </a:custGeom>
            <a:solidFill>
              <a:srgbClr val="2061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9" name="object 2439"/>
            <p:cNvSpPr/>
            <p:nvPr/>
          </p:nvSpPr>
          <p:spPr>
            <a:xfrm>
              <a:off x="2206383" y="6082030"/>
              <a:ext cx="1612265" cy="7620"/>
            </a:xfrm>
            <a:custGeom>
              <a:avLst/>
              <a:gdLst/>
              <a:ahLst/>
              <a:cxnLst/>
              <a:rect l="l" t="t" r="r" b="b"/>
              <a:pathLst>
                <a:path w="1612264" h="7620">
                  <a:moveTo>
                    <a:pt x="876528" y="1270"/>
                  </a:moveTo>
                  <a:lnTo>
                    <a:pt x="871194" y="1270"/>
                  </a:lnTo>
                  <a:lnTo>
                    <a:pt x="871194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8496" y="1270"/>
                  </a:lnTo>
                  <a:lnTo>
                    <a:pt x="8496" y="7620"/>
                  </a:lnTo>
                  <a:lnTo>
                    <a:pt x="876528" y="7620"/>
                  </a:lnTo>
                  <a:lnTo>
                    <a:pt x="876528" y="1270"/>
                  </a:lnTo>
                  <a:close/>
                </a:path>
                <a:path w="1612264" h="7620">
                  <a:moveTo>
                    <a:pt x="1612087" y="0"/>
                  </a:moveTo>
                  <a:lnTo>
                    <a:pt x="1060361" y="0"/>
                  </a:lnTo>
                  <a:lnTo>
                    <a:pt x="1060361" y="1270"/>
                  </a:lnTo>
                  <a:lnTo>
                    <a:pt x="1058138" y="1270"/>
                  </a:lnTo>
                  <a:lnTo>
                    <a:pt x="1058138" y="7620"/>
                  </a:lnTo>
                  <a:lnTo>
                    <a:pt x="1608061" y="7620"/>
                  </a:lnTo>
                  <a:lnTo>
                    <a:pt x="1608061" y="1270"/>
                  </a:lnTo>
                  <a:lnTo>
                    <a:pt x="1612087" y="1270"/>
                  </a:lnTo>
                  <a:lnTo>
                    <a:pt x="1612087" y="0"/>
                  </a:lnTo>
                  <a:close/>
                </a:path>
              </a:pathLst>
            </a:custGeom>
            <a:solidFill>
              <a:srgbClr val="1F6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0" name="object 2440"/>
            <p:cNvSpPr/>
            <p:nvPr/>
          </p:nvSpPr>
          <p:spPr>
            <a:xfrm>
              <a:off x="2222500" y="6089650"/>
              <a:ext cx="1588770" cy="7620"/>
            </a:xfrm>
            <a:custGeom>
              <a:avLst/>
              <a:gdLst/>
              <a:ahLst/>
              <a:cxnLst/>
              <a:rect l="l" t="t" r="r" b="b"/>
              <a:pathLst>
                <a:path w="1588770" h="7620">
                  <a:moveTo>
                    <a:pt x="875538" y="7620"/>
                  </a:moveTo>
                  <a:lnTo>
                    <a:pt x="864870" y="0"/>
                  </a:lnTo>
                  <a:lnTo>
                    <a:pt x="0" y="0"/>
                  </a:lnTo>
                  <a:lnTo>
                    <a:pt x="18288" y="7620"/>
                  </a:lnTo>
                  <a:lnTo>
                    <a:pt x="875538" y="7620"/>
                  </a:lnTo>
                  <a:close/>
                </a:path>
                <a:path w="1588770" h="7620">
                  <a:moveTo>
                    <a:pt x="1588579" y="0"/>
                  </a:moveTo>
                  <a:lnTo>
                    <a:pt x="1040117" y="0"/>
                  </a:lnTo>
                  <a:lnTo>
                    <a:pt x="1035545" y="7620"/>
                  </a:lnTo>
                  <a:lnTo>
                    <a:pt x="1580527" y="7620"/>
                  </a:lnTo>
                  <a:lnTo>
                    <a:pt x="1588579" y="0"/>
                  </a:lnTo>
                  <a:close/>
                </a:path>
              </a:pathLst>
            </a:custGeom>
            <a:solidFill>
              <a:srgbClr val="1F5F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1" name="object 2441"/>
            <p:cNvSpPr/>
            <p:nvPr/>
          </p:nvSpPr>
          <p:spPr>
            <a:xfrm>
              <a:off x="2240788" y="6097270"/>
              <a:ext cx="1562735" cy="7620"/>
            </a:xfrm>
            <a:custGeom>
              <a:avLst/>
              <a:gdLst/>
              <a:ahLst/>
              <a:cxnLst/>
              <a:rect l="l" t="t" r="r" b="b"/>
              <a:pathLst>
                <a:path w="1562735" h="7620">
                  <a:moveTo>
                    <a:pt x="867905" y="7620"/>
                  </a:moveTo>
                  <a:lnTo>
                    <a:pt x="857250" y="0"/>
                  </a:lnTo>
                  <a:lnTo>
                    <a:pt x="0" y="0"/>
                  </a:lnTo>
                  <a:lnTo>
                    <a:pt x="18288" y="7620"/>
                  </a:lnTo>
                  <a:lnTo>
                    <a:pt x="867905" y="7620"/>
                  </a:lnTo>
                  <a:close/>
                </a:path>
                <a:path w="1562735" h="7620">
                  <a:moveTo>
                    <a:pt x="1562239" y="0"/>
                  </a:moveTo>
                  <a:lnTo>
                    <a:pt x="1017257" y="0"/>
                  </a:lnTo>
                  <a:lnTo>
                    <a:pt x="1012698" y="7620"/>
                  </a:lnTo>
                  <a:lnTo>
                    <a:pt x="1554187" y="7620"/>
                  </a:lnTo>
                  <a:lnTo>
                    <a:pt x="1562239" y="0"/>
                  </a:lnTo>
                  <a:close/>
                </a:path>
              </a:pathLst>
            </a:custGeom>
            <a:solidFill>
              <a:srgbClr val="1F5E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2" name="object 2442"/>
            <p:cNvSpPr/>
            <p:nvPr/>
          </p:nvSpPr>
          <p:spPr>
            <a:xfrm>
              <a:off x="2256027" y="6103620"/>
              <a:ext cx="1908175" cy="7620"/>
            </a:xfrm>
            <a:custGeom>
              <a:avLst/>
              <a:gdLst/>
              <a:ahLst/>
              <a:cxnLst/>
              <a:rect l="l" t="t" r="r" b="b"/>
              <a:pathLst>
                <a:path w="1908175" h="7620">
                  <a:moveTo>
                    <a:pt x="850900" y="0"/>
                  </a:moveTo>
                  <a:lnTo>
                    <a:pt x="0" y="0"/>
                  </a:lnTo>
                  <a:lnTo>
                    <a:pt x="12192" y="5079"/>
                  </a:lnTo>
                  <a:lnTo>
                    <a:pt x="22156" y="7619"/>
                  </a:lnTo>
                  <a:lnTo>
                    <a:pt x="859512" y="7619"/>
                  </a:lnTo>
                  <a:lnTo>
                    <a:pt x="858012" y="5079"/>
                  </a:lnTo>
                  <a:lnTo>
                    <a:pt x="850900" y="0"/>
                  </a:lnTo>
                  <a:close/>
                </a:path>
                <a:path w="1908175" h="7620">
                  <a:moveTo>
                    <a:pt x="1872742" y="5079"/>
                  </a:moveTo>
                  <a:lnTo>
                    <a:pt x="1795272" y="5079"/>
                  </a:lnTo>
                  <a:lnTo>
                    <a:pt x="1758018" y="7619"/>
                  </a:lnTo>
                  <a:lnTo>
                    <a:pt x="1907794" y="7619"/>
                  </a:lnTo>
                  <a:lnTo>
                    <a:pt x="1872742" y="5079"/>
                  </a:lnTo>
                  <a:close/>
                </a:path>
                <a:path w="1908175" h="7620">
                  <a:moveTo>
                    <a:pt x="1540292" y="0"/>
                  </a:moveTo>
                  <a:lnTo>
                    <a:pt x="998220" y="0"/>
                  </a:lnTo>
                  <a:lnTo>
                    <a:pt x="995172" y="5079"/>
                  </a:lnTo>
                  <a:lnTo>
                    <a:pt x="991362" y="7619"/>
                  </a:lnTo>
                  <a:lnTo>
                    <a:pt x="1531112" y="7619"/>
                  </a:lnTo>
                  <a:lnTo>
                    <a:pt x="1534922" y="5079"/>
                  </a:lnTo>
                  <a:lnTo>
                    <a:pt x="1540292" y="0"/>
                  </a:lnTo>
                  <a:close/>
                </a:path>
              </a:pathLst>
            </a:custGeom>
            <a:solidFill>
              <a:srgbClr val="1E5D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3" name="object 2443"/>
            <p:cNvSpPr/>
            <p:nvPr/>
          </p:nvSpPr>
          <p:spPr>
            <a:xfrm>
              <a:off x="2278176" y="6111240"/>
              <a:ext cx="1972945" cy="7620"/>
            </a:xfrm>
            <a:custGeom>
              <a:avLst/>
              <a:gdLst/>
              <a:ahLst/>
              <a:cxnLst/>
              <a:rect l="l" t="t" r="r" b="b"/>
              <a:pathLst>
                <a:path w="1972945" h="7620">
                  <a:moveTo>
                    <a:pt x="841857" y="7620"/>
                  </a:moveTo>
                  <a:lnTo>
                    <a:pt x="837361" y="0"/>
                  </a:lnTo>
                  <a:lnTo>
                    <a:pt x="0" y="0"/>
                  </a:lnTo>
                  <a:lnTo>
                    <a:pt x="29895" y="7620"/>
                  </a:lnTo>
                  <a:lnTo>
                    <a:pt x="841857" y="7620"/>
                  </a:lnTo>
                  <a:close/>
                </a:path>
                <a:path w="1972945" h="7620">
                  <a:moveTo>
                    <a:pt x="1508963" y="0"/>
                  </a:moveTo>
                  <a:lnTo>
                    <a:pt x="969213" y="0"/>
                  </a:lnTo>
                  <a:lnTo>
                    <a:pt x="957770" y="7620"/>
                  </a:lnTo>
                  <a:lnTo>
                    <a:pt x="1497533" y="7620"/>
                  </a:lnTo>
                  <a:lnTo>
                    <a:pt x="1508963" y="0"/>
                  </a:lnTo>
                  <a:close/>
                </a:path>
                <a:path w="1972945" h="7620">
                  <a:moveTo>
                    <a:pt x="1972513" y="3810"/>
                  </a:moveTo>
                  <a:lnTo>
                    <a:pt x="1911921" y="3810"/>
                  </a:lnTo>
                  <a:lnTo>
                    <a:pt x="1911921" y="0"/>
                  </a:lnTo>
                  <a:lnTo>
                    <a:pt x="1707921" y="0"/>
                  </a:lnTo>
                  <a:lnTo>
                    <a:pt x="1707921" y="3810"/>
                  </a:lnTo>
                  <a:lnTo>
                    <a:pt x="1652041" y="3810"/>
                  </a:lnTo>
                  <a:lnTo>
                    <a:pt x="1652041" y="7620"/>
                  </a:lnTo>
                  <a:lnTo>
                    <a:pt x="1972513" y="7620"/>
                  </a:lnTo>
                  <a:lnTo>
                    <a:pt x="1972513" y="3810"/>
                  </a:lnTo>
                  <a:close/>
                </a:path>
              </a:pathLst>
            </a:custGeom>
            <a:solidFill>
              <a:srgbClr val="1E5C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4" name="object 2444"/>
            <p:cNvSpPr/>
            <p:nvPr/>
          </p:nvSpPr>
          <p:spPr>
            <a:xfrm>
              <a:off x="2308078" y="6118860"/>
              <a:ext cx="2048510" cy="7620"/>
            </a:xfrm>
            <a:custGeom>
              <a:avLst/>
              <a:gdLst/>
              <a:ahLst/>
              <a:cxnLst/>
              <a:rect l="l" t="t" r="r" b="b"/>
              <a:pathLst>
                <a:path w="2048510" h="7620">
                  <a:moveTo>
                    <a:pt x="811965" y="0"/>
                  </a:moveTo>
                  <a:lnTo>
                    <a:pt x="0" y="0"/>
                  </a:lnTo>
                  <a:lnTo>
                    <a:pt x="24911" y="6349"/>
                  </a:lnTo>
                  <a:lnTo>
                    <a:pt x="28587" y="7619"/>
                  </a:lnTo>
                  <a:lnTo>
                    <a:pt x="816467" y="7619"/>
                  </a:lnTo>
                  <a:lnTo>
                    <a:pt x="811965" y="0"/>
                  </a:lnTo>
                  <a:close/>
                </a:path>
                <a:path w="2048510" h="7620">
                  <a:moveTo>
                    <a:pt x="1976901" y="0"/>
                  </a:moveTo>
                  <a:lnTo>
                    <a:pt x="1594208" y="0"/>
                  </a:lnTo>
                  <a:lnTo>
                    <a:pt x="1575581" y="1269"/>
                  </a:lnTo>
                  <a:lnTo>
                    <a:pt x="1545785" y="7619"/>
                  </a:lnTo>
                  <a:lnTo>
                    <a:pt x="2048320" y="7619"/>
                  </a:lnTo>
                  <a:lnTo>
                    <a:pt x="1999761" y="1269"/>
                  </a:lnTo>
                  <a:lnTo>
                    <a:pt x="1976901" y="0"/>
                  </a:lnTo>
                  <a:close/>
                </a:path>
                <a:path w="2048510" h="7620">
                  <a:moveTo>
                    <a:pt x="1467631" y="0"/>
                  </a:moveTo>
                  <a:lnTo>
                    <a:pt x="927881" y="0"/>
                  </a:lnTo>
                  <a:lnTo>
                    <a:pt x="916451" y="7619"/>
                  </a:lnTo>
                  <a:lnTo>
                    <a:pt x="1456201" y="7619"/>
                  </a:lnTo>
                  <a:lnTo>
                    <a:pt x="1467631" y="0"/>
                  </a:lnTo>
                  <a:close/>
                </a:path>
              </a:pathLst>
            </a:custGeom>
            <a:solidFill>
              <a:srgbClr val="1E5B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5" name="object 2445"/>
            <p:cNvSpPr/>
            <p:nvPr/>
          </p:nvSpPr>
          <p:spPr>
            <a:xfrm>
              <a:off x="2332990" y="6125210"/>
              <a:ext cx="2072005" cy="7620"/>
            </a:xfrm>
            <a:custGeom>
              <a:avLst/>
              <a:gdLst/>
              <a:ahLst/>
              <a:cxnLst/>
              <a:rect l="l" t="t" r="r" b="b"/>
              <a:pathLst>
                <a:path w="2072004" h="7620">
                  <a:moveTo>
                    <a:pt x="795299" y="7620"/>
                  </a:moveTo>
                  <a:lnTo>
                    <a:pt x="790803" y="0"/>
                  </a:lnTo>
                  <a:lnTo>
                    <a:pt x="0" y="0"/>
                  </a:lnTo>
                  <a:lnTo>
                    <a:pt x="22047" y="7620"/>
                  </a:lnTo>
                  <a:lnTo>
                    <a:pt x="795299" y="7620"/>
                  </a:lnTo>
                  <a:close/>
                </a:path>
                <a:path w="2072004" h="7620">
                  <a:moveTo>
                    <a:pt x="1428432" y="0"/>
                  </a:moveTo>
                  <a:lnTo>
                    <a:pt x="888682" y="0"/>
                  </a:lnTo>
                  <a:lnTo>
                    <a:pt x="888682" y="6350"/>
                  </a:lnTo>
                  <a:lnTo>
                    <a:pt x="882777" y="6350"/>
                  </a:lnTo>
                  <a:lnTo>
                    <a:pt x="882777" y="7620"/>
                  </a:lnTo>
                  <a:lnTo>
                    <a:pt x="1422704" y="7620"/>
                  </a:lnTo>
                  <a:lnTo>
                    <a:pt x="1422704" y="6350"/>
                  </a:lnTo>
                  <a:lnTo>
                    <a:pt x="1428432" y="6350"/>
                  </a:lnTo>
                  <a:lnTo>
                    <a:pt x="1428432" y="0"/>
                  </a:lnTo>
                  <a:close/>
                </a:path>
                <a:path w="2072004" h="7620">
                  <a:moveTo>
                    <a:pt x="2071966" y="7620"/>
                  </a:moveTo>
                  <a:lnTo>
                    <a:pt x="2013686" y="0"/>
                  </a:lnTo>
                  <a:lnTo>
                    <a:pt x="1526832" y="0"/>
                  </a:lnTo>
                  <a:lnTo>
                    <a:pt x="1491068" y="7620"/>
                  </a:lnTo>
                  <a:lnTo>
                    <a:pt x="2071966" y="7620"/>
                  </a:lnTo>
                  <a:close/>
                </a:path>
              </a:pathLst>
            </a:custGeom>
            <a:solidFill>
              <a:srgbClr val="1D5A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6" name="object 2446"/>
            <p:cNvSpPr/>
            <p:nvPr/>
          </p:nvSpPr>
          <p:spPr>
            <a:xfrm>
              <a:off x="2360561" y="6132830"/>
              <a:ext cx="2088514" cy="7620"/>
            </a:xfrm>
            <a:custGeom>
              <a:avLst/>
              <a:gdLst/>
              <a:ahLst/>
              <a:cxnLst/>
              <a:rect l="l" t="t" r="r" b="b"/>
              <a:pathLst>
                <a:path w="2088514" h="7620">
                  <a:moveTo>
                    <a:pt x="770978" y="3810"/>
                  </a:moveTo>
                  <a:lnTo>
                    <a:pt x="768858" y="3810"/>
                  </a:lnTo>
                  <a:lnTo>
                    <a:pt x="768858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11023" y="3810"/>
                  </a:lnTo>
                  <a:lnTo>
                    <a:pt x="11023" y="7620"/>
                  </a:lnTo>
                  <a:lnTo>
                    <a:pt x="770978" y="7620"/>
                  </a:lnTo>
                  <a:lnTo>
                    <a:pt x="770978" y="3810"/>
                  </a:lnTo>
                  <a:close/>
                </a:path>
                <a:path w="2088514" h="7620">
                  <a:moveTo>
                    <a:pt x="1394193" y="0"/>
                  </a:moveTo>
                  <a:lnTo>
                    <a:pt x="854075" y="0"/>
                  </a:lnTo>
                  <a:lnTo>
                    <a:pt x="840473" y="7620"/>
                  </a:lnTo>
                  <a:lnTo>
                    <a:pt x="1382763" y="7620"/>
                  </a:lnTo>
                  <a:lnTo>
                    <a:pt x="1394193" y="0"/>
                  </a:lnTo>
                  <a:close/>
                </a:path>
                <a:path w="2088514" h="7620">
                  <a:moveTo>
                    <a:pt x="2088095" y="3810"/>
                  </a:moveTo>
                  <a:lnTo>
                    <a:pt x="2058962" y="3810"/>
                  </a:lnTo>
                  <a:lnTo>
                    <a:pt x="2058962" y="0"/>
                  </a:lnTo>
                  <a:lnTo>
                    <a:pt x="1454556" y="0"/>
                  </a:lnTo>
                  <a:lnTo>
                    <a:pt x="1454556" y="3810"/>
                  </a:lnTo>
                  <a:lnTo>
                    <a:pt x="1440230" y="3810"/>
                  </a:lnTo>
                  <a:lnTo>
                    <a:pt x="1440230" y="7620"/>
                  </a:lnTo>
                  <a:lnTo>
                    <a:pt x="2088095" y="7620"/>
                  </a:lnTo>
                  <a:lnTo>
                    <a:pt x="2088095" y="3810"/>
                  </a:lnTo>
                  <a:close/>
                </a:path>
              </a:pathLst>
            </a:custGeom>
            <a:solidFill>
              <a:srgbClr val="1D59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7" name="object 2447"/>
            <p:cNvSpPr/>
            <p:nvPr/>
          </p:nvSpPr>
          <p:spPr>
            <a:xfrm>
              <a:off x="2377097" y="6140450"/>
              <a:ext cx="2108200" cy="7620"/>
            </a:xfrm>
            <a:custGeom>
              <a:avLst/>
              <a:gdLst/>
              <a:ahLst/>
              <a:cxnLst/>
              <a:rect l="l" t="t" r="r" b="b"/>
              <a:pathLst>
                <a:path w="2108200" h="7620">
                  <a:moveTo>
                    <a:pt x="759396" y="7620"/>
                  </a:moveTo>
                  <a:lnTo>
                    <a:pt x="755434" y="0"/>
                  </a:lnTo>
                  <a:lnTo>
                    <a:pt x="0" y="0"/>
                  </a:lnTo>
                  <a:lnTo>
                    <a:pt x="22059" y="7620"/>
                  </a:lnTo>
                  <a:lnTo>
                    <a:pt x="759396" y="7620"/>
                  </a:lnTo>
                  <a:close/>
                </a:path>
                <a:path w="2108200" h="7620">
                  <a:moveTo>
                    <a:pt x="1365275" y="0"/>
                  </a:moveTo>
                  <a:lnTo>
                    <a:pt x="822794" y="0"/>
                  </a:lnTo>
                  <a:lnTo>
                    <a:pt x="822794" y="1270"/>
                  </a:lnTo>
                  <a:lnTo>
                    <a:pt x="816000" y="1270"/>
                  </a:lnTo>
                  <a:lnTo>
                    <a:pt x="816000" y="7620"/>
                  </a:lnTo>
                  <a:lnTo>
                    <a:pt x="1360398" y="7620"/>
                  </a:lnTo>
                  <a:lnTo>
                    <a:pt x="1360398" y="1270"/>
                  </a:lnTo>
                  <a:lnTo>
                    <a:pt x="1365275" y="1270"/>
                  </a:lnTo>
                  <a:lnTo>
                    <a:pt x="1365275" y="0"/>
                  </a:lnTo>
                  <a:close/>
                </a:path>
                <a:path w="2108200" h="7620">
                  <a:moveTo>
                    <a:pt x="2108111" y="1270"/>
                  </a:moveTo>
                  <a:lnTo>
                    <a:pt x="2090978" y="1270"/>
                  </a:lnTo>
                  <a:lnTo>
                    <a:pt x="2090978" y="0"/>
                  </a:lnTo>
                  <a:lnTo>
                    <a:pt x="1416494" y="0"/>
                  </a:lnTo>
                  <a:lnTo>
                    <a:pt x="1416494" y="1270"/>
                  </a:lnTo>
                  <a:lnTo>
                    <a:pt x="1405699" y="1270"/>
                  </a:lnTo>
                  <a:lnTo>
                    <a:pt x="1405699" y="7620"/>
                  </a:lnTo>
                  <a:lnTo>
                    <a:pt x="2108111" y="7620"/>
                  </a:lnTo>
                  <a:lnTo>
                    <a:pt x="2108111" y="1270"/>
                  </a:lnTo>
                  <a:close/>
                </a:path>
              </a:pathLst>
            </a:custGeom>
            <a:solidFill>
              <a:srgbClr val="1D58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8" name="object 2448"/>
            <p:cNvSpPr/>
            <p:nvPr/>
          </p:nvSpPr>
          <p:spPr>
            <a:xfrm>
              <a:off x="2399157" y="6146800"/>
              <a:ext cx="2123440" cy="7620"/>
            </a:xfrm>
            <a:custGeom>
              <a:avLst/>
              <a:gdLst/>
              <a:ahLst/>
              <a:cxnLst/>
              <a:rect l="l" t="t" r="r" b="b"/>
              <a:pathLst>
                <a:path w="2123440" h="7620">
                  <a:moveTo>
                    <a:pt x="739317" y="2540"/>
                  </a:moveTo>
                  <a:lnTo>
                    <a:pt x="737336" y="2540"/>
                  </a:lnTo>
                  <a:lnTo>
                    <a:pt x="737336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14008" y="2540"/>
                  </a:lnTo>
                  <a:lnTo>
                    <a:pt x="14008" y="7620"/>
                  </a:lnTo>
                  <a:lnTo>
                    <a:pt x="739317" y="7620"/>
                  </a:lnTo>
                  <a:lnTo>
                    <a:pt x="739317" y="2540"/>
                  </a:lnTo>
                  <a:close/>
                </a:path>
                <a:path w="2123440" h="7620">
                  <a:moveTo>
                    <a:pt x="1334414" y="0"/>
                  </a:moveTo>
                  <a:lnTo>
                    <a:pt x="788263" y="0"/>
                  </a:lnTo>
                  <a:lnTo>
                    <a:pt x="788263" y="2540"/>
                  </a:lnTo>
                  <a:lnTo>
                    <a:pt x="780923" y="2540"/>
                  </a:lnTo>
                  <a:lnTo>
                    <a:pt x="780923" y="7620"/>
                  </a:lnTo>
                  <a:lnTo>
                    <a:pt x="1329702" y="7620"/>
                  </a:lnTo>
                  <a:lnTo>
                    <a:pt x="1329702" y="2540"/>
                  </a:lnTo>
                  <a:lnTo>
                    <a:pt x="1334414" y="2540"/>
                  </a:lnTo>
                  <a:lnTo>
                    <a:pt x="1334414" y="0"/>
                  </a:lnTo>
                  <a:close/>
                </a:path>
                <a:path w="2123440" h="7620">
                  <a:moveTo>
                    <a:pt x="2122881" y="7620"/>
                  </a:moveTo>
                  <a:lnTo>
                    <a:pt x="2093417" y="0"/>
                  </a:lnTo>
                  <a:lnTo>
                    <a:pt x="1378242" y="0"/>
                  </a:lnTo>
                  <a:lnTo>
                    <a:pt x="1356652" y="7620"/>
                  </a:lnTo>
                  <a:lnTo>
                    <a:pt x="2122881" y="7620"/>
                  </a:lnTo>
                  <a:close/>
                </a:path>
              </a:pathLst>
            </a:custGeom>
            <a:solidFill>
              <a:srgbClr val="1C5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9" name="object 2449"/>
            <p:cNvSpPr/>
            <p:nvPr/>
          </p:nvSpPr>
          <p:spPr>
            <a:xfrm>
              <a:off x="2423490" y="6154420"/>
              <a:ext cx="2123440" cy="7620"/>
            </a:xfrm>
            <a:custGeom>
              <a:avLst/>
              <a:gdLst/>
              <a:ahLst/>
              <a:cxnLst/>
              <a:rect l="l" t="t" r="r" b="b"/>
              <a:pathLst>
                <a:path w="2123440" h="7620">
                  <a:moveTo>
                    <a:pt x="720267" y="7620"/>
                  </a:moveTo>
                  <a:lnTo>
                    <a:pt x="716305" y="0"/>
                  </a:lnTo>
                  <a:lnTo>
                    <a:pt x="0" y="0"/>
                  </a:lnTo>
                  <a:lnTo>
                    <a:pt x="30988" y="7620"/>
                  </a:lnTo>
                  <a:lnTo>
                    <a:pt x="720267" y="7620"/>
                  </a:lnTo>
                  <a:close/>
                </a:path>
                <a:path w="2123440" h="7620">
                  <a:moveTo>
                    <a:pt x="1302232" y="0"/>
                  </a:moveTo>
                  <a:lnTo>
                    <a:pt x="751509" y="0"/>
                  </a:lnTo>
                  <a:lnTo>
                    <a:pt x="736269" y="7620"/>
                  </a:lnTo>
                  <a:lnTo>
                    <a:pt x="1292821" y="7620"/>
                  </a:lnTo>
                  <a:lnTo>
                    <a:pt x="1302232" y="0"/>
                  </a:lnTo>
                  <a:close/>
                </a:path>
                <a:path w="2123440" h="7620">
                  <a:moveTo>
                    <a:pt x="2123097" y="5080"/>
                  </a:moveTo>
                  <a:lnTo>
                    <a:pt x="2108377" y="5080"/>
                  </a:lnTo>
                  <a:lnTo>
                    <a:pt x="2108377" y="0"/>
                  </a:lnTo>
                  <a:lnTo>
                    <a:pt x="1325118" y="0"/>
                  </a:lnTo>
                  <a:lnTo>
                    <a:pt x="1325118" y="5080"/>
                  </a:lnTo>
                  <a:lnTo>
                    <a:pt x="1315262" y="5080"/>
                  </a:lnTo>
                  <a:lnTo>
                    <a:pt x="1315262" y="7620"/>
                  </a:lnTo>
                  <a:lnTo>
                    <a:pt x="2123097" y="7620"/>
                  </a:lnTo>
                  <a:lnTo>
                    <a:pt x="2123097" y="5080"/>
                  </a:lnTo>
                  <a:close/>
                </a:path>
              </a:pathLst>
            </a:custGeom>
            <a:solidFill>
              <a:srgbClr val="1C56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0" name="object 2450"/>
            <p:cNvSpPr/>
            <p:nvPr/>
          </p:nvSpPr>
          <p:spPr>
            <a:xfrm>
              <a:off x="2454486" y="6162040"/>
              <a:ext cx="2126615" cy="7620"/>
            </a:xfrm>
            <a:custGeom>
              <a:avLst/>
              <a:gdLst/>
              <a:ahLst/>
              <a:cxnLst/>
              <a:rect l="l" t="t" r="r" b="b"/>
              <a:pathLst>
                <a:path w="2126615" h="7620">
                  <a:moveTo>
                    <a:pt x="689271" y="0"/>
                  </a:moveTo>
                  <a:lnTo>
                    <a:pt x="0" y="0"/>
                  </a:lnTo>
                  <a:lnTo>
                    <a:pt x="25823" y="6350"/>
                  </a:lnTo>
                  <a:lnTo>
                    <a:pt x="35559" y="7620"/>
                  </a:lnTo>
                  <a:lnTo>
                    <a:pt x="1252419" y="7620"/>
                  </a:lnTo>
                  <a:lnTo>
                    <a:pt x="1253988" y="6350"/>
                  </a:lnTo>
                  <a:lnTo>
                    <a:pt x="692573" y="6350"/>
                  </a:lnTo>
                  <a:lnTo>
                    <a:pt x="689271" y="0"/>
                  </a:lnTo>
                  <a:close/>
                </a:path>
                <a:path w="2126615" h="7620">
                  <a:moveTo>
                    <a:pt x="1261832" y="0"/>
                  </a:moveTo>
                  <a:lnTo>
                    <a:pt x="705273" y="0"/>
                  </a:lnTo>
                  <a:lnTo>
                    <a:pt x="692573" y="6350"/>
                  </a:lnTo>
                  <a:lnTo>
                    <a:pt x="1253988" y="6350"/>
                  </a:lnTo>
                  <a:lnTo>
                    <a:pt x="1261832" y="0"/>
                  </a:lnTo>
                  <a:close/>
                </a:path>
                <a:path w="2126615" h="7620">
                  <a:moveTo>
                    <a:pt x="2097024" y="0"/>
                  </a:moveTo>
                  <a:lnTo>
                    <a:pt x="1281599" y="0"/>
                  </a:lnTo>
                  <a:lnTo>
                    <a:pt x="1265597" y="7620"/>
                  </a:lnTo>
                  <a:lnTo>
                    <a:pt x="2126488" y="7620"/>
                  </a:lnTo>
                  <a:lnTo>
                    <a:pt x="2097024" y="0"/>
                  </a:lnTo>
                  <a:close/>
                </a:path>
              </a:pathLst>
            </a:custGeom>
            <a:solidFill>
              <a:srgbClr val="1C5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1" name="object 2451"/>
            <p:cNvSpPr/>
            <p:nvPr/>
          </p:nvSpPr>
          <p:spPr>
            <a:xfrm>
              <a:off x="2480310" y="6168390"/>
              <a:ext cx="2125345" cy="7620"/>
            </a:xfrm>
            <a:custGeom>
              <a:avLst/>
              <a:gdLst/>
              <a:ahLst/>
              <a:cxnLst/>
              <a:rect l="l" t="t" r="r" b="b"/>
              <a:pathLst>
                <a:path w="2125345" h="7620">
                  <a:moveTo>
                    <a:pt x="1228153" y="0"/>
                  </a:moveTo>
                  <a:lnTo>
                    <a:pt x="0" y="0"/>
                  </a:lnTo>
                  <a:lnTo>
                    <a:pt x="58407" y="7620"/>
                  </a:lnTo>
                  <a:lnTo>
                    <a:pt x="1218742" y="7620"/>
                  </a:lnTo>
                  <a:lnTo>
                    <a:pt x="1228153" y="0"/>
                  </a:lnTo>
                  <a:close/>
                </a:path>
                <a:path w="2125345" h="7620">
                  <a:moveTo>
                    <a:pt x="2125218" y="7620"/>
                  </a:moveTo>
                  <a:lnTo>
                    <a:pt x="2095754" y="0"/>
                  </a:lnTo>
                  <a:lnTo>
                    <a:pt x="1242441" y="0"/>
                  </a:lnTo>
                  <a:lnTo>
                    <a:pt x="1226439" y="7620"/>
                  </a:lnTo>
                  <a:lnTo>
                    <a:pt x="2125218" y="7620"/>
                  </a:lnTo>
                  <a:close/>
                </a:path>
              </a:pathLst>
            </a:custGeom>
            <a:solidFill>
              <a:srgbClr val="1B5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2" name="object 2452"/>
            <p:cNvSpPr/>
            <p:nvPr/>
          </p:nvSpPr>
          <p:spPr>
            <a:xfrm>
              <a:off x="2553322" y="6176010"/>
              <a:ext cx="2073910" cy="7620"/>
            </a:xfrm>
            <a:custGeom>
              <a:avLst/>
              <a:gdLst/>
              <a:ahLst/>
              <a:cxnLst/>
              <a:rect l="l" t="t" r="r" b="b"/>
              <a:pathLst>
                <a:path w="2073910" h="7620">
                  <a:moveTo>
                    <a:pt x="2073567" y="3810"/>
                  </a:moveTo>
                  <a:lnTo>
                    <a:pt x="2059559" y="3810"/>
                  </a:lnTo>
                  <a:lnTo>
                    <a:pt x="2059559" y="0"/>
                  </a:lnTo>
                  <a:lnTo>
                    <a:pt x="1149426" y="0"/>
                  </a:lnTo>
                  <a:lnTo>
                    <a:pt x="1149426" y="3810"/>
                  </a:lnTo>
                  <a:lnTo>
                    <a:pt x="1143381" y="3810"/>
                  </a:lnTo>
                  <a:lnTo>
                    <a:pt x="1143381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30988" y="3810"/>
                  </a:lnTo>
                  <a:lnTo>
                    <a:pt x="30988" y="7620"/>
                  </a:lnTo>
                  <a:lnTo>
                    <a:pt x="1138669" y="7620"/>
                  </a:lnTo>
                  <a:lnTo>
                    <a:pt x="1138669" y="3810"/>
                  </a:lnTo>
                  <a:lnTo>
                    <a:pt x="1141425" y="3810"/>
                  </a:lnTo>
                  <a:lnTo>
                    <a:pt x="1141425" y="7620"/>
                  </a:lnTo>
                  <a:lnTo>
                    <a:pt x="2073567" y="7620"/>
                  </a:lnTo>
                  <a:lnTo>
                    <a:pt x="2073567" y="3810"/>
                  </a:lnTo>
                  <a:close/>
                </a:path>
              </a:pathLst>
            </a:custGeom>
            <a:solidFill>
              <a:srgbClr val="1B53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3" name="object 2453"/>
            <p:cNvSpPr/>
            <p:nvPr/>
          </p:nvSpPr>
          <p:spPr>
            <a:xfrm>
              <a:off x="2600705" y="6183630"/>
              <a:ext cx="2059939" cy="7620"/>
            </a:xfrm>
            <a:custGeom>
              <a:avLst/>
              <a:gdLst/>
              <a:ahLst/>
              <a:cxnLst/>
              <a:rect l="l" t="t" r="r" b="b"/>
              <a:pathLst>
                <a:path w="2059939" h="7620">
                  <a:moveTo>
                    <a:pt x="1088942" y="0"/>
                  </a:moveTo>
                  <a:lnTo>
                    <a:pt x="0" y="0"/>
                  </a:lnTo>
                  <a:lnTo>
                    <a:pt x="65532" y="7620"/>
                  </a:lnTo>
                  <a:lnTo>
                    <a:pt x="2059347" y="7620"/>
                  </a:lnTo>
                  <a:lnTo>
                    <a:pt x="2037239" y="1270"/>
                  </a:lnTo>
                  <a:lnTo>
                    <a:pt x="1087374" y="1270"/>
                  </a:lnTo>
                  <a:lnTo>
                    <a:pt x="1088942" y="0"/>
                  </a:lnTo>
                  <a:close/>
                </a:path>
                <a:path w="2059939" h="7620">
                  <a:moveTo>
                    <a:pt x="2032818" y="0"/>
                  </a:moveTo>
                  <a:lnTo>
                    <a:pt x="1090041" y="0"/>
                  </a:lnTo>
                  <a:lnTo>
                    <a:pt x="1087374" y="1270"/>
                  </a:lnTo>
                  <a:lnTo>
                    <a:pt x="2037239" y="1270"/>
                  </a:lnTo>
                  <a:lnTo>
                    <a:pt x="2032818" y="0"/>
                  </a:lnTo>
                  <a:close/>
                </a:path>
              </a:pathLst>
            </a:custGeom>
            <a:solidFill>
              <a:srgbClr val="1B52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4" name="object 2454"/>
            <p:cNvSpPr/>
            <p:nvPr/>
          </p:nvSpPr>
          <p:spPr>
            <a:xfrm>
              <a:off x="2666238" y="6189980"/>
              <a:ext cx="2007235" cy="7620"/>
            </a:xfrm>
            <a:custGeom>
              <a:avLst/>
              <a:gdLst/>
              <a:ahLst/>
              <a:cxnLst/>
              <a:rect l="l" t="t" r="r" b="b"/>
              <a:pathLst>
                <a:path w="2007235" h="7620">
                  <a:moveTo>
                    <a:pt x="2007069" y="2540"/>
                  </a:moveTo>
                  <a:lnTo>
                    <a:pt x="1993811" y="2540"/>
                  </a:lnTo>
                  <a:lnTo>
                    <a:pt x="1993811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40665" y="2540"/>
                  </a:lnTo>
                  <a:lnTo>
                    <a:pt x="40665" y="7620"/>
                  </a:lnTo>
                  <a:lnTo>
                    <a:pt x="2007069" y="7620"/>
                  </a:lnTo>
                  <a:lnTo>
                    <a:pt x="2007069" y="2540"/>
                  </a:lnTo>
                  <a:close/>
                </a:path>
              </a:pathLst>
            </a:custGeom>
            <a:solidFill>
              <a:srgbClr val="1A51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5" name="object 2455"/>
            <p:cNvSpPr/>
            <p:nvPr/>
          </p:nvSpPr>
          <p:spPr>
            <a:xfrm>
              <a:off x="2758973" y="6197600"/>
              <a:ext cx="1943100" cy="7620"/>
            </a:xfrm>
            <a:custGeom>
              <a:avLst/>
              <a:gdLst/>
              <a:ahLst/>
              <a:cxnLst/>
              <a:rect l="l" t="t" r="r" b="b"/>
              <a:pathLst>
                <a:path w="1943100" h="7620">
                  <a:moveTo>
                    <a:pt x="1943074" y="3810"/>
                  </a:moveTo>
                  <a:lnTo>
                    <a:pt x="1929815" y="3810"/>
                  </a:lnTo>
                  <a:lnTo>
                    <a:pt x="1929815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5562" y="3810"/>
                  </a:lnTo>
                  <a:lnTo>
                    <a:pt x="5562" y="7620"/>
                  </a:lnTo>
                  <a:lnTo>
                    <a:pt x="1943074" y="7620"/>
                  </a:lnTo>
                  <a:lnTo>
                    <a:pt x="1943074" y="3810"/>
                  </a:lnTo>
                  <a:close/>
                </a:path>
              </a:pathLst>
            </a:custGeom>
            <a:solidFill>
              <a:srgbClr val="1A50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6" name="object 2456"/>
            <p:cNvSpPr/>
            <p:nvPr/>
          </p:nvSpPr>
          <p:spPr>
            <a:xfrm>
              <a:off x="2680715" y="6205220"/>
              <a:ext cx="2054860" cy="7620"/>
            </a:xfrm>
            <a:custGeom>
              <a:avLst/>
              <a:gdLst/>
              <a:ahLst/>
              <a:cxnLst/>
              <a:rect l="l" t="t" r="r" b="b"/>
              <a:pathLst>
                <a:path w="2054860" h="7620">
                  <a:moveTo>
                    <a:pt x="2027973" y="0"/>
                  </a:moveTo>
                  <a:lnTo>
                    <a:pt x="67056" y="0"/>
                  </a:lnTo>
                  <a:lnTo>
                    <a:pt x="0" y="7619"/>
                  </a:lnTo>
                  <a:lnTo>
                    <a:pt x="2054502" y="7619"/>
                  </a:lnTo>
                  <a:lnTo>
                    <a:pt x="2027973" y="0"/>
                  </a:lnTo>
                  <a:close/>
                </a:path>
              </a:pathLst>
            </a:custGeom>
            <a:solidFill>
              <a:srgbClr val="1A4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7" name="object 2457"/>
            <p:cNvSpPr/>
            <p:nvPr/>
          </p:nvSpPr>
          <p:spPr>
            <a:xfrm>
              <a:off x="2647175" y="6211570"/>
              <a:ext cx="2098040" cy="7620"/>
            </a:xfrm>
            <a:custGeom>
              <a:avLst/>
              <a:gdLst/>
              <a:ahLst/>
              <a:cxnLst/>
              <a:rect l="l" t="t" r="r" b="b"/>
              <a:pathLst>
                <a:path w="2098040" h="7620">
                  <a:moveTo>
                    <a:pt x="2097620" y="2540"/>
                  </a:moveTo>
                  <a:lnTo>
                    <a:pt x="2088032" y="2540"/>
                  </a:lnTo>
                  <a:lnTo>
                    <a:pt x="2088032" y="0"/>
                  </a:lnTo>
                  <a:lnTo>
                    <a:pt x="33540" y="0"/>
                  </a:lnTo>
                  <a:lnTo>
                    <a:pt x="33540" y="254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2097620" y="7620"/>
                  </a:lnTo>
                  <a:lnTo>
                    <a:pt x="2097620" y="2540"/>
                  </a:lnTo>
                  <a:close/>
                </a:path>
              </a:pathLst>
            </a:custGeom>
            <a:solidFill>
              <a:srgbClr val="194E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8" name="object 2458"/>
            <p:cNvSpPr/>
            <p:nvPr/>
          </p:nvSpPr>
          <p:spPr>
            <a:xfrm>
              <a:off x="2557779" y="6219190"/>
              <a:ext cx="2207895" cy="7620"/>
            </a:xfrm>
            <a:custGeom>
              <a:avLst/>
              <a:gdLst/>
              <a:ahLst/>
              <a:cxnLst/>
              <a:rect l="l" t="t" r="r" b="b"/>
              <a:pathLst>
                <a:path w="2207895" h="7620">
                  <a:moveTo>
                    <a:pt x="2192189" y="0"/>
                  </a:moveTo>
                  <a:lnTo>
                    <a:pt x="67055" y="0"/>
                  </a:lnTo>
                  <a:lnTo>
                    <a:pt x="0" y="7620"/>
                  </a:lnTo>
                  <a:lnTo>
                    <a:pt x="2207683" y="7620"/>
                  </a:lnTo>
                  <a:lnTo>
                    <a:pt x="2192189" y="0"/>
                  </a:lnTo>
                  <a:close/>
                </a:path>
              </a:pathLst>
            </a:custGeom>
            <a:solidFill>
              <a:srgbClr val="194D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9" name="object 2459"/>
            <p:cNvSpPr/>
            <p:nvPr/>
          </p:nvSpPr>
          <p:spPr>
            <a:xfrm>
              <a:off x="2516936" y="6226810"/>
              <a:ext cx="2264410" cy="7620"/>
            </a:xfrm>
            <a:custGeom>
              <a:avLst/>
              <a:gdLst/>
              <a:ahLst/>
              <a:cxnLst/>
              <a:rect l="l" t="t" r="r" b="b"/>
              <a:pathLst>
                <a:path w="2264410" h="7620">
                  <a:moveTo>
                    <a:pt x="2248526" y="0"/>
                  </a:moveTo>
                  <a:lnTo>
                    <a:pt x="40843" y="0"/>
                  </a:lnTo>
                  <a:lnTo>
                    <a:pt x="0" y="7619"/>
                  </a:lnTo>
                  <a:lnTo>
                    <a:pt x="2264020" y="7619"/>
                  </a:lnTo>
                  <a:lnTo>
                    <a:pt x="2248526" y="0"/>
                  </a:lnTo>
                  <a:close/>
                </a:path>
              </a:pathLst>
            </a:custGeom>
            <a:solidFill>
              <a:srgbClr val="194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0" name="object 2460"/>
            <p:cNvSpPr/>
            <p:nvPr/>
          </p:nvSpPr>
          <p:spPr>
            <a:xfrm>
              <a:off x="2482900" y="6233160"/>
              <a:ext cx="2311400" cy="7620"/>
            </a:xfrm>
            <a:custGeom>
              <a:avLst/>
              <a:gdLst/>
              <a:ahLst/>
              <a:cxnLst/>
              <a:rect l="l" t="t" r="r" b="b"/>
              <a:pathLst>
                <a:path w="2311400" h="7620">
                  <a:moveTo>
                    <a:pt x="2295474" y="0"/>
                  </a:moveTo>
                  <a:lnTo>
                    <a:pt x="40843" y="0"/>
                  </a:lnTo>
                  <a:lnTo>
                    <a:pt x="0" y="7619"/>
                  </a:lnTo>
                  <a:lnTo>
                    <a:pt x="1961591" y="7619"/>
                  </a:lnTo>
                  <a:lnTo>
                    <a:pt x="1990039" y="6349"/>
                  </a:lnTo>
                  <a:lnTo>
                    <a:pt x="2308385" y="6349"/>
                  </a:lnTo>
                  <a:lnTo>
                    <a:pt x="2295474" y="0"/>
                  </a:lnTo>
                  <a:close/>
                </a:path>
                <a:path w="2311400" h="7620">
                  <a:moveTo>
                    <a:pt x="2308385" y="6349"/>
                  </a:moveTo>
                  <a:lnTo>
                    <a:pt x="2108149" y="6349"/>
                  </a:lnTo>
                  <a:lnTo>
                    <a:pt x="2130755" y="7619"/>
                  </a:lnTo>
                  <a:lnTo>
                    <a:pt x="2310968" y="7619"/>
                  </a:lnTo>
                  <a:lnTo>
                    <a:pt x="2308385" y="6349"/>
                  </a:lnTo>
                  <a:close/>
                </a:path>
              </a:pathLst>
            </a:custGeom>
            <a:solidFill>
              <a:srgbClr val="184B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1" name="object 2461"/>
            <p:cNvSpPr/>
            <p:nvPr/>
          </p:nvSpPr>
          <p:spPr>
            <a:xfrm>
              <a:off x="2448864" y="6240780"/>
              <a:ext cx="2360930" cy="7620"/>
            </a:xfrm>
            <a:custGeom>
              <a:avLst/>
              <a:gdLst/>
              <a:ahLst/>
              <a:cxnLst/>
              <a:rect l="l" t="t" r="r" b="b"/>
              <a:pathLst>
                <a:path w="2360929" h="7620">
                  <a:moveTo>
                    <a:pt x="1938731" y="0"/>
                  </a:moveTo>
                  <a:lnTo>
                    <a:pt x="20421" y="0"/>
                  </a:lnTo>
                  <a:lnTo>
                    <a:pt x="20421" y="5080"/>
                  </a:lnTo>
                  <a:lnTo>
                    <a:pt x="0" y="5080"/>
                  </a:lnTo>
                  <a:lnTo>
                    <a:pt x="0" y="7620"/>
                  </a:lnTo>
                  <a:lnTo>
                    <a:pt x="1870405" y="7620"/>
                  </a:lnTo>
                  <a:lnTo>
                    <a:pt x="1870405" y="5080"/>
                  </a:lnTo>
                  <a:lnTo>
                    <a:pt x="1938731" y="5080"/>
                  </a:lnTo>
                  <a:lnTo>
                    <a:pt x="1938731" y="0"/>
                  </a:lnTo>
                  <a:close/>
                </a:path>
                <a:path w="2360929" h="7620">
                  <a:moveTo>
                    <a:pt x="2360498" y="7620"/>
                  </a:moveTo>
                  <a:lnTo>
                    <a:pt x="2345004" y="0"/>
                  </a:lnTo>
                  <a:lnTo>
                    <a:pt x="2164791" y="0"/>
                  </a:lnTo>
                  <a:lnTo>
                    <a:pt x="2300427" y="7620"/>
                  </a:lnTo>
                  <a:lnTo>
                    <a:pt x="2360498" y="7620"/>
                  </a:lnTo>
                  <a:close/>
                </a:path>
              </a:pathLst>
            </a:custGeom>
            <a:solidFill>
              <a:srgbClr val="184A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2" name="object 2462"/>
            <p:cNvSpPr/>
            <p:nvPr/>
          </p:nvSpPr>
          <p:spPr>
            <a:xfrm>
              <a:off x="2401214" y="6248400"/>
              <a:ext cx="2416175" cy="7620"/>
            </a:xfrm>
            <a:custGeom>
              <a:avLst/>
              <a:gdLst/>
              <a:ahLst/>
              <a:cxnLst/>
              <a:rect l="l" t="t" r="r" b="b"/>
              <a:pathLst>
                <a:path w="2416175" h="7620">
                  <a:moveTo>
                    <a:pt x="1906625" y="0"/>
                  </a:moveTo>
                  <a:lnTo>
                    <a:pt x="40830" y="0"/>
                  </a:lnTo>
                  <a:lnTo>
                    <a:pt x="0" y="7620"/>
                  </a:lnTo>
                  <a:lnTo>
                    <a:pt x="1838032" y="7620"/>
                  </a:lnTo>
                  <a:lnTo>
                    <a:pt x="1906625" y="0"/>
                  </a:lnTo>
                  <a:close/>
                </a:path>
                <a:path w="2416175" h="7620">
                  <a:moveTo>
                    <a:pt x="2415895" y="3810"/>
                  </a:moveTo>
                  <a:lnTo>
                    <a:pt x="2408148" y="0"/>
                  </a:lnTo>
                  <a:lnTo>
                    <a:pt x="2348077" y="0"/>
                  </a:lnTo>
                  <a:lnTo>
                    <a:pt x="2415895" y="3810"/>
                  </a:lnTo>
                  <a:close/>
                </a:path>
              </a:pathLst>
            </a:custGeom>
            <a:solidFill>
              <a:srgbClr val="1849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3" name="object 2463"/>
            <p:cNvSpPr/>
            <p:nvPr/>
          </p:nvSpPr>
          <p:spPr>
            <a:xfrm>
              <a:off x="2372135" y="6254750"/>
              <a:ext cx="1878964" cy="7620"/>
            </a:xfrm>
            <a:custGeom>
              <a:avLst/>
              <a:gdLst/>
              <a:ahLst/>
              <a:cxnLst/>
              <a:rect l="l" t="t" r="r" b="b"/>
              <a:pathLst>
                <a:path w="1878964" h="7620">
                  <a:moveTo>
                    <a:pt x="1878554" y="0"/>
                  </a:moveTo>
                  <a:lnTo>
                    <a:pt x="35885" y="0"/>
                  </a:lnTo>
                  <a:lnTo>
                    <a:pt x="15464" y="3809"/>
                  </a:lnTo>
                  <a:lnTo>
                    <a:pt x="0" y="7620"/>
                  </a:lnTo>
                  <a:lnTo>
                    <a:pt x="1804047" y="7620"/>
                  </a:lnTo>
                  <a:lnTo>
                    <a:pt x="1844264" y="3809"/>
                  </a:lnTo>
                  <a:lnTo>
                    <a:pt x="1878554" y="0"/>
                  </a:lnTo>
                  <a:close/>
                </a:path>
              </a:pathLst>
            </a:custGeom>
            <a:solidFill>
              <a:srgbClr val="1748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4" name="object 2464"/>
            <p:cNvSpPr/>
            <p:nvPr/>
          </p:nvSpPr>
          <p:spPr>
            <a:xfrm>
              <a:off x="2341207" y="6262370"/>
              <a:ext cx="1835150" cy="7620"/>
            </a:xfrm>
            <a:custGeom>
              <a:avLst/>
              <a:gdLst/>
              <a:ahLst/>
              <a:cxnLst/>
              <a:rect l="l" t="t" r="r" b="b"/>
              <a:pathLst>
                <a:path w="1835150" h="7620">
                  <a:moveTo>
                    <a:pt x="1834975" y="0"/>
                  </a:moveTo>
                  <a:lnTo>
                    <a:pt x="30928" y="0"/>
                  </a:lnTo>
                  <a:lnTo>
                    <a:pt x="0" y="7619"/>
                  </a:lnTo>
                  <a:lnTo>
                    <a:pt x="1754542" y="7619"/>
                  </a:lnTo>
                  <a:lnTo>
                    <a:pt x="1834975" y="0"/>
                  </a:lnTo>
                  <a:close/>
                </a:path>
              </a:pathLst>
            </a:custGeom>
            <a:solidFill>
              <a:srgbClr val="1747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5" name="object 2465"/>
            <p:cNvSpPr/>
            <p:nvPr/>
          </p:nvSpPr>
          <p:spPr>
            <a:xfrm>
              <a:off x="2315434" y="6269990"/>
              <a:ext cx="1780539" cy="6350"/>
            </a:xfrm>
            <a:custGeom>
              <a:avLst/>
              <a:gdLst/>
              <a:ahLst/>
              <a:cxnLst/>
              <a:rect l="l" t="t" r="r" b="b"/>
              <a:pathLst>
                <a:path w="1780539" h="6350">
                  <a:moveTo>
                    <a:pt x="1780315" y="0"/>
                  </a:moveTo>
                  <a:lnTo>
                    <a:pt x="25773" y="0"/>
                  </a:lnTo>
                  <a:lnTo>
                    <a:pt x="0" y="6350"/>
                  </a:lnTo>
                  <a:lnTo>
                    <a:pt x="1753048" y="6350"/>
                  </a:lnTo>
                  <a:lnTo>
                    <a:pt x="1780315" y="0"/>
                  </a:lnTo>
                  <a:close/>
                </a:path>
              </a:pathLst>
            </a:custGeom>
            <a:solidFill>
              <a:srgbClr val="1645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6" name="object 2466"/>
            <p:cNvSpPr/>
            <p:nvPr/>
          </p:nvSpPr>
          <p:spPr>
            <a:xfrm>
              <a:off x="2295994" y="6276340"/>
              <a:ext cx="1764664" cy="7620"/>
            </a:xfrm>
            <a:custGeom>
              <a:avLst/>
              <a:gdLst/>
              <a:ahLst/>
              <a:cxnLst/>
              <a:rect l="l" t="t" r="r" b="b"/>
              <a:pathLst>
                <a:path w="1764664" h="7620">
                  <a:moveTo>
                    <a:pt x="1764296" y="0"/>
                  </a:moveTo>
                  <a:lnTo>
                    <a:pt x="11696" y="0"/>
                  </a:lnTo>
                  <a:lnTo>
                    <a:pt x="11696" y="381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1747939" y="7620"/>
                  </a:lnTo>
                  <a:lnTo>
                    <a:pt x="1747939" y="3810"/>
                  </a:lnTo>
                  <a:lnTo>
                    <a:pt x="1764296" y="3810"/>
                  </a:lnTo>
                  <a:lnTo>
                    <a:pt x="1764296" y="0"/>
                  </a:lnTo>
                  <a:close/>
                </a:path>
              </a:pathLst>
            </a:custGeom>
            <a:solidFill>
              <a:srgbClr val="1646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7" name="object 2467"/>
            <p:cNvSpPr/>
            <p:nvPr/>
          </p:nvSpPr>
          <p:spPr>
            <a:xfrm>
              <a:off x="2276157" y="6283960"/>
              <a:ext cx="1760220" cy="7620"/>
            </a:xfrm>
            <a:custGeom>
              <a:avLst/>
              <a:gdLst/>
              <a:ahLst/>
              <a:cxnLst/>
              <a:rect l="l" t="t" r="r" b="b"/>
              <a:pathLst>
                <a:path w="1760220" h="7620">
                  <a:moveTo>
                    <a:pt x="1759603" y="0"/>
                  </a:moveTo>
                  <a:lnTo>
                    <a:pt x="15875" y="0"/>
                  </a:lnTo>
                  <a:lnTo>
                    <a:pt x="0" y="7619"/>
                  </a:lnTo>
                  <a:lnTo>
                    <a:pt x="1726882" y="7619"/>
                  </a:lnTo>
                  <a:lnTo>
                    <a:pt x="1759603" y="0"/>
                  </a:lnTo>
                  <a:close/>
                </a:path>
              </a:pathLst>
            </a:custGeom>
            <a:solidFill>
              <a:srgbClr val="1747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8" name="object 2468"/>
            <p:cNvSpPr/>
            <p:nvPr/>
          </p:nvSpPr>
          <p:spPr>
            <a:xfrm>
              <a:off x="2262928" y="6291580"/>
              <a:ext cx="1740535" cy="6350"/>
            </a:xfrm>
            <a:custGeom>
              <a:avLst/>
              <a:gdLst/>
              <a:ahLst/>
              <a:cxnLst/>
              <a:rect l="l" t="t" r="r" b="b"/>
              <a:pathLst>
                <a:path w="1740535" h="6350">
                  <a:moveTo>
                    <a:pt x="1740111" y="0"/>
                  </a:moveTo>
                  <a:lnTo>
                    <a:pt x="13229" y="0"/>
                  </a:lnTo>
                  <a:lnTo>
                    <a:pt x="0" y="6350"/>
                  </a:lnTo>
                  <a:lnTo>
                    <a:pt x="1718204" y="6350"/>
                  </a:lnTo>
                  <a:lnTo>
                    <a:pt x="1740111" y="0"/>
                  </a:lnTo>
                  <a:close/>
                </a:path>
              </a:pathLst>
            </a:custGeom>
            <a:solidFill>
              <a:srgbClr val="1748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9" name="object 2469"/>
            <p:cNvSpPr/>
            <p:nvPr/>
          </p:nvSpPr>
          <p:spPr>
            <a:xfrm>
              <a:off x="2247053" y="6297930"/>
              <a:ext cx="1734185" cy="7620"/>
            </a:xfrm>
            <a:custGeom>
              <a:avLst/>
              <a:gdLst/>
              <a:ahLst/>
              <a:cxnLst/>
              <a:rect l="l" t="t" r="r" b="b"/>
              <a:pathLst>
                <a:path w="1734185" h="7620">
                  <a:moveTo>
                    <a:pt x="1734079" y="0"/>
                  </a:moveTo>
                  <a:lnTo>
                    <a:pt x="15875" y="0"/>
                  </a:lnTo>
                  <a:lnTo>
                    <a:pt x="0" y="7620"/>
                  </a:lnTo>
                  <a:lnTo>
                    <a:pt x="1707790" y="7620"/>
                  </a:lnTo>
                  <a:lnTo>
                    <a:pt x="1734079" y="0"/>
                  </a:lnTo>
                  <a:close/>
                </a:path>
              </a:pathLst>
            </a:custGeom>
            <a:solidFill>
              <a:srgbClr val="1749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0" name="object 2470"/>
            <p:cNvSpPr/>
            <p:nvPr/>
          </p:nvSpPr>
          <p:spPr>
            <a:xfrm>
              <a:off x="2233587" y="6305550"/>
              <a:ext cx="1712595" cy="7620"/>
            </a:xfrm>
            <a:custGeom>
              <a:avLst/>
              <a:gdLst/>
              <a:ahLst/>
              <a:cxnLst/>
              <a:rect l="l" t="t" r="r" b="b"/>
              <a:pathLst>
                <a:path w="1712595" h="7620">
                  <a:moveTo>
                    <a:pt x="1712493" y="0"/>
                  </a:moveTo>
                  <a:lnTo>
                    <a:pt x="8166" y="0"/>
                  </a:lnTo>
                  <a:lnTo>
                    <a:pt x="8166" y="5080"/>
                  </a:lnTo>
                  <a:lnTo>
                    <a:pt x="0" y="5080"/>
                  </a:lnTo>
                  <a:lnTo>
                    <a:pt x="0" y="7620"/>
                  </a:lnTo>
                  <a:lnTo>
                    <a:pt x="1699348" y="7620"/>
                  </a:lnTo>
                  <a:lnTo>
                    <a:pt x="1699348" y="5080"/>
                  </a:lnTo>
                  <a:lnTo>
                    <a:pt x="1712493" y="5080"/>
                  </a:lnTo>
                  <a:lnTo>
                    <a:pt x="1712493" y="0"/>
                  </a:lnTo>
                  <a:close/>
                </a:path>
              </a:pathLst>
            </a:custGeom>
            <a:solidFill>
              <a:srgbClr val="184A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1" name="object 2471"/>
            <p:cNvSpPr/>
            <p:nvPr/>
          </p:nvSpPr>
          <p:spPr>
            <a:xfrm>
              <a:off x="2213476" y="6313170"/>
              <a:ext cx="1849120" cy="7620"/>
            </a:xfrm>
            <a:custGeom>
              <a:avLst/>
              <a:gdLst/>
              <a:ahLst/>
              <a:cxnLst/>
              <a:rect l="l" t="t" r="r" b="b"/>
              <a:pathLst>
                <a:path w="1849120" h="7620">
                  <a:moveTo>
                    <a:pt x="1715078" y="0"/>
                  </a:moveTo>
                  <a:lnTo>
                    <a:pt x="17245" y="0"/>
                  </a:lnTo>
                  <a:lnTo>
                    <a:pt x="0" y="7619"/>
                  </a:lnTo>
                  <a:lnTo>
                    <a:pt x="1848745" y="7619"/>
                  </a:lnTo>
                  <a:lnTo>
                    <a:pt x="1821313" y="3809"/>
                  </a:lnTo>
                  <a:lnTo>
                    <a:pt x="1701933" y="3809"/>
                  </a:lnTo>
                  <a:lnTo>
                    <a:pt x="1715078" y="0"/>
                  </a:lnTo>
                  <a:close/>
                </a:path>
              </a:pathLst>
            </a:custGeom>
            <a:solidFill>
              <a:srgbClr val="184B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2" name="object 2472"/>
            <p:cNvSpPr/>
            <p:nvPr/>
          </p:nvSpPr>
          <p:spPr>
            <a:xfrm>
              <a:off x="2203411" y="6319520"/>
              <a:ext cx="1885314" cy="7620"/>
            </a:xfrm>
            <a:custGeom>
              <a:avLst/>
              <a:gdLst/>
              <a:ahLst/>
              <a:cxnLst/>
              <a:rect l="l" t="t" r="r" b="b"/>
              <a:pathLst>
                <a:path w="1885314" h="7620">
                  <a:moveTo>
                    <a:pt x="1884934" y="3810"/>
                  </a:moveTo>
                  <a:lnTo>
                    <a:pt x="1863382" y="3810"/>
                  </a:lnTo>
                  <a:lnTo>
                    <a:pt x="1863382" y="0"/>
                  </a:lnTo>
                  <a:lnTo>
                    <a:pt x="8623" y="0"/>
                  </a:lnTo>
                  <a:lnTo>
                    <a:pt x="8623" y="381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1884934" y="7620"/>
                  </a:lnTo>
                  <a:lnTo>
                    <a:pt x="1884934" y="3810"/>
                  </a:lnTo>
                  <a:close/>
                </a:path>
              </a:pathLst>
            </a:custGeom>
            <a:solidFill>
              <a:srgbClr val="184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3" name="object 2473"/>
            <p:cNvSpPr/>
            <p:nvPr/>
          </p:nvSpPr>
          <p:spPr>
            <a:xfrm>
              <a:off x="2181860" y="6327140"/>
              <a:ext cx="1946275" cy="7620"/>
            </a:xfrm>
            <a:custGeom>
              <a:avLst/>
              <a:gdLst/>
              <a:ahLst/>
              <a:cxnLst/>
              <a:rect l="l" t="t" r="r" b="b"/>
              <a:pathLst>
                <a:path w="1946275" h="7620">
                  <a:moveTo>
                    <a:pt x="1914329" y="0"/>
                  </a:moveTo>
                  <a:lnTo>
                    <a:pt x="17245" y="0"/>
                  </a:lnTo>
                  <a:lnTo>
                    <a:pt x="0" y="7620"/>
                  </a:lnTo>
                  <a:lnTo>
                    <a:pt x="1945688" y="7620"/>
                  </a:lnTo>
                  <a:lnTo>
                    <a:pt x="1914329" y="0"/>
                  </a:lnTo>
                  <a:close/>
                </a:path>
              </a:pathLst>
            </a:custGeom>
            <a:solidFill>
              <a:srgbClr val="194D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4" name="object 2474"/>
            <p:cNvSpPr/>
            <p:nvPr/>
          </p:nvSpPr>
          <p:spPr>
            <a:xfrm>
              <a:off x="2143124" y="6334760"/>
              <a:ext cx="2016125" cy="7620"/>
            </a:xfrm>
            <a:custGeom>
              <a:avLst/>
              <a:gdLst/>
              <a:ahLst/>
              <a:cxnLst/>
              <a:rect l="l" t="t" r="r" b="b"/>
              <a:pathLst>
                <a:path w="2016125" h="7620">
                  <a:moveTo>
                    <a:pt x="1984423" y="0"/>
                  </a:moveTo>
                  <a:lnTo>
                    <a:pt x="38735" y="0"/>
                  </a:lnTo>
                  <a:lnTo>
                    <a:pt x="0" y="7619"/>
                  </a:lnTo>
                  <a:lnTo>
                    <a:pt x="2015783" y="7619"/>
                  </a:lnTo>
                  <a:lnTo>
                    <a:pt x="1984423" y="0"/>
                  </a:lnTo>
                  <a:close/>
                </a:path>
              </a:pathLst>
            </a:custGeom>
            <a:solidFill>
              <a:srgbClr val="194E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5" name="object 2475"/>
            <p:cNvSpPr/>
            <p:nvPr/>
          </p:nvSpPr>
          <p:spPr>
            <a:xfrm>
              <a:off x="2110845" y="6341110"/>
              <a:ext cx="2074545" cy="7620"/>
            </a:xfrm>
            <a:custGeom>
              <a:avLst/>
              <a:gdLst/>
              <a:ahLst/>
              <a:cxnLst/>
              <a:rect l="l" t="t" r="r" b="b"/>
              <a:pathLst>
                <a:path w="2074545" h="7620">
                  <a:moveTo>
                    <a:pt x="2042835" y="0"/>
                  </a:moveTo>
                  <a:lnTo>
                    <a:pt x="38734" y="0"/>
                  </a:lnTo>
                  <a:lnTo>
                    <a:pt x="0" y="7619"/>
                  </a:lnTo>
                  <a:lnTo>
                    <a:pt x="2074194" y="7619"/>
                  </a:lnTo>
                  <a:lnTo>
                    <a:pt x="2042835" y="0"/>
                  </a:lnTo>
                  <a:close/>
                </a:path>
              </a:pathLst>
            </a:custGeom>
            <a:solidFill>
              <a:srgbClr val="194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6" name="object 2476"/>
            <p:cNvSpPr/>
            <p:nvPr/>
          </p:nvSpPr>
          <p:spPr>
            <a:xfrm>
              <a:off x="2086178" y="6348730"/>
              <a:ext cx="2117725" cy="7620"/>
            </a:xfrm>
            <a:custGeom>
              <a:avLst/>
              <a:gdLst/>
              <a:ahLst/>
              <a:cxnLst/>
              <a:rect l="l" t="t" r="r" b="b"/>
              <a:pathLst>
                <a:path w="2117725" h="7620">
                  <a:moveTo>
                    <a:pt x="2117153" y="1270"/>
                  </a:moveTo>
                  <a:lnTo>
                    <a:pt x="2101469" y="1270"/>
                  </a:lnTo>
                  <a:lnTo>
                    <a:pt x="2101469" y="0"/>
                  </a:lnTo>
                  <a:lnTo>
                    <a:pt x="21437" y="0"/>
                  </a:lnTo>
                  <a:lnTo>
                    <a:pt x="21437" y="1270"/>
                  </a:lnTo>
                  <a:lnTo>
                    <a:pt x="0" y="1270"/>
                  </a:lnTo>
                  <a:lnTo>
                    <a:pt x="0" y="7620"/>
                  </a:lnTo>
                  <a:lnTo>
                    <a:pt x="2117153" y="7620"/>
                  </a:lnTo>
                  <a:lnTo>
                    <a:pt x="2117153" y="1270"/>
                  </a:lnTo>
                  <a:close/>
                </a:path>
              </a:pathLst>
            </a:custGeom>
            <a:solidFill>
              <a:srgbClr val="1A50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7" name="object 2477"/>
            <p:cNvSpPr/>
            <p:nvPr/>
          </p:nvSpPr>
          <p:spPr>
            <a:xfrm>
              <a:off x="2024295" y="6356350"/>
              <a:ext cx="2210435" cy="7620"/>
            </a:xfrm>
            <a:custGeom>
              <a:avLst/>
              <a:gdLst/>
              <a:ahLst/>
              <a:cxnLst/>
              <a:rect l="l" t="t" r="r" b="b"/>
              <a:pathLst>
                <a:path w="2210435" h="7620">
                  <a:moveTo>
                    <a:pt x="2192104" y="0"/>
                  </a:moveTo>
                  <a:lnTo>
                    <a:pt x="43687" y="0"/>
                  </a:lnTo>
                  <a:lnTo>
                    <a:pt x="0" y="7620"/>
                  </a:lnTo>
                  <a:lnTo>
                    <a:pt x="751162" y="7620"/>
                  </a:lnTo>
                  <a:lnTo>
                    <a:pt x="757004" y="6350"/>
                  </a:lnTo>
                  <a:lnTo>
                    <a:pt x="2207344" y="6350"/>
                  </a:lnTo>
                  <a:lnTo>
                    <a:pt x="2192104" y="0"/>
                  </a:lnTo>
                  <a:close/>
                </a:path>
                <a:path w="2210435" h="7620">
                  <a:moveTo>
                    <a:pt x="2207344" y="6350"/>
                  </a:moveTo>
                  <a:lnTo>
                    <a:pt x="757004" y="6350"/>
                  </a:lnTo>
                  <a:lnTo>
                    <a:pt x="755277" y="7620"/>
                  </a:lnTo>
                  <a:lnTo>
                    <a:pt x="2210392" y="7620"/>
                  </a:lnTo>
                  <a:lnTo>
                    <a:pt x="2207344" y="6350"/>
                  </a:lnTo>
                  <a:close/>
                </a:path>
              </a:pathLst>
            </a:custGeom>
            <a:solidFill>
              <a:srgbClr val="1A51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8" name="object 2478"/>
            <p:cNvSpPr/>
            <p:nvPr/>
          </p:nvSpPr>
          <p:spPr>
            <a:xfrm>
              <a:off x="1986978" y="6362700"/>
              <a:ext cx="2263140" cy="7620"/>
            </a:xfrm>
            <a:custGeom>
              <a:avLst/>
              <a:gdLst/>
              <a:ahLst/>
              <a:cxnLst/>
              <a:rect l="l" t="t" r="r" b="b"/>
              <a:pathLst>
                <a:path w="2263140" h="7620">
                  <a:moveTo>
                    <a:pt x="779716" y="0"/>
                  </a:moveTo>
                  <a:lnTo>
                    <a:pt x="26390" y="0"/>
                  </a:lnTo>
                  <a:lnTo>
                    <a:pt x="26390" y="6350"/>
                  </a:lnTo>
                  <a:lnTo>
                    <a:pt x="0" y="6350"/>
                  </a:lnTo>
                  <a:lnTo>
                    <a:pt x="0" y="7620"/>
                  </a:lnTo>
                  <a:lnTo>
                    <a:pt x="762190" y="7620"/>
                  </a:lnTo>
                  <a:lnTo>
                    <a:pt x="762190" y="6350"/>
                  </a:lnTo>
                  <a:lnTo>
                    <a:pt x="779716" y="6350"/>
                  </a:lnTo>
                  <a:lnTo>
                    <a:pt x="779716" y="0"/>
                  </a:lnTo>
                  <a:close/>
                </a:path>
                <a:path w="2263140" h="7620">
                  <a:moveTo>
                    <a:pt x="2262949" y="7620"/>
                  </a:moveTo>
                  <a:lnTo>
                    <a:pt x="2244661" y="0"/>
                  </a:lnTo>
                  <a:lnTo>
                    <a:pt x="794321" y="0"/>
                  </a:lnTo>
                  <a:lnTo>
                    <a:pt x="783945" y="7620"/>
                  </a:lnTo>
                  <a:lnTo>
                    <a:pt x="2262949" y="7620"/>
                  </a:lnTo>
                  <a:close/>
                </a:path>
              </a:pathLst>
            </a:custGeom>
            <a:solidFill>
              <a:srgbClr val="1A52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9" name="object 2479"/>
            <p:cNvSpPr/>
            <p:nvPr/>
          </p:nvSpPr>
          <p:spPr>
            <a:xfrm>
              <a:off x="1880476" y="6370320"/>
              <a:ext cx="2388235" cy="7620"/>
            </a:xfrm>
            <a:custGeom>
              <a:avLst/>
              <a:gdLst/>
              <a:ahLst/>
              <a:cxnLst/>
              <a:rect l="l" t="t" r="r" b="b"/>
              <a:pathLst>
                <a:path w="2388235" h="7620">
                  <a:moveTo>
                    <a:pt x="865771" y="0"/>
                  </a:moveTo>
                  <a:lnTo>
                    <a:pt x="98298" y="0"/>
                  </a:lnTo>
                  <a:lnTo>
                    <a:pt x="0" y="7620"/>
                  </a:lnTo>
                  <a:lnTo>
                    <a:pt x="830719" y="7620"/>
                  </a:lnTo>
                  <a:lnTo>
                    <a:pt x="865771" y="0"/>
                  </a:lnTo>
                  <a:close/>
                </a:path>
                <a:path w="2388235" h="7620">
                  <a:moveTo>
                    <a:pt x="2387739" y="7620"/>
                  </a:moveTo>
                  <a:lnTo>
                    <a:pt x="2369451" y="0"/>
                  </a:lnTo>
                  <a:lnTo>
                    <a:pt x="890460" y="0"/>
                  </a:lnTo>
                  <a:lnTo>
                    <a:pt x="880084" y="7620"/>
                  </a:lnTo>
                  <a:lnTo>
                    <a:pt x="2387739" y="7620"/>
                  </a:lnTo>
                  <a:close/>
                </a:path>
              </a:pathLst>
            </a:custGeom>
            <a:solidFill>
              <a:srgbClr val="1B53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0" name="object 2480"/>
            <p:cNvSpPr/>
            <p:nvPr/>
          </p:nvSpPr>
          <p:spPr>
            <a:xfrm>
              <a:off x="1831339" y="6377940"/>
              <a:ext cx="2455545" cy="7620"/>
            </a:xfrm>
            <a:custGeom>
              <a:avLst/>
              <a:gdLst/>
              <a:ahLst/>
              <a:cxnLst/>
              <a:rect l="l" t="t" r="r" b="b"/>
              <a:pathLst>
                <a:path w="2455545" h="7620">
                  <a:moveTo>
                    <a:pt x="2436876" y="0"/>
                  </a:moveTo>
                  <a:lnTo>
                    <a:pt x="929233" y="0"/>
                  </a:lnTo>
                  <a:lnTo>
                    <a:pt x="918870" y="7620"/>
                  </a:lnTo>
                  <a:lnTo>
                    <a:pt x="2455164" y="7620"/>
                  </a:lnTo>
                  <a:lnTo>
                    <a:pt x="2436876" y="0"/>
                  </a:lnTo>
                  <a:close/>
                </a:path>
                <a:path w="2455545" h="7620">
                  <a:moveTo>
                    <a:pt x="879855" y="0"/>
                  </a:moveTo>
                  <a:lnTo>
                    <a:pt x="49148" y="0"/>
                  </a:lnTo>
                  <a:lnTo>
                    <a:pt x="0" y="3810"/>
                  </a:lnTo>
                  <a:lnTo>
                    <a:pt x="12192" y="7620"/>
                  </a:lnTo>
                  <a:lnTo>
                    <a:pt x="840232" y="7620"/>
                  </a:lnTo>
                  <a:lnTo>
                    <a:pt x="862330" y="3810"/>
                  </a:lnTo>
                  <a:lnTo>
                    <a:pt x="879855" y="0"/>
                  </a:lnTo>
                  <a:close/>
                </a:path>
              </a:pathLst>
            </a:custGeom>
            <a:solidFill>
              <a:srgbClr val="1B5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1" name="object 2481"/>
            <p:cNvSpPr/>
            <p:nvPr/>
          </p:nvSpPr>
          <p:spPr>
            <a:xfrm>
              <a:off x="1839468" y="6384290"/>
              <a:ext cx="2457450" cy="7620"/>
            </a:xfrm>
            <a:custGeom>
              <a:avLst/>
              <a:gdLst/>
              <a:ahLst/>
              <a:cxnLst/>
              <a:rect l="l" t="t" r="r" b="b"/>
              <a:pathLst>
                <a:path w="2457450" h="7620">
                  <a:moveTo>
                    <a:pt x="839470" y="0"/>
                  </a:moveTo>
                  <a:lnTo>
                    <a:pt x="0" y="0"/>
                  </a:lnTo>
                  <a:lnTo>
                    <a:pt x="24371" y="7620"/>
                  </a:lnTo>
                  <a:lnTo>
                    <a:pt x="795274" y="7620"/>
                  </a:lnTo>
                  <a:lnTo>
                    <a:pt x="839470" y="0"/>
                  </a:lnTo>
                  <a:close/>
                </a:path>
                <a:path w="2457450" h="7620">
                  <a:moveTo>
                    <a:pt x="2456853" y="3810"/>
                  </a:moveTo>
                  <a:lnTo>
                    <a:pt x="2448560" y="3810"/>
                  </a:lnTo>
                  <a:lnTo>
                    <a:pt x="2448560" y="0"/>
                  </a:lnTo>
                  <a:lnTo>
                    <a:pt x="909878" y="0"/>
                  </a:lnTo>
                  <a:lnTo>
                    <a:pt x="909878" y="3810"/>
                  </a:lnTo>
                  <a:lnTo>
                    <a:pt x="904697" y="3810"/>
                  </a:lnTo>
                  <a:lnTo>
                    <a:pt x="904697" y="7620"/>
                  </a:lnTo>
                  <a:lnTo>
                    <a:pt x="2456853" y="7620"/>
                  </a:lnTo>
                  <a:lnTo>
                    <a:pt x="2456853" y="3810"/>
                  </a:lnTo>
                  <a:close/>
                </a:path>
              </a:pathLst>
            </a:custGeom>
            <a:solidFill>
              <a:srgbClr val="1B5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2" name="object 2482"/>
            <p:cNvSpPr/>
            <p:nvPr/>
          </p:nvSpPr>
          <p:spPr>
            <a:xfrm>
              <a:off x="1863852" y="6391910"/>
              <a:ext cx="2446655" cy="7620"/>
            </a:xfrm>
            <a:custGeom>
              <a:avLst/>
              <a:gdLst/>
              <a:ahLst/>
              <a:cxnLst/>
              <a:rect l="l" t="t" r="r" b="b"/>
              <a:pathLst>
                <a:path w="2446654" h="7620">
                  <a:moveTo>
                    <a:pt x="770890" y="0"/>
                  </a:moveTo>
                  <a:lnTo>
                    <a:pt x="0" y="0"/>
                  </a:lnTo>
                  <a:lnTo>
                    <a:pt x="24384" y="7620"/>
                  </a:lnTo>
                  <a:lnTo>
                    <a:pt x="726694" y="7620"/>
                  </a:lnTo>
                  <a:lnTo>
                    <a:pt x="770890" y="0"/>
                  </a:lnTo>
                  <a:close/>
                </a:path>
                <a:path w="2446654" h="7620">
                  <a:moveTo>
                    <a:pt x="2446121" y="2540"/>
                  </a:moveTo>
                  <a:lnTo>
                    <a:pt x="2438666" y="2540"/>
                  </a:lnTo>
                  <a:lnTo>
                    <a:pt x="2438666" y="0"/>
                  </a:lnTo>
                  <a:lnTo>
                    <a:pt x="875995" y="0"/>
                  </a:lnTo>
                  <a:lnTo>
                    <a:pt x="875995" y="2540"/>
                  </a:lnTo>
                  <a:lnTo>
                    <a:pt x="870216" y="2540"/>
                  </a:lnTo>
                  <a:lnTo>
                    <a:pt x="870216" y="7620"/>
                  </a:lnTo>
                  <a:lnTo>
                    <a:pt x="2446121" y="7620"/>
                  </a:lnTo>
                  <a:lnTo>
                    <a:pt x="2446121" y="2540"/>
                  </a:lnTo>
                  <a:close/>
                </a:path>
              </a:pathLst>
            </a:custGeom>
            <a:solidFill>
              <a:srgbClr val="1C56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3" name="object 2483"/>
            <p:cNvSpPr/>
            <p:nvPr/>
          </p:nvSpPr>
          <p:spPr>
            <a:xfrm>
              <a:off x="1888236" y="6399530"/>
              <a:ext cx="2442210" cy="7620"/>
            </a:xfrm>
            <a:custGeom>
              <a:avLst/>
              <a:gdLst/>
              <a:ahLst/>
              <a:cxnLst/>
              <a:rect l="l" t="t" r="r" b="b"/>
              <a:pathLst>
                <a:path w="2442210" h="7620">
                  <a:moveTo>
                    <a:pt x="2426704" y="0"/>
                  </a:moveTo>
                  <a:lnTo>
                    <a:pt x="841802" y="0"/>
                  </a:lnTo>
                  <a:lnTo>
                    <a:pt x="829679" y="7620"/>
                  </a:lnTo>
                  <a:lnTo>
                    <a:pt x="2441598" y="7620"/>
                  </a:lnTo>
                  <a:lnTo>
                    <a:pt x="2426704" y="0"/>
                  </a:lnTo>
                  <a:close/>
                </a:path>
                <a:path w="2442210" h="7620">
                  <a:moveTo>
                    <a:pt x="702310" y="0"/>
                  </a:moveTo>
                  <a:lnTo>
                    <a:pt x="0" y="0"/>
                  </a:lnTo>
                  <a:lnTo>
                    <a:pt x="4063" y="1270"/>
                  </a:lnTo>
                  <a:lnTo>
                    <a:pt x="30875" y="7620"/>
                  </a:lnTo>
                  <a:lnTo>
                    <a:pt x="645731" y="7620"/>
                  </a:lnTo>
                  <a:lnTo>
                    <a:pt x="694944" y="1270"/>
                  </a:lnTo>
                  <a:lnTo>
                    <a:pt x="702310" y="0"/>
                  </a:lnTo>
                  <a:close/>
                </a:path>
              </a:pathLst>
            </a:custGeom>
            <a:solidFill>
              <a:srgbClr val="1C5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4" name="object 2484"/>
            <p:cNvSpPr/>
            <p:nvPr/>
          </p:nvSpPr>
          <p:spPr>
            <a:xfrm>
              <a:off x="1927148" y="6405880"/>
              <a:ext cx="2415540" cy="7620"/>
            </a:xfrm>
            <a:custGeom>
              <a:avLst/>
              <a:gdLst/>
              <a:ahLst/>
              <a:cxnLst/>
              <a:rect l="l" t="t" r="r" b="b"/>
              <a:pathLst>
                <a:path w="2415540" h="7620">
                  <a:moveTo>
                    <a:pt x="592048" y="0"/>
                  </a:moveTo>
                  <a:lnTo>
                    <a:pt x="0" y="0"/>
                  </a:lnTo>
                  <a:lnTo>
                    <a:pt x="0" y="6350"/>
                  </a:lnTo>
                  <a:lnTo>
                    <a:pt x="17856" y="6350"/>
                  </a:lnTo>
                  <a:lnTo>
                    <a:pt x="17856" y="7620"/>
                  </a:lnTo>
                  <a:lnTo>
                    <a:pt x="562521" y="7620"/>
                  </a:lnTo>
                  <a:lnTo>
                    <a:pt x="562521" y="6350"/>
                  </a:lnTo>
                  <a:lnTo>
                    <a:pt x="592048" y="6350"/>
                  </a:lnTo>
                  <a:lnTo>
                    <a:pt x="592048" y="0"/>
                  </a:lnTo>
                  <a:close/>
                </a:path>
                <a:path w="2415540" h="7620">
                  <a:moveTo>
                    <a:pt x="2415095" y="7620"/>
                  </a:moveTo>
                  <a:lnTo>
                    <a:pt x="2400198" y="0"/>
                  </a:lnTo>
                  <a:lnTo>
                    <a:pt x="792784" y="0"/>
                  </a:lnTo>
                  <a:lnTo>
                    <a:pt x="780656" y="7620"/>
                  </a:lnTo>
                  <a:lnTo>
                    <a:pt x="2415095" y="7620"/>
                  </a:lnTo>
                  <a:close/>
                </a:path>
              </a:pathLst>
            </a:custGeom>
            <a:solidFill>
              <a:srgbClr val="1C58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5" name="object 2485"/>
            <p:cNvSpPr/>
            <p:nvPr/>
          </p:nvSpPr>
          <p:spPr>
            <a:xfrm>
              <a:off x="1958340" y="6413500"/>
              <a:ext cx="2392680" cy="7620"/>
            </a:xfrm>
            <a:custGeom>
              <a:avLst/>
              <a:gdLst/>
              <a:ahLst/>
              <a:cxnLst/>
              <a:rect l="l" t="t" r="r" b="b"/>
              <a:pathLst>
                <a:path w="2392679" h="7620">
                  <a:moveTo>
                    <a:pt x="516572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26670" y="2540"/>
                  </a:lnTo>
                  <a:lnTo>
                    <a:pt x="26670" y="7620"/>
                  </a:lnTo>
                  <a:lnTo>
                    <a:pt x="480314" y="7620"/>
                  </a:lnTo>
                  <a:lnTo>
                    <a:pt x="480314" y="2540"/>
                  </a:lnTo>
                  <a:lnTo>
                    <a:pt x="516572" y="2540"/>
                  </a:lnTo>
                  <a:lnTo>
                    <a:pt x="516572" y="0"/>
                  </a:lnTo>
                  <a:close/>
                </a:path>
                <a:path w="2392679" h="7620">
                  <a:moveTo>
                    <a:pt x="2392311" y="2540"/>
                  </a:moveTo>
                  <a:lnTo>
                    <a:pt x="2386380" y="2540"/>
                  </a:lnTo>
                  <a:lnTo>
                    <a:pt x="2386380" y="0"/>
                  </a:lnTo>
                  <a:lnTo>
                    <a:pt x="747445" y="0"/>
                  </a:lnTo>
                  <a:lnTo>
                    <a:pt x="747445" y="2540"/>
                  </a:lnTo>
                  <a:lnTo>
                    <a:pt x="741387" y="2540"/>
                  </a:lnTo>
                  <a:lnTo>
                    <a:pt x="741387" y="7620"/>
                  </a:lnTo>
                  <a:lnTo>
                    <a:pt x="2392311" y="7620"/>
                  </a:lnTo>
                  <a:lnTo>
                    <a:pt x="2392311" y="2540"/>
                  </a:lnTo>
                  <a:close/>
                </a:path>
              </a:pathLst>
            </a:custGeom>
            <a:solidFill>
              <a:srgbClr val="1D59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6" name="object 2486"/>
            <p:cNvSpPr/>
            <p:nvPr/>
          </p:nvSpPr>
          <p:spPr>
            <a:xfrm>
              <a:off x="2007222" y="6421120"/>
              <a:ext cx="2353310" cy="7620"/>
            </a:xfrm>
            <a:custGeom>
              <a:avLst/>
              <a:gdLst/>
              <a:ahLst/>
              <a:cxnLst/>
              <a:rect l="l" t="t" r="r" b="b"/>
              <a:pathLst>
                <a:path w="2353310" h="7620">
                  <a:moveTo>
                    <a:pt x="398411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34925" y="1270"/>
                  </a:lnTo>
                  <a:lnTo>
                    <a:pt x="34925" y="7620"/>
                  </a:lnTo>
                  <a:lnTo>
                    <a:pt x="358787" y="7620"/>
                  </a:lnTo>
                  <a:lnTo>
                    <a:pt x="358787" y="1270"/>
                  </a:lnTo>
                  <a:lnTo>
                    <a:pt x="398411" y="1270"/>
                  </a:lnTo>
                  <a:lnTo>
                    <a:pt x="398411" y="0"/>
                  </a:lnTo>
                  <a:close/>
                </a:path>
                <a:path w="2353310" h="7620">
                  <a:moveTo>
                    <a:pt x="2352903" y="1270"/>
                  </a:moveTo>
                  <a:lnTo>
                    <a:pt x="2347734" y="1270"/>
                  </a:lnTo>
                  <a:lnTo>
                    <a:pt x="2347734" y="0"/>
                  </a:lnTo>
                  <a:lnTo>
                    <a:pt x="687451" y="0"/>
                  </a:lnTo>
                  <a:lnTo>
                    <a:pt x="687451" y="1270"/>
                  </a:lnTo>
                  <a:lnTo>
                    <a:pt x="682853" y="1270"/>
                  </a:lnTo>
                  <a:lnTo>
                    <a:pt x="682853" y="7620"/>
                  </a:lnTo>
                  <a:lnTo>
                    <a:pt x="2352903" y="7620"/>
                  </a:lnTo>
                  <a:lnTo>
                    <a:pt x="2352903" y="1270"/>
                  </a:lnTo>
                  <a:close/>
                </a:path>
              </a:pathLst>
            </a:custGeom>
            <a:solidFill>
              <a:srgbClr val="1D5A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7" name="object 2487"/>
            <p:cNvSpPr/>
            <p:nvPr/>
          </p:nvSpPr>
          <p:spPr>
            <a:xfrm>
              <a:off x="2066531" y="6427470"/>
              <a:ext cx="2306955" cy="7620"/>
            </a:xfrm>
            <a:custGeom>
              <a:avLst/>
              <a:gdLst/>
              <a:ahLst/>
              <a:cxnLst/>
              <a:rect l="l" t="t" r="r" b="b"/>
              <a:pathLst>
                <a:path w="2306954" h="7620">
                  <a:moveTo>
                    <a:pt x="27306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73406" y="1270"/>
                  </a:lnTo>
                  <a:lnTo>
                    <a:pt x="73406" y="6350"/>
                  </a:lnTo>
                  <a:lnTo>
                    <a:pt x="203593" y="6350"/>
                  </a:lnTo>
                  <a:lnTo>
                    <a:pt x="203593" y="1270"/>
                  </a:lnTo>
                  <a:lnTo>
                    <a:pt x="273062" y="1270"/>
                  </a:lnTo>
                  <a:lnTo>
                    <a:pt x="273062" y="0"/>
                  </a:lnTo>
                  <a:close/>
                </a:path>
                <a:path w="2306954" h="7620">
                  <a:moveTo>
                    <a:pt x="2306523" y="7620"/>
                  </a:moveTo>
                  <a:lnTo>
                    <a:pt x="2296185" y="0"/>
                  </a:lnTo>
                  <a:lnTo>
                    <a:pt x="621385" y="0"/>
                  </a:lnTo>
                  <a:lnTo>
                    <a:pt x="612775" y="7620"/>
                  </a:lnTo>
                  <a:lnTo>
                    <a:pt x="2306523" y="7620"/>
                  </a:lnTo>
                  <a:close/>
                </a:path>
              </a:pathLst>
            </a:custGeom>
            <a:solidFill>
              <a:srgbClr val="1D5B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8" name="object 2488"/>
            <p:cNvSpPr/>
            <p:nvPr/>
          </p:nvSpPr>
          <p:spPr>
            <a:xfrm>
              <a:off x="2670699" y="6435090"/>
              <a:ext cx="1713230" cy="7620"/>
            </a:xfrm>
            <a:custGeom>
              <a:avLst/>
              <a:gdLst/>
              <a:ahLst/>
              <a:cxnLst/>
              <a:rect l="l" t="t" r="r" b="b"/>
              <a:pathLst>
                <a:path w="1713229" h="7620">
                  <a:moveTo>
                    <a:pt x="1702364" y="0"/>
                  </a:moveTo>
                  <a:lnTo>
                    <a:pt x="8613" y="0"/>
                  </a:lnTo>
                  <a:lnTo>
                    <a:pt x="0" y="7620"/>
                  </a:lnTo>
                  <a:lnTo>
                    <a:pt x="1712705" y="7620"/>
                  </a:lnTo>
                  <a:lnTo>
                    <a:pt x="1702364" y="0"/>
                  </a:lnTo>
                  <a:close/>
                </a:path>
              </a:pathLst>
            </a:custGeom>
            <a:solidFill>
              <a:srgbClr val="1E5C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9" name="object 2489"/>
            <p:cNvSpPr/>
            <p:nvPr/>
          </p:nvSpPr>
          <p:spPr>
            <a:xfrm>
              <a:off x="2662085" y="6442710"/>
              <a:ext cx="1732280" cy="7620"/>
            </a:xfrm>
            <a:custGeom>
              <a:avLst/>
              <a:gdLst/>
              <a:ahLst/>
              <a:cxnLst/>
              <a:rect l="l" t="t" r="r" b="b"/>
              <a:pathLst>
                <a:path w="1732279" h="7620">
                  <a:moveTo>
                    <a:pt x="1721319" y="0"/>
                  </a:moveTo>
                  <a:lnTo>
                    <a:pt x="8613" y="0"/>
                  </a:lnTo>
                  <a:lnTo>
                    <a:pt x="0" y="7619"/>
                  </a:lnTo>
                  <a:lnTo>
                    <a:pt x="1731660" y="7619"/>
                  </a:lnTo>
                  <a:lnTo>
                    <a:pt x="1721319" y="0"/>
                  </a:lnTo>
                  <a:close/>
                </a:path>
              </a:pathLst>
            </a:custGeom>
            <a:solidFill>
              <a:srgbClr val="1E5D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0" name="object 2490"/>
            <p:cNvSpPr/>
            <p:nvPr/>
          </p:nvSpPr>
          <p:spPr>
            <a:xfrm>
              <a:off x="2654299" y="6449060"/>
              <a:ext cx="1746250" cy="7620"/>
            </a:xfrm>
            <a:custGeom>
              <a:avLst/>
              <a:gdLst/>
              <a:ahLst/>
              <a:cxnLst/>
              <a:rect l="l" t="t" r="r" b="b"/>
              <a:pathLst>
                <a:path w="1746250" h="7620">
                  <a:moveTo>
                    <a:pt x="1737722" y="0"/>
                  </a:moveTo>
                  <a:lnTo>
                    <a:pt x="9221" y="0"/>
                  </a:lnTo>
                  <a:lnTo>
                    <a:pt x="6350" y="2539"/>
                  </a:lnTo>
                  <a:lnTo>
                    <a:pt x="0" y="7619"/>
                  </a:lnTo>
                  <a:lnTo>
                    <a:pt x="1746250" y="7619"/>
                  </a:lnTo>
                  <a:lnTo>
                    <a:pt x="1741170" y="2539"/>
                  </a:lnTo>
                  <a:lnTo>
                    <a:pt x="1737722" y="0"/>
                  </a:lnTo>
                  <a:close/>
                </a:path>
              </a:pathLst>
            </a:custGeom>
            <a:solidFill>
              <a:srgbClr val="1E5E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1" name="object 2491"/>
            <p:cNvSpPr/>
            <p:nvPr/>
          </p:nvSpPr>
          <p:spPr>
            <a:xfrm>
              <a:off x="2644774" y="6456680"/>
              <a:ext cx="1763395" cy="7620"/>
            </a:xfrm>
            <a:custGeom>
              <a:avLst/>
              <a:gdLst/>
              <a:ahLst/>
              <a:cxnLst/>
              <a:rect l="l" t="t" r="r" b="b"/>
              <a:pathLst>
                <a:path w="1763395" h="7620">
                  <a:moveTo>
                    <a:pt x="1755775" y="0"/>
                  </a:moveTo>
                  <a:lnTo>
                    <a:pt x="9525" y="0"/>
                  </a:lnTo>
                  <a:lnTo>
                    <a:pt x="0" y="7620"/>
                  </a:lnTo>
                  <a:lnTo>
                    <a:pt x="1763395" y="7620"/>
                  </a:lnTo>
                  <a:lnTo>
                    <a:pt x="1755775" y="0"/>
                  </a:lnTo>
                  <a:close/>
                </a:path>
              </a:pathLst>
            </a:custGeom>
            <a:solidFill>
              <a:srgbClr val="1F5F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2" name="object 2492"/>
            <p:cNvSpPr/>
            <p:nvPr/>
          </p:nvSpPr>
          <p:spPr>
            <a:xfrm>
              <a:off x="2635249" y="6464300"/>
              <a:ext cx="1780539" cy="7620"/>
            </a:xfrm>
            <a:custGeom>
              <a:avLst/>
              <a:gdLst/>
              <a:ahLst/>
              <a:cxnLst/>
              <a:rect l="l" t="t" r="r" b="b"/>
              <a:pathLst>
                <a:path w="1780539" h="7620">
                  <a:moveTo>
                    <a:pt x="1772920" y="0"/>
                  </a:moveTo>
                  <a:lnTo>
                    <a:pt x="9525" y="0"/>
                  </a:lnTo>
                  <a:lnTo>
                    <a:pt x="0" y="7620"/>
                  </a:lnTo>
                  <a:lnTo>
                    <a:pt x="1780540" y="7620"/>
                  </a:lnTo>
                  <a:lnTo>
                    <a:pt x="1772920" y="0"/>
                  </a:lnTo>
                  <a:close/>
                </a:path>
              </a:pathLst>
            </a:custGeom>
            <a:solidFill>
              <a:srgbClr val="1F6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3" name="object 2493"/>
            <p:cNvSpPr/>
            <p:nvPr/>
          </p:nvSpPr>
          <p:spPr>
            <a:xfrm>
              <a:off x="2628900" y="6470650"/>
              <a:ext cx="1792605" cy="7620"/>
            </a:xfrm>
            <a:custGeom>
              <a:avLst/>
              <a:gdLst/>
              <a:ahLst/>
              <a:cxnLst/>
              <a:rect l="l" t="t" r="r" b="b"/>
              <a:pathLst>
                <a:path w="1792604" h="7620">
                  <a:moveTo>
                    <a:pt x="1792605" y="6350"/>
                  </a:moveTo>
                  <a:lnTo>
                    <a:pt x="1788795" y="6350"/>
                  </a:lnTo>
                  <a:lnTo>
                    <a:pt x="1788795" y="0"/>
                  </a:lnTo>
                  <a:lnTo>
                    <a:pt x="3962" y="0"/>
                  </a:lnTo>
                  <a:lnTo>
                    <a:pt x="3962" y="6350"/>
                  </a:lnTo>
                  <a:lnTo>
                    <a:pt x="0" y="6350"/>
                  </a:lnTo>
                  <a:lnTo>
                    <a:pt x="0" y="7620"/>
                  </a:lnTo>
                  <a:lnTo>
                    <a:pt x="1792605" y="7620"/>
                  </a:lnTo>
                  <a:lnTo>
                    <a:pt x="1792605" y="6350"/>
                  </a:lnTo>
                  <a:close/>
                </a:path>
              </a:pathLst>
            </a:custGeom>
            <a:solidFill>
              <a:srgbClr val="1F61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4" name="object 2494"/>
            <p:cNvSpPr/>
            <p:nvPr/>
          </p:nvSpPr>
          <p:spPr>
            <a:xfrm>
              <a:off x="2628900" y="6478270"/>
              <a:ext cx="1799589" cy="7620"/>
            </a:xfrm>
            <a:custGeom>
              <a:avLst/>
              <a:gdLst/>
              <a:ahLst/>
              <a:cxnLst/>
              <a:rect l="l" t="t" r="r" b="b"/>
              <a:pathLst>
                <a:path w="1799589" h="7620">
                  <a:moveTo>
                    <a:pt x="1799285" y="5080"/>
                  </a:moveTo>
                  <a:lnTo>
                    <a:pt x="1795780" y="5080"/>
                  </a:lnTo>
                  <a:lnTo>
                    <a:pt x="1795780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7620"/>
                  </a:lnTo>
                  <a:lnTo>
                    <a:pt x="1799285" y="7620"/>
                  </a:lnTo>
                  <a:lnTo>
                    <a:pt x="1799285" y="5080"/>
                  </a:lnTo>
                  <a:close/>
                </a:path>
              </a:pathLst>
            </a:custGeom>
            <a:solidFill>
              <a:srgbClr val="2062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5" name="object 2495"/>
            <p:cNvSpPr/>
            <p:nvPr/>
          </p:nvSpPr>
          <p:spPr>
            <a:xfrm>
              <a:off x="2628900" y="6485890"/>
              <a:ext cx="1806575" cy="7620"/>
            </a:xfrm>
            <a:custGeom>
              <a:avLst/>
              <a:gdLst/>
              <a:ahLst/>
              <a:cxnLst/>
              <a:rect l="l" t="t" r="r" b="b"/>
              <a:pathLst>
                <a:path w="1806575" h="7620">
                  <a:moveTo>
                    <a:pt x="1806130" y="7620"/>
                  </a:moveTo>
                  <a:lnTo>
                    <a:pt x="1803196" y="3810"/>
                  </a:lnTo>
                  <a:lnTo>
                    <a:pt x="1801736" y="3810"/>
                  </a:lnTo>
                  <a:lnTo>
                    <a:pt x="1801736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1108011" y="7620"/>
                  </a:lnTo>
                  <a:lnTo>
                    <a:pt x="1108011" y="3937"/>
                  </a:lnTo>
                  <a:lnTo>
                    <a:pt x="1162050" y="7620"/>
                  </a:lnTo>
                  <a:lnTo>
                    <a:pt x="1806130" y="7620"/>
                  </a:lnTo>
                  <a:close/>
                </a:path>
              </a:pathLst>
            </a:custGeom>
            <a:solidFill>
              <a:srgbClr val="2063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6" name="object 2496"/>
            <p:cNvSpPr/>
            <p:nvPr/>
          </p:nvSpPr>
          <p:spPr>
            <a:xfrm>
              <a:off x="2628900" y="6492240"/>
              <a:ext cx="1809114" cy="7620"/>
            </a:xfrm>
            <a:custGeom>
              <a:avLst/>
              <a:gdLst/>
              <a:ahLst/>
              <a:cxnLst/>
              <a:rect l="l" t="t" r="r" b="b"/>
              <a:pathLst>
                <a:path w="1809114" h="7620">
                  <a:moveTo>
                    <a:pt x="1116012" y="7620"/>
                  </a:moveTo>
                  <a:lnTo>
                    <a:pt x="1108621" y="0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1116012" y="7620"/>
                  </a:lnTo>
                  <a:close/>
                </a:path>
                <a:path w="1809114" h="7620">
                  <a:moveTo>
                    <a:pt x="1808568" y="1270"/>
                  </a:moveTo>
                  <a:lnTo>
                    <a:pt x="1805635" y="1270"/>
                  </a:lnTo>
                  <a:lnTo>
                    <a:pt x="1805635" y="0"/>
                  </a:lnTo>
                  <a:lnTo>
                    <a:pt x="1152728" y="0"/>
                  </a:lnTo>
                  <a:lnTo>
                    <a:pt x="1152728" y="1270"/>
                  </a:lnTo>
                  <a:lnTo>
                    <a:pt x="1179677" y="1270"/>
                  </a:lnTo>
                  <a:lnTo>
                    <a:pt x="1179677" y="7620"/>
                  </a:lnTo>
                  <a:lnTo>
                    <a:pt x="1808568" y="7620"/>
                  </a:lnTo>
                  <a:lnTo>
                    <a:pt x="1808568" y="1270"/>
                  </a:lnTo>
                  <a:close/>
                </a:path>
              </a:pathLst>
            </a:custGeom>
            <a:solidFill>
              <a:srgbClr val="2064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7" name="object 2497"/>
            <p:cNvSpPr/>
            <p:nvPr/>
          </p:nvSpPr>
          <p:spPr>
            <a:xfrm>
              <a:off x="2628900" y="6499860"/>
              <a:ext cx="1811020" cy="7620"/>
            </a:xfrm>
            <a:custGeom>
              <a:avLst/>
              <a:gdLst/>
              <a:ahLst/>
              <a:cxnLst/>
              <a:rect l="l" t="t" r="r" b="b"/>
              <a:pathLst>
                <a:path w="1811020" h="7620">
                  <a:moveTo>
                    <a:pt x="576580" y="7620"/>
                  </a:moveTo>
                  <a:lnTo>
                    <a:pt x="572770" y="0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576580" y="7620"/>
                  </a:lnTo>
                  <a:close/>
                </a:path>
                <a:path w="1811020" h="7620">
                  <a:moveTo>
                    <a:pt x="1123391" y="7620"/>
                  </a:moveTo>
                  <a:lnTo>
                    <a:pt x="1116012" y="0"/>
                  </a:lnTo>
                  <a:lnTo>
                    <a:pt x="572770" y="0"/>
                  </a:lnTo>
                  <a:lnTo>
                    <a:pt x="593217" y="7620"/>
                  </a:lnTo>
                  <a:lnTo>
                    <a:pt x="1123391" y="7620"/>
                  </a:lnTo>
                  <a:close/>
                </a:path>
                <a:path w="1811020" h="7620">
                  <a:moveTo>
                    <a:pt x="1811020" y="0"/>
                  </a:moveTo>
                  <a:lnTo>
                    <a:pt x="1211427" y="0"/>
                  </a:lnTo>
                  <a:lnTo>
                    <a:pt x="1211427" y="5080"/>
                  </a:lnTo>
                  <a:lnTo>
                    <a:pt x="1237742" y="5080"/>
                  </a:lnTo>
                  <a:lnTo>
                    <a:pt x="1237742" y="7620"/>
                  </a:lnTo>
                  <a:lnTo>
                    <a:pt x="1811020" y="7620"/>
                  </a:lnTo>
                  <a:lnTo>
                    <a:pt x="1811020" y="5080"/>
                  </a:lnTo>
                  <a:lnTo>
                    <a:pt x="1811020" y="0"/>
                  </a:lnTo>
                  <a:close/>
                </a:path>
              </a:pathLst>
            </a:custGeom>
            <a:solidFill>
              <a:srgbClr val="2166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8" name="object 2498"/>
            <p:cNvSpPr/>
            <p:nvPr/>
          </p:nvSpPr>
          <p:spPr>
            <a:xfrm>
              <a:off x="2628900" y="6507480"/>
              <a:ext cx="1811020" cy="7620"/>
            </a:xfrm>
            <a:custGeom>
              <a:avLst/>
              <a:gdLst/>
              <a:ahLst/>
              <a:cxnLst/>
              <a:rect l="l" t="t" r="r" b="b"/>
              <a:pathLst>
                <a:path w="1811020" h="7620">
                  <a:moveTo>
                    <a:pt x="580390" y="7620"/>
                  </a:moveTo>
                  <a:lnTo>
                    <a:pt x="576580" y="0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580390" y="7620"/>
                  </a:lnTo>
                  <a:close/>
                </a:path>
                <a:path w="1811020" h="7620">
                  <a:moveTo>
                    <a:pt x="1130769" y="7620"/>
                  </a:moveTo>
                  <a:lnTo>
                    <a:pt x="1123391" y="0"/>
                  </a:lnTo>
                  <a:lnTo>
                    <a:pt x="593217" y="0"/>
                  </a:lnTo>
                  <a:lnTo>
                    <a:pt x="613676" y="7620"/>
                  </a:lnTo>
                  <a:lnTo>
                    <a:pt x="1130769" y="7620"/>
                  </a:lnTo>
                  <a:close/>
                </a:path>
                <a:path w="1811020" h="7620">
                  <a:moveTo>
                    <a:pt x="1811020" y="0"/>
                  </a:moveTo>
                  <a:lnTo>
                    <a:pt x="1268209" y="0"/>
                  </a:lnTo>
                  <a:lnTo>
                    <a:pt x="1268209" y="3810"/>
                  </a:lnTo>
                  <a:lnTo>
                    <a:pt x="1291971" y="3810"/>
                  </a:lnTo>
                  <a:lnTo>
                    <a:pt x="1291971" y="7620"/>
                  </a:lnTo>
                  <a:lnTo>
                    <a:pt x="1811020" y="7620"/>
                  </a:lnTo>
                  <a:lnTo>
                    <a:pt x="1811020" y="3810"/>
                  </a:lnTo>
                  <a:lnTo>
                    <a:pt x="1811020" y="0"/>
                  </a:lnTo>
                  <a:close/>
                </a:path>
              </a:pathLst>
            </a:custGeom>
            <a:solidFill>
              <a:srgbClr val="2166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9" name="object 2499"/>
            <p:cNvSpPr/>
            <p:nvPr/>
          </p:nvSpPr>
          <p:spPr>
            <a:xfrm>
              <a:off x="2628900" y="6513830"/>
              <a:ext cx="1811020" cy="7620"/>
            </a:xfrm>
            <a:custGeom>
              <a:avLst/>
              <a:gdLst/>
              <a:ahLst/>
              <a:cxnLst/>
              <a:rect l="l" t="t" r="r" b="b"/>
              <a:pathLst>
                <a:path w="1811020" h="7620">
                  <a:moveTo>
                    <a:pt x="583565" y="7620"/>
                  </a:moveTo>
                  <a:lnTo>
                    <a:pt x="579755" y="0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583565" y="7620"/>
                  </a:lnTo>
                  <a:close/>
                </a:path>
                <a:path w="1811020" h="7620">
                  <a:moveTo>
                    <a:pt x="1136916" y="7620"/>
                  </a:moveTo>
                  <a:lnTo>
                    <a:pt x="1129538" y="0"/>
                  </a:lnTo>
                  <a:lnTo>
                    <a:pt x="610260" y="0"/>
                  </a:lnTo>
                  <a:lnTo>
                    <a:pt x="630720" y="7620"/>
                  </a:lnTo>
                  <a:lnTo>
                    <a:pt x="1136916" y="7620"/>
                  </a:lnTo>
                  <a:close/>
                </a:path>
                <a:path w="1811020" h="7620">
                  <a:moveTo>
                    <a:pt x="1811020" y="0"/>
                  </a:moveTo>
                  <a:lnTo>
                    <a:pt x="1293787" y="0"/>
                  </a:lnTo>
                  <a:lnTo>
                    <a:pt x="1315631" y="7620"/>
                  </a:lnTo>
                  <a:lnTo>
                    <a:pt x="1811020" y="7620"/>
                  </a:lnTo>
                  <a:lnTo>
                    <a:pt x="1811020" y="0"/>
                  </a:lnTo>
                  <a:close/>
                </a:path>
              </a:pathLst>
            </a:custGeom>
            <a:solidFill>
              <a:srgbClr val="2167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0" name="object 2500"/>
            <p:cNvSpPr/>
            <p:nvPr/>
          </p:nvSpPr>
          <p:spPr>
            <a:xfrm>
              <a:off x="2628900" y="6521450"/>
              <a:ext cx="1816100" cy="7620"/>
            </a:xfrm>
            <a:custGeom>
              <a:avLst/>
              <a:gdLst/>
              <a:ahLst/>
              <a:cxnLst/>
              <a:rect l="l" t="t" r="r" b="b"/>
              <a:pathLst>
                <a:path w="1816100" h="7620">
                  <a:moveTo>
                    <a:pt x="587375" y="7620"/>
                  </a:moveTo>
                  <a:lnTo>
                    <a:pt x="583565" y="0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587375" y="7620"/>
                  </a:lnTo>
                  <a:close/>
                </a:path>
                <a:path w="1816100" h="7620">
                  <a:moveTo>
                    <a:pt x="1141844" y="2540"/>
                  </a:moveTo>
                  <a:lnTo>
                    <a:pt x="1138148" y="2540"/>
                  </a:lnTo>
                  <a:lnTo>
                    <a:pt x="1138148" y="0"/>
                  </a:lnTo>
                  <a:lnTo>
                    <a:pt x="634123" y="0"/>
                  </a:lnTo>
                  <a:lnTo>
                    <a:pt x="634123" y="2540"/>
                  </a:lnTo>
                  <a:lnTo>
                    <a:pt x="640308" y="2540"/>
                  </a:lnTo>
                  <a:lnTo>
                    <a:pt x="640308" y="7620"/>
                  </a:lnTo>
                  <a:lnTo>
                    <a:pt x="1141844" y="7620"/>
                  </a:lnTo>
                  <a:lnTo>
                    <a:pt x="1141844" y="2540"/>
                  </a:lnTo>
                  <a:close/>
                </a:path>
                <a:path w="1816100" h="7620">
                  <a:moveTo>
                    <a:pt x="1815846" y="2540"/>
                  </a:moveTo>
                  <a:lnTo>
                    <a:pt x="1811020" y="2540"/>
                  </a:lnTo>
                  <a:lnTo>
                    <a:pt x="1811020" y="0"/>
                  </a:lnTo>
                  <a:lnTo>
                    <a:pt x="1319276" y="0"/>
                  </a:lnTo>
                  <a:lnTo>
                    <a:pt x="1319276" y="2540"/>
                  </a:lnTo>
                  <a:lnTo>
                    <a:pt x="1330198" y="2540"/>
                  </a:lnTo>
                  <a:lnTo>
                    <a:pt x="1330198" y="7620"/>
                  </a:lnTo>
                  <a:lnTo>
                    <a:pt x="1815846" y="7620"/>
                  </a:lnTo>
                  <a:lnTo>
                    <a:pt x="1815846" y="2540"/>
                  </a:lnTo>
                  <a:close/>
                </a:path>
              </a:pathLst>
            </a:custGeom>
            <a:solidFill>
              <a:srgbClr val="2268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1" name="object 2501"/>
            <p:cNvSpPr/>
            <p:nvPr/>
          </p:nvSpPr>
          <p:spPr>
            <a:xfrm>
              <a:off x="2628900" y="6529070"/>
              <a:ext cx="1829435" cy="7620"/>
            </a:xfrm>
            <a:custGeom>
              <a:avLst/>
              <a:gdLst/>
              <a:ahLst/>
              <a:cxnLst/>
              <a:rect l="l" t="t" r="r" b="b"/>
              <a:pathLst>
                <a:path w="1829435" h="7620">
                  <a:moveTo>
                    <a:pt x="588010" y="1270"/>
                  </a:moveTo>
                  <a:lnTo>
                    <a:pt x="587692" y="1270"/>
                  </a:lnTo>
                  <a:lnTo>
                    <a:pt x="587692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7620"/>
                  </a:lnTo>
                  <a:lnTo>
                    <a:pt x="588010" y="7620"/>
                  </a:lnTo>
                  <a:lnTo>
                    <a:pt x="588010" y="1270"/>
                  </a:lnTo>
                  <a:close/>
                </a:path>
                <a:path w="1829435" h="7620">
                  <a:moveTo>
                    <a:pt x="1148473" y="1270"/>
                  </a:moveTo>
                  <a:lnTo>
                    <a:pt x="1144917" y="1270"/>
                  </a:lnTo>
                  <a:lnTo>
                    <a:pt x="1144917" y="0"/>
                  </a:lnTo>
                  <a:lnTo>
                    <a:pt x="643788" y="0"/>
                  </a:lnTo>
                  <a:lnTo>
                    <a:pt x="643788" y="1270"/>
                  </a:lnTo>
                  <a:lnTo>
                    <a:pt x="647954" y="1270"/>
                  </a:lnTo>
                  <a:lnTo>
                    <a:pt x="647954" y="7620"/>
                  </a:lnTo>
                  <a:lnTo>
                    <a:pt x="1148473" y="7620"/>
                  </a:lnTo>
                  <a:lnTo>
                    <a:pt x="1148473" y="1270"/>
                  </a:lnTo>
                  <a:close/>
                </a:path>
                <a:path w="1829435" h="7620">
                  <a:moveTo>
                    <a:pt x="1829117" y="1270"/>
                  </a:moveTo>
                  <a:lnTo>
                    <a:pt x="1821878" y="1270"/>
                  </a:lnTo>
                  <a:lnTo>
                    <a:pt x="1821878" y="0"/>
                  </a:lnTo>
                  <a:lnTo>
                    <a:pt x="1339291" y="0"/>
                  </a:lnTo>
                  <a:lnTo>
                    <a:pt x="1339291" y="1270"/>
                  </a:lnTo>
                  <a:lnTo>
                    <a:pt x="1353185" y="1270"/>
                  </a:lnTo>
                  <a:lnTo>
                    <a:pt x="1353185" y="7620"/>
                  </a:lnTo>
                  <a:lnTo>
                    <a:pt x="1829117" y="7620"/>
                  </a:lnTo>
                  <a:lnTo>
                    <a:pt x="1829117" y="1270"/>
                  </a:lnTo>
                  <a:close/>
                </a:path>
              </a:pathLst>
            </a:custGeom>
            <a:solidFill>
              <a:srgbClr val="2269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2" name="object 2502"/>
            <p:cNvSpPr/>
            <p:nvPr/>
          </p:nvSpPr>
          <p:spPr>
            <a:xfrm>
              <a:off x="2628900" y="6535420"/>
              <a:ext cx="1847214" cy="7620"/>
            </a:xfrm>
            <a:custGeom>
              <a:avLst/>
              <a:gdLst/>
              <a:ahLst/>
              <a:cxnLst/>
              <a:rect l="l" t="t" r="r" b="b"/>
              <a:pathLst>
                <a:path w="1847214" h="7620">
                  <a:moveTo>
                    <a:pt x="588010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588010" y="7620"/>
                  </a:lnTo>
                  <a:lnTo>
                    <a:pt x="588010" y="0"/>
                  </a:lnTo>
                  <a:close/>
                </a:path>
                <a:path w="1847214" h="7620">
                  <a:moveTo>
                    <a:pt x="1157287" y="7620"/>
                  </a:moveTo>
                  <a:lnTo>
                    <a:pt x="1150239" y="0"/>
                  </a:lnTo>
                  <a:lnTo>
                    <a:pt x="650036" y="0"/>
                  </a:lnTo>
                  <a:lnTo>
                    <a:pt x="658368" y="7620"/>
                  </a:lnTo>
                  <a:lnTo>
                    <a:pt x="1157287" y="7620"/>
                  </a:lnTo>
                  <a:close/>
                </a:path>
                <a:path w="1847214" h="7620">
                  <a:moveTo>
                    <a:pt x="1847215" y="7620"/>
                  </a:moveTo>
                  <a:lnTo>
                    <a:pt x="1832737" y="0"/>
                  </a:lnTo>
                  <a:lnTo>
                    <a:pt x="1360424" y="0"/>
                  </a:lnTo>
                  <a:lnTo>
                    <a:pt x="1389380" y="7620"/>
                  </a:lnTo>
                  <a:lnTo>
                    <a:pt x="1847215" y="7620"/>
                  </a:lnTo>
                  <a:close/>
                </a:path>
              </a:pathLst>
            </a:custGeom>
            <a:solidFill>
              <a:srgbClr val="226A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3" name="object 2503"/>
            <p:cNvSpPr/>
            <p:nvPr/>
          </p:nvSpPr>
          <p:spPr>
            <a:xfrm>
              <a:off x="2628900" y="6543040"/>
              <a:ext cx="1861185" cy="7620"/>
            </a:xfrm>
            <a:custGeom>
              <a:avLst/>
              <a:gdLst/>
              <a:ahLst/>
              <a:cxnLst/>
              <a:rect l="l" t="t" r="r" b="b"/>
              <a:pathLst>
                <a:path w="1861185" h="7620">
                  <a:moveTo>
                    <a:pt x="588010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588010" y="7620"/>
                  </a:lnTo>
                  <a:lnTo>
                    <a:pt x="588010" y="0"/>
                  </a:lnTo>
                  <a:close/>
                </a:path>
                <a:path w="1861185" h="7620">
                  <a:moveTo>
                    <a:pt x="1164348" y="7620"/>
                  </a:moveTo>
                  <a:lnTo>
                    <a:pt x="1157287" y="0"/>
                  </a:lnTo>
                  <a:lnTo>
                    <a:pt x="658368" y="0"/>
                  </a:lnTo>
                  <a:lnTo>
                    <a:pt x="666699" y="7620"/>
                  </a:lnTo>
                  <a:lnTo>
                    <a:pt x="1164348" y="7620"/>
                  </a:lnTo>
                  <a:close/>
                </a:path>
                <a:path w="1861185" h="7620">
                  <a:moveTo>
                    <a:pt x="1860931" y="6350"/>
                  </a:moveTo>
                  <a:lnTo>
                    <a:pt x="1853234" y="6350"/>
                  </a:lnTo>
                  <a:lnTo>
                    <a:pt x="1853234" y="0"/>
                  </a:lnTo>
                  <a:lnTo>
                    <a:pt x="1397533" y="0"/>
                  </a:lnTo>
                  <a:lnTo>
                    <a:pt x="1397533" y="6350"/>
                  </a:lnTo>
                  <a:lnTo>
                    <a:pt x="1407337" y="6350"/>
                  </a:lnTo>
                  <a:lnTo>
                    <a:pt x="1407337" y="7620"/>
                  </a:lnTo>
                  <a:lnTo>
                    <a:pt x="1860931" y="7620"/>
                  </a:lnTo>
                  <a:lnTo>
                    <a:pt x="1860931" y="6350"/>
                  </a:lnTo>
                  <a:close/>
                </a:path>
              </a:pathLst>
            </a:custGeom>
            <a:solidFill>
              <a:srgbClr val="236B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4" name="object 2504"/>
            <p:cNvSpPr/>
            <p:nvPr/>
          </p:nvSpPr>
          <p:spPr>
            <a:xfrm>
              <a:off x="2628900" y="6550660"/>
              <a:ext cx="1882775" cy="7620"/>
            </a:xfrm>
            <a:custGeom>
              <a:avLst/>
              <a:gdLst/>
              <a:ahLst/>
              <a:cxnLst/>
              <a:rect l="l" t="t" r="r" b="b"/>
              <a:pathLst>
                <a:path w="1882775" h="7620">
                  <a:moveTo>
                    <a:pt x="588010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588010" y="7620"/>
                  </a:lnTo>
                  <a:lnTo>
                    <a:pt x="588010" y="0"/>
                  </a:lnTo>
                  <a:close/>
                </a:path>
                <a:path w="1882775" h="7620">
                  <a:moveTo>
                    <a:pt x="1171409" y="7620"/>
                  </a:moveTo>
                  <a:lnTo>
                    <a:pt x="1164348" y="0"/>
                  </a:lnTo>
                  <a:lnTo>
                    <a:pt x="666699" y="0"/>
                  </a:lnTo>
                  <a:lnTo>
                    <a:pt x="675043" y="7620"/>
                  </a:lnTo>
                  <a:lnTo>
                    <a:pt x="1171409" y="7620"/>
                  </a:lnTo>
                  <a:close/>
                </a:path>
                <a:path w="1882775" h="7620">
                  <a:moveTo>
                    <a:pt x="1882508" y="7620"/>
                  </a:moveTo>
                  <a:lnTo>
                    <a:pt x="1862594" y="0"/>
                  </a:lnTo>
                  <a:lnTo>
                    <a:pt x="1408963" y="0"/>
                  </a:lnTo>
                  <a:lnTo>
                    <a:pt x="1428559" y="7620"/>
                  </a:lnTo>
                  <a:lnTo>
                    <a:pt x="1882508" y="7620"/>
                  </a:lnTo>
                  <a:close/>
                </a:path>
              </a:pathLst>
            </a:custGeom>
            <a:solidFill>
              <a:srgbClr val="236C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5" name="object 2505"/>
            <p:cNvSpPr/>
            <p:nvPr/>
          </p:nvSpPr>
          <p:spPr>
            <a:xfrm>
              <a:off x="2628900" y="6557010"/>
              <a:ext cx="1894205" cy="7620"/>
            </a:xfrm>
            <a:custGeom>
              <a:avLst/>
              <a:gdLst/>
              <a:ahLst/>
              <a:cxnLst/>
              <a:rect l="l" t="t" r="r" b="b"/>
              <a:pathLst>
                <a:path w="1894204" h="7620">
                  <a:moveTo>
                    <a:pt x="588010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588010" y="7620"/>
                  </a:lnTo>
                  <a:lnTo>
                    <a:pt x="588010" y="0"/>
                  </a:lnTo>
                  <a:close/>
                </a:path>
                <a:path w="1894204" h="7620">
                  <a:moveTo>
                    <a:pt x="1177290" y="7620"/>
                  </a:moveTo>
                  <a:lnTo>
                    <a:pt x="1170228" y="0"/>
                  </a:lnTo>
                  <a:lnTo>
                    <a:pt x="673646" y="0"/>
                  </a:lnTo>
                  <a:lnTo>
                    <a:pt x="681990" y="7620"/>
                  </a:lnTo>
                  <a:lnTo>
                    <a:pt x="1177290" y="7620"/>
                  </a:lnTo>
                  <a:close/>
                </a:path>
                <a:path w="1894204" h="7620">
                  <a:moveTo>
                    <a:pt x="1894116" y="3810"/>
                  </a:moveTo>
                  <a:lnTo>
                    <a:pt x="1884159" y="3810"/>
                  </a:lnTo>
                  <a:lnTo>
                    <a:pt x="1884159" y="0"/>
                  </a:lnTo>
                  <a:lnTo>
                    <a:pt x="1430197" y="0"/>
                  </a:lnTo>
                  <a:lnTo>
                    <a:pt x="1430197" y="3810"/>
                  </a:lnTo>
                  <a:lnTo>
                    <a:pt x="1438757" y="3810"/>
                  </a:lnTo>
                  <a:lnTo>
                    <a:pt x="1438757" y="7620"/>
                  </a:lnTo>
                  <a:lnTo>
                    <a:pt x="1894116" y="7620"/>
                  </a:lnTo>
                  <a:lnTo>
                    <a:pt x="1894116" y="3810"/>
                  </a:lnTo>
                  <a:close/>
                </a:path>
              </a:pathLst>
            </a:custGeom>
            <a:solidFill>
              <a:srgbClr val="236D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6" name="object 2506"/>
            <p:cNvSpPr/>
            <p:nvPr/>
          </p:nvSpPr>
          <p:spPr>
            <a:xfrm>
              <a:off x="2628900" y="6564630"/>
              <a:ext cx="1919605" cy="7620"/>
            </a:xfrm>
            <a:custGeom>
              <a:avLst/>
              <a:gdLst/>
              <a:ahLst/>
              <a:cxnLst/>
              <a:rect l="l" t="t" r="r" b="b"/>
              <a:pathLst>
                <a:path w="1919604" h="7620">
                  <a:moveTo>
                    <a:pt x="588010" y="0"/>
                  </a:moveTo>
                  <a:lnTo>
                    <a:pt x="0" y="0"/>
                  </a:lnTo>
                  <a:lnTo>
                    <a:pt x="3403" y="7620"/>
                  </a:lnTo>
                  <a:lnTo>
                    <a:pt x="588010" y="7620"/>
                  </a:lnTo>
                  <a:lnTo>
                    <a:pt x="588010" y="0"/>
                  </a:lnTo>
                  <a:close/>
                </a:path>
                <a:path w="1919604" h="7620">
                  <a:moveTo>
                    <a:pt x="1180693" y="7620"/>
                  </a:moveTo>
                  <a:lnTo>
                    <a:pt x="1177290" y="0"/>
                  </a:lnTo>
                  <a:lnTo>
                    <a:pt x="681990" y="0"/>
                  </a:lnTo>
                  <a:lnTo>
                    <a:pt x="688428" y="7620"/>
                  </a:lnTo>
                  <a:lnTo>
                    <a:pt x="1180693" y="7620"/>
                  </a:lnTo>
                  <a:close/>
                </a:path>
                <a:path w="1919604" h="7620">
                  <a:moveTo>
                    <a:pt x="1919008" y="7620"/>
                  </a:moveTo>
                  <a:lnTo>
                    <a:pt x="1899094" y="0"/>
                  </a:lnTo>
                  <a:lnTo>
                    <a:pt x="1442415" y="0"/>
                  </a:lnTo>
                  <a:lnTo>
                    <a:pt x="1457071" y="7620"/>
                  </a:lnTo>
                  <a:lnTo>
                    <a:pt x="1919008" y="7620"/>
                  </a:lnTo>
                  <a:close/>
                </a:path>
              </a:pathLst>
            </a:custGeom>
            <a:solidFill>
              <a:srgbClr val="246E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7" name="object 2507"/>
            <p:cNvSpPr/>
            <p:nvPr/>
          </p:nvSpPr>
          <p:spPr>
            <a:xfrm>
              <a:off x="2631744" y="6570980"/>
              <a:ext cx="1931670" cy="7620"/>
            </a:xfrm>
            <a:custGeom>
              <a:avLst/>
              <a:gdLst/>
              <a:ahLst/>
              <a:cxnLst/>
              <a:rect l="l" t="t" r="r" b="b"/>
              <a:pathLst>
                <a:path w="1931670" h="7620">
                  <a:moveTo>
                    <a:pt x="585165" y="0"/>
                  </a:moveTo>
                  <a:lnTo>
                    <a:pt x="0" y="0"/>
                  </a:lnTo>
                  <a:lnTo>
                    <a:pt x="3416" y="7620"/>
                  </a:lnTo>
                  <a:lnTo>
                    <a:pt x="585165" y="7620"/>
                  </a:lnTo>
                  <a:lnTo>
                    <a:pt x="585165" y="0"/>
                  </a:lnTo>
                  <a:close/>
                </a:path>
                <a:path w="1931670" h="7620">
                  <a:moveTo>
                    <a:pt x="1180706" y="7620"/>
                  </a:moveTo>
                  <a:lnTo>
                    <a:pt x="1177290" y="0"/>
                  </a:lnTo>
                  <a:lnTo>
                    <a:pt x="684517" y="0"/>
                  </a:lnTo>
                  <a:lnTo>
                    <a:pt x="690956" y="7620"/>
                  </a:lnTo>
                  <a:lnTo>
                    <a:pt x="1180706" y="7620"/>
                  </a:lnTo>
                  <a:close/>
                </a:path>
                <a:path w="1931670" h="7620">
                  <a:moveTo>
                    <a:pt x="1931098" y="6350"/>
                  </a:moveTo>
                  <a:lnTo>
                    <a:pt x="1921141" y="6350"/>
                  </a:lnTo>
                  <a:lnTo>
                    <a:pt x="1921141" y="0"/>
                  </a:lnTo>
                  <a:lnTo>
                    <a:pt x="1457896" y="0"/>
                  </a:lnTo>
                  <a:lnTo>
                    <a:pt x="1457896" y="6350"/>
                  </a:lnTo>
                  <a:lnTo>
                    <a:pt x="1464437" y="6350"/>
                  </a:lnTo>
                  <a:lnTo>
                    <a:pt x="1464437" y="7620"/>
                  </a:lnTo>
                  <a:lnTo>
                    <a:pt x="1931098" y="7620"/>
                  </a:lnTo>
                  <a:lnTo>
                    <a:pt x="1931098" y="6350"/>
                  </a:lnTo>
                  <a:close/>
                </a:path>
              </a:pathLst>
            </a:custGeom>
            <a:solidFill>
              <a:srgbClr val="246F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8" name="object 2508"/>
            <p:cNvSpPr/>
            <p:nvPr/>
          </p:nvSpPr>
          <p:spPr>
            <a:xfrm>
              <a:off x="2635161" y="6578600"/>
              <a:ext cx="1949450" cy="7620"/>
            </a:xfrm>
            <a:custGeom>
              <a:avLst/>
              <a:gdLst/>
              <a:ahLst/>
              <a:cxnLst/>
              <a:rect l="l" t="t" r="r" b="b"/>
              <a:pathLst>
                <a:path w="1949450" h="7620">
                  <a:moveTo>
                    <a:pt x="581748" y="0"/>
                  </a:moveTo>
                  <a:lnTo>
                    <a:pt x="0" y="0"/>
                  </a:lnTo>
                  <a:lnTo>
                    <a:pt x="3416" y="7620"/>
                  </a:lnTo>
                  <a:lnTo>
                    <a:pt x="581748" y="7620"/>
                  </a:lnTo>
                  <a:lnTo>
                    <a:pt x="581748" y="0"/>
                  </a:lnTo>
                  <a:close/>
                </a:path>
                <a:path w="1949450" h="7620">
                  <a:moveTo>
                    <a:pt x="1180706" y="7620"/>
                  </a:moveTo>
                  <a:lnTo>
                    <a:pt x="1177290" y="0"/>
                  </a:lnTo>
                  <a:lnTo>
                    <a:pt x="687539" y="0"/>
                  </a:lnTo>
                  <a:lnTo>
                    <a:pt x="693991" y="7620"/>
                  </a:lnTo>
                  <a:lnTo>
                    <a:pt x="1180706" y="7620"/>
                  </a:lnTo>
                  <a:close/>
                </a:path>
                <a:path w="1949450" h="7620">
                  <a:moveTo>
                    <a:pt x="1949246" y="7620"/>
                  </a:moveTo>
                  <a:lnTo>
                    <a:pt x="1929333" y="0"/>
                  </a:lnTo>
                  <a:lnTo>
                    <a:pt x="1461452" y="0"/>
                  </a:lnTo>
                  <a:lnTo>
                    <a:pt x="1466659" y="7620"/>
                  </a:lnTo>
                  <a:lnTo>
                    <a:pt x="1949246" y="7620"/>
                  </a:lnTo>
                  <a:close/>
                </a:path>
              </a:pathLst>
            </a:custGeom>
            <a:solidFill>
              <a:srgbClr val="2470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9" name="object 2509"/>
            <p:cNvSpPr/>
            <p:nvPr/>
          </p:nvSpPr>
          <p:spPr>
            <a:xfrm>
              <a:off x="2639136" y="6586220"/>
              <a:ext cx="1960245" cy="7620"/>
            </a:xfrm>
            <a:custGeom>
              <a:avLst/>
              <a:gdLst/>
              <a:ahLst/>
              <a:cxnLst/>
              <a:rect l="l" t="t" r="r" b="b"/>
              <a:pathLst>
                <a:path w="1960245" h="7620">
                  <a:moveTo>
                    <a:pt x="577773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1714" y="2540"/>
                  </a:lnTo>
                  <a:lnTo>
                    <a:pt x="1714" y="7620"/>
                  </a:lnTo>
                  <a:lnTo>
                    <a:pt x="575233" y="7620"/>
                  </a:lnTo>
                  <a:lnTo>
                    <a:pt x="575233" y="2540"/>
                  </a:lnTo>
                  <a:lnTo>
                    <a:pt x="577773" y="2540"/>
                  </a:lnTo>
                  <a:lnTo>
                    <a:pt x="577773" y="0"/>
                  </a:lnTo>
                  <a:close/>
                </a:path>
                <a:path w="1960245" h="7620">
                  <a:moveTo>
                    <a:pt x="1180147" y="7620"/>
                  </a:moveTo>
                  <a:lnTo>
                    <a:pt x="1176731" y="0"/>
                  </a:lnTo>
                  <a:lnTo>
                    <a:pt x="690016" y="0"/>
                  </a:lnTo>
                  <a:lnTo>
                    <a:pt x="696468" y="7620"/>
                  </a:lnTo>
                  <a:lnTo>
                    <a:pt x="1180147" y="7620"/>
                  </a:lnTo>
                  <a:close/>
                </a:path>
                <a:path w="1960245" h="7620">
                  <a:moveTo>
                    <a:pt x="1960206" y="2540"/>
                  </a:moveTo>
                  <a:lnTo>
                    <a:pt x="1948586" y="2540"/>
                  </a:lnTo>
                  <a:lnTo>
                    <a:pt x="1948586" y="0"/>
                  </a:lnTo>
                  <a:lnTo>
                    <a:pt x="1463560" y="0"/>
                  </a:lnTo>
                  <a:lnTo>
                    <a:pt x="1463560" y="2540"/>
                  </a:lnTo>
                  <a:lnTo>
                    <a:pt x="1466164" y="2540"/>
                  </a:lnTo>
                  <a:lnTo>
                    <a:pt x="1466164" y="7620"/>
                  </a:lnTo>
                  <a:lnTo>
                    <a:pt x="1960206" y="7620"/>
                  </a:lnTo>
                  <a:lnTo>
                    <a:pt x="1960206" y="2540"/>
                  </a:lnTo>
                  <a:close/>
                </a:path>
              </a:pathLst>
            </a:custGeom>
            <a:solidFill>
              <a:srgbClr val="2571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0" name="object 2510"/>
            <p:cNvSpPr/>
            <p:nvPr/>
          </p:nvSpPr>
          <p:spPr>
            <a:xfrm>
              <a:off x="2641422" y="6592570"/>
              <a:ext cx="1987550" cy="7620"/>
            </a:xfrm>
            <a:custGeom>
              <a:avLst/>
              <a:gdLst/>
              <a:ahLst/>
              <a:cxnLst/>
              <a:rect l="l" t="t" r="r" b="b"/>
              <a:pathLst>
                <a:path w="1987550" h="7620">
                  <a:moveTo>
                    <a:pt x="571677" y="0"/>
                  </a:moveTo>
                  <a:lnTo>
                    <a:pt x="0" y="0"/>
                  </a:lnTo>
                  <a:lnTo>
                    <a:pt x="3416" y="7620"/>
                  </a:lnTo>
                  <a:lnTo>
                    <a:pt x="564057" y="7620"/>
                  </a:lnTo>
                  <a:lnTo>
                    <a:pt x="571677" y="0"/>
                  </a:lnTo>
                  <a:close/>
                </a:path>
                <a:path w="1987550" h="7620">
                  <a:moveTo>
                    <a:pt x="1180706" y="7620"/>
                  </a:moveTo>
                  <a:lnTo>
                    <a:pt x="1177290" y="0"/>
                  </a:lnTo>
                  <a:lnTo>
                    <a:pt x="693102" y="0"/>
                  </a:lnTo>
                  <a:lnTo>
                    <a:pt x="699554" y="7620"/>
                  </a:lnTo>
                  <a:lnTo>
                    <a:pt x="1180706" y="7620"/>
                  </a:lnTo>
                  <a:close/>
                </a:path>
                <a:path w="1987550" h="7620">
                  <a:moveTo>
                    <a:pt x="1986965" y="7620"/>
                  </a:moveTo>
                  <a:lnTo>
                    <a:pt x="1962061" y="0"/>
                  </a:lnTo>
                  <a:lnTo>
                    <a:pt x="1464754" y="0"/>
                  </a:lnTo>
                  <a:lnTo>
                    <a:pt x="1469961" y="7620"/>
                  </a:lnTo>
                  <a:lnTo>
                    <a:pt x="1986965" y="7620"/>
                  </a:lnTo>
                  <a:close/>
                </a:path>
              </a:pathLst>
            </a:custGeom>
            <a:solidFill>
              <a:srgbClr val="2572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1" name="object 2511"/>
            <p:cNvSpPr/>
            <p:nvPr/>
          </p:nvSpPr>
          <p:spPr>
            <a:xfrm>
              <a:off x="2645117" y="6600190"/>
              <a:ext cx="1998345" cy="7620"/>
            </a:xfrm>
            <a:custGeom>
              <a:avLst/>
              <a:gdLst/>
              <a:ahLst/>
              <a:cxnLst/>
              <a:rect l="l" t="t" r="r" b="b"/>
              <a:pathLst>
                <a:path w="1998345" h="7620">
                  <a:moveTo>
                    <a:pt x="559727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600" y="1270"/>
                  </a:lnTo>
                  <a:lnTo>
                    <a:pt x="1600" y="7620"/>
                  </a:lnTo>
                  <a:lnTo>
                    <a:pt x="555917" y="7620"/>
                  </a:lnTo>
                  <a:lnTo>
                    <a:pt x="555917" y="1270"/>
                  </a:lnTo>
                  <a:lnTo>
                    <a:pt x="559727" y="1270"/>
                  </a:lnTo>
                  <a:lnTo>
                    <a:pt x="559727" y="0"/>
                  </a:lnTo>
                  <a:close/>
                </a:path>
                <a:path w="1998345" h="7620">
                  <a:moveTo>
                    <a:pt x="1178890" y="1270"/>
                  </a:moveTo>
                  <a:lnTo>
                    <a:pt x="1177290" y="1270"/>
                  </a:lnTo>
                  <a:lnTo>
                    <a:pt x="1177290" y="0"/>
                  </a:lnTo>
                  <a:lnTo>
                    <a:pt x="696391" y="0"/>
                  </a:lnTo>
                  <a:lnTo>
                    <a:pt x="696391" y="1270"/>
                  </a:lnTo>
                  <a:lnTo>
                    <a:pt x="699617" y="1270"/>
                  </a:lnTo>
                  <a:lnTo>
                    <a:pt x="699617" y="7620"/>
                  </a:lnTo>
                  <a:lnTo>
                    <a:pt x="1178890" y="7620"/>
                  </a:lnTo>
                  <a:lnTo>
                    <a:pt x="1178890" y="1270"/>
                  </a:lnTo>
                  <a:close/>
                </a:path>
                <a:path w="1998345" h="7620">
                  <a:moveTo>
                    <a:pt x="1997786" y="1270"/>
                  </a:moveTo>
                  <a:lnTo>
                    <a:pt x="1985340" y="1270"/>
                  </a:lnTo>
                  <a:lnTo>
                    <a:pt x="1985340" y="0"/>
                  </a:lnTo>
                  <a:lnTo>
                    <a:pt x="1466697" y="0"/>
                  </a:lnTo>
                  <a:lnTo>
                    <a:pt x="1466697" y="1270"/>
                  </a:lnTo>
                  <a:lnTo>
                    <a:pt x="1473492" y="1270"/>
                  </a:lnTo>
                  <a:lnTo>
                    <a:pt x="1473492" y="7620"/>
                  </a:lnTo>
                  <a:lnTo>
                    <a:pt x="1997786" y="7620"/>
                  </a:lnTo>
                  <a:lnTo>
                    <a:pt x="1997786" y="1270"/>
                  </a:lnTo>
                  <a:close/>
                </a:path>
              </a:pathLst>
            </a:custGeom>
            <a:solidFill>
              <a:srgbClr val="2573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2" name="object 2512"/>
            <p:cNvSpPr/>
            <p:nvPr/>
          </p:nvSpPr>
          <p:spPr>
            <a:xfrm>
              <a:off x="2648026" y="6607810"/>
              <a:ext cx="2028189" cy="7620"/>
            </a:xfrm>
            <a:custGeom>
              <a:avLst/>
              <a:gdLst/>
              <a:ahLst/>
              <a:cxnLst/>
              <a:rect l="l" t="t" r="r" b="b"/>
              <a:pathLst>
                <a:path w="2028189" h="7620">
                  <a:moveTo>
                    <a:pt x="549833" y="0"/>
                  </a:moveTo>
                  <a:lnTo>
                    <a:pt x="0" y="0"/>
                  </a:lnTo>
                  <a:lnTo>
                    <a:pt x="3162" y="7620"/>
                  </a:lnTo>
                  <a:lnTo>
                    <a:pt x="542213" y="7620"/>
                  </a:lnTo>
                  <a:lnTo>
                    <a:pt x="549833" y="0"/>
                  </a:lnTo>
                  <a:close/>
                </a:path>
                <a:path w="2028189" h="7620">
                  <a:moveTo>
                    <a:pt x="1180185" y="6350"/>
                  </a:moveTo>
                  <a:lnTo>
                    <a:pt x="1178610" y="6350"/>
                  </a:lnTo>
                  <a:lnTo>
                    <a:pt x="1178610" y="0"/>
                  </a:lnTo>
                  <a:lnTo>
                    <a:pt x="702081" y="0"/>
                  </a:lnTo>
                  <a:lnTo>
                    <a:pt x="702081" y="6350"/>
                  </a:lnTo>
                  <a:lnTo>
                    <a:pt x="705091" y="6350"/>
                  </a:lnTo>
                  <a:lnTo>
                    <a:pt x="705091" y="7620"/>
                  </a:lnTo>
                  <a:lnTo>
                    <a:pt x="1180185" y="7620"/>
                  </a:lnTo>
                  <a:lnTo>
                    <a:pt x="1180185" y="6350"/>
                  </a:lnTo>
                  <a:close/>
                </a:path>
                <a:path w="2028189" h="7620">
                  <a:moveTo>
                    <a:pt x="2027707" y="7620"/>
                  </a:moveTo>
                  <a:lnTo>
                    <a:pt x="2005253" y="0"/>
                  </a:lnTo>
                  <a:lnTo>
                    <a:pt x="1476933" y="0"/>
                  </a:lnTo>
                  <a:lnTo>
                    <a:pt x="1492173" y="7620"/>
                  </a:lnTo>
                  <a:lnTo>
                    <a:pt x="2027707" y="7620"/>
                  </a:lnTo>
                  <a:close/>
                </a:path>
              </a:pathLst>
            </a:custGeom>
            <a:solidFill>
              <a:srgbClr val="2674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3" name="object 2513"/>
            <p:cNvSpPr/>
            <p:nvPr/>
          </p:nvSpPr>
          <p:spPr>
            <a:xfrm>
              <a:off x="2651976" y="6614160"/>
              <a:ext cx="2040889" cy="7620"/>
            </a:xfrm>
            <a:custGeom>
              <a:avLst/>
              <a:gdLst/>
              <a:ahLst/>
              <a:cxnLst/>
              <a:rect l="l" t="t" r="r" b="b"/>
              <a:pathLst>
                <a:path w="2040889" h="7620">
                  <a:moveTo>
                    <a:pt x="536359" y="0"/>
                  </a:moveTo>
                  <a:lnTo>
                    <a:pt x="0" y="0"/>
                  </a:lnTo>
                  <a:lnTo>
                    <a:pt x="0" y="6350"/>
                  </a:lnTo>
                  <a:lnTo>
                    <a:pt x="1574" y="6350"/>
                  </a:lnTo>
                  <a:lnTo>
                    <a:pt x="1574" y="7620"/>
                  </a:lnTo>
                  <a:lnTo>
                    <a:pt x="532511" y="7620"/>
                  </a:lnTo>
                  <a:lnTo>
                    <a:pt x="532511" y="6350"/>
                  </a:lnTo>
                  <a:lnTo>
                    <a:pt x="536359" y="6350"/>
                  </a:lnTo>
                  <a:lnTo>
                    <a:pt x="536359" y="0"/>
                  </a:lnTo>
                  <a:close/>
                </a:path>
                <a:path w="2040889" h="7620">
                  <a:moveTo>
                    <a:pt x="1179131" y="7620"/>
                  </a:moveTo>
                  <a:lnTo>
                    <a:pt x="1175969" y="0"/>
                  </a:lnTo>
                  <a:lnTo>
                    <a:pt x="700824" y="0"/>
                  </a:lnTo>
                  <a:lnTo>
                    <a:pt x="704621" y="7620"/>
                  </a:lnTo>
                  <a:lnTo>
                    <a:pt x="1179131" y="7620"/>
                  </a:lnTo>
                  <a:close/>
                </a:path>
                <a:path w="2040889" h="7620">
                  <a:moveTo>
                    <a:pt x="2040597" y="6350"/>
                  </a:moveTo>
                  <a:lnTo>
                    <a:pt x="2029371" y="6350"/>
                  </a:lnTo>
                  <a:lnTo>
                    <a:pt x="2029371" y="0"/>
                  </a:lnTo>
                  <a:lnTo>
                    <a:pt x="1492034" y="0"/>
                  </a:lnTo>
                  <a:lnTo>
                    <a:pt x="1492034" y="6350"/>
                  </a:lnTo>
                  <a:lnTo>
                    <a:pt x="1501279" y="6350"/>
                  </a:lnTo>
                  <a:lnTo>
                    <a:pt x="1501279" y="7620"/>
                  </a:lnTo>
                  <a:lnTo>
                    <a:pt x="2040597" y="7620"/>
                  </a:lnTo>
                  <a:lnTo>
                    <a:pt x="2040597" y="6350"/>
                  </a:lnTo>
                  <a:close/>
                </a:path>
              </a:pathLst>
            </a:custGeom>
            <a:solidFill>
              <a:srgbClr val="2675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4" name="object 2514"/>
            <p:cNvSpPr/>
            <p:nvPr/>
          </p:nvSpPr>
          <p:spPr>
            <a:xfrm>
              <a:off x="2653817" y="6621780"/>
              <a:ext cx="2063114" cy="7620"/>
            </a:xfrm>
            <a:custGeom>
              <a:avLst/>
              <a:gdLst/>
              <a:ahLst/>
              <a:cxnLst/>
              <a:rect l="l" t="t" r="r" b="b"/>
              <a:pathLst>
                <a:path w="2063114" h="7620">
                  <a:moveTo>
                    <a:pt x="530009" y="0"/>
                  </a:moveTo>
                  <a:lnTo>
                    <a:pt x="0" y="0"/>
                  </a:lnTo>
                  <a:lnTo>
                    <a:pt x="3149" y="7620"/>
                  </a:lnTo>
                  <a:lnTo>
                    <a:pt x="522046" y="7620"/>
                  </a:lnTo>
                  <a:lnTo>
                    <a:pt x="530009" y="0"/>
                  </a:lnTo>
                  <a:close/>
                </a:path>
                <a:path w="2063114" h="7620">
                  <a:moveTo>
                    <a:pt x="1180439" y="7620"/>
                  </a:moveTo>
                  <a:lnTo>
                    <a:pt x="1177290" y="0"/>
                  </a:lnTo>
                  <a:lnTo>
                    <a:pt x="702792" y="0"/>
                  </a:lnTo>
                  <a:lnTo>
                    <a:pt x="706602" y="7620"/>
                  </a:lnTo>
                  <a:lnTo>
                    <a:pt x="1180439" y="7620"/>
                  </a:lnTo>
                  <a:close/>
                </a:path>
                <a:path w="2063114" h="7620">
                  <a:moveTo>
                    <a:pt x="2063089" y="7620"/>
                  </a:moveTo>
                  <a:lnTo>
                    <a:pt x="2040636" y="0"/>
                  </a:lnTo>
                  <a:lnTo>
                    <a:pt x="1502346" y="0"/>
                  </a:lnTo>
                  <a:lnTo>
                    <a:pt x="1537182" y="7620"/>
                  </a:lnTo>
                  <a:lnTo>
                    <a:pt x="2063089" y="7620"/>
                  </a:lnTo>
                  <a:close/>
                </a:path>
              </a:pathLst>
            </a:custGeom>
            <a:solidFill>
              <a:srgbClr val="2676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5" name="object 2515"/>
            <p:cNvSpPr/>
            <p:nvPr/>
          </p:nvSpPr>
          <p:spPr>
            <a:xfrm>
              <a:off x="2656967" y="6629400"/>
              <a:ext cx="2087880" cy="7620"/>
            </a:xfrm>
            <a:custGeom>
              <a:avLst/>
              <a:gdLst/>
              <a:ahLst/>
              <a:cxnLst/>
              <a:rect l="l" t="t" r="r" b="b"/>
              <a:pathLst>
                <a:path w="2087879" h="7620">
                  <a:moveTo>
                    <a:pt x="518896" y="0"/>
                  </a:moveTo>
                  <a:lnTo>
                    <a:pt x="0" y="0"/>
                  </a:lnTo>
                  <a:lnTo>
                    <a:pt x="3149" y="7620"/>
                  </a:lnTo>
                  <a:lnTo>
                    <a:pt x="510921" y="7620"/>
                  </a:lnTo>
                  <a:lnTo>
                    <a:pt x="518896" y="0"/>
                  </a:lnTo>
                  <a:close/>
                </a:path>
                <a:path w="2087879" h="7620">
                  <a:moveTo>
                    <a:pt x="1180439" y="7620"/>
                  </a:moveTo>
                  <a:lnTo>
                    <a:pt x="1177290" y="0"/>
                  </a:lnTo>
                  <a:lnTo>
                    <a:pt x="703453" y="0"/>
                  </a:lnTo>
                  <a:lnTo>
                    <a:pt x="707263" y="7620"/>
                  </a:lnTo>
                  <a:lnTo>
                    <a:pt x="1180439" y="7620"/>
                  </a:lnTo>
                  <a:close/>
                </a:path>
                <a:path w="2087879" h="7620">
                  <a:moveTo>
                    <a:pt x="2087435" y="2540"/>
                  </a:moveTo>
                  <a:lnTo>
                    <a:pt x="2063686" y="2540"/>
                  </a:lnTo>
                  <a:lnTo>
                    <a:pt x="2063686" y="0"/>
                  </a:lnTo>
                  <a:lnTo>
                    <a:pt x="1539836" y="0"/>
                  </a:lnTo>
                  <a:lnTo>
                    <a:pt x="1539836" y="2540"/>
                  </a:lnTo>
                  <a:lnTo>
                    <a:pt x="1557248" y="2540"/>
                  </a:lnTo>
                  <a:lnTo>
                    <a:pt x="1557248" y="7620"/>
                  </a:lnTo>
                  <a:lnTo>
                    <a:pt x="2087435" y="7620"/>
                  </a:lnTo>
                  <a:lnTo>
                    <a:pt x="2087435" y="2540"/>
                  </a:lnTo>
                  <a:close/>
                </a:path>
              </a:pathLst>
            </a:custGeom>
            <a:solidFill>
              <a:srgbClr val="2777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6" name="object 2516"/>
            <p:cNvSpPr/>
            <p:nvPr/>
          </p:nvSpPr>
          <p:spPr>
            <a:xfrm>
              <a:off x="2659598" y="6635750"/>
              <a:ext cx="2152015" cy="7620"/>
            </a:xfrm>
            <a:custGeom>
              <a:avLst/>
              <a:gdLst/>
              <a:ahLst/>
              <a:cxnLst/>
              <a:rect l="l" t="t" r="r" b="b"/>
              <a:pathLst>
                <a:path w="2152015" h="7620">
                  <a:moveTo>
                    <a:pt x="1177289" y="0"/>
                  </a:moveTo>
                  <a:lnTo>
                    <a:pt x="703996" y="0"/>
                  </a:lnTo>
                  <a:lnTo>
                    <a:pt x="707806" y="7620"/>
                  </a:lnTo>
                  <a:lnTo>
                    <a:pt x="1175570" y="7620"/>
                  </a:lnTo>
                  <a:lnTo>
                    <a:pt x="1178341" y="2539"/>
                  </a:lnTo>
                  <a:lnTo>
                    <a:pt x="1177289" y="0"/>
                  </a:lnTo>
                  <a:close/>
                </a:path>
                <a:path w="2152015" h="7620">
                  <a:moveTo>
                    <a:pt x="509628" y="0"/>
                  </a:moveTo>
                  <a:lnTo>
                    <a:pt x="0" y="0"/>
                  </a:lnTo>
                  <a:lnTo>
                    <a:pt x="1051" y="2539"/>
                  </a:lnTo>
                  <a:lnTo>
                    <a:pt x="1051" y="7620"/>
                  </a:lnTo>
                  <a:lnTo>
                    <a:pt x="501661" y="7620"/>
                  </a:lnTo>
                  <a:lnTo>
                    <a:pt x="509628" y="0"/>
                  </a:lnTo>
                  <a:close/>
                </a:path>
                <a:path w="2152015" h="7620">
                  <a:moveTo>
                    <a:pt x="2094804" y="0"/>
                  </a:moveTo>
                  <a:lnTo>
                    <a:pt x="1560429" y="0"/>
                  </a:lnTo>
                  <a:lnTo>
                    <a:pt x="1572041" y="2539"/>
                  </a:lnTo>
                  <a:lnTo>
                    <a:pt x="1605061" y="7620"/>
                  </a:lnTo>
                  <a:lnTo>
                    <a:pt x="2151584" y="7620"/>
                  </a:lnTo>
                  <a:lnTo>
                    <a:pt x="2144811" y="6350"/>
                  </a:lnTo>
                  <a:lnTo>
                    <a:pt x="2094804" y="0"/>
                  </a:lnTo>
                  <a:close/>
                </a:path>
              </a:pathLst>
            </a:custGeom>
            <a:solidFill>
              <a:srgbClr val="2778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7" name="object 2517"/>
            <p:cNvSpPr/>
            <p:nvPr/>
          </p:nvSpPr>
          <p:spPr>
            <a:xfrm>
              <a:off x="2660650" y="6643370"/>
              <a:ext cx="2191385" cy="7620"/>
            </a:xfrm>
            <a:custGeom>
              <a:avLst/>
              <a:gdLst/>
              <a:ahLst/>
              <a:cxnLst/>
              <a:rect l="l" t="t" r="r" b="b"/>
              <a:pathLst>
                <a:path w="2191385" h="7620">
                  <a:moveTo>
                    <a:pt x="497954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0" y="7620"/>
                  </a:lnTo>
                  <a:lnTo>
                    <a:pt x="493090" y="7620"/>
                  </a:lnTo>
                  <a:lnTo>
                    <a:pt x="493090" y="5080"/>
                  </a:lnTo>
                  <a:lnTo>
                    <a:pt x="497954" y="5080"/>
                  </a:lnTo>
                  <a:lnTo>
                    <a:pt x="497954" y="0"/>
                  </a:lnTo>
                  <a:close/>
                </a:path>
                <a:path w="2191385" h="7620">
                  <a:moveTo>
                    <a:pt x="1174508" y="0"/>
                  </a:moveTo>
                  <a:lnTo>
                    <a:pt x="706755" y="0"/>
                  </a:lnTo>
                  <a:lnTo>
                    <a:pt x="710565" y="7620"/>
                  </a:lnTo>
                  <a:lnTo>
                    <a:pt x="1170355" y="7620"/>
                  </a:lnTo>
                  <a:lnTo>
                    <a:pt x="1174508" y="0"/>
                  </a:lnTo>
                  <a:close/>
                </a:path>
                <a:path w="2191385" h="7620">
                  <a:moveTo>
                    <a:pt x="2191169" y="7620"/>
                  </a:moveTo>
                  <a:lnTo>
                    <a:pt x="2150529" y="0"/>
                  </a:lnTo>
                  <a:lnTo>
                    <a:pt x="1604010" y="0"/>
                  </a:lnTo>
                  <a:lnTo>
                    <a:pt x="1653540" y="7620"/>
                  </a:lnTo>
                  <a:lnTo>
                    <a:pt x="2191169" y="7620"/>
                  </a:lnTo>
                  <a:close/>
                </a:path>
              </a:pathLst>
            </a:custGeom>
            <a:solidFill>
              <a:srgbClr val="2779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8" name="object 2518"/>
            <p:cNvSpPr/>
            <p:nvPr/>
          </p:nvSpPr>
          <p:spPr>
            <a:xfrm>
              <a:off x="2660649" y="6650990"/>
              <a:ext cx="2204720" cy="7620"/>
            </a:xfrm>
            <a:custGeom>
              <a:avLst/>
              <a:gdLst/>
              <a:ahLst/>
              <a:cxnLst/>
              <a:rect l="l" t="t" r="r" b="b"/>
              <a:pathLst>
                <a:path w="2204720" h="7620">
                  <a:moveTo>
                    <a:pt x="1170362" y="0"/>
                  </a:moveTo>
                  <a:lnTo>
                    <a:pt x="710565" y="0"/>
                  </a:lnTo>
                  <a:lnTo>
                    <a:pt x="714375" y="7619"/>
                  </a:lnTo>
                  <a:lnTo>
                    <a:pt x="1166206" y="7619"/>
                  </a:lnTo>
                  <a:lnTo>
                    <a:pt x="1170362" y="0"/>
                  </a:lnTo>
                  <a:close/>
                </a:path>
                <a:path w="2204720" h="7620">
                  <a:moveTo>
                    <a:pt x="490888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477653" y="7619"/>
                  </a:lnTo>
                  <a:lnTo>
                    <a:pt x="490888" y="0"/>
                  </a:lnTo>
                  <a:close/>
                </a:path>
                <a:path w="2204720" h="7620">
                  <a:moveTo>
                    <a:pt x="2191173" y="0"/>
                  </a:moveTo>
                  <a:lnTo>
                    <a:pt x="1653539" y="0"/>
                  </a:lnTo>
                  <a:lnTo>
                    <a:pt x="1670050" y="2539"/>
                  </a:lnTo>
                  <a:lnTo>
                    <a:pt x="1713738" y="7619"/>
                  </a:lnTo>
                  <a:lnTo>
                    <a:pt x="2184061" y="7619"/>
                  </a:lnTo>
                  <a:lnTo>
                    <a:pt x="2204720" y="2539"/>
                  </a:lnTo>
                  <a:lnTo>
                    <a:pt x="2191173" y="0"/>
                  </a:lnTo>
                  <a:close/>
                </a:path>
              </a:pathLst>
            </a:custGeom>
            <a:solidFill>
              <a:srgbClr val="287A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9" name="object 2519"/>
            <p:cNvSpPr/>
            <p:nvPr/>
          </p:nvSpPr>
          <p:spPr>
            <a:xfrm>
              <a:off x="2660650" y="6657340"/>
              <a:ext cx="2189480" cy="7620"/>
            </a:xfrm>
            <a:custGeom>
              <a:avLst/>
              <a:gdLst/>
              <a:ahLst/>
              <a:cxnLst/>
              <a:rect l="l" t="t" r="r" b="b"/>
              <a:pathLst>
                <a:path w="2189479" h="7620">
                  <a:moveTo>
                    <a:pt x="479856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466623" y="7620"/>
                  </a:lnTo>
                  <a:lnTo>
                    <a:pt x="479856" y="0"/>
                  </a:lnTo>
                  <a:close/>
                </a:path>
                <a:path w="2189479" h="7620">
                  <a:moveTo>
                    <a:pt x="1166888" y="0"/>
                  </a:moveTo>
                  <a:lnTo>
                    <a:pt x="713740" y="0"/>
                  </a:lnTo>
                  <a:lnTo>
                    <a:pt x="717550" y="7620"/>
                  </a:lnTo>
                  <a:lnTo>
                    <a:pt x="1162735" y="7620"/>
                  </a:lnTo>
                  <a:lnTo>
                    <a:pt x="1166888" y="0"/>
                  </a:lnTo>
                  <a:close/>
                </a:path>
                <a:path w="2189479" h="7620">
                  <a:moveTo>
                    <a:pt x="2189226" y="0"/>
                  </a:moveTo>
                  <a:lnTo>
                    <a:pt x="1702816" y="0"/>
                  </a:lnTo>
                  <a:lnTo>
                    <a:pt x="1768348" y="7620"/>
                  </a:lnTo>
                  <a:lnTo>
                    <a:pt x="2158238" y="7620"/>
                  </a:lnTo>
                  <a:lnTo>
                    <a:pt x="2189226" y="0"/>
                  </a:lnTo>
                  <a:close/>
                </a:path>
              </a:pathLst>
            </a:custGeom>
            <a:solidFill>
              <a:srgbClr val="287B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0" name="object 2520"/>
            <p:cNvSpPr/>
            <p:nvPr/>
          </p:nvSpPr>
          <p:spPr>
            <a:xfrm>
              <a:off x="2660650" y="6664960"/>
              <a:ext cx="2155825" cy="7620"/>
            </a:xfrm>
            <a:custGeom>
              <a:avLst/>
              <a:gdLst/>
              <a:ahLst/>
              <a:cxnLst/>
              <a:rect l="l" t="t" r="r" b="b"/>
              <a:pathLst>
                <a:path w="2155825" h="7620">
                  <a:moveTo>
                    <a:pt x="466623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453390" y="7620"/>
                  </a:lnTo>
                  <a:lnTo>
                    <a:pt x="466623" y="0"/>
                  </a:lnTo>
                  <a:close/>
                </a:path>
                <a:path w="2155825" h="7620">
                  <a:moveTo>
                    <a:pt x="1162392" y="0"/>
                  </a:moveTo>
                  <a:lnTo>
                    <a:pt x="717867" y="0"/>
                  </a:lnTo>
                  <a:lnTo>
                    <a:pt x="717867" y="1270"/>
                  </a:lnTo>
                  <a:lnTo>
                    <a:pt x="719772" y="1270"/>
                  </a:lnTo>
                  <a:lnTo>
                    <a:pt x="719772" y="7620"/>
                  </a:lnTo>
                  <a:lnTo>
                    <a:pt x="1160399" y="7620"/>
                  </a:lnTo>
                  <a:lnTo>
                    <a:pt x="1160399" y="1270"/>
                  </a:lnTo>
                  <a:lnTo>
                    <a:pt x="1162392" y="1270"/>
                  </a:lnTo>
                  <a:lnTo>
                    <a:pt x="1162392" y="0"/>
                  </a:lnTo>
                  <a:close/>
                </a:path>
                <a:path w="2155825" h="7620">
                  <a:moveTo>
                    <a:pt x="2155647" y="0"/>
                  </a:moveTo>
                  <a:lnTo>
                    <a:pt x="1773809" y="0"/>
                  </a:lnTo>
                  <a:lnTo>
                    <a:pt x="1773809" y="1270"/>
                  </a:lnTo>
                  <a:lnTo>
                    <a:pt x="1838947" y="1270"/>
                  </a:lnTo>
                  <a:lnTo>
                    <a:pt x="1838947" y="7620"/>
                  </a:lnTo>
                  <a:lnTo>
                    <a:pt x="2140153" y="7620"/>
                  </a:lnTo>
                  <a:lnTo>
                    <a:pt x="2140153" y="1270"/>
                  </a:lnTo>
                  <a:lnTo>
                    <a:pt x="2155647" y="1270"/>
                  </a:lnTo>
                  <a:lnTo>
                    <a:pt x="2155647" y="0"/>
                  </a:lnTo>
                  <a:close/>
                </a:path>
              </a:pathLst>
            </a:custGeom>
            <a:solidFill>
              <a:srgbClr val="287C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1" name="object 2521"/>
            <p:cNvSpPr/>
            <p:nvPr/>
          </p:nvSpPr>
          <p:spPr>
            <a:xfrm>
              <a:off x="2657487" y="6672580"/>
              <a:ext cx="1162050" cy="7620"/>
            </a:xfrm>
            <a:custGeom>
              <a:avLst/>
              <a:gdLst/>
              <a:ahLst/>
              <a:cxnLst/>
              <a:rect l="l" t="t" r="r" b="b"/>
              <a:pathLst>
                <a:path w="1162050" h="7620">
                  <a:moveTo>
                    <a:pt x="456552" y="0"/>
                  </a:moveTo>
                  <a:lnTo>
                    <a:pt x="3162" y="0"/>
                  </a:lnTo>
                  <a:lnTo>
                    <a:pt x="0" y="7620"/>
                  </a:lnTo>
                  <a:lnTo>
                    <a:pt x="445439" y="7620"/>
                  </a:lnTo>
                  <a:lnTo>
                    <a:pt x="456552" y="0"/>
                  </a:lnTo>
                  <a:close/>
                </a:path>
                <a:path w="1162050" h="7620">
                  <a:moveTo>
                    <a:pt x="1161910" y="0"/>
                  </a:moveTo>
                  <a:lnTo>
                    <a:pt x="724522" y="0"/>
                  </a:lnTo>
                  <a:lnTo>
                    <a:pt x="726694" y="7620"/>
                  </a:lnTo>
                  <a:lnTo>
                    <a:pt x="1157947" y="7620"/>
                  </a:lnTo>
                  <a:lnTo>
                    <a:pt x="1161910" y="0"/>
                  </a:lnTo>
                  <a:close/>
                </a:path>
              </a:pathLst>
            </a:custGeom>
            <a:solidFill>
              <a:srgbClr val="297D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2" name="object 2522"/>
            <p:cNvSpPr/>
            <p:nvPr/>
          </p:nvSpPr>
          <p:spPr>
            <a:xfrm>
              <a:off x="2654858" y="6678930"/>
              <a:ext cx="1161415" cy="7620"/>
            </a:xfrm>
            <a:custGeom>
              <a:avLst/>
              <a:gdLst/>
              <a:ahLst/>
              <a:cxnLst/>
              <a:rect l="l" t="t" r="r" b="b"/>
              <a:pathLst>
                <a:path w="1161414" h="7620">
                  <a:moveTo>
                    <a:pt x="449910" y="0"/>
                  </a:moveTo>
                  <a:lnTo>
                    <a:pt x="3162" y="0"/>
                  </a:lnTo>
                  <a:lnTo>
                    <a:pt x="0" y="7620"/>
                  </a:lnTo>
                  <a:lnTo>
                    <a:pt x="438797" y="7620"/>
                  </a:lnTo>
                  <a:lnTo>
                    <a:pt x="449910" y="0"/>
                  </a:lnTo>
                  <a:close/>
                </a:path>
                <a:path w="1161414" h="7620">
                  <a:moveTo>
                    <a:pt x="1161237" y="0"/>
                  </a:moveTo>
                  <a:lnTo>
                    <a:pt x="728954" y="0"/>
                  </a:lnTo>
                  <a:lnTo>
                    <a:pt x="731139" y="7620"/>
                  </a:lnTo>
                  <a:lnTo>
                    <a:pt x="1157274" y="7620"/>
                  </a:lnTo>
                  <a:lnTo>
                    <a:pt x="1161237" y="0"/>
                  </a:lnTo>
                  <a:close/>
                </a:path>
              </a:pathLst>
            </a:custGeom>
            <a:solidFill>
              <a:srgbClr val="297E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3" name="object 2523"/>
            <p:cNvSpPr/>
            <p:nvPr/>
          </p:nvSpPr>
          <p:spPr>
            <a:xfrm>
              <a:off x="2651709" y="6686550"/>
              <a:ext cx="1160780" cy="7620"/>
            </a:xfrm>
            <a:custGeom>
              <a:avLst/>
              <a:gdLst/>
              <a:ahLst/>
              <a:cxnLst/>
              <a:rect l="l" t="t" r="r" b="b"/>
              <a:pathLst>
                <a:path w="1160779" h="7620">
                  <a:moveTo>
                    <a:pt x="441947" y="0"/>
                  </a:moveTo>
                  <a:lnTo>
                    <a:pt x="3149" y="0"/>
                  </a:lnTo>
                  <a:lnTo>
                    <a:pt x="0" y="7620"/>
                  </a:lnTo>
                  <a:lnTo>
                    <a:pt x="430834" y="7620"/>
                  </a:lnTo>
                  <a:lnTo>
                    <a:pt x="441947" y="0"/>
                  </a:lnTo>
                  <a:close/>
                </a:path>
                <a:path w="1160779" h="7620">
                  <a:moveTo>
                    <a:pt x="1160424" y="0"/>
                  </a:moveTo>
                  <a:lnTo>
                    <a:pt x="734288" y="0"/>
                  </a:lnTo>
                  <a:lnTo>
                    <a:pt x="736460" y="7620"/>
                  </a:lnTo>
                  <a:lnTo>
                    <a:pt x="1156462" y="7620"/>
                  </a:lnTo>
                  <a:lnTo>
                    <a:pt x="1160424" y="0"/>
                  </a:lnTo>
                  <a:close/>
                </a:path>
              </a:pathLst>
            </a:custGeom>
            <a:solidFill>
              <a:srgbClr val="297F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4" name="object 2524"/>
            <p:cNvSpPr/>
            <p:nvPr/>
          </p:nvSpPr>
          <p:spPr>
            <a:xfrm>
              <a:off x="2648559" y="6694170"/>
              <a:ext cx="1158875" cy="7620"/>
            </a:xfrm>
            <a:custGeom>
              <a:avLst/>
              <a:gdLst/>
              <a:ahLst/>
              <a:cxnLst/>
              <a:rect l="l" t="t" r="r" b="b"/>
              <a:pathLst>
                <a:path w="1158875" h="7620">
                  <a:moveTo>
                    <a:pt x="433984" y="0"/>
                  </a:moveTo>
                  <a:lnTo>
                    <a:pt x="3149" y="0"/>
                  </a:lnTo>
                  <a:lnTo>
                    <a:pt x="0" y="7620"/>
                  </a:lnTo>
                  <a:lnTo>
                    <a:pt x="422871" y="7620"/>
                  </a:lnTo>
                  <a:lnTo>
                    <a:pt x="433984" y="0"/>
                  </a:lnTo>
                  <a:close/>
                </a:path>
                <a:path w="1158875" h="7620">
                  <a:moveTo>
                    <a:pt x="1158621" y="0"/>
                  </a:moveTo>
                  <a:lnTo>
                    <a:pt x="740156" y="0"/>
                  </a:lnTo>
                  <a:lnTo>
                    <a:pt x="740156" y="3810"/>
                  </a:lnTo>
                  <a:lnTo>
                    <a:pt x="741248" y="3810"/>
                  </a:lnTo>
                  <a:lnTo>
                    <a:pt x="741248" y="7620"/>
                  </a:lnTo>
                  <a:lnTo>
                    <a:pt x="1156195" y="7620"/>
                  </a:lnTo>
                  <a:lnTo>
                    <a:pt x="1156195" y="3810"/>
                  </a:lnTo>
                  <a:lnTo>
                    <a:pt x="1158621" y="3810"/>
                  </a:lnTo>
                  <a:lnTo>
                    <a:pt x="1158621" y="0"/>
                  </a:lnTo>
                  <a:close/>
                </a:path>
              </a:pathLst>
            </a:custGeom>
            <a:solidFill>
              <a:srgbClr val="2A80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5" name="object 2525"/>
            <p:cNvSpPr/>
            <p:nvPr/>
          </p:nvSpPr>
          <p:spPr>
            <a:xfrm>
              <a:off x="2646984" y="6700520"/>
              <a:ext cx="1157605" cy="7620"/>
            </a:xfrm>
            <a:custGeom>
              <a:avLst/>
              <a:gdLst/>
              <a:ahLst/>
              <a:cxnLst/>
              <a:rect l="l" t="t" r="r" b="b"/>
              <a:pathLst>
                <a:path w="1157604" h="7620">
                  <a:moveTo>
                    <a:pt x="424446" y="0"/>
                  </a:moveTo>
                  <a:lnTo>
                    <a:pt x="1574" y="0"/>
                  </a:lnTo>
                  <a:lnTo>
                    <a:pt x="1574" y="254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415404" y="7620"/>
                  </a:lnTo>
                  <a:lnTo>
                    <a:pt x="415404" y="2540"/>
                  </a:lnTo>
                  <a:lnTo>
                    <a:pt x="424446" y="2540"/>
                  </a:lnTo>
                  <a:lnTo>
                    <a:pt x="424446" y="0"/>
                  </a:lnTo>
                  <a:close/>
                </a:path>
                <a:path w="1157604" h="7620">
                  <a:moveTo>
                    <a:pt x="1157287" y="0"/>
                  </a:moveTo>
                  <a:lnTo>
                    <a:pt x="743000" y="0"/>
                  </a:lnTo>
                  <a:lnTo>
                    <a:pt x="745185" y="7620"/>
                  </a:lnTo>
                  <a:lnTo>
                    <a:pt x="1151585" y="7620"/>
                  </a:lnTo>
                  <a:lnTo>
                    <a:pt x="1157287" y="0"/>
                  </a:lnTo>
                  <a:close/>
                </a:path>
              </a:pathLst>
            </a:custGeom>
            <a:solidFill>
              <a:srgbClr val="2A81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6" name="object 2526"/>
            <p:cNvSpPr/>
            <p:nvPr/>
          </p:nvSpPr>
          <p:spPr>
            <a:xfrm>
              <a:off x="2641816" y="6708140"/>
              <a:ext cx="1156970" cy="7620"/>
            </a:xfrm>
            <a:custGeom>
              <a:avLst/>
              <a:gdLst/>
              <a:ahLst/>
              <a:cxnLst/>
              <a:rect l="l" t="t" r="r" b="b"/>
              <a:pathLst>
                <a:path w="1156970" h="7620">
                  <a:moveTo>
                    <a:pt x="411568" y="0"/>
                  </a:moveTo>
                  <a:lnTo>
                    <a:pt x="3848" y="0"/>
                  </a:lnTo>
                  <a:lnTo>
                    <a:pt x="3848" y="1270"/>
                  </a:lnTo>
                  <a:lnTo>
                    <a:pt x="0" y="1270"/>
                  </a:lnTo>
                  <a:lnTo>
                    <a:pt x="0" y="7620"/>
                  </a:lnTo>
                  <a:lnTo>
                    <a:pt x="400786" y="7620"/>
                  </a:lnTo>
                  <a:lnTo>
                    <a:pt x="400786" y="1270"/>
                  </a:lnTo>
                  <a:lnTo>
                    <a:pt x="411568" y="1270"/>
                  </a:lnTo>
                  <a:lnTo>
                    <a:pt x="411568" y="0"/>
                  </a:lnTo>
                  <a:close/>
                </a:path>
                <a:path w="1156970" h="7620">
                  <a:moveTo>
                    <a:pt x="1156754" y="0"/>
                  </a:moveTo>
                  <a:lnTo>
                    <a:pt x="750354" y="0"/>
                  </a:lnTo>
                  <a:lnTo>
                    <a:pt x="752525" y="7620"/>
                  </a:lnTo>
                  <a:lnTo>
                    <a:pt x="1151039" y="7620"/>
                  </a:lnTo>
                  <a:lnTo>
                    <a:pt x="1156754" y="0"/>
                  </a:lnTo>
                  <a:close/>
                </a:path>
              </a:pathLst>
            </a:custGeom>
            <a:solidFill>
              <a:srgbClr val="2A82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7" name="object 2527"/>
            <p:cNvSpPr/>
            <p:nvPr/>
          </p:nvSpPr>
          <p:spPr>
            <a:xfrm>
              <a:off x="2629611" y="6715760"/>
              <a:ext cx="1162685" cy="7620"/>
            </a:xfrm>
            <a:custGeom>
              <a:avLst/>
              <a:gdLst/>
              <a:ahLst/>
              <a:cxnLst/>
              <a:rect l="l" t="t" r="r" b="b"/>
              <a:pathLst>
                <a:path w="1162685" h="7620">
                  <a:moveTo>
                    <a:pt x="403987" y="0"/>
                  </a:moveTo>
                  <a:lnTo>
                    <a:pt x="8610" y="0"/>
                  </a:lnTo>
                  <a:lnTo>
                    <a:pt x="0" y="7620"/>
                  </a:lnTo>
                  <a:lnTo>
                    <a:pt x="382397" y="7620"/>
                  </a:lnTo>
                  <a:lnTo>
                    <a:pt x="403987" y="0"/>
                  </a:lnTo>
                  <a:close/>
                </a:path>
                <a:path w="1162685" h="7620">
                  <a:moveTo>
                    <a:pt x="1162291" y="0"/>
                  </a:moveTo>
                  <a:lnTo>
                    <a:pt x="765086" y="0"/>
                  </a:lnTo>
                  <a:lnTo>
                    <a:pt x="765086" y="2540"/>
                  </a:lnTo>
                  <a:lnTo>
                    <a:pt x="766178" y="2540"/>
                  </a:lnTo>
                  <a:lnTo>
                    <a:pt x="766178" y="7620"/>
                  </a:lnTo>
                  <a:lnTo>
                    <a:pt x="1157376" y="7620"/>
                  </a:lnTo>
                  <a:lnTo>
                    <a:pt x="1157376" y="2540"/>
                  </a:lnTo>
                  <a:lnTo>
                    <a:pt x="1162291" y="2540"/>
                  </a:lnTo>
                  <a:lnTo>
                    <a:pt x="1162291" y="0"/>
                  </a:lnTo>
                  <a:close/>
                </a:path>
              </a:pathLst>
            </a:custGeom>
            <a:solidFill>
              <a:srgbClr val="2B83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8" name="object 2528"/>
            <p:cNvSpPr/>
            <p:nvPr/>
          </p:nvSpPr>
          <p:spPr>
            <a:xfrm>
              <a:off x="2624582" y="6722110"/>
              <a:ext cx="1157605" cy="7620"/>
            </a:xfrm>
            <a:custGeom>
              <a:avLst/>
              <a:gdLst/>
              <a:ahLst/>
              <a:cxnLst/>
              <a:rect l="l" t="t" r="r" b="b"/>
              <a:pathLst>
                <a:path w="1157604" h="7620">
                  <a:moveTo>
                    <a:pt x="385635" y="0"/>
                  </a:moveTo>
                  <a:lnTo>
                    <a:pt x="4318" y="0"/>
                  </a:lnTo>
                  <a:lnTo>
                    <a:pt x="4318" y="381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374408" y="7620"/>
                  </a:lnTo>
                  <a:lnTo>
                    <a:pt x="374408" y="3810"/>
                  </a:lnTo>
                  <a:lnTo>
                    <a:pt x="385635" y="3810"/>
                  </a:lnTo>
                  <a:lnTo>
                    <a:pt x="385635" y="0"/>
                  </a:lnTo>
                  <a:close/>
                </a:path>
                <a:path w="1157604" h="7620">
                  <a:moveTo>
                    <a:pt x="1157452" y="0"/>
                  </a:moveTo>
                  <a:lnTo>
                    <a:pt x="772121" y="0"/>
                  </a:lnTo>
                  <a:lnTo>
                    <a:pt x="772121" y="3810"/>
                  </a:lnTo>
                  <a:lnTo>
                    <a:pt x="772668" y="3810"/>
                  </a:lnTo>
                  <a:lnTo>
                    <a:pt x="772668" y="7620"/>
                  </a:lnTo>
                  <a:lnTo>
                    <a:pt x="1151509" y="7620"/>
                  </a:lnTo>
                  <a:lnTo>
                    <a:pt x="1151509" y="3810"/>
                  </a:lnTo>
                  <a:lnTo>
                    <a:pt x="1157452" y="3810"/>
                  </a:lnTo>
                  <a:lnTo>
                    <a:pt x="1157452" y="0"/>
                  </a:lnTo>
                  <a:close/>
                </a:path>
              </a:pathLst>
            </a:custGeom>
            <a:solidFill>
              <a:srgbClr val="2B84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9" name="object 2529"/>
            <p:cNvSpPr/>
            <p:nvPr/>
          </p:nvSpPr>
          <p:spPr>
            <a:xfrm>
              <a:off x="2613825" y="6729730"/>
              <a:ext cx="1159510" cy="7620"/>
            </a:xfrm>
            <a:custGeom>
              <a:avLst/>
              <a:gdLst/>
              <a:ahLst/>
              <a:cxnLst/>
              <a:rect l="l" t="t" r="r" b="b"/>
              <a:pathLst>
                <a:path w="1159510" h="7620">
                  <a:moveTo>
                    <a:pt x="379336" y="0"/>
                  </a:moveTo>
                  <a:lnTo>
                    <a:pt x="8610" y="0"/>
                  </a:lnTo>
                  <a:lnTo>
                    <a:pt x="0" y="7620"/>
                  </a:lnTo>
                  <a:lnTo>
                    <a:pt x="356031" y="7620"/>
                  </a:lnTo>
                  <a:lnTo>
                    <a:pt x="379336" y="0"/>
                  </a:lnTo>
                  <a:close/>
                </a:path>
                <a:path w="1159510" h="7620">
                  <a:moveTo>
                    <a:pt x="1159294" y="0"/>
                  </a:moveTo>
                  <a:lnTo>
                    <a:pt x="783424" y="0"/>
                  </a:lnTo>
                  <a:lnTo>
                    <a:pt x="783424" y="7620"/>
                  </a:lnTo>
                  <a:lnTo>
                    <a:pt x="1147406" y="7620"/>
                  </a:lnTo>
                  <a:lnTo>
                    <a:pt x="1159294" y="0"/>
                  </a:lnTo>
                  <a:close/>
                </a:path>
              </a:pathLst>
            </a:custGeom>
            <a:solidFill>
              <a:srgbClr val="2B85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0" name="object 2530"/>
            <p:cNvSpPr/>
            <p:nvPr/>
          </p:nvSpPr>
          <p:spPr>
            <a:xfrm>
              <a:off x="2607754" y="6737350"/>
              <a:ext cx="1153795" cy="7620"/>
            </a:xfrm>
            <a:custGeom>
              <a:avLst/>
              <a:gdLst/>
              <a:ahLst/>
              <a:cxnLst/>
              <a:rect l="l" t="t" r="r" b="b"/>
              <a:pathLst>
                <a:path w="1153795" h="7620">
                  <a:moveTo>
                    <a:pt x="360159" y="0"/>
                  </a:moveTo>
                  <a:lnTo>
                    <a:pt x="5346" y="0"/>
                  </a:lnTo>
                  <a:lnTo>
                    <a:pt x="5346" y="1270"/>
                  </a:lnTo>
                  <a:lnTo>
                    <a:pt x="0" y="1270"/>
                  </a:lnTo>
                  <a:lnTo>
                    <a:pt x="0" y="7620"/>
                  </a:lnTo>
                  <a:lnTo>
                    <a:pt x="348500" y="7620"/>
                  </a:lnTo>
                  <a:lnTo>
                    <a:pt x="348500" y="1270"/>
                  </a:lnTo>
                  <a:lnTo>
                    <a:pt x="360159" y="1270"/>
                  </a:lnTo>
                  <a:lnTo>
                    <a:pt x="360159" y="0"/>
                  </a:lnTo>
                  <a:close/>
                </a:path>
                <a:path w="1153795" h="7620">
                  <a:moveTo>
                    <a:pt x="1153477" y="0"/>
                  </a:moveTo>
                  <a:lnTo>
                    <a:pt x="789495" y="0"/>
                  </a:lnTo>
                  <a:lnTo>
                    <a:pt x="789495" y="7620"/>
                  </a:lnTo>
                  <a:lnTo>
                    <a:pt x="1141590" y="7620"/>
                  </a:lnTo>
                  <a:lnTo>
                    <a:pt x="1153477" y="0"/>
                  </a:lnTo>
                  <a:close/>
                </a:path>
              </a:pathLst>
            </a:custGeom>
            <a:solidFill>
              <a:srgbClr val="2C86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1" name="object 2531"/>
            <p:cNvSpPr/>
            <p:nvPr/>
          </p:nvSpPr>
          <p:spPr>
            <a:xfrm>
              <a:off x="2593860" y="6743700"/>
              <a:ext cx="1152525" cy="7620"/>
            </a:xfrm>
            <a:custGeom>
              <a:avLst/>
              <a:gdLst/>
              <a:ahLst/>
              <a:cxnLst/>
              <a:rect l="l" t="t" r="r" b="b"/>
              <a:pathLst>
                <a:path w="1152525" h="7620">
                  <a:moveTo>
                    <a:pt x="356565" y="0"/>
                  </a:moveTo>
                  <a:lnTo>
                    <a:pt x="11112" y="0"/>
                  </a:lnTo>
                  <a:lnTo>
                    <a:pt x="0" y="7620"/>
                  </a:lnTo>
                  <a:lnTo>
                    <a:pt x="333260" y="7620"/>
                  </a:lnTo>
                  <a:lnTo>
                    <a:pt x="356565" y="0"/>
                  </a:lnTo>
                  <a:close/>
                </a:path>
                <a:path w="1152525" h="7620">
                  <a:moveTo>
                    <a:pt x="1152512" y="0"/>
                  </a:moveTo>
                  <a:lnTo>
                    <a:pt x="803389" y="0"/>
                  </a:lnTo>
                  <a:lnTo>
                    <a:pt x="803389" y="6350"/>
                  </a:lnTo>
                  <a:lnTo>
                    <a:pt x="803389" y="7620"/>
                  </a:lnTo>
                  <a:lnTo>
                    <a:pt x="1146467" y="7620"/>
                  </a:lnTo>
                  <a:lnTo>
                    <a:pt x="1146467" y="6350"/>
                  </a:lnTo>
                  <a:lnTo>
                    <a:pt x="1152512" y="6350"/>
                  </a:lnTo>
                  <a:lnTo>
                    <a:pt x="1152512" y="0"/>
                  </a:lnTo>
                  <a:close/>
                </a:path>
              </a:pathLst>
            </a:custGeom>
            <a:solidFill>
              <a:srgbClr val="2C87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2" name="object 2532"/>
            <p:cNvSpPr/>
            <p:nvPr/>
          </p:nvSpPr>
          <p:spPr>
            <a:xfrm>
              <a:off x="2582748" y="6751320"/>
              <a:ext cx="1156970" cy="7620"/>
            </a:xfrm>
            <a:custGeom>
              <a:avLst/>
              <a:gdLst/>
              <a:ahLst/>
              <a:cxnLst/>
              <a:rect l="l" t="t" r="r" b="b"/>
              <a:pathLst>
                <a:path w="1156970" h="7620">
                  <a:moveTo>
                    <a:pt x="344373" y="0"/>
                  </a:moveTo>
                  <a:lnTo>
                    <a:pt x="11112" y="0"/>
                  </a:lnTo>
                  <a:lnTo>
                    <a:pt x="0" y="7620"/>
                  </a:lnTo>
                  <a:lnTo>
                    <a:pt x="321068" y="7620"/>
                  </a:lnTo>
                  <a:lnTo>
                    <a:pt x="344373" y="0"/>
                  </a:lnTo>
                  <a:close/>
                </a:path>
                <a:path w="1156970" h="7620">
                  <a:moveTo>
                    <a:pt x="1156487" y="0"/>
                  </a:moveTo>
                  <a:lnTo>
                    <a:pt x="814501" y="0"/>
                  </a:lnTo>
                  <a:lnTo>
                    <a:pt x="814501" y="7620"/>
                  </a:lnTo>
                  <a:lnTo>
                    <a:pt x="1143381" y="7620"/>
                  </a:lnTo>
                  <a:lnTo>
                    <a:pt x="1156487" y="0"/>
                  </a:lnTo>
                  <a:close/>
                </a:path>
              </a:pathLst>
            </a:custGeom>
            <a:solidFill>
              <a:srgbClr val="2C88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3" name="object 2533"/>
            <p:cNvSpPr/>
            <p:nvPr/>
          </p:nvSpPr>
          <p:spPr>
            <a:xfrm>
              <a:off x="2571635" y="6758940"/>
              <a:ext cx="1155065" cy="7620"/>
            </a:xfrm>
            <a:custGeom>
              <a:avLst/>
              <a:gdLst/>
              <a:ahLst/>
              <a:cxnLst/>
              <a:rect l="l" t="t" r="r" b="b"/>
              <a:pathLst>
                <a:path w="1155064" h="7620">
                  <a:moveTo>
                    <a:pt x="332181" y="0"/>
                  </a:moveTo>
                  <a:lnTo>
                    <a:pt x="11112" y="0"/>
                  </a:lnTo>
                  <a:lnTo>
                    <a:pt x="0" y="7620"/>
                  </a:lnTo>
                  <a:lnTo>
                    <a:pt x="308864" y="7620"/>
                  </a:lnTo>
                  <a:lnTo>
                    <a:pt x="332181" y="0"/>
                  </a:lnTo>
                  <a:close/>
                </a:path>
                <a:path w="1155064" h="7620">
                  <a:moveTo>
                    <a:pt x="1154493" y="0"/>
                  </a:moveTo>
                  <a:lnTo>
                    <a:pt x="825614" y="0"/>
                  </a:lnTo>
                  <a:lnTo>
                    <a:pt x="825614" y="7620"/>
                  </a:lnTo>
                  <a:lnTo>
                    <a:pt x="1141399" y="7620"/>
                  </a:lnTo>
                  <a:lnTo>
                    <a:pt x="1154493" y="0"/>
                  </a:lnTo>
                  <a:close/>
                </a:path>
              </a:pathLst>
            </a:custGeom>
            <a:solidFill>
              <a:srgbClr val="2D8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4" name="object 2534"/>
            <p:cNvSpPr/>
            <p:nvPr/>
          </p:nvSpPr>
          <p:spPr>
            <a:xfrm>
              <a:off x="2560992" y="6765290"/>
              <a:ext cx="1154430" cy="7620"/>
            </a:xfrm>
            <a:custGeom>
              <a:avLst/>
              <a:gdLst/>
              <a:ahLst/>
              <a:cxnLst/>
              <a:rect l="l" t="t" r="r" b="b"/>
              <a:pathLst>
                <a:path w="1154429" h="7620">
                  <a:moveTo>
                    <a:pt x="1154233" y="0"/>
                  </a:moveTo>
                  <a:lnTo>
                    <a:pt x="836257" y="0"/>
                  </a:lnTo>
                  <a:lnTo>
                    <a:pt x="836257" y="7619"/>
                  </a:lnTo>
                  <a:lnTo>
                    <a:pt x="1141137" y="7619"/>
                  </a:lnTo>
                  <a:lnTo>
                    <a:pt x="1154233" y="0"/>
                  </a:lnTo>
                  <a:close/>
                </a:path>
                <a:path w="1154429" h="7620">
                  <a:moveTo>
                    <a:pt x="323401" y="0"/>
                  </a:moveTo>
                  <a:lnTo>
                    <a:pt x="12503" y="0"/>
                  </a:lnTo>
                  <a:lnTo>
                    <a:pt x="6947" y="3809"/>
                  </a:lnTo>
                  <a:lnTo>
                    <a:pt x="0" y="7619"/>
                  </a:lnTo>
                  <a:lnTo>
                    <a:pt x="290378" y="7619"/>
                  </a:lnTo>
                  <a:lnTo>
                    <a:pt x="311747" y="3809"/>
                  </a:lnTo>
                  <a:lnTo>
                    <a:pt x="323401" y="0"/>
                  </a:lnTo>
                  <a:close/>
                </a:path>
              </a:pathLst>
            </a:custGeom>
            <a:solidFill>
              <a:srgbClr val="2D8A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5" name="object 2535"/>
            <p:cNvSpPr/>
            <p:nvPr/>
          </p:nvSpPr>
          <p:spPr>
            <a:xfrm>
              <a:off x="2547086" y="6772910"/>
              <a:ext cx="1155065" cy="7620"/>
            </a:xfrm>
            <a:custGeom>
              <a:avLst/>
              <a:gdLst/>
              <a:ahLst/>
              <a:cxnLst/>
              <a:rect l="l" t="t" r="r" b="b"/>
              <a:pathLst>
                <a:path w="1155064" h="7620">
                  <a:moveTo>
                    <a:pt x="304279" y="0"/>
                  </a:moveTo>
                  <a:lnTo>
                    <a:pt x="13893" y="0"/>
                  </a:lnTo>
                  <a:lnTo>
                    <a:pt x="0" y="7620"/>
                  </a:lnTo>
                  <a:lnTo>
                    <a:pt x="261543" y="7620"/>
                  </a:lnTo>
                  <a:lnTo>
                    <a:pt x="304279" y="0"/>
                  </a:lnTo>
                  <a:close/>
                </a:path>
                <a:path w="1155064" h="7620">
                  <a:moveTo>
                    <a:pt x="1155039" y="0"/>
                  </a:moveTo>
                  <a:lnTo>
                    <a:pt x="850163" y="0"/>
                  </a:lnTo>
                  <a:lnTo>
                    <a:pt x="850163" y="7620"/>
                  </a:lnTo>
                  <a:lnTo>
                    <a:pt x="1141945" y="7620"/>
                  </a:lnTo>
                  <a:lnTo>
                    <a:pt x="1155039" y="0"/>
                  </a:lnTo>
                  <a:close/>
                </a:path>
              </a:pathLst>
            </a:custGeom>
            <a:solidFill>
              <a:srgbClr val="2D8B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6" name="object 2536"/>
            <p:cNvSpPr/>
            <p:nvPr/>
          </p:nvSpPr>
          <p:spPr>
            <a:xfrm>
              <a:off x="2533192" y="6780530"/>
              <a:ext cx="1156335" cy="7620"/>
            </a:xfrm>
            <a:custGeom>
              <a:avLst/>
              <a:gdLst/>
              <a:ahLst/>
              <a:cxnLst/>
              <a:rect l="l" t="t" r="r" b="b"/>
              <a:pathLst>
                <a:path w="1156335" h="7620">
                  <a:moveTo>
                    <a:pt x="275437" y="0"/>
                  </a:moveTo>
                  <a:lnTo>
                    <a:pt x="13893" y="0"/>
                  </a:lnTo>
                  <a:lnTo>
                    <a:pt x="0" y="7620"/>
                  </a:lnTo>
                  <a:lnTo>
                    <a:pt x="232689" y="7620"/>
                  </a:lnTo>
                  <a:lnTo>
                    <a:pt x="275437" y="0"/>
                  </a:lnTo>
                  <a:close/>
                </a:path>
                <a:path w="1156335" h="7620">
                  <a:moveTo>
                    <a:pt x="1155839" y="0"/>
                  </a:moveTo>
                  <a:lnTo>
                    <a:pt x="864057" y="0"/>
                  </a:lnTo>
                  <a:lnTo>
                    <a:pt x="864057" y="7620"/>
                  </a:lnTo>
                  <a:lnTo>
                    <a:pt x="1142733" y="7620"/>
                  </a:lnTo>
                  <a:lnTo>
                    <a:pt x="1155839" y="0"/>
                  </a:lnTo>
                  <a:close/>
                </a:path>
              </a:pathLst>
            </a:custGeom>
            <a:solidFill>
              <a:srgbClr val="2E8C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7" name="object 2537"/>
            <p:cNvSpPr/>
            <p:nvPr/>
          </p:nvSpPr>
          <p:spPr>
            <a:xfrm>
              <a:off x="2523553" y="6786880"/>
              <a:ext cx="1151890" cy="7620"/>
            </a:xfrm>
            <a:custGeom>
              <a:avLst/>
              <a:gdLst/>
              <a:ahLst/>
              <a:cxnLst/>
              <a:rect l="l" t="t" r="r" b="b"/>
              <a:pathLst>
                <a:path w="1151889" h="7620">
                  <a:moveTo>
                    <a:pt x="238772" y="0"/>
                  </a:moveTo>
                  <a:lnTo>
                    <a:pt x="8483" y="0"/>
                  </a:lnTo>
                  <a:lnTo>
                    <a:pt x="8483" y="381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217398" y="7620"/>
                  </a:lnTo>
                  <a:lnTo>
                    <a:pt x="217398" y="3810"/>
                  </a:lnTo>
                  <a:lnTo>
                    <a:pt x="238772" y="3810"/>
                  </a:lnTo>
                  <a:lnTo>
                    <a:pt x="238772" y="0"/>
                  </a:lnTo>
                  <a:close/>
                </a:path>
                <a:path w="1151889" h="7620">
                  <a:moveTo>
                    <a:pt x="1151280" y="0"/>
                  </a:moveTo>
                  <a:lnTo>
                    <a:pt x="873696" y="0"/>
                  </a:lnTo>
                  <a:lnTo>
                    <a:pt x="873696" y="3810"/>
                  </a:lnTo>
                  <a:lnTo>
                    <a:pt x="873696" y="7620"/>
                  </a:lnTo>
                  <a:lnTo>
                    <a:pt x="1142555" y="7620"/>
                  </a:lnTo>
                  <a:lnTo>
                    <a:pt x="1142555" y="3810"/>
                  </a:lnTo>
                  <a:lnTo>
                    <a:pt x="1151280" y="3810"/>
                  </a:lnTo>
                  <a:lnTo>
                    <a:pt x="1151280" y="0"/>
                  </a:lnTo>
                  <a:close/>
                </a:path>
              </a:pathLst>
            </a:custGeom>
            <a:solidFill>
              <a:srgbClr val="2E8D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8" name="object 2538"/>
            <p:cNvSpPr/>
            <p:nvPr/>
          </p:nvSpPr>
          <p:spPr>
            <a:xfrm>
              <a:off x="2503500" y="6794500"/>
              <a:ext cx="1157605" cy="7620"/>
            </a:xfrm>
            <a:custGeom>
              <a:avLst/>
              <a:gdLst/>
              <a:ahLst/>
              <a:cxnLst/>
              <a:rect l="l" t="t" r="r" b="b"/>
              <a:pathLst>
                <a:path w="1157604" h="7620">
                  <a:moveTo>
                    <a:pt x="216090" y="0"/>
                  </a:moveTo>
                  <a:lnTo>
                    <a:pt x="10020" y="0"/>
                  </a:lnTo>
                  <a:lnTo>
                    <a:pt x="10020" y="381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193471" y="7620"/>
                  </a:lnTo>
                  <a:lnTo>
                    <a:pt x="193471" y="3810"/>
                  </a:lnTo>
                  <a:lnTo>
                    <a:pt x="216090" y="3810"/>
                  </a:lnTo>
                  <a:lnTo>
                    <a:pt x="216090" y="0"/>
                  </a:lnTo>
                  <a:close/>
                </a:path>
                <a:path w="1157604" h="7620">
                  <a:moveTo>
                    <a:pt x="1157147" y="0"/>
                  </a:moveTo>
                  <a:lnTo>
                    <a:pt x="893749" y="0"/>
                  </a:lnTo>
                  <a:lnTo>
                    <a:pt x="893749" y="7620"/>
                  </a:lnTo>
                  <a:lnTo>
                    <a:pt x="1135303" y="7620"/>
                  </a:lnTo>
                  <a:lnTo>
                    <a:pt x="1157147" y="0"/>
                  </a:lnTo>
                  <a:close/>
                </a:path>
              </a:pathLst>
            </a:custGeom>
            <a:solidFill>
              <a:srgbClr val="2E8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9" name="object 2539"/>
            <p:cNvSpPr/>
            <p:nvPr/>
          </p:nvSpPr>
          <p:spPr>
            <a:xfrm>
              <a:off x="2478430" y="6802120"/>
              <a:ext cx="1158875" cy="7620"/>
            </a:xfrm>
            <a:custGeom>
              <a:avLst/>
              <a:gdLst/>
              <a:ahLst/>
              <a:cxnLst/>
              <a:rect l="l" t="t" r="r" b="b"/>
              <a:pathLst>
                <a:path w="1158875" h="7620">
                  <a:moveTo>
                    <a:pt x="206616" y="0"/>
                  </a:moveTo>
                  <a:lnTo>
                    <a:pt x="20053" y="0"/>
                  </a:lnTo>
                  <a:lnTo>
                    <a:pt x="0" y="7620"/>
                  </a:lnTo>
                  <a:lnTo>
                    <a:pt x="158889" y="7620"/>
                  </a:lnTo>
                  <a:lnTo>
                    <a:pt x="206616" y="0"/>
                  </a:lnTo>
                  <a:close/>
                </a:path>
                <a:path w="1158875" h="7620">
                  <a:moveTo>
                    <a:pt x="1158544" y="0"/>
                  </a:moveTo>
                  <a:lnTo>
                    <a:pt x="918819" y="0"/>
                  </a:lnTo>
                  <a:lnTo>
                    <a:pt x="918819" y="1270"/>
                  </a:lnTo>
                  <a:lnTo>
                    <a:pt x="916914" y="1270"/>
                  </a:lnTo>
                  <a:lnTo>
                    <a:pt x="916914" y="7620"/>
                  </a:lnTo>
                  <a:lnTo>
                    <a:pt x="1147622" y="7620"/>
                  </a:lnTo>
                  <a:lnTo>
                    <a:pt x="1147622" y="1270"/>
                  </a:lnTo>
                  <a:lnTo>
                    <a:pt x="1158544" y="1270"/>
                  </a:lnTo>
                  <a:lnTo>
                    <a:pt x="1158544" y="0"/>
                  </a:lnTo>
                  <a:close/>
                </a:path>
              </a:pathLst>
            </a:custGeom>
            <a:solidFill>
              <a:srgbClr val="2F8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0" name="object 2540"/>
            <p:cNvSpPr/>
            <p:nvPr/>
          </p:nvSpPr>
          <p:spPr>
            <a:xfrm>
              <a:off x="2462238" y="6808470"/>
              <a:ext cx="1158875" cy="7620"/>
            </a:xfrm>
            <a:custGeom>
              <a:avLst/>
              <a:gdLst/>
              <a:ahLst/>
              <a:cxnLst/>
              <a:rect l="l" t="t" r="r" b="b"/>
              <a:pathLst>
                <a:path w="1158875" h="7620">
                  <a:moveTo>
                    <a:pt x="163144" y="0"/>
                  </a:moveTo>
                  <a:lnTo>
                    <a:pt x="11176" y="0"/>
                  </a:lnTo>
                  <a:lnTo>
                    <a:pt x="11176" y="6350"/>
                  </a:lnTo>
                  <a:lnTo>
                    <a:pt x="0" y="6350"/>
                  </a:lnTo>
                  <a:lnTo>
                    <a:pt x="0" y="7620"/>
                  </a:lnTo>
                  <a:lnTo>
                    <a:pt x="139280" y="7620"/>
                  </a:lnTo>
                  <a:lnTo>
                    <a:pt x="139280" y="6350"/>
                  </a:lnTo>
                  <a:lnTo>
                    <a:pt x="163144" y="6350"/>
                  </a:lnTo>
                  <a:lnTo>
                    <a:pt x="163144" y="0"/>
                  </a:lnTo>
                  <a:close/>
                </a:path>
                <a:path w="1158875" h="7620">
                  <a:moveTo>
                    <a:pt x="1158354" y="0"/>
                  </a:moveTo>
                  <a:lnTo>
                    <a:pt x="931964" y="0"/>
                  </a:lnTo>
                  <a:lnTo>
                    <a:pt x="927392" y="7620"/>
                  </a:lnTo>
                  <a:lnTo>
                    <a:pt x="1136510" y="7620"/>
                  </a:lnTo>
                  <a:lnTo>
                    <a:pt x="1158354" y="0"/>
                  </a:lnTo>
                  <a:close/>
                </a:path>
              </a:pathLst>
            </a:custGeom>
            <a:solidFill>
              <a:srgbClr val="2F9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1" name="object 2541"/>
            <p:cNvSpPr/>
            <p:nvPr/>
          </p:nvSpPr>
          <p:spPr>
            <a:xfrm>
              <a:off x="2428290" y="6816090"/>
              <a:ext cx="1170940" cy="7620"/>
            </a:xfrm>
            <a:custGeom>
              <a:avLst/>
              <a:gdLst/>
              <a:ahLst/>
              <a:cxnLst/>
              <a:rect l="l" t="t" r="r" b="b"/>
              <a:pathLst>
                <a:path w="1170939" h="7620">
                  <a:moveTo>
                    <a:pt x="149364" y="0"/>
                  </a:moveTo>
                  <a:lnTo>
                    <a:pt x="16967" y="0"/>
                  </a:lnTo>
                  <a:lnTo>
                    <a:pt x="16967" y="6350"/>
                  </a:lnTo>
                  <a:lnTo>
                    <a:pt x="0" y="6350"/>
                  </a:lnTo>
                  <a:lnTo>
                    <a:pt x="0" y="7620"/>
                  </a:lnTo>
                  <a:lnTo>
                    <a:pt x="113995" y="7620"/>
                  </a:lnTo>
                  <a:lnTo>
                    <a:pt x="113995" y="6350"/>
                  </a:lnTo>
                  <a:lnTo>
                    <a:pt x="149364" y="6350"/>
                  </a:lnTo>
                  <a:lnTo>
                    <a:pt x="149364" y="0"/>
                  </a:lnTo>
                  <a:close/>
                </a:path>
                <a:path w="1170939" h="7620">
                  <a:moveTo>
                    <a:pt x="1170457" y="0"/>
                  </a:moveTo>
                  <a:lnTo>
                    <a:pt x="961339" y="0"/>
                  </a:lnTo>
                  <a:lnTo>
                    <a:pt x="956767" y="7620"/>
                  </a:lnTo>
                  <a:lnTo>
                    <a:pt x="1148613" y="7620"/>
                  </a:lnTo>
                  <a:lnTo>
                    <a:pt x="1170457" y="0"/>
                  </a:lnTo>
                  <a:close/>
                </a:path>
              </a:pathLst>
            </a:custGeom>
            <a:solidFill>
              <a:srgbClr val="2F91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2" name="object 2542"/>
            <p:cNvSpPr/>
            <p:nvPr/>
          </p:nvSpPr>
          <p:spPr>
            <a:xfrm>
              <a:off x="2402839" y="6823710"/>
              <a:ext cx="1174115" cy="7620"/>
            </a:xfrm>
            <a:custGeom>
              <a:avLst/>
              <a:gdLst/>
              <a:ahLst/>
              <a:cxnLst/>
              <a:rect l="l" t="t" r="r" b="b"/>
              <a:pathLst>
                <a:path w="1174114" h="7620">
                  <a:moveTo>
                    <a:pt x="1174072" y="0"/>
                  </a:moveTo>
                  <a:lnTo>
                    <a:pt x="982218" y="0"/>
                  </a:lnTo>
                  <a:lnTo>
                    <a:pt x="979170" y="5080"/>
                  </a:lnTo>
                  <a:lnTo>
                    <a:pt x="976968" y="7620"/>
                  </a:lnTo>
                  <a:lnTo>
                    <a:pt x="1147211" y="7620"/>
                  </a:lnTo>
                  <a:lnTo>
                    <a:pt x="1159510" y="5080"/>
                  </a:lnTo>
                  <a:lnTo>
                    <a:pt x="1174072" y="0"/>
                  </a:lnTo>
                  <a:close/>
                </a:path>
                <a:path w="1174114" h="7620">
                  <a:moveTo>
                    <a:pt x="123952" y="0"/>
                  </a:moveTo>
                  <a:lnTo>
                    <a:pt x="22629" y="0"/>
                  </a:lnTo>
                  <a:lnTo>
                    <a:pt x="0" y="5080"/>
                  </a:lnTo>
                  <a:lnTo>
                    <a:pt x="123952" y="0"/>
                  </a:lnTo>
                  <a:close/>
                </a:path>
              </a:pathLst>
            </a:custGeom>
            <a:solidFill>
              <a:srgbClr val="3092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3" name="object 2543"/>
            <p:cNvSpPr/>
            <p:nvPr/>
          </p:nvSpPr>
          <p:spPr>
            <a:xfrm>
              <a:off x="3374305" y="6830060"/>
              <a:ext cx="182245" cy="7620"/>
            </a:xfrm>
            <a:custGeom>
              <a:avLst/>
              <a:gdLst/>
              <a:ahLst/>
              <a:cxnLst/>
              <a:rect l="l" t="t" r="r" b="b"/>
              <a:pathLst>
                <a:path w="182245" h="7620">
                  <a:moveTo>
                    <a:pt x="181895" y="0"/>
                  </a:moveTo>
                  <a:lnTo>
                    <a:pt x="6603" y="0"/>
                  </a:lnTo>
                  <a:lnTo>
                    <a:pt x="0" y="7620"/>
                  </a:lnTo>
                  <a:lnTo>
                    <a:pt x="144998" y="7620"/>
                  </a:lnTo>
                  <a:lnTo>
                    <a:pt x="181895" y="0"/>
                  </a:lnTo>
                  <a:close/>
                </a:path>
              </a:pathLst>
            </a:custGeom>
            <a:solidFill>
              <a:srgbClr val="3093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4" name="object 2544"/>
            <p:cNvSpPr/>
            <p:nvPr/>
          </p:nvSpPr>
          <p:spPr>
            <a:xfrm>
              <a:off x="3367701" y="6837680"/>
              <a:ext cx="151765" cy="7620"/>
            </a:xfrm>
            <a:custGeom>
              <a:avLst/>
              <a:gdLst/>
              <a:ahLst/>
              <a:cxnLst/>
              <a:rect l="l" t="t" r="r" b="b"/>
              <a:pathLst>
                <a:path w="151764" h="7620">
                  <a:moveTo>
                    <a:pt x="151602" y="0"/>
                  </a:moveTo>
                  <a:lnTo>
                    <a:pt x="6603" y="0"/>
                  </a:lnTo>
                  <a:lnTo>
                    <a:pt x="0" y="7620"/>
                  </a:lnTo>
                  <a:lnTo>
                    <a:pt x="114705" y="7620"/>
                  </a:lnTo>
                  <a:lnTo>
                    <a:pt x="151602" y="0"/>
                  </a:lnTo>
                  <a:close/>
                </a:path>
              </a:pathLst>
            </a:custGeom>
            <a:solidFill>
              <a:srgbClr val="3094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5" name="object 2545"/>
            <p:cNvSpPr/>
            <p:nvPr/>
          </p:nvSpPr>
          <p:spPr>
            <a:xfrm>
              <a:off x="3360102" y="6845300"/>
              <a:ext cx="116205" cy="7620"/>
            </a:xfrm>
            <a:custGeom>
              <a:avLst/>
              <a:gdLst/>
              <a:ahLst/>
              <a:cxnLst/>
              <a:rect l="l" t="t" r="r" b="b"/>
              <a:pathLst>
                <a:path w="116204" h="7620">
                  <a:moveTo>
                    <a:pt x="116154" y="0"/>
                  </a:moveTo>
                  <a:lnTo>
                    <a:pt x="6489" y="0"/>
                  </a:lnTo>
                  <a:lnTo>
                    <a:pt x="6489" y="254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97701" y="7620"/>
                  </a:lnTo>
                  <a:lnTo>
                    <a:pt x="97701" y="2540"/>
                  </a:lnTo>
                  <a:lnTo>
                    <a:pt x="116154" y="2540"/>
                  </a:lnTo>
                  <a:lnTo>
                    <a:pt x="116154" y="0"/>
                  </a:lnTo>
                  <a:close/>
                </a:path>
              </a:pathLst>
            </a:custGeom>
            <a:solidFill>
              <a:srgbClr val="319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6" name="object 2546"/>
            <p:cNvSpPr/>
            <p:nvPr/>
          </p:nvSpPr>
          <p:spPr>
            <a:xfrm>
              <a:off x="3349307" y="6851650"/>
              <a:ext cx="99695" cy="6350"/>
            </a:xfrm>
            <a:custGeom>
              <a:avLst/>
              <a:gdLst/>
              <a:ahLst/>
              <a:cxnLst/>
              <a:rect l="l" t="t" r="r" b="b"/>
              <a:pathLst>
                <a:path w="99695" h="6350">
                  <a:moveTo>
                    <a:pt x="99275" y="0"/>
                  </a:moveTo>
                  <a:lnTo>
                    <a:pt x="6743" y="0"/>
                  </a:lnTo>
                  <a:lnTo>
                    <a:pt x="6743" y="1270"/>
                  </a:lnTo>
                  <a:lnTo>
                    <a:pt x="0" y="1270"/>
                  </a:lnTo>
                  <a:lnTo>
                    <a:pt x="0" y="6350"/>
                  </a:lnTo>
                  <a:lnTo>
                    <a:pt x="50482" y="6350"/>
                  </a:lnTo>
                  <a:lnTo>
                    <a:pt x="50482" y="1270"/>
                  </a:lnTo>
                  <a:lnTo>
                    <a:pt x="99275" y="1270"/>
                  </a:lnTo>
                  <a:lnTo>
                    <a:pt x="99275" y="0"/>
                  </a:lnTo>
                  <a:close/>
                </a:path>
              </a:pathLst>
            </a:custGeom>
            <a:solidFill>
              <a:srgbClr val="3196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7" name="object 2547"/>
            <p:cNvSpPr/>
            <p:nvPr/>
          </p:nvSpPr>
          <p:spPr>
            <a:xfrm>
              <a:off x="1831339" y="5673090"/>
              <a:ext cx="3034030" cy="1184910"/>
            </a:xfrm>
            <a:custGeom>
              <a:avLst/>
              <a:gdLst/>
              <a:ahLst/>
              <a:cxnLst/>
              <a:rect l="l" t="t" r="r" b="b"/>
              <a:pathLst>
                <a:path w="3034029" h="1184909">
                  <a:moveTo>
                    <a:pt x="1315720" y="494030"/>
                  </a:moveTo>
                  <a:lnTo>
                    <a:pt x="1283970" y="435610"/>
                  </a:lnTo>
                  <a:lnTo>
                    <a:pt x="1239520" y="403860"/>
                  </a:lnTo>
                  <a:lnTo>
                    <a:pt x="1189990" y="369570"/>
                  </a:lnTo>
                  <a:lnTo>
                    <a:pt x="1129030" y="345440"/>
                  </a:lnTo>
                  <a:lnTo>
                    <a:pt x="1042670" y="313690"/>
                  </a:lnTo>
                  <a:lnTo>
                    <a:pt x="923290" y="298450"/>
                  </a:lnTo>
                  <a:lnTo>
                    <a:pt x="765810" y="292100"/>
                  </a:lnTo>
                  <a:lnTo>
                    <a:pt x="681990" y="287020"/>
                  </a:lnTo>
                  <a:lnTo>
                    <a:pt x="585470" y="287020"/>
                  </a:lnTo>
                  <a:lnTo>
                    <a:pt x="515620" y="280670"/>
                  </a:lnTo>
                  <a:lnTo>
                    <a:pt x="421640" y="267970"/>
                  </a:lnTo>
                  <a:lnTo>
                    <a:pt x="350520" y="261620"/>
                  </a:lnTo>
                  <a:lnTo>
                    <a:pt x="289560" y="242570"/>
                  </a:lnTo>
                  <a:lnTo>
                    <a:pt x="224790" y="224790"/>
                  </a:lnTo>
                  <a:lnTo>
                    <a:pt x="180340" y="203200"/>
                  </a:lnTo>
                  <a:lnTo>
                    <a:pt x="180340" y="237490"/>
                  </a:lnTo>
                  <a:lnTo>
                    <a:pt x="209550" y="280670"/>
                  </a:lnTo>
                  <a:lnTo>
                    <a:pt x="257810" y="332740"/>
                  </a:lnTo>
                  <a:lnTo>
                    <a:pt x="335280" y="379730"/>
                  </a:lnTo>
                  <a:lnTo>
                    <a:pt x="375920" y="410210"/>
                  </a:lnTo>
                  <a:lnTo>
                    <a:pt x="438150" y="435610"/>
                  </a:lnTo>
                  <a:lnTo>
                    <a:pt x="501650" y="450850"/>
                  </a:lnTo>
                  <a:lnTo>
                    <a:pt x="572770" y="474980"/>
                  </a:lnTo>
                  <a:lnTo>
                    <a:pt x="650240" y="494030"/>
                  </a:lnTo>
                  <a:lnTo>
                    <a:pt x="736600" y="506730"/>
                  </a:lnTo>
                  <a:lnTo>
                    <a:pt x="845820" y="518160"/>
                  </a:lnTo>
                  <a:lnTo>
                    <a:pt x="948690" y="528320"/>
                  </a:lnTo>
                  <a:lnTo>
                    <a:pt x="727710" y="552450"/>
                  </a:lnTo>
                  <a:lnTo>
                    <a:pt x="557530" y="584200"/>
                  </a:lnTo>
                  <a:lnTo>
                    <a:pt x="469900" y="605790"/>
                  </a:lnTo>
                  <a:lnTo>
                    <a:pt x="405130" y="636270"/>
                  </a:lnTo>
                  <a:lnTo>
                    <a:pt x="350520" y="660400"/>
                  </a:lnTo>
                  <a:lnTo>
                    <a:pt x="273050" y="676910"/>
                  </a:lnTo>
                  <a:lnTo>
                    <a:pt x="163830" y="694690"/>
                  </a:lnTo>
                  <a:lnTo>
                    <a:pt x="0" y="707390"/>
                  </a:lnTo>
                  <a:lnTo>
                    <a:pt x="60960" y="726440"/>
                  </a:lnTo>
                  <a:lnTo>
                    <a:pt x="109220" y="739140"/>
                  </a:lnTo>
                  <a:lnTo>
                    <a:pt x="180340" y="748030"/>
                  </a:lnTo>
                  <a:lnTo>
                    <a:pt x="241300" y="755650"/>
                  </a:lnTo>
                  <a:lnTo>
                    <a:pt x="375920" y="760730"/>
                  </a:lnTo>
                  <a:lnTo>
                    <a:pt x="501650" y="755650"/>
                  </a:lnTo>
                  <a:lnTo>
                    <a:pt x="633730" y="741680"/>
                  </a:lnTo>
                  <a:lnTo>
                    <a:pt x="753110" y="726440"/>
                  </a:lnTo>
                  <a:lnTo>
                    <a:pt x="862330" y="707390"/>
                  </a:lnTo>
                  <a:lnTo>
                    <a:pt x="948690" y="688340"/>
                  </a:lnTo>
                  <a:lnTo>
                    <a:pt x="908050" y="720090"/>
                  </a:lnTo>
                  <a:lnTo>
                    <a:pt x="862330" y="748030"/>
                  </a:lnTo>
                  <a:lnTo>
                    <a:pt x="830580" y="779780"/>
                  </a:lnTo>
                  <a:lnTo>
                    <a:pt x="797560" y="805180"/>
                  </a:lnTo>
                  <a:lnTo>
                    <a:pt x="797560" y="831850"/>
                  </a:lnTo>
                  <a:lnTo>
                    <a:pt x="797560" y="863600"/>
                  </a:lnTo>
                  <a:lnTo>
                    <a:pt x="797560" y="891540"/>
                  </a:lnTo>
                  <a:lnTo>
                    <a:pt x="814070" y="928370"/>
                  </a:lnTo>
                  <a:lnTo>
                    <a:pt x="830580" y="965200"/>
                  </a:lnTo>
                  <a:lnTo>
                    <a:pt x="830580" y="999490"/>
                  </a:lnTo>
                  <a:lnTo>
                    <a:pt x="814070" y="1036320"/>
                  </a:lnTo>
                  <a:lnTo>
                    <a:pt x="782320" y="1064260"/>
                  </a:lnTo>
                  <a:lnTo>
                    <a:pt x="736600" y="1096010"/>
                  </a:lnTo>
                  <a:lnTo>
                    <a:pt x="698500" y="1117600"/>
                  </a:lnTo>
                  <a:lnTo>
                    <a:pt x="633730" y="1141730"/>
                  </a:lnTo>
                  <a:lnTo>
                    <a:pt x="572770" y="1154430"/>
                  </a:lnTo>
                  <a:lnTo>
                    <a:pt x="727710" y="1148080"/>
                  </a:lnTo>
                  <a:lnTo>
                    <a:pt x="878840" y="1123950"/>
                  </a:lnTo>
                  <a:lnTo>
                    <a:pt x="1042670" y="1096010"/>
                  </a:lnTo>
                  <a:lnTo>
                    <a:pt x="1174750" y="1052830"/>
                  </a:lnTo>
                  <a:lnTo>
                    <a:pt x="1239520" y="1029970"/>
                  </a:lnTo>
                  <a:lnTo>
                    <a:pt x="1283970" y="999490"/>
                  </a:lnTo>
                  <a:lnTo>
                    <a:pt x="1325880" y="975360"/>
                  </a:lnTo>
                  <a:lnTo>
                    <a:pt x="1355090" y="947420"/>
                  </a:lnTo>
                  <a:lnTo>
                    <a:pt x="1386840" y="915670"/>
                  </a:lnTo>
                  <a:lnTo>
                    <a:pt x="1386840" y="887730"/>
                  </a:lnTo>
                  <a:lnTo>
                    <a:pt x="1386840" y="855980"/>
                  </a:lnTo>
                  <a:lnTo>
                    <a:pt x="1370330" y="826770"/>
                  </a:lnTo>
                  <a:lnTo>
                    <a:pt x="1435100" y="850900"/>
                  </a:lnTo>
                  <a:lnTo>
                    <a:pt x="1480820" y="891540"/>
                  </a:lnTo>
                  <a:lnTo>
                    <a:pt x="1521460" y="941070"/>
                  </a:lnTo>
                  <a:lnTo>
                    <a:pt x="1550670" y="999490"/>
                  </a:lnTo>
                  <a:lnTo>
                    <a:pt x="1567180" y="1052830"/>
                  </a:lnTo>
                  <a:lnTo>
                    <a:pt x="1567180" y="1107440"/>
                  </a:lnTo>
                  <a:lnTo>
                    <a:pt x="1567180" y="1129030"/>
                  </a:lnTo>
                  <a:lnTo>
                    <a:pt x="1550670" y="1154430"/>
                  </a:lnTo>
                  <a:lnTo>
                    <a:pt x="1535430" y="1173480"/>
                  </a:lnTo>
                  <a:lnTo>
                    <a:pt x="1512570" y="1184910"/>
                  </a:lnTo>
                  <a:lnTo>
                    <a:pt x="1615439" y="1178560"/>
                  </a:lnTo>
                  <a:lnTo>
                    <a:pt x="1731010" y="1154430"/>
                  </a:lnTo>
                  <a:lnTo>
                    <a:pt x="1840230" y="1117600"/>
                  </a:lnTo>
                  <a:lnTo>
                    <a:pt x="1911350" y="1076960"/>
                  </a:lnTo>
                  <a:lnTo>
                    <a:pt x="1959610" y="1046480"/>
                  </a:lnTo>
                  <a:lnTo>
                    <a:pt x="1991360" y="993140"/>
                  </a:lnTo>
                  <a:lnTo>
                    <a:pt x="2007870" y="965200"/>
                  </a:lnTo>
                  <a:lnTo>
                    <a:pt x="1991360" y="928370"/>
                  </a:lnTo>
                  <a:lnTo>
                    <a:pt x="1976120" y="891540"/>
                  </a:lnTo>
                  <a:lnTo>
                    <a:pt x="1943100" y="855980"/>
                  </a:lnTo>
                  <a:lnTo>
                    <a:pt x="1905000" y="815340"/>
                  </a:lnTo>
                  <a:lnTo>
                    <a:pt x="1959610" y="820420"/>
                  </a:lnTo>
                  <a:lnTo>
                    <a:pt x="2024380" y="831850"/>
                  </a:lnTo>
                  <a:lnTo>
                    <a:pt x="2085339" y="836930"/>
                  </a:lnTo>
                  <a:lnTo>
                    <a:pt x="2139950" y="855980"/>
                  </a:lnTo>
                  <a:lnTo>
                    <a:pt x="2188210" y="869950"/>
                  </a:lnTo>
                  <a:lnTo>
                    <a:pt x="2232660" y="887730"/>
                  </a:lnTo>
                  <a:lnTo>
                    <a:pt x="2265680" y="904240"/>
                  </a:lnTo>
                  <a:lnTo>
                    <a:pt x="2280920" y="928370"/>
                  </a:lnTo>
                  <a:lnTo>
                    <a:pt x="2320290" y="947420"/>
                  </a:lnTo>
                  <a:lnTo>
                    <a:pt x="2400300" y="965200"/>
                  </a:lnTo>
                  <a:lnTo>
                    <a:pt x="2500630" y="980440"/>
                  </a:lnTo>
                  <a:lnTo>
                    <a:pt x="2609850" y="993140"/>
                  </a:lnTo>
                  <a:lnTo>
                    <a:pt x="2727960" y="999490"/>
                  </a:lnTo>
                  <a:lnTo>
                    <a:pt x="2853690" y="999490"/>
                  </a:lnTo>
                  <a:lnTo>
                    <a:pt x="2956560" y="999490"/>
                  </a:lnTo>
                  <a:lnTo>
                    <a:pt x="3034030" y="980440"/>
                  </a:lnTo>
                  <a:lnTo>
                    <a:pt x="2973070" y="969010"/>
                  </a:lnTo>
                  <a:lnTo>
                    <a:pt x="2893060" y="958850"/>
                  </a:lnTo>
                  <a:lnTo>
                    <a:pt x="2821940" y="934720"/>
                  </a:lnTo>
                  <a:lnTo>
                    <a:pt x="2760980" y="915670"/>
                  </a:lnTo>
                  <a:lnTo>
                    <a:pt x="2696210" y="891540"/>
                  </a:lnTo>
                  <a:lnTo>
                    <a:pt x="2658110" y="876300"/>
                  </a:lnTo>
                  <a:lnTo>
                    <a:pt x="2609850" y="850900"/>
                  </a:lnTo>
                  <a:lnTo>
                    <a:pt x="2609850" y="826770"/>
                  </a:lnTo>
                  <a:lnTo>
                    <a:pt x="2597150" y="810260"/>
                  </a:lnTo>
                  <a:lnTo>
                    <a:pt x="2564130" y="779780"/>
                  </a:lnTo>
                  <a:lnTo>
                    <a:pt x="2515870" y="741680"/>
                  </a:lnTo>
                  <a:lnTo>
                    <a:pt x="2461260" y="715010"/>
                  </a:lnTo>
                  <a:lnTo>
                    <a:pt x="2383790" y="681990"/>
                  </a:lnTo>
                  <a:lnTo>
                    <a:pt x="2297430" y="660400"/>
                  </a:lnTo>
                  <a:lnTo>
                    <a:pt x="2249170" y="648970"/>
                  </a:lnTo>
                  <a:lnTo>
                    <a:pt x="2204720" y="642620"/>
                  </a:lnTo>
                  <a:lnTo>
                    <a:pt x="2139950" y="642620"/>
                  </a:lnTo>
                  <a:lnTo>
                    <a:pt x="2085339" y="642620"/>
                  </a:lnTo>
                  <a:lnTo>
                    <a:pt x="2171700" y="617220"/>
                  </a:lnTo>
                  <a:lnTo>
                    <a:pt x="2265680" y="595630"/>
                  </a:lnTo>
                  <a:lnTo>
                    <a:pt x="2383790" y="584200"/>
                  </a:lnTo>
                  <a:lnTo>
                    <a:pt x="2500630" y="571500"/>
                  </a:lnTo>
                  <a:lnTo>
                    <a:pt x="2641600" y="565150"/>
                  </a:lnTo>
                  <a:lnTo>
                    <a:pt x="2760980" y="565150"/>
                  </a:lnTo>
                  <a:lnTo>
                    <a:pt x="2876550" y="571500"/>
                  </a:lnTo>
                  <a:lnTo>
                    <a:pt x="2985770" y="577850"/>
                  </a:lnTo>
                  <a:lnTo>
                    <a:pt x="2908300" y="539750"/>
                  </a:lnTo>
                  <a:lnTo>
                    <a:pt x="2790190" y="506730"/>
                  </a:lnTo>
                  <a:lnTo>
                    <a:pt x="2641600" y="468630"/>
                  </a:lnTo>
                  <a:lnTo>
                    <a:pt x="2477770" y="447040"/>
                  </a:lnTo>
                  <a:lnTo>
                    <a:pt x="2383790" y="440690"/>
                  </a:lnTo>
                  <a:lnTo>
                    <a:pt x="2297430" y="435610"/>
                  </a:lnTo>
                  <a:lnTo>
                    <a:pt x="2219960" y="435610"/>
                  </a:lnTo>
                  <a:lnTo>
                    <a:pt x="2123440" y="440690"/>
                  </a:lnTo>
                  <a:lnTo>
                    <a:pt x="2053589" y="447040"/>
                  </a:lnTo>
                  <a:lnTo>
                    <a:pt x="1976120" y="462280"/>
                  </a:lnTo>
                  <a:lnTo>
                    <a:pt x="1911350" y="487680"/>
                  </a:lnTo>
                  <a:lnTo>
                    <a:pt x="1856739" y="511810"/>
                  </a:lnTo>
                  <a:lnTo>
                    <a:pt x="1911350" y="468630"/>
                  </a:lnTo>
                  <a:lnTo>
                    <a:pt x="1959610" y="435610"/>
                  </a:lnTo>
                  <a:lnTo>
                    <a:pt x="2007870" y="391160"/>
                  </a:lnTo>
                  <a:lnTo>
                    <a:pt x="2037080" y="358140"/>
                  </a:lnTo>
                  <a:lnTo>
                    <a:pt x="2053589" y="320040"/>
                  </a:lnTo>
                  <a:lnTo>
                    <a:pt x="2053589" y="287020"/>
                  </a:lnTo>
                  <a:lnTo>
                    <a:pt x="2024380" y="248920"/>
                  </a:lnTo>
                  <a:lnTo>
                    <a:pt x="1976120" y="213360"/>
                  </a:lnTo>
                  <a:lnTo>
                    <a:pt x="1911350" y="177800"/>
                  </a:lnTo>
                  <a:lnTo>
                    <a:pt x="1873250" y="142240"/>
                  </a:lnTo>
                  <a:lnTo>
                    <a:pt x="1840230" y="113030"/>
                  </a:lnTo>
                  <a:lnTo>
                    <a:pt x="1811020" y="81280"/>
                  </a:lnTo>
                  <a:lnTo>
                    <a:pt x="1795780" y="59690"/>
                  </a:lnTo>
                  <a:lnTo>
                    <a:pt x="1779270" y="34290"/>
                  </a:lnTo>
                  <a:lnTo>
                    <a:pt x="1779270" y="15240"/>
                  </a:lnTo>
                  <a:lnTo>
                    <a:pt x="1779270" y="0"/>
                  </a:lnTo>
                  <a:lnTo>
                    <a:pt x="1708150" y="21590"/>
                  </a:lnTo>
                  <a:lnTo>
                    <a:pt x="1647189" y="53340"/>
                  </a:lnTo>
                  <a:lnTo>
                    <a:pt x="1567180" y="87630"/>
                  </a:lnTo>
                  <a:lnTo>
                    <a:pt x="1512570" y="132080"/>
                  </a:lnTo>
                  <a:lnTo>
                    <a:pt x="1451610" y="170180"/>
                  </a:lnTo>
                  <a:lnTo>
                    <a:pt x="1418590" y="213360"/>
                  </a:lnTo>
                  <a:lnTo>
                    <a:pt x="1403350" y="248920"/>
                  </a:lnTo>
                  <a:lnTo>
                    <a:pt x="1418590" y="287020"/>
                  </a:lnTo>
                  <a:lnTo>
                    <a:pt x="1435100" y="320040"/>
                  </a:lnTo>
                  <a:lnTo>
                    <a:pt x="1451610" y="351790"/>
                  </a:lnTo>
                  <a:lnTo>
                    <a:pt x="1451610" y="379730"/>
                  </a:lnTo>
                  <a:lnTo>
                    <a:pt x="1418590" y="435610"/>
                  </a:lnTo>
                  <a:lnTo>
                    <a:pt x="1386840" y="457200"/>
                  </a:lnTo>
                  <a:lnTo>
                    <a:pt x="1315720" y="494030"/>
                  </a:lnTo>
                  <a:close/>
                </a:path>
                <a:path w="3034029" h="1184909">
                  <a:moveTo>
                    <a:pt x="0" y="0"/>
                  </a:moveTo>
                  <a:lnTo>
                    <a:pt x="0" y="0"/>
                  </a:lnTo>
                </a:path>
                <a:path w="3034029" h="1184909">
                  <a:moveTo>
                    <a:pt x="3034030" y="1184910"/>
                  </a:moveTo>
                  <a:lnTo>
                    <a:pt x="3034030" y="118491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8" name="object 2548"/>
            <p:cNvSpPr/>
            <p:nvPr/>
          </p:nvSpPr>
          <p:spPr>
            <a:xfrm>
              <a:off x="6173469" y="6136640"/>
              <a:ext cx="2970530" cy="721360"/>
            </a:xfrm>
            <a:custGeom>
              <a:avLst/>
              <a:gdLst/>
              <a:ahLst/>
              <a:cxnLst/>
              <a:rect l="l" t="t" r="r" b="b"/>
              <a:pathLst>
                <a:path w="2970529" h="721359">
                  <a:moveTo>
                    <a:pt x="2408475" y="463550"/>
                  </a:moveTo>
                  <a:lnTo>
                    <a:pt x="952500" y="463550"/>
                  </a:lnTo>
                  <a:lnTo>
                    <a:pt x="910589" y="485140"/>
                  </a:lnTo>
                  <a:lnTo>
                    <a:pt x="866139" y="504190"/>
                  </a:lnTo>
                  <a:lnTo>
                    <a:pt x="833120" y="524510"/>
                  </a:lnTo>
                  <a:lnTo>
                    <a:pt x="801370" y="542290"/>
                  </a:lnTo>
                  <a:lnTo>
                    <a:pt x="801370" y="600710"/>
                  </a:lnTo>
                  <a:lnTo>
                    <a:pt x="816609" y="624840"/>
                  </a:lnTo>
                  <a:lnTo>
                    <a:pt x="833120" y="650240"/>
                  </a:lnTo>
                  <a:lnTo>
                    <a:pt x="833120" y="673100"/>
                  </a:lnTo>
                  <a:lnTo>
                    <a:pt x="816609" y="698500"/>
                  </a:lnTo>
                  <a:lnTo>
                    <a:pt x="786129" y="717550"/>
                  </a:lnTo>
                  <a:lnTo>
                    <a:pt x="774700" y="721360"/>
                  </a:lnTo>
                  <a:lnTo>
                    <a:pt x="1122679" y="721360"/>
                  </a:lnTo>
                  <a:lnTo>
                    <a:pt x="1179829" y="708660"/>
                  </a:lnTo>
                  <a:lnTo>
                    <a:pt x="1243329" y="693420"/>
                  </a:lnTo>
                  <a:lnTo>
                    <a:pt x="1289050" y="673100"/>
                  </a:lnTo>
                  <a:lnTo>
                    <a:pt x="1332229" y="656590"/>
                  </a:lnTo>
                  <a:lnTo>
                    <a:pt x="1391920" y="615950"/>
                  </a:lnTo>
                  <a:lnTo>
                    <a:pt x="1391920" y="577850"/>
                  </a:lnTo>
                  <a:lnTo>
                    <a:pt x="1376679" y="556260"/>
                  </a:lnTo>
                  <a:lnTo>
                    <a:pt x="1921279" y="556260"/>
                  </a:lnTo>
                  <a:lnTo>
                    <a:pt x="1912620" y="549910"/>
                  </a:lnTo>
                  <a:lnTo>
                    <a:pt x="2613659" y="549910"/>
                  </a:lnTo>
                  <a:lnTo>
                    <a:pt x="2607309" y="543560"/>
                  </a:lnTo>
                  <a:lnTo>
                    <a:pt x="2574289" y="524510"/>
                  </a:lnTo>
                  <a:lnTo>
                    <a:pt x="2526029" y="500380"/>
                  </a:lnTo>
                  <a:lnTo>
                    <a:pt x="2471420" y="480060"/>
                  </a:lnTo>
                  <a:lnTo>
                    <a:pt x="2408475" y="463550"/>
                  </a:lnTo>
                  <a:close/>
                </a:path>
                <a:path w="2970529" h="721359">
                  <a:moveTo>
                    <a:pt x="1921279" y="556260"/>
                  </a:moveTo>
                  <a:lnTo>
                    <a:pt x="1376679" y="556260"/>
                  </a:lnTo>
                  <a:lnTo>
                    <a:pt x="1440179" y="572770"/>
                  </a:lnTo>
                  <a:lnTo>
                    <a:pt x="1485900" y="600710"/>
                  </a:lnTo>
                  <a:lnTo>
                    <a:pt x="1527809" y="632460"/>
                  </a:lnTo>
                  <a:lnTo>
                    <a:pt x="1557020" y="673100"/>
                  </a:lnTo>
                  <a:lnTo>
                    <a:pt x="1573529" y="708660"/>
                  </a:lnTo>
                  <a:lnTo>
                    <a:pt x="1573529" y="721360"/>
                  </a:lnTo>
                  <a:lnTo>
                    <a:pt x="1929129" y="721360"/>
                  </a:lnTo>
                  <a:lnTo>
                    <a:pt x="1967229" y="704850"/>
                  </a:lnTo>
                  <a:lnTo>
                    <a:pt x="1983739" y="690880"/>
                  </a:lnTo>
                  <a:lnTo>
                    <a:pt x="2000250" y="669290"/>
                  </a:lnTo>
                  <a:lnTo>
                    <a:pt x="2015489" y="650240"/>
                  </a:lnTo>
                  <a:lnTo>
                    <a:pt x="2000250" y="624840"/>
                  </a:lnTo>
                  <a:lnTo>
                    <a:pt x="1983739" y="600710"/>
                  </a:lnTo>
                  <a:lnTo>
                    <a:pt x="1950720" y="577850"/>
                  </a:lnTo>
                  <a:lnTo>
                    <a:pt x="1921279" y="556260"/>
                  </a:lnTo>
                  <a:close/>
                </a:path>
                <a:path w="2970529" h="721359">
                  <a:moveTo>
                    <a:pt x="2613659" y="549910"/>
                  </a:moveTo>
                  <a:lnTo>
                    <a:pt x="1912620" y="549910"/>
                  </a:lnTo>
                  <a:lnTo>
                    <a:pt x="1967229" y="552450"/>
                  </a:lnTo>
                  <a:lnTo>
                    <a:pt x="2032000" y="560070"/>
                  </a:lnTo>
                  <a:lnTo>
                    <a:pt x="2094229" y="563880"/>
                  </a:lnTo>
                  <a:lnTo>
                    <a:pt x="2147570" y="577850"/>
                  </a:lnTo>
                  <a:lnTo>
                    <a:pt x="2197100" y="585470"/>
                  </a:lnTo>
                  <a:lnTo>
                    <a:pt x="2241550" y="598170"/>
                  </a:lnTo>
                  <a:lnTo>
                    <a:pt x="2274570" y="607060"/>
                  </a:lnTo>
                  <a:lnTo>
                    <a:pt x="2289809" y="624840"/>
                  </a:lnTo>
                  <a:lnTo>
                    <a:pt x="2329179" y="637540"/>
                  </a:lnTo>
                  <a:lnTo>
                    <a:pt x="2411729" y="650240"/>
                  </a:lnTo>
                  <a:lnTo>
                    <a:pt x="2510789" y="660400"/>
                  </a:lnTo>
                  <a:lnTo>
                    <a:pt x="2620009" y="669290"/>
                  </a:lnTo>
                  <a:lnTo>
                    <a:pt x="2739389" y="673100"/>
                  </a:lnTo>
                  <a:lnTo>
                    <a:pt x="2970529" y="673100"/>
                  </a:lnTo>
                  <a:lnTo>
                    <a:pt x="2970529" y="651510"/>
                  </a:lnTo>
                  <a:lnTo>
                    <a:pt x="2904489" y="645160"/>
                  </a:lnTo>
                  <a:lnTo>
                    <a:pt x="2833370" y="629920"/>
                  </a:lnTo>
                  <a:lnTo>
                    <a:pt x="2707639" y="600710"/>
                  </a:lnTo>
                  <a:lnTo>
                    <a:pt x="2668270" y="589280"/>
                  </a:lnTo>
                  <a:lnTo>
                    <a:pt x="2620009" y="572770"/>
                  </a:lnTo>
                  <a:lnTo>
                    <a:pt x="2620009" y="556260"/>
                  </a:lnTo>
                  <a:lnTo>
                    <a:pt x="2613659" y="549910"/>
                  </a:lnTo>
                  <a:close/>
                </a:path>
                <a:path w="2970529" h="721359">
                  <a:moveTo>
                    <a:pt x="180339" y="135890"/>
                  </a:moveTo>
                  <a:lnTo>
                    <a:pt x="180339" y="158750"/>
                  </a:lnTo>
                  <a:lnTo>
                    <a:pt x="209550" y="187960"/>
                  </a:lnTo>
                  <a:lnTo>
                    <a:pt x="257809" y="223520"/>
                  </a:lnTo>
                  <a:lnTo>
                    <a:pt x="335279" y="255270"/>
                  </a:lnTo>
                  <a:lnTo>
                    <a:pt x="379729" y="275590"/>
                  </a:lnTo>
                  <a:lnTo>
                    <a:pt x="439420" y="293370"/>
                  </a:lnTo>
                  <a:lnTo>
                    <a:pt x="502920" y="302260"/>
                  </a:lnTo>
                  <a:lnTo>
                    <a:pt x="575309" y="320040"/>
                  </a:lnTo>
                  <a:lnTo>
                    <a:pt x="652779" y="332740"/>
                  </a:lnTo>
                  <a:lnTo>
                    <a:pt x="849629" y="349250"/>
                  </a:lnTo>
                  <a:lnTo>
                    <a:pt x="952500" y="355600"/>
                  </a:lnTo>
                  <a:lnTo>
                    <a:pt x="730250" y="372110"/>
                  </a:lnTo>
                  <a:lnTo>
                    <a:pt x="558800" y="393700"/>
                  </a:lnTo>
                  <a:lnTo>
                    <a:pt x="471170" y="407670"/>
                  </a:lnTo>
                  <a:lnTo>
                    <a:pt x="406400" y="427990"/>
                  </a:lnTo>
                  <a:lnTo>
                    <a:pt x="351789" y="444500"/>
                  </a:lnTo>
                  <a:lnTo>
                    <a:pt x="274319" y="454660"/>
                  </a:lnTo>
                  <a:lnTo>
                    <a:pt x="163829" y="467360"/>
                  </a:lnTo>
                  <a:lnTo>
                    <a:pt x="0" y="476250"/>
                  </a:lnTo>
                  <a:lnTo>
                    <a:pt x="62229" y="488950"/>
                  </a:lnTo>
                  <a:lnTo>
                    <a:pt x="109219" y="497840"/>
                  </a:lnTo>
                  <a:lnTo>
                    <a:pt x="180339" y="504190"/>
                  </a:lnTo>
                  <a:lnTo>
                    <a:pt x="242569" y="508000"/>
                  </a:lnTo>
                  <a:lnTo>
                    <a:pt x="379729" y="511810"/>
                  </a:lnTo>
                  <a:lnTo>
                    <a:pt x="502920" y="508000"/>
                  </a:lnTo>
                  <a:lnTo>
                    <a:pt x="636270" y="500380"/>
                  </a:lnTo>
                  <a:lnTo>
                    <a:pt x="755650" y="488950"/>
                  </a:lnTo>
                  <a:lnTo>
                    <a:pt x="866139" y="476250"/>
                  </a:lnTo>
                  <a:lnTo>
                    <a:pt x="952500" y="463550"/>
                  </a:lnTo>
                  <a:lnTo>
                    <a:pt x="2408475" y="463550"/>
                  </a:lnTo>
                  <a:lnTo>
                    <a:pt x="2393950" y="459740"/>
                  </a:lnTo>
                  <a:lnTo>
                    <a:pt x="2306320" y="444500"/>
                  </a:lnTo>
                  <a:lnTo>
                    <a:pt x="2259329" y="436880"/>
                  </a:lnTo>
                  <a:lnTo>
                    <a:pt x="2212339" y="433070"/>
                  </a:lnTo>
                  <a:lnTo>
                    <a:pt x="2094229" y="433070"/>
                  </a:lnTo>
                  <a:lnTo>
                    <a:pt x="2180589" y="415290"/>
                  </a:lnTo>
                  <a:lnTo>
                    <a:pt x="2274570" y="401320"/>
                  </a:lnTo>
                  <a:lnTo>
                    <a:pt x="2393950" y="393700"/>
                  </a:lnTo>
                  <a:lnTo>
                    <a:pt x="2510789" y="384810"/>
                  </a:lnTo>
                  <a:lnTo>
                    <a:pt x="2653029" y="381000"/>
                  </a:lnTo>
                  <a:lnTo>
                    <a:pt x="2970529" y="381000"/>
                  </a:lnTo>
                  <a:lnTo>
                    <a:pt x="2970529" y="378460"/>
                  </a:lnTo>
                  <a:lnTo>
                    <a:pt x="2921000" y="363220"/>
                  </a:lnTo>
                  <a:lnTo>
                    <a:pt x="2820458" y="344170"/>
                  </a:lnTo>
                  <a:lnTo>
                    <a:pt x="1865629" y="344170"/>
                  </a:lnTo>
                  <a:lnTo>
                    <a:pt x="1886502" y="332740"/>
                  </a:lnTo>
                  <a:lnTo>
                    <a:pt x="1320800" y="332740"/>
                  </a:lnTo>
                  <a:lnTo>
                    <a:pt x="1304289" y="311150"/>
                  </a:lnTo>
                  <a:lnTo>
                    <a:pt x="1289050" y="293370"/>
                  </a:lnTo>
                  <a:lnTo>
                    <a:pt x="1195070" y="248920"/>
                  </a:lnTo>
                  <a:lnTo>
                    <a:pt x="1134109" y="232410"/>
                  </a:lnTo>
                  <a:lnTo>
                    <a:pt x="1046479" y="210820"/>
                  </a:lnTo>
                  <a:lnTo>
                    <a:pt x="927100" y="200660"/>
                  </a:lnTo>
                  <a:lnTo>
                    <a:pt x="684529" y="193040"/>
                  </a:lnTo>
                  <a:lnTo>
                    <a:pt x="588009" y="193040"/>
                  </a:lnTo>
                  <a:lnTo>
                    <a:pt x="351789" y="175260"/>
                  </a:lnTo>
                  <a:lnTo>
                    <a:pt x="227329" y="149860"/>
                  </a:lnTo>
                  <a:lnTo>
                    <a:pt x="180339" y="135890"/>
                  </a:lnTo>
                  <a:close/>
                </a:path>
                <a:path w="2970529" h="721359">
                  <a:moveTo>
                    <a:pt x="2970529" y="381000"/>
                  </a:moveTo>
                  <a:lnTo>
                    <a:pt x="2772409" y="381000"/>
                  </a:lnTo>
                  <a:lnTo>
                    <a:pt x="2887979" y="384810"/>
                  </a:lnTo>
                  <a:lnTo>
                    <a:pt x="2970529" y="388620"/>
                  </a:lnTo>
                  <a:lnTo>
                    <a:pt x="2970529" y="381000"/>
                  </a:lnTo>
                  <a:close/>
                </a:path>
                <a:path w="2970529" h="721359">
                  <a:moveTo>
                    <a:pt x="2306320" y="293370"/>
                  </a:moveTo>
                  <a:lnTo>
                    <a:pt x="2228850" y="293370"/>
                  </a:lnTo>
                  <a:lnTo>
                    <a:pt x="2132329" y="295910"/>
                  </a:lnTo>
                  <a:lnTo>
                    <a:pt x="2061209" y="300990"/>
                  </a:lnTo>
                  <a:lnTo>
                    <a:pt x="1983739" y="311150"/>
                  </a:lnTo>
                  <a:lnTo>
                    <a:pt x="1918970" y="327660"/>
                  </a:lnTo>
                  <a:lnTo>
                    <a:pt x="1865629" y="344170"/>
                  </a:lnTo>
                  <a:lnTo>
                    <a:pt x="2820458" y="344170"/>
                  </a:lnTo>
                  <a:lnTo>
                    <a:pt x="2653029" y="314960"/>
                  </a:lnTo>
                  <a:lnTo>
                    <a:pt x="2487929" y="300990"/>
                  </a:lnTo>
                  <a:lnTo>
                    <a:pt x="2393950" y="295910"/>
                  </a:lnTo>
                  <a:lnTo>
                    <a:pt x="2306320" y="293370"/>
                  </a:lnTo>
                  <a:close/>
                </a:path>
                <a:path w="2970529" h="721359">
                  <a:moveTo>
                    <a:pt x="1786889" y="0"/>
                  </a:moveTo>
                  <a:lnTo>
                    <a:pt x="1715770" y="13970"/>
                  </a:lnTo>
                  <a:lnTo>
                    <a:pt x="1653539" y="35560"/>
                  </a:lnTo>
                  <a:lnTo>
                    <a:pt x="1573529" y="58420"/>
                  </a:lnTo>
                  <a:lnTo>
                    <a:pt x="1518920" y="86360"/>
                  </a:lnTo>
                  <a:lnTo>
                    <a:pt x="1456689" y="114300"/>
                  </a:lnTo>
                  <a:lnTo>
                    <a:pt x="1424939" y="143510"/>
                  </a:lnTo>
                  <a:lnTo>
                    <a:pt x="1408429" y="166370"/>
                  </a:lnTo>
                  <a:lnTo>
                    <a:pt x="1424939" y="193040"/>
                  </a:lnTo>
                  <a:lnTo>
                    <a:pt x="1440179" y="213360"/>
                  </a:lnTo>
                  <a:lnTo>
                    <a:pt x="1456689" y="236220"/>
                  </a:lnTo>
                  <a:lnTo>
                    <a:pt x="1456689" y="255270"/>
                  </a:lnTo>
                  <a:lnTo>
                    <a:pt x="1440179" y="275590"/>
                  </a:lnTo>
                  <a:lnTo>
                    <a:pt x="1424939" y="293370"/>
                  </a:lnTo>
                  <a:lnTo>
                    <a:pt x="1391920" y="307340"/>
                  </a:lnTo>
                  <a:lnTo>
                    <a:pt x="1360170" y="320040"/>
                  </a:lnTo>
                  <a:lnTo>
                    <a:pt x="1320800" y="332740"/>
                  </a:lnTo>
                  <a:lnTo>
                    <a:pt x="1886502" y="332740"/>
                  </a:lnTo>
                  <a:lnTo>
                    <a:pt x="1918970" y="314960"/>
                  </a:lnTo>
                  <a:lnTo>
                    <a:pt x="1967229" y="293370"/>
                  </a:lnTo>
                  <a:lnTo>
                    <a:pt x="2015489" y="262890"/>
                  </a:lnTo>
                  <a:lnTo>
                    <a:pt x="2044700" y="241300"/>
                  </a:lnTo>
                  <a:lnTo>
                    <a:pt x="2061209" y="213360"/>
                  </a:lnTo>
                  <a:lnTo>
                    <a:pt x="2061209" y="193040"/>
                  </a:lnTo>
                  <a:lnTo>
                    <a:pt x="2032000" y="166370"/>
                  </a:lnTo>
                  <a:lnTo>
                    <a:pt x="1983739" y="143510"/>
                  </a:lnTo>
                  <a:lnTo>
                    <a:pt x="1918970" y="119380"/>
                  </a:lnTo>
                  <a:lnTo>
                    <a:pt x="1879600" y="95250"/>
                  </a:lnTo>
                  <a:lnTo>
                    <a:pt x="1847850" y="73660"/>
                  </a:lnTo>
                  <a:lnTo>
                    <a:pt x="1818639" y="54610"/>
                  </a:lnTo>
                  <a:lnTo>
                    <a:pt x="1802129" y="39370"/>
                  </a:lnTo>
                  <a:lnTo>
                    <a:pt x="1786889" y="22860"/>
                  </a:lnTo>
                  <a:lnTo>
                    <a:pt x="1786889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9" name="object 2549"/>
            <p:cNvSpPr/>
            <p:nvPr/>
          </p:nvSpPr>
          <p:spPr>
            <a:xfrm>
              <a:off x="6173469" y="6135370"/>
              <a:ext cx="2970530" cy="722630"/>
            </a:xfrm>
            <a:custGeom>
              <a:avLst/>
              <a:gdLst/>
              <a:ahLst/>
              <a:cxnLst/>
              <a:rect l="l" t="t" r="r" b="b"/>
              <a:pathLst>
                <a:path w="2970529" h="722629">
                  <a:moveTo>
                    <a:pt x="1322070" y="332739"/>
                  </a:moveTo>
                  <a:lnTo>
                    <a:pt x="1289050" y="293369"/>
                  </a:lnTo>
                  <a:lnTo>
                    <a:pt x="1244600" y="271779"/>
                  </a:lnTo>
                  <a:lnTo>
                    <a:pt x="1196339" y="248919"/>
                  </a:lnTo>
                  <a:lnTo>
                    <a:pt x="1134109" y="232409"/>
                  </a:lnTo>
                  <a:lnTo>
                    <a:pt x="1046479" y="210819"/>
                  </a:lnTo>
                  <a:lnTo>
                    <a:pt x="927100" y="200659"/>
                  </a:lnTo>
                  <a:lnTo>
                    <a:pt x="769620" y="196849"/>
                  </a:lnTo>
                  <a:lnTo>
                    <a:pt x="685800" y="193039"/>
                  </a:lnTo>
                  <a:lnTo>
                    <a:pt x="588009" y="193039"/>
                  </a:lnTo>
                  <a:lnTo>
                    <a:pt x="516889" y="189229"/>
                  </a:lnTo>
                  <a:lnTo>
                    <a:pt x="422909" y="180339"/>
                  </a:lnTo>
                  <a:lnTo>
                    <a:pt x="353059" y="176529"/>
                  </a:lnTo>
                  <a:lnTo>
                    <a:pt x="290829" y="162559"/>
                  </a:lnTo>
                  <a:lnTo>
                    <a:pt x="226059" y="151129"/>
                  </a:lnTo>
                  <a:lnTo>
                    <a:pt x="181609" y="137159"/>
                  </a:lnTo>
                  <a:lnTo>
                    <a:pt x="181609" y="160019"/>
                  </a:lnTo>
                  <a:lnTo>
                    <a:pt x="210819" y="189229"/>
                  </a:lnTo>
                  <a:lnTo>
                    <a:pt x="259079" y="224789"/>
                  </a:lnTo>
                  <a:lnTo>
                    <a:pt x="336550" y="256539"/>
                  </a:lnTo>
                  <a:lnTo>
                    <a:pt x="378459" y="276859"/>
                  </a:lnTo>
                  <a:lnTo>
                    <a:pt x="439420" y="293369"/>
                  </a:lnTo>
                  <a:lnTo>
                    <a:pt x="504189" y="303529"/>
                  </a:lnTo>
                  <a:lnTo>
                    <a:pt x="575309" y="320039"/>
                  </a:lnTo>
                  <a:lnTo>
                    <a:pt x="652779" y="332739"/>
                  </a:lnTo>
                  <a:lnTo>
                    <a:pt x="740409" y="341629"/>
                  </a:lnTo>
                  <a:lnTo>
                    <a:pt x="849629" y="349249"/>
                  </a:lnTo>
                  <a:lnTo>
                    <a:pt x="953770" y="356869"/>
                  </a:lnTo>
                  <a:lnTo>
                    <a:pt x="730250" y="372109"/>
                  </a:lnTo>
                  <a:lnTo>
                    <a:pt x="558800" y="393699"/>
                  </a:lnTo>
                  <a:lnTo>
                    <a:pt x="472439" y="408939"/>
                  </a:lnTo>
                  <a:lnTo>
                    <a:pt x="407670" y="429259"/>
                  </a:lnTo>
                  <a:lnTo>
                    <a:pt x="353059" y="445769"/>
                  </a:lnTo>
                  <a:lnTo>
                    <a:pt x="274319" y="457199"/>
                  </a:lnTo>
                  <a:lnTo>
                    <a:pt x="165100" y="468629"/>
                  </a:lnTo>
                  <a:lnTo>
                    <a:pt x="0" y="477519"/>
                  </a:lnTo>
                  <a:lnTo>
                    <a:pt x="62229" y="490219"/>
                  </a:lnTo>
                  <a:lnTo>
                    <a:pt x="110489" y="497839"/>
                  </a:lnTo>
                  <a:lnTo>
                    <a:pt x="181609" y="505459"/>
                  </a:lnTo>
                  <a:lnTo>
                    <a:pt x="242569" y="509269"/>
                  </a:lnTo>
                  <a:lnTo>
                    <a:pt x="378459" y="511809"/>
                  </a:lnTo>
                  <a:lnTo>
                    <a:pt x="504189" y="509269"/>
                  </a:lnTo>
                  <a:lnTo>
                    <a:pt x="636270" y="500379"/>
                  </a:lnTo>
                  <a:lnTo>
                    <a:pt x="756920" y="490219"/>
                  </a:lnTo>
                  <a:lnTo>
                    <a:pt x="866139" y="477519"/>
                  </a:lnTo>
                  <a:lnTo>
                    <a:pt x="953770" y="464819"/>
                  </a:lnTo>
                  <a:lnTo>
                    <a:pt x="911859" y="486409"/>
                  </a:lnTo>
                  <a:lnTo>
                    <a:pt x="866139" y="505459"/>
                  </a:lnTo>
                  <a:lnTo>
                    <a:pt x="834389" y="525779"/>
                  </a:lnTo>
                  <a:lnTo>
                    <a:pt x="801370" y="542289"/>
                  </a:lnTo>
                  <a:lnTo>
                    <a:pt x="801370" y="560069"/>
                  </a:lnTo>
                  <a:lnTo>
                    <a:pt x="801370" y="581659"/>
                  </a:lnTo>
                  <a:lnTo>
                    <a:pt x="801370" y="600709"/>
                  </a:lnTo>
                  <a:lnTo>
                    <a:pt x="817879" y="626109"/>
                  </a:lnTo>
                  <a:lnTo>
                    <a:pt x="834389" y="650239"/>
                  </a:lnTo>
                  <a:lnTo>
                    <a:pt x="834389" y="674369"/>
                  </a:lnTo>
                  <a:lnTo>
                    <a:pt x="817879" y="698499"/>
                  </a:lnTo>
                  <a:lnTo>
                    <a:pt x="784859" y="717549"/>
                  </a:lnTo>
                  <a:lnTo>
                    <a:pt x="774401" y="722629"/>
                  </a:lnTo>
                </a:path>
                <a:path w="2970529" h="722629">
                  <a:moveTo>
                    <a:pt x="1121851" y="722629"/>
                  </a:moveTo>
                  <a:lnTo>
                    <a:pt x="1179829" y="709929"/>
                  </a:lnTo>
                  <a:lnTo>
                    <a:pt x="1244600" y="694689"/>
                  </a:lnTo>
                  <a:lnTo>
                    <a:pt x="1289050" y="674369"/>
                  </a:lnTo>
                  <a:lnTo>
                    <a:pt x="1330959" y="657859"/>
                  </a:lnTo>
                  <a:lnTo>
                    <a:pt x="1360170" y="638809"/>
                  </a:lnTo>
                  <a:lnTo>
                    <a:pt x="1393189" y="617219"/>
                  </a:lnTo>
                  <a:lnTo>
                    <a:pt x="1393189" y="598169"/>
                  </a:lnTo>
                  <a:lnTo>
                    <a:pt x="1393189" y="577849"/>
                  </a:lnTo>
                  <a:lnTo>
                    <a:pt x="1376679" y="557529"/>
                  </a:lnTo>
                  <a:lnTo>
                    <a:pt x="1441450" y="574039"/>
                  </a:lnTo>
                  <a:lnTo>
                    <a:pt x="1487170" y="600709"/>
                  </a:lnTo>
                  <a:lnTo>
                    <a:pt x="1527809" y="634999"/>
                  </a:lnTo>
                  <a:lnTo>
                    <a:pt x="1557020" y="674369"/>
                  </a:lnTo>
                  <a:lnTo>
                    <a:pt x="1573529" y="709929"/>
                  </a:lnTo>
                  <a:lnTo>
                    <a:pt x="1573529" y="722629"/>
                  </a:lnTo>
                </a:path>
                <a:path w="2970529" h="722629">
                  <a:moveTo>
                    <a:pt x="1928256" y="722629"/>
                  </a:moveTo>
                  <a:lnTo>
                    <a:pt x="1968500" y="706119"/>
                  </a:lnTo>
                  <a:lnTo>
                    <a:pt x="1983739" y="690879"/>
                  </a:lnTo>
                  <a:lnTo>
                    <a:pt x="2000250" y="669289"/>
                  </a:lnTo>
                  <a:lnTo>
                    <a:pt x="2016759" y="650239"/>
                  </a:lnTo>
                  <a:lnTo>
                    <a:pt x="2000250" y="626109"/>
                  </a:lnTo>
                  <a:lnTo>
                    <a:pt x="1983739" y="600709"/>
                  </a:lnTo>
                  <a:lnTo>
                    <a:pt x="1951989" y="577849"/>
                  </a:lnTo>
                  <a:lnTo>
                    <a:pt x="1912620" y="549909"/>
                  </a:lnTo>
                  <a:lnTo>
                    <a:pt x="1968500" y="552449"/>
                  </a:lnTo>
                  <a:lnTo>
                    <a:pt x="2033270" y="560069"/>
                  </a:lnTo>
                  <a:lnTo>
                    <a:pt x="2094229" y="565149"/>
                  </a:lnTo>
                  <a:lnTo>
                    <a:pt x="2148839" y="577849"/>
                  </a:lnTo>
                  <a:lnTo>
                    <a:pt x="2197100" y="586739"/>
                  </a:lnTo>
                  <a:lnTo>
                    <a:pt x="2242820" y="598169"/>
                  </a:lnTo>
                  <a:lnTo>
                    <a:pt x="2274570" y="609599"/>
                  </a:lnTo>
                  <a:lnTo>
                    <a:pt x="2291079" y="626109"/>
                  </a:lnTo>
                  <a:lnTo>
                    <a:pt x="2329179" y="638809"/>
                  </a:lnTo>
                  <a:lnTo>
                    <a:pt x="2410459" y="650239"/>
                  </a:lnTo>
                  <a:lnTo>
                    <a:pt x="2510789" y="661669"/>
                  </a:lnTo>
                  <a:lnTo>
                    <a:pt x="2620009" y="669289"/>
                  </a:lnTo>
                  <a:lnTo>
                    <a:pt x="2740659" y="674369"/>
                  </a:lnTo>
                  <a:lnTo>
                    <a:pt x="2866389" y="674369"/>
                  </a:lnTo>
                  <a:lnTo>
                    <a:pt x="2969259" y="674369"/>
                  </a:lnTo>
                  <a:lnTo>
                    <a:pt x="2970529" y="674161"/>
                  </a:lnTo>
                </a:path>
                <a:path w="2970529" h="722629">
                  <a:moveTo>
                    <a:pt x="2970529" y="651589"/>
                  </a:moveTo>
                  <a:lnTo>
                    <a:pt x="2904489" y="646429"/>
                  </a:lnTo>
                  <a:lnTo>
                    <a:pt x="2833370" y="629919"/>
                  </a:lnTo>
                  <a:lnTo>
                    <a:pt x="2772409" y="617219"/>
                  </a:lnTo>
                  <a:lnTo>
                    <a:pt x="2707639" y="600709"/>
                  </a:lnTo>
                  <a:lnTo>
                    <a:pt x="2668270" y="590549"/>
                  </a:lnTo>
                  <a:lnTo>
                    <a:pt x="2620009" y="574039"/>
                  </a:lnTo>
                  <a:lnTo>
                    <a:pt x="2620009" y="557529"/>
                  </a:lnTo>
                  <a:lnTo>
                    <a:pt x="2607309" y="546099"/>
                  </a:lnTo>
                  <a:lnTo>
                    <a:pt x="2527300" y="500379"/>
                  </a:lnTo>
                  <a:lnTo>
                    <a:pt x="2471420" y="481329"/>
                  </a:lnTo>
                  <a:lnTo>
                    <a:pt x="2393950" y="459739"/>
                  </a:lnTo>
                  <a:lnTo>
                    <a:pt x="2307589" y="445769"/>
                  </a:lnTo>
                  <a:lnTo>
                    <a:pt x="2259329" y="438149"/>
                  </a:lnTo>
                  <a:lnTo>
                    <a:pt x="2213609" y="433069"/>
                  </a:lnTo>
                  <a:lnTo>
                    <a:pt x="2148839" y="433069"/>
                  </a:lnTo>
                  <a:lnTo>
                    <a:pt x="2094229" y="433069"/>
                  </a:lnTo>
                  <a:lnTo>
                    <a:pt x="2180589" y="416559"/>
                  </a:lnTo>
                  <a:lnTo>
                    <a:pt x="2274570" y="401319"/>
                  </a:lnTo>
                  <a:lnTo>
                    <a:pt x="2393950" y="393699"/>
                  </a:lnTo>
                  <a:lnTo>
                    <a:pt x="2510789" y="386079"/>
                  </a:lnTo>
                  <a:lnTo>
                    <a:pt x="2653029" y="380999"/>
                  </a:lnTo>
                  <a:lnTo>
                    <a:pt x="2772409" y="380999"/>
                  </a:lnTo>
                  <a:lnTo>
                    <a:pt x="2889250" y="386079"/>
                  </a:lnTo>
                  <a:lnTo>
                    <a:pt x="2970529" y="388915"/>
                  </a:lnTo>
                </a:path>
                <a:path w="2970529" h="722629">
                  <a:moveTo>
                    <a:pt x="2970529" y="380729"/>
                  </a:moveTo>
                  <a:lnTo>
                    <a:pt x="2921000" y="364489"/>
                  </a:lnTo>
                  <a:lnTo>
                    <a:pt x="2801620" y="341629"/>
                  </a:lnTo>
                  <a:lnTo>
                    <a:pt x="2653029" y="316229"/>
                  </a:lnTo>
                  <a:lnTo>
                    <a:pt x="2487929" y="300989"/>
                  </a:lnTo>
                  <a:lnTo>
                    <a:pt x="2393950" y="297179"/>
                  </a:lnTo>
                  <a:lnTo>
                    <a:pt x="2307589" y="293369"/>
                  </a:lnTo>
                  <a:lnTo>
                    <a:pt x="2230120" y="293369"/>
                  </a:lnTo>
                  <a:lnTo>
                    <a:pt x="2132329" y="297179"/>
                  </a:lnTo>
                  <a:lnTo>
                    <a:pt x="2061209" y="300989"/>
                  </a:lnTo>
                  <a:lnTo>
                    <a:pt x="1983739" y="312419"/>
                  </a:lnTo>
                  <a:lnTo>
                    <a:pt x="1918970" y="328929"/>
                  </a:lnTo>
                  <a:lnTo>
                    <a:pt x="1864359" y="345439"/>
                  </a:lnTo>
                  <a:lnTo>
                    <a:pt x="1918970" y="316229"/>
                  </a:lnTo>
                  <a:lnTo>
                    <a:pt x="1968500" y="293369"/>
                  </a:lnTo>
                  <a:lnTo>
                    <a:pt x="2016759" y="264159"/>
                  </a:lnTo>
                  <a:lnTo>
                    <a:pt x="2044700" y="241299"/>
                  </a:lnTo>
                  <a:lnTo>
                    <a:pt x="2061209" y="215899"/>
                  </a:lnTo>
                  <a:lnTo>
                    <a:pt x="2061209" y="193039"/>
                  </a:lnTo>
                  <a:lnTo>
                    <a:pt x="2033270" y="167639"/>
                  </a:lnTo>
                  <a:lnTo>
                    <a:pt x="1983739" y="144779"/>
                  </a:lnTo>
                  <a:lnTo>
                    <a:pt x="1918970" y="119379"/>
                  </a:lnTo>
                  <a:lnTo>
                    <a:pt x="1880870" y="96519"/>
                  </a:lnTo>
                  <a:lnTo>
                    <a:pt x="1847850" y="76199"/>
                  </a:lnTo>
                  <a:lnTo>
                    <a:pt x="1818639" y="54609"/>
                  </a:lnTo>
                  <a:lnTo>
                    <a:pt x="1803400" y="40639"/>
                  </a:lnTo>
                  <a:lnTo>
                    <a:pt x="1786889" y="24129"/>
                  </a:lnTo>
                  <a:lnTo>
                    <a:pt x="1786889" y="10159"/>
                  </a:lnTo>
                  <a:lnTo>
                    <a:pt x="1786889" y="0"/>
                  </a:lnTo>
                  <a:lnTo>
                    <a:pt x="1715770" y="15239"/>
                  </a:lnTo>
                  <a:lnTo>
                    <a:pt x="1654809" y="36829"/>
                  </a:lnTo>
                  <a:lnTo>
                    <a:pt x="1573529" y="59689"/>
                  </a:lnTo>
                  <a:lnTo>
                    <a:pt x="1518920" y="88899"/>
                  </a:lnTo>
                  <a:lnTo>
                    <a:pt x="1457959" y="115569"/>
                  </a:lnTo>
                  <a:lnTo>
                    <a:pt x="1424939" y="144779"/>
                  </a:lnTo>
                  <a:lnTo>
                    <a:pt x="1408429" y="167639"/>
                  </a:lnTo>
                  <a:lnTo>
                    <a:pt x="1424939" y="193039"/>
                  </a:lnTo>
                  <a:lnTo>
                    <a:pt x="1441450" y="215899"/>
                  </a:lnTo>
                  <a:lnTo>
                    <a:pt x="1457959" y="237489"/>
                  </a:lnTo>
                  <a:lnTo>
                    <a:pt x="1457959" y="256539"/>
                  </a:lnTo>
                  <a:lnTo>
                    <a:pt x="1441450" y="276859"/>
                  </a:lnTo>
                  <a:lnTo>
                    <a:pt x="1424939" y="293369"/>
                  </a:lnTo>
                  <a:lnTo>
                    <a:pt x="1393189" y="308609"/>
                  </a:lnTo>
                  <a:lnTo>
                    <a:pt x="1360170" y="320039"/>
                  </a:lnTo>
                  <a:lnTo>
                    <a:pt x="1322070" y="332739"/>
                  </a:lnTo>
                </a:path>
                <a:path w="2970529" h="722629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0" name="object 2550"/>
            <p:cNvSpPr/>
            <p:nvPr/>
          </p:nvSpPr>
          <p:spPr>
            <a:xfrm>
              <a:off x="7787412" y="6060440"/>
              <a:ext cx="97155" cy="22860"/>
            </a:xfrm>
            <a:custGeom>
              <a:avLst/>
              <a:gdLst/>
              <a:ahLst/>
              <a:cxnLst/>
              <a:rect l="l" t="t" r="r" b="b"/>
              <a:pathLst>
                <a:path w="97154" h="22860">
                  <a:moveTo>
                    <a:pt x="96748" y="0"/>
                  </a:moveTo>
                  <a:lnTo>
                    <a:pt x="64414" y="6350"/>
                  </a:lnTo>
                  <a:lnTo>
                    <a:pt x="25628" y="13970"/>
                  </a:lnTo>
                  <a:lnTo>
                    <a:pt x="0" y="22860"/>
                  </a:lnTo>
                  <a:lnTo>
                    <a:pt x="96748" y="22860"/>
                  </a:lnTo>
                  <a:lnTo>
                    <a:pt x="96748" y="13970"/>
                  </a:lnTo>
                  <a:lnTo>
                    <a:pt x="96748" y="6350"/>
                  </a:lnTo>
                  <a:lnTo>
                    <a:pt x="96748" y="0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1" name="object 2551"/>
            <p:cNvSpPr/>
            <p:nvPr/>
          </p:nvSpPr>
          <p:spPr>
            <a:xfrm>
              <a:off x="7776425" y="6082030"/>
              <a:ext cx="111760" cy="8890"/>
            </a:xfrm>
            <a:custGeom>
              <a:avLst/>
              <a:gdLst/>
              <a:ahLst/>
              <a:cxnLst/>
              <a:rect l="l" t="t" r="r" b="b"/>
              <a:pathLst>
                <a:path w="111759" h="8889">
                  <a:moveTo>
                    <a:pt x="111239" y="1270"/>
                  </a:moveTo>
                  <a:lnTo>
                    <a:pt x="107734" y="1270"/>
                  </a:lnTo>
                  <a:lnTo>
                    <a:pt x="107734" y="0"/>
                  </a:lnTo>
                  <a:lnTo>
                    <a:pt x="12814" y="0"/>
                  </a:lnTo>
                  <a:lnTo>
                    <a:pt x="12814" y="1270"/>
                  </a:lnTo>
                  <a:lnTo>
                    <a:pt x="0" y="1270"/>
                  </a:lnTo>
                  <a:lnTo>
                    <a:pt x="0" y="8890"/>
                  </a:lnTo>
                  <a:lnTo>
                    <a:pt x="111239" y="8890"/>
                  </a:lnTo>
                  <a:lnTo>
                    <a:pt x="111239" y="1270"/>
                  </a:lnTo>
                  <a:close/>
                </a:path>
              </a:pathLst>
            </a:custGeom>
            <a:solidFill>
              <a:srgbClr val="007F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2" name="object 2552"/>
            <p:cNvSpPr/>
            <p:nvPr/>
          </p:nvSpPr>
          <p:spPr>
            <a:xfrm>
              <a:off x="7746352" y="6089650"/>
              <a:ext cx="151130" cy="8890"/>
            </a:xfrm>
            <a:custGeom>
              <a:avLst/>
              <a:gdLst/>
              <a:ahLst/>
              <a:cxnLst/>
              <a:rect l="l" t="t" r="r" b="b"/>
              <a:pathLst>
                <a:path w="151129" h="8889">
                  <a:moveTo>
                    <a:pt x="150698" y="6350"/>
                  </a:moveTo>
                  <a:lnTo>
                    <a:pt x="146596" y="6350"/>
                  </a:lnTo>
                  <a:lnTo>
                    <a:pt x="146596" y="0"/>
                  </a:lnTo>
                  <a:lnTo>
                    <a:pt x="13601" y="0"/>
                  </a:lnTo>
                  <a:lnTo>
                    <a:pt x="13601" y="6350"/>
                  </a:lnTo>
                  <a:lnTo>
                    <a:pt x="0" y="6350"/>
                  </a:lnTo>
                  <a:lnTo>
                    <a:pt x="0" y="8890"/>
                  </a:lnTo>
                  <a:lnTo>
                    <a:pt x="150698" y="8890"/>
                  </a:lnTo>
                  <a:lnTo>
                    <a:pt x="150698" y="6350"/>
                  </a:lnTo>
                  <a:close/>
                </a:path>
              </a:pathLst>
            </a:custGeom>
            <a:solidFill>
              <a:srgbClr val="007F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3" name="object 2553"/>
            <p:cNvSpPr/>
            <p:nvPr/>
          </p:nvSpPr>
          <p:spPr>
            <a:xfrm>
              <a:off x="7726363" y="6098540"/>
              <a:ext cx="176530" cy="7620"/>
            </a:xfrm>
            <a:custGeom>
              <a:avLst/>
              <a:gdLst/>
              <a:ahLst/>
              <a:cxnLst/>
              <a:rect l="l" t="t" r="r" b="b"/>
              <a:pathLst>
                <a:path w="176529" h="7620">
                  <a:moveTo>
                    <a:pt x="176466" y="1270"/>
                  </a:moveTo>
                  <a:lnTo>
                    <a:pt x="172440" y="1270"/>
                  </a:lnTo>
                  <a:lnTo>
                    <a:pt x="172440" y="0"/>
                  </a:lnTo>
                  <a:lnTo>
                    <a:pt x="13335" y="0"/>
                  </a:lnTo>
                  <a:lnTo>
                    <a:pt x="13335" y="1270"/>
                  </a:lnTo>
                  <a:lnTo>
                    <a:pt x="0" y="1270"/>
                  </a:lnTo>
                  <a:lnTo>
                    <a:pt x="0" y="7620"/>
                  </a:lnTo>
                  <a:lnTo>
                    <a:pt x="176466" y="7620"/>
                  </a:lnTo>
                  <a:lnTo>
                    <a:pt x="176466" y="1270"/>
                  </a:lnTo>
                  <a:close/>
                </a:path>
              </a:pathLst>
            </a:custGeom>
            <a:solidFill>
              <a:srgbClr val="0180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4" name="object 2554"/>
            <p:cNvSpPr/>
            <p:nvPr/>
          </p:nvSpPr>
          <p:spPr>
            <a:xfrm>
              <a:off x="7688580" y="6106160"/>
              <a:ext cx="226060" cy="7620"/>
            </a:xfrm>
            <a:custGeom>
              <a:avLst/>
              <a:gdLst/>
              <a:ahLst/>
              <a:cxnLst/>
              <a:rect l="l" t="t" r="r" b="b"/>
              <a:pathLst>
                <a:path w="226059" h="7620">
                  <a:moveTo>
                    <a:pt x="217699" y="0"/>
                  </a:moveTo>
                  <a:lnTo>
                    <a:pt x="26670" y="0"/>
                  </a:lnTo>
                  <a:lnTo>
                    <a:pt x="0" y="7619"/>
                  </a:lnTo>
                  <a:lnTo>
                    <a:pt x="225954" y="7619"/>
                  </a:lnTo>
                  <a:lnTo>
                    <a:pt x="217699" y="0"/>
                  </a:lnTo>
                  <a:close/>
                </a:path>
              </a:pathLst>
            </a:custGeom>
            <a:solidFill>
              <a:srgbClr val="0180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5" name="object 2555"/>
            <p:cNvSpPr/>
            <p:nvPr/>
          </p:nvSpPr>
          <p:spPr>
            <a:xfrm>
              <a:off x="7663180" y="6113780"/>
              <a:ext cx="264795" cy="8890"/>
            </a:xfrm>
            <a:custGeom>
              <a:avLst/>
              <a:gdLst/>
              <a:ahLst/>
              <a:cxnLst/>
              <a:rect l="l" t="t" r="r" b="b"/>
              <a:pathLst>
                <a:path w="264795" h="8889">
                  <a:moveTo>
                    <a:pt x="251354" y="0"/>
                  </a:moveTo>
                  <a:lnTo>
                    <a:pt x="25400" y="0"/>
                  </a:lnTo>
                  <a:lnTo>
                    <a:pt x="7620" y="5080"/>
                  </a:lnTo>
                  <a:lnTo>
                    <a:pt x="0" y="8890"/>
                  </a:lnTo>
                  <a:lnTo>
                    <a:pt x="264414" y="8890"/>
                  </a:lnTo>
                  <a:lnTo>
                    <a:pt x="252729" y="1270"/>
                  </a:lnTo>
                  <a:lnTo>
                    <a:pt x="251354" y="0"/>
                  </a:lnTo>
                  <a:close/>
                </a:path>
              </a:pathLst>
            </a:custGeom>
            <a:solidFill>
              <a:srgbClr val="0280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6" name="object 2556"/>
            <p:cNvSpPr/>
            <p:nvPr/>
          </p:nvSpPr>
          <p:spPr>
            <a:xfrm>
              <a:off x="7647939" y="6121400"/>
              <a:ext cx="291465" cy="8890"/>
            </a:xfrm>
            <a:custGeom>
              <a:avLst/>
              <a:gdLst/>
              <a:ahLst/>
              <a:cxnLst/>
              <a:rect l="l" t="t" r="r" b="b"/>
              <a:pathLst>
                <a:path w="291465" h="8889">
                  <a:moveTo>
                    <a:pt x="277706" y="0"/>
                  </a:moveTo>
                  <a:lnTo>
                    <a:pt x="17779" y="0"/>
                  </a:lnTo>
                  <a:lnTo>
                    <a:pt x="0" y="8890"/>
                  </a:lnTo>
                  <a:lnTo>
                    <a:pt x="291337" y="8890"/>
                  </a:lnTo>
                  <a:lnTo>
                    <a:pt x="277706" y="0"/>
                  </a:lnTo>
                  <a:close/>
                </a:path>
              </a:pathLst>
            </a:custGeom>
            <a:solidFill>
              <a:srgbClr val="0280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7" name="object 2557"/>
            <p:cNvSpPr/>
            <p:nvPr/>
          </p:nvSpPr>
          <p:spPr>
            <a:xfrm>
              <a:off x="7636510" y="6129020"/>
              <a:ext cx="311785" cy="8890"/>
            </a:xfrm>
            <a:custGeom>
              <a:avLst/>
              <a:gdLst/>
              <a:ahLst/>
              <a:cxnLst/>
              <a:rect l="l" t="t" r="r" b="b"/>
              <a:pathLst>
                <a:path w="311784" h="8889">
                  <a:moveTo>
                    <a:pt x="311404" y="5080"/>
                  </a:moveTo>
                  <a:lnTo>
                    <a:pt x="304711" y="5080"/>
                  </a:lnTo>
                  <a:lnTo>
                    <a:pt x="304711" y="0"/>
                  </a:lnTo>
                  <a:lnTo>
                    <a:pt x="8890" y="0"/>
                  </a:lnTo>
                  <a:lnTo>
                    <a:pt x="8890" y="5080"/>
                  </a:lnTo>
                  <a:lnTo>
                    <a:pt x="0" y="5080"/>
                  </a:lnTo>
                  <a:lnTo>
                    <a:pt x="0" y="8890"/>
                  </a:lnTo>
                  <a:lnTo>
                    <a:pt x="311404" y="8890"/>
                  </a:lnTo>
                  <a:lnTo>
                    <a:pt x="311404" y="5080"/>
                  </a:lnTo>
                  <a:close/>
                </a:path>
              </a:pathLst>
            </a:custGeom>
            <a:solidFill>
              <a:srgbClr val="0381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8" name="object 2558"/>
            <p:cNvSpPr/>
            <p:nvPr/>
          </p:nvSpPr>
          <p:spPr>
            <a:xfrm>
              <a:off x="7617459" y="6137910"/>
              <a:ext cx="344805" cy="7620"/>
            </a:xfrm>
            <a:custGeom>
              <a:avLst/>
              <a:gdLst/>
              <a:ahLst/>
              <a:cxnLst/>
              <a:rect l="l" t="t" r="r" b="b"/>
              <a:pathLst>
                <a:path w="344804" h="7620">
                  <a:moveTo>
                    <a:pt x="333262" y="0"/>
                  </a:moveTo>
                  <a:lnTo>
                    <a:pt x="15240" y="0"/>
                  </a:lnTo>
                  <a:lnTo>
                    <a:pt x="0" y="7619"/>
                  </a:lnTo>
                  <a:lnTo>
                    <a:pt x="344468" y="7619"/>
                  </a:lnTo>
                  <a:lnTo>
                    <a:pt x="333262" y="0"/>
                  </a:lnTo>
                  <a:close/>
                </a:path>
              </a:pathLst>
            </a:custGeom>
            <a:solidFill>
              <a:srgbClr val="0381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9" name="object 2559"/>
            <p:cNvSpPr/>
            <p:nvPr/>
          </p:nvSpPr>
          <p:spPr>
            <a:xfrm>
              <a:off x="7607985" y="6144260"/>
              <a:ext cx="360680" cy="8890"/>
            </a:xfrm>
            <a:custGeom>
              <a:avLst/>
              <a:gdLst/>
              <a:ahLst/>
              <a:cxnLst/>
              <a:rect l="l" t="t" r="r" b="b"/>
              <a:pathLst>
                <a:path w="360679" h="8889">
                  <a:moveTo>
                    <a:pt x="360476" y="2540"/>
                  </a:moveTo>
                  <a:lnTo>
                    <a:pt x="353936" y="2540"/>
                  </a:lnTo>
                  <a:lnTo>
                    <a:pt x="353936" y="0"/>
                  </a:lnTo>
                  <a:lnTo>
                    <a:pt x="9474" y="0"/>
                  </a:lnTo>
                  <a:lnTo>
                    <a:pt x="9474" y="2540"/>
                  </a:lnTo>
                  <a:lnTo>
                    <a:pt x="0" y="2540"/>
                  </a:lnTo>
                  <a:lnTo>
                    <a:pt x="0" y="8890"/>
                  </a:lnTo>
                  <a:lnTo>
                    <a:pt x="360476" y="8890"/>
                  </a:lnTo>
                  <a:lnTo>
                    <a:pt x="360476" y="2540"/>
                  </a:lnTo>
                  <a:close/>
                </a:path>
              </a:pathLst>
            </a:custGeom>
            <a:solidFill>
              <a:srgbClr val="0481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0" name="object 2560"/>
            <p:cNvSpPr/>
            <p:nvPr/>
          </p:nvSpPr>
          <p:spPr>
            <a:xfrm>
              <a:off x="7589977" y="6153150"/>
              <a:ext cx="391160" cy="7620"/>
            </a:xfrm>
            <a:custGeom>
              <a:avLst/>
              <a:gdLst/>
              <a:ahLst/>
              <a:cxnLst/>
              <a:rect l="l" t="t" r="r" b="b"/>
              <a:pathLst>
                <a:path w="391159" h="7620">
                  <a:moveTo>
                    <a:pt x="391033" y="2540"/>
                  </a:moveTo>
                  <a:lnTo>
                    <a:pt x="385013" y="2540"/>
                  </a:lnTo>
                  <a:lnTo>
                    <a:pt x="385013" y="0"/>
                  </a:lnTo>
                  <a:lnTo>
                    <a:pt x="8305" y="0"/>
                  </a:lnTo>
                  <a:lnTo>
                    <a:pt x="8305" y="254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391033" y="7620"/>
                  </a:lnTo>
                  <a:lnTo>
                    <a:pt x="391033" y="2540"/>
                  </a:lnTo>
                  <a:close/>
                </a:path>
              </a:pathLst>
            </a:custGeom>
            <a:solidFill>
              <a:srgbClr val="0481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1" name="object 2561"/>
            <p:cNvSpPr/>
            <p:nvPr/>
          </p:nvSpPr>
          <p:spPr>
            <a:xfrm>
              <a:off x="7565043" y="6160770"/>
              <a:ext cx="434975" cy="8890"/>
            </a:xfrm>
            <a:custGeom>
              <a:avLst/>
              <a:gdLst/>
              <a:ahLst/>
              <a:cxnLst/>
              <a:rect l="l" t="t" r="r" b="b"/>
              <a:pathLst>
                <a:path w="434975" h="8889">
                  <a:moveTo>
                    <a:pt x="420114" y="0"/>
                  </a:moveTo>
                  <a:lnTo>
                    <a:pt x="19396" y="0"/>
                  </a:lnTo>
                  <a:lnTo>
                    <a:pt x="0" y="8889"/>
                  </a:lnTo>
                  <a:lnTo>
                    <a:pt x="434619" y="8889"/>
                  </a:lnTo>
                  <a:lnTo>
                    <a:pt x="420114" y="0"/>
                  </a:lnTo>
                  <a:close/>
                </a:path>
              </a:pathLst>
            </a:custGeom>
            <a:solidFill>
              <a:srgbClr val="0582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2" name="object 2562"/>
            <p:cNvSpPr/>
            <p:nvPr/>
          </p:nvSpPr>
          <p:spPr>
            <a:xfrm>
              <a:off x="7552512" y="6168390"/>
              <a:ext cx="457834" cy="8890"/>
            </a:xfrm>
            <a:custGeom>
              <a:avLst/>
              <a:gdLst/>
              <a:ahLst/>
              <a:cxnLst/>
              <a:rect l="l" t="t" r="r" b="b"/>
              <a:pathLst>
                <a:path w="457834" h="8889">
                  <a:moveTo>
                    <a:pt x="457504" y="6350"/>
                  </a:moveTo>
                  <a:lnTo>
                    <a:pt x="450253" y="6350"/>
                  </a:lnTo>
                  <a:lnTo>
                    <a:pt x="450253" y="0"/>
                  </a:lnTo>
                  <a:lnTo>
                    <a:pt x="8369" y="0"/>
                  </a:lnTo>
                  <a:lnTo>
                    <a:pt x="8369" y="6350"/>
                  </a:lnTo>
                  <a:lnTo>
                    <a:pt x="0" y="6350"/>
                  </a:lnTo>
                  <a:lnTo>
                    <a:pt x="0" y="8890"/>
                  </a:lnTo>
                  <a:lnTo>
                    <a:pt x="457504" y="8890"/>
                  </a:lnTo>
                  <a:lnTo>
                    <a:pt x="457504" y="6350"/>
                  </a:lnTo>
                  <a:close/>
                </a:path>
              </a:pathLst>
            </a:custGeom>
            <a:solidFill>
              <a:srgbClr val="058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3" name="object 2563"/>
            <p:cNvSpPr/>
            <p:nvPr/>
          </p:nvSpPr>
          <p:spPr>
            <a:xfrm>
              <a:off x="7545336" y="6176010"/>
              <a:ext cx="478155" cy="8890"/>
            </a:xfrm>
            <a:custGeom>
              <a:avLst/>
              <a:gdLst/>
              <a:ahLst/>
              <a:cxnLst/>
              <a:rect l="l" t="t" r="r" b="b"/>
              <a:pathLst>
                <a:path w="478154" h="8889">
                  <a:moveTo>
                    <a:pt x="477710" y="3810"/>
                  </a:moveTo>
                  <a:lnTo>
                    <a:pt x="467791" y="3810"/>
                  </a:lnTo>
                  <a:lnTo>
                    <a:pt x="467791" y="0"/>
                  </a:lnTo>
                  <a:lnTo>
                    <a:pt x="5029" y="0"/>
                  </a:lnTo>
                  <a:lnTo>
                    <a:pt x="5029" y="3810"/>
                  </a:lnTo>
                  <a:lnTo>
                    <a:pt x="0" y="3810"/>
                  </a:lnTo>
                  <a:lnTo>
                    <a:pt x="0" y="8890"/>
                  </a:lnTo>
                  <a:lnTo>
                    <a:pt x="477710" y="8890"/>
                  </a:lnTo>
                  <a:lnTo>
                    <a:pt x="477710" y="3810"/>
                  </a:lnTo>
                  <a:close/>
                </a:path>
              </a:pathLst>
            </a:custGeom>
            <a:solidFill>
              <a:srgbClr val="0682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4" name="object 2564"/>
            <p:cNvSpPr/>
            <p:nvPr/>
          </p:nvSpPr>
          <p:spPr>
            <a:xfrm>
              <a:off x="7533860" y="6183630"/>
              <a:ext cx="516890" cy="8890"/>
            </a:xfrm>
            <a:custGeom>
              <a:avLst/>
              <a:gdLst/>
              <a:ahLst/>
              <a:cxnLst/>
              <a:rect l="l" t="t" r="r" b="b"/>
              <a:pathLst>
                <a:path w="516890" h="8889">
                  <a:moveTo>
                    <a:pt x="492605" y="0"/>
                  </a:moveTo>
                  <a:lnTo>
                    <a:pt x="10049" y="0"/>
                  </a:lnTo>
                  <a:lnTo>
                    <a:pt x="0" y="8890"/>
                  </a:lnTo>
                  <a:lnTo>
                    <a:pt x="516468" y="8890"/>
                  </a:lnTo>
                  <a:lnTo>
                    <a:pt x="492605" y="0"/>
                  </a:lnTo>
                  <a:close/>
                </a:path>
              </a:pathLst>
            </a:custGeom>
            <a:solidFill>
              <a:srgbClr val="0682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5" name="object 2565"/>
            <p:cNvSpPr/>
            <p:nvPr/>
          </p:nvSpPr>
          <p:spPr>
            <a:xfrm>
              <a:off x="6277610" y="6192520"/>
              <a:ext cx="1793239" cy="7620"/>
            </a:xfrm>
            <a:custGeom>
              <a:avLst/>
              <a:gdLst/>
              <a:ahLst/>
              <a:cxnLst/>
              <a:rect l="l" t="t" r="r" b="b"/>
              <a:pathLst>
                <a:path w="1793240" h="7620">
                  <a:moveTo>
                    <a:pt x="12814" y="7620"/>
                  </a:moveTo>
                  <a:lnTo>
                    <a:pt x="0" y="3810"/>
                  </a:lnTo>
                  <a:lnTo>
                    <a:pt x="0" y="7620"/>
                  </a:lnTo>
                  <a:lnTo>
                    <a:pt x="12814" y="7620"/>
                  </a:lnTo>
                  <a:close/>
                </a:path>
                <a:path w="1793240" h="7620">
                  <a:moveTo>
                    <a:pt x="1793163" y="7620"/>
                  </a:moveTo>
                  <a:lnTo>
                    <a:pt x="1772716" y="0"/>
                  </a:lnTo>
                  <a:lnTo>
                    <a:pt x="1256245" y="0"/>
                  </a:lnTo>
                  <a:lnTo>
                    <a:pt x="1247635" y="7620"/>
                  </a:lnTo>
                  <a:lnTo>
                    <a:pt x="1793163" y="7620"/>
                  </a:lnTo>
                  <a:close/>
                </a:path>
              </a:pathLst>
            </a:custGeom>
            <a:solidFill>
              <a:srgbClr val="0783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6" name="object 2566"/>
            <p:cNvSpPr/>
            <p:nvPr/>
          </p:nvSpPr>
          <p:spPr>
            <a:xfrm>
              <a:off x="6277610" y="6200140"/>
              <a:ext cx="1814195" cy="8890"/>
            </a:xfrm>
            <a:custGeom>
              <a:avLst/>
              <a:gdLst/>
              <a:ahLst/>
              <a:cxnLst/>
              <a:rect l="l" t="t" r="r" b="b"/>
              <a:pathLst>
                <a:path w="1814195" h="8889">
                  <a:moveTo>
                    <a:pt x="12815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42718" y="8890"/>
                  </a:lnTo>
                  <a:lnTo>
                    <a:pt x="12815" y="0"/>
                  </a:lnTo>
                  <a:close/>
                </a:path>
                <a:path w="1814195" h="8889">
                  <a:moveTo>
                    <a:pt x="1793173" y="0"/>
                  </a:moveTo>
                  <a:lnTo>
                    <a:pt x="1247636" y="0"/>
                  </a:lnTo>
                  <a:lnTo>
                    <a:pt x="1243330" y="3810"/>
                  </a:lnTo>
                  <a:lnTo>
                    <a:pt x="1239943" y="8890"/>
                  </a:lnTo>
                  <a:lnTo>
                    <a:pt x="1814124" y="8890"/>
                  </a:lnTo>
                  <a:lnTo>
                    <a:pt x="1803399" y="3810"/>
                  </a:lnTo>
                  <a:lnTo>
                    <a:pt x="1793173" y="0"/>
                  </a:lnTo>
                  <a:close/>
                </a:path>
              </a:pathLst>
            </a:custGeom>
            <a:solidFill>
              <a:srgbClr val="0783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7" name="object 2567"/>
            <p:cNvSpPr/>
            <p:nvPr/>
          </p:nvSpPr>
          <p:spPr>
            <a:xfrm>
              <a:off x="6277610" y="6207760"/>
              <a:ext cx="1830705" cy="8890"/>
            </a:xfrm>
            <a:custGeom>
              <a:avLst/>
              <a:gdLst/>
              <a:ahLst/>
              <a:cxnLst/>
              <a:rect l="l" t="t" r="r" b="b"/>
              <a:pathLst>
                <a:path w="1830704" h="8889">
                  <a:moveTo>
                    <a:pt x="62547" y="2540"/>
                  </a:moveTo>
                  <a:lnTo>
                    <a:pt x="42710" y="2540"/>
                  </a:lnTo>
                  <a:lnTo>
                    <a:pt x="4271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8890"/>
                  </a:lnTo>
                  <a:lnTo>
                    <a:pt x="62547" y="8890"/>
                  </a:lnTo>
                  <a:lnTo>
                    <a:pt x="62547" y="2540"/>
                  </a:lnTo>
                  <a:close/>
                </a:path>
                <a:path w="1830704" h="8889">
                  <a:moveTo>
                    <a:pt x="1830209" y="8890"/>
                  </a:moveTo>
                  <a:lnTo>
                    <a:pt x="1811439" y="0"/>
                  </a:lnTo>
                  <a:lnTo>
                    <a:pt x="1240790" y="0"/>
                  </a:lnTo>
                  <a:lnTo>
                    <a:pt x="1234859" y="8890"/>
                  </a:lnTo>
                  <a:lnTo>
                    <a:pt x="1830209" y="8890"/>
                  </a:lnTo>
                  <a:close/>
                </a:path>
              </a:pathLst>
            </a:custGeom>
            <a:solidFill>
              <a:srgbClr val="0883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8" name="object 2568"/>
            <p:cNvSpPr/>
            <p:nvPr/>
          </p:nvSpPr>
          <p:spPr>
            <a:xfrm>
              <a:off x="6277610" y="6215380"/>
              <a:ext cx="1846580" cy="8890"/>
            </a:xfrm>
            <a:custGeom>
              <a:avLst/>
              <a:gdLst/>
              <a:ahLst/>
              <a:cxnLst/>
              <a:rect l="l" t="t" r="r" b="b"/>
              <a:pathLst>
                <a:path w="1846579" h="8889">
                  <a:moveTo>
                    <a:pt x="102984" y="3810"/>
                  </a:moveTo>
                  <a:lnTo>
                    <a:pt x="81216" y="3810"/>
                  </a:lnTo>
                  <a:lnTo>
                    <a:pt x="81216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2540" y="3810"/>
                  </a:lnTo>
                  <a:lnTo>
                    <a:pt x="2540" y="8890"/>
                  </a:lnTo>
                  <a:lnTo>
                    <a:pt x="102984" y="8890"/>
                  </a:lnTo>
                  <a:lnTo>
                    <a:pt x="102984" y="3810"/>
                  </a:lnTo>
                  <a:close/>
                </a:path>
                <a:path w="1846579" h="8889">
                  <a:moveTo>
                    <a:pt x="1846287" y="8890"/>
                  </a:moveTo>
                  <a:lnTo>
                    <a:pt x="1827530" y="0"/>
                  </a:lnTo>
                  <a:lnTo>
                    <a:pt x="1235710" y="0"/>
                  </a:lnTo>
                  <a:lnTo>
                    <a:pt x="1229779" y="8890"/>
                  </a:lnTo>
                  <a:lnTo>
                    <a:pt x="1846287" y="8890"/>
                  </a:lnTo>
                  <a:close/>
                </a:path>
              </a:pathLst>
            </a:custGeom>
            <a:solidFill>
              <a:srgbClr val="0883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9" name="object 2569"/>
            <p:cNvSpPr/>
            <p:nvPr/>
          </p:nvSpPr>
          <p:spPr>
            <a:xfrm>
              <a:off x="6281420" y="6223000"/>
              <a:ext cx="1851025" cy="8890"/>
            </a:xfrm>
            <a:custGeom>
              <a:avLst/>
              <a:gdLst/>
              <a:ahLst/>
              <a:cxnLst/>
              <a:rect l="l" t="t" r="r" b="b"/>
              <a:pathLst>
                <a:path w="1851025" h="8889">
                  <a:moveTo>
                    <a:pt x="148971" y="8890"/>
                  </a:moveTo>
                  <a:lnTo>
                    <a:pt x="105410" y="0"/>
                  </a:lnTo>
                  <a:lnTo>
                    <a:pt x="0" y="0"/>
                  </a:lnTo>
                  <a:lnTo>
                    <a:pt x="8890" y="8890"/>
                  </a:lnTo>
                  <a:lnTo>
                    <a:pt x="148971" y="8890"/>
                  </a:lnTo>
                  <a:close/>
                </a:path>
                <a:path w="1851025" h="8889">
                  <a:moveTo>
                    <a:pt x="1850631" y="3810"/>
                  </a:moveTo>
                  <a:lnTo>
                    <a:pt x="1843824" y="3810"/>
                  </a:lnTo>
                  <a:lnTo>
                    <a:pt x="1843824" y="0"/>
                  </a:lnTo>
                  <a:lnTo>
                    <a:pt x="1225550" y="0"/>
                  </a:lnTo>
                  <a:lnTo>
                    <a:pt x="1225550" y="3810"/>
                  </a:lnTo>
                  <a:lnTo>
                    <a:pt x="1225727" y="3810"/>
                  </a:lnTo>
                  <a:lnTo>
                    <a:pt x="1225727" y="8890"/>
                  </a:lnTo>
                  <a:lnTo>
                    <a:pt x="1850631" y="8890"/>
                  </a:lnTo>
                  <a:lnTo>
                    <a:pt x="1850631" y="3810"/>
                  </a:lnTo>
                  <a:close/>
                </a:path>
              </a:pathLst>
            </a:custGeom>
            <a:solidFill>
              <a:srgbClr val="0984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0" name="object 2570"/>
            <p:cNvSpPr/>
            <p:nvPr/>
          </p:nvSpPr>
          <p:spPr>
            <a:xfrm>
              <a:off x="6291580" y="6230620"/>
              <a:ext cx="1851660" cy="8890"/>
            </a:xfrm>
            <a:custGeom>
              <a:avLst/>
              <a:gdLst/>
              <a:ahLst/>
              <a:cxnLst/>
              <a:rect l="l" t="t" r="r" b="b"/>
              <a:pathLst>
                <a:path w="1851659" h="8889">
                  <a:moveTo>
                    <a:pt x="182778" y="5080"/>
                  </a:moveTo>
                  <a:lnTo>
                    <a:pt x="145034" y="5080"/>
                  </a:lnTo>
                  <a:lnTo>
                    <a:pt x="145034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4445" y="5080"/>
                  </a:lnTo>
                  <a:lnTo>
                    <a:pt x="4445" y="8890"/>
                  </a:lnTo>
                  <a:lnTo>
                    <a:pt x="182778" y="8890"/>
                  </a:lnTo>
                  <a:lnTo>
                    <a:pt x="182778" y="5080"/>
                  </a:lnTo>
                  <a:close/>
                </a:path>
                <a:path w="1851659" h="8889">
                  <a:moveTo>
                    <a:pt x="1851596" y="8890"/>
                  </a:moveTo>
                  <a:lnTo>
                    <a:pt x="1841855" y="0"/>
                  </a:lnTo>
                  <a:lnTo>
                    <a:pt x="1216291" y="0"/>
                  </a:lnTo>
                  <a:lnTo>
                    <a:pt x="1221371" y="8890"/>
                  </a:lnTo>
                  <a:lnTo>
                    <a:pt x="1851596" y="8890"/>
                  </a:lnTo>
                  <a:close/>
                </a:path>
              </a:pathLst>
            </a:custGeom>
            <a:solidFill>
              <a:srgbClr val="0984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1" name="object 2571"/>
            <p:cNvSpPr/>
            <p:nvPr/>
          </p:nvSpPr>
          <p:spPr>
            <a:xfrm>
              <a:off x="6297930" y="6239510"/>
              <a:ext cx="1855470" cy="8890"/>
            </a:xfrm>
            <a:custGeom>
              <a:avLst/>
              <a:gdLst/>
              <a:ahLst/>
              <a:cxnLst/>
              <a:rect l="l" t="t" r="r" b="b"/>
              <a:pathLst>
                <a:path w="1855470" h="8889">
                  <a:moveTo>
                    <a:pt x="319849" y="8890"/>
                  </a:moveTo>
                  <a:lnTo>
                    <a:pt x="201739" y="0"/>
                  </a:lnTo>
                  <a:lnTo>
                    <a:pt x="0" y="0"/>
                  </a:lnTo>
                  <a:lnTo>
                    <a:pt x="8890" y="8890"/>
                  </a:lnTo>
                  <a:lnTo>
                    <a:pt x="319849" y="8890"/>
                  </a:lnTo>
                  <a:close/>
                </a:path>
                <a:path w="1855470" h="8889">
                  <a:moveTo>
                    <a:pt x="1854974" y="8890"/>
                  </a:moveTo>
                  <a:lnTo>
                    <a:pt x="1845246" y="0"/>
                  </a:lnTo>
                  <a:lnTo>
                    <a:pt x="1215021" y="0"/>
                  </a:lnTo>
                  <a:lnTo>
                    <a:pt x="1220101" y="8890"/>
                  </a:lnTo>
                  <a:lnTo>
                    <a:pt x="1854974" y="8890"/>
                  </a:lnTo>
                  <a:close/>
                </a:path>
              </a:pathLst>
            </a:custGeom>
            <a:solidFill>
              <a:srgbClr val="0A84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2" name="object 2572"/>
            <p:cNvSpPr/>
            <p:nvPr/>
          </p:nvSpPr>
          <p:spPr>
            <a:xfrm>
              <a:off x="6305550" y="6247130"/>
              <a:ext cx="1852930" cy="8890"/>
            </a:xfrm>
            <a:custGeom>
              <a:avLst/>
              <a:gdLst/>
              <a:ahLst/>
              <a:cxnLst/>
              <a:rect l="l" t="t" r="r" b="b"/>
              <a:pathLst>
                <a:path w="1852929" h="8889">
                  <a:moveTo>
                    <a:pt x="295365" y="0"/>
                  </a:moveTo>
                  <a:lnTo>
                    <a:pt x="0" y="0"/>
                  </a:lnTo>
                  <a:lnTo>
                    <a:pt x="1270" y="1270"/>
                  </a:lnTo>
                  <a:lnTo>
                    <a:pt x="11611" y="8890"/>
                  </a:lnTo>
                  <a:lnTo>
                    <a:pt x="557106" y="8890"/>
                  </a:lnTo>
                  <a:lnTo>
                    <a:pt x="476250" y="6350"/>
                  </a:lnTo>
                  <a:lnTo>
                    <a:pt x="379729" y="6350"/>
                  </a:lnTo>
                  <a:lnTo>
                    <a:pt x="295365" y="0"/>
                  </a:lnTo>
                  <a:close/>
                </a:path>
                <a:path w="1852929" h="8889">
                  <a:moveTo>
                    <a:pt x="1845975" y="0"/>
                  </a:moveTo>
                  <a:lnTo>
                    <a:pt x="1211761" y="0"/>
                  </a:lnTo>
                  <a:lnTo>
                    <a:pt x="1215390" y="6350"/>
                  </a:lnTo>
                  <a:lnTo>
                    <a:pt x="1217453" y="8890"/>
                  </a:lnTo>
                  <a:lnTo>
                    <a:pt x="1852929" y="8890"/>
                  </a:lnTo>
                  <a:lnTo>
                    <a:pt x="1852929" y="6350"/>
                  </a:lnTo>
                  <a:lnTo>
                    <a:pt x="1845975" y="0"/>
                  </a:lnTo>
                  <a:close/>
                </a:path>
              </a:pathLst>
            </a:custGeom>
            <a:solidFill>
              <a:srgbClr val="0A84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3" name="object 2573"/>
            <p:cNvSpPr/>
            <p:nvPr/>
          </p:nvSpPr>
          <p:spPr>
            <a:xfrm>
              <a:off x="6319736" y="6254750"/>
              <a:ext cx="1838960" cy="8890"/>
            </a:xfrm>
            <a:custGeom>
              <a:avLst/>
              <a:gdLst/>
              <a:ahLst/>
              <a:cxnLst/>
              <a:rect l="l" t="t" r="r" b="b"/>
              <a:pathLst>
                <a:path w="1838959" h="8889">
                  <a:moveTo>
                    <a:pt x="719556" y="6350"/>
                  </a:moveTo>
                  <a:lnTo>
                    <a:pt x="603554" y="6350"/>
                  </a:lnTo>
                  <a:lnTo>
                    <a:pt x="603554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6032" y="6350"/>
                  </a:lnTo>
                  <a:lnTo>
                    <a:pt x="6032" y="8890"/>
                  </a:lnTo>
                  <a:lnTo>
                    <a:pt x="719556" y="8890"/>
                  </a:lnTo>
                  <a:lnTo>
                    <a:pt x="719556" y="6350"/>
                  </a:lnTo>
                  <a:close/>
                </a:path>
                <a:path w="1838959" h="8889">
                  <a:moveTo>
                    <a:pt x="1838744" y="0"/>
                  </a:moveTo>
                  <a:lnTo>
                    <a:pt x="1202232" y="0"/>
                  </a:lnTo>
                  <a:lnTo>
                    <a:pt x="1209459" y="8890"/>
                  </a:lnTo>
                  <a:lnTo>
                    <a:pt x="1838744" y="8890"/>
                  </a:lnTo>
                  <a:lnTo>
                    <a:pt x="1838744" y="0"/>
                  </a:lnTo>
                  <a:close/>
                </a:path>
              </a:pathLst>
            </a:custGeom>
            <a:solidFill>
              <a:srgbClr val="0B85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4" name="object 2574"/>
            <p:cNvSpPr/>
            <p:nvPr/>
          </p:nvSpPr>
          <p:spPr>
            <a:xfrm>
              <a:off x="6325768" y="6262370"/>
              <a:ext cx="1833245" cy="8890"/>
            </a:xfrm>
            <a:custGeom>
              <a:avLst/>
              <a:gdLst/>
              <a:ahLst/>
              <a:cxnLst/>
              <a:rect l="l" t="t" r="r" b="b"/>
              <a:pathLst>
                <a:path w="1833245" h="8889">
                  <a:moveTo>
                    <a:pt x="817981" y="8890"/>
                  </a:moveTo>
                  <a:lnTo>
                    <a:pt x="713524" y="0"/>
                  </a:lnTo>
                  <a:lnTo>
                    <a:pt x="0" y="0"/>
                  </a:lnTo>
                  <a:lnTo>
                    <a:pt x="12065" y="8890"/>
                  </a:lnTo>
                  <a:lnTo>
                    <a:pt x="817981" y="8890"/>
                  </a:lnTo>
                  <a:close/>
                </a:path>
                <a:path w="1833245" h="8889">
                  <a:moveTo>
                    <a:pt x="1832711" y="0"/>
                  </a:moveTo>
                  <a:lnTo>
                    <a:pt x="1202385" y="0"/>
                  </a:lnTo>
                  <a:lnTo>
                    <a:pt x="1209611" y="8890"/>
                  </a:lnTo>
                  <a:lnTo>
                    <a:pt x="1832711" y="8890"/>
                  </a:lnTo>
                  <a:lnTo>
                    <a:pt x="1832711" y="0"/>
                  </a:lnTo>
                  <a:close/>
                </a:path>
              </a:pathLst>
            </a:custGeom>
            <a:solidFill>
              <a:srgbClr val="0B85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5" name="object 2575"/>
            <p:cNvSpPr/>
            <p:nvPr/>
          </p:nvSpPr>
          <p:spPr>
            <a:xfrm>
              <a:off x="6336120" y="6269990"/>
              <a:ext cx="1822450" cy="8890"/>
            </a:xfrm>
            <a:custGeom>
              <a:avLst/>
              <a:gdLst/>
              <a:ahLst/>
              <a:cxnLst/>
              <a:rect l="l" t="t" r="r" b="b"/>
              <a:pathLst>
                <a:path w="1822450" h="8889">
                  <a:moveTo>
                    <a:pt x="792706" y="0"/>
                  </a:moveTo>
                  <a:lnTo>
                    <a:pt x="0" y="0"/>
                  </a:lnTo>
                  <a:lnTo>
                    <a:pt x="12064" y="8890"/>
                  </a:lnTo>
                  <a:lnTo>
                    <a:pt x="838557" y="8890"/>
                  </a:lnTo>
                  <a:lnTo>
                    <a:pt x="807629" y="1270"/>
                  </a:lnTo>
                  <a:lnTo>
                    <a:pt x="792706" y="0"/>
                  </a:lnTo>
                  <a:close/>
                </a:path>
                <a:path w="1822450" h="8889">
                  <a:moveTo>
                    <a:pt x="1822359" y="0"/>
                  </a:moveTo>
                  <a:lnTo>
                    <a:pt x="1198233" y="0"/>
                  </a:lnTo>
                  <a:lnTo>
                    <a:pt x="1201329" y="3810"/>
                  </a:lnTo>
                  <a:lnTo>
                    <a:pt x="1204998" y="8890"/>
                  </a:lnTo>
                  <a:lnTo>
                    <a:pt x="1819057" y="8890"/>
                  </a:lnTo>
                  <a:lnTo>
                    <a:pt x="1822359" y="3810"/>
                  </a:lnTo>
                  <a:lnTo>
                    <a:pt x="1822359" y="0"/>
                  </a:lnTo>
                  <a:close/>
                </a:path>
              </a:pathLst>
            </a:custGeom>
            <a:solidFill>
              <a:srgbClr val="0C85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6" name="object 2576"/>
            <p:cNvSpPr/>
            <p:nvPr/>
          </p:nvSpPr>
          <p:spPr>
            <a:xfrm>
              <a:off x="6351626" y="6278880"/>
              <a:ext cx="1804035" cy="7620"/>
            </a:xfrm>
            <a:custGeom>
              <a:avLst/>
              <a:gdLst/>
              <a:ahLst/>
              <a:cxnLst/>
              <a:rect l="l" t="t" r="r" b="b"/>
              <a:pathLst>
                <a:path w="1804034" h="7620">
                  <a:moveTo>
                    <a:pt x="848817" y="5080"/>
                  </a:moveTo>
                  <a:lnTo>
                    <a:pt x="833361" y="5080"/>
                  </a:lnTo>
                  <a:lnTo>
                    <a:pt x="833361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6553" y="5080"/>
                  </a:lnTo>
                  <a:lnTo>
                    <a:pt x="6553" y="7620"/>
                  </a:lnTo>
                  <a:lnTo>
                    <a:pt x="848817" y="7620"/>
                  </a:lnTo>
                  <a:lnTo>
                    <a:pt x="848817" y="5080"/>
                  </a:lnTo>
                  <a:close/>
                </a:path>
                <a:path w="1804034" h="7620">
                  <a:moveTo>
                    <a:pt x="1803552" y="0"/>
                  </a:moveTo>
                  <a:lnTo>
                    <a:pt x="1189482" y="0"/>
                  </a:lnTo>
                  <a:lnTo>
                    <a:pt x="1194993" y="7620"/>
                  </a:lnTo>
                  <a:lnTo>
                    <a:pt x="1798599" y="7620"/>
                  </a:lnTo>
                  <a:lnTo>
                    <a:pt x="1803552" y="0"/>
                  </a:lnTo>
                  <a:close/>
                </a:path>
              </a:pathLst>
            </a:custGeom>
            <a:solidFill>
              <a:srgbClr val="0C85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7" name="object 2577"/>
            <p:cNvSpPr/>
            <p:nvPr/>
          </p:nvSpPr>
          <p:spPr>
            <a:xfrm>
              <a:off x="6369024" y="6286500"/>
              <a:ext cx="1781810" cy="8890"/>
            </a:xfrm>
            <a:custGeom>
              <a:avLst/>
              <a:gdLst/>
              <a:ahLst/>
              <a:cxnLst/>
              <a:rect l="l" t="t" r="r" b="b"/>
              <a:pathLst>
                <a:path w="1781809" h="8889">
                  <a:moveTo>
                    <a:pt x="867041" y="6350"/>
                  </a:moveTo>
                  <a:lnTo>
                    <a:pt x="849464" y="6350"/>
                  </a:lnTo>
                  <a:lnTo>
                    <a:pt x="849464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10845" y="6350"/>
                  </a:lnTo>
                  <a:lnTo>
                    <a:pt x="10845" y="8890"/>
                  </a:lnTo>
                  <a:lnTo>
                    <a:pt x="867041" y="8890"/>
                  </a:lnTo>
                  <a:lnTo>
                    <a:pt x="867041" y="6350"/>
                  </a:lnTo>
                  <a:close/>
                </a:path>
                <a:path w="1781809" h="8889">
                  <a:moveTo>
                    <a:pt x="1781200" y="0"/>
                  </a:moveTo>
                  <a:lnTo>
                    <a:pt x="1177594" y="0"/>
                  </a:lnTo>
                  <a:lnTo>
                    <a:pt x="1184008" y="8890"/>
                  </a:lnTo>
                  <a:lnTo>
                    <a:pt x="1775421" y="8890"/>
                  </a:lnTo>
                  <a:lnTo>
                    <a:pt x="1781200" y="0"/>
                  </a:lnTo>
                  <a:close/>
                </a:path>
              </a:pathLst>
            </a:custGeom>
            <a:solidFill>
              <a:srgbClr val="0D86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8" name="object 2578"/>
            <p:cNvSpPr/>
            <p:nvPr/>
          </p:nvSpPr>
          <p:spPr>
            <a:xfrm>
              <a:off x="6379870" y="6294120"/>
              <a:ext cx="1765935" cy="8890"/>
            </a:xfrm>
            <a:custGeom>
              <a:avLst/>
              <a:gdLst/>
              <a:ahLst/>
              <a:cxnLst/>
              <a:rect l="l" t="t" r="r" b="b"/>
              <a:pathLst>
                <a:path w="1765934" h="8889">
                  <a:moveTo>
                    <a:pt x="856198" y="0"/>
                  </a:moveTo>
                  <a:lnTo>
                    <a:pt x="0" y="0"/>
                  </a:lnTo>
                  <a:lnTo>
                    <a:pt x="21691" y="8889"/>
                  </a:lnTo>
                  <a:lnTo>
                    <a:pt x="889023" y="8889"/>
                  </a:lnTo>
                  <a:lnTo>
                    <a:pt x="856198" y="0"/>
                  </a:lnTo>
                  <a:close/>
                </a:path>
                <a:path w="1765934" h="8889">
                  <a:moveTo>
                    <a:pt x="1765401" y="0"/>
                  </a:moveTo>
                  <a:lnTo>
                    <a:pt x="1172255" y="0"/>
                  </a:lnTo>
                  <a:lnTo>
                    <a:pt x="1174089" y="2539"/>
                  </a:lnTo>
                  <a:lnTo>
                    <a:pt x="1174089" y="8889"/>
                  </a:lnTo>
                  <a:lnTo>
                    <a:pt x="1757487" y="8889"/>
                  </a:lnTo>
                  <a:lnTo>
                    <a:pt x="1762099" y="5079"/>
                  </a:lnTo>
                  <a:lnTo>
                    <a:pt x="1765401" y="0"/>
                  </a:lnTo>
                  <a:close/>
                </a:path>
              </a:pathLst>
            </a:custGeom>
            <a:solidFill>
              <a:srgbClr val="0D86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9" name="object 2579"/>
            <p:cNvSpPr/>
            <p:nvPr/>
          </p:nvSpPr>
          <p:spPr>
            <a:xfrm>
              <a:off x="6407759" y="6301740"/>
              <a:ext cx="1731645" cy="8890"/>
            </a:xfrm>
            <a:custGeom>
              <a:avLst/>
              <a:gdLst/>
              <a:ahLst/>
              <a:cxnLst/>
              <a:rect l="l" t="t" r="r" b="b"/>
              <a:pathLst>
                <a:path w="1731645" h="8889">
                  <a:moveTo>
                    <a:pt x="885913" y="7620"/>
                  </a:moveTo>
                  <a:lnTo>
                    <a:pt x="870508" y="7620"/>
                  </a:lnTo>
                  <a:lnTo>
                    <a:pt x="870508" y="0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10845" y="7620"/>
                  </a:lnTo>
                  <a:lnTo>
                    <a:pt x="10845" y="8890"/>
                  </a:lnTo>
                  <a:lnTo>
                    <a:pt x="885913" y="8890"/>
                  </a:lnTo>
                  <a:lnTo>
                    <a:pt x="885913" y="7620"/>
                  </a:lnTo>
                  <a:close/>
                </a:path>
                <a:path w="1731645" h="8889">
                  <a:moveTo>
                    <a:pt x="1731124" y="0"/>
                  </a:moveTo>
                  <a:lnTo>
                    <a:pt x="1146200" y="0"/>
                  </a:lnTo>
                  <a:lnTo>
                    <a:pt x="1146200" y="8890"/>
                  </a:lnTo>
                  <a:lnTo>
                    <a:pt x="1720367" y="8890"/>
                  </a:lnTo>
                  <a:lnTo>
                    <a:pt x="1731124" y="0"/>
                  </a:lnTo>
                  <a:close/>
                </a:path>
              </a:pathLst>
            </a:custGeom>
            <a:solidFill>
              <a:srgbClr val="0E86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0" name="object 2580"/>
            <p:cNvSpPr/>
            <p:nvPr/>
          </p:nvSpPr>
          <p:spPr>
            <a:xfrm>
              <a:off x="6424803" y="6309360"/>
              <a:ext cx="1701164" cy="8890"/>
            </a:xfrm>
            <a:custGeom>
              <a:avLst/>
              <a:gdLst/>
              <a:ahLst/>
              <a:cxnLst/>
              <a:rect l="l" t="t" r="r" b="b"/>
              <a:pathLst>
                <a:path w="1701165" h="8889">
                  <a:moveTo>
                    <a:pt x="883640" y="6350"/>
                  </a:moveTo>
                  <a:lnTo>
                    <a:pt x="874242" y="6350"/>
                  </a:lnTo>
                  <a:lnTo>
                    <a:pt x="874242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10363" y="6350"/>
                  </a:lnTo>
                  <a:lnTo>
                    <a:pt x="10363" y="8890"/>
                  </a:lnTo>
                  <a:lnTo>
                    <a:pt x="883640" y="8890"/>
                  </a:lnTo>
                  <a:lnTo>
                    <a:pt x="883640" y="6350"/>
                  </a:lnTo>
                  <a:close/>
                </a:path>
                <a:path w="1701165" h="8889">
                  <a:moveTo>
                    <a:pt x="1701012" y="0"/>
                  </a:moveTo>
                  <a:lnTo>
                    <a:pt x="1129157" y="0"/>
                  </a:lnTo>
                  <a:lnTo>
                    <a:pt x="1129157" y="6350"/>
                  </a:lnTo>
                  <a:lnTo>
                    <a:pt x="1128115" y="6350"/>
                  </a:lnTo>
                  <a:lnTo>
                    <a:pt x="1128115" y="8890"/>
                  </a:lnTo>
                  <a:lnTo>
                    <a:pt x="1695640" y="8890"/>
                  </a:lnTo>
                  <a:lnTo>
                    <a:pt x="1695640" y="6350"/>
                  </a:lnTo>
                  <a:lnTo>
                    <a:pt x="1701012" y="6350"/>
                  </a:lnTo>
                  <a:lnTo>
                    <a:pt x="1701012" y="0"/>
                  </a:lnTo>
                  <a:close/>
                </a:path>
              </a:pathLst>
            </a:custGeom>
            <a:solidFill>
              <a:srgbClr val="0E86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1" name="object 2581"/>
            <p:cNvSpPr/>
            <p:nvPr/>
          </p:nvSpPr>
          <p:spPr>
            <a:xfrm>
              <a:off x="6437782" y="6318250"/>
              <a:ext cx="1678305" cy="7620"/>
            </a:xfrm>
            <a:custGeom>
              <a:avLst/>
              <a:gdLst/>
              <a:ahLst/>
              <a:cxnLst/>
              <a:rect l="l" t="t" r="r" b="b"/>
              <a:pathLst>
                <a:path w="1678304" h="7620">
                  <a:moveTo>
                    <a:pt x="889457" y="7620"/>
                  </a:moveTo>
                  <a:lnTo>
                    <a:pt x="873353" y="0"/>
                  </a:lnTo>
                  <a:lnTo>
                    <a:pt x="0" y="0"/>
                  </a:lnTo>
                  <a:lnTo>
                    <a:pt x="15722" y="7620"/>
                  </a:lnTo>
                  <a:lnTo>
                    <a:pt x="889457" y="7620"/>
                  </a:lnTo>
                  <a:close/>
                </a:path>
                <a:path w="1678304" h="7620">
                  <a:moveTo>
                    <a:pt x="1678051" y="0"/>
                  </a:moveTo>
                  <a:lnTo>
                    <a:pt x="1112037" y="0"/>
                  </a:lnTo>
                  <a:lnTo>
                    <a:pt x="1112037" y="5080"/>
                  </a:lnTo>
                  <a:lnTo>
                    <a:pt x="1108951" y="5080"/>
                  </a:lnTo>
                  <a:lnTo>
                    <a:pt x="1108951" y="7620"/>
                  </a:lnTo>
                  <a:lnTo>
                    <a:pt x="1672958" y="7620"/>
                  </a:lnTo>
                  <a:lnTo>
                    <a:pt x="1672958" y="5080"/>
                  </a:lnTo>
                  <a:lnTo>
                    <a:pt x="1678051" y="5080"/>
                  </a:lnTo>
                  <a:lnTo>
                    <a:pt x="1678051" y="0"/>
                  </a:lnTo>
                  <a:close/>
                </a:path>
              </a:pathLst>
            </a:custGeom>
            <a:solidFill>
              <a:srgbClr val="0F87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2" name="object 2582"/>
            <p:cNvSpPr/>
            <p:nvPr/>
          </p:nvSpPr>
          <p:spPr>
            <a:xfrm>
              <a:off x="6453505" y="6325870"/>
              <a:ext cx="1655445" cy="8890"/>
            </a:xfrm>
            <a:custGeom>
              <a:avLst/>
              <a:gdLst/>
              <a:ahLst/>
              <a:cxnLst/>
              <a:rect l="l" t="t" r="r" b="b"/>
              <a:pathLst>
                <a:path w="1655445" h="8889">
                  <a:moveTo>
                    <a:pt x="892530" y="8890"/>
                  </a:moveTo>
                  <a:lnTo>
                    <a:pt x="873734" y="0"/>
                  </a:lnTo>
                  <a:lnTo>
                    <a:pt x="0" y="0"/>
                  </a:lnTo>
                  <a:lnTo>
                    <a:pt x="18326" y="8890"/>
                  </a:lnTo>
                  <a:lnTo>
                    <a:pt x="892530" y="8890"/>
                  </a:lnTo>
                  <a:close/>
                </a:path>
                <a:path w="1655445" h="8889">
                  <a:moveTo>
                    <a:pt x="1655229" y="0"/>
                  </a:moveTo>
                  <a:lnTo>
                    <a:pt x="1092200" y="0"/>
                  </a:lnTo>
                  <a:lnTo>
                    <a:pt x="1084973" y="8890"/>
                  </a:lnTo>
                  <a:lnTo>
                    <a:pt x="1641157" y="8890"/>
                  </a:lnTo>
                  <a:lnTo>
                    <a:pt x="1655229" y="0"/>
                  </a:lnTo>
                  <a:close/>
                </a:path>
              </a:pathLst>
            </a:custGeom>
            <a:solidFill>
              <a:srgbClr val="0F87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3" name="object 2583"/>
            <p:cNvSpPr/>
            <p:nvPr/>
          </p:nvSpPr>
          <p:spPr>
            <a:xfrm>
              <a:off x="6471831" y="6333490"/>
              <a:ext cx="1623060" cy="8890"/>
            </a:xfrm>
            <a:custGeom>
              <a:avLst/>
              <a:gdLst/>
              <a:ahLst/>
              <a:cxnLst/>
              <a:rect l="l" t="t" r="r" b="b"/>
              <a:pathLst>
                <a:path w="1623059" h="8889">
                  <a:moveTo>
                    <a:pt x="883602" y="2540"/>
                  </a:moveTo>
                  <a:lnTo>
                    <a:pt x="874204" y="2540"/>
                  </a:lnTo>
                  <a:lnTo>
                    <a:pt x="874204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13741" y="2540"/>
                  </a:lnTo>
                  <a:lnTo>
                    <a:pt x="13741" y="8890"/>
                  </a:lnTo>
                  <a:lnTo>
                    <a:pt x="883602" y="8890"/>
                  </a:lnTo>
                  <a:lnTo>
                    <a:pt x="883602" y="2540"/>
                  </a:lnTo>
                  <a:close/>
                </a:path>
                <a:path w="1623059" h="8889">
                  <a:moveTo>
                    <a:pt x="1622831" y="0"/>
                  </a:moveTo>
                  <a:lnTo>
                    <a:pt x="1066647" y="0"/>
                  </a:lnTo>
                  <a:lnTo>
                    <a:pt x="1066647" y="2540"/>
                  </a:lnTo>
                  <a:lnTo>
                    <a:pt x="1062659" y="2540"/>
                  </a:lnTo>
                  <a:lnTo>
                    <a:pt x="1062659" y="8890"/>
                  </a:lnTo>
                  <a:lnTo>
                    <a:pt x="1615782" y="8890"/>
                  </a:lnTo>
                  <a:lnTo>
                    <a:pt x="1615782" y="2540"/>
                  </a:lnTo>
                  <a:lnTo>
                    <a:pt x="1622831" y="2540"/>
                  </a:lnTo>
                  <a:lnTo>
                    <a:pt x="1622831" y="0"/>
                  </a:lnTo>
                  <a:close/>
                </a:path>
              </a:pathLst>
            </a:custGeom>
            <a:solidFill>
              <a:srgbClr val="1087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4" name="object 2584"/>
            <p:cNvSpPr/>
            <p:nvPr/>
          </p:nvSpPr>
          <p:spPr>
            <a:xfrm>
              <a:off x="6492240" y="6341110"/>
              <a:ext cx="1592580" cy="8890"/>
            </a:xfrm>
            <a:custGeom>
              <a:avLst/>
              <a:gdLst/>
              <a:ahLst/>
              <a:cxnLst/>
              <a:rect l="l" t="t" r="r" b="b"/>
              <a:pathLst>
                <a:path w="1592579" h="8889">
                  <a:moveTo>
                    <a:pt x="886015" y="8890"/>
                  </a:moveTo>
                  <a:lnTo>
                    <a:pt x="867219" y="0"/>
                  </a:lnTo>
                  <a:lnTo>
                    <a:pt x="0" y="0"/>
                  </a:lnTo>
                  <a:lnTo>
                    <a:pt x="31115" y="8890"/>
                  </a:lnTo>
                  <a:lnTo>
                    <a:pt x="886015" y="8890"/>
                  </a:lnTo>
                  <a:close/>
                </a:path>
                <a:path w="1592579" h="8889">
                  <a:moveTo>
                    <a:pt x="1592364" y="0"/>
                  </a:moveTo>
                  <a:lnTo>
                    <a:pt x="1040485" y="0"/>
                  </a:lnTo>
                  <a:lnTo>
                    <a:pt x="1032230" y="8890"/>
                  </a:lnTo>
                  <a:lnTo>
                    <a:pt x="1578292" y="8890"/>
                  </a:lnTo>
                  <a:lnTo>
                    <a:pt x="1592364" y="0"/>
                  </a:lnTo>
                  <a:close/>
                </a:path>
              </a:pathLst>
            </a:custGeom>
            <a:solidFill>
              <a:srgbClr val="1087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5" name="object 2585"/>
            <p:cNvSpPr/>
            <p:nvPr/>
          </p:nvSpPr>
          <p:spPr>
            <a:xfrm>
              <a:off x="6518910" y="6348730"/>
              <a:ext cx="1995805" cy="8890"/>
            </a:xfrm>
            <a:custGeom>
              <a:avLst/>
              <a:gdLst/>
              <a:ahLst/>
              <a:cxnLst/>
              <a:rect l="l" t="t" r="r" b="b"/>
              <a:pathLst>
                <a:path w="1995804" h="8889">
                  <a:moveTo>
                    <a:pt x="856669" y="0"/>
                  </a:moveTo>
                  <a:lnTo>
                    <a:pt x="0" y="0"/>
                  </a:lnTo>
                  <a:lnTo>
                    <a:pt x="17779" y="5080"/>
                  </a:lnTo>
                  <a:lnTo>
                    <a:pt x="44994" y="8890"/>
                  </a:lnTo>
                  <a:lnTo>
                    <a:pt x="870675" y="8890"/>
                  </a:lnTo>
                  <a:lnTo>
                    <a:pt x="867409" y="5080"/>
                  </a:lnTo>
                  <a:lnTo>
                    <a:pt x="856669" y="0"/>
                  </a:lnTo>
                  <a:close/>
                </a:path>
                <a:path w="1995804" h="8889">
                  <a:moveTo>
                    <a:pt x="1884679" y="5080"/>
                  </a:moveTo>
                  <a:lnTo>
                    <a:pt x="1807209" y="5080"/>
                  </a:lnTo>
                  <a:lnTo>
                    <a:pt x="1710689" y="7620"/>
                  </a:lnTo>
                  <a:lnTo>
                    <a:pt x="1692909" y="8890"/>
                  </a:lnTo>
                  <a:lnTo>
                    <a:pt x="1995804" y="8890"/>
                  </a:lnTo>
                  <a:lnTo>
                    <a:pt x="1972309" y="7620"/>
                  </a:lnTo>
                  <a:lnTo>
                    <a:pt x="1884679" y="5080"/>
                  </a:lnTo>
                  <a:close/>
                </a:path>
                <a:path w="1995804" h="8889">
                  <a:moveTo>
                    <a:pt x="1553633" y="0"/>
                  </a:moveTo>
                  <a:lnTo>
                    <a:pt x="1006747" y="0"/>
                  </a:lnTo>
                  <a:lnTo>
                    <a:pt x="1002029" y="5080"/>
                  </a:lnTo>
                  <a:lnTo>
                    <a:pt x="993370" y="8890"/>
                  </a:lnTo>
                  <a:lnTo>
                    <a:pt x="1537073" y="8890"/>
                  </a:lnTo>
                  <a:lnTo>
                    <a:pt x="1545589" y="5080"/>
                  </a:lnTo>
                  <a:lnTo>
                    <a:pt x="1553633" y="0"/>
                  </a:lnTo>
                  <a:close/>
                </a:path>
              </a:pathLst>
            </a:custGeom>
            <a:solidFill>
              <a:srgbClr val="118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6" name="object 2586"/>
            <p:cNvSpPr/>
            <p:nvPr/>
          </p:nvSpPr>
          <p:spPr>
            <a:xfrm>
              <a:off x="6554833" y="6356350"/>
              <a:ext cx="2075814" cy="8890"/>
            </a:xfrm>
            <a:custGeom>
              <a:avLst/>
              <a:gdLst/>
              <a:ahLst/>
              <a:cxnLst/>
              <a:rect l="l" t="t" r="r" b="b"/>
              <a:pathLst>
                <a:path w="2075815" h="8889">
                  <a:moveTo>
                    <a:pt x="833664" y="0"/>
                  </a:moveTo>
                  <a:lnTo>
                    <a:pt x="0" y="0"/>
                  </a:lnTo>
                  <a:lnTo>
                    <a:pt x="45357" y="6350"/>
                  </a:lnTo>
                  <a:lnTo>
                    <a:pt x="55698" y="8890"/>
                  </a:lnTo>
                  <a:lnTo>
                    <a:pt x="841284" y="8890"/>
                  </a:lnTo>
                  <a:lnTo>
                    <a:pt x="833664" y="0"/>
                  </a:lnTo>
                  <a:close/>
                </a:path>
                <a:path w="2075815" h="8889">
                  <a:moveTo>
                    <a:pt x="1936387" y="0"/>
                  </a:moveTo>
                  <a:lnTo>
                    <a:pt x="1674767" y="0"/>
                  </a:lnTo>
                  <a:lnTo>
                    <a:pt x="1603647" y="5079"/>
                  </a:lnTo>
                  <a:lnTo>
                    <a:pt x="1574595" y="8890"/>
                  </a:lnTo>
                  <a:lnTo>
                    <a:pt x="2075394" y="8890"/>
                  </a:lnTo>
                  <a:lnTo>
                    <a:pt x="2030367" y="5079"/>
                  </a:lnTo>
                  <a:lnTo>
                    <a:pt x="1936387" y="0"/>
                  </a:lnTo>
                  <a:close/>
                </a:path>
                <a:path w="2075815" h="8889">
                  <a:moveTo>
                    <a:pt x="1503989" y="0"/>
                  </a:moveTo>
                  <a:lnTo>
                    <a:pt x="960334" y="0"/>
                  </a:lnTo>
                  <a:lnTo>
                    <a:pt x="940129" y="8890"/>
                  </a:lnTo>
                  <a:lnTo>
                    <a:pt x="1484117" y="8890"/>
                  </a:lnTo>
                  <a:lnTo>
                    <a:pt x="1503989" y="0"/>
                  </a:lnTo>
                  <a:close/>
                </a:path>
              </a:pathLst>
            </a:custGeom>
            <a:solidFill>
              <a:srgbClr val="1188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7" name="object 2587"/>
            <p:cNvSpPr/>
            <p:nvPr/>
          </p:nvSpPr>
          <p:spPr>
            <a:xfrm>
              <a:off x="6623456" y="6365240"/>
              <a:ext cx="2089785" cy="7620"/>
            </a:xfrm>
            <a:custGeom>
              <a:avLst/>
              <a:gdLst/>
              <a:ahLst/>
              <a:cxnLst/>
              <a:rect l="l" t="t" r="r" b="b"/>
              <a:pathLst>
                <a:path w="2089784" h="7620">
                  <a:moveTo>
                    <a:pt x="778586" y="6350"/>
                  </a:moveTo>
                  <a:lnTo>
                    <a:pt x="775373" y="6350"/>
                  </a:lnTo>
                  <a:lnTo>
                    <a:pt x="775373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15506" y="6350"/>
                  </a:lnTo>
                  <a:lnTo>
                    <a:pt x="15506" y="7620"/>
                  </a:lnTo>
                  <a:lnTo>
                    <a:pt x="778586" y="7620"/>
                  </a:lnTo>
                  <a:lnTo>
                    <a:pt x="778586" y="6350"/>
                  </a:lnTo>
                  <a:close/>
                </a:path>
                <a:path w="2089784" h="7620">
                  <a:moveTo>
                    <a:pt x="1412646" y="0"/>
                  </a:moveTo>
                  <a:lnTo>
                    <a:pt x="868616" y="0"/>
                  </a:lnTo>
                  <a:lnTo>
                    <a:pt x="868616" y="2540"/>
                  </a:lnTo>
                  <a:lnTo>
                    <a:pt x="859383" y="2540"/>
                  </a:lnTo>
                  <a:lnTo>
                    <a:pt x="859383" y="7620"/>
                  </a:lnTo>
                  <a:lnTo>
                    <a:pt x="1404137" y="7620"/>
                  </a:lnTo>
                  <a:lnTo>
                    <a:pt x="1404137" y="2540"/>
                  </a:lnTo>
                  <a:lnTo>
                    <a:pt x="1412646" y="2540"/>
                  </a:lnTo>
                  <a:lnTo>
                    <a:pt x="1412646" y="0"/>
                  </a:lnTo>
                  <a:close/>
                </a:path>
                <a:path w="2089784" h="7620">
                  <a:moveTo>
                    <a:pt x="2089315" y="6350"/>
                  </a:moveTo>
                  <a:lnTo>
                    <a:pt x="2044293" y="6350"/>
                  </a:lnTo>
                  <a:lnTo>
                    <a:pt x="2044293" y="0"/>
                  </a:lnTo>
                  <a:lnTo>
                    <a:pt x="1481759" y="0"/>
                  </a:lnTo>
                  <a:lnTo>
                    <a:pt x="1481759" y="6350"/>
                  </a:lnTo>
                  <a:lnTo>
                    <a:pt x="1455051" y="6350"/>
                  </a:lnTo>
                  <a:lnTo>
                    <a:pt x="1455051" y="7620"/>
                  </a:lnTo>
                  <a:lnTo>
                    <a:pt x="2089315" y="7620"/>
                  </a:lnTo>
                  <a:lnTo>
                    <a:pt x="2089315" y="6350"/>
                  </a:lnTo>
                  <a:close/>
                </a:path>
              </a:pathLst>
            </a:custGeom>
            <a:solidFill>
              <a:srgbClr val="1288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8" name="object 2588"/>
            <p:cNvSpPr/>
            <p:nvPr/>
          </p:nvSpPr>
          <p:spPr>
            <a:xfrm>
              <a:off x="6641554" y="6372860"/>
              <a:ext cx="2124075" cy="7620"/>
            </a:xfrm>
            <a:custGeom>
              <a:avLst/>
              <a:gdLst/>
              <a:ahLst/>
              <a:cxnLst/>
              <a:rect l="l" t="t" r="r" b="b"/>
              <a:pathLst>
                <a:path w="2124075" h="7620">
                  <a:moveTo>
                    <a:pt x="766800" y="7620"/>
                  </a:moveTo>
                  <a:lnTo>
                    <a:pt x="760971" y="0"/>
                  </a:lnTo>
                  <a:lnTo>
                    <a:pt x="0" y="0"/>
                  </a:lnTo>
                  <a:lnTo>
                    <a:pt x="31026" y="7620"/>
                  </a:lnTo>
                  <a:lnTo>
                    <a:pt x="766800" y="7620"/>
                  </a:lnTo>
                  <a:close/>
                </a:path>
                <a:path w="2124075" h="7620">
                  <a:moveTo>
                    <a:pt x="1377518" y="0"/>
                  </a:moveTo>
                  <a:lnTo>
                    <a:pt x="831761" y="0"/>
                  </a:lnTo>
                  <a:lnTo>
                    <a:pt x="831761" y="2540"/>
                  </a:lnTo>
                  <a:lnTo>
                    <a:pt x="822236" y="2540"/>
                  </a:lnTo>
                  <a:lnTo>
                    <a:pt x="822236" y="7620"/>
                  </a:lnTo>
                  <a:lnTo>
                    <a:pt x="1370037" y="7620"/>
                  </a:lnTo>
                  <a:lnTo>
                    <a:pt x="1370037" y="2540"/>
                  </a:lnTo>
                  <a:lnTo>
                    <a:pt x="1377518" y="2540"/>
                  </a:lnTo>
                  <a:lnTo>
                    <a:pt x="1377518" y="0"/>
                  </a:lnTo>
                  <a:close/>
                </a:path>
                <a:path w="2124075" h="7620">
                  <a:moveTo>
                    <a:pt x="2123478" y="2540"/>
                  </a:moveTo>
                  <a:lnTo>
                    <a:pt x="2093734" y="2540"/>
                  </a:lnTo>
                  <a:lnTo>
                    <a:pt x="2093734" y="0"/>
                  </a:lnTo>
                  <a:lnTo>
                    <a:pt x="1429486" y="0"/>
                  </a:lnTo>
                  <a:lnTo>
                    <a:pt x="1429486" y="2540"/>
                  </a:lnTo>
                  <a:lnTo>
                    <a:pt x="1414538" y="2540"/>
                  </a:lnTo>
                  <a:lnTo>
                    <a:pt x="1414538" y="7620"/>
                  </a:lnTo>
                  <a:lnTo>
                    <a:pt x="2123478" y="7620"/>
                  </a:lnTo>
                  <a:lnTo>
                    <a:pt x="2123478" y="2540"/>
                  </a:lnTo>
                  <a:close/>
                </a:path>
              </a:pathLst>
            </a:custGeom>
            <a:solidFill>
              <a:srgbClr val="1288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9" name="object 2589"/>
            <p:cNvSpPr/>
            <p:nvPr/>
          </p:nvSpPr>
          <p:spPr>
            <a:xfrm>
              <a:off x="6672580" y="6380480"/>
              <a:ext cx="2155190" cy="8890"/>
            </a:xfrm>
            <a:custGeom>
              <a:avLst/>
              <a:gdLst/>
              <a:ahLst/>
              <a:cxnLst/>
              <a:rect l="l" t="t" r="r" b="b"/>
              <a:pathLst>
                <a:path w="2155190" h="8889">
                  <a:moveTo>
                    <a:pt x="742569" y="8890"/>
                  </a:moveTo>
                  <a:lnTo>
                    <a:pt x="735774" y="0"/>
                  </a:lnTo>
                  <a:lnTo>
                    <a:pt x="0" y="0"/>
                  </a:lnTo>
                  <a:lnTo>
                    <a:pt x="53340" y="8890"/>
                  </a:lnTo>
                  <a:lnTo>
                    <a:pt x="742569" y="8890"/>
                  </a:lnTo>
                  <a:close/>
                </a:path>
                <a:path w="2155190" h="8889">
                  <a:moveTo>
                    <a:pt x="1334376" y="0"/>
                  </a:moveTo>
                  <a:lnTo>
                    <a:pt x="784860" y="0"/>
                  </a:lnTo>
                  <a:lnTo>
                    <a:pt x="757301" y="8890"/>
                  </a:lnTo>
                  <a:lnTo>
                    <a:pt x="1318145" y="8890"/>
                  </a:lnTo>
                  <a:lnTo>
                    <a:pt x="1334376" y="0"/>
                  </a:lnTo>
                  <a:close/>
                </a:path>
                <a:path w="2155190" h="8889">
                  <a:moveTo>
                    <a:pt x="2155050" y="7620"/>
                  </a:moveTo>
                  <a:lnTo>
                    <a:pt x="2129282" y="7620"/>
                  </a:lnTo>
                  <a:lnTo>
                    <a:pt x="2129282" y="0"/>
                  </a:lnTo>
                  <a:lnTo>
                    <a:pt x="1358595" y="0"/>
                  </a:lnTo>
                  <a:lnTo>
                    <a:pt x="1358595" y="7620"/>
                  </a:lnTo>
                  <a:lnTo>
                    <a:pt x="1341602" y="7620"/>
                  </a:lnTo>
                  <a:lnTo>
                    <a:pt x="1341602" y="8890"/>
                  </a:lnTo>
                  <a:lnTo>
                    <a:pt x="2155050" y="8890"/>
                  </a:lnTo>
                  <a:lnTo>
                    <a:pt x="2155050" y="7620"/>
                  </a:lnTo>
                  <a:close/>
                </a:path>
              </a:pathLst>
            </a:custGeom>
            <a:solidFill>
              <a:srgbClr val="1388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0" name="object 2590"/>
            <p:cNvSpPr/>
            <p:nvPr/>
          </p:nvSpPr>
          <p:spPr>
            <a:xfrm>
              <a:off x="6718299" y="6388100"/>
              <a:ext cx="2157730" cy="8890"/>
            </a:xfrm>
            <a:custGeom>
              <a:avLst/>
              <a:gdLst/>
              <a:ahLst/>
              <a:cxnLst/>
              <a:rect l="l" t="t" r="r" b="b"/>
              <a:pathLst>
                <a:path w="2157729" h="8889">
                  <a:moveTo>
                    <a:pt x="695885" y="0"/>
                  </a:moveTo>
                  <a:lnTo>
                    <a:pt x="0" y="0"/>
                  </a:lnTo>
                  <a:lnTo>
                    <a:pt x="30479" y="5079"/>
                  </a:lnTo>
                  <a:lnTo>
                    <a:pt x="76200" y="8890"/>
                  </a:lnTo>
                  <a:lnTo>
                    <a:pt x="1258514" y="8890"/>
                  </a:lnTo>
                  <a:lnTo>
                    <a:pt x="1265472" y="5079"/>
                  </a:lnTo>
                  <a:lnTo>
                    <a:pt x="699770" y="5079"/>
                  </a:lnTo>
                  <a:lnTo>
                    <a:pt x="695885" y="0"/>
                  </a:lnTo>
                  <a:close/>
                </a:path>
                <a:path w="2157729" h="8889">
                  <a:moveTo>
                    <a:pt x="2105659" y="0"/>
                  </a:moveTo>
                  <a:lnTo>
                    <a:pt x="1297940" y="0"/>
                  </a:lnTo>
                  <a:lnTo>
                    <a:pt x="1269218" y="8890"/>
                  </a:lnTo>
                  <a:lnTo>
                    <a:pt x="2157222" y="8890"/>
                  </a:lnTo>
                  <a:lnTo>
                    <a:pt x="2105659" y="0"/>
                  </a:lnTo>
                  <a:close/>
                </a:path>
                <a:path w="2157729" h="8889">
                  <a:moveTo>
                    <a:pt x="1274748" y="0"/>
                  </a:moveTo>
                  <a:lnTo>
                    <a:pt x="715518" y="0"/>
                  </a:lnTo>
                  <a:lnTo>
                    <a:pt x="699770" y="5079"/>
                  </a:lnTo>
                  <a:lnTo>
                    <a:pt x="1265472" y="5079"/>
                  </a:lnTo>
                  <a:lnTo>
                    <a:pt x="1274748" y="0"/>
                  </a:lnTo>
                  <a:close/>
                </a:path>
              </a:pathLst>
            </a:custGeom>
            <a:solidFill>
              <a:srgbClr val="1389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1" name="object 2591"/>
            <p:cNvSpPr/>
            <p:nvPr/>
          </p:nvSpPr>
          <p:spPr>
            <a:xfrm>
              <a:off x="6779260" y="6395720"/>
              <a:ext cx="2128520" cy="8890"/>
            </a:xfrm>
            <a:custGeom>
              <a:avLst/>
              <a:gdLst/>
              <a:ahLst/>
              <a:cxnLst/>
              <a:rect l="l" t="t" r="r" b="b"/>
              <a:pathLst>
                <a:path w="2128520" h="8889">
                  <a:moveTo>
                    <a:pt x="2128405" y="5080"/>
                  </a:moveTo>
                  <a:lnTo>
                    <a:pt x="2103615" y="5080"/>
                  </a:lnTo>
                  <a:lnTo>
                    <a:pt x="2103615" y="0"/>
                  </a:lnTo>
                  <a:lnTo>
                    <a:pt x="1204150" y="0"/>
                  </a:lnTo>
                  <a:lnTo>
                    <a:pt x="1204150" y="5080"/>
                  </a:lnTo>
                  <a:lnTo>
                    <a:pt x="1190586" y="5080"/>
                  </a:lnTo>
                  <a:lnTo>
                    <a:pt x="1199870" y="0"/>
                  </a:lnTo>
                  <a:lnTo>
                    <a:pt x="0" y="0"/>
                  </a:lnTo>
                  <a:lnTo>
                    <a:pt x="106667" y="8890"/>
                  </a:lnTo>
                  <a:lnTo>
                    <a:pt x="1183640" y="8890"/>
                  </a:lnTo>
                  <a:lnTo>
                    <a:pt x="1189786" y="5524"/>
                  </a:lnTo>
                  <a:lnTo>
                    <a:pt x="1189786" y="8890"/>
                  </a:lnTo>
                  <a:lnTo>
                    <a:pt x="2128405" y="8890"/>
                  </a:lnTo>
                  <a:lnTo>
                    <a:pt x="2128405" y="5080"/>
                  </a:lnTo>
                  <a:close/>
                </a:path>
              </a:pathLst>
            </a:custGeom>
            <a:solidFill>
              <a:srgbClr val="1489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2" name="object 2592"/>
            <p:cNvSpPr/>
            <p:nvPr/>
          </p:nvSpPr>
          <p:spPr>
            <a:xfrm>
              <a:off x="6916407" y="6404610"/>
              <a:ext cx="2035175" cy="7620"/>
            </a:xfrm>
            <a:custGeom>
              <a:avLst/>
              <a:gdLst/>
              <a:ahLst/>
              <a:cxnLst/>
              <a:rect l="l" t="t" r="r" b="b"/>
              <a:pathLst>
                <a:path w="2035175" h="7620">
                  <a:moveTo>
                    <a:pt x="2034832" y="5080"/>
                  </a:moveTo>
                  <a:lnTo>
                    <a:pt x="2014715" y="5080"/>
                  </a:lnTo>
                  <a:lnTo>
                    <a:pt x="2014715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51054" y="5080"/>
                  </a:lnTo>
                  <a:lnTo>
                    <a:pt x="51054" y="7620"/>
                  </a:lnTo>
                  <a:lnTo>
                    <a:pt x="2034832" y="7620"/>
                  </a:lnTo>
                  <a:lnTo>
                    <a:pt x="2034832" y="5080"/>
                  </a:lnTo>
                  <a:close/>
                </a:path>
              </a:pathLst>
            </a:custGeom>
            <a:solidFill>
              <a:srgbClr val="1489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3" name="object 2593"/>
            <p:cNvSpPr/>
            <p:nvPr/>
          </p:nvSpPr>
          <p:spPr>
            <a:xfrm>
              <a:off x="7018896" y="6412230"/>
              <a:ext cx="1969770" cy="7620"/>
            </a:xfrm>
            <a:custGeom>
              <a:avLst/>
              <a:gdLst/>
              <a:ahLst/>
              <a:cxnLst/>
              <a:rect l="l" t="t" r="r" b="b"/>
              <a:pathLst>
                <a:path w="1969770" h="7620">
                  <a:moveTo>
                    <a:pt x="1969211" y="3810"/>
                  </a:moveTo>
                  <a:lnTo>
                    <a:pt x="1949094" y="3810"/>
                  </a:lnTo>
                  <a:lnTo>
                    <a:pt x="1949094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5219" y="3810"/>
                  </a:lnTo>
                  <a:lnTo>
                    <a:pt x="5219" y="7620"/>
                  </a:lnTo>
                  <a:lnTo>
                    <a:pt x="1969211" y="7620"/>
                  </a:lnTo>
                  <a:lnTo>
                    <a:pt x="1969211" y="3810"/>
                  </a:lnTo>
                  <a:close/>
                </a:path>
              </a:pathLst>
            </a:custGeom>
            <a:solidFill>
              <a:srgbClr val="1589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4" name="object 2594"/>
            <p:cNvSpPr/>
            <p:nvPr/>
          </p:nvSpPr>
          <p:spPr>
            <a:xfrm>
              <a:off x="6912990" y="6419850"/>
              <a:ext cx="2113280" cy="8890"/>
            </a:xfrm>
            <a:custGeom>
              <a:avLst/>
              <a:gdLst/>
              <a:ahLst/>
              <a:cxnLst/>
              <a:rect l="l" t="t" r="r" b="b"/>
              <a:pathLst>
                <a:path w="2113279" h="8889">
                  <a:moveTo>
                    <a:pt x="2113026" y="3810"/>
                  </a:moveTo>
                  <a:lnTo>
                    <a:pt x="2095220" y="3810"/>
                  </a:lnTo>
                  <a:lnTo>
                    <a:pt x="2095220" y="0"/>
                  </a:lnTo>
                  <a:lnTo>
                    <a:pt x="59842" y="0"/>
                  </a:lnTo>
                  <a:lnTo>
                    <a:pt x="59842" y="3810"/>
                  </a:lnTo>
                  <a:lnTo>
                    <a:pt x="0" y="3810"/>
                  </a:lnTo>
                  <a:lnTo>
                    <a:pt x="0" y="8890"/>
                  </a:lnTo>
                  <a:lnTo>
                    <a:pt x="2113026" y="8890"/>
                  </a:lnTo>
                  <a:lnTo>
                    <a:pt x="2113026" y="3810"/>
                  </a:lnTo>
                  <a:close/>
                </a:path>
              </a:pathLst>
            </a:custGeom>
            <a:solidFill>
              <a:srgbClr val="158A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5" name="object 2595"/>
            <p:cNvSpPr/>
            <p:nvPr/>
          </p:nvSpPr>
          <p:spPr>
            <a:xfrm>
              <a:off x="6812381" y="6427470"/>
              <a:ext cx="2239010" cy="8890"/>
            </a:xfrm>
            <a:custGeom>
              <a:avLst/>
              <a:gdLst/>
              <a:ahLst/>
              <a:cxnLst/>
              <a:rect l="l" t="t" r="r" b="b"/>
              <a:pathLst>
                <a:path w="2239009" h="8889">
                  <a:moveTo>
                    <a:pt x="2238806" y="5080"/>
                  </a:moveTo>
                  <a:lnTo>
                    <a:pt x="2225256" y="5080"/>
                  </a:lnTo>
                  <a:lnTo>
                    <a:pt x="2225256" y="0"/>
                  </a:lnTo>
                  <a:lnTo>
                    <a:pt x="49326" y="0"/>
                  </a:lnTo>
                  <a:lnTo>
                    <a:pt x="49326" y="5080"/>
                  </a:lnTo>
                  <a:lnTo>
                    <a:pt x="0" y="5080"/>
                  </a:lnTo>
                  <a:lnTo>
                    <a:pt x="0" y="8890"/>
                  </a:lnTo>
                  <a:lnTo>
                    <a:pt x="2238806" y="8890"/>
                  </a:lnTo>
                  <a:lnTo>
                    <a:pt x="2238806" y="5080"/>
                  </a:lnTo>
                  <a:close/>
                </a:path>
              </a:pathLst>
            </a:custGeom>
            <a:solidFill>
              <a:srgbClr val="168A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6" name="object 2596"/>
            <p:cNvSpPr/>
            <p:nvPr/>
          </p:nvSpPr>
          <p:spPr>
            <a:xfrm>
              <a:off x="6736752" y="6435090"/>
              <a:ext cx="2343785" cy="8890"/>
            </a:xfrm>
            <a:custGeom>
              <a:avLst/>
              <a:gdLst/>
              <a:ahLst/>
              <a:cxnLst/>
              <a:rect l="l" t="t" r="r" b="b"/>
              <a:pathLst>
                <a:path w="2343784" h="8889">
                  <a:moveTo>
                    <a:pt x="2316379" y="0"/>
                  </a:moveTo>
                  <a:lnTo>
                    <a:pt x="70597" y="0"/>
                  </a:lnTo>
                  <a:lnTo>
                    <a:pt x="0" y="8890"/>
                  </a:lnTo>
                  <a:lnTo>
                    <a:pt x="1917874" y="8890"/>
                  </a:lnTo>
                  <a:lnTo>
                    <a:pt x="2013547" y="6350"/>
                  </a:lnTo>
                  <a:lnTo>
                    <a:pt x="2335746" y="6350"/>
                  </a:lnTo>
                  <a:lnTo>
                    <a:pt x="2316379" y="0"/>
                  </a:lnTo>
                  <a:close/>
                </a:path>
                <a:path w="2343784" h="8889">
                  <a:moveTo>
                    <a:pt x="2335746" y="6350"/>
                  </a:moveTo>
                  <a:lnTo>
                    <a:pt x="2131657" y="6350"/>
                  </a:lnTo>
                  <a:lnTo>
                    <a:pt x="2207434" y="8890"/>
                  </a:lnTo>
                  <a:lnTo>
                    <a:pt x="2343493" y="8890"/>
                  </a:lnTo>
                  <a:lnTo>
                    <a:pt x="2335746" y="6350"/>
                  </a:lnTo>
                  <a:close/>
                </a:path>
              </a:pathLst>
            </a:custGeom>
            <a:solidFill>
              <a:srgbClr val="168A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7" name="object 2597"/>
            <p:cNvSpPr/>
            <p:nvPr/>
          </p:nvSpPr>
          <p:spPr>
            <a:xfrm>
              <a:off x="6701447" y="6442710"/>
              <a:ext cx="2394585" cy="8890"/>
            </a:xfrm>
            <a:custGeom>
              <a:avLst/>
              <a:gdLst/>
              <a:ahLst/>
              <a:cxnLst/>
              <a:rect l="l" t="t" r="r" b="b"/>
              <a:pathLst>
                <a:path w="2394584" h="8889">
                  <a:moveTo>
                    <a:pt x="1953171" y="0"/>
                  </a:moveTo>
                  <a:lnTo>
                    <a:pt x="35293" y="0"/>
                  </a:lnTo>
                  <a:lnTo>
                    <a:pt x="35293" y="2540"/>
                  </a:lnTo>
                  <a:lnTo>
                    <a:pt x="0" y="2540"/>
                  </a:lnTo>
                  <a:lnTo>
                    <a:pt x="0" y="8890"/>
                  </a:lnTo>
                  <a:lnTo>
                    <a:pt x="1864067" y="8890"/>
                  </a:lnTo>
                  <a:lnTo>
                    <a:pt x="1864067" y="2540"/>
                  </a:lnTo>
                  <a:lnTo>
                    <a:pt x="1953171" y="2540"/>
                  </a:lnTo>
                  <a:lnTo>
                    <a:pt x="1953171" y="0"/>
                  </a:lnTo>
                  <a:close/>
                </a:path>
                <a:path w="2394584" h="8889">
                  <a:moveTo>
                    <a:pt x="2394293" y="6350"/>
                  </a:moveTo>
                  <a:lnTo>
                    <a:pt x="2374925" y="0"/>
                  </a:lnTo>
                  <a:lnTo>
                    <a:pt x="2204847" y="0"/>
                  </a:lnTo>
                  <a:lnTo>
                    <a:pt x="2394293" y="6350"/>
                  </a:lnTo>
                  <a:close/>
                </a:path>
              </a:pathLst>
            </a:custGeom>
            <a:solidFill>
              <a:srgbClr val="178A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8" name="object 2598"/>
            <p:cNvSpPr/>
            <p:nvPr/>
          </p:nvSpPr>
          <p:spPr>
            <a:xfrm>
              <a:off x="6624204" y="6451600"/>
              <a:ext cx="1900555" cy="7620"/>
            </a:xfrm>
            <a:custGeom>
              <a:avLst/>
              <a:gdLst/>
              <a:ahLst/>
              <a:cxnLst/>
              <a:rect l="l" t="t" r="r" b="b"/>
              <a:pathLst>
                <a:path w="1900554" h="7620">
                  <a:moveTo>
                    <a:pt x="1900035" y="0"/>
                  </a:moveTo>
                  <a:lnTo>
                    <a:pt x="52036" y="0"/>
                  </a:lnTo>
                  <a:lnTo>
                    <a:pt x="31865" y="2539"/>
                  </a:lnTo>
                  <a:lnTo>
                    <a:pt x="0" y="7620"/>
                  </a:lnTo>
                  <a:lnTo>
                    <a:pt x="1787428" y="7620"/>
                  </a:lnTo>
                  <a:lnTo>
                    <a:pt x="1867015" y="2539"/>
                  </a:lnTo>
                  <a:lnTo>
                    <a:pt x="1900035" y="0"/>
                  </a:lnTo>
                  <a:close/>
                </a:path>
              </a:pathLst>
            </a:custGeom>
            <a:solidFill>
              <a:srgbClr val="178B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9" name="object 2599"/>
            <p:cNvSpPr/>
            <p:nvPr/>
          </p:nvSpPr>
          <p:spPr>
            <a:xfrm>
              <a:off x="6592329" y="6459220"/>
              <a:ext cx="1799589" cy="7620"/>
            </a:xfrm>
            <a:custGeom>
              <a:avLst/>
              <a:gdLst/>
              <a:ahLst/>
              <a:cxnLst/>
              <a:rect l="l" t="t" r="r" b="b"/>
              <a:pathLst>
                <a:path w="1799590" h="7620">
                  <a:moveTo>
                    <a:pt x="1799399" y="0"/>
                  </a:moveTo>
                  <a:lnTo>
                    <a:pt x="23901" y="0"/>
                  </a:lnTo>
                  <a:lnTo>
                    <a:pt x="23901" y="254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1762417" y="7620"/>
                  </a:lnTo>
                  <a:lnTo>
                    <a:pt x="1762417" y="2540"/>
                  </a:lnTo>
                  <a:lnTo>
                    <a:pt x="1799399" y="2540"/>
                  </a:lnTo>
                  <a:lnTo>
                    <a:pt x="1799399" y="0"/>
                  </a:lnTo>
                  <a:close/>
                </a:path>
              </a:pathLst>
            </a:custGeom>
            <a:solidFill>
              <a:srgbClr val="188B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0" name="object 2600"/>
            <p:cNvSpPr/>
            <p:nvPr/>
          </p:nvSpPr>
          <p:spPr>
            <a:xfrm>
              <a:off x="6556286" y="6466840"/>
              <a:ext cx="1777364" cy="8890"/>
            </a:xfrm>
            <a:custGeom>
              <a:avLst/>
              <a:gdLst/>
              <a:ahLst/>
              <a:cxnLst/>
              <a:rect l="l" t="t" r="r" b="b"/>
              <a:pathLst>
                <a:path w="1777365" h="8889">
                  <a:moveTo>
                    <a:pt x="1777098" y="0"/>
                  </a:moveTo>
                  <a:lnTo>
                    <a:pt x="16129" y="0"/>
                  </a:lnTo>
                  <a:lnTo>
                    <a:pt x="16129" y="1270"/>
                  </a:lnTo>
                  <a:lnTo>
                    <a:pt x="0" y="1270"/>
                  </a:lnTo>
                  <a:lnTo>
                    <a:pt x="0" y="8890"/>
                  </a:lnTo>
                  <a:lnTo>
                    <a:pt x="1747202" y="8890"/>
                  </a:lnTo>
                  <a:lnTo>
                    <a:pt x="1747202" y="1270"/>
                  </a:lnTo>
                  <a:lnTo>
                    <a:pt x="1777098" y="1270"/>
                  </a:lnTo>
                  <a:lnTo>
                    <a:pt x="1777098" y="0"/>
                  </a:lnTo>
                  <a:close/>
                </a:path>
              </a:pathLst>
            </a:custGeom>
            <a:solidFill>
              <a:srgbClr val="188B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1" name="object 2601"/>
            <p:cNvSpPr/>
            <p:nvPr/>
          </p:nvSpPr>
          <p:spPr>
            <a:xfrm>
              <a:off x="6532004" y="6474460"/>
              <a:ext cx="1750695" cy="8890"/>
            </a:xfrm>
            <a:custGeom>
              <a:avLst/>
              <a:gdLst/>
              <a:ahLst/>
              <a:cxnLst/>
              <a:rect l="l" t="t" r="r" b="b"/>
              <a:pathLst>
                <a:path w="1750695" h="8889">
                  <a:moveTo>
                    <a:pt x="1750123" y="0"/>
                  </a:moveTo>
                  <a:lnTo>
                    <a:pt x="14160" y="0"/>
                  </a:lnTo>
                  <a:lnTo>
                    <a:pt x="14160" y="1270"/>
                  </a:lnTo>
                  <a:lnTo>
                    <a:pt x="0" y="1270"/>
                  </a:lnTo>
                  <a:lnTo>
                    <a:pt x="0" y="8890"/>
                  </a:lnTo>
                  <a:lnTo>
                    <a:pt x="1727339" y="8890"/>
                  </a:lnTo>
                  <a:lnTo>
                    <a:pt x="1727339" y="1270"/>
                  </a:lnTo>
                  <a:lnTo>
                    <a:pt x="1750123" y="1270"/>
                  </a:lnTo>
                  <a:lnTo>
                    <a:pt x="1750123" y="0"/>
                  </a:lnTo>
                  <a:close/>
                </a:path>
              </a:pathLst>
            </a:custGeom>
            <a:solidFill>
              <a:srgbClr val="198B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2" name="object 2602"/>
            <p:cNvSpPr/>
            <p:nvPr/>
          </p:nvSpPr>
          <p:spPr>
            <a:xfrm>
              <a:off x="6499466" y="6482080"/>
              <a:ext cx="1732280" cy="8890"/>
            </a:xfrm>
            <a:custGeom>
              <a:avLst/>
              <a:gdLst/>
              <a:ahLst/>
              <a:cxnLst/>
              <a:rect l="l" t="t" r="r" b="b"/>
              <a:pathLst>
                <a:path w="1732279" h="8889">
                  <a:moveTo>
                    <a:pt x="1732127" y="0"/>
                  </a:moveTo>
                  <a:lnTo>
                    <a:pt x="14312" y="0"/>
                  </a:lnTo>
                  <a:lnTo>
                    <a:pt x="14312" y="6350"/>
                  </a:lnTo>
                  <a:lnTo>
                    <a:pt x="0" y="6350"/>
                  </a:lnTo>
                  <a:lnTo>
                    <a:pt x="0" y="8890"/>
                  </a:lnTo>
                  <a:lnTo>
                    <a:pt x="1710537" y="8890"/>
                  </a:lnTo>
                  <a:lnTo>
                    <a:pt x="1710537" y="6350"/>
                  </a:lnTo>
                  <a:lnTo>
                    <a:pt x="1732127" y="6350"/>
                  </a:lnTo>
                  <a:lnTo>
                    <a:pt x="1732127" y="0"/>
                  </a:lnTo>
                  <a:close/>
                </a:path>
              </a:pathLst>
            </a:custGeom>
            <a:solidFill>
              <a:srgbClr val="198C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3" name="object 2603"/>
            <p:cNvSpPr/>
            <p:nvPr/>
          </p:nvSpPr>
          <p:spPr>
            <a:xfrm>
              <a:off x="6470063" y="6490970"/>
              <a:ext cx="1894839" cy="7620"/>
            </a:xfrm>
            <a:custGeom>
              <a:avLst/>
              <a:gdLst/>
              <a:ahLst/>
              <a:cxnLst/>
              <a:rect l="l" t="t" r="r" b="b"/>
              <a:pathLst>
                <a:path w="1894840" h="7620">
                  <a:moveTo>
                    <a:pt x="1733773" y="0"/>
                  </a:moveTo>
                  <a:lnTo>
                    <a:pt x="25204" y="0"/>
                  </a:lnTo>
                  <a:lnTo>
                    <a:pt x="0" y="7619"/>
                  </a:lnTo>
                  <a:lnTo>
                    <a:pt x="1894367" y="7619"/>
                  </a:lnTo>
                  <a:lnTo>
                    <a:pt x="1886536" y="6349"/>
                  </a:lnTo>
                  <a:lnTo>
                    <a:pt x="1839546" y="2539"/>
                  </a:lnTo>
                  <a:lnTo>
                    <a:pt x="1721436" y="2539"/>
                  </a:lnTo>
                  <a:lnTo>
                    <a:pt x="1733773" y="0"/>
                  </a:lnTo>
                  <a:close/>
                </a:path>
              </a:pathLst>
            </a:custGeom>
            <a:solidFill>
              <a:srgbClr val="1A8C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4" name="object 2604"/>
            <p:cNvSpPr/>
            <p:nvPr/>
          </p:nvSpPr>
          <p:spPr>
            <a:xfrm>
              <a:off x="6439376" y="6498590"/>
              <a:ext cx="1971675" cy="7620"/>
            </a:xfrm>
            <a:custGeom>
              <a:avLst/>
              <a:gdLst/>
              <a:ahLst/>
              <a:cxnLst/>
              <a:rect l="l" t="t" r="r" b="b"/>
              <a:pathLst>
                <a:path w="1971675" h="7620">
                  <a:moveTo>
                    <a:pt x="1925055" y="0"/>
                  </a:moveTo>
                  <a:lnTo>
                    <a:pt x="30687" y="0"/>
                  </a:lnTo>
                  <a:lnTo>
                    <a:pt x="9683" y="6350"/>
                  </a:lnTo>
                  <a:lnTo>
                    <a:pt x="0" y="7620"/>
                  </a:lnTo>
                  <a:lnTo>
                    <a:pt x="1971516" y="7620"/>
                  </a:lnTo>
                  <a:lnTo>
                    <a:pt x="1964213" y="6350"/>
                  </a:lnTo>
                  <a:lnTo>
                    <a:pt x="1925055" y="0"/>
                  </a:lnTo>
                  <a:close/>
                </a:path>
              </a:pathLst>
            </a:custGeom>
            <a:solidFill>
              <a:srgbClr val="1A8C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5" name="object 2605"/>
            <p:cNvSpPr/>
            <p:nvPr/>
          </p:nvSpPr>
          <p:spPr>
            <a:xfrm>
              <a:off x="6371589" y="6506210"/>
              <a:ext cx="2090420" cy="8890"/>
            </a:xfrm>
            <a:custGeom>
              <a:avLst/>
              <a:gdLst/>
              <a:ahLst/>
              <a:cxnLst/>
              <a:rect l="l" t="t" r="r" b="b"/>
              <a:pathLst>
                <a:path w="2090420" h="8890">
                  <a:moveTo>
                    <a:pt x="2039302" y="0"/>
                  </a:moveTo>
                  <a:lnTo>
                    <a:pt x="67786" y="0"/>
                  </a:lnTo>
                  <a:lnTo>
                    <a:pt x="0" y="8890"/>
                  </a:lnTo>
                  <a:lnTo>
                    <a:pt x="2090420" y="8890"/>
                  </a:lnTo>
                  <a:lnTo>
                    <a:pt x="2039302" y="0"/>
                  </a:lnTo>
                  <a:close/>
                </a:path>
              </a:pathLst>
            </a:custGeom>
            <a:solidFill>
              <a:srgbClr val="1B8C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6" name="object 2606"/>
            <p:cNvSpPr/>
            <p:nvPr/>
          </p:nvSpPr>
          <p:spPr>
            <a:xfrm>
              <a:off x="6305295" y="6513830"/>
              <a:ext cx="2195830" cy="8890"/>
            </a:xfrm>
            <a:custGeom>
              <a:avLst/>
              <a:gdLst/>
              <a:ahLst/>
              <a:cxnLst/>
              <a:rect l="l" t="t" r="r" b="b"/>
              <a:pathLst>
                <a:path w="2195829" h="8890">
                  <a:moveTo>
                    <a:pt x="2149411" y="0"/>
                  </a:moveTo>
                  <a:lnTo>
                    <a:pt x="75977" y="0"/>
                  </a:lnTo>
                  <a:lnTo>
                    <a:pt x="66293" y="1270"/>
                  </a:lnTo>
                  <a:lnTo>
                    <a:pt x="0" y="8890"/>
                  </a:lnTo>
                  <a:lnTo>
                    <a:pt x="2195607" y="8890"/>
                  </a:lnTo>
                  <a:lnTo>
                    <a:pt x="2185924" y="6350"/>
                  </a:lnTo>
                  <a:lnTo>
                    <a:pt x="2149411" y="0"/>
                  </a:lnTo>
                  <a:close/>
                </a:path>
              </a:pathLst>
            </a:custGeom>
            <a:solidFill>
              <a:srgbClr val="1B8D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7" name="object 2607"/>
            <p:cNvSpPr/>
            <p:nvPr/>
          </p:nvSpPr>
          <p:spPr>
            <a:xfrm>
              <a:off x="6214291" y="6521450"/>
              <a:ext cx="2315845" cy="8890"/>
            </a:xfrm>
            <a:custGeom>
              <a:avLst/>
              <a:gdLst/>
              <a:ahLst/>
              <a:cxnLst/>
              <a:rect l="l" t="t" r="r" b="b"/>
              <a:pathLst>
                <a:path w="2315845" h="8890">
                  <a:moveTo>
                    <a:pt x="2281770" y="0"/>
                  </a:moveTo>
                  <a:lnTo>
                    <a:pt x="102053" y="0"/>
                  </a:lnTo>
                  <a:lnTo>
                    <a:pt x="46808" y="6350"/>
                  </a:lnTo>
                  <a:lnTo>
                    <a:pt x="0" y="8889"/>
                  </a:lnTo>
                  <a:lnTo>
                    <a:pt x="792298" y="8889"/>
                  </a:lnTo>
                  <a:lnTo>
                    <a:pt x="835478" y="2539"/>
                  </a:lnTo>
                  <a:lnTo>
                    <a:pt x="2291454" y="2539"/>
                  </a:lnTo>
                  <a:lnTo>
                    <a:pt x="2281770" y="0"/>
                  </a:lnTo>
                  <a:close/>
                </a:path>
                <a:path w="2315845" h="8890">
                  <a:moveTo>
                    <a:pt x="2291454" y="2539"/>
                  </a:moveTo>
                  <a:lnTo>
                    <a:pt x="835478" y="2539"/>
                  </a:lnTo>
                  <a:lnTo>
                    <a:pt x="823152" y="8889"/>
                  </a:lnTo>
                  <a:lnTo>
                    <a:pt x="2315663" y="8889"/>
                  </a:lnTo>
                  <a:lnTo>
                    <a:pt x="2291454" y="2539"/>
                  </a:lnTo>
                  <a:close/>
                </a:path>
              </a:pathLst>
            </a:custGeom>
            <a:solidFill>
              <a:srgbClr val="1C8D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8" name="object 2608"/>
            <p:cNvSpPr/>
            <p:nvPr/>
          </p:nvSpPr>
          <p:spPr>
            <a:xfrm>
              <a:off x="6097269" y="6529070"/>
              <a:ext cx="2461895" cy="8890"/>
            </a:xfrm>
            <a:custGeom>
              <a:avLst/>
              <a:gdLst/>
              <a:ahLst/>
              <a:cxnLst/>
              <a:rect l="l" t="t" r="r" b="b"/>
              <a:pathLst>
                <a:path w="2461895" h="8890">
                  <a:moveTo>
                    <a:pt x="2427843" y="0"/>
                  </a:moveTo>
                  <a:lnTo>
                    <a:pt x="942638" y="0"/>
                  </a:lnTo>
                  <a:lnTo>
                    <a:pt x="925381" y="8889"/>
                  </a:lnTo>
                  <a:lnTo>
                    <a:pt x="2461736" y="8889"/>
                  </a:lnTo>
                  <a:lnTo>
                    <a:pt x="2427843" y="0"/>
                  </a:lnTo>
                  <a:close/>
                </a:path>
                <a:path w="2461895" h="8890">
                  <a:moveTo>
                    <a:pt x="917955" y="0"/>
                  </a:moveTo>
                  <a:lnTo>
                    <a:pt x="140425" y="0"/>
                  </a:lnTo>
                  <a:lnTo>
                    <a:pt x="0" y="7619"/>
                  </a:lnTo>
                  <a:lnTo>
                    <a:pt x="6223" y="8889"/>
                  </a:lnTo>
                  <a:lnTo>
                    <a:pt x="855090" y="8889"/>
                  </a:lnTo>
                  <a:lnTo>
                    <a:pt x="866139" y="7619"/>
                  </a:lnTo>
                  <a:lnTo>
                    <a:pt x="917955" y="0"/>
                  </a:lnTo>
                  <a:close/>
                </a:path>
              </a:pathLst>
            </a:custGeom>
            <a:solidFill>
              <a:srgbClr val="1C8D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9" name="object 2609"/>
            <p:cNvSpPr/>
            <p:nvPr/>
          </p:nvSpPr>
          <p:spPr>
            <a:xfrm>
              <a:off x="6103493" y="6537960"/>
              <a:ext cx="2472055" cy="7620"/>
            </a:xfrm>
            <a:custGeom>
              <a:avLst/>
              <a:gdLst/>
              <a:ahLst/>
              <a:cxnLst/>
              <a:rect l="l" t="t" r="r" b="b"/>
              <a:pathLst>
                <a:path w="2472054" h="7620">
                  <a:moveTo>
                    <a:pt x="848868" y="0"/>
                  </a:moveTo>
                  <a:lnTo>
                    <a:pt x="0" y="0"/>
                  </a:lnTo>
                  <a:lnTo>
                    <a:pt x="37338" y="7620"/>
                  </a:lnTo>
                  <a:lnTo>
                    <a:pt x="782574" y="7620"/>
                  </a:lnTo>
                  <a:lnTo>
                    <a:pt x="848868" y="0"/>
                  </a:lnTo>
                  <a:close/>
                </a:path>
                <a:path w="2472054" h="7620">
                  <a:moveTo>
                    <a:pt x="2472017" y="2540"/>
                  </a:moveTo>
                  <a:lnTo>
                    <a:pt x="2460345" y="2540"/>
                  </a:lnTo>
                  <a:lnTo>
                    <a:pt x="2460345" y="0"/>
                  </a:lnTo>
                  <a:lnTo>
                    <a:pt x="916686" y="0"/>
                  </a:lnTo>
                  <a:lnTo>
                    <a:pt x="916686" y="2540"/>
                  </a:lnTo>
                  <a:lnTo>
                    <a:pt x="909294" y="2540"/>
                  </a:lnTo>
                  <a:lnTo>
                    <a:pt x="909294" y="7620"/>
                  </a:lnTo>
                  <a:lnTo>
                    <a:pt x="2472017" y="7620"/>
                  </a:lnTo>
                  <a:lnTo>
                    <a:pt x="2472017" y="2540"/>
                  </a:lnTo>
                  <a:close/>
                </a:path>
              </a:pathLst>
            </a:custGeom>
            <a:solidFill>
              <a:srgbClr val="1D8D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0" name="object 2610"/>
            <p:cNvSpPr/>
            <p:nvPr/>
          </p:nvSpPr>
          <p:spPr>
            <a:xfrm>
              <a:off x="6140831" y="6545580"/>
              <a:ext cx="2462530" cy="7620"/>
            </a:xfrm>
            <a:custGeom>
              <a:avLst/>
              <a:gdLst/>
              <a:ahLst/>
              <a:cxnLst/>
              <a:rect l="l" t="t" r="r" b="b"/>
              <a:pathLst>
                <a:path w="2462529" h="7620">
                  <a:moveTo>
                    <a:pt x="2441511" y="0"/>
                  </a:moveTo>
                  <a:lnTo>
                    <a:pt x="867028" y="0"/>
                  </a:lnTo>
                  <a:lnTo>
                    <a:pt x="849248" y="7620"/>
                  </a:lnTo>
                  <a:lnTo>
                    <a:pt x="2461990" y="7620"/>
                  </a:lnTo>
                  <a:lnTo>
                    <a:pt x="2441511" y="0"/>
                  </a:lnTo>
                  <a:close/>
                </a:path>
                <a:path w="2462529" h="7620">
                  <a:moveTo>
                    <a:pt x="745236" y="0"/>
                  </a:moveTo>
                  <a:lnTo>
                    <a:pt x="0" y="0"/>
                  </a:lnTo>
                  <a:lnTo>
                    <a:pt x="18668" y="3810"/>
                  </a:lnTo>
                  <a:lnTo>
                    <a:pt x="38807" y="7620"/>
                  </a:lnTo>
                  <a:lnTo>
                    <a:pt x="672295" y="7620"/>
                  </a:lnTo>
                  <a:lnTo>
                    <a:pt x="712088" y="3810"/>
                  </a:lnTo>
                  <a:lnTo>
                    <a:pt x="745236" y="0"/>
                  </a:lnTo>
                  <a:close/>
                </a:path>
              </a:pathLst>
            </a:custGeom>
            <a:solidFill>
              <a:srgbClr val="1D8E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1" name="object 2611"/>
            <p:cNvSpPr/>
            <p:nvPr/>
          </p:nvSpPr>
          <p:spPr>
            <a:xfrm>
              <a:off x="6179638" y="6553200"/>
              <a:ext cx="2446655" cy="8890"/>
            </a:xfrm>
            <a:custGeom>
              <a:avLst/>
              <a:gdLst/>
              <a:ahLst/>
              <a:cxnLst/>
              <a:rect l="l" t="t" r="r" b="b"/>
              <a:pathLst>
                <a:path w="2446654" h="8890">
                  <a:moveTo>
                    <a:pt x="2423182" y="0"/>
                  </a:moveTo>
                  <a:lnTo>
                    <a:pt x="810441" y="0"/>
                  </a:lnTo>
                  <a:lnTo>
                    <a:pt x="789698" y="8889"/>
                  </a:lnTo>
                  <a:lnTo>
                    <a:pt x="2446201" y="8889"/>
                  </a:lnTo>
                  <a:lnTo>
                    <a:pt x="2443661" y="7620"/>
                  </a:lnTo>
                  <a:lnTo>
                    <a:pt x="2423182" y="0"/>
                  </a:lnTo>
                  <a:close/>
                </a:path>
                <a:path w="2446654" h="8890">
                  <a:moveTo>
                    <a:pt x="633488" y="0"/>
                  </a:moveTo>
                  <a:lnTo>
                    <a:pt x="0" y="0"/>
                  </a:lnTo>
                  <a:lnTo>
                    <a:pt x="26851" y="5079"/>
                  </a:lnTo>
                  <a:lnTo>
                    <a:pt x="69523" y="8889"/>
                  </a:lnTo>
                  <a:lnTo>
                    <a:pt x="531676" y="8889"/>
                  </a:lnTo>
                  <a:lnTo>
                    <a:pt x="553901" y="7620"/>
                  </a:lnTo>
                  <a:lnTo>
                    <a:pt x="633488" y="0"/>
                  </a:lnTo>
                  <a:close/>
                </a:path>
              </a:pathLst>
            </a:custGeom>
            <a:solidFill>
              <a:srgbClr val="1E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2" name="object 2612"/>
            <p:cNvSpPr/>
            <p:nvPr/>
          </p:nvSpPr>
          <p:spPr>
            <a:xfrm>
              <a:off x="6234937" y="6560820"/>
              <a:ext cx="2406650" cy="8890"/>
            </a:xfrm>
            <a:custGeom>
              <a:avLst/>
              <a:gdLst/>
              <a:ahLst/>
              <a:cxnLst/>
              <a:rect l="l" t="t" r="r" b="b"/>
              <a:pathLst>
                <a:path w="2406650" h="8890">
                  <a:moveTo>
                    <a:pt x="2388361" y="0"/>
                  </a:moveTo>
                  <a:lnTo>
                    <a:pt x="737361" y="0"/>
                  </a:lnTo>
                  <a:lnTo>
                    <a:pt x="728471" y="3809"/>
                  </a:lnTo>
                  <a:lnTo>
                    <a:pt x="720216" y="8889"/>
                  </a:lnTo>
                  <a:lnTo>
                    <a:pt x="2406141" y="8889"/>
                  </a:lnTo>
                  <a:lnTo>
                    <a:pt x="2388361" y="0"/>
                  </a:lnTo>
                  <a:close/>
                </a:path>
                <a:path w="2406650" h="8890">
                  <a:moveTo>
                    <a:pt x="498601" y="0"/>
                  </a:moveTo>
                  <a:lnTo>
                    <a:pt x="0" y="0"/>
                  </a:lnTo>
                  <a:lnTo>
                    <a:pt x="42671" y="3809"/>
                  </a:lnTo>
                  <a:lnTo>
                    <a:pt x="104901" y="7619"/>
                  </a:lnTo>
                  <a:lnTo>
                    <a:pt x="149775" y="8889"/>
                  </a:lnTo>
                  <a:lnTo>
                    <a:pt x="323341" y="8889"/>
                  </a:lnTo>
                  <a:lnTo>
                    <a:pt x="365251" y="7619"/>
                  </a:lnTo>
                  <a:lnTo>
                    <a:pt x="498601" y="0"/>
                  </a:lnTo>
                  <a:close/>
                </a:path>
              </a:pathLst>
            </a:custGeom>
            <a:solidFill>
              <a:srgbClr val="1E8E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3" name="object 2613"/>
            <p:cNvSpPr/>
            <p:nvPr/>
          </p:nvSpPr>
          <p:spPr>
            <a:xfrm>
              <a:off x="6339840" y="6568440"/>
              <a:ext cx="2316480" cy="8890"/>
            </a:xfrm>
            <a:custGeom>
              <a:avLst/>
              <a:gdLst/>
              <a:ahLst/>
              <a:cxnLst/>
              <a:rect l="l" t="t" r="r" b="b"/>
              <a:pathLst>
                <a:path w="2316479" h="8890">
                  <a:moveTo>
                    <a:pt x="260350" y="0"/>
                  </a:moveTo>
                  <a:lnTo>
                    <a:pt x="0" y="0"/>
                  </a:lnTo>
                  <a:lnTo>
                    <a:pt x="134620" y="3810"/>
                  </a:lnTo>
                  <a:lnTo>
                    <a:pt x="260350" y="0"/>
                  </a:lnTo>
                  <a:close/>
                </a:path>
                <a:path w="2316479" h="8890">
                  <a:moveTo>
                    <a:pt x="2316467" y="8890"/>
                  </a:moveTo>
                  <a:lnTo>
                    <a:pt x="2298700" y="0"/>
                  </a:lnTo>
                  <a:lnTo>
                    <a:pt x="617372" y="0"/>
                  </a:lnTo>
                  <a:lnTo>
                    <a:pt x="602932" y="8890"/>
                  </a:lnTo>
                  <a:lnTo>
                    <a:pt x="2316467" y="8890"/>
                  </a:lnTo>
                  <a:close/>
                </a:path>
              </a:pathLst>
            </a:custGeom>
            <a:solidFill>
              <a:srgbClr val="1F8E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4" name="object 2614"/>
            <p:cNvSpPr/>
            <p:nvPr/>
          </p:nvSpPr>
          <p:spPr>
            <a:xfrm>
              <a:off x="6930389" y="6577330"/>
              <a:ext cx="1741170" cy="7620"/>
            </a:xfrm>
            <a:custGeom>
              <a:avLst/>
              <a:gdLst/>
              <a:ahLst/>
              <a:cxnLst/>
              <a:rect l="l" t="t" r="r" b="b"/>
              <a:pathLst>
                <a:path w="1741170" h="7620">
                  <a:moveTo>
                    <a:pt x="1725929" y="0"/>
                  </a:moveTo>
                  <a:lnTo>
                    <a:pt x="12382" y="0"/>
                  </a:lnTo>
                  <a:lnTo>
                    <a:pt x="0" y="7620"/>
                  </a:lnTo>
                  <a:lnTo>
                    <a:pt x="1741169" y="7620"/>
                  </a:lnTo>
                  <a:lnTo>
                    <a:pt x="1725929" y="0"/>
                  </a:lnTo>
                  <a:close/>
                </a:path>
              </a:pathLst>
            </a:custGeom>
            <a:solidFill>
              <a:srgbClr val="1F8F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5" name="object 2615"/>
            <p:cNvSpPr/>
            <p:nvPr/>
          </p:nvSpPr>
          <p:spPr>
            <a:xfrm>
              <a:off x="6916783" y="6584950"/>
              <a:ext cx="1768475" cy="7620"/>
            </a:xfrm>
            <a:custGeom>
              <a:avLst/>
              <a:gdLst/>
              <a:ahLst/>
              <a:cxnLst/>
              <a:rect l="l" t="t" r="r" b="b"/>
              <a:pathLst>
                <a:path w="1768475" h="7620">
                  <a:moveTo>
                    <a:pt x="1754777" y="0"/>
                  </a:moveTo>
                  <a:lnTo>
                    <a:pt x="13607" y="0"/>
                  </a:lnTo>
                  <a:lnTo>
                    <a:pt x="0" y="7620"/>
                  </a:lnTo>
                  <a:lnTo>
                    <a:pt x="1767985" y="7620"/>
                  </a:lnTo>
                  <a:lnTo>
                    <a:pt x="1754777" y="0"/>
                  </a:lnTo>
                  <a:close/>
                </a:path>
              </a:pathLst>
            </a:custGeom>
            <a:solidFill>
              <a:srgbClr val="208F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6" name="object 2616"/>
            <p:cNvSpPr/>
            <p:nvPr/>
          </p:nvSpPr>
          <p:spPr>
            <a:xfrm>
              <a:off x="6900908" y="6592570"/>
              <a:ext cx="1799589" cy="8890"/>
            </a:xfrm>
            <a:custGeom>
              <a:avLst/>
              <a:gdLst/>
              <a:ahLst/>
              <a:cxnLst/>
              <a:rect l="l" t="t" r="r" b="b"/>
              <a:pathLst>
                <a:path w="1799590" h="8890">
                  <a:moveTo>
                    <a:pt x="1783860" y="0"/>
                  </a:moveTo>
                  <a:lnTo>
                    <a:pt x="15875" y="0"/>
                  </a:lnTo>
                  <a:lnTo>
                    <a:pt x="0" y="8889"/>
                  </a:lnTo>
                  <a:lnTo>
                    <a:pt x="1799269" y="8889"/>
                  </a:lnTo>
                  <a:lnTo>
                    <a:pt x="1783860" y="0"/>
                  </a:lnTo>
                  <a:close/>
                </a:path>
              </a:pathLst>
            </a:custGeom>
            <a:solidFill>
              <a:srgbClr val="208F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7" name="object 2617"/>
            <p:cNvSpPr/>
            <p:nvPr/>
          </p:nvSpPr>
          <p:spPr>
            <a:xfrm>
              <a:off x="6898639" y="6600190"/>
              <a:ext cx="1811020" cy="8890"/>
            </a:xfrm>
            <a:custGeom>
              <a:avLst/>
              <a:gdLst/>
              <a:ahLst/>
              <a:cxnLst/>
              <a:rect l="l" t="t" r="r" b="b"/>
              <a:pathLst>
                <a:path w="1811020" h="8890">
                  <a:moveTo>
                    <a:pt x="1799335" y="0"/>
                  </a:moveTo>
                  <a:lnTo>
                    <a:pt x="4535" y="0"/>
                  </a:lnTo>
                  <a:lnTo>
                    <a:pt x="0" y="2539"/>
                  </a:lnTo>
                  <a:lnTo>
                    <a:pt x="0" y="8889"/>
                  </a:lnTo>
                  <a:lnTo>
                    <a:pt x="1811019" y="8889"/>
                  </a:lnTo>
                  <a:lnTo>
                    <a:pt x="1805939" y="3809"/>
                  </a:lnTo>
                  <a:lnTo>
                    <a:pt x="1799335" y="0"/>
                  </a:lnTo>
                  <a:close/>
                </a:path>
              </a:pathLst>
            </a:custGeom>
            <a:solidFill>
              <a:srgbClr val="218F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8" name="object 2618"/>
            <p:cNvSpPr/>
            <p:nvPr/>
          </p:nvSpPr>
          <p:spPr>
            <a:xfrm>
              <a:off x="6898639" y="6607810"/>
              <a:ext cx="1816735" cy="8890"/>
            </a:xfrm>
            <a:custGeom>
              <a:avLst/>
              <a:gdLst/>
              <a:ahLst/>
              <a:cxnLst/>
              <a:rect l="l" t="t" r="r" b="b"/>
              <a:pathLst>
                <a:path w="1816734" h="8890">
                  <a:moveTo>
                    <a:pt x="1816735" y="5080"/>
                  </a:moveTo>
                  <a:lnTo>
                    <a:pt x="1813560" y="5080"/>
                  </a:lnTo>
                  <a:lnTo>
                    <a:pt x="1813560" y="2540"/>
                  </a:lnTo>
                  <a:lnTo>
                    <a:pt x="1811020" y="2540"/>
                  </a:lnTo>
                  <a:lnTo>
                    <a:pt x="181102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8890"/>
                  </a:lnTo>
                  <a:lnTo>
                    <a:pt x="1115783" y="8890"/>
                  </a:lnTo>
                  <a:lnTo>
                    <a:pt x="1115783" y="2540"/>
                  </a:lnTo>
                  <a:lnTo>
                    <a:pt x="1138555" y="2540"/>
                  </a:lnTo>
                  <a:lnTo>
                    <a:pt x="1138555" y="5080"/>
                  </a:lnTo>
                  <a:lnTo>
                    <a:pt x="1182052" y="5080"/>
                  </a:lnTo>
                  <a:lnTo>
                    <a:pt x="1182052" y="8890"/>
                  </a:lnTo>
                  <a:lnTo>
                    <a:pt x="1816735" y="8890"/>
                  </a:lnTo>
                  <a:lnTo>
                    <a:pt x="1816735" y="5080"/>
                  </a:lnTo>
                  <a:close/>
                </a:path>
              </a:pathLst>
            </a:custGeom>
            <a:solidFill>
              <a:srgbClr val="218F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9" name="object 2619"/>
            <p:cNvSpPr/>
            <p:nvPr/>
          </p:nvSpPr>
          <p:spPr>
            <a:xfrm>
              <a:off x="6898639" y="6616700"/>
              <a:ext cx="1818639" cy="7620"/>
            </a:xfrm>
            <a:custGeom>
              <a:avLst/>
              <a:gdLst/>
              <a:ahLst/>
              <a:cxnLst/>
              <a:rect l="l" t="t" r="r" b="b"/>
              <a:pathLst>
                <a:path w="1818640" h="7620">
                  <a:moveTo>
                    <a:pt x="581025" y="7620"/>
                  </a:moveTo>
                  <a:lnTo>
                    <a:pt x="575310" y="0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581025" y="7620"/>
                  </a:lnTo>
                  <a:close/>
                </a:path>
                <a:path w="1818640" h="7620">
                  <a:moveTo>
                    <a:pt x="1131201" y="7620"/>
                  </a:moveTo>
                  <a:lnTo>
                    <a:pt x="1120317" y="0"/>
                  </a:lnTo>
                  <a:lnTo>
                    <a:pt x="575310" y="0"/>
                  </a:lnTo>
                  <a:lnTo>
                    <a:pt x="604608" y="7620"/>
                  </a:lnTo>
                  <a:lnTo>
                    <a:pt x="1131201" y="7620"/>
                  </a:lnTo>
                  <a:close/>
                </a:path>
                <a:path w="1818640" h="7620">
                  <a:moveTo>
                    <a:pt x="1818640" y="0"/>
                  </a:moveTo>
                  <a:lnTo>
                    <a:pt x="1214424" y="0"/>
                  </a:lnTo>
                  <a:lnTo>
                    <a:pt x="1214424" y="3810"/>
                  </a:lnTo>
                  <a:lnTo>
                    <a:pt x="1261745" y="3810"/>
                  </a:lnTo>
                  <a:lnTo>
                    <a:pt x="1261745" y="7620"/>
                  </a:lnTo>
                  <a:lnTo>
                    <a:pt x="1818640" y="7620"/>
                  </a:lnTo>
                  <a:lnTo>
                    <a:pt x="1818640" y="3810"/>
                  </a:lnTo>
                  <a:lnTo>
                    <a:pt x="1818640" y="0"/>
                  </a:lnTo>
                  <a:close/>
                </a:path>
              </a:pathLst>
            </a:custGeom>
            <a:solidFill>
              <a:srgbClr val="2290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0" name="object 2620"/>
            <p:cNvSpPr/>
            <p:nvPr/>
          </p:nvSpPr>
          <p:spPr>
            <a:xfrm>
              <a:off x="6898639" y="6623050"/>
              <a:ext cx="1818639" cy="8890"/>
            </a:xfrm>
            <a:custGeom>
              <a:avLst/>
              <a:gdLst/>
              <a:ahLst/>
              <a:cxnLst/>
              <a:rect l="l" t="t" r="r" b="b"/>
              <a:pathLst>
                <a:path w="1818640" h="8890">
                  <a:moveTo>
                    <a:pt x="586740" y="8890"/>
                  </a:moveTo>
                  <a:lnTo>
                    <a:pt x="580072" y="0"/>
                  </a:lnTo>
                  <a:lnTo>
                    <a:pt x="0" y="0"/>
                  </a:lnTo>
                  <a:lnTo>
                    <a:pt x="0" y="8890"/>
                  </a:lnTo>
                  <a:lnTo>
                    <a:pt x="586740" y="8890"/>
                  </a:lnTo>
                  <a:close/>
                </a:path>
                <a:path w="1818640" h="8890">
                  <a:moveTo>
                    <a:pt x="1142085" y="8890"/>
                  </a:moveTo>
                  <a:lnTo>
                    <a:pt x="1129385" y="0"/>
                  </a:lnTo>
                  <a:lnTo>
                    <a:pt x="599732" y="0"/>
                  </a:lnTo>
                  <a:lnTo>
                    <a:pt x="633920" y="8890"/>
                  </a:lnTo>
                  <a:lnTo>
                    <a:pt x="1142085" y="8890"/>
                  </a:lnTo>
                  <a:close/>
                </a:path>
                <a:path w="1818640" h="8890">
                  <a:moveTo>
                    <a:pt x="1818640" y="0"/>
                  </a:moveTo>
                  <a:lnTo>
                    <a:pt x="1282484" y="0"/>
                  </a:lnTo>
                  <a:lnTo>
                    <a:pt x="1282484" y="1270"/>
                  </a:lnTo>
                  <a:lnTo>
                    <a:pt x="1308862" y="1270"/>
                  </a:lnTo>
                  <a:lnTo>
                    <a:pt x="1308862" y="8890"/>
                  </a:lnTo>
                  <a:lnTo>
                    <a:pt x="1818640" y="8890"/>
                  </a:lnTo>
                  <a:lnTo>
                    <a:pt x="1818640" y="1270"/>
                  </a:lnTo>
                  <a:lnTo>
                    <a:pt x="1818640" y="0"/>
                  </a:lnTo>
                  <a:close/>
                </a:path>
              </a:pathLst>
            </a:custGeom>
            <a:solidFill>
              <a:srgbClr val="2290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1" name="object 2621"/>
            <p:cNvSpPr/>
            <p:nvPr/>
          </p:nvSpPr>
          <p:spPr>
            <a:xfrm>
              <a:off x="6898639" y="6631940"/>
              <a:ext cx="1841500" cy="8890"/>
            </a:xfrm>
            <a:custGeom>
              <a:avLst/>
              <a:gdLst/>
              <a:ahLst/>
              <a:cxnLst/>
              <a:rect l="l" t="t" r="r" b="b"/>
              <a:pathLst>
                <a:path w="1841500" h="8890">
                  <a:moveTo>
                    <a:pt x="1142092" y="0"/>
                  </a:moveTo>
                  <a:lnTo>
                    <a:pt x="633925" y="0"/>
                  </a:lnTo>
                  <a:lnTo>
                    <a:pt x="638809" y="1269"/>
                  </a:lnTo>
                  <a:lnTo>
                    <a:pt x="651279" y="8889"/>
                  </a:lnTo>
                  <a:lnTo>
                    <a:pt x="1154563" y="8889"/>
                  </a:lnTo>
                  <a:lnTo>
                    <a:pt x="1149350" y="5079"/>
                  </a:lnTo>
                  <a:lnTo>
                    <a:pt x="1142092" y="0"/>
                  </a:lnTo>
                  <a:close/>
                </a:path>
                <a:path w="1841500" h="8890">
                  <a:moveTo>
                    <a:pt x="586740" y="0"/>
                  </a:moveTo>
                  <a:lnTo>
                    <a:pt x="0" y="0"/>
                  </a:lnTo>
                  <a:lnTo>
                    <a:pt x="0" y="8889"/>
                  </a:lnTo>
                  <a:lnTo>
                    <a:pt x="590550" y="8889"/>
                  </a:lnTo>
                  <a:lnTo>
                    <a:pt x="590550" y="5079"/>
                  </a:lnTo>
                  <a:lnTo>
                    <a:pt x="586740" y="0"/>
                  </a:lnTo>
                  <a:close/>
                </a:path>
                <a:path w="1841500" h="8890">
                  <a:moveTo>
                    <a:pt x="1818639" y="0"/>
                  </a:moveTo>
                  <a:lnTo>
                    <a:pt x="1324863" y="0"/>
                  </a:lnTo>
                  <a:lnTo>
                    <a:pt x="1346200" y="5079"/>
                  </a:lnTo>
                  <a:lnTo>
                    <a:pt x="1367427" y="8889"/>
                  </a:lnTo>
                  <a:lnTo>
                    <a:pt x="1840913" y="8889"/>
                  </a:lnTo>
                  <a:lnTo>
                    <a:pt x="1818639" y="1269"/>
                  </a:lnTo>
                  <a:lnTo>
                    <a:pt x="1818639" y="0"/>
                  </a:lnTo>
                  <a:close/>
                </a:path>
              </a:pathLst>
            </a:custGeom>
            <a:solidFill>
              <a:srgbClr val="2390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2" name="object 2622"/>
            <p:cNvSpPr/>
            <p:nvPr/>
          </p:nvSpPr>
          <p:spPr>
            <a:xfrm>
              <a:off x="6898639" y="6639560"/>
              <a:ext cx="1859914" cy="8890"/>
            </a:xfrm>
            <a:custGeom>
              <a:avLst/>
              <a:gdLst/>
              <a:ahLst/>
              <a:cxnLst/>
              <a:rect l="l" t="t" r="r" b="b"/>
              <a:pathLst>
                <a:path w="1859915" h="8890">
                  <a:moveTo>
                    <a:pt x="590550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590550" y="8890"/>
                  </a:lnTo>
                  <a:lnTo>
                    <a:pt x="590550" y="0"/>
                  </a:lnTo>
                  <a:close/>
                </a:path>
                <a:path w="1859915" h="8890">
                  <a:moveTo>
                    <a:pt x="1164983" y="8890"/>
                  </a:moveTo>
                  <a:lnTo>
                    <a:pt x="1152817" y="0"/>
                  </a:lnTo>
                  <a:lnTo>
                    <a:pt x="649198" y="0"/>
                  </a:lnTo>
                  <a:lnTo>
                    <a:pt x="663740" y="8890"/>
                  </a:lnTo>
                  <a:lnTo>
                    <a:pt x="1164983" y="8890"/>
                  </a:lnTo>
                  <a:close/>
                </a:path>
                <a:path w="1859915" h="8890">
                  <a:moveTo>
                    <a:pt x="1859470" y="6350"/>
                  </a:moveTo>
                  <a:lnTo>
                    <a:pt x="1846478" y="6350"/>
                  </a:lnTo>
                  <a:lnTo>
                    <a:pt x="1846478" y="0"/>
                  </a:lnTo>
                  <a:lnTo>
                    <a:pt x="1378038" y="0"/>
                  </a:lnTo>
                  <a:lnTo>
                    <a:pt x="1378038" y="6350"/>
                  </a:lnTo>
                  <a:lnTo>
                    <a:pt x="1400175" y="6350"/>
                  </a:lnTo>
                  <a:lnTo>
                    <a:pt x="1400175" y="8890"/>
                  </a:lnTo>
                  <a:lnTo>
                    <a:pt x="1859470" y="8890"/>
                  </a:lnTo>
                  <a:lnTo>
                    <a:pt x="1859470" y="6350"/>
                  </a:lnTo>
                  <a:close/>
                </a:path>
              </a:pathLst>
            </a:custGeom>
            <a:solidFill>
              <a:srgbClr val="2390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3" name="object 2623"/>
            <p:cNvSpPr/>
            <p:nvPr/>
          </p:nvSpPr>
          <p:spPr>
            <a:xfrm>
              <a:off x="6898639" y="6647180"/>
              <a:ext cx="1877695" cy="8890"/>
            </a:xfrm>
            <a:custGeom>
              <a:avLst/>
              <a:gdLst/>
              <a:ahLst/>
              <a:cxnLst/>
              <a:rect l="l" t="t" r="r" b="b"/>
              <a:pathLst>
                <a:path w="1877695" h="8890">
                  <a:moveTo>
                    <a:pt x="590550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590550" y="8890"/>
                  </a:lnTo>
                  <a:lnTo>
                    <a:pt x="590550" y="0"/>
                  </a:lnTo>
                  <a:close/>
                </a:path>
                <a:path w="1877695" h="8890">
                  <a:moveTo>
                    <a:pt x="1175410" y="8890"/>
                  </a:moveTo>
                  <a:lnTo>
                    <a:pt x="1163243" y="0"/>
                  </a:lnTo>
                  <a:lnTo>
                    <a:pt x="661670" y="0"/>
                  </a:lnTo>
                  <a:lnTo>
                    <a:pt x="676211" y="8890"/>
                  </a:lnTo>
                  <a:lnTo>
                    <a:pt x="1175410" y="8890"/>
                  </a:lnTo>
                  <a:close/>
                </a:path>
                <a:path w="1877695" h="8890">
                  <a:moveTo>
                    <a:pt x="1877479" y="2540"/>
                  </a:moveTo>
                  <a:lnTo>
                    <a:pt x="1863178" y="2540"/>
                  </a:lnTo>
                  <a:lnTo>
                    <a:pt x="1863178" y="0"/>
                  </a:lnTo>
                  <a:lnTo>
                    <a:pt x="1404620" y="0"/>
                  </a:lnTo>
                  <a:lnTo>
                    <a:pt x="1404620" y="2540"/>
                  </a:lnTo>
                  <a:lnTo>
                    <a:pt x="1420177" y="2540"/>
                  </a:lnTo>
                  <a:lnTo>
                    <a:pt x="1420177" y="8890"/>
                  </a:lnTo>
                  <a:lnTo>
                    <a:pt x="1877479" y="8890"/>
                  </a:lnTo>
                  <a:lnTo>
                    <a:pt x="1877479" y="2540"/>
                  </a:lnTo>
                  <a:close/>
                </a:path>
              </a:pathLst>
            </a:custGeom>
            <a:solidFill>
              <a:srgbClr val="2491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4" name="object 2624"/>
            <p:cNvSpPr/>
            <p:nvPr/>
          </p:nvSpPr>
          <p:spPr>
            <a:xfrm>
              <a:off x="6898639" y="6654800"/>
              <a:ext cx="1915795" cy="8890"/>
            </a:xfrm>
            <a:custGeom>
              <a:avLst/>
              <a:gdLst/>
              <a:ahLst/>
              <a:cxnLst/>
              <a:rect l="l" t="t" r="r" b="b"/>
              <a:pathLst>
                <a:path w="1915795" h="8890">
                  <a:moveTo>
                    <a:pt x="1173680" y="0"/>
                  </a:moveTo>
                  <a:lnTo>
                    <a:pt x="674139" y="0"/>
                  </a:lnTo>
                  <a:lnTo>
                    <a:pt x="684529" y="6350"/>
                  </a:lnTo>
                  <a:lnTo>
                    <a:pt x="687882" y="8889"/>
                  </a:lnTo>
                  <a:lnTo>
                    <a:pt x="1183974" y="8889"/>
                  </a:lnTo>
                  <a:lnTo>
                    <a:pt x="1182369" y="6350"/>
                  </a:lnTo>
                  <a:lnTo>
                    <a:pt x="1173680" y="0"/>
                  </a:lnTo>
                  <a:close/>
                </a:path>
                <a:path w="1915795" h="8890">
                  <a:moveTo>
                    <a:pt x="590550" y="0"/>
                  </a:moveTo>
                  <a:lnTo>
                    <a:pt x="0" y="0"/>
                  </a:lnTo>
                  <a:lnTo>
                    <a:pt x="0" y="6350"/>
                  </a:lnTo>
                  <a:lnTo>
                    <a:pt x="1604" y="8889"/>
                  </a:lnTo>
                  <a:lnTo>
                    <a:pt x="590550" y="8889"/>
                  </a:lnTo>
                  <a:lnTo>
                    <a:pt x="590550" y="0"/>
                  </a:lnTo>
                  <a:close/>
                </a:path>
                <a:path w="1915795" h="8890">
                  <a:moveTo>
                    <a:pt x="1883833" y="0"/>
                  </a:moveTo>
                  <a:lnTo>
                    <a:pt x="1426844" y="0"/>
                  </a:lnTo>
                  <a:lnTo>
                    <a:pt x="1440179" y="3810"/>
                  </a:lnTo>
                  <a:lnTo>
                    <a:pt x="1459048" y="8889"/>
                  </a:lnTo>
                  <a:lnTo>
                    <a:pt x="1915795" y="8889"/>
                  </a:lnTo>
                  <a:lnTo>
                    <a:pt x="1905000" y="6350"/>
                  </a:lnTo>
                  <a:lnTo>
                    <a:pt x="1883833" y="0"/>
                  </a:lnTo>
                  <a:close/>
                </a:path>
              </a:pathLst>
            </a:custGeom>
            <a:solidFill>
              <a:srgbClr val="249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5" name="object 2625"/>
            <p:cNvSpPr/>
            <p:nvPr/>
          </p:nvSpPr>
          <p:spPr>
            <a:xfrm>
              <a:off x="6899440" y="6662420"/>
              <a:ext cx="1939289" cy="8890"/>
            </a:xfrm>
            <a:custGeom>
              <a:avLst/>
              <a:gdLst/>
              <a:ahLst/>
              <a:cxnLst/>
              <a:rect l="l" t="t" r="r" b="b"/>
              <a:pathLst>
                <a:path w="1939290" h="8890">
                  <a:moveTo>
                    <a:pt x="589749" y="0"/>
                  </a:moveTo>
                  <a:lnTo>
                    <a:pt x="0" y="0"/>
                  </a:lnTo>
                  <a:lnTo>
                    <a:pt x="5613" y="8890"/>
                  </a:lnTo>
                  <a:lnTo>
                    <a:pt x="589749" y="8890"/>
                  </a:lnTo>
                  <a:lnTo>
                    <a:pt x="589749" y="0"/>
                  </a:lnTo>
                  <a:close/>
                </a:path>
                <a:path w="1939290" h="8890">
                  <a:moveTo>
                    <a:pt x="1187983" y="8890"/>
                  </a:moveTo>
                  <a:lnTo>
                    <a:pt x="1182370" y="0"/>
                  </a:lnTo>
                  <a:lnTo>
                    <a:pt x="685406" y="0"/>
                  </a:lnTo>
                  <a:lnTo>
                    <a:pt x="697141" y="8890"/>
                  </a:lnTo>
                  <a:lnTo>
                    <a:pt x="1187983" y="8890"/>
                  </a:lnTo>
                  <a:close/>
                </a:path>
                <a:path w="1939290" h="8890">
                  <a:moveTo>
                    <a:pt x="1939277" y="5080"/>
                  </a:moveTo>
                  <a:lnTo>
                    <a:pt x="1920392" y="5080"/>
                  </a:lnTo>
                  <a:lnTo>
                    <a:pt x="1920392" y="0"/>
                  </a:lnTo>
                  <a:lnTo>
                    <a:pt x="1462963" y="0"/>
                  </a:lnTo>
                  <a:lnTo>
                    <a:pt x="1462963" y="5080"/>
                  </a:lnTo>
                  <a:lnTo>
                    <a:pt x="1474025" y="5080"/>
                  </a:lnTo>
                  <a:lnTo>
                    <a:pt x="1474025" y="8890"/>
                  </a:lnTo>
                  <a:lnTo>
                    <a:pt x="1939277" y="8890"/>
                  </a:lnTo>
                  <a:lnTo>
                    <a:pt x="1939277" y="5080"/>
                  </a:lnTo>
                  <a:close/>
                </a:path>
              </a:pathLst>
            </a:custGeom>
            <a:solidFill>
              <a:srgbClr val="2591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6" name="object 2626"/>
            <p:cNvSpPr/>
            <p:nvPr/>
          </p:nvSpPr>
          <p:spPr>
            <a:xfrm>
              <a:off x="6906654" y="6671310"/>
              <a:ext cx="1967864" cy="7620"/>
            </a:xfrm>
            <a:custGeom>
              <a:avLst/>
              <a:gdLst/>
              <a:ahLst/>
              <a:cxnLst/>
              <a:rect l="l" t="t" r="r" b="b"/>
              <a:pathLst>
                <a:path w="1967865" h="7620">
                  <a:moveTo>
                    <a:pt x="582536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2413" y="5080"/>
                  </a:lnTo>
                  <a:lnTo>
                    <a:pt x="2413" y="7620"/>
                  </a:lnTo>
                  <a:lnTo>
                    <a:pt x="580669" y="7620"/>
                  </a:lnTo>
                  <a:lnTo>
                    <a:pt x="580669" y="5080"/>
                  </a:lnTo>
                  <a:lnTo>
                    <a:pt x="582536" y="5080"/>
                  </a:lnTo>
                  <a:lnTo>
                    <a:pt x="582536" y="0"/>
                  </a:lnTo>
                  <a:close/>
                </a:path>
                <a:path w="1967865" h="7620">
                  <a:moveTo>
                    <a:pt x="1185583" y="7620"/>
                  </a:moveTo>
                  <a:lnTo>
                    <a:pt x="1180769" y="0"/>
                  </a:lnTo>
                  <a:lnTo>
                    <a:pt x="689927" y="0"/>
                  </a:lnTo>
                  <a:lnTo>
                    <a:pt x="699985" y="7620"/>
                  </a:lnTo>
                  <a:lnTo>
                    <a:pt x="1185583" y="7620"/>
                  </a:lnTo>
                  <a:close/>
                </a:path>
                <a:path w="1967865" h="7620">
                  <a:moveTo>
                    <a:pt x="1967407" y="5080"/>
                  </a:moveTo>
                  <a:lnTo>
                    <a:pt x="1950948" y="5080"/>
                  </a:lnTo>
                  <a:lnTo>
                    <a:pt x="1950948" y="0"/>
                  </a:lnTo>
                  <a:lnTo>
                    <a:pt x="1470621" y="0"/>
                  </a:lnTo>
                  <a:lnTo>
                    <a:pt x="1470621" y="5080"/>
                  </a:lnTo>
                  <a:lnTo>
                    <a:pt x="1473885" y="5080"/>
                  </a:lnTo>
                  <a:lnTo>
                    <a:pt x="1473885" y="7620"/>
                  </a:lnTo>
                  <a:lnTo>
                    <a:pt x="1967407" y="7620"/>
                  </a:lnTo>
                  <a:lnTo>
                    <a:pt x="1967407" y="5080"/>
                  </a:lnTo>
                  <a:close/>
                </a:path>
              </a:pathLst>
            </a:custGeom>
            <a:solidFill>
              <a:srgbClr val="2591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7" name="object 2627"/>
            <p:cNvSpPr/>
            <p:nvPr/>
          </p:nvSpPr>
          <p:spPr>
            <a:xfrm>
              <a:off x="6911874" y="6678930"/>
              <a:ext cx="2002155" cy="8890"/>
            </a:xfrm>
            <a:custGeom>
              <a:avLst/>
              <a:gdLst/>
              <a:ahLst/>
              <a:cxnLst/>
              <a:rect l="l" t="t" r="r" b="b"/>
              <a:pathLst>
                <a:path w="2002154" h="8890">
                  <a:moveTo>
                    <a:pt x="568921" y="0"/>
                  </a:moveTo>
                  <a:lnTo>
                    <a:pt x="0" y="0"/>
                  </a:lnTo>
                  <a:lnTo>
                    <a:pt x="0" y="6350"/>
                  </a:lnTo>
                  <a:lnTo>
                    <a:pt x="2819" y="6350"/>
                  </a:lnTo>
                  <a:lnTo>
                    <a:pt x="2819" y="8890"/>
                  </a:lnTo>
                  <a:lnTo>
                    <a:pt x="562394" y="8890"/>
                  </a:lnTo>
                  <a:lnTo>
                    <a:pt x="562394" y="6350"/>
                  </a:lnTo>
                  <a:lnTo>
                    <a:pt x="568921" y="6350"/>
                  </a:lnTo>
                  <a:lnTo>
                    <a:pt x="568921" y="0"/>
                  </a:lnTo>
                  <a:close/>
                </a:path>
                <a:path w="2002154" h="8890">
                  <a:moveTo>
                    <a:pt x="1185202" y="6350"/>
                  </a:moveTo>
                  <a:lnTo>
                    <a:pt x="1182370" y="6350"/>
                  </a:lnTo>
                  <a:lnTo>
                    <a:pt x="1182370" y="0"/>
                  </a:lnTo>
                  <a:lnTo>
                    <a:pt x="698957" y="0"/>
                  </a:lnTo>
                  <a:lnTo>
                    <a:pt x="698957" y="6350"/>
                  </a:lnTo>
                  <a:lnTo>
                    <a:pt x="704824" y="6350"/>
                  </a:lnTo>
                  <a:lnTo>
                    <a:pt x="704824" y="8890"/>
                  </a:lnTo>
                  <a:lnTo>
                    <a:pt x="1185202" y="8890"/>
                  </a:lnTo>
                  <a:lnTo>
                    <a:pt x="1185202" y="6350"/>
                  </a:lnTo>
                  <a:close/>
                </a:path>
                <a:path w="2002154" h="8890">
                  <a:moveTo>
                    <a:pt x="2001786" y="6350"/>
                  </a:moveTo>
                  <a:lnTo>
                    <a:pt x="1981987" y="6350"/>
                  </a:lnTo>
                  <a:lnTo>
                    <a:pt x="1981987" y="0"/>
                  </a:lnTo>
                  <a:lnTo>
                    <a:pt x="1472476" y="0"/>
                  </a:lnTo>
                  <a:lnTo>
                    <a:pt x="1472476" y="6350"/>
                  </a:lnTo>
                  <a:lnTo>
                    <a:pt x="1479143" y="6350"/>
                  </a:lnTo>
                  <a:lnTo>
                    <a:pt x="1479143" y="8890"/>
                  </a:lnTo>
                  <a:lnTo>
                    <a:pt x="2001786" y="8890"/>
                  </a:lnTo>
                  <a:lnTo>
                    <a:pt x="2001786" y="6350"/>
                  </a:lnTo>
                  <a:close/>
                </a:path>
              </a:pathLst>
            </a:custGeom>
            <a:solidFill>
              <a:srgbClr val="2692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8" name="object 2628"/>
            <p:cNvSpPr/>
            <p:nvPr/>
          </p:nvSpPr>
          <p:spPr>
            <a:xfrm>
              <a:off x="6914693" y="6686550"/>
              <a:ext cx="2028189" cy="8890"/>
            </a:xfrm>
            <a:custGeom>
              <a:avLst/>
              <a:gdLst/>
              <a:ahLst/>
              <a:cxnLst/>
              <a:rect l="l" t="t" r="r" b="b"/>
              <a:pathLst>
                <a:path w="2028190" h="8890">
                  <a:moveTo>
                    <a:pt x="559574" y="0"/>
                  </a:moveTo>
                  <a:lnTo>
                    <a:pt x="0" y="0"/>
                  </a:lnTo>
                  <a:lnTo>
                    <a:pt x="5791" y="8890"/>
                  </a:lnTo>
                  <a:lnTo>
                    <a:pt x="546506" y="8890"/>
                  </a:lnTo>
                  <a:lnTo>
                    <a:pt x="559574" y="0"/>
                  </a:lnTo>
                  <a:close/>
                </a:path>
                <a:path w="2028190" h="8890">
                  <a:moveTo>
                    <a:pt x="1187335" y="6350"/>
                  </a:moveTo>
                  <a:lnTo>
                    <a:pt x="1184440" y="6350"/>
                  </a:lnTo>
                  <a:lnTo>
                    <a:pt x="1184440" y="0"/>
                  </a:lnTo>
                  <a:lnTo>
                    <a:pt x="706183" y="0"/>
                  </a:lnTo>
                  <a:lnTo>
                    <a:pt x="706183" y="6350"/>
                  </a:lnTo>
                  <a:lnTo>
                    <a:pt x="711288" y="6350"/>
                  </a:lnTo>
                  <a:lnTo>
                    <a:pt x="711288" y="8890"/>
                  </a:lnTo>
                  <a:lnTo>
                    <a:pt x="1187335" y="8890"/>
                  </a:lnTo>
                  <a:lnTo>
                    <a:pt x="1187335" y="6350"/>
                  </a:lnTo>
                  <a:close/>
                </a:path>
                <a:path w="2028190" h="8890">
                  <a:moveTo>
                    <a:pt x="2027796" y="3810"/>
                  </a:moveTo>
                  <a:lnTo>
                    <a:pt x="2007450" y="3810"/>
                  </a:lnTo>
                  <a:lnTo>
                    <a:pt x="2007450" y="0"/>
                  </a:lnTo>
                  <a:lnTo>
                    <a:pt x="1482229" y="0"/>
                  </a:lnTo>
                  <a:lnTo>
                    <a:pt x="1482229" y="3810"/>
                  </a:lnTo>
                  <a:lnTo>
                    <a:pt x="1496009" y="3810"/>
                  </a:lnTo>
                  <a:lnTo>
                    <a:pt x="1496009" y="8890"/>
                  </a:lnTo>
                  <a:lnTo>
                    <a:pt x="2027796" y="8890"/>
                  </a:lnTo>
                  <a:lnTo>
                    <a:pt x="2027796" y="3810"/>
                  </a:lnTo>
                  <a:close/>
                </a:path>
              </a:pathLst>
            </a:custGeom>
            <a:solidFill>
              <a:srgbClr val="2692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9" name="object 2629"/>
            <p:cNvSpPr/>
            <p:nvPr/>
          </p:nvSpPr>
          <p:spPr>
            <a:xfrm>
              <a:off x="6919658" y="6694170"/>
              <a:ext cx="2058670" cy="8890"/>
            </a:xfrm>
            <a:custGeom>
              <a:avLst/>
              <a:gdLst/>
              <a:ahLst/>
              <a:cxnLst/>
              <a:rect l="l" t="t" r="r" b="b"/>
              <a:pathLst>
                <a:path w="2058670" h="8890">
                  <a:moveTo>
                    <a:pt x="543407" y="0"/>
                  </a:moveTo>
                  <a:lnTo>
                    <a:pt x="0" y="0"/>
                  </a:lnTo>
                  <a:lnTo>
                    <a:pt x="5778" y="8890"/>
                  </a:lnTo>
                  <a:lnTo>
                    <a:pt x="530352" y="8890"/>
                  </a:lnTo>
                  <a:lnTo>
                    <a:pt x="543407" y="0"/>
                  </a:lnTo>
                  <a:close/>
                </a:path>
                <a:path w="2058670" h="8890">
                  <a:moveTo>
                    <a:pt x="1188148" y="8890"/>
                  </a:moveTo>
                  <a:lnTo>
                    <a:pt x="1182357" y="0"/>
                  </a:lnTo>
                  <a:lnTo>
                    <a:pt x="706323" y="0"/>
                  </a:lnTo>
                  <a:lnTo>
                    <a:pt x="712711" y="8890"/>
                  </a:lnTo>
                  <a:lnTo>
                    <a:pt x="1188148" y="8890"/>
                  </a:lnTo>
                  <a:close/>
                </a:path>
                <a:path w="2058670" h="8890">
                  <a:moveTo>
                    <a:pt x="2058390" y="3810"/>
                  </a:moveTo>
                  <a:lnTo>
                    <a:pt x="2037651" y="3810"/>
                  </a:lnTo>
                  <a:lnTo>
                    <a:pt x="2037651" y="0"/>
                  </a:lnTo>
                  <a:lnTo>
                    <a:pt x="1500886" y="0"/>
                  </a:lnTo>
                  <a:lnTo>
                    <a:pt x="1500886" y="3810"/>
                  </a:lnTo>
                  <a:lnTo>
                    <a:pt x="1523301" y="3810"/>
                  </a:lnTo>
                  <a:lnTo>
                    <a:pt x="1523301" y="8890"/>
                  </a:lnTo>
                  <a:lnTo>
                    <a:pt x="2058390" y="8890"/>
                  </a:lnTo>
                  <a:lnTo>
                    <a:pt x="2058390" y="3810"/>
                  </a:lnTo>
                  <a:close/>
                </a:path>
              </a:pathLst>
            </a:custGeom>
            <a:solidFill>
              <a:srgbClr val="2792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0" name="object 2630"/>
            <p:cNvSpPr/>
            <p:nvPr/>
          </p:nvSpPr>
          <p:spPr>
            <a:xfrm>
              <a:off x="6924611" y="6701790"/>
              <a:ext cx="2104390" cy="8890"/>
            </a:xfrm>
            <a:custGeom>
              <a:avLst/>
              <a:gdLst/>
              <a:ahLst/>
              <a:cxnLst/>
              <a:rect l="l" t="t" r="r" b="b"/>
              <a:pathLst>
                <a:path w="2104390" h="8890">
                  <a:moveTo>
                    <a:pt x="527265" y="0"/>
                  </a:moveTo>
                  <a:lnTo>
                    <a:pt x="0" y="0"/>
                  </a:lnTo>
                  <a:lnTo>
                    <a:pt x="5778" y="8890"/>
                  </a:lnTo>
                  <a:lnTo>
                    <a:pt x="514210" y="8890"/>
                  </a:lnTo>
                  <a:lnTo>
                    <a:pt x="527265" y="0"/>
                  </a:lnTo>
                  <a:close/>
                </a:path>
                <a:path w="2104390" h="8890">
                  <a:moveTo>
                    <a:pt x="1188148" y="8890"/>
                  </a:moveTo>
                  <a:lnTo>
                    <a:pt x="1182370" y="0"/>
                  </a:lnTo>
                  <a:lnTo>
                    <a:pt x="706856" y="0"/>
                  </a:lnTo>
                  <a:lnTo>
                    <a:pt x="713244" y="8890"/>
                  </a:lnTo>
                  <a:lnTo>
                    <a:pt x="1188148" y="8890"/>
                  </a:lnTo>
                  <a:close/>
                </a:path>
                <a:path w="2104390" h="8890">
                  <a:moveTo>
                    <a:pt x="2103818" y="3810"/>
                  </a:moveTo>
                  <a:lnTo>
                    <a:pt x="2068245" y="3810"/>
                  </a:lnTo>
                  <a:lnTo>
                    <a:pt x="2068245" y="0"/>
                  </a:lnTo>
                  <a:lnTo>
                    <a:pt x="1538986" y="0"/>
                  </a:lnTo>
                  <a:lnTo>
                    <a:pt x="1538986" y="3810"/>
                  </a:lnTo>
                  <a:lnTo>
                    <a:pt x="1567878" y="3810"/>
                  </a:lnTo>
                  <a:lnTo>
                    <a:pt x="1567878" y="8890"/>
                  </a:lnTo>
                  <a:lnTo>
                    <a:pt x="2103818" y="8890"/>
                  </a:lnTo>
                  <a:lnTo>
                    <a:pt x="2103818" y="3810"/>
                  </a:lnTo>
                  <a:close/>
                </a:path>
              </a:pathLst>
            </a:custGeom>
            <a:solidFill>
              <a:srgbClr val="2792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1" name="object 2631"/>
            <p:cNvSpPr/>
            <p:nvPr/>
          </p:nvSpPr>
          <p:spPr>
            <a:xfrm>
              <a:off x="6929971" y="6709410"/>
              <a:ext cx="2172970" cy="8890"/>
            </a:xfrm>
            <a:custGeom>
              <a:avLst/>
              <a:gdLst/>
              <a:ahLst/>
              <a:cxnLst/>
              <a:rect l="l" t="t" r="r" b="b"/>
              <a:pathLst>
                <a:path w="2172970" h="8890">
                  <a:moveTo>
                    <a:pt x="509778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419" y="1270"/>
                  </a:lnTo>
                  <a:lnTo>
                    <a:pt x="419" y="7620"/>
                  </a:lnTo>
                  <a:lnTo>
                    <a:pt x="419" y="8890"/>
                  </a:lnTo>
                  <a:lnTo>
                    <a:pt x="497865" y="8890"/>
                  </a:lnTo>
                  <a:lnTo>
                    <a:pt x="497865" y="7620"/>
                  </a:lnTo>
                  <a:lnTo>
                    <a:pt x="504190" y="7620"/>
                  </a:lnTo>
                  <a:lnTo>
                    <a:pt x="504190" y="1270"/>
                  </a:lnTo>
                  <a:lnTo>
                    <a:pt x="509778" y="1270"/>
                  </a:lnTo>
                  <a:lnTo>
                    <a:pt x="509778" y="0"/>
                  </a:lnTo>
                  <a:close/>
                </a:path>
                <a:path w="2172970" h="8890">
                  <a:moveTo>
                    <a:pt x="1182370" y="0"/>
                  </a:moveTo>
                  <a:lnTo>
                    <a:pt x="707428" y="0"/>
                  </a:lnTo>
                  <a:lnTo>
                    <a:pt x="707428" y="1270"/>
                  </a:lnTo>
                  <a:lnTo>
                    <a:pt x="710615" y="1270"/>
                  </a:lnTo>
                  <a:lnTo>
                    <a:pt x="710615" y="8890"/>
                  </a:lnTo>
                  <a:lnTo>
                    <a:pt x="1179487" y="8890"/>
                  </a:lnTo>
                  <a:lnTo>
                    <a:pt x="1179487" y="1270"/>
                  </a:lnTo>
                  <a:lnTo>
                    <a:pt x="1182370" y="1270"/>
                  </a:lnTo>
                  <a:lnTo>
                    <a:pt x="1182370" y="0"/>
                  </a:lnTo>
                  <a:close/>
                </a:path>
                <a:path w="2172970" h="8890">
                  <a:moveTo>
                    <a:pt x="2172538" y="3810"/>
                  </a:moveTo>
                  <a:lnTo>
                    <a:pt x="2138464" y="3810"/>
                  </a:lnTo>
                  <a:lnTo>
                    <a:pt x="2138464" y="1270"/>
                  </a:lnTo>
                  <a:lnTo>
                    <a:pt x="2118461" y="1270"/>
                  </a:lnTo>
                  <a:lnTo>
                    <a:pt x="2118461" y="0"/>
                  </a:lnTo>
                  <a:lnTo>
                    <a:pt x="1574901" y="0"/>
                  </a:lnTo>
                  <a:lnTo>
                    <a:pt x="1574901" y="1270"/>
                  </a:lnTo>
                  <a:lnTo>
                    <a:pt x="1591246" y="1270"/>
                  </a:lnTo>
                  <a:lnTo>
                    <a:pt x="1591246" y="3810"/>
                  </a:lnTo>
                  <a:lnTo>
                    <a:pt x="1627924" y="3810"/>
                  </a:lnTo>
                  <a:lnTo>
                    <a:pt x="1627924" y="8890"/>
                  </a:lnTo>
                  <a:lnTo>
                    <a:pt x="2172538" y="8890"/>
                  </a:lnTo>
                  <a:lnTo>
                    <a:pt x="2172538" y="3810"/>
                  </a:lnTo>
                  <a:close/>
                </a:path>
              </a:pathLst>
            </a:custGeom>
            <a:solidFill>
              <a:srgbClr val="2893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2" name="object 2632"/>
            <p:cNvSpPr/>
            <p:nvPr/>
          </p:nvSpPr>
          <p:spPr>
            <a:xfrm>
              <a:off x="6930389" y="6718300"/>
              <a:ext cx="2213610" cy="8890"/>
            </a:xfrm>
            <a:custGeom>
              <a:avLst/>
              <a:gdLst/>
              <a:ahLst/>
              <a:cxnLst/>
              <a:rect l="l" t="t" r="r" b="b"/>
              <a:pathLst>
                <a:path w="2213609" h="8890">
                  <a:moveTo>
                    <a:pt x="1175765" y="0"/>
                  </a:moveTo>
                  <a:lnTo>
                    <a:pt x="712946" y="0"/>
                  </a:lnTo>
                  <a:lnTo>
                    <a:pt x="719335" y="8889"/>
                  </a:lnTo>
                  <a:lnTo>
                    <a:pt x="1168061" y="8889"/>
                  </a:lnTo>
                  <a:lnTo>
                    <a:pt x="1175765" y="0"/>
                  </a:lnTo>
                  <a:close/>
                </a:path>
                <a:path w="2213609" h="8890">
                  <a:moveTo>
                    <a:pt x="495788" y="0"/>
                  </a:moveTo>
                  <a:lnTo>
                    <a:pt x="0" y="0"/>
                  </a:lnTo>
                  <a:lnTo>
                    <a:pt x="0" y="8889"/>
                  </a:lnTo>
                  <a:lnTo>
                    <a:pt x="472537" y="8889"/>
                  </a:lnTo>
                  <a:lnTo>
                    <a:pt x="495788" y="0"/>
                  </a:lnTo>
                  <a:close/>
                </a:path>
                <a:path w="2213609" h="8890">
                  <a:moveTo>
                    <a:pt x="2192866" y="0"/>
                  </a:moveTo>
                  <a:lnTo>
                    <a:pt x="1651952" y="0"/>
                  </a:lnTo>
                  <a:lnTo>
                    <a:pt x="1676400" y="2539"/>
                  </a:lnTo>
                  <a:lnTo>
                    <a:pt x="1755321" y="8889"/>
                  </a:lnTo>
                  <a:lnTo>
                    <a:pt x="2175509" y="8889"/>
                  </a:lnTo>
                  <a:lnTo>
                    <a:pt x="2213609" y="2539"/>
                  </a:lnTo>
                  <a:lnTo>
                    <a:pt x="2192866" y="0"/>
                  </a:lnTo>
                  <a:close/>
                </a:path>
              </a:pathLst>
            </a:custGeom>
            <a:solidFill>
              <a:srgbClr val="2893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3" name="object 2633"/>
            <p:cNvSpPr/>
            <p:nvPr/>
          </p:nvSpPr>
          <p:spPr>
            <a:xfrm>
              <a:off x="6929564" y="6725920"/>
              <a:ext cx="2184400" cy="8890"/>
            </a:xfrm>
            <a:custGeom>
              <a:avLst/>
              <a:gdLst/>
              <a:ahLst/>
              <a:cxnLst/>
              <a:rect l="l" t="t" r="r" b="b"/>
              <a:pathLst>
                <a:path w="2184400" h="8890">
                  <a:moveTo>
                    <a:pt x="1169987" y="0"/>
                  </a:moveTo>
                  <a:lnTo>
                    <a:pt x="719248" y="0"/>
                  </a:lnTo>
                  <a:lnTo>
                    <a:pt x="724725" y="7619"/>
                  </a:lnTo>
                  <a:lnTo>
                    <a:pt x="725315" y="8889"/>
                  </a:lnTo>
                  <a:lnTo>
                    <a:pt x="1162875" y="8889"/>
                  </a:lnTo>
                  <a:lnTo>
                    <a:pt x="1166685" y="3809"/>
                  </a:lnTo>
                  <a:lnTo>
                    <a:pt x="1169987" y="0"/>
                  </a:lnTo>
                  <a:close/>
                </a:path>
                <a:path w="2184400" h="8890">
                  <a:moveTo>
                    <a:pt x="476684" y="0"/>
                  </a:moveTo>
                  <a:lnTo>
                    <a:pt x="825" y="0"/>
                  </a:lnTo>
                  <a:lnTo>
                    <a:pt x="825" y="7619"/>
                  </a:lnTo>
                  <a:lnTo>
                    <a:pt x="0" y="8889"/>
                  </a:lnTo>
                  <a:lnTo>
                    <a:pt x="453898" y="8889"/>
                  </a:lnTo>
                  <a:lnTo>
                    <a:pt x="456755" y="7619"/>
                  </a:lnTo>
                  <a:lnTo>
                    <a:pt x="476684" y="0"/>
                  </a:lnTo>
                  <a:close/>
                </a:path>
                <a:path w="2184400" h="8890">
                  <a:moveTo>
                    <a:pt x="2183955" y="0"/>
                  </a:moveTo>
                  <a:lnTo>
                    <a:pt x="1740362" y="0"/>
                  </a:lnTo>
                  <a:lnTo>
                    <a:pt x="1787715" y="3809"/>
                  </a:lnTo>
                  <a:lnTo>
                    <a:pt x="1907095" y="7619"/>
                  </a:lnTo>
                  <a:lnTo>
                    <a:pt x="2138235" y="7619"/>
                  </a:lnTo>
                  <a:lnTo>
                    <a:pt x="2183955" y="0"/>
                  </a:lnTo>
                  <a:close/>
                </a:path>
              </a:pathLst>
            </a:custGeom>
            <a:solidFill>
              <a:srgbClr val="2993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4" name="object 2634"/>
            <p:cNvSpPr/>
            <p:nvPr/>
          </p:nvSpPr>
          <p:spPr>
            <a:xfrm>
              <a:off x="6924611" y="6733540"/>
              <a:ext cx="1169035" cy="8890"/>
            </a:xfrm>
            <a:custGeom>
              <a:avLst/>
              <a:gdLst/>
              <a:ahLst/>
              <a:cxnLst/>
              <a:rect l="l" t="t" r="r" b="b"/>
              <a:pathLst>
                <a:path w="1169034" h="8890">
                  <a:moveTo>
                    <a:pt x="461708" y="0"/>
                  </a:moveTo>
                  <a:lnTo>
                    <a:pt x="5778" y="0"/>
                  </a:lnTo>
                  <a:lnTo>
                    <a:pt x="0" y="8890"/>
                  </a:lnTo>
                  <a:lnTo>
                    <a:pt x="441706" y="8890"/>
                  </a:lnTo>
                  <a:lnTo>
                    <a:pt x="461708" y="0"/>
                  </a:lnTo>
                  <a:close/>
                </a:path>
                <a:path w="1169034" h="8890">
                  <a:moveTo>
                    <a:pt x="1168781" y="0"/>
                  </a:moveTo>
                  <a:lnTo>
                    <a:pt x="729678" y="0"/>
                  </a:lnTo>
                  <a:lnTo>
                    <a:pt x="733806" y="8890"/>
                  </a:lnTo>
                  <a:lnTo>
                    <a:pt x="1162113" y="8890"/>
                  </a:lnTo>
                  <a:lnTo>
                    <a:pt x="1168781" y="0"/>
                  </a:lnTo>
                  <a:close/>
                </a:path>
              </a:pathLst>
            </a:custGeom>
            <a:solidFill>
              <a:srgbClr val="2993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5" name="object 2635"/>
            <p:cNvSpPr/>
            <p:nvPr/>
          </p:nvSpPr>
          <p:spPr>
            <a:xfrm>
              <a:off x="6919658" y="6741160"/>
              <a:ext cx="1168400" cy="8890"/>
            </a:xfrm>
            <a:custGeom>
              <a:avLst/>
              <a:gdLst/>
              <a:ahLst/>
              <a:cxnLst/>
              <a:rect l="l" t="t" r="r" b="b"/>
              <a:pathLst>
                <a:path w="1168400" h="8890">
                  <a:moveTo>
                    <a:pt x="449516" y="0"/>
                  </a:moveTo>
                  <a:lnTo>
                    <a:pt x="5778" y="0"/>
                  </a:lnTo>
                  <a:lnTo>
                    <a:pt x="0" y="8890"/>
                  </a:lnTo>
                  <a:lnTo>
                    <a:pt x="429514" y="8890"/>
                  </a:lnTo>
                  <a:lnTo>
                    <a:pt x="449516" y="0"/>
                  </a:lnTo>
                  <a:close/>
                </a:path>
                <a:path w="1168400" h="8890">
                  <a:moveTo>
                    <a:pt x="1168019" y="0"/>
                  </a:moveTo>
                  <a:lnTo>
                    <a:pt x="738162" y="0"/>
                  </a:lnTo>
                  <a:lnTo>
                    <a:pt x="742289" y="8890"/>
                  </a:lnTo>
                  <a:lnTo>
                    <a:pt x="1161351" y="8890"/>
                  </a:lnTo>
                  <a:lnTo>
                    <a:pt x="1168019" y="0"/>
                  </a:lnTo>
                  <a:close/>
                </a:path>
              </a:pathLst>
            </a:custGeom>
            <a:solidFill>
              <a:srgbClr val="2A94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6" name="object 2636"/>
            <p:cNvSpPr/>
            <p:nvPr/>
          </p:nvSpPr>
          <p:spPr>
            <a:xfrm>
              <a:off x="6915938" y="6748780"/>
              <a:ext cx="1165860" cy="8890"/>
            </a:xfrm>
            <a:custGeom>
              <a:avLst/>
              <a:gdLst/>
              <a:ahLst/>
              <a:cxnLst/>
              <a:rect l="l" t="t" r="r" b="b"/>
              <a:pathLst>
                <a:path w="1165859" h="8890">
                  <a:moveTo>
                    <a:pt x="430377" y="0"/>
                  </a:moveTo>
                  <a:lnTo>
                    <a:pt x="2895" y="0"/>
                  </a:lnTo>
                  <a:lnTo>
                    <a:pt x="2895" y="5080"/>
                  </a:lnTo>
                  <a:lnTo>
                    <a:pt x="0" y="5080"/>
                  </a:lnTo>
                  <a:lnTo>
                    <a:pt x="0" y="8890"/>
                  </a:lnTo>
                  <a:lnTo>
                    <a:pt x="416725" y="8890"/>
                  </a:lnTo>
                  <a:lnTo>
                    <a:pt x="416725" y="5080"/>
                  </a:lnTo>
                  <a:lnTo>
                    <a:pt x="430377" y="5080"/>
                  </a:lnTo>
                  <a:lnTo>
                    <a:pt x="430377" y="0"/>
                  </a:lnTo>
                  <a:close/>
                </a:path>
                <a:path w="1165859" h="8890">
                  <a:moveTo>
                    <a:pt x="1165542" y="0"/>
                  </a:moveTo>
                  <a:lnTo>
                    <a:pt x="745718" y="0"/>
                  </a:lnTo>
                  <a:lnTo>
                    <a:pt x="745718" y="1270"/>
                  </a:lnTo>
                  <a:lnTo>
                    <a:pt x="747776" y="1270"/>
                  </a:lnTo>
                  <a:lnTo>
                    <a:pt x="747776" y="8890"/>
                  </a:lnTo>
                  <a:lnTo>
                    <a:pt x="1160932" y="8890"/>
                  </a:lnTo>
                  <a:lnTo>
                    <a:pt x="1160932" y="1270"/>
                  </a:lnTo>
                  <a:lnTo>
                    <a:pt x="1165542" y="1270"/>
                  </a:lnTo>
                  <a:lnTo>
                    <a:pt x="1165542" y="0"/>
                  </a:lnTo>
                  <a:close/>
                </a:path>
              </a:pathLst>
            </a:custGeom>
            <a:solidFill>
              <a:srgbClr val="2A9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7" name="object 2637"/>
            <p:cNvSpPr/>
            <p:nvPr/>
          </p:nvSpPr>
          <p:spPr>
            <a:xfrm>
              <a:off x="6908432" y="6757670"/>
              <a:ext cx="1164590" cy="7620"/>
            </a:xfrm>
            <a:custGeom>
              <a:avLst/>
              <a:gdLst/>
              <a:ahLst/>
              <a:cxnLst/>
              <a:rect l="l" t="t" r="r" b="b"/>
              <a:pathLst>
                <a:path w="1164590" h="7620">
                  <a:moveTo>
                    <a:pt x="413639" y="0"/>
                  </a:moveTo>
                  <a:lnTo>
                    <a:pt x="5854" y="0"/>
                  </a:lnTo>
                  <a:lnTo>
                    <a:pt x="5854" y="1270"/>
                  </a:lnTo>
                  <a:lnTo>
                    <a:pt x="0" y="1270"/>
                  </a:lnTo>
                  <a:lnTo>
                    <a:pt x="0" y="7620"/>
                  </a:lnTo>
                  <a:lnTo>
                    <a:pt x="397764" y="7620"/>
                  </a:lnTo>
                  <a:lnTo>
                    <a:pt x="397764" y="1270"/>
                  </a:lnTo>
                  <a:lnTo>
                    <a:pt x="413639" y="1270"/>
                  </a:lnTo>
                  <a:lnTo>
                    <a:pt x="413639" y="0"/>
                  </a:lnTo>
                  <a:close/>
                </a:path>
                <a:path w="1164590" h="7620">
                  <a:moveTo>
                    <a:pt x="1164323" y="0"/>
                  </a:moveTo>
                  <a:lnTo>
                    <a:pt x="757059" y="0"/>
                  </a:lnTo>
                  <a:lnTo>
                    <a:pt x="760590" y="7620"/>
                  </a:lnTo>
                  <a:lnTo>
                    <a:pt x="1156068" y="7620"/>
                  </a:lnTo>
                  <a:lnTo>
                    <a:pt x="1164323" y="0"/>
                  </a:lnTo>
                  <a:close/>
                </a:path>
              </a:pathLst>
            </a:custGeom>
            <a:solidFill>
              <a:srgbClr val="2B94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8" name="object 2638"/>
            <p:cNvSpPr/>
            <p:nvPr/>
          </p:nvSpPr>
          <p:spPr>
            <a:xfrm>
              <a:off x="6892100" y="6765290"/>
              <a:ext cx="1168400" cy="8890"/>
            </a:xfrm>
            <a:custGeom>
              <a:avLst/>
              <a:gdLst/>
              <a:ahLst/>
              <a:cxnLst/>
              <a:rect l="l" t="t" r="r" b="b"/>
              <a:pathLst>
                <a:path w="1168400" h="8890">
                  <a:moveTo>
                    <a:pt x="392938" y="0"/>
                  </a:moveTo>
                  <a:lnTo>
                    <a:pt x="7620" y="0"/>
                  </a:lnTo>
                  <a:lnTo>
                    <a:pt x="7620" y="3810"/>
                  </a:lnTo>
                  <a:lnTo>
                    <a:pt x="0" y="3810"/>
                  </a:lnTo>
                  <a:lnTo>
                    <a:pt x="0" y="8890"/>
                  </a:lnTo>
                  <a:lnTo>
                    <a:pt x="373392" y="8890"/>
                  </a:lnTo>
                  <a:lnTo>
                    <a:pt x="373392" y="3810"/>
                  </a:lnTo>
                  <a:lnTo>
                    <a:pt x="392938" y="3810"/>
                  </a:lnTo>
                  <a:lnTo>
                    <a:pt x="392938" y="0"/>
                  </a:lnTo>
                  <a:close/>
                </a:path>
                <a:path w="1168400" h="8890">
                  <a:moveTo>
                    <a:pt x="1167866" y="0"/>
                  </a:moveTo>
                  <a:lnTo>
                    <a:pt x="777811" y="0"/>
                  </a:lnTo>
                  <a:lnTo>
                    <a:pt x="777811" y="3810"/>
                  </a:lnTo>
                  <a:lnTo>
                    <a:pt x="778700" y="3810"/>
                  </a:lnTo>
                  <a:lnTo>
                    <a:pt x="778700" y="8890"/>
                  </a:lnTo>
                  <a:lnTo>
                    <a:pt x="1157312" y="8890"/>
                  </a:lnTo>
                  <a:lnTo>
                    <a:pt x="1157312" y="3810"/>
                  </a:lnTo>
                  <a:lnTo>
                    <a:pt x="1167866" y="3810"/>
                  </a:lnTo>
                  <a:lnTo>
                    <a:pt x="1167866" y="0"/>
                  </a:lnTo>
                  <a:close/>
                </a:path>
              </a:pathLst>
            </a:custGeom>
            <a:solidFill>
              <a:srgbClr val="2B94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9" name="object 2639"/>
            <p:cNvSpPr/>
            <p:nvPr/>
          </p:nvSpPr>
          <p:spPr>
            <a:xfrm>
              <a:off x="6877862" y="6772910"/>
              <a:ext cx="1169035" cy="8890"/>
            </a:xfrm>
            <a:custGeom>
              <a:avLst/>
              <a:gdLst/>
              <a:ahLst/>
              <a:cxnLst/>
              <a:rect l="l" t="t" r="r" b="b"/>
              <a:pathLst>
                <a:path w="1169034" h="8890">
                  <a:moveTo>
                    <a:pt x="373138" y="0"/>
                  </a:moveTo>
                  <a:lnTo>
                    <a:pt x="8801" y="0"/>
                  </a:lnTo>
                  <a:lnTo>
                    <a:pt x="8801" y="3810"/>
                  </a:lnTo>
                  <a:lnTo>
                    <a:pt x="0" y="3810"/>
                  </a:lnTo>
                  <a:lnTo>
                    <a:pt x="0" y="8890"/>
                  </a:lnTo>
                  <a:lnTo>
                    <a:pt x="352844" y="8890"/>
                  </a:lnTo>
                  <a:lnTo>
                    <a:pt x="352844" y="3810"/>
                  </a:lnTo>
                  <a:lnTo>
                    <a:pt x="373138" y="3810"/>
                  </a:lnTo>
                  <a:lnTo>
                    <a:pt x="373138" y="0"/>
                  </a:lnTo>
                  <a:close/>
                </a:path>
                <a:path w="1169034" h="8890">
                  <a:moveTo>
                    <a:pt x="1168539" y="0"/>
                  </a:moveTo>
                  <a:lnTo>
                    <a:pt x="792937" y="0"/>
                  </a:lnTo>
                  <a:lnTo>
                    <a:pt x="792937" y="8890"/>
                  </a:lnTo>
                  <a:lnTo>
                    <a:pt x="1147419" y="8890"/>
                  </a:lnTo>
                  <a:lnTo>
                    <a:pt x="1168539" y="0"/>
                  </a:lnTo>
                  <a:close/>
                </a:path>
              </a:pathLst>
            </a:custGeom>
            <a:solidFill>
              <a:srgbClr val="2C95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0" name="object 2640"/>
            <p:cNvSpPr/>
            <p:nvPr/>
          </p:nvSpPr>
          <p:spPr>
            <a:xfrm>
              <a:off x="6855752" y="6780530"/>
              <a:ext cx="1167130" cy="8890"/>
            </a:xfrm>
            <a:custGeom>
              <a:avLst/>
              <a:gdLst/>
              <a:ahLst/>
              <a:cxnLst/>
              <a:rect l="l" t="t" r="r" b="b"/>
              <a:pathLst>
                <a:path w="1167129" h="8890">
                  <a:moveTo>
                    <a:pt x="369163" y="0"/>
                  </a:moveTo>
                  <a:lnTo>
                    <a:pt x="19354" y="0"/>
                  </a:lnTo>
                  <a:lnTo>
                    <a:pt x="0" y="8890"/>
                  </a:lnTo>
                  <a:lnTo>
                    <a:pt x="328574" y="8890"/>
                  </a:lnTo>
                  <a:lnTo>
                    <a:pt x="369163" y="0"/>
                  </a:lnTo>
                  <a:close/>
                </a:path>
                <a:path w="1167129" h="8890">
                  <a:moveTo>
                    <a:pt x="1166520" y="0"/>
                  </a:moveTo>
                  <a:lnTo>
                    <a:pt x="815047" y="0"/>
                  </a:lnTo>
                  <a:lnTo>
                    <a:pt x="815047" y="5080"/>
                  </a:lnTo>
                  <a:lnTo>
                    <a:pt x="815047" y="8890"/>
                  </a:lnTo>
                  <a:lnTo>
                    <a:pt x="1155636" y="8890"/>
                  </a:lnTo>
                  <a:lnTo>
                    <a:pt x="1155636" y="5080"/>
                  </a:lnTo>
                  <a:lnTo>
                    <a:pt x="1166520" y="5080"/>
                  </a:lnTo>
                  <a:lnTo>
                    <a:pt x="1166520" y="0"/>
                  </a:lnTo>
                  <a:close/>
                </a:path>
              </a:pathLst>
            </a:custGeom>
            <a:solidFill>
              <a:srgbClr val="2C95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1" name="object 2641"/>
            <p:cNvSpPr/>
            <p:nvPr/>
          </p:nvSpPr>
          <p:spPr>
            <a:xfrm>
              <a:off x="6839166" y="6788150"/>
              <a:ext cx="1170940" cy="8890"/>
            </a:xfrm>
            <a:custGeom>
              <a:avLst/>
              <a:gdLst/>
              <a:ahLst/>
              <a:cxnLst/>
              <a:rect l="l" t="t" r="r" b="b"/>
              <a:pathLst>
                <a:path w="1170940" h="8890">
                  <a:moveTo>
                    <a:pt x="350964" y="0"/>
                  </a:moveTo>
                  <a:lnTo>
                    <a:pt x="19354" y="0"/>
                  </a:lnTo>
                  <a:lnTo>
                    <a:pt x="0" y="8890"/>
                  </a:lnTo>
                  <a:lnTo>
                    <a:pt x="310375" y="8890"/>
                  </a:lnTo>
                  <a:lnTo>
                    <a:pt x="350964" y="0"/>
                  </a:lnTo>
                  <a:close/>
                </a:path>
                <a:path w="1170940" h="8890">
                  <a:moveTo>
                    <a:pt x="1170597" y="0"/>
                  </a:moveTo>
                  <a:lnTo>
                    <a:pt x="831634" y="0"/>
                  </a:lnTo>
                  <a:lnTo>
                    <a:pt x="831634" y="8890"/>
                  </a:lnTo>
                  <a:lnTo>
                    <a:pt x="1147978" y="8890"/>
                  </a:lnTo>
                  <a:lnTo>
                    <a:pt x="1170597" y="0"/>
                  </a:lnTo>
                  <a:close/>
                </a:path>
              </a:pathLst>
            </a:custGeom>
            <a:solidFill>
              <a:srgbClr val="2D95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2" name="object 2642"/>
            <p:cNvSpPr/>
            <p:nvPr/>
          </p:nvSpPr>
          <p:spPr>
            <a:xfrm>
              <a:off x="6828472" y="6797040"/>
              <a:ext cx="1158875" cy="7620"/>
            </a:xfrm>
            <a:custGeom>
              <a:avLst/>
              <a:gdLst/>
              <a:ahLst/>
              <a:cxnLst/>
              <a:rect l="l" t="t" r="r" b="b"/>
              <a:pathLst>
                <a:path w="1158875" h="7620">
                  <a:moveTo>
                    <a:pt x="318173" y="0"/>
                  </a:moveTo>
                  <a:lnTo>
                    <a:pt x="9309" y="0"/>
                  </a:lnTo>
                  <a:lnTo>
                    <a:pt x="9309" y="1270"/>
                  </a:lnTo>
                  <a:lnTo>
                    <a:pt x="0" y="1270"/>
                  </a:lnTo>
                  <a:lnTo>
                    <a:pt x="0" y="7620"/>
                  </a:lnTo>
                  <a:lnTo>
                    <a:pt x="287756" y="7620"/>
                  </a:lnTo>
                  <a:lnTo>
                    <a:pt x="287756" y="1270"/>
                  </a:lnTo>
                  <a:lnTo>
                    <a:pt x="318173" y="1270"/>
                  </a:lnTo>
                  <a:lnTo>
                    <a:pt x="318173" y="0"/>
                  </a:lnTo>
                  <a:close/>
                </a:path>
                <a:path w="1158875" h="7620">
                  <a:moveTo>
                    <a:pt x="1158671" y="0"/>
                  </a:moveTo>
                  <a:lnTo>
                    <a:pt x="842327" y="0"/>
                  </a:lnTo>
                  <a:lnTo>
                    <a:pt x="842327" y="7620"/>
                  </a:lnTo>
                  <a:lnTo>
                    <a:pt x="1139266" y="7620"/>
                  </a:lnTo>
                  <a:lnTo>
                    <a:pt x="1158671" y="0"/>
                  </a:lnTo>
                  <a:close/>
                </a:path>
              </a:pathLst>
            </a:custGeom>
            <a:solidFill>
              <a:srgbClr val="2D95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3" name="object 2643"/>
            <p:cNvSpPr/>
            <p:nvPr/>
          </p:nvSpPr>
          <p:spPr>
            <a:xfrm>
              <a:off x="6798310" y="6804660"/>
              <a:ext cx="1169670" cy="8890"/>
            </a:xfrm>
            <a:custGeom>
              <a:avLst/>
              <a:gdLst/>
              <a:ahLst/>
              <a:cxnLst/>
              <a:rect l="l" t="t" r="r" b="b"/>
              <a:pathLst>
                <a:path w="1169670" h="8890">
                  <a:moveTo>
                    <a:pt x="290398" y="0"/>
                  </a:moveTo>
                  <a:lnTo>
                    <a:pt x="22225" y="0"/>
                  </a:lnTo>
                  <a:lnTo>
                    <a:pt x="0" y="8890"/>
                  </a:lnTo>
                  <a:lnTo>
                    <a:pt x="213360" y="8890"/>
                  </a:lnTo>
                  <a:lnTo>
                    <a:pt x="290398" y="0"/>
                  </a:lnTo>
                  <a:close/>
                </a:path>
                <a:path w="1169670" h="8890">
                  <a:moveTo>
                    <a:pt x="1169428" y="0"/>
                  </a:moveTo>
                  <a:lnTo>
                    <a:pt x="872490" y="0"/>
                  </a:lnTo>
                  <a:lnTo>
                    <a:pt x="872490" y="8890"/>
                  </a:lnTo>
                  <a:lnTo>
                    <a:pt x="1146810" y="8890"/>
                  </a:lnTo>
                  <a:lnTo>
                    <a:pt x="1169428" y="0"/>
                  </a:lnTo>
                  <a:close/>
                </a:path>
              </a:pathLst>
            </a:custGeom>
            <a:solidFill>
              <a:srgbClr val="2E96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4" name="object 2644"/>
            <p:cNvSpPr/>
            <p:nvPr/>
          </p:nvSpPr>
          <p:spPr>
            <a:xfrm>
              <a:off x="6768416" y="6812280"/>
              <a:ext cx="1180465" cy="8890"/>
            </a:xfrm>
            <a:custGeom>
              <a:avLst/>
              <a:gdLst/>
              <a:ahLst/>
              <a:cxnLst/>
              <a:rect l="l" t="t" r="r" b="b"/>
              <a:pathLst>
                <a:path w="1180465" h="8890">
                  <a:moveTo>
                    <a:pt x="1179936" y="0"/>
                  </a:moveTo>
                  <a:lnTo>
                    <a:pt x="902383" y="0"/>
                  </a:lnTo>
                  <a:lnTo>
                    <a:pt x="902383" y="7620"/>
                  </a:lnTo>
                  <a:lnTo>
                    <a:pt x="901204" y="8890"/>
                  </a:lnTo>
                  <a:lnTo>
                    <a:pt x="1142213" y="8890"/>
                  </a:lnTo>
                  <a:lnTo>
                    <a:pt x="1176703" y="1270"/>
                  </a:lnTo>
                  <a:lnTo>
                    <a:pt x="1179936" y="0"/>
                  </a:lnTo>
                  <a:close/>
                </a:path>
                <a:path w="1180465" h="8890">
                  <a:moveTo>
                    <a:pt x="254260" y="0"/>
                  </a:moveTo>
                  <a:lnTo>
                    <a:pt x="33068" y="0"/>
                  </a:lnTo>
                  <a:lnTo>
                    <a:pt x="29893" y="1270"/>
                  </a:lnTo>
                  <a:lnTo>
                    <a:pt x="0" y="8890"/>
                  </a:lnTo>
                  <a:lnTo>
                    <a:pt x="172451" y="8890"/>
                  </a:lnTo>
                  <a:lnTo>
                    <a:pt x="210233" y="5080"/>
                  </a:lnTo>
                  <a:lnTo>
                    <a:pt x="254260" y="0"/>
                  </a:lnTo>
                  <a:close/>
                </a:path>
              </a:pathLst>
            </a:custGeom>
            <a:solidFill>
              <a:srgbClr val="2E96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5" name="object 2645"/>
            <p:cNvSpPr/>
            <p:nvPr/>
          </p:nvSpPr>
          <p:spPr>
            <a:xfrm>
              <a:off x="6738518" y="6819900"/>
              <a:ext cx="1177925" cy="8890"/>
            </a:xfrm>
            <a:custGeom>
              <a:avLst/>
              <a:gdLst/>
              <a:ahLst/>
              <a:cxnLst/>
              <a:rect l="l" t="t" r="r" b="b"/>
              <a:pathLst>
                <a:path w="1177925" h="8890">
                  <a:moveTo>
                    <a:pt x="214934" y="0"/>
                  </a:moveTo>
                  <a:lnTo>
                    <a:pt x="34874" y="0"/>
                  </a:lnTo>
                  <a:lnTo>
                    <a:pt x="0" y="8890"/>
                  </a:lnTo>
                  <a:lnTo>
                    <a:pt x="126784" y="8890"/>
                  </a:lnTo>
                  <a:lnTo>
                    <a:pt x="214934" y="0"/>
                  </a:lnTo>
                  <a:close/>
                </a:path>
                <a:path w="1177925" h="8890">
                  <a:moveTo>
                    <a:pt x="1177848" y="0"/>
                  </a:moveTo>
                  <a:lnTo>
                    <a:pt x="932281" y="0"/>
                  </a:lnTo>
                  <a:lnTo>
                    <a:pt x="924026" y="8890"/>
                  </a:lnTo>
                  <a:lnTo>
                    <a:pt x="1137615" y="8890"/>
                  </a:lnTo>
                  <a:lnTo>
                    <a:pt x="1177848" y="0"/>
                  </a:lnTo>
                  <a:close/>
                </a:path>
              </a:pathLst>
            </a:custGeom>
            <a:solidFill>
              <a:srgbClr val="2F96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6" name="object 2646"/>
            <p:cNvSpPr/>
            <p:nvPr/>
          </p:nvSpPr>
          <p:spPr>
            <a:xfrm>
              <a:off x="6682739" y="6827520"/>
              <a:ext cx="1199515" cy="8890"/>
            </a:xfrm>
            <a:custGeom>
              <a:avLst/>
              <a:gdLst/>
              <a:ahLst/>
              <a:cxnLst/>
              <a:rect l="l" t="t" r="r" b="b"/>
              <a:pathLst>
                <a:path w="1199515" h="8890">
                  <a:moveTo>
                    <a:pt x="1199147" y="0"/>
                  </a:moveTo>
                  <a:lnTo>
                    <a:pt x="980984" y="0"/>
                  </a:lnTo>
                  <a:lnTo>
                    <a:pt x="972729" y="8889"/>
                  </a:lnTo>
                  <a:lnTo>
                    <a:pt x="1158908" y="8889"/>
                  </a:lnTo>
                  <a:lnTo>
                    <a:pt x="1199147" y="0"/>
                  </a:lnTo>
                  <a:close/>
                </a:path>
                <a:path w="1199515" h="8890">
                  <a:moveTo>
                    <a:pt x="195156" y="0"/>
                  </a:moveTo>
                  <a:lnTo>
                    <a:pt x="60764" y="0"/>
                  </a:lnTo>
                  <a:lnTo>
                    <a:pt x="50800" y="2539"/>
                  </a:lnTo>
                  <a:lnTo>
                    <a:pt x="0" y="8889"/>
                  </a:lnTo>
                  <a:lnTo>
                    <a:pt x="28575" y="8889"/>
                  </a:lnTo>
                  <a:lnTo>
                    <a:pt x="144779" y="5079"/>
                  </a:lnTo>
                  <a:lnTo>
                    <a:pt x="195156" y="0"/>
                  </a:lnTo>
                  <a:close/>
                </a:path>
              </a:pathLst>
            </a:custGeom>
            <a:solidFill>
              <a:srgbClr val="2F96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7" name="object 2647"/>
            <p:cNvSpPr/>
            <p:nvPr/>
          </p:nvSpPr>
          <p:spPr>
            <a:xfrm>
              <a:off x="6672580" y="6835140"/>
              <a:ext cx="1175385" cy="8890"/>
            </a:xfrm>
            <a:custGeom>
              <a:avLst/>
              <a:gdLst/>
              <a:ahLst/>
              <a:cxnLst/>
              <a:rect l="l" t="t" r="r" b="b"/>
              <a:pathLst>
                <a:path w="1175384" h="8890">
                  <a:moveTo>
                    <a:pt x="1174816" y="0"/>
                  </a:moveTo>
                  <a:lnTo>
                    <a:pt x="984068" y="0"/>
                  </a:lnTo>
                  <a:lnTo>
                    <a:pt x="981710" y="2539"/>
                  </a:lnTo>
                  <a:lnTo>
                    <a:pt x="974205" y="8889"/>
                  </a:lnTo>
                  <a:lnTo>
                    <a:pt x="1118381" y="8889"/>
                  </a:lnTo>
                  <a:lnTo>
                    <a:pt x="1163320" y="2539"/>
                  </a:lnTo>
                  <a:lnTo>
                    <a:pt x="1174816" y="0"/>
                  </a:lnTo>
                  <a:close/>
                </a:path>
                <a:path w="1175384" h="8890">
                  <a:moveTo>
                    <a:pt x="77470" y="0"/>
                  </a:moveTo>
                  <a:lnTo>
                    <a:pt x="20320" y="0"/>
                  </a:lnTo>
                  <a:lnTo>
                    <a:pt x="0" y="2539"/>
                  </a:lnTo>
                  <a:lnTo>
                    <a:pt x="77470" y="0"/>
                  </a:lnTo>
                  <a:close/>
                </a:path>
              </a:pathLst>
            </a:custGeom>
            <a:solidFill>
              <a:srgbClr val="3097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8" name="object 2648"/>
            <p:cNvSpPr/>
            <p:nvPr/>
          </p:nvSpPr>
          <p:spPr>
            <a:xfrm>
              <a:off x="7637780" y="6844030"/>
              <a:ext cx="153670" cy="7620"/>
            </a:xfrm>
            <a:custGeom>
              <a:avLst/>
              <a:gdLst/>
              <a:ahLst/>
              <a:cxnLst/>
              <a:rect l="l" t="t" r="r" b="b"/>
              <a:pathLst>
                <a:path w="153670" h="7620">
                  <a:moveTo>
                    <a:pt x="153181" y="0"/>
                  </a:moveTo>
                  <a:lnTo>
                    <a:pt x="9005" y="0"/>
                  </a:lnTo>
                  <a:lnTo>
                    <a:pt x="0" y="7620"/>
                  </a:lnTo>
                  <a:lnTo>
                    <a:pt x="99255" y="7620"/>
                  </a:lnTo>
                  <a:lnTo>
                    <a:pt x="153181" y="0"/>
                  </a:lnTo>
                  <a:close/>
                </a:path>
              </a:pathLst>
            </a:custGeom>
            <a:solidFill>
              <a:srgbClr val="3097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9" name="object 2649"/>
            <p:cNvSpPr/>
            <p:nvPr/>
          </p:nvSpPr>
          <p:spPr>
            <a:xfrm>
              <a:off x="7623556" y="6851650"/>
              <a:ext cx="104775" cy="6350"/>
            </a:xfrm>
            <a:custGeom>
              <a:avLst/>
              <a:gdLst/>
              <a:ahLst/>
              <a:cxnLst/>
              <a:rect l="l" t="t" r="r" b="b"/>
              <a:pathLst>
                <a:path w="104775" h="6350">
                  <a:moveTo>
                    <a:pt x="104482" y="0"/>
                  </a:moveTo>
                  <a:lnTo>
                    <a:pt x="10147" y="0"/>
                  </a:lnTo>
                  <a:lnTo>
                    <a:pt x="10147" y="2540"/>
                  </a:lnTo>
                  <a:lnTo>
                    <a:pt x="0" y="2540"/>
                  </a:lnTo>
                  <a:lnTo>
                    <a:pt x="0" y="6350"/>
                  </a:lnTo>
                  <a:lnTo>
                    <a:pt x="52324" y="6350"/>
                  </a:lnTo>
                  <a:lnTo>
                    <a:pt x="52324" y="2540"/>
                  </a:lnTo>
                  <a:lnTo>
                    <a:pt x="104482" y="2540"/>
                  </a:lnTo>
                  <a:lnTo>
                    <a:pt x="104482" y="0"/>
                  </a:lnTo>
                  <a:close/>
                </a:path>
              </a:pathLst>
            </a:custGeom>
            <a:solidFill>
              <a:srgbClr val="3197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0" name="object 2650"/>
            <p:cNvSpPr/>
            <p:nvPr/>
          </p:nvSpPr>
          <p:spPr>
            <a:xfrm>
              <a:off x="6097269" y="6059170"/>
              <a:ext cx="3046730" cy="798830"/>
            </a:xfrm>
            <a:custGeom>
              <a:avLst/>
              <a:gdLst/>
              <a:ahLst/>
              <a:cxnLst/>
              <a:rect l="l" t="t" r="r" b="b"/>
              <a:pathLst>
                <a:path w="3046729" h="798829">
                  <a:moveTo>
                    <a:pt x="1322070" y="332739"/>
                  </a:moveTo>
                  <a:lnTo>
                    <a:pt x="1289050" y="293369"/>
                  </a:lnTo>
                  <a:lnTo>
                    <a:pt x="1244600" y="271779"/>
                  </a:lnTo>
                  <a:lnTo>
                    <a:pt x="1195070" y="248919"/>
                  </a:lnTo>
                  <a:lnTo>
                    <a:pt x="1134109" y="232409"/>
                  </a:lnTo>
                  <a:lnTo>
                    <a:pt x="1046479" y="210819"/>
                  </a:lnTo>
                  <a:lnTo>
                    <a:pt x="927100" y="200659"/>
                  </a:lnTo>
                  <a:lnTo>
                    <a:pt x="769620" y="196849"/>
                  </a:lnTo>
                  <a:lnTo>
                    <a:pt x="684529" y="193039"/>
                  </a:lnTo>
                  <a:lnTo>
                    <a:pt x="588009" y="193039"/>
                  </a:lnTo>
                  <a:lnTo>
                    <a:pt x="516889" y="189229"/>
                  </a:lnTo>
                  <a:lnTo>
                    <a:pt x="422909" y="180339"/>
                  </a:lnTo>
                  <a:lnTo>
                    <a:pt x="353059" y="176529"/>
                  </a:lnTo>
                  <a:lnTo>
                    <a:pt x="290829" y="162559"/>
                  </a:lnTo>
                  <a:lnTo>
                    <a:pt x="226059" y="151129"/>
                  </a:lnTo>
                  <a:lnTo>
                    <a:pt x="181609" y="135889"/>
                  </a:lnTo>
                  <a:lnTo>
                    <a:pt x="181609" y="160019"/>
                  </a:lnTo>
                  <a:lnTo>
                    <a:pt x="210819" y="189229"/>
                  </a:lnTo>
                  <a:lnTo>
                    <a:pt x="259079" y="224789"/>
                  </a:lnTo>
                  <a:lnTo>
                    <a:pt x="336550" y="256539"/>
                  </a:lnTo>
                  <a:lnTo>
                    <a:pt x="378459" y="276859"/>
                  </a:lnTo>
                  <a:lnTo>
                    <a:pt x="439420" y="293369"/>
                  </a:lnTo>
                  <a:lnTo>
                    <a:pt x="504189" y="303529"/>
                  </a:lnTo>
                  <a:lnTo>
                    <a:pt x="575309" y="320039"/>
                  </a:lnTo>
                  <a:lnTo>
                    <a:pt x="652779" y="332739"/>
                  </a:lnTo>
                  <a:lnTo>
                    <a:pt x="740409" y="341629"/>
                  </a:lnTo>
                  <a:lnTo>
                    <a:pt x="849629" y="349249"/>
                  </a:lnTo>
                  <a:lnTo>
                    <a:pt x="953770" y="356869"/>
                  </a:lnTo>
                  <a:lnTo>
                    <a:pt x="730250" y="372109"/>
                  </a:lnTo>
                  <a:lnTo>
                    <a:pt x="558800" y="393699"/>
                  </a:lnTo>
                  <a:lnTo>
                    <a:pt x="472439" y="408939"/>
                  </a:lnTo>
                  <a:lnTo>
                    <a:pt x="407670" y="429259"/>
                  </a:lnTo>
                  <a:lnTo>
                    <a:pt x="353059" y="445769"/>
                  </a:lnTo>
                  <a:lnTo>
                    <a:pt x="274319" y="457199"/>
                  </a:lnTo>
                  <a:lnTo>
                    <a:pt x="165100" y="468629"/>
                  </a:lnTo>
                  <a:lnTo>
                    <a:pt x="0" y="477519"/>
                  </a:lnTo>
                  <a:lnTo>
                    <a:pt x="62229" y="490219"/>
                  </a:lnTo>
                  <a:lnTo>
                    <a:pt x="110489" y="497839"/>
                  </a:lnTo>
                  <a:lnTo>
                    <a:pt x="181609" y="504189"/>
                  </a:lnTo>
                  <a:lnTo>
                    <a:pt x="242569" y="509269"/>
                  </a:lnTo>
                  <a:lnTo>
                    <a:pt x="378459" y="511809"/>
                  </a:lnTo>
                  <a:lnTo>
                    <a:pt x="504189" y="509269"/>
                  </a:lnTo>
                  <a:lnTo>
                    <a:pt x="636270" y="500379"/>
                  </a:lnTo>
                  <a:lnTo>
                    <a:pt x="756920" y="490219"/>
                  </a:lnTo>
                  <a:lnTo>
                    <a:pt x="866139" y="477519"/>
                  </a:lnTo>
                  <a:lnTo>
                    <a:pt x="953770" y="464819"/>
                  </a:lnTo>
                  <a:lnTo>
                    <a:pt x="910589" y="486409"/>
                  </a:lnTo>
                  <a:lnTo>
                    <a:pt x="866139" y="504189"/>
                  </a:lnTo>
                  <a:lnTo>
                    <a:pt x="834389" y="525779"/>
                  </a:lnTo>
                  <a:lnTo>
                    <a:pt x="801370" y="542289"/>
                  </a:lnTo>
                  <a:lnTo>
                    <a:pt x="801370" y="560069"/>
                  </a:lnTo>
                  <a:lnTo>
                    <a:pt x="801370" y="581659"/>
                  </a:lnTo>
                  <a:lnTo>
                    <a:pt x="801370" y="600709"/>
                  </a:lnTo>
                  <a:lnTo>
                    <a:pt x="817879" y="626109"/>
                  </a:lnTo>
                  <a:lnTo>
                    <a:pt x="834389" y="650239"/>
                  </a:lnTo>
                  <a:lnTo>
                    <a:pt x="834389" y="674369"/>
                  </a:lnTo>
                  <a:lnTo>
                    <a:pt x="784859" y="717549"/>
                  </a:lnTo>
                  <a:lnTo>
                    <a:pt x="740409" y="739139"/>
                  </a:lnTo>
                  <a:lnTo>
                    <a:pt x="701039" y="753109"/>
                  </a:lnTo>
                  <a:lnTo>
                    <a:pt x="636270" y="769619"/>
                  </a:lnTo>
                  <a:lnTo>
                    <a:pt x="575309" y="778509"/>
                  </a:lnTo>
                  <a:lnTo>
                    <a:pt x="730250" y="773429"/>
                  </a:lnTo>
                  <a:lnTo>
                    <a:pt x="882650" y="758189"/>
                  </a:lnTo>
                  <a:lnTo>
                    <a:pt x="1046479" y="739139"/>
                  </a:lnTo>
                  <a:lnTo>
                    <a:pt x="1179829" y="709929"/>
                  </a:lnTo>
                  <a:lnTo>
                    <a:pt x="1244600" y="694689"/>
                  </a:lnTo>
                  <a:lnTo>
                    <a:pt x="1289050" y="674369"/>
                  </a:lnTo>
                  <a:lnTo>
                    <a:pt x="1330959" y="657859"/>
                  </a:lnTo>
                  <a:lnTo>
                    <a:pt x="1360170" y="638809"/>
                  </a:lnTo>
                  <a:lnTo>
                    <a:pt x="1391920" y="617219"/>
                  </a:lnTo>
                  <a:lnTo>
                    <a:pt x="1391920" y="598169"/>
                  </a:lnTo>
                  <a:lnTo>
                    <a:pt x="1391920" y="577849"/>
                  </a:lnTo>
                  <a:lnTo>
                    <a:pt x="1376679" y="557529"/>
                  </a:lnTo>
                  <a:lnTo>
                    <a:pt x="1441450" y="574039"/>
                  </a:lnTo>
                  <a:lnTo>
                    <a:pt x="1485900" y="600709"/>
                  </a:lnTo>
                  <a:lnTo>
                    <a:pt x="1527809" y="633729"/>
                  </a:lnTo>
                  <a:lnTo>
                    <a:pt x="1557020" y="674369"/>
                  </a:lnTo>
                  <a:lnTo>
                    <a:pt x="1573529" y="709929"/>
                  </a:lnTo>
                  <a:lnTo>
                    <a:pt x="1573529" y="746759"/>
                  </a:lnTo>
                  <a:lnTo>
                    <a:pt x="1573529" y="761999"/>
                  </a:lnTo>
                  <a:lnTo>
                    <a:pt x="1557020" y="778509"/>
                  </a:lnTo>
                  <a:lnTo>
                    <a:pt x="1541779" y="791209"/>
                  </a:lnTo>
                  <a:lnTo>
                    <a:pt x="1518920" y="798829"/>
                  </a:lnTo>
                  <a:lnTo>
                    <a:pt x="1621789" y="795019"/>
                  </a:lnTo>
                  <a:lnTo>
                    <a:pt x="1738629" y="778509"/>
                  </a:lnTo>
                  <a:lnTo>
                    <a:pt x="1847850" y="753109"/>
                  </a:lnTo>
                  <a:lnTo>
                    <a:pt x="1918970" y="726439"/>
                  </a:lnTo>
                  <a:lnTo>
                    <a:pt x="1967229" y="706119"/>
                  </a:lnTo>
                  <a:lnTo>
                    <a:pt x="2000250" y="669289"/>
                  </a:lnTo>
                  <a:lnTo>
                    <a:pt x="2016759" y="650239"/>
                  </a:lnTo>
                  <a:lnTo>
                    <a:pt x="2000250" y="626109"/>
                  </a:lnTo>
                  <a:lnTo>
                    <a:pt x="1983739" y="600709"/>
                  </a:lnTo>
                  <a:lnTo>
                    <a:pt x="1951989" y="577849"/>
                  </a:lnTo>
                  <a:lnTo>
                    <a:pt x="1912620" y="549909"/>
                  </a:lnTo>
                  <a:lnTo>
                    <a:pt x="1967229" y="552449"/>
                  </a:lnTo>
                  <a:lnTo>
                    <a:pt x="2032000" y="560069"/>
                  </a:lnTo>
                  <a:lnTo>
                    <a:pt x="2094229" y="565149"/>
                  </a:lnTo>
                  <a:lnTo>
                    <a:pt x="2148839" y="577849"/>
                  </a:lnTo>
                  <a:lnTo>
                    <a:pt x="2197100" y="585469"/>
                  </a:lnTo>
                  <a:lnTo>
                    <a:pt x="2242820" y="598169"/>
                  </a:lnTo>
                  <a:lnTo>
                    <a:pt x="2274570" y="609599"/>
                  </a:lnTo>
                  <a:lnTo>
                    <a:pt x="2291079" y="626109"/>
                  </a:lnTo>
                  <a:lnTo>
                    <a:pt x="2329179" y="638809"/>
                  </a:lnTo>
                  <a:lnTo>
                    <a:pt x="2410459" y="650239"/>
                  </a:lnTo>
                  <a:lnTo>
                    <a:pt x="2510789" y="660399"/>
                  </a:lnTo>
                  <a:lnTo>
                    <a:pt x="2620009" y="669289"/>
                  </a:lnTo>
                  <a:lnTo>
                    <a:pt x="2739389" y="674369"/>
                  </a:lnTo>
                  <a:lnTo>
                    <a:pt x="2866389" y="674369"/>
                  </a:lnTo>
                  <a:lnTo>
                    <a:pt x="2969259" y="674369"/>
                  </a:lnTo>
                  <a:lnTo>
                    <a:pt x="3046729" y="660399"/>
                  </a:lnTo>
                  <a:lnTo>
                    <a:pt x="2985770" y="652779"/>
                  </a:lnTo>
                  <a:lnTo>
                    <a:pt x="2904489" y="646429"/>
                  </a:lnTo>
                  <a:lnTo>
                    <a:pt x="2833370" y="629919"/>
                  </a:lnTo>
                  <a:lnTo>
                    <a:pt x="2772409" y="617219"/>
                  </a:lnTo>
                  <a:lnTo>
                    <a:pt x="2707639" y="600709"/>
                  </a:lnTo>
                  <a:lnTo>
                    <a:pt x="2668270" y="590549"/>
                  </a:lnTo>
                  <a:lnTo>
                    <a:pt x="2620009" y="574039"/>
                  </a:lnTo>
                  <a:lnTo>
                    <a:pt x="2620009" y="557529"/>
                  </a:lnTo>
                  <a:lnTo>
                    <a:pt x="2607309" y="546099"/>
                  </a:lnTo>
                  <a:lnTo>
                    <a:pt x="2527300" y="500379"/>
                  </a:lnTo>
                  <a:lnTo>
                    <a:pt x="2471420" y="481329"/>
                  </a:lnTo>
                  <a:lnTo>
                    <a:pt x="2393950" y="459739"/>
                  </a:lnTo>
                  <a:lnTo>
                    <a:pt x="2306320" y="445769"/>
                  </a:lnTo>
                  <a:lnTo>
                    <a:pt x="2258059" y="438149"/>
                  </a:lnTo>
                  <a:lnTo>
                    <a:pt x="2213609" y="433069"/>
                  </a:lnTo>
                  <a:lnTo>
                    <a:pt x="2148839" y="433069"/>
                  </a:lnTo>
                  <a:lnTo>
                    <a:pt x="2094229" y="433069"/>
                  </a:lnTo>
                  <a:lnTo>
                    <a:pt x="2180589" y="416559"/>
                  </a:lnTo>
                  <a:lnTo>
                    <a:pt x="2274570" y="401319"/>
                  </a:lnTo>
                  <a:lnTo>
                    <a:pt x="2393950" y="393699"/>
                  </a:lnTo>
                  <a:lnTo>
                    <a:pt x="2510789" y="386079"/>
                  </a:lnTo>
                  <a:lnTo>
                    <a:pt x="2653029" y="380999"/>
                  </a:lnTo>
                  <a:lnTo>
                    <a:pt x="2772409" y="380999"/>
                  </a:lnTo>
                  <a:lnTo>
                    <a:pt x="2889250" y="386079"/>
                  </a:lnTo>
                  <a:lnTo>
                    <a:pt x="2998470" y="389889"/>
                  </a:lnTo>
                  <a:lnTo>
                    <a:pt x="2921000" y="364489"/>
                  </a:lnTo>
                  <a:lnTo>
                    <a:pt x="2801620" y="341629"/>
                  </a:lnTo>
                  <a:lnTo>
                    <a:pt x="2653029" y="316229"/>
                  </a:lnTo>
                  <a:lnTo>
                    <a:pt x="2487929" y="300989"/>
                  </a:lnTo>
                  <a:lnTo>
                    <a:pt x="2393950" y="297179"/>
                  </a:lnTo>
                  <a:lnTo>
                    <a:pt x="2306320" y="293369"/>
                  </a:lnTo>
                  <a:lnTo>
                    <a:pt x="2230120" y="293369"/>
                  </a:lnTo>
                  <a:lnTo>
                    <a:pt x="2132329" y="297179"/>
                  </a:lnTo>
                  <a:lnTo>
                    <a:pt x="2061209" y="300989"/>
                  </a:lnTo>
                  <a:lnTo>
                    <a:pt x="1983739" y="311149"/>
                  </a:lnTo>
                  <a:lnTo>
                    <a:pt x="1918970" y="328929"/>
                  </a:lnTo>
                  <a:lnTo>
                    <a:pt x="1864359" y="345439"/>
                  </a:lnTo>
                  <a:lnTo>
                    <a:pt x="1918970" y="316229"/>
                  </a:lnTo>
                  <a:lnTo>
                    <a:pt x="1967229" y="293369"/>
                  </a:lnTo>
                  <a:lnTo>
                    <a:pt x="2016759" y="262889"/>
                  </a:lnTo>
                  <a:lnTo>
                    <a:pt x="2044700" y="241299"/>
                  </a:lnTo>
                  <a:lnTo>
                    <a:pt x="2061209" y="215899"/>
                  </a:lnTo>
                  <a:lnTo>
                    <a:pt x="2061209" y="193039"/>
                  </a:lnTo>
                  <a:lnTo>
                    <a:pt x="2032000" y="167639"/>
                  </a:lnTo>
                  <a:lnTo>
                    <a:pt x="1983739" y="144779"/>
                  </a:lnTo>
                  <a:lnTo>
                    <a:pt x="1918970" y="119379"/>
                  </a:lnTo>
                  <a:lnTo>
                    <a:pt x="1880870" y="96519"/>
                  </a:lnTo>
                  <a:lnTo>
                    <a:pt x="1847850" y="76199"/>
                  </a:lnTo>
                  <a:lnTo>
                    <a:pt x="1818639" y="54609"/>
                  </a:lnTo>
                  <a:lnTo>
                    <a:pt x="1803400" y="40639"/>
                  </a:lnTo>
                  <a:lnTo>
                    <a:pt x="1786889" y="22859"/>
                  </a:lnTo>
                  <a:lnTo>
                    <a:pt x="1786889" y="10159"/>
                  </a:lnTo>
                  <a:lnTo>
                    <a:pt x="1786889" y="0"/>
                  </a:lnTo>
                  <a:lnTo>
                    <a:pt x="1715770" y="15239"/>
                  </a:lnTo>
                  <a:lnTo>
                    <a:pt x="1654809" y="36829"/>
                  </a:lnTo>
                  <a:lnTo>
                    <a:pt x="1573529" y="59689"/>
                  </a:lnTo>
                  <a:lnTo>
                    <a:pt x="1518920" y="88899"/>
                  </a:lnTo>
                  <a:lnTo>
                    <a:pt x="1457959" y="115569"/>
                  </a:lnTo>
                  <a:lnTo>
                    <a:pt x="1424939" y="144779"/>
                  </a:lnTo>
                  <a:lnTo>
                    <a:pt x="1408429" y="167639"/>
                  </a:lnTo>
                  <a:lnTo>
                    <a:pt x="1424939" y="193039"/>
                  </a:lnTo>
                  <a:lnTo>
                    <a:pt x="1441450" y="215899"/>
                  </a:lnTo>
                  <a:lnTo>
                    <a:pt x="1457959" y="237489"/>
                  </a:lnTo>
                  <a:lnTo>
                    <a:pt x="1457959" y="256539"/>
                  </a:lnTo>
                  <a:lnTo>
                    <a:pt x="1424939" y="293369"/>
                  </a:lnTo>
                  <a:lnTo>
                    <a:pt x="1360170" y="320039"/>
                  </a:lnTo>
                  <a:lnTo>
                    <a:pt x="1322070" y="332739"/>
                  </a:lnTo>
                  <a:close/>
                </a:path>
                <a:path w="3046729" h="798829">
                  <a:moveTo>
                    <a:pt x="0" y="0"/>
                  </a:moveTo>
                  <a:lnTo>
                    <a:pt x="0" y="0"/>
                  </a:lnTo>
                </a:path>
                <a:path w="3046729" h="798829">
                  <a:moveTo>
                    <a:pt x="3046729" y="798829"/>
                  </a:moveTo>
                  <a:lnTo>
                    <a:pt x="3046729" y="79882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1" name="object 2651"/>
            <p:cNvSpPr/>
            <p:nvPr/>
          </p:nvSpPr>
          <p:spPr>
            <a:xfrm>
              <a:off x="187097" y="5668417"/>
              <a:ext cx="2920184" cy="1194254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2" name="object 2652"/>
            <p:cNvSpPr/>
            <p:nvPr/>
          </p:nvSpPr>
          <p:spPr>
            <a:xfrm>
              <a:off x="7752080" y="5797550"/>
              <a:ext cx="1391920" cy="1060450"/>
            </a:xfrm>
            <a:custGeom>
              <a:avLst/>
              <a:gdLst/>
              <a:ahLst/>
              <a:cxnLst/>
              <a:rect l="l" t="t" r="r" b="b"/>
              <a:pathLst>
                <a:path w="1391920" h="1060450">
                  <a:moveTo>
                    <a:pt x="1391920" y="688340"/>
                  </a:moveTo>
                  <a:lnTo>
                    <a:pt x="565150" y="688340"/>
                  </a:lnTo>
                  <a:lnTo>
                    <a:pt x="541020" y="720090"/>
                  </a:lnTo>
                  <a:lnTo>
                    <a:pt x="514350" y="748030"/>
                  </a:lnTo>
                  <a:lnTo>
                    <a:pt x="494029" y="778510"/>
                  </a:lnTo>
                  <a:lnTo>
                    <a:pt x="474979" y="803910"/>
                  </a:lnTo>
                  <a:lnTo>
                    <a:pt x="474979" y="890269"/>
                  </a:lnTo>
                  <a:lnTo>
                    <a:pt x="485140" y="927100"/>
                  </a:lnTo>
                  <a:lnTo>
                    <a:pt x="494029" y="963930"/>
                  </a:lnTo>
                  <a:lnTo>
                    <a:pt x="494029" y="998219"/>
                  </a:lnTo>
                  <a:lnTo>
                    <a:pt x="485140" y="1035050"/>
                  </a:lnTo>
                  <a:lnTo>
                    <a:pt x="467821" y="1060450"/>
                  </a:lnTo>
                  <a:lnTo>
                    <a:pt x="683558" y="1060450"/>
                  </a:lnTo>
                  <a:lnTo>
                    <a:pt x="699770" y="1051560"/>
                  </a:lnTo>
                  <a:lnTo>
                    <a:pt x="737870" y="1028700"/>
                  </a:lnTo>
                  <a:lnTo>
                    <a:pt x="764540" y="998219"/>
                  </a:lnTo>
                  <a:lnTo>
                    <a:pt x="789940" y="974090"/>
                  </a:lnTo>
                  <a:lnTo>
                    <a:pt x="807720" y="946150"/>
                  </a:lnTo>
                  <a:lnTo>
                    <a:pt x="826770" y="914400"/>
                  </a:lnTo>
                  <a:lnTo>
                    <a:pt x="826770" y="855980"/>
                  </a:lnTo>
                  <a:lnTo>
                    <a:pt x="816610" y="825500"/>
                  </a:lnTo>
                  <a:lnTo>
                    <a:pt x="1141095" y="825500"/>
                  </a:lnTo>
                  <a:lnTo>
                    <a:pt x="1135379" y="815340"/>
                  </a:lnTo>
                  <a:lnTo>
                    <a:pt x="1391920" y="815340"/>
                  </a:lnTo>
                  <a:lnTo>
                    <a:pt x="1391920" y="688340"/>
                  </a:lnTo>
                  <a:close/>
                </a:path>
                <a:path w="1391920" h="1060450">
                  <a:moveTo>
                    <a:pt x="1141095" y="825500"/>
                  </a:moveTo>
                  <a:lnTo>
                    <a:pt x="816610" y="825500"/>
                  </a:lnTo>
                  <a:lnTo>
                    <a:pt x="855979" y="849630"/>
                  </a:lnTo>
                  <a:lnTo>
                    <a:pt x="882650" y="890269"/>
                  </a:lnTo>
                  <a:lnTo>
                    <a:pt x="906779" y="939800"/>
                  </a:lnTo>
                  <a:lnTo>
                    <a:pt x="924560" y="998219"/>
                  </a:lnTo>
                  <a:lnTo>
                    <a:pt x="933450" y="1051560"/>
                  </a:lnTo>
                  <a:lnTo>
                    <a:pt x="933450" y="1060450"/>
                  </a:lnTo>
                  <a:lnTo>
                    <a:pt x="1153795" y="1060450"/>
                  </a:lnTo>
                  <a:lnTo>
                    <a:pt x="1168400" y="1045210"/>
                  </a:lnTo>
                  <a:lnTo>
                    <a:pt x="1177290" y="1023619"/>
                  </a:lnTo>
                  <a:lnTo>
                    <a:pt x="1187450" y="991869"/>
                  </a:lnTo>
                  <a:lnTo>
                    <a:pt x="1197610" y="963930"/>
                  </a:lnTo>
                  <a:lnTo>
                    <a:pt x="1177290" y="890269"/>
                  </a:lnTo>
                  <a:lnTo>
                    <a:pt x="1158240" y="855980"/>
                  </a:lnTo>
                  <a:lnTo>
                    <a:pt x="1141095" y="825500"/>
                  </a:lnTo>
                  <a:close/>
                </a:path>
                <a:path w="1391920" h="1060450">
                  <a:moveTo>
                    <a:pt x="1391920" y="815340"/>
                  </a:moveTo>
                  <a:lnTo>
                    <a:pt x="1135379" y="815340"/>
                  </a:lnTo>
                  <a:lnTo>
                    <a:pt x="1168400" y="819150"/>
                  </a:lnTo>
                  <a:lnTo>
                    <a:pt x="1206500" y="830580"/>
                  </a:lnTo>
                  <a:lnTo>
                    <a:pt x="1243329" y="836930"/>
                  </a:lnTo>
                  <a:lnTo>
                    <a:pt x="1275079" y="855980"/>
                  </a:lnTo>
                  <a:lnTo>
                    <a:pt x="1304290" y="868680"/>
                  </a:lnTo>
                  <a:lnTo>
                    <a:pt x="1330960" y="886460"/>
                  </a:lnTo>
                  <a:lnTo>
                    <a:pt x="1350010" y="902969"/>
                  </a:lnTo>
                  <a:lnTo>
                    <a:pt x="1360170" y="927100"/>
                  </a:lnTo>
                  <a:lnTo>
                    <a:pt x="1383029" y="946150"/>
                  </a:lnTo>
                  <a:lnTo>
                    <a:pt x="1391920" y="949425"/>
                  </a:lnTo>
                  <a:lnTo>
                    <a:pt x="1391920" y="815340"/>
                  </a:lnTo>
                  <a:close/>
                </a:path>
                <a:path w="1391920" h="1060450">
                  <a:moveTo>
                    <a:pt x="106679" y="201930"/>
                  </a:moveTo>
                  <a:lnTo>
                    <a:pt x="106679" y="236219"/>
                  </a:lnTo>
                  <a:lnTo>
                    <a:pt x="124460" y="279400"/>
                  </a:lnTo>
                  <a:lnTo>
                    <a:pt x="152400" y="331470"/>
                  </a:lnTo>
                  <a:lnTo>
                    <a:pt x="199390" y="378459"/>
                  </a:lnTo>
                  <a:lnTo>
                    <a:pt x="223520" y="408940"/>
                  </a:lnTo>
                  <a:lnTo>
                    <a:pt x="260350" y="434340"/>
                  </a:lnTo>
                  <a:lnTo>
                    <a:pt x="298450" y="449580"/>
                  </a:lnTo>
                  <a:lnTo>
                    <a:pt x="341629" y="474980"/>
                  </a:lnTo>
                  <a:lnTo>
                    <a:pt x="387350" y="494030"/>
                  </a:lnTo>
                  <a:lnTo>
                    <a:pt x="438150" y="505459"/>
                  </a:lnTo>
                  <a:lnTo>
                    <a:pt x="504190" y="518159"/>
                  </a:lnTo>
                  <a:lnTo>
                    <a:pt x="565150" y="527050"/>
                  </a:lnTo>
                  <a:lnTo>
                    <a:pt x="433070" y="551180"/>
                  </a:lnTo>
                  <a:lnTo>
                    <a:pt x="331470" y="584200"/>
                  </a:lnTo>
                  <a:lnTo>
                    <a:pt x="279400" y="605790"/>
                  </a:lnTo>
                  <a:lnTo>
                    <a:pt x="241300" y="636270"/>
                  </a:lnTo>
                  <a:lnTo>
                    <a:pt x="208279" y="660400"/>
                  </a:lnTo>
                  <a:lnTo>
                    <a:pt x="162560" y="676910"/>
                  </a:lnTo>
                  <a:lnTo>
                    <a:pt x="96520" y="694690"/>
                  </a:lnTo>
                  <a:lnTo>
                    <a:pt x="0" y="707390"/>
                  </a:lnTo>
                  <a:lnTo>
                    <a:pt x="35560" y="726440"/>
                  </a:lnTo>
                  <a:lnTo>
                    <a:pt x="64770" y="737870"/>
                  </a:lnTo>
                  <a:lnTo>
                    <a:pt x="106679" y="748030"/>
                  </a:lnTo>
                  <a:lnTo>
                    <a:pt x="143510" y="754380"/>
                  </a:lnTo>
                  <a:lnTo>
                    <a:pt x="223520" y="759460"/>
                  </a:lnTo>
                  <a:lnTo>
                    <a:pt x="298450" y="754380"/>
                  </a:lnTo>
                  <a:lnTo>
                    <a:pt x="377190" y="741680"/>
                  </a:lnTo>
                  <a:lnTo>
                    <a:pt x="448310" y="726440"/>
                  </a:lnTo>
                  <a:lnTo>
                    <a:pt x="514350" y="707390"/>
                  </a:lnTo>
                  <a:lnTo>
                    <a:pt x="565150" y="688340"/>
                  </a:lnTo>
                  <a:lnTo>
                    <a:pt x="1391920" y="688340"/>
                  </a:lnTo>
                  <a:lnTo>
                    <a:pt x="1391920" y="669575"/>
                  </a:lnTo>
                  <a:lnTo>
                    <a:pt x="1370329" y="660400"/>
                  </a:lnTo>
                  <a:lnTo>
                    <a:pt x="1341120" y="648970"/>
                  </a:lnTo>
                  <a:lnTo>
                    <a:pt x="1314450" y="642620"/>
                  </a:lnTo>
                  <a:lnTo>
                    <a:pt x="1243329" y="642620"/>
                  </a:lnTo>
                  <a:lnTo>
                    <a:pt x="1294129" y="615950"/>
                  </a:lnTo>
                  <a:lnTo>
                    <a:pt x="1350010" y="594360"/>
                  </a:lnTo>
                  <a:lnTo>
                    <a:pt x="1391920" y="588372"/>
                  </a:lnTo>
                  <a:lnTo>
                    <a:pt x="1391920" y="510540"/>
                  </a:lnTo>
                  <a:lnTo>
                    <a:pt x="1106170" y="510540"/>
                  </a:lnTo>
                  <a:lnTo>
                    <a:pt x="1118795" y="494030"/>
                  </a:lnTo>
                  <a:lnTo>
                    <a:pt x="784860" y="494030"/>
                  </a:lnTo>
                  <a:lnTo>
                    <a:pt x="774700" y="461009"/>
                  </a:lnTo>
                  <a:lnTo>
                    <a:pt x="764540" y="434340"/>
                  </a:lnTo>
                  <a:lnTo>
                    <a:pt x="737870" y="402590"/>
                  </a:lnTo>
                  <a:lnTo>
                    <a:pt x="709929" y="368300"/>
                  </a:lnTo>
                  <a:lnTo>
                    <a:pt x="673100" y="344170"/>
                  </a:lnTo>
                  <a:lnTo>
                    <a:pt x="621029" y="312420"/>
                  </a:lnTo>
                  <a:lnTo>
                    <a:pt x="549910" y="297180"/>
                  </a:lnTo>
                  <a:lnTo>
                    <a:pt x="455929" y="290830"/>
                  </a:lnTo>
                  <a:lnTo>
                    <a:pt x="406400" y="285750"/>
                  </a:lnTo>
                  <a:lnTo>
                    <a:pt x="349250" y="285750"/>
                  </a:lnTo>
                  <a:lnTo>
                    <a:pt x="306070" y="279400"/>
                  </a:lnTo>
                  <a:lnTo>
                    <a:pt x="250190" y="266700"/>
                  </a:lnTo>
                  <a:lnTo>
                    <a:pt x="208279" y="260350"/>
                  </a:lnTo>
                  <a:lnTo>
                    <a:pt x="171450" y="241300"/>
                  </a:lnTo>
                  <a:lnTo>
                    <a:pt x="133350" y="223519"/>
                  </a:lnTo>
                  <a:lnTo>
                    <a:pt x="106679" y="201930"/>
                  </a:lnTo>
                  <a:close/>
                </a:path>
                <a:path w="1391920" h="1060450">
                  <a:moveTo>
                    <a:pt x="1370329" y="434340"/>
                  </a:moveTo>
                  <a:lnTo>
                    <a:pt x="1323340" y="434340"/>
                  </a:lnTo>
                  <a:lnTo>
                    <a:pt x="1266190" y="439420"/>
                  </a:lnTo>
                  <a:lnTo>
                    <a:pt x="1224279" y="445770"/>
                  </a:lnTo>
                  <a:lnTo>
                    <a:pt x="1177290" y="461009"/>
                  </a:lnTo>
                  <a:lnTo>
                    <a:pt x="1139190" y="486409"/>
                  </a:lnTo>
                  <a:lnTo>
                    <a:pt x="1106170" y="510540"/>
                  </a:lnTo>
                  <a:lnTo>
                    <a:pt x="1391920" y="510540"/>
                  </a:lnTo>
                  <a:lnTo>
                    <a:pt x="1391920" y="436499"/>
                  </a:lnTo>
                  <a:lnTo>
                    <a:pt x="1370329" y="434340"/>
                  </a:lnTo>
                  <a:close/>
                </a:path>
                <a:path w="1391920" h="1060450">
                  <a:moveTo>
                    <a:pt x="1060450" y="0"/>
                  </a:moveTo>
                  <a:lnTo>
                    <a:pt x="1018540" y="21590"/>
                  </a:lnTo>
                  <a:lnTo>
                    <a:pt x="981710" y="53340"/>
                  </a:lnTo>
                  <a:lnTo>
                    <a:pt x="933450" y="87630"/>
                  </a:lnTo>
                  <a:lnTo>
                    <a:pt x="901700" y="130809"/>
                  </a:lnTo>
                  <a:lnTo>
                    <a:pt x="864870" y="170180"/>
                  </a:lnTo>
                  <a:lnTo>
                    <a:pt x="845820" y="213359"/>
                  </a:lnTo>
                  <a:lnTo>
                    <a:pt x="835660" y="247650"/>
                  </a:lnTo>
                  <a:lnTo>
                    <a:pt x="845820" y="285750"/>
                  </a:lnTo>
                  <a:lnTo>
                    <a:pt x="855979" y="318770"/>
                  </a:lnTo>
                  <a:lnTo>
                    <a:pt x="864870" y="350520"/>
                  </a:lnTo>
                  <a:lnTo>
                    <a:pt x="864870" y="378459"/>
                  </a:lnTo>
                  <a:lnTo>
                    <a:pt x="855979" y="408940"/>
                  </a:lnTo>
                  <a:lnTo>
                    <a:pt x="845820" y="434340"/>
                  </a:lnTo>
                  <a:lnTo>
                    <a:pt x="826770" y="455930"/>
                  </a:lnTo>
                  <a:lnTo>
                    <a:pt x="807720" y="474980"/>
                  </a:lnTo>
                  <a:lnTo>
                    <a:pt x="784860" y="494030"/>
                  </a:lnTo>
                  <a:lnTo>
                    <a:pt x="1118795" y="494030"/>
                  </a:lnTo>
                  <a:lnTo>
                    <a:pt x="1139190" y="467359"/>
                  </a:lnTo>
                  <a:lnTo>
                    <a:pt x="1168400" y="434340"/>
                  </a:lnTo>
                  <a:lnTo>
                    <a:pt x="1197610" y="389890"/>
                  </a:lnTo>
                  <a:lnTo>
                    <a:pt x="1214120" y="356870"/>
                  </a:lnTo>
                  <a:lnTo>
                    <a:pt x="1224279" y="318770"/>
                  </a:lnTo>
                  <a:lnTo>
                    <a:pt x="1224279" y="285750"/>
                  </a:lnTo>
                  <a:lnTo>
                    <a:pt x="1206500" y="247650"/>
                  </a:lnTo>
                  <a:lnTo>
                    <a:pt x="1177290" y="213359"/>
                  </a:lnTo>
                  <a:lnTo>
                    <a:pt x="1139190" y="176530"/>
                  </a:lnTo>
                  <a:lnTo>
                    <a:pt x="1116329" y="142240"/>
                  </a:lnTo>
                  <a:lnTo>
                    <a:pt x="1097279" y="111759"/>
                  </a:lnTo>
                  <a:lnTo>
                    <a:pt x="1079500" y="81280"/>
                  </a:lnTo>
                  <a:lnTo>
                    <a:pt x="1070610" y="59690"/>
                  </a:lnTo>
                  <a:lnTo>
                    <a:pt x="1060450" y="34290"/>
                  </a:lnTo>
                  <a:lnTo>
                    <a:pt x="106045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3" name="object 2653"/>
            <p:cNvSpPr/>
            <p:nvPr/>
          </p:nvSpPr>
          <p:spPr>
            <a:xfrm>
              <a:off x="7752080" y="5999480"/>
              <a:ext cx="1391920" cy="858519"/>
            </a:xfrm>
            <a:custGeom>
              <a:avLst/>
              <a:gdLst/>
              <a:ahLst/>
              <a:cxnLst/>
              <a:rect l="l" t="t" r="r" b="b"/>
              <a:pathLst>
                <a:path w="1391920" h="858520">
                  <a:moveTo>
                    <a:pt x="784860" y="292100"/>
                  </a:moveTo>
                  <a:lnTo>
                    <a:pt x="774700" y="259080"/>
                  </a:lnTo>
                  <a:lnTo>
                    <a:pt x="764540" y="232410"/>
                  </a:lnTo>
                  <a:lnTo>
                    <a:pt x="737870" y="200660"/>
                  </a:lnTo>
                  <a:lnTo>
                    <a:pt x="709929" y="166370"/>
                  </a:lnTo>
                  <a:lnTo>
                    <a:pt x="673100" y="142240"/>
                  </a:lnTo>
                  <a:lnTo>
                    <a:pt x="621029" y="110490"/>
                  </a:lnTo>
                  <a:lnTo>
                    <a:pt x="549910" y="95250"/>
                  </a:lnTo>
                  <a:lnTo>
                    <a:pt x="455929" y="88900"/>
                  </a:lnTo>
                  <a:lnTo>
                    <a:pt x="406400" y="83820"/>
                  </a:lnTo>
                  <a:lnTo>
                    <a:pt x="349250" y="83820"/>
                  </a:lnTo>
                  <a:lnTo>
                    <a:pt x="306070" y="77470"/>
                  </a:lnTo>
                  <a:lnTo>
                    <a:pt x="250190" y="64770"/>
                  </a:lnTo>
                  <a:lnTo>
                    <a:pt x="208279" y="58420"/>
                  </a:lnTo>
                  <a:lnTo>
                    <a:pt x="171450" y="39370"/>
                  </a:lnTo>
                  <a:lnTo>
                    <a:pt x="133350" y="21590"/>
                  </a:lnTo>
                  <a:lnTo>
                    <a:pt x="106679" y="0"/>
                  </a:lnTo>
                  <a:lnTo>
                    <a:pt x="106679" y="34290"/>
                  </a:lnTo>
                  <a:lnTo>
                    <a:pt x="124460" y="77470"/>
                  </a:lnTo>
                  <a:lnTo>
                    <a:pt x="152400" y="129540"/>
                  </a:lnTo>
                  <a:lnTo>
                    <a:pt x="199390" y="176530"/>
                  </a:lnTo>
                  <a:lnTo>
                    <a:pt x="223520" y="207010"/>
                  </a:lnTo>
                  <a:lnTo>
                    <a:pt x="260350" y="232410"/>
                  </a:lnTo>
                  <a:lnTo>
                    <a:pt x="298450" y="247650"/>
                  </a:lnTo>
                  <a:lnTo>
                    <a:pt x="341629" y="273050"/>
                  </a:lnTo>
                  <a:lnTo>
                    <a:pt x="387350" y="292100"/>
                  </a:lnTo>
                  <a:lnTo>
                    <a:pt x="438150" y="303530"/>
                  </a:lnTo>
                  <a:lnTo>
                    <a:pt x="504190" y="316230"/>
                  </a:lnTo>
                  <a:lnTo>
                    <a:pt x="565150" y="325120"/>
                  </a:lnTo>
                  <a:lnTo>
                    <a:pt x="433070" y="349250"/>
                  </a:lnTo>
                  <a:lnTo>
                    <a:pt x="331470" y="382270"/>
                  </a:lnTo>
                  <a:lnTo>
                    <a:pt x="279400" y="403860"/>
                  </a:lnTo>
                  <a:lnTo>
                    <a:pt x="241300" y="434340"/>
                  </a:lnTo>
                  <a:lnTo>
                    <a:pt x="208279" y="458470"/>
                  </a:lnTo>
                  <a:lnTo>
                    <a:pt x="162560" y="474980"/>
                  </a:lnTo>
                  <a:lnTo>
                    <a:pt x="96520" y="492760"/>
                  </a:lnTo>
                  <a:lnTo>
                    <a:pt x="0" y="505460"/>
                  </a:lnTo>
                  <a:lnTo>
                    <a:pt x="35560" y="524510"/>
                  </a:lnTo>
                  <a:lnTo>
                    <a:pt x="64770" y="535940"/>
                  </a:lnTo>
                  <a:lnTo>
                    <a:pt x="106679" y="546100"/>
                  </a:lnTo>
                  <a:lnTo>
                    <a:pt x="143510" y="552450"/>
                  </a:lnTo>
                  <a:lnTo>
                    <a:pt x="223520" y="557530"/>
                  </a:lnTo>
                  <a:lnTo>
                    <a:pt x="298450" y="552450"/>
                  </a:lnTo>
                  <a:lnTo>
                    <a:pt x="377190" y="539750"/>
                  </a:lnTo>
                  <a:lnTo>
                    <a:pt x="448310" y="524510"/>
                  </a:lnTo>
                  <a:lnTo>
                    <a:pt x="514350" y="505460"/>
                  </a:lnTo>
                  <a:lnTo>
                    <a:pt x="565150" y="486410"/>
                  </a:lnTo>
                  <a:lnTo>
                    <a:pt x="541020" y="518160"/>
                  </a:lnTo>
                  <a:lnTo>
                    <a:pt x="514350" y="546100"/>
                  </a:lnTo>
                  <a:lnTo>
                    <a:pt x="494029" y="576580"/>
                  </a:lnTo>
                  <a:lnTo>
                    <a:pt x="474979" y="601980"/>
                  </a:lnTo>
                  <a:lnTo>
                    <a:pt x="474979" y="628650"/>
                  </a:lnTo>
                  <a:lnTo>
                    <a:pt x="474979" y="660400"/>
                  </a:lnTo>
                  <a:lnTo>
                    <a:pt x="474979" y="688340"/>
                  </a:lnTo>
                  <a:lnTo>
                    <a:pt x="485140" y="725170"/>
                  </a:lnTo>
                  <a:lnTo>
                    <a:pt x="494029" y="762000"/>
                  </a:lnTo>
                  <a:lnTo>
                    <a:pt x="494029" y="796290"/>
                  </a:lnTo>
                  <a:lnTo>
                    <a:pt x="485140" y="833120"/>
                  </a:lnTo>
                  <a:lnTo>
                    <a:pt x="467821" y="858520"/>
                  </a:lnTo>
                </a:path>
                <a:path w="1391920" h="858520">
                  <a:moveTo>
                    <a:pt x="683558" y="858520"/>
                  </a:moveTo>
                  <a:lnTo>
                    <a:pt x="699770" y="849630"/>
                  </a:lnTo>
                  <a:lnTo>
                    <a:pt x="737870" y="826770"/>
                  </a:lnTo>
                  <a:lnTo>
                    <a:pt x="764540" y="796290"/>
                  </a:lnTo>
                  <a:lnTo>
                    <a:pt x="789940" y="772160"/>
                  </a:lnTo>
                  <a:lnTo>
                    <a:pt x="807720" y="744220"/>
                  </a:lnTo>
                  <a:lnTo>
                    <a:pt x="826770" y="712470"/>
                  </a:lnTo>
                  <a:lnTo>
                    <a:pt x="826770" y="684530"/>
                  </a:lnTo>
                  <a:lnTo>
                    <a:pt x="826770" y="654050"/>
                  </a:lnTo>
                  <a:lnTo>
                    <a:pt x="816610" y="623570"/>
                  </a:lnTo>
                  <a:lnTo>
                    <a:pt x="855979" y="647700"/>
                  </a:lnTo>
                  <a:lnTo>
                    <a:pt x="882650" y="688340"/>
                  </a:lnTo>
                  <a:lnTo>
                    <a:pt x="906779" y="737870"/>
                  </a:lnTo>
                  <a:lnTo>
                    <a:pt x="924560" y="796290"/>
                  </a:lnTo>
                  <a:lnTo>
                    <a:pt x="933450" y="849630"/>
                  </a:lnTo>
                  <a:lnTo>
                    <a:pt x="933450" y="858520"/>
                  </a:lnTo>
                </a:path>
                <a:path w="1391920" h="858520">
                  <a:moveTo>
                    <a:pt x="1153795" y="858520"/>
                  </a:moveTo>
                  <a:lnTo>
                    <a:pt x="1168400" y="843280"/>
                  </a:lnTo>
                  <a:lnTo>
                    <a:pt x="1177290" y="821690"/>
                  </a:lnTo>
                  <a:lnTo>
                    <a:pt x="1187450" y="789940"/>
                  </a:lnTo>
                  <a:lnTo>
                    <a:pt x="1197610" y="762000"/>
                  </a:lnTo>
                  <a:lnTo>
                    <a:pt x="1187450" y="725170"/>
                  </a:lnTo>
                  <a:lnTo>
                    <a:pt x="1177290" y="688340"/>
                  </a:lnTo>
                  <a:lnTo>
                    <a:pt x="1158240" y="654050"/>
                  </a:lnTo>
                  <a:lnTo>
                    <a:pt x="1135379" y="613410"/>
                  </a:lnTo>
                  <a:lnTo>
                    <a:pt x="1168400" y="617220"/>
                  </a:lnTo>
                  <a:lnTo>
                    <a:pt x="1206500" y="628650"/>
                  </a:lnTo>
                  <a:lnTo>
                    <a:pt x="1243329" y="635000"/>
                  </a:lnTo>
                  <a:lnTo>
                    <a:pt x="1275079" y="654050"/>
                  </a:lnTo>
                  <a:lnTo>
                    <a:pt x="1304290" y="666750"/>
                  </a:lnTo>
                  <a:lnTo>
                    <a:pt x="1330960" y="684530"/>
                  </a:lnTo>
                  <a:lnTo>
                    <a:pt x="1350010" y="701040"/>
                  </a:lnTo>
                  <a:lnTo>
                    <a:pt x="1360170" y="725170"/>
                  </a:lnTo>
                  <a:lnTo>
                    <a:pt x="1383029" y="744220"/>
                  </a:lnTo>
                  <a:lnTo>
                    <a:pt x="1391920" y="747495"/>
                  </a:lnTo>
                </a:path>
              </a:pathLst>
            </a:custGeom>
            <a:ln w="934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4" name="object 2654"/>
            <p:cNvSpPr/>
            <p:nvPr/>
          </p:nvSpPr>
          <p:spPr>
            <a:xfrm>
              <a:off x="8990737" y="6381250"/>
              <a:ext cx="157934" cy="90547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5" name="object 2655"/>
            <p:cNvSpPr/>
            <p:nvPr/>
          </p:nvSpPr>
          <p:spPr>
            <a:xfrm>
              <a:off x="7752080" y="5797550"/>
              <a:ext cx="1391920" cy="510540"/>
            </a:xfrm>
            <a:custGeom>
              <a:avLst/>
              <a:gdLst/>
              <a:ahLst/>
              <a:cxnLst/>
              <a:rect l="l" t="t" r="r" b="b"/>
              <a:pathLst>
                <a:path w="1391920" h="510539">
                  <a:moveTo>
                    <a:pt x="1391920" y="436499"/>
                  </a:moveTo>
                  <a:lnTo>
                    <a:pt x="1370329" y="434340"/>
                  </a:lnTo>
                  <a:lnTo>
                    <a:pt x="1323340" y="434340"/>
                  </a:lnTo>
                  <a:lnTo>
                    <a:pt x="1266190" y="439420"/>
                  </a:lnTo>
                  <a:lnTo>
                    <a:pt x="1224279" y="445770"/>
                  </a:lnTo>
                  <a:lnTo>
                    <a:pt x="1177290" y="461009"/>
                  </a:lnTo>
                  <a:lnTo>
                    <a:pt x="1139190" y="486409"/>
                  </a:lnTo>
                  <a:lnTo>
                    <a:pt x="1106170" y="510540"/>
                  </a:lnTo>
                  <a:lnTo>
                    <a:pt x="1139190" y="467359"/>
                  </a:lnTo>
                  <a:lnTo>
                    <a:pt x="1168400" y="434340"/>
                  </a:lnTo>
                  <a:lnTo>
                    <a:pt x="1197610" y="389890"/>
                  </a:lnTo>
                  <a:lnTo>
                    <a:pt x="1214120" y="356870"/>
                  </a:lnTo>
                  <a:lnTo>
                    <a:pt x="1224279" y="318770"/>
                  </a:lnTo>
                  <a:lnTo>
                    <a:pt x="1224279" y="285750"/>
                  </a:lnTo>
                  <a:lnTo>
                    <a:pt x="1206500" y="247650"/>
                  </a:lnTo>
                  <a:lnTo>
                    <a:pt x="1177290" y="213359"/>
                  </a:lnTo>
                  <a:lnTo>
                    <a:pt x="1139190" y="176530"/>
                  </a:lnTo>
                  <a:lnTo>
                    <a:pt x="1116329" y="142240"/>
                  </a:lnTo>
                  <a:lnTo>
                    <a:pt x="1097279" y="111759"/>
                  </a:lnTo>
                  <a:lnTo>
                    <a:pt x="1079500" y="81280"/>
                  </a:lnTo>
                  <a:lnTo>
                    <a:pt x="1070610" y="59690"/>
                  </a:lnTo>
                  <a:lnTo>
                    <a:pt x="1060450" y="34290"/>
                  </a:lnTo>
                  <a:lnTo>
                    <a:pt x="1060450" y="15240"/>
                  </a:lnTo>
                  <a:lnTo>
                    <a:pt x="1060450" y="0"/>
                  </a:lnTo>
                  <a:lnTo>
                    <a:pt x="1018540" y="21590"/>
                  </a:lnTo>
                  <a:lnTo>
                    <a:pt x="981710" y="53340"/>
                  </a:lnTo>
                  <a:lnTo>
                    <a:pt x="933450" y="87630"/>
                  </a:lnTo>
                  <a:lnTo>
                    <a:pt x="901700" y="130809"/>
                  </a:lnTo>
                  <a:lnTo>
                    <a:pt x="864870" y="170180"/>
                  </a:lnTo>
                  <a:lnTo>
                    <a:pt x="845820" y="213359"/>
                  </a:lnTo>
                  <a:lnTo>
                    <a:pt x="835660" y="247650"/>
                  </a:lnTo>
                  <a:lnTo>
                    <a:pt x="845820" y="285750"/>
                  </a:lnTo>
                  <a:lnTo>
                    <a:pt x="855979" y="318770"/>
                  </a:lnTo>
                  <a:lnTo>
                    <a:pt x="864870" y="350520"/>
                  </a:lnTo>
                  <a:lnTo>
                    <a:pt x="864870" y="378459"/>
                  </a:lnTo>
                  <a:lnTo>
                    <a:pt x="855979" y="408940"/>
                  </a:lnTo>
                  <a:lnTo>
                    <a:pt x="845820" y="434340"/>
                  </a:lnTo>
                  <a:lnTo>
                    <a:pt x="826770" y="455930"/>
                  </a:lnTo>
                  <a:lnTo>
                    <a:pt x="807720" y="474980"/>
                  </a:lnTo>
                  <a:lnTo>
                    <a:pt x="784860" y="494030"/>
                  </a:lnTo>
                </a:path>
                <a:path w="1391920" h="510539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6" name="object 2656"/>
            <p:cNvSpPr/>
            <p:nvPr/>
          </p:nvSpPr>
          <p:spPr>
            <a:xfrm>
              <a:off x="7674609" y="5721350"/>
              <a:ext cx="1469390" cy="1136650"/>
            </a:xfrm>
            <a:custGeom>
              <a:avLst/>
              <a:gdLst/>
              <a:ahLst/>
              <a:cxnLst/>
              <a:rect l="l" t="t" r="r" b="b"/>
              <a:pathLst>
                <a:path w="1469390" h="1136650">
                  <a:moveTo>
                    <a:pt x="1431544" y="688340"/>
                  </a:moveTo>
                  <a:lnTo>
                    <a:pt x="566420" y="688340"/>
                  </a:lnTo>
                  <a:lnTo>
                    <a:pt x="542290" y="720090"/>
                  </a:lnTo>
                  <a:lnTo>
                    <a:pt x="515620" y="748030"/>
                  </a:lnTo>
                  <a:lnTo>
                    <a:pt x="495300" y="778510"/>
                  </a:lnTo>
                  <a:lnTo>
                    <a:pt x="476250" y="803910"/>
                  </a:lnTo>
                  <a:lnTo>
                    <a:pt x="476250" y="890269"/>
                  </a:lnTo>
                  <a:lnTo>
                    <a:pt x="486410" y="927100"/>
                  </a:lnTo>
                  <a:lnTo>
                    <a:pt x="495300" y="963930"/>
                  </a:lnTo>
                  <a:lnTo>
                    <a:pt x="495300" y="998219"/>
                  </a:lnTo>
                  <a:lnTo>
                    <a:pt x="467360" y="1062990"/>
                  </a:lnTo>
                  <a:lnTo>
                    <a:pt x="439420" y="1094740"/>
                  </a:lnTo>
                  <a:lnTo>
                    <a:pt x="384475" y="1136650"/>
                  </a:lnTo>
                  <a:lnTo>
                    <a:pt x="472306" y="1136650"/>
                  </a:lnTo>
                  <a:lnTo>
                    <a:pt x="524510" y="1122680"/>
                  </a:lnTo>
                  <a:lnTo>
                    <a:pt x="622300" y="1094740"/>
                  </a:lnTo>
                  <a:lnTo>
                    <a:pt x="701040" y="1051560"/>
                  </a:lnTo>
                  <a:lnTo>
                    <a:pt x="739140" y="1028700"/>
                  </a:lnTo>
                  <a:lnTo>
                    <a:pt x="765810" y="998219"/>
                  </a:lnTo>
                  <a:lnTo>
                    <a:pt x="791210" y="974090"/>
                  </a:lnTo>
                  <a:lnTo>
                    <a:pt x="808990" y="946150"/>
                  </a:lnTo>
                  <a:lnTo>
                    <a:pt x="828040" y="914400"/>
                  </a:lnTo>
                  <a:lnTo>
                    <a:pt x="828040" y="855980"/>
                  </a:lnTo>
                  <a:lnTo>
                    <a:pt x="817880" y="825500"/>
                  </a:lnTo>
                  <a:lnTo>
                    <a:pt x="1142365" y="825500"/>
                  </a:lnTo>
                  <a:lnTo>
                    <a:pt x="1136650" y="815340"/>
                  </a:lnTo>
                  <a:lnTo>
                    <a:pt x="1469390" y="815340"/>
                  </a:lnTo>
                  <a:lnTo>
                    <a:pt x="1469390" y="714814"/>
                  </a:lnTo>
                  <a:lnTo>
                    <a:pt x="1468120" y="713740"/>
                  </a:lnTo>
                  <a:lnTo>
                    <a:pt x="1431544" y="688340"/>
                  </a:lnTo>
                  <a:close/>
                </a:path>
                <a:path w="1469390" h="1136650">
                  <a:moveTo>
                    <a:pt x="1142365" y="825500"/>
                  </a:moveTo>
                  <a:lnTo>
                    <a:pt x="817880" y="825500"/>
                  </a:lnTo>
                  <a:lnTo>
                    <a:pt x="857250" y="849630"/>
                  </a:lnTo>
                  <a:lnTo>
                    <a:pt x="883920" y="890269"/>
                  </a:lnTo>
                  <a:lnTo>
                    <a:pt x="908050" y="939800"/>
                  </a:lnTo>
                  <a:lnTo>
                    <a:pt x="925830" y="998219"/>
                  </a:lnTo>
                  <a:lnTo>
                    <a:pt x="934720" y="1051560"/>
                  </a:lnTo>
                  <a:lnTo>
                    <a:pt x="934720" y="1127760"/>
                  </a:lnTo>
                  <a:lnTo>
                    <a:pt x="931608" y="1136650"/>
                  </a:lnTo>
                  <a:lnTo>
                    <a:pt x="1062114" y="1136650"/>
                  </a:lnTo>
                  <a:lnTo>
                    <a:pt x="1098550" y="1116330"/>
                  </a:lnTo>
                  <a:lnTo>
                    <a:pt x="1140460" y="1075690"/>
                  </a:lnTo>
                  <a:lnTo>
                    <a:pt x="1169670" y="1045210"/>
                  </a:lnTo>
                  <a:lnTo>
                    <a:pt x="1188720" y="991869"/>
                  </a:lnTo>
                  <a:lnTo>
                    <a:pt x="1198880" y="963930"/>
                  </a:lnTo>
                  <a:lnTo>
                    <a:pt x="1178560" y="890269"/>
                  </a:lnTo>
                  <a:lnTo>
                    <a:pt x="1159510" y="855980"/>
                  </a:lnTo>
                  <a:lnTo>
                    <a:pt x="1142365" y="825500"/>
                  </a:lnTo>
                  <a:close/>
                </a:path>
                <a:path w="1469390" h="1136650">
                  <a:moveTo>
                    <a:pt x="1469390" y="815340"/>
                  </a:moveTo>
                  <a:lnTo>
                    <a:pt x="1136650" y="815340"/>
                  </a:lnTo>
                  <a:lnTo>
                    <a:pt x="1169670" y="819150"/>
                  </a:lnTo>
                  <a:lnTo>
                    <a:pt x="1207770" y="830580"/>
                  </a:lnTo>
                  <a:lnTo>
                    <a:pt x="1244600" y="836930"/>
                  </a:lnTo>
                  <a:lnTo>
                    <a:pt x="1276350" y="855980"/>
                  </a:lnTo>
                  <a:lnTo>
                    <a:pt x="1305560" y="868680"/>
                  </a:lnTo>
                  <a:lnTo>
                    <a:pt x="1332230" y="886460"/>
                  </a:lnTo>
                  <a:lnTo>
                    <a:pt x="1351280" y="902969"/>
                  </a:lnTo>
                  <a:lnTo>
                    <a:pt x="1361440" y="927100"/>
                  </a:lnTo>
                  <a:lnTo>
                    <a:pt x="1384300" y="946150"/>
                  </a:lnTo>
                  <a:lnTo>
                    <a:pt x="1432560" y="963930"/>
                  </a:lnTo>
                  <a:lnTo>
                    <a:pt x="1469390" y="973333"/>
                  </a:lnTo>
                  <a:lnTo>
                    <a:pt x="1469390" y="815340"/>
                  </a:lnTo>
                  <a:close/>
                </a:path>
                <a:path w="1469390" h="1136650">
                  <a:moveTo>
                    <a:pt x="107950" y="201930"/>
                  </a:moveTo>
                  <a:lnTo>
                    <a:pt x="107950" y="236219"/>
                  </a:lnTo>
                  <a:lnTo>
                    <a:pt x="125730" y="279400"/>
                  </a:lnTo>
                  <a:lnTo>
                    <a:pt x="153670" y="331470"/>
                  </a:lnTo>
                  <a:lnTo>
                    <a:pt x="200660" y="378459"/>
                  </a:lnTo>
                  <a:lnTo>
                    <a:pt x="224790" y="408940"/>
                  </a:lnTo>
                  <a:lnTo>
                    <a:pt x="261620" y="434340"/>
                  </a:lnTo>
                  <a:lnTo>
                    <a:pt x="299720" y="449580"/>
                  </a:lnTo>
                  <a:lnTo>
                    <a:pt x="341630" y="473709"/>
                  </a:lnTo>
                  <a:lnTo>
                    <a:pt x="388620" y="492759"/>
                  </a:lnTo>
                  <a:lnTo>
                    <a:pt x="439420" y="505459"/>
                  </a:lnTo>
                  <a:lnTo>
                    <a:pt x="566420" y="527050"/>
                  </a:lnTo>
                  <a:lnTo>
                    <a:pt x="434340" y="551180"/>
                  </a:lnTo>
                  <a:lnTo>
                    <a:pt x="332740" y="584200"/>
                  </a:lnTo>
                  <a:lnTo>
                    <a:pt x="280670" y="605790"/>
                  </a:lnTo>
                  <a:lnTo>
                    <a:pt x="209550" y="660400"/>
                  </a:lnTo>
                  <a:lnTo>
                    <a:pt x="163830" y="676910"/>
                  </a:lnTo>
                  <a:lnTo>
                    <a:pt x="97790" y="694690"/>
                  </a:lnTo>
                  <a:lnTo>
                    <a:pt x="0" y="707390"/>
                  </a:lnTo>
                  <a:lnTo>
                    <a:pt x="36830" y="726440"/>
                  </a:lnTo>
                  <a:lnTo>
                    <a:pt x="66040" y="737870"/>
                  </a:lnTo>
                  <a:lnTo>
                    <a:pt x="107950" y="748030"/>
                  </a:lnTo>
                  <a:lnTo>
                    <a:pt x="144780" y="754380"/>
                  </a:lnTo>
                  <a:lnTo>
                    <a:pt x="224790" y="759460"/>
                  </a:lnTo>
                  <a:lnTo>
                    <a:pt x="299720" y="754380"/>
                  </a:lnTo>
                  <a:lnTo>
                    <a:pt x="378460" y="741680"/>
                  </a:lnTo>
                  <a:lnTo>
                    <a:pt x="449580" y="726440"/>
                  </a:lnTo>
                  <a:lnTo>
                    <a:pt x="515620" y="707390"/>
                  </a:lnTo>
                  <a:lnTo>
                    <a:pt x="566420" y="688340"/>
                  </a:lnTo>
                  <a:lnTo>
                    <a:pt x="1431544" y="688340"/>
                  </a:lnTo>
                  <a:lnTo>
                    <a:pt x="1422400" y="681990"/>
                  </a:lnTo>
                  <a:lnTo>
                    <a:pt x="1371600" y="660400"/>
                  </a:lnTo>
                  <a:lnTo>
                    <a:pt x="1342390" y="648970"/>
                  </a:lnTo>
                  <a:lnTo>
                    <a:pt x="1315720" y="642620"/>
                  </a:lnTo>
                  <a:lnTo>
                    <a:pt x="1244600" y="642620"/>
                  </a:lnTo>
                  <a:lnTo>
                    <a:pt x="1295400" y="615950"/>
                  </a:lnTo>
                  <a:lnTo>
                    <a:pt x="1351280" y="594360"/>
                  </a:lnTo>
                  <a:lnTo>
                    <a:pt x="1422400" y="584200"/>
                  </a:lnTo>
                  <a:lnTo>
                    <a:pt x="1469390" y="574801"/>
                  </a:lnTo>
                  <a:lnTo>
                    <a:pt x="1469390" y="510540"/>
                  </a:lnTo>
                  <a:lnTo>
                    <a:pt x="1107440" y="510540"/>
                  </a:lnTo>
                  <a:lnTo>
                    <a:pt x="1121036" y="492759"/>
                  </a:lnTo>
                  <a:lnTo>
                    <a:pt x="784860" y="492759"/>
                  </a:lnTo>
                  <a:lnTo>
                    <a:pt x="775970" y="461009"/>
                  </a:lnTo>
                  <a:lnTo>
                    <a:pt x="765810" y="434340"/>
                  </a:lnTo>
                  <a:lnTo>
                    <a:pt x="739140" y="402590"/>
                  </a:lnTo>
                  <a:lnTo>
                    <a:pt x="709930" y="368300"/>
                  </a:lnTo>
                  <a:lnTo>
                    <a:pt x="674370" y="344170"/>
                  </a:lnTo>
                  <a:lnTo>
                    <a:pt x="622300" y="312419"/>
                  </a:lnTo>
                  <a:lnTo>
                    <a:pt x="551180" y="297180"/>
                  </a:lnTo>
                  <a:lnTo>
                    <a:pt x="457200" y="290830"/>
                  </a:lnTo>
                  <a:lnTo>
                    <a:pt x="407670" y="285750"/>
                  </a:lnTo>
                  <a:lnTo>
                    <a:pt x="349250" y="285750"/>
                  </a:lnTo>
                  <a:lnTo>
                    <a:pt x="307340" y="279400"/>
                  </a:lnTo>
                  <a:lnTo>
                    <a:pt x="251460" y="266700"/>
                  </a:lnTo>
                  <a:lnTo>
                    <a:pt x="209550" y="260350"/>
                  </a:lnTo>
                  <a:lnTo>
                    <a:pt x="172720" y="241300"/>
                  </a:lnTo>
                  <a:lnTo>
                    <a:pt x="134620" y="223519"/>
                  </a:lnTo>
                  <a:lnTo>
                    <a:pt x="107950" y="201930"/>
                  </a:lnTo>
                  <a:close/>
                </a:path>
                <a:path w="1469390" h="1136650">
                  <a:moveTo>
                    <a:pt x="1371600" y="434340"/>
                  </a:moveTo>
                  <a:lnTo>
                    <a:pt x="1324610" y="434340"/>
                  </a:lnTo>
                  <a:lnTo>
                    <a:pt x="1267460" y="439420"/>
                  </a:lnTo>
                  <a:lnTo>
                    <a:pt x="1225550" y="445770"/>
                  </a:lnTo>
                  <a:lnTo>
                    <a:pt x="1178560" y="461009"/>
                  </a:lnTo>
                  <a:lnTo>
                    <a:pt x="1140460" y="486409"/>
                  </a:lnTo>
                  <a:lnTo>
                    <a:pt x="1107440" y="510540"/>
                  </a:lnTo>
                  <a:lnTo>
                    <a:pt x="1469390" y="510540"/>
                  </a:lnTo>
                  <a:lnTo>
                    <a:pt x="1469390" y="444759"/>
                  </a:lnTo>
                  <a:lnTo>
                    <a:pt x="1422400" y="439420"/>
                  </a:lnTo>
                  <a:lnTo>
                    <a:pt x="1371600" y="434340"/>
                  </a:lnTo>
                  <a:close/>
                </a:path>
                <a:path w="1469390" h="1136650">
                  <a:moveTo>
                    <a:pt x="1061720" y="0"/>
                  </a:moveTo>
                  <a:lnTo>
                    <a:pt x="1019810" y="21590"/>
                  </a:lnTo>
                  <a:lnTo>
                    <a:pt x="982980" y="53340"/>
                  </a:lnTo>
                  <a:lnTo>
                    <a:pt x="934720" y="87630"/>
                  </a:lnTo>
                  <a:lnTo>
                    <a:pt x="902970" y="130809"/>
                  </a:lnTo>
                  <a:lnTo>
                    <a:pt x="866140" y="170180"/>
                  </a:lnTo>
                  <a:lnTo>
                    <a:pt x="847090" y="213359"/>
                  </a:lnTo>
                  <a:lnTo>
                    <a:pt x="836930" y="247650"/>
                  </a:lnTo>
                  <a:lnTo>
                    <a:pt x="847090" y="285750"/>
                  </a:lnTo>
                  <a:lnTo>
                    <a:pt x="857250" y="318769"/>
                  </a:lnTo>
                  <a:lnTo>
                    <a:pt x="866140" y="350520"/>
                  </a:lnTo>
                  <a:lnTo>
                    <a:pt x="866140" y="378459"/>
                  </a:lnTo>
                  <a:lnTo>
                    <a:pt x="857250" y="408940"/>
                  </a:lnTo>
                  <a:lnTo>
                    <a:pt x="847090" y="434340"/>
                  </a:lnTo>
                  <a:lnTo>
                    <a:pt x="828040" y="455930"/>
                  </a:lnTo>
                  <a:lnTo>
                    <a:pt x="808990" y="473709"/>
                  </a:lnTo>
                  <a:lnTo>
                    <a:pt x="784860" y="492759"/>
                  </a:lnTo>
                  <a:lnTo>
                    <a:pt x="1121036" y="492759"/>
                  </a:lnTo>
                  <a:lnTo>
                    <a:pt x="1140460" y="467359"/>
                  </a:lnTo>
                  <a:lnTo>
                    <a:pt x="1169670" y="434340"/>
                  </a:lnTo>
                  <a:lnTo>
                    <a:pt x="1198880" y="389890"/>
                  </a:lnTo>
                  <a:lnTo>
                    <a:pt x="1215390" y="356870"/>
                  </a:lnTo>
                  <a:lnTo>
                    <a:pt x="1225550" y="318769"/>
                  </a:lnTo>
                  <a:lnTo>
                    <a:pt x="1225550" y="285750"/>
                  </a:lnTo>
                  <a:lnTo>
                    <a:pt x="1207770" y="247650"/>
                  </a:lnTo>
                  <a:lnTo>
                    <a:pt x="1178560" y="213359"/>
                  </a:lnTo>
                  <a:lnTo>
                    <a:pt x="1140460" y="176530"/>
                  </a:lnTo>
                  <a:lnTo>
                    <a:pt x="1117600" y="142240"/>
                  </a:lnTo>
                  <a:lnTo>
                    <a:pt x="1098550" y="111759"/>
                  </a:lnTo>
                  <a:lnTo>
                    <a:pt x="1080770" y="81280"/>
                  </a:lnTo>
                  <a:lnTo>
                    <a:pt x="1071880" y="59690"/>
                  </a:lnTo>
                  <a:lnTo>
                    <a:pt x="1061720" y="34290"/>
                  </a:lnTo>
                  <a:lnTo>
                    <a:pt x="1061720" y="0"/>
                  </a:lnTo>
                  <a:close/>
                </a:path>
              </a:pathLst>
            </a:custGeom>
            <a:solidFill>
              <a:srgbClr val="99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7" name="object 2657"/>
            <p:cNvSpPr/>
            <p:nvPr/>
          </p:nvSpPr>
          <p:spPr>
            <a:xfrm>
              <a:off x="7674609" y="5923280"/>
              <a:ext cx="1469390" cy="934719"/>
            </a:xfrm>
            <a:custGeom>
              <a:avLst/>
              <a:gdLst/>
              <a:ahLst/>
              <a:cxnLst/>
              <a:rect l="l" t="t" r="r" b="b"/>
              <a:pathLst>
                <a:path w="1469390" h="934720">
                  <a:moveTo>
                    <a:pt x="784860" y="290830"/>
                  </a:moveTo>
                  <a:lnTo>
                    <a:pt x="765810" y="232410"/>
                  </a:lnTo>
                  <a:lnTo>
                    <a:pt x="739140" y="200660"/>
                  </a:lnTo>
                  <a:lnTo>
                    <a:pt x="709930" y="166370"/>
                  </a:lnTo>
                  <a:lnTo>
                    <a:pt x="674370" y="142240"/>
                  </a:lnTo>
                  <a:lnTo>
                    <a:pt x="622300" y="110490"/>
                  </a:lnTo>
                  <a:lnTo>
                    <a:pt x="551180" y="95250"/>
                  </a:lnTo>
                  <a:lnTo>
                    <a:pt x="457200" y="88900"/>
                  </a:lnTo>
                  <a:lnTo>
                    <a:pt x="407670" y="83820"/>
                  </a:lnTo>
                  <a:lnTo>
                    <a:pt x="349250" y="83820"/>
                  </a:lnTo>
                  <a:lnTo>
                    <a:pt x="307340" y="77470"/>
                  </a:lnTo>
                  <a:lnTo>
                    <a:pt x="251460" y="64770"/>
                  </a:lnTo>
                  <a:lnTo>
                    <a:pt x="209550" y="58420"/>
                  </a:lnTo>
                  <a:lnTo>
                    <a:pt x="172720" y="39370"/>
                  </a:lnTo>
                  <a:lnTo>
                    <a:pt x="134620" y="21590"/>
                  </a:lnTo>
                  <a:lnTo>
                    <a:pt x="107950" y="0"/>
                  </a:lnTo>
                  <a:lnTo>
                    <a:pt x="107950" y="34290"/>
                  </a:lnTo>
                  <a:lnTo>
                    <a:pt x="125730" y="77470"/>
                  </a:lnTo>
                  <a:lnTo>
                    <a:pt x="153670" y="129540"/>
                  </a:lnTo>
                  <a:lnTo>
                    <a:pt x="200660" y="176530"/>
                  </a:lnTo>
                  <a:lnTo>
                    <a:pt x="224790" y="207010"/>
                  </a:lnTo>
                  <a:lnTo>
                    <a:pt x="261620" y="232410"/>
                  </a:lnTo>
                  <a:lnTo>
                    <a:pt x="299720" y="247650"/>
                  </a:lnTo>
                  <a:lnTo>
                    <a:pt x="341630" y="271780"/>
                  </a:lnTo>
                  <a:lnTo>
                    <a:pt x="388620" y="290830"/>
                  </a:lnTo>
                  <a:lnTo>
                    <a:pt x="439420" y="303530"/>
                  </a:lnTo>
                  <a:lnTo>
                    <a:pt x="505460" y="314960"/>
                  </a:lnTo>
                  <a:lnTo>
                    <a:pt x="566420" y="325120"/>
                  </a:lnTo>
                  <a:lnTo>
                    <a:pt x="434340" y="349250"/>
                  </a:lnTo>
                  <a:lnTo>
                    <a:pt x="332740" y="382270"/>
                  </a:lnTo>
                  <a:lnTo>
                    <a:pt x="280670" y="403860"/>
                  </a:lnTo>
                  <a:lnTo>
                    <a:pt x="242570" y="433070"/>
                  </a:lnTo>
                  <a:lnTo>
                    <a:pt x="209550" y="458470"/>
                  </a:lnTo>
                  <a:lnTo>
                    <a:pt x="163830" y="474980"/>
                  </a:lnTo>
                  <a:lnTo>
                    <a:pt x="97790" y="492760"/>
                  </a:lnTo>
                  <a:lnTo>
                    <a:pt x="0" y="505460"/>
                  </a:lnTo>
                  <a:lnTo>
                    <a:pt x="36830" y="524510"/>
                  </a:lnTo>
                  <a:lnTo>
                    <a:pt x="66040" y="535940"/>
                  </a:lnTo>
                  <a:lnTo>
                    <a:pt x="107950" y="546100"/>
                  </a:lnTo>
                  <a:lnTo>
                    <a:pt x="144780" y="552450"/>
                  </a:lnTo>
                  <a:lnTo>
                    <a:pt x="224790" y="557530"/>
                  </a:lnTo>
                  <a:lnTo>
                    <a:pt x="299720" y="552450"/>
                  </a:lnTo>
                  <a:lnTo>
                    <a:pt x="378460" y="539750"/>
                  </a:lnTo>
                  <a:lnTo>
                    <a:pt x="449580" y="524510"/>
                  </a:lnTo>
                  <a:lnTo>
                    <a:pt x="515620" y="505460"/>
                  </a:lnTo>
                  <a:lnTo>
                    <a:pt x="566420" y="486410"/>
                  </a:lnTo>
                  <a:lnTo>
                    <a:pt x="542290" y="518160"/>
                  </a:lnTo>
                  <a:lnTo>
                    <a:pt x="515620" y="546100"/>
                  </a:lnTo>
                  <a:lnTo>
                    <a:pt x="495300" y="576580"/>
                  </a:lnTo>
                  <a:lnTo>
                    <a:pt x="476250" y="601980"/>
                  </a:lnTo>
                  <a:lnTo>
                    <a:pt x="476250" y="628650"/>
                  </a:lnTo>
                  <a:lnTo>
                    <a:pt x="476250" y="660400"/>
                  </a:lnTo>
                  <a:lnTo>
                    <a:pt x="476250" y="688340"/>
                  </a:lnTo>
                  <a:lnTo>
                    <a:pt x="486410" y="725170"/>
                  </a:lnTo>
                  <a:lnTo>
                    <a:pt x="495300" y="762000"/>
                  </a:lnTo>
                  <a:lnTo>
                    <a:pt x="495300" y="796290"/>
                  </a:lnTo>
                  <a:lnTo>
                    <a:pt x="486410" y="833120"/>
                  </a:lnTo>
                  <a:lnTo>
                    <a:pt x="467360" y="861060"/>
                  </a:lnTo>
                  <a:lnTo>
                    <a:pt x="439420" y="892810"/>
                  </a:lnTo>
                  <a:lnTo>
                    <a:pt x="416560" y="914400"/>
                  </a:lnTo>
                  <a:lnTo>
                    <a:pt x="384475" y="934720"/>
                  </a:lnTo>
                </a:path>
                <a:path w="1469390" h="934720">
                  <a:moveTo>
                    <a:pt x="472306" y="934720"/>
                  </a:moveTo>
                  <a:lnTo>
                    <a:pt x="524510" y="920750"/>
                  </a:lnTo>
                  <a:lnTo>
                    <a:pt x="622300" y="892810"/>
                  </a:lnTo>
                  <a:lnTo>
                    <a:pt x="701040" y="849630"/>
                  </a:lnTo>
                  <a:lnTo>
                    <a:pt x="739140" y="826770"/>
                  </a:lnTo>
                  <a:lnTo>
                    <a:pt x="765810" y="796290"/>
                  </a:lnTo>
                  <a:lnTo>
                    <a:pt x="791210" y="772160"/>
                  </a:lnTo>
                  <a:lnTo>
                    <a:pt x="808990" y="744220"/>
                  </a:lnTo>
                  <a:lnTo>
                    <a:pt x="828040" y="712470"/>
                  </a:lnTo>
                  <a:lnTo>
                    <a:pt x="828040" y="684530"/>
                  </a:lnTo>
                  <a:lnTo>
                    <a:pt x="828040" y="654050"/>
                  </a:lnTo>
                  <a:lnTo>
                    <a:pt x="817880" y="623570"/>
                  </a:lnTo>
                  <a:lnTo>
                    <a:pt x="857250" y="647700"/>
                  </a:lnTo>
                  <a:lnTo>
                    <a:pt x="883920" y="688340"/>
                  </a:lnTo>
                  <a:lnTo>
                    <a:pt x="908050" y="737870"/>
                  </a:lnTo>
                  <a:lnTo>
                    <a:pt x="925830" y="796290"/>
                  </a:lnTo>
                  <a:lnTo>
                    <a:pt x="934720" y="849630"/>
                  </a:lnTo>
                  <a:lnTo>
                    <a:pt x="934720" y="904240"/>
                  </a:lnTo>
                  <a:lnTo>
                    <a:pt x="934720" y="925830"/>
                  </a:lnTo>
                  <a:lnTo>
                    <a:pt x="931608" y="934720"/>
                  </a:lnTo>
                </a:path>
                <a:path w="1469390" h="934720">
                  <a:moveTo>
                    <a:pt x="1062114" y="934720"/>
                  </a:moveTo>
                  <a:lnTo>
                    <a:pt x="1098550" y="914400"/>
                  </a:lnTo>
                  <a:lnTo>
                    <a:pt x="1140460" y="873760"/>
                  </a:lnTo>
                  <a:lnTo>
                    <a:pt x="1169670" y="843280"/>
                  </a:lnTo>
                  <a:lnTo>
                    <a:pt x="1188720" y="789940"/>
                  </a:lnTo>
                  <a:lnTo>
                    <a:pt x="1198880" y="762000"/>
                  </a:lnTo>
                  <a:lnTo>
                    <a:pt x="1188720" y="725170"/>
                  </a:lnTo>
                  <a:lnTo>
                    <a:pt x="1178560" y="688340"/>
                  </a:lnTo>
                  <a:lnTo>
                    <a:pt x="1159510" y="654050"/>
                  </a:lnTo>
                  <a:lnTo>
                    <a:pt x="1136650" y="613410"/>
                  </a:lnTo>
                  <a:lnTo>
                    <a:pt x="1169670" y="617220"/>
                  </a:lnTo>
                  <a:lnTo>
                    <a:pt x="1207770" y="628650"/>
                  </a:lnTo>
                  <a:lnTo>
                    <a:pt x="1244600" y="635000"/>
                  </a:lnTo>
                  <a:lnTo>
                    <a:pt x="1276350" y="654050"/>
                  </a:lnTo>
                  <a:lnTo>
                    <a:pt x="1305560" y="666750"/>
                  </a:lnTo>
                  <a:lnTo>
                    <a:pt x="1332230" y="684530"/>
                  </a:lnTo>
                  <a:lnTo>
                    <a:pt x="1351280" y="701040"/>
                  </a:lnTo>
                  <a:lnTo>
                    <a:pt x="1361440" y="725170"/>
                  </a:lnTo>
                  <a:lnTo>
                    <a:pt x="1384300" y="744220"/>
                  </a:lnTo>
                  <a:lnTo>
                    <a:pt x="1432560" y="762000"/>
                  </a:lnTo>
                  <a:lnTo>
                    <a:pt x="1469390" y="771403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8" name="object 2658"/>
            <p:cNvSpPr/>
            <p:nvPr/>
          </p:nvSpPr>
          <p:spPr>
            <a:xfrm>
              <a:off x="8914537" y="6291479"/>
              <a:ext cx="234134" cy="149357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9" name="object 2659"/>
            <p:cNvSpPr/>
            <p:nvPr/>
          </p:nvSpPr>
          <p:spPr>
            <a:xfrm>
              <a:off x="7674609" y="5721350"/>
              <a:ext cx="1469390" cy="510540"/>
            </a:xfrm>
            <a:custGeom>
              <a:avLst/>
              <a:gdLst/>
              <a:ahLst/>
              <a:cxnLst/>
              <a:rect l="l" t="t" r="r" b="b"/>
              <a:pathLst>
                <a:path w="1469390" h="510539">
                  <a:moveTo>
                    <a:pt x="1469390" y="444759"/>
                  </a:moveTo>
                  <a:lnTo>
                    <a:pt x="1422400" y="439420"/>
                  </a:lnTo>
                  <a:lnTo>
                    <a:pt x="1371600" y="434340"/>
                  </a:lnTo>
                  <a:lnTo>
                    <a:pt x="1324610" y="434340"/>
                  </a:lnTo>
                  <a:lnTo>
                    <a:pt x="1267460" y="439420"/>
                  </a:lnTo>
                  <a:lnTo>
                    <a:pt x="1225550" y="445770"/>
                  </a:lnTo>
                  <a:lnTo>
                    <a:pt x="1178560" y="461009"/>
                  </a:lnTo>
                  <a:lnTo>
                    <a:pt x="1140460" y="486409"/>
                  </a:lnTo>
                  <a:lnTo>
                    <a:pt x="1107440" y="510540"/>
                  </a:lnTo>
                  <a:lnTo>
                    <a:pt x="1140460" y="467359"/>
                  </a:lnTo>
                  <a:lnTo>
                    <a:pt x="1169670" y="434340"/>
                  </a:lnTo>
                  <a:lnTo>
                    <a:pt x="1198880" y="389890"/>
                  </a:lnTo>
                  <a:lnTo>
                    <a:pt x="1215390" y="356870"/>
                  </a:lnTo>
                  <a:lnTo>
                    <a:pt x="1225550" y="318769"/>
                  </a:lnTo>
                  <a:lnTo>
                    <a:pt x="1225550" y="285750"/>
                  </a:lnTo>
                  <a:lnTo>
                    <a:pt x="1207770" y="247650"/>
                  </a:lnTo>
                  <a:lnTo>
                    <a:pt x="1178560" y="213359"/>
                  </a:lnTo>
                  <a:lnTo>
                    <a:pt x="1140460" y="176530"/>
                  </a:lnTo>
                  <a:lnTo>
                    <a:pt x="1117600" y="142240"/>
                  </a:lnTo>
                  <a:lnTo>
                    <a:pt x="1098550" y="111759"/>
                  </a:lnTo>
                  <a:lnTo>
                    <a:pt x="1080770" y="81280"/>
                  </a:lnTo>
                  <a:lnTo>
                    <a:pt x="1071880" y="59690"/>
                  </a:lnTo>
                  <a:lnTo>
                    <a:pt x="1061720" y="34290"/>
                  </a:lnTo>
                  <a:lnTo>
                    <a:pt x="1061720" y="15240"/>
                  </a:lnTo>
                  <a:lnTo>
                    <a:pt x="1061720" y="0"/>
                  </a:lnTo>
                  <a:lnTo>
                    <a:pt x="1019810" y="21590"/>
                  </a:lnTo>
                  <a:lnTo>
                    <a:pt x="982980" y="53340"/>
                  </a:lnTo>
                  <a:lnTo>
                    <a:pt x="934720" y="87630"/>
                  </a:lnTo>
                  <a:lnTo>
                    <a:pt x="902970" y="130809"/>
                  </a:lnTo>
                  <a:lnTo>
                    <a:pt x="866140" y="170180"/>
                  </a:lnTo>
                  <a:lnTo>
                    <a:pt x="847090" y="213359"/>
                  </a:lnTo>
                  <a:lnTo>
                    <a:pt x="836930" y="247650"/>
                  </a:lnTo>
                  <a:lnTo>
                    <a:pt x="847090" y="285750"/>
                  </a:lnTo>
                  <a:lnTo>
                    <a:pt x="857250" y="318769"/>
                  </a:lnTo>
                  <a:lnTo>
                    <a:pt x="866140" y="350520"/>
                  </a:lnTo>
                  <a:lnTo>
                    <a:pt x="866140" y="378459"/>
                  </a:lnTo>
                  <a:lnTo>
                    <a:pt x="857250" y="408940"/>
                  </a:lnTo>
                  <a:lnTo>
                    <a:pt x="847090" y="434340"/>
                  </a:lnTo>
                  <a:lnTo>
                    <a:pt x="828040" y="455930"/>
                  </a:lnTo>
                  <a:lnTo>
                    <a:pt x="808990" y="473709"/>
                  </a:lnTo>
                  <a:lnTo>
                    <a:pt x="784860" y="492759"/>
                  </a:lnTo>
                </a:path>
                <a:path w="1469390" h="510539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70" y="0"/>
            <a:ext cx="9146540" cy="6859270"/>
            <a:chOff x="-1270" y="0"/>
            <a:chExt cx="9146540" cy="6859270"/>
          </a:xfrm>
        </p:grpSpPr>
        <p:sp>
          <p:nvSpPr>
            <p:cNvPr id="3" name="object 3"/>
            <p:cNvSpPr/>
            <p:nvPr/>
          </p:nvSpPr>
          <p:spPr>
            <a:xfrm>
              <a:off x="-1270" y="0"/>
              <a:ext cx="9146540" cy="180340"/>
            </a:xfrm>
            <a:custGeom>
              <a:avLst/>
              <a:gdLst/>
              <a:ahLst/>
              <a:cxnLst/>
              <a:rect l="l" t="t" r="r" b="b"/>
              <a:pathLst>
                <a:path w="9146540" h="180340">
                  <a:moveTo>
                    <a:pt x="9146540" y="0"/>
                  </a:moveTo>
                  <a:lnTo>
                    <a:pt x="0" y="0"/>
                  </a:lnTo>
                  <a:lnTo>
                    <a:pt x="0" y="86360"/>
                  </a:lnTo>
                  <a:lnTo>
                    <a:pt x="0" y="93980"/>
                  </a:lnTo>
                  <a:lnTo>
                    <a:pt x="0" y="180340"/>
                  </a:lnTo>
                  <a:lnTo>
                    <a:pt x="9146540" y="180340"/>
                  </a:lnTo>
                  <a:lnTo>
                    <a:pt x="9146540" y="93980"/>
                  </a:lnTo>
                  <a:lnTo>
                    <a:pt x="9146540" y="8636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-1270" y="170179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79">
                  <a:moveTo>
                    <a:pt x="9146540" y="0"/>
                  </a:moveTo>
                  <a:lnTo>
                    <a:pt x="0" y="0"/>
                  </a:lnTo>
                  <a:lnTo>
                    <a:pt x="0" y="93979"/>
                  </a:lnTo>
                  <a:lnTo>
                    <a:pt x="9146540" y="939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D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-1270" y="256539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79">
                  <a:moveTo>
                    <a:pt x="9146540" y="0"/>
                  </a:moveTo>
                  <a:lnTo>
                    <a:pt x="0" y="0"/>
                  </a:lnTo>
                  <a:lnTo>
                    <a:pt x="0" y="93979"/>
                  </a:lnTo>
                  <a:lnTo>
                    <a:pt x="9146540" y="939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C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-1270" y="341629"/>
              <a:ext cx="9146540" cy="95250"/>
            </a:xfrm>
            <a:custGeom>
              <a:avLst/>
              <a:gdLst/>
              <a:ahLst/>
              <a:cxnLst/>
              <a:rect l="l" t="t" r="r" b="b"/>
              <a:pathLst>
                <a:path w="9146540" h="95250">
                  <a:moveTo>
                    <a:pt x="9146540" y="0"/>
                  </a:moveTo>
                  <a:lnTo>
                    <a:pt x="0" y="0"/>
                  </a:lnTo>
                  <a:lnTo>
                    <a:pt x="0" y="95250"/>
                  </a:lnTo>
                  <a:lnTo>
                    <a:pt x="9146540" y="9525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B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-1270" y="427989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79">
                  <a:moveTo>
                    <a:pt x="9146540" y="0"/>
                  </a:moveTo>
                  <a:lnTo>
                    <a:pt x="0" y="0"/>
                  </a:lnTo>
                  <a:lnTo>
                    <a:pt x="0" y="93980"/>
                  </a:lnTo>
                  <a:lnTo>
                    <a:pt x="9146540" y="939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A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-1270" y="514349"/>
              <a:ext cx="9146540" cy="92710"/>
            </a:xfrm>
            <a:custGeom>
              <a:avLst/>
              <a:gdLst/>
              <a:ahLst/>
              <a:cxnLst/>
              <a:rect l="l" t="t" r="r" b="b"/>
              <a:pathLst>
                <a:path w="9146540" h="92709">
                  <a:moveTo>
                    <a:pt x="9146540" y="0"/>
                  </a:moveTo>
                  <a:lnTo>
                    <a:pt x="0" y="0"/>
                  </a:lnTo>
                  <a:lnTo>
                    <a:pt x="0" y="92710"/>
                  </a:lnTo>
                  <a:lnTo>
                    <a:pt x="9146540" y="927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9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-1270" y="599439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79">
                  <a:moveTo>
                    <a:pt x="9146540" y="0"/>
                  </a:moveTo>
                  <a:lnTo>
                    <a:pt x="0" y="0"/>
                  </a:lnTo>
                  <a:lnTo>
                    <a:pt x="0" y="93980"/>
                  </a:lnTo>
                  <a:lnTo>
                    <a:pt x="9146540" y="939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8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-1270" y="684529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79">
                  <a:moveTo>
                    <a:pt x="9146540" y="0"/>
                  </a:moveTo>
                  <a:lnTo>
                    <a:pt x="0" y="0"/>
                  </a:lnTo>
                  <a:lnTo>
                    <a:pt x="0" y="93980"/>
                  </a:lnTo>
                  <a:lnTo>
                    <a:pt x="9146540" y="939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7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-1270" y="770889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80">
                  <a:moveTo>
                    <a:pt x="9146540" y="0"/>
                  </a:moveTo>
                  <a:lnTo>
                    <a:pt x="0" y="0"/>
                  </a:lnTo>
                  <a:lnTo>
                    <a:pt x="0" y="93980"/>
                  </a:lnTo>
                  <a:lnTo>
                    <a:pt x="9146540" y="939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6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-1270" y="857249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80">
                  <a:moveTo>
                    <a:pt x="9146540" y="0"/>
                  </a:moveTo>
                  <a:lnTo>
                    <a:pt x="0" y="0"/>
                  </a:lnTo>
                  <a:lnTo>
                    <a:pt x="0" y="93979"/>
                  </a:lnTo>
                  <a:lnTo>
                    <a:pt x="9146540" y="939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5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-1270" y="942340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80">
                  <a:moveTo>
                    <a:pt x="9146540" y="0"/>
                  </a:moveTo>
                  <a:lnTo>
                    <a:pt x="0" y="0"/>
                  </a:lnTo>
                  <a:lnTo>
                    <a:pt x="0" y="93980"/>
                  </a:lnTo>
                  <a:lnTo>
                    <a:pt x="9146540" y="939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4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-1270" y="1028699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80">
                  <a:moveTo>
                    <a:pt x="9146540" y="0"/>
                  </a:moveTo>
                  <a:lnTo>
                    <a:pt x="0" y="0"/>
                  </a:lnTo>
                  <a:lnTo>
                    <a:pt x="0" y="93979"/>
                  </a:lnTo>
                  <a:lnTo>
                    <a:pt x="9146540" y="939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3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-1270" y="1113790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80">
                  <a:moveTo>
                    <a:pt x="9146540" y="0"/>
                  </a:moveTo>
                  <a:lnTo>
                    <a:pt x="0" y="0"/>
                  </a:lnTo>
                  <a:lnTo>
                    <a:pt x="0" y="93980"/>
                  </a:lnTo>
                  <a:lnTo>
                    <a:pt x="9146540" y="939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2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-1270" y="1200149"/>
              <a:ext cx="9146540" cy="92710"/>
            </a:xfrm>
            <a:custGeom>
              <a:avLst/>
              <a:gdLst/>
              <a:ahLst/>
              <a:cxnLst/>
              <a:rect l="l" t="t" r="r" b="b"/>
              <a:pathLst>
                <a:path w="9146540" h="92709">
                  <a:moveTo>
                    <a:pt x="9146540" y="0"/>
                  </a:moveTo>
                  <a:lnTo>
                    <a:pt x="0" y="0"/>
                  </a:lnTo>
                  <a:lnTo>
                    <a:pt x="0" y="92710"/>
                  </a:lnTo>
                  <a:lnTo>
                    <a:pt x="9146540" y="927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1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-1270" y="1285240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80">
                  <a:moveTo>
                    <a:pt x="9146540" y="0"/>
                  </a:moveTo>
                  <a:lnTo>
                    <a:pt x="0" y="0"/>
                  </a:lnTo>
                  <a:lnTo>
                    <a:pt x="0" y="93980"/>
                  </a:lnTo>
                  <a:lnTo>
                    <a:pt x="9146540" y="939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0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-1270" y="1371599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80">
                  <a:moveTo>
                    <a:pt x="9146540" y="0"/>
                  </a:moveTo>
                  <a:lnTo>
                    <a:pt x="0" y="0"/>
                  </a:lnTo>
                  <a:lnTo>
                    <a:pt x="0" y="93979"/>
                  </a:lnTo>
                  <a:lnTo>
                    <a:pt x="9146540" y="939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F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-1270" y="1456690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80">
                  <a:moveTo>
                    <a:pt x="9146540" y="0"/>
                  </a:moveTo>
                  <a:lnTo>
                    <a:pt x="0" y="0"/>
                  </a:lnTo>
                  <a:lnTo>
                    <a:pt x="0" y="93980"/>
                  </a:lnTo>
                  <a:lnTo>
                    <a:pt x="9146540" y="939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E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-1270" y="1543049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80">
                  <a:moveTo>
                    <a:pt x="9146540" y="0"/>
                  </a:moveTo>
                  <a:lnTo>
                    <a:pt x="0" y="0"/>
                  </a:lnTo>
                  <a:lnTo>
                    <a:pt x="0" y="93979"/>
                  </a:lnTo>
                  <a:lnTo>
                    <a:pt x="9146540" y="939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D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-1270" y="1628140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80">
                  <a:moveTo>
                    <a:pt x="9146540" y="0"/>
                  </a:moveTo>
                  <a:lnTo>
                    <a:pt x="0" y="0"/>
                  </a:lnTo>
                  <a:lnTo>
                    <a:pt x="0" y="93980"/>
                  </a:lnTo>
                  <a:lnTo>
                    <a:pt x="9146540" y="939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C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-1270" y="1714500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80">
                  <a:moveTo>
                    <a:pt x="9146540" y="0"/>
                  </a:moveTo>
                  <a:lnTo>
                    <a:pt x="0" y="0"/>
                  </a:lnTo>
                  <a:lnTo>
                    <a:pt x="0" y="93979"/>
                  </a:lnTo>
                  <a:lnTo>
                    <a:pt x="9146540" y="939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B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-1270" y="1799590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80">
                  <a:moveTo>
                    <a:pt x="9146540" y="0"/>
                  </a:moveTo>
                  <a:lnTo>
                    <a:pt x="0" y="0"/>
                  </a:lnTo>
                  <a:lnTo>
                    <a:pt x="0" y="93980"/>
                  </a:lnTo>
                  <a:lnTo>
                    <a:pt x="9146540" y="939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A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-1270" y="1885950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80">
                  <a:moveTo>
                    <a:pt x="9146540" y="0"/>
                  </a:moveTo>
                  <a:lnTo>
                    <a:pt x="0" y="0"/>
                  </a:lnTo>
                  <a:lnTo>
                    <a:pt x="0" y="93979"/>
                  </a:lnTo>
                  <a:lnTo>
                    <a:pt x="9146540" y="939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9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-1270" y="1971040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80">
                  <a:moveTo>
                    <a:pt x="9146540" y="0"/>
                  </a:moveTo>
                  <a:lnTo>
                    <a:pt x="0" y="0"/>
                  </a:lnTo>
                  <a:lnTo>
                    <a:pt x="0" y="93980"/>
                  </a:lnTo>
                  <a:lnTo>
                    <a:pt x="9146540" y="939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8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-1270" y="2057400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80">
                  <a:moveTo>
                    <a:pt x="9146540" y="0"/>
                  </a:moveTo>
                  <a:lnTo>
                    <a:pt x="0" y="0"/>
                  </a:lnTo>
                  <a:lnTo>
                    <a:pt x="0" y="93979"/>
                  </a:lnTo>
                  <a:lnTo>
                    <a:pt x="9146540" y="939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7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-1270" y="2142490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80">
                  <a:moveTo>
                    <a:pt x="9146540" y="0"/>
                  </a:moveTo>
                  <a:lnTo>
                    <a:pt x="0" y="0"/>
                  </a:lnTo>
                  <a:lnTo>
                    <a:pt x="0" y="93980"/>
                  </a:lnTo>
                  <a:lnTo>
                    <a:pt x="9146540" y="939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6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-1270" y="2228850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80">
                  <a:moveTo>
                    <a:pt x="9146540" y="0"/>
                  </a:moveTo>
                  <a:lnTo>
                    <a:pt x="0" y="0"/>
                  </a:lnTo>
                  <a:lnTo>
                    <a:pt x="0" y="93979"/>
                  </a:lnTo>
                  <a:lnTo>
                    <a:pt x="9146540" y="939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5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-1270" y="2313940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80">
                  <a:moveTo>
                    <a:pt x="9146540" y="0"/>
                  </a:moveTo>
                  <a:lnTo>
                    <a:pt x="0" y="0"/>
                  </a:lnTo>
                  <a:lnTo>
                    <a:pt x="0" y="93980"/>
                  </a:lnTo>
                  <a:lnTo>
                    <a:pt x="9146540" y="939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4E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-1270" y="2400300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80">
                  <a:moveTo>
                    <a:pt x="9146540" y="0"/>
                  </a:moveTo>
                  <a:lnTo>
                    <a:pt x="0" y="0"/>
                  </a:lnTo>
                  <a:lnTo>
                    <a:pt x="0" y="93979"/>
                  </a:lnTo>
                  <a:lnTo>
                    <a:pt x="9146540" y="939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3E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-1270" y="2485390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80">
                  <a:moveTo>
                    <a:pt x="9146540" y="0"/>
                  </a:moveTo>
                  <a:lnTo>
                    <a:pt x="0" y="0"/>
                  </a:lnTo>
                  <a:lnTo>
                    <a:pt x="0" y="93980"/>
                  </a:lnTo>
                  <a:lnTo>
                    <a:pt x="9146540" y="939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2E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-1270" y="2571750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80">
                  <a:moveTo>
                    <a:pt x="9146540" y="0"/>
                  </a:moveTo>
                  <a:lnTo>
                    <a:pt x="0" y="0"/>
                  </a:lnTo>
                  <a:lnTo>
                    <a:pt x="0" y="93979"/>
                  </a:lnTo>
                  <a:lnTo>
                    <a:pt x="9146540" y="939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1E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-1270" y="2658109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80">
                  <a:moveTo>
                    <a:pt x="9146540" y="0"/>
                  </a:moveTo>
                  <a:lnTo>
                    <a:pt x="0" y="0"/>
                  </a:lnTo>
                  <a:lnTo>
                    <a:pt x="0" y="93979"/>
                  </a:lnTo>
                  <a:lnTo>
                    <a:pt x="9146540" y="939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0E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-1270" y="2743200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80">
                  <a:moveTo>
                    <a:pt x="9146540" y="0"/>
                  </a:moveTo>
                  <a:lnTo>
                    <a:pt x="0" y="0"/>
                  </a:lnTo>
                  <a:lnTo>
                    <a:pt x="0" y="93979"/>
                  </a:lnTo>
                  <a:lnTo>
                    <a:pt x="9146540" y="939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FE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-1270" y="2828290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80">
                  <a:moveTo>
                    <a:pt x="9146540" y="0"/>
                  </a:moveTo>
                  <a:lnTo>
                    <a:pt x="0" y="0"/>
                  </a:lnTo>
                  <a:lnTo>
                    <a:pt x="0" y="93980"/>
                  </a:lnTo>
                  <a:lnTo>
                    <a:pt x="9146540" y="939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EE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-1270" y="2914650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80">
                  <a:moveTo>
                    <a:pt x="9146540" y="0"/>
                  </a:moveTo>
                  <a:lnTo>
                    <a:pt x="0" y="0"/>
                  </a:lnTo>
                  <a:lnTo>
                    <a:pt x="0" y="93979"/>
                  </a:lnTo>
                  <a:lnTo>
                    <a:pt x="9146540" y="939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DE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-1270" y="2999740"/>
              <a:ext cx="9146540" cy="95250"/>
            </a:xfrm>
            <a:custGeom>
              <a:avLst/>
              <a:gdLst/>
              <a:ahLst/>
              <a:cxnLst/>
              <a:rect l="l" t="t" r="r" b="b"/>
              <a:pathLst>
                <a:path w="9146540" h="95250">
                  <a:moveTo>
                    <a:pt x="9146540" y="0"/>
                  </a:moveTo>
                  <a:lnTo>
                    <a:pt x="0" y="0"/>
                  </a:lnTo>
                  <a:lnTo>
                    <a:pt x="0" y="95250"/>
                  </a:lnTo>
                  <a:lnTo>
                    <a:pt x="9146540" y="9525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CE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-1270" y="3086100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80">
                  <a:moveTo>
                    <a:pt x="9146540" y="0"/>
                  </a:moveTo>
                  <a:lnTo>
                    <a:pt x="0" y="0"/>
                  </a:lnTo>
                  <a:lnTo>
                    <a:pt x="0" y="93979"/>
                  </a:lnTo>
                  <a:lnTo>
                    <a:pt x="9146540" y="939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BE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-1270" y="3172459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79">
                  <a:moveTo>
                    <a:pt x="9146540" y="0"/>
                  </a:moveTo>
                  <a:lnTo>
                    <a:pt x="0" y="0"/>
                  </a:lnTo>
                  <a:lnTo>
                    <a:pt x="0" y="93979"/>
                  </a:lnTo>
                  <a:lnTo>
                    <a:pt x="9146540" y="939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AE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-1270" y="3257550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79">
                  <a:moveTo>
                    <a:pt x="9146540" y="0"/>
                  </a:moveTo>
                  <a:lnTo>
                    <a:pt x="0" y="0"/>
                  </a:lnTo>
                  <a:lnTo>
                    <a:pt x="0" y="93979"/>
                  </a:lnTo>
                  <a:lnTo>
                    <a:pt x="9146540" y="939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9E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-1270" y="3343909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79">
                  <a:moveTo>
                    <a:pt x="9146540" y="0"/>
                  </a:moveTo>
                  <a:lnTo>
                    <a:pt x="0" y="0"/>
                  </a:lnTo>
                  <a:lnTo>
                    <a:pt x="0" y="93979"/>
                  </a:lnTo>
                  <a:lnTo>
                    <a:pt x="9146540" y="939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8E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-1270" y="3429000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79">
                  <a:moveTo>
                    <a:pt x="9146540" y="0"/>
                  </a:moveTo>
                  <a:lnTo>
                    <a:pt x="0" y="0"/>
                  </a:lnTo>
                  <a:lnTo>
                    <a:pt x="0" y="93979"/>
                  </a:lnTo>
                  <a:lnTo>
                    <a:pt x="9146540" y="939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7E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-1270" y="3515359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79">
                  <a:moveTo>
                    <a:pt x="9146540" y="0"/>
                  </a:moveTo>
                  <a:lnTo>
                    <a:pt x="0" y="0"/>
                  </a:lnTo>
                  <a:lnTo>
                    <a:pt x="0" y="93979"/>
                  </a:lnTo>
                  <a:lnTo>
                    <a:pt x="9146540" y="939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6E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-1270" y="3600450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79">
                  <a:moveTo>
                    <a:pt x="9146540" y="0"/>
                  </a:moveTo>
                  <a:lnTo>
                    <a:pt x="0" y="0"/>
                  </a:lnTo>
                  <a:lnTo>
                    <a:pt x="0" y="93980"/>
                  </a:lnTo>
                  <a:lnTo>
                    <a:pt x="9146540" y="939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5E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-1270" y="3686809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79">
                  <a:moveTo>
                    <a:pt x="9146540" y="0"/>
                  </a:moveTo>
                  <a:lnTo>
                    <a:pt x="0" y="0"/>
                  </a:lnTo>
                  <a:lnTo>
                    <a:pt x="0" y="93979"/>
                  </a:lnTo>
                  <a:lnTo>
                    <a:pt x="9146540" y="939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4E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-1270" y="3771900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79">
                  <a:moveTo>
                    <a:pt x="9146540" y="0"/>
                  </a:moveTo>
                  <a:lnTo>
                    <a:pt x="0" y="0"/>
                  </a:lnTo>
                  <a:lnTo>
                    <a:pt x="0" y="93980"/>
                  </a:lnTo>
                  <a:lnTo>
                    <a:pt x="9146540" y="939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3E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-1270" y="3858259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79">
                  <a:moveTo>
                    <a:pt x="9146540" y="0"/>
                  </a:moveTo>
                  <a:lnTo>
                    <a:pt x="0" y="0"/>
                  </a:lnTo>
                  <a:lnTo>
                    <a:pt x="0" y="93979"/>
                  </a:lnTo>
                  <a:lnTo>
                    <a:pt x="9146540" y="939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2E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-1270" y="3943350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79">
                  <a:moveTo>
                    <a:pt x="9146540" y="0"/>
                  </a:moveTo>
                  <a:lnTo>
                    <a:pt x="0" y="0"/>
                  </a:lnTo>
                  <a:lnTo>
                    <a:pt x="0" y="93980"/>
                  </a:lnTo>
                  <a:lnTo>
                    <a:pt x="9146540" y="939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1E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-1270" y="4029709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79">
                  <a:moveTo>
                    <a:pt x="9146540" y="0"/>
                  </a:moveTo>
                  <a:lnTo>
                    <a:pt x="0" y="0"/>
                  </a:lnTo>
                  <a:lnTo>
                    <a:pt x="0" y="93979"/>
                  </a:lnTo>
                  <a:lnTo>
                    <a:pt x="9146540" y="939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0E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-1270" y="4114800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79">
                  <a:moveTo>
                    <a:pt x="9146540" y="0"/>
                  </a:moveTo>
                  <a:lnTo>
                    <a:pt x="0" y="0"/>
                  </a:lnTo>
                  <a:lnTo>
                    <a:pt x="0" y="93980"/>
                  </a:lnTo>
                  <a:lnTo>
                    <a:pt x="9146540" y="939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FE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-1270" y="4201159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79">
                  <a:moveTo>
                    <a:pt x="9146540" y="0"/>
                  </a:moveTo>
                  <a:lnTo>
                    <a:pt x="0" y="0"/>
                  </a:lnTo>
                  <a:lnTo>
                    <a:pt x="0" y="93979"/>
                  </a:lnTo>
                  <a:lnTo>
                    <a:pt x="9146540" y="939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EE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-1270" y="4286250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79">
                  <a:moveTo>
                    <a:pt x="9146540" y="0"/>
                  </a:moveTo>
                  <a:lnTo>
                    <a:pt x="0" y="0"/>
                  </a:lnTo>
                  <a:lnTo>
                    <a:pt x="0" y="93980"/>
                  </a:lnTo>
                  <a:lnTo>
                    <a:pt x="9146540" y="939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DE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-1270" y="4372609"/>
              <a:ext cx="9146540" cy="179070"/>
            </a:xfrm>
            <a:custGeom>
              <a:avLst/>
              <a:gdLst/>
              <a:ahLst/>
              <a:cxnLst/>
              <a:rect l="l" t="t" r="r" b="b"/>
              <a:pathLst>
                <a:path w="9146540" h="179070">
                  <a:moveTo>
                    <a:pt x="9146540" y="0"/>
                  </a:moveTo>
                  <a:lnTo>
                    <a:pt x="0" y="0"/>
                  </a:lnTo>
                  <a:lnTo>
                    <a:pt x="0" y="85090"/>
                  </a:lnTo>
                  <a:lnTo>
                    <a:pt x="0" y="93980"/>
                  </a:lnTo>
                  <a:lnTo>
                    <a:pt x="0" y="179070"/>
                  </a:lnTo>
                  <a:lnTo>
                    <a:pt x="9146540" y="179070"/>
                  </a:lnTo>
                  <a:lnTo>
                    <a:pt x="9146540" y="93980"/>
                  </a:lnTo>
                  <a:lnTo>
                    <a:pt x="9146540" y="850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CE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-1270" y="4544059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79">
                  <a:moveTo>
                    <a:pt x="9146540" y="0"/>
                  </a:moveTo>
                  <a:lnTo>
                    <a:pt x="0" y="0"/>
                  </a:lnTo>
                  <a:lnTo>
                    <a:pt x="0" y="93979"/>
                  </a:lnTo>
                  <a:lnTo>
                    <a:pt x="9146540" y="939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AE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-1270" y="4629150"/>
              <a:ext cx="9146540" cy="95250"/>
            </a:xfrm>
            <a:custGeom>
              <a:avLst/>
              <a:gdLst/>
              <a:ahLst/>
              <a:cxnLst/>
              <a:rect l="l" t="t" r="r" b="b"/>
              <a:pathLst>
                <a:path w="9146540" h="95250">
                  <a:moveTo>
                    <a:pt x="9146540" y="0"/>
                  </a:moveTo>
                  <a:lnTo>
                    <a:pt x="0" y="0"/>
                  </a:lnTo>
                  <a:lnTo>
                    <a:pt x="0" y="95250"/>
                  </a:lnTo>
                  <a:lnTo>
                    <a:pt x="9146540" y="9525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9E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-1270" y="4715509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79">
                  <a:moveTo>
                    <a:pt x="9146540" y="0"/>
                  </a:moveTo>
                  <a:lnTo>
                    <a:pt x="0" y="0"/>
                  </a:lnTo>
                  <a:lnTo>
                    <a:pt x="0" y="93979"/>
                  </a:lnTo>
                  <a:lnTo>
                    <a:pt x="9146540" y="939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8E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-1270" y="4801870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79">
                  <a:moveTo>
                    <a:pt x="9146540" y="0"/>
                  </a:moveTo>
                  <a:lnTo>
                    <a:pt x="0" y="0"/>
                  </a:lnTo>
                  <a:lnTo>
                    <a:pt x="0" y="93979"/>
                  </a:lnTo>
                  <a:lnTo>
                    <a:pt x="9146540" y="939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7E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-1270" y="4886959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79">
                  <a:moveTo>
                    <a:pt x="9146540" y="0"/>
                  </a:moveTo>
                  <a:lnTo>
                    <a:pt x="0" y="0"/>
                  </a:lnTo>
                  <a:lnTo>
                    <a:pt x="0" y="93979"/>
                  </a:lnTo>
                  <a:lnTo>
                    <a:pt x="9146540" y="939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6E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-1270" y="4972050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79">
                  <a:moveTo>
                    <a:pt x="9146540" y="0"/>
                  </a:moveTo>
                  <a:lnTo>
                    <a:pt x="0" y="0"/>
                  </a:lnTo>
                  <a:lnTo>
                    <a:pt x="0" y="93980"/>
                  </a:lnTo>
                  <a:lnTo>
                    <a:pt x="9146540" y="939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5E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-1270" y="5058409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79">
                  <a:moveTo>
                    <a:pt x="9146540" y="0"/>
                  </a:moveTo>
                  <a:lnTo>
                    <a:pt x="0" y="0"/>
                  </a:lnTo>
                  <a:lnTo>
                    <a:pt x="0" y="93979"/>
                  </a:lnTo>
                  <a:lnTo>
                    <a:pt x="9146540" y="939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4E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-1270" y="5144770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79">
                  <a:moveTo>
                    <a:pt x="9146540" y="0"/>
                  </a:moveTo>
                  <a:lnTo>
                    <a:pt x="0" y="0"/>
                  </a:lnTo>
                  <a:lnTo>
                    <a:pt x="0" y="93979"/>
                  </a:lnTo>
                  <a:lnTo>
                    <a:pt x="9146540" y="939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3E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-1270" y="5229859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79">
                  <a:moveTo>
                    <a:pt x="9146540" y="0"/>
                  </a:moveTo>
                  <a:lnTo>
                    <a:pt x="0" y="0"/>
                  </a:lnTo>
                  <a:lnTo>
                    <a:pt x="0" y="93979"/>
                  </a:lnTo>
                  <a:lnTo>
                    <a:pt x="9146540" y="939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2E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-1270" y="5316220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79">
                  <a:moveTo>
                    <a:pt x="9146540" y="0"/>
                  </a:moveTo>
                  <a:lnTo>
                    <a:pt x="0" y="0"/>
                  </a:lnTo>
                  <a:lnTo>
                    <a:pt x="0" y="93979"/>
                  </a:lnTo>
                  <a:lnTo>
                    <a:pt x="9146540" y="939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1E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-1270" y="5401309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79">
                  <a:moveTo>
                    <a:pt x="9146540" y="0"/>
                  </a:moveTo>
                  <a:lnTo>
                    <a:pt x="0" y="0"/>
                  </a:lnTo>
                  <a:lnTo>
                    <a:pt x="0" y="93979"/>
                  </a:lnTo>
                  <a:lnTo>
                    <a:pt x="9146540" y="939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0E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-1270" y="5487670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79">
                  <a:moveTo>
                    <a:pt x="9146540" y="0"/>
                  </a:moveTo>
                  <a:lnTo>
                    <a:pt x="0" y="0"/>
                  </a:lnTo>
                  <a:lnTo>
                    <a:pt x="0" y="93979"/>
                  </a:lnTo>
                  <a:lnTo>
                    <a:pt x="9146540" y="939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FE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-1270" y="5572759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79">
                  <a:moveTo>
                    <a:pt x="9146540" y="0"/>
                  </a:moveTo>
                  <a:lnTo>
                    <a:pt x="0" y="0"/>
                  </a:lnTo>
                  <a:lnTo>
                    <a:pt x="0" y="93979"/>
                  </a:lnTo>
                  <a:lnTo>
                    <a:pt x="9146540" y="939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EE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-1270" y="5659120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79">
                  <a:moveTo>
                    <a:pt x="9146540" y="0"/>
                  </a:moveTo>
                  <a:lnTo>
                    <a:pt x="0" y="0"/>
                  </a:lnTo>
                  <a:lnTo>
                    <a:pt x="0" y="93979"/>
                  </a:lnTo>
                  <a:lnTo>
                    <a:pt x="9146540" y="939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DE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-1270" y="5744209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79">
                  <a:moveTo>
                    <a:pt x="9146540" y="0"/>
                  </a:moveTo>
                  <a:lnTo>
                    <a:pt x="0" y="0"/>
                  </a:lnTo>
                  <a:lnTo>
                    <a:pt x="0" y="93979"/>
                  </a:lnTo>
                  <a:lnTo>
                    <a:pt x="9146540" y="939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CE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-1270" y="5830570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79">
                  <a:moveTo>
                    <a:pt x="9146540" y="0"/>
                  </a:moveTo>
                  <a:lnTo>
                    <a:pt x="0" y="0"/>
                  </a:lnTo>
                  <a:lnTo>
                    <a:pt x="0" y="93979"/>
                  </a:lnTo>
                  <a:lnTo>
                    <a:pt x="9146540" y="939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BE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-1270" y="5915659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79">
                  <a:moveTo>
                    <a:pt x="9146540" y="0"/>
                  </a:moveTo>
                  <a:lnTo>
                    <a:pt x="0" y="0"/>
                  </a:lnTo>
                  <a:lnTo>
                    <a:pt x="0" y="93979"/>
                  </a:lnTo>
                  <a:lnTo>
                    <a:pt x="9146540" y="939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AE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-1270" y="6002020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79">
                  <a:moveTo>
                    <a:pt x="9146540" y="0"/>
                  </a:moveTo>
                  <a:lnTo>
                    <a:pt x="0" y="0"/>
                  </a:lnTo>
                  <a:lnTo>
                    <a:pt x="0" y="93979"/>
                  </a:lnTo>
                  <a:lnTo>
                    <a:pt x="9146540" y="939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9E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-1270" y="6087109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79">
                  <a:moveTo>
                    <a:pt x="9146540" y="0"/>
                  </a:moveTo>
                  <a:lnTo>
                    <a:pt x="0" y="0"/>
                  </a:lnTo>
                  <a:lnTo>
                    <a:pt x="0" y="93979"/>
                  </a:lnTo>
                  <a:lnTo>
                    <a:pt x="9146540" y="939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8E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-1270" y="6173470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79">
                  <a:moveTo>
                    <a:pt x="9146540" y="0"/>
                  </a:moveTo>
                  <a:lnTo>
                    <a:pt x="0" y="0"/>
                  </a:lnTo>
                  <a:lnTo>
                    <a:pt x="0" y="93979"/>
                  </a:lnTo>
                  <a:lnTo>
                    <a:pt x="9146540" y="939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7E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-1270" y="6258559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79">
                  <a:moveTo>
                    <a:pt x="9146540" y="0"/>
                  </a:moveTo>
                  <a:lnTo>
                    <a:pt x="0" y="0"/>
                  </a:lnTo>
                  <a:lnTo>
                    <a:pt x="0" y="93979"/>
                  </a:lnTo>
                  <a:lnTo>
                    <a:pt x="9146540" y="939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6E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-1270" y="6344920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79">
                  <a:moveTo>
                    <a:pt x="9146540" y="0"/>
                  </a:moveTo>
                  <a:lnTo>
                    <a:pt x="0" y="0"/>
                  </a:lnTo>
                  <a:lnTo>
                    <a:pt x="0" y="93979"/>
                  </a:lnTo>
                  <a:lnTo>
                    <a:pt x="9146540" y="939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5E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-1270" y="6431279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79">
                  <a:moveTo>
                    <a:pt x="9146540" y="0"/>
                  </a:moveTo>
                  <a:lnTo>
                    <a:pt x="0" y="0"/>
                  </a:lnTo>
                  <a:lnTo>
                    <a:pt x="0" y="93980"/>
                  </a:lnTo>
                  <a:lnTo>
                    <a:pt x="9146540" y="939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4E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-1270" y="6516370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79">
                  <a:moveTo>
                    <a:pt x="9146540" y="0"/>
                  </a:moveTo>
                  <a:lnTo>
                    <a:pt x="0" y="0"/>
                  </a:lnTo>
                  <a:lnTo>
                    <a:pt x="0" y="93979"/>
                  </a:lnTo>
                  <a:lnTo>
                    <a:pt x="9146540" y="939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3E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-1270" y="6601460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79">
                  <a:moveTo>
                    <a:pt x="9146540" y="0"/>
                  </a:moveTo>
                  <a:lnTo>
                    <a:pt x="0" y="0"/>
                  </a:lnTo>
                  <a:lnTo>
                    <a:pt x="0" y="93980"/>
                  </a:lnTo>
                  <a:lnTo>
                    <a:pt x="9146540" y="939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2E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-1270" y="6687820"/>
              <a:ext cx="9146540" cy="93980"/>
            </a:xfrm>
            <a:custGeom>
              <a:avLst/>
              <a:gdLst/>
              <a:ahLst/>
              <a:cxnLst/>
              <a:rect l="l" t="t" r="r" b="b"/>
              <a:pathLst>
                <a:path w="9146540" h="93979">
                  <a:moveTo>
                    <a:pt x="9146540" y="0"/>
                  </a:moveTo>
                  <a:lnTo>
                    <a:pt x="0" y="0"/>
                  </a:lnTo>
                  <a:lnTo>
                    <a:pt x="0" y="93979"/>
                  </a:lnTo>
                  <a:lnTo>
                    <a:pt x="9146540" y="9397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1E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0" y="6772910"/>
              <a:ext cx="9144000" cy="85090"/>
            </a:xfrm>
            <a:custGeom>
              <a:avLst/>
              <a:gdLst/>
              <a:ahLst/>
              <a:cxnLst/>
              <a:rect l="l" t="t" r="r" b="b"/>
              <a:pathLst>
                <a:path w="9144000" h="85090">
                  <a:moveTo>
                    <a:pt x="0" y="85090"/>
                  </a:moveTo>
                  <a:lnTo>
                    <a:pt x="0" y="0"/>
                  </a:lnTo>
                  <a:lnTo>
                    <a:pt x="9144000" y="0"/>
                  </a:lnTo>
                  <a:lnTo>
                    <a:pt x="9144000" y="85090"/>
                  </a:lnTo>
                  <a:lnTo>
                    <a:pt x="0" y="85090"/>
                  </a:lnTo>
                  <a:close/>
                </a:path>
              </a:pathLst>
            </a:custGeom>
            <a:solidFill>
              <a:srgbClr val="B0E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1" name="object 81"/>
          <p:cNvSpPr txBox="1">
            <a:spLocks noGrp="1"/>
          </p:cNvSpPr>
          <p:nvPr>
            <p:ph type="title"/>
          </p:nvPr>
        </p:nvSpPr>
        <p:spPr>
          <a:xfrm>
            <a:off x="1906270" y="34290"/>
            <a:ext cx="438848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0" i="0" baseline="2604" dirty="0">
                <a:solidFill>
                  <a:srgbClr val="000099"/>
                </a:solidFill>
                <a:latin typeface="Arial"/>
                <a:cs typeface="Arial"/>
              </a:rPr>
              <a:t>»</a:t>
            </a:r>
            <a:r>
              <a:rPr sz="3200" i="0" u="heavy" dirty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cs typeface="Arial"/>
              </a:rPr>
              <a:t>Хајде </a:t>
            </a:r>
            <a:r>
              <a:rPr sz="3200" i="0" u="heavy" spc="-5" dirty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cs typeface="Arial"/>
              </a:rPr>
              <a:t>да</a:t>
            </a:r>
            <a:r>
              <a:rPr sz="3200" i="0" u="heavy" spc="-65" dirty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cs typeface="Arial"/>
              </a:rPr>
              <a:t> </a:t>
            </a:r>
            <a:r>
              <a:rPr sz="3200" i="0" u="heavy" spc="-5" dirty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cs typeface="Arial"/>
              </a:rPr>
              <a:t>вежбамо!!!!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82" name="object 82"/>
          <p:cNvGrpSpPr/>
          <p:nvPr/>
        </p:nvGrpSpPr>
        <p:grpSpPr>
          <a:xfrm>
            <a:off x="5303837" y="1958657"/>
            <a:ext cx="3131185" cy="1148715"/>
            <a:chOff x="5303837" y="1958657"/>
            <a:chExt cx="3131185" cy="1148715"/>
          </a:xfrm>
        </p:grpSpPr>
        <p:sp>
          <p:nvSpPr>
            <p:cNvPr id="83" name="object 83"/>
            <p:cNvSpPr/>
            <p:nvPr/>
          </p:nvSpPr>
          <p:spPr>
            <a:xfrm>
              <a:off x="6517639" y="2542540"/>
              <a:ext cx="642620" cy="444500"/>
            </a:xfrm>
            <a:custGeom>
              <a:avLst/>
              <a:gdLst/>
              <a:ahLst/>
              <a:cxnLst/>
              <a:rect l="l" t="t" r="r" b="b"/>
              <a:pathLst>
                <a:path w="642620" h="444500">
                  <a:moveTo>
                    <a:pt x="321309" y="0"/>
                  </a:moveTo>
                  <a:lnTo>
                    <a:pt x="262459" y="3482"/>
                  </a:lnTo>
                  <a:lnTo>
                    <a:pt x="207518" y="13560"/>
                  </a:lnTo>
                  <a:lnTo>
                    <a:pt x="157291" y="29680"/>
                  </a:lnTo>
                  <a:lnTo>
                    <a:pt x="112584" y="51287"/>
                  </a:lnTo>
                  <a:lnTo>
                    <a:pt x="74200" y="77828"/>
                  </a:lnTo>
                  <a:lnTo>
                    <a:pt x="42944" y="108749"/>
                  </a:lnTo>
                  <a:lnTo>
                    <a:pt x="19623" y="143496"/>
                  </a:lnTo>
                  <a:lnTo>
                    <a:pt x="5039" y="181514"/>
                  </a:lnTo>
                  <a:lnTo>
                    <a:pt x="0" y="222250"/>
                  </a:lnTo>
                  <a:lnTo>
                    <a:pt x="5039" y="262985"/>
                  </a:lnTo>
                  <a:lnTo>
                    <a:pt x="19623" y="301003"/>
                  </a:lnTo>
                  <a:lnTo>
                    <a:pt x="42944" y="335750"/>
                  </a:lnTo>
                  <a:lnTo>
                    <a:pt x="74200" y="366671"/>
                  </a:lnTo>
                  <a:lnTo>
                    <a:pt x="112584" y="393212"/>
                  </a:lnTo>
                  <a:lnTo>
                    <a:pt x="157291" y="414819"/>
                  </a:lnTo>
                  <a:lnTo>
                    <a:pt x="207518" y="430939"/>
                  </a:lnTo>
                  <a:lnTo>
                    <a:pt x="262459" y="441017"/>
                  </a:lnTo>
                  <a:lnTo>
                    <a:pt x="321309" y="444500"/>
                  </a:lnTo>
                  <a:lnTo>
                    <a:pt x="380494" y="441017"/>
                  </a:lnTo>
                  <a:lnTo>
                    <a:pt x="435613" y="430939"/>
                  </a:lnTo>
                  <a:lnTo>
                    <a:pt x="485892" y="414819"/>
                  </a:lnTo>
                  <a:lnTo>
                    <a:pt x="530558" y="393212"/>
                  </a:lnTo>
                  <a:lnTo>
                    <a:pt x="568838" y="366671"/>
                  </a:lnTo>
                  <a:lnTo>
                    <a:pt x="599957" y="335750"/>
                  </a:lnTo>
                  <a:lnTo>
                    <a:pt x="623143" y="301003"/>
                  </a:lnTo>
                  <a:lnTo>
                    <a:pt x="637621" y="262985"/>
                  </a:lnTo>
                  <a:lnTo>
                    <a:pt x="642619" y="222250"/>
                  </a:lnTo>
                  <a:lnTo>
                    <a:pt x="637621" y="181514"/>
                  </a:lnTo>
                  <a:lnTo>
                    <a:pt x="623143" y="143496"/>
                  </a:lnTo>
                  <a:lnTo>
                    <a:pt x="599957" y="108749"/>
                  </a:lnTo>
                  <a:lnTo>
                    <a:pt x="568838" y="77828"/>
                  </a:lnTo>
                  <a:lnTo>
                    <a:pt x="530558" y="51287"/>
                  </a:lnTo>
                  <a:lnTo>
                    <a:pt x="485892" y="29680"/>
                  </a:lnTo>
                  <a:lnTo>
                    <a:pt x="435613" y="13560"/>
                  </a:lnTo>
                  <a:lnTo>
                    <a:pt x="380494" y="3482"/>
                  </a:lnTo>
                  <a:lnTo>
                    <a:pt x="3213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6517639" y="2542540"/>
              <a:ext cx="643890" cy="444500"/>
            </a:xfrm>
            <a:custGeom>
              <a:avLst/>
              <a:gdLst/>
              <a:ahLst/>
              <a:cxnLst/>
              <a:rect l="l" t="t" r="r" b="b"/>
              <a:pathLst>
                <a:path w="643890" h="444500">
                  <a:moveTo>
                    <a:pt x="321309" y="0"/>
                  </a:moveTo>
                  <a:lnTo>
                    <a:pt x="380494" y="3482"/>
                  </a:lnTo>
                  <a:lnTo>
                    <a:pt x="435613" y="13560"/>
                  </a:lnTo>
                  <a:lnTo>
                    <a:pt x="485892" y="29680"/>
                  </a:lnTo>
                  <a:lnTo>
                    <a:pt x="530558" y="51287"/>
                  </a:lnTo>
                  <a:lnTo>
                    <a:pt x="568838" y="77828"/>
                  </a:lnTo>
                  <a:lnTo>
                    <a:pt x="599957" y="108749"/>
                  </a:lnTo>
                  <a:lnTo>
                    <a:pt x="623143" y="143496"/>
                  </a:lnTo>
                  <a:lnTo>
                    <a:pt x="637621" y="181514"/>
                  </a:lnTo>
                  <a:lnTo>
                    <a:pt x="642619" y="222250"/>
                  </a:lnTo>
                  <a:lnTo>
                    <a:pt x="637621" y="262985"/>
                  </a:lnTo>
                  <a:lnTo>
                    <a:pt x="623143" y="301003"/>
                  </a:lnTo>
                  <a:lnTo>
                    <a:pt x="599957" y="335750"/>
                  </a:lnTo>
                  <a:lnTo>
                    <a:pt x="568838" y="366671"/>
                  </a:lnTo>
                  <a:lnTo>
                    <a:pt x="530558" y="393212"/>
                  </a:lnTo>
                  <a:lnTo>
                    <a:pt x="485892" y="414819"/>
                  </a:lnTo>
                  <a:lnTo>
                    <a:pt x="435613" y="430939"/>
                  </a:lnTo>
                  <a:lnTo>
                    <a:pt x="380494" y="441017"/>
                  </a:lnTo>
                  <a:lnTo>
                    <a:pt x="321309" y="444500"/>
                  </a:lnTo>
                  <a:lnTo>
                    <a:pt x="262459" y="441017"/>
                  </a:lnTo>
                  <a:lnTo>
                    <a:pt x="207518" y="430939"/>
                  </a:lnTo>
                  <a:lnTo>
                    <a:pt x="157291" y="414819"/>
                  </a:lnTo>
                  <a:lnTo>
                    <a:pt x="112584" y="393212"/>
                  </a:lnTo>
                  <a:lnTo>
                    <a:pt x="74200" y="366671"/>
                  </a:lnTo>
                  <a:lnTo>
                    <a:pt x="42944" y="335750"/>
                  </a:lnTo>
                  <a:lnTo>
                    <a:pt x="19623" y="301003"/>
                  </a:lnTo>
                  <a:lnTo>
                    <a:pt x="5039" y="262985"/>
                  </a:lnTo>
                  <a:lnTo>
                    <a:pt x="0" y="222250"/>
                  </a:lnTo>
                  <a:lnTo>
                    <a:pt x="5039" y="181514"/>
                  </a:lnTo>
                  <a:lnTo>
                    <a:pt x="19623" y="143496"/>
                  </a:lnTo>
                  <a:lnTo>
                    <a:pt x="42944" y="108749"/>
                  </a:lnTo>
                  <a:lnTo>
                    <a:pt x="74200" y="77828"/>
                  </a:lnTo>
                  <a:lnTo>
                    <a:pt x="112584" y="51287"/>
                  </a:lnTo>
                  <a:lnTo>
                    <a:pt x="157291" y="29680"/>
                  </a:lnTo>
                  <a:lnTo>
                    <a:pt x="207518" y="13560"/>
                  </a:lnTo>
                  <a:lnTo>
                    <a:pt x="262459" y="3482"/>
                  </a:lnTo>
                  <a:lnTo>
                    <a:pt x="321309" y="0"/>
                  </a:lnTo>
                  <a:close/>
                </a:path>
                <a:path w="643890" h="444500">
                  <a:moveTo>
                    <a:pt x="0" y="0"/>
                  </a:moveTo>
                  <a:lnTo>
                    <a:pt x="0" y="0"/>
                  </a:lnTo>
                </a:path>
                <a:path w="643890" h="444500">
                  <a:moveTo>
                    <a:pt x="643889" y="444500"/>
                  </a:moveTo>
                  <a:lnTo>
                    <a:pt x="643889" y="4445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7160260" y="2548890"/>
              <a:ext cx="654050" cy="444500"/>
            </a:xfrm>
            <a:custGeom>
              <a:avLst/>
              <a:gdLst/>
              <a:ahLst/>
              <a:cxnLst/>
              <a:rect l="l" t="t" r="r" b="b"/>
              <a:pathLst>
                <a:path w="654050" h="444500">
                  <a:moveTo>
                    <a:pt x="327660" y="0"/>
                  </a:moveTo>
                  <a:lnTo>
                    <a:pt x="273428" y="2828"/>
                  </a:lnTo>
                  <a:lnTo>
                    <a:pt x="222382" y="11043"/>
                  </a:lnTo>
                  <a:lnTo>
                    <a:pt x="175115" y="24243"/>
                  </a:lnTo>
                  <a:lnTo>
                    <a:pt x="132222" y="42021"/>
                  </a:lnTo>
                  <a:lnTo>
                    <a:pt x="94297" y="63976"/>
                  </a:lnTo>
                  <a:lnTo>
                    <a:pt x="61935" y="89702"/>
                  </a:lnTo>
                  <a:lnTo>
                    <a:pt x="35730" y="118797"/>
                  </a:lnTo>
                  <a:lnTo>
                    <a:pt x="4168" y="185474"/>
                  </a:lnTo>
                  <a:lnTo>
                    <a:pt x="0" y="222250"/>
                  </a:lnTo>
                  <a:lnTo>
                    <a:pt x="4168" y="259025"/>
                  </a:lnTo>
                  <a:lnTo>
                    <a:pt x="35730" y="325702"/>
                  </a:lnTo>
                  <a:lnTo>
                    <a:pt x="61935" y="354797"/>
                  </a:lnTo>
                  <a:lnTo>
                    <a:pt x="94297" y="380523"/>
                  </a:lnTo>
                  <a:lnTo>
                    <a:pt x="132222" y="402478"/>
                  </a:lnTo>
                  <a:lnTo>
                    <a:pt x="175115" y="420256"/>
                  </a:lnTo>
                  <a:lnTo>
                    <a:pt x="222382" y="433456"/>
                  </a:lnTo>
                  <a:lnTo>
                    <a:pt x="273428" y="441671"/>
                  </a:lnTo>
                  <a:lnTo>
                    <a:pt x="327660" y="444500"/>
                  </a:lnTo>
                  <a:lnTo>
                    <a:pt x="387687" y="441017"/>
                  </a:lnTo>
                  <a:lnTo>
                    <a:pt x="443628" y="430939"/>
                  </a:lnTo>
                  <a:lnTo>
                    <a:pt x="494688" y="414819"/>
                  </a:lnTo>
                  <a:lnTo>
                    <a:pt x="540072" y="393212"/>
                  </a:lnTo>
                  <a:lnTo>
                    <a:pt x="578985" y="366671"/>
                  </a:lnTo>
                  <a:lnTo>
                    <a:pt x="610634" y="335750"/>
                  </a:lnTo>
                  <a:lnTo>
                    <a:pt x="634224" y="301003"/>
                  </a:lnTo>
                  <a:lnTo>
                    <a:pt x="648961" y="262985"/>
                  </a:lnTo>
                  <a:lnTo>
                    <a:pt x="654050" y="222250"/>
                  </a:lnTo>
                  <a:lnTo>
                    <a:pt x="648961" y="181514"/>
                  </a:lnTo>
                  <a:lnTo>
                    <a:pt x="634224" y="143496"/>
                  </a:lnTo>
                  <a:lnTo>
                    <a:pt x="610634" y="108749"/>
                  </a:lnTo>
                  <a:lnTo>
                    <a:pt x="578985" y="77828"/>
                  </a:lnTo>
                  <a:lnTo>
                    <a:pt x="540072" y="51287"/>
                  </a:lnTo>
                  <a:lnTo>
                    <a:pt x="494688" y="29680"/>
                  </a:lnTo>
                  <a:lnTo>
                    <a:pt x="443628" y="13560"/>
                  </a:lnTo>
                  <a:lnTo>
                    <a:pt x="387687" y="3482"/>
                  </a:lnTo>
                  <a:lnTo>
                    <a:pt x="3276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7160260" y="2548890"/>
              <a:ext cx="655320" cy="445770"/>
            </a:xfrm>
            <a:custGeom>
              <a:avLst/>
              <a:gdLst/>
              <a:ahLst/>
              <a:cxnLst/>
              <a:rect l="l" t="t" r="r" b="b"/>
              <a:pathLst>
                <a:path w="655320" h="445769">
                  <a:moveTo>
                    <a:pt x="327660" y="0"/>
                  </a:moveTo>
                  <a:lnTo>
                    <a:pt x="387687" y="3482"/>
                  </a:lnTo>
                  <a:lnTo>
                    <a:pt x="443628" y="13560"/>
                  </a:lnTo>
                  <a:lnTo>
                    <a:pt x="494688" y="29680"/>
                  </a:lnTo>
                  <a:lnTo>
                    <a:pt x="540072" y="51287"/>
                  </a:lnTo>
                  <a:lnTo>
                    <a:pt x="578985" y="77828"/>
                  </a:lnTo>
                  <a:lnTo>
                    <a:pt x="610634" y="108749"/>
                  </a:lnTo>
                  <a:lnTo>
                    <a:pt x="634224" y="143496"/>
                  </a:lnTo>
                  <a:lnTo>
                    <a:pt x="648961" y="181514"/>
                  </a:lnTo>
                  <a:lnTo>
                    <a:pt x="654050" y="222250"/>
                  </a:lnTo>
                  <a:lnTo>
                    <a:pt x="648961" y="262985"/>
                  </a:lnTo>
                  <a:lnTo>
                    <a:pt x="634224" y="301003"/>
                  </a:lnTo>
                  <a:lnTo>
                    <a:pt x="610634" y="335750"/>
                  </a:lnTo>
                  <a:lnTo>
                    <a:pt x="578985" y="366671"/>
                  </a:lnTo>
                  <a:lnTo>
                    <a:pt x="540072" y="393212"/>
                  </a:lnTo>
                  <a:lnTo>
                    <a:pt x="494688" y="414819"/>
                  </a:lnTo>
                  <a:lnTo>
                    <a:pt x="443628" y="430939"/>
                  </a:lnTo>
                  <a:lnTo>
                    <a:pt x="387687" y="441017"/>
                  </a:lnTo>
                  <a:lnTo>
                    <a:pt x="327660" y="444500"/>
                  </a:lnTo>
                  <a:lnTo>
                    <a:pt x="273428" y="441671"/>
                  </a:lnTo>
                  <a:lnTo>
                    <a:pt x="222382" y="433456"/>
                  </a:lnTo>
                  <a:lnTo>
                    <a:pt x="175115" y="420256"/>
                  </a:lnTo>
                  <a:lnTo>
                    <a:pt x="132222" y="402478"/>
                  </a:lnTo>
                  <a:lnTo>
                    <a:pt x="94297" y="380523"/>
                  </a:lnTo>
                  <a:lnTo>
                    <a:pt x="61935" y="354797"/>
                  </a:lnTo>
                  <a:lnTo>
                    <a:pt x="35730" y="325702"/>
                  </a:lnTo>
                  <a:lnTo>
                    <a:pt x="4168" y="259025"/>
                  </a:lnTo>
                  <a:lnTo>
                    <a:pt x="0" y="222250"/>
                  </a:lnTo>
                  <a:lnTo>
                    <a:pt x="4168" y="185474"/>
                  </a:lnTo>
                  <a:lnTo>
                    <a:pt x="35730" y="118797"/>
                  </a:lnTo>
                  <a:lnTo>
                    <a:pt x="61935" y="89702"/>
                  </a:lnTo>
                  <a:lnTo>
                    <a:pt x="94297" y="63976"/>
                  </a:lnTo>
                  <a:lnTo>
                    <a:pt x="132222" y="42021"/>
                  </a:lnTo>
                  <a:lnTo>
                    <a:pt x="175115" y="24243"/>
                  </a:lnTo>
                  <a:lnTo>
                    <a:pt x="222382" y="11043"/>
                  </a:lnTo>
                  <a:lnTo>
                    <a:pt x="273428" y="2828"/>
                  </a:lnTo>
                  <a:lnTo>
                    <a:pt x="327660" y="0"/>
                  </a:lnTo>
                  <a:close/>
                </a:path>
                <a:path w="655320" h="445769">
                  <a:moveTo>
                    <a:pt x="0" y="0"/>
                  </a:moveTo>
                  <a:lnTo>
                    <a:pt x="0" y="0"/>
                  </a:lnTo>
                </a:path>
                <a:path w="655320" h="445769">
                  <a:moveTo>
                    <a:pt x="655320" y="445770"/>
                  </a:moveTo>
                  <a:lnTo>
                    <a:pt x="655320" y="44577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5855969" y="2656840"/>
              <a:ext cx="661670" cy="444500"/>
            </a:xfrm>
            <a:custGeom>
              <a:avLst/>
              <a:gdLst/>
              <a:ahLst/>
              <a:cxnLst/>
              <a:rect l="l" t="t" r="r" b="b"/>
              <a:pathLst>
                <a:path w="661670" h="444500">
                  <a:moveTo>
                    <a:pt x="330200" y="0"/>
                  </a:moveTo>
                  <a:lnTo>
                    <a:pt x="275588" y="2828"/>
                  </a:lnTo>
                  <a:lnTo>
                    <a:pt x="224170" y="11043"/>
                  </a:lnTo>
                  <a:lnTo>
                    <a:pt x="176546" y="24243"/>
                  </a:lnTo>
                  <a:lnTo>
                    <a:pt x="133319" y="42021"/>
                  </a:lnTo>
                  <a:lnTo>
                    <a:pt x="95091" y="63976"/>
                  </a:lnTo>
                  <a:lnTo>
                    <a:pt x="62463" y="89702"/>
                  </a:lnTo>
                  <a:lnTo>
                    <a:pt x="36038" y="118797"/>
                  </a:lnTo>
                  <a:lnTo>
                    <a:pt x="4204" y="185474"/>
                  </a:lnTo>
                  <a:lnTo>
                    <a:pt x="0" y="222250"/>
                  </a:lnTo>
                  <a:lnTo>
                    <a:pt x="4204" y="259025"/>
                  </a:lnTo>
                  <a:lnTo>
                    <a:pt x="36038" y="325702"/>
                  </a:lnTo>
                  <a:lnTo>
                    <a:pt x="62463" y="354797"/>
                  </a:lnTo>
                  <a:lnTo>
                    <a:pt x="95091" y="380523"/>
                  </a:lnTo>
                  <a:lnTo>
                    <a:pt x="133319" y="402478"/>
                  </a:lnTo>
                  <a:lnTo>
                    <a:pt x="176546" y="420256"/>
                  </a:lnTo>
                  <a:lnTo>
                    <a:pt x="224170" y="433456"/>
                  </a:lnTo>
                  <a:lnTo>
                    <a:pt x="275588" y="441671"/>
                  </a:lnTo>
                  <a:lnTo>
                    <a:pt x="330200" y="444500"/>
                  </a:lnTo>
                  <a:lnTo>
                    <a:pt x="385155" y="441671"/>
                  </a:lnTo>
                  <a:lnTo>
                    <a:pt x="436849" y="433456"/>
                  </a:lnTo>
                  <a:lnTo>
                    <a:pt x="484687" y="420256"/>
                  </a:lnTo>
                  <a:lnTo>
                    <a:pt x="528076" y="402478"/>
                  </a:lnTo>
                  <a:lnTo>
                    <a:pt x="566420" y="380523"/>
                  </a:lnTo>
                  <a:lnTo>
                    <a:pt x="599125" y="354797"/>
                  </a:lnTo>
                  <a:lnTo>
                    <a:pt x="625596" y="325702"/>
                  </a:lnTo>
                  <a:lnTo>
                    <a:pt x="657463" y="259025"/>
                  </a:lnTo>
                  <a:lnTo>
                    <a:pt x="661670" y="222250"/>
                  </a:lnTo>
                  <a:lnTo>
                    <a:pt x="657463" y="185474"/>
                  </a:lnTo>
                  <a:lnTo>
                    <a:pt x="625596" y="118797"/>
                  </a:lnTo>
                  <a:lnTo>
                    <a:pt x="599125" y="89702"/>
                  </a:lnTo>
                  <a:lnTo>
                    <a:pt x="566420" y="63976"/>
                  </a:lnTo>
                  <a:lnTo>
                    <a:pt x="528076" y="42021"/>
                  </a:lnTo>
                  <a:lnTo>
                    <a:pt x="484687" y="24243"/>
                  </a:lnTo>
                  <a:lnTo>
                    <a:pt x="436849" y="11043"/>
                  </a:lnTo>
                  <a:lnTo>
                    <a:pt x="385155" y="2828"/>
                  </a:lnTo>
                  <a:lnTo>
                    <a:pt x="330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5855969" y="2656840"/>
              <a:ext cx="661670" cy="445770"/>
            </a:xfrm>
            <a:custGeom>
              <a:avLst/>
              <a:gdLst/>
              <a:ahLst/>
              <a:cxnLst/>
              <a:rect l="l" t="t" r="r" b="b"/>
              <a:pathLst>
                <a:path w="661670" h="445769">
                  <a:moveTo>
                    <a:pt x="330200" y="0"/>
                  </a:moveTo>
                  <a:lnTo>
                    <a:pt x="385155" y="2828"/>
                  </a:lnTo>
                  <a:lnTo>
                    <a:pt x="436849" y="11043"/>
                  </a:lnTo>
                  <a:lnTo>
                    <a:pt x="484687" y="24243"/>
                  </a:lnTo>
                  <a:lnTo>
                    <a:pt x="528076" y="42021"/>
                  </a:lnTo>
                  <a:lnTo>
                    <a:pt x="566420" y="63976"/>
                  </a:lnTo>
                  <a:lnTo>
                    <a:pt x="599125" y="89702"/>
                  </a:lnTo>
                  <a:lnTo>
                    <a:pt x="625596" y="118797"/>
                  </a:lnTo>
                  <a:lnTo>
                    <a:pt x="657463" y="185474"/>
                  </a:lnTo>
                  <a:lnTo>
                    <a:pt x="661670" y="222250"/>
                  </a:lnTo>
                  <a:lnTo>
                    <a:pt x="657463" y="259025"/>
                  </a:lnTo>
                  <a:lnTo>
                    <a:pt x="625596" y="325702"/>
                  </a:lnTo>
                  <a:lnTo>
                    <a:pt x="599125" y="354797"/>
                  </a:lnTo>
                  <a:lnTo>
                    <a:pt x="566420" y="380523"/>
                  </a:lnTo>
                  <a:lnTo>
                    <a:pt x="528076" y="402478"/>
                  </a:lnTo>
                  <a:lnTo>
                    <a:pt x="484687" y="420256"/>
                  </a:lnTo>
                  <a:lnTo>
                    <a:pt x="436849" y="433456"/>
                  </a:lnTo>
                  <a:lnTo>
                    <a:pt x="385155" y="441671"/>
                  </a:lnTo>
                  <a:lnTo>
                    <a:pt x="330200" y="444500"/>
                  </a:lnTo>
                  <a:lnTo>
                    <a:pt x="275588" y="441671"/>
                  </a:lnTo>
                  <a:lnTo>
                    <a:pt x="224170" y="433456"/>
                  </a:lnTo>
                  <a:lnTo>
                    <a:pt x="176546" y="420256"/>
                  </a:lnTo>
                  <a:lnTo>
                    <a:pt x="133319" y="402478"/>
                  </a:lnTo>
                  <a:lnTo>
                    <a:pt x="95091" y="380523"/>
                  </a:lnTo>
                  <a:lnTo>
                    <a:pt x="62463" y="354797"/>
                  </a:lnTo>
                  <a:lnTo>
                    <a:pt x="36038" y="325702"/>
                  </a:lnTo>
                  <a:lnTo>
                    <a:pt x="4204" y="259025"/>
                  </a:lnTo>
                  <a:lnTo>
                    <a:pt x="0" y="222250"/>
                  </a:lnTo>
                  <a:lnTo>
                    <a:pt x="4204" y="185474"/>
                  </a:lnTo>
                  <a:lnTo>
                    <a:pt x="36038" y="118797"/>
                  </a:lnTo>
                  <a:lnTo>
                    <a:pt x="62463" y="89702"/>
                  </a:lnTo>
                  <a:lnTo>
                    <a:pt x="95091" y="63976"/>
                  </a:lnTo>
                  <a:lnTo>
                    <a:pt x="133319" y="42021"/>
                  </a:lnTo>
                  <a:lnTo>
                    <a:pt x="176546" y="24243"/>
                  </a:lnTo>
                  <a:lnTo>
                    <a:pt x="224170" y="11043"/>
                  </a:lnTo>
                  <a:lnTo>
                    <a:pt x="275588" y="2828"/>
                  </a:lnTo>
                  <a:lnTo>
                    <a:pt x="330200" y="0"/>
                  </a:lnTo>
                  <a:close/>
                </a:path>
                <a:path w="661670" h="445769">
                  <a:moveTo>
                    <a:pt x="0" y="0"/>
                  </a:moveTo>
                  <a:lnTo>
                    <a:pt x="0" y="0"/>
                  </a:lnTo>
                </a:path>
                <a:path w="661670" h="445769">
                  <a:moveTo>
                    <a:pt x="661670" y="445770"/>
                  </a:moveTo>
                  <a:lnTo>
                    <a:pt x="661670" y="44577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7814310" y="2656840"/>
              <a:ext cx="614680" cy="444500"/>
            </a:xfrm>
            <a:custGeom>
              <a:avLst/>
              <a:gdLst/>
              <a:ahLst/>
              <a:cxnLst/>
              <a:rect l="l" t="t" r="r" b="b"/>
              <a:pathLst>
                <a:path w="614679" h="444500">
                  <a:moveTo>
                    <a:pt x="307340" y="0"/>
                  </a:moveTo>
                  <a:lnTo>
                    <a:pt x="250975" y="3482"/>
                  </a:lnTo>
                  <a:lnTo>
                    <a:pt x="198384" y="13560"/>
                  </a:lnTo>
                  <a:lnTo>
                    <a:pt x="150330" y="29680"/>
                  </a:lnTo>
                  <a:lnTo>
                    <a:pt x="107575" y="51287"/>
                  </a:lnTo>
                  <a:lnTo>
                    <a:pt x="70883" y="77828"/>
                  </a:lnTo>
                  <a:lnTo>
                    <a:pt x="41016" y="108749"/>
                  </a:lnTo>
                  <a:lnTo>
                    <a:pt x="18738" y="143496"/>
                  </a:lnTo>
                  <a:lnTo>
                    <a:pt x="4811" y="181514"/>
                  </a:lnTo>
                  <a:lnTo>
                    <a:pt x="0" y="222250"/>
                  </a:lnTo>
                  <a:lnTo>
                    <a:pt x="4811" y="262985"/>
                  </a:lnTo>
                  <a:lnTo>
                    <a:pt x="18738" y="301003"/>
                  </a:lnTo>
                  <a:lnTo>
                    <a:pt x="41016" y="335750"/>
                  </a:lnTo>
                  <a:lnTo>
                    <a:pt x="70883" y="366671"/>
                  </a:lnTo>
                  <a:lnTo>
                    <a:pt x="107575" y="393212"/>
                  </a:lnTo>
                  <a:lnTo>
                    <a:pt x="150330" y="414819"/>
                  </a:lnTo>
                  <a:lnTo>
                    <a:pt x="198384" y="430939"/>
                  </a:lnTo>
                  <a:lnTo>
                    <a:pt x="250975" y="441017"/>
                  </a:lnTo>
                  <a:lnTo>
                    <a:pt x="307340" y="444500"/>
                  </a:lnTo>
                  <a:lnTo>
                    <a:pt x="363704" y="441017"/>
                  </a:lnTo>
                  <a:lnTo>
                    <a:pt x="416295" y="430939"/>
                  </a:lnTo>
                  <a:lnTo>
                    <a:pt x="464349" y="414819"/>
                  </a:lnTo>
                  <a:lnTo>
                    <a:pt x="507104" y="393212"/>
                  </a:lnTo>
                  <a:lnTo>
                    <a:pt x="543796" y="366671"/>
                  </a:lnTo>
                  <a:lnTo>
                    <a:pt x="573663" y="335750"/>
                  </a:lnTo>
                  <a:lnTo>
                    <a:pt x="595941" y="301003"/>
                  </a:lnTo>
                  <a:lnTo>
                    <a:pt x="609868" y="262985"/>
                  </a:lnTo>
                  <a:lnTo>
                    <a:pt x="614680" y="222250"/>
                  </a:lnTo>
                  <a:lnTo>
                    <a:pt x="609868" y="181514"/>
                  </a:lnTo>
                  <a:lnTo>
                    <a:pt x="595941" y="143496"/>
                  </a:lnTo>
                  <a:lnTo>
                    <a:pt x="573663" y="108749"/>
                  </a:lnTo>
                  <a:lnTo>
                    <a:pt x="543796" y="77828"/>
                  </a:lnTo>
                  <a:lnTo>
                    <a:pt x="507104" y="51287"/>
                  </a:lnTo>
                  <a:lnTo>
                    <a:pt x="464349" y="29680"/>
                  </a:lnTo>
                  <a:lnTo>
                    <a:pt x="416295" y="13560"/>
                  </a:lnTo>
                  <a:lnTo>
                    <a:pt x="363704" y="3482"/>
                  </a:lnTo>
                  <a:lnTo>
                    <a:pt x="3073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7814310" y="2656840"/>
              <a:ext cx="615950" cy="445770"/>
            </a:xfrm>
            <a:custGeom>
              <a:avLst/>
              <a:gdLst/>
              <a:ahLst/>
              <a:cxnLst/>
              <a:rect l="l" t="t" r="r" b="b"/>
              <a:pathLst>
                <a:path w="615950" h="445769">
                  <a:moveTo>
                    <a:pt x="307340" y="0"/>
                  </a:moveTo>
                  <a:lnTo>
                    <a:pt x="363704" y="3482"/>
                  </a:lnTo>
                  <a:lnTo>
                    <a:pt x="416295" y="13560"/>
                  </a:lnTo>
                  <a:lnTo>
                    <a:pt x="464349" y="29680"/>
                  </a:lnTo>
                  <a:lnTo>
                    <a:pt x="507104" y="51287"/>
                  </a:lnTo>
                  <a:lnTo>
                    <a:pt x="543796" y="77828"/>
                  </a:lnTo>
                  <a:lnTo>
                    <a:pt x="573663" y="108749"/>
                  </a:lnTo>
                  <a:lnTo>
                    <a:pt x="595941" y="143496"/>
                  </a:lnTo>
                  <a:lnTo>
                    <a:pt x="609868" y="181514"/>
                  </a:lnTo>
                  <a:lnTo>
                    <a:pt x="614680" y="222250"/>
                  </a:lnTo>
                  <a:lnTo>
                    <a:pt x="609868" y="262985"/>
                  </a:lnTo>
                  <a:lnTo>
                    <a:pt x="595941" y="301003"/>
                  </a:lnTo>
                  <a:lnTo>
                    <a:pt x="573663" y="335750"/>
                  </a:lnTo>
                  <a:lnTo>
                    <a:pt x="543796" y="366671"/>
                  </a:lnTo>
                  <a:lnTo>
                    <a:pt x="507104" y="393212"/>
                  </a:lnTo>
                  <a:lnTo>
                    <a:pt x="464349" y="414819"/>
                  </a:lnTo>
                  <a:lnTo>
                    <a:pt x="416295" y="430939"/>
                  </a:lnTo>
                  <a:lnTo>
                    <a:pt x="363704" y="441017"/>
                  </a:lnTo>
                  <a:lnTo>
                    <a:pt x="307340" y="444500"/>
                  </a:lnTo>
                  <a:lnTo>
                    <a:pt x="250975" y="441017"/>
                  </a:lnTo>
                  <a:lnTo>
                    <a:pt x="198384" y="430939"/>
                  </a:lnTo>
                  <a:lnTo>
                    <a:pt x="150330" y="414819"/>
                  </a:lnTo>
                  <a:lnTo>
                    <a:pt x="107575" y="393212"/>
                  </a:lnTo>
                  <a:lnTo>
                    <a:pt x="70883" y="366671"/>
                  </a:lnTo>
                  <a:lnTo>
                    <a:pt x="41016" y="335750"/>
                  </a:lnTo>
                  <a:lnTo>
                    <a:pt x="18738" y="301003"/>
                  </a:lnTo>
                  <a:lnTo>
                    <a:pt x="4811" y="262985"/>
                  </a:lnTo>
                  <a:lnTo>
                    <a:pt x="0" y="222250"/>
                  </a:lnTo>
                  <a:lnTo>
                    <a:pt x="4811" y="181514"/>
                  </a:lnTo>
                  <a:lnTo>
                    <a:pt x="18738" y="143496"/>
                  </a:lnTo>
                  <a:lnTo>
                    <a:pt x="41016" y="108749"/>
                  </a:lnTo>
                  <a:lnTo>
                    <a:pt x="70883" y="77828"/>
                  </a:lnTo>
                  <a:lnTo>
                    <a:pt x="107575" y="51287"/>
                  </a:lnTo>
                  <a:lnTo>
                    <a:pt x="150330" y="29680"/>
                  </a:lnTo>
                  <a:lnTo>
                    <a:pt x="198384" y="13560"/>
                  </a:lnTo>
                  <a:lnTo>
                    <a:pt x="250975" y="3482"/>
                  </a:lnTo>
                  <a:lnTo>
                    <a:pt x="307340" y="0"/>
                  </a:lnTo>
                  <a:close/>
                </a:path>
                <a:path w="615950" h="445769">
                  <a:moveTo>
                    <a:pt x="0" y="0"/>
                  </a:moveTo>
                  <a:lnTo>
                    <a:pt x="0" y="0"/>
                  </a:lnTo>
                </a:path>
                <a:path w="615950" h="445769">
                  <a:moveTo>
                    <a:pt x="615950" y="445770"/>
                  </a:moveTo>
                  <a:lnTo>
                    <a:pt x="615950" y="44577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308600" y="2205990"/>
              <a:ext cx="711200" cy="673100"/>
            </a:xfrm>
            <a:custGeom>
              <a:avLst/>
              <a:gdLst/>
              <a:ahLst/>
              <a:cxnLst/>
              <a:rect l="l" t="t" r="r" b="b"/>
              <a:pathLst>
                <a:path w="711200" h="673100">
                  <a:moveTo>
                    <a:pt x="355600" y="0"/>
                  </a:moveTo>
                  <a:lnTo>
                    <a:pt x="306183" y="2983"/>
                  </a:lnTo>
                  <a:lnTo>
                    <a:pt x="259144" y="11700"/>
                  </a:lnTo>
                  <a:lnTo>
                    <a:pt x="214848" y="25796"/>
                  </a:lnTo>
                  <a:lnTo>
                    <a:pt x="173660" y="44920"/>
                  </a:lnTo>
                  <a:lnTo>
                    <a:pt x="135948" y="68718"/>
                  </a:lnTo>
                  <a:lnTo>
                    <a:pt x="102076" y="96837"/>
                  </a:lnTo>
                  <a:lnTo>
                    <a:pt x="72411" y="128925"/>
                  </a:lnTo>
                  <a:lnTo>
                    <a:pt x="47319" y="164629"/>
                  </a:lnTo>
                  <a:lnTo>
                    <a:pt x="27166" y="203596"/>
                  </a:lnTo>
                  <a:lnTo>
                    <a:pt x="12317" y="245474"/>
                  </a:lnTo>
                  <a:lnTo>
                    <a:pt x="3140" y="289909"/>
                  </a:lnTo>
                  <a:lnTo>
                    <a:pt x="0" y="336550"/>
                  </a:lnTo>
                  <a:lnTo>
                    <a:pt x="3140" y="383190"/>
                  </a:lnTo>
                  <a:lnTo>
                    <a:pt x="12317" y="427625"/>
                  </a:lnTo>
                  <a:lnTo>
                    <a:pt x="27166" y="469503"/>
                  </a:lnTo>
                  <a:lnTo>
                    <a:pt x="47319" y="508470"/>
                  </a:lnTo>
                  <a:lnTo>
                    <a:pt x="72411" y="544174"/>
                  </a:lnTo>
                  <a:lnTo>
                    <a:pt x="102076" y="576262"/>
                  </a:lnTo>
                  <a:lnTo>
                    <a:pt x="135948" y="604381"/>
                  </a:lnTo>
                  <a:lnTo>
                    <a:pt x="173660" y="628179"/>
                  </a:lnTo>
                  <a:lnTo>
                    <a:pt x="214848" y="647303"/>
                  </a:lnTo>
                  <a:lnTo>
                    <a:pt x="259144" y="661399"/>
                  </a:lnTo>
                  <a:lnTo>
                    <a:pt x="306183" y="670116"/>
                  </a:lnTo>
                  <a:lnTo>
                    <a:pt x="355600" y="673100"/>
                  </a:lnTo>
                  <a:lnTo>
                    <a:pt x="405016" y="670116"/>
                  </a:lnTo>
                  <a:lnTo>
                    <a:pt x="452055" y="661399"/>
                  </a:lnTo>
                  <a:lnTo>
                    <a:pt x="496351" y="647303"/>
                  </a:lnTo>
                  <a:lnTo>
                    <a:pt x="537539" y="628179"/>
                  </a:lnTo>
                  <a:lnTo>
                    <a:pt x="575251" y="604381"/>
                  </a:lnTo>
                  <a:lnTo>
                    <a:pt x="609123" y="576262"/>
                  </a:lnTo>
                  <a:lnTo>
                    <a:pt x="638788" y="544174"/>
                  </a:lnTo>
                  <a:lnTo>
                    <a:pt x="663880" y="508470"/>
                  </a:lnTo>
                  <a:lnTo>
                    <a:pt x="684033" y="469503"/>
                  </a:lnTo>
                  <a:lnTo>
                    <a:pt x="698882" y="427625"/>
                  </a:lnTo>
                  <a:lnTo>
                    <a:pt x="708059" y="383190"/>
                  </a:lnTo>
                  <a:lnTo>
                    <a:pt x="711200" y="336550"/>
                  </a:lnTo>
                  <a:lnTo>
                    <a:pt x="708059" y="289909"/>
                  </a:lnTo>
                  <a:lnTo>
                    <a:pt x="698882" y="245474"/>
                  </a:lnTo>
                  <a:lnTo>
                    <a:pt x="684033" y="203596"/>
                  </a:lnTo>
                  <a:lnTo>
                    <a:pt x="663880" y="164629"/>
                  </a:lnTo>
                  <a:lnTo>
                    <a:pt x="638788" y="128925"/>
                  </a:lnTo>
                  <a:lnTo>
                    <a:pt x="609123" y="96837"/>
                  </a:lnTo>
                  <a:lnTo>
                    <a:pt x="575251" y="68718"/>
                  </a:lnTo>
                  <a:lnTo>
                    <a:pt x="537539" y="44920"/>
                  </a:lnTo>
                  <a:lnTo>
                    <a:pt x="496351" y="25796"/>
                  </a:lnTo>
                  <a:lnTo>
                    <a:pt x="452055" y="11700"/>
                  </a:lnTo>
                  <a:lnTo>
                    <a:pt x="405016" y="2983"/>
                  </a:lnTo>
                  <a:lnTo>
                    <a:pt x="355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5308600" y="2205990"/>
              <a:ext cx="711200" cy="673100"/>
            </a:xfrm>
            <a:custGeom>
              <a:avLst/>
              <a:gdLst/>
              <a:ahLst/>
              <a:cxnLst/>
              <a:rect l="l" t="t" r="r" b="b"/>
              <a:pathLst>
                <a:path w="711200" h="673100">
                  <a:moveTo>
                    <a:pt x="355600" y="0"/>
                  </a:moveTo>
                  <a:lnTo>
                    <a:pt x="405016" y="2983"/>
                  </a:lnTo>
                  <a:lnTo>
                    <a:pt x="452055" y="11700"/>
                  </a:lnTo>
                  <a:lnTo>
                    <a:pt x="496351" y="25796"/>
                  </a:lnTo>
                  <a:lnTo>
                    <a:pt x="537539" y="44920"/>
                  </a:lnTo>
                  <a:lnTo>
                    <a:pt x="575251" y="68718"/>
                  </a:lnTo>
                  <a:lnTo>
                    <a:pt x="609123" y="96837"/>
                  </a:lnTo>
                  <a:lnTo>
                    <a:pt x="638788" y="128925"/>
                  </a:lnTo>
                  <a:lnTo>
                    <a:pt x="663880" y="164629"/>
                  </a:lnTo>
                  <a:lnTo>
                    <a:pt x="684033" y="203596"/>
                  </a:lnTo>
                  <a:lnTo>
                    <a:pt x="698882" y="245474"/>
                  </a:lnTo>
                  <a:lnTo>
                    <a:pt x="708059" y="289909"/>
                  </a:lnTo>
                  <a:lnTo>
                    <a:pt x="711200" y="336550"/>
                  </a:lnTo>
                  <a:lnTo>
                    <a:pt x="708059" y="383190"/>
                  </a:lnTo>
                  <a:lnTo>
                    <a:pt x="698882" y="427625"/>
                  </a:lnTo>
                  <a:lnTo>
                    <a:pt x="684033" y="469503"/>
                  </a:lnTo>
                  <a:lnTo>
                    <a:pt x="663880" y="508470"/>
                  </a:lnTo>
                  <a:lnTo>
                    <a:pt x="638788" y="544174"/>
                  </a:lnTo>
                  <a:lnTo>
                    <a:pt x="609123" y="576262"/>
                  </a:lnTo>
                  <a:lnTo>
                    <a:pt x="575251" y="604381"/>
                  </a:lnTo>
                  <a:lnTo>
                    <a:pt x="537539" y="628179"/>
                  </a:lnTo>
                  <a:lnTo>
                    <a:pt x="496351" y="647303"/>
                  </a:lnTo>
                  <a:lnTo>
                    <a:pt x="452055" y="661399"/>
                  </a:lnTo>
                  <a:lnTo>
                    <a:pt x="405016" y="670116"/>
                  </a:lnTo>
                  <a:lnTo>
                    <a:pt x="355600" y="673100"/>
                  </a:lnTo>
                  <a:lnTo>
                    <a:pt x="306183" y="670116"/>
                  </a:lnTo>
                  <a:lnTo>
                    <a:pt x="259144" y="661399"/>
                  </a:lnTo>
                  <a:lnTo>
                    <a:pt x="214848" y="647303"/>
                  </a:lnTo>
                  <a:lnTo>
                    <a:pt x="173660" y="628179"/>
                  </a:lnTo>
                  <a:lnTo>
                    <a:pt x="135948" y="604381"/>
                  </a:lnTo>
                  <a:lnTo>
                    <a:pt x="102076" y="576262"/>
                  </a:lnTo>
                  <a:lnTo>
                    <a:pt x="72411" y="544174"/>
                  </a:lnTo>
                  <a:lnTo>
                    <a:pt x="47319" y="508470"/>
                  </a:lnTo>
                  <a:lnTo>
                    <a:pt x="27166" y="469503"/>
                  </a:lnTo>
                  <a:lnTo>
                    <a:pt x="12317" y="427625"/>
                  </a:lnTo>
                  <a:lnTo>
                    <a:pt x="3140" y="383190"/>
                  </a:lnTo>
                  <a:lnTo>
                    <a:pt x="0" y="336550"/>
                  </a:lnTo>
                  <a:lnTo>
                    <a:pt x="3140" y="289909"/>
                  </a:lnTo>
                  <a:lnTo>
                    <a:pt x="12317" y="245474"/>
                  </a:lnTo>
                  <a:lnTo>
                    <a:pt x="27166" y="203596"/>
                  </a:lnTo>
                  <a:lnTo>
                    <a:pt x="47319" y="164629"/>
                  </a:lnTo>
                  <a:lnTo>
                    <a:pt x="72411" y="128925"/>
                  </a:lnTo>
                  <a:lnTo>
                    <a:pt x="102076" y="96837"/>
                  </a:lnTo>
                  <a:lnTo>
                    <a:pt x="135948" y="68718"/>
                  </a:lnTo>
                  <a:lnTo>
                    <a:pt x="173660" y="44920"/>
                  </a:lnTo>
                  <a:lnTo>
                    <a:pt x="214848" y="25796"/>
                  </a:lnTo>
                  <a:lnTo>
                    <a:pt x="259144" y="11700"/>
                  </a:lnTo>
                  <a:lnTo>
                    <a:pt x="306183" y="2983"/>
                  </a:lnTo>
                  <a:lnTo>
                    <a:pt x="355600" y="0"/>
                  </a:lnTo>
                  <a:close/>
                </a:path>
                <a:path w="711200" h="673100">
                  <a:moveTo>
                    <a:pt x="0" y="0"/>
                  </a:moveTo>
                  <a:lnTo>
                    <a:pt x="0" y="0"/>
                  </a:lnTo>
                </a:path>
                <a:path w="711200" h="673100">
                  <a:moveTo>
                    <a:pt x="711200" y="673100"/>
                  </a:moveTo>
                  <a:lnTo>
                    <a:pt x="711200" y="6731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5505857" y="2399437"/>
              <a:ext cx="85544" cy="8173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5308600" y="2205990"/>
              <a:ext cx="711200" cy="673100"/>
            </a:xfrm>
            <a:custGeom>
              <a:avLst/>
              <a:gdLst/>
              <a:ahLst/>
              <a:cxnLst/>
              <a:rect l="l" t="t" r="r" b="b"/>
              <a:pathLst>
                <a:path w="711200" h="673100">
                  <a:moveTo>
                    <a:pt x="0" y="0"/>
                  </a:moveTo>
                  <a:lnTo>
                    <a:pt x="0" y="0"/>
                  </a:lnTo>
                </a:path>
                <a:path w="711200" h="673100">
                  <a:moveTo>
                    <a:pt x="711200" y="673100"/>
                  </a:moveTo>
                  <a:lnTo>
                    <a:pt x="711200" y="6731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5735727" y="2399437"/>
              <a:ext cx="86814" cy="8173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5308600" y="2205990"/>
              <a:ext cx="711200" cy="673100"/>
            </a:xfrm>
            <a:custGeom>
              <a:avLst/>
              <a:gdLst/>
              <a:ahLst/>
              <a:cxnLst/>
              <a:rect l="l" t="t" r="r" b="b"/>
              <a:pathLst>
                <a:path w="711200" h="673100">
                  <a:moveTo>
                    <a:pt x="0" y="0"/>
                  </a:moveTo>
                  <a:lnTo>
                    <a:pt x="0" y="0"/>
                  </a:lnTo>
                </a:path>
                <a:path w="711200" h="673100">
                  <a:moveTo>
                    <a:pt x="711200" y="673100"/>
                  </a:moveTo>
                  <a:lnTo>
                    <a:pt x="711200" y="673100"/>
                  </a:lnTo>
                </a:path>
                <a:path w="711200" h="673100">
                  <a:moveTo>
                    <a:pt x="160020" y="483870"/>
                  </a:moveTo>
                  <a:lnTo>
                    <a:pt x="207769" y="504289"/>
                  </a:lnTo>
                  <a:lnTo>
                    <a:pt x="256500" y="518874"/>
                  </a:lnTo>
                  <a:lnTo>
                    <a:pt x="305886" y="527625"/>
                  </a:lnTo>
                  <a:lnTo>
                    <a:pt x="355600" y="530542"/>
                  </a:lnTo>
                  <a:lnTo>
                    <a:pt x="405313" y="527625"/>
                  </a:lnTo>
                  <a:lnTo>
                    <a:pt x="454699" y="518874"/>
                  </a:lnTo>
                  <a:lnTo>
                    <a:pt x="503430" y="504289"/>
                  </a:lnTo>
                  <a:lnTo>
                    <a:pt x="551179" y="483870"/>
                  </a:lnTo>
                </a:path>
                <a:path w="711200" h="673100">
                  <a:moveTo>
                    <a:pt x="0" y="0"/>
                  </a:moveTo>
                  <a:lnTo>
                    <a:pt x="0" y="0"/>
                  </a:lnTo>
                </a:path>
                <a:path w="711200" h="673100">
                  <a:moveTo>
                    <a:pt x="711200" y="673100"/>
                  </a:moveTo>
                  <a:lnTo>
                    <a:pt x="711200" y="6731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6019800" y="1963420"/>
              <a:ext cx="661670" cy="673100"/>
            </a:xfrm>
            <a:custGeom>
              <a:avLst/>
              <a:gdLst/>
              <a:ahLst/>
              <a:cxnLst/>
              <a:rect l="l" t="t" r="r" b="b"/>
              <a:pathLst>
                <a:path w="661670" h="673100">
                  <a:moveTo>
                    <a:pt x="330200" y="0"/>
                  </a:moveTo>
                  <a:lnTo>
                    <a:pt x="280430" y="3544"/>
                  </a:lnTo>
                  <a:lnTo>
                    <a:pt x="233254" y="13873"/>
                  </a:lnTo>
                  <a:lnTo>
                    <a:pt x="189124" y="30528"/>
                  </a:lnTo>
                  <a:lnTo>
                    <a:pt x="148491" y="53051"/>
                  </a:lnTo>
                  <a:lnTo>
                    <a:pt x="111809" y="80985"/>
                  </a:lnTo>
                  <a:lnTo>
                    <a:pt x="79530" y="113870"/>
                  </a:lnTo>
                  <a:lnTo>
                    <a:pt x="52105" y="151250"/>
                  </a:lnTo>
                  <a:lnTo>
                    <a:pt x="29987" y="192665"/>
                  </a:lnTo>
                  <a:lnTo>
                    <a:pt x="13629" y="237659"/>
                  </a:lnTo>
                  <a:lnTo>
                    <a:pt x="3482" y="285773"/>
                  </a:lnTo>
                  <a:lnTo>
                    <a:pt x="0" y="336550"/>
                  </a:lnTo>
                  <a:lnTo>
                    <a:pt x="3482" y="387612"/>
                  </a:lnTo>
                  <a:lnTo>
                    <a:pt x="13629" y="435903"/>
                  </a:lnTo>
                  <a:lnTo>
                    <a:pt x="29987" y="480983"/>
                  </a:lnTo>
                  <a:lnTo>
                    <a:pt x="52105" y="522410"/>
                  </a:lnTo>
                  <a:lnTo>
                    <a:pt x="79530" y="559744"/>
                  </a:lnTo>
                  <a:lnTo>
                    <a:pt x="111809" y="592544"/>
                  </a:lnTo>
                  <a:lnTo>
                    <a:pt x="148491" y="620368"/>
                  </a:lnTo>
                  <a:lnTo>
                    <a:pt x="189124" y="642777"/>
                  </a:lnTo>
                  <a:lnTo>
                    <a:pt x="233254" y="659329"/>
                  </a:lnTo>
                  <a:lnTo>
                    <a:pt x="280430" y="669583"/>
                  </a:lnTo>
                  <a:lnTo>
                    <a:pt x="330200" y="673100"/>
                  </a:lnTo>
                  <a:lnTo>
                    <a:pt x="380285" y="669583"/>
                  </a:lnTo>
                  <a:lnTo>
                    <a:pt x="427719" y="659329"/>
                  </a:lnTo>
                  <a:lnTo>
                    <a:pt x="472057" y="642777"/>
                  </a:lnTo>
                  <a:lnTo>
                    <a:pt x="512850" y="620368"/>
                  </a:lnTo>
                  <a:lnTo>
                    <a:pt x="549654" y="592544"/>
                  </a:lnTo>
                  <a:lnTo>
                    <a:pt x="582020" y="559744"/>
                  </a:lnTo>
                  <a:lnTo>
                    <a:pt x="609503" y="522410"/>
                  </a:lnTo>
                  <a:lnTo>
                    <a:pt x="631656" y="480983"/>
                  </a:lnTo>
                  <a:lnTo>
                    <a:pt x="648033" y="435903"/>
                  </a:lnTo>
                  <a:lnTo>
                    <a:pt x="658186" y="387612"/>
                  </a:lnTo>
                  <a:lnTo>
                    <a:pt x="661670" y="336550"/>
                  </a:lnTo>
                  <a:lnTo>
                    <a:pt x="658186" y="285773"/>
                  </a:lnTo>
                  <a:lnTo>
                    <a:pt x="648033" y="237659"/>
                  </a:lnTo>
                  <a:lnTo>
                    <a:pt x="631656" y="192665"/>
                  </a:lnTo>
                  <a:lnTo>
                    <a:pt x="609503" y="151250"/>
                  </a:lnTo>
                  <a:lnTo>
                    <a:pt x="582020" y="113870"/>
                  </a:lnTo>
                  <a:lnTo>
                    <a:pt x="549654" y="80985"/>
                  </a:lnTo>
                  <a:lnTo>
                    <a:pt x="512850" y="53051"/>
                  </a:lnTo>
                  <a:lnTo>
                    <a:pt x="472057" y="30528"/>
                  </a:lnTo>
                  <a:lnTo>
                    <a:pt x="427719" y="13873"/>
                  </a:lnTo>
                  <a:lnTo>
                    <a:pt x="380285" y="3544"/>
                  </a:lnTo>
                  <a:lnTo>
                    <a:pt x="330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6019800" y="1963420"/>
              <a:ext cx="661670" cy="674370"/>
            </a:xfrm>
            <a:custGeom>
              <a:avLst/>
              <a:gdLst/>
              <a:ahLst/>
              <a:cxnLst/>
              <a:rect l="l" t="t" r="r" b="b"/>
              <a:pathLst>
                <a:path w="661670" h="674369">
                  <a:moveTo>
                    <a:pt x="330200" y="0"/>
                  </a:moveTo>
                  <a:lnTo>
                    <a:pt x="380285" y="3544"/>
                  </a:lnTo>
                  <a:lnTo>
                    <a:pt x="427719" y="13873"/>
                  </a:lnTo>
                  <a:lnTo>
                    <a:pt x="472057" y="30528"/>
                  </a:lnTo>
                  <a:lnTo>
                    <a:pt x="512850" y="53051"/>
                  </a:lnTo>
                  <a:lnTo>
                    <a:pt x="549654" y="80985"/>
                  </a:lnTo>
                  <a:lnTo>
                    <a:pt x="582020" y="113870"/>
                  </a:lnTo>
                  <a:lnTo>
                    <a:pt x="609503" y="151250"/>
                  </a:lnTo>
                  <a:lnTo>
                    <a:pt x="631656" y="192665"/>
                  </a:lnTo>
                  <a:lnTo>
                    <a:pt x="648033" y="237659"/>
                  </a:lnTo>
                  <a:lnTo>
                    <a:pt x="658186" y="285773"/>
                  </a:lnTo>
                  <a:lnTo>
                    <a:pt x="661670" y="336550"/>
                  </a:lnTo>
                  <a:lnTo>
                    <a:pt x="658186" y="387612"/>
                  </a:lnTo>
                  <a:lnTo>
                    <a:pt x="648033" y="435903"/>
                  </a:lnTo>
                  <a:lnTo>
                    <a:pt x="631656" y="480983"/>
                  </a:lnTo>
                  <a:lnTo>
                    <a:pt x="609503" y="522410"/>
                  </a:lnTo>
                  <a:lnTo>
                    <a:pt x="582020" y="559744"/>
                  </a:lnTo>
                  <a:lnTo>
                    <a:pt x="549654" y="592544"/>
                  </a:lnTo>
                  <a:lnTo>
                    <a:pt x="512850" y="620368"/>
                  </a:lnTo>
                  <a:lnTo>
                    <a:pt x="472057" y="642777"/>
                  </a:lnTo>
                  <a:lnTo>
                    <a:pt x="427719" y="659329"/>
                  </a:lnTo>
                  <a:lnTo>
                    <a:pt x="380285" y="669583"/>
                  </a:lnTo>
                  <a:lnTo>
                    <a:pt x="330200" y="673100"/>
                  </a:lnTo>
                  <a:lnTo>
                    <a:pt x="280430" y="669583"/>
                  </a:lnTo>
                  <a:lnTo>
                    <a:pt x="233254" y="659329"/>
                  </a:lnTo>
                  <a:lnTo>
                    <a:pt x="189124" y="642777"/>
                  </a:lnTo>
                  <a:lnTo>
                    <a:pt x="148491" y="620368"/>
                  </a:lnTo>
                  <a:lnTo>
                    <a:pt x="111809" y="592544"/>
                  </a:lnTo>
                  <a:lnTo>
                    <a:pt x="79530" y="559744"/>
                  </a:lnTo>
                  <a:lnTo>
                    <a:pt x="52105" y="522410"/>
                  </a:lnTo>
                  <a:lnTo>
                    <a:pt x="29987" y="480983"/>
                  </a:lnTo>
                  <a:lnTo>
                    <a:pt x="13629" y="435903"/>
                  </a:lnTo>
                  <a:lnTo>
                    <a:pt x="3482" y="387612"/>
                  </a:lnTo>
                  <a:lnTo>
                    <a:pt x="0" y="336550"/>
                  </a:lnTo>
                  <a:lnTo>
                    <a:pt x="3482" y="285773"/>
                  </a:lnTo>
                  <a:lnTo>
                    <a:pt x="13629" y="237659"/>
                  </a:lnTo>
                  <a:lnTo>
                    <a:pt x="29987" y="192665"/>
                  </a:lnTo>
                  <a:lnTo>
                    <a:pt x="52105" y="151250"/>
                  </a:lnTo>
                  <a:lnTo>
                    <a:pt x="79530" y="113870"/>
                  </a:lnTo>
                  <a:lnTo>
                    <a:pt x="111809" y="80985"/>
                  </a:lnTo>
                  <a:lnTo>
                    <a:pt x="148491" y="53051"/>
                  </a:lnTo>
                  <a:lnTo>
                    <a:pt x="189124" y="30528"/>
                  </a:lnTo>
                  <a:lnTo>
                    <a:pt x="233254" y="13873"/>
                  </a:lnTo>
                  <a:lnTo>
                    <a:pt x="280430" y="3544"/>
                  </a:lnTo>
                  <a:lnTo>
                    <a:pt x="330200" y="0"/>
                  </a:lnTo>
                  <a:close/>
                </a:path>
                <a:path w="661670" h="674369">
                  <a:moveTo>
                    <a:pt x="0" y="0"/>
                  </a:moveTo>
                  <a:lnTo>
                    <a:pt x="0" y="0"/>
                  </a:lnTo>
                </a:path>
                <a:path w="661670" h="674369">
                  <a:moveTo>
                    <a:pt x="661670" y="674369"/>
                  </a:moveTo>
                  <a:lnTo>
                    <a:pt x="661670" y="67436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9" name="object 99"/>
          <p:cNvSpPr txBox="1"/>
          <p:nvPr/>
        </p:nvSpPr>
        <p:spPr>
          <a:xfrm>
            <a:off x="6253479" y="2104390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3300"/>
                </a:solidFill>
                <a:latin typeface="Arial"/>
                <a:cs typeface="Arial"/>
              </a:rPr>
              <a:t>9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00" name="object 100"/>
          <p:cNvGrpSpPr/>
          <p:nvPr/>
        </p:nvGrpSpPr>
        <p:grpSpPr>
          <a:xfrm>
            <a:off x="4308157" y="1520507"/>
            <a:ext cx="4383405" cy="2045335"/>
            <a:chOff x="4308157" y="1520507"/>
            <a:chExt cx="4383405" cy="2045335"/>
          </a:xfrm>
        </p:grpSpPr>
        <p:sp>
          <p:nvSpPr>
            <p:cNvPr id="101" name="object 101"/>
            <p:cNvSpPr/>
            <p:nvPr/>
          </p:nvSpPr>
          <p:spPr>
            <a:xfrm>
              <a:off x="4913630" y="1869439"/>
              <a:ext cx="455930" cy="673100"/>
            </a:xfrm>
            <a:custGeom>
              <a:avLst/>
              <a:gdLst/>
              <a:ahLst/>
              <a:cxnLst/>
              <a:rect l="l" t="t" r="r" b="b"/>
              <a:pathLst>
                <a:path w="455929" h="673100">
                  <a:moveTo>
                    <a:pt x="227330" y="0"/>
                  </a:moveTo>
                  <a:lnTo>
                    <a:pt x="153944" y="16713"/>
                  </a:lnTo>
                  <a:lnTo>
                    <a:pt x="121099" y="36690"/>
                  </a:lnTo>
                  <a:lnTo>
                    <a:pt x="91348" y="63601"/>
                  </a:lnTo>
                  <a:lnTo>
                    <a:pt x="65087" y="96837"/>
                  </a:lnTo>
                  <a:lnTo>
                    <a:pt x="42712" y="135788"/>
                  </a:lnTo>
                  <a:lnTo>
                    <a:pt x="24620" y="179844"/>
                  </a:lnTo>
                  <a:lnTo>
                    <a:pt x="11206" y="228396"/>
                  </a:lnTo>
                  <a:lnTo>
                    <a:pt x="2867" y="280835"/>
                  </a:lnTo>
                  <a:lnTo>
                    <a:pt x="0" y="336550"/>
                  </a:lnTo>
                  <a:lnTo>
                    <a:pt x="2867" y="392264"/>
                  </a:lnTo>
                  <a:lnTo>
                    <a:pt x="11206" y="444703"/>
                  </a:lnTo>
                  <a:lnTo>
                    <a:pt x="24620" y="493255"/>
                  </a:lnTo>
                  <a:lnTo>
                    <a:pt x="42712" y="537311"/>
                  </a:lnTo>
                  <a:lnTo>
                    <a:pt x="65087" y="576262"/>
                  </a:lnTo>
                  <a:lnTo>
                    <a:pt x="91348" y="609498"/>
                  </a:lnTo>
                  <a:lnTo>
                    <a:pt x="121099" y="636409"/>
                  </a:lnTo>
                  <a:lnTo>
                    <a:pt x="153944" y="656386"/>
                  </a:lnTo>
                  <a:lnTo>
                    <a:pt x="227330" y="673100"/>
                  </a:lnTo>
                  <a:lnTo>
                    <a:pt x="265209" y="668820"/>
                  </a:lnTo>
                  <a:lnTo>
                    <a:pt x="333834" y="636409"/>
                  </a:lnTo>
                  <a:lnTo>
                    <a:pt x="363758" y="609498"/>
                  </a:lnTo>
                  <a:lnTo>
                    <a:pt x="390207" y="576262"/>
                  </a:lnTo>
                  <a:lnTo>
                    <a:pt x="412770" y="537311"/>
                  </a:lnTo>
                  <a:lnTo>
                    <a:pt x="431035" y="493255"/>
                  </a:lnTo>
                  <a:lnTo>
                    <a:pt x="444591" y="444703"/>
                  </a:lnTo>
                  <a:lnTo>
                    <a:pt x="453026" y="392264"/>
                  </a:lnTo>
                  <a:lnTo>
                    <a:pt x="455930" y="336550"/>
                  </a:lnTo>
                  <a:lnTo>
                    <a:pt x="453026" y="280835"/>
                  </a:lnTo>
                  <a:lnTo>
                    <a:pt x="444591" y="228396"/>
                  </a:lnTo>
                  <a:lnTo>
                    <a:pt x="431035" y="179844"/>
                  </a:lnTo>
                  <a:lnTo>
                    <a:pt x="412770" y="135788"/>
                  </a:lnTo>
                  <a:lnTo>
                    <a:pt x="390207" y="96837"/>
                  </a:lnTo>
                  <a:lnTo>
                    <a:pt x="363758" y="63601"/>
                  </a:lnTo>
                  <a:lnTo>
                    <a:pt x="333834" y="36690"/>
                  </a:lnTo>
                  <a:lnTo>
                    <a:pt x="300847" y="16713"/>
                  </a:lnTo>
                  <a:lnTo>
                    <a:pt x="2273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4913630" y="1869439"/>
              <a:ext cx="455930" cy="673100"/>
            </a:xfrm>
            <a:custGeom>
              <a:avLst/>
              <a:gdLst/>
              <a:ahLst/>
              <a:cxnLst/>
              <a:rect l="l" t="t" r="r" b="b"/>
              <a:pathLst>
                <a:path w="455929" h="673100">
                  <a:moveTo>
                    <a:pt x="227330" y="0"/>
                  </a:moveTo>
                  <a:lnTo>
                    <a:pt x="265209" y="4279"/>
                  </a:lnTo>
                  <a:lnTo>
                    <a:pt x="333834" y="36690"/>
                  </a:lnTo>
                  <a:lnTo>
                    <a:pt x="363758" y="63601"/>
                  </a:lnTo>
                  <a:lnTo>
                    <a:pt x="390207" y="96837"/>
                  </a:lnTo>
                  <a:lnTo>
                    <a:pt x="412770" y="135788"/>
                  </a:lnTo>
                  <a:lnTo>
                    <a:pt x="431035" y="179844"/>
                  </a:lnTo>
                  <a:lnTo>
                    <a:pt x="444591" y="228396"/>
                  </a:lnTo>
                  <a:lnTo>
                    <a:pt x="453026" y="280835"/>
                  </a:lnTo>
                  <a:lnTo>
                    <a:pt x="455930" y="336550"/>
                  </a:lnTo>
                  <a:lnTo>
                    <a:pt x="453026" y="392264"/>
                  </a:lnTo>
                  <a:lnTo>
                    <a:pt x="444591" y="444703"/>
                  </a:lnTo>
                  <a:lnTo>
                    <a:pt x="431035" y="493255"/>
                  </a:lnTo>
                  <a:lnTo>
                    <a:pt x="412770" y="537311"/>
                  </a:lnTo>
                  <a:lnTo>
                    <a:pt x="390207" y="576262"/>
                  </a:lnTo>
                  <a:lnTo>
                    <a:pt x="363758" y="609498"/>
                  </a:lnTo>
                  <a:lnTo>
                    <a:pt x="333834" y="636409"/>
                  </a:lnTo>
                  <a:lnTo>
                    <a:pt x="300847" y="656386"/>
                  </a:lnTo>
                  <a:lnTo>
                    <a:pt x="227330" y="673100"/>
                  </a:lnTo>
                  <a:lnTo>
                    <a:pt x="189486" y="668820"/>
                  </a:lnTo>
                  <a:lnTo>
                    <a:pt x="121099" y="636409"/>
                  </a:lnTo>
                  <a:lnTo>
                    <a:pt x="91348" y="609498"/>
                  </a:lnTo>
                  <a:lnTo>
                    <a:pt x="65087" y="576262"/>
                  </a:lnTo>
                  <a:lnTo>
                    <a:pt x="42712" y="537311"/>
                  </a:lnTo>
                  <a:lnTo>
                    <a:pt x="24620" y="493255"/>
                  </a:lnTo>
                  <a:lnTo>
                    <a:pt x="11206" y="444703"/>
                  </a:lnTo>
                  <a:lnTo>
                    <a:pt x="2867" y="392264"/>
                  </a:lnTo>
                  <a:lnTo>
                    <a:pt x="0" y="336550"/>
                  </a:lnTo>
                  <a:lnTo>
                    <a:pt x="2867" y="280835"/>
                  </a:lnTo>
                  <a:lnTo>
                    <a:pt x="11206" y="228396"/>
                  </a:lnTo>
                  <a:lnTo>
                    <a:pt x="24620" y="179844"/>
                  </a:lnTo>
                  <a:lnTo>
                    <a:pt x="42712" y="135788"/>
                  </a:lnTo>
                  <a:lnTo>
                    <a:pt x="65087" y="96837"/>
                  </a:lnTo>
                  <a:lnTo>
                    <a:pt x="91348" y="63601"/>
                  </a:lnTo>
                  <a:lnTo>
                    <a:pt x="121099" y="36690"/>
                  </a:lnTo>
                  <a:lnTo>
                    <a:pt x="153944" y="16713"/>
                  </a:lnTo>
                  <a:lnTo>
                    <a:pt x="227330" y="0"/>
                  </a:lnTo>
                  <a:close/>
                </a:path>
                <a:path w="455929" h="673100">
                  <a:moveTo>
                    <a:pt x="0" y="0"/>
                  </a:moveTo>
                  <a:lnTo>
                    <a:pt x="0" y="0"/>
                  </a:lnTo>
                </a:path>
                <a:path w="455929" h="673100">
                  <a:moveTo>
                    <a:pt x="455930" y="673100"/>
                  </a:moveTo>
                  <a:lnTo>
                    <a:pt x="455930" y="6731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4648200" y="2404596"/>
              <a:ext cx="914400" cy="288925"/>
            </a:xfrm>
            <a:custGeom>
              <a:avLst/>
              <a:gdLst/>
              <a:ahLst/>
              <a:cxnLst/>
              <a:rect l="l" t="t" r="r" b="b"/>
              <a:pathLst>
                <a:path w="914400" h="288925">
                  <a:moveTo>
                    <a:pt x="192505" y="0"/>
                  </a:moveTo>
                  <a:lnTo>
                    <a:pt x="144378" y="966"/>
                  </a:lnTo>
                  <a:lnTo>
                    <a:pt x="96252" y="4153"/>
                  </a:lnTo>
                  <a:lnTo>
                    <a:pt x="48126" y="9905"/>
                  </a:lnTo>
                  <a:lnTo>
                    <a:pt x="0" y="18563"/>
                  </a:lnTo>
                  <a:lnTo>
                    <a:pt x="0" y="270023"/>
                  </a:lnTo>
                  <a:lnTo>
                    <a:pt x="48126" y="260995"/>
                  </a:lnTo>
                  <a:lnTo>
                    <a:pt x="96252" y="254933"/>
                  </a:lnTo>
                  <a:lnTo>
                    <a:pt x="144378" y="251493"/>
                  </a:lnTo>
                  <a:lnTo>
                    <a:pt x="192505" y="250326"/>
                  </a:lnTo>
                  <a:lnTo>
                    <a:pt x="240631" y="251087"/>
                  </a:lnTo>
                  <a:lnTo>
                    <a:pt x="288757" y="253429"/>
                  </a:lnTo>
                  <a:lnTo>
                    <a:pt x="336884" y="257005"/>
                  </a:lnTo>
                  <a:lnTo>
                    <a:pt x="385010" y="261469"/>
                  </a:lnTo>
                  <a:lnTo>
                    <a:pt x="529389" y="276720"/>
                  </a:lnTo>
                  <a:lnTo>
                    <a:pt x="577515" y="281268"/>
                  </a:lnTo>
                  <a:lnTo>
                    <a:pt x="625642" y="284971"/>
                  </a:lnTo>
                  <a:lnTo>
                    <a:pt x="673768" y="287482"/>
                  </a:lnTo>
                  <a:lnTo>
                    <a:pt x="721894" y="288454"/>
                  </a:lnTo>
                  <a:lnTo>
                    <a:pt x="770021" y="287541"/>
                  </a:lnTo>
                  <a:lnTo>
                    <a:pt x="818147" y="284396"/>
                  </a:lnTo>
                  <a:lnTo>
                    <a:pt x="866273" y="278672"/>
                  </a:lnTo>
                  <a:lnTo>
                    <a:pt x="914400" y="270023"/>
                  </a:lnTo>
                  <a:lnTo>
                    <a:pt x="914400" y="18563"/>
                  </a:lnTo>
                  <a:lnTo>
                    <a:pt x="866273" y="27412"/>
                  </a:lnTo>
                  <a:lnTo>
                    <a:pt x="818147" y="33332"/>
                  </a:lnTo>
                  <a:lnTo>
                    <a:pt x="770021" y="36667"/>
                  </a:lnTo>
                  <a:lnTo>
                    <a:pt x="721894" y="37761"/>
                  </a:lnTo>
                  <a:lnTo>
                    <a:pt x="673768" y="36955"/>
                  </a:lnTo>
                  <a:lnTo>
                    <a:pt x="625642" y="34594"/>
                  </a:lnTo>
                  <a:lnTo>
                    <a:pt x="577515" y="31022"/>
                  </a:lnTo>
                  <a:lnTo>
                    <a:pt x="529389" y="26580"/>
                  </a:lnTo>
                  <a:lnTo>
                    <a:pt x="385010" y="11476"/>
                  </a:lnTo>
                  <a:lnTo>
                    <a:pt x="336884" y="6992"/>
                  </a:lnTo>
                  <a:lnTo>
                    <a:pt x="288757" y="3356"/>
                  </a:lnTo>
                  <a:lnTo>
                    <a:pt x="240631" y="910"/>
                  </a:lnTo>
                  <a:lnTo>
                    <a:pt x="1925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4648200" y="2404596"/>
              <a:ext cx="914400" cy="288925"/>
            </a:xfrm>
            <a:custGeom>
              <a:avLst/>
              <a:gdLst/>
              <a:ahLst/>
              <a:cxnLst/>
              <a:rect l="l" t="t" r="r" b="b"/>
              <a:pathLst>
                <a:path w="914400" h="288925">
                  <a:moveTo>
                    <a:pt x="0" y="18563"/>
                  </a:moveTo>
                  <a:lnTo>
                    <a:pt x="48126" y="9905"/>
                  </a:lnTo>
                  <a:lnTo>
                    <a:pt x="96252" y="4153"/>
                  </a:lnTo>
                  <a:lnTo>
                    <a:pt x="144378" y="966"/>
                  </a:lnTo>
                  <a:lnTo>
                    <a:pt x="192505" y="0"/>
                  </a:lnTo>
                  <a:lnTo>
                    <a:pt x="240631" y="910"/>
                  </a:lnTo>
                  <a:lnTo>
                    <a:pt x="288757" y="3356"/>
                  </a:lnTo>
                  <a:lnTo>
                    <a:pt x="336884" y="6992"/>
                  </a:lnTo>
                  <a:lnTo>
                    <a:pt x="385010" y="11476"/>
                  </a:lnTo>
                  <a:lnTo>
                    <a:pt x="433136" y="16464"/>
                  </a:lnTo>
                  <a:lnTo>
                    <a:pt x="481263" y="21613"/>
                  </a:lnTo>
                  <a:lnTo>
                    <a:pt x="529389" y="26580"/>
                  </a:lnTo>
                  <a:lnTo>
                    <a:pt x="577515" y="31022"/>
                  </a:lnTo>
                  <a:lnTo>
                    <a:pt x="625642" y="34594"/>
                  </a:lnTo>
                  <a:lnTo>
                    <a:pt x="673768" y="36955"/>
                  </a:lnTo>
                  <a:lnTo>
                    <a:pt x="721894" y="37761"/>
                  </a:lnTo>
                  <a:lnTo>
                    <a:pt x="770021" y="36667"/>
                  </a:lnTo>
                  <a:lnTo>
                    <a:pt x="818147" y="33332"/>
                  </a:lnTo>
                  <a:lnTo>
                    <a:pt x="866273" y="27412"/>
                  </a:lnTo>
                  <a:lnTo>
                    <a:pt x="914400" y="18563"/>
                  </a:lnTo>
                  <a:lnTo>
                    <a:pt x="914400" y="270023"/>
                  </a:lnTo>
                  <a:lnTo>
                    <a:pt x="866273" y="278672"/>
                  </a:lnTo>
                  <a:lnTo>
                    <a:pt x="818147" y="284396"/>
                  </a:lnTo>
                  <a:lnTo>
                    <a:pt x="770021" y="287541"/>
                  </a:lnTo>
                  <a:lnTo>
                    <a:pt x="721894" y="288454"/>
                  </a:lnTo>
                  <a:lnTo>
                    <a:pt x="673768" y="287482"/>
                  </a:lnTo>
                  <a:lnTo>
                    <a:pt x="625642" y="284971"/>
                  </a:lnTo>
                  <a:lnTo>
                    <a:pt x="577515" y="281268"/>
                  </a:lnTo>
                  <a:lnTo>
                    <a:pt x="529389" y="276720"/>
                  </a:lnTo>
                  <a:lnTo>
                    <a:pt x="481263" y="271673"/>
                  </a:lnTo>
                  <a:lnTo>
                    <a:pt x="433136" y="266474"/>
                  </a:lnTo>
                  <a:lnTo>
                    <a:pt x="385010" y="261469"/>
                  </a:lnTo>
                  <a:lnTo>
                    <a:pt x="336884" y="257005"/>
                  </a:lnTo>
                  <a:lnTo>
                    <a:pt x="288757" y="253429"/>
                  </a:lnTo>
                  <a:lnTo>
                    <a:pt x="240631" y="251087"/>
                  </a:lnTo>
                  <a:lnTo>
                    <a:pt x="192505" y="250326"/>
                  </a:lnTo>
                  <a:lnTo>
                    <a:pt x="144378" y="251493"/>
                  </a:lnTo>
                  <a:lnTo>
                    <a:pt x="96252" y="254933"/>
                  </a:lnTo>
                  <a:lnTo>
                    <a:pt x="48126" y="260995"/>
                  </a:lnTo>
                  <a:lnTo>
                    <a:pt x="0" y="270023"/>
                  </a:lnTo>
                  <a:lnTo>
                    <a:pt x="0" y="18563"/>
                  </a:lnTo>
                  <a:close/>
                </a:path>
                <a:path w="914400" h="288925">
                  <a:moveTo>
                    <a:pt x="0" y="783"/>
                  </a:moveTo>
                  <a:lnTo>
                    <a:pt x="0" y="783"/>
                  </a:lnTo>
                </a:path>
                <a:path w="914400" h="288925">
                  <a:moveTo>
                    <a:pt x="914400" y="287803"/>
                  </a:moveTo>
                  <a:lnTo>
                    <a:pt x="914400" y="287803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4941570" y="2704586"/>
              <a:ext cx="914400" cy="400050"/>
            </a:xfrm>
            <a:custGeom>
              <a:avLst/>
              <a:gdLst/>
              <a:ahLst/>
              <a:cxnLst/>
              <a:rect l="l" t="t" r="r" b="b"/>
              <a:pathLst>
                <a:path w="914400" h="400050">
                  <a:moveTo>
                    <a:pt x="189186" y="0"/>
                  </a:moveTo>
                  <a:lnTo>
                    <a:pt x="126124" y="8656"/>
                  </a:lnTo>
                  <a:lnTo>
                    <a:pt x="63062" y="35207"/>
                  </a:lnTo>
                  <a:lnTo>
                    <a:pt x="0" y="83063"/>
                  </a:lnTo>
                  <a:lnTo>
                    <a:pt x="0" y="316743"/>
                  </a:lnTo>
                  <a:lnTo>
                    <a:pt x="31531" y="289811"/>
                  </a:lnTo>
                  <a:lnTo>
                    <a:pt x="63062" y="268642"/>
                  </a:lnTo>
                  <a:lnTo>
                    <a:pt x="94593" y="252808"/>
                  </a:lnTo>
                  <a:lnTo>
                    <a:pt x="126124" y="241883"/>
                  </a:lnTo>
                  <a:lnTo>
                    <a:pt x="157655" y="235441"/>
                  </a:lnTo>
                  <a:lnTo>
                    <a:pt x="189186" y="233054"/>
                  </a:lnTo>
                  <a:lnTo>
                    <a:pt x="220717" y="234297"/>
                  </a:lnTo>
                  <a:lnTo>
                    <a:pt x="283779" y="245967"/>
                  </a:lnTo>
                  <a:lnTo>
                    <a:pt x="346841" y="267036"/>
                  </a:lnTo>
                  <a:lnTo>
                    <a:pt x="409903" y="294095"/>
                  </a:lnTo>
                  <a:lnTo>
                    <a:pt x="504496" y="338448"/>
                  </a:lnTo>
                  <a:lnTo>
                    <a:pt x="536027" y="352531"/>
                  </a:lnTo>
                  <a:lnTo>
                    <a:pt x="599089" y="377085"/>
                  </a:lnTo>
                  <a:lnTo>
                    <a:pt x="662151" y="393981"/>
                  </a:lnTo>
                  <a:lnTo>
                    <a:pt x="725213" y="399806"/>
                  </a:lnTo>
                  <a:lnTo>
                    <a:pt x="756744" y="397501"/>
                  </a:lnTo>
                  <a:lnTo>
                    <a:pt x="819806" y="380324"/>
                  </a:lnTo>
                  <a:lnTo>
                    <a:pt x="882868" y="343547"/>
                  </a:lnTo>
                  <a:lnTo>
                    <a:pt x="914400" y="316743"/>
                  </a:lnTo>
                  <a:lnTo>
                    <a:pt x="914400" y="83063"/>
                  </a:lnTo>
                  <a:lnTo>
                    <a:pt x="882868" y="109994"/>
                  </a:lnTo>
                  <a:lnTo>
                    <a:pt x="851337" y="131164"/>
                  </a:lnTo>
                  <a:lnTo>
                    <a:pt x="819806" y="146997"/>
                  </a:lnTo>
                  <a:lnTo>
                    <a:pt x="788275" y="157922"/>
                  </a:lnTo>
                  <a:lnTo>
                    <a:pt x="756744" y="164365"/>
                  </a:lnTo>
                  <a:lnTo>
                    <a:pt x="725213" y="166751"/>
                  </a:lnTo>
                  <a:lnTo>
                    <a:pt x="693682" y="165508"/>
                  </a:lnTo>
                  <a:lnTo>
                    <a:pt x="630620" y="153839"/>
                  </a:lnTo>
                  <a:lnTo>
                    <a:pt x="567558" y="132769"/>
                  </a:lnTo>
                  <a:lnTo>
                    <a:pt x="504496" y="105711"/>
                  </a:lnTo>
                  <a:lnTo>
                    <a:pt x="409903" y="61357"/>
                  </a:lnTo>
                  <a:lnTo>
                    <a:pt x="378372" y="47274"/>
                  </a:lnTo>
                  <a:lnTo>
                    <a:pt x="315310" y="22720"/>
                  </a:lnTo>
                  <a:lnTo>
                    <a:pt x="252248" y="5825"/>
                  </a:lnTo>
                  <a:lnTo>
                    <a:pt x="220717" y="1315"/>
                  </a:lnTo>
                  <a:lnTo>
                    <a:pt x="1891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4941570" y="2704586"/>
              <a:ext cx="914400" cy="400050"/>
            </a:xfrm>
            <a:custGeom>
              <a:avLst/>
              <a:gdLst/>
              <a:ahLst/>
              <a:cxnLst/>
              <a:rect l="l" t="t" r="r" b="b"/>
              <a:pathLst>
                <a:path w="914400" h="400050">
                  <a:moveTo>
                    <a:pt x="0" y="83063"/>
                  </a:moveTo>
                  <a:lnTo>
                    <a:pt x="31531" y="56258"/>
                  </a:lnTo>
                  <a:lnTo>
                    <a:pt x="94593" y="19481"/>
                  </a:lnTo>
                  <a:lnTo>
                    <a:pt x="157655" y="2304"/>
                  </a:lnTo>
                  <a:lnTo>
                    <a:pt x="189186" y="0"/>
                  </a:lnTo>
                  <a:lnTo>
                    <a:pt x="220717" y="1315"/>
                  </a:lnTo>
                  <a:lnTo>
                    <a:pt x="283779" y="13102"/>
                  </a:lnTo>
                  <a:lnTo>
                    <a:pt x="346841" y="34253"/>
                  </a:lnTo>
                  <a:lnTo>
                    <a:pt x="409903" y="61357"/>
                  </a:lnTo>
                  <a:lnTo>
                    <a:pt x="472965" y="91002"/>
                  </a:lnTo>
                  <a:lnTo>
                    <a:pt x="504496" y="105711"/>
                  </a:lnTo>
                  <a:lnTo>
                    <a:pt x="567558" y="132769"/>
                  </a:lnTo>
                  <a:lnTo>
                    <a:pt x="630620" y="153839"/>
                  </a:lnTo>
                  <a:lnTo>
                    <a:pt x="693682" y="165508"/>
                  </a:lnTo>
                  <a:lnTo>
                    <a:pt x="725213" y="166751"/>
                  </a:lnTo>
                  <a:lnTo>
                    <a:pt x="756744" y="164365"/>
                  </a:lnTo>
                  <a:lnTo>
                    <a:pt x="819806" y="146997"/>
                  </a:lnTo>
                  <a:lnTo>
                    <a:pt x="882868" y="109994"/>
                  </a:lnTo>
                  <a:lnTo>
                    <a:pt x="914400" y="83063"/>
                  </a:lnTo>
                  <a:lnTo>
                    <a:pt x="914400" y="316743"/>
                  </a:lnTo>
                  <a:lnTo>
                    <a:pt x="882868" y="343547"/>
                  </a:lnTo>
                  <a:lnTo>
                    <a:pt x="819806" y="380324"/>
                  </a:lnTo>
                  <a:lnTo>
                    <a:pt x="756744" y="397501"/>
                  </a:lnTo>
                  <a:lnTo>
                    <a:pt x="725213" y="399806"/>
                  </a:lnTo>
                  <a:lnTo>
                    <a:pt x="693682" y="398490"/>
                  </a:lnTo>
                  <a:lnTo>
                    <a:pt x="630620" y="386703"/>
                  </a:lnTo>
                  <a:lnTo>
                    <a:pt x="567558" y="365552"/>
                  </a:lnTo>
                  <a:lnTo>
                    <a:pt x="504496" y="338448"/>
                  </a:lnTo>
                  <a:lnTo>
                    <a:pt x="441434" y="308804"/>
                  </a:lnTo>
                  <a:lnTo>
                    <a:pt x="409903" y="294095"/>
                  </a:lnTo>
                  <a:lnTo>
                    <a:pt x="346841" y="267036"/>
                  </a:lnTo>
                  <a:lnTo>
                    <a:pt x="283779" y="245967"/>
                  </a:lnTo>
                  <a:lnTo>
                    <a:pt x="220717" y="234297"/>
                  </a:lnTo>
                  <a:lnTo>
                    <a:pt x="189186" y="233054"/>
                  </a:lnTo>
                  <a:lnTo>
                    <a:pt x="157655" y="235441"/>
                  </a:lnTo>
                  <a:lnTo>
                    <a:pt x="94593" y="252808"/>
                  </a:lnTo>
                  <a:lnTo>
                    <a:pt x="31531" y="289811"/>
                  </a:lnTo>
                  <a:lnTo>
                    <a:pt x="0" y="316743"/>
                  </a:lnTo>
                  <a:lnTo>
                    <a:pt x="0" y="83063"/>
                  </a:lnTo>
                  <a:close/>
                </a:path>
                <a:path w="914400" h="400050">
                  <a:moveTo>
                    <a:pt x="0" y="1783"/>
                  </a:moveTo>
                  <a:lnTo>
                    <a:pt x="0" y="1783"/>
                  </a:lnTo>
                </a:path>
                <a:path w="914400" h="400050">
                  <a:moveTo>
                    <a:pt x="914400" y="398023"/>
                  </a:moveTo>
                  <a:lnTo>
                    <a:pt x="914400" y="398023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7160260" y="1963419"/>
              <a:ext cx="722630" cy="585470"/>
            </a:xfrm>
            <a:custGeom>
              <a:avLst/>
              <a:gdLst/>
              <a:ahLst/>
              <a:cxnLst/>
              <a:rect l="l" t="t" r="r" b="b"/>
              <a:pathLst>
                <a:path w="722629" h="585469">
                  <a:moveTo>
                    <a:pt x="361950" y="0"/>
                  </a:moveTo>
                  <a:lnTo>
                    <a:pt x="307147" y="3081"/>
                  </a:lnTo>
                  <a:lnTo>
                    <a:pt x="255281" y="12060"/>
                  </a:lnTo>
                  <a:lnTo>
                    <a:pt x="206833" y="26535"/>
                  </a:lnTo>
                  <a:lnTo>
                    <a:pt x="162284" y="46105"/>
                  </a:lnTo>
                  <a:lnTo>
                    <a:pt x="122114" y="70370"/>
                  </a:lnTo>
                  <a:lnTo>
                    <a:pt x="86805" y="98928"/>
                  </a:lnTo>
                  <a:lnTo>
                    <a:pt x="56837" y="131379"/>
                  </a:lnTo>
                  <a:lnTo>
                    <a:pt x="32692" y="167323"/>
                  </a:lnTo>
                  <a:lnTo>
                    <a:pt x="14850" y="206358"/>
                  </a:lnTo>
                  <a:lnTo>
                    <a:pt x="3792" y="248084"/>
                  </a:lnTo>
                  <a:lnTo>
                    <a:pt x="0" y="292100"/>
                  </a:lnTo>
                  <a:lnTo>
                    <a:pt x="3792" y="336431"/>
                  </a:lnTo>
                  <a:lnTo>
                    <a:pt x="14850" y="378416"/>
                  </a:lnTo>
                  <a:lnTo>
                    <a:pt x="32692" y="417658"/>
                  </a:lnTo>
                  <a:lnTo>
                    <a:pt x="56837" y="453763"/>
                  </a:lnTo>
                  <a:lnTo>
                    <a:pt x="86805" y="486335"/>
                  </a:lnTo>
                  <a:lnTo>
                    <a:pt x="122114" y="514980"/>
                  </a:lnTo>
                  <a:lnTo>
                    <a:pt x="162284" y="539303"/>
                  </a:lnTo>
                  <a:lnTo>
                    <a:pt x="206833" y="558908"/>
                  </a:lnTo>
                  <a:lnTo>
                    <a:pt x="255281" y="573401"/>
                  </a:lnTo>
                  <a:lnTo>
                    <a:pt x="307147" y="582387"/>
                  </a:lnTo>
                  <a:lnTo>
                    <a:pt x="361950" y="585469"/>
                  </a:lnTo>
                  <a:lnTo>
                    <a:pt x="416436" y="582387"/>
                  </a:lnTo>
                  <a:lnTo>
                    <a:pt x="468044" y="573401"/>
                  </a:lnTo>
                  <a:lnTo>
                    <a:pt x="516285" y="558908"/>
                  </a:lnTo>
                  <a:lnTo>
                    <a:pt x="560673" y="539303"/>
                  </a:lnTo>
                  <a:lnTo>
                    <a:pt x="600721" y="514980"/>
                  </a:lnTo>
                  <a:lnTo>
                    <a:pt x="635943" y="486335"/>
                  </a:lnTo>
                  <a:lnTo>
                    <a:pt x="665853" y="453763"/>
                  </a:lnTo>
                  <a:lnTo>
                    <a:pt x="689963" y="417658"/>
                  </a:lnTo>
                  <a:lnTo>
                    <a:pt x="707786" y="378416"/>
                  </a:lnTo>
                  <a:lnTo>
                    <a:pt x="718838" y="336431"/>
                  </a:lnTo>
                  <a:lnTo>
                    <a:pt x="722630" y="292100"/>
                  </a:lnTo>
                  <a:lnTo>
                    <a:pt x="718838" y="248084"/>
                  </a:lnTo>
                  <a:lnTo>
                    <a:pt x="707786" y="206358"/>
                  </a:lnTo>
                  <a:lnTo>
                    <a:pt x="689963" y="167323"/>
                  </a:lnTo>
                  <a:lnTo>
                    <a:pt x="665853" y="131379"/>
                  </a:lnTo>
                  <a:lnTo>
                    <a:pt x="635943" y="98928"/>
                  </a:lnTo>
                  <a:lnTo>
                    <a:pt x="600721" y="70370"/>
                  </a:lnTo>
                  <a:lnTo>
                    <a:pt x="560673" y="46105"/>
                  </a:lnTo>
                  <a:lnTo>
                    <a:pt x="516285" y="26535"/>
                  </a:lnTo>
                  <a:lnTo>
                    <a:pt x="468044" y="12060"/>
                  </a:lnTo>
                  <a:lnTo>
                    <a:pt x="416436" y="3081"/>
                  </a:lnTo>
                  <a:lnTo>
                    <a:pt x="3619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4312920" y="1525269"/>
              <a:ext cx="4373880" cy="2035810"/>
            </a:xfrm>
            <a:custGeom>
              <a:avLst/>
              <a:gdLst/>
              <a:ahLst/>
              <a:cxnLst/>
              <a:rect l="l" t="t" r="r" b="b"/>
              <a:pathLst>
                <a:path w="4373880" h="2035810">
                  <a:moveTo>
                    <a:pt x="3209289" y="438150"/>
                  </a:moveTo>
                  <a:lnTo>
                    <a:pt x="3263776" y="441231"/>
                  </a:lnTo>
                  <a:lnTo>
                    <a:pt x="3315384" y="450210"/>
                  </a:lnTo>
                  <a:lnTo>
                    <a:pt x="3363625" y="464685"/>
                  </a:lnTo>
                  <a:lnTo>
                    <a:pt x="3408013" y="484255"/>
                  </a:lnTo>
                  <a:lnTo>
                    <a:pt x="3448061" y="508520"/>
                  </a:lnTo>
                  <a:lnTo>
                    <a:pt x="3483283" y="537078"/>
                  </a:lnTo>
                  <a:lnTo>
                    <a:pt x="3513193" y="569529"/>
                  </a:lnTo>
                  <a:lnTo>
                    <a:pt x="3537303" y="605473"/>
                  </a:lnTo>
                  <a:lnTo>
                    <a:pt x="3555126" y="644508"/>
                  </a:lnTo>
                  <a:lnTo>
                    <a:pt x="3566178" y="686234"/>
                  </a:lnTo>
                  <a:lnTo>
                    <a:pt x="3569970" y="730250"/>
                  </a:lnTo>
                  <a:lnTo>
                    <a:pt x="3566178" y="774581"/>
                  </a:lnTo>
                  <a:lnTo>
                    <a:pt x="3555126" y="816566"/>
                  </a:lnTo>
                  <a:lnTo>
                    <a:pt x="3537303" y="855808"/>
                  </a:lnTo>
                  <a:lnTo>
                    <a:pt x="3513193" y="891913"/>
                  </a:lnTo>
                  <a:lnTo>
                    <a:pt x="3483283" y="924485"/>
                  </a:lnTo>
                  <a:lnTo>
                    <a:pt x="3448061" y="953130"/>
                  </a:lnTo>
                  <a:lnTo>
                    <a:pt x="3408013" y="977453"/>
                  </a:lnTo>
                  <a:lnTo>
                    <a:pt x="3363625" y="997058"/>
                  </a:lnTo>
                  <a:lnTo>
                    <a:pt x="3315384" y="1011551"/>
                  </a:lnTo>
                  <a:lnTo>
                    <a:pt x="3263776" y="1020537"/>
                  </a:lnTo>
                  <a:lnTo>
                    <a:pt x="3209289" y="1023619"/>
                  </a:lnTo>
                  <a:lnTo>
                    <a:pt x="3154487" y="1020537"/>
                  </a:lnTo>
                  <a:lnTo>
                    <a:pt x="3102621" y="1011551"/>
                  </a:lnTo>
                  <a:lnTo>
                    <a:pt x="3054173" y="997058"/>
                  </a:lnTo>
                  <a:lnTo>
                    <a:pt x="3009624" y="977453"/>
                  </a:lnTo>
                  <a:lnTo>
                    <a:pt x="2969454" y="953130"/>
                  </a:lnTo>
                  <a:lnTo>
                    <a:pt x="2934145" y="924485"/>
                  </a:lnTo>
                  <a:lnTo>
                    <a:pt x="2904177" y="891913"/>
                  </a:lnTo>
                  <a:lnTo>
                    <a:pt x="2880032" y="855808"/>
                  </a:lnTo>
                  <a:lnTo>
                    <a:pt x="2862190" y="816566"/>
                  </a:lnTo>
                  <a:lnTo>
                    <a:pt x="2851132" y="774581"/>
                  </a:lnTo>
                  <a:lnTo>
                    <a:pt x="2847339" y="730250"/>
                  </a:lnTo>
                  <a:lnTo>
                    <a:pt x="2851132" y="686234"/>
                  </a:lnTo>
                  <a:lnTo>
                    <a:pt x="2862190" y="644508"/>
                  </a:lnTo>
                  <a:lnTo>
                    <a:pt x="2880032" y="605473"/>
                  </a:lnTo>
                  <a:lnTo>
                    <a:pt x="2904177" y="569529"/>
                  </a:lnTo>
                  <a:lnTo>
                    <a:pt x="2934145" y="537078"/>
                  </a:lnTo>
                  <a:lnTo>
                    <a:pt x="2969454" y="508520"/>
                  </a:lnTo>
                  <a:lnTo>
                    <a:pt x="3009624" y="484255"/>
                  </a:lnTo>
                  <a:lnTo>
                    <a:pt x="3054173" y="464685"/>
                  </a:lnTo>
                  <a:lnTo>
                    <a:pt x="3102621" y="450210"/>
                  </a:lnTo>
                  <a:lnTo>
                    <a:pt x="3154487" y="441231"/>
                  </a:lnTo>
                  <a:lnTo>
                    <a:pt x="3209289" y="438150"/>
                  </a:lnTo>
                  <a:close/>
                </a:path>
                <a:path w="4373880" h="2035810">
                  <a:moveTo>
                    <a:pt x="2847339" y="438150"/>
                  </a:moveTo>
                  <a:lnTo>
                    <a:pt x="2847339" y="438150"/>
                  </a:lnTo>
                </a:path>
                <a:path w="4373880" h="2035810">
                  <a:moveTo>
                    <a:pt x="3571239" y="1023619"/>
                  </a:moveTo>
                  <a:lnTo>
                    <a:pt x="3571239" y="1023619"/>
                  </a:lnTo>
                </a:path>
                <a:path w="4373880" h="2035810">
                  <a:moveTo>
                    <a:pt x="0" y="0"/>
                  </a:moveTo>
                  <a:lnTo>
                    <a:pt x="4373880" y="0"/>
                  </a:lnTo>
                  <a:lnTo>
                    <a:pt x="4373880" y="2035809"/>
                  </a:lnTo>
                  <a:lnTo>
                    <a:pt x="0" y="2035809"/>
                  </a:lnTo>
                  <a:lnTo>
                    <a:pt x="0" y="0"/>
                  </a:lnTo>
                  <a:close/>
                </a:path>
                <a:path w="4373880" h="2035810">
                  <a:moveTo>
                    <a:pt x="0" y="0"/>
                  </a:moveTo>
                  <a:lnTo>
                    <a:pt x="0" y="0"/>
                  </a:lnTo>
                </a:path>
                <a:path w="4373880" h="2035810">
                  <a:moveTo>
                    <a:pt x="4373880" y="2035809"/>
                  </a:moveTo>
                  <a:lnTo>
                    <a:pt x="4373880" y="2035809"/>
                  </a:lnTo>
                </a:path>
                <a:path w="4373880" h="2035810">
                  <a:moveTo>
                    <a:pt x="0" y="0"/>
                  </a:moveTo>
                  <a:lnTo>
                    <a:pt x="4373880" y="0"/>
                  </a:lnTo>
                  <a:lnTo>
                    <a:pt x="4119879" y="254000"/>
                  </a:lnTo>
                  <a:lnTo>
                    <a:pt x="254000" y="254000"/>
                  </a:lnTo>
                  <a:lnTo>
                    <a:pt x="0" y="0"/>
                  </a:lnTo>
                  <a:close/>
                </a:path>
                <a:path w="4373880" h="2035810">
                  <a:moveTo>
                    <a:pt x="0" y="0"/>
                  </a:moveTo>
                  <a:lnTo>
                    <a:pt x="0" y="0"/>
                  </a:lnTo>
                </a:path>
                <a:path w="4373880" h="2035810">
                  <a:moveTo>
                    <a:pt x="4373880" y="2035809"/>
                  </a:moveTo>
                  <a:lnTo>
                    <a:pt x="4373880" y="2035809"/>
                  </a:lnTo>
                </a:path>
                <a:path w="4373880" h="2035810">
                  <a:moveTo>
                    <a:pt x="4373880" y="0"/>
                  </a:moveTo>
                  <a:lnTo>
                    <a:pt x="4373880" y="2035809"/>
                  </a:lnTo>
                  <a:lnTo>
                    <a:pt x="4119879" y="1780539"/>
                  </a:lnTo>
                  <a:lnTo>
                    <a:pt x="4119879" y="254000"/>
                  </a:lnTo>
                  <a:lnTo>
                    <a:pt x="4373880" y="0"/>
                  </a:lnTo>
                  <a:close/>
                </a:path>
                <a:path w="4373880" h="2035810">
                  <a:moveTo>
                    <a:pt x="0" y="0"/>
                  </a:moveTo>
                  <a:lnTo>
                    <a:pt x="0" y="0"/>
                  </a:lnTo>
                </a:path>
                <a:path w="4373880" h="2035810">
                  <a:moveTo>
                    <a:pt x="4373880" y="2035809"/>
                  </a:moveTo>
                  <a:lnTo>
                    <a:pt x="4373880" y="2035809"/>
                  </a:lnTo>
                </a:path>
                <a:path w="4373880" h="2035810">
                  <a:moveTo>
                    <a:pt x="4373880" y="2035809"/>
                  </a:moveTo>
                  <a:lnTo>
                    <a:pt x="0" y="2035809"/>
                  </a:lnTo>
                  <a:lnTo>
                    <a:pt x="254000" y="1780539"/>
                  </a:lnTo>
                  <a:lnTo>
                    <a:pt x="4119879" y="1780539"/>
                  </a:lnTo>
                  <a:lnTo>
                    <a:pt x="4373880" y="2035809"/>
                  </a:lnTo>
                  <a:close/>
                </a:path>
                <a:path w="4373880" h="2035810">
                  <a:moveTo>
                    <a:pt x="0" y="0"/>
                  </a:moveTo>
                  <a:lnTo>
                    <a:pt x="0" y="0"/>
                  </a:lnTo>
                </a:path>
                <a:path w="4373880" h="2035810">
                  <a:moveTo>
                    <a:pt x="4373880" y="2035809"/>
                  </a:moveTo>
                  <a:lnTo>
                    <a:pt x="4373880" y="2035809"/>
                  </a:lnTo>
                </a:path>
                <a:path w="4373880" h="2035810">
                  <a:moveTo>
                    <a:pt x="0" y="2035809"/>
                  </a:moveTo>
                  <a:lnTo>
                    <a:pt x="0" y="0"/>
                  </a:lnTo>
                  <a:lnTo>
                    <a:pt x="254000" y="254000"/>
                  </a:lnTo>
                  <a:lnTo>
                    <a:pt x="254000" y="1780539"/>
                  </a:lnTo>
                  <a:lnTo>
                    <a:pt x="0" y="2035809"/>
                  </a:lnTo>
                  <a:close/>
                </a:path>
                <a:path w="4373880" h="2035810">
                  <a:moveTo>
                    <a:pt x="0" y="0"/>
                  </a:moveTo>
                  <a:lnTo>
                    <a:pt x="0" y="0"/>
                  </a:lnTo>
                </a:path>
                <a:path w="4373880" h="2035810">
                  <a:moveTo>
                    <a:pt x="4373880" y="2035809"/>
                  </a:moveTo>
                  <a:lnTo>
                    <a:pt x="4373880" y="203580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6447790" y="2923539"/>
              <a:ext cx="466090" cy="355600"/>
            </a:xfrm>
            <a:custGeom>
              <a:avLst/>
              <a:gdLst/>
              <a:ahLst/>
              <a:cxnLst/>
              <a:rect l="l" t="t" r="r" b="b"/>
              <a:pathLst>
                <a:path w="466090" h="355600">
                  <a:moveTo>
                    <a:pt x="233680" y="0"/>
                  </a:moveTo>
                  <a:lnTo>
                    <a:pt x="179147" y="4583"/>
                  </a:lnTo>
                  <a:lnTo>
                    <a:pt x="129591" y="17698"/>
                  </a:lnTo>
                  <a:lnTo>
                    <a:pt x="86256" y="38388"/>
                  </a:lnTo>
                  <a:lnTo>
                    <a:pt x="50385" y="65699"/>
                  </a:lnTo>
                  <a:lnTo>
                    <a:pt x="23222" y="98674"/>
                  </a:lnTo>
                  <a:lnTo>
                    <a:pt x="6013" y="136360"/>
                  </a:lnTo>
                  <a:lnTo>
                    <a:pt x="0" y="177800"/>
                  </a:lnTo>
                  <a:lnTo>
                    <a:pt x="6013" y="219239"/>
                  </a:lnTo>
                  <a:lnTo>
                    <a:pt x="23222" y="256925"/>
                  </a:lnTo>
                  <a:lnTo>
                    <a:pt x="50385" y="289900"/>
                  </a:lnTo>
                  <a:lnTo>
                    <a:pt x="86256" y="317211"/>
                  </a:lnTo>
                  <a:lnTo>
                    <a:pt x="129591" y="337901"/>
                  </a:lnTo>
                  <a:lnTo>
                    <a:pt x="179147" y="351016"/>
                  </a:lnTo>
                  <a:lnTo>
                    <a:pt x="233680" y="355600"/>
                  </a:lnTo>
                  <a:lnTo>
                    <a:pt x="287742" y="351016"/>
                  </a:lnTo>
                  <a:lnTo>
                    <a:pt x="336960" y="337901"/>
                  </a:lnTo>
                  <a:lnTo>
                    <a:pt x="380070" y="317211"/>
                  </a:lnTo>
                  <a:lnTo>
                    <a:pt x="415804" y="289900"/>
                  </a:lnTo>
                  <a:lnTo>
                    <a:pt x="434865" y="266700"/>
                  </a:lnTo>
                  <a:lnTo>
                    <a:pt x="232410" y="266700"/>
                  </a:lnTo>
                  <a:lnTo>
                    <a:pt x="186491" y="259953"/>
                  </a:lnTo>
                  <a:lnTo>
                    <a:pt x="149860" y="241300"/>
                  </a:lnTo>
                  <a:lnTo>
                    <a:pt x="125610" y="213121"/>
                  </a:lnTo>
                  <a:lnTo>
                    <a:pt x="116839" y="177800"/>
                  </a:lnTo>
                  <a:lnTo>
                    <a:pt x="125610" y="142478"/>
                  </a:lnTo>
                  <a:lnTo>
                    <a:pt x="149859" y="114300"/>
                  </a:lnTo>
                  <a:lnTo>
                    <a:pt x="186491" y="95646"/>
                  </a:lnTo>
                  <a:lnTo>
                    <a:pt x="232410" y="88900"/>
                  </a:lnTo>
                  <a:lnTo>
                    <a:pt x="434865" y="88900"/>
                  </a:lnTo>
                  <a:lnTo>
                    <a:pt x="415804" y="65699"/>
                  </a:lnTo>
                  <a:lnTo>
                    <a:pt x="380070" y="38388"/>
                  </a:lnTo>
                  <a:lnTo>
                    <a:pt x="336960" y="17698"/>
                  </a:lnTo>
                  <a:lnTo>
                    <a:pt x="287742" y="4583"/>
                  </a:lnTo>
                  <a:lnTo>
                    <a:pt x="233680" y="0"/>
                  </a:lnTo>
                  <a:close/>
                </a:path>
                <a:path w="466090" h="355600">
                  <a:moveTo>
                    <a:pt x="434865" y="88900"/>
                  </a:moveTo>
                  <a:lnTo>
                    <a:pt x="232410" y="88900"/>
                  </a:lnTo>
                  <a:lnTo>
                    <a:pt x="278526" y="95646"/>
                  </a:lnTo>
                  <a:lnTo>
                    <a:pt x="315595" y="114300"/>
                  </a:lnTo>
                  <a:lnTo>
                    <a:pt x="340280" y="142478"/>
                  </a:lnTo>
                  <a:lnTo>
                    <a:pt x="349250" y="177800"/>
                  </a:lnTo>
                  <a:lnTo>
                    <a:pt x="340280" y="213121"/>
                  </a:lnTo>
                  <a:lnTo>
                    <a:pt x="315595" y="241300"/>
                  </a:lnTo>
                  <a:lnTo>
                    <a:pt x="278526" y="259953"/>
                  </a:lnTo>
                  <a:lnTo>
                    <a:pt x="232410" y="266700"/>
                  </a:lnTo>
                  <a:lnTo>
                    <a:pt x="434865" y="266700"/>
                  </a:lnTo>
                  <a:lnTo>
                    <a:pt x="442896" y="256925"/>
                  </a:lnTo>
                  <a:lnTo>
                    <a:pt x="460080" y="219239"/>
                  </a:lnTo>
                  <a:lnTo>
                    <a:pt x="466089" y="177800"/>
                  </a:lnTo>
                  <a:lnTo>
                    <a:pt x="460080" y="136360"/>
                  </a:lnTo>
                  <a:lnTo>
                    <a:pt x="442896" y="98674"/>
                  </a:lnTo>
                  <a:lnTo>
                    <a:pt x="434865" y="889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6447790" y="2923539"/>
              <a:ext cx="466090" cy="355600"/>
            </a:xfrm>
            <a:custGeom>
              <a:avLst/>
              <a:gdLst/>
              <a:ahLst/>
              <a:cxnLst/>
              <a:rect l="l" t="t" r="r" b="b"/>
              <a:pathLst>
                <a:path w="466090" h="355600">
                  <a:moveTo>
                    <a:pt x="233680" y="0"/>
                  </a:moveTo>
                  <a:lnTo>
                    <a:pt x="287742" y="4583"/>
                  </a:lnTo>
                  <a:lnTo>
                    <a:pt x="336960" y="17698"/>
                  </a:lnTo>
                  <a:lnTo>
                    <a:pt x="380070" y="38388"/>
                  </a:lnTo>
                  <a:lnTo>
                    <a:pt x="415804" y="65699"/>
                  </a:lnTo>
                  <a:lnTo>
                    <a:pt x="442896" y="98674"/>
                  </a:lnTo>
                  <a:lnTo>
                    <a:pt x="460080" y="136360"/>
                  </a:lnTo>
                  <a:lnTo>
                    <a:pt x="466089" y="177800"/>
                  </a:lnTo>
                  <a:lnTo>
                    <a:pt x="460080" y="219239"/>
                  </a:lnTo>
                  <a:lnTo>
                    <a:pt x="442896" y="256925"/>
                  </a:lnTo>
                  <a:lnTo>
                    <a:pt x="415804" y="289900"/>
                  </a:lnTo>
                  <a:lnTo>
                    <a:pt x="380070" y="317211"/>
                  </a:lnTo>
                  <a:lnTo>
                    <a:pt x="336960" y="337901"/>
                  </a:lnTo>
                  <a:lnTo>
                    <a:pt x="287742" y="351016"/>
                  </a:lnTo>
                  <a:lnTo>
                    <a:pt x="233680" y="355600"/>
                  </a:lnTo>
                  <a:lnTo>
                    <a:pt x="179147" y="351016"/>
                  </a:lnTo>
                  <a:lnTo>
                    <a:pt x="129591" y="337901"/>
                  </a:lnTo>
                  <a:lnTo>
                    <a:pt x="86256" y="317211"/>
                  </a:lnTo>
                  <a:lnTo>
                    <a:pt x="50385" y="289900"/>
                  </a:lnTo>
                  <a:lnTo>
                    <a:pt x="23222" y="256925"/>
                  </a:lnTo>
                  <a:lnTo>
                    <a:pt x="6013" y="219239"/>
                  </a:lnTo>
                  <a:lnTo>
                    <a:pt x="0" y="177800"/>
                  </a:lnTo>
                  <a:lnTo>
                    <a:pt x="6013" y="136360"/>
                  </a:lnTo>
                  <a:lnTo>
                    <a:pt x="23222" y="98674"/>
                  </a:lnTo>
                  <a:lnTo>
                    <a:pt x="50385" y="65699"/>
                  </a:lnTo>
                  <a:lnTo>
                    <a:pt x="86256" y="38388"/>
                  </a:lnTo>
                  <a:lnTo>
                    <a:pt x="129591" y="17698"/>
                  </a:lnTo>
                  <a:lnTo>
                    <a:pt x="179147" y="4583"/>
                  </a:lnTo>
                  <a:lnTo>
                    <a:pt x="233680" y="0"/>
                  </a:lnTo>
                  <a:close/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6559957" y="3007767"/>
              <a:ext cx="241754" cy="18714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6447790" y="2923539"/>
              <a:ext cx="466090" cy="355600"/>
            </a:xfrm>
            <a:custGeom>
              <a:avLst/>
              <a:gdLst/>
              <a:ahLst/>
              <a:cxnLst/>
              <a:rect l="l" t="t" r="r" b="b"/>
              <a:pathLst>
                <a:path w="466090" h="355600">
                  <a:moveTo>
                    <a:pt x="0" y="0"/>
                  </a:moveTo>
                  <a:lnTo>
                    <a:pt x="0" y="0"/>
                  </a:lnTo>
                </a:path>
                <a:path w="466090" h="355600">
                  <a:moveTo>
                    <a:pt x="466089" y="355600"/>
                  </a:moveTo>
                  <a:lnTo>
                    <a:pt x="466089" y="3556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6559550" y="1697989"/>
              <a:ext cx="914400" cy="915669"/>
            </a:xfrm>
            <a:custGeom>
              <a:avLst/>
              <a:gdLst/>
              <a:ahLst/>
              <a:cxnLst/>
              <a:rect l="l" t="t" r="r" b="b"/>
              <a:pathLst>
                <a:path w="914400" h="915669">
                  <a:moveTo>
                    <a:pt x="190500" y="153670"/>
                  </a:moveTo>
                  <a:lnTo>
                    <a:pt x="227329" y="331470"/>
                  </a:lnTo>
                  <a:lnTo>
                    <a:pt x="49529" y="350520"/>
                  </a:lnTo>
                  <a:lnTo>
                    <a:pt x="166370" y="491489"/>
                  </a:lnTo>
                  <a:lnTo>
                    <a:pt x="0" y="546100"/>
                  </a:lnTo>
                  <a:lnTo>
                    <a:pt x="140970" y="651510"/>
                  </a:lnTo>
                  <a:lnTo>
                    <a:pt x="54609" y="755650"/>
                  </a:lnTo>
                  <a:lnTo>
                    <a:pt x="203200" y="772160"/>
                  </a:lnTo>
                  <a:lnTo>
                    <a:pt x="208279" y="915670"/>
                  </a:lnTo>
                  <a:lnTo>
                    <a:pt x="318770" y="768350"/>
                  </a:lnTo>
                  <a:lnTo>
                    <a:pt x="401748" y="768350"/>
                  </a:lnTo>
                  <a:lnTo>
                    <a:pt x="417829" y="736600"/>
                  </a:lnTo>
                  <a:lnTo>
                    <a:pt x="503679" y="736600"/>
                  </a:lnTo>
                  <a:lnTo>
                    <a:pt x="515620" y="675639"/>
                  </a:lnTo>
                  <a:lnTo>
                    <a:pt x="626424" y="675639"/>
                  </a:lnTo>
                  <a:lnTo>
                    <a:pt x="619759" y="608330"/>
                  </a:lnTo>
                  <a:lnTo>
                    <a:pt x="758582" y="608330"/>
                  </a:lnTo>
                  <a:lnTo>
                    <a:pt x="693420" y="521970"/>
                  </a:lnTo>
                  <a:lnTo>
                    <a:pt x="773429" y="478789"/>
                  </a:lnTo>
                  <a:lnTo>
                    <a:pt x="718820" y="398780"/>
                  </a:lnTo>
                  <a:lnTo>
                    <a:pt x="914400" y="281939"/>
                  </a:lnTo>
                  <a:lnTo>
                    <a:pt x="693420" y="276860"/>
                  </a:lnTo>
                  <a:lnTo>
                    <a:pt x="696481" y="270510"/>
                  </a:lnTo>
                  <a:lnTo>
                    <a:pt x="361950" y="270510"/>
                  </a:lnTo>
                  <a:lnTo>
                    <a:pt x="190500" y="153670"/>
                  </a:lnTo>
                  <a:close/>
                </a:path>
                <a:path w="914400" h="915669">
                  <a:moveTo>
                    <a:pt x="401748" y="768350"/>
                  </a:moveTo>
                  <a:lnTo>
                    <a:pt x="318770" y="768350"/>
                  </a:lnTo>
                  <a:lnTo>
                    <a:pt x="368300" y="834389"/>
                  </a:lnTo>
                  <a:lnTo>
                    <a:pt x="401748" y="768350"/>
                  </a:lnTo>
                  <a:close/>
                </a:path>
                <a:path w="914400" h="915669">
                  <a:moveTo>
                    <a:pt x="503679" y="736600"/>
                  </a:moveTo>
                  <a:lnTo>
                    <a:pt x="417829" y="736600"/>
                  </a:lnTo>
                  <a:lnTo>
                    <a:pt x="491490" y="798830"/>
                  </a:lnTo>
                  <a:lnTo>
                    <a:pt x="503679" y="736600"/>
                  </a:lnTo>
                  <a:close/>
                </a:path>
                <a:path w="914400" h="915669">
                  <a:moveTo>
                    <a:pt x="626424" y="675639"/>
                  </a:moveTo>
                  <a:lnTo>
                    <a:pt x="515620" y="675639"/>
                  </a:lnTo>
                  <a:lnTo>
                    <a:pt x="632459" y="736600"/>
                  </a:lnTo>
                  <a:lnTo>
                    <a:pt x="626424" y="675639"/>
                  </a:lnTo>
                  <a:close/>
                </a:path>
                <a:path w="914400" h="915669">
                  <a:moveTo>
                    <a:pt x="758582" y="608330"/>
                  </a:moveTo>
                  <a:lnTo>
                    <a:pt x="619759" y="608330"/>
                  </a:lnTo>
                  <a:lnTo>
                    <a:pt x="798829" y="661670"/>
                  </a:lnTo>
                  <a:lnTo>
                    <a:pt x="758582" y="608330"/>
                  </a:lnTo>
                  <a:close/>
                </a:path>
                <a:path w="914400" h="915669">
                  <a:moveTo>
                    <a:pt x="411479" y="80010"/>
                  </a:moveTo>
                  <a:lnTo>
                    <a:pt x="361950" y="270510"/>
                  </a:lnTo>
                  <a:lnTo>
                    <a:pt x="696481" y="270510"/>
                  </a:lnTo>
                  <a:lnTo>
                    <a:pt x="708728" y="245110"/>
                  </a:lnTo>
                  <a:lnTo>
                    <a:pt x="614679" y="245110"/>
                  </a:lnTo>
                  <a:lnTo>
                    <a:pt x="617522" y="184150"/>
                  </a:lnTo>
                  <a:lnTo>
                    <a:pt x="485140" y="184150"/>
                  </a:lnTo>
                  <a:lnTo>
                    <a:pt x="411479" y="80010"/>
                  </a:lnTo>
                  <a:close/>
                </a:path>
                <a:path w="914400" h="915669">
                  <a:moveTo>
                    <a:pt x="762000" y="134620"/>
                  </a:moveTo>
                  <a:lnTo>
                    <a:pt x="614679" y="245110"/>
                  </a:lnTo>
                  <a:lnTo>
                    <a:pt x="708728" y="245110"/>
                  </a:lnTo>
                  <a:lnTo>
                    <a:pt x="762000" y="134620"/>
                  </a:lnTo>
                  <a:close/>
                </a:path>
                <a:path w="914400" h="915669">
                  <a:moveTo>
                    <a:pt x="626109" y="0"/>
                  </a:moveTo>
                  <a:lnTo>
                    <a:pt x="485140" y="184150"/>
                  </a:lnTo>
                  <a:lnTo>
                    <a:pt x="617522" y="184150"/>
                  </a:lnTo>
                  <a:lnTo>
                    <a:pt x="6261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6559550" y="1697989"/>
              <a:ext cx="914400" cy="915669"/>
            </a:xfrm>
            <a:custGeom>
              <a:avLst/>
              <a:gdLst/>
              <a:ahLst/>
              <a:cxnLst/>
              <a:rect l="l" t="t" r="r" b="b"/>
              <a:pathLst>
                <a:path w="914400" h="915669">
                  <a:moveTo>
                    <a:pt x="485140" y="184150"/>
                  </a:moveTo>
                  <a:lnTo>
                    <a:pt x="411479" y="80010"/>
                  </a:lnTo>
                  <a:lnTo>
                    <a:pt x="361950" y="270510"/>
                  </a:lnTo>
                  <a:lnTo>
                    <a:pt x="190500" y="153670"/>
                  </a:lnTo>
                  <a:lnTo>
                    <a:pt x="227329" y="331470"/>
                  </a:lnTo>
                  <a:lnTo>
                    <a:pt x="49529" y="350520"/>
                  </a:lnTo>
                  <a:lnTo>
                    <a:pt x="166370" y="491489"/>
                  </a:lnTo>
                  <a:lnTo>
                    <a:pt x="0" y="546100"/>
                  </a:lnTo>
                  <a:lnTo>
                    <a:pt x="140970" y="651510"/>
                  </a:lnTo>
                  <a:lnTo>
                    <a:pt x="54609" y="755650"/>
                  </a:lnTo>
                  <a:lnTo>
                    <a:pt x="203200" y="772160"/>
                  </a:lnTo>
                  <a:lnTo>
                    <a:pt x="208279" y="915670"/>
                  </a:lnTo>
                  <a:lnTo>
                    <a:pt x="318770" y="768350"/>
                  </a:lnTo>
                  <a:lnTo>
                    <a:pt x="368300" y="834389"/>
                  </a:lnTo>
                  <a:lnTo>
                    <a:pt x="417829" y="736600"/>
                  </a:lnTo>
                  <a:lnTo>
                    <a:pt x="491490" y="798830"/>
                  </a:lnTo>
                  <a:lnTo>
                    <a:pt x="515620" y="675639"/>
                  </a:lnTo>
                  <a:lnTo>
                    <a:pt x="632459" y="736600"/>
                  </a:lnTo>
                  <a:lnTo>
                    <a:pt x="619759" y="608330"/>
                  </a:lnTo>
                  <a:lnTo>
                    <a:pt x="798829" y="661670"/>
                  </a:lnTo>
                  <a:lnTo>
                    <a:pt x="693420" y="521970"/>
                  </a:lnTo>
                  <a:lnTo>
                    <a:pt x="773429" y="478789"/>
                  </a:lnTo>
                  <a:lnTo>
                    <a:pt x="718820" y="398780"/>
                  </a:lnTo>
                  <a:lnTo>
                    <a:pt x="914400" y="281939"/>
                  </a:lnTo>
                  <a:lnTo>
                    <a:pt x="693420" y="276860"/>
                  </a:lnTo>
                  <a:lnTo>
                    <a:pt x="762000" y="134620"/>
                  </a:lnTo>
                  <a:lnTo>
                    <a:pt x="614679" y="245110"/>
                  </a:lnTo>
                  <a:lnTo>
                    <a:pt x="626109" y="0"/>
                  </a:lnTo>
                  <a:lnTo>
                    <a:pt x="485140" y="184150"/>
                  </a:lnTo>
                  <a:close/>
                </a:path>
                <a:path w="914400" h="915669">
                  <a:moveTo>
                    <a:pt x="0" y="0"/>
                  </a:moveTo>
                  <a:lnTo>
                    <a:pt x="0" y="0"/>
                  </a:lnTo>
                </a:path>
                <a:path w="914400" h="915669">
                  <a:moveTo>
                    <a:pt x="914400" y="915670"/>
                  </a:moveTo>
                  <a:lnTo>
                    <a:pt x="914400" y="91567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5" name="object 115"/>
          <p:cNvSpPr txBox="1"/>
          <p:nvPr/>
        </p:nvSpPr>
        <p:spPr>
          <a:xfrm>
            <a:off x="6875780" y="1965959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3300"/>
                </a:solidFill>
                <a:latin typeface="Arial"/>
                <a:cs typeface="Arial"/>
              </a:rPr>
              <a:t>2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16" name="object 116"/>
          <p:cNvGrpSpPr/>
          <p:nvPr/>
        </p:nvGrpSpPr>
        <p:grpSpPr>
          <a:xfrm>
            <a:off x="5011737" y="2022157"/>
            <a:ext cx="3742054" cy="1329055"/>
            <a:chOff x="5011737" y="2022157"/>
            <a:chExt cx="3742054" cy="1329055"/>
          </a:xfrm>
        </p:grpSpPr>
        <p:sp>
          <p:nvSpPr>
            <p:cNvPr id="117" name="object 117"/>
            <p:cNvSpPr/>
            <p:nvPr/>
          </p:nvSpPr>
          <p:spPr>
            <a:xfrm>
              <a:off x="5021579" y="2857500"/>
              <a:ext cx="1087120" cy="488950"/>
            </a:xfrm>
            <a:custGeom>
              <a:avLst/>
              <a:gdLst/>
              <a:ahLst/>
              <a:cxnLst/>
              <a:rect l="l" t="t" r="r" b="b"/>
              <a:pathLst>
                <a:path w="1087120" h="488950">
                  <a:moveTo>
                    <a:pt x="521926" y="355600"/>
                  </a:moveTo>
                  <a:lnTo>
                    <a:pt x="389890" y="355600"/>
                  </a:lnTo>
                  <a:lnTo>
                    <a:pt x="429260" y="488950"/>
                  </a:lnTo>
                  <a:lnTo>
                    <a:pt x="521926" y="355600"/>
                  </a:lnTo>
                  <a:close/>
                </a:path>
                <a:path w="1087120" h="488950">
                  <a:moveTo>
                    <a:pt x="705417" y="339089"/>
                  </a:moveTo>
                  <a:lnTo>
                    <a:pt x="533400" y="339089"/>
                  </a:lnTo>
                  <a:lnTo>
                    <a:pt x="670560" y="448310"/>
                  </a:lnTo>
                  <a:lnTo>
                    <a:pt x="705417" y="339089"/>
                  </a:lnTo>
                  <a:close/>
                </a:path>
                <a:path w="1087120" h="488950">
                  <a:moveTo>
                    <a:pt x="870654" y="328929"/>
                  </a:moveTo>
                  <a:lnTo>
                    <a:pt x="708660" y="328929"/>
                  </a:lnTo>
                  <a:lnTo>
                    <a:pt x="918210" y="411479"/>
                  </a:lnTo>
                  <a:lnTo>
                    <a:pt x="870654" y="328929"/>
                  </a:lnTo>
                  <a:close/>
                </a:path>
                <a:path w="1087120" h="488950">
                  <a:moveTo>
                    <a:pt x="864069" y="317500"/>
                  </a:moveTo>
                  <a:lnTo>
                    <a:pt x="287020" y="317500"/>
                  </a:lnTo>
                  <a:lnTo>
                    <a:pt x="241300" y="400050"/>
                  </a:lnTo>
                  <a:lnTo>
                    <a:pt x="389890" y="355600"/>
                  </a:lnTo>
                  <a:lnTo>
                    <a:pt x="521926" y="355600"/>
                  </a:lnTo>
                  <a:lnTo>
                    <a:pt x="533400" y="339089"/>
                  </a:lnTo>
                  <a:lnTo>
                    <a:pt x="705417" y="339089"/>
                  </a:lnTo>
                  <a:lnTo>
                    <a:pt x="708660" y="328929"/>
                  </a:lnTo>
                  <a:lnTo>
                    <a:pt x="870654" y="328929"/>
                  </a:lnTo>
                  <a:lnTo>
                    <a:pt x="864069" y="317500"/>
                  </a:lnTo>
                  <a:close/>
                </a:path>
                <a:path w="1087120" h="488950">
                  <a:moveTo>
                    <a:pt x="19050" y="52070"/>
                  </a:moveTo>
                  <a:lnTo>
                    <a:pt x="233680" y="172720"/>
                  </a:lnTo>
                  <a:lnTo>
                    <a:pt x="0" y="195579"/>
                  </a:lnTo>
                  <a:lnTo>
                    <a:pt x="187960" y="267970"/>
                  </a:lnTo>
                  <a:lnTo>
                    <a:pt x="7620" y="331470"/>
                  </a:lnTo>
                  <a:lnTo>
                    <a:pt x="287020" y="317500"/>
                  </a:lnTo>
                  <a:lnTo>
                    <a:pt x="864069" y="317500"/>
                  </a:lnTo>
                  <a:lnTo>
                    <a:pt x="850900" y="294639"/>
                  </a:lnTo>
                  <a:lnTo>
                    <a:pt x="1063497" y="294639"/>
                  </a:lnTo>
                  <a:lnTo>
                    <a:pt x="890270" y="238760"/>
                  </a:lnTo>
                  <a:lnTo>
                    <a:pt x="1066800" y="185420"/>
                  </a:lnTo>
                  <a:lnTo>
                    <a:pt x="844550" y="166370"/>
                  </a:lnTo>
                  <a:lnTo>
                    <a:pt x="874581" y="143510"/>
                  </a:lnTo>
                  <a:lnTo>
                    <a:pt x="369570" y="143510"/>
                  </a:lnTo>
                  <a:lnTo>
                    <a:pt x="19050" y="52070"/>
                  </a:lnTo>
                  <a:close/>
                </a:path>
                <a:path w="1087120" h="488950">
                  <a:moveTo>
                    <a:pt x="1063497" y="294639"/>
                  </a:moveTo>
                  <a:lnTo>
                    <a:pt x="850900" y="294639"/>
                  </a:lnTo>
                  <a:lnTo>
                    <a:pt x="1087120" y="302260"/>
                  </a:lnTo>
                  <a:lnTo>
                    <a:pt x="1063497" y="294639"/>
                  </a:lnTo>
                  <a:close/>
                </a:path>
                <a:path w="1087120" h="488950">
                  <a:moveTo>
                    <a:pt x="422910" y="52070"/>
                  </a:moveTo>
                  <a:lnTo>
                    <a:pt x="369570" y="143510"/>
                  </a:lnTo>
                  <a:lnTo>
                    <a:pt x="874581" y="143510"/>
                  </a:lnTo>
                  <a:lnTo>
                    <a:pt x="889597" y="132079"/>
                  </a:lnTo>
                  <a:lnTo>
                    <a:pt x="546100" y="132079"/>
                  </a:lnTo>
                  <a:lnTo>
                    <a:pt x="422910" y="52070"/>
                  </a:lnTo>
                  <a:close/>
                </a:path>
                <a:path w="1087120" h="488950">
                  <a:moveTo>
                    <a:pt x="734060" y="0"/>
                  </a:moveTo>
                  <a:lnTo>
                    <a:pt x="546100" y="132079"/>
                  </a:lnTo>
                  <a:lnTo>
                    <a:pt x="889597" y="132079"/>
                  </a:lnTo>
                  <a:lnTo>
                    <a:pt x="904613" y="120650"/>
                  </a:lnTo>
                  <a:lnTo>
                    <a:pt x="716280" y="120650"/>
                  </a:lnTo>
                  <a:lnTo>
                    <a:pt x="734060" y="0"/>
                  </a:lnTo>
                  <a:close/>
                </a:path>
                <a:path w="1087120" h="488950">
                  <a:moveTo>
                    <a:pt x="929640" y="101600"/>
                  </a:moveTo>
                  <a:lnTo>
                    <a:pt x="716280" y="120650"/>
                  </a:lnTo>
                  <a:lnTo>
                    <a:pt x="904613" y="120650"/>
                  </a:lnTo>
                  <a:lnTo>
                    <a:pt x="929640" y="1016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5016500" y="2854960"/>
              <a:ext cx="1092200" cy="491490"/>
            </a:xfrm>
            <a:custGeom>
              <a:avLst/>
              <a:gdLst/>
              <a:ahLst/>
              <a:cxnLst/>
              <a:rect l="l" t="t" r="r" b="b"/>
              <a:pathLst>
                <a:path w="1092200" h="491489">
                  <a:moveTo>
                    <a:pt x="551179" y="134619"/>
                  </a:moveTo>
                  <a:lnTo>
                    <a:pt x="427989" y="54610"/>
                  </a:lnTo>
                  <a:lnTo>
                    <a:pt x="374650" y="146050"/>
                  </a:lnTo>
                  <a:lnTo>
                    <a:pt x="24129" y="54610"/>
                  </a:lnTo>
                  <a:lnTo>
                    <a:pt x="238760" y="175260"/>
                  </a:lnTo>
                  <a:lnTo>
                    <a:pt x="5079" y="198119"/>
                  </a:lnTo>
                  <a:lnTo>
                    <a:pt x="193039" y="270510"/>
                  </a:lnTo>
                  <a:lnTo>
                    <a:pt x="12700" y="334010"/>
                  </a:lnTo>
                  <a:lnTo>
                    <a:pt x="292100" y="320039"/>
                  </a:lnTo>
                  <a:lnTo>
                    <a:pt x="246379" y="402589"/>
                  </a:lnTo>
                  <a:lnTo>
                    <a:pt x="394970" y="358139"/>
                  </a:lnTo>
                  <a:lnTo>
                    <a:pt x="434339" y="491489"/>
                  </a:lnTo>
                  <a:lnTo>
                    <a:pt x="538479" y="341629"/>
                  </a:lnTo>
                  <a:lnTo>
                    <a:pt x="675639" y="450850"/>
                  </a:lnTo>
                  <a:lnTo>
                    <a:pt x="713739" y="331469"/>
                  </a:lnTo>
                  <a:lnTo>
                    <a:pt x="923289" y="414019"/>
                  </a:lnTo>
                  <a:lnTo>
                    <a:pt x="855979" y="297179"/>
                  </a:lnTo>
                  <a:lnTo>
                    <a:pt x="1092200" y="304800"/>
                  </a:lnTo>
                  <a:lnTo>
                    <a:pt x="895350" y="241300"/>
                  </a:lnTo>
                  <a:lnTo>
                    <a:pt x="1071879" y="187960"/>
                  </a:lnTo>
                  <a:lnTo>
                    <a:pt x="849629" y="168910"/>
                  </a:lnTo>
                  <a:lnTo>
                    <a:pt x="934720" y="104139"/>
                  </a:lnTo>
                  <a:lnTo>
                    <a:pt x="721360" y="123189"/>
                  </a:lnTo>
                  <a:lnTo>
                    <a:pt x="739139" y="2539"/>
                  </a:lnTo>
                  <a:lnTo>
                    <a:pt x="551179" y="134619"/>
                  </a:lnTo>
                  <a:close/>
                </a:path>
                <a:path w="1092200" h="491489">
                  <a:moveTo>
                    <a:pt x="0" y="0"/>
                  </a:moveTo>
                  <a:lnTo>
                    <a:pt x="0" y="0"/>
                  </a:lnTo>
                </a:path>
                <a:path w="1092200" h="491489">
                  <a:moveTo>
                    <a:pt x="1092200" y="491489"/>
                  </a:moveTo>
                  <a:lnTo>
                    <a:pt x="1092200" y="49148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7016750" y="2026920"/>
              <a:ext cx="1732280" cy="610870"/>
            </a:xfrm>
            <a:custGeom>
              <a:avLst/>
              <a:gdLst/>
              <a:ahLst/>
              <a:cxnLst/>
              <a:rect l="l" t="t" r="r" b="b"/>
              <a:pathLst>
                <a:path w="1732279" h="610869">
                  <a:moveTo>
                    <a:pt x="866140" y="0"/>
                  </a:moveTo>
                  <a:lnTo>
                    <a:pt x="0" y="304800"/>
                  </a:lnTo>
                  <a:lnTo>
                    <a:pt x="866140" y="610869"/>
                  </a:lnTo>
                  <a:lnTo>
                    <a:pt x="1732279" y="304800"/>
                  </a:lnTo>
                  <a:lnTo>
                    <a:pt x="8661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7016750" y="2026920"/>
              <a:ext cx="1732280" cy="610870"/>
            </a:xfrm>
            <a:custGeom>
              <a:avLst/>
              <a:gdLst/>
              <a:ahLst/>
              <a:cxnLst/>
              <a:rect l="l" t="t" r="r" b="b"/>
              <a:pathLst>
                <a:path w="1732279" h="610869">
                  <a:moveTo>
                    <a:pt x="0" y="304800"/>
                  </a:moveTo>
                  <a:lnTo>
                    <a:pt x="866140" y="0"/>
                  </a:lnTo>
                  <a:lnTo>
                    <a:pt x="1732279" y="304800"/>
                  </a:lnTo>
                  <a:lnTo>
                    <a:pt x="866140" y="610869"/>
                  </a:lnTo>
                  <a:lnTo>
                    <a:pt x="0" y="304800"/>
                  </a:lnTo>
                  <a:close/>
                </a:path>
                <a:path w="1732279" h="610869">
                  <a:moveTo>
                    <a:pt x="0" y="0"/>
                  </a:moveTo>
                  <a:lnTo>
                    <a:pt x="0" y="0"/>
                  </a:lnTo>
                </a:path>
                <a:path w="1732279" h="610869">
                  <a:moveTo>
                    <a:pt x="1732279" y="610869"/>
                  </a:moveTo>
                  <a:lnTo>
                    <a:pt x="1732279" y="61086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1" name="object 121"/>
          <p:cNvSpPr txBox="1"/>
          <p:nvPr/>
        </p:nvSpPr>
        <p:spPr>
          <a:xfrm>
            <a:off x="7785100" y="2136140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3300"/>
                </a:solidFill>
                <a:latin typeface="Arial"/>
                <a:cs typeface="Arial"/>
              </a:rPr>
              <a:t>6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22" name="object 122"/>
          <p:cNvGrpSpPr/>
          <p:nvPr/>
        </p:nvGrpSpPr>
        <p:grpSpPr>
          <a:xfrm>
            <a:off x="2205037" y="2988627"/>
            <a:ext cx="5615305" cy="857885"/>
            <a:chOff x="2205037" y="2988627"/>
            <a:chExt cx="5615305" cy="857885"/>
          </a:xfrm>
        </p:grpSpPr>
        <p:sp>
          <p:nvSpPr>
            <p:cNvPr id="123" name="object 123"/>
            <p:cNvSpPr/>
            <p:nvPr/>
          </p:nvSpPr>
          <p:spPr>
            <a:xfrm>
              <a:off x="6901179" y="2993389"/>
              <a:ext cx="914400" cy="285750"/>
            </a:xfrm>
            <a:custGeom>
              <a:avLst/>
              <a:gdLst/>
              <a:ahLst/>
              <a:cxnLst/>
              <a:rect l="l" t="t" r="r" b="b"/>
              <a:pathLst>
                <a:path w="914400" h="285750">
                  <a:moveTo>
                    <a:pt x="583663" y="259080"/>
                  </a:moveTo>
                  <a:lnTo>
                    <a:pt x="346710" y="259080"/>
                  </a:lnTo>
                  <a:lnTo>
                    <a:pt x="369827" y="270212"/>
                  </a:lnTo>
                  <a:lnTo>
                    <a:pt x="398303" y="278606"/>
                  </a:lnTo>
                  <a:lnTo>
                    <a:pt x="430827" y="283904"/>
                  </a:lnTo>
                  <a:lnTo>
                    <a:pt x="466090" y="285750"/>
                  </a:lnTo>
                  <a:lnTo>
                    <a:pt x="511095" y="282575"/>
                  </a:lnTo>
                  <a:lnTo>
                    <a:pt x="550862" y="273685"/>
                  </a:lnTo>
                  <a:lnTo>
                    <a:pt x="582533" y="260032"/>
                  </a:lnTo>
                  <a:lnTo>
                    <a:pt x="583663" y="259080"/>
                  </a:lnTo>
                  <a:close/>
                </a:path>
                <a:path w="914400" h="285750">
                  <a:moveTo>
                    <a:pt x="241240" y="26610"/>
                  </a:moveTo>
                  <a:lnTo>
                    <a:pt x="164504" y="32385"/>
                  </a:lnTo>
                  <a:lnTo>
                    <a:pt x="115570" y="47625"/>
                  </a:lnTo>
                  <a:lnTo>
                    <a:pt x="81279" y="95250"/>
                  </a:lnTo>
                  <a:lnTo>
                    <a:pt x="49291" y="99615"/>
                  </a:lnTo>
                  <a:lnTo>
                    <a:pt x="23495" y="108267"/>
                  </a:lnTo>
                  <a:lnTo>
                    <a:pt x="6270" y="120253"/>
                  </a:lnTo>
                  <a:lnTo>
                    <a:pt x="0" y="134620"/>
                  </a:lnTo>
                  <a:lnTo>
                    <a:pt x="2837" y="144780"/>
                  </a:lnTo>
                  <a:lnTo>
                    <a:pt x="11271" y="153987"/>
                  </a:lnTo>
                  <a:lnTo>
                    <a:pt x="25181" y="161766"/>
                  </a:lnTo>
                  <a:lnTo>
                    <a:pt x="44450" y="167639"/>
                  </a:lnTo>
                  <a:lnTo>
                    <a:pt x="34250" y="173593"/>
                  </a:lnTo>
                  <a:lnTo>
                    <a:pt x="26670" y="180022"/>
                  </a:lnTo>
                  <a:lnTo>
                    <a:pt x="21947" y="186928"/>
                  </a:lnTo>
                  <a:lnTo>
                    <a:pt x="20320" y="194310"/>
                  </a:lnTo>
                  <a:lnTo>
                    <a:pt x="26729" y="209391"/>
                  </a:lnTo>
                  <a:lnTo>
                    <a:pt x="45878" y="221614"/>
                  </a:lnTo>
                  <a:lnTo>
                    <a:pt x="77648" y="230028"/>
                  </a:lnTo>
                  <a:lnTo>
                    <a:pt x="121920" y="233680"/>
                  </a:lnTo>
                  <a:lnTo>
                    <a:pt x="148074" y="248146"/>
                  </a:lnTo>
                  <a:lnTo>
                    <a:pt x="181609" y="258921"/>
                  </a:lnTo>
                  <a:lnTo>
                    <a:pt x="220860" y="265648"/>
                  </a:lnTo>
                  <a:lnTo>
                    <a:pt x="264160" y="267970"/>
                  </a:lnTo>
                  <a:lnTo>
                    <a:pt x="303668" y="267473"/>
                  </a:lnTo>
                  <a:lnTo>
                    <a:pt x="323056" y="265906"/>
                  </a:lnTo>
                  <a:lnTo>
                    <a:pt x="333632" y="263147"/>
                  </a:lnTo>
                  <a:lnTo>
                    <a:pt x="346710" y="259080"/>
                  </a:lnTo>
                  <a:lnTo>
                    <a:pt x="583663" y="259080"/>
                  </a:lnTo>
                  <a:lnTo>
                    <a:pt x="603250" y="242570"/>
                  </a:lnTo>
                  <a:lnTo>
                    <a:pt x="727719" y="242570"/>
                  </a:lnTo>
                  <a:lnTo>
                    <a:pt x="753586" y="235108"/>
                  </a:lnTo>
                  <a:lnTo>
                    <a:pt x="779283" y="218578"/>
                  </a:lnTo>
                  <a:lnTo>
                    <a:pt x="788670" y="198120"/>
                  </a:lnTo>
                  <a:lnTo>
                    <a:pt x="838319" y="191472"/>
                  </a:lnTo>
                  <a:lnTo>
                    <a:pt x="878205" y="178276"/>
                  </a:lnTo>
                  <a:lnTo>
                    <a:pt x="904755" y="160079"/>
                  </a:lnTo>
                  <a:lnTo>
                    <a:pt x="914400" y="138430"/>
                  </a:lnTo>
                  <a:lnTo>
                    <a:pt x="912098" y="128746"/>
                  </a:lnTo>
                  <a:lnTo>
                    <a:pt x="905510" y="119062"/>
                  </a:lnTo>
                  <a:lnTo>
                    <a:pt x="895111" y="109855"/>
                  </a:lnTo>
                  <a:lnTo>
                    <a:pt x="881379" y="101600"/>
                  </a:lnTo>
                  <a:lnTo>
                    <a:pt x="889000" y="95250"/>
                  </a:lnTo>
                  <a:lnTo>
                    <a:pt x="891540" y="88900"/>
                  </a:lnTo>
                  <a:lnTo>
                    <a:pt x="891540" y="82550"/>
                  </a:lnTo>
                  <a:lnTo>
                    <a:pt x="885428" y="66992"/>
                  </a:lnTo>
                  <a:lnTo>
                    <a:pt x="868362" y="53340"/>
                  </a:lnTo>
                  <a:lnTo>
                    <a:pt x="842248" y="42545"/>
                  </a:lnTo>
                  <a:lnTo>
                    <a:pt x="808990" y="35560"/>
                  </a:lnTo>
                  <a:lnTo>
                    <a:pt x="807869" y="34289"/>
                  </a:lnTo>
                  <a:lnTo>
                    <a:pt x="294640" y="34289"/>
                  </a:lnTo>
                  <a:lnTo>
                    <a:pt x="277792" y="30777"/>
                  </a:lnTo>
                  <a:lnTo>
                    <a:pt x="259873" y="28098"/>
                  </a:lnTo>
                  <a:lnTo>
                    <a:pt x="241240" y="26610"/>
                  </a:lnTo>
                  <a:close/>
                </a:path>
                <a:path w="914400" h="285750">
                  <a:moveTo>
                    <a:pt x="727719" y="242570"/>
                  </a:moveTo>
                  <a:lnTo>
                    <a:pt x="603250" y="242570"/>
                  </a:lnTo>
                  <a:lnTo>
                    <a:pt x="618013" y="245903"/>
                  </a:lnTo>
                  <a:lnTo>
                    <a:pt x="633729" y="248284"/>
                  </a:lnTo>
                  <a:lnTo>
                    <a:pt x="650398" y="249713"/>
                  </a:lnTo>
                  <a:lnTo>
                    <a:pt x="668020" y="250189"/>
                  </a:lnTo>
                  <a:lnTo>
                    <a:pt x="715267" y="246161"/>
                  </a:lnTo>
                  <a:lnTo>
                    <a:pt x="727719" y="242570"/>
                  </a:lnTo>
                  <a:close/>
                </a:path>
                <a:path w="914400" h="285750">
                  <a:moveTo>
                    <a:pt x="394970" y="8889"/>
                  </a:moveTo>
                  <a:lnTo>
                    <a:pt x="364470" y="10715"/>
                  </a:lnTo>
                  <a:lnTo>
                    <a:pt x="336708" y="15874"/>
                  </a:lnTo>
                  <a:lnTo>
                    <a:pt x="312995" y="23891"/>
                  </a:lnTo>
                  <a:lnTo>
                    <a:pt x="294640" y="34289"/>
                  </a:lnTo>
                  <a:lnTo>
                    <a:pt x="807869" y="34289"/>
                  </a:lnTo>
                  <a:lnTo>
                    <a:pt x="797788" y="22860"/>
                  </a:lnTo>
                  <a:lnTo>
                    <a:pt x="473710" y="22860"/>
                  </a:lnTo>
                  <a:lnTo>
                    <a:pt x="456763" y="16926"/>
                  </a:lnTo>
                  <a:lnTo>
                    <a:pt x="437197" y="12541"/>
                  </a:lnTo>
                  <a:lnTo>
                    <a:pt x="416202" y="9822"/>
                  </a:lnTo>
                  <a:lnTo>
                    <a:pt x="394970" y="8889"/>
                  </a:lnTo>
                  <a:close/>
                </a:path>
                <a:path w="914400" h="285750">
                  <a:moveTo>
                    <a:pt x="556260" y="0"/>
                  </a:moveTo>
                  <a:lnTo>
                    <a:pt x="531217" y="1607"/>
                  </a:lnTo>
                  <a:lnTo>
                    <a:pt x="508317" y="6191"/>
                  </a:lnTo>
                  <a:lnTo>
                    <a:pt x="488751" y="13394"/>
                  </a:lnTo>
                  <a:lnTo>
                    <a:pt x="473710" y="22860"/>
                  </a:lnTo>
                  <a:lnTo>
                    <a:pt x="797788" y="22860"/>
                  </a:lnTo>
                  <a:lnTo>
                    <a:pt x="796528" y="21431"/>
                  </a:lnTo>
                  <a:lnTo>
                    <a:pt x="784189" y="15239"/>
                  </a:lnTo>
                  <a:lnTo>
                    <a:pt x="629920" y="15239"/>
                  </a:lnTo>
                  <a:lnTo>
                    <a:pt x="615017" y="9108"/>
                  </a:lnTo>
                  <a:lnTo>
                    <a:pt x="597376" y="4286"/>
                  </a:lnTo>
                  <a:lnTo>
                    <a:pt x="577592" y="1131"/>
                  </a:lnTo>
                  <a:lnTo>
                    <a:pt x="556260" y="0"/>
                  </a:lnTo>
                  <a:close/>
                </a:path>
                <a:path w="914400" h="285750">
                  <a:moveTo>
                    <a:pt x="708660" y="0"/>
                  </a:moveTo>
                  <a:lnTo>
                    <a:pt x="686177" y="1131"/>
                  </a:lnTo>
                  <a:lnTo>
                    <a:pt x="665003" y="4286"/>
                  </a:lnTo>
                  <a:lnTo>
                    <a:pt x="645973" y="9108"/>
                  </a:lnTo>
                  <a:lnTo>
                    <a:pt x="629920" y="15239"/>
                  </a:lnTo>
                  <a:lnTo>
                    <a:pt x="784189" y="15239"/>
                  </a:lnTo>
                  <a:lnTo>
                    <a:pt x="774065" y="10159"/>
                  </a:lnTo>
                  <a:lnTo>
                    <a:pt x="743981" y="2698"/>
                  </a:lnTo>
                  <a:lnTo>
                    <a:pt x="7086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6901179" y="2993389"/>
              <a:ext cx="914400" cy="285750"/>
            </a:xfrm>
            <a:custGeom>
              <a:avLst/>
              <a:gdLst/>
              <a:ahLst/>
              <a:cxnLst/>
              <a:rect l="l" t="t" r="r" b="b"/>
              <a:pathLst>
                <a:path w="914400" h="285750">
                  <a:moveTo>
                    <a:pt x="81279" y="95250"/>
                  </a:moveTo>
                  <a:lnTo>
                    <a:pt x="115570" y="47625"/>
                  </a:lnTo>
                  <a:lnTo>
                    <a:pt x="164504" y="32385"/>
                  </a:lnTo>
                  <a:lnTo>
                    <a:pt x="222250" y="26670"/>
                  </a:lnTo>
                  <a:lnTo>
                    <a:pt x="241240" y="26610"/>
                  </a:lnTo>
                  <a:lnTo>
                    <a:pt x="259873" y="28098"/>
                  </a:lnTo>
                  <a:lnTo>
                    <a:pt x="277792" y="30777"/>
                  </a:lnTo>
                  <a:lnTo>
                    <a:pt x="294640" y="34289"/>
                  </a:lnTo>
                  <a:lnTo>
                    <a:pt x="312995" y="23891"/>
                  </a:lnTo>
                  <a:lnTo>
                    <a:pt x="336708" y="15874"/>
                  </a:lnTo>
                  <a:lnTo>
                    <a:pt x="364470" y="10715"/>
                  </a:lnTo>
                  <a:lnTo>
                    <a:pt x="394970" y="8889"/>
                  </a:lnTo>
                  <a:lnTo>
                    <a:pt x="416202" y="9822"/>
                  </a:lnTo>
                  <a:lnTo>
                    <a:pt x="437197" y="12541"/>
                  </a:lnTo>
                  <a:lnTo>
                    <a:pt x="456763" y="16926"/>
                  </a:lnTo>
                  <a:lnTo>
                    <a:pt x="473710" y="22860"/>
                  </a:lnTo>
                  <a:lnTo>
                    <a:pt x="488751" y="13394"/>
                  </a:lnTo>
                  <a:lnTo>
                    <a:pt x="508317" y="6191"/>
                  </a:lnTo>
                  <a:lnTo>
                    <a:pt x="531217" y="1607"/>
                  </a:lnTo>
                  <a:lnTo>
                    <a:pt x="556260" y="0"/>
                  </a:lnTo>
                  <a:lnTo>
                    <a:pt x="577592" y="1131"/>
                  </a:lnTo>
                  <a:lnTo>
                    <a:pt x="597376" y="4286"/>
                  </a:lnTo>
                  <a:lnTo>
                    <a:pt x="615017" y="9108"/>
                  </a:lnTo>
                  <a:lnTo>
                    <a:pt x="629920" y="15239"/>
                  </a:lnTo>
                  <a:lnTo>
                    <a:pt x="645973" y="9108"/>
                  </a:lnTo>
                  <a:lnTo>
                    <a:pt x="665003" y="4286"/>
                  </a:lnTo>
                  <a:lnTo>
                    <a:pt x="686177" y="1131"/>
                  </a:lnTo>
                  <a:lnTo>
                    <a:pt x="708660" y="0"/>
                  </a:lnTo>
                  <a:lnTo>
                    <a:pt x="743981" y="2698"/>
                  </a:lnTo>
                  <a:lnTo>
                    <a:pt x="774065" y="10159"/>
                  </a:lnTo>
                  <a:lnTo>
                    <a:pt x="796528" y="21431"/>
                  </a:lnTo>
                  <a:lnTo>
                    <a:pt x="808990" y="35560"/>
                  </a:lnTo>
                  <a:lnTo>
                    <a:pt x="842248" y="42545"/>
                  </a:lnTo>
                  <a:lnTo>
                    <a:pt x="868362" y="53340"/>
                  </a:lnTo>
                  <a:lnTo>
                    <a:pt x="885428" y="66992"/>
                  </a:lnTo>
                  <a:lnTo>
                    <a:pt x="891540" y="82550"/>
                  </a:lnTo>
                  <a:lnTo>
                    <a:pt x="891540" y="88900"/>
                  </a:lnTo>
                  <a:lnTo>
                    <a:pt x="889000" y="95250"/>
                  </a:lnTo>
                  <a:lnTo>
                    <a:pt x="881379" y="101600"/>
                  </a:lnTo>
                  <a:lnTo>
                    <a:pt x="895111" y="109855"/>
                  </a:lnTo>
                  <a:lnTo>
                    <a:pt x="905510" y="119062"/>
                  </a:lnTo>
                  <a:lnTo>
                    <a:pt x="912098" y="128746"/>
                  </a:lnTo>
                  <a:lnTo>
                    <a:pt x="914400" y="138430"/>
                  </a:lnTo>
                  <a:lnTo>
                    <a:pt x="904755" y="160079"/>
                  </a:lnTo>
                  <a:lnTo>
                    <a:pt x="878205" y="178276"/>
                  </a:lnTo>
                  <a:lnTo>
                    <a:pt x="838319" y="191472"/>
                  </a:lnTo>
                  <a:lnTo>
                    <a:pt x="788670" y="198120"/>
                  </a:lnTo>
                  <a:lnTo>
                    <a:pt x="779283" y="218578"/>
                  </a:lnTo>
                  <a:lnTo>
                    <a:pt x="753586" y="235108"/>
                  </a:lnTo>
                  <a:lnTo>
                    <a:pt x="715267" y="246161"/>
                  </a:lnTo>
                  <a:lnTo>
                    <a:pt x="668020" y="250189"/>
                  </a:lnTo>
                  <a:lnTo>
                    <a:pt x="650398" y="249713"/>
                  </a:lnTo>
                  <a:lnTo>
                    <a:pt x="633729" y="248284"/>
                  </a:lnTo>
                  <a:lnTo>
                    <a:pt x="618013" y="245903"/>
                  </a:lnTo>
                  <a:lnTo>
                    <a:pt x="603250" y="242570"/>
                  </a:lnTo>
                  <a:lnTo>
                    <a:pt x="582533" y="260032"/>
                  </a:lnTo>
                  <a:lnTo>
                    <a:pt x="550862" y="273685"/>
                  </a:lnTo>
                  <a:lnTo>
                    <a:pt x="511095" y="282575"/>
                  </a:lnTo>
                  <a:lnTo>
                    <a:pt x="466090" y="285750"/>
                  </a:lnTo>
                  <a:lnTo>
                    <a:pt x="430827" y="283904"/>
                  </a:lnTo>
                  <a:lnTo>
                    <a:pt x="398303" y="278606"/>
                  </a:lnTo>
                  <a:lnTo>
                    <a:pt x="369827" y="270212"/>
                  </a:lnTo>
                  <a:lnTo>
                    <a:pt x="346710" y="259080"/>
                  </a:lnTo>
                  <a:lnTo>
                    <a:pt x="333632" y="263147"/>
                  </a:lnTo>
                  <a:lnTo>
                    <a:pt x="323056" y="265906"/>
                  </a:lnTo>
                  <a:lnTo>
                    <a:pt x="303668" y="267473"/>
                  </a:lnTo>
                  <a:lnTo>
                    <a:pt x="264160" y="267970"/>
                  </a:lnTo>
                  <a:lnTo>
                    <a:pt x="220860" y="265648"/>
                  </a:lnTo>
                  <a:lnTo>
                    <a:pt x="181609" y="258921"/>
                  </a:lnTo>
                  <a:lnTo>
                    <a:pt x="148074" y="248146"/>
                  </a:lnTo>
                  <a:lnTo>
                    <a:pt x="121920" y="233680"/>
                  </a:lnTo>
                  <a:lnTo>
                    <a:pt x="77648" y="230028"/>
                  </a:lnTo>
                  <a:lnTo>
                    <a:pt x="45878" y="221614"/>
                  </a:lnTo>
                  <a:lnTo>
                    <a:pt x="26729" y="209391"/>
                  </a:lnTo>
                  <a:lnTo>
                    <a:pt x="20320" y="194310"/>
                  </a:lnTo>
                  <a:lnTo>
                    <a:pt x="21947" y="186928"/>
                  </a:lnTo>
                  <a:lnTo>
                    <a:pt x="26670" y="180022"/>
                  </a:lnTo>
                  <a:lnTo>
                    <a:pt x="34250" y="173593"/>
                  </a:lnTo>
                  <a:lnTo>
                    <a:pt x="44450" y="167639"/>
                  </a:lnTo>
                  <a:lnTo>
                    <a:pt x="25181" y="161766"/>
                  </a:lnTo>
                  <a:lnTo>
                    <a:pt x="11271" y="153987"/>
                  </a:lnTo>
                  <a:lnTo>
                    <a:pt x="2837" y="144780"/>
                  </a:lnTo>
                  <a:lnTo>
                    <a:pt x="0" y="134620"/>
                  </a:lnTo>
                  <a:lnTo>
                    <a:pt x="6270" y="120253"/>
                  </a:lnTo>
                  <a:lnTo>
                    <a:pt x="23495" y="108267"/>
                  </a:lnTo>
                  <a:lnTo>
                    <a:pt x="49291" y="99615"/>
                  </a:lnTo>
                  <a:lnTo>
                    <a:pt x="81279" y="95250"/>
                  </a:lnTo>
                  <a:close/>
                </a:path>
                <a:path w="914400" h="285750">
                  <a:moveTo>
                    <a:pt x="0" y="0"/>
                  </a:moveTo>
                  <a:lnTo>
                    <a:pt x="0" y="0"/>
                  </a:lnTo>
                </a:path>
                <a:path w="914400" h="285750">
                  <a:moveTo>
                    <a:pt x="914400" y="285750"/>
                  </a:moveTo>
                  <a:lnTo>
                    <a:pt x="914400" y="285750"/>
                  </a:lnTo>
                </a:path>
                <a:path w="914400" h="285750">
                  <a:moveTo>
                    <a:pt x="81279" y="95250"/>
                  </a:moveTo>
                  <a:lnTo>
                    <a:pt x="82550" y="97789"/>
                  </a:lnTo>
                  <a:lnTo>
                    <a:pt x="85090" y="101600"/>
                  </a:lnTo>
                  <a:lnTo>
                    <a:pt x="87629" y="105410"/>
                  </a:lnTo>
                </a:path>
                <a:path w="914400" h="285750">
                  <a:moveTo>
                    <a:pt x="0" y="0"/>
                  </a:moveTo>
                  <a:lnTo>
                    <a:pt x="0" y="0"/>
                  </a:lnTo>
                </a:path>
                <a:path w="914400" h="285750">
                  <a:moveTo>
                    <a:pt x="914400" y="285750"/>
                  </a:moveTo>
                  <a:lnTo>
                    <a:pt x="914400" y="285750"/>
                  </a:lnTo>
                </a:path>
                <a:path w="914400" h="285750">
                  <a:moveTo>
                    <a:pt x="294640" y="34289"/>
                  </a:moveTo>
                  <a:lnTo>
                    <a:pt x="302418" y="36413"/>
                  </a:lnTo>
                  <a:lnTo>
                    <a:pt x="310197" y="38893"/>
                  </a:lnTo>
                  <a:lnTo>
                    <a:pt x="317500" y="41612"/>
                  </a:lnTo>
                  <a:lnTo>
                    <a:pt x="323850" y="44450"/>
                  </a:lnTo>
                </a:path>
                <a:path w="914400" h="285750">
                  <a:moveTo>
                    <a:pt x="0" y="0"/>
                  </a:moveTo>
                  <a:lnTo>
                    <a:pt x="0" y="0"/>
                  </a:lnTo>
                </a:path>
                <a:path w="914400" h="285750">
                  <a:moveTo>
                    <a:pt x="914400" y="285750"/>
                  </a:moveTo>
                  <a:lnTo>
                    <a:pt x="914400" y="285750"/>
                  </a:lnTo>
                </a:path>
                <a:path w="914400" h="285750">
                  <a:moveTo>
                    <a:pt x="473710" y="22860"/>
                  </a:moveTo>
                  <a:lnTo>
                    <a:pt x="471170" y="25400"/>
                  </a:lnTo>
                  <a:lnTo>
                    <a:pt x="468629" y="29210"/>
                  </a:lnTo>
                  <a:lnTo>
                    <a:pt x="466090" y="31750"/>
                  </a:lnTo>
                </a:path>
                <a:path w="914400" h="285750">
                  <a:moveTo>
                    <a:pt x="0" y="0"/>
                  </a:moveTo>
                  <a:lnTo>
                    <a:pt x="0" y="0"/>
                  </a:lnTo>
                </a:path>
                <a:path w="914400" h="285750">
                  <a:moveTo>
                    <a:pt x="914400" y="285750"/>
                  </a:moveTo>
                  <a:lnTo>
                    <a:pt x="914400" y="285750"/>
                  </a:lnTo>
                </a:path>
                <a:path w="914400" h="285750">
                  <a:moveTo>
                    <a:pt x="629920" y="15239"/>
                  </a:moveTo>
                  <a:lnTo>
                    <a:pt x="622300" y="19050"/>
                  </a:lnTo>
                  <a:lnTo>
                    <a:pt x="619760" y="22860"/>
                  </a:lnTo>
                  <a:lnTo>
                    <a:pt x="614679" y="26670"/>
                  </a:lnTo>
                </a:path>
                <a:path w="914400" h="285750">
                  <a:moveTo>
                    <a:pt x="0" y="0"/>
                  </a:moveTo>
                  <a:lnTo>
                    <a:pt x="0" y="0"/>
                  </a:lnTo>
                </a:path>
                <a:path w="914400" h="285750">
                  <a:moveTo>
                    <a:pt x="914400" y="285750"/>
                  </a:moveTo>
                  <a:lnTo>
                    <a:pt x="914400" y="285750"/>
                  </a:lnTo>
                </a:path>
                <a:path w="914400" h="285750">
                  <a:moveTo>
                    <a:pt x="808990" y="35560"/>
                  </a:moveTo>
                  <a:lnTo>
                    <a:pt x="810260" y="38100"/>
                  </a:lnTo>
                  <a:lnTo>
                    <a:pt x="814070" y="43180"/>
                  </a:lnTo>
                  <a:lnTo>
                    <a:pt x="812800" y="44450"/>
                  </a:lnTo>
                </a:path>
                <a:path w="914400" h="285750">
                  <a:moveTo>
                    <a:pt x="0" y="0"/>
                  </a:moveTo>
                  <a:lnTo>
                    <a:pt x="0" y="0"/>
                  </a:lnTo>
                </a:path>
                <a:path w="914400" h="285750">
                  <a:moveTo>
                    <a:pt x="914400" y="285750"/>
                  </a:moveTo>
                  <a:lnTo>
                    <a:pt x="914400" y="285750"/>
                  </a:lnTo>
                </a:path>
                <a:path w="914400" h="285750">
                  <a:moveTo>
                    <a:pt x="881379" y="101600"/>
                  </a:moveTo>
                  <a:lnTo>
                    <a:pt x="875903" y="106342"/>
                  </a:lnTo>
                  <a:lnTo>
                    <a:pt x="868997" y="110966"/>
                  </a:lnTo>
                  <a:lnTo>
                    <a:pt x="860663" y="115351"/>
                  </a:lnTo>
                  <a:lnTo>
                    <a:pt x="850900" y="119380"/>
                  </a:lnTo>
                </a:path>
                <a:path w="914400" h="285750">
                  <a:moveTo>
                    <a:pt x="0" y="0"/>
                  </a:moveTo>
                  <a:lnTo>
                    <a:pt x="0" y="0"/>
                  </a:lnTo>
                </a:path>
                <a:path w="914400" h="285750">
                  <a:moveTo>
                    <a:pt x="914400" y="285750"/>
                  </a:moveTo>
                  <a:lnTo>
                    <a:pt x="914400" y="285750"/>
                  </a:lnTo>
                </a:path>
                <a:path w="914400" h="285750">
                  <a:moveTo>
                    <a:pt x="789940" y="198120"/>
                  </a:moveTo>
                  <a:lnTo>
                    <a:pt x="787578" y="187920"/>
                  </a:lnTo>
                  <a:lnTo>
                    <a:pt x="775811" y="174625"/>
                  </a:lnTo>
                  <a:lnTo>
                    <a:pt x="753328" y="161329"/>
                  </a:lnTo>
                  <a:lnTo>
                    <a:pt x="718820" y="151130"/>
                  </a:lnTo>
                </a:path>
                <a:path w="914400" h="285750">
                  <a:moveTo>
                    <a:pt x="0" y="0"/>
                  </a:moveTo>
                  <a:lnTo>
                    <a:pt x="0" y="0"/>
                  </a:lnTo>
                </a:path>
                <a:path w="914400" h="285750">
                  <a:moveTo>
                    <a:pt x="914400" y="285750"/>
                  </a:moveTo>
                  <a:lnTo>
                    <a:pt x="914400" y="285750"/>
                  </a:lnTo>
                </a:path>
                <a:path w="914400" h="285750">
                  <a:moveTo>
                    <a:pt x="603250" y="242570"/>
                  </a:moveTo>
                  <a:lnTo>
                    <a:pt x="605790" y="237489"/>
                  </a:lnTo>
                  <a:lnTo>
                    <a:pt x="607060" y="233680"/>
                  </a:lnTo>
                  <a:lnTo>
                    <a:pt x="608329" y="229870"/>
                  </a:lnTo>
                </a:path>
                <a:path w="914400" h="285750">
                  <a:moveTo>
                    <a:pt x="0" y="0"/>
                  </a:moveTo>
                  <a:lnTo>
                    <a:pt x="0" y="0"/>
                  </a:lnTo>
                </a:path>
                <a:path w="914400" h="285750">
                  <a:moveTo>
                    <a:pt x="914400" y="285750"/>
                  </a:moveTo>
                  <a:lnTo>
                    <a:pt x="914400" y="285750"/>
                  </a:lnTo>
                </a:path>
                <a:path w="914400" h="285750">
                  <a:moveTo>
                    <a:pt x="347979" y="259080"/>
                  </a:moveTo>
                  <a:lnTo>
                    <a:pt x="340360" y="255270"/>
                  </a:lnTo>
                  <a:lnTo>
                    <a:pt x="336550" y="251460"/>
                  </a:lnTo>
                  <a:lnTo>
                    <a:pt x="332740" y="246380"/>
                  </a:lnTo>
                </a:path>
                <a:path w="914400" h="285750">
                  <a:moveTo>
                    <a:pt x="0" y="0"/>
                  </a:moveTo>
                  <a:lnTo>
                    <a:pt x="0" y="0"/>
                  </a:lnTo>
                </a:path>
                <a:path w="914400" h="285750">
                  <a:moveTo>
                    <a:pt x="914400" y="285750"/>
                  </a:moveTo>
                  <a:lnTo>
                    <a:pt x="914400" y="285750"/>
                  </a:lnTo>
                </a:path>
                <a:path w="914400" h="285750">
                  <a:moveTo>
                    <a:pt x="121920" y="233680"/>
                  </a:moveTo>
                  <a:lnTo>
                    <a:pt x="130810" y="232410"/>
                  </a:lnTo>
                  <a:lnTo>
                    <a:pt x="138429" y="232410"/>
                  </a:lnTo>
                  <a:lnTo>
                    <a:pt x="146050" y="231139"/>
                  </a:lnTo>
                </a:path>
                <a:path w="914400" h="285750">
                  <a:moveTo>
                    <a:pt x="0" y="0"/>
                  </a:moveTo>
                  <a:lnTo>
                    <a:pt x="0" y="0"/>
                  </a:lnTo>
                </a:path>
                <a:path w="914400" h="285750">
                  <a:moveTo>
                    <a:pt x="914400" y="285750"/>
                  </a:moveTo>
                  <a:lnTo>
                    <a:pt x="914400" y="285750"/>
                  </a:lnTo>
                </a:path>
                <a:path w="914400" h="285750">
                  <a:moveTo>
                    <a:pt x="44450" y="167639"/>
                  </a:moveTo>
                  <a:lnTo>
                    <a:pt x="55463" y="170219"/>
                  </a:lnTo>
                  <a:lnTo>
                    <a:pt x="67786" y="172085"/>
                  </a:lnTo>
                  <a:lnTo>
                    <a:pt x="81776" y="172997"/>
                  </a:lnTo>
                  <a:lnTo>
                    <a:pt x="97790" y="172720"/>
                  </a:lnTo>
                </a:path>
                <a:path w="914400" h="285750">
                  <a:moveTo>
                    <a:pt x="0" y="0"/>
                  </a:moveTo>
                  <a:lnTo>
                    <a:pt x="0" y="0"/>
                  </a:lnTo>
                </a:path>
                <a:path w="914400" h="285750">
                  <a:moveTo>
                    <a:pt x="914400" y="285750"/>
                  </a:moveTo>
                  <a:lnTo>
                    <a:pt x="914400" y="28575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5331460" y="3378199"/>
              <a:ext cx="152400" cy="46990"/>
            </a:xfrm>
            <a:custGeom>
              <a:avLst/>
              <a:gdLst/>
              <a:ahLst/>
              <a:cxnLst/>
              <a:rect l="l" t="t" r="r" b="b"/>
              <a:pathLst>
                <a:path w="152400" h="46989">
                  <a:moveTo>
                    <a:pt x="76200" y="0"/>
                  </a:moveTo>
                  <a:lnTo>
                    <a:pt x="46077" y="1785"/>
                  </a:lnTo>
                  <a:lnTo>
                    <a:pt x="21907" y="6667"/>
                  </a:lnTo>
                  <a:lnTo>
                    <a:pt x="5834" y="13930"/>
                  </a:lnTo>
                  <a:lnTo>
                    <a:pt x="0" y="22860"/>
                  </a:lnTo>
                  <a:lnTo>
                    <a:pt x="5834" y="32523"/>
                  </a:lnTo>
                  <a:lnTo>
                    <a:pt x="21907" y="40163"/>
                  </a:lnTo>
                  <a:lnTo>
                    <a:pt x="46077" y="45184"/>
                  </a:lnTo>
                  <a:lnTo>
                    <a:pt x="76200" y="46989"/>
                  </a:lnTo>
                  <a:lnTo>
                    <a:pt x="106322" y="45184"/>
                  </a:lnTo>
                  <a:lnTo>
                    <a:pt x="130492" y="40163"/>
                  </a:lnTo>
                  <a:lnTo>
                    <a:pt x="146565" y="32523"/>
                  </a:lnTo>
                  <a:lnTo>
                    <a:pt x="152400" y="22860"/>
                  </a:lnTo>
                  <a:lnTo>
                    <a:pt x="146565" y="13930"/>
                  </a:lnTo>
                  <a:lnTo>
                    <a:pt x="130492" y="6667"/>
                  </a:lnTo>
                  <a:lnTo>
                    <a:pt x="106322" y="1785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5331460" y="2993389"/>
              <a:ext cx="2484120" cy="431800"/>
            </a:xfrm>
            <a:custGeom>
              <a:avLst/>
              <a:gdLst/>
              <a:ahLst/>
              <a:cxnLst/>
              <a:rect l="l" t="t" r="r" b="b"/>
              <a:pathLst>
                <a:path w="2484120" h="431800">
                  <a:moveTo>
                    <a:pt x="76200" y="384810"/>
                  </a:moveTo>
                  <a:lnTo>
                    <a:pt x="106322" y="386595"/>
                  </a:lnTo>
                  <a:lnTo>
                    <a:pt x="130492" y="391477"/>
                  </a:lnTo>
                  <a:lnTo>
                    <a:pt x="146565" y="398740"/>
                  </a:lnTo>
                  <a:lnTo>
                    <a:pt x="152400" y="407670"/>
                  </a:lnTo>
                  <a:lnTo>
                    <a:pt x="146565" y="417333"/>
                  </a:lnTo>
                  <a:lnTo>
                    <a:pt x="130492" y="424973"/>
                  </a:lnTo>
                  <a:lnTo>
                    <a:pt x="106322" y="429994"/>
                  </a:lnTo>
                  <a:lnTo>
                    <a:pt x="76200" y="431800"/>
                  </a:lnTo>
                  <a:lnTo>
                    <a:pt x="46077" y="429994"/>
                  </a:lnTo>
                  <a:lnTo>
                    <a:pt x="21907" y="424973"/>
                  </a:lnTo>
                  <a:lnTo>
                    <a:pt x="5834" y="417333"/>
                  </a:lnTo>
                  <a:lnTo>
                    <a:pt x="0" y="407670"/>
                  </a:lnTo>
                  <a:lnTo>
                    <a:pt x="5834" y="398740"/>
                  </a:lnTo>
                  <a:lnTo>
                    <a:pt x="21907" y="391477"/>
                  </a:lnTo>
                  <a:lnTo>
                    <a:pt x="46077" y="386595"/>
                  </a:lnTo>
                  <a:lnTo>
                    <a:pt x="76200" y="384810"/>
                  </a:lnTo>
                  <a:close/>
                </a:path>
                <a:path w="2484120" h="431800">
                  <a:moveTo>
                    <a:pt x="1569719" y="0"/>
                  </a:moveTo>
                  <a:lnTo>
                    <a:pt x="1569719" y="0"/>
                  </a:lnTo>
                </a:path>
                <a:path w="2484120" h="431800">
                  <a:moveTo>
                    <a:pt x="2484119" y="285750"/>
                  </a:moveTo>
                  <a:lnTo>
                    <a:pt x="2484119" y="28575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3755389" y="3604259"/>
              <a:ext cx="101600" cy="30480"/>
            </a:xfrm>
            <a:custGeom>
              <a:avLst/>
              <a:gdLst/>
              <a:ahLst/>
              <a:cxnLst/>
              <a:rect l="l" t="t" r="r" b="b"/>
              <a:pathLst>
                <a:path w="101600" h="30479">
                  <a:moveTo>
                    <a:pt x="50800" y="0"/>
                  </a:moveTo>
                  <a:lnTo>
                    <a:pt x="30539" y="1131"/>
                  </a:lnTo>
                  <a:lnTo>
                    <a:pt x="14446" y="4286"/>
                  </a:lnTo>
                  <a:lnTo>
                    <a:pt x="3829" y="9108"/>
                  </a:lnTo>
                  <a:lnTo>
                    <a:pt x="0" y="15239"/>
                  </a:lnTo>
                  <a:lnTo>
                    <a:pt x="3829" y="21371"/>
                  </a:lnTo>
                  <a:lnTo>
                    <a:pt x="14446" y="26193"/>
                  </a:lnTo>
                  <a:lnTo>
                    <a:pt x="30539" y="29348"/>
                  </a:lnTo>
                  <a:lnTo>
                    <a:pt x="50800" y="30479"/>
                  </a:lnTo>
                  <a:lnTo>
                    <a:pt x="70524" y="29348"/>
                  </a:lnTo>
                  <a:lnTo>
                    <a:pt x="86677" y="26193"/>
                  </a:lnTo>
                  <a:lnTo>
                    <a:pt x="97591" y="21371"/>
                  </a:lnTo>
                  <a:lnTo>
                    <a:pt x="101600" y="15239"/>
                  </a:lnTo>
                  <a:lnTo>
                    <a:pt x="97591" y="9108"/>
                  </a:lnTo>
                  <a:lnTo>
                    <a:pt x="86677" y="4286"/>
                  </a:lnTo>
                  <a:lnTo>
                    <a:pt x="70524" y="1131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3755389" y="2993389"/>
              <a:ext cx="4060190" cy="641350"/>
            </a:xfrm>
            <a:custGeom>
              <a:avLst/>
              <a:gdLst/>
              <a:ahLst/>
              <a:cxnLst/>
              <a:rect l="l" t="t" r="r" b="b"/>
              <a:pathLst>
                <a:path w="4060190" h="641350">
                  <a:moveTo>
                    <a:pt x="50800" y="610870"/>
                  </a:moveTo>
                  <a:lnTo>
                    <a:pt x="70524" y="612001"/>
                  </a:lnTo>
                  <a:lnTo>
                    <a:pt x="86677" y="615156"/>
                  </a:lnTo>
                  <a:lnTo>
                    <a:pt x="97591" y="619978"/>
                  </a:lnTo>
                  <a:lnTo>
                    <a:pt x="101600" y="626110"/>
                  </a:lnTo>
                  <a:lnTo>
                    <a:pt x="97591" y="632241"/>
                  </a:lnTo>
                  <a:lnTo>
                    <a:pt x="86677" y="637063"/>
                  </a:lnTo>
                  <a:lnTo>
                    <a:pt x="70524" y="640218"/>
                  </a:lnTo>
                  <a:lnTo>
                    <a:pt x="50800" y="641350"/>
                  </a:lnTo>
                  <a:lnTo>
                    <a:pt x="30539" y="640218"/>
                  </a:lnTo>
                  <a:lnTo>
                    <a:pt x="14446" y="637063"/>
                  </a:lnTo>
                  <a:lnTo>
                    <a:pt x="3829" y="632241"/>
                  </a:lnTo>
                  <a:lnTo>
                    <a:pt x="0" y="626110"/>
                  </a:lnTo>
                  <a:lnTo>
                    <a:pt x="3829" y="619978"/>
                  </a:lnTo>
                  <a:lnTo>
                    <a:pt x="14446" y="615156"/>
                  </a:lnTo>
                  <a:lnTo>
                    <a:pt x="30539" y="612001"/>
                  </a:lnTo>
                  <a:lnTo>
                    <a:pt x="50800" y="610870"/>
                  </a:lnTo>
                  <a:close/>
                </a:path>
                <a:path w="4060190" h="641350">
                  <a:moveTo>
                    <a:pt x="3145790" y="0"/>
                  </a:moveTo>
                  <a:lnTo>
                    <a:pt x="3145790" y="0"/>
                  </a:lnTo>
                </a:path>
                <a:path w="4060190" h="641350">
                  <a:moveTo>
                    <a:pt x="4060190" y="285750"/>
                  </a:moveTo>
                  <a:lnTo>
                    <a:pt x="4060190" y="28575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2209800" y="3823969"/>
              <a:ext cx="59690" cy="17780"/>
            </a:xfrm>
            <a:custGeom>
              <a:avLst/>
              <a:gdLst/>
              <a:ahLst/>
              <a:cxnLst/>
              <a:rect l="l" t="t" r="r" b="b"/>
              <a:pathLst>
                <a:path w="59689" h="17779">
                  <a:moveTo>
                    <a:pt x="29210" y="0"/>
                  </a:moveTo>
                  <a:lnTo>
                    <a:pt x="17680" y="674"/>
                  </a:lnTo>
                  <a:lnTo>
                    <a:pt x="8413" y="2539"/>
                  </a:lnTo>
                  <a:lnTo>
                    <a:pt x="2242" y="5357"/>
                  </a:lnTo>
                  <a:lnTo>
                    <a:pt x="0" y="8889"/>
                  </a:lnTo>
                  <a:lnTo>
                    <a:pt x="2242" y="12422"/>
                  </a:lnTo>
                  <a:lnTo>
                    <a:pt x="8413" y="15239"/>
                  </a:lnTo>
                  <a:lnTo>
                    <a:pt x="17680" y="17105"/>
                  </a:lnTo>
                  <a:lnTo>
                    <a:pt x="29210" y="17779"/>
                  </a:lnTo>
                  <a:lnTo>
                    <a:pt x="40937" y="17105"/>
                  </a:lnTo>
                  <a:lnTo>
                    <a:pt x="50641" y="15239"/>
                  </a:lnTo>
                  <a:lnTo>
                    <a:pt x="57249" y="12422"/>
                  </a:lnTo>
                  <a:lnTo>
                    <a:pt x="59689" y="8889"/>
                  </a:lnTo>
                  <a:lnTo>
                    <a:pt x="57249" y="5357"/>
                  </a:lnTo>
                  <a:lnTo>
                    <a:pt x="50641" y="2539"/>
                  </a:lnTo>
                  <a:lnTo>
                    <a:pt x="40937" y="674"/>
                  </a:lnTo>
                  <a:lnTo>
                    <a:pt x="292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2209800" y="2993389"/>
              <a:ext cx="5605780" cy="848360"/>
            </a:xfrm>
            <a:custGeom>
              <a:avLst/>
              <a:gdLst/>
              <a:ahLst/>
              <a:cxnLst/>
              <a:rect l="l" t="t" r="r" b="b"/>
              <a:pathLst>
                <a:path w="5605780" h="848360">
                  <a:moveTo>
                    <a:pt x="29210" y="830580"/>
                  </a:moveTo>
                  <a:lnTo>
                    <a:pt x="40937" y="831254"/>
                  </a:lnTo>
                  <a:lnTo>
                    <a:pt x="50641" y="833119"/>
                  </a:lnTo>
                  <a:lnTo>
                    <a:pt x="57249" y="835937"/>
                  </a:lnTo>
                  <a:lnTo>
                    <a:pt x="59689" y="839470"/>
                  </a:lnTo>
                  <a:lnTo>
                    <a:pt x="57249" y="843002"/>
                  </a:lnTo>
                  <a:lnTo>
                    <a:pt x="50641" y="845820"/>
                  </a:lnTo>
                  <a:lnTo>
                    <a:pt x="40937" y="847685"/>
                  </a:lnTo>
                  <a:lnTo>
                    <a:pt x="29210" y="848360"/>
                  </a:lnTo>
                  <a:lnTo>
                    <a:pt x="17680" y="847685"/>
                  </a:lnTo>
                  <a:lnTo>
                    <a:pt x="8413" y="845820"/>
                  </a:lnTo>
                  <a:lnTo>
                    <a:pt x="2242" y="843002"/>
                  </a:lnTo>
                  <a:lnTo>
                    <a:pt x="0" y="839470"/>
                  </a:lnTo>
                  <a:lnTo>
                    <a:pt x="2242" y="835937"/>
                  </a:lnTo>
                  <a:lnTo>
                    <a:pt x="8413" y="833119"/>
                  </a:lnTo>
                  <a:lnTo>
                    <a:pt x="17680" y="831254"/>
                  </a:lnTo>
                  <a:lnTo>
                    <a:pt x="29210" y="830580"/>
                  </a:lnTo>
                  <a:close/>
                </a:path>
                <a:path w="5605780" h="848360">
                  <a:moveTo>
                    <a:pt x="4691380" y="0"/>
                  </a:moveTo>
                  <a:lnTo>
                    <a:pt x="4691380" y="0"/>
                  </a:lnTo>
                </a:path>
                <a:path w="5605780" h="848360">
                  <a:moveTo>
                    <a:pt x="5605780" y="285750"/>
                  </a:moveTo>
                  <a:lnTo>
                    <a:pt x="5605780" y="28575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1" name="object 131"/>
          <p:cNvSpPr txBox="1"/>
          <p:nvPr/>
        </p:nvSpPr>
        <p:spPr>
          <a:xfrm>
            <a:off x="7145019" y="2934970"/>
            <a:ext cx="3638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3300"/>
                </a:solidFill>
                <a:latin typeface="Arial"/>
                <a:cs typeface="Arial"/>
              </a:rPr>
              <a:t>1</a:t>
            </a:r>
            <a:r>
              <a:rPr sz="2400" b="1" dirty="0">
                <a:solidFill>
                  <a:srgbClr val="FF3300"/>
                </a:solidFill>
                <a:latin typeface="Arial"/>
                <a:cs typeface="Arial"/>
              </a:rPr>
              <a:t>1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32" name="object 132"/>
          <p:cNvGrpSpPr/>
          <p:nvPr/>
        </p:nvGrpSpPr>
        <p:grpSpPr>
          <a:xfrm>
            <a:off x="0" y="0"/>
            <a:ext cx="8265159" cy="6858000"/>
            <a:chOff x="0" y="0"/>
            <a:chExt cx="8265159" cy="6858000"/>
          </a:xfrm>
        </p:grpSpPr>
        <p:sp>
          <p:nvSpPr>
            <p:cNvPr id="133" name="object 133"/>
            <p:cNvSpPr/>
            <p:nvPr/>
          </p:nvSpPr>
          <p:spPr>
            <a:xfrm>
              <a:off x="0" y="0"/>
              <a:ext cx="6372860" cy="483489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1184910" y="1417319"/>
              <a:ext cx="7080250" cy="544068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5" name="object 135"/>
          <p:cNvSpPr txBox="1"/>
          <p:nvPr/>
        </p:nvSpPr>
        <p:spPr>
          <a:xfrm>
            <a:off x="758190" y="1215390"/>
            <a:ext cx="1647825" cy="1732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latin typeface="Arial"/>
                <a:cs typeface="Arial"/>
              </a:rPr>
              <a:t>X:5=8  X=5 </a:t>
            </a:r>
            <a:r>
              <a:rPr sz="2800" b="1" dirty="0">
                <a:latin typeface="Arial"/>
                <a:cs typeface="Arial"/>
              </a:rPr>
              <a:t>• 8  </a:t>
            </a:r>
            <a:r>
              <a:rPr sz="2800" b="1" spc="-10" dirty="0">
                <a:latin typeface="Arial"/>
                <a:cs typeface="Arial"/>
              </a:rPr>
              <a:t>X=40  </a:t>
            </a:r>
            <a:r>
              <a:rPr sz="2400" b="1" dirty="0">
                <a:latin typeface="Arial"/>
                <a:cs typeface="Arial"/>
              </a:rPr>
              <a:t>П</a:t>
            </a:r>
            <a:r>
              <a:rPr sz="2400" b="1" spc="-5" dirty="0">
                <a:latin typeface="Arial"/>
                <a:cs typeface="Arial"/>
              </a:rPr>
              <a:t>р</a:t>
            </a:r>
            <a:r>
              <a:rPr sz="2800" b="1" dirty="0">
                <a:latin typeface="Arial"/>
                <a:cs typeface="Arial"/>
              </a:rPr>
              <a:t>.</a:t>
            </a:r>
            <a:r>
              <a:rPr sz="2800" b="1" spc="10" dirty="0">
                <a:latin typeface="Arial"/>
                <a:cs typeface="Arial"/>
              </a:rPr>
              <a:t>4</a:t>
            </a:r>
            <a:r>
              <a:rPr sz="2800" b="1" spc="-10" dirty="0">
                <a:latin typeface="Arial"/>
                <a:cs typeface="Arial"/>
              </a:rPr>
              <a:t>0</a:t>
            </a:r>
            <a:r>
              <a:rPr sz="2800" b="1" spc="5" dirty="0">
                <a:latin typeface="Arial"/>
                <a:cs typeface="Arial"/>
              </a:rPr>
              <a:t>:</a:t>
            </a:r>
            <a:r>
              <a:rPr sz="2800" b="1" spc="-5" dirty="0">
                <a:latin typeface="Arial"/>
                <a:cs typeface="Arial"/>
              </a:rPr>
              <a:t>5=</a:t>
            </a:r>
            <a:r>
              <a:rPr sz="2800" b="1" dirty="0">
                <a:latin typeface="Arial"/>
                <a:cs typeface="Arial"/>
              </a:rPr>
              <a:t>8</a:t>
            </a:r>
            <a:endParaRPr sz="2800">
              <a:latin typeface="Arial"/>
              <a:cs typeface="Arial"/>
            </a:endParaRPr>
          </a:p>
        </p:txBody>
      </p:sp>
      <p:sp>
        <p:nvSpPr>
          <p:cNvPr id="136" name="object 136"/>
          <p:cNvSpPr txBox="1"/>
          <p:nvPr/>
        </p:nvSpPr>
        <p:spPr>
          <a:xfrm>
            <a:off x="2432050" y="3181350"/>
            <a:ext cx="1713230" cy="1732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905" algn="ctr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latin typeface="Arial"/>
                <a:cs typeface="Arial"/>
              </a:rPr>
              <a:t>56:X=7  X=56:7  X=8  П</a:t>
            </a:r>
            <a:r>
              <a:rPr sz="2800" b="1" spc="-15" dirty="0">
                <a:latin typeface="Arial"/>
                <a:cs typeface="Arial"/>
              </a:rPr>
              <a:t>р</a:t>
            </a:r>
            <a:r>
              <a:rPr sz="2800" b="1" dirty="0">
                <a:latin typeface="Arial"/>
                <a:cs typeface="Arial"/>
              </a:rPr>
              <a:t>.</a:t>
            </a:r>
            <a:r>
              <a:rPr sz="2800" b="1" spc="-5" dirty="0">
                <a:latin typeface="Arial"/>
                <a:cs typeface="Arial"/>
              </a:rPr>
              <a:t>56</a:t>
            </a:r>
            <a:r>
              <a:rPr sz="2800" b="1" spc="5" dirty="0">
                <a:latin typeface="Arial"/>
                <a:cs typeface="Arial"/>
              </a:rPr>
              <a:t>:</a:t>
            </a:r>
            <a:r>
              <a:rPr sz="2800" b="1" spc="-5" dirty="0">
                <a:latin typeface="Arial"/>
                <a:cs typeface="Arial"/>
              </a:rPr>
              <a:t>8=</a:t>
            </a:r>
            <a:r>
              <a:rPr sz="2800" b="1" dirty="0">
                <a:latin typeface="Arial"/>
                <a:cs typeface="Arial"/>
              </a:rPr>
              <a:t>7</a:t>
            </a:r>
            <a:endParaRPr sz="2800">
              <a:latin typeface="Arial"/>
              <a:cs typeface="Arial"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4268470" y="4094479"/>
            <a:ext cx="485521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0385" marR="5080" indent="-52832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5B005B"/>
                </a:solidFill>
                <a:latin typeface="Arial"/>
                <a:cs typeface="Arial"/>
              </a:rPr>
              <a:t>Реши </a:t>
            </a:r>
            <a:r>
              <a:rPr sz="2400" b="1" dirty="0">
                <a:solidFill>
                  <a:srgbClr val="5B005B"/>
                </a:solidFill>
                <a:latin typeface="Arial"/>
                <a:cs typeface="Arial"/>
              </a:rPr>
              <a:t>и </a:t>
            </a:r>
            <a:r>
              <a:rPr sz="2400" b="1" spc="-5" dirty="0">
                <a:solidFill>
                  <a:srgbClr val="5B005B"/>
                </a:solidFill>
                <a:latin typeface="Arial"/>
                <a:cs typeface="Arial"/>
              </a:rPr>
              <a:t>обој </a:t>
            </a:r>
            <a:r>
              <a:rPr sz="2400" b="1" spc="-10" dirty="0">
                <a:solidFill>
                  <a:srgbClr val="5B005B"/>
                </a:solidFill>
                <a:latin typeface="Arial"/>
                <a:cs typeface="Arial"/>
              </a:rPr>
              <a:t>одговарајућа </a:t>
            </a:r>
            <a:r>
              <a:rPr sz="2400" b="1" spc="-5" dirty="0">
                <a:solidFill>
                  <a:srgbClr val="5B005B"/>
                </a:solidFill>
                <a:latin typeface="Arial"/>
                <a:cs typeface="Arial"/>
              </a:rPr>
              <a:t>поља  Сазнаћеш ко </a:t>
            </a:r>
            <a:r>
              <a:rPr sz="2400" b="1" spc="5" dirty="0">
                <a:solidFill>
                  <a:srgbClr val="5B005B"/>
                </a:solidFill>
                <a:latin typeface="Arial"/>
                <a:cs typeface="Arial"/>
              </a:rPr>
              <a:t>је</a:t>
            </a:r>
            <a:r>
              <a:rPr sz="2400" b="1" spc="-30" dirty="0">
                <a:solidFill>
                  <a:srgbClr val="5B005B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5B005B"/>
                </a:solidFill>
                <a:latin typeface="Arial"/>
                <a:cs typeface="Arial"/>
              </a:rPr>
              <a:t>огладнео!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38" name="object 138"/>
          <p:cNvGrpSpPr/>
          <p:nvPr/>
        </p:nvGrpSpPr>
        <p:grpSpPr>
          <a:xfrm>
            <a:off x="5303837" y="2178367"/>
            <a:ext cx="3131185" cy="1002665"/>
            <a:chOff x="5303837" y="2178367"/>
            <a:chExt cx="3131185" cy="1002665"/>
          </a:xfrm>
        </p:grpSpPr>
        <p:sp>
          <p:nvSpPr>
            <p:cNvPr id="139" name="object 139"/>
            <p:cNvSpPr/>
            <p:nvPr/>
          </p:nvSpPr>
          <p:spPr>
            <a:xfrm>
              <a:off x="5604509" y="2183129"/>
              <a:ext cx="153670" cy="6350"/>
            </a:xfrm>
            <a:custGeom>
              <a:avLst/>
              <a:gdLst/>
              <a:ahLst/>
              <a:cxnLst/>
              <a:rect l="l" t="t" r="r" b="b"/>
              <a:pathLst>
                <a:path w="153670" h="6350">
                  <a:moveTo>
                    <a:pt x="76200" y="0"/>
                  </a:moveTo>
                  <a:lnTo>
                    <a:pt x="38100" y="1270"/>
                  </a:lnTo>
                  <a:lnTo>
                    <a:pt x="0" y="6350"/>
                  </a:lnTo>
                  <a:lnTo>
                    <a:pt x="153669" y="6350"/>
                  </a:lnTo>
                  <a:lnTo>
                    <a:pt x="115569" y="127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05F3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5567679" y="2189479"/>
              <a:ext cx="227329" cy="7620"/>
            </a:xfrm>
            <a:custGeom>
              <a:avLst/>
              <a:gdLst/>
              <a:ahLst/>
              <a:cxnLst/>
              <a:rect l="l" t="t" r="r" b="b"/>
              <a:pathLst>
                <a:path w="227329" h="7619">
                  <a:moveTo>
                    <a:pt x="190500" y="0"/>
                  </a:moveTo>
                  <a:lnTo>
                    <a:pt x="36830" y="0"/>
                  </a:lnTo>
                  <a:lnTo>
                    <a:pt x="0" y="7620"/>
                  </a:lnTo>
                  <a:lnTo>
                    <a:pt x="227330" y="7620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08F3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5547106" y="2195829"/>
              <a:ext cx="268605" cy="8890"/>
            </a:xfrm>
            <a:custGeom>
              <a:avLst/>
              <a:gdLst/>
              <a:ahLst/>
              <a:cxnLst/>
              <a:rect l="l" t="t" r="r" b="b"/>
              <a:pathLst>
                <a:path w="268604" h="8889">
                  <a:moveTo>
                    <a:pt x="241765" y="0"/>
                  </a:moveTo>
                  <a:lnTo>
                    <a:pt x="26712" y="0"/>
                  </a:lnTo>
                  <a:lnTo>
                    <a:pt x="20574" y="1270"/>
                  </a:lnTo>
                  <a:lnTo>
                    <a:pt x="0" y="8890"/>
                  </a:lnTo>
                  <a:lnTo>
                    <a:pt x="268478" y="8890"/>
                  </a:lnTo>
                  <a:lnTo>
                    <a:pt x="247904" y="1270"/>
                  </a:lnTo>
                  <a:lnTo>
                    <a:pt x="241765" y="0"/>
                  </a:lnTo>
                  <a:close/>
                </a:path>
              </a:pathLst>
            </a:custGeom>
            <a:solidFill>
              <a:srgbClr val="0BF2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5530088" y="2203449"/>
              <a:ext cx="302895" cy="7620"/>
            </a:xfrm>
            <a:custGeom>
              <a:avLst/>
              <a:gdLst/>
              <a:ahLst/>
              <a:cxnLst/>
              <a:rect l="l" t="t" r="r" b="b"/>
              <a:pathLst>
                <a:path w="302895" h="7619">
                  <a:moveTo>
                    <a:pt x="282067" y="0"/>
                  </a:moveTo>
                  <a:lnTo>
                    <a:pt x="20447" y="0"/>
                  </a:lnTo>
                  <a:lnTo>
                    <a:pt x="3302" y="6350"/>
                  </a:lnTo>
                  <a:lnTo>
                    <a:pt x="0" y="7620"/>
                  </a:lnTo>
                  <a:lnTo>
                    <a:pt x="302514" y="7620"/>
                  </a:lnTo>
                  <a:lnTo>
                    <a:pt x="299212" y="6350"/>
                  </a:lnTo>
                  <a:lnTo>
                    <a:pt x="282067" y="0"/>
                  </a:lnTo>
                  <a:close/>
                </a:path>
              </a:pathLst>
            </a:custGeom>
            <a:solidFill>
              <a:srgbClr val="0EF1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5510275" y="2211069"/>
              <a:ext cx="342265" cy="7620"/>
            </a:xfrm>
            <a:custGeom>
              <a:avLst/>
              <a:gdLst/>
              <a:ahLst/>
              <a:cxnLst/>
              <a:rect l="l" t="t" r="r" b="b"/>
              <a:pathLst>
                <a:path w="342264" h="7619">
                  <a:moveTo>
                    <a:pt x="322325" y="0"/>
                  </a:moveTo>
                  <a:lnTo>
                    <a:pt x="19811" y="0"/>
                  </a:lnTo>
                  <a:lnTo>
                    <a:pt x="0" y="7619"/>
                  </a:lnTo>
                  <a:lnTo>
                    <a:pt x="342137" y="7619"/>
                  </a:lnTo>
                  <a:lnTo>
                    <a:pt x="322325" y="0"/>
                  </a:lnTo>
                  <a:close/>
                </a:path>
              </a:pathLst>
            </a:custGeom>
            <a:solidFill>
              <a:srgbClr val="11F0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5493336" y="2217419"/>
              <a:ext cx="376555" cy="8890"/>
            </a:xfrm>
            <a:custGeom>
              <a:avLst/>
              <a:gdLst/>
              <a:ahLst/>
              <a:cxnLst/>
              <a:rect l="l" t="t" r="r" b="b"/>
              <a:pathLst>
                <a:path w="376554" h="8889">
                  <a:moveTo>
                    <a:pt x="355775" y="0"/>
                  </a:moveTo>
                  <a:lnTo>
                    <a:pt x="20241" y="0"/>
                  </a:lnTo>
                  <a:lnTo>
                    <a:pt x="7033" y="5079"/>
                  </a:lnTo>
                  <a:lnTo>
                    <a:pt x="0" y="8889"/>
                  </a:lnTo>
                  <a:lnTo>
                    <a:pt x="376017" y="8889"/>
                  </a:lnTo>
                  <a:lnTo>
                    <a:pt x="368983" y="5079"/>
                  </a:lnTo>
                  <a:lnTo>
                    <a:pt x="355775" y="0"/>
                  </a:lnTo>
                  <a:close/>
                </a:path>
              </a:pathLst>
            </a:custGeom>
            <a:solidFill>
              <a:srgbClr val="14EF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5479268" y="2225039"/>
              <a:ext cx="404495" cy="8890"/>
            </a:xfrm>
            <a:custGeom>
              <a:avLst/>
              <a:gdLst/>
              <a:ahLst/>
              <a:cxnLst/>
              <a:rect l="l" t="t" r="r" b="b"/>
              <a:pathLst>
                <a:path w="404495" h="8889">
                  <a:moveTo>
                    <a:pt x="387740" y="0"/>
                  </a:moveTo>
                  <a:lnTo>
                    <a:pt x="16412" y="0"/>
                  </a:lnTo>
                  <a:lnTo>
                    <a:pt x="0" y="8889"/>
                  </a:lnTo>
                  <a:lnTo>
                    <a:pt x="404153" y="8889"/>
                  </a:lnTo>
                  <a:lnTo>
                    <a:pt x="387740" y="0"/>
                  </a:lnTo>
                  <a:close/>
                </a:path>
              </a:pathLst>
            </a:custGeom>
            <a:solidFill>
              <a:srgbClr val="17EE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5467942" y="2232659"/>
              <a:ext cx="426720" cy="7620"/>
            </a:xfrm>
            <a:custGeom>
              <a:avLst/>
              <a:gdLst/>
              <a:ahLst/>
              <a:cxnLst/>
              <a:rect l="l" t="t" r="r" b="b"/>
              <a:pathLst>
                <a:path w="426720" h="7619">
                  <a:moveTo>
                    <a:pt x="413134" y="0"/>
                  </a:moveTo>
                  <a:lnTo>
                    <a:pt x="13670" y="0"/>
                  </a:lnTo>
                  <a:lnTo>
                    <a:pt x="1947" y="6350"/>
                  </a:lnTo>
                  <a:lnTo>
                    <a:pt x="0" y="7619"/>
                  </a:lnTo>
                  <a:lnTo>
                    <a:pt x="426719" y="7619"/>
                  </a:lnTo>
                  <a:lnTo>
                    <a:pt x="424857" y="6350"/>
                  </a:lnTo>
                  <a:lnTo>
                    <a:pt x="413134" y="0"/>
                  </a:lnTo>
                  <a:close/>
                </a:path>
              </a:pathLst>
            </a:custGeom>
            <a:solidFill>
              <a:srgbClr val="1AEE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5456258" y="2240279"/>
              <a:ext cx="449580" cy="7620"/>
            </a:xfrm>
            <a:custGeom>
              <a:avLst/>
              <a:gdLst/>
              <a:ahLst/>
              <a:cxnLst/>
              <a:rect l="l" t="t" r="r" b="b"/>
              <a:pathLst>
                <a:path w="449579" h="7619">
                  <a:moveTo>
                    <a:pt x="438403" y="0"/>
                  </a:moveTo>
                  <a:lnTo>
                    <a:pt x="11684" y="0"/>
                  </a:lnTo>
                  <a:lnTo>
                    <a:pt x="0" y="7620"/>
                  </a:lnTo>
                  <a:lnTo>
                    <a:pt x="449579" y="7620"/>
                  </a:lnTo>
                  <a:lnTo>
                    <a:pt x="438403" y="0"/>
                  </a:lnTo>
                  <a:close/>
                </a:path>
              </a:pathLst>
            </a:custGeom>
            <a:solidFill>
              <a:srgbClr val="1DED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5444574" y="2246629"/>
              <a:ext cx="472440" cy="8890"/>
            </a:xfrm>
            <a:custGeom>
              <a:avLst/>
              <a:gdLst/>
              <a:ahLst/>
              <a:cxnLst/>
              <a:rect l="l" t="t" r="r" b="b"/>
              <a:pathLst>
                <a:path w="472439" h="8889">
                  <a:moveTo>
                    <a:pt x="459401" y="0"/>
                  </a:moveTo>
                  <a:lnTo>
                    <a:pt x="13631" y="0"/>
                  </a:lnTo>
                  <a:lnTo>
                    <a:pt x="0" y="8890"/>
                  </a:lnTo>
                  <a:lnTo>
                    <a:pt x="472440" y="8890"/>
                  </a:lnTo>
                  <a:lnTo>
                    <a:pt x="459401" y="0"/>
                  </a:lnTo>
                  <a:close/>
                </a:path>
              </a:pathLst>
            </a:custGeom>
            <a:solidFill>
              <a:srgbClr val="20EC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5436197" y="2254249"/>
              <a:ext cx="489584" cy="7620"/>
            </a:xfrm>
            <a:custGeom>
              <a:avLst/>
              <a:gdLst/>
              <a:ahLst/>
              <a:cxnLst/>
              <a:rect l="l" t="t" r="r" b="b"/>
              <a:pathLst>
                <a:path w="489585" h="7619">
                  <a:moveTo>
                    <a:pt x="478954" y="0"/>
                  </a:moveTo>
                  <a:lnTo>
                    <a:pt x="10324" y="0"/>
                  </a:lnTo>
                  <a:lnTo>
                    <a:pt x="4482" y="3810"/>
                  </a:lnTo>
                  <a:lnTo>
                    <a:pt x="0" y="7620"/>
                  </a:lnTo>
                  <a:lnTo>
                    <a:pt x="489248" y="7620"/>
                  </a:lnTo>
                  <a:lnTo>
                    <a:pt x="484542" y="3810"/>
                  </a:lnTo>
                  <a:lnTo>
                    <a:pt x="478954" y="0"/>
                  </a:lnTo>
                  <a:close/>
                </a:path>
              </a:pathLst>
            </a:custGeom>
            <a:solidFill>
              <a:srgbClr val="23EB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5427232" y="2261869"/>
              <a:ext cx="508000" cy="7620"/>
            </a:xfrm>
            <a:custGeom>
              <a:avLst/>
              <a:gdLst/>
              <a:ahLst/>
              <a:cxnLst/>
              <a:rect l="l" t="t" r="r" b="b"/>
              <a:pathLst>
                <a:path w="508000" h="7619">
                  <a:moveTo>
                    <a:pt x="498213" y="0"/>
                  </a:moveTo>
                  <a:lnTo>
                    <a:pt x="8964" y="0"/>
                  </a:lnTo>
                  <a:lnTo>
                    <a:pt x="0" y="7619"/>
                  </a:lnTo>
                  <a:lnTo>
                    <a:pt x="507626" y="7619"/>
                  </a:lnTo>
                  <a:lnTo>
                    <a:pt x="498213" y="0"/>
                  </a:lnTo>
                  <a:close/>
                </a:path>
              </a:pathLst>
            </a:custGeom>
            <a:solidFill>
              <a:srgbClr val="27EA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5418268" y="2268219"/>
              <a:ext cx="526415" cy="8890"/>
            </a:xfrm>
            <a:custGeom>
              <a:avLst/>
              <a:gdLst/>
              <a:ahLst/>
              <a:cxnLst/>
              <a:rect l="l" t="t" r="r" b="b"/>
              <a:pathLst>
                <a:path w="526414" h="8889">
                  <a:moveTo>
                    <a:pt x="515022" y="0"/>
                  </a:moveTo>
                  <a:lnTo>
                    <a:pt x="10458" y="0"/>
                  </a:lnTo>
                  <a:lnTo>
                    <a:pt x="0" y="8889"/>
                  </a:lnTo>
                  <a:lnTo>
                    <a:pt x="526004" y="8889"/>
                  </a:lnTo>
                  <a:lnTo>
                    <a:pt x="515022" y="0"/>
                  </a:lnTo>
                  <a:close/>
                </a:path>
              </a:pathLst>
            </a:custGeom>
            <a:solidFill>
              <a:srgbClr val="2AE9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5370639" y="2320289"/>
              <a:ext cx="622935" cy="7620"/>
            </a:xfrm>
            <a:custGeom>
              <a:avLst/>
              <a:gdLst/>
              <a:ahLst/>
              <a:cxnLst/>
              <a:rect l="l" t="t" r="r" b="b"/>
              <a:pathLst>
                <a:path w="622935" h="7619">
                  <a:moveTo>
                    <a:pt x="615759" y="0"/>
                  </a:moveTo>
                  <a:lnTo>
                    <a:pt x="6476" y="0"/>
                  </a:lnTo>
                  <a:lnTo>
                    <a:pt x="0" y="7620"/>
                  </a:lnTo>
                  <a:lnTo>
                    <a:pt x="622617" y="7620"/>
                  </a:lnTo>
                  <a:lnTo>
                    <a:pt x="615759" y="0"/>
                  </a:lnTo>
                  <a:close/>
                </a:path>
              </a:pathLst>
            </a:custGeom>
            <a:solidFill>
              <a:srgbClr val="3FE3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5365519" y="2326639"/>
              <a:ext cx="633095" cy="8890"/>
            </a:xfrm>
            <a:custGeom>
              <a:avLst/>
              <a:gdLst/>
              <a:ahLst/>
              <a:cxnLst/>
              <a:rect l="l" t="t" r="r" b="b"/>
              <a:pathLst>
                <a:path w="633095" h="8889">
                  <a:moveTo>
                    <a:pt x="626594" y="0"/>
                  </a:moveTo>
                  <a:lnTo>
                    <a:pt x="6199" y="0"/>
                  </a:lnTo>
                  <a:lnTo>
                    <a:pt x="4040" y="2539"/>
                  </a:lnTo>
                  <a:lnTo>
                    <a:pt x="0" y="8889"/>
                  </a:lnTo>
                  <a:lnTo>
                    <a:pt x="632633" y="8889"/>
                  </a:lnTo>
                  <a:lnTo>
                    <a:pt x="628880" y="2539"/>
                  </a:lnTo>
                  <a:lnTo>
                    <a:pt x="626594" y="0"/>
                  </a:lnTo>
                  <a:close/>
                </a:path>
              </a:pathLst>
            </a:custGeom>
            <a:solidFill>
              <a:srgbClr val="42E3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5361478" y="2334259"/>
              <a:ext cx="640715" cy="7620"/>
            </a:xfrm>
            <a:custGeom>
              <a:avLst/>
              <a:gdLst/>
              <a:ahLst/>
              <a:cxnLst/>
              <a:rect l="l" t="t" r="r" b="b"/>
              <a:pathLst>
                <a:path w="640714" h="7619">
                  <a:moveTo>
                    <a:pt x="635923" y="0"/>
                  </a:moveTo>
                  <a:lnTo>
                    <a:pt x="4849" y="0"/>
                  </a:lnTo>
                  <a:lnTo>
                    <a:pt x="0" y="7619"/>
                  </a:lnTo>
                  <a:lnTo>
                    <a:pt x="640426" y="7619"/>
                  </a:lnTo>
                  <a:lnTo>
                    <a:pt x="635923" y="0"/>
                  </a:lnTo>
                  <a:close/>
                </a:path>
              </a:pathLst>
            </a:custGeom>
            <a:solidFill>
              <a:srgbClr val="45E2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5356629" y="2341879"/>
              <a:ext cx="650240" cy="7620"/>
            </a:xfrm>
            <a:custGeom>
              <a:avLst/>
              <a:gdLst/>
              <a:ahLst/>
              <a:cxnLst/>
              <a:rect l="l" t="t" r="r" b="b"/>
              <a:pathLst>
                <a:path w="650239" h="7619">
                  <a:moveTo>
                    <a:pt x="645275" y="0"/>
                  </a:moveTo>
                  <a:lnTo>
                    <a:pt x="4849" y="0"/>
                  </a:lnTo>
                  <a:lnTo>
                    <a:pt x="0" y="7620"/>
                  </a:lnTo>
                  <a:lnTo>
                    <a:pt x="649778" y="7620"/>
                  </a:lnTo>
                  <a:lnTo>
                    <a:pt x="645275" y="0"/>
                  </a:lnTo>
                  <a:close/>
                </a:path>
              </a:pathLst>
            </a:custGeom>
            <a:solidFill>
              <a:srgbClr val="49E1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5351780" y="2348229"/>
              <a:ext cx="659130" cy="8890"/>
            </a:xfrm>
            <a:custGeom>
              <a:avLst/>
              <a:gdLst/>
              <a:ahLst/>
              <a:cxnLst/>
              <a:rect l="l" t="t" r="r" b="b"/>
              <a:pathLst>
                <a:path w="659129" h="8889">
                  <a:moveTo>
                    <a:pt x="653876" y="0"/>
                  </a:moveTo>
                  <a:lnTo>
                    <a:pt x="5657" y="0"/>
                  </a:lnTo>
                  <a:lnTo>
                    <a:pt x="0" y="8890"/>
                  </a:lnTo>
                  <a:lnTo>
                    <a:pt x="659130" y="8890"/>
                  </a:lnTo>
                  <a:lnTo>
                    <a:pt x="653876" y="0"/>
                  </a:lnTo>
                  <a:close/>
                </a:path>
              </a:pathLst>
            </a:custGeom>
            <a:solidFill>
              <a:srgbClr val="4CE0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5349786" y="2355849"/>
              <a:ext cx="663575" cy="8890"/>
            </a:xfrm>
            <a:custGeom>
              <a:avLst/>
              <a:gdLst/>
              <a:ahLst/>
              <a:cxnLst/>
              <a:rect l="l" t="t" r="r" b="b"/>
              <a:pathLst>
                <a:path w="663575" h="8889">
                  <a:moveTo>
                    <a:pt x="663105" y="1270"/>
                  </a:moveTo>
                  <a:lnTo>
                    <a:pt x="660742" y="1270"/>
                  </a:lnTo>
                  <a:lnTo>
                    <a:pt x="660742" y="0"/>
                  </a:lnTo>
                  <a:lnTo>
                    <a:pt x="2387" y="0"/>
                  </a:lnTo>
                  <a:lnTo>
                    <a:pt x="2387" y="1270"/>
                  </a:lnTo>
                  <a:lnTo>
                    <a:pt x="0" y="1270"/>
                  </a:lnTo>
                  <a:lnTo>
                    <a:pt x="0" y="8890"/>
                  </a:lnTo>
                  <a:lnTo>
                    <a:pt x="663105" y="8890"/>
                  </a:lnTo>
                  <a:lnTo>
                    <a:pt x="663105" y="1270"/>
                  </a:lnTo>
                  <a:close/>
                </a:path>
              </a:pathLst>
            </a:custGeom>
            <a:solidFill>
              <a:srgbClr val="4FDF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5344491" y="2363469"/>
              <a:ext cx="673735" cy="7620"/>
            </a:xfrm>
            <a:custGeom>
              <a:avLst/>
              <a:gdLst/>
              <a:ahLst/>
              <a:cxnLst/>
              <a:rect l="l" t="t" r="r" b="b"/>
              <a:pathLst>
                <a:path w="673735" h="7619">
                  <a:moveTo>
                    <a:pt x="669731" y="0"/>
                  </a:moveTo>
                  <a:lnTo>
                    <a:pt x="3975" y="0"/>
                  </a:lnTo>
                  <a:lnTo>
                    <a:pt x="0" y="7619"/>
                  </a:lnTo>
                  <a:lnTo>
                    <a:pt x="673707" y="7619"/>
                  </a:lnTo>
                  <a:lnTo>
                    <a:pt x="669731" y="0"/>
                  </a:lnTo>
                  <a:close/>
                </a:path>
              </a:pathLst>
            </a:custGeom>
            <a:solidFill>
              <a:srgbClr val="52DE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5340515" y="2371089"/>
              <a:ext cx="681990" cy="7620"/>
            </a:xfrm>
            <a:custGeom>
              <a:avLst/>
              <a:gdLst/>
              <a:ahLst/>
              <a:cxnLst/>
              <a:rect l="l" t="t" r="r" b="b"/>
              <a:pathLst>
                <a:path w="681989" h="7619">
                  <a:moveTo>
                    <a:pt x="677683" y="0"/>
                  </a:moveTo>
                  <a:lnTo>
                    <a:pt x="3975" y="0"/>
                  </a:lnTo>
                  <a:lnTo>
                    <a:pt x="0" y="7620"/>
                  </a:lnTo>
                  <a:lnTo>
                    <a:pt x="681658" y="7620"/>
                  </a:lnTo>
                  <a:lnTo>
                    <a:pt x="677683" y="0"/>
                  </a:lnTo>
                  <a:close/>
                </a:path>
              </a:pathLst>
            </a:custGeom>
            <a:solidFill>
              <a:srgbClr val="55DE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5336540" y="2377439"/>
              <a:ext cx="689610" cy="8890"/>
            </a:xfrm>
            <a:custGeom>
              <a:avLst/>
              <a:gdLst/>
              <a:ahLst/>
              <a:cxnLst/>
              <a:rect l="l" t="t" r="r" b="b"/>
              <a:pathLst>
                <a:path w="689610" h="8889">
                  <a:moveTo>
                    <a:pt x="684971" y="0"/>
                  </a:moveTo>
                  <a:lnTo>
                    <a:pt x="4638" y="0"/>
                  </a:lnTo>
                  <a:lnTo>
                    <a:pt x="0" y="8889"/>
                  </a:lnTo>
                  <a:lnTo>
                    <a:pt x="689610" y="8889"/>
                  </a:lnTo>
                  <a:lnTo>
                    <a:pt x="684971" y="0"/>
                  </a:lnTo>
                  <a:close/>
                </a:path>
              </a:pathLst>
            </a:custGeom>
            <a:solidFill>
              <a:srgbClr val="58DD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5335270" y="2385059"/>
              <a:ext cx="692150" cy="7620"/>
            </a:xfrm>
            <a:custGeom>
              <a:avLst/>
              <a:gdLst/>
              <a:ahLst/>
              <a:cxnLst/>
              <a:rect l="l" t="t" r="r" b="b"/>
              <a:pathLst>
                <a:path w="692150" h="7619">
                  <a:moveTo>
                    <a:pt x="692150" y="1270"/>
                  </a:moveTo>
                  <a:lnTo>
                    <a:pt x="690537" y="1270"/>
                  </a:lnTo>
                  <a:lnTo>
                    <a:pt x="690537" y="0"/>
                  </a:lnTo>
                  <a:lnTo>
                    <a:pt x="1600" y="0"/>
                  </a:lnTo>
                  <a:lnTo>
                    <a:pt x="1600" y="1270"/>
                  </a:lnTo>
                  <a:lnTo>
                    <a:pt x="0" y="1270"/>
                  </a:lnTo>
                  <a:lnTo>
                    <a:pt x="0" y="7620"/>
                  </a:lnTo>
                  <a:lnTo>
                    <a:pt x="692150" y="7620"/>
                  </a:lnTo>
                  <a:lnTo>
                    <a:pt x="692150" y="1270"/>
                  </a:lnTo>
                  <a:close/>
                </a:path>
              </a:pathLst>
            </a:custGeom>
            <a:solidFill>
              <a:srgbClr val="5BDC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5330951" y="2392679"/>
              <a:ext cx="701040" cy="7620"/>
            </a:xfrm>
            <a:custGeom>
              <a:avLst/>
              <a:gdLst/>
              <a:ahLst/>
              <a:cxnLst/>
              <a:rect l="l" t="t" r="r" b="b"/>
              <a:pathLst>
                <a:path w="701039" h="7619">
                  <a:moveTo>
                    <a:pt x="697738" y="0"/>
                  </a:moveTo>
                  <a:lnTo>
                    <a:pt x="3048" y="0"/>
                  </a:lnTo>
                  <a:lnTo>
                    <a:pt x="0" y="7620"/>
                  </a:lnTo>
                  <a:lnTo>
                    <a:pt x="700786" y="7620"/>
                  </a:lnTo>
                  <a:lnTo>
                    <a:pt x="697738" y="0"/>
                  </a:lnTo>
                  <a:close/>
                </a:path>
              </a:pathLst>
            </a:custGeom>
            <a:solidFill>
              <a:srgbClr val="5EDB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5327903" y="2399029"/>
              <a:ext cx="707390" cy="8890"/>
            </a:xfrm>
            <a:custGeom>
              <a:avLst/>
              <a:gdLst/>
              <a:ahLst/>
              <a:cxnLst/>
              <a:rect l="l" t="t" r="r" b="b"/>
              <a:pathLst>
                <a:path w="707389" h="8889">
                  <a:moveTo>
                    <a:pt x="703326" y="0"/>
                  </a:moveTo>
                  <a:lnTo>
                    <a:pt x="3556" y="0"/>
                  </a:lnTo>
                  <a:lnTo>
                    <a:pt x="0" y="8890"/>
                  </a:lnTo>
                  <a:lnTo>
                    <a:pt x="706882" y="8890"/>
                  </a:lnTo>
                  <a:lnTo>
                    <a:pt x="703326" y="0"/>
                  </a:lnTo>
                  <a:close/>
                </a:path>
              </a:pathLst>
            </a:custGeom>
            <a:solidFill>
              <a:srgbClr val="61DA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5325364" y="2406649"/>
              <a:ext cx="712470" cy="7620"/>
            </a:xfrm>
            <a:custGeom>
              <a:avLst/>
              <a:gdLst/>
              <a:ahLst/>
              <a:cxnLst/>
              <a:rect l="l" t="t" r="r" b="b"/>
              <a:pathLst>
                <a:path w="712470" h="7619">
                  <a:moveTo>
                    <a:pt x="708914" y="0"/>
                  </a:moveTo>
                  <a:lnTo>
                    <a:pt x="3048" y="0"/>
                  </a:lnTo>
                  <a:lnTo>
                    <a:pt x="0" y="7620"/>
                  </a:lnTo>
                  <a:lnTo>
                    <a:pt x="711962" y="7620"/>
                  </a:lnTo>
                  <a:lnTo>
                    <a:pt x="708914" y="0"/>
                  </a:lnTo>
                  <a:close/>
                </a:path>
              </a:pathLst>
            </a:custGeom>
            <a:solidFill>
              <a:srgbClr val="64D9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5322814" y="2414269"/>
              <a:ext cx="717550" cy="7620"/>
            </a:xfrm>
            <a:custGeom>
              <a:avLst/>
              <a:gdLst/>
              <a:ahLst/>
              <a:cxnLst/>
              <a:rect l="l" t="t" r="r" b="b"/>
              <a:pathLst>
                <a:path w="717550" h="7619">
                  <a:moveTo>
                    <a:pt x="714511" y="0"/>
                  </a:moveTo>
                  <a:lnTo>
                    <a:pt x="2549" y="0"/>
                  </a:lnTo>
                  <a:lnTo>
                    <a:pt x="1025" y="3809"/>
                  </a:lnTo>
                  <a:lnTo>
                    <a:pt x="0" y="7619"/>
                  </a:lnTo>
                  <a:lnTo>
                    <a:pt x="717061" y="7619"/>
                  </a:lnTo>
                  <a:lnTo>
                    <a:pt x="716035" y="3809"/>
                  </a:lnTo>
                  <a:lnTo>
                    <a:pt x="714511" y="0"/>
                  </a:lnTo>
                  <a:close/>
                </a:path>
              </a:pathLst>
            </a:custGeom>
            <a:solidFill>
              <a:srgbClr val="68D9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5320762" y="2421889"/>
              <a:ext cx="721360" cy="7620"/>
            </a:xfrm>
            <a:custGeom>
              <a:avLst/>
              <a:gdLst/>
              <a:ahLst/>
              <a:cxnLst/>
              <a:rect l="l" t="t" r="r" b="b"/>
              <a:pathLst>
                <a:path w="721360" h="7619">
                  <a:moveTo>
                    <a:pt x="719113" y="0"/>
                  </a:moveTo>
                  <a:lnTo>
                    <a:pt x="2051" y="0"/>
                  </a:lnTo>
                  <a:lnTo>
                    <a:pt x="0" y="7620"/>
                  </a:lnTo>
                  <a:lnTo>
                    <a:pt x="721164" y="7620"/>
                  </a:lnTo>
                  <a:lnTo>
                    <a:pt x="719113" y="0"/>
                  </a:lnTo>
                  <a:close/>
                </a:path>
              </a:pathLst>
            </a:custGeom>
            <a:solidFill>
              <a:srgbClr val="6BD8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5319053" y="2428239"/>
              <a:ext cx="725170" cy="7620"/>
            </a:xfrm>
            <a:custGeom>
              <a:avLst/>
              <a:gdLst/>
              <a:ahLst/>
              <a:cxnLst/>
              <a:rect l="l" t="t" r="r" b="b"/>
              <a:pathLst>
                <a:path w="725170" h="7619">
                  <a:moveTo>
                    <a:pt x="722532" y="0"/>
                  </a:moveTo>
                  <a:lnTo>
                    <a:pt x="2051" y="0"/>
                  </a:lnTo>
                  <a:lnTo>
                    <a:pt x="0" y="7620"/>
                  </a:lnTo>
                  <a:lnTo>
                    <a:pt x="724583" y="7620"/>
                  </a:lnTo>
                  <a:lnTo>
                    <a:pt x="722532" y="0"/>
                  </a:lnTo>
                  <a:close/>
                </a:path>
              </a:pathLst>
            </a:custGeom>
            <a:solidFill>
              <a:srgbClr val="6ED7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5317001" y="2435859"/>
              <a:ext cx="728980" cy="7620"/>
            </a:xfrm>
            <a:custGeom>
              <a:avLst/>
              <a:gdLst/>
              <a:ahLst/>
              <a:cxnLst/>
              <a:rect l="l" t="t" r="r" b="b"/>
              <a:pathLst>
                <a:path w="728979" h="7619">
                  <a:moveTo>
                    <a:pt x="726635" y="0"/>
                  </a:moveTo>
                  <a:lnTo>
                    <a:pt x="2051" y="0"/>
                  </a:lnTo>
                  <a:lnTo>
                    <a:pt x="0" y="7619"/>
                  </a:lnTo>
                  <a:lnTo>
                    <a:pt x="728686" y="7619"/>
                  </a:lnTo>
                  <a:lnTo>
                    <a:pt x="726635" y="0"/>
                  </a:lnTo>
                  <a:close/>
                </a:path>
              </a:pathLst>
            </a:custGeom>
            <a:solidFill>
              <a:srgbClr val="71D6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5314950" y="2443479"/>
              <a:ext cx="732790" cy="7620"/>
            </a:xfrm>
            <a:custGeom>
              <a:avLst/>
              <a:gdLst/>
              <a:ahLst/>
              <a:cxnLst/>
              <a:rect l="l" t="t" r="r" b="b"/>
              <a:pathLst>
                <a:path w="732789" h="7619">
                  <a:moveTo>
                    <a:pt x="730738" y="0"/>
                  </a:moveTo>
                  <a:lnTo>
                    <a:pt x="2051" y="0"/>
                  </a:lnTo>
                  <a:lnTo>
                    <a:pt x="0" y="7620"/>
                  </a:lnTo>
                  <a:lnTo>
                    <a:pt x="732789" y="7620"/>
                  </a:lnTo>
                  <a:lnTo>
                    <a:pt x="730738" y="0"/>
                  </a:lnTo>
                  <a:close/>
                </a:path>
              </a:pathLst>
            </a:custGeom>
            <a:solidFill>
              <a:srgbClr val="74D5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5314353" y="2449829"/>
              <a:ext cx="734695" cy="8890"/>
            </a:xfrm>
            <a:custGeom>
              <a:avLst/>
              <a:gdLst/>
              <a:ahLst/>
              <a:cxnLst/>
              <a:rect l="l" t="t" r="r" b="b"/>
              <a:pathLst>
                <a:path w="734695" h="8889">
                  <a:moveTo>
                    <a:pt x="734110" y="1270"/>
                  </a:moveTo>
                  <a:lnTo>
                    <a:pt x="733209" y="1270"/>
                  </a:lnTo>
                  <a:lnTo>
                    <a:pt x="733209" y="0"/>
                  </a:lnTo>
                  <a:lnTo>
                    <a:pt x="762" y="0"/>
                  </a:lnTo>
                  <a:lnTo>
                    <a:pt x="762" y="1270"/>
                  </a:lnTo>
                  <a:lnTo>
                    <a:pt x="0" y="1270"/>
                  </a:lnTo>
                  <a:lnTo>
                    <a:pt x="0" y="8890"/>
                  </a:lnTo>
                  <a:lnTo>
                    <a:pt x="734110" y="8890"/>
                  </a:lnTo>
                  <a:lnTo>
                    <a:pt x="734110" y="1270"/>
                  </a:lnTo>
                  <a:close/>
                </a:path>
              </a:pathLst>
            </a:custGeom>
            <a:solidFill>
              <a:srgbClr val="77D4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5312800" y="2457449"/>
              <a:ext cx="737870" cy="7620"/>
            </a:xfrm>
            <a:custGeom>
              <a:avLst/>
              <a:gdLst/>
              <a:ahLst/>
              <a:cxnLst/>
              <a:rect l="l" t="t" r="r" b="b"/>
              <a:pathLst>
                <a:path w="737870" h="7619">
                  <a:moveTo>
                    <a:pt x="736160" y="0"/>
                  </a:moveTo>
                  <a:lnTo>
                    <a:pt x="1172" y="0"/>
                  </a:lnTo>
                  <a:lnTo>
                    <a:pt x="0" y="7620"/>
                  </a:lnTo>
                  <a:lnTo>
                    <a:pt x="737625" y="7620"/>
                  </a:lnTo>
                  <a:lnTo>
                    <a:pt x="736160" y="0"/>
                  </a:lnTo>
                  <a:close/>
                </a:path>
              </a:pathLst>
            </a:custGeom>
            <a:solidFill>
              <a:srgbClr val="7AD3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5311628" y="2465069"/>
              <a:ext cx="740410" cy="7620"/>
            </a:xfrm>
            <a:custGeom>
              <a:avLst/>
              <a:gdLst/>
              <a:ahLst/>
              <a:cxnLst/>
              <a:rect l="l" t="t" r="r" b="b"/>
              <a:pathLst>
                <a:path w="740410" h="7619">
                  <a:moveTo>
                    <a:pt x="738798" y="0"/>
                  </a:moveTo>
                  <a:lnTo>
                    <a:pt x="1172" y="0"/>
                  </a:lnTo>
                  <a:lnTo>
                    <a:pt x="0" y="7619"/>
                  </a:lnTo>
                  <a:lnTo>
                    <a:pt x="740263" y="7619"/>
                  </a:lnTo>
                  <a:lnTo>
                    <a:pt x="738798" y="0"/>
                  </a:lnTo>
                  <a:close/>
                </a:path>
              </a:pathLst>
            </a:custGeom>
            <a:solidFill>
              <a:srgbClr val="7DD3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5310456" y="2472689"/>
              <a:ext cx="742950" cy="7620"/>
            </a:xfrm>
            <a:custGeom>
              <a:avLst/>
              <a:gdLst/>
              <a:ahLst/>
              <a:cxnLst/>
              <a:rect l="l" t="t" r="r" b="b"/>
              <a:pathLst>
                <a:path w="742950" h="7619">
                  <a:moveTo>
                    <a:pt x="741435" y="0"/>
                  </a:moveTo>
                  <a:lnTo>
                    <a:pt x="1172" y="0"/>
                  </a:lnTo>
                  <a:lnTo>
                    <a:pt x="0" y="7620"/>
                  </a:lnTo>
                  <a:lnTo>
                    <a:pt x="742901" y="7620"/>
                  </a:lnTo>
                  <a:lnTo>
                    <a:pt x="741435" y="0"/>
                  </a:lnTo>
                  <a:close/>
                </a:path>
              </a:pathLst>
            </a:custGeom>
            <a:solidFill>
              <a:srgbClr val="80D2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5309819" y="2479039"/>
              <a:ext cx="744855" cy="7620"/>
            </a:xfrm>
            <a:custGeom>
              <a:avLst/>
              <a:gdLst/>
              <a:ahLst/>
              <a:cxnLst/>
              <a:rect l="l" t="t" r="r" b="b"/>
              <a:pathLst>
                <a:path w="744854" h="7619">
                  <a:moveTo>
                    <a:pt x="744308" y="5080"/>
                  </a:moveTo>
                  <a:lnTo>
                    <a:pt x="743775" y="5080"/>
                  </a:lnTo>
                  <a:lnTo>
                    <a:pt x="743775" y="0"/>
                  </a:lnTo>
                  <a:lnTo>
                    <a:pt x="431" y="0"/>
                  </a:lnTo>
                  <a:lnTo>
                    <a:pt x="431" y="5080"/>
                  </a:lnTo>
                  <a:lnTo>
                    <a:pt x="0" y="5080"/>
                  </a:lnTo>
                  <a:lnTo>
                    <a:pt x="0" y="7620"/>
                  </a:lnTo>
                  <a:lnTo>
                    <a:pt x="744308" y="7620"/>
                  </a:lnTo>
                  <a:lnTo>
                    <a:pt x="744308" y="5080"/>
                  </a:lnTo>
                  <a:close/>
                </a:path>
              </a:pathLst>
            </a:custGeom>
            <a:solidFill>
              <a:srgbClr val="83D1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5309507" y="2486659"/>
              <a:ext cx="745490" cy="7620"/>
            </a:xfrm>
            <a:custGeom>
              <a:avLst/>
              <a:gdLst/>
              <a:ahLst/>
              <a:cxnLst/>
              <a:rect l="l" t="t" r="r" b="b"/>
              <a:pathLst>
                <a:path w="745489" h="7619">
                  <a:moveTo>
                    <a:pt x="744673" y="0"/>
                  </a:moveTo>
                  <a:lnTo>
                    <a:pt x="272" y="0"/>
                  </a:lnTo>
                  <a:lnTo>
                    <a:pt x="0" y="7619"/>
                  </a:lnTo>
                  <a:lnTo>
                    <a:pt x="744945" y="7619"/>
                  </a:lnTo>
                  <a:lnTo>
                    <a:pt x="744673" y="0"/>
                  </a:lnTo>
                  <a:close/>
                </a:path>
              </a:pathLst>
            </a:custGeom>
            <a:solidFill>
              <a:srgbClr val="86D0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5309235" y="2494279"/>
              <a:ext cx="745490" cy="7620"/>
            </a:xfrm>
            <a:custGeom>
              <a:avLst/>
              <a:gdLst/>
              <a:ahLst/>
              <a:cxnLst/>
              <a:rect l="l" t="t" r="r" b="b"/>
              <a:pathLst>
                <a:path w="745489" h="7619">
                  <a:moveTo>
                    <a:pt x="745217" y="0"/>
                  </a:moveTo>
                  <a:lnTo>
                    <a:pt x="272" y="0"/>
                  </a:lnTo>
                  <a:lnTo>
                    <a:pt x="0" y="7620"/>
                  </a:lnTo>
                  <a:lnTo>
                    <a:pt x="745489" y="7620"/>
                  </a:lnTo>
                  <a:lnTo>
                    <a:pt x="745217" y="0"/>
                  </a:lnTo>
                  <a:close/>
                </a:path>
              </a:pathLst>
            </a:custGeom>
            <a:solidFill>
              <a:srgbClr val="8ACF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5308962" y="2501899"/>
              <a:ext cx="746125" cy="7620"/>
            </a:xfrm>
            <a:custGeom>
              <a:avLst/>
              <a:gdLst/>
              <a:ahLst/>
              <a:cxnLst/>
              <a:rect l="l" t="t" r="r" b="b"/>
              <a:pathLst>
                <a:path w="746125" h="7619">
                  <a:moveTo>
                    <a:pt x="745762" y="0"/>
                  </a:moveTo>
                  <a:lnTo>
                    <a:pt x="272" y="0"/>
                  </a:lnTo>
                  <a:lnTo>
                    <a:pt x="0" y="7620"/>
                  </a:lnTo>
                  <a:lnTo>
                    <a:pt x="746034" y="7620"/>
                  </a:lnTo>
                  <a:lnTo>
                    <a:pt x="745762" y="0"/>
                  </a:lnTo>
                  <a:close/>
                </a:path>
              </a:pathLst>
            </a:custGeom>
            <a:solidFill>
              <a:srgbClr val="8DCE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5308736" y="2508249"/>
              <a:ext cx="746760" cy="7620"/>
            </a:xfrm>
            <a:custGeom>
              <a:avLst/>
              <a:gdLst/>
              <a:ahLst/>
              <a:cxnLst/>
              <a:rect l="l" t="t" r="r" b="b"/>
              <a:pathLst>
                <a:path w="746760" h="7619">
                  <a:moveTo>
                    <a:pt x="746215" y="0"/>
                  </a:moveTo>
                  <a:lnTo>
                    <a:pt x="272" y="0"/>
                  </a:lnTo>
                  <a:lnTo>
                    <a:pt x="0" y="7620"/>
                  </a:lnTo>
                  <a:lnTo>
                    <a:pt x="746487" y="7620"/>
                  </a:lnTo>
                  <a:lnTo>
                    <a:pt x="746215" y="0"/>
                  </a:lnTo>
                  <a:close/>
                </a:path>
              </a:pathLst>
            </a:custGeom>
            <a:solidFill>
              <a:srgbClr val="90CE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5308663" y="2515869"/>
              <a:ext cx="746760" cy="7620"/>
            </a:xfrm>
            <a:custGeom>
              <a:avLst/>
              <a:gdLst/>
              <a:ahLst/>
              <a:cxnLst/>
              <a:rect l="l" t="t" r="r" b="b"/>
              <a:pathLst>
                <a:path w="746760" h="7619">
                  <a:moveTo>
                    <a:pt x="74662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746620" y="7620"/>
                  </a:lnTo>
                  <a:lnTo>
                    <a:pt x="746620" y="3810"/>
                  </a:lnTo>
                  <a:lnTo>
                    <a:pt x="746620" y="0"/>
                  </a:lnTo>
                  <a:close/>
                </a:path>
              </a:pathLst>
            </a:custGeom>
            <a:solidFill>
              <a:srgbClr val="93CD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5308736" y="2523489"/>
              <a:ext cx="746760" cy="7620"/>
            </a:xfrm>
            <a:custGeom>
              <a:avLst/>
              <a:gdLst/>
              <a:ahLst/>
              <a:cxnLst/>
              <a:rect l="l" t="t" r="r" b="b"/>
              <a:pathLst>
                <a:path w="746760" h="7619">
                  <a:moveTo>
                    <a:pt x="746487" y="0"/>
                  </a:moveTo>
                  <a:lnTo>
                    <a:pt x="0" y="0"/>
                  </a:lnTo>
                  <a:lnTo>
                    <a:pt x="272" y="7620"/>
                  </a:lnTo>
                  <a:lnTo>
                    <a:pt x="746215" y="7620"/>
                  </a:lnTo>
                  <a:lnTo>
                    <a:pt x="746487" y="0"/>
                  </a:lnTo>
                  <a:close/>
                </a:path>
              </a:pathLst>
            </a:custGeom>
            <a:solidFill>
              <a:srgbClr val="95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5308962" y="2529839"/>
              <a:ext cx="746125" cy="7620"/>
            </a:xfrm>
            <a:custGeom>
              <a:avLst/>
              <a:gdLst/>
              <a:ahLst/>
              <a:cxnLst/>
              <a:rect l="l" t="t" r="r" b="b"/>
              <a:pathLst>
                <a:path w="746125" h="7619">
                  <a:moveTo>
                    <a:pt x="746034" y="0"/>
                  </a:moveTo>
                  <a:lnTo>
                    <a:pt x="0" y="0"/>
                  </a:lnTo>
                  <a:lnTo>
                    <a:pt x="272" y="7620"/>
                  </a:lnTo>
                  <a:lnTo>
                    <a:pt x="745762" y="7620"/>
                  </a:lnTo>
                  <a:lnTo>
                    <a:pt x="746034" y="0"/>
                  </a:lnTo>
                  <a:close/>
                </a:path>
              </a:pathLst>
            </a:custGeom>
            <a:solidFill>
              <a:srgbClr val="92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5309235" y="2537459"/>
              <a:ext cx="745490" cy="7620"/>
            </a:xfrm>
            <a:custGeom>
              <a:avLst/>
              <a:gdLst/>
              <a:ahLst/>
              <a:cxnLst/>
              <a:rect l="l" t="t" r="r" b="b"/>
              <a:pathLst>
                <a:path w="745489" h="7619">
                  <a:moveTo>
                    <a:pt x="745489" y="0"/>
                  </a:moveTo>
                  <a:lnTo>
                    <a:pt x="0" y="0"/>
                  </a:lnTo>
                  <a:lnTo>
                    <a:pt x="272" y="7619"/>
                  </a:lnTo>
                  <a:lnTo>
                    <a:pt x="745217" y="7619"/>
                  </a:lnTo>
                  <a:lnTo>
                    <a:pt x="745489" y="0"/>
                  </a:lnTo>
                  <a:close/>
                </a:path>
              </a:pathLst>
            </a:custGeom>
            <a:solidFill>
              <a:srgbClr val="8FCD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5309507" y="2545079"/>
              <a:ext cx="745490" cy="7620"/>
            </a:xfrm>
            <a:custGeom>
              <a:avLst/>
              <a:gdLst/>
              <a:ahLst/>
              <a:cxnLst/>
              <a:rect l="l" t="t" r="r" b="b"/>
              <a:pathLst>
                <a:path w="745489" h="7619">
                  <a:moveTo>
                    <a:pt x="744945" y="0"/>
                  </a:moveTo>
                  <a:lnTo>
                    <a:pt x="0" y="0"/>
                  </a:lnTo>
                  <a:lnTo>
                    <a:pt x="272" y="7620"/>
                  </a:lnTo>
                  <a:lnTo>
                    <a:pt x="744673" y="7620"/>
                  </a:lnTo>
                  <a:lnTo>
                    <a:pt x="744945" y="0"/>
                  </a:lnTo>
                  <a:close/>
                </a:path>
              </a:pathLst>
            </a:custGeom>
            <a:solidFill>
              <a:srgbClr val="8CCE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5309794" y="2551429"/>
              <a:ext cx="744855" cy="8890"/>
            </a:xfrm>
            <a:custGeom>
              <a:avLst/>
              <a:gdLst/>
              <a:ahLst/>
              <a:cxnLst/>
              <a:rect l="l" t="t" r="r" b="b"/>
              <a:pathLst>
                <a:path w="744854" h="8889">
                  <a:moveTo>
                    <a:pt x="74435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444" y="3810"/>
                  </a:lnTo>
                  <a:lnTo>
                    <a:pt x="444" y="8890"/>
                  </a:lnTo>
                  <a:lnTo>
                    <a:pt x="743813" y="8890"/>
                  </a:lnTo>
                  <a:lnTo>
                    <a:pt x="743813" y="3810"/>
                  </a:lnTo>
                  <a:lnTo>
                    <a:pt x="744359" y="3810"/>
                  </a:lnTo>
                  <a:lnTo>
                    <a:pt x="744359" y="0"/>
                  </a:lnTo>
                  <a:close/>
                </a:path>
              </a:pathLst>
            </a:custGeom>
            <a:solidFill>
              <a:srgbClr val="89CF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5310434" y="2559049"/>
              <a:ext cx="742950" cy="7620"/>
            </a:xfrm>
            <a:custGeom>
              <a:avLst/>
              <a:gdLst/>
              <a:ahLst/>
              <a:cxnLst/>
              <a:rect l="l" t="t" r="r" b="b"/>
              <a:pathLst>
                <a:path w="742950" h="7619">
                  <a:moveTo>
                    <a:pt x="742950" y="0"/>
                  </a:moveTo>
                  <a:lnTo>
                    <a:pt x="0" y="0"/>
                  </a:lnTo>
                  <a:lnTo>
                    <a:pt x="1128" y="7620"/>
                  </a:lnTo>
                  <a:lnTo>
                    <a:pt x="741538" y="7620"/>
                  </a:lnTo>
                  <a:lnTo>
                    <a:pt x="742950" y="0"/>
                  </a:lnTo>
                  <a:close/>
                </a:path>
              </a:pathLst>
            </a:custGeom>
            <a:solidFill>
              <a:srgbClr val="86D0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5311563" y="2566669"/>
              <a:ext cx="740410" cy="7620"/>
            </a:xfrm>
            <a:custGeom>
              <a:avLst/>
              <a:gdLst/>
              <a:ahLst/>
              <a:cxnLst/>
              <a:rect l="l" t="t" r="r" b="b"/>
              <a:pathLst>
                <a:path w="740410" h="7619">
                  <a:moveTo>
                    <a:pt x="740409" y="0"/>
                  </a:moveTo>
                  <a:lnTo>
                    <a:pt x="0" y="0"/>
                  </a:lnTo>
                  <a:lnTo>
                    <a:pt x="1128" y="7619"/>
                  </a:lnTo>
                  <a:lnTo>
                    <a:pt x="738998" y="7619"/>
                  </a:lnTo>
                  <a:lnTo>
                    <a:pt x="740409" y="0"/>
                  </a:lnTo>
                  <a:close/>
                </a:path>
              </a:pathLst>
            </a:custGeom>
            <a:solidFill>
              <a:srgbClr val="83D0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5312504" y="2573019"/>
              <a:ext cx="738505" cy="8890"/>
            </a:xfrm>
            <a:custGeom>
              <a:avLst/>
              <a:gdLst/>
              <a:ahLst/>
              <a:cxnLst/>
              <a:rect l="l" t="t" r="r" b="b"/>
              <a:pathLst>
                <a:path w="738504" h="8889">
                  <a:moveTo>
                    <a:pt x="738293" y="0"/>
                  </a:moveTo>
                  <a:lnTo>
                    <a:pt x="0" y="0"/>
                  </a:lnTo>
                  <a:lnTo>
                    <a:pt x="1317" y="8889"/>
                  </a:lnTo>
                  <a:lnTo>
                    <a:pt x="736647" y="8889"/>
                  </a:lnTo>
                  <a:lnTo>
                    <a:pt x="738293" y="0"/>
                  </a:lnTo>
                  <a:close/>
                </a:path>
              </a:pathLst>
            </a:custGeom>
            <a:solidFill>
              <a:srgbClr val="80D1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5313632" y="2580639"/>
              <a:ext cx="735965" cy="8890"/>
            </a:xfrm>
            <a:custGeom>
              <a:avLst/>
              <a:gdLst/>
              <a:ahLst/>
              <a:cxnLst/>
              <a:rect l="l" t="t" r="r" b="b"/>
              <a:pathLst>
                <a:path w="735964" h="8889">
                  <a:moveTo>
                    <a:pt x="735753" y="0"/>
                  </a:moveTo>
                  <a:lnTo>
                    <a:pt x="0" y="0"/>
                  </a:lnTo>
                  <a:lnTo>
                    <a:pt x="1317" y="8889"/>
                  </a:lnTo>
                  <a:lnTo>
                    <a:pt x="734107" y="8889"/>
                  </a:lnTo>
                  <a:lnTo>
                    <a:pt x="735753" y="0"/>
                  </a:lnTo>
                  <a:close/>
                </a:path>
              </a:pathLst>
            </a:custGeom>
            <a:solidFill>
              <a:srgbClr val="7DD2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5314848" y="2588259"/>
              <a:ext cx="733425" cy="7620"/>
            </a:xfrm>
            <a:custGeom>
              <a:avLst/>
              <a:gdLst/>
              <a:ahLst/>
              <a:cxnLst/>
              <a:rect l="l" t="t" r="r" b="b"/>
              <a:pathLst>
                <a:path w="733425" h="7619">
                  <a:moveTo>
                    <a:pt x="733005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990" y="1270"/>
                  </a:lnTo>
                  <a:lnTo>
                    <a:pt x="990" y="7620"/>
                  </a:lnTo>
                  <a:lnTo>
                    <a:pt x="732002" y="7620"/>
                  </a:lnTo>
                  <a:lnTo>
                    <a:pt x="732002" y="1270"/>
                  </a:lnTo>
                  <a:lnTo>
                    <a:pt x="733005" y="1270"/>
                  </a:lnTo>
                  <a:lnTo>
                    <a:pt x="733005" y="0"/>
                  </a:lnTo>
                  <a:close/>
                </a:path>
              </a:pathLst>
            </a:custGeom>
            <a:solidFill>
              <a:srgbClr val="7AD3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5316727" y="2595879"/>
              <a:ext cx="729615" cy="7620"/>
            </a:xfrm>
            <a:custGeom>
              <a:avLst/>
              <a:gdLst/>
              <a:ahLst/>
              <a:cxnLst/>
              <a:rect l="l" t="t" r="r" b="b"/>
              <a:pathLst>
                <a:path w="729614" h="7619">
                  <a:moveTo>
                    <a:pt x="729234" y="0"/>
                  </a:moveTo>
                  <a:lnTo>
                    <a:pt x="0" y="0"/>
                  </a:lnTo>
                  <a:lnTo>
                    <a:pt x="2133" y="7620"/>
                  </a:lnTo>
                  <a:lnTo>
                    <a:pt x="727100" y="7620"/>
                  </a:lnTo>
                  <a:lnTo>
                    <a:pt x="729234" y="0"/>
                  </a:lnTo>
                  <a:close/>
                </a:path>
              </a:pathLst>
            </a:custGeom>
            <a:solidFill>
              <a:srgbClr val="76D4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5318505" y="2602229"/>
              <a:ext cx="725805" cy="8890"/>
            </a:xfrm>
            <a:custGeom>
              <a:avLst/>
              <a:gdLst/>
              <a:ahLst/>
              <a:cxnLst/>
              <a:rect l="l" t="t" r="r" b="b"/>
              <a:pathLst>
                <a:path w="725804" h="8889">
                  <a:moveTo>
                    <a:pt x="725678" y="0"/>
                  </a:moveTo>
                  <a:lnTo>
                    <a:pt x="0" y="0"/>
                  </a:lnTo>
                  <a:lnTo>
                    <a:pt x="2489" y="8890"/>
                  </a:lnTo>
                  <a:lnTo>
                    <a:pt x="723188" y="8890"/>
                  </a:lnTo>
                  <a:lnTo>
                    <a:pt x="725678" y="0"/>
                  </a:lnTo>
                  <a:close/>
                </a:path>
              </a:pathLst>
            </a:custGeom>
            <a:solidFill>
              <a:srgbClr val="73D5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5320639" y="2609849"/>
              <a:ext cx="721995" cy="7620"/>
            </a:xfrm>
            <a:custGeom>
              <a:avLst/>
              <a:gdLst/>
              <a:ahLst/>
              <a:cxnLst/>
              <a:rect l="l" t="t" r="r" b="b"/>
              <a:pathLst>
                <a:path w="721995" h="7619">
                  <a:moveTo>
                    <a:pt x="721410" y="0"/>
                  </a:moveTo>
                  <a:lnTo>
                    <a:pt x="0" y="0"/>
                  </a:lnTo>
                  <a:lnTo>
                    <a:pt x="2133" y="7620"/>
                  </a:lnTo>
                  <a:lnTo>
                    <a:pt x="719277" y="7620"/>
                  </a:lnTo>
                  <a:lnTo>
                    <a:pt x="721410" y="0"/>
                  </a:lnTo>
                  <a:close/>
                </a:path>
              </a:pathLst>
            </a:custGeom>
            <a:solidFill>
              <a:srgbClr val="70D5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5323306" y="2617469"/>
              <a:ext cx="716280" cy="7620"/>
            </a:xfrm>
            <a:custGeom>
              <a:avLst/>
              <a:gdLst/>
              <a:ahLst/>
              <a:cxnLst/>
              <a:rect l="l" t="t" r="r" b="b"/>
              <a:pathLst>
                <a:path w="716279" h="7619">
                  <a:moveTo>
                    <a:pt x="716076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" y="3810"/>
                  </a:lnTo>
                  <a:lnTo>
                    <a:pt x="1295" y="7620"/>
                  </a:lnTo>
                  <a:lnTo>
                    <a:pt x="714781" y="7620"/>
                  </a:lnTo>
                  <a:lnTo>
                    <a:pt x="714781" y="3810"/>
                  </a:lnTo>
                  <a:lnTo>
                    <a:pt x="716076" y="3810"/>
                  </a:lnTo>
                  <a:lnTo>
                    <a:pt x="716076" y="0"/>
                  </a:lnTo>
                  <a:close/>
                </a:path>
              </a:pathLst>
            </a:custGeom>
            <a:solidFill>
              <a:srgbClr val="6DD6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5324855" y="2623819"/>
              <a:ext cx="713105" cy="8890"/>
            </a:xfrm>
            <a:custGeom>
              <a:avLst/>
              <a:gdLst/>
              <a:ahLst/>
              <a:cxnLst/>
              <a:rect l="l" t="t" r="r" b="b"/>
              <a:pathLst>
                <a:path w="713104" h="8889">
                  <a:moveTo>
                    <a:pt x="712977" y="0"/>
                  </a:moveTo>
                  <a:lnTo>
                    <a:pt x="0" y="0"/>
                  </a:lnTo>
                  <a:lnTo>
                    <a:pt x="3555" y="8889"/>
                  </a:lnTo>
                  <a:lnTo>
                    <a:pt x="709421" y="8889"/>
                  </a:lnTo>
                  <a:lnTo>
                    <a:pt x="712977" y="0"/>
                  </a:lnTo>
                  <a:close/>
                </a:path>
              </a:pathLst>
            </a:custGeom>
            <a:solidFill>
              <a:srgbClr val="6AD7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5327903" y="2631439"/>
              <a:ext cx="707390" cy="8890"/>
            </a:xfrm>
            <a:custGeom>
              <a:avLst/>
              <a:gdLst/>
              <a:ahLst/>
              <a:cxnLst/>
              <a:rect l="l" t="t" r="r" b="b"/>
              <a:pathLst>
                <a:path w="707389" h="8889">
                  <a:moveTo>
                    <a:pt x="706882" y="0"/>
                  </a:moveTo>
                  <a:lnTo>
                    <a:pt x="0" y="0"/>
                  </a:lnTo>
                  <a:lnTo>
                    <a:pt x="3556" y="8889"/>
                  </a:lnTo>
                  <a:lnTo>
                    <a:pt x="703326" y="8889"/>
                  </a:lnTo>
                  <a:lnTo>
                    <a:pt x="706882" y="0"/>
                  </a:lnTo>
                  <a:close/>
                </a:path>
              </a:pathLst>
            </a:custGeom>
            <a:solidFill>
              <a:srgbClr val="67D8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5330951" y="2639059"/>
              <a:ext cx="701040" cy="7620"/>
            </a:xfrm>
            <a:custGeom>
              <a:avLst/>
              <a:gdLst/>
              <a:ahLst/>
              <a:cxnLst/>
              <a:rect l="l" t="t" r="r" b="b"/>
              <a:pathLst>
                <a:path w="701039" h="7619">
                  <a:moveTo>
                    <a:pt x="700786" y="0"/>
                  </a:moveTo>
                  <a:lnTo>
                    <a:pt x="0" y="0"/>
                  </a:lnTo>
                  <a:lnTo>
                    <a:pt x="3048" y="7619"/>
                  </a:lnTo>
                  <a:lnTo>
                    <a:pt x="697738" y="7619"/>
                  </a:lnTo>
                  <a:lnTo>
                    <a:pt x="700786" y="0"/>
                  </a:lnTo>
                  <a:close/>
                </a:path>
              </a:pathLst>
            </a:custGeom>
            <a:solidFill>
              <a:srgbClr val="64D9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5334000" y="2646679"/>
              <a:ext cx="694690" cy="7620"/>
            </a:xfrm>
            <a:custGeom>
              <a:avLst/>
              <a:gdLst/>
              <a:ahLst/>
              <a:cxnLst/>
              <a:rect l="l" t="t" r="r" b="b"/>
              <a:pathLst>
                <a:path w="694689" h="7619">
                  <a:moveTo>
                    <a:pt x="694689" y="0"/>
                  </a:moveTo>
                  <a:lnTo>
                    <a:pt x="0" y="0"/>
                  </a:lnTo>
                  <a:lnTo>
                    <a:pt x="2539" y="6350"/>
                  </a:lnTo>
                  <a:lnTo>
                    <a:pt x="3202" y="7620"/>
                  </a:lnTo>
                  <a:lnTo>
                    <a:pt x="691487" y="7620"/>
                  </a:lnTo>
                  <a:lnTo>
                    <a:pt x="692150" y="6350"/>
                  </a:lnTo>
                  <a:lnTo>
                    <a:pt x="694689" y="0"/>
                  </a:lnTo>
                  <a:close/>
                </a:path>
              </a:pathLst>
            </a:custGeom>
            <a:solidFill>
              <a:srgbClr val="61DA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5336540" y="2653029"/>
              <a:ext cx="689610" cy="8890"/>
            </a:xfrm>
            <a:custGeom>
              <a:avLst/>
              <a:gdLst/>
              <a:ahLst/>
              <a:cxnLst/>
              <a:rect l="l" t="t" r="r" b="b"/>
              <a:pathLst>
                <a:path w="689610" h="8889">
                  <a:moveTo>
                    <a:pt x="689610" y="0"/>
                  </a:moveTo>
                  <a:lnTo>
                    <a:pt x="0" y="0"/>
                  </a:lnTo>
                  <a:lnTo>
                    <a:pt x="4638" y="8890"/>
                  </a:lnTo>
                  <a:lnTo>
                    <a:pt x="684971" y="8890"/>
                  </a:lnTo>
                  <a:lnTo>
                    <a:pt x="689610" y="0"/>
                  </a:lnTo>
                  <a:close/>
                </a:path>
              </a:pathLst>
            </a:custGeom>
            <a:solidFill>
              <a:srgbClr val="5EDB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5340515" y="2660649"/>
              <a:ext cx="681990" cy="7620"/>
            </a:xfrm>
            <a:custGeom>
              <a:avLst/>
              <a:gdLst/>
              <a:ahLst/>
              <a:cxnLst/>
              <a:rect l="l" t="t" r="r" b="b"/>
              <a:pathLst>
                <a:path w="681989" h="7619">
                  <a:moveTo>
                    <a:pt x="681658" y="0"/>
                  </a:moveTo>
                  <a:lnTo>
                    <a:pt x="0" y="0"/>
                  </a:lnTo>
                  <a:lnTo>
                    <a:pt x="3975" y="7620"/>
                  </a:lnTo>
                  <a:lnTo>
                    <a:pt x="677683" y="7620"/>
                  </a:lnTo>
                  <a:lnTo>
                    <a:pt x="681658" y="0"/>
                  </a:lnTo>
                  <a:close/>
                </a:path>
              </a:pathLst>
            </a:custGeom>
            <a:solidFill>
              <a:srgbClr val="5BDB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5344491" y="2668269"/>
              <a:ext cx="673735" cy="7620"/>
            </a:xfrm>
            <a:custGeom>
              <a:avLst/>
              <a:gdLst/>
              <a:ahLst/>
              <a:cxnLst/>
              <a:rect l="l" t="t" r="r" b="b"/>
              <a:pathLst>
                <a:path w="673735" h="7619">
                  <a:moveTo>
                    <a:pt x="673707" y="0"/>
                  </a:moveTo>
                  <a:lnTo>
                    <a:pt x="0" y="0"/>
                  </a:lnTo>
                  <a:lnTo>
                    <a:pt x="3975" y="7619"/>
                  </a:lnTo>
                  <a:lnTo>
                    <a:pt x="669731" y="7619"/>
                  </a:lnTo>
                  <a:lnTo>
                    <a:pt x="673707" y="0"/>
                  </a:lnTo>
                  <a:close/>
                </a:path>
              </a:pathLst>
            </a:custGeom>
            <a:solidFill>
              <a:srgbClr val="58DC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5347804" y="2674619"/>
              <a:ext cx="667385" cy="8890"/>
            </a:xfrm>
            <a:custGeom>
              <a:avLst/>
              <a:gdLst/>
              <a:ahLst/>
              <a:cxnLst/>
              <a:rect l="l" t="t" r="r" b="b"/>
              <a:pathLst>
                <a:path w="667385" h="8889">
                  <a:moveTo>
                    <a:pt x="667081" y="0"/>
                  </a:moveTo>
                  <a:lnTo>
                    <a:pt x="0" y="0"/>
                  </a:lnTo>
                  <a:lnTo>
                    <a:pt x="3975" y="7619"/>
                  </a:lnTo>
                  <a:lnTo>
                    <a:pt x="4783" y="8889"/>
                  </a:lnTo>
                  <a:lnTo>
                    <a:pt x="662355" y="8889"/>
                  </a:lnTo>
                  <a:lnTo>
                    <a:pt x="663105" y="7619"/>
                  </a:lnTo>
                  <a:lnTo>
                    <a:pt x="667081" y="0"/>
                  </a:lnTo>
                  <a:close/>
                </a:path>
              </a:pathLst>
            </a:custGeom>
            <a:solidFill>
              <a:srgbClr val="54DD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5351780" y="2682239"/>
              <a:ext cx="659130" cy="8890"/>
            </a:xfrm>
            <a:custGeom>
              <a:avLst/>
              <a:gdLst/>
              <a:ahLst/>
              <a:cxnLst/>
              <a:rect l="l" t="t" r="r" b="b"/>
              <a:pathLst>
                <a:path w="659129" h="8889">
                  <a:moveTo>
                    <a:pt x="659130" y="0"/>
                  </a:moveTo>
                  <a:lnTo>
                    <a:pt x="0" y="0"/>
                  </a:lnTo>
                  <a:lnTo>
                    <a:pt x="5657" y="8889"/>
                  </a:lnTo>
                  <a:lnTo>
                    <a:pt x="653876" y="8889"/>
                  </a:lnTo>
                  <a:lnTo>
                    <a:pt x="659130" y="0"/>
                  </a:lnTo>
                  <a:close/>
                </a:path>
              </a:pathLst>
            </a:custGeom>
            <a:solidFill>
              <a:srgbClr val="51DE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5356629" y="2689859"/>
              <a:ext cx="650240" cy="7620"/>
            </a:xfrm>
            <a:custGeom>
              <a:avLst/>
              <a:gdLst/>
              <a:ahLst/>
              <a:cxnLst/>
              <a:rect l="l" t="t" r="r" b="b"/>
              <a:pathLst>
                <a:path w="650239" h="7619">
                  <a:moveTo>
                    <a:pt x="649778" y="0"/>
                  </a:moveTo>
                  <a:lnTo>
                    <a:pt x="0" y="0"/>
                  </a:lnTo>
                  <a:lnTo>
                    <a:pt x="4849" y="7619"/>
                  </a:lnTo>
                  <a:lnTo>
                    <a:pt x="645275" y="7619"/>
                  </a:lnTo>
                  <a:lnTo>
                    <a:pt x="649778" y="0"/>
                  </a:lnTo>
                  <a:close/>
                </a:path>
              </a:pathLst>
            </a:custGeom>
            <a:solidFill>
              <a:srgbClr val="4EDF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5361478" y="2697479"/>
              <a:ext cx="640715" cy="7620"/>
            </a:xfrm>
            <a:custGeom>
              <a:avLst/>
              <a:gdLst/>
              <a:ahLst/>
              <a:cxnLst/>
              <a:rect l="l" t="t" r="r" b="b"/>
              <a:pathLst>
                <a:path w="640714" h="7619">
                  <a:moveTo>
                    <a:pt x="640426" y="0"/>
                  </a:moveTo>
                  <a:lnTo>
                    <a:pt x="0" y="0"/>
                  </a:lnTo>
                  <a:lnTo>
                    <a:pt x="4849" y="7620"/>
                  </a:lnTo>
                  <a:lnTo>
                    <a:pt x="635923" y="7620"/>
                  </a:lnTo>
                  <a:lnTo>
                    <a:pt x="640426" y="0"/>
                  </a:lnTo>
                  <a:close/>
                </a:path>
              </a:pathLst>
            </a:custGeom>
            <a:solidFill>
              <a:srgbClr val="4BE0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5365519" y="2703829"/>
              <a:ext cx="633095" cy="8890"/>
            </a:xfrm>
            <a:custGeom>
              <a:avLst/>
              <a:gdLst/>
              <a:ahLst/>
              <a:cxnLst/>
              <a:rect l="l" t="t" r="r" b="b"/>
              <a:pathLst>
                <a:path w="633095" h="8889">
                  <a:moveTo>
                    <a:pt x="632633" y="0"/>
                  </a:moveTo>
                  <a:lnTo>
                    <a:pt x="0" y="0"/>
                  </a:lnTo>
                  <a:lnTo>
                    <a:pt x="4040" y="6350"/>
                  </a:lnTo>
                  <a:lnTo>
                    <a:pt x="6199" y="8890"/>
                  </a:lnTo>
                  <a:lnTo>
                    <a:pt x="626594" y="8890"/>
                  </a:lnTo>
                  <a:lnTo>
                    <a:pt x="628880" y="6350"/>
                  </a:lnTo>
                  <a:lnTo>
                    <a:pt x="632633" y="0"/>
                  </a:lnTo>
                  <a:close/>
                </a:path>
              </a:pathLst>
            </a:custGeom>
            <a:solidFill>
              <a:srgbClr val="48E0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5370639" y="2711449"/>
              <a:ext cx="622935" cy="7620"/>
            </a:xfrm>
            <a:custGeom>
              <a:avLst/>
              <a:gdLst/>
              <a:ahLst/>
              <a:cxnLst/>
              <a:rect l="l" t="t" r="r" b="b"/>
              <a:pathLst>
                <a:path w="622935" h="7619">
                  <a:moveTo>
                    <a:pt x="622617" y="0"/>
                  </a:moveTo>
                  <a:lnTo>
                    <a:pt x="0" y="0"/>
                  </a:lnTo>
                  <a:lnTo>
                    <a:pt x="6476" y="7620"/>
                  </a:lnTo>
                  <a:lnTo>
                    <a:pt x="615759" y="7620"/>
                  </a:lnTo>
                  <a:lnTo>
                    <a:pt x="622617" y="0"/>
                  </a:lnTo>
                  <a:close/>
                </a:path>
              </a:pathLst>
            </a:custGeom>
            <a:solidFill>
              <a:srgbClr val="45E1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5377116" y="2719069"/>
              <a:ext cx="609600" cy="7620"/>
            </a:xfrm>
            <a:custGeom>
              <a:avLst/>
              <a:gdLst/>
              <a:ahLst/>
              <a:cxnLst/>
              <a:rect l="l" t="t" r="r" b="b"/>
              <a:pathLst>
                <a:path w="609600" h="7619">
                  <a:moveTo>
                    <a:pt x="609282" y="0"/>
                  </a:moveTo>
                  <a:lnTo>
                    <a:pt x="0" y="0"/>
                  </a:lnTo>
                  <a:lnTo>
                    <a:pt x="6476" y="7619"/>
                  </a:lnTo>
                  <a:lnTo>
                    <a:pt x="602424" y="7619"/>
                  </a:lnTo>
                  <a:lnTo>
                    <a:pt x="609282" y="0"/>
                  </a:lnTo>
                  <a:close/>
                </a:path>
              </a:pathLst>
            </a:custGeom>
            <a:solidFill>
              <a:srgbClr val="42E2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5383593" y="2726689"/>
              <a:ext cx="596265" cy="7620"/>
            </a:xfrm>
            <a:custGeom>
              <a:avLst/>
              <a:gdLst/>
              <a:ahLst/>
              <a:cxnLst/>
              <a:rect l="l" t="t" r="r" b="b"/>
              <a:pathLst>
                <a:path w="596264" h="7619">
                  <a:moveTo>
                    <a:pt x="595947" y="0"/>
                  </a:moveTo>
                  <a:lnTo>
                    <a:pt x="0" y="0"/>
                  </a:lnTo>
                  <a:lnTo>
                    <a:pt x="6476" y="7620"/>
                  </a:lnTo>
                  <a:lnTo>
                    <a:pt x="589089" y="7620"/>
                  </a:lnTo>
                  <a:lnTo>
                    <a:pt x="595947" y="0"/>
                  </a:lnTo>
                  <a:close/>
                </a:path>
              </a:pathLst>
            </a:custGeom>
            <a:solidFill>
              <a:srgbClr val="3FE3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5388990" y="2733039"/>
              <a:ext cx="584835" cy="8890"/>
            </a:xfrm>
            <a:custGeom>
              <a:avLst/>
              <a:gdLst/>
              <a:ahLst/>
              <a:cxnLst/>
              <a:rect l="l" t="t" r="r" b="b"/>
              <a:pathLst>
                <a:path w="584835" h="8889">
                  <a:moveTo>
                    <a:pt x="584835" y="0"/>
                  </a:moveTo>
                  <a:lnTo>
                    <a:pt x="0" y="0"/>
                  </a:lnTo>
                  <a:lnTo>
                    <a:pt x="2159" y="2539"/>
                  </a:lnTo>
                  <a:lnTo>
                    <a:pt x="8509" y="8889"/>
                  </a:lnTo>
                  <a:lnTo>
                    <a:pt x="576199" y="8889"/>
                  </a:lnTo>
                  <a:lnTo>
                    <a:pt x="582549" y="2539"/>
                  </a:lnTo>
                  <a:lnTo>
                    <a:pt x="584835" y="0"/>
                  </a:lnTo>
                  <a:close/>
                </a:path>
              </a:pathLst>
            </a:custGeom>
            <a:solidFill>
              <a:srgbClr val="3CE4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5396230" y="2740659"/>
              <a:ext cx="570230" cy="7620"/>
            </a:xfrm>
            <a:custGeom>
              <a:avLst/>
              <a:gdLst/>
              <a:ahLst/>
              <a:cxnLst/>
              <a:rect l="l" t="t" r="r" b="b"/>
              <a:pathLst>
                <a:path w="570229" h="7619">
                  <a:moveTo>
                    <a:pt x="570229" y="0"/>
                  </a:moveTo>
                  <a:lnTo>
                    <a:pt x="0" y="0"/>
                  </a:lnTo>
                  <a:lnTo>
                    <a:pt x="7619" y="7619"/>
                  </a:lnTo>
                  <a:lnTo>
                    <a:pt x="562610" y="7619"/>
                  </a:lnTo>
                  <a:lnTo>
                    <a:pt x="570229" y="0"/>
                  </a:lnTo>
                  <a:close/>
                </a:path>
              </a:pathLst>
            </a:custGeom>
            <a:solidFill>
              <a:srgbClr val="39E5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5403850" y="2748279"/>
              <a:ext cx="554990" cy="7620"/>
            </a:xfrm>
            <a:custGeom>
              <a:avLst/>
              <a:gdLst/>
              <a:ahLst/>
              <a:cxnLst/>
              <a:rect l="l" t="t" r="r" b="b"/>
              <a:pathLst>
                <a:path w="554989" h="7619">
                  <a:moveTo>
                    <a:pt x="554990" y="0"/>
                  </a:moveTo>
                  <a:lnTo>
                    <a:pt x="0" y="0"/>
                  </a:lnTo>
                  <a:lnTo>
                    <a:pt x="7620" y="7620"/>
                  </a:lnTo>
                  <a:lnTo>
                    <a:pt x="547370" y="7620"/>
                  </a:lnTo>
                  <a:lnTo>
                    <a:pt x="554990" y="0"/>
                  </a:lnTo>
                  <a:close/>
                </a:path>
              </a:pathLst>
            </a:custGeom>
            <a:solidFill>
              <a:srgbClr val="35E5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5410200" y="2754629"/>
              <a:ext cx="542290" cy="8890"/>
            </a:xfrm>
            <a:custGeom>
              <a:avLst/>
              <a:gdLst/>
              <a:ahLst/>
              <a:cxnLst/>
              <a:rect l="l" t="t" r="r" b="b"/>
              <a:pathLst>
                <a:path w="542289" h="8889">
                  <a:moveTo>
                    <a:pt x="542290" y="0"/>
                  </a:moveTo>
                  <a:lnTo>
                    <a:pt x="0" y="0"/>
                  </a:lnTo>
                  <a:lnTo>
                    <a:pt x="5080" y="5080"/>
                  </a:lnTo>
                  <a:lnTo>
                    <a:pt x="9562" y="8890"/>
                  </a:lnTo>
                  <a:lnTo>
                    <a:pt x="532503" y="8890"/>
                  </a:lnTo>
                  <a:lnTo>
                    <a:pt x="537210" y="5080"/>
                  </a:lnTo>
                  <a:lnTo>
                    <a:pt x="542290" y="0"/>
                  </a:lnTo>
                  <a:close/>
                </a:path>
              </a:pathLst>
            </a:custGeom>
            <a:solidFill>
              <a:srgbClr val="33E6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5444574" y="2783839"/>
              <a:ext cx="472440" cy="8890"/>
            </a:xfrm>
            <a:custGeom>
              <a:avLst/>
              <a:gdLst/>
              <a:ahLst/>
              <a:cxnLst/>
              <a:rect l="l" t="t" r="r" b="b"/>
              <a:pathLst>
                <a:path w="472439" h="8889">
                  <a:moveTo>
                    <a:pt x="472440" y="0"/>
                  </a:moveTo>
                  <a:lnTo>
                    <a:pt x="0" y="0"/>
                  </a:lnTo>
                  <a:lnTo>
                    <a:pt x="13631" y="8889"/>
                  </a:lnTo>
                  <a:lnTo>
                    <a:pt x="459401" y="8889"/>
                  </a:lnTo>
                  <a:lnTo>
                    <a:pt x="472440" y="0"/>
                  </a:lnTo>
                  <a:close/>
                </a:path>
              </a:pathLst>
            </a:custGeom>
            <a:solidFill>
              <a:srgbClr val="26EA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5456258" y="2791459"/>
              <a:ext cx="449580" cy="7620"/>
            </a:xfrm>
            <a:custGeom>
              <a:avLst/>
              <a:gdLst/>
              <a:ahLst/>
              <a:cxnLst/>
              <a:rect l="l" t="t" r="r" b="b"/>
              <a:pathLst>
                <a:path w="449579" h="7619">
                  <a:moveTo>
                    <a:pt x="449579" y="0"/>
                  </a:moveTo>
                  <a:lnTo>
                    <a:pt x="0" y="0"/>
                  </a:lnTo>
                  <a:lnTo>
                    <a:pt x="11683" y="7619"/>
                  </a:lnTo>
                  <a:lnTo>
                    <a:pt x="438404" y="7619"/>
                  </a:lnTo>
                  <a:lnTo>
                    <a:pt x="449579" y="0"/>
                  </a:lnTo>
                  <a:close/>
                </a:path>
              </a:pathLst>
            </a:custGeom>
            <a:solidFill>
              <a:srgbClr val="23EB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5467942" y="2799079"/>
              <a:ext cx="426720" cy="7620"/>
            </a:xfrm>
            <a:custGeom>
              <a:avLst/>
              <a:gdLst/>
              <a:ahLst/>
              <a:cxnLst/>
              <a:rect l="l" t="t" r="r" b="b"/>
              <a:pathLst>
                <a:path w="426720" h="7619">
                  <a:moveTo>
                    <a:pt x="426720" y="0"/>
                  </a:moveTo>
                  <a:lnTo>
                    <a:pt x="0" y="0"/>
                  </a:lnTo>
                  <a:lnTo>
                    <a:pt x="1947" y="1270"/>
                  </a:lnTo>
                  <a:lnTo>
                    <a:pt x="13670" y="7620"/>
                  </a:lnTo>
                  <a:lnTo>
                    <a:pt x="413134" y="7620"/>
                  </a:lnTo>
                  <a:lnTo>
                    <a:pt x="424857" y="1270"/>
                  </a:lnTo>
                  <a:lnTo>
                    <a:pt x="426720" y="0"/>
                  </a:lnTo>
                  <a:close/>
                </a:path>
              </a:pathLst>
            </a:custGeom>
            <a:solidFill>
              <a:srgbClr val="20EB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5623547" y="2849879"/>
              <a:ext cx="116205" cy="6350"/>
            </a:xfrm>
            <a:custGeom>
              <a:avLst/>
              <a:gdLst/>
              <a:ahLst/>
              <a:cxnLst/>
              <a:rect l="l" t="t" r="r" b="b"/>
              <a:pathLst>
                <a:path w="116204" h="6350">
                  <a:moveTo>
                    <a:pt x="115582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38100" y="5080"/>
                  </a:lnTo>
                  <a:lnTo>
                    <a:pt x="38100" y="6350"/>
                  </a:lnTo>
                  <a:lnTo>
                    <a:pt x="76847" y="6350"/>
                  </a:lnTo>
                  <a:lnTo>
                    <a:pt x="76847" y="5080"/>
                  </a:lnTo>
                  <a:lnTo>
                    <a:pt x="115582" y="5080"/>
                  </a:lnTo>
                  <a:lnTo>
                    <a:pt x="115582" y="0"/>
                  </a:lnTo>
                  <a:close/>
                </a:path>
              </a:pathLst>
            </a:custGeom>
            <a:solidFill>
              <a:srgbClr val="0AF1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5308600" y="2183129"/>
              <a:ext cx="748030" cy="673100"/>
            </a:xfrm>
            <a:custGeom>
              <a:avLst/>
              <a:gdLst/>
              <a:ahLst/>
              <a:cxnLst/>
              <a:rect l="l" t="t" r="r" b="b"/>
              <a:pathLst>
                <a:path w="748029" h="673100">
                  <a:moveTo>
                    <a:pt x="373379" y="0"/>
                  </a:moveTo>
                  <a:lnTo>
                    <a:pt x="425280" y="2959"/>
                  </a:lnTo>
                  <a:lnTo>
                    <a:pt x="474680" y="11612"/>
                  </a:lnTo>
                  <a:lnTo>
                    <a:pt x="521196" y="25618"/>
                  </a:lnTo>
                  <a:lnTo>
                    <a:pt x="564444" y="44638"/>
                  </a:lnTo>
                  <a:lnTo>
                    <a:pt x="604041" y="68332"/>
                  </a:lnTo>
                  <a:lnTo>
                    <a:pt x="639603" y="96361"/>
                  </a:lnTo>
                  <a:lnTo>
                    <a:pt x="670747" y="128385"/>
                  </a:lnTo>
                  <a:lnTo>
                    <a:pt x="697088" y="164065"/>
                  </a:lnTo>
                  <a:lnTo>
                    <a:pt x="718244" y="203061"/>
                  </a:lnTo>
                  <a:lnTo>
                    <a:pt x="733830" y="245033"/>
                  </a:lnTo>
                  <a:lnTo>
                    <a:pt x="743463" y="289643"/>
                  </a:lnTo>
                  <a:lnTo>
                    <a:pt x="746760" y="336550"/>
                  </a:lnTo>
                  <a:lnTo>
                    <a:pt x="743463" y="383190"/>
                  </a:lnTo>
                  <a:lnTo>
                    <a:pt x="733830" y="427625"/>
                  </a:lnTo>
                  <a:lnTo>
                    <a:pt x="718244" y="469503"/>
                  </a:lnTo>
                  <a:lnTo>
                    <a:pt x="697088" y="508470"/>
                  </a:lnTo>
                  <a:lnTo>
                    <a:pt x="670747" y="544174"/>
                  </a:lnTo>
                  <a:lnTo>
                    <a:pt x="639603" y="576262"/>
                  </a:lnTo>
                  <a:lnTo>
                    <a:pt x="604041" y="604381"/>
                  </a:lnTo>
                  <a:lnTo>
                    <a:pt x="564444" y="628179"/>
                  </a:lnTo>
                  <a:lnTo>
                    <a:pt x="521196" y="647303"/>
                  </a:lnTo>
                  <a:lnTo>
                    <a:pt x="474680" y="661399"/>
                  </a:lnTo>
                  <a:lnTo>
                    <a:pt x="425280" y="670116"/>
                  </a:lnTo>
                  <a:lnTo>
                    <a:pt x="373379" y="673100"/>
                  </a:lnTo>
                  <a:lnTo>
                    <a:pt x="321479" y="670116"/>
                  </a:lnTo>
                  <a:lnTo>
                    <a:pt x="272079" y="661399"/>
                  </a:lnTo>
                  <a:lnTo>
                    <a:pt x="225563" y="647303"/>
                  </a:lnTo>
                  <a:lnTo>
                    <a:pt x="182315" y="628179"/>
                  </a:lnTo>
                  <a:lnTo>
                    <a:pt x="142718" y="604381"/>
                  </a:lnTo>
                  <a:lnTo>
                    <a:pt x="107156" y="576262"/>
                  </a:lnTo>
                  <a:lnTo>
                    <a:pt x="76012" y="544174"/>
                  </a:lnTo>
                  <a:lnTo>
                    <a:pt x="49671" y="508470"/>
                  </a:lnTo>
                  <a:lnTo>
                    <a:pt x="28515" y="469503"/>
                  </a:lnTo>
                  <a:lnTo>
                    <a:pt x="12929" y="427625"/>
                  </a:lnTo>
                  <a:lnTo>
                    <a:pt x="3296" y="383190"/>
                  </a:lnTo>
                  <a:lnTo>
                    <a:pt x="0" y="336550"/>
                  </a:lnTo>
                  <a:lnTo>
                    <a:pt x="3296" y="289643"/>
                  </a:lnTo>
                  <a:lnTo>
                    <a:pt x="12929" y="245033"/>
                  </a:lnTo>
                  <a:lnTo>
                    <a:pt x="28515" y="203061"/>
                  </a:lnTo>
                  <a:lnTo>
                    <a:pt x="49671" y="164065"/>
                  </a:lnTo>
                  <a:lnTo>
                    <a:pt x="76012" y="128385"/>
                  </a:lnTo>
                  <a:lnTo>
                    <a:pt x="107156" y="96361"/>
                  </a:lnTo>
                  <a:lnTo>
                    <a:pt x="142718" y="68332"/>
                  </a:lnTo>
                  <a:lnTo>
                    <a:pt x="182315" y="44638"/>
                  </a:lnTo>
                  <a:lnTo>
                    <a:pt x="225563" y="25618"/>
                  </a:lnTo>
                  <a:lnTo>
                    <a:pt x="272079" y="11612"/>
                  </a:lnTo>
                  <a:lnTo>
                    <a:pt x="321479" y="2959"/>
                  </a:lnTo>
                  <a:lnTo>
                    <a:pt x="373379" y="0"/>
                  </a:lnTo>
                  <a:close/>
                </a:path>
                <a:path w="748029" h="673100">
                  <a:moveTo>
                    <a:pt x="0" y="0"/>
                  </a:moveTo>
                  <a:lnTo>
                    <a:pt x="0" y="0"/>
                  </a:lnTo>
                </a:path>
                <a:path w="748029" h="673100">
                  <a:moveTo>
                    <a:pt x="748029" y="673100"/>
                  </a:moveTo>
                  <a:lnTo>
                    <a:pt x="748029" y="6731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5516017" y="2375307"/>
              <a:ext cx="89354" cy="8173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5308600" y="2183129"/>
              <a:ext cx="748030" cy="673100"/>
            </a:xfrm>
            <a:custGeom>
              <a:avLst/>
              <a:gdLst/>
              <a:ahLst/>
              <a:cxnLst/>
              <a:rect l="l" t="t" r="r" b="b"/>
              <a:pathLst>
                <a:path w="748029" h="673100">
                  <a:moveTo>
                    <a:pt x="0" y="0"/>
                  </a:moveTo>
                  <a:lnTo>
                    <a:pt x="0" y="0"/>
                  </a:lnTo>
                </a:path>
                <a:path w="748029" h="673100">
                  <a:moveTo>
                    <a:pt x="748029" y="673100"/>
                  </a:moveTo>
                  <a:lnTo>
                    <a:pt x="748029" y="6731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5757317" y="2375307"/>
              <a:ext cx="90624" cy="8173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5308600" y="2183129"/>
              <a:ext cx="748030" cy="673100"/>
            </a:xfrm>
            <a:custGeom>
              <a:avLst/>
              <a:gdLst/>
              <a:ahLst/>
              <a:cxnLst/>
              <a:rect l="l" t="t" r="r" b="b"/>
              <a:pathLst>
                <a:path w="748029" h="673100">
                  <a:moveTo>
                    <a:pt x="0" y="0"/>
                  </a:moveTo>
                  <a:lnTo>
                    <a:pt x="0" y="0"/>
                  </a:lnTo>
                </a:path>
                <a:path w="748029" h="673100">
                  <a:moveTo>
                    <a:pt x="748029" y="673100"/>
                  </a:moveTo>
                  <a:lnTo>
                    <a:pt x="748029" y="673100"/>
                  </a:lnTo>
                </a:path>
                <a:path w="748029" h="673100">
                  <a:moveTo>
                    <a:pt x="167639" y="482600"/>
                  </a:moveTo>
                  <a:lnTo>
                    <a:pt x="212189" y="501414"/>
                  </a:lnTo>
                  <a:lnTo>
                    <a:pt x="257616" y="515525"/>
                  </a:lnTo>
                  <a:lnTo>
                    <a:pt x="303671" y="524933"/>
                  </a:lnTo>
                  <a:lnTo>
                    <a:pt x="350101" y="529637"/>
                  </a:lnTo>
                  <a:lnTo>
                    <a:pt x="396658" y="529637"/>
                  </a:lnTo>
                  <a:lnTo>
                    <a:pt x="443088" y="524933"/>
                  </a:lnTo>
                  <a:lnTo>
                    <a:pt x="489143" y="515525"/>
                  </a:lnTo>
                  <a:lnTo>
                    <a:pt x="534570" y="501414"/>
                  </a:lnTo>
                  <a:lnTo>
                    <a:pt x="579120" y="482600"/>
                  </a:lnTo>
                </a:path>
                <a:path w="748029" h="673100">
                  <a:moveTo>
                    <a:pt x="0" y="0"/>
                  </a:moveTo>
                  <a:lnTo>
                    <a:pt x="0" y="0"/>
                  </a:lnTo>
                </a:path>
                <a:path w="748029" h="673100">
                  <a:moveTo>
                    <a:pt x="748029" y="673100"/>
                  </a:moveTo>
                  <a:lnTo>
                    <a:pt x="748029" y="6731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6124359" y="2632709"/>
              <a:ext cx="114300" cy="6350"/>
            </a:xfrm>
            <a:custGeom>
              <a:avLst/>
              <a:gdLst/>
              <a:ahLst/>
              <a:cxnLst/>
              <a:rect l="l" t="t" r="r" b="b"/>
              <a:pathLst>
                <a:path w="114300" h="6350">
                  <a:moveTo>
                    <a:pt x="114300" y="1270"/>
                  </a:moveTo>
                  <a:lnTo>
                    <a:pt x="74498" y="1270"/>
                  </a:lnTo>
                  <a:lnTo>
                    <a:pt x="74498" y="0"/>
                  </a:lnTo>
                  <a:lnTo>
                    <a:pt x="39585" y="0"/>
                  </a:lnTo>
                  <a:lnTo>
                    <a:pt x="39585" y="1270"/>
                  </a:lnTo>
                  <a:lnTo>
                    <a:pt x="0" y="1270"/>
                  </a:lnTo>
                  <a:lnTo>
                    <a:pt x="0" y="6350"/>
                  </a:lnTo>
                  <a:lnTo>
                    <a:pt x="114300" y="6350"/>
                  </a:lnTo>
                  <a:lnTo>
                    <a:pt x="114300" y="1270"/>
                  </a:lnTo>
                  <a:close/>
                </a:path>
              </a:pathLst>
            </a:custGeom>
            <a:solidFill>
              <a:srgbClr val="99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6068059" y="2637789"/>
              <a:ext cx="226695" cy="7620"/>
            </a:xfrm>
            <a:custGeom>
              <a:avLst/>
              <a:gdLst/>
              <a:ahLst/>
              <a:cxnLst/>
              <a:rect l="l" t="t" r="r" b="b"/>
              <a:pathLst>
                <a:path w="226695" h="7619">
                  <a:moveTo>
                    <a:pt x="181610" y="0"/>
                  </a:moveTo>
                  <a:lnTo>
                    <a:pt x="45085" y="0"/>
                  </a:lnTo>
                  <a:lnTo>
                    <a:pt x="11430" y="3810"/>
                  </a:lnTo>
                  <a:lnTo>
                    <a:pt x="0" y="7620"/>
                  </a:lnTo>
                  <a:lnTo>
                    <a:pt x="226536" y="7620"/>
                  </a:lnTo>
                  <a:lnTo>
                    <a:pt x="214630" y="3810"/>
                  </a:lnTo>
                  <a:lnTo>
                    <a:pt x="181610" y="0"/>
                  </a:lnTo>
                  <a:close/>
                </a:path>
              </a:pathLst>
            </a:custGeom>
            <a:solidFill>
              <a:srgbClr val="97CC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6045358" y="2645409"/>
              <a:ext cx="273050" cy="7620"/>
            </a:xfrm>
            <a:custGeom>
              <a:avLst/>
              <a:gdLst/>
              <a:ahLst/>
              <a:cxnLst/>
              <a:rect l="l" t="t" r="r" b="b"/>
              <a:pathLst>
                <a:path w="273050" h="7619">
                  <a:moveTo>
                    <a:pt x="249237" y="0"/>
                  </a:moveTo>
                  <a:lnTo>
                    <a:pt x="22701" y="0"/>
                  </a:lnTo>
                  <a:lnTo>
                    <a:pt x="3651" y="6350"/>
                  </a:lnTo>
                  <a:lnTo>
                    <a:pt x="0" y="7619"/>
                  </a:lnTo>
                  <a:lnTo>
                    <a:pt x="272732" y="7619"/>
                  </a:lnTo>
                  <a:lnTo>
                    <a:pt x="269081" y="6350"/>
                  </a:lnTo>
                  <a:lnTo>
                    <a:pt x="249237" y="0"/>
                  </a:lnTo>
                  <a:close/>
                </a:path>
              </a:pathLst>
            </a:custGeom>
            <a:solidFill>
              <a:srgbClr val="95CC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6023451" y="2653029"/>
              <a:ext cx="316865" cy="7620"/>
            </a:xfrm>
            <a:custGeom>
              <a:avLst/>
              <a:gdLst/>
              <a:ahLst/>
              <a:cxnLst/>
              <a:rect l="l" t="t" r="r" b="b"/>
              <a:pathLst>
                <a:path w="316864" h="7619">
                  <a:moveTo>
                    <a:pt x="294639" y="0"/>
                  </a:moveTo>
                  <a:lnTo>
                    <a:pt x="21907" y="0"/>
                  </a:lnTo>
                  <a:lnTo>
                    <a:pt x="0" y="7620"/>
                  </a:lnTo>
                  <a:lnTo>
                    <a:pt x="316547" y="7620"/>
                  </a:lnTo>
                  <a:lnTo>
                    <a:pt x="294639" y="0"/>
                  </a:lnTo>
                  <a:close/>
                </a:path>
              </a:pathLst>
            </a:custGeom>
            <a:solidFill>
              <a:srgbClr val="93CC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6007382" y="2659379"/>
              <a:ext cx="349250" cy="7620"/>
            </a:xfrm>
            <a:custGeom>
              <a:avLst/>
              <a:gdLst/>
              <a:ahLst/>
              <a:cxnLst/>
              <a:rect l="l" t="t" r="r" b="b"/>
              <a:pathLst>
                <a:path w="349250" h="7619">
                  <a:moveTo>
                    <a:pt x="328965" y="0"/>
                  </a:moveTo>
                  <a:lnTo>
                    <a:pt x="19720" y="0"/>
                  </a:lnTo>
                  <a:lnTo>
                    <a:pt x="12417" y="2540"/>
                  </a:lnTo>
                  <a:lnTo>
                    <a:pt x="0" y="7620"/>
                  </a:lnTo>
                  <a:lnTo>
                    <a:pt x="348685" y="7620"/>
                  </a:lnTo>
                  <a:lnTo>
                    <a:pt x="336267" y="2540"/>
                  </a:lnTo>
                  <a:lnTo>
                    <a:pt x="328965" y="0"/>
                  </a:lnTo>
                  <a:close/>
                </a:path>
              </a:pathLst>
            </a:custGeom>
            <a:solidFill>
              <a:srgbClr val="92CD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5989435" y="2666999"/>
              <a:ext cx="384810" cy="7620"/>
            </a:xfrm>
            <a:custGeom>
              <a:avLst/>
              <a:gdLst/>
              <a:ahLst/>
              <a:cxnLst/>
              <a:rect l="l" t="t" r="r" b="b"/>
              <a:pathLst>
                <a:path w="384810" h="7619">
                  <a:moveTo>
                    <a:pt x="366632" y="0"/>
                  </a:moveTo>
                  <a:lnTo>
                    <a:pt x="17946" y="0"/>
                  </a:lnTo>
                  <a:lnTo>
                    <a:pt x="2424" y="6350"/>
                  </a:lnTo>
                  <a:lnTo>
                    <a:pt x="0" y="7620"/>
                  </a:lnTo>
                  <a:lnTo>
                    <a:pt x="384463" y="7620"/>
                  </a:lnTo>
                  <a:lnTo>
                    <a:pt x="382154" y="6350"/>
                  </a:lnTo>
                  <a:lnTo>
                    <a:pt x="366632" y="0"/>
                  </a:lnTo>
                  <a:close/>
                </a:path>
              </a:pathLst>
            </a:custGeom>
            <a:solidFill>
              <a:srgbClr val="90C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5974888" y="2674619"/>
              <a:ext cx="413384" cy="7620"/>
            </a:xfrm>
            <a:custGeom>
              <a:avLst/>
              <a:gdLst/>
              <a:ahLst/>
              <a:cxnLst/>
              <a:rect l="l" t="t" r="r" b="b"/>
              <a:pathLst>
                <a:path w="413385" h="7619">
                  <a:moveTo>
                    <a:pt x="399010" y="0"/>
                  </a:moveTo>
                  <a:lnTo>
                    <a:pt x="14547" y="0"/>
                  </a:lnTo>
                  <a:lnTo>
                    <a:pt x="0" y="7619"/>
                  </a:lnTo>
                  <a:lnTo>
                    <a:pt x="412865" y="7619"/>
                  </a:lnTo>
                  <a:lnTo>
                    <a:pt x="399010" y="0"/>
                  </a:lnTo>
                  <a:close/>
                </a:path>
              </a:pathLst>
            </a:custGeom>
            <a:solidFill>
              <a:srgbClr val="8ECE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5963529" y="2680969"/>
              <a:ext cx="435609" cy="7620"/>
            </a:xfrm>
            <a:custGeom>
              <a:avLst/>
              <a:gdLst/>
              <a:ahLst/>
              <a:cxnLst/>
              <a:rect l="l" t="t" r="r" b="b"/>
              <a:pathLst>
                <a:path w="435610" h="7619">
                  <a:moveTo>
                    <a:pt x="421915" y="0"/>
                  </a:moveTo>
                  <a:lnTo>
                    <a:pt x="13783" y="0"/>
                  </a:lnTo>
                  <a:lnTo>
                    <a:pt x="1660" y="6350"/>
                  </a:lnTo>
                  <a:lnTo>
                    <a:pt x="0" y="7619"/>
                  </a:lnTo>
                  <a:lnTo>
                    <a:pt x="435316" y="7619"/>
                  </a:lnTo>
                  <a:lnTo>
                    <a:pt x="433460" y="6350"/>
                  </a:lnTo>
                  <a:lnTo>
                    <a:pt x="421915" y="0"/>
                  </a:lnTo>
                  <a:close/>
                </a:path>
              </a:pathLst>
            </a:custGeom>
            <a:solidFill>
              <a:srgbClr val="8CCF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5953564" y="2688589"/>
              <a:ext cx="456565" cy="7620"/>
            </a:xfrm>
            <a:custGeom>
              <a:avLst/>
              <a:gdLst/>
              <a:ahLst/>
              <a:cxnLst/>
              <a:rect l="l" t="t" r="r" b="b"/>
              <a:pathLst>
                <a:path w="456564" h="7619">
                  <a:moveTo>
                    <a:pt x="445281" y="0"/>
                  </a:moveTo>
                  <a:lnTo>
                    <a:pt x="9964" y="0"/>
                  </a:lnTo>
                  <a:lnTo>
                    <a:pt x="0" y="7620"/>
                  </a:lnTo>
                  <a:lnTo>
                    <a:pt x="456418" y="7620"/>
                  </a:lnTo>
                  <a:lnTo>
                    <a:pt x="445281" y="0"/>
                  </a:lnTo>
                  <a:close/>
                </a:path>
              </a:pathLst>
            </a:custGeom>
            <a:solidFill>
              <a:srgbClr val="8BD0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5943600" y="2696209"/>
              <a:ext cx="477520" cy="7620"/>
            </a:xfrm>
            <a:custGeom>
              <a:avLst/>
              <a:gdLst/>
              <a:ahLst/>
              <a:cxnLst/>
              <a:rect l="l" t="t" r="r" b="b"/>
              <a:pathLst>
                <a:path w="477520" h="7619">
                  <a:moveTo>
                    <a:pt x="466383" y="0"/>
                  </a:moveTo>
                  <a:lnTo>
                    <a:pt x="9964" y="0"/>
                  </a:lnTo>
                  <a:lnTo>
                    <a:pt x="0" y="7619"/>
                  </a:lnTo>
                  <a:lnTo>
                    <a:pt x="477520" y="7619"/>
                  </a:lnTo>
                  <a:lnTo>
                    <a:pt x="466383" y="0"/>
                  </a:lnTo>
                  <a:close/>
                </a:path>
              </a:pathLst>
            </a:custGeom>
            <a:solidFill>
              <a:srgbClr val="89D0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5939193" y="2702559"/>
              <a:ext cx="486409" cy="7620"/>
            </a:xfrm>
            <a:custGeom>
              <a:avLst/>
              <a:gdLst/>
              <a:ahLst/>
              <a:cxnLst/>
              <a:rect l="l" t="t" r="r" b="b"/>
              <a:pathLst>
                <a:path w="486410" h="7619">
                  <a:moveTo>
                    <a:pt x="485825" y="1270"/>
                  </a:moveTo>
                  <a:lnTo>
                    <a:pt x="480987" y="1270"/>
                  </a:lnTo>
                  <a:lnTo>
                    <a:pt x="480987" y="0"/>
                  </a:lnTo>
                  <a:lnTo>
                    <a:pt x="5232" y="0"/>
                  </a:lnTo>
                  <a:lnTo>
                    <a:pt x="5232" y="1270"/>
                  </a:lnTo>
                  <a:lnTo>
                    <a:pt x="0" y="1270"/>
                  </a:lnTo>
                  <a:lnTo>
                    <a:pt x="0" y="7620"/>
                  </a:lnTo>
                  <a:lnTo>
                    <a:pt x="485825" y="7620"/>
                  </a:lnTo>
                  <a:lnTo>
                    <a:pt x="485825" y="1270"/>
                  </a:lnTo>
                  <a:close/>
                </a:path>
              </a:pathLst>
            </a:custGeom>
            <a:solidFill>
              <a:srgbClr val="87D1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5924256" y="2710179"/>
              <a:ext cx="514350" cy="7620"/>
            </a:xfrm>
            <a:custGeom>
              <a:avLst/>
              <a:gdLst/>
              <a:ahLst/>
              <a:cxnLst/>
              <a:rect l="l" t="t" r="r" b="b"/>
              <a:pathLst>
                <a:path w="514350" h="7619">
                  <a:moveTo>
                    <a:pt x="504678" y="0"/>
                  </a:moveTo>
                  <a:lnTo>
                    <a:pt x="10550" y="0"/>
                  </a:lnTo>
                  <a:lnTo>
                    <a:pt x="0" y="7620"/>
                  </a:lnTo>
                  <a:lnTo>
                    <a:pt x="514056" y="7620"/>
                  </a:lnTo>
                  <a:lnTo>
                    <a:pt x="504678" y="0"/>
                  </a:lnTo>
                  <a:close/>
                </a:path>
              </a:pathLst>
            </a:custGeom>
            <a:solidFill>
              <a:srgbClr val="85D2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5915659" y="2717799"/>
              <a:ext cx="530860" cy="7620"/>
            </a:xfrm>
            <a:custGeom>
              <a:avLst/>
              <a:gdLst/>
              <a:ahLst/>
              <a:cxnLst/>
              <a:rect l="l" t="t" r="r" b="b"/>
              <a:pathLst>
                <a:path w="530860" h="7619">
                  <a:moveTo>
                    <a:pt x="522653" y="0"/>
                  </a:moveTo>
                  <a:lnTo>
                    <a:pt x="8596" y="0"/>
                  </a:lnTo>
                  <a:lnTo>
                    <a:pt x="5080" y="2539"/>
                  </a:lnTo>
                  <a:lnTo>
                    <a:pt x="0" y="7620"/>
                  </a:lnTo>
                  <a:lnTo>
                    <a:pt x="530860" y="7620"/>
                  </a:lnTo>
                  <a:lnTo>
                    <a:pt x="525780" y="2539"/>
                  </a:lnTo>
                  <a:lnTo>
                    <a:pt x="522653" y="0"/>
                  </a:lnTo>
                  <a:close/>
                </a:path>
              </a:pathLst>
            </a:custGeom>
            <a:solidFill>
              <a:srgbClr val="84D2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5909309" y="2724149"/>
              <a:ext cx="543560" cy="7620"/>
            </a:xfrm>
            <a:custGeom>
              <a:avLst/>
              <a:gdLst/>
              <a:ahLst/>
              <a:cxnLst/>
              <a:rect l="l" t="t" r="r" b="b"/>
              <a:pathLst>
                <a:path w="543560" h="7619">
                  <a:moveTo>
                    <a:pt x="535940" y="0"/>
                  </a:moveTo>
                  <a:lnTo>
                    <a:pt x="7620" y="0"/>
                  </a:lnTo>
                  <a:lnTo>
                    <a:pt x="0" y="7620"/>
                  </a:lnTo>
                  <a:lnTo>
                    <a:pt x="543560" y="7620"/>
                  </a:lnTo>
                  <a:lnTo>
                    <a:pt x="535940" y="0"/>
                  </a:lnTo>
                  <a:close/>
                </a:path>
              </a:pathLst>
            </a:custGeom>
            <a:solidFill>
              <a:srgbClr val="82D3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5901690" y="2731769"/>
              <a:ext cx="558800" cy="7620"/>
            </a:xfrm>
            <a:custGeom>
              <a:avLst/>
              <a:gdLst/>
              <a:ahLst/>
              <a:cxnLst/>
              <a:rect l="l" t="t" r="r" b="b"/>
              <a:pathLst>
                <a:path w="558800" h="7619">
                  <a:moveTo>
                    <a:pt x="551180" y="0"/>
                  </a:moveTo>
                  <a:lnTo>
                    <a:pt x="7619" y="0"/>
                  </a:lnTo>
                  <a:lnTo>
                    <a:pt x="0" y="7619"/>
                  </a:lnTo>
                  <a:lnTo>
                    <a:pt x="558800" y="7619"/>
                  </a:lnTo>
                  <a:lnTo>
                    <a:pt x="551180" y="0"/>
                  </a:lnTo>
                  <a:close/>
                </a:path>
              </a:pathLst>
            </a:custGeom>
            <a:solidFill>
              <a:srgbClr val="80D4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5895862" y="2739389"/>
              <a:ext cx="570865" cy="7620"/>
            </a:xfrm>
            <a:custGeom>
              <a:avLst/>
              <a:gdLst/>
              <a:ahLst/>
              <a:cxnLst/>
              <a:rect l="l" t="t" r="r" b="b"/>
              <a:pathLst>
                <a:path w="570864" h="7619">
                  <a:moveTo>
                    <a:pt x="564627" y="0"/>
                  </a:moveTo>
                  <a:lnTo>
                    <a:pt x="5827" y="0"/>
                  </a:lnTo>
                  <a:lnTo>
                    <a:pt x="0" y="7620"/>
                  </a:lnTo>
                  <a:lnTo>
                    <a:pt x="570454" y="7620"/>
                  </a:lnTo>
                  <a:lnTo>
                    <a:pt x="564627" y="0"/>
                  </a:lnTo>
                  <a:close/>
                </a:path>
              </a:pathLst>
            </a:custGeom>
            <a:solidFill>
              <a:srgbClr val="7ED4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5891007" y="2745739"/>
              <a:ext cx="580390" cy="7620"/>
            </a:xfrm>
            <a:custGeom>
              <a:avLst/>
              <a:gdLst/>
              <a:ahLst/>
              <a:cxnLst/>
              <a:rect l="l" t="t" r="r" b="b"/>
              <a:pathLst>
                <a:path w="580389" h="7619">
                  <a:moveTo>
                    <a:pt x="574338" y="0"/>
                  </a:moveTo>
                  <a:lnTo>
                    <a:pt x="5827" y="0"/>
                  </a:lnTo>
                  <a:lnTo>
                    <a:pt x="0" y="7620"/>
                  </a:lnTo>
                  <a:lnTo>
                    <a:pt x="580165" y="7620"/>
                  </a:lnTo>
                  <a:lnTo>
                    <a:pt x="574338" y="0"/>
                  </a:lnTo>
                  <a:close/>
                </a:path>
              </a:pathLst>
            </a:custGeom>
            <a:solidFill>
              <a:srgbClr val="7DD5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5885180" y="2753359"/>
              <a:ext cx="591820" cy="7620"/>
            </a:xfrm>
            <a:custGeom>
              <a:avLst/>
              <a:gdLst/>
              <a:ahLst/>
              <a:cxnLst/>
              <a:rect l="l" t="t" r="r" b="b"/>
              <a:pathLst>
                <a:path w="591820" h="7619">
                  <a:moveTo>
                    <a:pt x="585992" y="0"/>
                  </a:moveTo>
                  <a:lnTo>
                    <a:pt x="5827" y="0"/>
                  </a:lnTo>
                  <a:lnTo>
                    <a:pt x="0" y="7619"/>
                  </a:lnTo>
                  <a:lnTo>
                    <a:pt x="591820" y="7619"/>
                  </a:lnTo>
                  <a:lnTo>
                    <a:pt x="585992" y="0"/>
                  </a:lnTo>
                  <a:close/>
                </a:path>
              </a:pathLst>
            </a:custGeom>
            <a:solidFill>
              <a:srgbClr val="7BD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5879941" y="2760979"/>
              <a:ext cx="602615" cy="7620"/>
            </a:xfrm>
            <a:custGeom>
              <a:avLst/>
              <a:gdLst/>
              <a:ahLst/>
              <a:cxnLst/>
              <a:rect l="l" t="t" r="r" b="b"/>
              <a:pathLst>
                <a:path w="602614" h="7619">
                  <a:moveTo>
                    <a:pt x="597058" y="0"/>
                  </a:moveTo>
                  <a:lnTo>
                    <a:pt x="5238" y="0"/>
                  </a:lnTo>
                  <a:lnTo>
                    <a:pt x="0" y="7620"/>
                  </a:lnTo>
                  <a:lnTo>
                    <a:pt x="602297" y="7620"/>
                  </a:lnTo>
                  <a:lnTo>
                    <a:pt x="597058" y="0"/>
                  </a:lnTo>
                  <a:close/>
                </a:path>
              </a:pathLst>
            </a:custGeom>
            <a:solidFill>
              <a:srgbClr val="79D6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5875575" y="2767329"/>
              <a:ext cx="611505" cy="7620"/>
            </a:xfrm>
            <a:custGeom>
              <a:avLst/>
              <a:gdLst/>
              <a:ahLst/>
              <a:cxnLst/>
              <a:rect l="l" t="t" r="r" b="b"/>
              <a:pathLst>
                <a:path w="611504" h="7619">
                  <a:moveTo>
                    <a:pt x="605789" y="0"/>
                  </a:moveTo>
                  <a:lnTo>
                    <a:pt x="5238" y="0"/>
                  </a:lnTo>
                  <a:lnTo>
                    <a:pt x="0" y="7620"/>
                  </a:lnTo>
                  <a:lnTo>
                    <a:pt x="611028" y="7620"/>
                  </a:lnTo>
                  <a:lnTo>
                    <a:pt x="605789" y="0"/>
                  </a:lnTo>
                  <a:close/>
                </a:path>
              </a:pathLst>
            </a:custGeom>
            <a:solidFill>
              <a:srgbClr val="77D7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5870645" y="2774949"/>
              <a:ext cx="621030" cy="7620"/>
            </a:xfrm>
            <a:custGeom>
              <a:avLst/>
              <a:gdLst/>
              <a:ahLst/>
              <a:cxnLst/>
              <a:rect l="l" t="t" r="r" b="b"/>
              <a:pathLst>
                <a:path w="621029" h="7619">
                  <a:moveTo>
                    <a:pt x="615958" y="0"/>
                  </a:moveTo>
                  <a:lnTo>
                    <a:pt x="4930" y="0"/>
                  </a:lnTo>
                  <a:lnTo>
                    <a:pt x="564" y="6350"/>
                  </a:lnTo>
                  <a:lnTo>
                    <a:pt x="0" y="7620"/>
                  </a:lnTo>
                  <a:lnTo>
                    <a:pt x="620959" y="7620"/>
                  </a:lnTo>
                  <a:lnTo>
                    <a:pt x="620324" y="6350"/>
                  </a:lnTo>
                  <a:lnTo>
                    <a:pt x="615958" y="0"/>
                  </a:lnTo>
                  <a:close/>
                </a:path>
              </a:pathLst>
            </a:custGeom>
            <a:solidFill>
              <a:srgbClr val="76D7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5867258" y="2782569"/>
              <a:ext cx="628650" cy="7620"/>
            </a:xfrm>
            <a:custGeom>
              <a:avLst/>
              <a:gdLst/>
              <a:ahLst/>
              <a:cxnLst/>
              <a:rect l="l" t="t" r="r" b="b"/>
              <a:pathLst>
                <a:path w="628650" h="7619">
                  <a:moveTo>
                    <a:pt x="624346" y="0"/>
                  </a:moveTo>
                  <a:lnTo>
                    <a:pt x="3386" y="0"/>
                  </a:lnTo>
                  <a:lnTo>
                    <a:pt x="0" y="7619"/>
                  </a:lnTo>
                  <a:lnTo>
                    <a:pt x="628156" y="7619"/>
                  </a:lnTo>
                  <a:lnTo>
                    <a:pt x="624346" y="0"/>
                  </a:lnTo>
                  <a:close/>
                </a:path>
              </a:pathLst>
            </a:custGeom>
            <a:solidFill>
              <a:srgbClr val="74D8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5864436" y="2788919"/>
              <a:ext cx="634365" cy="7620"/>
            </a:xfrm>
            <a:custGeom>
              <a:avLst/>
              <a:gdLst/>
              <a:ahLst/>
              <a:cxnLst/>
              <a:rect l="l" t="t" r="r" b="b"/>
              <a:pathLst>
                <a:path w="634364" h="7619">
                  <a:moveTo>
                    <a:pt x="630343" y="0"/>
                  </a:moveTo>
                  <a:lnTo>
                    <a:pt x="3386" y="0"/>
                  </a:lnTo>
                  <a:lnTo>
                    <a:pt x="0" y="7619"/>
                  </a:lnTo>
                  <a:lnTo>
                    <a:pt x="634153" y="7619"/>
                  </a:lnTo>
                  <a:lnTo>
                    <a:pt x="630343" y="0"/>
                  </a:lnTo>
                  <a:close/>
                </a:path>
              </a:pathLst>
            </a:custGeom>
            <a:solidFill>
              <a:srgbClr val="72D9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5861050" y="2796539"/>
              <a:ext cx="641350" cy="7620"/>
            </a:xfrm>
            <a:custGeom>
              <a:avLst/>
              <a:gdLst/>
              <a:ahLst/>
              <a:cxnLst/>
              <a:rect l="l" t="t" r="r" b="b"/>
              <a:pathLst>
                <a:path w="641350" h="7619">
                  <a:moveTo>
                    <a:pt x="637539" y="0"/>
                  </a:moveTo>
                  <a:lnTo>
                    <a:pt x="3386" y="0"/>
                  </a:lnTo>
                  <a:lnTo>
                    <a:pt x="0" y="7620"/>
                  </a:lnTo>
                  <a:lnTo>
                    <a:pt x="641350" y="7620"/>
                  </a:lnTo>
                  <a:lnTo>
                    <a:pt x="637539" y="0"/>
                  </a:lnTo>
                  <a:close/>
                </a:path>
              </a:pathLst>
            </a:custGeom>
            <a:solidFill>
              <a:srgbClr val="70D9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5859869" y="2802889"/>
              <a:ext cx="643890" cy="7620"/>
            </a:xfrm>
            <a:custGeom>
              <a:avLst/>
              <a:gdLst/>
              <a:ahLst/>
              <a:cxnLst/>
              <a:rect l="l" t="t" r="r" b="b"/>
              <a:pathLst>
                <a:path w="643890" h="7619">
                  <a:moveTo>
                    <a:pt x="643699" y="1270"/>
                  </a:moveTo>
                  <a:lnTo>
                    <a:pt x="642213" y="1270"/>
                  </a:lnTo>
                  <a:lnTo>
                    <a:pt x="642213" y="0"/>
                  </a:lnTo>
                  <a:lnTo>
                    <a:pt x="1460" y="0"/>
                  </a:lnTo>
                  <a:lnTo>
                    <a:pt x="1460" y="1270"/>
                  </a:lnTo>
                  <a:lnTo>
                    <a:pt x="0" y="1270"/>
                  </a:lnTo>
                  <a:lnTo>
                    <a:pt x="0" y="7620"/>
                  </a:lnTo>
                  <a:lnTo>
                    <a:pt x="643699" y="7620"/>
                  </a:lnTo>
                  <a:lnTo>
                    <a:pt x="643699" y="1270"/>
                  </a:lnTo>
                  <a:close/>
                </a:path>
              </a:pathLst>
            </a:custGeom>
            <a:solidFill>
              <a:srgbClr val="6FDA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5855903" y="2810509"/>
              <a:ext cx="652145" cy="7620"/>
            </a:xfrm>
            <a:custGeom>
              <a:avLst/>
              <a:gdLst/>
              <a:ahLst/>
              <a:cxnLst/>
              <a:rect l="l" t="t" r="r" b="b"/>
              <a:pathLst>
                <a:path w="652145" h="7619">
                  <a:moveTo>
                    <a:pt x="648836" y="0"/>
                  </a:moveTo>
                  <a:lnTo>
                    <a:pt x="2807" y="0"/>
                  </a:lnTo>
                  <a:lnTo>
                    <a:pt x="0" y="7619"/>
                  </a:lnTo>
                  <a:lnTo>
                    <a:pt x="651643" y="7619"/>
                  </a:lnTo>
                  <a:lnTo>
                    <a:pt x="648836" y="0"/>
                  </a:lnTo>
                  <a:close/>
                </a:path>
              </a:pathLst>
            </a:custGeom>
            <a:solidFill>
              <a:srgbClr val="6DDB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5853095" y="2818129"/>
              <a:ext cx="657860" cy="7620"/>
            </a:xfrm>
            <a:custGeom>
              <a:avLst/>
              <a:gdLst/>
              <a:ahLst/>
              <a:cxnLst/>
              <a:rect l="l" t="t" r="r" b="b"/>
              <a:pathLst>
                <a:path w="657859" h="7619">
                  <a:moveTo>
                    <a:pt x="654451" y="0"/>
                  </a:moveTo>
                  <a:lnTo>
                    <a:pt x="2807" y="0"/>
                  </a:lnTo>
                  <a:lnTo>
                    <a:pt x="0" y="7620"/>
                  </a:lnTo>
                  <a:lnTo>
                    <a:pt x="657258" y="7620"/>
                  </a:lnTo>
                  <a:lnTo>
                    <a:pt x="654451" y="0"/>
                  </a:lnTo>
                  <a:close/>
                </a:path>
              </a:pathLst>
            </a:custGeom>
            <a:solidFill>
              <a:srgbClr val="6BDB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5851398" y="2824479"/>
              <a:ext cx="661035" cy="7620"/>
            </a:xfrm>
            <a:custGeom>
              <a:avLst/>
              <a:gdLst/>
              <a:ahLst/>
              <a:cxnLst/>
              <a:rect l="l" t="t" r="r" b="b"/>
              <a:pathLst>
                <a:path w="661034" h="7619">
                  <a:moveTo>
                    <a:pt x="658488" y="0"/>
                  </a:moveTo>
                  <a:lnTo>
                    <a:pt x="2165" y="0"/>
                  </a:lnTo>
                  <a:lnTo>
                    <a:pt x="762" y="3810"/>
                  </a:lnTo>
                  <a:lnTo>
                    <a:pt x="0" y="7620"/>
                  </a:lnTo>
                  <a:lnTo>
                    <a:pt x="660463" y="7620"/>
                  </a:lnTo>
                  <a:lnTo>
                    <a:pt x="659892" y="3810"/>
                  </a:lnTo>
                  <a:lnTo>
                    <a:pt x="658488" y="0"/>
                  </a:lnTo>
                  <a:close/>
                </a:path>
              </a:pathLst>
            </a:custGeom>
            <a:solidFill>
              <a:srgbClr val="69DC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5849873" y="2832099"/>
              <a:ext cx="663575" cy="7620"/>
            </a:xfrm>
            <a:custGeom>
              <a:avLst/>
              <a:gdLst/>
              <a:ahLst/>
              <a:cxnLst/>
              <a:rect l="l" t="t" r="r" b="b"/>
              <a:pathLst>
                <a:path w="663575" h="7619">
                  <a:moveTo>
                    <a:pt x="661987" y="0"/>
                  </a:moveTo>
                  <a:lnTo>
                    <a:pt x="1524" y="0"/>
                  </a:lnTo>
                  <a:lnTo>
                    <a:pt x="0" y="7620"/>
                  </a:lnTo>
                  <a:lnTo>
                    <a:pt x="663130" y="7620"/>
                  </a:lnTo>
                  <a:lnTo>
                    <a:pt x="661987" y="0"/>
                  </a:lnTo>
                  <a:close/>
                </a:path>
              </a:pathLst>
            </a:custGeom>
            <a:solidFill>
              <a:srgbClr val="68DD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5848350" y="2839719"/>
              <a:ext cx="666115" cy="7620"/>
            </a:xfrm>
            <a:custGeom>
              <a:avLst/>
              <a:gdLst/>
              <a:ahLst/>
              <a:cxnLst/>
              <a:rect l="l" t="t" r="r" b="b"/>
              <a:pathLst>
                <a:path w="666115" h="7619">
                  <a:moveTo>
                    <a:pt x="664654" y="0"/>
                  </a:moveTo>
                  <a:lnTo>
                    <a:pt x="1524" y="0"/>
                  </a:lnTo>
                  <a:lnTo>
                    <a:pt x="0" y="7619"/>
                  </a:lnTo>
                  <a:lnTo>
                    <a:pt x="665797" y="7619"/>
                  </a:lnTo>
                  <a:lnTo>
                    <a:pt x="664654" y="0"/>
                  </a:lnTo>
                  <a:close/>
                </a:path>
              </a:pathLst>
            </a:custGeom>
            <a:solidFill>
              <a:srgbClr val="66DD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5847080" y="2846069"/>
              <a:ext cx="668020" cy="7620"/>
            </a:xfrm>
            <a:custGeom>
              <a:avLst/>
              <a:gdLst/>
              <a:ahLst/>
              <a:cxnLst/>
              <a:rect l="l" t="t" r="r" b="b"/>
              <a:pathLst>
                <a:path w="668020" h="7619">
                  <a:moveTo>
                    <a:pt x="666876" y="0"/>
                  </a:moveTo>
                  <a:lnTo>
                    <a:pt x="1524" y="0"/>
                  </a:lnTo>
                  <a:lnTo>
                    <a:pt x="0" y="7619"/>
                  </a:lnTo>
                  <a:lnTo>
                    <a:pt x="668020" y="7619"/>
                  </a:lnTo>
                  <a:lnTo>
                    <a:pt x="666876" y="0"/>
                  </a:lnTo>
                  <a:close/>
                </a:path>
              </a:pathLst>
            </a:custGeom>
            <a:solidFill>
              <a:srgbClr val="64DE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5846698" y="2853689"/>
              <a:ext cx="669290" cy="7620"/>
            </a:xfrm>
            <a:custGeom>
              <a:avLst/>
              <a:gdLst/>
              <a:ahLst/>
              <a:cxnLst/>
              <a:rect l="l" t="t" r="r" b="b"/>
              <a:pathLst>
                <a:path w="669290" h="7619">
                  <a:moveTo>
                    <a:pt x="668401" y="0"/>
                  </a:moveTo>
                  <a:lnTo>
                    <a:pt x="380" y="0"/>
                  </a:lnTo>
                  <a:lnTo>
                    <a:pt x="0" y="7620"/>
                  </a:lnTo>
                  <a:lnTo>
                    <a:pt x="669163" y="7620"/>
                  </a:lnTo>
                  <a:lnTo>
                    <a:pt x="668401" y="0"/>
                  </a:lnTo>
                  <a:close/>
                </a:path>
              </a:pathLst>
            </a:custGeom>
            <a:solidFill>
              <a:srgbClr val="62DF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5846318" y="2861309"/>
              <a:ext cx="670560" cy="7620"/>
            </a:xfrm>
            <a:custGeom>
              <a:avLst/>
              <a:gdLst/>
              <a:ahLst/>
              <a:cxnLst/>
              <a:rect l="l" t="t" r="r" b="b"/>
              <a:pathLst>
                <a:path w="670559" h="7619">
                  <a:moveTo>
                    <a:pt x="669544" y="0"/>
                  </a:moveTo>
                  <a:lnTo>
                    <a:pt x="381" y="0"/>
                  </a:lnTo>
                  <a:lnTo>
                    <a:pt x="0" y="7619"/>
                  </a:lnTo>
                  <a:lnTo>
                    <a:pt x="670306" y="7619"/>
                  </a:lnTo>
                  <a:lnTo>
                    <a:pt x="669544" y="0"/>
                  </a:lnTo>
                  <a:close/>
                </a:path>
              </a:pathLst>
            </a:custGeom>
            <a:solidFill>
              <a:srgbClr val="61D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5846000" y="2867659"/>
              <a:ext cx="671830" cy="7620"/>
            </a:xfrm>
            <a:custGeom>
              <a:avLst/>
              <a:gdLst/>
              <a:ahLst/>
              <a:cxnLst/>
              <a:rect l="l" t="t" r="r" b="b"/>
              <a:pathLst>
                <a:path w="671829" h="7619">
                  <a:moveTo>
                    <a:pt x="670496" y="0"/>
                  </a:moveTo>
                  <a:lnTo>
                    <a:pt x="380" y="0"/>
                  </a:lnTo>
                  <a:lnTo>
                    <a:pt x="0" y="7619"/>
                  </a:lnTo>
                  <a:lnTo>
                    <a:pt x="671258" y="7619"/>
                  </a:lnTo>
                  <a:lnTo>
                    <a:pt x="670496" y="0"/>
                  </a:lnTo>
                  <a:close/>
                </a:path>
              </a:pathLst>
            </a:custGeom>
            <a:solidFill>
              <a:srgbClr val="5FE0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5845899" y="2875279"/>
              <a:ext cx="671830" cy="7620"/>
            </a:xfrm>
            <a:custGeom>
              <a:avLst/>
              <a:gdLst/>
              <a:ahLst/>
              <a:cxnLst/>
              <a:rect l="l" t="t" r="r" b="b"/>
              <a:pathLst>
                <a:path w="671829" h="7619">
                  <a:moveTo>
                    <a:pt x="67155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671550" y="7620"/>
                  </a:lnTo>
                  <a:lnTo>
                    <a:pt x="671550" y="3810"/>
                  </a:lnTo>
                  <a:lnTo>
                    <a:pt x="671550" y="0"/>
                  </a:lnTo>
                  <a:close/>
                </a:path>
              </a:pathLst>
            </a:custGeom>
            <a:solidFill>
              <a:srgbClr val="5DE1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5845991" y="2882899"/>
              <a:ext cx="671830" cy="7620"/>
            </a:xfrm>
            <a:custGeom>
              <a:avLst/>
              <a:gdLst/>
              <a:ahLst/>
              <a:cxnLst/>
              <a:rect l="l" t="t" r="r" b="b"/>
              <a:pathLst>
                <a:path w="671829" h="7619">
                  <a:moveTo>
                    <a:pt x="671285" y="0"/>
                  </a:moveTo>
                  <a:lnTo>
                    <a:pt x="0" y="0"/>
                  </a:lnTo>
                  <a:lnTo>
                    <a:pt x="362" y="7620"/>
                  </a:lnTo>
                  <a:lnTo>
                    <a:pt x="670560" y="7620"/>
                  </a:lnTo>
                  <a:lnTo>
                    <a:pt x="671285" y="0"/>
                  </a:lnTo>
                  <a:close/>
                </a:path>
              </a:pathLst>
            </a:custGeom>
            <a:solidFill>
              <a:srgbClr val="5BE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5846293" y="2889249"/>
              <a:ext cx="670560" cy="7620"/>
            </a:xfrm>
            <a:custGeom>
              <a:avLst/>
              <a:gdLst/>
              <a:ahLst/>
              <a:cxnLst/>
              <a:rect l="l" t="t" r="r" b="b"/>
              <a:pathLst>
                <a:path w="670559" h="7619">
                  <a:moveTo>
                    <a:pt x="670378" y="0"/>
                  </a:moveTo>
                  <a:lnTo>
                    <a:pt x="0" y="0"/>
                  </a:lnTo>
                  <a:lnTo>
                    <a:pt x="362" y="7620"/>
                  </a:lnTo>
                  <a:lnTo>
                    <a:pt x="669652" y="7620"/>
                  </a:lnTo>
                  <a:lnTo>
                    <a:pt x="670378" y="0"/>
                  </a:lnTo>
                  <a:close/>
                </a:path>
              </a:pathLst>
            </a:custGeom>
            <a:solidFill>
              <a:srgbClr val="5DE1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5846656" y="2896869"/>
              <a:ext cx="669290" cy="7620"/>
            </a:xfrm>
            <a:custGeom>
              <a:avLst/>
              <a:gdLst/>
              <a:ahLst/>
              <a:cxnLst/>
              <a:rect l="l" t="t" r="r" b="b"/>
              <a:pathLst>
                <a:path w="669290" h="7619">
                  <a:moveTo>
                    <a:pt x="669290" y="0"/>
                  </a:moveTo>
                  <a:lnTo>
                    <a:pt x="0" y="0"/>
                  </a:lnTo>
                  <a:lnTo>
                    <a:pt x="362" y="7619"/>
                  </a:lnTo>
                  <a:lnTo>
                    <a:pt x="668564" y="7619"/>
                  </a:lnTo>
                  <a:lnTo>
                    <a:pt x="669290" y="0"/>
                  </a:lnTo>
                  <a:close/>
                </a:path>
              </a:pathLst>
            </a:custGeom>
            <a:solidFill>
              <a:srgbClr val="5FE1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5847042" y="2904489"/>
              <a:ext cx="668655" cy="7620"/>
            </a:xfrm>
            <a:custGeom>
              <a:avLst/>
              <a:gdLst/>
              <a:ahLst/>
              <a:cxnLst/>
              <a:rect l="l" t="t" r="r" b="b"/>
              <a:pathLst>
                <a:path w="668654" h="7619">
                  <a:moveTo>
                    <a:pt x="668108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98" y="1270"/>
                  </a:lnTo>
                  <a:lnTo>
                    <a:pt x="698" y="7620"/>
                  </a:lnTo>
                  <a:lnTo>
                    <a:pt x="667550" y="7620"/>
                  </a:lnTo>
                  <a:lnTo>
                    <a:pt x="667550" y="1270"/>
                  </a:lnTo>
                  <a:lnTo>
                    <a:pt x="668108" y="1270"/>
                  </a:lnTo>
                  <a:lnTo>
                    <a:pt x="668108" y="0"/>
                  </a:lnTo>
                  <a:close/>
                </a:path>
              </a:pathLst>
            </a:custGeom>
            <a:solidFill>
              <a:srgbClr val="60E0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5848149" y="2910839"/>
              <a:ext cx="666750" cy="7620"/>
            </a:xfrm>
            <a:custGeom>
              <a:avLst/>
              <a:gdLst/>
              <a:ahLst/>
              <a:cxnLst/>
              <a:rect l="l" t="t" r="r" b="b"/>
              <a:pathLst>
                <a:path w="666750" h="7619">
                  <a:moveTo>
                    <a:pt x="666148" y="0"/>
                  </a:moveTo>
                  <a:lnTo>
                    <a:pt x="0" y="0"/>
                  </a:lnTo>
                  <a:lnTo>
                    <a:pt x="1604" y="7620"/>
                  </a:lnTo>
                  <a:lnTo>
                    <a:pt x="664945" y="7620"/>
                  </a:lnTo>
                  <a:lnTo>
                    <a:pt x="666148" y="0"/>
                  </a:lnTo>
                  <a:close/>
                </a:path>
              </a:pathLst>
            </a:custGeom>
            <a:solidFill>
              <a:srgbClr val="62DF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5849753" y="2918459"/>
              <a:ext cx="663575" cy="7620"/>
            </a:xfrm>
            <a:custGeom>
              <a:avLst/>
              <a:gdLst/>
              <a:ahLst/>
              <a:cxnLst/>
              <a:rect l="l" t="t" r="r" b="b"/>
              <a:pathLst>
                <a:path w="663575" h="7619">
                  <a:moveTo>
                    <a:pt x="663341" y="0"/>
                  </a:moveTo>
                  <a:lnTo>
                    <a:pt x="0" y="0"/>
                  </a:lnTo>
                  <a:lnTo>
                    <a:pt x="1604" y="7619"/>
                  </a:lnTo>
                  <a:lnTo>
                    <a:pt x="662137" y="7619"/>
                  </a:lnTo>
                  <a:lnTo>
                    <a:pt x="663341" y="0"/>
                  </a:lnTo>
                  <a:close/>
                </a:path>
              </a:pathLst>
            </a:custGeom>
            <a:solidFill>
              <a:srgbClr val="64DF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5851753" y="2926079"/>
              <a:ext cx="660400" cy="7620"/>
            </a:xfrm>
            <a:custGeom>
              <a:avLst/>
              <a:gdLst/>
              <a:ahLst/>
              <a:cxnLst/>
              <a:rect l="l" t="t" r="r" b="b"/>
              <a:pathLst>
                <a:path w="660400" h="7619">
                  <a:moveTo>
                    <a:pt x="659828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104" y="3810"/>
                  </a:lnTo>
                  <a:lnTo>
                    <a:pt x="1104" y="7620"/>
                  </a:lnTo>
                  <a:lnTo>
                    <a:pt x="658825" y="7620"/>
                  </a:lnTo>
                  <a:lnTo>
                    <a:pt x="658825" y="3810"/>
                  </a:lnTo>
                  <a:lnTo>
                    <a:pt x="659828" y="3810"/>
                  </a:lnTo>
                  <a:lnTo>
                    <a:pt x="659828" y="0"/>
                  </a:lnTo>
                  <a:close/>
                </a:path>
              </a:pathLst>
            </a:custGeom>
            <a:solidFill>
              <a:srgbClr val="66DE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5853095" y="2932429"/>
              <a:ext cx="657860" cy="7620"/>
            </a:xfrm>
            <a:custGeom>
              <a:avLst/>
              <a:gdLst/>
              <a:ahLst/>
              <a:cxnLst/>
              <a:rect l="l" t="t" r="r" b="b"/>
              <a:pathLst>
                <a:path w="657859" h="7619">
                  <a:moveTo>
                    <a:pt x="657258" y="0"/>
                  </a:moveTo>
                  <a:lnTo>
                    <a:pt x="0" y="0"/>
                  </a:lnTo>
                  <a:lnTo>
                    <a:pt x="2807" y="7620"/>
                  </a:lnTo>
                  <a:lnTo>
                    <a:pt x="654451" y="7620"/>
                  </a:lnTo>
                  <a:lnTo>
                    <a:pt x="657258" y="0"/>
                  </a:lnTo>
                  <a:close/>
                </a:path>
              </a:pathLst>
            </a:custGeom>
            <a:solidFill>
              <a:srgbClr val="67DD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5855903" y="2940049"/>
              <a:ext cx="652145" cy="7620"/>
            </a:xfrm>
            <a:custGeom>
              <a:avLst/>
              <a:gdLst/>
              <a:ahLst/>
              <a:cxnLst/>
              <a:rect l="l" t="t" r="r" b="b"/>
              <a:pathLst>
                <a:path w="652145" h="7619">
                  <a:moveTo>
                    <a:pt x="651643" y="0"/>
                  </a:moveTo>
                  <a:lnTo>
                    <a:pt x="0" y="0"/>
                  </a:lnTo>
                  <a:lnTo>
                    <a:pt x="2807" y="7620"/>
                  </a:lnTo>
                  <a:lnTo>
                    <a:pt x="648836" y="7620"/>
                  </a:lnTo>
                  <a:lnTo>
                    <a:pt x="651643" y="0"/>
                  </a:lnTo>
                  <a:close/>
                </a:path>
              </a:pathLst>
            </a:custGeom>
            <a:solidFill>
              <a:srgbClr val="69D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5858710" y="2947669"/>
              <a:ext cx="646430" cy="7620"/>
            </a:xfrm>
            <a:custGeom>
              <a:avLst/>
              <a:gdLst/>
              <a:ahLst/>
              <a:cxnLst/>
              <a:rect l="l" t="t" r="r" b="b"/>
              <a:pathLst>
                <a:path w="646429" h="7619">
                  <a:moveTo>
                    <a:pt x="646028" y="0"/>
                  </a:moveTo>
                  <a:lnTo>
                    <a:pt x="0" y="0"/>
                  </a:lnTo>
                  <a:lnTo>
                    <a:pt x="2339" y="6350"/>
                  </a:lnTo>
                  <a:lnTo>
                    <a:pt x="2903" y="7619"/>
                  </a:lnTo>
                  <a:lnTo>
                    <a:pt x="643054" y="7619"/>
                  </a:lnTo>
                  <a:lnTo>
                    <a:pt x="643689" y="6350"/>
                  </a:lnTo>
                  <a:lnTo>
                    <a:pt x="646028" y="0"/>
                  </a:lnTo>
                  <a:close/>
                </a:path>
              </a:pathLst>
            </a:custGeom>
            <a:solidFill>
              <a:srgbClr val="6BDC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5861050" y="2954019"/>
              <a:ext cx="641350" cy="7620"/>
            </a:xfrm>
            <a:custGeom>
              <a:avLst/>
              <a:gdLst/>
              <a:ahLst/>
              <a:cxnLst/>
              <a:rect l="l" t="t" r="r" b="b"/>
              <a:pathLst>
                <a:path w="641350" h="7619">
                  <a:moveTo>
                    <a:pt x="641350" y="0"/>
                  </a:moveTo>
                  <a:lnTo>
                    <a:pt x="0" y="0"/>
                  </a:lnTo>
                  <a:lnTo>
                    <a:pt x="3386" y="7619"/>
                  </a:lnTo>
                  <a:lnTo>
                    <a:pt x="637540" y="7619"/>
                  </a:lnTo>
                  <a:lnTo>
                    <a:pt x="641350" y="0"/>
                  </a:lnTo>
                  <a:close/>
                </a:path>
              </a:pathLst>
            </a:custGeom>
            <a:solidFill>
              <a:srgbClr val="6DDB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5867258" y="2967989"/>
              <a:ext cx="628650" cy="7620"/>
            </a:xfrm>
            <a:custGeom>
              <a:avLst/>
              <a:gdLst/>
              <a:ahLst/>
              <a:cxnLst/>
              <a:rect l="l" t="t" r="r" b="b"/>
              <a:pathLst>
                <a:path w="628650" h="7619">
                  <a:moveTo>
                    <a:pt x="628156" y="0"/>
                  </a:moveTo>
                  <a:lnTo>
                    <a:pt x="0" y="0"/>
                  </a:lnTo>
                  <a:lnTo>
                    <a:pt x="3386" y="7620"/>
                  </a:lnTo>
                  <a:lnTo>
                    <a:pt x="624346" y="7620"/>
                  </a:lnTo>
                  <a:lnTo>
                    <a:pt x="628156" y="0"/>
                  </a:lnTo>
                  <a:close/>
                </a:path>
              </a:pathLst>
            </a:custGeom>
            <a:solidFill>
              <a:srgbClr val="70DA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5870918" y="2975609"/>
              <a:ext cx="620395" cy="7620"/>
            </a:xfrm>
            <a:custGeom>
              <a:avLst/>
              <a:gdLst/>
              <a:ahLst/>
              <a:cxnLst/>
              <a:rect l="l" t="t" r="r" b="b"/>
              <a:pathLst>
                <a:path w="620395" h="7619">
                  <a:moveTo>
                    <a:pt x="620369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2463" y="1270"/>
                  </a:lnTo>
                  <a:lnTo>
                    <a:pt x="2463" y="7620"/>
                  </a:lnTo>
                  <a:lnTo>
                    <a:pt x="617867" y="7620"/>
                  </a:lnTo>
                  <a:lnTo>
                    <a:pt x="617867" y="1270"/>
                  </a:lnTo>
                  <a:lnTo>
                    <a:pt x="620369" y="1270"/>
                  </a:lnTo>
                  <a:lnTo>
                    <a:pt x="620369" y="0"/>
                  </a:lnTo>
                  <a:close/>
                </a:path>
              </a:pathLst>
            </a:custGeom>
            <a:solidFill>
              <a:srgbClr val="72D9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5875575" y="2983229"/>
              <a:ext cx="611505" cy="7620"/>
            </a:xfrm>
            <a:custGeom>
              <a:avLst/>
              <a:gdLst/>
              <a:ahLst/>
              <a:cxnLst/>
              <a:rect l="l" t="t" r="r" b="b"/>
              <a:pathLst>
                <a:path w="611504" h="7619">
                  <a:moveTo>
                    <a:pt x="611028" y="0"/>
                  </a:moveTo>
                  <a:lnTo>
                    <a:pt x="0" y="0"/>
                  </a:lnTo>
                  <a:lnTo>
                    <a:pt x="5238" y="7620"/>
                  </a:lnTo>
                  <a:lnTo>
                    <a:pt x="605789" y="7620"/>
                  </a:lnTo>
                  <a:lnTo>
                    <a:pt x="611028" y="0"/>
                  </a:lnTo>
                  <a:close/>
                </a:path>
              </a:pathLst>
            </a:custGeom>
            <a:solidFill>
              <a:srgbClr val="74D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5891007" y="3004819"/>
              <a:ext cx="580390" cy="7620"/>
            </a:xfrm>
            <a:custGeom>
              <a:avLst/>
              <a:gdLst/>
              <a:ahLst/>
              <a:cxnLst/>
              <a:rect l="l" t="t" r="r" b="b"/>
              <a:pathLst>
                <a:path w="580389" h="7619">
                  <a:moveTo>
                    <a:pt x="580165" y="0"/>
                  </a:moveTo>
                  <a:lnTo>
                    <a:pt x="0" y="0"/>
                  </a:lnTo>
                  <a:lnTo>
                    <a:pt x="5827" y="7619"/>
                  </a:lnTo>
                  <a:lnTo>
                    <a:pt x="574338" y="7619"/>
                  </a:lnTo>
                  <a:lnTo>
                    <a:pt x="580165" y="0"/>
                  </a:lnTo>
                  <a:close/>
                </a:path>
              </a:pathLst>
            </a:custGeom>
            <a:solidFill>
              <a:srgbClr val="79D7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5909309" y="3026409"/>
              <a:ext cx="543560" cy="7620"/>
            </a:xfrm>
            <a:custGeom>
              <a:avLst/>
              <a:gdLst/>
              <a:ahLst/>
              <a:cxnLst/>
              <a:rect l="l" t="t" r="r" b="b"/>
              <a:pathLst>
                <a:path w="543560" h="7619">
                  <a:moveTo>
                    <a:pt x="543559" y="0"/>
                  </a:moveTo>
                  <a:lnTo>
                    <a:pt x="0" y="0"/>
                  </a:lnTo>
                  <a:lnTo>
                    <a:pt x="7619" y="7619"/>
                  </a:lnTo>
                  <a:lnTo>
                    <a:pt x="535939" y="7619"/>
                  </a:lnTo>
                  <a:lnTo>
                    <a:pt x="543559" y="0"/>
                  </a:lnTo>
                  <a:close/>
                </a:path>
              </a:pathLst>
            </a:custGeom>
            <a:solidFill>
              <a:srgbClr val="7ED5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5915659" y="3032759"/>
              <a:ext cx="530860" cy="7620"/>
            </a:xfrm>
            <a:custGeom>
              <a:avLst/>
              <a:gdLst/>
              <a:ahLst/>
              <a:cxnLst/>
              <a:rect l="l" t="t" r="r" b="b"/>
              <a:pathLst>
                <a:path w="530860" h="7619">
                  <a:moveTo>
                    <a:pt x="530859" y="0"/>
                  </a:moveTo>
                  <a:lnTo>
                    <a:pt x="0" y="0"/>
                  </a:lnTo>
                  <a:lnTo>
                    <a:pt x="5079" y="5079"/>
                  </a:lnTo>
                  <a:lnTo>
                    <a:pt x="8345" y="7619"/>
                  </a:lnTo>
                  <a:lnTo>
                    <a:pt x="522877" y="7619"/>
                  </a:lnTo>
                  <a:lnTo>
                    <a:pt x="525779" y="5079"/>
                  </a:lnTo>
                  <a:lnTo>
                    <a:pt x="530859" y="0"/>
                  </a:lnTo>
                  <a:close/>
                </a:path>
              </a:pathLst>
            </a:custGeom>
            <a:solidFill>
              <a:srgbClr val="80D4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5924005" y="3040379"/>
              <a:ext cx="514984" cy="7620"/>
            </a:xfrm>
            <a:custGeom>
              <a:avLst/>
              <a:gdLst/>
              <a:ahLst/>
              <a:cxnLst/>
              <a:rect l="l" t="t" r="r" b="b"/>
              <a:pathLst>
                <a:path w="514985" h="7619">
                  <a:moveTo>
                    <a:pt x="514531" y="0"/>
                  </a:moveTo>
                  <a:lnTo>
                    <a:pt x="0" y="0"/>
                  </a:lnTo>
                  <a:lnTo>
                    <a:pt x="9797" y="7620"/>
                  </a:lnTo>
                  <a:lnTo>
                    <a:pt x="505822" y="7620"/>
                  </a:lnTo>
                  <a:lnTo>
                    <a:pt x="514531" y="0"/>
                  </a:lnTo>
                  <a:close/>
                </a:path>
              </a:pathLst>
            </a:custGeom>
            <a:solidFill>
              <a:srgbClr val="82D4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5933802" y="3047999"/>
              <a:ext cx="496570" cy="7620"/>
            </a:xfrm>
            <a:custGeom>
              <a:avLst/>
              <a:gdLst/>
              <a:ahLst/>
              <a:cxnLst/>
              <a:rect l="l" t="t" r="r" b="b"/>
              <a:pathLst>
                <a:path w="496570" h="7619">
                  <a:moveTo>
                    <a:pt x="496025" y="0"/>
                  </a:moveTo>
                  <a:lnTo>
                    <a:pt x="0" y="0"/>
                  </a:lnTo>
                  <a:lnTo>
                    <a:pt x="9797" y="7620"/>
                  </a:lnTo>
                  <a:lnTo>
                    <a:pt x="487317" y="7620"/>
                  </a:lnTo>
                  <a:lnTo>
                    <a:pt x="496025" y="0"/>
                  </a:lnTo>
                  <a:close/>
                </a:path>
              </a:pathLst>
            </a:custGeom>
            <a:solidFill>
              <a:srgbClr val="83D3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5941967" y="3054349"/>
              <a:ext cx="480695" cy="7620"/>
            </a:xfrm>
            <a:custGeom>
              <a:avLst/>
              <a:gdLst/>
              <a:ahLst/>
              <a:cxnLst/>
              <a:rect l="l" t="t" r="r" b="b"/>
              <a:pathLst>
                <a:path w="480695" h="7619">
                  <a:moveTo>
                    <a:pt x="480604" y="0"/>
                  </a:moveTo>
                  <a:lnTo>
                    <a:pt x="0" y="0"/>
                  </a:lnTo>
                  <a:lnTo>
                    <a:pt x="1632" y="1270"/>
                  </a:lnTo>
                  <a:lnTo>
                    <a:pt x="10628" y="7620"/>
                  </a:lnTo>
                  <a:lnTo>
                    <a:pt x="469098" y="7620"/>
                  </a:lnTo>
                  <a:lnTo>
                    <a:pt x="479152" y="1270"/>
                  </a:lnTo>
                  <a:lnTo>
                    <a:pt x="480604" y="0"/>
                  </a:lnTo>
                  <a:close/>
                </a:path>
              </a:pathLst>
            </a:custGeom>
            <a:solidFill>
              <a:srgbClr val="85D2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5952595" y="3061969"/>
              <a:ext cx="458470" cy="7620"/>
            </a:xfrm>
            <a:custGeom>
              <a:avLst/>
              <a:gdLst/>
              <a:ahLst/>
              <a:cxnLst/>
              <a:rect l="l" t="t" r="r" b="b"/>
              <a:pathLst>
                <a:path w="458470" h="7619">
                  <a:moveTo>
                    <a:pt x="458470" y="0"/>
                  </a:moveTo>
                  <a:lnTo>
                    <a:pt x="0" y="0"/>
                  </a:lnTo>
                  <a:lnTo>
                    <a:pt x="10794" y="7619"/>
                  </a:lnTo>
                  <a:lnTo>
                    <a:pt x="446405" y="7619"/>
                  </a:lnTo>
                  <a:lnTo>
                    <a:pt x="458470" y="0"/>
                  </a:lnTo>
                  <a:close/>
                </a:path>
              </a:pathLst>
            </a:custGeom>
            <a:solidFill>
              <a:srgbClr val="87D2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5963390" y="3069589"/>
              <a:ext cx="435609" cy="7620"/>
            </a:xfrm>
            <a:custGeom>
              <a:avLst/>
              <a:gdLst/>
              <a:ahLst/>
              <a:cxnLst/>
              <a:rect l="l" t="t" r="r" b="b"/>
              <a:pathLst>
                <a:path w="435610" h="7619">
                  <a:moveTo>
                    <a:pt x="435610" y="0"/>
                  </a:moveTo>
                  <a:lnTo>
                    <a:pt x="0" y="0"/>
                  </a:lnTo>
                  <a:lnTo>
                    <a:pt x="1799" y="1270"/>
                  </a:lnTo>
                  <a:lnTo>
                    <a:pt x="12911" y="7620"/>
                  </a:lnTo>
                  <a:lnTo>
                    <a:pt x="423015" y="7620"/>
                  </a:lnTo>
                  <a:lnTo>
                    <a:pt x="433599" y="1270"/>
                  </a:lnTo>
                  <a:lnTo>
                    <a:pt x="435610" y="0"/>
                  </a:lnTo>
                  <a:close/>
                </a:path>
              </a:pathLst>
            </a:custGeom>
            <a:solidFill>
              <a:srgbClr val="89D1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5974080" y="3075939"/>
              <a:ext cx="414655" cy="7620"/>
            </a:xfrm>
            <a:custGeom>
              <a:avLst/>
              <a:gdLst/>
              <a:ahLst/>
              <a:cxnLst/>
              <a:rect l="l" t="t" r="r" b="b"/>
              <a:pathLst>
                <a:path w="414654" h="7619">
                  <a:moveTo>
                    <a:pt x="414443" y="0"/>
                  </a:moveTo>
                  <a:lnTo>
                    <a:pt x="0" y="0"/>
                  </a:lnTo>
                  <a:lnTo>
                    <a:pt x="13335" y="7620"/>
                  </a:lnTo>
                  <a:lnTo>
                    <a:pt x="401743" y="7620"/>
                  </a:lnTo>
                  <a:lnTo>
                    <a:pt x="414443" y="0"/>
                  </a:lnTo>
                  <a:close/>
                </a:path>
              </a:pathLst>
            </a:custGeom>
            <a:solidFill>
              <a:srgbClr val="8AD0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5987415" y="3083559"/>
              <a:ext cx="388620" cy="7620"/>
            </a:xfrm>
            <a:custGeom>
              <a:avLst/>
              <a:gdLst/>
              <a:ahLst/>
              <a:cxnLst/>
              <a:rect l="l" t="t" r="r" b="b"/>
              <a:pathLst>
                <a:path w="388620" h="7619">
                  <a:moveTo>
                    <a:pt x="388408" y="0"/>
                  </a:moveTo>
                  <a:lnTo>
                    <a:pt x="0" y="0"/>
                  </a:lnTo>
                  <a:lnTo>
                    <a:pt x="4444" y="2539"/>
                  </a:lnTo>
                  <a:lnTo>
                    <a:pt x="16862" y="7619"/>
                  </a:lnTo>
                  <a:lnTo>
                    <a:pt x="371757" y="7619"/>
                  </a:lnTo>
                  <a:lnTo>
                    <a:pt x="384174" y="2539"/>
                  </a:lnTo>
                  <a:lnTo>
                    <a:pt x="388408" y="0"/>
                  </a:lnTo>
                  <a:close/>
                </a:path>
              </a:pathLst>
            </a:custGeom>
            <a:solidFill>
              <a:srgbClr val="8CD0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6004277" y="3091179"/>
              <a:ext cx="354965" cy="7620"/>
            </a:xfrm>
            <a:custGeom>
              <a:avLst/>
              <a:gdLst/>
              <a:ahLst/>
              <a:cxnLst/>
              <a:rect l="l" t="t" r="r" b="b"/>
              <a:pathLst>
                <a:path w="354964" h="7619">
                  <a:moveTo>
                    <a:pt x="354894" y="0"/>
                  </a:moveTo>
                  <a:lnTo>
                    <a:pt x="0" y="0"/>
                  </a:lnTo>
                  <a:lnTo>
                    <a:pt x="15522" y="6350"/>
                  </a:lnTo>
                  <a:lnTo>
                    <a:pt x="19173" y="7620"/>
                  </a:lnTo>
                  <a:lnTo>
                    <a:pt x="335720" y="7620"/>
                  </a:lnTo>
                  <a:lnTo>
                    <a:pt x="339372" y="6350"/>
                  </a:lnTo>
                  <a:lnTo>
                    <a:pt x="354894" y="0"/>
                  </a:lnTo>
                  <a:close/>
                </a:path>
              </a:pathLst>
            </a:custGeom>
            <a:solidFill>
              <a:srgbClr val="8ECF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6019800" y="3097529"/>
              <a:ext cx="323850" cy="7620"/>
            </a:xfrm>
            <a:custGeom>
              <a:avLst/>
              <a:gdLst/>
              <a:ahLst/>
              <a:cxnLst/>
              <a:rect l="l" t="t" r="r" b="b"/>
              <a:pathLst>
                <a:path w="323850" h="7619">
                  <a:moveTo>
                    <a:pt x="323850" y="0"/>
                  </a:moveTo>
                  <a:lnTo>
                    <a:pt x="0" y="0"/>
                  </a:lnTo>
                  <a:lnTo>
                    <a:pt x="21907" y="7620"/>
                  </a:lnTo>
                  <a:lnTo>
                    <a:pt x="301942" y="7620"/>
                  </a:lnTo>
                  <a:lnTo>
                    <a:pt x="323850" y="0"/>
                  </a:lnTo>
                  <a:close/>
                </a:path>
              </a:pathLst>
            </a:custGeom>
            <a:solidFill>
              <a:srgbClr val="90CE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6041707" y="3105149"/>
              <a:ext cx="280035" cy="7620"/>
            </a:xfrm>
            <a:custGeom>
              <a:avLst/>
              <a:gdLst/>
              <a:ahLst/>
              <a:cxnLst/>
              <a:rect l="l" t="t" r="r" b="b"/>
              <a:pathLst>
                <a:path w="280035" h="7619">
                  <a:moveTo>
                    <a:pt x="280034" y="0"/>
                  </a:moveTo>
                  <a:lnTo>
                    <a:pt x="0" y="0"/>
                  </a:lnTo>
                  <a:lnTo>
                    <a:pt x="7302" y="2539"/>
                  </a:lnTo>
                  <a:lnTo>
                    <a:pt x="27622" y="7620"/>
                  </a:lnTo>
                  <a:lnTo>
                    <a:pt x="251565" y="7620"/>
                  </a:lnTo>
                  <a:lnTo>
                    <a:pt x="272732" y="2539"/>
                  </a:lnTo>
                  <a:lnTo>
                    <a:pt x="280034" y="0"/>
                  </a:lnTo>
                  <a:close/>
                </a:path>
              </a:pathLst>
            </a:custGeom>
            <a:solidFill>
              <a:srgbClr val="91CE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6069330" y="3112769"/>
              <a:ext cx="224154" cy="7620"/>
            </a:xfrm>
            <a:custGeom>
              <a:avLst/>
              <a:gdLst/>
              <a:ahLst/>
              <a:cxnLst/>
              <a:rect l="l" t="t" r="r" b="b"/>
              <a:pathLst>
                <a:path w="224154" h="7619">
                  <a:moveTo>
                    <a:pt x="223943" y="0"/>
                  </a:moveTo>
                  <a:lnTo>
                    <a:pt x="0" y="0"/>
                  </a:lnTo>
                  <a:lnTo>
                    <a:pt x="10159" y="2539"/>
                  </a:lnTo>
                  <a:lnTo>
                    <a:pt x="36575" y="7619"/>
                  </a:lnTo>
                  <a:lnTo>
                    <a:pt x="187960" y="7619"/>
                  </a:lnTo>
                  <a:lnTo>
                    <a:pt x="213359" y="2539"/>
                  </a:lnTo>
                  <a:lnTo>
                    <a:pt x="223943" y="0"/>
                  </a:lnTo>
                  <a:close/>
                </a:path>
              </a:pathLst>
            </a:custGeom>
            <a:solidFill>
              <a:srgbClr val="93CD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6109195" y="3120389"/>
              <a:ext cx="145415" cy="6350"/>
            </a:xfrm>
            <a:custGeom>
              <a:avLst/>
              <a:gdLst/>
              <a:ahLst/>
              <a:cxnLst/>
              <a:rect l="l" t="t" r="r" b="b"/>
              <a:pathLst>
                <a:path w="145414" h="6350">
                  <a:moveTo>
                    <a:pt x="144919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37604" y="1270"/>
                  </a:lnTo>
                  <a:lnTo>
                    <a:pt x="37604" y="6350"/>
                  </a:lnTo>
                  <a:lnTo>
                    <a:pt x="106819" y="6350"/>
                  </a:lnTo>
                  <a:lnTo>
                    <a:pt x="106819" y="1270"/>
                  </a:lnTo>
                  <a:lnTo>
                    <a:pt x="144919" y="1270"/>
                  </a:lnTo>
                  <a:lnTo>
                    <a:pt x="144919" y="0"/>
                  </a:lnTo>
                  <a:close/>
                </a:path>
              </a:pathLst>
            </a:custGeom>
            <a:solidFill>
              <a:srgbClr val="95CC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5845809" y="2631439"/>
              <a:ext cx="671830" cy="495300"/>
            </a:xfrm>
            <a:custGeom>
              <a:avLst/>
              <a:gdLst/>
              <a:ahLst/>
              <a:cxnLst/>
              <a:rect l="l" t="t" r="r" b="b"/>
              <a:pathLst>
                <a:path w="671829" h="495300">
                  <a:moveTo>
                    <a:pt x="336550" y="0"/>
                  </a:moveTo>
                  <a:lnTo>
                    <a:pt x="392229" y="3162"/>
                  </a:lnTo>
                  <a:lnTo>
                    <a:pt x="444571" y="12344"/>
                  </a:lnTo>
                  <a:lnTo>
                    <a:pt x="492980" y="27089"/>
                  </a:lnTo>
                  <a:lnTo>
                    <a:pt x="536864" y="46939"/>
                  </a:lnTo>
                  <a:lnTo>
                    <a:pt x="575627" y="71437"/>
                  </a:lnTo>
                  <a:lnTo>
                    <a:pt x="608675" y="100126"/>
                  </a:lnTo>
                  <a:lnTo>
                    <a:pt x="635414" y="132549"/>
                  </a:lnTo>
                  <a:lnTo>
                    <a:pt x="655248" y="168249"/>
                  </a:lnTo>
                  <a:lnTo>
                    <a:pt x="667585" y="206768"/>
                  </a:lnTo>
                  <a:lnTo>
                    <a:pt x="671830" y="247650"/>
                  </a:lnTo>
                  <a:lnTo>
                    <a:pt x="667585" y="288495"/>
                  </a:lnTo>
                  <a:lnTo>
                    <a:pt x="655248" y="326918"/>
                  </a:lnTo>
                  <a:lnTo>
                    <a:pt x="635414" y="362475"/>
                  </a:lnTo>
                  <a:lnTo>
                    <a:pt x="608675" y="394726"/>
                  </a:lnTo>
                  <a:lnTo>
                    <a:pt x="575627" y="423227"/>
                  </a:lnTo>
                  <a:lnTo>
                    <a:pt x="536864" y="447537"/>
                  </a:lnTo>
                  <a:lnTo>
                    <a:pt x="492980" y="467215"/>
                  </a:lnTo>
                  <a:lnTo>
                    <a:pt x="444571" y="481817"/>
                  </a:lnTo>
                  <a:lnTo>
                    <a:pt x="392229" y="490903"/>
                  </a:lnTo>
                  <a:lnTo>
                    <a:pt x="336550" y="494030"/>
                  </a:lnTo>
                  <a:lnTo>
                    <a:pt x="280835" y="490903"/>
                  </a:lnTo>
                  <a:lnTo>
                    <a:pt x="228396" y="481817"/>
                  </a:lnTo>
                  <a:lnTo>
                    <a:pt x="179844" y="467215"/>
                  </a:lnTo>
                  <a:lnTo>
                    <a:pt x="135788" y="447537"/>
                  </a:lnTo>
                  <a:lnTo>
                    <a:pt x="96837" y="423227"/>
                  </a:lnTo>
                  <a:lnTo>
                    <a:pt x="63601" y="394726"/>
                  </a:lnTo>
                  <a:lnTo>
                    <a:pt x="36690" y="362475"/>
                  </a:lnTo>
                  <a:lnTo>
                    <a:pt x="16713" y="326918"/>
                  </a:lnTo>
                  <a:lnTo>
                    <a:pt x="4279" y="288495"/>
                  </a:lnTo>
                  <a:lnTo>
                    <a:pt x="0" y="247650"/>
                  </a:lnTo>
                  <a:lnTo>
                    <a:pt x="4279" y="206768"/>
                  </a:lnTo>
                  <a:lnTo>
                    <a:pt x="16713" y="168249"/>
                  </a:lnTo>
                  <a:lnTo>
                    <a:pt x="36690" y="132549"/>
                  </a:lnTo>
                  <a:lnTo>
                    <a:pt x="63601" y="100126"/>
                  </a:lnTo>
                  <a:lnTo>
                    <a:pt x="96837" y="71437"/>
                  </a:lnTo>
                  <a:lnTo>
                    <a:pt x="135788" y="46939"/>
                  </a:lnTo>
                  <a:lnTo>
                    <a:pt x="179844" y="27089"/>
                  </a:lnTo>
                  <a:lnTo>
                    <a:pt x="228396" y="12344"/>
                  </a:lnTo>
                  <a:lnTo>
                    <a:pt x="280835" y="3162"/>
                  </a:lnTo>
                  <a:lnTo>
                    <a:pt x="336550" y="0"/>
                  </a:lnTo>
                  <a:close/>
                </a:path>
                <a:path w="671829" h="495300">
                  <a:moveTo>
                    <a:pt x="0" y="0"/>
                  </a:moveTo>
                  <a:lnTo>
                    <a:pt x="0" y="0"/>
                  </a:lnTo>
                </a:path>
                <a:path w="671829" h="495300">
                  <a:moveTo>
                    <a:pt x="671830" y="495300"/>
                  </a:moveTo>
                  <a:lnTo>
                    <a:pt x="671830" y="4953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6726682" y="2508249"/>
              <a:ext cx="170815" cy="7620"/>
            </a:xfrm>
            <a:custGeom>
              <a:avLst/>
              <a:gdLst/>
              <a:ahLst/>
              <a:cxnLst/>
              <a:rect l="l" t="t" r="r" b="b"/>
              <a:pathLst>
                <a:path w="170815" h="7619">
                  <a:moveTo>
                    <a:pt x="85598" y="0"/>
                  </a:moveTo>
                  <a:lnTo>
                    <a:pt x="48768" y="1270"/>
                  </a:lnTo>
                  <a:lnTo>
                    <a:pt x="13208" y="5079"/>
                  </a:lnTo>
                  <a:lnTo>
                    <a:pt x="0" y="7620"/>
                  </a:lnTo>
                  <a:lnTo>
                    <a:pt x="170434" y="7620"/>
                  </a:lnTo>
                  <a:lnTo>
                    <a:pt x="156718" y="5079"/>
                  </a:lnTo>
                  <a:lnTo>
                    <a:pt x="121158" y="1270"/>
                  </a:lnTo>
                  <a:lnTo>
                    <a:pt x="85598" y="0"/>
                  </a:lnTo>
                  <a:close/>
                </a:path>
              </a:pathLst>
            </a:custGeom>
            <a:solidFill>
              <a:srgbClr val="05F3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6695863" y="2514599"/>
              <a:ext cx="232410" cy="7620"/>
            </a:xfrm>
            <a:custGeom>
              <a:avLst/>
              <a:gdLst/>
              <a:ahLst/>
              <a:cxnLst/>
              <a:rect l="l" t="t" r="r" b="b"/>
              <a:pathLst>
                <a:path w="232409" h="7619">
                  <a:moveTo>
                    <a:pt x="194394" y="0"/>
                  </a:moveTo>
                  <a:lnTo>
                    <a:pt x="37422" y="0"/>
                  </a:lnTo>
                  <a:lnTo>
                    <a:pt x="11006" y="5079"/>
                  </a:lnTo>
                  <a:lnTo>
                    <a:pt x="0" y="7620"/>
                  </a:lnTo>
                  <a:lnTo>
                    <a:pt x="232410" y="7620"/>
                  </a:lnTo>
                  <a:lnTo>
                    <a:pt x="221826" y="5079"/>
                  </a:lnTo>
                  <a:lnTo>
                    <a:pt x="194394" y="0"/>
                  </a:lnTo>
                  <a:close/>
                </a:path>
              </a:pathLst>
            </a:custGeom>
            <a:solidFill>
              <a:srgbClr val="09F2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6666230" y="2522219"/>
              <a:ext cx="290830" cy="7620"/>
            </a:xfrm>
            <a:custGeom>
              <a:avLst/>
              <a:gdLst/>
              <a:ahLst/>
              <a:cxnLst/>
              <a:rect l="l" t="t" r="r" b="b"/>
              <a:pathLst>
                <a:path w="290829" h="7619">
                  <a:moveTo>
                    <a:pt x="262043" y="0"/>
                  </a:moveTo>
                  <a:lnTo>
                    <a:pt x="29633" y="0"/>
                  </a:lnTo>
                  <a:lnTo>
                    <a:pt x="7619" y="5079"/>
                  </a:lnTo>
                  <a:lnTo>
                    <a:pt x="0" y="7619"/>
                  </a:lnTo>
                  <a:lnTo>
                    <a:pt x="290829" y="7619"/>
                  </a:lnTo>
                  <a:lnTo>
                    <a:pt x="283209" y="5079"/>
                  </a:lnTo>
                  <a:lnTo>
                    <a:pt x="262043" y="0"/>
                  </a:lnTo>
                  <a:close/>
                </a:path>
              </a:pathLst>
            </a:custGeom>
            <a:solidFill>
              <a:srgbClr val="0DF1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6643369" y="2528569"/>
              <a:ext cx="336550" cy="8890"/>
            </a:xfrm>
            <a:custGeom>
              <a:avLst/>
              <a:gdLst/>
              <a:ahLst/>
              <a:cxnLst/>
              <a:rect l="l" t="t" r="r" b="b"/>
              <a:pathLst>
                <a:path w="336550" h="8889">
                  <a:moveTo>
                    <a:pt x="309880" y="0"/>
                  </a:moveTo>
                  <a:lnTo>
                    <a:pt x="26669" y="0"/>
                  </a:lnTo>
                  <a:lnTo>
                    <a:pt x="0" y="8889"/>
                  </a:lnTo>
                  <a:lnTo>
                    <a:pt x="336550" y="8889"/>
                  </a:lnTo>
                  <a:lnTo>
                    <a:pt x="309880" y="0"/>
                  </a:lnTo>
                  <a:close/>
                </a:path>
              </a:pathLst>
            </a:custGeom>
            <a:solidFill>
              <a:srgbClr val="11F0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6623896" y="2536189"/>
              <a:ext cx="376555" cy="8890"/>
            </a:xfrm>
            <a:custGeom>
              <a:avLst/>
              <a:gdLst/>
              <a:ahLst/>
              <a:cxnLst/>
              <a:rect l="l" t="t" r="r" b="b"/>
              <a:pathLst>
                <a:path w="376554" h="8889">
                  <a:moveTo>
                    <a:pt x="352213" y="0"/>
                  </a:moveTo>
                  <a:lnTo>
                    <a:pt x="23283" y="0"/>
                  </a:lnTo>
                  <a:lnTo>
                    <a:pt x="19473" y="1270"/>
                  </a:lnTo>
                  <a:lnTo>
                    <a:pt x="0" y="8889"/>
                  </a:lnTo>
                  <a:lnTo>
                    <a:pt x="376343" y="8889"/>
                  </a:lnTo>
                  <a:lnTo>
                    <a:pt x="356023" y="1270"/>
                  </a:lnTo>
                  <a:lnTo>
                    <a:pt x="352213" y="0"/>
                  </a:lnTo>
                  <a:close/>
                </a:path>
              </a:pathLst>
            </a:custGeom>
            <a:solidFill>
              <a:srgbClr val="16EF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6609310" y="2543809"/>
              <a:ext cx="405765" cy="7620"/>
            </a:xfrm>
            <a:custGeom>
              <a:avLst/>
              <a:gdLst/>
              <a:ahLst/>
              <a:cxnLst/>
              <a:rect l="l" t="t" r="r" b="b"/>
              <a:pathLst>
                <a:path w="405765" h="7619">
                  <a:moveTo>
                    <a:pt x="387542" y="0"/>
                  </a:moveTo>
                  <a:lnTo>
                    <a:pt x="17831" y="0"/>
                  </a:lnTo>
                  <a:lnTo>
                    <a:pt x="4849" y="5079"/>
                  </a:lnTo>
                  <a:lnTo>
                    <a:pt x="0" y="7619"/>
                  </a:lnTo>
                  <a:lnTo>
                    <a:pt x="405707" y="7619"/>
                  </a:lnTo>
                  <a:lnTo>
                    <a:pt x="401089" y="5079"/>
                  </a:lnTo>
                  <a:lnTo>
                    <a:pt x="387542" y="0"/>
                  </a:lnTo>
                  <a:close/>
                </a:path>
              </a:pathLst>
            </a:custGeom>
            <a:solidFill>
              <a:srgbClr val="1AEE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/>
            <p:cNvSpPr/>
            <p:nvPr/>
          </p:nvSpPr>
          <p:spPr>
            <a:xfrm>
              <a:off x="6594763" y="2551429"/>
              <a:ext cx="434340" cy="7620"/>
            </a:xfrm>
            <a:custGeom>
              <a:avLst/>
              <a:gdLst/>
              <a:ahLst/>
              <a:cxnLst/>
              <a:rect l="l" t="t" r="r" b="b"/>
              <a:pathLst>
                <a:path w="434340" h="7619">
                  <a:moveTo>
                    <a:pt x="420254" y="0"/>
                  </a:moveTo>
                  <a:lnTo>
                    <a:pt x="14547" y="0"/>
                  </a:lnTo>
                  <a:lnTo>
                    <a:pt x="0" y="7620"/>
                  </a:lnTo>
                  <a:lnTo>
                    <a:pt x="434109" y="7620"/>
                  </a:lnTo>
                  <a:lnTo>
                    <a:pt x="420254" y="0"/>
                  </a:lnTo>
                  <a:close/>
                </a:path>
              </a:pathLst>
            </a:custGeom>
            <a:solidFill>
              <a:srgbClr val="1EED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6581457" y="2557779"/>
              <a:ext cx="461009" cy="8890"/>
            </a:xfrm>
            <a:custGeom>
              <a:avLst/>
              <a:gdLst/>
              <a:ahLst/>
              <a:cxnLst/>
              <a:rect l="l" t="t" r="r" b="b"/>
              <a:pathLst>
                <a:path w="461009" h="8889">
                  <a:moveTo>
                    <a:pt x="445106" y="0"/>
                  </a:moveTo>
                  <a:lnTo>
                    <a:pt x="15730" y="0"/>
                  </a:lnTo>
                  <a:lnTo>
                    <a:pt x="6032" y="5080"/>
                  </a:lnTo>
                  <a:lnTo>
                    <a:pt x="0" y="8890"/>
                  </a:lnTo>
                  <a:lnTo>
                    <a:pt x="460692" y="8890"/>
                  </a:lnTo>
                  <a:lnTo>
                    <a:pt x="454342" y="5080"/>
                  </a:lnTo>
                  <a:lnTo>
                    <a:pt x="445106" y="0"/>
                  </a:lnTo>
                  <a:close/>
                </a:path>
              </a:pathLst>
            </a:custGeom>
            <a:solidFill>
              <a:srgbClr val="22EB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6571403" y="2565399"/>
              <a:ext cx="481330" cy="7620"/>
            </a:xfrm>
            <a:custGeom>
              <a:avLst/>
              <a:gdLst/>
              <a:ahLst/>
              <a:cxnLst/>
              <a:rect l="l" t="t" r="r" b="b"/>
              <a:pathLst>
                <a:path w="481329" h="7619">
                  <a:moveTo>
                    <a:pt x="468629" y="0"/>
                  </a:moveTo>
                  <a:lnTo>
                    <a:pt x="12065" y="0"/>
                  </a:lnTo>
                  <a:lnTo>
                    <a:pt x="0" y="7620"/>
                  </a:lnTo>
                  <a:lnTo>
                    <a:pt x="481330" y="7620"/>
                  </a:lnTo>
                  <a:lnTo>
                    <a:pt x="468629" y="0"/>
                  </a:lnTo>
                  <a:close/>
                </a:path>
              </a:pathLst>
            </a:custGeom>
            <a:solidFill>
              <a:srgbClr val="27EA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6560275" y="2573019"/>
              <a:ext cx="504190" cy="7620"/>
            </a:xfrm>
            <a:custGeom>
              <a:avLst/>
              <a:gdLst/>
              <a:ahLst/>
              <a:cxnLst/>
              <a:rect l="l" t="t" r="r" b="b"/>
              <a:pathLst>
                <a:path w="504190" h="7619">
                  <a:moveTo>
                    <a:pt x="492457" y="0"/>
                  </a:moveTo>
                  <a:lnTo>
                    <a:pt x="11127" y="0"/>
                  </a:lnTo>
                  <a:lnTo>
                    <a:pt x="3084" y="5079"/>
                  </a:lnTo>
                  <a:lnTo>
                    <a:pt x="0" y="7619"/>
                  </a:lnTo>
                  <a:lnTo>
                    <a:pt x="504008" y="7619"/>
                  </a:lnTo>
                  <a:lnTo>
                    <a:pt x="500924" y="5079"/>
                  </a:lnTo>
                  <a:lnTo>
                    <a:pt x="492457" y="0"/>
                  </a:lnTo>
                  <a:close/>
                </a:path>
              </a:pathLst>
            </a:custGeom>
            <a:solidFill>
              <a:srgbClr val="2BE9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6551022" y="2580639"/>
              <a:ext cx="522605" cy="7620"/>
            </a:xfrm>
            <a:custGeom>
              <a:avLst/>
              <a:gdLst/>
              <a:ahLst/>
              <a:cxnLst/>
              <a:rect l="l" t="t" r="r" b="b"/>
              <a:pathLst>
                <a:path w="522604" h="7619">
                  <a:moveTo>
                    <a:pt x="513261" y="0"/>
                  </a:moveTo>
                  <a:lnTo>
                    <a:pt x="9252" y="0"/>
                  </a:lnTo>
                  <a:lnTo>
                    <a:pt x="0" y="7620"/>
                  </a:lnTo>
                  <a:lnTo>
                    <a:pt x="522514" y="7620"/>
                  </a:lnTo>
                  <a:lnTo>
                    <a:pt x="513261" y="0"/>
                  </a:lnTo>
                  <a:close/>
                </a:path>
              </a:pathLst>
            </a:custGeom>
            <a:solidFill>
              <a:srgbClr val="2FE8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6543312" y="2586989"/>
              <a:ext cx="538480" cy="7620"/>
            </a:xfrm>
            <a:custGeom>
              <a:avLst/>
              <a:gdLst/>
              <a:ahLst/>
              <a:cxnLst/>
              <a:rect l="l" t="t" r="r" b="b"/>
              <a:pathLst>
                <a:path w="538479" h="7619">
                  <a:moveTo>
                    <a:pt x="528682" y="0"/>
                  </a:moveTo>
                  <a:lnTo>
                    <a:pt x="9252" y="0"/>
                  </a:lnTo>
                  <a:lnTo>
                    <a:pt x="0" y="7620"/>
                  </a:lnTo>
                  <a:lnTo>
                    <a:pt x="537935" y="7620"/>
                  </a:lnTo>
                  <a:lnTo>
                    <a:pt x="528682" y="0"/>
                  </a:lnTo>
                  <a:close/>
                </a:path>
              </a:pathLst>
            </a:custGeom>
            <a:solidFill>
              <a:srgbClr val="33E7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6538138" y="2594609"/>
              <a:ext cx="548640" cy="7620"/>
            </a:xfrm>
            <a:custGeom>
              <a:avLst/>
              <a:gdLst/>
              <a:ahLst/>
              <a:cxnLst/>
              <a:rect l="l" t="t" r="r" b="b"/>
              <a:pathLst>
                <a:path w="548640" h="7619">
                  <a:moveTo>
                    <a:pt x="548043" y="1270"/>
                  </a:moveTo>
                  <a:lnTo>
                    <a:pt x="543877" y="1270"/>
                  </a:lnTo>
                  <a:lnTo>
                    <a:pt x="543877" y="0"/>
                  </a:lnTo>
                  <a:lnTo>
                    <a:pt x="4394" y="0"/>
                  </a:lnTo>
                  <a:lnTo>
                    <a:pt x="4394" y="1270"/>
                  </a:lnTo>
                  <a:lnTo>
                    <a:pt x="0" y="1270"/>
                  </a:lnTo>
                  <a:lnTo>
                    <a:pt x="0" y="7620"/>
                  </a:lnTo>
                  <a:lnTo>
                    <a:pt x="548043" y="7620"/>
                  </a:lnTo>
                  <a:lnTo>
                    <a:pt x="548043" y="1270"/>
                  </a:lnTo>
                  <a:close/>
                </a:path>
              </a:pathLst>
            </a:custGeom>
            <a:solidFill>
              <a:srgbClr val="38E6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6525804" y="2602229"/>
              <a:ext cx="572135" cy="7620"/>
            </a:xfrm>
            <a:custGeom>
              <a:avLst/>
              <a:gdLst/>
              <a:ahLst/>
              <a:cxnLst/>
              <a:rect l="l" t="t" r="r" b="b"/>
              <a:pathLst>
                <a:path w="572134" h="7619">
                  <a:moveTo>
                    <a:pt x="563789" y="0"/>
                  </a:moveTo>
                  <a:lnTo>
                    <a:pt x="8708" y="0"/>
                  </a:lnTo>
                  <a:lnTo>
                    <a:pt x="0" y="7620"/>
                  </a:lnTo>
                  <a:lnTo>
                    <a:pt x="571953" y="7620"/>
                  </a:lnTo>
                  <a:lnTo>
                    <a:pt x="563789" y="0"/>
                  </a:lnTo>
                  <a:close/>
                </a:path>
              </a:pathLst>
            </a:custGeom>
            <a:solidFill>
              <a:srgbClr val="3CE4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6518354" y="2609849"/>
              <a:ext cx="587375" cy="7620"/>
            </a:xfrm>
            <a:custGeom>
              <a:avLst/>
              <a:gdLst/>
              <a:ahLst/>
              <a:cxnLst/>
              <a:rect l="l" t="t" r="r" b="b"/>
              <a:pathLst>
                <a:path w="587375" h="7619">
                  <a:moveTo>
                    <a:pt x="579403" y="0"/>
                  </a:moveTo>
                  <a:lnTo>
                    <a:pt x="7449" y="0"/>
                  </a:lnTo>
                  <a:lnTo>
                    <a:pt x="3095" y="3810"/>
                  </a:lnTo>
                  <a:lnTo>
                    <a:pt x="0" y="7620"/>
                  </a:lnTo>
                  <a:lnTo>
                    <a:pt x="586819" y="7620"/>
                  </a:lnTo>
                  <a:lnTo>
                    <a:pt x="583485" y="3810"/>
                  </a:lnTo>
                  <a:lnTo>
                    <a:pt x="579403" y="0"/>
                  </a:lnTo>
                  <a:close/>
                </a:path>
              </a:pathLst>
            </a:custGeom>
            <a:solidFill>
              <a:srgbClr val="40E3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6513194" y="2616199"/>
              <a:ext cx="597535" cy="7620"/>
            </a:xfrm>
            <a:custGeom>
              <a:avLst/>
              <a:gdLst/>
              <a:ahLst/>
              <a:cxnLst/>
              <a:rect l="l" t="t" r="r" b="b"/>
              <a:pathLst>
                <a:path w="597534" h="7619">
                  <a:moveTo>
                    <a:pt x="590867" y="0"/>
                  </a:moveTo>
                  <a:lnTo>
                    <a:pt x="6191" y="0"/>
                  </a:lnTo>
                  <a:lnTo>
                    <a:pt x="0" y="7620"/>
                  </a:lnTo>
                  <a:lnTo>
                    <a:pt x="597535" y="7620"/>
                  </a:lnTo>
                  <a:lnTo>
                    <a:pt x="590867" y="0"/>
                  </a:lnTo>
                  <a:close/>
                </a:path>
              </a:pathLst>
            </a:custGeom>
            <a:solidFill>
              <a:srgbClr val="44E2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6507003" y="2623819"/>
              <a:ext cx="610870" cy="7620"/>
            </a:xfrm>
            <a:custGeom>
              <a:avLst/>
              <a:gdLst/>
              <a:ahLst/>
              <a:cxnLst/>
              <a:rect l="l" t="t" r="r" b="b"/>
              <a:pathLst>
                <a:path w="610870" h="7619">
                  <a:moveTo>
                    <a:pt x="603726" y="0"/>
                  </a:moveTo>
                  <a:lnTo>
                    <a:pt x="6191" y="0"/>
                  </a:lnTo>
                  <a:lnTo>
                    <a:pt x="0" y="7619"/>
                  </a:lnTo>
                  <a:lnTo>
                    <a:pt x="610393" y="7619"/>
                  </a:lnTo>
                  <a:lnTo>
                    <a:pt x="603726" y="0"/>
                  </a:lnTo>
                  <a:close/>
                </a:path>
              </a:pathLst>
            </a:custGeom>
            <a:solidFill>
              <a:srgbClr val="49E1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/>
            <p:cNvSpPr/>
            <p:nvPr/>
          </p:nvSpPr>
          <p:spPr>
            <a:xfrm>
              <a:off x="6501130" y="2631439"/>
              <a:ext cx="622300" cy="7620"/>
            </a:xfrm>
            <a:custGeom>
              <a:avLst/>
              <a:gdLst/>
              <a:ahLst/>
              <a:cxnLst/>
              <a:rect l="l" t="t" r="r" b="b"/>
              <a:pathLst>
                <a:path w="622300" h="7619">
                  <a:moveTo>
                    <a:pt x="616267" y="0"/>
                  </a:moveTo>
                  <a:lnTo>
                    <a:pt x="5873" y="0"/>
                  </a:lnTo>
                  <a:lnTo>
                    <a:pt x="3810" y="2539"/>
                  </a:lnTo>
                  <a:lnTo>
                    <a:pt x="0" y="7620"/>
                  </a:lnTo>
                  <a:lnTo>
                    <a:pt x="621982" y="7620"/>
                  </a:lnTo>
                  <a:lnTo>
                    <a:pt x="618489" y="2539"/>
                  </a:lnTo>
                  <a:lnTo>
                    <a:pt x="616267" y="0"/>
                  </a:lnTo>
                  <a:close/>
                </a:path>
              </a:pathLst>
            </a:custGeom>
            <a:solidFill>
              <a:srgbClr val="4DE0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6495414" y="2639059"/>
              <a:ext cx="633095" cy="7620"/>
            </a:xfrm>
            <a:custGeom>
              <a:avLst/>
              <a:gdLst/>
              <a:ahLst/>
              <a:cxnLst/>
              <a:rect l="l" t="t" r="r" b="b"/>
              <a:pathLst>
                <a:path w="633095" h="7619">
                  <a:moveTo>
                    <a:pt x="627697" y="0"/>
                  </a:moveTo>
                  <a:lnTo>
                    <a:pt x="5714" y="0"/>
                  </a:lnTo>
                  <a:lnTo>
                    <a:pt x="0" y="7619"/>
                  </a:lnTo>
                  <a:lnTo>
                    <a:pt x="632936" y="7619"/>
                  </a:lnTo>
                  <a:lnTo>
                    <a:pt x="627697" y="0"/>
                  </a:lnTo>
                  <a:close/>
                </a:path>
              </a:pathLst>
            </a:custGeom>
            <a:solidFill>
              <a:srgbClr val="51DF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6"/>
            <p:cNvSpPr/>
            <p:nvPr/>
          </p:nvSpPr>
          <p:spPr>
            <a:xfrm>
              <a:off x="6490652" y="2645409"/>
              <a:ext cx="642620" cy="7620"/>
            </a:xfrm>
            <a:custGeom>
              <a:avLst/>
              <a:gdLst/>
              <a:ahLst/>
              <a:cxnLst/>
              <a:rect l="l" t="t" r="r" b="b"/>
              <a:pathLst>
                <a:path w="642620" h="7619">
                  <a:moveTo>
                    <a:pt x="636825" y="0"/>
                  </a:moveTo>
                  <a:lnTo>
                    <a:pt x="5714" y="0"/>
                  </a:lnTo>
                  <a:lnTo>
                    <a:pt x="0" y="7619"/>
                  </a:lnTo>
                  <a:lnTo>
                    <a:pt x="642064" y="7619"/>
                  </a:lnTo>
                  <a:lnTo>
                    <a:pt x="636825" y="0"/>
                  </a:lnTo>
                  <a:close/>
                </a:path>
              </a:pathLst>
            </a:custGeom>
            <a:solidFill>
              <a:srgbClr val="55DD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/>
            <p:cNvSpPr/>
            <p:nvPr/>
          </p:nvSpPr>
          <p:spPr>
            <a:xfrm>
              <a:off x="6488189" y="2653029"/>
              <a:ext cx="647065" cy="7620"/>
            </a:xfrm>
            <a:custGeom>
              <a:avLst/>
              <a:gdLst/>
              <a:ahLst/>
              <a:cxnLst/>
              <a:rect l="l" t="t" r="r" b="b"/>
              <a:pathLst>
                <a:path w="647065" h="7619">
                  <a:moveTo>
                    <a:pt x="646899" y="1270"/>
                  </a:moveTo>
                  <a:lnTo>
                    <a:pt x="644956" y="1270"/>
                  </a:lnTo>
                  <a:lnTo>
                    <a:pt x="644956" y="0"/>
                  </a:lnTo>
                  <a:lnTo>
                    <a:pt x="1981" y="0"/>
                  </a:lnTo>
                  <a:lnTo>
                    <a:pt x="1981" y="1270"/>
                  </a:lnTo>
                  <a:lnTo>
                    <a:pt x="0" y="1270"/>
                  </a:lnTo>
                  <a:lnTo>
                    <a:pt x="0" y="7620"/>
                  </a:lnTo>
                  <a:lnTo>
                    <a:pt x="646899" y="7620"/>
                  </a:lnTo>
                  <a:lnTo>
                    <a:pt x="646899" y="1270"/>
                  </a:lnTo>
                  <a:close/>
                </a:path>
              </a:pathLst>
            </a:custGeom>
            <a:solidFill>
              <a:srgbClr val="5ADC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/>
            <p:cNvSpPr/>
            <p:nvPr/>
          </p:nvSpPr>
          <p:spPr>
            <a:xfrm>
              <a:off x="6483082" y="2660649"/>
              <a:ext cx="657225" cy="7620"/>
            </a:xfrm>
            <a:custGeom>
              <a:avLst/>
              <a:gdLst/>
              <a:ahLst/>
              <a:cxnLst/>
              <a:rect l="l" t="t" r="r" b="b"/>
              <a:pathLst>
                <a:path w="657225" h="7619">
                  <a:moveTo>
                    <a:pt x="653515" y="0"/>
                  </a:moveTo>
                  <a:lnTo>
                    <a:pt x="3609" y="0"/>
                  </a:lnTo>
                  <a:lnTo>
                    <a:pt x="0" y="7620"/>
                  </a:lnTo>
                  <a:lnTo>
                    <a:pt x="657124" y="7620"/>
                  </a:lnTo>
                  <a:lnTo>
                    <a:pt x="653515" y="0"/>
                  </a:lnTo>
                  <a:close/>
                </a:path>
              </a:pathLst>
            </a:custGeom>
            <a:solidFill>
              <a:srgbClr val="5EDB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9"/>
            <p:cNvSpPr/>
            <p:nvPr/>
          </p:nvSpPr>
          <p:spPr>
            <a:xfrm>
              <a:off x="6479473" y="2666999"/>
              <a:ext cx="664845" cy="8890"/>
            </a:xfrm>
            <a:custGeom>
              <a:avLst/>
              <a:gdLst/>
              <a:ahLst/>
              <a:cxnLst/>
              <a:rect l="l" t="t" r="r" b="b"/>
              <a:pathLst>
                <a:path w="664845" h="8889">
                  <a:moveTo>
                    <a:pt x="660132" y="0"/>
                  </a:moveTo>
                  <a:lnTo>
                    <a:pt x="4211" y="0"/>
                  </a:lnTo>
                  <a:lnTo>
                    <a:pt x="0" y="8889"/>
                  </a:lnTo>
                  <a:lnTo>
                    <a:pt x="664343" y="8889"/>
                  </a:lnTo>
                  <a:lnTo>
                    <a:pt x="660132" y="0"/>
                  </a:lnTo>
                  <a:close/>
                </a:path>
              </a:pathLst>
            </a:custGeom>
            <a:solidFill>
              <a:srgbClr val="62DA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/>
            <p:cNvSpPr/>
            <p:nvPr/>
          </p:nvSpPr>
          <p:spPr>
            <a:xfrm>
              <a:off x="6477000" y="2674619"/>
              <a:ext cx="669925" cy="7620"/>
            </a:xfrm>
            <a:custGeom>
              <a:avLst/>
              <a:gdLst/>
              <a:ahLst/>
              <a:cxnLst/>
              <a:rect l="l" t="t" r="r" b="b"/>
              <a:pathLst>
                <a:path w="669925" h="7619">
                  <a:moveTo>
                    <a:pt x="666215" y="0"/>
                  </a:moveTo>
                  <a:lnTo>
                    <a:pt x="3074" y="0"/>
                  </a:lnTo>
                  <a:lnTo>
                    <a:pt x="1270" y="3809"/>
                  </a:lnTo>
                  <a:lnTo>
                    <a:pt x="0" y="7619"/>
                  </a:lnTo>
                  <a:lnTo>
                    <a:pt x="669501" y="7619"/>
                  </a:lnTo>
                  <a:lnTo>
                    <a:pt x="668020" y="3809"/>
                  </a:lnTo>
                  <a:lnTo>
                    <a:pt x="666215" y="0"/>
                  </a:lnTo>
                  <a:close/>
                </a:path>
              </a:pathLst>
            </a:custGeom>
            <a:solidFill>
              <a:srgbClr val="67D9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6474460" y="2682239"/>
              <a:ext cx="675005" cy="7620"/>
            </a:xfrm>
            <a:custGeom>
              <a:avLst/>
              <a:gdLst/>
              <a:ahLst/>
              <a:cxnLst/>
              <a:rect l="l" t="t" r="r" b="b"/>
              <a:pathLst>
                <a:path w="675004" h="7619">
                  <a:moveTo>
                    <a:pt x="672041" y="0"/>
                  </a:moveTo>
                  <a:lnTo>
                    <a:pt x="2539" y="0"/>
                  </a:lnTo>
                  <a:lnTo>
                    <a:pt x="0" y="7620"/>
                  </a:lnTo>
                  <a:lnTo>
                    <a:pt x="675005" y="7620"/>
                  </a:lnTo>
                  <a:lnTo>
                    <a:pt x="672041" y="0"/>
                  </a:lnTo>
                  <a:close/>
                </a:path>
              </a:pathLst>
            </a:custGeom>
            <a:solidFill>
              <a:srgbClr val="6BD8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2"/>
            <p:cNvSpPr/>
            <p:nvPr/>
          </p:nvSpPr>
          <p:spPr>
            <a:xfrm>
              <a:off x="6471919" y="2688589"/>
              <a:ext cx="680720" cy="8890"/>
            </a:xfrm>
            <a:custGeom>
              <a:avLst/>
              <a:gdLst/>
              <a:ahLst/>
              <a:cxnLst/>
              <a:rect l="l" t="t" r="r" b="b"/>
              <a:pathLst>
                <a:path w="680720" h="8889">
                  <a:moveTo>
                    <a:pt x="677051" y="0"/>
                  </a:moveTo>
                  <a:lnTo>
                    <a:pt x="2963" y="0"/>
                  </a:lnTo>
                  <a:lnTo>
                    <a:pt x="0" y="8889"/>
                  </a:lnTo>
                  <a:lnTo>
                    <a:pt x="680508" y="8889"/>
                  </a:lnTo>
                  <a:lnTo>
                    <a:pt x="677051" y="0"/>
                  </a:lnTo>
                  <a:close/>
                </a:path>
              </a:pathLst>
            </a:custGeom>
            <a:solidFill>
              <a:srgbClr val="6FD7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3"/>
            <p:cNvSpPr/>
            <p:nvPr/>
          </p:nvSpPr>
          <p:spPr>
            <a:xfrm>
              <a:off x="6469888" y="2696209"/>
              <a:ext cx="685165" cy="8890"/>
            </a:xfrm>
            <a:custGeom>
              <a:avLst/>
              <a:gdLst/>
              <a:ahLst/>
              <a:cxnLst/>
              <a:rect l="l" t="t" r="r" b="b"/>
              <a:pathLst>
                <a:path w="685165" h="8889">
                  <a:moveTo>
                    <a:pt x="682046" y="0"/>
                  </a:moveTo>
                  <a:lnTo>
                    <a:pt x="2455" y="0"/>
                  </a:lnTo>
                  <a:lnTo>
                    <a:pt x="762" y="5079"/>
                  </a:lnTo>
                  <a:lnTo>
                    <a:pt x="0" y="8889"/>
                  </a:lnTo>
                  <a:lnTo>
                    <a:pt x="684784" y="8889"/>
                  </a:lnTo>
                  <a:lnTo>
                    <a:pt x="684021" y="5079"/>
                  </a:lnTo>
                  <a:lnTo>
                    <a:pt x="682046" y="0"/>
                  </a:lnTo>
                  <a:close/>
                </a:path>
              </a:pathLst>
            </a:custGeom>
            <a:solidFill>
              <a:srgbClr val="73D5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14"/>
            <p:cNvSpPr/>
            <p:nvPr/>
          </p:nvSpPr>
          <p:spPr>
            <a:xfrm>
              <a:off x="6468617" y="2703829"/>
              <a:ext cx="687705" cy="7620"/>
            </a:xfrm>
            <a:custGeom>
              <a:avLst/>
              <a:gdLst/>
              <a:ahLst/>
              <a:cxnLst/>
              <a:rect l="l" t="t" r="r" b="b"/>
              <a:pathLst>
                <a:path w="687704" h="7619">
                  <a:moveTo>
                    <a:pt x="685799" y="0"/>
                  </a:moveTo>
                  <a:lnTo>
                    <a:pt x="1523" y="0"/>
                  </a:lnTo>
                  <a:lnTo>
                    <a:pt x="0" y="7620"/>
                  </a:lnTo>
                  <a:lnTo>
                    <a:pt x="687324" y="7620"/>
                  </a:lnTo>
                  <a:lnTo>
                    <a:pt x="685799" y="0"/>
                  </a:lnTo>
                  <a:close/>
                </a:path>
              </a:pathLst>
            </a:custGeom>
            <a:solidFill>
              <a:srgbClr val="78D4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5"/>
            <p:cNvSpPr/>
            <p:nvPr/>
          </p:nvSpPr>
          <p:spPr>
            <a:xfrm>
              <a:off x="6467094" y="2711449"/>
              <a:ext cx="690880" cy="7620"/>
            </a:xfrm>
            <a:custGeom>
              <a:avLst/>
              <a:gdLst/>
              <a:ahLst/>
              <a:cxnLst/>
              <a:rect l="l" t="t" r="r" b="b"/>
              <a:pathLst>
                <a:path w="690879" h="7619">
                  <a:moveTo>
                    <a:pt x="688848" y="0"/>
                  </a:moveTo>
                  <a:lnTo>
                    <a:pt x="1524" y="0"/>
                  </a:lnTo>
                  <a:lnTo>
                    <a:pt x="0" y="7620"/>
                  </a:lnTo>
                  <a:lnTo>
                    <a:pt x="690372" y="7620"/>
                  </a:lnTo>
                  <a:lnTo>
                    <a:pt x="688848" y="0"/>
                  </a:lnTo>
                  <a:close/>
                </a:path>
              </a:pathLst>
            </a:custGeom>
            <a:solidFill>
              <a:srgbClr val="7CD3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316"/>
            <p:cNvSpPr/>
            <p:nvPr/>
          </p:nvSpPr>
          <p:spPr>
            <a:xfrm>
              <a:off x="6465569" y="2717799"/>
              <a:ext cx="693420" cy="8890"/>
            </a:xfrm>
            <a:custGeom>
              <a:avLst/>
              <a:gdLst/>
              <a:ahLst/>
              <a:cxnLst/>
              <a:rect l="l" t="t" r="r" b="b"/>
              <a:pathLst>
                <a:path w="693420" h="8889">
                  <a:moveTo>
                    <a:pt x="691642" y="0"/>
                  </a:moveTo>
                  <a:lnTo>
                    <a:pt x="1777" y="0"/>
                  </a:lnTo>
                  <a:lnTo>
                    <a:pt x="0" y="8889"/>
                  </a:lnTo>
                  <a:lnTo>
                    <a:pt x="693420" y="8889"/>
                  </a:lnTo>
                  <a:lnTo>
                    <a:pt x="691642" y="0"/>
                  </a:lnTo>
                  <a:close/>
                </a:path>
              </a:pathLst>
            </a:custGeom>
            <a:solidFill>
              <a:srgbClr val="80D2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317"/>
            <p:cNvSpPr/>
            <p:nvPr/>
          </p:nvSpPr>
          <p:spPr>
            <a:xfrm>
              <a:off x="6465405" y="2725419"/>
              <a:ext cx="694055" cy="7620"/>
            </a:xfrm>
            <a:custGeom>
              <a:avLst/>
              <a:gdLst/>
              <a:ahLst/>
              <a:cxnLst/>
              <a:rect l="l" t="t" r="r" b="b"/>
              <a:pathLst>
                <a:path w="694054" h="7619">
                  <a:moveTo>
                    <a:pt x="693737" y="1270"/>
                  </a:moveTo>
                  <a:lnTo>
                    <a:pt x="693458" y="1270"/>
                  </a:lnTo>
                  <a:lnTo>
                    <a:pt x="693458" y="0"/>
                  </a:lnTo>
                  <a:lnTo>
                    <a:pt x="292" y="0"/>
                  </a:lnTo>
                  <a:lnTo>
                    <a:pt x="292" y="1270"/>
                  </a:lnTo>
                  <a:lnTo>
                    <a:pt x="0" y="1270"/>
                  </a:lnTo>
                  <a:lnTo>
                    <a:pt x="0" y="7620"/>
                  </a:lnTo>
                  <a:lnTo>
                    <a:pt x="693737" y="7620"/>
                  </a:lnTo>
                  <a:lnTo>
                    <a:pt x="693737" y="1270"/>
                  </a:lnTo>
                  <a:close/>
                </a:path>
              </a:pathLst>
            </a:custGeom>
            <a:solidFill>
              <a:srgbClr val="84D1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8"/>
            <p:cNvSpPr/>
            <p:nvPr/>
          </p:nvSpPr>
          <p:spPr>
            <a:xfrm>
              <a:off x="6464871" y="2733039"/>
              <a:ext cx="695325" cy="7620"/>
            </a:xfrm>
            <a:custGeom>
              <a:avLst/>
              <a:gdLst/>
              <a:ahLst/>
              <a:cxnLst/>
              <a:rect l="l" t="t" r="r" b="b"/>
              <a:pathLst>
                <a:path w="695325" h="7619">
                  <a:moveTo>
                    <a:pt x="694436" y="0"/>
                  </a:moveTo>
                  <a:lnTo>
                    <a:pt x="381" y="0"/>
                  </a:lnTo>
                  <a:lnTo>
                    <a:pt x="0" y="7620"/>
                  </a:lnTo>
                  <a:lnTo>
                    <a:pt x="694816" y="7620"/>
                  </a:lnTo>
                  <a:lnTo>
                    <a:pt x="694436" y="0"/>
                  </a:lnTo>
                  <a:close/>
                </a:path>
              </a:pathLst>
            </a:custGeom>
            <a:solidFill>
              <a:srgbClr val="89D0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9"/>
            <p:cNvSpPr/>
            <p:nvPr/>
          </p:nvSpPr>
          <p:spPr>
            <a:xfrm>
              <a:off x="6464490" y="2740659"/>
              <a:ext cx="695960" cy="7620"/>
            </a:xfrm>
            <a:custGeom>
              <a:avLst/>
              <a:gdLst/>
              <a:ahLst/>
              <a:cxnLst/>
              <a:rect l="l" t="t" r="r" b="b"/>
              <a:pathLst>
                <a:path w="695959" h="7619">
                  <a:moveTo>
                    <a:pt x="695198" y="0"/>
                  </a:moveTo>
                  <a:lnTo>
                    <a:pt x="381" y="0"/>
                  </a:lnTo>
                  <a:lnTo>
                    <a:pt x="0" y="7619"/>
                  </a:lnTo>
                  <a:lnTo>
                    <a:pt x="695578" y="7619"/>
                  </a:lnTo>
                  <a:lnTo>
                    <a:pt x="695198" y="0"/>
                  </a:lnTo>
                  <a:close/>
                </a:path>
              </a:pathLst>
            </a:custGeom>
            <a:solidFill>
              <a:srgbClr val="8DCE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20"/>
            <p:cNvSpPr/>
            <p:nvPr/>
          </p:nvSpPr>
          <p:spPr>
            <a:xfrm>
              <a:off x="6464389" y="2747009"/>
              <a:ext cx="695960" cy="8890"/>
            </a:xfrm>
            <a:custGeom>
              <a:avLst/>
              <a:gdLst/>
              <a:ahLst/>
              <a:cxnLst/>
              <a:rect l="l" t="t" r="r" b="b"/>
              <a:pathLst>
                <a:path w="695959" h="8889">
                  <a:moveTo>
                    <a:pt x="695769" y="5080"/>
                  </a:moveTo>
                  <a:lnTo>
                    <a:pt x="695744" y="0"/>
                  </a:lnTo>
                  <a:lnTo>
                    <a:pt x="38" y="0"/>
                  </a:lnTo>
                  <a:lnTo>
                    <a:pt x="38" y="5080"/>
                  </a:lnTo>
                  <a:lnTo>
                    <a:pt x="0" y="8890"/>
                  </a:lnTo>
                  <a:lnTo>
                    <a:pt x="695769" y="8890"/>
                  </a:lnTo>
                  <a:lnTo>
                    <a:pt x="695769" y="5080"/>
                  </a:lnTo>
                  <a:close/>
                </a:path>
              </a:pathLst>
            </a:custGeom>
            <a:solidFill>
              <a:srgbClr val="91CD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21"/>
            <p:cNvSpPr/>
            <p:nvPr/>
          </p:nvSpPr>
          <p:spPr>
            <a:xfrm>
              <a:off x="6464427" y="2754629"/>
              <a:ext cx="695960" cy="7620"/>
            </a:xfrm>
            <a:custGeom>
              <a:avLst/>
              <a:gdLst/>
              <a:ahLst/>
              <a:cxnLst/>
              <a:rect l="l" t="t" r="r" b="b"/>
              <a:pathLst>
                <a:path w="695959" h="7619">
                  <a:moveTo>
                    <a:pt x="695705" y="0"/>
                  </a:moveTo>
                  <a:lnTo>
                    <a:pt x="0" y="0"/>
                  </a:lnTo>
                  <a:lnTo>
                    <a:pt x="381" y="7620"/>
                  </a:lnTo>
                  <a:lnTo>
                    <a:pt x="695325" y="7620"/>
                  </a:lnTo>
                  <a:lnTo>
                    <a:pt x="695705" y="0"/>
                  </a:lnTo>
                  <a:close/>
                </a:path>
              </a:pathLst>
            </a:custGeom>
            <a:solidFill>
              <a:srgbClr val="94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2"/>
            <p:cNvSpPr/>
            <p:nvPr/>
          </p:nvSpPr>
          <p:spPr>
            <a:xfrm>
              <a:off x="6464808" y="2762249"/>
              <a:ext cx="695325" cy="7620"/>
            </a:xfrm>
            <a:custGeom>
              <a:avLst/>
              <a:gdLst/>
              <a:ahLst/>
              <a:cxnLst/>
              <a:rect l="l" t="t" r="r" b="b"/>
              <a:pathLst>
                <a:path w="695325" h="7619">
                  <a:moveTo>
                    <a:pt x="694943" y="0"/>
                  </a:moveTo>
                  <a:lnTo>
                    <a:pt x="0" y="0"/>
                  </a:lnTo>
                  <a:lnTo>
                    <a:pt x="380" y="7620"/>
                  </a:lnTo>
                  <a:lnTo>
                    <a:pt x="694563" y="7620"/>
                  </a:lnTo>
                  <a:lnTo>
                    <a:pt x="694943" y="0"/>
                  </a:lnTo>
                  <a:close/>
                </a:path>
              </a:pathLst>
            </a:custGeom>
            <a:solidFill>
              <a:srgbClr val="90CD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3"/>
            <p:cNvSpPr/>
            <p:nvPr/>
          </p:nvSpPr>
          <p:spPr>
            <a:xfrm>
              <a:off x="6465188" y="2769869"/>
              <a:ext cx="694690" cy="7620"/>
            </a:xfrm>
            <a:custGeom>
              <a:avLst/>
              <a:gdLst/>
              <a:ahLst/>
              <a:cxnLst/>
              <a:rect l="l" t="t" r="r" b="b"/>
              <a:pathLst>
                <a:path w="694690" h="7619">
                  <a:moveTo>
                    <a:pt x="694182" y="0"/>
                  </a:moveTo>
                  <a:lnTo>
                    <a:pt x="0" y="0"/>
                  </a:lnTo>
                  <a:lnTo>
                    <a:pt x="381" y="7619"/>
                  </a:lnTo>
                  <a:lnTo>
                    <a:pt x="693801" y="7619"/>
                  </a:lnTo>
                  <a:lnTo>
                    <a:pt x="694182" y="0"/>
                  </a:lnTo>
                  <a:close/>
                </a:path>
              </a:pathLst>
            </a:custGeom>
            <a:solidFill>
              <a:srgbClr val="8CCE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4"/>
            <p:cNvSpPr/>
            <p:nvPr/>
          </p:nvSpPr>
          <p:spPr>
            <a:xfrm>
              <a:off x="6465532" y="2776219"/>
              <a:ext cx="694055" cy="8890"/>
            </a:xfrm>
            <a:custGeom>
              <a:avLst/>
              <a:gdLst/>
              <a:ahLst/>
              <a:cxnLst/>
              <a:rect l="l" t="t" r="r" b="b"/>
              <a:pathLst>
                <a:path w="694054" h="8889">
                  <a:moveTo>
                    <a:pt x="693483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838" y="1270"/>
                  </a:lnTo>
                  <a:lnTo>
                    <a:pt x="838" y="8890"/>
                  </a:lnTo>
                  <a:lnTo>
                    <a:pt x="692645" y="8890"/>
                  </a:lnTo>
                  <a:lnTo>
                    <a:pt x="692645" y="1270"/>
                  </a:lnTo>
                  <a:lnTo>
                    <a:pt x="693483" y="1270"/>
                  </a:lnTo>
                  <a:lnTo>
                    <a:pt x="693483" y="0"/>
                  </a:lnTo>
                  <a:close/>
                </a:path>
              </a:pathLst>
            </a:custGeom>
            <a:solidFill>
              <a:srgbClr val="87CF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5"/>
            <p:cNvSpPr/>
            <p:nvPr/>
          </p:nvSpPr>
          <p:spPr>
            <a:xfrm>
              <a:off x="6466906" y="2783839"/>
              <a:ext cx="690880" cy="7620"/>
            </a:xfrm>
            <a:custGeom>
              <a:avLst/>
              <a:gdLst/>
              <a:ahLst/>
              <a:cxnLst/>
              <a:rect l="l" t="t" r="r" b="b"/>
              <a:pathLst>
                <a:path w="690879" h="7619">
                  <a:moveTo>
                    <a:pt x="690746" y="0"/>
                  </a:moveTo>
                  <a:lnTo>
                    <a:pt x="0" y="0"/>
                  </a:lnTo>
                  <a:lnTo>
                    <a:pt x="1604" y="7620"/>
                  </a:lnTo>
                  <a:lnTo>
                    <a:pt x="689142" y="7620"/>
                  </a:lnTo>
                  <a:lnTo>
                    <a:pt x="690746" y="0"/>
                  </a:lnTo>
                  <a:close/>
                </a:path>
              </a:pathLst>
            </a:custGeom>
            <a:solidFill>
              <a:srgbClr val="83D0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6"/>
            <p:cNvSpPr/>
            <p:nvPr/>
          </p:nvSpPr>
          <p:spPr>
            <a:xfrm>
              <a:off x="6468511" y="2791459"/>
              <a:ext cx="687705" cy="7620"/>
            </a:xfrm>
            <a:custGeom>
              <a:avLst/>
              <a:gdLst/>
              <a:ahLst/>
              <a:cxnLst/>
              <a:rect l="l" t="t" r="r" b="b"/>
              <a:pathLst>
                <a:path w="687704" h="7619">
                  <a:moveTo>
                    <a:pt x="687537" y="0"/>
                  </a:moveTo>
                  <a:lnTo>
                    <a:pt x="0" y="0"/>
                  </a:lnTo>
                  <a:lnTo>
                    <a:pt x="1604" y="7619"/>
                  </a:lnTo>
                  <a:lnTo>
                    <a:pt x="685933" y="7619"/>
                  </a:lnTo>
                  <a:lnTo>
                    <a:pt x="687537" y="0"/>
                  </a:lnTo>
                  <a:close/>
                </a:path>
              </a:pathLst>
            </a:custGeom>
            <a:solidFill>
              <a:srgbClr val="7FD1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7"/>
            <p:cNvSpPr/>
            <p:nvPr/>
          </p:nvSpPr>
          <p:spPr>
            <a:xfrm>
              <a:off x="6470243" y="2797809"/>
              <a:ext cx="684530" cy="8890"/>
            </a:xfrm>
            <a:custGeom>
              <a:avLst/>
              <a:gdLst/>
              <a:ahLst/>
              <a:cxnLst/>
              <a:rect l="l" t="t" r="r" b="b"/>
              <a:pathLst>
                <a:path w="684529" h="8889">
                  <a:moveTo>
                    <a:pt x="68406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06" y="3810"/>
                  </a:lnTo>
                  <a:lnTo>
                    <a:pt x="1206" y="8890"/>
                  </a:lnTo>
                  <a:lnTo>
                    <a:pt x="682726" y="8890"/>
                  </a:lnTo>
                  <a:lnTo>
                    <a:pt x="682726" y="3810"/>
                  </a:lnTo>
                  <a:lnTo>
                    <a:pt x="684060" y="3810"/>
                  </a:lnTo>
                  <a:lnTo>
                    <a:pt x="684060" y="0"/>
                  </a:lnTo>
                  <a:close/>
                </a:path>
              </a:pathLst>
            </a:custGeom>
            <a:solidFill>
              <a:srgbClr val="7BD3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8"/>
            <p:cNvSpPr/>
            <p:nvPr/>
          </p:nvSpPr>
          <p:spPr>
            <a:xfrm>
              <a:off x="6471853" y="2805429"/>
              <a:ext cx="680720" cy="8890"/>
            </a:xfrm>
            <a:custGeom>
              <a:avLst/>
              <a:gdLst/>
              <a:ahLst/>
              <a:cxnLst/>
              <a:rect l="l" t="t" r="r" b="b"/>
              <a:pathLst>
                <a:path w="680720" h="8889">
                  <a:moveTo>
                    <a:pt x="680653" y="0"/>
                  </a:moveTo>
                  <a:lnTo>
                    <a:pt x="0" y="0"/>
                  </a:lnTo>
                  <a:lnTo>
                    <a:pt x="2807" y="8890"/>
                  </a:lnTo>
                  <a:lnTo>
                    <a:pt x="677377" y="8890"/>
                  </a:lnTo>
                  <a:lnTo>
                    <a:pt x="680653" y="0"/>
                  </a:lnTo>
                  <a:close/>
                </a:path>
              </a:pathLst>
            </a:custGeom>
            <a:solidFill>
              <a:srgbClr val="76D4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9"/>
            <p:cNvSpPr/>
            <p:nvPr/>
          </p:nvSpPr>
          <p:spPr>
            <a:xfrm>
              <a:off x="6474259" y="2813049"/>
              <a:ext cx="675640" cy="7620"/>
            </a:xfrm>
            <a:custGeom>
              <a:avLst/>
              <a:gdLst/>
              <a:ahLst/>
              <a:cxnLst/>
              <a:rect l="l" t="t" r="r" b="b"/>
              <a:pathLst>
                <a:path w="675640" h="7619">
                  <a:moveTo>
                    <a:pt x="675439" y="0"/>
                  </a:moveTo>
                  <a:lnTo>
                    <a:pt x="0" y="0"/>
                  </a:lnTo>
                  <a:lnTo>
                    <a:pt x="2406" y="7620"/>
                  </a:lnTo>
                  <a:lnTo>
                    <a:pt x="672632" y="7620"/>
                  </a:lnTo>
                  <a:lnTo>
                    <a:pt x="675439" y="0"/>
                  </a:lnTo>
                  <a:close/>
                </a:path>
              </a:pathLst>
            </a:custGeom>
            <a:solidFill>
              <a:srgbClr val="72D5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330"/>
            <p:cNvSpPr/>
            <p:nvPr/>
          </p:nvSpPr>
          <p:spPr>
            <a:xfrm>
              <a:off x="6476665" y="2820669"/>
              <a:ext cx="670560" cy="7620"/>
            </a:xfrm>
            <a:custGeom>
              <a:avLst/>
              <a:gdLst/>
              <a:ahLst/>
              <a:cxnLst/>
              <a:rect l="l" t="t" r="r" b="b"/>
              <a:pathLst>
                <a:path w="670559" h="7619">
                  <a:moveTo>
                    <a:pt x="670225" y="0"/>
                  </a:moveTo>
                  <a:lnTo>
                    <a:pt x="0" y="0"/>
                  </a:lnTo>
                  <a:lnTo>
                    <a:pt x="1604" y="5079"/>
                  </a:lnTo>
                  <a:lnTo>
                    <a:pt x="2948" y="7619"/>
                  </a:lnTo>
                  <a:lnTo>
                    <a:pt x="667009" y="7619"/>
                  </a:lnTo>
                  <a:lnTo>
                    <a:pt x="668354" y="5079"/>
                  </a:lnTo>
                  <a:lnTo>
                    <a:pt x="670225" y="0"/>
                  </a:lnTo>
                  <a:close/>
                </a:path>
              </a:pathLst>
            </a:custGeom>
            <a:solidFill>
              <a:srgbClr val="6ED6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331"/>
            <p:cNvSpPr/>
            <p:nvPr/>
          </p:nvSpPr>
          <p:spPr>
            <a:xfrm>
              <a:off x="6478942" y="2827019"/>
              <a:ext cx="665480" cy="8890"/>
            </a:xfrm>
            <a:custGeom>
              <a:avLst/>
              <a:gdLst/>
              <a:ahLst/>
              <a:cxnLst/>
              <a:rect l="l" t="t" r="r" b="b"/>
              <a:pathLst>
                <a:path w="665479" h="8889">
                  <a:moveTo>
                    <a:pt x="665405" y="0"/>
                  </a:moveTo>
                  <a:lnTo>
                    <a:pt x="0" y="0"/>
                  </a:lnTo>
                  <a:lnTo>
                    <a:pt x="4706" y="8889"/>
                  </a:lnTo>
                  <a:lnTo>
                    <a:pt x="660698" y="8889"/>
                  </a:lnTo>
                  <a:lnTo>
                    <a:pt x="665405" y="0"/>
                  </a:lnTo>
                  <a:close/>
                </a:path>
              </a:pathLst>
            </a:custGeom>
            <a:solidFill>
              <a:srgbClr val="6AD7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2"/>
            <p:cNvSpPr/>
            <p:nvPr/>
          </p:nvSpPr>
          <p:spPr>
            <a:xfrm>
              <a:off x="6482976" y="2834639"/>
              <a:ext cx="657860" cy="8890"/>
            </a:xfrm>
            <a:custGeom>
              <a:avLst/>
              <a:gdLst/>
              <a:ahLst/>
              <a:cxnLst/>
              <a:rect l="l" t="t" r="r" b="b"/>
              <a:pathLst>
                <a:path w="657859" h="8889">
                  <a:moveTo>
                    <a:pt x="657337" y="0"/>
                  </a:moveTo>
                  <a:lnTo>
                    <a:pt x="0" y="0"/>
                  </a:lnTo>
                  <a:lnTo>
                    <a:pt x="4706" y="8889"/>
                  </a:lnTo>
                  <a:lnTo>
                    <a:pt x="652630" y="8889"/>
                  </a:lnTo>
                  <a:lnTo>
                    <a:pt x="657337" y="0"/>
                  </a:lnTo>
                  <a:close/>
                </a:path>
              </a:pathLst>
            </a:custGeom>
            <a:solidFill>
              <a:srgbClr val="66D8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3"/>
            <p:cNvSpPr/>
            <p:nvPr/>
          </p:nvSpPr>
          <p:spPr>
            <a:xfrm>
              <a:off x="6487010" y="2842259"/>
              <a:ext cx="649605" cy="7620"/>
            </a:xfrm>
            <a:custGeom>
              <a:avLst/>
              <a:gdLst/>
              <a:ahLst/>
              <a:cxnLst/>
              <a:rect l="l" t="t" r="r" b="b"/>
              <a:pathLst>
                <a:path w="649604" h="7619">
                  <a:moveTo>
                    <a:pt x="649268" y="0"/>
                  </a:moveTo>
                  <a:lnTo>
                    <a:pt x="0" y="0"/>
                  </a:lnTo>
                  <a:lnTo>
                    <a:pt x="2689" y="5079"/>
                  </a:lnTo>
                  <a:lnTo>
                    <a:pt x="4482" y="7619"/>
                  </a:lnTo>
                  <a:lnTo>
                    <a:pt x="644935" y="7619"/>
                  </a:lnTo>
                  <a:lnTo>
                    <a:pt x="646579" y="5079"/>
                  </a:lnTo>
                  <a:lnTo>
                    <a:pt x="649268" y="0"/>
                  </a:lnTo>
                  <a:close/>
                </a:path>
              </a:pathLst>
            </a:custGeom>
            <a:solidFill>
              <a:srgbClr val="61DA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4"/>
            <p:cNvSpPr/>
            <p:nvPr/>
          </p:nvSpPr>
          <p:spPr>
            <a:xfrm>
              <a:off x="6518354" y="2885439"/>
              <a:ext cx="587375" cy="7620"/>
            </a:xfrm>
            <a:custGeom>
              <a:avLst/>
              <a:gdLst/>
              <a:ahLst/>
              <a:cxnLst/>
              <a:rect l="l" t="t" r="r" b="b"/>
              <a:pathLst>
                <a:path w="587375" h="7619">
                  <a:moveTo>
                    <a:pt x="586819" y="0"/>
                  </a:moveTo>
                  <a:lnTo>
                    <a:pt x="0" y="0"/>
                  </a:lnTo>
                  <a:lnTo>
                    <a:pt x="3095" y="3810"/>
                  </a:lnTo>
                  <a:lnTo>
                    <a:pt x="7159" y="7620"/>
                  </a:lnTo>
                  <a:lnTo>
                    <a:pt x="579675" y="7620"/>
                  </a:lnTo>
                  <a:lnTo>
                    <a:pt x="583485" y="3810"/>
                  </a:lnTo>
                  <a:lnTo>
                    <a:pt x="586819" y="0"/>
                  </a:lnTo>
                  <a:close/>
                </a:path>
              </a:pathLst>
            </a:custGeom>
            <a:solidFill>
              <a:srgbClr val="48E1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335"/>
            <p:cNvSpPr/>
            <p:nvPr/>
          </p:nvSpPr>
          <p:spPr>
            <a:xfrm>
              <a:off x="6525513" y="2893059"/>
              <a:ext cx="572770" cy="7620"/>
            </a:xfrm>
            <a:custGeom>
              <a:avLst/>
              <a:gdLst/>
              <a:ahLst/>
              <a:cxnLst/>
              <a:rect l="l" t="t" r="r" b="b"/>
              <a:pathLst>
                <a:path w="572770" h="7619">
                  <a:moveTo>
                    <a:pt x="572516" y="0"/>
                  </a:moveTo>
                  <a:lnTo>
                    <a:pt x="0" y="0"/>
                  </a:lnTo>
                  <a:lnTo>
                    <a:pt x="8127" y="7619"/>
                  </a:lnTo>
                  <a:lnTo>
                    <a:pt x="564896" y="7619"/>
                  </a:lnTo>
                  <a:lnTo>
                    <a:pt x="572516" y="0"/>
                  </a:lnTo>
                  <a:close/>
                </a:path>
              </a:pathLst>
            </a:custGeom>
            <a:solidFill>
              <a:srgbClr val="43E2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" name="object 336"/>
            <p:cNvSpPr/>
            <p:nvPr/>
          </p:nvSpPr>
          <p:spPr>
            <a:xfrm>
              <a:off x="6533641" y="2900679"/>
              <a:ext cx="556895" cy="7620"/>
            </a:xfrm>
            <a:custGeom>
              <a:avLst/>
              <a:gdLst/>
              <a:ahLst/>
              <a:cxnLst/>
              <a:rect l="l" t="t" r="r" b="b"/>
              <a:pathLst>
                <a:path w="556895" h="7619">
                  <a:moveTo>
                    <a:pt x="556768" y="0"/>
                  </a:moveTo>
                  <a:lnTo>
                    <a:pt x="0" y="0"/>
                  </a:lnTo>
                  <a:lnTo>
                    <a:pt x="8127" y="7620"/>
                  </a:lnTo>
                  <a:lnTo>
                    <a:pt x="549148" y="7620"/>
                  </a:lnTo>
                  <a:lnTo>
                    <a:pt x="556768" y="0"/>
                  </a:lnTo>
                  <a:close/>
                </a:path>
              </a:pathLst>
            </a:custGeom>
            <a:solidFill>
              <a:srgbClr val="3FE3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337"/>
            <p:cNvSpPr/>
            <p:nvPr/>
          </p:nvSpPr>
          <p:spPr>
            <a:xfrm>
              <a:off x="6541769" y="2908299"/>
              <a:ext cx="541020" cy="7620"/>
            </a:xfrm>
            <a:custGeom>
              <a:avLst/>
              <a:gdLst/>
              <a:ahLst/>
              <a:cxnLst/>
              <a:rect l="l" t="t" r="r" b="b"/>
              <a:pathLst>
                <a:path w="541020" h="7619">
                  <a:moveTo>
                    <a:pt x="541020" y="0"/>
                  </a:moveTo>
                  <a:lnTo>
                    <a:pt x="0" y="0"/>
                  </a:lnTo>
                  <a:lnTo>
                    <a:pt x="9964" y="7620"/>
                  </a:lnTo>
                  <a:lnTo>
                    <a:pt x="531055" y="7620"/>
                  </a:lnTo>
                  <a:lnTo>
                    <a:pt x="541020" y="0"/>
                  </a:lnTo>
                  <a:close/>
                </a:path>
              </a:pathLst>
            </a:custGeom>
            <a:solidFill>
              <a:srgbClr val="3BE4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38"/>
            <p:cNvSpPr/>
            <p:nvPr/>
          </p:nvSpPr>
          <p:spPr>
            <a:xfrm>
              <a:off x="6550073" y="2914649"/>
              <a:ext cx="524510" cy="7620"/>
            </a:xfrm>
            <a:custGeom>
              <a:avLst/>
              <a:gdLst/>
              <a:ahLst/>
              <a:cxnLst/>
              <a:rect l="l" t="t" r="r" b="b"/>
              <a:pathLst>
                <a:path w="524509" h="7619">
                  <a:moveTo>
                    <a:pt x="524412" y="0"/>
                  </a:moveTo>
                  <a:lnTo>
                    <a:pt x="0" y="0"/>
                  </a:lnTo>
                  <a:lnTo>
                    <a:pt x="9964" y="7620"/>
                  </a:lnTo>
                  <a:lnTo>
                    <a:pt x="514447" y="7620"/>
                  </a:lnTo>
                  <a:lnTo>
                    <a:pt x="524412" y="0"/>
                  </a:lnTo>
                  <a:close/>
                </a:path>
              </a:pathLst>
            </a:custGeom>
            <a:solidFill>
              <a:srgbClr val="36E5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339"/>
            <p:cNvSpPr/>
            <p:nvPr/>
          </p:nvSpPr>
          <p:spPr>
            <a:xfrm>
              <a:off x="6560038" y="2922269"/>
              <a:ext cx="504825" cy="7620"/>
            </a:xfrm>
            <a:custGeom>
              <a:avLst/>
              <a:gdLst/>
              <a:ahLst/>
              <a:cxnLst/>
              <a:rect l="l" t="t" r="r" b="b"/>
              <a:pathLst>
                <a:path w="504825" h="7619">
                  <a:moveTo>
                    <a:pt x="504483" y="0"/>
                  </a:moveTo>
                  <a:lnTo>
                    <a:pt x="0" y="0"/>
                  </a:lnTo>
                  <a:lnTo>
                    <a:pt x="3321" y="2539"/>
                  </a:lnTo>
                  <a:lnTo>
                    <a:pt x="11364" y="7619"/>
                  </a:lnTo>
                  <a:lnTo>
                    <a:pt x="492694" y="7619"/>
                  </a:lnTo>
                  <a:lnTo>
                    <a:pt x="501161" y="2539"/>
                  </a:lnTo>
                  <a:lnTo>
                    <a:pt x="504483" y="0"/>
                  </a:lnTo>
                  <a:close/>
                </a:path>
              </a:pathLst>
            </a:custGeom>
            <a:solidFill>
              <a:srgbClr val="33E6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340"/>
            <p:cNvSpPr/>
            <p:nvPr/>
          </p:nvSpPr>
          <p:spPr>
            <a:xfrm>
              <a:off x="6571403" y="2929889"/>
              <a:ext cx="481330" cy="7620"/>
            </a:xfrm>
            <a:custGeom>
              <a:avLst/>
              <a:gdLst/>
              <a:ahLst/>
              <a:cxnLst/>
              <a:rect l="l" t="t" r="r" b="b"/>
              <a:pathLst>
                <a:path w="481329" h="7619">
                  <a:moveTo>
                    <a:pt x="481330" y="0"/>
                  </a:moveTo>
                  <a:lnTo>
                    <a:pt x="0" y="0"/>
                  </a:lnTo>
                  <a:lnTo>
                    <a:pt x="12065" y="7620"/>
                  </a:lnTo>
                  <a:lnTo>
                    <a:pt x="468630" y="7620"/>
                  </a:lnTo>
                  <a:lnTo>
                    <a:pt x="481330" y="0"/>
                  </a:lnTo>
                  <a:close/>
                </a:path>
              </a:pathLst>
            </a:custGeom>
            <a:solidFill>
              <a:srgbClr val="2EE7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341"/>
            <p:cNvSpPr/>
            <p:nvPr/>
          </p:nvSpPr>
          <p:spPr>
            <a:xfrm>
              <a:off x="6583468" y="2937509"/>
              <a:ext cx="456565" cy="7620"/>
            </a:xfrm>
            <a:custGeom>
              <a:avLst/>
              <a:gdLst/>
              <a:ahLst/>
              <a:cxnLst/>
              <a:rect l="l" t="t" r="r" b="b"/>
              <a:pathLst>
                <a:path w="456565" h="7619">
                  <a:moveTo>
                    <a:pt x="456564" y="0"/>
                  </a:moveTo>
                  <a:lnTo>
                    <a:pt x="0" y="0"/>
                  </a:lnTo>
                  <a:lnTo>
                    <a:pt x="4021" y="2539"/>
                  </a:lnTo>
                  <a:lnTo>
                    <a:pt x="13719" y="7619"/>
                  </a:lnTo>
                  <a:lnTo>
                    <a:pt x="443095" y="7619"/>
                  </a:lnTo>
                  <a:lnTo>
                    <a:pt x="452331" y="2539"/>
                  </a:lnTo>
                  <a:lnTo>
                    <a:pt x="456564" y="0"/>
                  </a:lnTo>
                  <a:close/>
                </a:path>
              </a:pathLst>
            </a:custGeom>
            <a:solidFill>
              <a:srgbClr val="2AE9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342"/>
            <p:cNvSpPr/>
            <p:nvPr/>
          </p:nvSpPr>
          <p:spPr>
            <a:xfrm>
              <a:off x="6594763" y="2943859"/>
              <a:ext cx="434340" cy="7620"/>
            </a:xfrm>
            <a:custGeom>
              <a:avLst/>
              <a:gdLst/>
              <a:ahLst/>
              <a:cxnLst/>
              <a:rect l="l" t="t" r="r" b="b"/>
              <a:pathLst>
                <a:path w="434340" h="7619">
                  <a:moveTo>
                    <a:pt x="434109" y="0"/>
                  </a:moveTo>
                  <a:lnTo>
                    <a:pt x="0" y="0"/>
                  </a:lnTo>
                  <a:lnTo>
                    <a:pt x="14547" y="7619"/>
                  </a:lnTo>
                  <a:lnTo>
                    <a:pt x="420254" y="7619"/>
                  </a:lnTo>
                  <a:lnTo>
                    <a:pt x="434109" y="0"/>
                  </a:lnTo>
                  <a:close/>
                </a:path>
              </a:pathLst>
            </a:custGeom>
            <a:solidFill>
              <a:srgbClr val="25EA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" name="object 343"/>
            <p:cNvSpPr/>
            <p:nvPr/>
          </p:nvSpPr>
          <p:spPr>
            <a:xfrm>
              <a:off x="6464300" y="2508249"/>
              <a:ext cx="697230" cy="486409"/>
            </a:xfrm>
            <a:custGeom>
              <a:avLst/>
              <a:gdLst/>
              <a:ahLst/>
              <a:cxnLst/>
              <a:rect l="l" t="t" r="r" b="b"/>
              <a:pathLst>
                <a:path w="697229" h="486410">
                  <a:moveTo>
                    <a:pt x="347979" y="0"/>
                  </a:moveTo>
                  <a:lnTo>
                    <a:pt x="405902" y="3088"/>
                  </a:lnTo>
                  <a:lnTo>
                    <a:pt x="460380" y="12059"/>
                  </a:lnTo>
                  <a:lnTo>
                    <a:pt x="510788" y="26471"/>
                  </a:lnTo>
                  <a:lnTo>
                    <a:pt x="556503" y="45882"/>
                  </a:lnTo>
                  <a:lnTo>
                    <a:pt x="596899" y="69849"/>
                  </a:lnTo>
                  <a:lnTo>
                    <a:pt x="631352" y="97932"/>
                  </a:lnTo>
                  <a:lnTo>
                    <a:pt x="659236" y="129687"/>
                  </a:lnTo>
                  <a:lnTo>
                    <a:pt x="679927" y="164673"/>
                  </a:lnTo>
                  <a:lnTo>
                    <a:pt x="692800" y="202448"/>
                  </a:lnTo>
                  <a:lnTo>
                    <a:pt x="697229" y="242570"/>
                  </a:lnTo>
                  <a:lnTo>
                    <a:pt x="692800" y="283036"/>
                  </a:lnTo>
                  <a:lnTo>
                    <a:pt x="679927" y="321086"/>
                  </a:lnTo>
                  <a:lnTo>
                    <a:pt x="659236" y="356287"/>
                  </a:lnTo>
                  <a:lnTo>
                    <a:pt x="631352" y="388203"/>
                  </a:lnTo>
                  <a:lnTo>
                    <a:pt x="596900" y="416401"/>
                  </a:lnTo>
                  <a:lnTo>
                    <a:pt x="556503" y="440446"/>
                  </a:lnTo>
                  <a:lnTo>
                    <a:pt x="510788" y="459903"/>
                  </a:lnTo>
                  <a:lnTo>
                    <a:pt x="460380" y="474339"/>
                  </a:lnTo>
                  <a:lnTo>
                    <a:pt x="405902" y="483320"/>
                  </a:lnTo>
                  <a:lnTo>
                    <a:pt x="347979" y="486410"/>
                  </a:lnTo>
                  <a:lnTo>
                    <a:pt x="290402" y="483320"/>
                  </a:lnTo>
                  <a:lnTo>
                    <a:pt x="236199" y="474339"/>
                  </a:lnTo>
                  <a:lnTo>
                    <a:pt x="186005" y="459903"/>
                  </a:lnTo>
                  <a:lnTo>
                    <a:pt x="140451" y="440446"/>
                  </a:lnTo>
                  <a:lnTo>
                    <a:pt x="100171" y="416401"/>
                  </a:lnTo>
                  <a:lnTo>
                    <a:pt x="65796" y="388203"/>
                  </a:lnTo>
                  <a:lnTo>
                    <a:pt x="37959" y="356287"/>
                  </a:lnTo>
                  <a:lnTo>
                    <a:pt x="17292" y="321086"/>
                  </a:lnTo>
                  <a:lnTo>
                    <a:pt x="4428" y="283036"/>
                  </a:lnTo>
                  <a:lnTo>
                    <a:pt x="0" y="242570"/>
                  </a:lnTo>
                  <a:lnTo>
                    <a:pt x="4428" y="202448"/>
                  </a:lnTo>
                  <a:lnTo>
                    <a:pt x="17292" y="164673"/>
                  </a:lnTo>
                  <a:lnTo>
                    <a:pt x="37959" y="129687"/>
                  </a:lnTo>
                  <a:lnTo>
                    <a:pt x="65796" y="97932"/>
                  </a:lnTo>
                  <a:lnTo>
                    <a:pt x="100171" y="69850"/>
                  </a:lnTo>
                  <a:lnTo>
                    <a:pt x="140451" y="45882"/>
                  </a:lnTo>
                  <a:lnTo>
                    <a:pt x="186005" y="26471"/>
                  </a:lnTo>
                  <a:lnTo>
                    <a:pt x="236199" y="12059"/>
                  </a:lnTo>
                  <a:lnTo>
                    <a:pt x="290402" y="3088"/>
                  </a:lnTo>
                  <a:lnTo>
                    <a:pt x="347979" y="0"/>
                  </a:lnTo>
                  <a:close/>
                </a:path>
                <a:path w="697229" h="486410">
                  <a:moveTo>
                    <a:pt x="0" y="0"/>
                  </a:moveTo>
                  <a:lnTo>
                    <a:pt x="0" y="0"/>
                  </a:lnTo>
                </a:path>
                <a:path w="697229" h="486410">
                  <a:moveTo>
                    <a:pt x="697229" y="486410"/>
                  </a:moveTo>
                  <a:lnTo>
                    <a:pt x="697229" y="48641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344"/>
            <p:cNvSpPr/>
            <p:nvPr/>
          </p:nvSpPr>
          <p:spPr>
            <a:xfrm>
              <a:off x="7989570" y="2637789"/>
              <a:ext cx="168910" cy="6350"/>
            </a:xfrm>
            <a:custGeom>
              <a:avLst/>
              <a:gdLst/>
              <a:ahLst/>
              <a:cxnLst/>
              <a:rect l="l" t="t" r="r" b="b"/>
              <a:pathLst>
                <a:path w="168909" h="6350">
                  <a:moveTo>
                    <a:pt x="83820" y="0"/>
                  </a:moveTo>
                  <a:lnTo>
                    <a:pt x="46989" y="1270"/>
                  </a:lnTo>
                  <a:lnTo>
                    <a:pt x="11429" y="3810"/>
                  </a:lnTo>
                  <a:lnTo>
                    <a:pt x="0" y="6350"/>
                  </a:lnTo>
                  <a:lnTo>
                    <a:pt x="168909" y="6350"/>
                  </a:lnTo>
                  <a:lnTo>
                    <a:pt x="157479" y="3810"/>
                  </a:lnTo>
                  <a:lnTo>
                    <a:pt x="121920" y="1270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05F3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345"/>
            <p:cNvSpPr/>
            <p:nvPr/>
          </p:nvSpPr>
          <p:spPr>
            <a:xfrm>
              <a:off x="7961992" y="2642869"/>
              <a:ext cx="224154" cy="7620"/>
            </a:xfrm>
            <a:custGeom>
              <a:avLst/>
              <a:gdLst/>
              <a:ahLst/>
              <a:cxnLst/>
              <a:rect l="l" t="t" r="r" b="b"/>
              <a:pathLst>
                <a:path w="224154" h="7619">
                  <a:moveTo>
                    <a:pt x="190772" y="0"/>
                  </a:moveTo>
                  <a:lnTo>
                    <a:pt x="33292" y="0"/>
                  </a:lnTo>
                  <a:lnTo>
                    <a:pt x="4717" y="6350"/>
                  </a:lnTo>
                  <a:lnTo>
                    <a:pt x="0" y="7619"/>
                  </a:lnTo>
                  <a:lnTo>
                    <a:pt x="224064" y="7619"/>
                  </a:lnTo>
                  <a:lnTo>
                    <a:pt x="219347" y="6350"/>
                  </a:lnTo>
                  <a:lnTo>
                    <a:pt x="190772" y="0"/>
                  </a:lnTo>
                  <a:close/>
                </a:path>
              </a:pathLst>
            </a:custGeom>
            <a:solidFill>
              <a:srgbClr val="08F2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" name="object 346"/>
            <p:cNvSpPr/>
            <p:nvPr/>
          </p:nvSpPr>
          <p:spPr>
            <a:xfrm>
              <a:off x="7933689" y="2650489"/>
              <a:ext cx="280670" cy="7620"/>
            </a:xfrm>
            <a:custGeom>
              <a:avLst/>
              <a:gdLst/>
              <a:ahLst/>
              <a:cxnLst/>
              <a:rect l="l" t="t" r="r" b="b"/>
              <a:pathLst>
                <a:path w="280670" h="7619">
                  <a:moveTo>
                    <a:pt x="252367" y="0"/>
                  </a:moveTo>
                  <a:lnTo>
                    <a:pt x="28302" y="0"/>
                  </a:lnTo>
                  <a:lnTo>
                    <a:pt x="0" y="7620"/>
                  </a:lnTo>
                  <a:lnTo>
                    <a:pt x="280669" y="7620"/>
                  </a:lnTo>
                  <a:lnTo>
                    <a:pt x="252367" y="0"/>
                  </a:lnTo>
                  <a:close/>
                </a:path>
              </a:pathLst>
            </a:custGeom>
            <a:solidFill>
              <a:srgbClr val="0CF1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347"/>
            <p:cNvSpPr/>
            <p:nvPr/>
          </p:nvSpPr>
          <p:spPr>
            <a:xfrm>
              <a:off x="7912523" y="2658109"/>
              <a:ext cx="322580" cy="7620"/>
            </a:xfrm>
            <a:custGeom>
              <a:avLst/>
              <a:gdLst/>
              <a:ahLst/>
              <a:cxnLst/>
              <a:rect l="l" t="t" r="r" b="b"/>
              <a:pathLst>
                <a:path w="322579" h="7619">
                  <a:moveTo>
                    <a:pt x="301836" y="0"/>
                  </a:moveTo>
                  <a:lnTo>
                    <a:pt x="21166" y="0"/>
                  </a:lnTo>
                  <a:lnTo>
                    <a:pt x="0" y="7619"/>
                  </a:lnTo>
                  <a:lnTo>
                    <a:pt x="322156" y="7619"/>
                  </a:lnTo>
                  <a:lnTo>
                    <a:pt x="301836" y="0"/>
                  </a:lnTo>
                  <a:close/>
                </a:path>
              </a:pathLst>
            </a:custGeom>
            <a:solidFill>
              <a:srgbClr val="10F0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" name="object 348"/>
            <p:cNvSpPr/>
            <p:nvPr/>
          </p:nvSpPr>
          <p:spPr>
            <a:xfrm>
              <a:off x="7896351" y="2664459"/>
              <a:ext cx="354965" cy="7620"/>
            </a:xfrm>
            <a:custGeom>
              <a:avLst/>
              <a:gdLst/>
              <a:ahLst/>
              <a:cxnLst/>
              <a:rect l="l" t="t" r="r" b="b"/>
              <a:pathLst>
                <a:path w="354965" h="7619">
                  <a:moveTo>
                    <a:pt x="334941" y="0"/>
                  </a:moveTo>
                  <a:lnTo>
                    <a:pt x="19699" y="0"/>
                  </a:lnTo>
                  <a:lnTo>
                    <a:pt x="5587" y="5079"/>
                  </a:lnTo>
                  <a:lnTo>
                    <a:pt x="0" y="7619"/>
                  </a:lnTo>
                  <a:lnTo>
                    <a:pt x="354583" y="7619"/>
                  </a:lnTo>
                  <a:lnTo>
                    <a:pt x="348487" y="5079"/>
                  </a:lnTo>
                  <a:lnTo>
                    <a:pt x="334941" y="0"/>
                  </a:lnTo>
                  <a:close/>
                </a:path>
              </a:pathLst>
            </a:custGeom>
            <a:solidFill>
              <a:srgbClr val="14EF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349"/>
            <p:cNvSpPr/>
            <p:nvPr/>
          </p:nvSpPr>
          <p:spPr>
            <a:xfrm>
              <a:off x="7879588" y="2672079"/>
              <a:ext cx="389890" cy="7620"/>
            </a:xfrm>
            <a:custGeom>
              <a:avLst/>
              <a:gdLst/>
              <a:ahLst/>
              <a:cxnLst/>
              <a:rect l="l" t="t" r="r" b="b"/>
              <a:pathLst>
                <a:path w="389890" h="7619">
                  <a:moveTo>
                    <a:pt x="371348" y="0"/>
                  </a:moveTo>
                  <a:lnTo>
                    <a:pt x="16764" y="0"/>
                  </a:lnTo>
                  <a:lnTo>
                    <a:pt x="0" y="7620"/>
                  </a:lnTo>
                  <a:lnTo>
                    <a:pt x="389636" y="7620"/>
                  </a:lnTo>
                  <a:lnTo>
                    <a:pt x="371348" y="0"/>
                  </a:lnTo>
                  <a:close/>
                </a:path>
              </a:pathLst>
            </a:custGeom>
            <a:solidFill>
              <a:srgbClr val="18EE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350"/>
            <p:cNvSpPr/>
            <p:nvPr/>
          </p:nvSpPr>
          <p:spPr>
            <a:xfrm>
              <a:off x="7864686" y="2679699"/>
              <a:ext cx="419734" cy="7620"/>
            </a:xfrm>
            <a:custGeom>
              <a:avLst/>
              <a:gdLst/>
              <a:ahLst/>
              <a:cxnLst/>
              <a:rect l="l" t="t" r="r" b="b"/>
              <a:pathLst>
                <a:path w="419734" h="7619">
                  <a:moveTo>
                    <a:pt x="404537" y="0"/>
                  </a:moveTo>
                  <a:lnTo>
                    <a:pt x="14901" y="0"/>
                  </a:lnTo>
                  <a:lnTo>
                    <a:pt x="9313" y="2539"/>
                  </a:lnTo>
                  <a:lnTo>
                    <a:pt x="0" y="7620"/>
                  </a:lnTo>
                  <a:lnTo>
                    <a:pt x="419523" y="7620"/>
                  </a:lnTo>
                  <a:lnTo>
                    <a:pt x="410633" y="2539"/>
                  </a:lnTo>
                  <a:lnTo>
                    <a:pt x="404537" y="0"/>
                  </a:lnTo>
                  <a:close/>
                </a:path>
              </a:pathLst>
            </a:custGeom>
            <a:solidFill>
              <a:srgbClr val="1BED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351"/>
            <p:cNvSpPr/>
            <p:nvPr/>
          </p:nvSpPr>
          <p:spPr>
            <a:xfrm>
              <a:off x="7853045" y="2686049"/>
              <a:ext cx="442595" cy="7620"/>
            </a:xfrm>
            <a:custGeom>
              <a:avLst/>
              <a:gdLst/>
              <a:ahLst/>
              <a:cxnLst/>
              <a:rect l="l" t="t" r="r" b="b"/>
              <a:pathLst>
                <a:path w="442595" h="7619">
                  <a:moveTo>
                    <a:pt x="428942" y="0"/>
                  </a:moveTo>
                  <a:lnTo>
                    <a:pt x="13970" y="0"/>
                  </a:lnTo>
                  <a:lnTo>
                    <a:pt x="0" y="7620"/>
                  </a:lnTo>
                  <a:lnTo>
                    <a:pt x="442277" y="7620"/>
                  </a:lnTo>
                  <a:lnTo>
                    <a:pt x="428942" y="0"/>
                  </a:lnTo>
                  <a:close/>
                </a:path>
              </a:pathLst>
            </a:custGeom>
            <a:solidFill>
              <a:srgbClr val="1FEC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" name="object 352"/>
            <p:cNvSpPr/>
            <p:nvPr/>
          </p:nvSpPr>
          <p:spPr>
            <a:xfrm>
              <a:off x="7840617" y="2693669"/>
              <a:ext cx="467359" cy="7620"/>
            </a:xfrm>
            <a:custGeom>
              <a:avLst/>
              <a:gdLst/>
              <a:ahLst/>
              <a:cxnLst/>
              <a:rect l="l" t="t" r="r" b="b"/>
              <a:pathLst>
                <a:path w="467359" h="7619">
                  <a:moveTo>
                    <a:pt x="454705" y="0"/>
                  </a:moveTo>
                  <a:lnTo>
                    <a:pt x="12427" y="0"/>
                  </a:lnTo>
                  <a:lnTo>
                    <a:pt x="5442" y="3809"/>
                  </a:lnTo>
                  <a:lnTo>
                    <a:pt x="0" y="7619"/>
                  </a:lnTo>
                  <a:lnTo>
                    <a:pt x="466815" y="7619"/>
                  </a:lnTo>
                  <a:lnTo>
                    <a:pt x="461372" y="3809"/>
                  </a:lnTo>
                  <a:lnTo>
                    <a:pt x="454705" y="0"/>
                  </a:lnTo>
                  <a:close/>
                </a:path>
              </a:pathLst>
            </a:custGeom>
            <a:solidFill>
              <a:srgbClr val="23EB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" name="object 353"/>
            <p:cNvSpPr/>
            <p:nvPr/>
          </p:nvSpPr>
          <p:spPr>
            <a:xfrm>
              <a:off x="7829731" y="2701289"/>
              <a:ext cx="488950" cy="7620"/>
            </a:xfrm>
            <a:custGeom>
              <a:avLst/>
              <a:gdLst/>
              <a:ahLst/>
              <a:cxnLst/>
              <a:rect l="l" t="t" r="r" b="b"/>
              <a:pathLst>
                <a:path w="488950" h="7619">
                  <a:moveTo>
                    <a:pt x="477701" y="0"/>
                  </a:moveTo>
                  <a:lnTo>
                    <a:pt x="10885" y="0"/>
                  </a:lnTo>
                  <a:lnTo>
                    <a:pt x="0" y="7620"/>
                  </a:lnTo>
                  <a:lnTo>
                    <a:pt x="488587" y="7620"/>
                  </a:lnTo>
                  <a:lnTo>
                    <a:pt x="477701" y="0"/>
                  </a:lnTo>
                  <a:close/>
                </a:path>
              </a:pathLst>
            </a:custGeom>
            <a:solidFill>
              <a:srgbClr val="27EA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" name="object 354"/>
            <p:cNvSpPr/>
            <p:nvPr/>
          </p:nvSpPr>
          <p:spPr>
            <a:xfrm>
              <a:off x="7820660" y="2707639"/>
              <a:ext cx="506730" cy="7620"/>
            </a:xfrm>
            <a:custGeom>
              <a:avLst/>
              <a:gdLst/>
              <a:ahLst/>
              <a:cxnLst/>
              <a:rect l="l" t="t" r="r" b="b"/>
              <a:pathLst>
                <a:path w="506729" h="7619">
                  <a:moveTo>
                    <a:pt x="495844" y="0"/>
                  </a:moveTo>
                  <a:lnTo>
                    <a:pt x="10885" y="0"/>
                  </a:lnTo>
                  <a:lnTo>
                    <a:pt x="0" y="7620"/>
                  </a:lnTo>
                  <a:lnTo>
                    <a:pt x="506730" y="7620"/>
                  </a:lnTo>
                  <a:lnTo>
                    <a:pt x="495844" y="0"/>
                  </a:lnTo>
                  <a:close/>
                </a:path>
              </a:pathLst>
            </a:custGeom>
            <a:solidFill>
              <a:srgbClr val="2BE9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" name="object 355"/>
            <p:cNvSpPr/>
            <p:nvPr/>
          </p:nvSpPr>
          <p:spPr>
            <a:xfrm>
              <a:off x="7811516" y="2715259"/>
              <a:ext cx="524510" cy="7620"/>
            </a:xfrm>
            <a:custGeom>
              <a:avLst/>
              <a:gdLst/>
              <a:ahLst/>
              <a:cxnLst/>
              <a:rect l="l" t="t" r="r" b="b"/>
              <a:pathLst>
                <a:path w="524509" h="7619">
                  <a:moveTo>
                    <a:pt x="515874" y="0"/>
                  </a:moveTo>
                  <a:lnTo>
                    <a:pt x="9143" y="0"/>
                  </a:lnTo>
                  <a:lnTo>
                    <a:pt x="0" y="7619"/>
                  </a:lnTo>
                  <a:lnTo>
                    <a:pt x="524509" y="7619"/>
                  </a:lnTo>
                  <a:lnTo>
                    <a:pt x="515874" y="0"/>
                  </a:lnTo>
                  <a:close/>
                </a:path>
              </a:pathLst>
            </a:custGeom>
            <a:solidFill>
              <a:srgbClr val="2FE8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" name="object 356"/>
            <p:cNvSpPr/>
            <p:nvPr/>
          </p:nvSpPr>
          <p:spPr>
            <a:xfrm>
              <a:off x="7802372" y="2722879"/>
              <a:ext cx="542290" cy="7620"/>
            </a:xfrm>
            <a:custGeom>
              <a:avLst/>
              <a:gdLst/>
              <a:ahLst/>
              <a:cxnLst/>
              <a:rect l="l" t="t" r="r" b="b"/>
              <a:pathLst>
                <a:path w="542290" h="7619">
                  <a:moveTo>
                    <a:pt x="533653" y="0"/>
                  </a:moveTo>
                  <a:lnTo>
                    <a:pt x="9144" y="0"/>
                  </a:lnTo>
                  <a:lnTo>
                    <a:pt x="0" y="7620"/>
                  </a:lnTo>
                  <a:lnTo>
                    <a:pt x="542289" y="7620"/>
                  </a:lnTo>
                  <a:lnTo>
                    <a:pt x="533653" y="0"/>
                  </a:lnTo>
                  <a:close/>
                </a:path>
              </a:pathLst>
            </a:custGeom>
            <a:solidFill>
              <a:srgbClr val="33E7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" name="object 357"/>
            <p:cNvSpPr/>
            <p:nvPr/>
          </p:nvSpPr>
          <p:spPr>
            <a:xfrm>
              <a:off x="7795418" y="2729229"/>
              <a:ext cx="556260" cy="7620"/>
            </a:xfrm>
            <a:custGeom>
              <a:avLst/>
              <a:gdLst/>
              <a:ahLst/>
              <a:cxnLst/>
              <a:rect l="l" t="t" r="r" b="b"/>
              <a:pathLst>
                <a:path w="556259" h="7619">
                  <a:moveTo>
                    <a:pt x="547803" y="0"/>
                  </a:moveTo>
                  <a:lnTo>
                    <a:pt x="8477" y="0"/>
                  </a:lnTo>
                  <a:lnTo>
                    <a:pt x="2381" y="5080"/>
                  </a:lnTo>
                  <a:lnTo>
                    <a:pt x="0" y="7620"/>
                  </a:lnTo>
                  <a:lnTo>
                    <a:pt x="556101" y="7620"/>
                  </a:lnTo>
                  <a:lnTo>
                    <a:pt x="553561" y="5080"/>
                  </a:lnTo>
                  <a:lnTo>
                    <a:pt x="547803" y="0"/>
                  </a:lnTo>
                  <a:close/>
                </a:path>
              </a:pathLst>
            </a:custGeom>
            <a:solidFill>
              <a:srgbClr val="36E6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" name="object 358"/>
            <p:cNvSpPr/>
            <p:nvPr/>
          </p:nvSpPr>
          <p:spPr>
            <a:xfrm>
              <a:off x="7788275" y="2736849"/>
              <a:ext cx="570865" cy="7620"/>
            </a:xfrm>
            <a:custGeom>
              <a:avLst/>
              <a:gdLst/>
              <a:ahLst/>
              <a:cxnLst/>
              <a:rect l="l" t="t" r="r" b="b"/>
              <a:pathLst>
                <a:path w="570865" h="7619">
                  <a:moveTo>
                    <a:pt x="563245" y="0"/>
                  </a:moveTo>
                  <a:lnTo>
                    <a:pt x="7143" y="0"/>
                  </a:lnTo>
                  <a:lnTo>
                    <a:pt x="0" y="7620"/>
                  </a:lnTo>
                  <a:lnTo>
                    <a:pt x="570865" y="7620"/>
                  </a:lnTo>
                  <a:lnTo>
                    <a:pt x="563245" y="0"/>
                  </a:lnTo>
                  <a:close/>
                </a:path>
              </a:pathLst>
            </a:custGeom>
            <a:solidFill>
              <a:srgbClr val="3AE5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" name="object 359"/>
            <p:cNvSpPr/>
            <p:nvPr/>
          </p:nvSpPr>
          <p:spPr>
            <a:xfrm>
              <a:off x="7781131" y="2744469"/>
              <a:ext cx="586105" cy="7620"/>
            </a:xfrm>
            <a:custGeom>
              <a:avLst/>
              <a:gdLst/>
              <a:ahLst/>
              <a:cxnLst/>
              <a:rect l="l" t="t" r="r" b="b"/>
              <a:pathLst>
                <a:path w="586104" h="7619">
                  <a:moveTo>
                    <a:pt x="578008" y="0"/>
                  </a:moveTo>
                  <a:lnTo>
                    <a:pt x="7143" y="0"/>
                  </a:lnTo>
                  <a:lnTo>
                    <a:pt x="0" y="7619"/>
                  </a:lnTo>
                  <a:lnTo>
                    <a:pt x="585628" y="7619"/>
                  </a:lnTo>
                  <a:lnTo>
                    <a:pt x="578008" y="0"/>
                  </a:lnTo>
                  <a:close/>
                </a:path>
              </a:pathLst>
            </a:custGeom>
            <a:solidFill>
              <a:srgbClr val="3EE4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360"/>
            <p:cNvSpPr/>
            <p:nvPr/>
          </p:nvSpPr>
          <p:spPr>
            <a:xfrm>
              <a:off x="7775612" y="2750819"/>
              <a:ext cx="596900" cy="7620"/>
            </a:xfrm>
            <a:custGeom>
              <a:avLst/>
              <a:gdLst/>
              <a:ahLst/>
              <a:cxnLst/>
              <a:rect l="l" t="t" r="r" b="b"/>
              <a:pathLst>
                <a:path w="596900" h="7619">
                  <a:moveTo>
                    <a:pt x="589877" y="0"/>
                  </a:moveTo>
                  <a:lnTo>
                    <a:pt x="6709" y="0"/>
                  </a:lnTo>
                  <a:lnTo>
                    <a:pt x="3137" y="3809"/>
                  </a:lnTo>
                  <a:lnTo>
                    <a:pt x="0" y="7619"/>
                  </a:lnTo>
                  <a:lnTo>
                    <a:pt x="596825" y="7619"/>
                  </a:lnTo>
                  <a:lnTo>
                    <a:pt x="593687" y="3809"/>
                  </a:lnTo>
                  <a:lnTo>
                    <a:pt x="589877" y="0"/>
                  </a:lnTo>
                  <a:close/>
                </a:path>
              </a:pathLst>
            </a:custGeom>
            <a:solidFill>
              <a:srgbClr val="42E3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361"/>
            <p:cNvSpPr/>
            <p:nvPr/>
          </p:nvSpPr>
          <p:spPr>
            <a:xfrm>
              <a:off x="7769337" y="2758439"/>
              <a:ext cx="609600" cy="7620"/>
            </a:xfrm>
            <a:custGeom>
              <a:avLst/>
              <a:gdLst/>
              <a:ahLst/>
              <a:cxnLst/>
              <a:rect l="l" t="t" r="r" b="b"/>
              <a:pathLst>
                <a:path w="609600" h="7619">
                  <a:moveTo>
                    <a:pt x="603100" y="0"/>
                  </a:moveTo>
                  <a:lnTo>
                    <a:pt x="6275" y="0"/>
                  </a:lnTo>
                  <a:lnTo>
                    <a:pt x="0" y="7620"/>
                  </a:lnTo>
                  <a:lnTo>
                    <a:pt x="609375" y="7620"/>
                  </a:lnTo>
                  <a:lnTo>
                    <a:pt x="603100" y="0"/>
                  </a:lnTo>
                  <a:close/>
                </a:path>
              </a:pathLst>
            </a:custGeom>
            <a:solidFill>
              <a:srgbClr val="45E2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" name="object 362"/>
            <p:cNvSpPr/>
            <p:nvPr/>
          </p:nvSpPr>
          <p:spPr>
            <a:xfrm>
              <a:off x="7763061" y="2766059"/>
              <a:ext cx="622300" cy="7620"/>
            </a:xfrm>
            <a:custGeom>
              <a:avLst/>
              <a:gdLst/>
              <a:ahLst/>
              <a:cxnLst/>
              <a:rect l="l" t="t" r="r" b="b"/>
              <a:pathLst>
                <a:path w="622300" h="7619">
                  <a:moveTo>
                    <a:pt x="615651" y="0"/>
                  </a:moveTo>
                  <a:lnTo>
                    <a:pt x="6275" y="0"/>
                  </a:lnTo>
                  <a:lnTo>
                    <a:pt x="0" y="7619"/>
                  </a:lnTo>
                  <a:lnTo>
                    <a:pt x="621926" y="7619"/>
                  </a:lnTo>
                  <a:lnTo>
                    <a:pt x="615651" y="0"/>
                  </a:lnTo>
                  <a:close/>
                </a:path>
              </a:pathLst>
            </a:custGeom>
            <a:solidFill>
              <a:srgbClr val="49E1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" name="object 363"/>
            <p:cNvSpPr/>
            <p:nvPr/>
          </p:nvSpPr>
          <p:spPr>
            <a:xfrm>
              <a:off x="7758028" y="2773679"/>
              <a:ext cx="632460" cy="7620"/>
            </a:xfrm>
            <a:custGeom>
              <a:avLst/>
              <a:gdLst/>
              <a:ahLst/>
              <a:cxnLst/>
              <a:rect l="l" t="t" r="r" b="b"/>
              <a:pathLst>
                <a:path w="632459" h="7619">
                  <a:moveTo>
                    <a:pt x="626959" y="0"/>
                  </a:moveTo>
                  <a:lnTo>
                    <a:pt x="5032" y="0"/>
                  </a:lnTo>
                  <a:lnTo>
                    <a:pt x="2941" y="2540"/>
                  </a:lnTo>
                  <a:lnTo>
                    <a:pt x="0" y="7620"/>
                  </a:lnTo>
                  <a:lnTo>
                    <a:pt x="632259" y="7620"/>
                  </a:lnTo>
                  <a:lnTo>
                    <a:pt x="629051" y="2540"/>
                  </a:lnTo>
                  <a:lnTo>
                    <a:pt x="626959" y="0"/>
                  </a:lnTo>
                  <a:close/>
                </a:path>
              </a:pathLst>
            </a:custGeom>
            <a:solidFill>
              <a:srgbClr val="4DE0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" name="object 364"/>
            <p:cNvSpPr/>
            <p:nvPr/>
          </p:nvSpPr>
          <p:spPr>
            <a:xfrm>
              <a:off x="7754352" y="2780029"/>
              <a:ext cx="640080" cy="7620"/>
            </a:xfrm>
            <a:custGeom>
              <a:avLst/>
              <a:gdLst/>
              <a:ahLst/>
              <a:cxnLst/>
              <a:rect l="l" t="t" r="r" b="b"/>
              <a:pathLst>
                <a:path w="640079" h="7619">
                  <a:moveTo>
                    <a:pt x="635133" y="0"/>
                  </a:moveTo>
                  <a:lnTo>
                    <a:pt x="4411" y="0"/>
                  </a:lnTo>
                  <a:lnTo>
                    <a:pt x="0" y="7620"/>
                  </a:lnTo>
                  <a:lnTo>
                    <a:pt x="639946" y="7620"/>
                  </a:lnTo>
                  <a:lnTo>
                    <a:pt x="635133" y="0"/>
                  </a:lnTo>
                  <a:close/>
                </a:path>
              </a:pathLst>
            </a:custGeom>
            <a:solidFill>
              <a:srgbClr val="51DF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" name="object 365"/>
            <p:cNvSpPr/>
            <p:nvPr/>
          </p:nvSpPr>
          <p:spPr>
            <a:xfrm>
              <a:off x="7749941" y="2787649"/>
              <a:ext cx="649605" cy="7620"/>
            </a:xfrm>
            <a:custGeom>
              <a:avLst/>
              <a:gdLst/>
              <a:ahLst/>
              <a:cxnLst/>
              <a:rect l="l" t="t" r="r" b="b"/>
              <a:pathLst>
                <a:path w="649604" h="7619">
                  <a:moveTo>
                    <a:pt x="644357" y="0"/>
                  </a:moveTo>
                  <a:lnTo>
                    <a:pt x="4411" y="0"/>
                  </a:lnTo>
                  <a:lnTo>
                    <a:pt x="0" y="7620"/>
                  </a:lnTo>
                  <a:lnTo>
                    <a:pt x="649170" y="7620"/>
                  </a:lnTo>
                  <a:lnTo>
                    <a:pt x="644357" y="0"/>
                  </a:lnTo>
                  <a:close/>
                </a:path>
              </a:pathLst>
            </a:custGeom>
            <a:solidFill>
              <a:srgbClr val="55DE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" name="object 366"/>
            <p:cNvSpPr/>
            <p:nvPr/>
          </p:nvSpPr>
          <p:spPr>
            <a:xfrm>
              <a:off x="7745729" y="2795269"/>
              <a:ext cx="657860" cy="7620"/>
            </a:xfrm>
            <a:custGeom>
              <a:avLst/>
              <a:gdLst/>
              <a:ahLst/>
              <a:cxnLst/>
              <a:rect l="l" t="t" r="r" b="b"/>
              <a:pathLst>
                <a:path w="657859" h="7619">
                  <a:moveTo>
                    <a:pt x="653381" y="0"/>
                  </a:moveTo>
                  <a:lnTo>
                    <a:pt x="4211" y="0"/>
                  </a:lnTo>
                  <a:lnTo>
                    <a:pt x="1270" y="5079"/>
                  </a:lnTo>
                  <a:lnTo>
                    <a:pt x="0" y="7619"/>
                  </a:lnTo>
                  <a:lnTo>
                    <a:pt x="657733" y="7619"/>
                  </a:lnTo>
                  <a:lnTo>
                    <a:pt x="656590" y="5079"/>
                  </a:lnTo>
                  <a:lnTo>
                    <a:pt x="653381" y="0"/>
                  </a:lnTo>
                  <a:close/>
                </a:path>
              </a:pathLst>
            </a:custGeom>
            <a:solidFill>
              <a:srgbClr val="59DD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367"/>
            <p:cNvSpPr/>
            <p:nvPr/>
          </p:nvSpPr>
          <p:spPr>
            <a:xfrm>
              <a:off x="7742554" y="2801619"/>
              <a:ext cx="664210" cy="7620"/>
            </a:xfrm>
            <a:custGeom>
              <a:avLst/>
              <a:gdLst/>
              <a:ahLst/>
              <a:cxnLst/>
              <a:rect l="l" t="t" r="r" b="b"/>
              <a:pathLst>
                <a:path w="664209" h="7619">
                  <a:moveTo>
                    <a:pt x="660336" y="0"/>
                  </a:moveTo>
                  <a:lnTo>
                    <a:pt x="3810" y="0"/>
                  </a:lnTo>
                  <a:lnTo>
                    <a:pt x="0" y="7619"/>
                  </a:lnTo>
                  <a:lnTo>
                    <a:pt x="663765" y="7619"/>
                  </a:lnTo>
                  <a:lnTo>
                    <a:pt x="660336" y="0"/>
                  </a:lnTo>
                  <a:close/>
                </a:path>
              </a:pathLst>
            </a:custGeom>
            <a:solidFill>
              <a:srgbClr val="5CDC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" name="object 368"/>
            <p:cNvSpPr/>
            <p:nvPr/>
          </p:nvSpPr>
          <p:spPr>
            <a:xfrm>
              <a:off x="7738745" y="2809239"/>
              <a:ext cx="671195" cy="7620"/>
            </a:xfrm>
            <a:custGeom>
              <a:avLst/>
              <a:gdLst/>
              <a:ahLst/>
              <a:cxnLst/>
              <a:rect l="l" t="t" r="r" b="b"/>
              <a:pathLst>
                <a:path w="671195" h="7619">
                  <a:moveTo>
                    <a:pt x="667575" y="0"/>
                  </a:moveTo>
                  <a:lnTo>
                    <a:pt x="3809" y="0"/>
                  </a:lnTo>
                  <a:lnTo>
                    <a:pt x="0" y="7620"/>
                  </a:lnTo>
                  <a:lnTo>
                    <a:pt x="671004" y="7620"/>
                  </a:lnTo>
                  <a:lnTo>
                    <a:pt x="667575" y="0"/>
                  </a:lnTo>
                  <a:close/>
                </a:path>
              </a:pathLst>
            </a:custGeom>
            <a:solidFill>
              <a:srgbClr val="60DB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" name="object 369"/>
            <p:cNvSpPr/>
            <p:nvPr/>
          </p:nvSpPr>
          <p:spPr>
            <a:xfrm>
              <a:off x="7734935" y="2816859"/>
              <a:ext cx="678815" cy="7620"/>
            </a:xfrm>
            <a:custGeom>
              <a:avLst/>
              <a:gdLst/>
              <a:ahLst/>
              <a:cxnLst/>
              <a:rect l="l" t="t" r="r" b="b"/>
              <a:pathLst>
                <a:path w="678815" h="7619">
                  <a:moveTo>
                    <a:pt x="674814" y="0"/>
                  </a:moveTo>
                  <a:lnTo>
                    <a:pt x="3810" y="0"/>
                  </a:lnTo>
                  <a:lnTo>
                    <a:pt x="0" y="7619"/>
                  </a:lnTo>
                  <a:lnTo>
                    <a:pt x="678243" y="7619"/>
                  </a:lnTo>
                  <a:lnTo>
                    <a:pt x="674814" y="0"/>
                  </a:lnTo>
                  <a:close/>
                </a:path>
              </a:pathLst>
            </a:custGeom>
            <a:solidFill>
              <a:srgbClr val="64DA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" name="object 370"/>
            <p:cNvSpPr/>
            <p:nvPr/>
          </p:nvSpPr>
          <p:spPr>
            <a:xfrm>
              <a:off x="7732522" y="2823209"/>
              <a:ext cx="683260" cy="7620"/>
            </a:xfrm>
            <a:custGeom>
              <a:avLst/>
              <a:gdLst/>
              <a:ahLst/>
              <a:cxnLst/>
              <a:rect l="l" t="t" r="r" b="b"/>
              <a:pathLst>
                <a:path w="683259" h="7619">
                  <a:moveTo>
                    <a:pt x="680084" y="0"/>
                  </a:moveTo>
                  <a:lnTo>
                    <a:pt x="3048" y="0"/>
                  </a:lnTo>
                  <a:lnTo>
                    <a:pt x="1777" y="2539"/>
                  </a:lnTo>
                  <a:lnTo>
                    <a:pt x="0" y="7619"/>
                  </a:lnTo>
                  <a:lnTo>
                    <a:pt x="682751" y="7619"/>
                  </a:lnTo>
                  <a:lnTo>
                    <a:pt x="681227" y="2539"/>
                  </a:lnTo>
                  <a:lnTo>
                    <a:pt x="680084" y="0"/>
                  </a:lnTo>
                  <a:close/>
                </a:path>
              </a:pathLst>
            </a:custGeom>
            <a:solidFill>
              <a:srgbClr val="68D8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" name="object 371"/>
            <p:cNvSpPr/>
            <p:nvPr/>
          </p:nvSpPr>
          <p:spPr>
            <a:xfrm>
              <a:off x="7729854" y="2830829"/>
              <a:ext cx="687705" cy="7620"/>
            </a:xfrm>
            <a:custGeom>
              <a:avLst/>
              <a:gdLst/>
              <a:ahLst/>
              <a:cxnLst/>
              <a:rect l="l" t="t" r="r" b="b"/>
              <a:pathLst>
                <a:path w="687704" h="7619">
                  <a:moveTo>
                    <a:pt x="685419" y="0"/>
                  </a:moveTo>
                  <a:lnTo>
                    <a:pt x="2667" y="0"/>
                  </a:lnTo>
                  <a:lnTo>
                    <a:pt x="0" y="7620"/>
                  </a:lnTo>
                  <a:lnTo>
                    <a:pt x="687704" y="7620"/>
                  </a:lnTo>
                  <a:lnTo>
                    <a:pt x="685419" y="0"/>
                  </a:lnTo>
                  <a:close/>
                </a:path>
              </a:pathLst>
            </a:custGeom>
            <a:solidFill>
              <a:srgbClr val="6CD7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372"/>
            <p:cNvSpPr/>
            <p:nvPr/>
          </p:nvSpPr>
          <p:spPr>
            <a:xfrm>
              <a:off x="7727188" y="2838449"/>
              <a:ext cx="692785" cy="7620"/>
            </a:xfrm>
            <a:custGeom>
              <a:avLst/>
              <a:gdLst/>
              <a:ahLst/>
              <a:cxnLst/>
              <a:rect l="l" t="t" r="r" b="b"/>
              <a:pathLst>
                <a:path w="692784" h="7619">
                  <a:moveTo>
                    <a:pt x="690372" y="0"/>
                  </a:moveTo>
                  <a:lnTo>
                    <a:pt x="2667" y="0"/>
                  </a:lnTo>
                  <a:lnTo>
                    <a:pt x="0" y="7620"/>
                  </a:lnTo>
                  <a:lnTo>
                    <a:pt x="692658" y="7620"/>
                  </a:lnTo>
                  <a:lnTo>
                    <a:pt x="690372" y="0"/>
                  </a:lnTo>
                  <a:close/>
                </a:path>
              </a:pathLst>
            </a:custGeom>
            <a:solidFill>
              <a:srgbClr val="6FD6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" name="object 373"/>
            <p:cNvSpPr/>
            <p:nvPr/>
          </p:nvSpPr>
          <p:spPr>
            <a:xfrm>
              <a:off x="7725236" y="2844799"/>
              <a:ext cx="696595" cy="7620"/>
            </a:xfrm>
            <a:custGeom>
              <a:avLst/>
              <a:gdLst/>
              <a:ahLst/>
              <a:cxnLst/>
              <a:rect l="l" t="t" r="r" b="b"/>
              <a:pathLst>
                <a:path w="696595" h="7619">
                  <a:moveTo>
                    <a:pt x="694228" y="0"/>
                  </a:moveTo>
                  <a:lnTo>
                    <a:pt x="2395" y="0"/>
                  </a:lnTo>
                  <a:lnTo>
                    <a:pt x="173" y="6350"/>
                  </a:lnTo>
                  <a:lnTo>
                    <a:pt x="0" y="7620"/>
                  </a:lnTo>
                  <a:lnTo>
                    <a:pt x="696364" y="7620"/>
                  </a:lnTo>
                  <a:lnTo>
                    <a:pt x="696133" y="6350"/>
                  </a:lnTo>
                  <a:lnTo>
                    <a:pt x="694228" y="0"/>
                  </a:lnTo>
                  <a:close/>
                </a:path>
              </a:pathLst>
            </a:custGeom>
            <a:solidFill>
              <a:srgbClr val="73D5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" name="object 374"/>
            <p:cNvSpPr/>
            <p:nvPr/>
          </p:nvSpPr>
          <p:spPr>
            <a:xfrm>
              <a:off x="7724197" y="2852419"/>
              <a:ext cx="699135" cy="7620"/>
            </a:xfrm>
            <a:custGeom>
              <a:avLst/>
              <a:gdLst/>
              <a:ahLst/>
              <a:cxnLst/>
              <a:rect l="l" t="t" r="r" b="b"/>
              <a:pathLst>
                <a:path w="699134" h="7619">
                  <a:moveTo>
                    <a:pt x="697403" y="0"/>
                  </a:moveTo>
                  <a:lnTo>
                    <a:pt x="1039" y="0"/>
                  </a:lnTo>
                  <a:lnTo>
                    <a:pt x="0" y="7619"/>
                  </a:lnTo>
                  <a:lnTo>
                    <a:pt x="698788" y="7619"/>
                  </a:lnTo>
                  <a:lnTo>
                    <a:pt x="697403" y="0"/>
                  </a:lnTo>
                  <a:close/>
                </a:path>
              </a:pathLst>
            </a:custGeom>
            <a:solidFill>
              <a:srgbClr val="77D4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" name="object 375"/>
            <p:cNvSpPr/>
            <p:nvPr/>
          </p:nvSpPr>
          <p:spPr>
            <a:xfrm>
              <a:off x="7723158" y="2860039"/>
              <a:ext cx="701675" cy="7620"/>
            </a:xfrm>
            <a:custGeom>
              <a:avLst/>
              <a:gdLst/>
              <a:ahLst/>
              <a:cxnLst/>
              <a:rect l="l" t="t" r="r" b="b"/>
              <a:pathLst>
                <a:path w="701675" h="7619">
                  <a:moveTo>
                    <a:pt x="699827" y="0"/>
                  </a:moveTo>
                  <a:lnTo>
                    <a:pt x="1039" y="0"/>
                  </a:lnTo>
                  <a:lnTo>
                    <a:pt x="0" y="7620"/>
                  </a:lnTo>
                  <a:lnTo>
                    <a:pt x="701213" y="7620"/>
                  </a:lnTo>
                  <a:lnTo>
                    <a:pt x="699827" y="0"/>
                  </a:lnTo>
                  <a:close/>
                </a:path>
              </a:pathLst>
            </a:custGeom>
            <a:solidFill>
              <a:srgbClr val="7BD3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" name="object 376"/>
            <p:cNvSpPr/>
            <p:nvPr/>
          </p:nvSpPr>
          <p:spPr>
            <a:xfrm>
              <a:off x="7722292" y="2866389"/>
              <a:ext cx="703580" cy="7620"/>
            </a:xfrm>
            <a:custGeom>
              <a:avLst/>
              <a:gdLst/>
              <a:ahLst/>
              <a:cxnLst/>
              <a:rect l="l" t="t" r="r" b="b"/>
              <a:pathLst>
                <a:path w="703579" h="7619">
                  <a:moveTo>
                    <a:pt x="701848" y="0"/>
                  </a:moveTo>
                  <a:lnTo>
                    <a:pt x="1039" y="0"/>
                  </a:lnTo>
                  <a:lnTo>
                    <a:pt x="0" y="7620"/>
                  </a:lnTo>
                  <a:lnTo>
                    <a:pt x="703233" y="7620"/>
                  </a:lnTo>
                  <a:lnTo>
                    <a:pt x="701848" y="0"/>
                  </a:lnTo>
                  <a:close/>
                </a:path>
              </a:pathLst>
            </a:custGeom>
            <a:solidFill>
              <a:srgbClr val="7FD2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" name="object 377"/>
            <p:cNvSpPr/>
            <p:nvPr/>
          </p:nvSpPr>
          <p:spPr>
            <a:xfrm>
              <a:off x="7721473" y="2874009"/>
              <a:ext cx="705485" cy="7620"/>
            </a:xfrm>
            <a:custGeom>
              <a:avLst/>
              <a:gdLst/>
              <a:ahLst/>
              <a:cxnLst/>
              <a:rect l="l" t="t" r="r" b="b"/>
              <a:pathLst>
                <a:path w="705484" h="7619">
                  <a:moveTo>
                    <a:pt x="705091" y="5080"/>
                  </a:moveTo>
                  <a:lnTo>
                    <a:pt x="704507" y="5080"/>
                  </a:lnTo>
                  <a:lnTo>
                    <a:pt x="704507" y="0"/>
                  </a:lnTo>
                  <a:lnTo>
                    <a:pt x="469" y="0"/>
                  </a:lnTo>
                  <a:lnTo>
                    <a:pt x="469" y="5080"/>
                  </a:lnTo>
                  <a:lnTo>
                    <a:pt x="0" y="5080"/>
                  </a:lnTo>
                  <a:lnTo>
                    <a:pt x="0" y="7620"/>
                  </a:lnTo>
                  <a:lnTo>
                    <a:pt x="705091" y="7620"/>
                  </a:lnTo>
                  <a:lnTo>
                    <a:pt x="705091" y="5080"/>
                  </a:lnTo>
                  <a:close/>
                </a:path>
              </a:pathLst>
            </a:custGeom>
            <a:solidFill>
              <a:srgbClr val="83D1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" name="object 378"/>
            <p:cNvSpPr/>
            <p:nvPr/>
          </p:nvSpPr>
          <p:spPr>
            <a:xfrm>
              <a:off x="7720676" y="2881629"/>
              <a:ext cx="706755" cy="7620"/>
            </a:xfrm>
            <a:custGeom>
              <a:avLst/>
              <a:gdLst/>
              <a:ahLst/>
              <a:cxnLst/>
              <a:rect l="l" t="t" r="r" b="b"/>
              <a:pathLst>
                <a:path w="706754" h="7619">
                  <a:moveTo>
                    <a:pt x="706004" y="0"/>
                  </a:moveTo>
                  <a:lnTo>
                    <a:pt x="692" y="0"/>
                  </a:lnTo>
                  <a:lnTo>
                    <a:pt x="0" y="7620"/>
                  </a:lnTo>
                  <a:lnTo>
                    <a:pt x="706697" y="7620"/>
                  </a:lnTo>
                  <a:lnTo>
                    <a:pt x="706004" y="0"/>
                  </a:lnTo>
                  <a:close/>
                </a:path>
              </a:pathLst>
            </a:custGeom>
            <a:solidFill>
              <a:srgbClr val="86D0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" name="object 379"/>
            <p:cNvSpPr/>
            <p:nvPr/>
          </p:nvSpPr>
          <p:spPr>
            <a:xfrm>
              <a:off x="7720099" y="2887979"/>
              <a:ext cx="708025" cy="7620"/>
            </a:xfrm>
            <a:custGeom>
              <a:avLst/>
              <a:gdLst/>
              <a:ahLst/>
              <a:cxnLst/>
              <a:rect l="l" t="t" r="r" b="b"/>
              <a:pathLst>
                <a:path w="708025" h="7619">
                  <a:moveTo>
                    <a:pt x="707159" y="0"/>
                  </a:moveTo>
                  <a:lnTo>
                    <a:pt x="692" y="0"/>
                  </a:lnTo>
                  <a:lnTo>
                    <a:pt x="0" y="7620"/>
                  </a:lnTo>
                  <a:lnTo>
                    <a:pt x="707851" y="7620"/>
                  </a:lnTo>
                  <a:lnTo>
                    <a:pt x="707159" y="0"/>
                  </a:lnTo>
                  <a:close/>
                </a:path>
              </a:pathLst>
            </a:custGeom>
            <a:solidFill>
              <a:srgbClr val="8ACF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" name="object 380"/>
            <p:cNvSpPr/>
            <p:nvPr/>
          </p:nvSpPr>
          <p:spPr>
            <a:xfrm>
              <a:off x="7719406" y="2895599"/>
              <a:ext cx="709295" cy="7620"/>
            </a:xfrm>
            <a:custGeom>
              <a:avLst/>
              <a:gdLst/>
              <a:ahLst/>
              <a:cxnLst/>
              <a:rect l="l" t="t" r="r" b="b"/>
              <a:pathLst>
                <a:path w="709295" h="7619">
                  <a:moveTo>
                    <a:pt x="708544" y="0"/>
                  </a:moveTo>
                  <a:lnTo>
                    <a:pt x="692" y="0"/>
                  </a:lnTo>
                  <a:lnTo>
                    <a:pt x="0" y="7620"/>
                  </a:lnTo>
                  <a:lnTo>
                    <a:pt x="709237" y="7620"/>
                  </a:lnTo>
                  <a:lnTo>
                    <a:pt x="708544" y="0"/>
                  </a:lnTo>
                  <a:close/>
                </a:path>
              </a:pathLst>
            </a:custGeom>
            <a:solidFill>
              <a:srgbClr val="8ECE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" name="object 381"/>
            <p:cNvSpPr/>
            <p:nvPr/>
          </p:nvSpPr>
          <p:spPr>
            <a:xfrm>
              <a:off x="7719225" y="2903219"/>
              <a:ext cx="709930" cy="7620"/>
            </a:xfrm>
            <a:custGeom>
              <a:avLst/>
              <a:gdLst/>
              <a:ahLst/>
              <a:cxnLst/>
              <a:rect l="l" t="t" r="r" b="b"/>
              <a:pathLst>
                <a:path w="709929" h="7619">
                  <a:moveTo>
                    <a:pt x="709587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" y="7620"/>
                  </a:lnTo>
                  <a:lnTo>
                    <a:pt x="709574" y="7620"/>
                  </a:lnTo>
                  <a:lnTo>
                    <a:pt x="709574" y="3810"/>
                  </a:lnTo>
                  <a:lnTo>
                    <a:pt x="709587" y="0"/>
                  </a:lnTo>
                  <a:close/>
                </a:path>
              </a:pathLst>
            </a:custGeom>
            <a:solidFill>
              <a:srgbClr val="92CD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" name="object 382"/>
            <p:cNvSpPr/>
            <p:nvPr/>
          </p:nvSpPr>
          <p:spPr>
            <a:xfrm>
              <a:off x="7719422" y="2910839"/>
              <a:ext cx="709295" cy="7620"/>
            </a:xfrm>
            <a:custGeom>
              <a:avLst/>
              <a:gdLst/>
              <a:ahLst/>
              <a:cxnLst/>
              <a:rect l="l" t="t" r="r" b="b"/>
              <a:pathLst>
                <a:path w="709295" h="7619">
                  <a:moveTo>
                    <a:pt x="709204" y="0"/>
                  </a:moveTo>
                  <a:lnTo>
                    <a:pt x="0" y="0"/>
                  </a:lnTo>
                  <a:lnTo>
                    <a:pt x="725" y="7620"/>
                  </a:lnTo>
                  <a:lnTo>
                    <a:pt x="708478" y="7620"/>
                  </a:lnTo>
                  <a:lnTo>
                    <a:pt x="709204" y="0"/>
                  </a:lnTo>
                  <a:close/>
                </a:path>
              </a:pathLst>
            </a:custGeom>
            <a:solidFill>
              <a:srgbClr val="95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" name="object 383"/>
            <p:cNvSpPr/>
            <p:nvPr/>
          </p:nvSpPr>
          <p:spPr>
            <a:xfrm>
              <a:off x="7720027" y="2917189"/>
              <a:ext cx="708025" cy="7620"/>
            </a:xfrm>
            <a:custGeom>
              <a:avLst/>
              <a:gdLst/>
              <a:ahLst/>
              <a:cxnLst/>
              <a:rect l="l" t="t" r="r" b="b"/>
              <a:pathLst>
                <a:path w="708025" h="7619">
                  <a:moveTo>
                    <a:pt x="707994" y="0"/>
                  </a:moveTo>
                  <a:lnTo>
                    <a:pt x="0" y="0"/>
                  </a:lnTo>
                  <a:lnTo>
                    <a:pt x="725" y="7620"/>
                  </a:lnTo>
                  <a:lnTo>
                    <a:pt x="707269" y="7620"/>
                  </a:lnTo>
                  <a:lnTo>
                    <a:pt x="707994" y="0"/>
                  </a:lnTo>
                  <a:close/>
                </a:path>
              </a:pathLst>
            </a:custGeom>
            <a:solidFill>
              <a:srgbClr val="91CD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384"/>
            <p:cNvSpPr/>
            <p:nvPr/>
          </p:nvSpPr>
          <p:spPr>
            <a:xfrm>
              <a:off x="7720753" y="2924809"/>
              <a:ext cx="706755" cy="7620"/>
            </a:xfrm>
            <a:custGeom>
              <a:avLst/>
              <a:gdLst/>
              <a:ahLst/>
              <a:cxnLst/>
              <a:rect l="l" t="t" r="r" b="b"/>
              <a:pathLst>
                <a:path w="706754" h="7619">
                  <a:moveTo>
                    <a:pt x="706543" y="0"/>
                  </a:moveTo>
                  <a:lnTo>
                    <a:pt x="0" y="0"/>
                  </a:lnTo>
                  <a:lnTo>
                    <a:pt x="725" y="7619"/>
                  </a:lnTo>
                  <a:lnTo>
                    <a:pt x="705817" y="7619"/>
                  </a:lnTo>
                  <a:lnTo>
                    <a:pt x="706543" y="0"/>
                  </a:lnTo>
                  <a:close/>
                </a:path>
              </a:pathLst>
            </a:custGeom>
            <a:solidFill>
              <a:srgbClr val="8DCE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385"/>
            <p:cNvSpPr/>
            <p:nvPr/>
          </p:nvSpPr>
          <p:spPr>
            <a:xfrm>
              <a:off x="7721536" y="2932429"/>
              <a:ext cx="705485" cy="7620"/>
            </a:xfrm>
            <a:custGeom>
              <a:avLst/>
              <a:gdLst/>
              <a:ahLst/>
              <a:cxnLst/>
              <a:rect l="l" t="t" r="r" b="b"/>
              <a:pathLst>
                <a:path w="705484" h="7619">
                  <a:moveTo>
                    <a:pt x="704964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469" y="1270"/>
                  </a:lnTo>
                  <a:lnTo>
                    <a:pt x="469" y="7620"/>
                  </a:lnTo>
                  <a:lnTo>
                    <a:pt x="704354" y="7620"/>
                  </a:lnTo>
                  <a:lnTo>
                    <a:pt x="704354" y="1270"/>
                  </a:lnTo>
                  <a:lnTo>
                    <a:pt x="704964" y="1270"/>
                  </a:lnTo>
                  <a:lnTo>
                    <a:pt x="704964" y="0"/>
                  </a:lnTo>
                  <a:close/>
                </a:path>
              </a:pathLst>
            </a:custGeom>
            <a:solidFill>
              <a:srgbClr val="89CF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386"/>
            <p:cNvSpPr/>
            <p:nvPr/>
          </p:nvSpPr>
          <p:spPr>
            <a:xfrm>
              <a:off x="7722262" y="2938779"/>
              <a:ext cx="703580" cy="7620"/>
            </a:xfrm>
            <a:custGeom>
              <a:avLst/>
              <a:gdLst/>
              <a:ahLst/>
              <a:cxnLst/>
              <a:rect l="l" t="t" r="r" b="b"/>
              <a:pathLst>
                <a:path w="703579" h="7619">
                  <a:moveTo>
                    <a:pt x="703303" y="0"/>
                  </a:moveTo>
                  <a:lnTo>
                    <a:pt x="0" y="0"/>
                  </a:lnTo>
                  <a:lnTo>
                    <a:pt x="993" y="7620"/>
                  </a:lnTo>
                  <a:lnTo>
                    <a:pt x="701978" y="7620"/>
                  </a:lnTo>
                  <a:lnTo>
                    <a:pt x="703303" y="0"/>
                  </a:lnTo>
                  <a:close/>
                </a:path>
              </a:pathLst>
            </a:custGeom>
            <a:solidFill>
              <a:srgbClr val="85D0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387"/>
            <p:cNvSpPr/>
            <p:nvPr/>
          </p:nvSpPr>
          <p:spPr>
            <a:xfrm>
              <a:off x="7723256" y="2946399"/>
              <a:ext cx="701040" cy="7620"/>
            </a:xfrm>
            <a:custGeom>
              <a:avLst/>
              <a:gdLst/>
              <a:ahLst/>
              <a:cxnLst/>
              <a:rect l="l" t="t" r="r" b="b"/>
              <a:pathLst>
                <a:path w="701040" h="7619">
                  <a:moveTo>
                    <a:pt x="700984" y="0"/>
                  </a:moveTo>
                  <a:lnTo>
                    <a:pt x="0" y="0"/>
                  </a:lnTo>
                  <a:lnTo>
                    <a:pt x="993" y="7620"/>
                  </a:lnTo>
                  <a:lnTo>
                    <a:pt x="699659" y="7620"/>
                  </a:lnTo>
                  <a:lnTo>
                    <a:pt x="700984" y="0"/>
                  </a:lnTo>
                  <a:close/>
                </a:path>
              </a:pathLst>
            </a:custGeom>
            <a:solidFill>
              <a:srgbClr val="82D1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" name="object 388"/>
            <p:cNvSpPr/>
            <p:nvPr/>
          </p:nvSpPr>
          <p:spPr>
            <a:xfrm>
              <a:off x="7724250" y="2954019"/>
              <a:ext cx="699135" cy="7620"/>
            </a:xfrm>
            <a:custGeom>
              <a:avLst/>
              <a:gdLst/>
              <a:ahLst/>
              <a:cxnLst/>
              <a:rect l="l" t="t" r="r" b="b"/>
              <a:pathLst>
                <a:path w="699134" h="7619">
                  <a:moveTo>
                    <a:pt x="698665" y="0"/>
                  </a:moveTo>
                  <a:lnTo>
                    <a:pt x="0" y="0"/>
                  </a:lnTo>
                  <a:lnTo>
                    <a:pt x="993" y="7619"/>
                  </a:lnTo>
                  <a:lnTo>
                    <a:pt x="697340" y="7619"/>
                  </a:lnTo>
                  <a:lnTo>
                    <a:pt x="698665" y="0"/>
                  </a:lnTo>
                  <a:close/>
                </a:path>
              </a:pathLst>
            </a:custGeom>
            <a:solidFill>
              <a:srgbClr val="7ED2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" name="object 389"/>
            <p:cNvSpPr/>
            <p:nvPr/>
          </p:nvSpPr>
          <p:spPr>
            <a:xfrm>
              <a:off x="7725232" y="2960369"/>
              <a:ext cx="696595" cy="7620"/>
            </a:xfrm>
            <a:custGeom>
              <a:avLst/>
              <a:gdLst/>
              <a:ahLst/>
              <a:cxnLst/>
              <a:rect l="l" t="t" r="r" b="b"/>
              <a:pathLst>
                <a:path w="696595" h="7619">
                  <a:moveTo>
                    <a:pt x="696353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1054" y="2540"/>
                  </a:lnTo>
                  <a:lnTo>
                    <a:pt x="1054" y="7620"/>
                  </a:lnTo>
                  <a:lnTo>
                    <a:pt x="695375" y="7620"/>
                  </a:lnTo>
                  <a:lnTo>
                    <a:pt x="695375" y="2540"/>
                  </a:lnTo>
                  <a:lnTo>
                    <a:pt x="696353" y="2540"/>
                  </a:lnTo>
                  <a:lnTo>
                    <a:pt x="696353" y="0"/>
                  </a:lnTo>
                  <a:close/>
                </a:path>
              </a:pathLst>
            </a:custGeom>
            <a:solidFill>
              <a:srgbClr val="7AD3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" name="object 390"/>
            <p:cNvSpPr/>
            <p:nvPr/>
          </p:nvSpPr>
          <p:spPr>
            <a:xfrm>
              <a:off x="7727188" y="2967989"/>
              <a:ext cx="692785" cy="7620"/>
            </a:xfrm>
            <a:custGeom>
              <a:avLst/>
              <a:gdLst/>
              <a:ahLst/>
              <a:cxnLst/>
              <a:rect l="l" t="t" r="r" b="b"/>
              <a:pathLst>
                <a:path w="692784" h="7619">
                  <a:moveTo>
                    <a:pt x="692658" y="0"/>
                  </a:moveTo>
                  <a:lnTo>
                    <a:pt x="0" y="0"/>
                  </a:lnTo>
                  <a:lnTo>
                    <a:pt x="2667" y="7620"/>
                  </a:lnTo>
                  <a:lnTo>
                    <a:pt x="690372" y="7620"/>
                  </a:lnTo>
                  <a:lnTo>
                    <a:pt x="692658" y="0"/>
                  </a:lnTo>
                  <a:close/>
                </a:path>
              </a:pathLst>
            </a:custGeom>
            <a:solidFill>
              <a:srgbClr val="76D4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" name="object 391"/>
            <p:cNvSpPr/>
            <p:nvPr/>
          </p:nvSpPr>
          <p:spPr>
            <a:xfrm>
              <a:off x="7729854" y="2975609"/>
              <a:ext cx="687705" cy="7620"/>
            </a:xfrm>
            <a:custGeom>
              <a:avLst/>
              <a:gdLst/>
              <a:ahLst/>
              <a:cxnLst/>
              <a:rect l="l" t="t" r="r" b="b"/>
              <a:pathLst>
                <a:path w="687704" h="7619">
                  <a:moveTo>
                    <a:pt x="687704" y="0"/>
                  </a:moveTo>
                  <a:lnTo>
                    <a:pt x="0" y="0"/>
                  </a:lnTo>
                  <a:lnTo>
                    <a:pt x="2667" y="7619"/>
                  </a:lnTo>
                  <a:lnTo>
                    <a:pt x="685419" y="7619"/>
                  </a:lnTo>
                  <a:lnTo>
                    <a:pt x="687704" y="0"/>
                  </a:lnTo>
                  <a:close/>
                </a:path>
              </a:pathLst>
            </a:custGeom>
            <a:solidFill>
              <a:srgbClr val="72D5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" name="object 392"/>
            <p:cNvSpPr/>
            <p:nvPr/>
          </p:nvSpPr>
          <p:spPr>
            <a:xfrm>
              <a:off x="7732077" y="2981959"/>
              <a:ext cx="683895" cy="7620"/>
            </a:xfrm>
            <a:custGeom>
              <a:avLst/>
              <a:gdLst/>
              <a:ahLst/>
              <a:cxnLst/>
              <a:rect l="l" t="t" r="r" b="b"/>
              <a:pathLst>
                <a:path w="683895" h="7619">
                  <a:moveTo>
                    <a:pt x="683577" y="0"/>
                  </a:moveTo>
                  <a:lnTo>
                    <a:pt x="0" y="0"/>
                  </a:lnTo>
                  <a:lnTo>
                    <a:pt x="2222" y="6350"/>
                  </a:lnTo>
                  <a:lnTo>
                    <a:pt x="2857" y="7619"/>
                  </a:lnTo>
                  <a:lnTo>
                    <a:pt x="681101" y="7619"/>
                  </a:lnTo>
                  <a:lnTo>
                    <a:pt x="681672" y="6350"/>
                  </a:lnTo>
                  <a:lnTo>
                    <a:pt x="683577" y="0"/>
                  </a:lnTo>
                  <a:close/>
                </a:path>
              </a:pathLst>
            </a:custGeom>
            <a:solidFill>
              <a:srgbClr val="6ED6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" name="object 393"/>
            <p:cNvSpPr/>
            <p:nvPr/>
          </p:nvSpPr>
          <p:spPr>
            <a:xfrm>
              <a:off x="7734935" y="2989579"/>
              <a:ext cx="678815" cy="7620"/>
            </a:xfrm>
            <a:custGeom>
              <a:avLst/>
              <a:gdLst/>
              <a:ahLst/>
              <a:cxnLst/>
              <a:rect l="l" t="t" r="r" b="b"/>
              <a:pathLst>
                <a:path w="678815" h="7619">
                  <a:moveTo>
                    <a:pt x="678243" y="0"/>
                  </a:moveTo>
                  <a:lnTo>
                    <a:pt x="0" y="0"/>
                  </a:lnTo>
                  <a:lnTo>
                    <a:pt x="3810" y="7620"/>
                  </a:lnTo>
                  <a:lnTo>
                    <a:pt x="674814" y="7620"/>
                  </a:lnTo>
                  <a:lnTo>
                    <a:pt x="678243" y="0"/>
                  </a:lnTo>
                  <a:close/>
                </a:path>
              </a:pathLst>
            </a:custGeom>
            <a:solidFill>
              <a:srgbClr val="6BD7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" name="object 394"/>
            <p:cNvSpPr/>
            <p:nvPr/>
          </p:nvSpPr>
          <p:spPr>
            <a:xfrm>
              <a:off x="7741920" y="3003549"/>
              <a:ext cx="665480" cy="7620"/>
            </a:xfrm>
            <a:custGeom>
              <a:avLst/>
              <a:gdLst/>
              <a:ahLst/>
              <a:cxnLst/>
              <a:rect l="l" t="t" r="r" b="b"/>
              <a:pathLst>
                <a:path w="665479" h="7619">
                  <a:moveTo>
                    <a:pt x="664972" y="0"/>
                  </a:moveTo>
                  <a:lnTo>
                    <a:pt x="0" y="0"/>
                  </a:lnTo>
                  <a:lnTo>
                    <a:pt x="3809" y="7620"/>
                  </a:lnTo>
                  <a:lnTo>
                    <a:pt x="661543" y="7620"/>
                  </a:lnTo>
                  <a:lnTo>
                    <a:pt x="664972" y="0"/>
                  </a:lnTo>
                  <a:close/>
                </a:path>
              </a:pathLst>
            </a:custGeom>
            <a:solidFill>
              <a:srgbClr val="63D9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" name="object 395"/>
            <p:cNvSpPr/>
            <p:nvPr/>
          </p:nvSpPr>
          <p:spPr>
            <a:xfrm>
              <a:off x="7774566" y="3054349"/>
              <a:ext cx="599440" cy="7620"/>
            </a:xfrm>
            <a:custGeom>
              <a:avLst/>
              <a:gdLst/>
              <a:ahLst/>
              <a:cxnLst/>
              <a:rect l="l" t="t" r="r" b="b"/>
              <a:pathLst>
                <a:path w="599440" h="7619">
                  <a:moveTo>
                    <a:pt x="598917" y="0"/>
                  </a:moveTo>
                  <a:lnTo>
                    <a:pt x="0" y="0"/>
                  </a:lnTo>
                  <a:lnTo>
                    <a:pt x="4183" y="5079"/>
                  </a:lnTo>
                  <a:lnTo>
                    <a:pt x="6424" y="7620"/>
                  </a:lnTo>
                  <a:lnTo>
                    <a:pt x="592342" y="7620"/>
                  </a:lnTo>
                  <a:lnTo>
                    <a:pt x="594733" y="5079"/>
                  </a:lnTo>
                  <a:lnTo>
                    <a:pt x="598917" y="0"/>
                  </a:lnTo>
                  <a:close/>
                </a:path>
              </a:pathLst>
            </a:custGeom>
            <a:solidFill>
              <a:srgbClr val="48E0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" name="object 396"/>
            <p:cNvSpPr/>
            <p:nvPr/>
          </p:nvSpPr>
          <p:spPr>
            <a:xfrm>
              <a:off x="7891779" y="3140709"/>
              <a:ext cx="364490" cy="7620"/>
            </a:xfrm>
            <a:custGeom>
              <a:avLst/>
              <a:gdLst/>
              <a:ahLst/>
              <a:cxnLst/>
              <a:rect l="l" t="t" r="r" b="b"/>
              <a:pathLst>
                <a:path w="364490" h="7619">
                  <a:moveTo>
                    <a:pt x="364143" y="0"/>
                  </a:moveTo>
                  <a:lnTo>
                    <a:pt x="0" y="0"/>
                  </a:lnTo>
                  <a:lnTo>
                    <a:pt x="10159" y="5079"/>
                  </a:lnTo>
                  <a:lnTo>
                    <a:pt x="18097" y="7619"/>
                  </a:lnTo>
                  <a:lnTo>
                    <a:pt x="345439" y="7619"/>
                  </a:lnTo>
                  <a:lnTo>
                    <a:pt x="353059" y="5079"/>
                  </a:lnTo>
                  <a:lnTo>
                    <a:pt x="364143" y="0"/>
                  </a:lnTo>
                  <a:close/>
                </a:path>
              </a:pathLst>
            </a:custGeom>
            <a:solidFill>
              <a:srgbClr val="1AED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" name="object 397"/>
            <p:cNvSpPr/>
            <p:nvPr/>
          </p:nvSpPr>
          <p:spPr>
            <a:xfrm>
              <a:off x="7909877" y="3148329"/>
              <a:ext cx="327660" cy="7620"/>
            </a:xfrm>
            <a:custGeom>
              <a:avLst/>
              <a:gdLst/>
              <a:ahLst/>
              <a:cxnLst/>
              <a:rect l="l" t="t" r="r" b="b"/>
              <a:pathLst>
                <a:path w="327659" h="7619">
                  <a:moveTo>
                    <a:pt x="327342" y="0"/>
                  </a:moveTo>
                  <a:lnTo>
                    <a:pt x="0" y="0"/>
                  </a:lnTo>
                  <a:lnTo>
                    <a:pt x="23812" y="7620"/>
                  </a:lnTo>
                  <a:lnTo>
                    <a:pt x="304482" y="7620"/>
                  </a:lnTo>
                  <a:lnTo>
                    <a:pt x="327342" y="0"/>
                  </a:lnTo>
                  <a:close/>
                </a:path>
              </a:pathLst>
            </a:custGeom>
            <a:solidFill>
              <a:srgbClr val="17EE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" name="object 398"/>
            <p:cNvSpPr/>
            <p:nvPr/>
          </p:nvSpPr>
          <p:spPr>
            <a:xfrm>
              <a:off x="7933689" y="3155949"/>
              <a:ext cx="280670" cy="7620"/>
            </a:xfrm>
            <a:custGeom>
              <a:avLst/>
              <a:gdLst/>
              <a:ahLst/>
              <a:cxnLst/>
              <a:rect l="l" t="t" r="r" b="b"/>
              <a:pathLst>
                <a:path w="280670" h="7619">
                  <a:moveTo>
                    <a:pt x="280669" y="0"/>
                  </a:moveTo>
                  <a:lnTo>
                    <a:pt x="0" y="0"/>
                  </a:lnTo>
                  <a:lnTo>
                    <a:pt x="28302" y="7620"/>
                  </a:lnTo>
                  <a:lnTo>
                    <a:pt x="252367" y="7620"/>
                  </a:lnTo>
                  <a:lnTo>
                    <a:pt x="280669" y="0"/>
                  </a:lnTo>
                  <a:close/>
                </a:path>
              </a:pathLst>
            </a:custGeom>
            <a:solidFill>
              <a:srgbClr val="13EF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" name="object 399"/>
            <p:cNvSpPr/>
            <p:nvPr/>
          </p:nvSpPr>
          <p:spPr>
            <a:xfrm>
              <a:off x="7957275" y="3162299"/>
              <a:ext cx="233679" cy="7620"/>
            </a:xfrm>
            <a:custGeom>
              <a:avLst/>
              <a:gdLst/>
              <a:ahLst/>
              <a:cxnLst/>
              <a:rect l="l" t="t" r="r" b="b"/>
              <a:pathLst>
                <a:path w="233679" h="7619">
                  <a:moveTo>
                    <a:pt x="233498" y="0"/>
                  </a:moveTo>
                  <a:lnTo>
                    <a:pt x="0" y="0"/>
                  </a:lnTo>
                  <a:lnTo>
                    <a:pt x="9434" y="2539"/>
                  </a:lnTo>
                  <a:lnTo>
                    <a:pt x="36866" y="7620"/>
                  </a:lnTo>
                  <a:lnTo>
                    <a:pt x="196632" y="7620"/>
                  </a:lnTo>
                  <a:lnTo>
                    <a:pt x="224064" y="2539"/>
                  </a:lnTo>
                  <a:lnTo>
                    <a:pt x="233498" y="0"/>
                  </a:lnTo>
                  <a:close/>
                </a:path>
              </a:pathLst>
            </a:custGeom>
            <a:solidFill>
              <a:srgbClr val="0FF0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" name="object 400"/>
            <p:cNvSpPr/>
            <p:nvPr/>
          </p:nvSpPr>
          <p:spPr>
            <a:xfrm>
              <a:off x="7997558" y="3169919"/>
              <a:ext cx="153035" cy="7620"/>
            </a:xfrm>
            <a:custGeom>
              <a:avLst/>
              <a:gdLst/>
              <a:ahLst/>
              <a:cxnLst/>
              <a:rect l="l" t="t" r="r" b="b"/>
              <a:pathLst>
                <a:path w="153034" h="7619">
                  <a:moveTo>
                    <a:pt x="15292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21221" y="1270"/>
                  </a:lnTo>
                  <a:lnTo>
                    <a:pt x="21221" y="5080"/>
                  </a:lnTo>
                  <a:lnTo>
                    <a:pt x="57416" y="5080"/>
                  </a:lnTo>
                  <a:lnTo>
                    <a:pt x="57416" y="7620"/>
                  </a:lnTo>
                  <a:lnTo>
                    <a:pt x="94869" y="7620"/>
                  </a:lnTo>
                  <a:lnTo>
                    <a:pt x="94869" y="5080"/>
                  </a:lnTo>
                  <a:lnTo>
                    <a:pt x="131699" y="5080"/>
                  </a:lnTo>
                  <a:lnTo>
                    <a:pt x="131699" y="1270"/>
                  </a:lnTo>
                  <a:lnTo>
                    <a:pt x="152920" y="1270"/>
                  </a:lnTo>
                  <a:lnTo>
                    <a:pt x="152920" y="0"/>
                  </a:lnTo>
                  <a:close/>
                </a:path>
              </a:pathLst>
            </a:custGeom>
            <a:solidFill>
              <a:srgbClr val="0BF1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" name="object 401"/>
            <p:cNvSpPr/>
            <p:nvPr/>
          </p:nvSpPr>
          <p:spPr>
            <a:xfrm>
              <a:off x="7720329" y="2636519"/>
              <a:ext cx="709930" cy="539750"/>
            </a:xfrm>
            <a:custGeom>
              <a:avLst/>
              <a:gdLst/>
              <a:ahLst/>
              <a:cxnLst/>
              <a:rect l="l" t="t" r="r" b="b"/>
              <a:pathLst>
                <a:path w="709929" h="539750">
                  <a:moveTo>
                    <a:pt x="354329" y="0"/>
                  </a:moveTo>
                  <a:lnTo>
                    <a:pt x="407810" y="2835"/>
                  </a:lnTo>
                  <a:lnTo>
                    <a:pt x="458479" y="11098"/>
                  </a:lnTo>
                  <a:lnTo>
                    <a:pt x="505856" y="24422"/>
                  </a:lnTo>
                  <a:lnTo>
                    <a:pt x="549461" y="42441"/>
                  </a:lnTo>
                  <a:lnTo>
                    <a:pt x="588812" y="64788"/>
                  </a:lnTo>
                  <a:lnTo>
                    <a:pt x="623428" y="91096"/>
                  </a:lnTo>
                  <a:lnTo>
                    <a:pt x="652829" y="121000"/>
                  </a:lnTo>
                  <a:lnTo>
                    <a:pt x="676534" y="154132"/>
                  </a:lnTo>
                  <a:lnTo>
                    <a:pt x="694061" y="190127"/>
                  </a:lnTo>
                  <a:lnTo>
                    <a:pt x="704930" y="228619"/>
                  </a:lnTo>
                  <a:lnTo>
                    <a:pt x="708660" y="269239"/>
                  </a:lnTo>
                  <a:lnTo>
                    <a:pt x="704930" y="310176"/>
                  </a:lnTo>
                  <a:lnTo>
                    <a:pt x="694061" y="348926"/>
                  </a:lnTo>
                  <a:lnTo>
                    <a:pt x="676534" y="385128"/>
                  </a:lnTo>
                  <a:lnTo>
                    <a:pt x="652829" y="418422"/>
                  </a:lnTo>
                  <a:lnTo>
                    <a:pt x="623428" y="448447"/>
                  </a:lnTo>
                  <a:lnTo>
                    <a:pt x="588812" y="474842"/>
                  </a:lnTo>
                  <a:lnTo>
                    <a:pt x="549461" y="497247"/>
                  </a:lnTo>
                  <a:lnTo>
                    <a:pt x="505856" y="515301"/>
                  </a:lnTo>
                  <a:lnTo>
                    <a:pt x="458479" y="528643"/>
                  </a:lnTo>
                  <a:lnTo>
                    <a:pt x="407810" y="536913"/>
                  </a:lnTo>
                  <a:lnTo>
                    <a:pt x="354329" y="539750"/>
                  </a:lnTo>
                  <a:lnTo>
                    <a:pt x="300563" y="536913"/>
                  </a:lnTo>
                  <a:lnTo>
                    <a:pt x="249716" y="528643"/>
                  </a:lnTo>
                  <a:lnTo>
                    <a:pt x="202253" y="515301"/>
                  </a:lnTo>
                  <a:lnTo>
                    <a:pt x="158637" y="497247"/>
                  </a:lnTo>
                  <a:lnTo>
                    <a:pt x="119332" y="474842"/>
                  </a:lnTo>
                  <a:lnTo>
                    <a:pt x="84801" y="448447"/>
                  </a:lnTo>
                  <a:lnTo>
                    <a:pt x="55509" y="418422"/>
                  </a:lnTo>
                  <a:lnTo>
                    <a:pt x="31919" y="385128"/>
                  </a:lnTo>
                  <a:lnTo>
                    <a:pt x="14495" y="348926"/>
                  </a:lnTo>
                  <a:lnTo>
                    <a:pt x="3701" y="310176"/>
                  </a:lnTo>
                  <a:lnTo>
                    <a:pt x="0" y="269239"/>
                  </a:lnTo>
                  <a:lnTo>
                    <a:pt x="3701" y="228619"/>
                  </a:lnTo>
                  <a:lnTo>
                    <a:pt x="14495" y="190127"/>
                  </a:lnTo>
                  <a:lnTo>
                    <a:pt x="31919" y="154132"/>
                  </a:lnTo>
                  <a:lnTo>
                    <a:pt x="55509" y="121000"/>
                  </a:lnTo>
                  <a:lnTo>
                    <a:pt x="84801" y="91096"/>
                  </a:lnTo>
                  <a:lnTo>
                    <a:pt x="119332" y="64788"/>
                  </a:lnTo>
                  <a:lnTo>
                    <a:pt x="158637" y="42441"/>
                  </a:lnTo>
                  <a:lnTo>
                    <a:pt x="202253" y="24422"/>
                  </a:lnTo>
                  <a:lnTo>
                    <a:pt x="249716" y="11098"/>
                  </a:lnTo>
                  <a:lnTo>
                    <a:pt x="300563" y="2835"/>
                  </a:lnTo>
                  <a:lnTo>
                    <a:pt x="354329" y="0"/>
                  </a:lnTo>
                  <a:close/>
                </a:path>
                <a:path w="709929" h="539750">
                  <a:moveTo>
                    <a:pt x="0" y="0"/>
                  </a:moveTo>
                  <a:lnTo>
                    <a:pt x="0" y="0"/>
                  </a:lnTo>
                </a:path>
                <a:path w="709929" h="539750">
                  <a:moveTo>
                    <a:pt x="709929" y="539750"/>
                  </a:moveTo>
                  <a:lnTo>
                    <a:pt x="709929" y="53975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2" name="object 402"/>
          <p:cNvSpPr txBox="1"/>
          <p:nvPr/>
        </p:nvSpPr>
        <p:spPr>
          <a:xfrm>
            <a:off x="7733030" y="2711450"/>
            <a:ext cx="5238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dbl" dirty="0">
                <a:solidFill>
                  <a:srgbClr val="FF3300"/>
                </a:solidFill>
                <a:uFill>
                  <a:solidFill>
                    <a:srgbClr val="5FDA1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u="dbl" spc="60" dirty="0">
                <a:solidFill>
                  <a:srgbClr val="FF3300"/>
                </a:solidFill>
                <a:uFill>
                  <a:solidFill>
                    <a:srgbClr val="5FDA1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dbl" spc="-10" dirty="0">
                <a:solidFill>
                  <a:srgbClr val="FF3300"/>
                </a:solidFill>
                <a:uFill>
                  <a:solidFill>
                    <a:srgbClr val="5FDA10"/>
                  </a:solidFill>
                </a:uFill>
                <a:latin typeface="Arial"/>
                <a:cs typeface="Arial"/>
              </a:rPr>
              <a:t>4</a:t>
            </a:r>
            <a:r>
              <a:rPr sz="2400" b="1" u="dbl" dirty="0">
                <a:solidFill>
                  <a:srgbClr val="FF3300"/>
                </a:solidFill>
                <a:uFill>
                  <a:solidFill>
                    <a:srgbClr val="5FDA10"/>
                  </a:solidFill>
                </a:uFill>
                <a:latin typeface="Arial"/>
                <a:cs typeface="Arial"/>
              </a:rPr>
              <a:t>0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403" name="object 403"/>
          <p:cNvGrpSpPr/>
          <p:nvPr/>
        </p:nvGrpSpPr>
        <p:grpSpPr>
          <a:xfrm>
            <a:off x="7144157" y="2503577"/>
            <a:ext cx="659765" cy="511175"/>
            <a:chOff x="7144157" y="2503577"/>
            <a:chExt cx="659765" cy="511175"/>
          </a:xfrm>
        </p:grpSpPr>
        <p:sp>
          <p:nvSpPr>
            <p:cNvPr id="404" name="object 404"/>
            <p:cNvSpPr/>
            <p:nvPr/>
          </p:nvSpPr>
          <p:spPr>
            <a:xfrm>
              <a:off x="7393940" y="2508249"/>
              <a:ext cx="158750" cy="7620"/>
            </a:xfrm>
            <a:custGeom>
              <a:avLst/>
              <a:gdLst/>
              <a:ahLst/>
              <a:cxnLst/>
              <a:rect l="l" t="t" r="r" b="b"/>
              <a:pathLst>
                <a:path w="158750" h="7619">
                  <a:moveTo>
                    <a:pt x="80010" y="0"/>
                  </a:moveTo>
                  <a:lnTo>
                    <a:pt x="45720" y="1270"/>
                  </a:lnTo>
                  <a:lnTo>
                    <a:pt x="12700" y="5079"/>
                  </a:lnTo>
                  <a:lnTo>
                    <a:pt x="0" y="7620"/>
                  </a:lnTo>
                  <a:lnTo>
                    <a:pt x="158750" y="7620"/>
                  </a:lnTo>
                  <a:lnTo>
                    <a:pt x="146050" y="5079"/>
                  </a:lnTo>
                  <a:lnTo>
                    <a:pt x="113030" y="1270"/>
                  </a:lnTo>
                  <a:lnTo>
                    <a:pt x="80010" y="0"/>
                  </a:lnTo>
                  <a:close/>
                </a:path>
              </a:pathLst>
            </a:custGeom>
            <a:solidFill>
              <a:srgbClr val="05F3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" name="object 405"/>
            <p:cNvSpPr/>
            <p:nvPr/>
          </p:nvSpPr>
          <p:spPr>
            <a:xfrm>
              <a:off x="7364730" y="2514599"/>
              <a:ext cx="217170" cy="7620"/>
            </a:xfrm>
            <a:custGeom>
              <a:avLst/>
              <a:gdLst/>
              <a:ahLst/>
              <a:cxnLst/>
              <a:rect l="l" t="t" r="r" b="b"/>
              <a:pathLst>
                <a:path w="217170" h="7619">
                  <a:moveTo>
                    <a:pt x="181610" y="0"/>
                  </a:moveTo>
                  <a:lnTo>
                    <a:pt x="35560" y="0"/>
                  </a:lnTo>
                  <a:lnTo>
                    <a:pt x="10160" y="5079"/>
                  </a:lnTo>
                  <a:lnTo>
                    <a:pt x="0" y="7620"/>
                  </a:lnTo>
                  <a:lnTo>
                    <a:pt x="217170" y="7620"/>
                  </a:lnTo>
                  <a:lnTo>
                    <a:pt x="207010" y="5079"/>
                  </a:lnTo>
                  <a:lnTo>
                    <a:pt x="181610" y="0"/>
                  </a:lnTo>
                  <a:close/>
                </a:path>
              </a:pathLst>
            </a:custGeom>
            <a:solidFill>
              <a:srgbClr val="09F2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" name="object 406"/>
            <p:cNvSpPr/>
            <p:nvPr/>
          </p:nvSpPr>
          <p:spPr>
            <a:xfrm>
              <a:off x="7338201" y="2522219"/>
              <a:ext cx="270510" cy="7620"/>
            </a:xfrm>
            <a:custGeom>
              <a:avLst/>
              <a:gdLst/>
              <a:ahLst/>
              <a:cxnLst/>
              <a:rect l="l" t="t" r="r" b="b"/>
              <a:pathLst>
                <a:path w="270509" h="7619">
                  <a:moveTo>
                    <a:pt x="243698" y="0"/>
                  </a:moveTo>
                  <a:lnTo>
                    <a:pt x="26528" y="0"/>
                  </a:lnTo>
                  <a:lnTo>
                    <a:pt x="6208" y="5079"/>
                  </a:lnTo>
                  <a:lnTo>
                    <a:pt x="0" y="7619"/>
                  </a:lnTo>
                  <a:lnTo>
                    <a:pt x="270227" y="7619"/>
                  </a:lnTo>
                  <a:lnTo>
                    <a:pt x="264018" y="5079"/>
                  </a:lnTo>
                  <a:lnTo>
                    <a:pt x="243698" y="0"/>
                  </a:lnTo>
                  <a:close/>
                </a:path>
              </a:pathLst>
            </a:custGeom>
            <a:solidFill>
              <a:srgbClr val="0DF1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" name="object 407"/>
            <p:cNvSpPr/>
            <p:nvPr/>
          </p:nvSpPr>
          <p:spPr>
            <a:xfrm>
              <a:off x="7319574" y="2528569"/>
              <a:ext cx="307975" cy="8890"/>
            </a:xfrm>
            <a:custGeom>
              <a:avLst/>
              <a:gdLst/>
              <a:ahLst/>
              <a:cxnLst/>
              <a:rect l="l" t="t" r="r" b="b"/>
              <a:pathLst>
                <a:path w="307975" h="8889">
                  <a:moveTo>
                    <a:pt x="285750" y="0"/>
                  </a:moveTo>
                  <a:lnTo>
                    <a:pt x="21731" y="0"/>
                  </a:lnTo>
                  <a:lnTo>
                    <a:pt x="0" y="8889"/>
                  </a:lnTo>
                  <a:lnTo>
                    <a:pt x="307481" y="8889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11F0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" name="object 408"/>
            <p:cNvSpPr/>
            <p:nvPr/>
          </p:nvSpPr>
          <p:spPr>
            <a:xfrm>
              <a:off x="7309053" y="2536189"/>
              <a:ext cx="328930" cy="8890"/>
            </a:xfrm>
            <a:custGeom>
              <a:avLst/>
              <a:gdLst/>
              <a:ahLst/>
              <a:cxnLst/>
              <a:rect l="l" t="t" r="r" b="b"/>
              <a:pathLst>
                <a:path w="328929" h="8889">
                  <a:moveTo>
                    <a:pt x="328866" y="2540"/>
                  </a:moveTo>
                  <a:lnTo>
                    <a:pt x="317995" y="2540"/>
                  </a:lnTo>
                  <a:lnTo>
                    <a:pt x="317995" y="0"/>
                  </a:lnTo>
                  <a:lnTo>
                    <a:pt x="10515" y="0"/>
                  </a:lnTo>
                  <a:lnTo>
                    <a:pt x="10515" y="2540"/>
                  </a:lnTo>
                  <a:lnTo>
                    <a:pt x="0" y="2540"/>
                  </a:lnTo>
                  <a:lnTo>
                    <a:pt x="0" y="8890"/>
                  </a:lnTo>
                  <a:lnTo>
                    <a:pt x="328866" y="8890"/>
                  </a:lnTo>
                  <a:lnTo>
                    <a:pt x="328866" y="2540"/>
                  </a:lnTo>
                  <a:close/>
                </a:path>
              </a:pathLst>
            </a:custGeom>
            <a:solidFill>
              <a:srgbClr val="15EF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" name="object 409"/>
            <p:cNvSpPr/>
            <p:nvPr/>
          </p:nvSpPr>
          <p:spPr>
            <a:xfrm>
              <a:off x="7287683" y="2543809"/>
              <a:ext cx="372745" cy="7620"/>
            </a:xfrm>
            <a:custGeom>
              <a:avLst/>
              <a:gdLst/>
              <a:ahLst/>
              <a:cxnLst/>
              <a:rect l="l" t="t" r="r" b="b"/>
              <a:pathLst>
                <a:path w="372745" h="7619">
                  <a:moveTo>
                    <a:pt x="354894" y="0"/>
                  </a:moveTo>
                  <a:lnTo>
                    <a:pt x="16933" y="0"/>
                  </a:lnTo>
                  <a:lnTo>
                    <a:pt x="2116" y="6350"/>
                  </a:lnTo>
                  <a:lnTo>
                    <a:pt x="0" y="7619"/>
                  </a:lnTo>
                  <a:lnTo>
                    <a:pt x="372533" y="7619"/>
                  </a:lnTo>
                  <a:lnTo>
                    <a:pt x="370416" y="6350"/>
                  </a:lnTo>
                  <a:lnTo>
                    <a:pt x="354894" y="0"/>
                  </a:lnTo>
                  <a:close/>
                </a:path>
              </a:pathLst>
            </a:custGeom>
            <a:solidFill>
              <a:srgbClr val="19EE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" name="object 410"/>
            <p:cNvSpPr/>
            <p:nvPr/>
          </p:nvSpPr>
          <p:spPr>
            <a:xfrm>
              <a:off x="7274983" y="2551429"/>
              <a:ext cx="398145" cy="7620"/>
            </a:xfrm>
            <a:custGeom>
              <a:avLst/>
              <a:gdLst/>
              <a:ahLst/>
              <a:cxnLst/>
              <a:rect l="l" t="t" r="r" b="b"/>
              <a:pathLst>
                <a:path w="398145" h="7619">
                  <a:moveTo>
                    <a:pt x="385233" y="0"/>
                  </a:moveTo>
                  <a:lnTo>
                    <a:pt x="12700" y="0"/>
                  </a:lnTo>
                  <a:lnTo>
                    <a:pt x="0" y="7620"/>
                  </a:lnTo>
                  <a:lnTo>
                    <a:pt x="397933" y="7620"/>
                  </a:lnTo>
                  <a:lnTo>
                    <a:pt x="385233" y="0"/>
                  </a:lnTo>
                  <a:close/>
                </a:path>
              </a:pathLst>
            </a:custGeom>
            <a:solidFill>
              <a:srgbClr val="1DED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" name="object 411"/>
            <p:cNvSpPr/>
            <p:nvPr/>
          </p:nvSpPr>
          <p:spPr>
            <a:xfrm>
              <a:off x="7262495" y="2557779"/>
              <a:ext cx="422909" cy="8890"/>
            </a:xfrm>
            <a:custGeom>
              <a:avLst/>
              <a:gdLst/>
              <a:ahLst/>
              <a:cxnLst/>
              <a:rect l="l" t="t" r="r" b="b"/>
              <a:pathLst>
                <a:path w="422909" h="8889">
                  <a:moveTo>
                    <a:pt x="408305" y="0"/>
                  </a:moveTo>
                  <a:lnTo>
                    <a:pt x="14605" y="0"/>
                  </a:lnTo>
                  <a:lnTo>
                    <a:pt x="1905" y="7620"/>
                  </a:lnTo>
                  <a:lnTo>
                    <a:pt x="0" y="8890"/>
                  </a:lnTo>
                  <a:lnTo>
                    <a:pt x="422804" y="8890"/>
                  </a:lnTo>
                  <a:lnTo>
                    <a:pt x="421005" y="7620"/>
                  </a:lnTo>
                  <a:lnTo>
                    <a:pt x="408305" y="0"/>
                  </a:lnTo>
                  <a:close/>
                </a:path>
              </a:pathLst>
            </a:custGeom>
            <a:solidFill>
              <a:srgbClr val="21EC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" name="object 412"/>
            <p:cNvSpPr/>
            <p:nvPr/>
          </p:nvSpPr>
          <p:spPr>
            <a:xfrm>
              <a:off x="7252970" y="2565399"/>
              <a:ext cx="441325" cy="7620"/>
            </a:xfrm>
            <a:custGeom>
              <a:avLst/>
              <a:gdLst/>
              <a:ahLst/>
              <a:cxnLst/>
              <a:rect l="l" t="t" r="r" b="b"/>
              <a:pathLst>
                <a:path w="441325" h="7619">
                  <a:moveTo>
                    <a:pt x="430529" y="0"/>
                  </a:moveTo>
                  <a:lnTo>
                    <a:pt x="11429" y="0"/>
                  </a:lnTo>
                  <a:lnTo>
                    <a:pt x="0" y="7620"/>
                  </a:lnTo>
                  <a:lnTo>
                    <a:pt x="441325" y="7620"/>
                  </a:lnTo>
                  <a:lnTo>
                    <a:pt x="430529" y="0"/>
                  </a:lnTo>
                  <a:close/>
                </a:path>
              </a:pathLst>
            </a:custGeom>
            <a:solidFill>
              <a:srgbClr val="26EA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" name="object 413"/>
            <p:cNvSpPr/>
            <p:nvPr/>
          </p:nvSpPr>
          <p:spPr>
            <a:xfrm>
              <a:off x="7241540" y="2573019"/>
              <a:ext cx="463550" cy="7620"/>
            </a:xfrm>
            <a:custGeom>
              <a:avLst/>
              <a:gdLst/>
              <a:ahLst/>
              <a:cxnLst/>
              <a:rect l="l" t="t" r="r" b="b"/>
              <a:pathLst>
                <a:path w="463550" h="7619">
                  <a:moveTo>
                    <a:pt x="452754" y="0"/>
                  </a:moveTo>
                  <a:lnTo>
                    <a:pt x="11429" y="0"/>
                  </a:lnTo>
                  <a:lnTo>
                    <a:pt x="0" y="7619"/>
                  </a:lnTo>
                  <a:lnTo>
                    <a:pt x="463550" y="7619"/>
                  </a:lnTo>
                  <a:lnTo>
                    <a:pt x="452754" y="0"/>
                  </a:lnTo>
                  <a:close/>
                </a:path>
              </a:pathLst>
            </a:custGeom>
            <a:solidFill>
              <a:srgbClr val="2AE9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" name="object 414"/>
            <p:cNvSpPr/>
            <p:nvPr/>
          </p:nvSpPr>
          <p:spPr>
            <a:xfrm>
              <a:off x="7232831" y="2580639"/>
              <a:ext cx="481330" cy="7620"/>
            </a:xfrm>
            <a:custGeom>
              <a:avLst/>
              <a:gdLst/>
              <a:ahLst/>
              <a:cxnLst/>
              <a:rect l="l" t="t" r="r" b="b"/>
              <a:pathLst>
                <a:path w="481329" h="7619">
                  <a:moveTo>
                    <a:pt x="472258" y="0"/>
                  </a:moveTo>
                  <a:lnTo>
                    <a:pt x="8708" y="0"/>
                  </a:lnTo>
                  <a:lnTo>
                    <a:pt x="0" y="7620"/>
                  </a:lnTo>
                  <a:lnTo>
                    <a:pt x="480967" y="7620"/>
                  </a:lnTo>
                  <a:lnTo>
                    <a:pt x="472258" y="0"/>
                  </a:lnTo>
                  <a:close/>
                </a:path>
              </a:pathLst>
            </a:custGeom>
            <a:solidFill>
              <a:srgbClr val="2EE8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" name="object 415"/>
            <p:cNvSpPr/>
            <p:nvPr/>
          </p:nvSpPr>
          <p:spPr>
            <a:xfrm>
              <a:off x="7224122" y="2588259"/>
              <a:ext cx="498475" cy="7620"/>
            </a:xfrm>
            <a:custGeom>
              <a:avLst/>
              <a:gdLst/>
              <a:ahLst/>
              <a:cxnLst/>
              <a:rect l="l" t="t" r="r" b="b"/>
              <a:pathLst>
                <a:path w="498475" h="7619">
                  <a:moveTo>
                    <a:pt x="489675" y="0"/>
                  </a:moveTo>
                  <a:lnTo>
                    <a:pt x="8708" y="0"/>
                  </a:lnTo>
                  <a:lnTo>
                    <a:pt x="0" y="7619"/>
                  </a:lnTo>
                  <a:lnTo>
                    <a:pt x="498384" y="7619"/>
                  </a:lnTo>
                  <a:lnTo>
                    <a:pt x="489675" y="0"/>
                  </a:lnTo>
                  <a:close/>
                </a:path>
              </a:pathLst>
            </a:custGeom>
            <a:solidFill>
              <a:srgbClr val="33E7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" name="object 416"/>
            <p:cNvSpPr/>
            <p:nvPr/>
          </p:nvSpPr>
          <p:spPr>
            <a:xfrm>
              <a:off x="7217137" y="2594609"/>
              <a:ext cx="512445" cy="7620"/>
            </a:xfrm>
            <a:custGeom>
              <a:avLst/>
              <a:gdLst/>
              <a:ahLst/>
              <a:cxnLst/>
              <a:rect l="l" t="t" r="r" b="b"/>
              <a:pathLst>
                <a:path w="512445" h="7619">
                  <a:moveTo>
                    <a:pt x="503917" y="0"/>
                  </a:moveTo>
                  <a:lnTo>
                    <a:pt x="8436" y="0"/>
                  </a:lnTo>
                  <a:lnTo>
                    <a:pt x="4082" y="3810"/>
                  </a:lnTo>
                  <a:lnTo>
                    <a:pt x="0" y="7619"/>
                  </a:lnTo>
                  <a:lnTo>
                    <a:pt x="512354" y="7619"/>
                  </a:lnTo>
                  <a:lnTo>
                    <a:pt x="508272" y="3810"/>
                  </a:lnTo>
                  <a:lnTo>
                    <a:pt x="503917" y="0"/>
                  </a:lnTo>
                  <a:close/>
                </a:path>
              </a:pathLst>
            </a:custGeom>
            <a:solidFill>
              <a:srgbClr val="36E6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" name="object 417"/>
            <p:cNvSpPr/>
            <p:nvPr/>
          </p:nvSpPr>
          <p:spPr>
            <a:xfrm>
              <a:off x="7208973" y="2602229"/>
              <a:ext cx="528955" cy="7620"/>
            </a:xfrm>
            <a:custGeom>
              <a:avLst/>
              <a:gdLst/>
              <a:ahLst/>
              <a:cxnLst/>
              <a:rect l="l" t="t" r="r" b="b"/>
              <a:pathLst>
                <a:path w="528954" h="7619">
                  <a:moveTo>
                    <a:pt x="520518" y="0"/>
                  </a:moveTo>
                  <a:lnTo>
                    <a:pt x="8164" y="0"/>
                  </a:lnTo>
                  <a:lnTo>
                    <a:pt x="0" y="7620"/>
                  </a:lnTo>
                  <a:lnTo>
                    <a:pt x="528682" y="7620"/>
                  </a:lnTo>
                  <a:lnTo>
                    <a:pt x="520518" y="0"/>
                  </a:lnTo>
                  <a:close/>
                </a:path>
              </a:pathLst>
            </a:custGeom>
            <a:solidFill>
              <a:srgbClr val="3AE5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" name="object 418"/>
            <p:cNvSpPr/>
            <p:nvPr/>
          </p:nvSpPr>
          <p:spPr>
            <a:xfrm>
              <a:off x="7201348" y="2609849"/>
              <a:ext cx="544195" cy="7620"/>
            </a:xfrm>
            <a:custGeom>
              <a:avLst/>
              <a:gdLst/>
              <a:ahLst/>
              <a:cxnLst/>
              <a:rect l="l" t="t" r="r" b="b"/>
              <a:pathLst>
                <a:path w="544195" h="7619">
                  <a:moveTo>
                    <a:pt x="536308" y="0"/>
                  </a:moveTo>
                  <a:lnTo>
                    <a:pt x="7625" y="0"/>
                  </a:lnTo>
                  <a:lnTo>
                    <a:pt x="821" y="6350"/>
                  </a:lnTo>
                  <a:lnTo>
                    <a:pt x="0" y="7620"/>
                  </a:lnTo>
                  <a:lnTo>
                    <a:pt x="544008" y="7620"/>
                  </a:lnTo>
                  <a:lnTo>
                    <a:pt x="543111" y="6350"/>
                  </a:lnTo>
                  <a:lnTo>
                    <a:pt x="536308" y="0"/>
                  </a:lnTo>
                  <a:close/>
                </a:path>
              </a:pathLst>
            </a:custGeom>
            <a:solidFill>
              <a:srgbClr val="3EE4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" name="object 419"/>
            <p:cNvSpPr/>
            <p:nvPr/>
          </p:nvSpPr>
          <p:spPr>
            <a:xfrm>
              <a:off x="7196417" y="2617469"/>
              <a:ext cx="554355" cy="7620"/>
            </a:xfrm>
            <a:custGeom>
              <a:avLst/>
              <a:gdLst/>
              <a:ahLst/>
              <a:cxnLst/>
              <a:rect l="l" t="t" r="r" b="b"/>
              <a:pathLst>
                <a:path w="554354" h="7619">
                  <a:moveTo>
                    <a:pt x="548938" y="0"/>
                  </a:moveTo>
                  <a:lnTo>
                    <a:pt x="4930" y="0"/>
                  </a:lnTo>
                  <a:lnTo>
                    <a:pt x="0" y="7619"/>
                  </a:lnTo>
                  <a:lnTo>
                    <a:pt x="554317" y="7619"/>
                  </a:lnTo>
                  <a:lnTo>
                    <a:pt x="548938" y="0"/>
                  </a:lnTo>
                  <a:close/>
                </a:path>
              </a:pathLst>
            </a:custGeom>
            <a:solidFill>
              <a:srgbClr val="43E3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" name="object 420"/>
            <p:cNvSpPr/>
            <p:nvPr/>
          </p:nvSpPr>
          <p:spPr>
            <a:xfrm>
              <a:off x="7192308" y="2623819"/>
              <a:ext cx="563245" cy="7620"/>
            </a:xfrm>
            <a:custGeom>
              <a:avLst/>
              <a:gdLst/>
              <a:ahLst/>
              <a:cxnLst/>
              <a:rect l="l" t="t" r="r" b="b"/>
              <a:pathLst>
                <a:path w="563245" h="7619">
                  <a:moveTo>
                    <a:pt x="557529" y="0"/>
                  </a:moveTo>
                  <a:lnTo>
                    <a:pt x="4930" y="0"/>
                  </a:lnTo>
                  <a:lnTo>
                    <a:pt x="0" y="7619"/>
                  </a:lnTo>
                  <a:lnTo>
                    <a:pt x="562908" y="7619"/>
                  </a:lnTo>
                  <a:lnTo>
                    <a:pt x="557529" y="0"/>
                  </a:lnTo>
                  <a:close/>
                </a:path>
              </a:pathLst>
            </a:custGeom>
            <a:solidFill>
              <a:srgbClr val="47E1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" name="object 421"/>
            <p:cNvSpPr/>
            <p:nvPr/>
          </p:nvSpPr>
          <p:spPr>
            <a:xfrm>
              <a:off x="7187353" y="2631439"/>
              <a:ext cx="573405" cy="7620"/>
            </a:xfrm>
            <a:custGeom>
              <a:avLst/>
              <a:gdLst/>
              <a:ahLst/>
              <a:cxnLst/>
              <a:rect l="l" t="t" r="r" b="b"/>
              <a:pathLst>
                <a:path w="573404" h="7619">
                  <a:moveTo>
                    <a:pt x="567864" y="0"/>
                  </a:moveTo>
                  <a:lnTo>
                    <a:pt x="4955" y="0"/>
                  </a:lnTo>
                  <a:lnTo>
                    <a:pt x="846" y="6350"/>
                  </a:lnTo>
                  <a:lnTo>
                    <a:pt x="0" y="7620"/>
                  </a:lnTo>
                  <a:lnTo>
                    <a:pt x="573122" y="7620"/>
                  </a:lnTo>
                  <a:lnTo>
                    <a:pt x="572346" y="6350"/>
                  </a:lnTo>
                  <a:lnTo>
                    <a:pt x="567864" y="0"/>
                  </a:lnTo>
                  <a:close/>
                </a:path>
              </a:pathLst>
            </a:custGeom>
            <a:solidFill>
              <a:srgbClr val="4BE0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" name="object 422"/>
            <p:cNvSpPr/>
            <p:nvPr/>
          </p:nvSpPr>
          <p:spPr>
            <a:xfrm>
              <a:off x="7182273" y="2639059"/>
              <a:ext cx="582930" cy="7620"/>
            </a:xfrm>
            <a:custGeom>
              <a:avLst/>
              <a:gdLst/>
              <a:ahLst/>
              <a:cxnLst/>
              <a:rect l="l" t="t" r="r" b="b"/>
              <a:pathLst>
                <a:path w="582929" h="7619">
                  <a:moveTo>
                    <a:pt x="578202" y="0"/>
                  </a:moveTo>
                  <a:lnTo>
                    <a:pt x="5079" y="0"/>
                  </a:lnTo>
                  <a:lnTo>
                    <a:pt x="0" y="7619"/>
                  </a:lnTo>
                  <a:lnTo>
                    <a:pt x="582859" y="7619"/>
                  </a:lnTo>
                  <a:lnTo>
                    <a:pt x="578202" y="0"/>
                  </a:lnTo>
                  <a:close/>
                </a:path>
              </a:pathLst>
            </a:custGeom>
            <a:solidFill>
              <a:srgbClr val="4FDF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" name="object 423"/>
            <p:cNvSpPr/>
            <p:nvPr/>
          </p:nvSpPr>
          <p:spPr>
            <a:xfrm>
              <a:off x="7177193" y="2645409"/>
              <a:ext cx="593090" cy="8890"/>
            </a:xfrm>
            <a:custGeom>
              <a:avLst/>
              <a:gdLst/>
              <a:ahLst/>
              <a:cxnLst/>
              <a:rect l="l" t="t" r="r" b="b"/>
              <a:pathLst>
                <a:path w="593090" h="8889">
                  <a:moveTo>
                    <a:pt x="587163" y="0"/>
                  </a:moveTo>
                  <a:lnTo>
                    <a:pt x="5926" y="0"/>
                  </a:lnTo>
                  <a:lnTo>
                    <a:pt x="0" y="8889"/>
                  </a:lnTo>
                  <a:lnTo>
                    <a:pt x="592596" y="8889"/>
                  </a:lnTo>
                  <a:lnTo>
                    <a:pt x="587163" y="0"/>
                  </a:lnTo>
                  <a:close/>
                </a:path>
              </a:pathLst>
            </a:custGeom>
            <a:solidFill>
              <a:srgbClr val="53DE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" name="object 424"/>
            <p:cNvSpPr/>
            <p:nvPr/>
          </p:nvSpPr>
          <p:spPr>
            <a:xfrm>
              <a:off x="7172960" y="2653029"/>
              <a:ext cx="600710" cy="7620"/>
            </a:xfrm>
            <a:custGeom>
              <a:avLst/>
              <a:gdLst/>
              <a:ahLst/>
              <a:cxnLst/>
              <a:rect l="l" t="t" r="r" b="b"/>
              <a:pathLst>
                <a:path w="600709" h="7619">
                  <a:moveTo>
                    <a:pt x="596053" y="0"/>
                  </a:moveTo>
                  <a:lnTo>
                    <a:pt x="5079" y="0"/>
                  </a:lnTo>
                  <a:lnTo>
                    <a:pt x="0" y="7620"/>
                  </a:lnTo>
                  <a:lnTo>
                    <a:pt x="600710" y="7620"/>
                  </a:lnTo>
                  <a:lnTo>
                    <a:pt x="596053" y="0"/>
                  </a:lnTo>
                  <a:close/>
                </a:path>
              </a:pathLst>
            </a:custGeom>
            <a:solidFill>
              <a:srgbClr val="57DD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" name="object 425"/>
            <p:cNvSpPr/>
            <p:nvPr/>
          </p:nvSpPr>
          <p:spPr>
            <a:xfrm>
              <a:off x="7169573" y="2660649"/>
              <a:ext cx="608330" cy="7620"/>
            </a:xfrm>
            <a:custGeom>
              <a:avLst/>
              <a:gdLst/>
              <a:ahLst/>
              <a:cxnLst/>
              <a:rect l="l" t="t" r="r" b="b"/>
              <a:pathLst>
                <a:path w="608329" h="7619">
                  <a:moveTo>
                    <a:pt x="604096" y="0"/>
                  </a:moveTo>
                  <a:lnTo>
                    <a:pt x="3386" y="0"/>
                  </a:lnTo>
                  <a:lnTo>
                    <a:pt x="0" y="7620"/>
                  </a:lnTo>
                  <a:lnTo>
                    <a:pt x="607906" y="7620"/>
                  </a:lnTo>
                  <a:lnTo>
                    <a:pt x="604096" y="0"/>
                  </a:lnTo>
                  <a:close/>
                </a:path>
              </a:pathLst>
            </a:custGeom>
            <a:solidFill>
              <a:srgbClr val="5BDC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" name="object 426"/>
            <p:cNvSpPr/>
            <p:nvPr/>
          </p:nvSpPr>
          <p:spPr>
            <a:xfrm>
              <a:off x="7166186" y="2668269"/>
              <a:ext cx="615315" cy="7620"/>
            </a:xfrm>
            <a:custGeom>
              <a:avLst/>
              <a:gdLst/>
              <a:ahLst/>
              <a:cxnLst/>
              <a:rect l="l" t="t" r="r" b="b"/>
              <a:pathLst>
                <a:path w="615315" h="7619">
                  <a:moveTo>
                    <a:pt x="611293" y="0"/>
                  </a:moveTo>
                  <a:lnTo>
                    <a:pt x="3386" y="0"/>
                  </a:lnTo>
                  <a:lnTo>
                    <a:pt x="0" y="7619"/>
                  </a:lnTo>
                  <a:lnTo>
                    <a:pt x="615103" y="7619"/>
                  </a:lnTo>
                  <a:lnTo>
                    <a:pt x="611293" y="0"/>
                  </a:lnTo>
                  <a:close/>
                </a:path>
              </a:pathLst>
            </a:custGeom>
            <a:solidFill>
              <a:srgbClr val="60DB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" name="object 427"/>
            <p:cNvSpPr/>
            <p:nvPr/>
          </p:nvSpPr>
          <p:spPr>
            <a:xfrm>
              <a:off x="7162800" y="2674619"/>
              <a:ext cx="622300" cy="8890"/>
            </a:xfrm>
            <a:custGeom>
              <a:avLst/>
              <a:gdLst/>
              <a:ahLst/>
              <a:cxnLst/>
              <a:rect l="l" t="t" r="r" b="b"/>
              <a:pathLst>
                <a:path w="622300" h="8889">
                  <a:moveTo>
                    <a:pt x="617854" y="0"/>
                  </a:moveTo>
                  <a:lnTo>
                    <a:pt x="3951" y="0"/>
                  </a:lnTo>
                  <a:lnTo>
                    <a:pt x="0" y="8889"/>
                  </a:lnTo>
                  <a:lnTo>
                    <a:pt x="622300" y="8889"/>
                  </a:lnTo>
                  <a:lnTo>
                    <a:pt x="617854" y="0"/>
                  </a:lnTo>
                  <a:close/>
                </a:path>
              </a:pathLst>
            </a:custGeom>
            <a:solidFill>
              <a:srgbClr val="64DA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" name="object 428"/>
            <p:cNvSpPr/>
            <p:nvPr/>
          </p:nvSpPr>
          <p:spPr>
            <a:xfrm>
              <a:off x="7161619" y="2682239"/>
              <a:ext cx="624840" cy="7620"/>
            </a:xfrm>
            <a:custGeom>
              <a:avLst/>
              <a:gdLst/>
              <a:ahLst/>
              <a:cxnLst/>
              <a:rect l="l" t="t" r="r" b="b"/>
              <a:pathLst>
                <a:path w="624840" h="7619">
                  <a:moveTo>
                    <a:pt x="624471" y="1270"/>
                  </a:moveTo>
                  <a:lnTo>
                    <a:pt x="623163" y="1270"/>
                  </a:lnTo>
                  <a:lnTo>
                    <a:pt x="623163" y="0"/>
                  </a:lnTo>
                  <a:lnTo>
                    <a:pt x="1460" y="0"/>
                  </a:lnTo>
                  <a:lnTo>
                    <a:pt x="1460" y="1270"/>
                  </a:lnTo>
                  <a:lnTo>
                    <a:pt x="0" y="1270"/>
                  </a:lnTo>
                  <a:lnTo>
                    <a:pt x="0" y="7620"/>
                  </a:lnTo>
                  <a:lnTo>
                    <a:pt x="624471" y="7620"/>
                  </a:lnTo>
                  <a:lnTo>
                    <a:pt x="624471" y="1270"/>
                  </a:lnTo>
                  <a:close/>
                </a:path>
              </a:pathLst>
            </a:custGeom>
            <a:solidFill>
              <a:srgbClr val="68D8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" name="object 429"/>
            <p:cNvSpPr/>
            <p:nvPr/>
          </p:nvSpPr>
          <p:spPr>
            <a:xfrm>
              <a:off x="7157653" y="2689859"/>
              <a:ext cx="632460" cy="7620"/>
            </a:xfrm>
            <a:custGeom>
              <a:avLst/>
              <a:gdLst/>
              <a:ahLst/>
              <a:cxnLst/>
              <a:rect l="l" t="t" r="r" b="b"/>
              <a:pathLst>
                <a:path w="632459" h="7619">
                  <a:moveTo>
                    <a:pt x="629452" y="0"/>
                  </a:moveTo>
                  <a:lnTo>
                    <a:pt x="2807" y="0"/>
                  </a:lnTo>
                  <a:lnTo>
                    <a:pt x="0" y="7619"/>
                  </a:lnTo>
                  <a:lnTo>
                    <a:pt x="631858" y="7619"/>
                  </a:lnTo>
                  <a:lnTo>
                    <a:pt x="629452" y="0"/>
                  </a:lnTo>
                  <a:close/>
                </a:path>
              </a:pathLst>
            </a:custGeom>
            <a:solidFill>
              <a:srgbClr val="6CD7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" name="object 430"/>
            <p:cNvSpPr/>
            <p:nvPr/>
          </p:nvSpPr>
          <p:spPr>
            <a:xfrm>
              <a:off x="7154845" y="2697479"/>
              <a:ext cx="637540" cy="7620"/>
            </a:xfrm>
            <a:custGeom>
              <a:avLst/>
              <a:gdLst/>
              <a:ahLst/>
              <a:cxnLst/>
              <a:rect l="l" t="t" r="r" b="b"/>
              <a:pathLst>
                <a:path w="637540" h="7619">
                  <a:moveTo>
                    <a:pt x="634665" y="0"/>
                  </a:moveTo>
                  <a:lnTo>
                    <a:pt x="2807" y="0"/>
                  </a:lnTo>
                  <a:lnTo>
                    <a:pt x="0" y="7620"/>
                  </a:lnTo>
                  <a:lnTo>
                    <a:pt x="637072" y="7620"/>
                  </a:lnTo>
                  <a:lnTo>
                    <a:pt x="634665" y="0"/>
                  </a:lnTo>
                  <a:close/>
                </a:path>
              </a:pathLst>
            </a:custGeom>
            <a:solidFill>
              <a:srgbClr val="70D6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" name="object 431"/>
            <p:cNvSpPr/>
            <p:nvPr/>
          </p:nvSpPr>
          <p:spPr>
            <a:xfrm>
              <a:off x="7153148" y="2703829"/>
              <a:ext cx="640715" cy="8890"/>
            </a:xfrm>
            <a:custGeom>
              <a:avLst/>
              <a:gdLst/>
              <a:ahLst/>
              <a:cxnLst/>
              <a:rect l="l" t="t" r="r" b="b"/>
              <a:pathLst>
                <a:path w="640715" h="8889">
                  <a:moveTo>
                    <a:pt x="638368" y="0"/>
                  </a:moveTo>
                  <a:lnTo>
                    <a:pt x="2165" y="0"/>
                  </a:lnTo>
                  <a:lnTo>
                    <a:pt x="761" y="3810"/>
                  </a:lnTo>
                  <a:lnTo>
                    <a:pt x="0" y="8890"/>
                  </a:lnTo>
                  <a:lnTo>
                    <a:pt x="640588" y="8890"/>
                  </a:lnTo>
                  <a:lnTo>
                    <a:pt x="639572" y="3810"/>
                  </a:lnTo>
                  <a:lnTo>
                    <a:pt x="638368" y="0"/>
                  </a:lnTo>
                  <a:close/>
                </a:path>
              </a:pathLst>
            </a:custGeom>
            <a:solidFill>
              <a:srgbClr val="74D5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" name="object 432"/>
            <p:cNvSpPr/>
            <p:nvPr/>
          </p:nvSpPr>
          <p:spPr>
            <a:xfrm>
              <a:off x="7152195" y="2711449"/>
              <a:ext cx="643255" cy="7620"/>
            </a:xfrm>
            <a:custGeom>
              <a:avLst/>
              <a:gdLst/>
              <a:ahLst/>
              <a:cxnLst/>
              <a:rect l="l" t="t" r="r" b="b"/>
              <a:pathLst>
                <a:path w="643254" h="7619">
                  <a:moveTo>
                    <a:pt x="641286" y="0"/>
                  </a:moveTo>
                  <a:lnTo>
                    <a:pt x="1143" y="0"/>
                  </a:lnTo>
                  <a:lnTo>
                    <a:pt x="0" y="7620"/>
                  </a:lnTo>
                  <a:lnTo>
                    <a:pt x="642810" y="7620"/>
                  </a:lnTo>
                  <a:lnTo>
                    <a:pt x="641286" y="0"/>
                  </a:lnTo>
                  <a:close/>
                </a:path>
              </a:pathLst>
            </a:custGeom>
            <a:solidFill>
              <a:srgbClr val="78D4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" name="object 433"/>
            <p:cNvSpPr/>
            <p:nvPr/>
          </p:nvSpPr>
          <p:spPr>
            <a:xfrm>
              <a:off x="7151052" y="2719069"/>
              <a:ext cx="645795" cy="7620"/>
            </a:xfrm>
            <a:custGeom>
              <a:avLst/>
              <a:gdLst/>
              <a:ahLst/>
              <a:cxnLst/>
              <a:rect l="l" t="t" r="r" b="b"/>
              <a:pathLst>
                <a:path w="645795" h="7619">
                  <a:moveTo>
                    <a:pt x="643953" y="0"/>
                  </a:moveTo>
                  <a:lnTo>
                    <a:pt x="1142" y="0"/>
                  </a:lnTo>
                  <a:lnTo>
                    <a:pt x="0" y="7619"/>
                  </a:lnTo>
                  <a:lnTo>
                    <a:pt x="645477" y="7619"/>
                  </a:lnTo>
                  <a:lnTo>
                    <a:pt x="643953" y="0"/>
                  </a:lnTo>
                  <a:close/>
                </a:path>
              </a:pathLst>
            </a:custGeom>
            <a:solidFill>
              <a:srgbClr val="7DD3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" name="object 434"/>
            <p:cNvSpPr/>
            <p:nvPr/>
          </p:nvSpPr>
          <p:spPr>
            <a:xfrm>
              <a:off x="7150036" y="2726689"/>
              <a:ext cx="648335" cy="7620"/>
            </a:xfrm>
            <a:custGeom>
              <a:avLst/>
              <a:gdLst/>
              <a:ahLst/>
              <a:cxnLst/>
              <a:rect l="l" t="t" r="r" b="b"/>
              <a:pathLst>
                <a:path w="648334" h="7619">
                  <a:moveTo>
                    <a:pt x="647788" y="6350"/>
                  </a:moveTo>
                  <a:lnTo>
                    <a:pt x="647128" y="6350"/>
                  </a:lnTo>
                  <a:lnTo>
                    <a:pt x="647128" y="0"/>
                  </a:lnTo>
                  <a:lnTo>
                    <a:pt x="533" y="0"/>
                  </a:lnTo>
                  <a:lnTo>
                    <a:pt x="533" y="6350"/>
                  </a:lnTo>
                  <a:lnTo>
                    <a:pt x="0" y="6350"/>
                  </a:lnTo>
                  <a:lnTo>
                    <a:pt x="0" y="7620"/>
                  </a:lnTo>
                  <a:lnTo>
                    <a:pt x="647788" y="7620"/>
                  </a:lnTo>
                  <a:lnTo>
                    <a:pt x="647788" y="6350"/>
                  </a:lnTo>
                  <a:close/>
                </a:path>
              </a:pathLst>
            </a:custGeom>
            <a:solidFill>
              <a:srgbClr val="81D2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" name="object 435"/>
            <p:cNvSpPr/>
            <p:nvPr/>
          </p:nvSpPr>
          <p:spPr>
            <a:xfrm>
              <a:off x="7149253" y="2733039"/>
              <a:ext cx="648970" cy="8890"/>
            </a:xfrm>
            <a:custGeom>
              <a:avLst/>
              <a:gdLst/>
              <a:ahLst/>
              <a:cxnLst/>
              <a:rect l="l" t="t" r="r" b="b"/>
              <a:pathLst>
                <a:path w="648970" h="8889">
                  <a:moveTo>
                    <a:pt x="648546" y="0"/>
                  </a:moveTo>
                  <a:lnTo>
                    <a:pt x="846" y="0"/>
                  </a:lnTo>
                  <a:lnTo>
                    <a:pt x="0" y="8889"/>
                  </a:lnTo>
                  <a:lnTo>
                    <a:pt x="648970" y="8889"/>
                  </a:lnTo>
                  <a:lnTo>
                    <a:pt x="648546" y="0"/>
                  </a:lnTo>
                  <a:close/>
                </a:path>
              </a:pathLst>
            </a:custGeom>
            <a:solidFill>
              <a:srgbClr val="85D1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" name="object 436"/>
            <p:cNvSpPr/>
            <p:nvPr/>
          </p:nvSpPr>
          <p:spPr>
            <a:xfrm>
              <a:off x="7148527" y="2740659"/>
              <a:ext cx="650240" cy="8890"/>
            </a:xfrm>
            <a:custGeom>
              <a:avLst/>
              <a:gdLst/>
              <a:ahLst/>
              <a:cxnLst/>
              <a:rect l="l" t="t" r="r" b="b"/>
              <a:pathLst>
                <a:path w="650240" h="8889">
                  <a:moveTo>
                    <a:pt x="649635" y="0"/>
                  </a:moveTo>
                  <a:lnTo>
                    <a:pt x="846" y="0"/>
                  </a:lnTo>
                  <a:lnTo>
                    <a:pt x="0" y="8889"/>
                  </a:lnTo>
                  <a:lnTo>
                    <a:pt x="650058" y="8889"/>
                  </a:lnTo>
                  <a:lnTo>
                    <a:pt x="649635" y="0"/>
                  </a:lnTo>
                  <a:close/>
                </a:path>
              </a:pathLst>
            </a:custGeom>
            <a:solidFill>
              <a:srgbClr val="89CF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" name="object 437"/>
            <p:cNvSpPr/>
            <p:nvPr/>
          </p:nvSpPr>
          <p:spPr>
            <a:xfrm>
              <a:off x="7147922" y="2748279"/>
              <a:ext cx="651510" cy="7620"/>
            </a:xfrm>
            <a:custGeom>
              <a:avLst/>
              <a:gdLst/>
              <a:ahLst/>
              <a:cxnLst/>
              <a:rect l="l" t="t" r="r" b="b"/>
              <a:pathLst>
                <a:path w="651509" h="7619">
                  <a:moveTo>
                    <a:pt x="650602" y="0"/>
                  </a:moveTo>
                  <a:lnTo>
                    <a:pt x="725" y="0"/>
                  </a:lnTo>
                  <a:lnTo>
                    <a:pt x="0" y="7620"/>
                  </a:lnTo>
                  <a:lnTo>
                    <a:pt x="650965" y="7620"/>
                  </a:lnTo>
                  <a:lnTo>
                    <a:pt x="650602" y="0"/>
                  </a:lnTo>
                  <a:close/>
                </a:path>
              </a:pathLst>
            </a:custGeom>
            <a:solidFill>
              <a:srgbClr val="8DCE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" name="object 438"/>
            <p:cNvSpPr/>
            <p:nvPr/>
          </p:nvSpPr>
          <p:spPr>
            <a:xfrm>
              <a:off x="7147738" y="2755899"/>
              <a:ext cx="651510" cy="7620"/>
            </a:xfrm>
            <a:custGeom>
              <a:avLst/>
              <a:gdLst/>
              <a:ahLst/>
              <a:cxnLst/>
              <a:rect l="l" t="t" r="r" b="b"/>
              <a:pathLst>
                <a:path w="651509" h="7619">
                  <a:moveTo>
                    <a:pt x="65123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651230" y="7620"/>
                  </a:lnTo>
                  <a:lnTo>
                    <a:pt x="651230" y="3810"/>
                  </a:lnTo>
                  <a:lnTo>
                    <a:pt x="651230" y="0"/>
                  </a:lnTo>
                  <a:close/>
                </a:path>
              </a:pathLst>
            </a:custGeom>
            <a:solidFill>
              <a:srgbClr val="91CD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" name="object 439"/>
            <p:cNvSpPr/>
            <p:nvPr/>
          </p:nvSpPr>
          <p:spPr>
            <a:xfrm>
              <a:off x="7147801" y="2762249"/>
              <a:ext cx="651510" cy="8890"/>
            </a:xfrm>
            <a:custGeom>
              <a:avLst/>
              <a:gdLst/>
              <a:ahLst/>
              <a:cxnLst/>
              <a:rect l="l" t="t" r="r" b="b"/>
              <a:pathLst>
                <a:path w="651509" h="8889">
                  <a:moveTo>
                    <a:pt x="651147" y="0"/>
                  </a:moveTo>
                  <a:lnTo>
                    <a:pt x="0" y="0"/>
                  </a:lnTo>
                  <a:lnTo>
                    <a:pt x="846" y="8889"/>
                  </a:lnTo>
                  <a:lnTo>
                    <a:pt x="650723" y="8889"/>
                  </a:lnTo>
                  <a:lnTo>
                    <a:pt x="651147" y="0"/>
                  </a:lnTo>
                  <a:close/>
                </a:path>
              </a:pathLst>
            </a:custGeom>
            <a:solidFill>
              <a:srgbClr val="94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" name="object 440"/>
            <p:cNvSpPr/>
            <p:nvPr/>
          </p:nvSpPr>
          <p:spPr>
            <a:xfrm>
              <a:off x="7148527" y="2769869"/>
              <a:ext cx="650240" cy="7620"/>
            </a:xfrm>
            <a:custGeom>
              <a:avLst/>
              <a:gdLst/>
              <a:ahLst/>
              <a:cxnLst/>
              <a:rect l="l" t="t" r="r" b="b"/>
              <a:pathLst>
                <a:path w="650240" h="7619">
                  <a:moveTo>
                    <a:pt x="650058" y="0"/>
                  </a:moveTo>
                  <a:lnTo>
                    <a:pt x="0" y="0"/>
                  </a:lnTo>
                  <a:lnTo>
                    <a:pt x="725" y="7619"/>
                  </a:lnTo>
                  <a:lnTo>
                    <a:pt x="649695" y="7619"/>
                  </a:lnTo>
                  <a:lnTo>
                    <a:pt x="650058" y="0"/>
                  </a:lnTo>
                  <a:close/>
                </a:path>
              </a:pathLst>
            </a:custGeom>
            <a:solidFill>
              <a:srgbClr val="90CD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" name="object 441"/>
            <p:cNvSpPr/>
            <p:nvPr/>
          </p:nvSpPr>
          <p:spPr>
            <a:xfrm>
              <a:off x="7149253" y="2777489"/>
              <a:ext cx="648970" cy="7620"/>
            </a:xfrm>
            <a:custGeom>
              <a:avLst/>
              <a:gdLst/>
              <a:ahLst/>
              <a:cxnLst/>
              <a:rect l="l" t="t" r="r" b="b"/>
              <a:pathLst>
                <a:path w="648970" h="7619">
                  <a:moveTo>
                    <a:pt x="648970" y="0"/>
                  </a:moveTo>
                  <a:lnTo>
                    <a:pt x="0" y="0"/>
                  </a:lnTo>
                  <a:lnTo>
                    <a:pt x="725" y="7620"/>
                  </a:lnTo>
                  <a:lnTo>
                    <a:pt x="648607" y="7620"/>
                  </a:lnTo>
                  <a:lnTo>
                    <a:pt x="648970" y="0"/>
                  </a:lnTo>
                  <a:close/>
                </a:path>
              </a:pathLst>
            </a:custGeom>
            <a:solidFill>
              <a:srgbClr val="8CCE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" name="object 442"/>
            <p:cNvSpPr/>
            <p:nvPr/>
          </p:nvSpPr>
          <p:spPr>
            <a:xfrm>
              <a:off x="7150036" y="2785109"/>
              <a:ext cx="648335" cy="7620"/>
            </a:xfrm>
            <a:custGeom>
              <a:avLst/>
              <a:gdLst/>
              <a:ahLst/>
              <a:cxnLst/>
              <a:rect l="l" t="t" r="r" b="b"/>
              <a:pathLst>
                <a:path w="648334" h="7619">
                  <a:moveTo>
                    <a:pt x="647788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533" y="1270"/>
                  </a:lnTo>
                  <a:lnTo>
                    <a:pt x="533" y="7620"/>
                  </a:lnTo>
                  <a:lnTo>
                    <a:pt x="647128" y="7620"/>
                  </a:lnTo>
                  <a:lnTo>
                    <a:pt x="647128" y="1270"/>
                  </a:lnTo>
                  <a:lnTo>
                    <a:pt x="647788" y="1270"/>
                  </a:lnTo>
                  <a:lnTo>
                    <a:pt x="647788" y="0"/>
                  </a:lnTo>
                  <a:close/>
                </a:path>
              </a:pathLst>
            </a:custGeom>
            <a:solidFill>
              <a:srgbClr val="88CF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" name="object 443"/>
            <p:cNvSpPr/>
            <p:nvPr/>
          </p:nvSpPr>
          <p:spPr>
            <a:xfrm>
              <a:off x="7150862" y="2791459"/>
              <a:ext cx="646430" cy="8890"/>
            </a:xfrm>
            <a:custGeom>
              <a:avLst/>
              <a:gdLst/>
              <a:ahLst/>
              <a:cxnLst/>
              <a:rect l="l" t="t" r="r" b="b"/>
              <a:pathLst>
                <a:path w="646429" h="8889">
                  <a:moveTo>
                    <a:pt x="645922" y="0"/>
                  </a:moveTo>
                  <a:lnTo>
                    <a:pt x="0" y="0"/>
                  </a:lnTo>
                  <a:lnTo>
                    <a:pt x="1333" y="8889"/>
                  </a:lnTo>
                  <a:lnTo>
                    <a:pt x="644144" y="8889"/>
                  </a:lnTo>
                  <a:lnTo>
                    <a:pt x="645922" y="0"/>
                  </a:lnTo>
                  <a:close/>
                </a:path>
              </a:pathLst>
            </a:custGeom>
            <a:solidFill>
              <a:srgbClr val="84D0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" name="object 444"/>
            <p:cNvSpPr/>
            <p:nvPr/>
          </p:nvSpPr>
          <p:spPr>
            <a:xfrm>
              <a:off x="7152005" y="2799079"/>
              <a:ext cx="643255" cy="7620"/>
            </a:xfrm>
            <a:custGeom>
              <a:avLst/>
              <a:gdLst/>
              <a:ahLst/>
              <a:cxnLst/>
              <a:rect l="l" t="t" r="r" b="b"/>
              <a:pathLst>
                <a:path w="643254" h="7619">
                  <a:moveTo>
                    <a:pt x="643254" y="0"/>
                  </a:moveTo>
                  <a:lnTo>
                    <a:pt x="0" y="0"/>
                  </a:lnTo>
                  <a:lnTo>
                    <a:pt x="1143" y="7620"/>
                  </a:lnTo>
                  <a:lnTo>
                    <a:pt x="641731" y="7620"/>
                  </a:lnTo>
                  <a:lnTo>
                    <a:pt x="643254" y="0"/>
                  </a:lnTo>
                  <a:close/>
                </a:path>
              </a:pathLst>
            </a:custGeom>
            <a:solidFill>
              <a:srgbClr val="80D1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" name="object 445"/>
            <p:cNvSpPr/>
            <p:nvPr/>
          </p:nvSpPr>
          <p:spPr>
            <a:xfrm>
              <a:off x="7153529" y="2806699"/>
              <a:ext cx="640080" cy="7620"/>
            </a:xfrm>
            <a:custGeom>
              <a:avLst/>
              <a:gdLst/>
              <a:ahLst/>
              <a:cxnLst/>
              <a:rect l="l" t="t" r="r" b="b"/>
              <a:pathLst>
                <a:path w="640079" h="7619">
                  <a:moveTo>
                    <a:pt x="639699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838" y="5080"/>
                  </a:lnTo>
                  <a:lnTo>
                    <a:pt x="838" y="7620"/>
                  </a:lnTo>
                  <a:lnTo>
                    <a:pt x="638784" y="7620"/>
                  </a:lnTo>
                  <a:lnTo>
                    <a:pt x="638784" y="5080"/>
                  </a:lnTo>
                  <a:lnTo>
                    <a:pt x="639699" y="5080"/>
                  </a:lnTo>
                  <a:lnTo>
                    <a:pt x="639699" y="0"/>
                  </a:lnTo>
                  <a:close/>
                </a:path>
              </a:pathLst>
            </a:custGeom>
            <a:solidFill>
              <a:srgbClr val="7CD2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" name="object 446"/>
            <p:cNvSpPr/>
            <p:nvPr/>
          </p:nvSpPr>
          <p:spPr>
            <a:xfrm>
              <a:off x="7154845" y="2814319"/>
              <a:ext cx="637540" cy="7620"/>
            </a:xfrm>
            <a:custGeom>
              <a:avLst/>
              <a:gdLst/>
              <a:ahLst/>
              <a:cxnLst/>
              <a:rect l="l" t="t" r="r" b="b"/>
              <a:pathLst>
                <a:path w="637540" h="7619">
                  <a:moveTo>
                    <a:pt x="637072" y="0"/>
                  </a:moveTo>
                  <a:lnTo>
                    <a:pt x="0" y="0"/>
                  </a:lnTo>
                  <a:lnTo>
                    <a:pt x="2807" y="7619"/>
                  </a:lnTo>
                  <a:lnTo>
                    <a:pt x="634665" y="7619"/>
                  </a:lnTo>
                  <a:lnTo>
                    <a:pt x="637072" y="0"/>
                  </a:lnTo>
                  <a:close/>
                </a:path>
              </a:pathLst>
            </a:custGeom>
            <a:solidFill>
              <a:srgbClr val="77D4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" name="object 447"/>
            <p:cNvSpPr/>
            <p:nvPr/>
          </p:nvSpPr>
          <p:spPr>
            <a:xfrm>
              <a:off x="7157185" y="2820669"/>
              <a:ext cx="633095" cy="8890"/>
            </a:xfrm>
            <a:custGeom>
              <a:avLst/>
              <a:gdLst/>
              <a:ahLst/>
              <a:cxnLst/>
              <a:rect l="l" t="t" r="r" b="b"/>
              <a:pathLst>
                <a:path w="633095" h="8889">
                  <a:moveTo>
                    <a:pt x="632727" y="0"/>
                  </a:moveTo>
                  <a:lnTo>
                    <a:pt x="0" y="0"/>
                  </a:lnTo>
                  <a:lnTo>
                    <a:pt x="3275" y="8889"/>
                  </a:lnTo>
                  <a:lnTo>
                    <a:pt x="629920" y="8889"/>
                  </a:lnTo>
                  <a:lnTo>
                    <a:pt x="632727" y="0"/>
                  </a:lnTo>
                  <a:close/>
                </a:path>
              </a:pathLst>
            </a:custGeom>
            <a:solidFill>
              <a:srgbClr val="73D5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" name="object 448"/>
            <p:cNvSpPr/>
            <p:nvPr/>
          </p:nvSpPr>
          <p:spPr>
            <a:xfrm>
              <a:off x="7159992" y="2828289"/>
              <a:ext cx="628015" cy="7620"/>
            </a:xfrm>
            <a:custGeom>
              <a:avLst/>
              <a:gdLst/>
              <a:ahLst/>
              <a:cxnLst/>
              <a:rect l="l" t="t" r="r" b="b"/>
              <a:pathLst>
                <a:path w="628015" h="7619">
                  <a:moveTo>
                    <a:pt x="627513" y="0"/>
                  </a:moveTo>
                  <a:lnTo>
                    <a:pt x="0" y="0"/>
                  </a:lnTo>
                  <a:lnTo>
                    <a:pt x="2807" y="7620"/>
                  </a:lnTo>
                  <a:lnTo>
                    <a:pt x="625107" y="7620"/>
                  </a:lnTo>
                  <a:lnTo>
                    <a:pt x="627513" y="0"/>
                  </a:lnTo>
                  <a:close/>
                </a:path>
              </a:pathLst>
            </a:custGeom>
            <a:solidFill>
              <a:srgbClr val="6FD6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" name="object 449"/>
            <p:cNvSpPr/>
            <p:nvPr/>
          </p:nvSpPr>
          <p:spPr>
            <a:xfrm>
              <a:off x="7162800" y="2835909"/>
              <a:ext cx="622300" cy="7620"/>
            </a:xfrm>
            <a:custGeom>
              <a:avLst/>
              <a:gdLst/>
              <a:ahLst/>
              <a:cxnLst/>
              <a:rect l="l" t="t" r="r" b="b"/>
              <a:pathLst>
                <a:path w="622300" h="7619">
                  <a:moveTo>
                    <a:pt x="622300" y="0"/>
                  </a:moveTo>
                  <a:lnTo>
                    <a:pt x="0" y="0"/>
                  </a:lnTo>
                  <a:lnTo>
                    <a:pt x="3585" y="7619"/>
                  </a:lnTo>
                  <a:lnTo>
                    <a:pt x="618265" y="7619"/>
                  </a:lnTo>
                  <a:lnTo>
                    <a:pt x="622300" y="0"/>
                  </a:lnTo>
                  <a:close/>
                </a:path>
              </a:pathLst>
            </a:custGeom>
            <a:solidFill>
              <a:srgbClr val="6BD7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" name="object 450"/>
            <p:cNvSpPr/>
            <p:nvPr/>
          </p:nvSpPr>
          <p:spPr>
            <a:xfrm>
              <a:off x="7166385" y="2843529"/>
              <a:ext cx="614680" cy="7620"/>
            </a:xfrm>
            <a:custGeom>
              <a:avLst/>
              <a:gdLst/>
              <a:ahLst/>
              <a:cxnLst/>
              <a:rect l="l" t="t" r="r" b="b"/>
              <a:pathLst>
                <a:path w="614679" h="7619">
                  <a:moveTo>
                    <a:pt x="614680" y="0"/>
                  </a:moveTo>
                  <a:lnTo>
                    <a:pt x="0" y="0"/>
                  </a:lnTo>
                  <a:lnTo>
                    <a:pt x="3585" y="7620"/>
                  </a:lnTo>
                  <a:lnTo>
                    <a:pt x="610645" y="7620"/>
                  </a:lnTo>
                  <a:lnTo>
                    <a:pt x="614680" y="0"/>
                  </a:lnTo>
                  <a:close/>
                </a:path>
              </a:pathLst>
            </a:custGeom>
            <a:solidFill>
              <a:srgbClr val="67D8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" name="object 451"/>
            <p:cNvSpPr/>
            <p:nvPr/>
          </p:nvSpPr>
          <p:spPr>
            <a:xfrm>
              <a:off x="7169374" y="2849879"/>
              <a:ext cx="608330" cy="8890"/>
            </a:xfrm>
            <a:custGeom>
              <a:avLst/>
              <a:gdLst/>
              <a:ahLst/>
              <a:cxnLst/>
              <a:rect l="l" t="t" r="r" b="b"/>
              <a:pathLst>
                <a:path w="608329" h="8889">
                  <a:moveTo>
                    <a:pt x="608330" y="0"/>
                  </a:moveTo>
                  <a:lnTo>
                    <a:pt x="0" y="0"/>
                  </a:lnTo>
                  <a:lnTo>
                    <a:pt x="3585" y="7620"/>
                  </a:lnTo>
                  <a:lnTo>
                    <a:pt x="4387" y="8890"/>
                  </a:lnTo>
                  <a:lnTo>
                    <a:pt x="603560" y="8890"/>
                  </a:lnTo>
                  <a:lnTo>
                    <a:pt x="604295" y="7620"/>
                  </a:lnTo>
                  <a:lnTo>
                    <a:pt x="608330" y="0"/>
                  </a:lnTo>
                  <a:close/>
                </a:path>
              </a:pathLst>
            </a:custGeom>
            <a:solidFill>
              <a:srgbClr val="63D9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" name="object 452"/>
            <p:cNvSpPr/>
            <p:nvPr/>
          </p:nvSpPr>
          <p:spPr>
            <a:xfrm>
              <a:off x="7201725" y="2900679"/>
              <a:ext cx="543560" cy="8890"/>
            </a:xfrm>
            <a:custGeom>
              <a:avLst/>
              <a:gdLst/>
              <a:ahLst/>
              <a:cxnLst/>
              <a:rect l="l" t="t" r="r" b="b"/>
              <a:pathLst>
                <a:path w="543559" h="8889">
                  <a:moveTo>
                    <a:pt x="543204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4254" y="1270"/>
                  </a:lnTo>
                  <a:lnTo>
                    <a:pt x="4254" y="8890"/>
                  </a:lnTo>
                  <a:lnTo>
                    <a:pt x="538924" y="8890"/>
                  </a:lnTo>
                  <a:lnTo>
                    <a:pt x="538924" y="1270"/>
                  </a:lnTo>
                  <a:lnTo>
                    <a:pt x="543204" y="1270"/>
                  </a:lnTo>
                  <a:lnTo>
                    <a:pt x="543204" y="0"/>
                  </a:lnTo>
                  <a:close/>
                </a:path>
              </a:pathLst>
            </a:custGeom>
            <a:solidFill>
              <a:srgbClr val="46E1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" name="object 453"/>
            <p:cNvSpPr/>
            <p:nvPr/>
          </p:nvSpPr>
          <p:spPr>
            <a:xfrm>
              <a:off x="7208520" y="2908299"/>
              <a:ext cx="529590" cy="8890"/>
            </a:xfrm>
            <a:custGeom>
              <a:avLst/>
              <a:gdLst/>
              <a:ahLst/>
              <a:cxnLst/>
              <a:rect l="l" t="t" r="r" b="b"/>
              <a:pathLst>
                <a:path w="529590" h="8889">
                  <a:moveTo>
                    <a:pt x="529589" y="0"/>
                  </a:moveTo>
                  <a:lnTo>
                    <a:pt x="0" y="0"/>
                  </a:lnTo>
                  <a:lnTo>
                    <a:pt x="8889" y="8889"/>
                  </a:lnTo>
                  <a:lnTo>
                    <a:pt x="520699" y="8889"/>
                  </a:lnTo>
                  <a:lnTo>
                    <a:pt x="529589" y="0"/>
                  </a:lnTo>
                  <a:close/>
                </a:path>
              </a:pathLst>
            </a:custGeom>
            <a:solidFill>
              <a:srgbClr val="42E2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" name="object 454"/>
            <p:cNvSpPr/>
            <p:nvPr/>
          </p:nvSpPr>
          <p:spPr>
            <a:xfrm>
              <a:off x="7216140" y="2915919"/>
              <a:ext cx="514350" cy="7620"/>
            </a:xfrm>
            <a:custGeom>
              <a:avLst/>
              <a:gdLst/>
              <a:ahLst/>
              <a:cxnLst/>
              <a:rect l="l" t="t" r="r" b="b"/>
              <a:pathLst>
                <a:path w="514350" h="7619">
                  <a:moveTo>
                    <a:pt x="514349" y="0"/>
                  </a:moveTo>
                  <a:lnTo>
                    <a:pt x="0" y="0"/>
                  </a:lnTo>
                  <a:lnTo>
                    <a:pt x="5079" y="5079"/>
                  </a:lnTo>
                  <a:lnTo>
                    <a:pt x="7982" y="7619"/>
                  </a:lnTo>
                  <a:lnTo>
                    <a:pt x="506367" y="7619"/>
                  </a:lnTo>
                  <a:lnTo>
                    <a:pt x="509269" y="5079"/>
                  </a:lnTo>
                  <a:lnTo>
                    <a:pt x="514349" y="0"/>
                  </a:lnTo>
                  <a:close/>
                </a:path>
              </a:pathLst>
            </a:custGeom>
            <a:solidFill>
              <a:srgbClr val="3DE3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" name="object 455"/>
            <p:cNvSpPr/>
            <p:nvPr/>
          </p:nvSpPr>
          <p:spPr>
            <a:xfrm>
              <a:off x="7224122" y="2923539"/>
              <a:ext cx="498475" cy="7620"/>
            </a:xfrm>
            <a:custGeom>
              <a:avLst/>
              <a:gdLst/>
              <a:ahLst/>
              <a:cxnLst/>
              <a:rect l="l" t="t" r="r" b="b"/>
              <a:pathLst>
                <a:path w="498475" h="7619">
                  <a:moveTo>
                    <a:pt x="498384" y="0"/>
                  </a:moveTo>
                  <a:lnTo>
                    <a:pt x="0" y="0"/>
                  </a:lnTo>
                  <a:lnTo>
                    <a:pt x="8708" y="7620"/>
                  </a:lnTo>
                  <a:lnTo>
                    <a:pt x="489675" y="7620"/>
                  </a:lnTo>
                  <a:lnTo>
                    <a:pt x="498384" y="0"/>
                  </a:lnTo>
                  <a:close/>
                </a:path>
              </a:pathLst>
            </a:custGeom>
            <a:solidFill>
              <a:srgbClr val="39E4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" name="object 456"/>
            <p:cNvSpPr/>
            <p:nvPr/>
          </p:nvSpPr>
          <p:spPr>
            <a:xfrm>
              <a:off x="7231380" y="2929889"/>
              <a:ext cx="483870" cy="8890"/>
            </a:xfrm>
            <a:custGeom>
              <a:avLst/>
              <a:gdLst/>
              <a:ahLst/>
              <a:cxnLst/>
              <a:rect l="l" t="t" r="r" b="b"/>
              <a:pathLst>
                <a:path w="483870" h="8889">
                  <a:moveTo>
                    <a:pt x="483869" y="0"/>
                  </a:moveTo>
                  <a:lnTo>
                    <a:pt x="0" y="0"/>
                  </a:lnTo>
                  <a:lnTo>
                    <a:pt x="10159" y="8889"/>
                  </a:lnTo>
                  <a:lnTo>
                    <a:pt x="473709" y="8889"/>
                  </a:lnTo>
                  <a:lnTo>
                    <a:pt x="483869" y="0"/>
                  </a:lnTo>
                  <a:close/>
                </a:path>
              </a:pathLst>
            </a:custGeom>
            <a:solidFill>
              <a:srgbClr val="35E6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" name="object 457"/>
            <p:cNvSpPr/>
            <p:nvPr/>
          </p:nvSpPr>
          <p:spPr>
            <a:xfrm>
              <a:off x="7240803" y="2937509"/>
              <a:ext cx="465455" cy="8890"/>
            </a:xfrm>
            <a:custGeom>
              <a:avLst/>
              <a:gdLst/>
              <a:ahLst/>
              <a:cxnLst/>
              <a:rect l="l" t="t" r="r" b="b"/>
              <a:pathLst>
                <a:path w="465454" h="8889">
                  <a:moveTo>
                    <a:pt x="46501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451" y="1270"/>
                  </a:lnTo>
                  <a:lnTo>
                    <a:pt x="6451" y="8890"/>
                  </a:lnTo>
                  <a:lnTo>
                    <a:pt x="458889" y="8890"/>
                  </a:lnTo>
                  <a:lnTo>
                    <a:pt x="458889" y="1270"/>
                  </a:lnTo>
                  <a:lnTo>
                    <a:pt x="465010" y="1270"/>
                  </a:lnTo>
                  <a:lnTo>
                    <a:pt x="465010" y="0"/>
                  </a:lnTo>
                  <a:close/>
                </a:path>
              </a:pathLst>
            </a:custGeom>
            <a:solidFill>
              <a:srgbClr val="31E7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" name="object 458"/>
            <p:cNvSpPr/>
            <p:nvPr/>
          </p:nvSpPr>
          <p:spPr>
            <a:xfrm>
              <a:off x="7251065" y="2945129"/>
              <a:ext cx="445134" cy="7620"/>
            </a:xfrm>
            <a:custGeom>
              <a:avLst/>
              <a:gdLst/>
              <a:ahLst/>
              <a:cxnLst/>
              <a:rect l="l" t="t" r="r" b="b"/>
              <a:pathLst>
                <a:path w="445134" h="7619">
                  <a:moveTo>
                    <a:pt x="445029" y="0"/>
                  </a:moveTo>
                  <a:lnTo>
                    <a:pt x="0" y="0"/>
                  </a:lnTo>
                  <a:lnTo>
                    <a:pt x="11429" y="7620"/>
                  </a:lnTo>
                  <a:lnTo>
                    <a:pt x="434234" y="7620"/>
                  </a:lnTo>
                  <a:lnTo>
                    <a:pt x="445029" y="0"/>
                  </a:lnTo>
                  <a:close/>
                </a:path>
              </a:pathLst>
            </a:custGeom>
            <a:solidFill>
              <a:srgbClr val="2DE8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" name="object 459"/>
            <p:cNvSpPr/>
            <p:nvPr/>
          </p:nvSpPr>
          <p:spPr>
            <a:xfrm>
              <a:off x="7262495" y="2952749"/>
              <a:ext cx="422909" cy="7620"/>
            </a:xfrm>
            <a:custGeom>
              <a:avLst/>
              <a:gdLst/>
              <a:ahLst/>
              <a:cxnLst/>
              <a:rect l="l" t="t" r="r" b="b"/>
              <a:pathLst>
                <a:path w="422909" h="7619">
                  <a:moveTo>
                    <a:pt x="422804" y="0"/>
                  </a:moveTo>
                  <a:lnTo>
                    <a:pt x="0" y="0"/>
                  </a:lnTo>
                  <a:lnTo>
                    <a:pt x="1904" y="1270"/>
                  </a:lnTo>
                  <a:lnTo>
                    <a:pt x="12488" y="7620"/>
                  </a:lnTo>
                  <a:lnTo>
                    <a:pt x="410421" y="7620"/>
                  </a:lnTo>
                  <a:lnTo>
                    <a:pt x="421004" y="1270"/>
                  </a:lnTo>
                  <a:lnTo>
                    <a:pt x="422804" y="0"/>
                  </a:lnTo>
                  <a:close/>
                </a:path>
              </a:pathLst>
            </a:custGeom>
            <a:solidFill>
              <a:srgbClr val="29E9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" name="object 460"/>
            <p:cNvSpPr/>
            <p:nvPr/>
          </p:nvSpPr>
          <p:spPr>
            <a:xfrm>
              <a:off x="7393940" y="3003549"/>
              <a:ext cx="158750" cy="6350"/>
            </a:xfrm>
            <a:custGeom>
              <a:avLst/>
              <a:gdLst/>
              <a:ahLst/>
              <a:cxnLst/>
              <a:rect l="l" t="t" r="r" b="b"/>
              <a:pathLst>
                <a:path w="158750" h="6350">
                  <a:moveTo>
                    <a:pt x="158750" y="0"/>
                  </a:moveTo>
                  <a:lnTo>
                    <a:pt x="0" y="0"/>
                  </a:lnTo>
                  <a:lnTo>
                    <a:pt x="12700" y="2539"/>
                  </a:lnTo>
                  <a:lnTo>
                    <a:pt x="45719" y="6350"/>
                  </a:lnTo>
                  <a:lnTo>
                    <a:pt x="113029" y="6350"/>
                  </a:lnTo>
                  <a:lnTo>
                    <a:pt x="146050" y="2539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0CF1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" name="object 461"/>
            <p:cNvSpPr/>
            <p:nvPr/>
          </p:nvSpPr>
          <p:spPr>
            <a:xfrm>
              <a:off x="7148830" y="2508249"/>
              <a:ext cx="651510" cy="501650"/>
            </a:xfrm>
            <a:custGeom>
              <a:avLst/>
              <a:gdLst/>
              <a:ahLst/>
              <a:cxnLst/>
              <a:rect l="l" t="t" r="r" b="b"/>
              <a:pathLst>
                <a:path w="651509" h="501650">
                  <a:moveTo>
                    <a:pt x="325120" y="0"/>
                  </a:moveTo>
                  <a:lnTo>
                    <a:pt x="378971" y="3199"/>
                  </a:lnTo>
                  <a:lnTo>
                    <a:pt x="429646" y="12486"/>
                  </a:lnTo>
                  <a:lnTo>
                    <a:pt x="476556" y="27397"/>
                  </a:lnTo>
                  <a:lnTo>
                    <a:pt x="519115" y="47467"/>
                  </a:lnTo>
                  <a:lnTo>
                    <a:pt x="556736" y="72231"/>
                  </a:lnTo>
                  <a:lnTo>
                    <a:pt x="588832" y="101224"/>
                  </a:lnTo>
                  <a:lnTo>
                    <a:pt x="614818" y="133981"/>
                  </a:lnTo>
                  <a:lnTo>
                    <a:pt x="634105" y="170037"/>
                  </a:lnTo>
                  <a:lnTo>
                    <a:pt x="646108" y="208928"/>
                  </a:lnTo>
                  <a:lnTo>
                    <a:pt x="650240" y="250189"/>
                  </a:lnTo>
                  <a:lnTo>
                    <a:pt x="646108" y="291795"/>
                  </a:lnTo>
                  <a:lnTo>
                    <a:pt x="634105" y="330962"/>
                  </a:lnTo>
                  <a:lnTo>
                    <a:pt x="614818" y="367233"/>
                  </a:lnTo>
                  <a:lnTo>
                    <a:pt x="588832" y="400151"/>
                  </a:lnTo>
                  <a:lnTo>
                    <a:pt x="556736" y="429260"/>
                  </a:lnTo>
                  <a:lnTo>
                    <a:pt x="519115" y="454101"/>
                  </a:lnTo>
                  <a:lnTo>
                    <a:pt x="476556" y="474218"/>
                  </a:lnTo>
                  <a:lnTo>
                    <a:pt x="429646" y="489153"/>
                  </a:lnTo>
                  <a:lnTo>
                    <a:pt x="378971" y="498449"/>
                  </a:lnTo>
                  <a:lnTo>
                    <a:pt x="325120" y="501650"/>
                  </a:lnTo>
                  <a:lnTo>
                    <a:pt x="271268" y="498449"/>
                  </a:lnTo>
                  <a:lnTo>
                    <a:pt x="220593" y="489153"/>
                  </a:lnTo>
                  <a:lnTo>
                    <a:pt x="173683" y="474217"/>
                  </a:lnTo>
                  <a:lnTo>
                    <a:pt x="131124" y="454101"/>
                  </a:lnTo>
                  <a:lnTo>
                    <a:pt x="93503" y="429259"/>
                  </a:lnTo>
                  <a:lnTo>
                    <a:pt x="61407" y="400151"/>
                  </a:lnTo>
                  <a:lnTo>
                    <a:pt x="35421" y="367233"/>
                  </a:lnTo>
                  <a:lnTo>
                    <a:pt x="16134" y="330961"/>
                  </a:lnTo>
                  <a:lnTo>
                    <a:pt x="4131" y="291795"/>
                  </a:lnTo>
                  <a:lnTo>
                    <a:pt x="0" y="250189"/>
                  </a:lnTo>
                  <a:lnTo>
                    <a:pt x="4131" y="208928"/>
                  </a:lnTo>
                  <a:lnTo>
                    <a:pt x="16134" y="170037"/>
                  </a:lnTo>
                  <a:lnTo>
                    <a:pt x="35421" y="133981"/>
                  </a:lnTo>
                  <a:lnTo>
                    <a:pt x="61407" y="101224"/>
                  </a:lnTo>
                  <a:lnTo>
                    <a:pt x="93503" y="72231"/>
                  </a:lnTo>
                  <a:lnTo>
                    <a:pt x="131124" y="47467"/>
                  </a:lnTo>
                  <a:lnTo>
                    <a:pt x="173683" y="27397"/>
                  </a:lnTo>
                  <a:lnTo>
                    <a:pt x="220593" y="12486"/>
                  </a:lnTo>
                  <a:lnTo>
                    <a:pt x="271268" y="3199"/>
                  </a:lnTo>
                  <a:lnTo>
                    <a:pt x="325120" y="0"/>
                  </a:lnTo>
                  <a:close/>
                </a:path>
                <a:path w="651509" h="501650">
                  <a:moveTo>
                    <a:pt x="0" y="0"/>
                  </a:moveTo>
                  <a:lnTo>
                    <a:pt x="0" y="0"/>
                  </a:lnTo>
                </a:path>
                <a:path w="651509" h="501650">
                  <a:moveTo>
                    <a:pt x="651510" y="501650"/>
                  </a:moveTo>
                  <a:lnTo>
                    <a:pt x="651510" y="50165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2" name="object 462"/>
          <p:cNvSpPr txBox="1"/>
          <p:nvPr/>
        </p:nvSpPr>
        <p:spPr>
          <a:xfrm>
            <a:off x="5367468" y="2418079"/>
            <a:ext cx="2974975" cy="664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ts val="2515"/>
              </a:lnSpc>
              <a:spcBef>
                <a:spcPts val="100"/>
              </a:spcBef>
            </a:pPr>
            <a:r>
              <a:rPr sz="2400" u="dbl" dirty="0">
                <a:solidFill>
                  <a:srgbClr val="FF3300"/>
                </a:solidFill>
                <a:uFill>
                  <a:solidFill>
                    <a:srgbClr val="2FE71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u="dbl" spc="185" dirty="0">
                <a:solidFill>
                  <a:srgbClr val="FF3300"/>
                </a:solidFill>
                <a:uFill>
                  <a:solidFill>
                    <a:srgbClr val="2FE71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dbl" dirty="0">
                <a:solidFill>
                  <a:srgbClr val="FF3300"/>
                </a:solidFill>
                <a:uFill>
                  <a:solidFill>
                    <a:srgbClr val="2FE71F"/>
                  </a:solidFill>
                </a:uFill>
                <a:latin typeface="Arial"/>
                <a:cs typeface="Arial"/>
              </a:rPr>
              <a:t>8</a:t>
            </a:r>
            <a:endParaRPr sz="2400">
              <a:latin typeface="Arial"/>
              <a:cs typeface="Arial"/>
            </a:endParaRPr>
          </a:p>
          <a:p>
            <a:pPr marL="496570">
              <a:lnSpc>
                <a:spcPts val="2515"/>
              </a:lnSpc>
              <a:tabLst>
                <a:tab pos="1123950" algn="l"/>
                <a:tab pos="1360805" algn="l"/>
                <a:tab pos="1805305" algn="l"/>
                <a:tab pos="2021205" algn="l"/>
                <a:tab pos="2371090" algn="l"/>
                <a:tab pos="2585085" algn="l"/>
              </a:tabLst>
            </a:pPr>
            <a:r>
              <a:rPr sz="2400" u="dbl" strike="dblStrike" dirty="0">
                <a:solidFill>
                  <a:srgbClr val="FF3300"/>
                </a:solidFill>
                <a:uFill>
                  <a:solidFill>
                    <a:srgbClr val="75D83A"/>
                  </a:solidFill>
                </a:uFill>
                <a:latin typeface="Times New Roman"/>
                <a:cs typeface="Times New Roman"/>
              </a:rPr>
              <a:t>  </a:t>
            </a:r>
            <a:r>
              <a:rPr sz="2400" b="1" u="dbl" strike="dblStrike" spc="-5" dirty="0">
                <a:solidFill>
                  <a:srgbClr val="FF3300"/>
                </a:solidFill>
                <a:uFill>
                  <a:solidFill>
                    <a:srgbClr val="75D83A"/>
                  </a:solidFill>
                </a:uFill>
                <a:latin typeface="Arial"/>
                <a:cs typeface="Arial"/>
              </a:rPr>
              <a:t>40</a:t>
            </a:r>
            <a:r>
              <a:rPr sz="2400" b="1" strike="noStrike" spc="-5" dirty="0">
                <a:solidFill>
                  <a:srgbClr val="FF3300"/>
                </a:solidFill>
                <a:latin typeface="Arial"/>
                <a:cs typeface="Arial"/>
              </a:rPr>
              <a:t>	</a:t>
            </a:r>
            <a:r>
              <a:rPr sz="3600" b="1" u="dbl" strike="noStrike" spc="-7" baseline="24305" dirty="0">
                <a:solidFill>
                  <a:srgbClr val="FF3300"/>
                </a:solidFill>
                <a:uFill>
                  <a:solidFill>
                    <a:srgbClr val="5DDB11"/>
                  </a:solidFill>
                </a:uFill>
                <a:latin typeface="Arial"/>
                <a:cs typeface="Arial"/>
              </a:rPr>
              <a:t> 	</a:t>
            </a:r>
            <a:r>
              <a:rPr sz="3600" b="1" u="dbl" strike="noStrike" baseline="24305" dirty="0">
                <a:solidFill>
                  <a:srgbClr val="FF3300"/>
                </a:solidFill>
                <a:uFill>
                  <a:solidFill>
                    <a:srgbClr val="5DDB11"/>
                  </a:solidFill>
                </a:uFill>
                <a:latin typeface="Arial"/>
                <a:cs typeface="Arial"/>
              </a:rPr>
              <a:t>8</a:t>
            </a:r>
            <a:r>
              <a:rPr sz="3600" b="1" strike="noStrike" baseline="24305" dirty="0">
                <a:solidFill>
                  <a:srgbClr val="FF3300"/>
                </a:solidFill>
                <a:latin typeface="Arial"/>
                <a:cs typeface="Arial"/>
              </a:rPr>
              <a:t>	</a:t>
            </a:r>
            <a:r>
              <a:rPr sz="3600" b="1" u="dbl" strike="noStrike" baseline="23148" dirty="0">
                <a:solidFill>
                  <a:srgbClr val="FF3300"/>
                </a:solidFill>
                <a:uFill>
                  <a:solidFill>
                    <a:srgbClr val="5FDA11"/>
                  </a:solidFill>
                </a:uFill>
                <a:latin typeface="Arial"/>
                <a:cs typeface="Arial"/>
              </a:rPr>
              <a:t> 	8</a:t>
            </a:r>
            <a:r>
              <a:rPr sz="3600" b="1" strike="noStrike" baseline="23148" dirty="0">
                <a:solidFill>
                  <a:srgbClr val="FF3300"/>
                </a:solidFill>
                <a:latin typeface="Arial"/>
                <a:cs typeface="Arial"/>
              </a:rPr>
              <a:t>	</a:t>
            </a:r>
            <a:r>
              <a:rPr sz="3600" b="1" u="sng" strike="noStrike" baseline="1157" dirty="0">
                <a:solidFill>
                  <a:srgbClr val="FF3300"/>
                </a:solidFill>
                <a:uFill>
                  <a:solidFill>
                    <a:srgbClr val="67D80E"/>
                  </a:solidFill>
                </a:uFill>
                <a:latin typeface="Arial"/>
                <a:cs typeface="Arial"/>
              </a:rPr>
              <a:t> 	</a:t>
            </a:r>
            <a:r>
              <a:rPr sz="3600" b="1" u="sng" strike="noStrike" spc="-7" baseline="1157" dirty="0">
                <a:solidFill>
                  <a:srgbClr val="FF3300"/>
                </a:solidFill>
                <a:uFill>
                  <a:solidFill>
                    <a:srgbClr val="67D80E"/>
                  </a:solidFill>
                </a:uFill>
                <a:latin typeface="Arial"/>
                <a:cs typeface="Arial"/>
              </a:rPr>
              <a:t>40</a:t>
            </a:r>
            <a:endParaRPr sz="3600" baseline="1157">
              <a:latin typeface="Arial"/>
              <a:cs typeface="Arial"/>
            </a:endParaRPr>
          </a:p>
        </p:txBody>
      </p:sp>
      <p:sp>
        <p:nvSpPr>
          <p:cNvPr id="463" name="object 463"/>
          <p:cNvSpPr txBox="1"/>
          <p:nvPr/>
        </p:nvSpPr>
        <p:spPr>
          <a:xfrm>
            <a:off x="4834890" y="1981200"/>
            <a:ext cx="1203325" cy="764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1610">
              <a:lnSpc>
                <a:spcPct val="100000"/>
              </a:lnSpc>
              <a:spcBef>
                <a:spcPts val="100"/>
              </a:spcBef>
              <a:tabLst>
                <a:tab pos="574675" algn="l"/>
                <a:tab pos="1189990" algn="l"/>
              </a:tabLst>
            </a:pPr>
            <a:r>
              <a:rPr sz="2400" b="1" dirty="0">
                <a:solidFill>
                  <a:srgbClr val="FF3300"/>
                </a:solidFill>
                <a:latin typeface="Arial"/>
                <a:cs typeface="Arial"/>
              </a:rPr>
              <a:t>3	</a:t>
            </a:r>
            <a:r>
              <a:rPr sz="2400" u="dbl" dirty="0">
                <a:solidFill>
                  <a:srgbClr val="FF3300"/>
                </a:solidFill>
                <a:uFill>
                  <a:solidFill>
                    <a:srgbClr val="2DE921"/>
                  </a:solidFill>
                </a:uFill>
                <a:latin typeface="Times New Roman"/>
                <a:cs typeface="Times New Roman"/>
              </a:rPr>
              <a:t> 	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2400" b="1" spc="-5" dirty="0">
                <a:solidFill>
                  <a:srgbClr val="FF3300"/>
                </a:solidFill>
                <a:latin typeface="Arial"/>
                <a:cs typeface="Arial"/>
              </a:rPr>
              <a:t>13</a:t>
            </a:r>
            <a:endParaRPr sz="2400">
              <a:latin typeface="Arial"/>
              <a:cs typeface="Arial"/>
            </a:endParaRPr>
          </a:p>
        </p:txBody>
      </p:sp>
      <p:sp>
        <p:nvSpPr>
          <p:cNvPr id="464" name="object 464"/>
          <p:cNvSpPr txBox="1"/>
          <p:nvPr/>
        </p:nvSpPr>
        <p:spPr>
          <a:xfrm>
            <a:off x="5326379" y="2889250"/>
            <a:ext cx="3638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3300"/>
                </a:solidFill>
                <a:latin typeface="Arial"/>
                <a:cs typeface="Arial"/>
              </a:rPr>
              <a:t>1</a:t>
            </a:r>
            <a:r>
              <a:rPr sz="2400" b="1" dirty="0">
                <a:solidFill>
                  <a:srgbClr val="FF3300"/>
                </a:solidFill>
                <a:latin typeface="Arial"/>
                <a:cs typeface="Arial"/>
              </a:rPr>
              <a:t>0</a:t>
            </a:r>
            <a:endParaRPr sz="2400">
              <a:latin typeface="Arial"/>
              <a:cs typeface="Arial"/>
            </a:endParaRPr>
          </a:p>
        </p:txBody>
      </p:sp>
      <p:sp>
        <p:nvSpPr>
          <p:cNvPr id="465" name="object 465"/>
          <p:cNvSpPr txBox="1"/>
          <p:nvPr/>
        </p:nvSpPr>
        <p:spPr>
          <a:xfrm>
            <a:off x="5233670" y="5198109"/>
            <a:ext cx="28924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0" dirty="0">
                <a:solidFill>
                  <a:srgbClr val="52143D"/>
                </a:solidFill>
                <a:latin typeface="Arial"/>
                <a:cs typeface="Arial"/>
              </a:rPr>
              <a:t>То </a:t>
            </a:r>
            <a:r>
              <a:rPr sz="2800" b="1" dirty="0">
                <a:solidFill>
                  <a:srgbClr val="52143D"/>
                </a:solidFill>
                <a:latin typeface="Arial"/>
                <a:cs typeface="Arial"/>
              </a:rPr>
              <a:t>је</a:t>
            </a:r>
            <a:r>
              <a:rPr sz="2800" b="1" spc="-55" dirty="0">
                <a:solidFill>
                  <a:srgbClr val="52143D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52143D"/>
                </a:solidFill>
                <a:latin typeface="Arial"/>
                <a:cs typeface="Arial"/>
              </a:rPr>
              <a:t>гусеница!!!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29479" y="2461259"/>
            <a:ext cx="3803015" cy="1915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9740" marR="212090" algn="ctr">
              <a:lnSpc>
                <a:spcPct val="100000"/>
              </a:lnSpc>
              <a:spcBef>
                <a:spcPts val="100"/>
              </a:spcBef>
            </a:pPr>
            <a:r>
              <a:rPr sz="2400" i="0" spc="-10" dirty="0">
                <a:solidFill>
                  <a:srgbClr val="DD2900"/>
                </a:solidFill>
                <a:latin typeface="Arial"/>
                <a:cs typeface="Arial"/>
              </a:rPr>
              <a:t>Гусеница </a:t>
            </a:r>
            <a:r>
              <a:rPr sz="2400" i="0" dirty="0">
                <a:solidFill>
                  <a:srgbClr val="DD2900"/>
                </a:solidFill>
                <a:latin typeface="Arial"/>
                <a:cs typeface="Arial"/>
              </a:rPr>
              <a:t>је,</a:t>
            </a:r>
            <a:r>
              <a:rPr sz="2400" i="0" spc="-60" dirty="0">
                <a:solidFill>
                  <a:srgbClr val="DD2900"/>
                </a:solidFill>
                <a:latin typeface="Arial"/>
                <a:cs typeface="Arial"/>
              </a:rPr>
              <a:t> </a:t>
            </a:r>
            <a:r>
              <a:rPr sz="2400" i="0" spc="-15" dirty="0">
                <a:solidFill>
                  <a:srgbClr val="DD2900"/>
                </a:solidFill>
                <a:latin typeface="Arial"/>
                <a:cs typeface="Arial"/>
              </a:rPr>
              <a:t>уствари  </a:t>
            </a:r>
            <a:r>
              <a:rPr sz="2400" i="0" spc="-10" dirty="0">
                <a:solidFill>
                  <a:srgbClr val="DD2900"/>
                </a:solidFill>
                <a:latin typeface="Arial"/>
                <a:cs typeface="Arial"/>
              </a:rPr>
              <a:t>ларва лептира.</a:t>
            </a:r>
            <a:endParaRPr sz="2400">
              <a:latin typeface="Arial"/>
              <a:cs typeface="Arial"/>
            </a:endParaRPr>
          </a:p>
          <a:p>
            <a:pPr marL="12065" marR="5080" indent="-15240" algn="ctr">
              <a:lnSpc>
                <a:spcPct val="100000"/>
              </a:lnSpc>
            </a:pPr>
            <a:r>
              <a:rPr sz="2400" i="0" dirty="0">
                <a:solidFill>
                  <a:srgbClr val="DD2900"/>
                </a:solidFill>
                <a:latin typeface="Arial"/>
                <a:cs typeface="Arial"/>
              </a:rPr>
              <a:t>Од </a:t>
            </a:r>
            <a:r>
              <a:rPr sz="2400" i="0" spc="-10" dirty="0">
                <a:solidFill>
                  <a:srgbClr val="DD2900"/>
                </a:solidFill>
                <a:latin typeface="Arial"/>
                <a:cs typeface="Arial"/>
              </a:rPr>
              <a:t>те </a:t>
            </a:r>
            <a:r>
              <a:rPr sz="2400" i="0" spc="-5" dirty="0">
                <a:solidFill>
                  <a:srgbClr val="DD2900"/>
                </a:solidFill>
                <a:latin typeface="Arial"/>
                <a:cs typeface="Arial"/>
              </a:rPr>
              <a:t>зелене </a:t>
            </a:r>
            <a:r>
              <a:rPr sz="2400" i="0" dirty="0">
                <a:solidFill>
                  <a:srgbClr val="DD2900"/>
                </a:solidFill>
                <a:latin typeface="Arial"/>
                <a:cs typeface="Arial"/>
              </a:rPr>
              <a:t>, </a:t>
            </a:r>
            <a:r>
              <a:rPr sz="2400" i="0" spc="-10" dirty="0">
                <a:solidFill>
                  <a:srgbClr val="DD2900"/>
                </a:solidFill>
                <a:latin typeface="Arial"/>
                <a:cs typeface="Arial"/>
              </a:rPr>
              <a:t>неугледне  бубице настаје </a:t>
            </a:r>
            <a:r>
              <a:rPr sz="2400" i="0" spc="-5" dirty="0">
                <a:solidFill>
                  <a:srgbClr val="DD2900"/>
                </a:solidFill>
                <a:latin typeface="Arial"/>
                <a:cs typeface="Arial"/>
              </a:rPr>
              <a:t>прелепи,  шарени лептир</a:t>
            </a:r>
            <a:r>
              <a:rPr sz="2800" i="0" spc="-5" dirty="0">
                <a:solidFill>
                  <a:srgbClr val="DD2900"/>
                </a:solidFill>
                <a:latin typeface="Arial"/>
                <a:cs typeface="Arial"/>
              </a:rPr>
              <a:t>!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129279" y="274320"/>
              <a:ext cx="2171700" cy="1057910"/>
            </a:xfrm>
            <a:custGeom>
              <a:avLst/>
              <a:gdLst/>
              <a:ahLst/>
              <a:cxnLst/>
              <a:rect l="l" t="t" r="r" b="b"/>
              <a:pathLst>
                <a:path w="2171700" h="1057910">
                  <a:moveTo>
                    <a:pt x="1127759" y="0"/>
                  </a:moveTo>
                  <a:lnTo>
                    <a:pt x="1074420" y="0"/>
                  </a:lnTo>
                  <a:lnTo>
                    <a:pt x="1019809" y="1270"/>
                  </a:lnTo>
                  <a:lnTo>
                    <a:pt x="911859" y="6350"/>
                  </a:lnTo>
                  <a:lnTo>
                    <a:pt x="858519" y="11429"/>
                  </a:lnTo>
                  <a:lnTo>
                    <a:pt x="806449" y="17779"/>
                  </a:lnTo>
                  <a:lnTo>
                    <a:pt x="754380" y="25400"/>
                  </a:lnTo>
                  <a:lnTo>
                    <a:pt x="702309" y="34289"/>
                  </a:lnTo>
                  <a:lnTo>
                    <a:pt x="603249" y="54609"/>
                  </a:lnTo>
                  <a:lnTo>
                    <a:pt x="509269" y="80009"/>
                  </a:lnTo>
                  <a:lnTo>
                    <a:pt x="463549" y="95250"/>
                  </a:lnTo>
                  <a:lnTo>
                    <a:pt x="420369" y="110489"/>
                  </a:lnTo>
                  <a:lnTo>
                    <a:pt x="378459" y="127000"/>
                  </a:lnTo>
                  <a:lnTo>
                    <a:pt x="337819" y="144779"/>
                  </a:lnTo>
                  <a:lnTo>
                    <a:pt x="299719" y="163829"/>
                  </a:lnTo>
                  <a:lnTo>
                    <a:pt x="262890" y="182879"/>
                  </a:lnTo>
                  <a:lnTo>
                    <a:pt x="228599" y="203200"/>
                  </a:lnTo>
                  <a:lnTo>
                    <a:pt x="196849" y="224789"/>
                  </a:lnTo>
                  <a:lnTo>
                    <a:pt x="139699" y="269239"/>
                  </a:lnTo>
                  <a:lnTo>
                    <a:pt x="91439" y="316229"/>
                  </a:lnTo>
                  <a:lnTo>
                    <a:pt x="52069" y="365759"/>
                  </a:lnTo>
                  <a:lnTo>
                    <a:pt x="24130" y="417829"/>
                  </a:lnTo>
                  <a:lnTo>
                    <a:pt x="6350" y="468629"/>
                  </a:lnTo>
                  <a:lnTo>
                    <a:pt x="0" y="521969"/>
                  </a:lnTo>
                  <a:lnTo>
                    <a:pt x="0" y="548639"/>
                  </a:lnTo>
                  <a:lnTo>
                    <a:pt x="10159" y="600709"/>
                  </a:lnTo>
                  <a:lnTo>
                    <a:pt x="30480" y="652779"/>
                  </a:lnTo>
                  <a:lnTo>
                    <a:pt x="60959" y="703579"/>
                  </a:lnTo>
                  <a:lnTo>
                    <a:pt x="101600" y="751839"/>
                  </a:lnTo>
                  <a:lnTo>
                    <a:pt x="151130" y="798829"/>
                  </a:lnTo>
                  <a:lnTo>
                    <a:pt x="212090" y="843279"/>
                  </a:lnTo>
                  <a:lnTo>
                    <a:pt x="245109" y="863600"/>
                  </a:lnTo>
                  <a:lnTo>
                    <a:pt x="280669" y="883919"/>
                  </a:lnTo>
                  <a:lnTo>
                    <a:pt x="317499" y="902969"/>
                  </a:lnTo>
                  <a:lnTo>
                    <a:pt x="57150" y="892809"/>
                  </a:lnTo>
                  <a:lnTo>
                    <a:pt x="623569" y="1007109"/>
                  </a:lnTo>
                  <a:lnTo>
                    <a:pt x="673099" y="1018539"/>
                  </a:lnTo>
                  <a:lnTo>
                    <a:pt x="722630" y="1027429"/>
                  </a:lnTo>
                  <a:lnTo>
                    <a:pt x="826769" y="1042669"/>
                  </a:lnTo>
                  <a:lnTo>
                    <a:pt x="933449" y="1052829"/>
                  </a:lnTo>
                  <a:lnTo>
                    <a:pt x="1041399" y="1057909"/>
                  </a:lnTo>
                  <a:lnTo>
                    <a:pt x="1094740" y="1057909"/>
                  </a:lnTo>
                  <a:lnTo>
                    <a:pt x="1149349" y="1056639"/>
                  </a:lnTo>
                  <a:lnTo>
                    <a:pt x="1257299" y="1051559"/>
                  </a:lnTo>
                  <a:lnTo>
                    <a:pt x="1310640" y="1046479"/>
                  </a:lnTo>
                  <a:lnTo>
                    <a:pt x="1362709" y="1040129"/>
                  </a:lnTo>
                  <a:lnTo>
                    <a:pt x="1414780" y="1032509"/>
                  </a:lnTo>
                  <a:lnTo>
                    <a:pt x="1516380" y="1014729"/>
                  </a:lnTo>
                  <a:lnTo>
                    <a:pt x="1565909" y="1003300"/>
                  </a:lnTo>
                  <a:lnTo>
                    <a:pt x="1614170" y="990600"/>
                  </a:lnTo>
                  <a:lnTo>
                    <a:pt x="1659890" y="977900"/>
                  </a:lnTo>
                  <a:lnTo>
                    <a:pt x="1705609" y="962659"/>
                  </a:lnTo>
                  <a:lnTo>
                    <a:pt x="1748790" y="947419"/>
                  </a:lnTo>
                  <a:lnTo>
                    <a:pt x="1790699" y="930909"/>
                  </a:lnTo>
                  <a:lnTo>
                    <a:pt x="1831340" y="913129"/>
                  </a:lnTo>
                  <a:lnTo>
                    <a:pt x="1869440" y="894079"/>
                  </a:lnTo>
                  <a:lnTo>
                    <a:pt x="1906270" y="875029"/>
                  </a:lnTo>
                  <a:lnTo>
                    <a:pt x="1940559" y="854709"/>
                  </a:lnTo>
                  <a:lnTo>
                    <a:pt x="1973580" y="833119"/>
                  </a:lnTo>
                  <a:lnTo>
                    <a:pt x="2030730" y="788669"/>
                  </a:lnTo>
                  <a:lnTo>
                    <a:pt x="2078990" y="741679"/>
                  </a:lnTo>
                  <a:lnTo>
                    <a:pt x="2118360" y="692150"/>
                  </a:lnTo>
                  <a:lnTo>
                    <a:pt x="2146299" y="641350"/>
                  </a:lnTo>
                  <a:lnTo>
                    <a:pt x="2164080" y="589279"/>
                  </a:lnTo>
                  <a:lnTo>
                    <a:pt x="2171699" y="537209"/>
                  </a:lnTo>
                  <a:lnTo>
                    <a:pt x="2170430" y="510539"/>
                  </a:lnTo>
                  <a:lnTo>
                    <a:pt x="2161540" y="458469"/>
                  </a:lnTo>
                  <a:lnTo>
                    <a:pt x="2141220" y="406400"/>
                  </a:lnTo>
                  <a:lnTo>
                    <a:pt x="2110740" y="355600"/>
                  </a:lnTo>
                  <a:lnTo>
                    <a:pt x="2070099" y="306069"/>
                  </a:lnTo>
                  <a:lnTo>
                    <a:pt x="2020570" y="260350"/>
                  </a:lnTo>
                  <a:lnTo>
                    <a:pt x="1960880" y="215900"/>
                  </a:lnTo>
                  <a:lnTo>
                    <a:pt x="1927859" y="194309"/>
                  </a:lnTo>
                  <a:lnTo>
                    <a:pt x="1892299" y="175259"/>
                  </a:lnTo>
                  <a:lnTo>
                    <a:pt x="1855470" y="156209"/>
                  </a:lnTo>
                  <a:lnTo>
                    <a:pt x="1816099" y="137159"/>
                  </a:lnTo>
                  <a:lnTo>
                    <a:pt x="1775459" y="120650"/>
                  </a:lnTo>
                  <a:lnTo>
                    <a:pt x="1732280" y="104139"/>
                  </a:lnTo>
                  <a:lnTo>
                    <a:pt x="1687830" y="88900"/>
                  </a:lnTo>
                  <a:lnTo>
                    <a:pt x="1642109" y="74929"/>
                  </a:lnTo>
                  <a:lnTo>
                    <a:pt x="1595120" y="62229"/>
                  </a:lnTo>
                  <a:lnTo>
                    <a:pt x="1546859" y="49529"/>
                  </a:lnTo>
                  <a:lnTo>
                    <a:pt x="1497330" y="39370"/>
                  </a:lnTo>
                  <a:lnTo>
                    <a:pt x="1394459" y="21589"/>
                  </a:lnTo>
                  <a:lnTo>
                    <a:pt x="1289049" y="8889"/>
                  </a:lnTo>
                  <a:lnTo>
                    <a:pt x="1235709" y="5079"/>
                  </a:lnTo>
                  <a:lnTo>
                    <a:pt x="1127759" y="0"/>
                  </a:lnTo>
                  <a:close/>
                </a:path>
              </a:pathLst>
            </a:custGeom>
            <a:solidFill>
              <a:srgbClr val="CC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129279" y="274320"/>
              <a:ext cx="2171700" cy="1057910"/>
            </a:xfrm>
            <a:custGeom>
              <a:avLst/>
              <a:gdLst/>
              <a:ahLst/>
              <a:cxnLst/>
              <a:rect l="l" t="t" r="r" b="b"/>
              <a:pathLst>
                <a:path w="2171700" h="1057910">
                  <a:moveTo>
                    <a:pt x="317499" y="902969"/>
                  </a:moveTo>
                  <a:lnTo>
                    <a:pt x="280669" y="883919"/>
                  </a:lnTo>
                  <a:lnTo>
                    <a:pt x="245109" y="863600"/>
                  </a:lnTo>
                  <a:lnTo>
                    <a:pt x="212090" y="843279"/>
                  </a:lnTo>
                  <a:lnTo>
                    <a:pt x="180340" y="821689"/>
                  </a:lnTo>
                  <a:lnTo>
                    <a:pt x="125730" y="775969"/>
                  </a:lnTo>
                  <a:lnTo>
                    <a:pt x="80009" y="727709"/>
                  </a:lnTo>
                  <a:lnTo>
                    <a:pt x="44450" y="678179"/>
                  </a:lnTo>
                  <a:lnTo>
                    <a:pt x="19050" y="627379"/>
                  </a:lnTo>
                  <a:lnTo>
                    <a:pt x="3809" y="574039"/>
                  </a:lnTo>
                  <a:lnTo>
                    <a:pt x="0" y="548639"/>
                  </a:lnTo>
                  <a:lnTo>
                    <a:pt x="0" y="521969"/>
                  </a:lnTo>
                  <a:lnTo>
                    <a:pt x="6350" y="468629"/>
                  </a:lnTo>
                  <a:lnTo>
                    <a:pt x="24130" y="417829"/>
                  </a:lnTo>
                  <a:lnTo>
                    <a:pt x="52069" y="365759"/>
                  </a:lnTo>
                  <a:lnTo>
                    <a:pt x="91439" y="316229"/>
                  </a:lnTo>
                  <a:lnTo>
                    <a:pt x="139699" y="269239"/>
                  </a:lnTo>
                  <a:lnTo>
                    <a:pt x="196849" y="224789"/>
                  </a:lnTo>
                  <a:lnTo>
                    <a:pt x="228599" y="203200"/>
                  </a:lnTo>
                  <a:lnTo>
                    <a:pt x="262890" y="182879"/>
                  </a:lnTo>
                  <a:lnTo>
                    <a:pt x="299719" y="163829"/>
                  </a:lnTo>
                  <a:lnTo>
                    <a:pt x="337819" y="144779"/>
                  </a:lnTo>
                  <a:lnTo>
                    <a:pt x="378459" y="127000"/>
                  </a:lnTo>
                  <a:lnTo>
                    <a:pt x="420369" y="110489"/>
                  </a:lnTo>
                  <a:lnTo>
                    <a:pt x="463549" y="95250"/>
                  </a:lnTo>
                  <a:lnTo>
                    <a:pt x="509269" y="80009"/>
                  </a:lnTo>
                  <a:lnTo>
                    <a:pt x="556259" y="67309"/>
                  </a:lnTo>
                  <a:lnTo>
                    <a:pt x="603249" y="54609"/>
                  </a:lnTo>
                  <a:lnTo>
                    <a:pt x="652780" y="44450"/>
                  </a:lnTo>
                  <a:lnTo>
                    <a:pt x="702309" y="34289"/>
                  </a:lnTo>
                  <a:lnTo>
                    <a:pt x="754380" y="25400"/>
                  </a:lnTo>
                  <a:lnTo>
                    <a:pt x="806449" y="17779"/>
                  </a:lnTo>
                  <a:lnTo>
                    <a:pt x="858519" y="11429"/>
                  </a:lnTo>
                  <a:lnTo>
                    <a:pt x="911859" y="6350"/>
                  </a:lnTo>
                  <a:lnTo>
                    <a:pt x="965199" y="3809"/>
                  </a:lnTo>
                  <a:lnTo>
                    <a:pt x="1019809" y="1270"/>
                  </a:lnTo>
                  <a:lnTo>
                    <a:pt x="1074420" y="0"/>
                  </a:lnTo>
                  <a:lnTo>
                    <a:pt x="1127759" y="0"/>
                  </a:lnTo>
                  <a:lnTo>
                    <a:pt x="1182370" y="2539"/>
                  </a:lnTo>
                  <a:lnTo>
                    <a:pt x="1235709" y="5079"/>
                  </a:lnTo>
                  <a:lnTo>
                    <a:pt x="1289049" y="8889"/>
                  </a:lnTo>
                  <a:lnTo>
                    <a:pt x="1342390" y="15239"/>
                  </a:lnTo>
                  <a:lnTo>
                    <a:pt x="1394459" y="21589"/>
                  </a:lnTo>
                  <a:lnTo>
                    <a:pt x="1446530" y="30479"/>
                  </a:lnTo>
                  <a:lnTo>
                    <a:pt x="1497330" y="39370"/>
                  </a:lnTo>
                  <a:lnTo>
                    <a:pt x="1546859" y="49529"/>
                  </a:lnTo>
                  <a:lnTo>
                    <a:pt x="1595120" y="62229"/>
                  </a:lnTo>
                  <a:lnTo>
                    <a:pt x="1642109" y="74929"/>
                  </a:lnTo>
                  <a:lnTo>
                    <a:pt x="1687830" y="88900"/>
                  </a:lnTo>
                  <a:lnTo>
                    <a:pt x="1732280" y="104139"/>
                  </a:lnTo>
                  <a:lnTo>
                    <a:pt x="1775459" y="120650"/>
                  </a:lnTo>
                  <a:lnTo>
                    <a:pt x="1816099" y="137159"/>
                  </a:lnTo>
                  <a:lnTo>
                    <a:pt x="1855470" y="156209"/>
                  </a:lnTo>
                  <a:lnTo>
                    <a:pt x="1892299" y="175259"/>
                  </a:lnTo>
                  <a:lnTo>
                    <a:pt x="1927859" y="194309"/>
                  </a:lnTo>
                  <a:lnTo>
                    <a:pt x="1960880" y="215900"/>
                  </a:lnTo>
                  <a:lnTo>
                    <a:pt x="2020570" y="260350"/>
                  </a:lnTo>
                  <a:lnTo>
                    <a:pt x="2070099" y="306069"/>
                  </a:lnTo>
                  <a:lnTo>
                    <a:pt x="2110740" y="355600"/>
                  </a:lnTo>
                  <a:lnTo>
                    <a:pt x="2141220" y="406400"/>
                  </a:lnTo>
                  <a:lnTo>
                    <a:pt x="2161540" y="458469"/>
                  </a:lnTo>
                  <a:lnTo>
                    <a:pt x="2170430" y="510539"/>
                  </a:lnTo>
                  <a:lnTo>
                    <a:pt x="2171699" y="537209"/>
                  </a:lnTo>
                  <a:lnTo>
                    <a:pt x="2169160" y="562609"/>
                  </a:lnTo>
                  <a:lnTo>
                    <a:pt x="2156460" y="615950"/>
                  </a:lnTo>
                  <a:lnTo>
                    <a:pt x="2133599" y="666750"/>
                  </a:lnTo>
                  <a:lnTo>
                    <a:pt x="2100580" y="717550"/>
                  </a:lnTo>
                  <a:lnTo>
                    <a:pt x="2056130" y="765809"/>
                  </a:lnTo>
                  <a:lnTo>
                    <a:pt x="2002790" y="811529"/>
                  </a:lnTo>
                  <a:lnTo>
                    <a:pt x="1940559" y="854709"/>
                  </a:lnTo>
                  <a:lnTo>
                    <a:pt x="1906270" y="875029"/>
                  </a:lnTo>
                  <a:lnTo>
                    <a:pt x="1869440" y="894079"/>
                  </a:lnTo>
                  <a:lnTo>
                    <a:pt x="1831340" y="913129"/>
                  </a:lnTo>
                  <a:lnTo>
                    <a:pt x="1790699" y="930909"/>
                  </a:lnTo>
                  <a:lnTo>
                    <a:pt x="1748790" y="947419"/>
                  </a:lnTo>
                  <a:lnTo>
                    <a:pt x="1705609" y="962659"/>
                  </a:lnTo>
                  <a:lnTo>
                    <a:pt x="1659890" y="977900"/>
                  </a:lnTo>
                  <a:lnTo>
                    <a:pt x="1614170" y="990600"/>
                  </a:lnTo>
                  <a:lnTo>
                    <a:pt x="1565909" y="1003300"/>
                  </a:lnTo>
                  <a:lnTo>
                    <a:pt x="1516380" y="1014729"/>
                  </a:lnTo>
                  <a:lnTo>
                    <a:pt x="1465580" y="1023619"/>
                  </a:lnTo>
                  <a:lnTo>
                    <a:pt x="1414780" y="1032509"/>
                  </a:lnTo>
                  <a:lnTo>
                    <a:pt x="1362709" y="1040129"/>
                  </a:lnTo>
                  <a:lnTo>
                    <a:pt x="1310640" y="1046479"/>
                  </a:lnTo>
                  <a:lnTo>
                    <a:pt x="1257299" y="1051559"/>
                  </a:lnTo>
                  <a:lnTo>
                    <a:pt x="1202690" y="1054100"/>
                  </a:lnTo>
                  <a:lnTo>
                    <a:pt x="1149349" y="1056639"/>
                  </a:lnTo>
                  <a:lnTo>
                    <a:pt x="1094740" y="1057909"/>
                  </a:lnTo>
                  <a:lnTo>
                    <a:pt x="1041399" y="1057909"/>
                  </a:lnTo>
                  <a:lnTo>
                    <a:pt x="986790" y="1055369"/>
                  </a:lnTo>
                  <a:lnTo>
                    <a:pt x="933449" y="1052829"/>
                  </a:lnTo>
                  <a:lnTo>
                    <a:pt x="880109" y="1047750"/>
                  </a:lnTo>
                  <a:lnTo>
                    <a:pt x="826769" y="1042669"/>
                  </a:lnTo>
                  <a:lnTo>
                    <a:pt x="774699" y="1035050"/>
                  </a:lnTo>
                  <a:lnTo>
                    <a:pt x="722630" y="1027429"/>
                  </a:lnTo>
                  <a:lnTo>
                    <a:pt x="673099" y="1018539"/>
                  </a:lnTo>
                  <a:lnTo>
                    <a:pt x="623569" y="1007109"/>
                  </a:lnTo>
                  <a:lnTo>
                    <a:pt x="57150" y="892809"/>
                  </a:lnTo>
                  <a:lnTo>
                    <a:pt x="317499" y="902969"/>
                  </a:lnTo>
                  <a:close/>
                </a:path>
                <a:path w="2171700" h="1057910">
                  <a:moveTo>
                    <a:pt x="0" y="0"/>
                  </a:moveTo>
                  <a:lnTo>
                    <a:pt x="0" y="0"/>
                  </a:lnTo>
                </a:path>
                <a:path w="2171700" h="1057910">
                  <a:moveTo>
                    <a:pt x="2171699" y="1057909"/>
                  </a:moveTo>
                  <a:lnTo>
                    <a:pt x="2171699" y="105790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571240" y="425450"/>
            <a:ext cx="1292225" cy="755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" marR="5080" indent="-30480" algn="just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FF3300"/>
                </a:solidFill>
                <a:latin typeface="Arial"/>
                <a:cs typeface="Arial"/>
              </a:rPr>
              <a:t>Пааа</a:t>
            </a:r>
            <a:r>
              <a:rPr sz="1600" b="1" spc="-15" dirty="0">
                <a:solidFill>
                  <a:srgbClr val="FF3300"/>
                </a:solidFill>
                <a:latin typeface="Arial"/>
                <a:cs typeface="Arial"/>
              </a:rPr>
              <a:t>т</a:t>
            </a:r>
            <a:r>
              <a:rPr sz="1600" b="1" spc="-45" dirty="0">
                <a:solidFill>
                  <a:srgbClr val="FF3300"/>
                </a:solidFill>
                <a:latin typeface="Arial"/>
                <a:cs typeface="Arial"/>
              </a:rPr>
              <a:t>у</a:t>
            </a:r>
            <a:r>
              <a:rPr sz="1600" b="1" spc="-5" dirty="0">
                <a:solidFill>
                  <a:srgbClr val="FF3300"/>
                </a:solidFill>
                <a:latin typeface="Arial"/>
                <a:cs typeface="Arial"/>
              </a:rPr>
              <a:t>љци</a:t>
            </a:r>
            <a:r>
              <a:rPr sz="1600" b="1" spc="-35" dirty="0">
                <a:solidFill>
                  <a:srgbClr val="FF3300"/>
                </a:solidFill>
                <a:latin typeface="Arial"/>
                <a:cs typeface="Arial"/>
              </a:rPr>
              <a:t>!</a:t>
            </a:r>
            <a:r>
              <a:rPr sz="1600" b="1" dirty="0">
                <a:solidFill>
                  <a:srgbClr val="FF3300"/>
                </a:solidFill>
                <a:latin typeface="Arial"/>
                <a:cs typeface="Arial"/>
              </a:rPr>
              <a:t>!  </a:t>
            </a:r>
            <a:r>
              <a:rPr sz="1600" spc="-5" dirty="0">
                <a:solidFill>
                  <a:srgbClr val="FF3300"/>
                </a:solidFill>
                <a:latin typeface="Arial"/>
                <a:cs typeface="Arial"/>
              </a:rPr>
              <a:t>Испекла </a:t>
            </a:r>
            <a:r>
              <a:rPr sz="1600" dirty="0">
                <a:solidFill>
                  <a:srgbClr val="FF3300"/>
                </a:solidFill>
                <a:latin typeface="Arial"/>
                <a:cs typeface="Arial"/>
              </a:rPr>
              <a:t>сам  </a:t>
            </a:r>
            <a:r>
              <a:rPr sz="1600" spc="-5" dirty="0">
                <a:solidFill>
                  <a:srgbClr val="FF3300"/>
                </a:solidFill>
                <a:latin typeface="Arial"/>
                <a:cs typeface="Arial"/>
              </a:rPr>
              <a:t>вам</a:t>
            </a:r>
            <a:r>
              <a:rPr sz="1600" spc="-45" dirty="0">
                <a:solidFill>
                  <a:srgbClr val="FF330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3300"/>
                </a:solidFill>
                <a:latin typeface="Arial"/>
                <a:cs typeface="Arial"/>
              </a:rPr>
              <a:t>колаче!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238557" y="466407"/>
            <a:ext cx="1938655" cy="1382395"/>
            <a:chOff x="6238557" y="466407"/>
            <a:chExt cx="1938655" cy="1382395"/>
          </a:xfrm>
        </p:grpSpPr>
        <p:sp>
          <p:nvSpPr>
            <p:cNvPr id="8" name="object 8"/>
            <p:cNvSpPr/>
            <p:nvPr/>
          </p:nvSpPr>
          <p:spPr>
            <a:xfrm>
              <a:off x="6243320" y="471169"/>
              <a:ext cx="1929130" cy="1372870"/>
            </a:xfrm>
            <a:custGeom>
              <a:avLst/>
              <a:gdLst/>
              <a:ahLst/>
              <a:cxnLst/>
              <a:rect l="l" t="t" r="r" b="b"/>
              <a:pathLst>
                <a:path w="1929129" h="1372870">
                  <a:moveTo>
                    <a:pt x="975359" y="0"/>
                  </a:moveTo>
                  <a:lnTo>
                    <a:pt x="927100" y="0"/>
                  </a:lnTo>
                  <a:lnTo>
                    <a:pt x="880109" y="2539"/>
                  </a:lnTo>
                  <a:lnTo>
                    <a:pt x="831850" y="6350"/>
                  </a:lnTo>
                  <a:lnTo>
                    <a:pt x="784859" y="11429"/>
                  </a:lnTo>
                  <a:lnTo>
                    <a:pt x="739139" y="17779"/>
                  </a:lnTo>
                  <a:lnTo>
                    <a:pt x="692150" y="25400"/>
                  </a:lnTo>
                  <a:lnTo>
                    <a:pt x="647700" y="35559"/>
                  </a:lnTo>
                  <a:lnTo>
                    <a:pt x="601979" y="45719"/>
                  </a:lnTo>
                  <a:lnTo>
                    <a:pt x="558800" y="58419"/>
                  </a:lnTo>
                  <a:lnTo>
                    <a:pt x="515620" y="72389"/>
                  </a:lnTo>
                  <a:lnTo>
                    <a:pt x="473709" y="86359"/>
                  </a:lnTo>
                  <a:lnTo>
                    <a:pt x="433070" y="102869"/>
                  </a:lnTo>
                  <a:lnTo>
                    <a:pt x="394970" y="120650"/>
                  </a:lnTo>
                  <a:lnTo>
                    <a:pt x="356870" y="139700"/>
                  </a:lnTo>
                  <a:lnTo>
                    <a:pt x="320039" y="160019"/>
                  </a:lnTo>
                  <a:lnTo>
                    <a:pt x="285750" y="181609"/>
                  </a:lnTo>
                  <a:lnTo>
                    <a:pt x="252729" y="203200"/>
                  </a:lnTo>
                  <a:lnTo>
                    <a:pt x="220979" y="227329"/>
                  </a:lnTo>
                  <a:lnTo>
                    <a:pt x="163829" y="276859"/>
                  </a:lnTo>
                  <a:lnTo>
                    <a:pt x="115569" y="330200"/>
                  </a:lnTo>
                  <a:lnTo>
                    <a:pt x="73659" y="386079"/>
                  </a:lnTo>
                  <a:lnTo>
                    <a:pt x="41909" y="444500"/>
                  </a:lnTo>
                  <a:lnTo>
                    <a:pt x="19050" y="504189"/>
                  </a:lnTo>
                  <a:lnTo>
                    <a:pt x="5079" y="565150"/>
                  </a:lnTo>
                  <a:lnTo>
                    <a:pt x="0" y="627379"/>
                  </a:lnTo>
                  <a:lnTo>
                    <a:pt x="1269" y="657859"/>
                  </a:lnTo>
                  <a:lnTo>
                    <a:pt x="11429" y="720089"/>
                  </a:lnTo>
                  <a:lnTo>
                    <a:pt x="30479" y="781050"/>
                  </a:lnTo>
                  <a:lnTo>
                    <a:pt x="58419" y="839469"/>
                  </a:lnTo>
                  <a:lnTo>
                    <a:pt x="95250" y="896619"/>
                  </a:lnTo>
                  <a:lnTo>
                    <a:pt x="140969" y="951229"/>
                  </a:lnTo>
                  <a:lnTo>
                    <a:pt x="194309" y="1002029"/>
                  </a:lnTo>
                  <a:lnTo>
                    <a:pt x="255269" y="1050289"/>
                  </a:lnTo>
                  <a:lnTo>
                    <a:pt x="288289" y="1071879"/>
                  </a:lnTo>
                  <a:lnTo>
                    <a:pt x="323850" y="1093469"/>
                  </a:lnTo>
                  <a:lnTo>
                    <a:pt x="360679" y="1113789"/>
                  </a:lnTo>
                  <a:lnTo>
                    <a:pt x="397509" y="1131569"/>
                  </a:lnTo>
                  <a:lnTo>
                    <a:pt x="57150" y="1372869"/>
                  </a:lnTo>
                  <a:lnTo>
                    <a:pt x="647700" y="1216659"/>
                  </a:lnTo>
                  <a:lnTo>
                    <a:pt x="693420" y="1226819"/>
                  </a:lnTo>
                  <a:lnTo>
                    <a:pt x="739139" y="1234439"/>
                  </a:lnTo>
                  <a:lnTo>
                    <a:pt x="786129" y="1240789"/>
                  </a:lnTo>
                  <a:lnTo>
                    <a:pt x="833120" y="1245869"/>
                  </a:lnTo>
                  <a:lnTo>
                    <a:pt x="928370" y="1250950"/>
                  </a:lnTo>
                  <a:lnTo>
                    <a:pt x="1023620" y="1250950"/>
                  </a:lnTo>
                  <a:lnTo>
                    <a:pt x="1118870" y="1243329"/>
                  </a:lnTo>
                  <a:lnTo>
                    <a:pt x="1165859" y="1238250"/>
                  </a:lnTo>
                  <a:lnTo>
                    <a:pt x="1211579" y="1230629"/>
                  </a:lnTo>
                  <a:lnTo>
                    <a:pt x="1257300" y="1221739"/>
                  </a:lnTo>
                  <a:lnTo>
                    <a:pt x="1303020" y="1211579"/>
                  </a:lnTo>
                  <a:lnTo>
                    <a:pt x="1347470" y="1200150"/>
                  </a:lnTo>
                  <a:lnTo>
                    <a:pt x="1390650" y="1187450"/>
                  </a:lnTo>
                  <a:lnTo>
                    <a:pt x="1432559" y="1173479"/>
                  </a:lnTo>
                  <a:lnTo>
                    <a:pt x="1474470" y="1156969"/>
                  </a:lnTo>
                  <a:lnTo>
                    <a:pt x="1513839" y="1140459"/>
                  </a:lnTo>
                  <a:lnTo>
                    <a:pt x="1590039" y="1102359"/>
                  </a:lnTo>
                  <a:lnTo>
                    <a:pt x="1625600" y="1082039"/>
                  </a:lnTo>
                  <a:lnTo>
                    <a:pt x="1658620" y="1060450"/>
                  </a:lnTo>
                  <a:lnTo>
                    <a:pt x="1691639" y="1037589"/>
                  </a:lnTo>
                  <a:lnTo>
                    <a:pt x="1722120" y="1013459"/>
                  </a:lnTo>
                  <a:lnTo>
                    <a:pt x="1776729" y="962659"/>
                  </a:lnTo>
                  <a:lnTo>
                    <a:pt x="1824989" y="909319"/>
                  </a:lnTo>
                  <a:lnTo>
                    <a:pt x="1863089" y="852169"/>
                  </a:lnTo>
                  <a:lnTo>
                    <a:pt x="1893570" y="793750"/>
                  </a:lnTo>
                  <a:lnTo>
                    <a:pt x="1915159" y="732789"/>
                  </a:lnTo>
                  <a:lnTo>
                    <a:pt x="1926589" y="671829"/>
                  </a:lnTo>
                  <a:lnTo>
                    <a:pt x="1929129" y="641350"/>
                  </a:lnTo>
                  <a:lnTo>
                    <a:pt x="1929129" y="609600"/>
                  </a:lnTo>
                  <a:lnTo>
                    <a:pt x="1921509" y="548639"/>
                  </a:lnTo>
                  <a:lnTo>
                    <a:pt x="1905000" y="487679"/>
                  </a:lnTo>
                  <a:lnTo>
                    <a:pt x="1879600" y="427989"/>
                  </a:lnTo>
                  <a:lnTo>
                    <a:pt x="1845309" y="369569"/>
                  </a:lnTo>
                  <a:lnTo>
                    <a:pt x="1802129" y="314959"/>
                  </a:lnTo>
                  <a:lnTo>
                    <a:pt x="1750059" y="262889"/>
                  </a:lnTo>
                  <a:lnTo>
                    <a:pt x="1720850" y="237489"/>
                  </a:lnTo>
                  <a:lnTo>
                    <a:pt x="1690370" y="213359"/>
                  </a:lnTo>
                  <a:lnTo>
                    <a:pt x="1658620" y="191769"/>
                  </a:lnTo>
                  <a:lnTo>
                    <a:pt x="1624329" y="170179"/>
                  </a:lnTo>
                  <a:lnTo>
                    <a:pt x="1588770" y="148589"/>
                  </a:lnTo>
                  <a:lnTo>
                    <a:pt x="1551939" y="129539"/>
                  </a:lnTo>
                  <a:lnTo>
                    <a:pt x="1513839" y="111759"/>
                  </a:lnTo>
                  <a:lnTo>
                    <a:pt x="1473200" y="93979"/>
                  </a:lnTo>
                  <a:lnTo>
                    <a:pt x="1432559" y="78739"/>
                  </a:lnTo>
                  <a:lnTo>
                    <a:pt x="1346200" y="50800"/>
                  </a:lnTo>
                  <a:lnTo>
                    <a:pt x="1301750" y="39369"/>
                  </a:lnTo>
                  <a:lnTo>
                    <a:pt x="1257300" y="29209"/>
                  </a:lnTo>
                  <a:lnTo>
                    <a:pt x="1211579" y="20319"/>
                  </a:lnTo>
                  <a:lnTo>
                    <a:pt x="1117600" y="7619"/>
                  </a:lnTo>
                  <a:lnTo>
                    <a:pt x="1070609" y="3809"/>
                  </a:lnTo>
                  <a:lnTo>
                    <a:pt x="1022350" y="1269"/>
                  </a:lnTo>
                  <a:lnTo>
                    <a:pt x="975359" y="0"/>
                  </a:lnTo>
                  <a:close/>
                </a:path>
              </a:pathLst>
            </a:custGeom>
            <a:solidFill>
              <a:srgbClr val="CC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243320" y="471169"/>
              <a:ext cx="1929130" cy="1372870"/>
            </a:xfrm>
            <a:custGeom>
              <a:avLst/>
              <a:gdLst/>
              <a:ahLst/>
              <a:cxnLst/>
              <a:rect l="l" t="t" r="r" b="b"/>
              <a:pathLst>
                <a:path w="1929129" h="1372870">
                  <a:moveTo>
                    <a:pt x="397509" y="1131569"/>
                  </a:moveTo>
                  <a:lnTo>
                    <a:pt x="360679" y="1113789"/>
                  </a:lnTo>
                  <a:lnTo>
                    <a:pt x="323850" y="1093469"/>
                  </a:lnTo>
                  <a:lnTo>
                    <a:pt x="288289" y="1071879"/>
                  </a:lnTo>
                  <a:lnTo>
                    <a:pt x="255269" y="1050289"/>
                  </a:lnTo>
                  <a:lnTo>
                    <a:pt x="223519" y="1026159"/>
                  </a:lnTo>
                  <a:lnTo>
                    <a:pt x="166369" y="976629"/>
                  </a:lnTo>
                  <a:lnTo>
                    <a:pt x="116839" y="924559"/>
                  </a:lnTo>
                  <a:lnTo>
                    <a:pt x="76200" y="868679"/>
                  </a:lnTo>
                  <a:lnTo>
                    <a:pt x="43179" y="810259"/>
                  </a:lnTo>
                  <a:lnTo>
                    <a:pt x="19050" y="750569"/>
                  </a:lnTo>
                  <a:lnTo>
                    <a:pt x="5079" y="689609"/>
                  </a:lnTo>
                  <a:lnTo>
                    <a:pt x="0" y="627379"/>
                  </a:lnTo>
                  <a:lnTo>
                    <a:pt x="1269" y="595629"/>
                  </a:lnTo>
                  <a:lnTo>
                    <a:pt x="10159" y="534669"/>
                  </a:lnTo>
                  <a:lnTo>
                    <a:pt x="29209" y="473709"/>
                  </a:lnTo>
                  <a:lnTo>
                    <a:pt x="57150" y="414019"/>
                  </a:lnTo>
                  <a:lnTo>
                    <a:pt x="93979" y="358139"/>
                  </a:lnTo>
                  <a:lnTo>
                    <a:pt x="138429" y="302259"/>
                  </a:lnTo>
                  <a:lnTo>
                    <a:pt x="191769" y="251459"/>
                  </a:lnTo>
                  <a:lnTo>
                    <a:pt x="252729" y="203200"/>
                  </a:lnTo>
                  <a:lnTo>
                    <a:pt x="285750" y="181609"/>
                  </a:lnTo>
                  <a:lnTo>
                    <a:pt x="320039" y="160019"/>
                  </a:lnTo>
                  <a:lnTo>
                    <a:pt x="356870" y="139700"/>
                  </a:lnTo>
                  <a:lnTo>
                    <a:pt x="394970" y="120650"/>
                  </a:lnTo>
                  <a:lnTo>
                    <a:pt x="433070" y="102869"/>
                  </a:lnTo>
                  <a:lnTo>
                    <a:pt x="473709" y="86359"/>
                  </a:lnTo>
                  <a:lnTo>
                    <a:pt x="515620" y="72389"/>
                  </a:lnTo>
                  <a:lnTo>
                    <a:pt x="558800" y="58419"/>
                  </a:lnTo>
                  <a:lnTo>
                    <a:pt x="601979" y="45719"/>
                  </a:lnTo>
                  <a:lnTo>
                    <a:pt x="647700" y="35559"/>
                  </a:lnTo>
                  <a:lnTo>
                    <a:pt x="692150" y="25400"/>
                  </a:lnTo>
                  <a:lnTo>
                    <a:pt x="739139" y="17779"/>
                  </a:lnTo>
                  <a:lnTo>
                    <a:pt x="784859" y="11429"/>
                  </a:lnTo>
                  <a:lnTo>
                    <a:pt x="831850" y="6350"/>
                  </a:lnTo>
                  <a:lnTo>
                    <a:pt x="880109" y="2539"/>
                  </a:lnTo>
                  <a:lnTo>
                    <a:pt x="927100" y="0"/>
                  </a:lnTo>
                  <a:lnTo>
                    <a:pt x="975359" y="0"/>
                  </a:lnTo>
                  <a:lnTo>
                    <a:pt x="1022350" y="1269"/>
                  </a:lnTo>
                  <a:lnTo>
                    <a:pt x="1070609" y="3809"/>
                  </a:lnTo>
                  <a:lnTo>
                    <a:pt x="1117600" y="7619"/>
                  </a:lnTo>
                  <a:lnTo>
                    <a:pt x="1164589" y="13969"/>
                  </a:lnTo>
                  <a:lnTo>
                    <a:pt x="1211579" y="20319"/>
                  </a:lnTo>
                  <a:lnTo>
                    <a:pt x="1257300" y="29209"/>
                  </a:lnTo>
                  <a:lnTo>
                    <a:pt x="1301750" y="39369"/>
                  </a:lnTo>
                  <a:lnTo>
                    <a:pt x="1346200" y="50800"/>
                  </a:lnTo>
                  <a:lnTo>
                    <a:pt x="1389379" y="64769"/>
                  </a:lnTo>
                  <a:lnTo>
                    <a:pt x="1432559" y="78739"/>
                  </a:lnTo>
                  <a:lnTo>
                    <a:pt x="1473200" y="93979"/>
                  </a:lnTo>
                  <a:lnTo>
                    <a:pt x="1513839" y="111759"/>
                  </a:lnTo>
                  <a:lnTo>
                    <a:pt x="1551939" y="129539"/>
                  </a:lnTo>
                  <a:lnTo>
                    <a:pt x="1588770" y="148589"/>
                  </a:lnTo>
                  <a:lnTo>
                    <a:pt x="1624329" y="170179"/>
                  </a:lnTo>
                  <a:lnTo>
                    <a:pt x="1658620" y="191769"/>
                  </a:lnTo>
                  <a:lnTo>
                    <a:pt x="1690370" y="213359"/>
                  </a:lnTo>
                  <a:lnTo>
                    <a:pt x="1720850" y="237489"/>
                  </a:lnTo>
                  <a:lnTo>
                    <a:pt x="1750059" y="262889"/>
                  </a:lnTo>
                  <a:lnTo>
                    <a:pt x="1802129" y="314959"/>
                  </a:lnTo>
                  <a:lnTo>
                    <a:pt x="1845309" y="369569"/>
                  </a:lnTo>
                  <a:lnTo>
                    <a:pt x="1879600" y="427989"/>
                  </a:lnTo>
                  <a:lnTo>
                    <a:pt x="1905000" y="487679"/>
                  </a:lnTo>
                  <a:lnTo>
                    <a:pt x="1921509" y="548639"/>
                  </a:lnTo>
                  <a:lnTo>
                    <a:pt x="1929129" y="609600"/>
                  </a:lnTo>
                  <a:lnTo>
                    <a:pt x="1929129" y="641350"/>
                  </a:lnTo>
                  <a:lnTo>
                    <a:pt x="1921509" y="702309"/>
                  </a:lnTo>
                  <a:lnTo>
                    <a:pt x="1905000" y="763269"/>
                  </a:lnTo>
                  <a:lnTo>
                    <a:pt x="1879600" y="822959"/>
                  </a:lnTo>
                  <a:lnTo>
                    <a:pt x="1845309" y="881379"/>
                  </a:lnTo>
                  <a:lnTo>
                    <a:pt x="1802129" y="935989"/>
                  </a:lnTo>
                  <a:lnTo>
                    <a:pt x="1750059" y="988059"/>
                  </a:lnTo>
                  <a:lnTo>
                    <a:pt x="1691639" y="1037589"/>
                  </a:lnTo>
                  <a:lnTo>
                    <a:pt x="1658620" y="1060450"/>
                  </a:lnTo>
                  <a:lnTo>
                    <a:pt x="1625600" y="1082039"/>
                  </a:lnTo>
                  <a:lnTo>
                    <a:pt x="1590039" y="1102359"/>
                  </a:lnTo>
                  <a:lnTo>
                    <a:pt x="1551939" y="1121409"/>
                  </a:lnTo>
                  <a:lnTo>
                    <a:pt x="1513839" y="1140459"/>
                  </a:lnTo>
                  <a:lnTo>
                    <a:pt x="1474470" y="1156969"/>
                  </a:lnTo>
                  <a:lnTo>
                    <a:pt x="1432559" y="1173479"/>
                  </a:lnTo>
                  <a:lnTo>
                    <a:pt x="1390650" y="1187450"/>
                  </a:lnTo>
                  <a:lnTo>
                    <a:pt x="1347470" y="1200150"/>
                  </a:lnTo>
                  <a:lnTo>
                    <a:pt x="1303020" y="1211579"/>
                  </a:lnTo>
                  <a:lnTo>
                    <a:pt x="1257300" y="1221739"/>
                  </a:lnTo>
                  <a:lnTo>
                    <a:pt x="1211579" y="1230629"/>
                  </a:lnTo>
                  <a:lnTo>
                    <a:pt x="1165859" y="1238250"/>
                  </a:lnTo>
                  <a:lnTo>
                    <a:pt x="1118870" y="1243329"/>
                  </a:lnTo>
                  <a:lnTo>
                    <a:pt x="1070609" y="1247139"/>
                  </a:lnTo>
                  <a:lnTo>
                    <a:pt x="1023620" y="1250950"/>
                  </a:lnTo>
                  <a:lnTo>
                    <a:pt x="975359" y="1250950"/>
                  </a:lnTo>
                  <a:lnTo>
                    <a:pt x="928370" y="1250950"/>
                  </a:lnTo>
                  <a:lnTo>
                    <a:pt x="880109" y="1248409"/>
                  </a:lnTo>
                  <a:lnTo>
                    <a:pt x="833120" y="1245869"/>
                  </a:lnTo>
                  <a:lnTo>
                    <a:pt x="786129" y="1240789"/>
                  </a:lnTo>
                  <a:lnTo>
                    <a:pt x="739139" y="1234439"/>
                  </a:lnTo>
                  <a:lnTo>
                    <a:pt x="693420" y="1226819"/>
                  </a:lnTo>
                  <a:lnTo>
                    <a:pt x="647700" y="1216659"/>
                  </a:lnTo>
                  <a:lnTo>
                    <a:pt x="57150" y="1372869"/>
                  </a:lnTo>
                  <a:lnTo>
                    <a:pt x="397509" y="1131569"/>
                  </a:lnTo>
                  <a:close/>
                </a:path>
                <a:path w="1929129" h="1372870">
                  <a:moveTo>
                    <a:pt x="0" y="0"/>
                  </a:moveTo>
                  <a:lnTo>
                    <a:pt x="0" y="0"/>
                  </a:lnTo>
                </a:path>
                <a:path w="1929129" h="1372870">
                  <a:moveTo>
                    <a:pt x="1929129" y="1250950"/>
                  </a:moveTo>
                  <a:lnTo>
                    <a:pt x="1929129" y="125095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563359" y="505459"/>
            <a:ext cx="139446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0480" algn="ctr">
              <a:lnSpc>
                <a:spcPct val="100000"/>
              </a:lnSpc>
              <a:spcBef>
                <a:spcPts val="100"/>
              </a:spcBef>
            </a:pPr>
            <a:r>
              <a:rPr sz="1800" b="0" i="0" spc="-10" dirty="0">
                <a:solidFill>
                  <a:srgbClr val="FF3300"/>
                </a:solidFill>
                <a:latin typeface="Arial"/>
                <a:cs typeface="Arial"/>
              </a:rPr>
              <a:t>Јупиии!!</a:t>
            </a:r>
            <a:endParaRPr sz="1800">
              <a:latin typeface="Arial"/>
              <a:cs typeface="Arial"/>
            </a:endParaRPr>
          </a:p>
          <a:p>
            <a:pPr marL="12700" marR="5080" indent="-44450" algn="ctr">
              <a:lnSpc>
                <a:spcPct val="100000"/>
              </a:lnSpc>
            </a:pPr>
            <a:r>
              <a:rPr sz="1800" b="0" i="0" dirty="0">
                <a:solidFill>
                  <a:srgbClr val="FF3300"/>
                </a:solidFill>
                <a:latin typeface="Arial"/>
                <a:cs typeface="Arial"/>
              </a:rPr>
              <a:t>За </a:t>
            </a:r>
            <a:r>
              <a:rPr sz="1800" b="0" i="0" spc="-5" dirty="0">
                <a:solidFill>
                  <a:srgbClr val="FF3300"/>
                </a:solidFill>
                <a:latin typeface="Arial"/>
                <a:cs typeface="Arial"/>
              </a:rPr>
              <a:t>сваког </a:t>
            </a:r>
            <a:r>
              <a:rPr sz="1800" b="0" i="0" spc="-10" dirty="0">
                <a:solidFill>
                  <a:srgbClr val="FF3300"/>
                </a:solidFill>
                <a:latin typeface="Arial"/>
                <a:cs typeface="Arial"/>
              </a:rPr>
              <a:t>од  </a:t>
            </a:r>
            <a:r>
              <a:rPr sz="1800" b="0" i="0" dirty="0">
                <a:solidFill>
                  <a:srgbClr val="FF3300"/>
                </a:solidFill>
                <a:latin typeface="Arial"/>
                <a:cs typeface="Arial"/>
              </a:rPr>
              <a:t>нас </a:t>
            </a:r>
            <a:r>
              <a:rPr sz="1800" b="0" i="0" spc="-5" dirty="0">
                <a:solidFill>
                  <a:srgbClr val="FF3300"/>
                </a:solidFill>
                <a:latin typeface="Arial"/>
                <a:cs typeface="Arial"/>
              </a:rPr>
              <a:t>има </a:t>
            </a:r>
            <a:r>
              <a:rPr sz="1800" b="0" i="0" dirty="0">
                <a:solidFill>
                  <a:srgbClr val="FF3300"/>
                </a:solidFill>
                <a:latin typeface="Arial"/>
                <a:cs typeface="Arial"/>
              </a:rPr>
              <a:t>по</a:t>
            </a:r>
            <a:r>
              <a:rPr sz="1800" b="0" i="0" spc="-100" dirty="0">
                <a:solidFill>
                  <a:srgbClr val="FF3300"/>
                </a:solidFill>
                <a:latin typeface="Arial"/>
                <a:cs typeface="Arial"/>
              </a:rPr>
              <a:t> </a:t>
            </a:r>
            <a:r>
              <a:rPr sz="1800" b="0" i="0" dirty="0">
                <a:solidFill>
                  <a:srgbClr val="FF3300"/>
                </a:solidFill>
                <a:latin typeface="Arial"/>
                <a:cs typeface="Arial"/>
              </a:rPr>
              <a:t>4  </a:t>
            </a:r>
            <a:r>
              <a:rPr sz="1800" b="0" i="0" spc="-5" dirty="0">
                <a:solidFill>
                  <a:srgbClr val="FF3300"/>
                </a:solidFill>
                <a:latin typeface="Arial"/>
                <a:cs typeface="Arial"/>
              </a:rPr>
              <a:t>колача.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53097" y="5619458"/>
            <a:ext cx="8038465" cy="1245235"/>
            <a:chOff x="653097" y="5619458"/>
            <a:chExt cx="8038465" cy="1245235"/>
          </a:xfrm>
        </p:grpSpPr>
        <p:sp>
          <p:nvSpPr>
            <p:cNvPr id="12" name="object 12"/>
            <p:cNvSpPr/>
            <p:nvPr/>
          </p:nvSpPr>
          <p:spPr>
            <a:xfrm>
              <a:off x="1586915" y="5626100"/>
              <a:ext cx="1460500" cy="20320"/>
            </a:xfrm>
            <a:custGeom>
              <a:avLst/>
              <a:gdLst/>
              <a:ahLst/>
              <a:cxnLst/>
              <a:rect l="l" t="t" r="r" b="b"/>
              <a:pathLst>
                <a:path w="1460500" h="20320">
                  <a:moveTo>
                    <a:pt x="1459992" y="10160"/>
                  </a:moveTo>
                  <a:lnTo>
                    <a:pt x="1332509" y="10160"/>
                  </a:lnTo>
                  <a:lnTo>
                    <a:pt x="1316570" y="9525"/>
                  </a:lnTo>
                  <a:lnTo>
                    <a:pt x="1316570" y="8890"/>
                  </a:lnTo>
                  <a:lnTo>
                    <a:pt x="1300632" y="8890"/>
                  </a:lnTo>
                  <a:lnTo>
                    <a:pt x="1077544" y="0"/>
                  </a:lnTo>
                  <a:lnTo>
                    <a:pt x="198539" y="8890"/>
                  </a:lnTo>
                  <a:lnTo>
                    <a:pt x="135750" y="8890"/>
                  </a:lnTo>
                  <a:lnTo>
                    <a:pt x="135750" y="9537"/>
                  </a:lnTo>
                  <a:lnTo>
                    <a:pt x="72974" y="10160"/>
                  </a:lnTo>
                  <a:lnTo>
                    <a:pt x="0" y="10160"/>
                  </a:lnTo>
                  <a:lnTo>
                    <a:pt x="0" y="20320"/>
                  </a:lnTo>
                  <a:lnTo>
                    <a:pt x="1459992" y="20320"/>
                  </a:lnTo>
                  <a:lnTo>
                    <a:pt x="1459992" y="10160"/>
                  </a:lnTo>
                  <a:close/>
                </a:path>
              </a:pathLst>
            </a:custGeom>
            <a:solidFill>
              <a:srgbClr val="005B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68020" y="5646420"/>
              <a:ext cx="2061845" cy="10160"/>
            </a:xfrm>
            <a:custGeom>
              <a:avLst/>
              <a:gdLst/>
              <a:ahLst/>
              <a:cxnLst/>
              <a:rect l="l" t="t" r="r" b="b"/>
              <a:pathLst>
                <a:path w="2061845" h="10160">
                  <a:moveTo>
                    <a:pt x="1806374" y="0"/>
                  </a:moveTo>
                  <a:lnTo>
                    <a:pt x="145934" y="0"/>
                  </a:lnTo>
                  <a:lnTo>
                    <a:pt x="0" y="10159"/>
                  </a:lnTo>
                  <a:lnTo>
                    <a:pt x="2061341" y="10159"/>
                  </a:lnTo>
                  <a:lnTo>
                    <a:pt x="1806374" y="0"/>
                  </a:lnTo>
                  <a:close/>
                </a:path>
              </a:pathLst>
            </a:custGeom>
            <a:solidFill>
              <a:srgbClr val="005C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222086" y="5656580"/>
              <a:ext cx="2462530" cy="10160"/>
            </a:xfrm>
            <a:custGeom>
              <a:avLst/>
              <a:gdLst/>
              <a:ahLst/>
              <a:cxnLst/>
              <a:rect l="l" t="t" r="r" b="b"/>
              <a:pathLst>
                <a:path w="2462529" h="10160">
                  <a:moveTo>
                    <a:pt x="2207276" y="0"/>
                  </a:moveTo>
                  <a:lnTo>
                    <a:pt x="145934" y="0"/>
                  </a:lnTo>
                  <a:lnTo>
                    <a:pt x="0" y="10160"/>
                  </a:lnTo>
                  <a:lnTo>
                    <a:pt x="2462244" y="10160"/>
                  </a:lnTo>
                  <a:lnTo>
                    <a:pt x="2207276" y="0"/>
                  </a:lnTo>
                  <a:close/>
                </a:path>
              </a:pathLst>
            </a:custGeom>
            <a:solidFill>
              <a:srgbClr val="005D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76151" y="5666740"/>
              <a:ext cx="2863215" cy="10160"/>
            </a:xfrm>
            <a:custGeom>
              <a:avLst/>
              <a:gdLst/>
              <a:ahLst/>
              <a:cxnLst/>
              <a:rect l="l" t="t" r="r" b="b"/>
              <a:pathLst>
                <a:path w="2863215" h="10160">
                  <a:moveTo>
                    <a:pt x="2608178" y="0"/>
                  </a:moveTo>
                  <a:lnTo>
                    <a:pt x="145934" y="0"/>
                  </a:lnTo>
                  <a:lnTo>
                    <a:pt x="0" y="10160"/>
                  </a:lnTo>
                  <a:lnTo>
                    <a:pt x="2863146" y="10160"/>
                  </a:lnTo>
                  <a:lnTo>
                    <a:pt x="2608178" y="0"/>
                  </a:lnTo>
                  <a:close/>
                </a:path>
              </a:pathLst>
            </a:custGeom>
            <a:solidFill>
              <a:srgbClr val="005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30217" y="5676900"/>
              <a:ext cx="3264535" cy="10160"/>
            </a:xfrm>
            <a:custGeom>
              <a:avLst/>
              <a:gdLst/>
              <a:ahLst/>
              <a:cxnLst/>
              <a:rect l="l" t="t" r="r" b="b"/>
              <a:pathLst>
                <a:path w="3264535" h="10160">
                  <a:moveTo>
                    <a:pt x="3009080" y="0"/>
                  </a:moveTo>
                  <a:lnTo>
                    <a:pt x="145934" y="0"/>
                  </a:lnTo>
                  <a:lnTo>
                    <a:pt x="0" y="10159"/>
                  </a:lnTo>
                  <a:lnTo>
                    <a:pt x="3264048" y="10159"/>
                  </a:lnTo>
                  <a:lnTo>
                    <a:pt x="3009080" y="0"/>
                  </a:lnTo>
                  <a:close/>
                </a:path>
              </a:pathLst>
            </a:custGeom>
            <a:solidFill>
              <a:srgbClr val="005F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84282" y="5687060"/>
              <a:ext cx="3665220" cy="10160"/>
            </a:xfrm>
            <a:custGeom>
              <a:avLst/>
              <a:gdLst/>
              <a:ahLst/>
              <a:cxnLst/>
              <a:rect l="l" t="t" r="r" b="b"/>
              <a:pathLst>
                <a:path w="3665220" h="10160">
                  <a:moveTo>
                    <a:pt x="3409982" y="0"/>
                  </a:moveTo>
                  <a:lnTo>
                    <a:pt x="145934" y="0"/>
                  </a:lnTo>
                  <a:lnTo>
                    <a:pt x="0" y="10159"/>
                  </a:lnTo>
                  <a:lnTo>
                    <a:pt x="3664950" y="10159"/>
                  </a:lnTo>
                  <a:lnTo>
                    <a:pt x="3409982" y="0"/>
                  </a:lnTo>
                  <a:close/>
                </a:path>
              </a:pathLst>
            </a:custGeom>
            <a:solidFill>
              <a:srgbClr val="0060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56590" y="569722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4047604" y="8890"/>
                  </a:moveTo>
                  <a:lnTo>
                    <a:pt x="3904183" y="8890"/>
                  </a:lnTo>
                  <a:lnTo>
                    <a:pt x="3904183" y="0"/>
                  </a:lnTo>
                  <a:lnTo>
                    <a:pt x="63842" y="0"/>
                  </a:lnTo>
                  <a:lnTo>
                    <a:pt x="63842" y="8890"/>
                  </a:lnTo>
                  <a:lnTo>
                    <a:pt x="0" y="8890"/>
                  </a:lnTo>
                  <a:lnTo>
                    <a:pt x="0" y="11430"/>
                  </a:lnTo>
                  <a:lnTo>
                    <a:pt x="4047604" y="11430"/>
                  </a:lnTo>
                  <a:lnTo>
                    <a:pt x="4047604" y="8890"/>
                  </a:lnTo>
                  <a:close/>
                </a:path>
                <a:path w="8030209" h="11429">
                  <a:moveTo>
                    <a:pt x="8030210" y="8890"/>
                  </a:moveTo>
                  <a:lnTo>
                    <a:pt x="7993723" y="11430"/>
                  </a:lnTo>
                  <a:lnTo>
                    <a:pt x="8030210" y="11430"/>
                  </a:lnTo>
                  <a:lnTo>
                    <a:pt x="8030210" y="8890"/>
                  </a:lnTo>
                  <a:close/>
                </a:path>
              </a:pathLst>
            </a:custGeom>
            <a:solidFill>
              <a:srgbClr val="006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56590" y="570738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4334446" y="11430"/>
                  </a:moveTo>
                  <a:lnTo>
                    <a:pt x="4047604" y="0"/>
                  </a:lnTo>
                  <a:lnTo>
                    <a:pt x="0" y="0"/>
                  </a:lnTo>
                  <a:lnTo>
                    <a:pt x="0" y="11430"/>
                  </a:lnTo>
                  <a:lnTo>
                    <a:pt x="4334446" y="11430"/>
                  </a:lnTo>
                  <a:close/>
                </a:path>
                <a:path w="8030209" h="11429">
                  <a:moveTo>
                    <a:pt x="8030210" y="0"/>
                  </a:moveTo>
                  <a:lnTo>
                    <a:pt x="8011960" y="0"/>
                  </a:lnTo>
                  <a:lnTo>
                    <a:pt x="7847787" y="11430"/>
                  </a:lnTo>
                  <a:lnTo>
                    <a:pt x="8030210" y="11430"/>
                  </a:lnTo>
                  <a:lnTo>
                    <a:pt x="8030210" y="0"/>
                  </a:lnTo>
                  <a:close/>
                </a:path>
              </a:pathLst>
            </a:custGeom>
            <a:solidFill>
              <a:srgbClr val="006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56590" y="571754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4589411" y="11430"/>
                  </a:moveTo>
                  <a:lnTo>
                    <a:pt x="4302569" y="0"/>
                  </a:lnTo>
                  <a:lnTo>
                    <a:pt x="0" y="0"/>
                  </a:lnTo>
                  <a:lnTo>
                    <a:pt x="0" y="11430"/>
                  </a:lnTo>
                  <a:lnTo>
                    <a:pt x="4589411" y="11430"/>
                  </a:lnTo>
                  <a:close/>
                </a:path>
                <a:path w="8030209" h="11429">
                  <a:moveTo>
                    <a:pt x="8030210" y="0"/>
                  </a:moveTo>
                  <a:lnTo>
                    <a:pt x="7866024" y="0"/>
                  </a:lnTo>
                  <a:lnTo>
                    <a:pt x="7701851" y="11430"/>
                  </a:lnTo>
                  <a:lnTo>
                    <a:pt x="8030210" y="11430"/>
                  </a:lnTo>
                  <a:lnTo>
                    <a:pt x="8030210" y="0"/>
                  </a:lnTo>
                  <a:close/>
                </a:path>
              </a:pathLst>
            </a:custGeom>
            <a:solidFill>
              <a:srgbClr val="0063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56590" y="572770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4844377" y="11430"/>
                  </a:moveTo>
                  <a:lnTo>
                    <a:pt x="4557534" y="0"/>
                  </a:lnTo>
                  <a:lnTo>
                    <a:pt x="0" y="0"/>
                  </a:lnTo>
                  <a:lnTo>
                    <a:pt x="0" y="11430"/>
                  </a:lnTo>
                  <a:lnTo>
                    <a:pt x="4844377" y="11430"/>
                  </a:lnTo>
                  <a:close/>
                </a:path>
                <a:path w="8030209" h="11429">
                  <a:moveTo>
                    <a:pt x="8030210" y="0"/>
                  </a:moveTo>
                  <a:lnTo>
                    <a:pt x="7720089" y="0"/>
                  </a:lnTo>
                  <a:lnTo>
                    <a:pt x="7555916" y="11430"/>
                  </a:lnTo>
                  <a:lnTo>
                    <a:pt x="8030210" y="11430"/>
                  </a:lnTo>
                  <a:lnTo>
                    <a:pt x="8030210" y="0"/>
                  </a:lnTo>
                  <a:close/>
                </a:path>
              </a:pathLst>
            </a:custGeom>
            <a:solidFill>
              <a:srgbClr val="0064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56590" y="5737860"/>
              <a:ext cx="8030209" cy="21590"/>
            </a:xfrm>
            <a:custGeom>
              <a:avLst/>
              <a:gdLst/>
              <a:ahLst/>
              <a:cxnLst/>
              <a:rect l="l" t="t" r="r" b="b"/>
              <a:pathLst>
                <a:path w="8030209" h="21589">
                  <a:moveTo>
                    <a:pt x="5354320" y="21590"/>
                  </a:moveTo>
                  <a:lnTo>
                    <a:pt x="5099342" y="11430"/>
                  </a:lnTo>
                  <a:lnTo>
                    <a:pt x="5067478" y="10160"/>
                  </a:lnTo>
                  <a:lnTo>
                    <a:pt x="4812512" y="0"/>
                  </a:lnTo>
                  <a:lnTo>
                    <a:pt x="0" y="0"/>
                  </a:lnTo>
                  <a:lnTo>
                    <a:pt x="0" y="10160"/>
                  </a:lnTo>
                  <a:lnTo>
                    <a:pt x="0" y="11430"/>
                  </a:lnTo>
                  <a:lnTo>
                    <a:pt x="0" y="21590"/>
                  </a:lnTo>
                  <a:lnTo>
                    <a:pt x="5354320" y="21590"/>
                  </a:lnTo>
                  <a:close/>
                </a:path>
                <a:path w="8030209" h="21589">
                  <a:moveTo>
                    <a:pt x="8030210" y="0"/>
                  </a:moveTo>
                  <a:lnTo>
                    <a:pt x="7574153" y="0"/>
                  </a:lnTo>
                  <a:lnTo>
                    <a:pt x="7428230" y="10160"/>
                  </a:lnTo>
                  <a:lnTo>
                    <a:pt x="7409980" y="11430"/>
                  </a:lnTo>
                  <a:lnTo>
                    <a:pt x="7264044" y="21590"/>
                  </a:lnTo>
                  <a:lnTo>
                    <a:pt x="8030210" y="21590"/>
                  </a:lnTo>
                  <a:lnTo>
                    <a:pt x="8030210" y="11430"/>
                  </a:lnTo>
                  <a:lnTo>
                    <a:pt x="8030210" y="10160"/>
                  </a:lnTo>
                  <a:lnTo>
                    <a:pt x="8030210" y="0"/>
                  </a:lnTo>
                  <a:close/>
                </a:path>
              </a:pathLst>
            </a:custGeom>
            <a:solidFill>
              <a:srgbClr val="0066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56590" y="5759450"/>
              <a:ext cx="8030209" cy="10160"/>
            </a:xfrm>
            <a:custGeom>
              <a:avLst/>
              <a:gdLst/>
              <a:ahLst/>
              <a:cxnLst/>
              <a:rect l="l" t="t" r="r" b="b"/>
              <a:pathLst>
                <a:path w="8030209" h="10160">
                  <a:moveTo>
                    <a:pt x="5609285" y="10160"/>
                  </a:moveTo>
                  <a:lnTo>
                    <a:pt x="5354320" y="0"/>
                  </a:lnTo>
                  <a:lnTo>
                    <a:pt x="0" y="0"/>
                  </a:lnTo>
                  <a:lnTo>
                    <a:pt x="0" y="10160"/>
                  </a:lnTo>
                  <a:lnTo>
                    <a:pt x="5609285" y="10160"/>
                  </a:lnTo>
                  <a:close/>
                </a:path>
                <a:path w="8030209" h="10160">
                  <a:moveTo>
                    <a:pt x="8030210" y="0"/>
                  </a:moveTo>
                  <a:lnTo>
                    <a:pt x="7264044" y="0"/>
                  </a:lnTo>
                  <a:lnTo>
                    <a:pt x="7118109" y="10160"/>
                  </a:lnTo>
                  <a:lnTo>
                    <a:pt x="8030210" y="10160"/>
                  </a:lnTo>
                  <a:lnTo>
                    <a:pt x="8030210" y="0"/>
                  </a:lnTo>
                  <a:close/>
                </a:path>
              </a:pathLst>
            </a:custGeom>
            <a:solidFill>
              <a:srgbClr val="0067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56590" y="5769610"/>
              <a:ext cx="8030209" cy="10160"/>
            </a:xfrm>
            <a:custGeom>
              <a:avLst/>
              <a:gdLst/>
              <a:ahLst/>
              <a:cxnLst/>
              <a:rect l="l" t="t" r="r" b="b"/>
              <a:pathLst>
                <a:path w="8030209" h="10160">
                  <a:moveTo>
                    <a:pt x="5864250" y="10160"/>
                  </a:moveTo>
                  <a:lnTo>
                    <a:pt x="5609285" y="0"/>
                  </a:lnTo>
                  <a:lnTo>
                    <a:pt x="0" y="0"/>
                  </a:lnTo>
                  <a:lnTo>
                    <a:pt x="0" y="10160"/>
                  </a:lnTo>
                  <a:lnTo>
                    <a:pt x="5864250" y="10160"/>
                  </a:lnTo>
                  <a:close/>
                </a:path>
                <a:path w="8030209" h="10160">
                  <a:moveTo>
                    <a:pt x="8030210" y="0"/>
                  </a:moveTo>
                  <a:lnTo>
                    <a:pt x="7072503" y="0"/>
                  </a:lnTo>
                  <a:lnTo>
                    <a:pt x="7072503" y="6350"/>
                  </a:lnTo>
                  <a:lnTo>
                    <a:pt x="6838785" y="6350"/>
                  </a:lnTo>
                  <a:lnTo>
                    <a:pt x="6838785" y="10160"/>
                  </a:lnTo>
                  <a:lnTo>
                    <a:pt x="8030210" y="10160"/>
                  </a:lnTo>
                  <a:lnTo>
                    <a:pt x="8030210" y="6350"/>
                  </a:lnTo>
                  <a:lnTo>
                    <a:pt x="8030210" y="0"/>
                  </a:lnTo>
                  <a:close/>
                </a:path>
              </a:pathLst>
            </a:custGeom>
            <a:solidFill>
              <a:srgbClr val="0068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56590" y="5779770"/>
              <a:ext cx="8030209" cy="10160"/>
            </a:xfrm>
            <a:custGeom>
              <a:avLst/>
              <a:gdLst/>
              <a:ahLst/>
              <a:cxnLst/>
              <a:rect l="l" t="t" r="r" b="b"/>
              <a:pathLst>
                <a:path w="8030209" h="10160">
                  <a:moveTo>
                    <a:pt x="8030210" y="0"/>
                  </a:moveTo>
                  <a:lnTo>
                    <a:pt x="6650672" y="0"/>
                  </a:lnTo>
                  <a:lnTo>
                    <a:pt x="6023610" y="6350"/>
                  </a:lnTo>
                  <a:lnTo>
                    <a:pt x="5943930" y="6350"/>
                  </a:lnTo>
                  <a:lnTo>
                    <a:pt x="5943930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0160"/>
                  </a:lnTo>
                  <a:lnTo>
                    <a:pt x="8030210" y="10160"/>
                  </a:lnTo>
                  <a:lnTo>
                    <a:pt x="8030210" y="6350"/>
                  </a:lnTo>
                  <a:lnTo>
                    <a:pt x="8030210" y="0"/>
                  </a:lnTo>
                  <a:close/>
                </a:path>
              </a:pathLst>
            </a:custGeom>
            <a:solidFill>
              <a:srgbClr val="0069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56589" y="5789930"/>
              <a:ext cx="8030209" cy="10160"/>
            </a:xfrm>
            <a:custGeom>
              <a:avLst/>
              <a:gdLst/>
              <a:ahLst/>
              <a:cxnLst/>
              <a:rect l="l" t="t" r="r" b="b"/>
              <a:pathLst>
                <a:path w="8030209" h="10160">
                  <a:moveTo>
                    <a:pt x="0" y="0"/>
                  </a:moveTo>
                  <a:lnTo>
                    <a:pt x="8030209" y="0"/>
                  </a:lnTo>
                  <a:lnTo>
                    <a:pt x="8030209" y="10160"/>
                  </a:lnTo>
                  <a:lnTo>
                    <a:pt x="0" y="10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A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56589" y="580009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30"/>
                  </a:lnTo>
                  <a:lnTo>
                    <a:pt x="0" y="11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B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56589" y="581025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30"/>
                  </a:lnTo>
                  <a:lnTo>
                    <a:pt x="0" y="11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C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56589" y="582041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29"/>
                  </a:lnTo>
                  <a:lnTo>
                    <a:pt x="0" y="114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D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56589" y="583057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29"/>
                  </a:lnTo>
                  <a:lnTo>
                    <a:pt x="0" y="114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E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56589" y="584073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30"/>
                  </a:lnTo>
                  <a:lnTo>
                    <a:pt x="0" y="11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F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56589" y="585089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30"/>
                  </a:lnTo>
                  <a:lnTo>
                    <a:pt x="0" y="11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56589" y="586105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30"/>
                  </a:lnTo>
                  <a:lnTo>
                    <a:pt x="0" y="11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1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56589" y="5872480"/>
              <a:ext cx="8030209" cy="10160"/>
            </a:xfrm>
            <a:custGeom>
              <a:avLst/>
              <a:gdLst/>
              <a:ahLst/>
              <a:cxnLst/>
              <a:rect l="l" t="t" r="r" b="b"/>
              <a:pathLst>
                <a:path w="8030209" h="10160">
                  <a:moveTo>
                    <a:pt x="0" y="0"/>
                  </a:moveTo>
                  <a:lnTo>
                    <a:pt x="8030209" y="0"/>
                  </a:lnTo>
                  <a:lnTo>
                    <a:pt x="8030209" y="10160"/>
                  </a:lnTo>
                  <a:lnTo>
                    <a:pt x="0" y="10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56589" y="5882640"/>
              <a:ext cx="8030209" cy="10160"/>
            </a:xfrm>
            <a:custGeom>
              <a:avLst/>
              <a:gdLst/>
              <a:ahLst/>
              <a:cxnLst/>
              <a:rect l="l" t="t" r="r" b="b"/>
              <a:pathLst>
                <a:path w="8030209" h="10160">
                  <a:moveTo>
                    <a:pt x="0" y="0"/>
                  </a:moveTo>
                  <a:lnTo>
                    <a:pt x="8030209" y="0"/>
                  </a:lnTo>
                  <a:lnTo>
                    <a:pt x="8030209" y="10160"/>
                  </a:lnTo>
                  <a:lnTo>
                    <a:pt x="0" y="10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3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56589" y="589280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30"/>
                  </a:lnTo>
                  <a:lnTo>
                    <a:pt x="0" y="11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4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56589" y="5902960"/>
              <a:ext cx="8030209" cy="10160"/>
            </a:xfrm>
            <a:custGeom>
              <a:avLst/>
              <a:gdLst/>
              <a:ahLst/>
              <a:cxnLst/>
              <a:rect l="l" t="t" r="r" b="b"/>
              <a:pathLst>
                <a:path w="8030209" h="10160">
                  <a:moveTo>
                    <a:pt x="0" y="0"/>
                  </a:moveTo>
                  <a:lnTo>
                    <a:pt x="8030209" y="0"/>
                  </a:lnTo>
                  <a:lnTo>
                    <a:pt x="8030209" y="10159"/>
                  </a:lnTo>
                  <a:lnTo>
                    <a:pt x="0" y="101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5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56589" y="591312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29"/>
                  </a:lnTo>
                  <a:lnTo>
                    <a:pt x="0" y="114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6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56589" y="592328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30"/>
                  </a:lnTo>
                  <a:lnTo>
                    <a:pt x="0" y="11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7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56589" y="593344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30"/>
                  </a:lnTo>
                  <a:lnTo>
                    <a:pt x="0" y="11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8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56589" y="594360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30"/>
                  </a:lnTo>
                  <a:lnTo>
                    <a:pt x="0" y="11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9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56589" y="595376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29"/>
                  </a:lnTo>
                  <a:lnTo>
                    <a:pt x="0" y="114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A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56589" y="596392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29"/>
                  </a:lnTo>
                  <a:lnTo>
                    <a:pt x="0" y="114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B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656589" y="597408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30"/>
                  </a:lnTo>
                  <a:lnTo>
                    <a:pt x="0" y="11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C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56589" y="5985510"/>
              <a:ext cx="8030209" cy="10160"/>
            </a:xfrm>
            <a:custGeom>
              <a:avLst/>
              <a:gdLst/>
              <a:ahLst/>
              <a:cxnLst/>
              <a:rect l="l" t="t" r="r" b="b"/>
              <a:pathLst>
                <a:path w="8030209" h="10160">
                  <a:moveTo>
                    <a:pt x="0" y="0"/>
                  </a:moveTo>
                  <a:lnTo>
                    <a:pt x="8030209" y="0"/>
                  </a:lnTo>
                  <a:lnTo>
                    <a:pt x="8030209" y="10159"/>
                  </a:lnTo>
                  <a:lnTo>
                    <a:pt x="0" y="101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D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56589" y="5995670"/>
              <a:ext cx="8030209" cy="10160"/>
            </a:xfrm>
            <a:custGeom>
              <a:avLst/>
              <a:gdLst/>
              <a:ahLst/>
              <a:cxnLst/>
              <a:rect l="l" t="t" r="r" b="b"/>
              <a:pathLst>
                <a:path w="8030209" h="10160">
                  <a:moveTo>
                    <a:pt x="0" y="0"/>
                  </a:moveTo>
                  <a:lnTo>
                    <a:pt x="8030209" y="0"/>
                  </a:lnTo>
                  <a:lnTo>
                    <a:pt x="8030209" y="10159"/>
                  </a:lnTo>
                  <a:lnTo>
                    <a:pt x="0" y="101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E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56589" y="600583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30"/>
                  </a:lnTo>
                  <a:lnTo>
                    <a:pt x="0" y="11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56589" y="6015990"/>
              <a:ext cx="8030209" cy="10160"/>
            </a:xfrm>
            <a:custGeom>
              <a:avLst/>
              <a:gdLst/>
              <a:ahLst/>
              <a:cxnLst/>
              <a:rect l="l" t="t" r="r" b="b"/>
              <a:pathLst>
                <a:path w="8030209" h="10160">
                  <a:moveTo>
                    <a:pt x="0" y="0"/>
                  </a:moveTo>
                  <a:lnTo>
                    <a:pt x="8030209" y="0"/>
                  </a:lnTo>
                  <a:lnTo>
                    <a:pt x="8030209" y="10160"/>
                  </a:lnTo>
                  <a:lnTo>
                    <a:pt x="0" y="10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56589" y="602615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30"/>
                  </a:lnTo>
                  <a:lnTo>
                    <a:pt x="0" y="11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1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656589" y="603631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29"/>
                  </a:lnTo>
                  <a:lnTo>
                    <a:pt x="0" y="114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2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56589" y="604647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29"/>
                  </a:lnTo>
                  <a:lnTo>
                    <a:pt x="0" y="114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3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656589" y="605663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30"/>
                  </a:lnTo>
                  <a:lnTo>
                    <a:pt x="0" y="11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4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656589" y="6068060"/>
              <a:ext cx="8030209" cy="10160"/>
            </a:xfrm>
            <a:custGeom>
              <a:avLst/>
              <a:gdLst/>
              <a:ahLst/>
              <a:cxnLst/>
              <a:rect l="l" t="t" r="r" b="b"/>
              <a:pathLst>
                <a:path w="8030209" h="10160">
                  <a:moveTo>
                    <a:pt x="0" y="0"/>
                  </a:moveTo>
                  <a:lnTo>
                    <a:pt x="8030209" y="0"/>
                  </a:lnTo>
                  <a:lnTo>
                    <a:pt x="8030209" y="10159"/>
                  </a:lnTo>
                  <a:lnTo>
                    <a:pt x="0" y="101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5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656589" y="607695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29"/>
                  </a:lnTo>
                  <a:lnTo>
                    <a:pt x="0" y="114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656589" y="6088380"/>
              <a:ext cx="8030209" cy="10160"/>
            </a:xfrm>
            <a:custGeom>
              <a:avLst/>
              <a:gdLst/>
              <a:ahLst/>
              <a:cxnLst/>
              <a:rect l="l" t="t" r="r" b="b"/>
              <a:pathLst>
                <a:path w="8030209" h="10160">
                  <a:moveTo>
                    <a:pt x="0" y="0"/>
                  </a:moveTo>
                  <a:lnTo>
                    <a:pt x="8030209" y="0"/>
                  </a:lnTo>
                  <a:lnTo>
                    <a:pt x="8030209" y="10160"/>
                  </a:lnTo>
                  <a:lnTo>
                    <a:pt x="0" y="10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7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656589" y="6098540"/>
              <a:ext cx="8030209" cy="10160"/>
            </a:xfrm>
            <a:custGeom>
              <a:avLst/>
              <a:gdLst/>
              <a:ahLst/>
              <a:cxnLst/>
              <a:rect l="l" t="t" r="r" b="b"/>
              <a:pathLst>
                <a:path w="8030209" h="10160">
                  <a:moveTo>
                    <a:pt x="0" y="0"/>
                  </a:moveTo>
                  <a:lnTo>
                    <a:pt x="8030209" y="0"/>
                  </a:lnTo>
                  <a:lnTo>
                    <a:pt x="8030209" y="10160"/>
                  </a:lnTo>
                  <a:lnTo>
                    <a:pt x="0" y="10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8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656589" y="6108700"/>
              <a:ext cx="8030209" cy="10160"/>
            </a:xfrm>
            <a:custGeom>
              <a:avLst/>
              <a:gdLst/>
              <a:ahLst/>
              <a:cxnLst/>
              <a:rect l="l" t="t" r="r" b="b"/>
              <a:pathLst>
                <a:path w="8030209" h="10160">
                  <a:moveTo>
                    <a:pt x="0" y="0"/>
                  </a:moveTo>
                  <a:lnTo>
                    <a:pt x="8030209" y="0"/>
                  </a:lnTo>
                  <a:lnTo>
                    <a:pt x="8030209" y="10159"/>
                  </a:lnTo>
                  <a:lnTo>
                    <a:pt x="0" y="101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9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656589" y="611886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29"/>
                  </a:lnTo>
                  <a:lnTo>
                    <a:pt x="0" y="114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A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656589" y="6129020"/>
              <a:ext cx="8030209" cy="10160"/>
            </a:xfrm>
            <a:custGeom>
              <a:avLst/>
              <a:gdLst/>
              <a:ahLst/>
              <a:cxnLst/>
              <a:rect l="l" t="t" r="r" b="b"/>
              <a:pathLst>
                <a:path w="8030209" h="10160">
                  <a:moveTo>
                    <a:pt x="0" y="0"/>
                  </a:moveTo>
                  <a:lnTo>
                    <a:pt x="8030209" y="0"/>
                  </a:lnTo>
                  <a:lnTo>
                    <a:pt x="8030209" y="10159"/>
                  </a:lnTo>
                  <a:lnTo>
                    <a:pt x="0" y="101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B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656589" y="613918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30"/>
                  </a:lnTo>
                  <a:lnTo>
                    <a:pt x="0" y="11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C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656589" y="614934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30"/>
                  </a:lnTo>
                  <a:lnTo>
                    <a:pt x="0" y="11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D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656589" y="615950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29"/>
                  </a:lnTo>
                  <a:lnTo>
                    <a:pt x="0" y="114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E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656589" y="616966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29"/>
                  </a:lnTo>
                  <a:lnTo>
                    <a:pt x="0" y="114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F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656589" y="6181090"/>
              <a:ext cx="8030209" cy="10160"/>
            </a:xfrm>
            <a:custGeom>
              <a:avLst/>
              <a:gdLst/>
              <a:ahLst/>
              <a:cxnLst/>
              <a:rect l="l" t="t" r="r" b="b"/>
              <a:pathLst>
                <a:path w="8030209" h="10160">
                  <a:moveTo>
                    <a:pt x="0" y="0"/>
                  </a:moveTo>
                  <a:lnTo>
                    <a:pt x="8030209" y="0"/>
                  </a:lnTo>
                  <a:lnTo>
                    <a:pt x="8030209" y="10160"/>
                  </a:lnTo>
                  <a:lnTo>
                    <a:pt x="0" y="10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0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656589" y="618998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30"/>
                  </a:lnTo>
                  <a:lnTo>
                    <a:pt x="0" y="11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1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656589" y="6201410"/>
              <a:ext cx="8030209" cy="10160"/>
            </a:xfrm>
            <a:custGeom>
              <a:avLst/>
              <a:gdLst/>
              <a:ahLst/>
              <a:cxnLst/>
              <a:rect l="l" t="t" r="r" b="b"/>
              <a:pathLst>
                <a:path w="8030209" h="10160">
                  <a:moveTo>
                    <a:pt x="0" y="0"/>
                  </a:moveTo>
                  <a:lnTo>
                    <a:pt x="8030209" y="0"/>
                  </a:lnTo>
                  <a:lnTo>
                    <a:pt x="8030209" y="10159"/>
                  </a:lnTo>
                  <a:lnTo>
                    <a:pt x="0" y="101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2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656589" y="6211570"/>
              <a:ext cx="8030209" cy="10160"/>
            </a:xfrm>
            <a:custGeom>
              <a:avLst/>
              <a:gdLst/>
              <a:ahLst/>
              <a:cxnLst/>
              <a:rect l="l" t="t" r="r" b="b"/>
              <a:pathLst>
                <a:path w="8030209" h="10160">
                  <a:moveTo>
                    <a:pt x="0" y="0"/>
                  </a:moveTo>
                  <a:lnTo>
                    <a:pt x="8030209" y="0"/>
                  </a:lnTo>
                  <a:lnTo>
                    <a:pt x="8030209" y="10159"/>
                  </a:lnTo>
                  <a:lnTo>
                    <a:pt x="0" y="101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3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656589" y="6221730"/>
              <a:ext cx="8030209" cy="10160"/>
            </a:xfrm>
            <a:custGeom>
              <a:avLst/>
              <a:gdLst/>
              <a:ahLst/>
              <a:cxnLst/>
              <a:rect l="l" t="t" r="r" b="b"/>
              <a:pathLst>
                <a:path w="8030209" h="10160">
                  <a:moveTo>
                    <a:pt x="0" y="0"/>
                  </a:moveTo>
                  <a:lnTo>
                    <a:pt x="8030209" y="0"/>
                  </a:lnTo>
                  <a:lnTo>
                    <a:pt x="8030209" y="10160"/>
                  </a:lnTo>
                  <a:lnTo>
                    <a:pt x="0" y="10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4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656589" y="623189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30"/>
                  </a:lnTo>
                  <a:lnTo>
                    <a:pt x="0" y="11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5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656589" y="624205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29"/>
                  </a:lnTo>
                  <a:lnTo>
                    <a:pt x="0" y="114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6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656589" y="625221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29"/>
                  </a:lnTo>
                  <a:lnTo>
                    <a:pt x="0" y="114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656590" y="6262370"/>
              <a:ext cx="8030209" cy="21590"/>
            </a:xfrm>
            <a:custGeom>
              <a:avLst/>
              <a:gdLst/>
              <a:ahLst/>
              <a:cxnLst/>
              <a:rect l="l" t="t" r="r" b="b"/>
              <a:pathLst>
                <a:path w="8030209" h="21589">
                  <a:moveTo>
                    <a:pt x="8030210" y="0"/>
                  </a:moveTo>
                  <a:lnTo>
                    <a:pt x="0" y="0"/>
                  </a:lnTo>
                  <a:lnTo>
                    <a:pt x="0" y="10160"/>
                  </a:lnTo>
                  <a:lnTo>
                    <a:pt x="0" y="11430"/>
                  </a:lnTo>
                  <a:lnTo>
                    <a:pt x="0" y="21590"/>
                  </a:lnTo>
                  <a:lnTo>
                    <a:pt x="8030210" y="21590"/>
                  </a:lnTo>
                  <a:lnTo>
                    <a:pt x="8030210" y="11430"/>
                  </a:lnTo>
                  <a:lnTo>
                    <a:pt x="8030210" y="10160"/>
                  </a:lnTo>
                  <a:lnTo>
                    <a:pt x="8030210" y="0"/>
                  </a:lnTo>
                  <a:close/>
                </a:path>
              </a:pathLst>
            </a:custGeom>
            <a:solidFill>
              <a:srgbClr val="0099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656589" y="628269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30"/>
                  </a:lnTo>
                  <a:lnTo>
                    <a:pt x="0" y="11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A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656589" y="6294120"/>
              <a:ext cx="8030209" cy="10160"/>
            </a:xfrm>
            <a:custGeom>
              <a:avLst/>
              <a:gdLst/>
              <a:ahLst/>
              <a:cxnLst/>
              <a:rect l="l" t="t" r="r" b="b"/>
              <a:pathLst>
                <a:path w="8030209" h="10160">
                  <a:moveTo>
                    <a:pt x="0" y="0"/>
                  </a:moveTo>
                  <a:lnTo>
                    <a:pt x="8030209" y="0"/>
                  </a:lnTo>
                  <a:lnTo>
                    <a:pt x="8030209" y="10159"/>
                  </a:lnTo>
                  <a:lnTo>
                    <a:pt x="0" y="101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B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656589" y="630301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29"/>
                  </a:lnTo>
                  <a:lnTo>
                    <a:pt x="0" y="114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C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656589" y="6314440"/>
              <a:ext cx="8030209" cy="10160"/>
            </a:xfrm>
            <a:custGeom>
              <a:avLst/>
              <a:gdLst/>
              <a:ahLst/>
              <a:cxnLst/>
              <a:rect l="l" t="t" r="r" b="b"/>
              <a:pathLst>
                <a:path w="8030209" h="10160">
                  <a:moveTo>
                    <a:pt x="0" y="0"/>
                  </a:moveTo>
                  <a:lnTo>
                    <a:pt x="8030209" y="0"/>
                  </a:lnTo>
                  <a:lnTo>
                    <a:pt x="8030209" y="10160"/>
                  </a:lnTo>
                  <a:lnTo>
                    <a:pt x="0" y="10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D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656589" y="6324600"/>
              <a:ext cx="8030209" cy="10160"/>
            </a:xfrm>
            <a:custGeom>
              <a:avLst/>
              <a:gdLst/>
              <a:ahLst/>
              <a:cxnLst/>
              <a:rect l="l" t="t" r="r" b="b"/>
              <a:pathLst>
                <a:path w="8030209" h="10160">
                  <a:moveTo>
                    <a:pt x="0" y="0"/>
                  </a:moveTo>
                  <a:lnTo>
                    <a:pt x="8030209" y="0"/>
                  </a:lnTo>
                  <a:lnTo>
                    <a:pt x="8030209" y="10159"/>
                  </a:lnTo>
                  <a:lnTo>
                    <a:pt x="0" y="101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E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656589" y="633476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29"/>
                  </a:lnTo>
                  <a:lnTo>
                    <a:pt x="0" y="114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F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656589" y="634492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29"/>
                  </a:lnTo>
                  <a:lnTo>
                    <a:pt x="0" y="114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0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656589" y="635508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30"/>
                  </a:lnTo>
                  <a:lnTo>
                    <a:pt x="0" y="11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656589" y="636524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30"/>
                  </a:lnTo>
                  <a:lnTo>
                    <a:pt x="0" y="11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2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656589" y="637540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29"/>
                  </a:lnTo>
                  <a:lnTo>
                    <a:pt x="0" y="114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3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656589" y="638556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29"/>
                  </a:lnTo>
                  <a:lnTo>
                    <a:pt x="0" y="114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4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656589" y="639572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29"/>
                  </a:lnTo>
                  <a:lnTo>
                    <a:pt x="0" y="114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5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656589" y="6407150"/>
              <a:ext cx="8030209" cy="10160"/>
            </a:xfrm>
            <a:custGeom>
              <a:avLst/>
              <a:gdLst/>
              <a:ahLst/>
              <a:cxnLst/>
              <a:rect l="l" t="t" r="r" b="b"/>
              <a:pathLst>
                <a:path w="8030209" h="10160">
                  <a:moveTo>
                    <a:pt x="0" y="0"/>
                  </a:moveTo>
                  <a:lnTo>
                    <a:pt x="8030209" y="0"/>
                  </a:lnTo>
                  <a:lnTo>
                    <a:pt x="8030209" y="10159"/>
                  </a:lnTo>
                  <a:lnTo>
                    <a:pt x="0" y="101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656589" y="641604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30"/>
                  </a:lnTo>
                  <a:lnTo>
                    <a:pt x="0" y="11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656589" y="6427470"/>
              <a:ext cx="8030209" cy="10160"/>
            </a:xfrm>
            <a:custGeom>
              <a:avLst/>
              <a:gdLst/>
              <a:ahLst/>
              <a:cxnLst/>
              <a:rect l="l" t="t" r="r" b="b"/>
              <a:pathLst>
                <a:path w="8030209" h="10160">
                  <a:moveTo>
                    <a:pt x="0" y="0"/>
                  </a:moveTo>
                  <a:lnTo>
                    <a:pt x="8030209" y="0"/>
                  </a:lnTo>
                  <a:lnTo>
                    <a:pt x="8030209" y="10159"/>
                  </a:lnTo>
                  <a:lnTo>
                    <a:pt x="0" y="101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8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656589" y="6437630"/>
              <a:ext cx="8030209" cy="10160"/>
            </a:xfrm>
            <a:custGeom>
              <a:avLst/>
              <a:gdLst/>
              <a:ahLst/>
              <a:cxnLst/>
              <a:rect l="l" t="t" r="r" b="b"/>
              <a:pathLst>
                <a:path w="8030209" h="10160">
                  <a:moveTo>
                    <a:pt x="0" y="0"/>
                  </a:moveTo>
                  <a:lnTo>
                    <a:pt x="8030209" y="0"/>
                  </a:lnTo>
                  <a:lnTo>
                    <a:pt x="8030209" y="10160"/>
                  </a:lnTo>
                  <a:lnTo>
                    <a:pt x="0" y="10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656589" y="644779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30"/>
                  </a:lnTo>
                  <a:lnTo>
                    <a:pt x="0" y="11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A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656589" y="645795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29"/>
                  </a:lnTo>
                  <a:lnTo>
                    <a:pt x="0" y="114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AB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656589" y="646811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29"/>
                  </a:lnTo>
                  <a:lnTo>
                    <a:pt x="0" y="114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AC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656589" y="647827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29"/>
                  </a:lnTo>
                  <a:lnTo>
                    <a:pt x="0" y="114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AD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656589" y="648843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30"/>
                  </a:lnTo>
                  <a:lnTo>
                    <a:pt x="0" y="11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AE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656589" y="649859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30"/>
                  </a:lnTo>
                  <a:lnTo>
                    <a:pt x="0" y="11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AF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656589" y="6510020"/>
              <a:ext cx="8030209" cy="10160"/>
            </a:xfrm>
            <a:custGeom>
              <a:avLst/>
              <a:gdLst/>
              <a:ahLst/>
              <a:cxnLst/>
              <a:rect l="l" t="t" r="r" b="b"/>
              <a:pathLst>
                <a:path w="8030209" h="10159">
                  <a:moveTo>
                    <a:pt x="0" y="0"/>
                  </a:moveTo>
                  <a:lnTo>
                    <a:pt x="8030209" y="0"/>
                  </a:lnTo>
                  <a:lnTo>
                    <a:pt x="8030209" y="10159"/>
                  </a:lnTo>
                  <a:lnTo>
                    <a:pt x="0" y="101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B0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656589" y="6520180"/>
              <a:ext cx="8030209" cy="10160"/>
            </a:xfrm>
            <a:custGeom>
              <a:avLst/>
              <a:gdLst/>
              <a:ahLst/>
              <a:cxnLst/>
              <a:rect l="l" t="t" r="r" b="b"/>
              <a:pathLst>
                <a:path w="8030209" h="10159">
                  <a:moveTo>
                    <a:pt x="0" y="0"/>
                  </a:moveTo>
                  <a:lnTo>
                    <a:pt x="8030209" y="0"/>
                  </a:lnTo>
                  <a:lnTo>
                    <a:pt x="8030209" y="10160"/>
                  </a:lnTo>
                  <a:lnTo>
                    <a:pt x="0" y="10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B1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656589" y="6530340"/>
              <a:ext cx="8030209" cy="10160"/>
            </a:xfrm>
            <a:custGeom>
              <a:avLst/>
              <a:gdLst/>
              <a:ahLst/>
              <a:cxnLst/>
              <a:rect l="l" t="t" r="r" b="b"/>
              <a:pathLst>
                <a:path w="8030209" h="10159">
                  <a:moveTo>
                    <a:pt x="0" y="0"/>
                  </a:moveTo>
                  <a:lnTo>
                    <a:pt x="8030209" y="0"/>
                  </a:lnTo>
                  <a:lnTo>
                    <a:pt x="8030209" y="10159"/>
                  </a:lnTo>
                  <a:lnTo>
                    <a:pt x="0" y="101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B2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656589" y="6540500"/>
              <a:ext cx="8030209" cy="10160"/>
            </a:xfrm>
            <a:custGeom>
              <a:avLst/>
              <a:gdLst/>
              <a:ahLst/>
              <a:cxnLst/>
              <a:rect l="l" t="t" r="r" b="b"/>
              <a:pathLst>
                <a:path w="8030209" h="10159">
                  <a:moveTo>
                    <a:pt x="0" y="0"/>
                  </a:moveTo>
                  <a:lnTo>
                    <a:pt x="8030209" y="0"/>
                  </a:lnTo>
                  <a:lnTo>
                    <a:pt x="8030209" y="10160"/>
                  </a:lnTo>
                  <a:lnTo>
                    <a:pt x="0" y="10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B3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656589" y="6550660"/>
              <a:ext cx="8030209" cy="10160"/>
            </a:xfrm>
            <a:custGeom>
              <a:avLst/>
              <a:gdLst/>
              <a:ahLst/>
              <a:cxnLst/>
              <a:rect l="l" t="t" r="r" b="b"/>
              <a:pathLst>
                <a:path w="8030209" h="10159">
                  <a:moveTo>
                    <a:pt x="0" y="0"/>
                  </a:moveTo>
                  <a:lnTo>
                    <a:pt x="8030209" y="0"/>
                  </a:lnTo>
                  <a:lnTo>
                    <a:pt x="8030209" y="10160"/>
                  </a:lnTo>
                  <a:lnTo>
                    <a:pt x="0" y="10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B4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656589" y="656082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29"/>
                  </a:lnTo>
                  <a:lnTo>
                    <a:pt x="0" y="114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B5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656589" y="657098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30"/>
                  </a:lnTo>
                  <a:lnTo>
                    <a:pt x="0" y="11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B6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656589" y="658114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29"/>
                  </a:lnTo>
                  <a:lnTo>
                    <a:pt x="0" y="114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B7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656589" y="659130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29"/>
                  </a:lnTo>
                  <a:lnTo>
                    <a:pt x="0" y="114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B8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656589" y="660146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30"/>
                  </a:lnTo>
                  <a:lnTo>
                    <a:pt x="0" y="11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B9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656589" y="661162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29"/>
                  </a:lnTo>
                  <a:lnTo>
                    <a:pt x="0" y="114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BA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656589" y="6623050"/>
              <a:ext cx="8030209" cy="10160"/>
            </a:xfrm>
            <a:custGeom>
              <a:avLst/>
              <a:gdLst/>
              <a:ahLst/>
              <a:cxnLst/>
              <a:rect l="l" t="t" r="r" b="b"/>
              <a:pathLst>
                <a:path w="8030209" h="10159">
                  <a:moveTo>
                    <a:pt x="0" y="0"/>
                  </a:moveTo>
                  <a:lnTo>
                    <a:pt x="8030209" y="0"/>
                  </a:lnTo>
                  <a:lnTo>
                    <a:pt x="8030209" y="10160"/>
                  </a:lnTo>
                  <a:lnTo>
                    <a:pt x="0" y="10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BB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656589" y="6633210"/>
              <a:ext cx="8030209" cy="10160"/>
            </a:xfrm>
            <a:custGeom>
              <a:avLst/>
              <a:gdLst/>
              <a:ahLst/>
              <a:cxnLst/>
              <a:rect l="l" t="t" r="r" b="b"/>
              <a:pathLst>
                <a:path w="8030209" h="10159">
                  <a:moveTo>
                    <a:pt x="0" y="0"/>
                  </a:moveTo>
                  <a:lnTo>
                    <a:pt x="8030209" y="0"/>
                  </a:lnTo>
                  <a:lnTo>
                    <a:pt x="8030209" y="10160"/>
                  </a:lnTo>
                  <a:lnTo>
                    <a:pt x="0" y="10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BC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656589" y="6643370"/>
              <a:ext cx="8030209" cy="10160"/>
            </a:xfrm>
            <a:custGeom>
              <a:avLst/>
              <a:gdLst/>
              <a:ahLst/>
              <a:cxnLst/>
              <a:rect l="l" t="t" r="r" b="b"/>
              <a:pathLst>
                <a:path w="8030209" h="10159">
                  <a:moveTo>
                    <a:pt x="0" y="0"/>
                  </a:moveTo>
                  <a:lnTo>
                    <a:pt x="8030209" y="0"/>
                  </a:lnTo>
                  <a:lnTo>
                    <a:pt x="8030209" y="10159"/>
                  </a:lnTo>
                  <a:lnTo>
                    <a:pt x="0" y="101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BD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656589" y="6653530"/>
              <a:ext cx="8030209" cy="10160"/>
            </a:xfrm>
            <a:custGeom>
              <a:avLst/>
              <a:gdLst/>
              <a:ahLst/>
              <a:cxnLst/>
              <a:rect l="l" t="t" r="r" b="b"/>
              <a:pathLst>
                <a:path w="8030209" h="10159">
                  <a:moveTo>
                    <a:pt x="0" y="0"/>
                  </a:moveTo>
                  <a:lnTo>
                    <a:pt x="8030209" y="0"/>
                  </a:lnTo>
                  <a:lnTo>
                    <a:pt x="8030209" y="10160"/>
                  </a:lnTo>
                  <a:lnTo>
                    <a:pt x="0" y="10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BE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656589" y="6663690"/>
              <a:ext cx="8030209" cy="10160"/>
            </a:xfrm>
            <a:custGeom>
              <a:avLst/>
              <a:gdLst/>
              <a:ahLst/>
              <a:cxnLst/>
              <a:rect l="l" t="t" r="r" b="b"/>
              <a:pathLst>
                <a:path w="8030209" h="10159">
                  <a:moveTo>
                    <a:pt x="0" y="0"/>
                  </a:moveTo>
                  <a:lnTo>
                    <a:pt x="8030209" y="0"/>
                  </a:lnTo>
                  <a:lnTo>
                    <a:pt x="8030209" y="10159"/>
                  </a:lnTo>
                  <a:lnTo>
                    <a:pt x="0" y="101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BF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656589" y="667385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30"/>
                  </a:lnTo>
                  <a:lnTo>
                    <a:pt x="0" y="11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C0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656589" y="668401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0" y="0"/>
                  </a:moveTo>
                  <a:lnTo>
                    <a:pt x="8030209" y="0"/>
                  </a:lnTo>
                  <a:lnTo>
                    <a:pt x="8030209" y="11430"/>
                  </a:lnTo>
                  <a:lnTo>
                    <a:pt x="0" y="11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C1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656590" y="669417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8030210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0" y="11430"/>
                  </a:lnTo>
                  <a:lnTo>
                    <a:pt x="1693938" y="11430"/>
                  </a:lnTo>
                  <a:lnTo>
                    <a:pt x="1693938" y="5080"/>
                  </a:lnTo>
                  <a:lnTo>
                    <a:pt x="2007870" y="5080"/>
                  </a:lnTo>
                  <a:lnTo>
                    <a:pt x="2168093" y="11430"/>
                  </a:lnTo>
                  <a:lnTo>
                    <a:pt x="8030210" y="11430"/>
                  </a:lnTo>
                  <a:lnTo>
                    <a:pt x="8030210" y="5080"/>
                  </a:lnTo>
                  <a:lnTo>
                    <a:pt x="8030210" y="0"/>
                  </a:lnTo>
                  <a:close/>
                </a:path>
              </a:pathLst>
            </a:custGeom>
            <a:solidFill>
              <a:srgbClr val="01C2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656590" y="670433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1254442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0" y="11430"/>
                  </a:lnTo>
                  <a:lnTo>
                    <a:pt x="957694" y="11430"/>
                  </a:lnTo>
                  <a:lnTo>
                    <a:pt x="957694" y="5080"/>
                  </a:lnTo>
                  <a:lnTo>
                    <a:pt x="1254442" y="5080"/>
                  </a:lnTo>
                  <a:lnTo>
                    <a:pt x="1254442" y="0"/>
                  </a:lnTo>
                  <a:close/>
                </a:path>
                <a:path w="8030209" h="11429">
                  <a:moveTo>
                    <a:pt x="8030210" y="0"/>
                  </a:moveTo>
                  <a:lnTo>
                    <a:pt x="2136038" y="0"/>
                  </a:lnTo>
                  <a:lnTo>
                    <a:pt x="2424442" y="11430"/>
                  </a:lnTo>
                  <a:lnTo>
                    <a:pt x="8030210" y="11430"/>
                  </a:lnTo>
                  <a:lnTo>
                    <a:pt x="8030210" y="0"/>
                  </a:lnTo>
                  <a:close/>
                </a:path>
              </a:pathLst>
            </a:custGeom>
            <a:solidFill>
              <a:srgbClr val="01C3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656590" y="671449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930325" y="0"/>
                  </a:moveTo>
                  <a:lnTo>
                    <a:pt x="0" y="0"/>
                  </a:lnTo>
                  <a:lnTo>
                    <a:pt x="0" y="11430"/>
                  </a:lnTo>
                  <a:lnTo>
                    <a:pt x="766152" y="11430"/>
                  </a:lnTo>
                  <a:lnTo>
                    <a:pt x="930325" y="0"/>
                  </a:lnTo>
                  <a:close/>
                </a:path>
                <a:path w="8030209" h="11429">
                  <a:moveTo>
                    <a:pt x="8030210" y="0"/>
                  </a:moveTo>
                  <a:lnTo>
                    <a:pt x="2392400" y="0"/>
                  </a:lnTo>
                  <a:lnTo>
                    <a:pt x="2680805" y="11430"/>
                  </a:lnTo>
                  <a:lnTo>
                    <a:pt x="8030210" y="11430"/>
                  </a:lnTo>
                  <a:lnTo>
                    <a:pt x="8030210" y="0"/>
                  </a:lnTo>
                  <a:close/>
                </a:path>
              </a:pathLst>
            </a:custGeom>
            <a:solidFill>
              <a:srgbClr val="01C4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656590" y="672465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784390" y="0"/>
                  </a:moveTo>
                  <a:lnTo>
                    <a:pt x="0" y="0"/>
                  </a:lnTo>
                  <a:lnTo>
                    <a:pt x="0" y="11430"/>
                  </a:lnTo>
                  <a:lnTo>
                    <a:pt x="620217" y="11430"/>
                  </a:lnTo>
                  <a:lnTo>
                    <a:pt x="784390" y="0"/>
                  </a:lnTo>
                  <a:close/>
                </a:path>
                <a:path w="8030209" h="11429">
                  <a:moveTo>
                    <a:pt x="8030210" y="0"/>
                  </a:moveTo>
                  <a:lnTo>
                    <a:pt x="2648762" y="0"/>
                  </a:lnTo>
                  <a:lnTo>
                    <a:pt x="2937154" y="11430"/>
                  </a:lnTo>
                  <a:lnTo>
                    <a:pt x="8030210" y="11430"/>
                  </a:lnTo>
                  <a:lnTo>
                    <a:pt x="8030210" y="0"/>
                  </a:lnTo>
                  <a:close/>
                </a:path>
              </a:pathLst>
            </a:custGeom>
            <a:solidFill>
              <a:srgbClr val="01C5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656590" y="6736080"/>
              <a:ext cx="8030209" cy="10160"/>
            </a:xfrm>
            <a:custGeom>
              <a:avLst/>
              <a:gdLst/>
              <a:ahLst/>
              <a:cxnLst/>
              <a:rect l="l" t="t" r="r" b="b"/>
              <a:pathLst>
                <a:path w="8030209" h="10159">
                  <a:moveTo>
                    <a:pt x="620217" y="0"/>
                  </a:moveTo>
                  <a:lnTo>
                    <a:pt x="0" y="0"/>
                  </a:lnTo>
                  <a:lnTo>
                    <a:pt x="0" y="10160"/>
                  </a:lnTo>
                  <a:lnTo>
                    <a:pt x="474281" y="10160"/>
                  </a:lnTo>
                  <a:lnTo>
                    <a:pt x="620217" y="0"/>
                  </a:lnTo>
                  <a:close/>
                </a:path>
                <a:path w="8030209" h="10159">
                  <a:moveTo>
                    <a:pt x="8030210" y="0"/>
                  </a:moveTo>
                  <a:lnTo>
                    <a:pt x="2937154" y="0"/>
                  </a:lnTo>
                  <a:lnTo>
                    <a:pt x="3193516" y="10160"/>
                  </a:lnTo>
                  <a:lnTo>
                    <a:pt x="8030210" y="10160"/>
                  </a:lnTo>
                  <a:lnTo>
                    <a:pt x="8030210" y="0"/>
                  </a:lnTo>
                  <a:close/>
                </a:path>
              </a:pathLst>
            </a:custGeom>
            <a:solidFill>
              <a:srgbClr val="01C6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656590" y="6746240"/>
              <a:ext cx="8030209" cy="10160"/>
            </a:xfrm>
            <a:custGeom>
              <a:avLst/>
              <a:gdLst/>
              <a:ahLst/>
              <a:cxnLst/>
              <a:rect l="l" t="t" r="r" b="b"/>
              <a:pathLst>
                <a:path w="8030209" h="10159">
                  <a:moveTo>
                    <a:pt x="474281" y="0"/>
                  </a:moveTo>
                  <a:lnTo>
                    <a:pt x="0" y="0"/>
                  </a:lnTo>
                  <a:lnTo>
                    <a:pt x="0" y="10160"/>
                  </a:lnTo>
                  <a:lnTo>
                    <a:pt x="328345" y="10160"/>
                  </a:lnTo>
                  <a:lnTo>
                    <a:pt x="474281" y="0"/>
                  </a:lnTo>
                  <a:close/>
                </a:path>
                <a:path w="8030209" h="10159">
                  <a:moveTo>
                    <a:pt x="8030210" y="0"/>
                  </a:moveTo>
                  <a:lnTo>
                    <a:pt x="3193516" y="0"/>
                  </a:lnTo>
                  <a:lnTo>
                    <a:pt x="3449878" y="10160"/>
                  </a:lnTo>
                  <a:lnTo>
                    <a:pt x="8030210" y="10160"/>
                  </a:lnTo>
                  <a:lnTo>
                    <a:pt x="8030210" y="0"/>
                  </a:lnTo>
                  <a:close/>
                </a:path>
              </a:pathLst>
            </a:custGeom>
            <a:solidFill>
              <a:srgbClr val="01C7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656590" y="6756400"/>
              <a:ext cx="8030209" cy="10160"/>
            </a:xfrm>
            <a:custGeom>
              <a:avLst/>
              <a:gdLst/>
              <a:ahLst/>
              <a:cxnLst/>
              <a:rect l="l" t="t" r="r" b="b"/>
              <a:pathLst>
                <a:path w="8030209" h="10159">
                  <a:moveTo>
                    <a:pt x="328345" y="0"/>
                  </a:moveTo>
                  <a:lnTo>
                    <a:pt x="0" y="0"/>
                  </a:lnTo>
                  <a:lnTo>
                    <a:pt x="0" y="10160"/>
                  </a:lnTo>
                  <a:lnTo>
                    <a:pt x="182410" y="10160"/>
                  </a:lnTo>
                  <a:lnTo>
                    <a:pt x="328345" y="0"/>
                  </a:lnTo>
                  <a:close/>
                </a:path>
                <a:path w="8030209" h="10159">
                  <a:moveTo>
                    <a:pt x="8030210" y="0"/>
                  </a:moveTo>
                  <a:lnTo>
                    <a:pt x="3449878" y="0"/>
                  </a:lnTo>
                  <a:lnTo>
                    <a:pt x="3706228" y="10160"/>
                  </a:lnTo>
                  <a:lnTo>
                    <a:pt x="8030210" y="10160"/>
                  </a:lnTo>
                  <a:lnTo>
                    <a:pt x="8030210" y="0"/>
                  </a:lnTo>
                  <a:close/>
                </a:path>
              </a:pathLst>
            </a:custGeom>
            <a:solidFill>
              <a:srgbClr val="01C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656590" y="676656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182410" y="0"/>
                  </a:moveTo>
                  <a:lnTo>
                    <a:pt x="0" y="0"/>
                  </a:lnTo>
                  <a:lnTo>
                    <a:pt x="0" y="11430"/>
                  </a:lnTo>
                  <a:lnTo>
                    <a:pt x="18237" y="11430"/>
                  </a:lnTo>
                  <a:lnTo>
                    <a:pt x="182410" y="0"/>
                  </a:lnTo>
                  <a:close/>
                </a:path>
                <a:path w="8030209" h="11429">
                  <a:moveTo>
                    <a:pt x="8030210" y="0"/>
                  </a:moveTo>
                  <a:lnTo>
                    <a:pt x="3706228" y="0"/>
                  </a:lnTo>
                  <a:lnTo>
                    <a:pt x="3994632" y="11430"/>
                  </a:lnTo>
                  <a:lnTo>
                    <a:pt x="8030210" y="11430"/>
                  </a:lnTo>
                  <a:lnTo>
                    <a:pt x="8030210" y="0"/>
                  </a:lnTo>
                  <a:close/>
                </a:path>
              </a:pathLst>
            </a:custGeom>
            <a:solidFill>
              <a:srgbClr val="01C9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656590" y="6776720"/>
              <a:ext cx="8030209" cy="11430"/>
            </a:xfrm>
            <a:custGeom>
              <a:avLst/>
              <a:gdLst/>
              <a:ahLst/>
              <a:cxnLst/>
              <a:rect l="l" t="t" r="r" b="b"/>
              <a:pathLst>
                <a:path w="8030209" h="11429">
                  <a:moveTo>
                    <a:pt x="36474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36474" y="0"/>
                  </a:lnTo>
                  <a:close/>
                </a:path>
                <a:path w="8030209" h="11429">
                  <a:moveTo>
                    <a:pt x="8030210" y="0"/>
                  </a:moveTo>
                  <a:lnTo>
                    <a:pt x="3994632" y="0"/>
                  </a:lnTo>
                  <a:lnTo>
                    <a:pt x="3994632" y="2540"/>
                  </a:lnTo>
                  <a:lnTo>
                    <a:pt x="4138828" y="2540"/>
                  </a:lnTo>
                  <a:lnTo>
                    <a:pt x="4138828" y="11430"/>
                  </a:lnTo>
                  <a:lnTo>
                    <a:pt x="7966354" y="11430"/>
                  </a:lnTo>
                  <a:lnTo>
                    <a:pt x="7966354" y="2540"/>
                  </a:lnTo>
                  <a:lnTo>
                    <a:pt x="8030210" y="2540"/>
                  </a:lnTo>
                  <a:lnTo>
                    <a:pt x="8030210" y="0"/>
                  </a:lnTo>
                  <a:close/>
                </a:path>
              </a:pathLst>
            </a:custGeom>
            <a:solidFill>
              <a:srgbClr val="01CA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4875530" y="6786880"/>
              <a:ext cx="3702050" cy="21590"/>
            </a:xfrm>
            <a:custGeom>
              <a:avLst/>
              <a:gdLst/>
              <a:ahLst/>
              <a:cxnLst/>
              <a:rect l="l" t="t" r="r" b="b"/>
              <a:pathLst>
                <a:path w="3702050" h="21590">
                  <a:moveTo>
                    <a:pt x="3701808" y="0"/>
                  </a:moveTo>
                  <a:lnTo>
                    <a:pt x="0" y="0"/>
                  </a:lnTo>
                  <a:lnTo>
                    <a:pt x="288404" y="11430"/>
                  </a:lnTo>
                  <a:lnTo>
                    <a:pt x="544766" y="21590"/>
                  </a:lnTo>
                  <a:lnTo>
                    <a:pt x="3391700" y="21590"/>
                  </a:lnTo>
                  <a:lnTo>
                    <a:pt x="3537623" y="11430"/>
                  </a:lnTo>
                  <a:lnTo>
                    <a:pt x="3555873" y="10160"/>
                  </a:lnTo>
                  <a:lnTo>
                    <a:pt x="3701808" y="0"/>
                  </a:lnTo>
                  <a:close/>
                </a:path>
              </a:pathLst>
            </a:custGeom>
            <a:solidFill>
              <a:srgbClr val="01CC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5388254" y="6807200"/>
              <a:ext cx="2897505" cy="11430"/>
            </a:xfrm>
            <a:custGeom>
              <a:avLst/>
              <a:gdLst/>
              <a:ahLst/>
              <a:cxnLst/>
              <a:rect l="l" t="t" r="r" b="b"/>
              <a:pathLst>
                <a:path w="2897504" h="11429">
                  <a:moveTo>
                    <a:pt x="2897225" y="0"/>
                  </a:moveTo>
                  <a:lnTo>
                    <a:pt x="0" y="0"/>
                  </a:lnTo>
                  <a:lnTo>
                    <a:pt x="288401" y="11429"/>
                  </a:lnTo>
                  <a:lnTo>
                    <a:pt x="2733049" y="11429"/>
                  </a:lnTo>
                  <a:lnTo>
                    <a:pt x="2897225" y="0"/>
                  </a:lnTo>
                  <a:close/>
                </a:path>
              </a:pathLst>
            </a:custGeom>
            <a:solidFill>
              <a:srgbClr val="01CD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5644611" y="6817360"/>
              <a:ext cx="2495550" cy="11430"/>
            </a:xfrm>
            <a:custGeom>
              <a:avLst/>
              <a:gdLst/>
              <a:ahLst/>
              <a:cxnLst/>
              <a:rect l="l" t="t" r="r" b="b"/>
              <a:pathLst>
                <a:path w="2495550" h="11429">
                  <a:moveTo>
                    <a:pt x="2494933" y="0"/>
                  </a:moveTo>
                  <a:lnTo>
                    <a:pt x="0" y="0"/>
                  </a:lnTo>
                  <a:lnTo>
                    <a:pt x="288401" y="11430"/>
                  </a:lnTo>
                  <a:lnTo>
                    <a:pt x="2330757" y="11430"/>
                  </a:lnTo>
                  <a:lnTo>
                    <a:pt x="2494933" y="0"/>
                  </a:lnTo>
                  <a:close/>
                </a:path>
              </a:pathLst>
            </a:custGeom>
            <a:solidFill>
              <a:srgbClr val="01CE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5900968" y="6827520"/>
              <a:ext cx="2092960" cy="11430"/>
            </a:xfrm>
            <a:custGeom>
              <a:avLst/>
              <a:gdLst/>
              <a:ahLst/>
              <a:cxnLst/>
              <a:rect l="l" t="t" r="r" b="b"/>
              <a:pathLst>
                <a:path w="2092959" h="11429">
                  <a:moveTo>
                    <a:pt x="2092642" y="0"/>
                  </a:moveTo>
                  <a:lnTo>
                    <a:pt x="0" y="0"/>
                  </a:lnTo>
                  <a:lnTo>
                    <a:pt x="288401" y="11429"/>
                  </a:lnTo>
                  <a:lnTo>
                    <a:pt x="1928465" y="11429"/>
                  </a:lnTo>
                  <a:lnTo>
                    <a:pt x="2092642" y="0"/>
                  </a:lnTo>
                  <a:close/>
                </a:path>
              </a:pathLst>
            </a:custGeom>
            <a:solidFill>
              <a:srgbClr val="01CF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6157325" y="6837680"/>
              <a:ext cx="1690370" cy="11430"/>
            </a:xfrm>
            <a:custGeom>
              <a:avLst/>
              <a:gdLst/>
              <a:ahLst/>
              <a:cxnLst/>
              <a:rect l="l" t="t" r="r" b="b"/>
              <a:pathLst>
                <a:path w="1690370" h="11429">
                  <a:moveTo>
                    <a:pt x="1690350" y="0"/>
                  </a:moveTo>
                  <a:lnTo>
                    <a:pt x="0" y="0"/>
                  </a:lnTo>
                  <a:lnTo>
                    <a:pt x="288401" y="11430"/>
                  </a:lnTo>
                  <a:lnTo>
                    <a:pt x="1526174" y="11430"/>
                  </a:lnTo>
                  <a:lnTo>
                    <a:pt x="1690350" y="0"/>
                  </a:lnTo>
                  <a:close/>
                </a:path>
              </a:pathLst>
            </a:custGeom>
            <a:solidFill>
              <a:srgbClr val="01D0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6445727" y="6849110"/>
              <a:ext cx="1238250" cy="8890"/>
            </a:xfrm>
            <a:custGeom>
              <a:avLst/>
              <a:gdLst/>
              <a:ahLst/>
              <a:cxnLst/>
              <a:rect l="l" t="t" r="r" b="b"/>
              <a:pathLst>
                <a:path w="1238250" h="8890">
                  <a:moveTo>
                    <a:pt x="1237772" y="0"/>
                  </a:moveTo>
                  <a:lnTo>
                    <a:pt x="0" y="0"/>
                  </a:lnTo>
                  <a:lnTo>
                    <a:pt x="224312" y="8890"/>
                  </a:lnTo>
                  <a:lnTo>
                    <a:pt x="268762" y="8890"/>
                  </a:lnTo>
                  <a:lnTo>
                    <a:pt x="1237772" y="0"/>
                  </a:lnTo>
                  <a:close/>
                </a:path>
              </a:pathLst>
            </a:custGeom>
            <a:solidFill>
              <a:srgbClr val="01D1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657859" y="5624221"/>
              <a:ext cx="8028940" cy="1235710"/>
            </a:xfrm>
            <a:custGeom>
              <a:avLst/>
              <a:gdLst/>
              <a:ahLst/>
              <a:cxnLst/>
              <a:rect l="l" t="t" r="r" b="b"/>
              <a:pathLst>
                <a:path w="8028940" h="1235709">
                  <a:moveTo>
                    <a:pt x="0" y="81889"/>
                  </a:moveTo>
                  <a:lnTo>
                    <a:pt x="50173" y="76677"/>
                  </a:lnTo>
                  <a:lnTo>
                    <a:pt x="100346" y="71663"/>
                  </a:lnTo>
                  <a:lnTo>
                    <a:pt x="150520" y="66842"/>
                  </a:lnTo>
                  <a:lnTo>
                    <a:pt x="200694" y="62212"/>
                  </a:lnTo>
                  <a:lnTo>
                    <a:pt x="250868" y="57771"/>
                  </a:lnTo>
                  <a:lnTo>
                    <a:pt x="301042" y="53517"/>
                  </a:lnTo>
                  <a:lnTo>
                    <a:pt x="351217" y="49447"/>
                  </a:lnTo>
                  <a:lnTo>
                    <a:pt x="401392" y="45558"/>
                  </a:lnTo>
                  <a:lnTo>
                    <a:pt x="451568" y="41848"/>
                  </a:lnTo>
                  <a:lnTo>
                    <a:pt x="501743" y="38315"/>
                  </a:lnTo>
                  <a:lnTo>
                    <a:pt x="551919" y="34955"/>
                  </a:lnTo>
                  <a:lnTo>
                    <a:pt x="602095" y="31767"/>
                  </a:lnTo>
                  <a:lnTo>
                    <a:pt x="652271" y="28748"/>
                  </a:lnTo>
                  <a:lnTo>
                    <a:pt x="702448" y="25896"/>
                  </a:lnTo>
                  <a:lnTo>
                    <a:pt x="752625" y="23208"/>
                  </a:lnTo>
                  <a:lnTo>
                    <a:pt x="802802" y="20681"/>
                  </a:lnTo>
                  <a:lnTo>
                    <a:pt x="852979" y="18313"/>
                  </a:lnTo>
                  <a:lnTo>
                    <a:pt x="903157" y="16102"/>
                  </a:lnTo>
                  <a:lnTo>
                    <a:pt x="953335" y="14046"/>
                  </a:lnTo>
                  <a:lnTo>
                    <a:pt x="1003513" y="12140"/>
                  </a:lnTo>
                  <a:lnTo>
                    <a:pt x="1053691" y="10384"/>
                  </a:lnTo>
                  <a:lnTo>
                    <a:pt x="1103870" y="8775"/>
                  </a:lnTo>
                  <a:lnTo>
                    <a:pt x="1154048" y="7310"/>
                  </a:lnTo>
                  <a:lnTo>
                    <a:pt x="1204227" y="5986"/>
                  </a:lnTo>
                  <a:lnTo>
                    <a:pt x="1254406" y="4802"/>
                  </a:lnTo>
                  <a:lnTo>
                    <a:pt x="1304586" y="3755"/>
                  </a:lnTo>
                  <a:lnTo>
                    <a:pt x="1354765" y="2841"/>
                  </a:lnTo>
                  <a:lnTo>
                    <a:pt x="1404945" y="2060"/>
                  </a:lnTo>
                  <a:lnTo>
                    <a:pt x="1455125" y="1408"/>
                  </a:lnTo>
                  <a:lnTo>
                    <a:pt x="1505305" y="882"/>
                  </a:lnTo>
                  <a:lnTo>
                    <a:pt x="1555485" y="481"/>
                  </a:lnTo>
                  <a:lnTo>
                    <a:pt x="1605666" y="202"/>
                  </a:lnTo>
                  <a:lnTo>
                    <a:pt x="1655846" y="42"/>
                  </a:lnTo>
                  <a:lnTo>
                    <a:pt x="1706027" y="0"/>
                  </a:lnTo>
                  <a:lnTo>
                    <a:pt x="1756208" y="71"/>
                  </a:lnTo>
                  <a:lnTo>
                    <a:pt x="1806389" y="254"/>
                  </a:lnTo>
                  <a:lnTo>
                    <a:pt x="1856571" y="547"/>
                  </a:lnTo>
                  <a:lnTo>
                    <a:pt x="1906752" y="947"/>
                  </a:lnTo>
                  <a:lnTo>
                    <a:pt x="1956934" y="1451"/>
                  </a:lnTo>
                  <a:lnTo>
                    <a:pt x="2007115" y="2057"/>
                  </a:lnTo>
                  <a:lnTo>
                    <a:pt x="2057297" y="2763"/>
                  </a:lnTo>
                  <a:lnTo>
                    <a:pt x="2107479" y="3566"/>
                  </a:lnTo>
                  <a:lnTo>
                    <a:pt x="2157662" y="4463"/>
                  </a:lnTo>
                  <a:lnTo>
                    <a:pt x="2207844" y="5452"/>
                  </a:lnTo>
                  <a:lnTo>
                    <a:pt x="2258027" y="6531"/>
                  </a:lnTo>
                  <a:lnTo>
                    <a:pt x="2308209" y="7697"/>
                  </a:lnTo>
                  <a:lnTo>
                    <a:pt x="2358392" y="8947"/>
                  </a:lnTo>
                  <a:lnTo>
                    <a:pt x="2408575" y="10280"/>
                  </a:lnTo>
                  <a:lnTo>
                    <a:pt x="2458758" y="11692"/>
                  </a:lnTo>
                  <a:lnTo>
                    <a:pt x="2508941" y="13181"/>
                  </a:lnTo>
                  <a:lnTo>
                    <a:pt x="2559124" y="14745"/>
                  </a:lnTo>
                  <a:lnTo>
                    <a:pt x="2609307" y="16381"/>
                  </a:lnTo>
                  <a:lnTo>
                    <a:pt x="2659491" y="18087"/>
                  </a:lnTo>
                  <a:lnTo>
                    <a:pt x="2709674" y="19860"/>
                  </a:lnTo>
                  <a:lnTo>
                    <a:pt x="2759858" y="21698"/>
                  </a:lnTo>
                  <a:lnTo>
                    <a:pt x="2810042" y="23598"/>
                  </a:lnTo>
                  <a:lnTo>
                    <a:pt x="2860226" y="25558"/>
                  </a:lnTo>
                  <a:lnTo>
                    <a:pt x="2910410" y="27575"/>
                  </a:lnTo>
                  <a:lnTo>
                    <a:pt x="2960594" y="29647"/>
                  </a:lnTo>
                  <a:lnTo>
                    <a:pt x="3010778" y="31771"/>
                  </a:lnTo>
                  <a:lnTo>
                    <a:pt x="3060962" y="33945"/>
                  </a:lnTo>
                  <a:lnTo>
                    <a:pt x="3111146" y="36166"/>
                  </a:lnTo>
                  <a:lnTo>
                    <a:pt x="3161330" y="38432"/>
                  </a:lnTo>
                  <a:lnTo>
                    <a:pt x="3211515" y="40741"/>
                  </a:lnTo>
                  <a:lnTo>
                    <a:pt x="3261699" y="43089"/>
                  </a:lnTo>
                  <a:lnTo>
                    <a:pt x="3311883" y="45475"/>
                  </a:lnTo>
                  <a:lnTo>
                    <a:pt x="3362068" y="47896"/>
                  </a:lnTo>
                  <a:lnTo>
                    <a:pt x="3412252" y="50349"/>
                  </a:lnTo>
                  <a:lnTo>
                    <a:pt x="3462437" y="52832"/>
                  </a:lnTo>
                  <a:lnTo>
                    <a:pt x="3512622" y="55342"/>
                  </a:lnTo>
                  <a:lnTo>
                    <a:pt x="3562806" y="57878"/>
                  </a:lnTo>
                  <a:lnTo>
                    <a:pt x="3612991" y="60436"/>
                  </a:lnTo>
                  <a:lnTo>
                    <a:pt x="3663176" y="63014"/>
                  </a:lnTo>
                  <a:lnTo>
                    <a:pt x="3713361" y="65610"/>
                  </a:lnTo>
                  <a:lnTo>
                    <a:pt x="3763545" y="68220"/>
                  </a:lnTo>
                  <a:lnTo>
                    <a:pt x="3813730" y="70844"/>
                  </a:lnTo>
                  <a:lnTo>
                    <a:pt x="3863915" y="73477"/>
                  </a:lnTo>
                  <a:lnTo>
                    <a:pt x="3914100" y="76118"/>
                  </a:lnTo>
                  <a:lnTo>
                    <a:pt x="3964285" y="78764"/>
                  </a:lnTo>
                  <a:lnTo>
                    <a:pt x="4014470" y="81412"/>
                  </a:lnTo>
                  <a:lnTo>
                    <a:pt x="4064654" y="84061"/>
                  </a:lnTo>
                  <a:lnTo>
                    <a:pt x="4114839" y="86708"/>
                  </a:lnTo>
                  <a:lnTo>
                    <a:pt x="4165024" y="89349"/>
                  </a:lnTo>
                  <a:lnTo>
                    <a:pt x="4215209" y="91984"/>
                  </a:lnTo>
                  <a:lnTo>
                    <a:pt x="4265394" y="94608"/>
                  </a:lnTo>
                  <a:lnTo>
                    <a:pt x="4315578" y="97221"/>
                  </a:lnTo>
                  <a:lnTo>
                    <a:pt x="4365763" y="99818"/>
                  </a:lnTo>
                  <a:lnTo>
                    <a:pt x="4415948" y="102398"/>
                  </a:lnTo>
                  <a:lnTo>
                    <a:pt x="4466133" y="104959"/>
                  </a:lnTo>
                  <a:lnTo>
                    <a:pt x="4516317" y="107497"/>
                  </a:lnTo>
                  <a:lnTo>
                    <a:pt x="4566502" y="110011"/>
                  </a:lnTo>
                  <a:lnTo>
                    <a:pt x="4616687" y="112498"/>
                  </a:lnTo>
                  <a:lnTo>
                    <a:pt x="4666871" y="114954"/>
                  </a:lnTo>
                  <a:lnTo>
                    <a:pt x="4717056" y="117379"/>
                  </a:lnTo>
                  <a:lnTo>
                    <a:pt x="4767240" y="119769"/>
                  </a:lnTo>
                  <a:lnTo>
                    <a:pt x="4817424" y="122122"/>
                  </a:lnTo>
                  <a:lnTo>
                    <a:pt x="4867609" y="124436"/>
                  </a:lnTo>
                  <a:lnTo>
                    <a:pt x="4917793" y="126707"/>
                  </a:lnTo>
                  <a:lnTo>
                    <a:pt x="4967977" y="128934"/>
                  </a:lnTo>
                  <a:lnTo>
                    <a:pt x="5018161" y="131114"/>
                  </a:lnTo>
                  <a:lnTo>
                    <a:pt x="5068345" y="133244"/>
                  </a:lnTo>
                  <a:lnTo>
                    <a:pt x="5118529" y="135322"/>
                  </a:lnTo>
                  <a:lnTo>
                    <a:pt x="5168713" y="137346"/>
                  </a:lnTo>
                  <a:lnTo>
                    <a:pt x="5218897" y="139312"/>
                  </a:lnTo>
                  <a:lnTo>
                    <a:pt x="5269081" y="141220"/>
                  </a:lnTo>
                  <a:lnTo>
                    <a:pt x="5319265" y="143065"/>
                  </a:lnTo>
                  <a:lnTo>
                    <a:pt x="5369448" y="144846"/>
                  </a:lnTo>
                  <a:lnTo>
                    <a:pt x="5419632" y="146560"/>
                  </a:lnTo>
                  <a:lnTo>
                    <a:pt x="5469815" y="148205"/>
                  </a:lnTo>
                  <a:lnTo>
                    <a:pt x="5519998" y="149778"/>
                  </a:lnTo>
                  <a:lnTo>
                    <a:pt x="5570181" y="151276"/>
                  </a:lnTo>
                  <a:lnTo>
                    <a:pt x="5620364" y="152697"/>
                  </a:lnTo>
                  <a:lnTo>
                    <a:pt x="5670547" y="154040"/>
                  </a:lnTo>
                  <a:lnTo>
                    <a:pt x="5720730" y="155300"/>
                  </a:lnTo>
                  <a:lnTo>
                    <a:pt x="5770912" y="156476"/>
                  </a:lnTo>
                  <a:lnTo>
                    <a:pt x="5821095" y="157566"/>
                  </a:lnTo>
                  <a:lnTo>
                    <a:pt x="5871277" y="158566"/>
                  </a:lnTo>
                  <a:lnTo>
                    <a:pt x="5921460" y="159474"/>
                  </a:lnTo>
                  <a:lnTo>
                    <a:pt x="5971642" y="160288"/>
                  </a:lnTo>
                  <a:lnTo>
                    <a:pt x="6021824" y="161006"/>
                  </a:lnTo>
                  <a:lnTo>
                    <a:pt x="6072005" y="161624"/>
                  </a:lnTo>
                  <a:lnTo>
                    <a:pt x="6122187" y="162140"/>
                  </a:lnTo>
                  <a:lnTo>
                    <a:pt x="6172368" y="162553"/>
                  </a:lnTo>
                  <a:lnTo>
                    <a:pt x="6222550" y="162859"/>
                  </a:lnTo>
                  <a:lnTo>
                    <a:pt x="6272731" y="163055"/>
                  </a:lnTo>
                  <a:lnTo>
                    <a:pt x="6322912" y="163140"/>
                  </a:lnTo>
                  <a:lnTo>
                    <a:pt x="6373093" y="163111"/>
                  </a:lnTo>
                  <a:lnTo>
                    <a:pt x="6423273" y="162965"/>
                  </a:lnTo>
                  <a:lnTo>
                    <a:pt x="6473454" y="162701"/>
                  </a:lnTo>
                  <a:lnTo>
                    <a:pt x="6523634" y="162314"/>
                  </a:lnTo>
                  <a:lnTo>
                    <a:pt x="6573814" y="161804"/>
                  </a:lnTo>
                  <a:lnTo>
                    <a:pt x="6623994" y="161167"/>
                  </a:lnTo>
                  <a:lnTo>
                    <a:pt x="6674174" y="160401"/>
                  </a:lnTo>
                  <a:lnTo>
                    <a:pt x="6724353" y="159504"/>
                  </a:lnTo>
                  <a:lnTo>
                    <a:pt x="6774533" y="158473"/>
                  </a:lnTo>
                  <a:lnTo>
                    <a:pt x="6824712" y="157305"/>
                  </a:lnTo>
                  <a:lnTo>
                    <a:pt x="6874891" y="155999"/>
                  </a:lnTo>
                  <a:lnTo>
                    <a:pt x="6925069" y="154551"/>
                  </a:lnTo>
                  <a:lnTo>
                    <a:pt x="6975248" y="152959"/>
                  </a:lnTo>
                  <a:lnTo>
                    <a:pt x="7025426" y="151220"/>
                  </a:lnTo>
                  <a:lnTo>
                    <a:pt x="7075604" y="149333"/>
                  </a:lnTo>
                  <a:lnTo>
                    <a:pt x="7125782" y="147294"/>
                  </a:lnTo>
                  <a:lnTo>
                    <a:pt x="7175960" y="145102"/>
                  </a:lnTo>
                  <a:lnTo>
                    <a:pt x="7226137" y="142753"/>
                  </a:lnTo>
                  <a:lnTo>
                    <a:pt x="7276314" y="140246"/>
                  </a:lnTo>
                  <a:lnTo>
                    <a:pt x="7326491" y="137577"/>
                  </a:lnTo>
                  <a:lnTo>
                    <a:pt x="7376668" y="134745"/>
                  </a:lnTo>
                  <a:lnTo>
                    <a:pt x="7426844" y="131746"/>
                  </a:lnTo>
                  <a:lnTo>
                    <a:pt x="7477020" y="128578"/>
                  </a:lnTo>
                  <a:lnTo>
                    <a:pt x="7527196" y="125239"/>
                  </a:lnTo>
                  <a:lnTo>
                    <a:pt x="7577371" y="121727"/>
                  </a:lnTo>
                  <a:lnTo>
                    <a:pt x="7627547" y="118038"/>
                  </a:lnTo>
                  <a:lnTo>
                    <a:pt x="7677722" y="114171"/>
                  </a:lnTo>
                  <a:lnTo>
                    <a:pt x="7727897" y="110123"/>
                  </a:lnTo>
                  <a:lnTo>
                    <a:pt x="7778071" y="105891"/>
                  </a:lnTo>
                  <a:lnTo>
                    <a:pt x="7828245" y="101472"/>
                  </a:lnTo>
                  <a:lnTo>
                    <a:pt x="7878419" y="96866"/>
                  </a:lnTo>
                  <a:lnTo>
                    <a:pt x="7928593" y="92068"/>
                  </a:lnTo>
                  <a:lnTo>
                    <a:pt x="7978766" y="87076"/>
                  </a:lnTo>
                  <a:lnTo>
                    <a:pt x="8028940" y="81889"/>
                  </a:lnTo>
                  <a:lnTo>
                    <a:pt x="8028940" y="1153769"/>
                  </a:lnTo>
                  <a:lnTo>
                    <a:pt x="7978766" y="1158980"/>
                  </a:lnTo>
                  <a:lnTo>
                    <a:pt x="7928593" y="1163995"/>
                  </a:lnTo>
                  <a:lnTo>
                    <a:pt x="7878419" y="1168816"/>
                  </a:lnTo>
                  <a:lnTo>
                    <a:pt x="7828245" y="1173445"/>
                  </a:lnTo>
                  <a:lnTo>
                    <a:pt x="7778071" y="1177886"/>
                  </a:lnTo>
                  <a:lnTo>
                    <a:pt x="7727897" y="1182140"/>
                  </a:lnTo>
                  <a:lnTo>
                    <a:pt x="7677722" y="1186210"/>
                  </a:lnTo>
                  <a:lnTo>
                    <a:pt x="7627547" y="1190099"/>
                  </a:lnTo>
                  <a:lnTo>
                    <a:pt x="7577371" y="1193809"/>
                  </a:lnTo>
                  <a:lnTo>
                    <a:pt x="7527196" y="1197343"/>
                  </a:lnTo>
                  <a:lnTo>
                    <a:pt x="7477020" y="1200702"/>
                  </a:lnTo>
                  <a:lnTo>
                    <a:pt x="7426844" y="1203890"/>
                  </a:lnTo>
                  <a:lnTo>
                    <a:pt x="7376668" y="1206909"/>
                  </a:lnTo>
                  <a:lnTo>
                    <a:pt x="7326491" y="1209761"/>
                  </a:lnTo>
                  <a:lnTo>
                    <a:pt x="7276314" y="1212450"/>
                  </a:lnTo>
                  <a:lnTo>
                    <a:pt x="7226137" y="1214976"/>
                  </a:lnTo>
                  <a:lnTo>
                    <a:pt x="7175960" y="1217344"/>
                  </a:lnTo>
                  <a:lnTo>
                    <a:pt x="7125782" y="1219555"/>
                  </a:lnTo>
                  <a:lnTo>
                    <a:pt x="7075604" y="1221612"/>
                  </a:lnTo>
                  <a:lnTo>
                    <a:pt x="7025426" y="1223517"/>
                  </a:lnTo>
                  <a:lnTo>
                    <a:pt x="6975248" y="1225273"/>
                  </a:lnTo>
                  <a:lnTo>
                    <a:pt x="6925069" y="1226882"/>
                  </a:lnTo>
                  <a:lnTo>
                    <a:pt x="6874891" y="1228348"/>
                  </a:lnTo>
                  <a:lnTo>
                    <a:pt x="6824712" y="1229671"/>
                  </a:lnTo>
                  <a:lnTo>
                    <a:pt x="6774533" y="1230855"/>
                  </a:lnTo>
                  <a:lnTo>
                    <a:pt x="6724353" y="1231903"/>
                  </a:lnTo>
                  <a:lnTo>
                    <a:pt x="6674174" y="1232816"/>
                  </a:lnTo>
                  <a:lnTo>
                    <a:pt x="6623994" y="1233597"/>
                  </a:lnTo>
                  <a:lnTo>
                    <a:pt x="6573814" y="1234250"/>
                  </a:lnTo>
                  <a:lnTo>
                    <a:pt x="6523634" y="1234775"/>
                  </a:lnTo>
                  <a:lnTo>
                    <a:pt x="6473454" y="1235176"/>
                  </a:lnTo>
                  <a:lnTo>
                    <a:pt x="6423273" y="1235455"/>
                  </a:lnTo>
                  <a:lnTo>
                    <a:pt x="6373093" y="1235615"/>
                  </a:lnTo>
                  <a:lnTo>
                    <a:pt x="6322912" y="1235658"/>
                  </a:lnTo>
                  <a:lnTo>
                    <a:pt x="6272731" y="1235586"/>
                  </a:lnTo>
                  <a:lnTo>
                    <a:pt x="6222550" y="1235403"/>
                  </a:lnTo>
                  <a:lnTo>
                    <a:pt x="6172368" y="1235110"/>
                  </a:lnTo>
                  <a:lnTo>
                    <a:pt x="6122187" y="1234710"/>
                  </a:lnTo>
                  <a:lnTo>
                    <a:pt x="6072005" y="1234206"/>
                  </a:lnTo>
                  <a:lnTo>
                    <a:pt x="6021824" y="1233600"/>
                  </a:lnTo>
                  <a:lnTo>
                    <a:pt x="5971642" y="1232894"/>
                  </a:lnTo>
                  <a:lnTo>
                    <a:pt x="5921460" y="1232092"/>
                  </a:lnTo>
                  <a:lnTo>
                    <a:pt x="5871277" y="1231195"/>
                  </a:lnTo>
                  <a:lnTo>
                    <a:pt x="5821095" y="1230205"/>
                  </a:lnTo>
                  <a:lnTo>
                    <a:pt x="5770912" y="1229126"/>
                  </a:lnTo>
                  <a:lnTo>
                    <a:pt x="5720730" y="1227961"/>
                  </a:lnTo>
                  <a:lnTo>
                    <a:pt x="5670547" y="1226710"/>
                  </a:lnTo>
                  <a:lnTo>
                    <a:pt x="5620364" y="1225378"/>
                  </a:lnTo>
                  <a:lnTo>
                    <a:pt x="5570181" y="1223965"/>
                  </a:lnTo>
                  <a:lnTo>
                    <a:pt x="5519998" y="1222476"/>
                  </a:lnTo>
                  <a:lnTo>
                    <a:pt x="5469815" y="1220912"/>
                  </a:lnTo>
                  <a:lnTo>
                    <a:pt x="5419632" y="1219276"/>
                  </a:lnTo>
                  <a:lnTo>
                    <a:pt x="5369448" y="1217570"/>
                  </a:lnTo>
                  <a:lnTo>
                    <a:pt x="5319265" y="1215797"/>
                  </a:lnTo>
                  <a:lnTo>
                    <a:pt x="5269081" y="1213959"/>
                  </a:lnTo>
                  <a:lnTo>
                    <a:pt x="5218897" y="1212059"/>
                  </a:lnTo>
                  <a:lnTo>
                    <a:pt x="5168713" y="1210099"/>
                  </a:lnTo>
                  <a:lnTo>
                    <a:pt x="5118529" y="1208082"/>
                  </a:lnTo>
                  <a:lnTo>
                    <a:pt x="5068345" y="1206011"/>
                  </a:lnTo>
                  <a:lnTo>
                    <a:pt x="5018161" y="1203887"/>
                  </a:lnTo>
                  <a:lnTo>
                    <a:pt x="4967977" y="1201713"/>
                  </a:lnTo>
                  <a:lnTo>
                    <a:pt x="4917793" y="1199491"/>
                  </a:lnTo>
                  <a:lnTo>
                    <a:pt x="4867609" y="1197225"/>
                  </a:lnTo>
                  <a:lnTo>
                    <a:pt x="4817424" y="1194917"/>
                  </a:lnTo>
                  <a:lnTo>
                    <a:pt x="4767240" y="1192568"/>
                  </a:lnTo>
                  <a:lnTo>
                    <a:pt x="4717056" y="1190182"/>
                  </a:lnTo>
                  <a:lnTo>
                    <a:pt x="4666871" y="1187762"/>
                  </a:lnTo>
                  <a:lnTo>
                    <a:pt x="4616687" y="1185309"/>
                  </a:lnTo>
                  <a:lnTo>
                    <a:pt x="4566502" y="1182825"/>
                  </a:lnTo>
                  <a:lnTo>
                    <a:pt x="4516317" y="1180315"/>
                  </a:lnTo>
                  <a:lnTo>
                    <a:pt x="4466133" y="1177779"/>
                  </a:lnTo>
                  <a:lnTo>
                    <a:pt x="4415948" y="1175221"/>
                  </a:lnTo>
                  <a:lnTo>
                    <a:pt x="4365763" y="1172643"/>
                  </a:lnTo>
                  <a:lnTo>
                    <a:pt x="4315578" y="1170048"/>
                  </a:lnTo>
                  <a:lnTo>
                    <a:pt x="4265394" y="1167437"/>
                  </a:lnTo>
                  <a:lnTo>
                    <a:pt x="4215209" y="1164814"/>
                  </a:lnTo>
                  <a:lnTo>
                    <a:pt x="4165024" y="1162180"/>
                  </a:lnTo>
                  <a:lnTo>
                    <a:pt x="4114839" y="1159540"/>
                  </a:lnTo>
                  <a:lnTo>
                    <a:pt x="4064654" y="1156894"/>
                  </a:lnTo>
                  <a:lnTo>
                    <a:pt x="4014469" y="1154245"/>
                  </a:lnTo>
                  <a:lnTo>
                    <a:pt x="3964285" y="1151596"/>
                  </a:lnTo>
                  <a:lnTo>
                    <a:pt x="3914100" y="1148950"/>
                  </a:lnTo>
                  <a:lnTo>
                    <a:pt x="3863915" y="1146308"/>
                  </a:lnTo>
                  <a:lnTo>
                    <a:pt x="3813730" y="1143674"/>
                  </a:lnTo>
                  <a:lnTo>
                    <a:pt x="3763545" y="1141049"/>
                  </a:lnTo>
                  <a:lnTo>
                    <a:pt x="3713361" y="1138437"/>
                  </a:lnTo>
                  <a:lnTo>
                    <a:pt x="3663176" y="1135839"/>
                  </a:lnTo>
                  <a:lnTo>
                    <a:pt x="3612991" y="1133259"/>
                  </a:lnTo>
                  <a:lnTo>
                    <a:pt x="3562806" y="1130698"/>
                  </a:lnTo>
                  <a:lnTo>
                    <a:pt x="3512622" y="1128160"/>
                  </a:lnTo>
                  <a:lnTo>
                    <a:pt x="3462437" y="1125646"/>
                  </a:lnTo>
                  <a:lnTo>
                    <a:pt x="3412252" y="1123160"/>
                  </a:lnTo>
                  <a:lnTo>
                    <a:pt x="3362068" y="1120703"/>
                  </a:lnTo>
                  <a:lnTo>
                    <a:pt x="3311883" y="1118278"/>
                  </a:lnTo>
                  <a:lnTo>
                    <a:pt x="3261699" y="1115888"/>
                  </a:lnTo>
                  <a:lnTo>
                    <a:pt x="3211515" y="1113535"/>
                  </a:lnTo>
                  <a:lnTo>
                    <a:pt x="3161330" y="1111222"/>
                  </a:lnTo>
                  <a:lnTo>
                    <a:pt x="3111146" y="1108950"/>
                  </a:lnTo>
                  <a:lnTo>
                    <a:pt x="3060962" y="1106723"/>
                  </a:lnTo>
                  <a:lnTo>
                    <a:pt x="3010778" y="1104544"/>
                  </a:lnTo>
                  <a:lnTo>
                    <a:pt x="2960594" y="1102414"/>
                  </a:lnTo>
                  <a:lnTo>
                    <a:pt x="2910410" y="1100335"/>
                  </a:lnTo>
                  <a:lnTo>
                    <a:pt x="2860226" y="1098312"/>
                  </a:lnTo>
                  <a:lnTo>
                    <a:pt x="2810042" y="1096345"/>
                  </a:lnTo>
                  <a:lnTo>
                    <a:pt x="2759858" y="1094437"/>
                  </a:lnTo>
                  <a:lnTo>
                    <a:pt x="2709674" y="1092592"/>
                  </a:lnTo>
                  <a:lnTo>
                    <a:pt x="2659491" y="1090811"/>
                  </a:lnTo>
                  <a:lnTo>
                    <a:pt x="2609307" y="1089097"/>
                  </a:lnTo>
                  <a:lnTo>
                    <a:pt x="2559124" y="1087453"/>
                  </a:lnTo>
                  <a:lnTo>
                    <a:pt x="2508941" y="1085880"/>
                  </a:lnTo>
                  <a:lnTo>
                    <a:pt x="2458758" y="1084381"/>
                  </a:lnTo>
                  <a:lnTo>
                    <a:pt x="2408575" y="1082960"/>
                  </a:lnTo>
                  <a:lnTo>
                    <a:pt x="2358392" y="1081618"/>
                  </a:lnTo>
                  <a:lnTo>
                    <a:pt x="2308209" y="1080357"/>
                  </a:lnTo>
                  <a:lnTo>
                    <a:pt x="2258027" y="1079181"/>
                  </a:lnTo>
                  <a:lnTo>
                    <a:pt x="2207844" y="1078092"/>
                  </a:lnTo>
                  <a:lnTo>
                    <a:pt x="2157662" y="1077092"/>
                  </a:lnTo>
                  <a:lnTo>
                    <a:pt x="2107479" y="1076183"/>
                  </a:lnTo>
                  <a:lnTo>
                    <a:pt x="2057297" y="1075369"/>
                  </a:lnTo>
                  <a:lnTo>
                    <a:pt x="2007115" y="1074652"/>
                  </a:lnTo>
                  <a:lnTo>
                    <a:pt x="1956934" y="1074033"/>
                  </a:lnTo>
                  <a:lnTo>
                    <a:pt x="1906752" y="1073517"/>
                  </a:lnTo>
                  <a:lnTo>
                    <a:pt x="1856571" y="1073104"/>
                  </a:lnTo>
                  <a:lnTo>
                    <a:pt x="1806389" y="1072799"/>
                  </a:lnTo>
                  <a:lnTo>
                    <a:pt x="1756208" y="1072602"/>
                  </a:lnTo>
                  <a:lnTo>
                    <a:pt x="1706027" y="1072517"/>
                  </a:lnTo>
                  <a:lnTo>
                    <a:pt x="1655846" y="1072546"/>
                  </a:lnTo>
                  <a:lnTo>
                    <a:pt x="1605666" y="1072692"/>
                  </a:lnTo>
                  <a:lnTo>
                    <a:pt x="1555485" y="1072957"/>
                  </a:lnTo>
                  <a:lnTo>
                    <a:pt x="1505305" y="1073343"/>
                  </a:lnTo>
                  <a:lnTo>
                    <a:pt x="1455125" y="1073853"/>
                  </a:lnTo>
                  <a:lnTo>
                    <a:pt x="1404945" y="1074490"/>
                  </a:lnTo>
                  <a:lnTo>
                    <a:pt x="1354765" y="1075256"/>
                  </a:lnTo>
                  <a:lnTo>
                    <a:pt x="1304586" y="1076153"/>
                  </a:lnTo>
                  <a:lnTo>
                    <a:pt x="1254406" y="1077184"/>
                  </a:lnTo>
                  <a:lnTo>
                    <a:pt x="1204227" y="1078352"/>
                  </a:lnTo>
                  <a:lnTo>
                    <a:pt x="1154048" y="1079659"/>
                  </a:lnTo>
                  <a:lnTo>
                    <a:pt x="1103870" y="1081107"/>
                  </a:lnTo>
                  <a:lnTo>
                    <a:pt x="1053691" y="1082699"/>
                  </a:lnTo>
                  <a:lnTo>
                    <a:pt x="1003513" y="1084437"/>
                  </a:lnTo>
                  <a:lnTo>
                    <a:pt x="953335" y="1086324"/>
                  </a:lnTo>
                  <a:lnTo>
                    <a:pt x="903157" y="1088363"/>
                  </a:lnTo>
                  <a:lnTo>
                    <a:pt x="852979" y="1090555"/>
                  </a:lnTo>
                  <a:lnTo>
                    <a:pt x="802802" y="1092904"/>
                  </a:lnTo>
                  <a:lnTo>
                    <a:pt x="752625" y="1095411"/>
                  </a:lnTo>
                  <a:lnTo>
                    <a:pt x="702448" y="1098080"/>
                  </a:lnTo>
                  <a:lnTo>
                    <a:pt x="652271" y="1100913"/>
                  </a:lnTo>
                  <a:lnTo>
                    <a:pt x="602095" y="1103912"/>
                  </a:lnTo>
                  <a:lnTo>
                    <a:pt x="551919" y="1107079"/>
                  </a:lnTo>
                  <a:lnTo>
                    <a:pt x="501743" y="1110418"/>
                  </a:lnTo>
                  <a:lnTo>
                    <a:pt x="451568" y="1113930"/>
                  </a:lnTo>
                  <a:lnTo>
                    <a:pt x="401392" y="1117619"/>
                  </a:lnTo>
                  <a:lnTo>
                    <a:pt x="351217" y="1121486"/>
                  </a:lnTo>
                  <a:lnTo>
                    <a:pt x="301042" y="1125535"/>
                  </a:lnTo>
                  <a:lnTo>
                    <a:pt x="250868" y="1129767"/>
                  </a:lnTo>
                  <a:lnTo>
                    <a:pt x="200694" y="1134185"/>
                  </a:lnTo>
                  <a:lnTo>
                    <a:pt x="150520" y="1138792"/>
                  </a:lnTo>
                  <a:lnTo>
                    <a:pt x="100346" y="1143590"/>
                  </a:lnTo>
                  <a:lnTo>
                    <a:pt x="50173" y="1148581"/>
                  </a:lnTo>
                  <a:lnTo>
                    <a:pt x="0" y="1153769"/>
                  </a:lnTo>
                  <a:lnTo>
                    <a:pt x="0" y="81889"/>
                  </a:lnTo>
                  <a:close/>
                </a:path>
                <a:path w="8028940" h="1235709">
                  <a:moveTo>
                    <a:pt x="0" y="1879"/>
                  </a:moveTo>
                  <a:lnTo>
                    <a:pt x="0" y="1879"/>
                  </a:lnTo>
                </a:path>
                <a:path w="8028940" h="1235709">
                  <a:moveTo>
                    <a:pt x="8028940" y="1233779"/>
                  </a:moveTo>
                  <a:lnTo>
                    <a:pt x="8028940" y="123377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9" name="object 129"/>
          <p:cNvSpPr txBox="1"/>
          <p:nvPr/>
        </p:nvSpPr>
        <p:spPr>
          <a:xfrm>
            <a:off x="662532" y="6076950"/>
            <a:ext cx="80200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000099"/>
                </a:solidFill>
                <a:latin typeface="Arial"/>
                <a:cs typeface="Arial"/>
              </a:rPr>
              <a:t>Децо, колико је Снежана направила</a:t>
            </a:r>
            <a:r>
              <a:rPr sz="2000" b="1" spc="-50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0099"/>
                </a:solidFill>
                <a:latin typeface="Arial"/>
                <a:cs typeface="Arial"/>
              </a:rPr>
              <a:t>колача?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30" name="object 130"/>
          <p:cNvGrpSpPr/>
          <p:nvPr/>
        </p:nvGrpSpPr>
        <p:grpSpPr>
          <a:xfrm>
            <a:off x="-4672" y="2506117"/>
            <a:ext cx="2281555" cy="982344"/>
            <a:chOff x="-4672" y="2506117"/>
            <a:chExt cx="2281555" cy="982344"/>
          </a:xfrm>
        </p:grpSpPr>
        <p:sp>
          <p:nvSpPr>
            <p:cNvPr id="131" name="object 131"/>
            <p:cNvSpPr/>
            <p:nvPr/>
          </p:nvSpPr>
          <p:spPr>
            <a:xfrm>
              <a:off x="0" y="2510790"/>
              <a:ext cx="2272030" cy="824230"/>
            </a:xfrm>
            <a:custGeom>
              <a:avLst/>
              <a:gdLst/>
              <a:ahLst/>
              <a:cxnLst/>
              <a:rect l="l" t="t" r="r" b="b"/>
              <a:pathLst>
                <a:path w="2272030" h="824229">
                  <a:moveTo>
                    <a:pt x="1453360" y="744220"/>
                  </a:moveTo>
                  <a:lnTo>
                    <a:pt x="863600" y="744220"/>
                  </a:lnTo>
                  <a:lnTo>
                    <a:pt x="900147" y="767344"/>
                  </a:lnTo>
                  <a:lnTo>
                    <a:pt x="943045" y="786976"/>
                  </a:lnTo>
                  <a:lnTo>
                    <a:pt x="991235" y="802798"/>
                  </a:lnTo>
                  <a:lnTo>
                    <a:pt x="1043657" y="814493"/>
                  </a:lnTo>
                  <a:lnTo>
                    <a:pt x="1099255" y="821742"/>
                  </a:lnTo>
                  <a:lnTo>
                    <a:pt x="1156970" y="824230"/>
                  </a:lnTo>
                  <a:lnTo>
                    <a:pt x="1214621" y="821848"/>
                  </a:lnTo>
                  <a:lnTo>
                    <a:pt x="1269801" y="814943"/>
                  </a:lnTo>
                  <a:lnTo>
                    <a:pt x="1321588" y="803870"/>
                  </a:lnTo>
                  <a:lnTo>
                    <a:pt x="1369060" y="788987"/>
                  </a:lnTo>
                  <a:lnTo>
                    <a:pt x="1411292" y="770651"/>
                  </a:lnTo>
                  <a:lnTo>
                    <a:pt x="1447363" y="749220"/>
                  </a:lnTo>
                  <a:lnTo>
                    <a:pt x="1453360" y="744220"/>
                  </a:lnTo>
                  <a:close/>
                </a:path>
                <a:path w="2272030" h="824229">
                  <a:moveTo>
                    <a:pt x="553720" y="74930"/>
                  </a:moveTo>
                  <a:lnTo>
                    <a:pt x="494939" y="77734"/>
                  </a:lnTo>
                  <a:lnTo>
                    <a:pt x="437652" y="85780"/>
                  </a:lnTo>
                  <a:lnTo>
                    <a:pt x="383275" y="98521"/>
                  </a:lnTo>
                  <a:lnTo>
                    <a:pt x="333181" y="115428"/>
                  </a:lnTo>
                  <a:lnTo>
                    <a:pt x="288925" y="135889"/>
                  </a:lnTo>
                  <a:lnTo>
                    <a:pt x="251785" y="159420"/>
                  </a:lnTo>
                  <a:lnTo>
                    <a:pt x="223225" y="185450"/>
                  </a:lnTo>
                  <a:lnTo>
                    <a:pt x="197515" y="242813"/>
                  </a:lnTo>
                  <a:lnTo>
                    <a:pt x="203200" y="273050"/>
                  </a:lnTo>
                  <a:lnTo>
                    <a:pt x="137688" y="281635"/>
                  </a:lnTo>
                  <a:lnTo>
                    <a:pt x="81747" y="298754"/>
                  </a:lnTo>
                  <a:lnTo>
                    <a:pt x="38242" y="322884"/>
                  </a:lnTo>
                  <a:lnTo>
                    <a:pt x="10038" y="352501"/>
                  </a:lnTo>
                  <a:lnTo>
                    <a:pt x="0" y="386080"/>
                  </a:lnTo>
                  <a:lnTo>
                    <a:pt x="7282" y="416341"/>
                  </a:lnTo>
                  <a:lnTo>
                    <a:pt x="28733" y="443388"/>
                  </a:lnTo>
                  <a:lnTo>
                    <a:pt x="63757" y="465911"/>
                  </a:lnTo>
                  <a:lnTo>
                    <a:pt x="111760" y="482600"/>
                  </a:lnTo>
                  <a:lnTo>
                    <a:pt x="85625" y="499705"/>
                  </a:lnTo>
                  <a:lnTo>
                    <a:pt x="66516" y="518477"/>
                  </a:lnTo>
                  <a:lnTo>
                    <a:pt x="54788" y="538678"/>
                  </a:lnTo>
                  <a:lnTo>
                    <a:pt x="50800" y="560070"/>
                  </a:lnTo>
                  <a:lnTo>
                    <a:pt x="57884" y="589962"/>
                  </a:lnTo>
                  <a:lnTo>
                    <a:pt x="114458" y="639445"/>
                  </a:lnTo>
                  <a:lnTo>
                    <a:pt x="163877" y="657060"/>
                  </a:lnTo>
                  <a:lnTo>
                    <a:pt x="227335" y="668607"/>
                  </a:lnTo>
                  <a:lnTo>
                    <a:pt x="304800" y="673100"/>
                  </a:lnTo>
                  <a:lnTo>
                    <a:pt x="334344" y="695697"/>
                  </a:lnTo>
                  <a:lnTo>
                    <a:pt x="369232" y="715764"/>
                  </a:lnTo>
                  <a:lnTo>
                    <a:pt x="408853" y="733152"/>
                  </a:lnTo>
                  <a:lnTo>
                    <a:pt x="452596" y="747712"/>
                  </a:lnTo>
                  <a:lnTo>
                    <a:pt x="499851" y="759296"/>
                  </a:lnTo>
                  <a:lnTo>
                    <a:pt x="550009" y="767754"/>
                  </a:lnTo>
                  <a:lnTo>
                    <a:pt x="602458" y="772938"/>
                  </a:lnTo>
                  <a:lnTo>
                    <a:pt x="656590" y="774700"/>
                  </a:lnTo>
                  <a:lnTo>
                    <a:pt x="740420" y="773358"/>
                  </a:lnTo>
                  <a:lnTo>
                    <a:pt x="788344" y="769457"/>
                  </a:lnTo>
                  <a:lnTo>
                    <a:pt x="815055" y="763178"/>
                  </a:lnTo>
                  <a:lnTo>
                    <a:pt x="835243" y="754705"/>
                  </a:lnTo>
                  <a:lnTo>
                    <a:pt x="863600" y="744220"/>
                  </a:lnTo>
                  <a:lnTo>
                    <a:pt x="1453360" y="744220"/>
                  </a:lnTo>
                  <a:lnTo>
                    <a:pt x="1476350" y="725050"/>
                  </a:lnTo>
                  <a:lnTo>
                    <a:pt x="1497330" y="698500"/>
                  </a:lnTo>
                  <a:lnTo>
                    <a:pt x="1824418" y="698500"/>
                  </a:lnTo>
                  <a:lnTo>
                    <a:pt x="1873726" y="679132"/>
                  </a:lnTo>
                  <a:lnTo>
                    <a:pt x="1910648" y="657021"/>
                  </a:lnTo>
                  <a:lnTo>
                    <a:pt x="1956035" y="603274"/>
                  </a:lnTo>
                  <a:lnTo>
                    <a:pt x="1962150" y="572770"/>
                  </a:lnTo>
                  <a:lnTo>
                    <a:pt x="2025419" y="565241"/>
                  </a:lnTo>
                  <a:lnTo>
                    <a:pt x="2083970" y="552549"/>
                  </a:lnTo>
                  <a:lnTo>
                    <a:pt x="2136658" y="535242"/>
                  </a:lnTo>
                  <a:lnTo>
                    <a:pt x="2182336" y="513873"/>
                  </a:lnTo>
                  <a:lnTo>
                    <a:pt x="2219858" y="488992"/>
                  </a:lnTo>
                  <a:lnTo>
                    <a:pt x="2248078" y="461148"/>
                  </a:lnTo>
                  <a:lnTo>
                    <a:pt x="2272030" y="398780"/>
                  </a:lnTo>
                  <a:lnTo>
                    <a:pt x="2266473" y="370324"/>
                  </a:lnTo>
                  <a:lnTo>
                    <a:pt x="2250440" y="342582"/>
                  </a:lnTo>
                  <a:lnTo>
                    <a:pt x="2224881" y="316269"/>
                  </a:lnTo>
                  <a:lnTo>
                    <a:pt x="2190750" y="292100"/>
                  </a:lnTo>
                  <a:lnTo>
                    <a:pt x="2202021" y="278745"/>
                  </a:lnTo>
                  <a:lnTo>
                    <a:pt x="2209482" y="265271"/>
                  </a:lnTo>
                  <a:lnTo>
                    <a:pt x="2213610" y="251559"/>
                  </a:lnTo>
                  <a:lnTo>
                    <a:pt x="2214880" y="237489"/>
                  </a:lnTo>
                  <a:lnTo>
                    <a:pt x="2207936" y="207151"/>
                  </a:lnTo>
                  <a:lnTo>
                    <a:pt x="2156936" y="153670"/>
                  </a:lnTo>
                  <a:lnTo>
                    <a:pt x="2115914" y="132221"/>
                  </a:lnTo>
                  <a:lnTo>
                    <a:pt x="2066566" y="115428"/>
                  </a:lnTo>
                  <a:lnTo>
                    <a:pt x="2010410" y="104139"/>
                  </a:lnTo>
                  <a:lnTo>
                    <a:pt x="2007258" y="99060"/>
                  </a:lnTo>
                  <a:lnTo>
                    <a:pt x="732790" y="99060"/>
                  </a:lnTo>
                  <a:lnTo>
                    <a:pt x="691594" y="88860"/>
                  </a:lnTo>
                  <a:lnTo>
                    <a:pt x="647065" y="81280"/>
                  </a:lnTo>
                  <a:lnTo>
                    <a:pt x="600630" y="76557"/>
                  </a:lnTo>
                  <a:lnTo>
                    <a:pt x="553720" y="74930"/>
                  </a:lnTo>
                  <a:close/>
                </a:path>
                <a:path w="2272030" h="824229">
                  <a:moveTo>
                    <a:pt x="1824418" y="698500"/>
                  </a:moveTo>
                  <a:lnTo>
                    <a:pt x="1497330" y="698500"/>
                  </a:lnTo>
                  <a:lnTo>
                    <a:pt x="1534675" y="708699"/>
                  </a:lnTo>
                  <a:lnTo>
                    <a:pt x="1574165" y="716280"/>
                  </a:lnTo>
                  <a:lnTo>
                    <a:pt x="1615559" y="721002"/>
                  </a:lnTo>
                  <a:lnTo>
                    <a:pt x="1658620" y="722630"/>
                  </a:lnTo>
                  <a:lnTo>
                    <a:pt x="1720157" y="719628"/>
                  </a:lnTo>
                  <a:lnTo>
                    <a:pt x="1777305" y="711001"/>
                  </a:lnTo>
                  <a:lnTo>
                    <a:pt x="1824418" y="698500"/>
                  </a:lnTo>
                  <a:close/>
                </a:path>
                <a:path w="2272030" h="824229">
                  <a:moveTo>
                    <a:pt x="981710" y="24130"/>
                  </a:moveTo>
                  <a:lnTo>
                    <a:pt x="920709" y="27533"/>
                  </a:lnTo>
                  <a:lnTo>
                    <a:pt x="863732" y="37338"/>
                  </a:lnTo>
                  <a:lnTo>
                    <a:pt x="812363" y="52933"/>
                  </a:lnTo>
                  <a:lnTo>
                    <a:pt x="768187" y="73710"/>
                  </a:lnTo>
                  <a:lnTo>
                    <a:pt x="732790" y="99060"/>
                  </a:lnTo>
                  <a:lnTo>
                    <a:pt x="2007258" y="99060"/>
                  </a:lnTo>
                  <a:lnTo>
                    <a:pt x="1992494" y="75259"/>
                  </a:lnTo>
                  <a:lnTo>
                    <a:pt x="1980124" y="64770"/>
                  </a:lnTo>
                  <a:lnTo>
                    <a:pt x="1178560" y="64770"/>
                  </a:lnTo>
                  <a:lnTo>
                    <a:pt x="1135657" y="48597"/>
                  </a:lnTo>
                  <a:lnTo>
                    <a:pt x="1086802" y="36353"/>
                  </a:lnTo>
                  <a:lnTo>
                    <a:pt x="1034613" y="28158"/>
                  </a:lnTo>
                  <a:lnTo>
                    <a:pt x="981710" y="24130"/>
                  </a:lnTo>
                  <a:close/>
                </a:path>
                <a:path w="2272030" h="824229">
                  <a:moveTo>
                    <a:pt x="1383030" y="0"/>
                  </a:moveTo>
                  <a:lnTo>
                    <a:pt x="1320006" y="4405"/>
                  </a:lnTo>
                  <a:lnTo>
                    <a:pt x="1262697" y="17144"/>
                  </a:lnTo>
                  <a:lnTo>
                    <a:pt x="1214437" y="37504"/>
                  </a:lnTo>
                  <a:lnTo>
                    <a:pt x="1178560" y="64770"/>
                  </a:lnTo>
                  <a:lnTo>
                    <a:pt x="1980124" y="64770"/>
                  </a:lnTo>
                  <a:lnTo>
                    <a:pt x="1962761" y="50047"/>
                  </a:lnTo>
                  <a:lnTo>
                    <a:pt x="1952064" y="44450"/>
                  </a:lnTo>
                  <a:lnTo>
                    <a:pt x="1563370" y="44450"/>
                  </a:lnTo>
                  <a:lnTo>
                    <a:pt x="1527690" y="26253"/>
                  </a:lnTo>
                  <a:lnTo>
                    <a:pt x="1484630" y="12223"/>
                  </a:lnTo>
                  <a:lnTo>
                    <a:pt x="1435854" y="3194"/>
                  </a:lnTo>
                  <a:lnTo>
                    <a:pt x="1383030" y="0"/>
                  </a:lnTo>
                  <a:close/>
                </a:path>
                <a:path w="2272030" h="824229">
                  <a:moveTo>
                    <a:pt x="1760220" y="0"/>
                  </a:moveTo>
                  <a:lnTo>
                    <a:pt x="1704816" y="3016"/>
                  </a:lnTo>
                  <a:lnTo>
                    <a:pt x="1652270" y="11747"/>
                  </a:lnTo>
                  <a:lnTo>
                    <a:pt x="1604486" y="25717"/>
                  </a:lnTo>
                  <a:lnTo>
                    <a:pt x="1563370" y="44450"/>
                  </a:lnTo>
                  <a:lnTo>
                    <a:pt x="1952064" y="44450"/>
                  </a:lnTo>
                  <a:lnTo>
                    <a:pt x="1922938" y="29210"/>
                  </a:lnTo>
                  <a:lnTo>
                    <a:pt x="1874755" y="13452"/>
                  </a:lnTo>
                  <a:lnTo>
                    <a:pt x="1819939" y="3480"/>
                  </a:lnTo>
                  <a:lnTo>
                    <a:pt x="1760220" y="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0" y="2510790"/>
              <a:ext cx="2272030" cy="824230"/>
            </a:xfrm>
            <a:custGeom>
              <a:avLst/>
              <a:gdLst/>
              <a:ahLst/>
              <a:cxnLst/>
              <a:rect l="l" t="t" r="r" b="b"/>
              <a:pathLst>
                <a:path w="2272030" h="824229">
                  <a:moveTo>
                    <a:pt x="203200" y="273050"/>
                  </a:moveTo>
                  <a:lnTo>
                    <a:pt x="204663" y="213431"/>
                  </a:lnTo>
                  <a:lnTo>
                    <a:pt x="251785" y="159420"/>
                  </a:lnTo>
                  <a:lnTo>
                    <a:pt x="288925" y="135889"/>
                  </a:lnTo>
                  <a:lnTo>
                    <a:pt x="333227" y="115407"/>
                  </a:lnTo>
                  <a:lnTo>
                    <a:pt x="383275" y="98521"/>
                  </a:lnTo>
                  <a:lnTo>
                    <a:pt x="437652" y="85780"/>
                  </a:lnTo>
                  <a:lnTo>
                    <a:pt x="494939" y="77734"/>
                  </a:lnTo>
                  <a:lnTo>
                    <a:pt x="553720" y="74930"/>
                  </a:lnTo>
                  <a:lnTo>
                    <a:pt x="600630" y="76557"/>
                  </a:lnTo>
                  <a:lnTo>
                    <a:pt x="647065" y="81280"/>
                  </a:lnTo>
                  <a:lnTo>
                    <a:pt x="691594" y="88860"/>
                  </a:lnTo>
                  <a:lnTo>
                    <a:pt x="732790" y="99060"/>
                  </a:lnTo>
                  <a:lnTo>
                    <a:pt x="768187" y="73710"/>
                  </a:lnTo>
                  <a:lnTo>
                    <a:pt x="812363" y="52933"/>
                  </a:lnTo>
                  <a:lnTo>
                    <a:pt x="863732" y="37338"/>
                  </a:lnTo>
                  <a:lnTo>
                    <a:pt x="920709" y="27533"/>
                  </a:lnTo>
                  <a:lnTo>
                    <a:pt x="981710" y="24130"/>
                  </a:lnTo>
                  <a:lnTo>
                    <a:pt x="1034613" y="28158"/>
                  </a:lnTo>
                  <a:lnTo>
                    <a:pt x="1086802" y="36353"/>
                  </a:lnTo>
                  <a:lnTo>
                    <a:pt x="1135657" y="48597"/>
                  </a:lnTo>
                  <a:lnTo>
                    <a:pt x="1178560" y="64770"/>
                  </a:lnTo>
                  <a:lnTo>
                    <a:pt x="1214437" y="37504"/>
                  </a:lnTo>
                  <a:lnTo>
                    <a:pt x="1262697" y="17144"/>
                  </a:lnTo>
                  <a:lnTo>
                    <a:pt x="1320006" y="4405"/>
                  </a:lnTo>
                  <a:lnTo>
                    <a:pt x="1383030" y="0"/>
                  </a:lnTo>
                  <a:lnTo>
                    <a:pt x="1435854" y="3194"/>
                  </a:lnTo>
                  <a:lnTo>
                    <a:pt x="1484630" y="12223"/>
                  </a:lnTo>
                  <a:lnTo>
                    <a:pt x="1527690" y="26253"/>
                  </a:lnTo>
                  <a:lnTo>
                    <a:pt x="1563370" y="44450"/>
                  </a:lnTo>
                  <a:lnTo>
                    <a:pt x="1604486" y="25717"/>
                  </a:lnTo>
                  <a:lnTo>
                    <a:pt x="1652270" y="11747"/>
                  </a:lnTo>
                  <a:lnTo>
                    <a:pt x="1704816" y="3016"/>
                  </a:lnTo>
                  <a:lnTo>
                    <a:pt x="1760220" y="0"/>
                  </a:lnTo>
                  <a:lnTo>
                    <a:pt x="1819939" y="3480"/>
                  </a:lnTo>
                  <a:lnTo>
                    <a:pt x="1874755" y="13452"/>
                  </a:lnTo>
                  <a:lnTo>
                    <a:pt x="1922938" y="29210"/>
                  </a:lnTo>
                  <a:lnTo>
                    <a:pt x="1962761" y="50047"/>
                  </a:lnTo>
                  <a:lnTo>
                    <a:pt x="1992494" y="75259"/>
                  </a:lnTo>
                  <a:lnTo>
                    <a:pt x="2010410" y="104139"/>
                  </a:lnTo>
                  <a:lnTo>
                    <a:pt x="2066566" y="115428"/>
                  </a:lnTo>
                  <a:lnTo>
                    <a:pt x="2115914" y="132221"/>
                  </a:lnTo>
                  <a:lnTo>
                    <a:pt x="2156936" y="153670"/>
                  </a:lnTo>
                  <a:lnTo>
                    <a:pt x="2188115" y="178928"/>
                  </a:lnTo>
                  <a:lnTo>
                    <a:pt x="2214880" y="237489"/>
                  </a:lnTo>
                  <a:lnTo>
                    <a:pt x="2213610" y="251559"/>
                  </a:lnTo>
                  <a:lnTo>
                    <a:pt x="2209482" y="265271"/>
                  </a:lnTo>
                  <a:lnTo>
                    <a:pt x="2202021" y="278745"/>
                  </a:lnTo>
                  <a:lnTo>
                    <a:pt x="2190750" y="292100"/>
                  </a:lnTo>
                  <a:lnTo>
                    <a:pt x="2224881" y="316269"/>
                  </a:lnTo>
                  <a:lnTo>
                    <a:pt x="2250440" y="342582"/>
                  </a:lnTo>
                  <a:lnTo>
                    <a:pt x="2266473" y="370324"/>
                  </a:lnTo>
                  <a:lnTo>
                    <a:pt x="2272030" y="398780"/>
                  </a:lnTo>
                  <a:lnTo>
                    <a:pt x="2265851" y="430894"/>
                  </a:lnTo>
                  <a:lnTo>
                    <a:pt x="2219858" y="488992"/>
                  </a:lnTo>
                  <a:lnTo>
                    <a:pt x="2182336" y="513873"/>
                  </a:lnTo>
                  <a:lnTo>
                    <a:pt x="2136658" y="535242"/>
                  </a:lnTo>
                  <a:lnTo>
                    <a:pt x="2083970" y="552549"/>
                  </a:lnTo>
                  <a:lnTo>
                    <a:pt x="2025419" y="565241"/>
                  </a:lnTo>
                  <a:lnTo>
                    <a:pt x="1962150" y="572770"/>
                  </a:lnTo>
                  <a:lnTo>
                    <a:pt x="1956035" y="603274"/>
                  </a:lnTo>
                  <a:lnTo>
                    <a:pt x="1910648" y="657021"/>
                  </a:lnTo>
                  <a:lnTo>
                    <a:pt x="1873726" y="679132"/>
                  </a:lnTo>
                  <a:lnTo>
                    <a:pt x="1828886" y="697314"/>
                  </a:lnTo>
                  <a:lnTo>
                    <a:pt x="1777305" y="711001"/>
                  </a:lnTo>
                  <a:lnTo>
                    <a:pt x="1720157" y="719628"/>
                  </a:lnTo>
                  <a:lnTo>
                    <a:pt x="1658620" y="722630"/>
                  </a:lnTo>
                  <a:lnTo>
                    <a:pt x="1615559" y="721002"/>
                  </a:lnTo>
                  <a:lnTo>
                    <a:pt x="1574165" y="716280"/>
                  </a:lnTo>
                  <a:lnTo>
                    <a:pt x="1534675" y="708699"/>
                  </a:lnTo>
                  <a:lnTo>
                    <a:pt x="1497330" y="698500"/>
                  </a:lnTo>
                  <a:lnTo>
                    <a:pt x="1476350" y="725050"/>
                  </a:lnTo>
                  <a:lnTo>
                    <a:pt x="1411292" y="770651"/>
                  </a:lnTo>
                  <a:lnTo>
                    <a:pt x="1369060" y="788987"/>
                  </a:lnTo>
                  <a:lnTo>
                    <a:pt x="1321588" y="803870"/>
                  </a:lnTo>
                  <a:lnTo>
                    <a:pt x="1269801" y="814943"/>
                  </a:lnTo>
                  <a:lnTo>
                    <a:pt x="1214621" y="821848"/>
                  </a:lnTo>
                  <a:lnTo>
                    <a:pt x="1156970" y="824230"/>
                  </a:lnTo>
                  <a:lnTo>
                    <a:pt x="1099255" y="821742"/>
                  </a:lnTo>
                  <a:lnTo>
                    <a:pt x="1043657" y="814493"/>
                  </a:lnTo>
                  <a:lnTo>
                    <a:pt x="991235" y="802798"/>
                  </a:lnTo>
                  <a:lnTo>
                    <a:pt x="943045" y="786976"/>
                  </a:lnTo>
                  <a:lnTo>
                    <a:pt x="900147" y="767344"/>
                  </a:lnTo>
                  <a:lnTo>
                    <a:pt x="863600" y="744220"/>
                  </a:lnTo>
                  <a:lnTo>
                    <a:pt x="835243" y="754705"/>
                  </a:lnTo>
                  <a:lnTo>
                    <a:pt x="815055" y="763178"/>
                  </a:lnTo>
                  <a:lnTo>
                    <a:pt x="788344" y="769457"/>
                  </a:lnTo>
                  <a:lnTo>
                    <a:pt x="740420" y="773358"/>
                  </a:lnTo>
                  <a:lnTo>
                    <a:pt x="656590" y="774700"/>
                  </a:lnTo>
                  <a:lnTo>
                    <a:pt x="602458" y="772938"/>
                  </a:lnTo>
                  <a:lnTo>
                    <a:pt x="550009" y="767754"/>
                  </a:lnTo>
                  <a:lnTo>
                    <a:pt x="499851" y="759296"/>
                  </a:lnTo>
                  <a:lnTo>
                    <a:pt x="452596" y="747712"/>
                  </a:lnTo>
                  <a:lnTo>
                    <a:pt x="408853" y="733152"/>
                  </a:lnTo>
                  <a:lnTo>
                    <a:pt x="369232" y="715764"/>
                  </a:lnTo>
                  <a:lnTo>
                    <a:pt x="334344" y="695697"/>
                  </a:lnTo>
                  <a:lnTo>
                    <a:pt x="304800" y="673100"/>
                  </a:lnTo>
                  <a:lnTo>
                    <a:pt x="227335" y="668607"/>
                  </a:lnTo>
                  <a:lnTo>
                    <a:pt x="163877" y="657060"/>
                  </a:lnTo>
                  <a:lnTo>
                    <a:pt x="114458" y="639445"/>
                  </a:lnTo>
                  <a:lnTo>
                    <a:pt x="79116" y="616749"/>
                  </a:lnTo>
                  <a:lnTo>
                    <a:pt x="50800" y="560070"/>
                  </a:lnTo>
                  <a:lnTo>
                    <a:pt x="54788" y="538678"/>
                  </a:lnTo>
                  <a:lnTo>
                    <a:pt x="66516" y="518477"/>
                  </a:lnTo>
                  <a:lnTo>
                    <a:pt x="85625" y="499705"/>
                  </a:lnTo>
                  <a:lnTo>
                    <a:pt x="111760" y="482600"/>
                  </a:lnTo>
                  <a:lnTo>
                    <a:pt x="63757" y="465911"/>
                  </a:lnTo>
                  <a:lnTo>
                    <a:pt x="28733" y="443388"/>
                  </a:lnTo>
                  <a:lnTo>
                    <a:pt x="7282" y="416341"/>
                  </a:lnTo>
                  <a:lnTo>
                    <a:pt x="0" y="386080"/>
                  </a:lnTo>
                  <a:lnTo>
                    <a:pt x="10038" y="352501"/>
                  </a:lnTo>
                  <a:lnTo>
                    <a:pt x="38242" y="322884"/>
                  </a:lnTo>
                  <a:lnTo>
                    <a:pt x="81747" y="298754"/>
                  </a:lnTo>
                  <a:lnTo>
                    <a:pt x="137688" y="281635"/>
                  </a:lnTo>
                  <a:lnTo>
                    <a:pt x="203200" y="273050"/>
                  </a:lnTo>
                  <a:close/>
                </a:path>
                <a:path w="2272030" h="824229">
                  <a:moveTo>
                    <a:pt x="0" y="0"/>
                  </a:moveTo>
                  <a:lnTo>
                    <a:pt x="0" y="0"/>
                  </a:lnTo>
                </a:path>
                <a:path w="2272030" h="824229">
                  <a:moveTo>
                    <a:pt x="2272030" y="824230"/>
                  </a:moveTo>
                  <a:lnTo>
                    <a:pt x="2272030" y="824230"/>
                  </a:lnTo>
                </a:path>
                <a:path w="2272030" h="824229">
                  <a:moveTo>
                    <a:pt x="203200" y="273050"/>
                  </a:moveTo>
                  <a:lnTo>
                    <a:pt x="205601" y="280650"/>
                  </a:lnTo>
                  <a:lnTo>
                    <a:pt x="210026" y="288131"/>
                  </a:lnTo>
                  <a:lnTo>
                    <a:pt x="215165" y="295374"/>
                  </a:lnTo>
                  <a:lnTo>
                    <a:pt x="219710" y="302260"/>
                  </a:lnTo>
                </a:path>
                <a:path w="2272030" h="824229">
                  <a:moveTo>
                    <a:pt x="0" y="0"/>
                  </a:moveTo>
                  <a:lnTo>
                    <a:pt x="0" y="0"/>
                  </a:lnTo>
                </a:path>
                <a:path w="2272030" h="824229">
                  <a:moveTo>
                    <a:pt x="2272030" y="824230"/>
                  </a:moveTo>
                  <a:lnTo>
                    <a:pt x="2272030" y="824230"/>
                  </a:lnTo>
                </a:path>
                <a:path w="2272030" h="824229">
                  <a:moveTo>
                    <a:pt x="732790" y="99060"/>
                  </a:moveTo>
                  <a:lnTo>
                    <a:pt x="751621" y="105191"/>
                  </a:lnTo>
                  <a:lnTo>
                    <a:pt x="771048" y="111918"/>
                  </a:lnTo>
                  <a:lnTo>
                    <a:pt x="789761" y="118883"/>
                  </a:lnTo>
                  <a:lnTo>
                    <a:pt x="806450" y="125730"/>
                  </a:lnTo>
                </a:path>
                <a:path w="2272030" h="824229">
                  <a:moveTo>
                    <a:pt x="0" y="0"/>
                  </a:moveTo>
                  <a:lnTo>
                    <a:pt x="0" y="0"/>
                  </a:lnTo>
                </a:path>
                <a:path w="2272030" h="824229">
                  <a:moveTo>
                    <a:pt x="2272030" y="824230"/>
                  </a:moveTo>
                  <a:lnTo>
                    <a:pt x="2272030" y="824230"/>
                  </a:lnTo>
                </a:path>
                <a:path w="2272030" h="824229">
                  <a:moveTo>
                    <a:pt x="1178560" y="64770"/>
                  </a:moveTo>
                  <a:lnTo>
                    <a:pt x="1173261" y="70901"/>
                  </a:lnTo>
                  <a:lnTo>
                    <a:pt x="1168558" y="77628"/>
                  </a:lnTo>
                  <a:lnTo>
                    <a:pt x="1164093" y="84593"/>
                  </a:lnTo>
                  <a:lnTo>
                    <a:pt x="1159510" y="91439"/>
                  </a:lnTo>
                </a:path>
                <a:path w="2272030" h="824229">
                  <a:moveTo>
                    <a:pt x="0" y="0"/>
                  </a:moveTo>
                  <a:lnTo>
                    <a:pt x="0" y="0"/>
                  </a:lnTo>
                </a:path>
                <a:path w="2272030" h="824229">
                  <a:moveTo>
                    <a:pt x="2272030" y="824230"/>
                  </a:moveTo>
                  <a:lnTo>
                    <a:pt x="2272030" y="824230"/>
                  </a:lnTo>
                </a:path>
                <a:path w="2272030" h="824229">
                  <a:moveTo>
                    <a:pt x="1563370" y="44450"/>
                  </a:moveTo>
                  <a:lnTo>
                    <a:pt x="1553011" y="51752"/>
                  </a:lnTo>
                  <a:lnTo>
                    <a:pt x="1544320" y="60007"/>
                  </a:lnTo>
                  <a:lnTo>
                    <a:pt x="1536580" y="68738"/>
                  </a:lnTo>
                  <a:lnTo>
                    <a:pt x="1529080" y="77470"/>
                  </a:lnTo>
                </a:path>
                <a:path w="2272030" h="824229">
                  <a:moveTo>
                    <a:pt x="0" y="0"/>
                  </a:moveTo>
                  <a:lnTo>
                    <a:pt x="0" y="0"/>
                  </a:lnTo>
                </a:path>
                <a:path w="2272030" h="824229">
                  <a:moveTo>
                    <a:pt x="2272030" y="824230"/>
                  </a:moveTo>
                  <a:lnTo>
                    <a:pt x="2272030" y="824230"/>
                  </a:lnTo>
                </a:path>
                <a:path w="2272030" h="824229">
                  <a:moveTo>
                    <a:pt x="2010410" y="104139"/>
                  </a:moveTo>
                  <a:lnTo>
                    <a:pt x="2012850" y="110251"/>
                  </a:lnTo>
                  <a:lnTo>
                    <a:pt x="2016601" y="117792"/>
                  </a:lnTo>
                  <a:lnTo>
                    <a:pt x="2019161" y="124856"/>
                  </a:lnTo>
                  <a:lnTo>
                    <a:pt x="2018030" y="129539"/>
                  </a:lnTo>
                </a:path>
                <a:path w="2272030" h="824229">
                  <a:moveTo>
                    <a:pt x="0" y="0"/>
                  </a:moveTo>
                  <a:lnTo>
                    <a:pt x="0" y="0"/>
                  </a:lnTo>
                </a:path>
                <a:path w="2272030" h="824229">
                  <a:moveTo>
                    <a:pt x="2272030" y="824230"/>
                  </a:moveTo>
                  <a:lnTo>
                    <a:pt x="2272030" y="824230"/>
                  </a:lnTo>
                </a:path>
                <a:path w="2272030" h="824229">
                  <a:moveTo>
                    <a:pt x="2190750" y="292100"/>
                  </a:moveTo>
                  <a:lnTo>
                    <a:pt x="2176164" y="306645"/>
                  </a:lnTo>
                  <a:lnTo>
                    <a:pt x="2158841" y="319881"/>
                  </a:lnTo>
                  <a:lnTo>
                    <a:pt x="2138422" y="331926"/>
                  </a:lnTo>
                  <a:lnTo>
                    <a:pt x="2114550" y="342900"/>
                  </a:lnTo>
                </a:path>
                <a:path w="2272030" h="824229">
                  <a:moveTo>
                    <a:pt x="0" y="0"/>
                  </a:moveTo>
                  <a:lnTo>
                    <a:pt x="0" y="0"/>
                  </a:lnTo>
                </a:path>
                <a:path w="2272030" h="824229">
                  <a:moveTo>
                    <a:pt x="2272030" y="824230"/>
                  </a:moveTo>
                  <a:lnTo>
                    <a:pt x="2272030" y="824230"/>
                  </a:lnTo>
                </a:path>
                <a:path w="2272030" h="824229">
                  <a:moveTo>
                    <a:pt x="1962150" y="572770"/>
                  </a:moveTo>
                  <a:lnTo>
                    <a:pt x="1960392" y="549737"/>
                  </a:lnTo>
                  <a:lnTo>
                    <a:pt x="1943516" y="520181"/>
                  </a:lnTo>
                  <a:lnTo>
                    <a:pt x="1910120" y="488553"/>
                  </a:lnTo>
                  <a:lnTo>
                    <a:pt x="1858802" y="459303"/>
                  </a:lnTo>
                  <a:lnTo>
                    <a:pt x="1788160" y="436880"/>
                  </a:lnTo>
                </a:path>
                <a:path w="2272030" h="824229">
                  <a:moveTo>
                    <a:pt x="0" y="0"/>
                  </a:moveTo>
                  <a:lnTo>
                    <a:pt x="0" y="0"/>
                  </a:lnTo>
                </a:path>
                <a:path w="2272030" h="824229">
                  <a:moveTo>
                    <a:pt x="2272030" y="824230"/>
                  </a:moveTo>
                  <a:lnTo>
                    <a:pt x="2272030" y="824230"/>
                  </a:lnTo>
                </a:path>
                <a:path w="2272030" h="824229">
                  <a:moveTo>
                    <a:pt x="1497330" y="698500"/>
                  </a:moveTo>
                  <a:lnTo>
                    <a:pt x="1502906" y="689193"/>
                  </a:lnTo>
                  <a:lnTo>
                    <a:pt x="1506696" y="680243"/>
                  </a:lnTo>
                  <a:lnTo>
                    <a:pt x="1509295" y="671532"/>
                  </a:lnTo>
                  <a:lnTo>
                    <a:pt x="1511300" y="662939"/>
                  </a:lnTo>
                </a:path>
                <a:path w="2272030" h="824229">
                  <a:moveTo>
                    <a:pt x="0" y="0"/>
                  </a:moveTo>
                  <a:lnTo>
                    <a:pt x="0" y="0"/>
                  </a:lnTo>
                </a:path>
                <a:path w="2272030" h="824229">
                  <a:moveTo>
                    <a:pt x="2272030" y="824230"/>
                  </a:moveTo>
                  <a:lnTo>
                    <a:pt x="2272030" y="824230"/>
                  </a:lnTo>
                </a:path>
                <a:path w="2272030" h="824229">
                  <a:moveTo>
                    <a:pt x="864869" y="744220"/>
                  </a:moveTo>
                  <a:lnTo>
                    <a:pt x="852844" y="736560"/>
                  </a:lnTo>
                  <a:lnTo>
                    <a:pt x="842962" y="728662"/>
                  </a:lnTo>
                  <a:lnTo>
                    <a:pt x="834509" y="720288"/>
                  </a:lnTo>
                  <a:lnTo>
                    <a:pt x="826769" y="711200"/>
                  </a:lnTo>
                </a:path>
                <a:path w="2272030" h="824229">
                  <a:moveTo>
                    <a:pt x="0" y="0"/>
                  </a:moveTo>
                  <a:lnTo>
                    <a:pt x="0" y="0"/>
                  </a:lnTo>
                </a:path>
                <a:path w="2272030" h="824229">
                  <a:moveTo>
                    <a:pt x="2272030" y="824230"/>
                  </a:moveTo>
                  <a:lnTo>
                    <a:pt x="2272030" y="824230"/>
                  </a:lnTo>
                </a:path>
                <a:path w="2272030" h="824229">
                  <a:moveTo>
                    <a:pt x="304800" y="673100"/>
                  </a:moveTo>
                  <a:lnTo>
                    <a:pt x="320000" y="671929"/>
                  </a:lnTo>
                  <a:lnTo>
                    <a:pt x="334962" y="670401"/>
                  </a:lnTo>
                  <a:lnTo>
                    <a:pt x="349448" y="668635"/>
                  </a:lnTo>
                  <a:lnTo>
                    <a:pt x="363220" y="666750"/>
                  </a:lnTo>
                </a:path>
                <a:path w="2272030" h="824229">
                  <a:moveTo>
                    <a:pt x="0" y="0"/>
                  </a:moveTo>
                  <a:lnTo>
                    <a:pt x="0" y="0"/>
                  </a:lnTo>
                </a:path>
                <a:path w="2272030" h="824229">
                  <a:moveTo>
                    <a:pt x="2272030" y="824230"/>
                  </a:moveTo>
                  <a:lnTo>
                    <a:pt x="2272030" y="824230"/>
                  </a:lnTo>
                </a:path>
                <a:path w="2272030" h="824229">
                  <a:moveTo>
                    <a:pt x="111760" y="482600"/>
                  </a:moveTo>
                  <a:lnTo>
                    <a:pt x="139382" y="489803"/>
                  </a:lnTo>
                  <a:lnTo>
                    <a:pt x="169862" y="495458"/>
                  </a:lnTo>
                  <a:lnTo>
                    <a:pt x="204628" y="498494"/>
                  </a:lnTo>
                  <a:lnTo>
                    <a:pt x="245110" y="497839"/>
                  </a:lnTo>
                </a:path>
                <a:path w="2272030" h="824229">
                  <a:moveTo>
                    <a:pt x="0" y="0"/>
                  </a:moveTo>
                  <a:lnTo>
                    <a:pt x="0" y="0"/>
                  </a:lnTo>
                </a:path>
                <a:path w="2272030" h="824229">
                  <a:moveTo>
                    <a:pt x="2272030" y="824230"/>
                  </a:moveTo>
                  <a:lnTo>
                    <a:pt x="2272030" y="82423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1162049" y="3268980"/>
              <a:ext cx="378460" cy="137160"/>
            </a:xfrm>
            <a:custGeom>
              <a:avLst/>
              <a:gdLst/>
              <a:ahLst/>
              <a:cxnLst/>
              <a:rect l="l" t="t" r="r" b="b"/>
              <a:pathLst>
                <a:path w="378459" h="137160">
                  <a:moveTo>
                    <a:pt x="189230" y="0"/>
                  </a:moveTo>
                  <a:lnTo>
                    <a:pt x="128584" y="3352"/>
                  </a:lnTo>
                  <a:lnTo>
                    <a:pt x="76535" y="12801"/>
                  </a:lnTo>
                  <a:lnTo>
                    <a:pt x="35885" y="27432"/>
                  </a:lnTo>
                  <a:lnTo>
                    <a:pt x="0" y="68580"/>
                  </a:lnTo>
                  <a:lnTo>
                    <a:pt x="9438" y="90342"/>
                  </a:lnTo>
                  <a:lnTo>
                    <a:pt x="35885" y="109179"/>
                  </a:lnTo>
                  <a:lnTo>
                    <a:pt x="76535" y="123992"/>
                  </a:lnTo>
                  <a:lnTo>
                    <a:pt x="128584" y="133685"/>
                  </a:lnTo>
                  <a:lnTo>
                    <a:pt x="189230" y="137160"/>
                  </a:lnTo>
                  <a:lnTo>
                    <a:pt x="249875" y="133685"/>
                  </a:lnTo>
                  <a:lnTo>
                    <a:pt x="301924" y="123992"/>
                  </a:lnTo>
                  <a:lnTo>
                    <a:pt x="342574" y="109179"/>
                  </a:lnTo>
                  <a:lnTo>
                    <a:pt x="369021" y="90342"/>
                  </a:lnTo>
                  <a:lnTo>
                    <a:pt x="378459" y="68580"/>
                  </a:lnTo>
                  <a:lnTo>
                    <a:pt x="369021" y="46329"/>
                  </a:lnTo>
                  <a:lnTo>
                    <a:pt x="342574" y="27432"/>
                  </a:lnTo>
                  <a:lnTo>
                    <a:pt x="301924" y="12801"/>
                  </a:lnTo>
                  <a:lnTo>
                    <a:pt x="249875" y="3352"/>
                  </a:lnTo>
                  <a:lnTo>
                    <a:pt x="189230" y="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0" y="2510790"/>
              <a:ext cx="2272030" cy="895350"/>
            </a:xfrm>
            <a:custGeom>
              <a:avLst/>
              <a:gdLst/>
              <a:ahLst/>
              <a:cxnLst/>
              <a:rect l="l" t="t" r="r" b="b"/>
              <a:pathLst>
                <a:path w="2272030" h="895350">
                  <a:moveTo>
                    <a:pt x="1351280" y="758189"/>
                  </a:moveTo>
                  <a:lnTo>
                    <a:pt x="1411925" y="761542"/>
                  </a:lnTo>
                  <a:lnTo>
                    <a:pt x="1463974" y="770991"/>
                  </a:lnTo>
                  <a:lnTo>
                    <a:pt x="1504624" y="785622"/>
                  </a:lnTo>
                  <a:lnTo>
                    <a:pt x="1540510" y="826770"/>
                  </a:lnTo>
                  <a:lnTo>
                    <a:pt x="1531071" y="848532"/>
                  </a:lnTo>
                  <a:lnTo>
                    <a:pt x="1504624" y="867369"/>
                  </a:lnTo>
                  <a:lnTo>
                    <a:pt x="1463974" y="882182"/>
                  </a:lnTo>
                  <a:lnTo>
                    <a:pt x="1411925" y="891875"/>
                  </a:lnTo>
                  <a:lnTo>
                    <a:pt x="1351280" y="895350"/>
                  </a:lnTo>
                  <a:lnTo>
                    <a:pt x="1290634" y="891875"/>
                  </a:lnTo>
                  <a:lnTo>
                    <a:pt x="1238585" y="882182"/>
                  </a:lnTo>
                  <a:lnTo>
                    <a:pt x="1197935" y="867369"/>
                  </a:lnTo>
                  <a:lnTo>
                    <a:pt x="1171488" y="848532"/>
                  </a:lnTo>
                  <a:lnTo>
                    <a:pt x="1162050" y="826770"/>
                  </a:lnTo>
                  <a:lnTo>
                    <a:pt x="1171488" y="804519"/>
                  </a:lnTo>
                  <a:lnTo>
                    <a:pt x="1197935" y="785622"/>
                  </a:lnTo>
                  <a:lnTo>
                    <a:pt x="1238585" y="770991"/>
                  </a:lnTo>
                  <a:lnTo>
                    <a:pt x="1290634" y="761542"/>
                  </a:lnTo>
                  <a:lnTo>
                    <a:pt x="1351280" y="758189"/>
                  </a:lnTo>
                  <a:close/>
                </a:path>
                <a:path w="2272030" h="895350">
                  <a:moveTo>
                    <a:pt x="0" y="0"/>
                  </a:moveTo>
                  <a:lnTo>
                    <a:pt x="0" y="0"/>
                  </a:lnTo>
                </a:path>
                <a:path w="2272030" h="895350">
                  <a:moveTo>
                    <a:pt x="2272030" y="824230"/>
                  </a:moveTo>
                  <a:lnTo>
                    <a:pt x="2272030" y="82423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1264920" y="3368040"/>
              <a:ext cx="252730" cy="914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0" y="2510790"/>
              <a:ext cx="2272030" cy="948690"/>
            </a:xfrm>
            <a:custGeom>
              <a:avLst/>
              <a:gdLst/>
              <a:ahLst/>
              <a:cxnLst/>
              <a:rect l="l" t="t" r="r" b="b"/>
              <a:pathLst>
                <a:path w="2272030" h="948689">
                  <a:moveTo>
                    <a:pt x="1391920" y="857250"/>
                  </a:moveTo>
                  <a:lnTo>
                    <a:pt x="1441569" y="860643"/>
                  </a:lnTo>
                  <a:lnTo>
                    <a:pt x="1481455" y="870108"/>
                  </a:lnTo>
                  <a:lnTo>
                    <a:pt x="1508005" y="884574"/>
                  </a:lnTo>
                  <a:lnTo>
                    <a:pt x="1517650" y="902970"/>
                  </a:lnTo>
                  <a:lnTo>
                    <a:pt x="1508005" y="920829"/>
                  </a:lnTo>
                  <a:lnTo>
                    <a:pt x="1481455" y="935355"/>
                  </a:lnTo>
                  <a:lnTo>
                    <a:pt x="1441569" y="945118"/>
                  </a:lnTo>
                  <a:lnTo>
                    <a:pt x="1391920" y="948689"/>
                  </a:lnTo>
                  <a:lnTo>
                    <a:pt x="1341536" y="945118"/>
                  </a:lnTo>
                  <a:lnTo>
                    <a:pt x="1301273" y="935354"/>
                  </a:lnTo>
                  <a:lnTo>
                    <a:pt x="1274583" y="920829"/>
                  </a:lnTo>
                  <a:lnTo>
                    <a:pt x="1264920" y="902970"/>
                  </a:lnTo>
                  <a:lnTo>
                    <a:pt x="1274583" y="884574"/>
                  </a:lnTo>
                  <a:lnTo>
                    <a:pt x="1301273" y="870108"/>
                  </a:lnTo>
                  <a:lnTo>
                    <a:pt x="1341536" y="860643"/>
                  </a:lnTo>
                  <a:lnTo>
                    <a:pt x="1391920" y="857250"/>
                  </a:lnTo>
                  <a:close/>
                </a:path>
                <a:path w="2272030" h="948689">
                  <a:moveTo>
                    <a:pt x="0" y="0"/>
                  </a:moveTo>
                  <a:lnTo>
                    <a:pt x="0" y="0"/>
                  </a:lnTo>
                </a:path>
                <a:path w="2272030" h="948689">
                  <a:moveTo>
                    <a:pt x="2272030" y="824230"/>
                  </a:moveTo>
                  <a:lnTo>
                    <a:pt x="2272030" y="82423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1341120" y="3430270"/>
              <a:ext cx="146050" cy="53340"/>
            </a:xfrm>
            <a:custGeom>
              <a:avLst/>
              <a:gdLst/>
              <a:ahLst/>
              <a:cxnLst/>
              <a:rect l="l" t="t" r="r" b="b"/>
              <a:pathLst>
                <a:path w="146050" h="53339">
                  <a:moveTo>
                    <a:pt x="72390" y="0"/>
                  </a:moveTo>
                  <a:lnTo>
                    <a:pt x="43934" y="2024"/>
                  </a:lnTo>
                  <a:lnTo>
                    <a:pt x="20954" y="7620"/>
                  </a:lnTo>
                  <a:lnTo>
                    <a:pt x="5595" y="16073"/>
                  </a:lnTo>
                  <a:lnTo>
                    <a:pt x="0" y="26669"/>
                  </a:lnTo>
                  <a:lnTo>
                    <a:pt x="5595" y="36730"/>
                  </a:lnTo>
                  <a:lnTo>
                    <a:pt x="20954" y="45243"/>
                  </a:lnTo>
                  <a:lnTo>
                    <a:pt x="43934" y="51137"/>
                  </a:lnTo>
                  <a:lnTo>
                    <a:pt x="72390" y="53339"/>
                  </a:lnTo>
                  <a:lnTo>
                    <a:pt x="101580" y="51137"/>
                  </a:lnTo>
                  <a:lnTo>
                    <a:pt x="124936" y="45243"/>
                  </a:lnTo>
                  <a:lnTo>
                    <a:pt x="140434" y="36730"/>
                  </a:lnTo>
                  <a:lnTo>
                    <a:pt x="146050" y="26669"/>
                  </a:lnTo>
                  <a:lnTo>
                    <a:pt x="140434" y="16073"/>
                  </a:lnTo>
                  <a:lnTo>
                    <a:pt x="124936" y="7620"/>
                  </a:lnTo>
                  <a:lnTo>
                    <a:pt x="101580" y="2024"/>
                  </a:lnTo>
                  <a:lnTo>
                    <a:pt x="72390" y="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0" y="2510790"/>
              <a:ext cx="2272030" cy="972819"/>
            </a:xfrm>
            <a:custGeom>
              <a:avLst/>
              <a:gdLst/>
              <a:ahLst/>
              <a:cxnLst/>
              <a:rect l="l" t="t" r="r" b="b"/>
              <a:pathLst>
                <a:path w="2272030" h="972820">
                  <a:moveTo>
                    <a:pt x="1413510" y="919480"/>
                  </a:moveTo>
                  <a:lnTo>
                    <a:pt x="1442700" y="921504"/>
                  </a:lnTo>
                  <a:lnTo>
                    <a:pt x="1466056" y="927100"/>
                  </a:lnTo>
                  <a:lnTo>
                    <a:pt x="1481554" y="935553"/>
                  </a:lnTo>
                  <a:lnTo>
                    <a:pt x="1487170" y="946150"/>
                  </a:lnTo>
                  <a:lnTo>
                    <a:pt x="1481554" y="956210"/>
                  </a:lnTo>
                  <a:lnTo>
                    <a:pt x="1466056" y="964723"/>
                  </a:lnTo>
                  <a:lnTo>
                    <a:pt x="1442700" y="970617"/>
                  </a:lnTo>
                  <a:lnTo>
                    <a:pt x="1413510" y="972820"/>
                  </a:lnTo>
                  <a:lnTo>
                    <a:pt x="1385054" y="970617"/>
                  </a:lnTo>
                  <a:lnTo>
                    <a:pt x="1362074" y="964723"/>
                  </a:lnTo>
                  <a:lnTo>
                    <a:pt x="1346715" y="956210"/>
                  </a:lnTo>
                  <a:lnTo>
                    <a:pt x="1341120" y="946150"/>
                  </a:lnTo>
                  <a:lnTo>
                    <a:pt x="1346715" y="935553"/>
                  </a:lnTo>
                  <a:lnTo>
                    <a:pt x="1362074" y="927100"/>
                  </a:lnTo>
                  <a:lnTo>
                    <a:pt x="1385054" y="921504"/>
                  </a:lnTo>
                  <a:lnTo>
                    <a:pt x="1413510" y="919480"/>
                  </a:lnTo>
                  <a:close/>
                </a:path>
                <a:path w="2272030" h="972820">
                  <a:moveTo>
                    <a:pt x="0" y="0"/>
                  </a:moveTo>
                  <a:lnTo>
                    <a:pt x="0" y="0"/>
                  </a:lnTo>
                </a:path>
                <a:path w="2272030" h="972820">
                  <a:moveTo>
                    <a:pt x="2272030" y="824230"/>
                  </a:moveTo>
                  <a:lnTo>
                    <a:pt x="2272030" y="82423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9" name="object 139"/>
          <p:cNvSpPr txBox="1"/>
          <p:nvPr/>
        </p:nvSpPr>
        <p:spPr>
          <a:xfrm>
            <a:off x="537209" y="2545079"/>
            <a:ext cx="14192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3300"/>
                </a:solidFill>
                <a:latin typeface="Arial"/>
                <a:cs typeface="Arial"/>
              </a:rPr>
              <a:t>Мрргрр!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800" spc="-5" dirty="0">
                <a:solidFill>
                  <a:srgbClr val="FF3300"/>
                </a:solidFill>
                <a:latin typeface="Arial"/>
                <a:cs typeface="Arial"/>
              </a:rPr>
              <a:t>Опет</a:t>
            </a:r>
            <a:r>
              <a:rPr sz="1800" spc="-70" dirty="0">
                <a:solidFill>
                  <a:srgbClr val="FF330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3300"/>
                </a:solidFill>
                <a:latin typeface="Arial"/>
                <a:cs typeface="Arial"/>
              </a:rPr>
              <a:t>колачи!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70" y="0"/>
            <a:ext cx="9146540" cy="6859270"/>
            <a:chOff x="-1270" y="0"/>
            <a:chExt cx="9146540" cy="6859270"/>
          </a:xfrm>
        </p:grpSpPr>
        <p:sp>
          <p:nvSpPr>
            <p:cNvPr id="3" name="object 3"/>
            <p:cNvSpPr/>
            <p:nvPr/>
          </p:nvSpPr>
          <p:spPr>
            <a:xfrm>
              <a:off x="-1270" y="0"/>
              <a:ext cx="9146540" cy="248920"/>
            </a:xfrm>
            <a:custGeom>
              <a:avLst/>
              <a:gdLst/>
              <a:ahLst/>
              <a:cxnLst/>
              <a:rect l="l" t="t" r="r" b="b"/>
              <a:pathLst>
                <a:path w="9146540" h="248920">
                  <a:moveTo>
                    <a:pt x="9146540" y="0"/>
                  </a:moveTo>
                  <a:lnTo>
                    <a:pt x="0" y="0"/>
                  </a:lnTo>
                  <a:lnTo>
                    <a:pt x="0" y="118110"/>
                  </a:lnTo>
                  <a:lnTo>
                    <a:pt x="0" y="129540"/>
                  </a:lnTo>
                  <a:lnTo>
                    <a:pt x="0" y="248920"/>
                  </a:lnTo>
                  <a:lnTo>
                    <a:pt x="9146540" y="248920"/>
                  </a:lnTo>
                  <a:lnTo>
                    <a:pt x="9146540" y="129540"/>
                  </a:lnTo>
                  <a:lnTo>
                    <a:pt x="9146540" y="1181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6A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-1270" y="236220"/>
              <a:ext cx="9146540" cy="129539"/>
            </a:xfrm>
            <a:custGeom>
              <a:avLst/>
              <a:gdLst/>
              <a:ahLst/>
              <a:cxnLst/>
              <a:rect l="l" t="t" r="r" b="b"/>
              <a:pathLst>
                <a:path w="9146540" h="129539">
                  <a:moveTo>
                    <a:pt x="9146540" y="0"/>
                  </a:moveTo>
                  <a:lnTo>
                    <a:pt x="0" y="0"/>
                  </a:lnTo>
                  <a:lnTo>
                    <a:pt x="0" y="129539"/>
                  </a:lnTo>
                  <a:lnTo>
                    <a:pt x="9146540" y="12953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6A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-1270" y="354329"/>
              <a:ext cx="9146540" cy="129539"/>
            </a:xfrm>
            <a:custGeom>
              <a:avLst/>
              <a:gdLst/>
              <a:ahLst/>
              <a:cxnLst/>
              <a:rect l="l" t="t" r="r" b="b"/>
              <a:pathLst>
                <a:path w="9146540" h="129540">
                  <a:moveTo>
                    <a:pt x="9146540" y="0"/>
                  </a:moveTo>
                  <a:lnTo>
                    <a:pt x="0" y="0"/>
                  </a:lnTo>
                  <a:lnTo>
                    <a:pt x="0" y="129540"/>
                  </a:lnTo>
                  <a:lnTo>
                    <a:pt x="9146540" y="12954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5B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-1270" y="472439"/>
              <a:ext cx="9146540" cy="129539"/>
            </a:xfrm>
            <a:custGeom>
              <a:avLst/>
              <a:gdLst/>
              <a:ahLst/>
              <a:cxnLst/>
              <a:rect l="l" t="t" r="r" b="b"/>
              <a:pathLst>
                <a:path w="9146540" h="129540">
                  <a:moveTo>
                    <a:pt x="9146540" y="0"/>
                  </a:moveTo>
                  <a:lnTo>
                    <a:pt x="0" y="0"/>
                  </a:lnTo>
                  <a:lnTo>
                    <a:pt x="0" y="129539"/>
                  </a:lnTo>
                  <a:lnTo>
                    <a:pt x="9146540" y="12953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5B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-1270" y="590549"/>
              <a:ext cx="9146540" cy="129539"/>
            </a:xfrm>
            <a:custGeom>
              <a:avLst/>
              <a:gdLst/>
              <a:ahLst/>
              <a:cxnLst/>
              <a:rect l="l" t="t" r="r" b="b"/>
              <a:pathLst>
                <a:path w="9146540" h="129540">
                  <a:moveTo>
                    <a:pt x="9146540" y="0"/>
                  </a:moveTo>
                  <a:lnTo>
                    <a:pt x="0" y="0"/>
                  </a:lnTo>
                  <a:lnTo>
                    <a:pt x="0" y="129539"/>
                  </a:lnTo>
                  <a:lnTo>
                    <a:pt x="9146540" y="12953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4B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-1270" y="708660"/>
              <a:ext cx="9146540" cy="129539"/>
            </a:xfrm>
            <a:custGeom>
              <a:avLst/>
              <a:gdLst/>
              <a:ahLst/>
              <a:cxnLst/>
              <a:rect l="l" t="t" r="r" b="b"/>
              <a:pathLst>
                <a:path w="9146540" h="129540">
                  <a:moveTo>
                    <a:pt x="9146540" y="0"/>
                  </a:moveTo>
                  <a:lnTo>
                    <a:pt x="0" y="0"/>
                  </a:lnTo>
                  <a:lnTo>
                    <a:pt x="0" y="129539"/>
                  </a:lnTo>
                  <a:lnTo>
                    <a:pt x="9146540" y="12953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4B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-1270" y="826769"/>
              <a:ext cx="9146540" cy="129539"/>
            </a:xfrm>
            <a:custGeom>
              <a:avLst/>
              <a:gdLst/>
              <a:ahLst/>
              <a:cxnLst/>
              <a:rect l="l" t="t" r="r" b="b"/>
              <a:pathLst>
                <a:path w="9146540" h="129540">
                  <a:moveTo>
                    <a:pt x="9146540" y="0"/>
                  </a:moveTo>
                  <a:lnTo>
                    <a:pt x="0" y="0"/>
                  </a:lnTo>
                  <a:lnTo>
                    <a:pt x="0" y="129539"/>
                  </a:lnTo>
                  <a:lnTo>
                    <a:pt x="9146540" y="12953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3B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-1270" y="944879"/>
              <a:ext cx="9146540" cy="129539"/>
            </a:xfrm>
            <a:custGeom>
              <a:avLst/>
              <a:gdLst/>
              <a:ahLst/>
              <a:cxnLst/>
              <a:rect l="l" t="t" r="r" b="b"/>
              <a:pathLst>
                <a:path w="9146540" h="129540">
                  <a:moveTo>
                    <a:pt x="9146540" y="0"/>
                  </a:moveTo>
                  <a:lnTo>
                    <a:pt x="0" y="0"/>
                  </a:lnTo>
                  <a:lnTo>
                    <a:pt x="0" y="129540"/>
                  </a:lnTo>
                  <a:lnTo>
                    <a:pt x="9146540" y="12954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3B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-1270" y="1062990"/>
              <a:ext cx="9146540" cy="130810"/>
            </a:xfrm>
            <a:custGeom>
              <a:avLst/>
              <a:gdLst/>
              <a:ahLst/>
              <a:cxnLst/>
              <a:rect l="l" t="t" r="r" b="b"/>
              <a:pathLst>
                <a:path w="9146540" h="130809">
                  <a:moveTo>
                    <a:pt x="9146540" y="0"/>
                  </a:moveTo>
                  <a:lnTo>
                    <a:pt x="0" y="0"/>
                  </a:lnTo>
                  <a:lnTo>
                    <a:pt x="0" y="130810"/>
                  </a:lnTo>
                  <a:lnTo>
                    <a:pt x="9146540" y="1308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3B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-1270" y="1182369"/>
              <a:ext cx="9146540" cy="129539"/>
            </a:xfrm>
            <a:custGeom>
              <a:avLst/>
              <a:gdLst/>
              <a:ahLst/>
              <a:cxnLst/>
              <a:rect l="l" t="t" r="r" b="b"/>
              <a:pathLst>
                <a:path w="9146540" h="129540">
                  <a:moveTo>
                    <a:pt x="9146540" y="0"/>
                  </a:moveTo>
                  <a:lnTo>
                    <a:pt x="0" y="0"/>
                  </a:lnTo>
                  <a:lnTo>
                    <a:pt x="0" y="129539"/>
                  </a:lnTo>
                  <a:lnTo>
                    <a:pt x="9146540" y="12953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2B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-1270" y="1300479"/>
              <a:ext cx="9146540" cy="129539"/>
            </a:xfrm>
            <a:custGeom>
              <a:avLst/>
              <a:gdLst/>
              <a:ahLst/>
              <a:cxnLst/>
              <a:rect l="l" t="t" r="r" b="b"/>
              <a:pathLst>
                <a:path w="9146540" h="129540">
                  <a:moveTo>
                    <a:pt x="9146540" y="0"/>
                  </a:moveTo>
                  <a:lnTo>
                    <a:pt x="0" y="0"/>
                  </a:lnTo>
                  <a:lnTo>
                    <a:pt x="0" y="129540"/>
                  </a:lnTo>
                  <a:lnTo>
                    <a:pt x="9146540" y="12954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2B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-1270" y="1418590"/>
              <a:ext cx="9146540" cy="129539"/>
            </a:xfrm>
            <a:custGeom>
              <a:avLst/>
              <a:gdLst/>
              <a:ahLst/>
              <a:cxnLst/>
              <a:rect l="l" t="t" r="r" b="b"/>
              <a:pathLst>
                <a:path w="9146540" h="129540">
                  <a:moveTo>
                    <a:pt x="9146540" y="0"/>
                  </a:moveTo>
                  <a:lnTo>
                    <a:pt x="0" y="0"/>
                  </a:lnTo>
                  <a:lnTo>
                    <a:pt x="0" y="129539"/>
                  </a:lnTo>
                  <a:lnTo>
                    <a:pt x="9146540" y="12953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1B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-1270" y="1536699"/>
              <a:ext cx="9146540" cy="129539"/>
            </a:xfrm>
            <a:custGeom>
              <a:avLst/>
              <a:gdLst/>
              <a:ahLst/>
              <a:cxnLst/>
              <a:rect l="l" t="t" r="r" b="b"/>
              <a:pathLst>
                <a:path w="9146540" h="129539">
                  <a:moveTo>
                    <a:pt x="9146540" y="0"/>
                  </a:moveTo>
                  <a:lnTo>
                    <a:pt x="0" y="0"/>
                  </a:lnTo>
                  <a:lnTo>
                    <a:pt x="0" y="129539"/>
                  </a:lnTo>
                  <a:lnTo>
                    <a:pt x="9146540" y="12953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1B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-1270" y="1654809"/>
              <a:ext cx="9146540" cy="129539"/>
            </a:xfrm>
            <a:custGeom>
              <a:avLst/>
              <a:gdLst/>
              <a:ahLst/>
              <a:cxnLst/>
              <a:rect l="l" t="t" r="r" b="b"/>
              <a:pathLst>
                <a:path w="9146540" h="129539">
                  <a:moveTo>
                    <a:pt x="9146540" y="0"/>
                  </a:moveTo>
                  <a:lnTo>
                    <a:pt x="0" y="0"/>
                  </a:lnTo>
                  <a:lnTo>
                    <a:pt x="0" y="129539"/>
                  </a:lnTo>
                  <a:lnTo>
                    <a:pt x="9146540" y="12953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0B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-1270" y="1772919"/>
              <a:ext cx="9146540" cy="129539"/>
            </a:xfrm>
            <a:custGeom>
              <a:avLst/>
              <a:gdLst/>
              <a:ahLst/>
              <a:cxnLst/>
              <a:rect l="l" t="t" r="r" b="b"/>
              <a:pathLst>
                <a:path w="9146540" h="129539">
                  <a:moveTo>
                    <a:pt x="9146540" y="0"/>
                  </a:moveTo>
                  <a:lnTo>
                    <a:pt x="0" y="0"/>
                  </a:lnTo>
                  <a:lnTo>
                    <a:pt x="0" y="129539"/>
                  </a:lnTo>
                  <a:lnTo>
                    <a:pt x="9146540" y="12953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0B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-1270" y="1891029"/>
              <a:ext cx="9146540" cy="130810"/>
            </a:xfrm>
            <a:custGeom>
              <a:avLst/>
              <a:gdLst/>
              <a:ahLst/>
              <a:cxnLst/>
              <a:rect l="l" t="t" r="r" b="b"/>
              <a:pathLst>
                <a:path w="9146540" h="130810">
                  <a:moveTo>
                    <a:pt x="9146540" y="0"/>
                  </a:moveTo>
                  <a:lnTo>
                    <a:pt x="0" y="0"/>
                  </a:lnTo>
                  <a:lnTo>
                    <a:pt x="0" y="130810"/>
                  </a:lnTo>
                  <a:lnTo>
                    <a:pt x="9146540" y="1308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FB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-1270" y="2010409"/>
              <a:ext cx="9146540" cy="129539"/>
            </a:xfrm>
            <a:custGeom>
              <a:avLst/>
              <a:gdLst/>
              <a:ahLst/>
              <a:cxnLst/>
              <a:rect l="l" t="t" r="r" b="b"/>
              <a:pathLst>
                <a:path w="9146540" h="129539">
                  <a:moveTo>
                    <a:pt x="9146540" y="0"/>
                  </a:moveTo>
                  <a:lnTo>
                    <a:pt x="0" y="0"/>
                  </a:lnTo>
                  <a:lnTo>
                    <a:pt x="0" y="129539"/>
                  </a:lnTo>
                  <a:lnTo>
                    <a:pt x="9146540" y="12953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FB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-1270" y="2128519"/>
              <a:ext cx="9146540" cy="129539"/>
            </a:xfrm>
            <a:custGeom>
              <a:avLst/>
              <a:gdLst/>
              <a:ahLst/>
              <a:cxnLst/>
              <a:rect l="l" t="t" r="r" b="b"/>
              <a:pathLst>
                <a:path w="9146540" h="129539">
                  <a:moveTo>
                    <a:pt x="9146540" y="0"/>
                  </a:moveTo>
                  <a:lnTo>
                    <a:pt x="0" y="0"/>
                  </a:lnTo>
                  <a:lnTo>
                    <a:pt x="0" y="129539"/>
                  </a:lnTo>
                  <a:lnTo>
                    <a:pt x="9146540" y="12953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FB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-1270" y="2246629"/>
              <a:ext cx="9146540" cy="129539"/>
            </a:xfrm>
            <a:custGeom>
              <a:avLst/>
              <a:gdLst/>
              <a:ahLst/>
              <a:cxnLst/>
              <a:rect l="l" t="t" r="r" b="b"/>
              <a:pathLst>
                <a:path w="9146540" h="129539">
                  <a:moveTo>
                    <a:pt x="9146540" y="0"/>
                  </a:moveTo>
                  <a:lnTo>
                    <a:pt x="0" y="0"/>
                  </a:lnTo>
                  <a:lnTo>
                    <a:pt x="0" y="129540"/>
                  </a:lnTo>
                  <a:lnTo>
                    <a:pt x="9146540" y="12954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EC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-1270" y="2364740"/>
              <a:ext cx="9146540" cy="129539"/>
            </a:xfrm>
            <a:custGeom>
              <a:avLst/>
              <a:gdLst/>
              <a:ahLst/>
              <a:cxnLst/>
              <a:rect l="l" t="t" r="r" b="b"/>
              <a:pathLst>
                <a:path w="9146540" h="129539">
                  <a:moveTo>
                    <a:pt x="9146540" y="0"/>
                  </a:moveTo>
                  <a:lnTo>
                    <a:pt x="0" y="0"/>
                  </a:lnTo>
                  <a:lnTo>
                    <a:pt x="0" y="129539"/>
                  </a:lnTo>
                  <a:lnTo>
                    <a:pt x="9146540" y="12953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EC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-1270" y="2482850"/>
              <a:ext cx="9146540" cy="129539"/>
            </a:xfrm>
            <a:custGeom>
              <a:avLst/>
              <a:gdLst/>
              <a:ahLst/>
              <a:cxnLst/>
              <a:rect l="l" t="t" r="r" b="b"/>
              <a:pathLst>
                <a:path w="9146540" h="129539">
                  <a:moveTo>
                    <a:pt x="9146540" y="0"/>
                  </a:moveTo>
                  <a:lnTo>
                    <a:pt x="0" y="0"/>
                  </a:lnTo>
                  <a:lnTo>
                    <a:pt x="0" y="129539"/>
                  </a:lnTo>
                  <a:lnTo>
                    <a:pt x="9146540" y="12953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DC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-1270" y="2600959"/>
              <a:ext cx="9146540" cy="129539"/>
            </a:xfrm>
            <a:custGeom>
              <a:avLst/>
              <a:gdLst/>
              <a:ahLst/>
              <a:cxnLst/>
              <a:rect l="l" t="t" r="r" b="b"/>
              <a:pathLst>
                <a:path w="9146540" h="129539">
                  <a:moveTo>
                    <a:pt x="9146540" y="0"/>
                  </a:moveTo>
                  <a:lnTo>
                    <a:pt x="0" y="0"/>
                  </a:lnTo>
                  <a:lnTo>
                    <a:pt x="0" y="129539"/>
                  </a:lnTo>
                  <a:lnTo>
                    <a:pt x="9146540" y="12953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DC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-1270" y="2719069"/>
              <a:ext cx="9146540" cy="129539"/>
            </a:xfrm>
            <a:custGeom>
              <a:avLst/>
              <a:gdLst/>
              <a:ahLst/>
              <a:cxnLst/>
              <a:rect l="l" t="t" r="r" b="b"/>
              <a:pathLst>
                <a:path w="9146540" h="129539">
                  <a:moveTo>
                    <a:pt x="9146540" y="0"/>
                  </a:moveTo>
                  <a:lnTo>
                    <a:pt x="0" y="0"/>
                  </a:lnTo>
                  <a:lnTo>
                    <a:pt x="0" y="129539"/>
                  </a:lnTo>
                  <a:lnTo>
                    <a:pt x="9146540" y="12953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CC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-1270" y="2837179"/>
              <a:ext cx="9146540" cy="130810"/>
            </a:xfrm>
            <a:custGeom>
              <a:avLst/>
              <a:gdLst/>
              <a:ahLst/>
              <a:cxnLst/>
              <a:rect l="l" t="t" r="r" b="b"/>
              <a:pathLst>
                <a:path w="9146540" h="130810">
                  <a:moveTo>
                    <a:pt x="9146540" y="0"/>
                  </a:moveTo>
                  <a:lnTo>
                    <a:pt x="0" y="0"/>
                  </a:lnTo>
                  <a:lnTo>
                    <a:pt x="0" y="130810"/>
                  </a:lnTo>
                  <a:lnTo>
                    <a:pt x="9146540" y="1308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CC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-1270" y="2956559"/>
              <a:ext cx="9146540" cy="129539"/>
            </a:xfrm>
            <a:custGeom>
              <a:avLst/>
              <a:gdLst/>
              <a:ahLst/>
              <a:cxnLst/>
              <a:rect l="l" t="t" r="r" b="b"/>
              <a:pathLst>
                <a:path w="9146540" h="129539">
                  <a:moveTo>
                    <a:pt x="9146540" y="0"/>
                  </a:moveTo>
                  <a:lnTo>
                    <a:pt x="0" y="0"/>
                  </a:lnTo>
                  <a:lnTo>
                    <a:pt x="0" y="129539"/>
                  </a:lnTo>
                  <a:lnTo>
                    <a:pt x="9146540" y="12953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CC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-1270" y="3074669"/>
              <a:ext cx="9146540" cy="129539"/>
            </a:xfrm>
            <a:custGeom>
              <a:avLst/>
              <a:gdLst/>
              <a:ahLst/>
              <a:cxnLst/>
              <a:rect l="l" t="t" r="r" b="b"/>
              <a:pathLst>
                <a:path w="9146540" h="129539">
                  <a:moveTo>
                    <a:pt x="9146540" y="0"/>
                  </a:moveTo>
                  <a:lnTo>
                    <a:pt x="0" y="0"/>
                  </a:lnTo>
                  <a:lnTo>
                    <a:pt x="0" y="129539"/>
                  </a:lnTo>
                  <a:lnTo>
                    <a:pt x="9146540" y="12953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CC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-1270" y="3192779"/>
              <a:ext cx="9146540" cy="129539"/>
            </a:xfrm>
            <a:custGeom>
              <a:avLst/>
              <a:gdLst/>
              <a:ahLst/>
              <a:cxnLst/>
              <a:rect l="l" t="t" r="r" b="b"/>
              <a:pathLst>
                <a:path w="9146540" h="129539">
                  <a:moveTo>
                    <a:pt x="9146540" y="0"/>
                  </a:moveTo>
                  <a:lnTo>
                    <a:pt x="0" y="0"/>
                  </a:lnTo>
                  <a:lnTo>
                    <a:pt x="0" y="129540"/>
                  </a:lnTo>
                  <a:lnTo>
                    <a:pt x="9146540" y="12954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CC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-1270" y="3310889"/>
              <a:ext cx="9146540" cy="129539"/>
            </a:xfrm>
            <a:custGeom>
              <a:avLst/>
              <a:gdLst/>
              <a:ahLst/>
              <a:cxnLst/>
              <a:rect l="l" t="t" r="r" b="b"/>
              <a:pathLst>
                <a:path w="9146540" h="129539">
                  <a:moveTo>
                    <a:pt x="9146540" y="0"/>
                  </a:moveTo>
                  <a:lnTo>
                    <a:pt x="0" y="0"/>
                  </a:lnTo>
                  <a:lnTo>
                    <a:pt x="0" y="129539"/>
                  </a:lnTo>
                  <a:lnTo>
                    <a:pt x="9146540" y="12953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AC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-1270" y="3429000"/>
              <a:ext cx="9146540" cy="129539"/>
            </a:xfrm>
            <a:custGeom>
              <a:avLst/>
              <a:gdLst/>
              <a:ahLst/>
              <a:cxnLst/>
              <a:rect l="l" t="t" r="r" b="b"/>
              <a:pathLst>
                <a:path w="9146540" h="129539">
                  <a:moveTo>
                    <a:pt x="9146540" y="0"/>
                  </a:moveTo>
                  <a:lnTo>
                    <a:pt x="0" y="0"/>
                  </a:lnTo>
                  <a:lnTo>
                    <a:pt x="0" y="129539"/>
                  </a:lnTo>
                  <a:lnTo>
                    <a:pt x="9146540" y="12953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AC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-1270" y="3547109"/>
              <a:ext cx="9146540" cy="248920"/>
            </a:xfrm>
            <a:custGeom>
              <a:avLst/>
              <a:gdLst/>
              <a:ahLst/>
              <a:cxnLst/>
              <a:rect l="l" t="t" r="r" b="b"/>
              <a:pathLst>
                <a:path w="9146540" h="248920">
                  <a:moveTo>
                    <a:pt x="9146540" y="0"/>
                  </a:moveTo>
                  <a:lnTo>
                    <a:pt x="0" y="0"/>
                  </a:lnTo>
                  <a:lnTo>
                    <a:pt x="0" y="118110"/>
                  </a:lnTo>
                  <a:lnTo>
                    <a:pt x="0" y="129540"/>
                  </a:lnTo>
                  <a:lnTo>
                    <a:pt x="0" y="248920"/>
                  </a:lnTo>
                  <a:lnTo>
                    <a:pt x="9146540" y="248920"/>
                  </a:lnTo>
                  <a:lnTo>
                    <a:pt x="9146540" y="129540"/>
                  </a:lnTo>
                  <a:lnTo>
                    <a:pt x="9146540" y="1181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9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-1270" y="3783329"/>
              <a:ext cx="9146540" cy="130810"/>
            </a:xfrm>
            <a:custGeom>
              <a:avLst/>
              <a:gdLst/>
              <a:ahLst/>
              <a:cxnLst/>
              <a:rect l="l" t="t" r="r" b="b"/>
              <a:pathLst>
                <a:path w="9146540" h="130810">
                  <a:moveTo>
                    <a:pt x="9146540" y="0"/>
                  </a:moveTo>
                  <a:lnTo>
                    <a:pt x="0" y="0"/>
                  </a:lnTo>
                  <a:lnTo>
                    <a:pt x="0" y="130810"/>
                  </a:lnTo>
                  <a:lnTo>
                    <a:pt x="9146540" y="1308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8C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-1270" y="3901439"/>
              <a:ext cx="9146540" cy="130810"/>
            </a:xfrm>
            <a:custGeom>
              <a:avLst/>
              <a:gdLst/>
              <a:ahLst/>
              <a:cxnLst/>
              <a:rect l="l" t="t" r="r" b="b"/>
              <a:pathLst>
                <a:path w="9146540" h="130810">
                  <a:moveTo>
                    <a:pt x="9146540" y="0"/>
                  </a:moveTo>
                  <a:lnTo>
                    <a:pt x="0" y="0"/>
                  </a:lnTo>
                  <a:lnTo>
                    <a:pt x="0" y="130810"/>
                  </a:lnTo>
                  <a:lnTo>
                    <a:pt x="9146540" y="1308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8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-1270" y="4020820"/>
              <a:ext cx="9146540" cy="129539"/>
            </a:xfrm>
            <a:custGeom>
              <a:avLst/>
              <a:gdLst/>
              <a:ahLst/>
              <a:cxnLst/>
              <a:rect l="l" t="t" r="r" b="b"/>
              <a:pathLst>
                <a:path w="9146540" h="129539">
                  <a:moveTo>
                    <a:pt x="9146540" y="0"/>
                  </a:moveTo>
                  <a:lnTo>
                    <a:pt x="0" y="0"/>
                  </a:lnTo>
                  <a:lnTo>
                    <a:pt x="0" y="129539"/>
                  </a:lnTo>
                  <a:lnTo>
                    <a:pt x="9146540" y="12953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8C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-1270" y="4138929"/>
              <a:ext cx="9146540" cy="129539"/>
            </a:xfrm>
            <a:custGeom>
              <a:avLst/>
              <a:gdLst/>
              <a:ahLst/>
              <a:cxnLst/>
              <a:rect l="l" t="t" r="r" b="b"/>
              <a:pathLst>
                <a:path w="9146540" h="129539">
                  <a:moveTo>
                    <a:pt x="9146540" y="0"/>
                  </a:moveTo>
                  <a:lnTo>
                    <a:pt x="0" y="0"/>
                  </a:lnTo>
                  <a:lnTo>
                    <a:pt x="0" y="129540"/>
                  </a:lnTo>
                  <a:lnTo>
                    <a:pt x="9146540" y="12954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7D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-1270" y="4257039"/>
              <a:ext cx="9146540" cy="129539"/>
            </a:xfrm>
            <a:custGeom>
              <a:avLst/>
              <a:gdLst/>
              <a:ahLst/>
              <a:cxnLst/>
              <a:rect l="l" t="t" r="r" b="b"/>
              <a:pathLst>
                <a:path w="9146540" h="129539">
                  <a:moveTo>
                    <a:pt x="9146540" y="0"/>
                  </a:moveTo>
                  <a:lnTo>
                    <a:pt x="0" y="0"/>
                  </a:lnTo>
                  <a:lnTo>
                    <a:pt x="0" y="129540"/>
                  </a:lnTo>
                  <a:lnTo>
                    <a:pt x="9146540" y="12954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7D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-1270" y="4375150"/>
              <a:ext cx="9146540" cy="129539"/>
            </a:xfrm>
            <a:custGeom>
              <a:avLst/>
              <a:gdLst/>
              <a:ahLst/>
              <a:cxnLst/>
              <a:rect l="l" t="t" r="r" b="b"/>
              <a:pathLst>
                <a:path w="9146540" h="129539">
                  <a:moveTo>
                    <a:pt x="9146540" y="0"/>
                  </a:moveTo>
                  <a:lnTo>
                    <a:pt x="0" y="0"/>
                  </a:lnTo>
                  <a:lnTo>
                    <a:pt x="0" y="129539"/>
                  </a:lnTo>
                  <a:lnTo>
                    <a:pt x="9146540" y="12953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6D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-1270" y="4493259"/>
              <a:ext cx="9146540" cy="129539"/>
            </a:xfrm>
            <a:custGeom>
              <a:avLst/>
              <a:gdLst/>
              <a:ahLst/>
              <a:cxnLst/>
              <a:rect l="l" t="t" r="r" b="b"/>
              <a:pathLst>
                <a:path w="9146540" h="129539">
                  <a:moveTo>
                    <a:pt x="9146540" y="0"/>
                  </a:moveTo>
                  <a:lnTo>
                    <a:pt x="0" y="0"/>
                  </a:lnTo>
                  <a:lnTo>
                    <a:pt x="0" y="129539"/>
                  </a:lnTo>
                  <a:lnTo>
                    <a:pt x="9146540" y="12953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6D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-1270" y="4611370"/>
              <a:ext cx="9146540" cy="130810"/>
            </a:xfrm>
            <a:custGeom>
              <a:avLst/>
              <a:gdLst/>
              <a:ahLst/>
              <a:cxnLst/>
              <a:rect l="l" t="t" r="r" b="b"/>
              <a:pathLst>
                <a:path w="9146540" h="130810">
                  <a:moveTo>
                    <a:pt x="9146540" y="0"/>
                  </a:moveTo>
                  <a:lnTo>
                    <a:pt x="0" y="0"/>
                  </a:lnTo>
                  <a:lnTo>
                    <a:pt x="0" y="130809"/>
                  </a:lnTo>
                  <a:lnTo>
                    <a:pt x="9146540" y="13080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5D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-1270" y="4729479"/>
              <a:ext cx="9146540" cy="129539"/>
            </a:xfrm>
            <a:custGeom>
              <a:avLst/>
              <a:gdLst/>
              <a:ahLst/>
              <a:cxnLst/>
              <a:rect l="l" t="t" r="r" b="b"/>
              <a:pathLst>
                <a:path w="9146540" h="129539">
                  <a:moveTo>
                    <a:pt x="9146540" y="0"/>
                  </a:moveTo>
                  <a:lnTo>
                    <a:pt x="0" y="0"/>
                  </a:lnTo>
                  <a:lnTo>
                    <a:pt x="0" y="129540"/>
                  </a:lnTo>
                  <a:lnTo>
                    <a:pt x="9146540" y="12954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5D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-1270" y="4847589"/>
              <a:ext cx="9146540" cy="130810"/>
            </a:xfrm>
            <a:custGeom>
              <a:avLst/>
              <a:gdLst/>
              <a:ahLst/>
              <a:cxnLst/>
              <a:rect l="l" t="t" r="r" b="b"/>
              <a:pathLst>
                <a:path w="9146540" h="130810">
                  <a:moveTo>
                    <a:pt x="9146540" y="0"/>
                  </a:moveTo>
                  <a:lnTo>
                    <a:pt x="0" y="0"/>
                  </a:lnTo>
                  <a:lnTo>
                    <a:pt x="0" y="130810"/>
                  </a:lnTo>
                  <a:lnTo>
                    <a:pt x="9146540" y="1308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4D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-1270" y="4966970"/>
              <a:ext cx="9146540" cy="129539"/>
            </a:xfrm>
            <a:custGeom>
              <a:avLst/>
              <a:gdLst/>
              <a:ahLst/>
              <a:cxnLst/>
              <a:rect l="l" t="t" r="r" b="b"/>
              <a:pathLst>
                <a:path w="9146540" h="129539">
                  <a:moveTo>
                    <a:pt x="9146540" y="0"/>
                  </a:moveTo>
                  <a:lnTo>
                    <a:pt x="0" y="0"/>
                  </a:lnTo>
                  <a:lnTo>
                    <a:pt x="0" y="129539"/>
                  </a:lnTo>
                  <a:lnTo>
                    <a:pt x="9146540" y="12953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4D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-1270" y="5085079"/>
              <a:ext cx="9146540" cy="129539"/>
            </a:xfrm>
            <a:custGeom>
              <a:avLst/>
              <a:gdLst/>
              <a:ahLst/>
              <a:cxnLst/>
              <a:rect l="l" t="t" r="r" b="b"/>
              <a:pathLst>
                <a:path w="9146540" h="129539">
                  <a:moveTo>
                    <a:pt x="9146540" y="0"/>
                  </a:moveTo>
                  <a:lnTo>
                    <a:pt x="0" y="0"/>
                  </a:lnTo>
                  <a:lnTo>
                    <a:pt x="0" y="129540"/>
                  </a:lnTo>
                  <a:lnTo>
                    <a:pt x="9146540" y="12954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4D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-1270" y="5203189"/>
              <a:ext cx="9146540" cy="129539"/>
            </a:xfrm>
            <a:custGeom>
              <a:avLst/>
              <a:gdLst/>
              <a:ahLst/>
              <a:cxnLst/>
              <a:rect l="l" t="t" r="r" b="b"/>
              <a:pathLst>
                <a:path w="9146540" h="129539">
                  <a:moveTo>
                    <a:pt x="9146540" y="0"/>
                  </a:moveTo>
                  <a:lnTo>
                    <a:pt x="0" y="0"/>
                  </a:lnTo>
                  <a:lnTo>
                    <a:pt x="0" y="129540"/>
                  </a:lnTo>
                  <a:lnTo>
                    <a:pt x="9146540" y="12954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3D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-1270" y="5321300"/>
              <a:ext cx="9146540" cy="129539"/>
            </a:xfrm>
            <a:custGeom>
              <a:avLst/>
              <a:gdLst/>
              <a:ahLst/>
              <a:cxnLst/>
              <a:rect l="l" t="t" r="r" b="b"/>
              <a:pathLst>
                <a:path w="9146540" h="129539">
                  <a:moveTo>
                    <a:pt x="9146540" y="0"/>
                  </a:moveTo>
                  <a:lnTo>
                    <a:pt x="0" y="0"/>
                  </a:lnTo>
                  <a:lnTo>
                    <a:pt x="0" y="129540"/>
                  </a:lnTo>
                  <a:lnTo>
                    <a:pt x="9146540" y="12954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3D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-1270" y="5439409"/>
              <a:ext cx="9146540" cy="129539"/>
            </a:xfrm>
            <a:custGeom>
              <a:avLst/>
              <a:gdLst/>
              <a:ahLst/>
              <a:cxnLst/>
              <a:rect l="l" t="t" r="r" b="b"/>
              <a:pathLst>
                <a:path w="9146540" h="129539">
                  <a:moveTo>
                    <a:pt x="9146540" y="0"/>
                  </a:moveTo>
                  <a:lnTo>
                    <a:pt x="0" y="0"/>
                  </a:lnTo>
                  <a:lnTo>
                    <a:pt x="0" y="129539"/>
                  </a:lnTo>
                  <a:lnTo>
                    <a:pt x="9146540" y="12953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2D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-1270" y="5557520"/>
              <a:ext cx="9146540" cy="129539"/>
            </a:xfrm>
            <a:custGeom>
              <a:avLst/>
              <a:gdLst/>
              <a:ahLst/>
              <a:cxnLst/>
              <a:rect l="l" t="t" r="r" b="b"/>
              <a:pathLst>
                <a:path w="9146540" h="129539">
                  <a:moveTo>
                    <a:pt x="9146540" y="0"/>
                  </a:moveTo>
                  <a:lnTo>
                    <a:pt x="0" y="0"/>
                  </a:lnTo>
                  <a:lnTo>
                    <a:pt x="0" y="129539"/>
                  </a:lnTo>
                  <a:lnTo>
                    <a:pt x="9146540" y="12953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2D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-1270" y="5675629"/>
              <a:ext cx="9146540" cy="130810"/>
            </a:xfrm>
            <a:custGeom>
              <a:avLst/>
              <a:gdLst/>
              <a:ahLst/>
              <a:cxnLst/>
              <a:rect l="l" t="t" r="r" b="b"/>
              <a:pathLst>
                <a:path w="9146540" h="130810">
                  <a:moveTo>
                    <a:pt x="9146540" y="0"/>
                  </a:moveTo>
                  <a:lnTo>
                    <a:pt x="0" y="0"/>
                  </a:lnTo>
                  <a:lnTo>
                    <a:pt x="0" y="130810"/>
                  </a:lnTo>
                  <a:lnTo>
                    <a:pt x="9146540" y="1308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1D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-1270" y="5795009"/>
              <a:ext cx="9146540" cy="129539"/>
            </a:xfrm>
            <a:custGeom>
              <a:avLst/>
              <a:gdLst/>
              <a:ahLst/>
              <a:cxnLst/>
              <a:rect l="l" t="t" r="r" b="b"/>
              <a:pathLst>
                <a:path w="9146540" h="129539">
                  <a:moveTo>
                    <a:pt x="9146540" y="0"/>
                  </a:moveTo>
                  <a:lnTo>
                    <a:pt x="0" y="0"/>
                  </a:lnTo>
                  <a:lnTo>
                    <a:pt x="0" y="129539"/>
                  </a:lnTo>
                  <a:lnTo>
                    <a:pt x="9146540" y="12953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1D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-1270" y="5913120"/>
              <a:ext cx="9146540" cy="129539"/>
            </a:xfrm>
            <a:custGeom>
              <a:avLst/>
              <a:gdLst/>
              <a:ahLst/>
              <a:cxnLst/>
              <a:rect l="l" t="t" r="r" b="b"/>
              <a:pathLst>
                <a:path w="9146540" h="129539">
                  <a:moveTo>
                    <a:pt x="9146540" y="0"/>
                  </a:moveTo>
                  <a:lnTo>
                    <a:pt x="0" y="0"/>
                  </a:lnTo>
                  <a:lnTo>
                    <a:pt x="0" y="129539"/>
                  </a:lnTo>
                  <a:lnTo>
                    <a:pt x="9146540" y="12953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0D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-1270" y="6031229"/>
              <a:ext cx="9146540" cy="129539"/>
            </a:xfrm>
            <a:custGeom>
              <a:avLst/>
              <a:gdLst/>
              <a:ahLst/>
              <a:cxnLst/>
              <a:rect l="l" t="t" r="r" b="b"/>
              <a:pathLst>
                <a:path w="9146540" h="129539">
                  <a:moveTo>
                    <a:pt x="9146540" y="0"/>
                  </a:moveTo>
                  <a:lnTo>
                    <a:pt x="0" y="0"/>
                  </a:lnTo>
                  <a:lnTo>
                    <a:pt x="0" y="129540"/>
                  </a:lnTo>
                  <a:lnTo>
                    <a:pt x="9146540" y="12954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0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-1270" y="6149339"/>
              <a:ext cx="9146540" cy="129539"/>
            </a:xfrm>
            <a:custGeom>
              <a:avLst/>
              <a:gdLst/>
              <a:ahLst/>
              <a:cxnLst/>
              <a:rect l="l" t="t" r="r" b="b"/>
              <a:pathLst>
                <a:path w="9146540" h="129539">
                  <a:moveTo>
                    <a:pt x="9146540" y="0"/>
                  </a:moveTo>
                  <a:lnTo>
                    <a:pt x="0" y="0"/>
                  </a:lnTo>
                  <a:lnTo>
                    <a:pt x="0" y="129540"/>
                  </a:lnTo>
                  <a:lnTo>
                    <a:pt x="9146540" y="12954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0E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-1270" y="6267450"/>
              <a:ext cx="9146540" cy="129539"/>
            </a:xfrm>
            <a:custGeom>
              <a:avLst/>
              <a:gdLst/>
              <a:ahLst/>
              <a:cxnLst/>
              <a:rect l="l" t="t" r="r" b="b"/>
              <a:pathLst>
                <a:path w="9146540" h="129539">
                  <a:moveTo>
                    <a:pt x="9146540" y="0"/>
                  </a:moveTo>
                  <a:lnTo>
                    <a:pt x="0" y="0"/>
                  </a:lnTo>
                  <a:lnTo>
                    <a:pt x="0" y="129540"/>
                  </a:lnTo>
                  <a:lnTo>
                    <a:pt x="9146540" y="12954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FE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-1270" y="6385559"/>
              <a:ext cx="9146540" cy="129539"/>
            </a:xfrm>
            <a:custGeom>
              <a:avLst/>
              <a:gdLst/>
              <a:ahLst/>
              <a:cxnLst/>
              <a:rect l="l" t="t" r="r" b="b"/>
              <a:pathLst>
                <a:path w="9146540" h="129540">
                  <a:moveTo>
                    <a:pt x="9146540" y="0"/>
                  </a:moveTo>
                  <a:lnTo>
                    <a:pt x="0" y="0"/>
                  </a:lnTo>
                  <a:lnTo>
                    <a:pt x="0" y="129539"/>
                  </a:lnTo>
                  <a:lnTo>
                    <a:pt x="9146540" y="12953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FE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-1270" y="6503670"/>
              <a:ext cx="9146540" cy="129539"/>
            </a:xfrm>
            <a:custGeom>
              <a:avLst/>
              <a:gdLst/>
              <a:ahLst/>
              <a:cxnLst/>
              <a:rect l="l" t="t" r="r" b="b"/>
              <a:pathLst>
                <a:path w="9146540" h="129540">
                  <a:moveTo>
                    <a:pt x="9146540" y="0"/>
                  </a:moveTo>
                  <a:lnTo>
                    <a:pt x="0" y="0"/>
                  </a:lnTo>
                  <a:lnTo>
                    <a:pt x="0" y="129539"/>
                  </a:lnTo>
                  <a:lnTo>
                    <a:pt x="9146540" y="12953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EE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-1270" y="6621779"/>
              <a:ext cx="9146540" cy="130810"/>
            </a:xfrm>
            <a:custGeom>
              <a:avLst/>
              <a:gdLst/>
              <a:ahLst/>
              <a:cxnLst/>
              <a:rect l="l" t="t" r="r" b="b"/>
              <a:pathLst>
                <a:path w="9146540" h="130809">
                  <a:moveTo>
                    <a:pt x="9146540" y="0"/>
                  </a:moveTo>
                  <a:lnTo>
                    <a:pt x="0" y="0"/>
                  </a:lnTo>
                  <a:lnTo>
                    <a:pt x="0" y="130810"/>
                  </a:lnTo>
                  <a:lnTo>
                    <a:pt x="9146540" y="13081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EE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0" y="6741160"/>
              <a:ext cx="9144000" cy="116839"/>
            </a:xfrm>
            <a:custGeom>
              <a:avLst/>
              <a:gdLst/>
              <a:ahLst/>
              <a:cxnLst/>
              <a:rect l="l" t="t" r="r" b="b"/>
              <a:pathLst>
                <a:path w="9144000" h="116840">
                  <a:moveTo>
                    <a:pt x="0" y="116840"/>
                  </a:moveTo>
                  <a:lnTo>
                    <a:pt x="0" y="0"/>
                  </a:lnTo>
                  <a:lnTo>
                    <a:pt x="9144000" y="0"/>
                  </a:lnTo>
                  <a:lnTo>
                    <a:pt x="9144000" y="116840"/>
                  </a:lnTo>
                  <a:lnTo>
                    <a:pt x="0" y="116840"/>
                  </a:lnTo>
                  <a:close/>
                </a:path>
              </a:pathLst>
            </a:custGeom>
            <a:solidFill>
              <a:srgbClr val="BDE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 txBox="1"/>
          <p:nvPr/>
        </p:nvSpPr>
        <p:spPr>
          <a:xfrm>
            <a:off x="1338580" y="589279"/>
            <a:ext cx="645858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i="1" spc="-5" dirty="0">
                <a:solidFill>
                  <a:srgbClr val="FF0000"/>
                </a:solidFill>
                <a:latin typeface="Arial"/>
                <a:cs typeface="Arial"/>
              </a:rPr>
              <a:t>Овако је </a:t>
            </a:r>
            <a:r>
              <a:rPr sz="3200" i="1" dirty="0">
                <a:solidFill>
                  <a:srgbClr val="FF0000"/>
                </a:solidFill>
                <a:latin typeface="Arial"/>
                <a:cs typeface="Arial"/>
              </a:rPr>
              <a:t>Снежана делила</a:t>
            </a:r>
            <a:r>
              <a:rPr sz="3200" i="1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FF0000"/>
                </a:solidFill>
                <a:latin typeface="Arial"/>
                <a:cs typeface="Arial"/>
              </a:rPr>
              <a:t>колаче: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60" name="object 60"/>
          <p:cNvGrpSpPr/>
          <p:nvPr/>
        </p:nvGrpSpPr>
        <p:grpSpPr>
          <a:xfrm>
            <a:off x="477837" y="1412557"/>
            <a:ext cx="8503285" cy="1933575"/>
            <a:chOff x="477837" y="1412557"/>
            <a:chExt cx="8503285" cy="1933575"/>
          </a:xfrm>
        </p:grpSpPr>
        <p:sp>
          <p:nvSpPr>
            <p:cNvPr id="61" name="object 61"/>
            <p:cNvSpPr/>
            <p:nvPr/>
          </p:nvSpPr>
          <p:spPr>
            <a:xfrm>
              <a:off x="482600" y="1422399"/>
              <a:ext cx="3159760" cy="1435100"/>
            </a:xfrm>
            <a:custGeom>
              <a:avLst/>
              <a:gdLst/>
              <a:ahLst/>
              <a:cxnLst/>
              <a:rect l="l" t="t" r="r" b="b"/>
              <a:pathLst>
                <a:path w="3159760" h="1435100">
                  <a:moveTo>
                    <a:pt x="1578610" y="0"/>
                  </a:moveTo>
                  <a:lnTo>
                    <a:pt x="1254760" y="12700"/>
                  </a:lnTo>
                  <a:lnTo>
                    <a:pt x="953769" y="55879"/>
                  </a:lnTo>
                  <a:lnTo>
                    <a:pt x="815340" y="85089"/>
                  </a:lnTo>
                  <a:lnTo>
                    <a:pt x="685800" y="120650"/>
                  </a:lnTo>
                  <a:lnTo>
                    <a:pt x="563880" y="161289"/>
                  </a:lnTo>
                  <a:lnTo>
                    <a:pt x="453390" y="207010"/>
                  </a:lnTo>
                  <a:lnTo>
                    <a:pt x="351790" y="256539"/>
                  </a:lnTo>
                  <a:lnTo>
                    <a:pt x="262890" y="312420"/>
                  </a:lnTo>
                  <a:lnTo>
                    <a:pt x="185420" y="370839"/>
                  </a:lnTo>
                  <a:lnTo>
                    <a:pt x="120650" y="434339"/>
                  </a:lnTo>
                  <a:lnTo>
                    <a:pt x="68579" y="500379"/>
                  </a:lnTo>
                  <a:lnTo>
                    <a:pt x="46990" y="533400"/>
                  </a:lnTo>
                  <a:lnTo>
                    <a:pt x="30479" y="570229"/>
                  </a:lnTo>
                  <a:lnTo>
                    <a:pt x="16509" y="605789"/>
                  </a:lnTo>
                  <a:lnTo>
                    <a:pt x="1270" y="679450"/>
                  </a:lnTo>
                  <a:lnTo>
                    <a:pt x="0" y="717550"/>
                  </a:lnTo>
                  <a:lnTo>
                    <a:pt x="1270" y="755650"/>
                  </a:lnTo>
                  <a:lnTo>
                    <a:pt x="16509" y="829310"/>
                  </a:lnTo>
                  <a:lnTo>
                    <a:pt x="46990" y="900429"/>
                  </a:lnTo>
                  <a:lnTo>
                    <a:pt x="68579" y="934720"/>
                  </a:lnTo>
                  <a:lnTo>
                    <a:pt x="120650" y="1002029"/>
                  </a:lnTo>
                  <a:lnTo>
                    <a:pt x="185420" y="1064260"/>
                  </a:lnTo>
                  <a:lnTo>
                    <a:pt x="262890" y="1123950"/>
                  </a:lnTo>
                  <a:lnTo>
                    <a:pt x="351790" y="1178560"/>
                  </a:lnTo>
                  <a:lnTo>
                    <a:pt x="453390" y="1229360"/>
                  </a:lnTo>
                  <a:lnTo>
                    <a:pt x="563880" y="1275079"/>
                  </a:lnTo>
                  <a:lnTo>
                    <a:pt x="685800" y="1315720"/>
                  </a:lnTo>
                  <a:lnTo>
                    <a:pt x="815340" y="1350010"/>
                  </a:lnTo>
                  <a:lnTo>
                    <a:pt x="953769" y="1380489"/>
                  </a:lnTo>
                  <a:lnTo>
                    <a:pt x="1254760" y="1421129"/>
                  </a:lnTo>
                  <a:lnTo>
                    <a:pt x="1578610" y="1435100"/>
                  </a:lnTo>
                  <a:lnTo>
                    <a:pt x="1905000" y="1421129"/>
                  </a:lnTo>
                  <a:lnTo>
                    <a:pt x="2204720" y="1380489"/>
                  </a:lnTo>
                  <a:lnTo>
                    <a:pt x="2343150" y="1350010"/>
                  </a:lnTo>
                  <a:lnTo>
                    <a:pt x="2472690" y="1315720"/>
                  </a:lnTo>
                  <a:lnTo>
                    <a:pt x="2594610" y="1275079"/>
                  </a:lnTo>
                  <a:lnTo>
                    <a:pt x="2705100" y="1229360"/>
                  </a:lnTo>
                  <a:lnTo>
                    <a:pt x="2806700" y="1178560"/>
                  </a:lnTo>
                  <a:lnTo>
                    <a:pt x="2895600" y="1123950"/>
                  </a:lnTo>
                  <a:lnTo>
                    <a:pt x="2958235" y="1075689"/>
                  </a:lnTo>
                  <a:lnTo>
                    <a:pt x="1578610" y="1075689"/>
                  </a:lnTo>
                  <a:lnTo>
                    <a:pt x="1417320" y="1069339"/>
                  </a:lnTo>
                  <a:lnTo>
                    <a:pt x="1266189" y="1049020"/>
                  </a:lnTo>
                  <a:lnTo>
                    <a:pt x="1197610" y="1033779"/>
                  </a:lnTo>
                  <a:lnTo>
                    <a:pt x="1132840" y="1016000"/>
                  </a:lnTo>
                  <a:lnTo>
                    <a:pt x="1071880" y="995679"/>
                  </a:lnTo>
                  <a:lnTo>
                    <a:pt x="1016000" y="972820"/>
                  </a:lnTo>
                  <a:lnTo>
                    <a:pt x="966469" y="947420"/>
                  </a:lnTo>
                  <a:lnTo>
                    <a:pt x="920750" y="919479"/>
                  </a:lnTo>
                  <a:lnTo>
                    <a:pt x="882650" y="889000"/>
                  </a:lnTo>
                  <a:lnTo>
                    <a:pt x="850900" y="859789"/>
                  </a:lnTo>
                  <a:lnTo>
                    <a:pt x="825500" y="825500"/>
                  </a:lnTo>
                  <a:lnTo>
                    <a:pt x="805180" y="791210"/>
                  </a:lnTo>
                  <a:lnTo>
                    <a:pt x="800100" y="773429"/>
                  </a:lnTo>
                  <a:lnTo>
                    <a:pt x="793750" y="754379"/>
                  </a:lnTo>
                  <a:lnTo>
                    <a:pt x="789940" y="736600"/>
                  </a:lnTo>
                  <a:lnTo>
                    <a:pt x="789940" y="698500"/>
                  </a:lnTo>
                  <a:lnTo>
                    <a:pt x="793750" y="679450"/>
                  </a:lnTo>
                  <a:lnTo>
                    <a:pt x="800100" y="660400"/>
                  </a:lnTo>
                  <a:lnTo>
                    <a:pt x="805180" y="643889"/>
                  </a:lnTo>
                  <a:lnTo>
                    <a:pt x="825500" y="608329"/>
                  </a:lnTo>
                  <a:lnTo>
                    <a:pt x="850900" y="575310"/>
                  </a:lnTo>
                  <a:lnTo>
                    <a:pt x="882650" y="544829"/>
                  </a:lnTo>
                  <a:lnTo>
                    <a:pt x="920750" y="514350"/>
                  </a:lnTo>
                  <a:lnTo>
                    <a:pt x="966469" y="486410"/>
                  </a:lnTo>
                  <a:lnTo>
                    <a:pt x="1016000" y="462279"/>
                  </a:lnTo>
                  <a:lnTo>
                    <a:pt x="1071880" y="439420"/>
                  </a:lnTo>
                  <a:lnTo>
                    <a:pt x="1132840" y="419100"/>
                  </a:lnTo>
                  <a:lnTo>
                    <a:pt x="1197610" y="401320"/>
                  </a:lnTo>
                  <a:lnTo>
                    <a:pt x="1266189" y="386079"/>
                  </a:lnTo>
                  <a:lnTo>
                    <a:pt x="1417320" y="365760"/>
                  </a:lnTo>
                  <a:lnTo>
                    <a:pt x="1578610" y="359410"/>
                  </a:lnTo>
                  <a:lnTo>
                    <a:pt x="2957912" y="359410"/>
                  </a:lnTo>
                  <a:lnTo>
                    <a:pt x="2895600" y="312420"/>
                  </a:lnTo>
                  <a:lnTo>
                    <a:pt x="2806700" y="256539"/>
                  </a:lnTo>
                  <a:lnTo>
                    <a:pt x="2705100" y="207010"/>
                  </a:lnTo>
                  <a:lnTo>
                    <a:pt x="2594610" y="161289"/>
                  </a:lnTo>
                  <a:lnTo>
                    <a:pt x="2472690" y="120650"/>
                  </a:lnTo>
                  <a:lnTo>
                    <a:pt x="2343150" y="85089"/>
                  </a:lnTo>
                  <a:lnTo>
                    <a:pt x="2204720" y="55879"/>
                  </a:lnTo>
                  <a:lnTo>
                    <a:pt x="1905000" y="12700"/>
                  </a:lnTo>
                  <a:lnTo>
                    <a:pt x="1578610" y="0"/>
                  </a:lnTo>
                  <a:close/>
                </a:path>
                <a:path w="3159760" h="1435100">
                  <a:moveTo>
                    <a:pt x="2957912" y="359410"/>
                  </a:moveTo>
                  <a:lnTo>
                    <a:pt x="1578610" y="359410"/>
                  </a:lnTo>
                  <a:lnTo>
                    <a:pt x="1741170" y="365760"/>
                  </a:lnTo>
                  <a:lnTo>
                    <a:pt x="1892300" y="386079"/>
                  </a:lnTo>
                  <a:lnTo>
                    <a:pt x="1960880" y="401320"/>
                  </a:lnTo>
                  <a:lnTo>
                    <a:pt x="2025650" y="419100"/>
                  </a:lnTo>
                  <a:lnTo>
                    <a:pt x="2086610" y="439420"/>
                  </a:lnTo>
                  <a:lnTo>
                    <a:pt x="2142490" y="462279"/>
                  </a:lnTo>
                  <a:lnTo>
                    <a:pt x="2192020" y="486410"/>
                  </a:lnTo>
                  <a:lnTo>
                    <a:pt x="2237740" y="514350"/>
                  </a:lnTo>
                  <a:lnTo>
                    <a:pt x="2275840" y="544829"/>
                  </a:lnTo>
                  <a:lnTo>
                    <a:pt x="2308860" y="575310"/>
                  </a:lnTo>
                  <a:lnTo>
                    <a:pt x="2334260" y="608329"/>
                  </a:lnTo>
                  <a:lnTo>
                    <a:pt x="2353310" y="643889"/>
                  </a:lnTo>
                  <a:lnTo>
                    <a:pt x="2362200" y="660400"/>
                  </a:lnTo>
                  <a:lnTo>
                    <a:pt x="2366010" y="679450"/>
                  </a:lnTo>
                  <a:lnTo>
                    <a:pt x="2368550" y="698500"/>
                  </a:lnTo>
                  <a:lnTo>
                    <a:pt x="2369820" y="717550"/>
                  </a:lnTo>
                  <a:lnTo>
                    <a:pt x="2368550" y="736600"/>
                  </a:lnTo>
                  <a:lnTo>
                    <a:pt x="2366010" y="754379"/>
                  </a:lnTo>
                  <a:lnTo>
                    <a:pt x="2362200" y="773429"/>
                  </a:lnTo>
                  <a:lnTo>
                    <a:pt x="2353310" y="791210"/>
                  </a:lnTo>
                  <a:lnTo>
                    <a:pt x="2345690" y="808989"/>
                  </a:lnTo>
                  <a:lnTo>
                    <a:pt x="2308860" y="859789"/>
                  </a:lnTo>
                  <a:lnTo>
                    <a:pt x="2275840" y="889000"/>
                  </a:lnTo>
                  <a:lnTo>
                    <a:pt x="2237740" y="919479"/>
                  </a:lnTo>
                  <a:lnTo>
                    <a:pt x="2192020" y="947420"/>
                  </a:lnTo>
                  <a:lnTo>
                    <a:pt x="2142490" y="972820"/>
                  </a:lnTo>
                  <a:lnTo>
                    <a:pt x="2086610" y="995679"/>
                  </a:lnTo>
                  <a:lnTo>
                    <a:pt x="2025650" y="1016000"/>
                  </a:lnTo>
                  <a:lnTo>
                    <a:pt x="1960880" y="1033779"/>
                  </a:lnTo>
                  <a:lnTo>
                    <a:pt x="1892300" y="1049020"/>
                  </a:lnTo>
                  <a:lnTo>
                    <a:pt x="1741170" y="1069339"/>
                  </a:lnTo>
                  <a:lnTo>
                    <a:pt x="1578610" y="1075689"/>
                  </a:lnTo>
                  <a:lnTo>
                    <a:pt x="2958235" y="1075689"/>
                  </a:lnTo>
                  <a:lnTo>
                    <a:pt x="3039110" y="1002029"/>
                  </a:lnTo>
                  <a:lnTo>
                    <a:pt x="3089910" y="934720"/>
                  </a:lnTo>
                  <a:lnTo>
                    <a:pt x="3111500" y="900429"/>
                  </a:lnTo>
                  <a:lnTo>
                    <a:pt x="3128010" y="863600"/>
                  </a:lnTo>
                  <a:lnTo>
                    <a:pt x="3152140" y="792479"/>
                  </a:lnTo>
                  <a:lnTo>
                    <a:pt x="3159760" y="717550"/>
                  </a:lnTo>
                  <a:lnTo>
                    <a:pt x="3157220" y="679450"/>
                  </a:lnTo>
                  <a:lnTo>
                    <a:pt x="3141979" y="605789"/>
                  </a:lnTo>
                  <a:lnTo>
                    <a:pt x="3128010" y="570229"/>
                  </a:lnTo>
                  <a:lnTo>
                    <a:pt x="3111500" y="533400"/>
                  </a:lnTo>
                  <a:lnTo>
                    <a:pt x="3089910" y="500379"/>
                  </a:lnTo>
                  <a:lnTo>
                    <a:pt x="3039110" y="434339"/>
                  </a:lnTo>
                  <a:lnTo>
                    <a:pt x="2973070" y="370839"/>
                  </a:lnTo>
                  <a:lnTo>
                    <a:pt x="2957912" y="359410"/>
                  </a:lnTo>
                  <a:close/>
                </a:path>
              </a:pathLst>
            </a:custGeom>
            <a:solidFill>
              <a:srgbClr val="CC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482600" y="1422399"/>
              <a:ext cx="3161030" cy="1435100"/>
            </a:xfrm>
            <a:custGeom>
              <a:avLst/>
              <a:gdLst/>
              <a:ahLst/>
              <a:cxnLst/>
              <a:rect l="l" t="t" r="r" b="b"/>
              <a:pathLst>
                <a:path w="3161029" h="1435100">
                  <a:moveTo>
                    <a:pt x="1579880" y="0"/>
                  </a:moveTo>
                  <a:lnTo>
                    <a:pt x="1646719" y="577"/>
                  </a:lnTo>
                  <a:lnTo>
                    <a:pt x="1712714" y="2297"/>
                  </a:lnTo>
                  <a:lnTo>
                    <a:pt x="1777820" y="5139"/>
                  </a:lnTo>
                  <a:lnTo>
                    <a:pt x="1841995" y="9084"/>
                  </a:lnTo>
                  <a:lnTo>
                    <a:pt x="1905193" y="14111"/>
                  </a:lnTo>
                  <a:lnTo>
                    <a:pt x="1967371" y="20201"/>
                  </a:lnTo>
                  <a:lnTo>
                    <a:pt x="2028484" y="27333"/>
                  </a:lnTo>
                  <a:lnTo>
                    <a:pt x="2088489" y="35488"/>
                  </a:lnTo>
                  <a:lnTo>
                    <a:pt x="2147341" y="44647"/>
                  </a:lnTo>
                  <a:lnTo>
                    <a:pt x="2204997" y="54788"/>
                  </a:lnTo>
                  <a:lnTo>
                    <a:pt x="2261412" y="65893"/>
                  </a:lnTo>
                  <a:lnTo>
                    <a:pt x="2316543" y="77941"/>
                  </a:lnTo>
                  <a:lnTo>
                    <a:pt x="2370345" y="90912"/>
                  </a:lnTo>
                  <a:lnTo>
                    <a:pt x="2422774" y="104787"/>
                  </a:lnTo>
                  <a:lnTo>
                    <a:pt x="2473786" y="119546"/>
                  </a:lnTo>
                  <a:lnTo>
                    <a:pt x="2523337" y="135168"/>
                  </a:lnTo>
                  <a:lnTo>
                    <a:pt x="2571383" y="151635"/>
                  </a:lnTo>
                  <a:lnTo>
                    <a:pt x="2617881" y="168925"/>
                  </a:lnTo>
                  <a:lnTo>
                    <a:pt x="2662785" y="187019"/>
                  </a:lnTo>
                  <a:lnTo>
                    <a:pt x="2706052" y="205898"/>
                  </a:lnTo>
                  <a:lnTo>
                    <a:pt x="2747638" y="225541"/>
                  </a:lnTo>
                  <a:lnTo>
                    <a:pt x="2787499" y="245929"/>
                  </a:lnTo>
                  <a:lnTo>
                    <a:pt x="2825590" y="267041"/>
                  </a:lnTo>
                  <a:lnTo>
                    <a:pt x="2861868" y="288858"/>
                  </a:lnTo>
                  <a:lnTo>
                    <a:pt x="2896289" y="311360"/>
                  </a:lnTo>
                  <a:lnTo>
                    <a:pt x="2928808" y="334527"/>
                  </a:lnTo>
                  <a:lnTo>
                    <a:pt x="2959382" y="358339"/>
                  </a:lnTo>
                  <a:lnTo>
                    <a:pt x="3014517" y="407819"/>
                  </a:lnTo>
                  <a:lnTo>
                    <a:pt x="3061342" y="459640"/>
                  </a:lnTo>
                  <a:lnTo>
                    <a:pt x="3099503" y="513644"/>
                  </a:lnTo>
                  <a:lnTo>
                    <a:pt x="3128649" y="569671"/>
                  </a:lnTo>
                  <a:lnTo>
                    <a:pt x="3148428" y="627563"/>
                  </a:lnTo>
                  <a:lnTo>
                    <a:pt x="3158486" y="687161"/>
                  </a:lnTo>
                  <a:lnTo>
                    <a:pt x="3159760" y="717550"/>
                  </a:lnTo>
                  <a:lnTo>
                    <a:pt x="3158486" y="747848"/>
                  </a:lnTo>
                  <a:lnTo>
                    <a:pt x="3148428" y="807291"/>
                  </a:lnTo>
                  <a:lnTo>
                    <a:pt x="3128649" y="865063"/>
                  </a:lnTo>
                  <a:lnTo>
                    <a:pt x="3099503" y="921001"/>
                  </a:lnTo>
                  <a:lnTo>
                    <a:pt x="3061342" y="974944"/>
                  </a:lnTo>
                  <a:lnTo>
                    <a:pt x="3014517" y="1026730"/>
                  </a:lnTo>
                  <a:lnTo>
                    <a:pt x="2959382" y="1076196"/>
                  </a:lnTo>
                  <a:lnTo>
                    <a:pt x="2928808" y="1100008"/>
                  </a:lnTo>
                  <a:lnTo>
                    <a:pt x="2896289" y="1123181"/>
                  </a:lnTo>
                  <a:lnTo>
                    <a:pt x="2861868" y="1145692"/>
                  </a:lnTo>
                  <a:lnTo>
                    <a:pt x="2825590" y="1167522"/>
                  </a:lnTo>
                  <a:lnTo>
                    <a:pt x="2787499" y="1188651"/>
                  </a:lnTo>
                  <a:lnTo>
                    <a:pt x="2747638" y="1209059"/>
                  </a:lnTo>
                  <a:lnTo>
                    <a:pt x="2706052" y="1228725"/>
                  </a:lnTo>
                  <a:lnTo>
                    <a:pt x="2662785" y="1247628"/>
                  </a:lnTo>
                  <a:lnTo>
                    <a:pt x="2617881" y="1265750"/>
                  </a:lnTo>
                  <a:lnTo>
                    <a:pt x="2571383" y="1283069"/>
                  </a:lnTo>
                  <a:lnTo>
                    <a:pt x="2523337" y="1299565"/>
                  </a:lnTo>
                  <a:lnTo>
                    <a:pt x="2473786" y="1315218"/>
                  </a:lnTo>
                  <a:lnTo>
                    <a:pt x="2422774" y="1330009"/>
                  </a:lnTo>
                  <a:lnTo>
                    <a:pt x="2370345" y="1343915"/>
                  </a:lnTo>
                  <a:lnTo>
                    <a:pt x="2316543" y="1356918"/>
                  </a:lnTo>
                  <a:lnTo>
                    <a:pt x="2261412" y="1368997"/>
                  </a:lnTo>
                  <a:lnTo>
                    <a:pt x="2204997" y="1380132"/>
                  </a:lnTo>
                  <a:lnTo>
                    <a:pt x="2147341" y="1390303"/>
                  </a:lnTo>
                  <a:lnTo>
                    <a:pt x="2088489" y="1399489"/>
                  </a:lnTo>
                  <a:lnTo>
                    <a:pt x="2028484" y="1407670"/>
                  </a:lnTo>
                  <a:lnTo>
                    <a:pt x="1967371" y="1414826"/>
                  </a:lnTo>
                  <a:lnTo>
                    <a:pt x="1905193" y="1420936"/>
                  </a:lnTo>
                  <a:lnTo>
                    <a:pt x="1841995" y="1425981"/>
                  </a:lnTo>
                  <a:lnTo>
                    <a:pt x="1777820" y="1429940"/>
                  </a:lnTo>
                  <a:lnTo>
                    <a:pt x="1712714" y="1432793"/>
                  </a:lnTo>
                  <a:lnTo>
                    <a:pt x="1646719" y="1434519"/>
                  </a:lnTo>
                  <a:lnTo>
                    <a:pt x="1579880" y="1435100"/>
                  </a:lnTo>
                  <a:lnTo>
                    <a:pt x="1513040" y="1434519"/>
                  </a:lnTo>
                  <a:lnTo>
                    <a:pt x="1447045" y="1432793"/>
                  </a:lnTo>
                  <a:lnTo>
                    <a:pt x="1381939" y="1429940"/>
                  </a:lnTo>
                  <a:lnTo>
                    <a:pt x="1317764" y="1425981"/>
                  </a:lnTo>
                  <a:lnTo>
                    <a:pt x="1254566" y="1420936"/>
                  </a:lnTo>
                  <a:lnTo>
                    <a:pt x="1192388" y="1414826"/>
                  </a:lnTo>
                  <a:lnTo>
                    <a:pt x="1131275" y="1407670"/>
                  </a:lnTo>
                  <a:lnTo>
                    <a:pt x="1071270" y="1399489"/>
                  </a:lnTo>
                  <a:lnTo>
                    <a:pt x="1012418" y="1390303"/>
                  </a:lnTo>
                  <a:lnTo>
                    <a:pt x="954762" y="1380132"/>
                  </a:lnTo>
                  <a:lnTo>
                    <a:pt x="898347" y="1368997"/>
                  </a:lnTo>
                  <a:lnTo>
                    <a:pt x="843216" y="1356918"/>
                  </a:lnTo>
                  <a:lnTo>
                    <a:pt x="789414" y="1343915"/>
                  </a:lnTo>
                  <a:lnTo>
                    <a:pt x="736985" y="1330009"/>
                  </a:lnTo>
                  <a:lnTo>
                    <a:pt x="685973" y="1315218"/>
                  </a:lnTo>
                  <a:lnTo>
                    <a:pt x="636422" y="1299565"/>
                  </a:lnTo>
                  <a:lnTo>
                    <a:pt x="588376" y="1283069"/>
                  </a:lnTo>
                  <a:lnTo>
                    <a:pt x="541878" y="1265750"/>
                  </a:lnTo>
                  <a:lnTo>
                    <a:pt x="496974" y="1247628"/>
                  </a:lnTo>
                  <a:lnTo>
                    <a:pt x="453707" y="1228725"/>
                  </a:lnTo>
                  <a:lnTo>
                    <a:pt x="412121" y="1209059"/>
                  </a:lnTo>
                  <a:lnTo>
                    <a:pt x="372260" y="1188651"/>
                  </a:lnTo>
                  <a:lnTo>
                    <a:pt x="334169" y="1167522"/>
                  </a:lnTo>
                  <a:lnTo>
                    <a:pt x="297891" y="1145692"/>
                  </a:lnTo>
                  <a:lnTo>
                    <a:pt x="263470" y="1123181"/>
                  </a:lnTo>
                  <a:lnTo>
                    <a:pt x="230951" y="1100008"/>
                  </a:lnTo>
                  <a:lnTo>
                    <a:pt x="200377" y="1076196"/>
                  </a:lnTo>
                  <a:lnTo>
                    <a:pt x="145242" y="1026730"/>
                  </a:lnTo>
                  <a:lnTo>
                    <a:pt x="98417" y="974944"/>
                  </a:lnTo>
                  <a:lnTo>
                    <a:pt x="60256" y="921001"/>
                  </a:lnTo>
                  <a:lnTo>
                    <a:pt x="31110" y="865063"/>
                  </a:lnTo>
                  <a:lnTo>
                    <a:pt x="11331" y="807291"/>
                  </a:lnTo>
                  <a:lnTo>
                    <a:pt x="1273" y="747848"/>
                  </a:lnTo>
                  <a:lnTo>
                    <a:pt x="0" y="717550"/>
                  </a:lnTo>
                  <a:lnTo>
                    <a:pt x="1273" y="687161"/>
                  </a:lnTo>
                  <a:lnTo>
                    <a:pt x="11331" y="627563"/>
                  </a:lnTo>
                  <a:lnTo>
                    <a:pt x="31110" y="569671"/>
                  </a:lnTo>
                  <a:lnTo>
                    <a:pt x="60256" y="513644"/>
                  </a:lnTo>
                  <a:lnTo>
                    <a:pt x="98417" y="459640"/>
                  </a:lnTo>
                  <a:lnTo>
                    <a:pt x="145242" y="407819"/>
                  </a:lnTo>
                  <a:lnTo>
                    <a:pt x="200377" y="358339"/>
                  </a:lnTo>
                  <a:lnTo>
                    <a:pt x="230951" y="334527"/>
                  </a:lnTo>
                  <a:lnTo>
                    <a:pt x="263470" y="311360"/>
                  </a:lnTo>
                  <a:lnTo>
                    <a:pt x="297891" y="288858"/>
                  </a:lnTo>
                  <a:lnTo>
                    <a:pt x="334169" y="267041"/>
                  </a:lnTo>
                  <a:lnTo>
                    <a:pt x="372260" y="245929"/>
                  </a:lnTo>
                  <a:lnTo>
                    <a:pt x="412121" y="225541"/>
                  </a:lnTo>
                  <a:lnTo>
                    <a:pt x="453707" y="205898"/>
                  </a:lnTo>
                  <a:lnTo>
                    <a:pt x="496974" y="187019"/>
                  </a:lnTo>
                  <a:lnTo>
                    <a:pt x="541878" y="168925"/>
                  </a:lnTo>
                  <a:lnTo>
                    <a:pt x="588376" y="151635"/>
                  </a:lnTo>
                  <a:lnTo>
                    <a:pt x="636422" y="135168"/>
                  </a:lnTo>
                  <a:lnTo>
                    <a:pt x="685973" y="119546"/>
                  </a:lnTo>
                  <a:lnTo>
                    <a:pt x="736985" y="104787"/>
                  </a:lnTo>
                  <a:lnTo>
                    <a:pt x="789414" y="90912"/>
                  </a:lnTo>
                  <a:lnTo>
                    <a:pt x="843216" y="77941"/>
                  </a:lnTo>
                  <a:lnTo>
                    <a:pt x="898347" y="65893"/>
                  </a:lnTo>
                  <a:lnTo>
                    <a:pt x="954762" y="54788"/>
                  </a:lnTo>
                  <a:lnTo>
                    <a:pt x="1012418" y="44647"/>
                  </a:lnTo>
                  <a:lnTo>
                    <a:pt x="1071270" y="35488"/>
                  </a:lnTo>
                  <a:lnTo>
                    <a:pt x="1131275" y="27333"/>
                  </a:lnTo>
                  <a:lnTo>
                    <a:pt x="1192388" y="20201"/>
                  </a:lnTo>
                  <a:lnTo>
                    <a:pt x="1254566" y="14111"/>
                  </a:lnTo>
                  <a:lnTo>
                    <a:pt x="1317764" y="9084"/>
                  </a:lnTo>
                  <a:lnTo>
                    <a:pt x="1381939" y="5139"/>
                  </a:lnTo>
                  <a:lnTo>
                    <a:pt x="1447045" y="2297"/>
                  </a:lnTo>
                  <a:lnTo>
                    <a:pt x="1513040" y="577"/>
                  </a:lnTo>
                  <a:lnTo>
                    <a:pt x="1579880" y="0"/>
                  </a:lnTo>
                  <a:close/>
                </a:path>
                <a:path w="3161029" h="1435100">
                  <a:moveTo>
                    <a:pt x="1579880" y="358139"/>
                  </a:moveTo>
                  <a:lnTo>
                    <a:pt x="1646297" y="359288"/>
                  </a:lnTo>
                  <a:lnTo>
                    <a:pt x="1710937" y="362681"/>
                  </a:lnTo>
                  <a:lnTo>
                    <a:pt x="1773625" y="368238"/>
                  </a:lnTo>
                  <a:lnTo>
                    <a:pt x="1834184" y="375879"/>
                  </a:lnTo>
                  <a:lnTo>
                    <a:pt x="1892438" y="385524"/>
                  </a:lnTo>
                  <a:lnTo>
                    <a:pt x="1948211" y="397093"/>
                  </a:lnTo>
                  <a:lnTo>
                    <a:pt x="2001327" y="410506"/>
                  </a:lnTo>
                  <a:lnTo>
                    <a:pt x="2051608" y="425683"/>
                  </a:lnTo>
                  <a:lnTo>
                    <a:pt x="2098880" y="442544"/>
                  </a:lnTo>
                  <a:lnTo>
                    <a:pt x="2142966" y="461010"/>
                  </a:lnTo>
                  <a:lnTo>
                    <a:pt x="2183689" y="480999"/>
                  </a:lnTo>
                  <a:lnTo>
                    <a:pt x="2220874" y="502432"/>
                  </a:lnTo>
                  <a:lnTo>
                    <a:pt x="2254344" y="525229"/>
                  </a:lnTo>
                  <a:lnTo>
                    <a:pt x="2283923" y="549310"/>
                  </a:lnTo>
                  <a:lnTo>
                    <a:pt x="2330704" y="601004"/>
                  </a:lnTo>
                  <a:lnTo>
                    <a:pt x="2359806" y="656874"/>
                  </a:lnTo>
                  <a:lnTo>
                    <a:pt x="2369820" y="716279"/>
                  </a:lnTo>
                  <a:lnTo>
                    <a:pt x="2367287" y="746565"/>
                  </a:lnTo>
                  <a:lnTo>
                    <a:pt x="2347552" y="804592"/>
                  </a:lnTo>
                  <a:lnTo>
                    <a:pt x="2309435" y="858698"/>
                  </a:lnTo>
                  <a:lnTo>
                    <a:pt x="2254344" y="908251"/>
                  </a:lnTo>
                  <a:lnTo>
                    <a:pt x="2220874" y="931123"/>
                  </a:lnTo>
                  <a:lnTo>
                    <a:pt x="2183689" y="952619"/>
                  </a:lnTo>
                  <a:lnTo>
                    <a:pt x="2142966" y="972661"/>
                  </a:lnTo>
                  <a:lnTo>
                    <a:pt x="2098880" y="991169"/>
                  </a:lnTo>
                  <a:lnTo>
                    <a:pt x="2051608" y="1008065"/>
                  </a:lnTo>
                  <a:lnTo>
                    <a:pt x="2001327" y="1023269"/>
                  </a:lnTo>
                  <a:lnTo>
                    <a:pt x="1948211" y="1036702"/>
                  </a:lnTo>
                  <a:lnTo>
                    <a:pt x="1892438" y="1048285"/>
                  </a:lnTo>
                  <a:lnTo>
                    <a:pt x="1834184" y="1057940"/>
                  </a:lnTo>
                  <a:lnTo>
                    <a:pt x="1773625" y="1065587"/>
                  </a:lnTo>
                  <a:lnTo>
                    <a:pt x="1710937" y="1071147"/>
                  </a:lnTo>
                  <a:lnTo>
                    <a:pt x="1646297" y="1074541"/>
                  </a:lnTo>
                  <a:lnTo>
                    <a:pt x="1579880" y="1075689"/>
                  </a:lnTo>
                  <a:lnTo>
                    <a:pt x="1513462" y="1074541"/>
                  </a:lnTo>
                  <a:lnTo>
                    <a:pt x="1448822" y="1071147"/>
                  </a:lnTo>
                  <a:lnTo>
                    <a:pt x="1386134" y="1065587"/>
                  </a:lnTo>
                  <a:lnTo>
                    <a:pt x="1325575" y="1057940"/>
                  </a:lnTo>
                  <a:lnTo>
                    <a:pt x="1267321" y="1048285"/>
                  </a:lnTo>
                  <a:lnTo>
                    <a:pt x="1211548" y="1036702"/>
                  </a:lnTo>
                  <a:lnTo>
                    <a:pt x="1158432" y="1023269"/>
                  </a:lnTo>
                  <a:lnTo>
                    <a:pt x="1108151" y="1008065"/>
                  </a:lnTo>
                  <a:lnTo>
                    <a:pt x="1060879" y="991169"/>
                  </a:lnTo>
                  <a:lnTo>
                    <a:pt x="1016793" y="972661"/>
                  </a:lnTo>
                  <a:lnTo>
                    <a:pt x="976070" y="952619"/>
                  </a:lnTo>
                  <a:lnTo>
                    <a:pt x="938885" y="931123"/>
                  </a:lnTo>
                  <a:lnTo>
                    <a:pt x="905415" y="908251"/>
                  </a:lnTo>
                  <a:lnTo>
                    <a:pt x="875836" y="884083"/>
                  </a:lnTo>
                  <a:lnTo>
                    <a:pt x="829056" y="832175"/>
                  </a:lnTo>
                  <a:lnTo>
                    <a:pt x="799953" y="776029"/>
                  </a:lnTo>
                  <a:lnTo>
                    <a:pt x="789940" y="716279"/>
                  </a:lnTo>
                  <a:lnTo>
                    <a:pt x="792472" y="686175"/>
                  </a:lnTo>
                  <a:lnTo>
                    <a:pt x="812207" y="628457"/>
                  </a:lnTo>
                  <a:lnTo>
                    <a:pt x="850324" y="574595"/>
                  </a:lnTo>
                  <a:lnTo>
                    <a:pt x="905415" y="525229"/>
                  </a:lnTo>
                  <a:lnTo>
                    <a:pt x="938885" y="502432"/>
                  </a:lnTo>
                  <a:lnTo>
                    <a:pt x="976070" y="480999"/>
                  </a:lnTo>
                  <a:lnTo>
                    <a:pt x="1016793" y="461009"/>
                  </a:lnTo>
                  <a:lnTo>
                    <a:pt x="1060879" y="442544"/>
                  </a:lnTo>
                  <a:lnTo>
                    <a:pt x="1108151" y="425683"/>
                  </a:lnTo>
                  <a:lnTo>
                    <a:pt x="1158432" y="410506"/>
                  </a:lnTo>
                  <a:lnTo>
                    <a:pt x="1211548" y="397093"/>
                  </a:lnTo>
                  <a:lnTo>
                    <a:pt x="1267321" y="385524"/>
                  </a:lnTo>
                  <a:lnTo>
                    <a:pt x="1325575" y="375879"/>
                  </a:lnTo>
                  <a:lnTo>
                    <a:pt x="1386134" y="368238"/>
                  </a:lnTo>
                  <a:lnTo>
                    <a:pt x="1448822" y="362681"/>
                  </a:lnTo>
                  <a:lnTo>
                    <a:pt x="1513462" y="359288"/>
                  </a:lnTo>
                  <a:lnTo>
                    <a:pt x="1579880" y="358139"/>
                  </a:lnTo>
                  <a:close/>
                </a:path>
                <a:path w="3161029" h="1435100">
                  <a:moveTo>
                    <a:pt x="0" y="0"/>
                  </a:moveTo>
                  <a:lnTo>
                    <a:pt x="0" y="0"/>
                  </a:lnTo>
                </a:path>
                <a:path w="3161029" h="1435100">
                  <a:moveTo>
                    <a:pt x="3161029" y="1435100"/>
                  </a:moveTo>
                  <a:lnTo>
                    <a:pt x="3161029" y="14351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516380" y="2010409"/>
              <a:ext cx="215900" cy="1270"/>
            </a:xfrm>
            <a:custGeom>
              <a:avLst/>
              <a:gdLst/>
              <a:ahLst/>
              <a:cxnLst/>
              <a:rect l="l" t="t" r="r" b="b"/>
              <a:pathLst>
                <a:path w="215900" h="1269">
                  <a:moveTo>
                    <a:pt x="109219" y="0"/>
                  </a:moveTo>
                  <a:lnTo>
                    <a:pt x="0" y="1269"/>
                  </a:lnTo>
                  <a:lnTo>
                    <a:pt x="215900" y="1269"/>
                  </a:lnTo>
                  <a:lnTo>
                    <a:pt x="109219" y="0"/>
                  </a:lnTo>
                  <a:close/>
                </a:path>
              </a:pathLst>
            </a:custGeom>
            <a:solidFill>
              <a:srgbClr val="6B4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463039" y="2011679"/>
              <a:ext cx="322580" cy="3810"/>
            </a:xfrm>
            <a:custGeom>
              <a:avLst/>
              <a:gdLst/>
              <a:ahLst/>
              <a:cxnLst/>
              <a:rect l="l" t="t" r="r" b="b"/>
              <a:pathLst>
                <a:path w="322580" h="3810">
                  <a:moveTo>
                    <a:pt x="269240" y="0"/>
                  </a:moveTo>
                  <a:lnTo>
                    <a:pt x="53340" y="0"/>
                  </a:lnTo>
                  <a:lnTo>
                    <a:pt x="0" y="3810"/>
                  </a:lnTo>
                  <a:lnTo>
                    <a:pt x="322580" y="3810"/>
                  </a:lnTo>
                  <a:lnTo>
                    <a:pt x="269240" y="0"/>
                  </a:lnTo>
                  <a:close/>
                </a:path>
              </a:pathLst>
            </a:custGeom>
            <a:solidFill>
              <a:srgbClr val="6F5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418907" y="2015489"/>
              <a:ext cx="410845" cy="3810"/>
            </a:xfrm>
            <a:custGeom>
              <a:avLst/>
              <a:gdLst/>
              <a:ahLst/>
              <a:cxnLst/>
              <a:rect l="l" t="t" r="r" b="b"/>
              <a:pathLst>
                <a:path w="410844" h="3810">
                  <a:moveTo>
                    <a:pt x="366712" y="0"/>
                  </a:moveTo>
                  <a:lnTo>
                    <a:pt x="44132" y="0"/>
                  </a:lnTo>
                  <a:lnTo>
                    <a:pt x="8572" y="2539"/>
                  </a:lnTo>
                  <a:lnTo>
                    <a:pt x="0" y="3810"/>
                  </a:lnTo>
                  <a:lnTo>
                    <a:pt x="410527" y="3810"/>
                  </a:lnTo>
                  <a:lnTo>
                    <a:pt x="402272" y="2539"/>
                  </a:lnTo>
                  <a:lnTo>
                    <a:pt x="366712" y="0"/>
                  </a:lnTo>
                  <a:close/>
                </a:path>
              </a:pathLst>
            </a:custGeom>
            <a:solidFill>
              <a:srgbClr val="7356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393189" y="2019300"/>
              <a:ext cx="461009" cy="3810"/>
            </a:xfrm>
            <a:custGeom>
              <a:avLst/>
              <a:gdLst/>
              <a:ahLst/>
              <a:cxnLst/>
              <a:rect l="l" t="t" r="r" b="b"/>
              <a:pathLst>
                <a:path w="461010" h="3810">
                  <a:moveTo>
                    <a:pt x="436245" y="0"/>
                  </a:moveTo>
                  <a:lnTo>
                    <a:pt x="25717" y="0"/>
                  </a:lnTo>
                  <a:lnTo>
                    <a:pt x="0" y="3810"/>
                  </a:lnTo>
                  <a:lnTo>
                    <a:pt x="461009" y="3810"/>
                  </a:lnTo>
                  <a:lnTo>
                    <a:pt x="436245" y="0"/>
                  </a:lnTo>
                  <a:close/>
                </a:path>
              </a:pathLst>
            </a:custGeom>
            <a:solidFill>
              <a:srgbClr val="7859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374139" y="2023109"/>
              <a:ext cx="500380" cy="3810"/>
            </a:xfrm>
            <a:custGeom>
              <a:avLst/>
              <a:gdLst/>
              <a:ahLst/>
              <a:cxnLst/>
              <a:rect l="l" t="t" r="r" b="b"/>
              <a:pathLst>
                <a:path w="500380" h="3810">
                  <a:moveTo>
                    <a:pt x="480060" y="0"/>
                  </a:moveTo>
                  <a:lnTo>
                    <a:pt x="19050" y="0"/>
                  </a:lnTo>
                  <a:lnTo>
                    <a:pt x="0" y="3810"/>
                  </a:lnTo>
                  <a:lnTo>
                    <a:pt x="500062" y="3810"/>
                  </a:lnTo>
                  <a:lnTo>
                    <a:pt x="480060" y="0"/>
                  </a:lnTo>
                  <a:close/>
                </a:path>
              </a:pathLst>
            </a:custGeom>
            <a:solidFill>
              <a:srgbClr val="7C5D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365554" y="2026919"/>
              <a:ext cx="518795" cy="2540"/>
            </a:xfrm>
            <a:custGeom>
              <a:avLst/>
              <a:gdLst/>
              <a:ahLst/>
              <a:cxnLst/>
              <a:rect l="l" t="t" r="r" b="b"/>
              <a:pathLst>
                <a:path w="518794" h="2539">
                  <a:moveTo>
                    <a:pt x="518172" y="1270"/>
                  </a:moveTo>
                  <a:lnTo>
                    <a:pt x="511975" y="1270"/>
                  </a:lnTo>
                  <a:lnTo>
                    <a:pt x="511975" y="0"/>
                  </a:lnTo>
                  <a:lnTo>
                    <a:pt x="5410" y="0"/>
                  </a:lnTo>
                  <a:lnTo>
                    <a:pt x="5410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518172" y="2540"/>
                  </a:lnTo>
                  <a:lnTo>
                    <a:pt x="518172" y="1270"/>
                  </a:lnTo>
                  <a:close/>
                </a:path>
              </a:pathLst>
            </a:custGeom>
            <a:solidFill>
              <a:srgbClr val="8060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350010" y="2029459"/>
              <a:ext cx="548640" cy="3810"/>
            </a:xfrm>
            <a:custGeom>
              <a:avLst/>
              <a:gdLst/>
              <a:ahLst/>
              <a:cxnLst/>
              <a:rect l="l" t="t" r="r" b="b"/>
              <a:pathLst>
                <a:path w="548639" h="3810">
                  <a:moveTo>
                    <a:pt x="536575" y="0"/>
                  </a:moveTo>
                  <a:lnTo>
                    <a:pt x="13334" y="0"/>
                  </a:lnTo>
                  <a:lnTo>
                    <a:pt x="8890" y="1269"/>
                  </a:lnTo>
                  <a:lnTo>
                    <a:pt x="1270" y="2539"/>
                  </a:lnTo>
                  <a:lnTo>
                    <a:pt x="0" y="3810"/>
                  </a:lnTo>
                  <a:lnTo>
                    <a:pt x="548640" y="3810"/>
                  </a:lnTo>
                  <a:lnTo>
                    <a:pt x="547370" y="2539"/>
                  </a:lnTo>
                  <a:lnTo>
                    <a:pt x="542290" y="1269"/>
                  </a:lnTo>
                  <a:lnTo>
                    <a:pt x="536575" y="0"/>
                  </a:lnTo>
                  <a:close/>
                </a:path>
              </a:pathLst>
            </a:custGeom>
            <a:solidFill>
              <a:srgbClr val="8564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346200" y="203326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556260" y="2540"/>
                  </a:moveTo>
                  <a:lnTo>
                    <a:pt x="554990" y="2540"/>
                  </a:lnTo>
                  <a:lnTo>
                    <a:pt x="552450" y="0"/>
                  </a:lnTo>
                  <a:lnTo>
                    <a:pt x="3797" y="0"/>
                  </a:lnTo>
                  <a:lnTo>
                    <a:pt x="1270" y="254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556260" y="3810"/>
                  </a:lnTo>
                  <a:lnTo>
                    <a:pt x="556260" y="2540"/>
                  </a:lnTo>
                  <a:close/>
                </a:path>
              </a:pathLst>
            </a:custGeom>
            <a:solidFill>
              <a:srgbClr val="896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346200" y="203707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8E6B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346200" y="204088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926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346200" y="2044700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9672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346200" y="204723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9B76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346200" y="205105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9F79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346200" y="205485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A47D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346200" y="205866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A880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346200" y="206120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AC8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346200" y="206501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B1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346200" y="206882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B58B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346200" y="207263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B9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346200" y="207645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BE92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346200" y="208025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C296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346200" y="208280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C799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346200" y="208660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CC9D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346200" y="209041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CFA0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346200" y="209422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4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40"/>
                  </a:lnTo>
                  <a:lnTo>
                    <a:pt x="0" y="2540"/>
                  </a:lnTo>
                  <a:close/>
                </a:path>
              </a:pathLst>
            </a:custGeom>
            <a:solidFill>
              <a:srgbClr val="D4A4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1346200" y="209676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D8A7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1346200" y="210057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DDAB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1346200" y="210438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E1AE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1346200" y="210820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E5B2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346200" y="211200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EAB6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1346200" y="211455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EEB9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346200" y="211835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F3BD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1346200" y="212216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F7C0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1346200" y="212597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FAC3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346200" y="212978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F6BF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1346200" y="2133600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F1BC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1346200" y="213613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EDB8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346200" y="213995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E9B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346200" y="214375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E4B1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346200" y="214756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E0AE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1346200" y="215010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DBAA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346200" y="215391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D7A7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346200" y="215772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D3A3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346200" y="216153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CE9F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346200" y="216407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CA9C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346200" y="216788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C599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346200" y="217170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C195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346200" y="217550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BD9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346200" y="217931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B8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346200" y="218312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4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40"/>
                  </a:lnTo>
                  <a:lnTo>
                    <a:pt x="0" y="2540"/>
                  </a:lnTo>
                  <a:close/>
                </a:path>
              </a:pathLst>
            </a:custGeom>
            <a:solidFill>
              <a:srgbClr val="B48A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1346200" y="218566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B0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346200" y="218947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AB8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346200" y="219328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A77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346200" y="219710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A27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346200" y="220090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9E7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1346200" y="220345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9A75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1346200" y="220725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9571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346200" y="221106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55626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57" y="1270"/>
                  </a:lnTo>
                  <a:lnTo>
                    <a:pt x="1257" y="3810"/>
                  </a:lnTo>
                  <a:lnTo>
                    <a:pt x="554990" y="3810"/>
                  </a:lnTo>
                  <a:lnTo>
                    <a:pt x="554990" y="1270"/>
                  </a:lnTo>
                  <a:lnTo>
                    <a:pt x="556260" y="1270"/>
                  </a:lnTo>
                  <a:lnTo>
                    <a:pt x="556260" y="0"/>
                  </a:lnTo>
                  <a:close/>
                </a:path>
              </a:pathLst>
            </a:custGeom>
            <a:solidFill>
              <a:srgbClr val="916E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1350010" y="2214879"/>
              <a:ext cx="548640" cy="2540"/>
            </a:xfrm>
            <a:custGeom>
              <a:avLst/>
              <a:gdLst/>
              <a:ahLst/>
              <a:cxnLst/>
              <a:rect l="l" t="t" r="r" b="b"/>
              <a:pathLst>
                <a:path w="548639" h="2539">
                  <a:moveTo>
                    <a:pt x="548627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3162" y="1270"/>
                  </a:lnTo>
                  <a:lnTo>
                    <a:pt x="3162" y="2540"/>
                  </a:lnTo>
                  <a:lnTo>
                    <a:pt x="546100" y="2540"/>
                  </a:lnTo>
                  <a:lnTo>
                    <a:pt x="546100" y="1270"/>
                  </a:lnTo>
                  <a:lnTo>
                    <a:pt x="548627" y="1270"/>
                  </a:lnTo>
                  <a:lnTo>
                    <a:pt x="548627" y="0"/>
                  </a:lnTo>
                  <a:close/>
                </a:path>
              </a:pathLst>
            </a:custGeom>
            <a:solidFill>
              <a:srgbClr val="8C6A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1356982" y="2217419"/>
              <a:ext cx="537210" cy="3810"/>
            </a:xfrm>
            <a:custGeom>
              <a:avLst/>
              <a:gdLst/>
              <a:ahLst/>
              <a:cxnLst/>
              <a:rect l="l" t="t" r="r" b="b"/>
              <a:pathLst>
                <a:path w="537210" h="3810">
                  <a:moveTo>
                    <a:pt x="536587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350" y="1270"/>
                  </a:lnTo>
                  <a:lnTo>
                    <a:pt x="6350" y="3810"/>
                  </a:lnTo>
                  <a:lnTo>
                    <a:pt x="529602" y="3810"/>
                  </a:lnTo>
                  <a:lnTo>
                    <a:pt x="529602" y="1270"/>
                  </a:lnTo>
                  <a:lnTo>
                    <a:pt x="536587" y="1270"/>
                  </a:lnTo>
                  <a:lnTo>
                    <a:pt x="536587" y="0"/>
                  </a:lnTo>
                  <a:close/>
                </a:path>
              </a:pathLst>
            </a:custGeom>
            <a:solidFill>
              <a:srgbClr val="8867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1367789" y="2221229"/>
              <a:ext cx="513080" cy="3810"/>
            </a:xfrm>
            <a:custGeom>
              <a:avLst/>
              <a:gdLst/>
              <a:ahLst/>
              <a:cxnLst/>
              <a:rect l="l" t="t" r="r" b="b"/>
              <a:pathLst>
                <a:path w="513080" h="3810">
                  <a:moveTo>
                    <a:pt x="513079" y="0"/>
                  </a:moveTo>
                  <a:lnTo>
                    <a:pt x="0" y="0"/>
                  </a:lnTo>
                  <a:lnTo>
                    <a:pt x="19049" y="3810"/>
                  </a:lnTo>
                  <a:lnTo>
                    <a:pt x="493077" y="3810"/>
                  </a:lnTo>
                  <a:lnTo>
                    <a:pt x="513079" y="0"/>
                  </a:lnTo>
                  <a:close/>
                </a:path>
              </a:pathLst>
            </a:custGeom>
            <a:solidFill>
              <a:srgbClr val="8463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1386839" y="2225039"/>
              <a:ext cx="474345" cy="3810"/>
            </a:xfrm>
            <a:custGeom>
              <a:avLst/>
              <a:gdLst/>
              <a:ahLst/>
              <a:cxnLst/>
              <a:rect l="l" t="t" r="r" b="b"/>
              <a:pathLst>
                <a:path w="474344" h="3810">
                  <a:moveTo>
                    <a:pt x="474027" y="0"/>
                  </a:moveTo>
                  <a:lnTo>
                    <a:pt x="0" y="0"/>
                  </a:lnTo>
                  <a:lnTo>
                    <a:pt x="6350" y="1270"/>
                  </a:lnTo>
                  <a:lnTo>
                    <a:pt x="29209" y="3810"/>
                  </a:lnTo>
                  <a:lnTo>
                    <a:pt x="445346" y="3810"/>
                  </a:lnTo>
                  <a:lnTo>
                    <a:pt x="467360" y="1270"/>
                  </a:lnTo>
                  <a:lnTo>
                    <a:pt x="474027" y="0"/>
                  </a:lnTo>
                  <a:close/>
                </a:path>
              </a:pathLst>
            </a:custGeom>
            <a:solidFill>
              <a:srgbClr val="7F5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1416050" y="2228850"/>
              <a:ext cx="416559" cy="3810"/>
            </a:xfrm>
            <a:custGeom>
              <a:avLst/>
              <a:gdLst/>
              <a:ahLst/>
              <a:cxnLst/>
              <a:rect l="l" t="t" r="r" b="b"/>
              <a:pathLst>
                <a:path w="416560" h="3810">
                  <a:moveTo>
                    <a:pt x="416136" y="0"/>
                  </a:moveTo>
                  <a:lnTo>
                    <a:pt x="0" y="0"/>
                  </a:lnTo>
                  <a:lnTo>
                    <a:pt x="11430" y="1270"/>
                  </a:lnTo>
                  <a:lnTo>
                    <a:pt x="55880" y="3810"/>
                  </a:lnTo>
                  <a:lnTo>
                    <a:pt x="360680" y="3810"/>
                  </a:lnTo>
                  <a:lnTo>
                    <a:pt x="405130" y="1270"/>
                  </a:lnTo>
                  <a:lnTo>
                    <a:pt x="416136" y="0"/>
                  </a:lnTo>
                  <a:close/>
                </a:path>
              </a:pathLst>
            </a:custGeom>
            <a:solidFill>
              <a:srgbClr val="7B5C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1471930" y="2232659"/>
              <a:ext cx="304800" cy="3810"/>
            </a:xfrm>
            <a:custGeom>
              <a:avLst/>
              <a:gdLst/>
              <a:ahLst/>
              <a:cxnLst/>
              <a:rect l="l" t="t" r="r" b="b"/>
              <a:pathLst>
                <a:path w="304800" h="3810">
                  <a:moveTo>
                    <a:pt x="304800" y="0"/>
                  </a:moveTo>
                  <a:lnTo>
                    <a:pt x="0" y="0"/>
                  </a:lnTo>
                  <a:lnTo>
                    <a:pt x="44450" y="2539"/>
                  </a:lnTo>
                  <a:lnTo>
                    <a:pt x="80856" y="3810"/>
                  </a:lnTo>
                  <a:lnTo>
                    <a:pt x="224789" y="3810"/>
                  </a:lnTo>
                  <a:lnTo>
                    <a:pt x="260350" y="2539"/>
                  </a:lnTo>
                  <a:lnTo>
                    <a:pt x="304800" y="0"/>
                  </a:lnTo>
                  <a:close/>
                </a:path>
              </a:pathLst>
            </a:custGeom>
            <a:solidFill>
              <a:srgbClr val="765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1552786" y="2236469"/>
              <a:ext cx="144145" cy="2540"/>
            </a:xfrm>
            <a:custGeom>
              <a:avLst/>
              <a:gdLst/>
              <a:ahLst/>
              <a:cxnLst/>
              <a:rect l="l" t="t" r="r" b="b"/>
              <a:pathLst>
                <a:path w="144144" h="2539">
                  <a:moveTo>
                    <a:pt x="143933" y="0"/>
                  </a:moveTo>
                  <a:lnTo>
                    <a:pt x="0" y="0"/>
                  </a:lnTo>
                  <a:lnTo>
                    <a:pt x="72813" y="2539"/>
                  </a:lnTo>
                  <a:lnTo>
                    <a:pt x="143933" y="0"/>
                  </a:lnTo>
                  <a:close/>
                </a:path>
              </a:pathLst>
            </a:custGeom>
            <a:solidFill>
              <a:srgbClr val="7255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1346200" y="2009139"/>
              <a:ext cx="557530" cy="229870"/>
            </a:xfrm>
            <a:custGeom>
              <a:avLst/>
              <a:gdLst/>
              <a:ahLst/>
              <a:cxnLst/>
              <a:rect l="l" t="t" r="r" b="b"/>
              <a:pathLst>
                <a:path w="557530" h="229869">
                  <a:moveTo>
                    <a:pt x="278130" y="0"/>
                  </a:moveTo>
                  <a:lnTo>
                    <a:pt x="205052" y="1105"/>
                  </a:lnTo>
                  <a:lnTo>
                    <a:pt x="138853" y="4186"/>
                  </a:lnTo>
                  <a:lnTo>
                    <a:pt x="82391" y="8889"/>
                  </a:lnTo>
                  <a:lnTo>
                    <a:pt x="38523" y="14863"/>
                  </a:lnTo>
                  <a:lnTo>
                    <a:pt x="0" y="29210"/>
                  </a:lnTo>
                  <a:lnTo>
                    <a:pt x="0" y="200660"/>
                  </a:lnTo>
                  <a:lnTo>
                    <a:pt x="38523" y="215006"/>
                  </a:lnTo>
                  <a:lnTo>
                    <a:pt x="82391" y="220979"/>
                  </a:lnTo>
                  <a:lnTo>
                    <a:pt x="138853" y="225683"/>
                  </a:lnTo>
                  <a:lnTo>
                    <a:pt x="205052" y="228764"/>
                  </a:lnTo>
                  <a:lnTo>
                    <a:pt x="278130" y="229870"/>
                  </a:lnTo>
                  <a:lnTo>
                    <a:pt x="351742" y="228764"/>
                  </a:lnTo>
                  <a:lnTo>
                    <a:pt x="418300" y="225683"/>
                  </a:lnTo>
                  <a:lnTo>
                    <a:pt x="474980" y="220980"/>
                  </a:lnTo>
                  <a:lnTo>
                    <a:pt x="518959" y="215006"/>
                  </a:lnTo>
                  <a:lnTo>
                    <a:pt x="557530" y="200660"/>
                  </a:lnTo>
                  <a:lnTo>
                    <a:pt x="557530" y="29210"/>
                  </a:lnTo>
                  <a:lnTo>
                    <a:pt x="518959" y="14863"/>
                  </a:lnTo>
                  <a:lnTo>
                    <a:pt x="474980" y="8890"/>
                  </a:lnTo>
                  <a:lnTo>
                    <a:pt x="418300" y="4186"/>
                  </a:lnTo>
                  <a:lnTo>
                    <a:pt x="351742" y="1105"/>
                  </a:lnTo>
                  <a:lnTo>
                    <a:pt x="278130" y="0"/>
                  </a:lnTo>
                  <a:close/>
                </a:path>
                <a:path w="557530" h="229869">
                  <a:moveTo>
                    <a:pt x="0" y="0"/>
                  </a:moveTo>
                  <a:lnTo>
                    <a:pt x="0" y="0"/>
                  </a:lnTo>
                </a:path>
                <a:path w="557530" h="229869">
                  <a:moveTo>
                    <a:pt x="557530" y="229870"/>
                  </a:moveTo>
                  <a:lnTo>
                    <a:pt x="557530" y="22987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1516380" y="2010409"/>
              <a:ext cx="215900" cy="1270"/>
            </a:xfrm>
            <a:custGeom>
              <a:avLst/>
              <a:gdLst/>
              <a:ahLst/>
              <a:cxnLst/>
              <a:rect l="l" t="t" r="r" b="b"/>
              <a:pathLst>
                <a:path w="215900" h="1269">
                  <a:moveTo>
                    <a:pt x="109219" y="0"/>
                  </a:moveTo>
                  <a:lnTo>
                    <a:pt x="0" y="1269"/>
                  </a:lnTo>
                  <a:lnTo>
                    <a:pt x="215900" y="1269"/>
                  </a:lnTo>
                  <a:lnTo>
                    <a:pt x="109219" y="0"/>
                  </a:lnTo>
                  <a:close/>
                </a:path>
              </a:pathLst>
            </a:custGeom>
            <a:solidFill>
              <a:srgbClr val="A68C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1463039" y="2011679"/>
              <a:ext cx="322580" cy="3810"/>
            </a:xfrm>
            <a:custGeom>
              <a:avLst/>
              <a:gdLst/>
              <a:ahLst/>
              <a:cxnLst/>
              <a:rect l="l" t="t" r="r" b="b"/>
              <a:pathLst>
                <a:path w="322580" h="3810">
                  <a:moveTo>
                    <a:pt x="269240" y="0"/>
                  </a:moveTo>
                  <a:lnTo>
                    <a:pt x="53340" y="0"/>
                  </a:lnTo>
                  <a:lnTo>
                    <a:pt x="0" y="3810"/>
                  </a:lnTo>
                  <a:lnTo>
                    <a:pt x="322580" y="3810"/>
                  </a:lnTo>
                  <a:lnTo>
                    <a:pt x="269240" y="0"/>
                  </a:lnTo>
                  <a:close/>
                </a:path>
              </a:pathLst>
            </a:custGeom>
            <a:solidFill>
              <a:srgbClr val="AF94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1418907" y="2015489"/>
              <a:ext cx="410845" cy="3810"/>
            </a:xfrm>
            <a:custGeom>
              <a:avLst/>
              <a:gdLst/>
              <a:ahLst/>
              <a:cxnLst/>
              <a:rect l="l" t="t" r="r" b="b"/>
              <a:pathLst>
                <a:path w="410844" h="3810">
                  <a:moveTo>
                    <a:pt x="366712" y="0"/>
                  </a:moveTo>
                  <a:lnTo>
                    <a:pt x="44132" y="0"/>
                  </a:lnTo>
                  <a:lnTo>
                    <a:pt x="8572" y="2539"/>
                  </a:lnTo>
                  <a:lnTo>
                    <a:pt x="0" y="3810"/>
                  </a:lnTo>
                  <a:lnTo>
                    <a:pt x="410527" y="3810"/>
                  </a:lnTo>
                  <a:lnTo>
                    <a:pt x="402272" y="2539"/>
                  </a:lnTo>
                  <a:lnTo>
                    <a:pt x="366712" y="0"/>
                  </a:lnTo>
                  <a:close/>
                </a:path>
              </a:pathLst>
            </a:custGeom>
            <a:solidFill>
              <a:srgbClr val="B89C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1393189" y="2019300"/>
              <a:ext cx="461009" cy="3810"/>
            </a:xfrm>
            <a:custGeom>
              <a:avLst/>
              <a:gdLst/>
              <a:ahLst/>
              <a:cxnLst/>
              <a:rect l="l" t="t" r="r" b="b"/>
              <a:pathLst>
                <a:path w="461010" h="3810">
                  <a:moveTo>
                    <a:pt x="436245" y="0"/>
                  </a:moveTo>
                  <a:lnTo>
                    <a:pt x="25717" y="0"/>
                  </a:lnTo>
                  <a:lnTo>
                    <a:pt x="0" y="3810"/>
                  </a:lnTo>
                  <a:lnTo>
                    <a:pt x="461009" y="3810"/>
                  </a:lnTo>
                  <a:lnTo>
                    <a:pt x="436245" y="0"/>
                  </a:lnTo>
                  <a:close/>
                </a:path>
              </a:pathLst>
            </a:custGeom>
            <a:solidFill>
              <a:srgbClr val="C1A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1380489" y="2023109"/>
              <a:ext cx="487045" cy="2540"/>
            </a:xfrm>
            <a:custGeom>
              <a:avLst/>
              <a:gdLst/>
              <a:ahLst/>
              <a:cxnLst/>
              <a:rect l="l" t="t" r="r" b="b"/>
              <a:pathLst>
                <a:path w="487044" h="2539">
                  <a:moveTo>
                    <a:pt x="473709" y="0"/>
                  </a:moveTo>
                  <a:lnTo>
                    <a:pt x="12700" y="0"/>
                  </a:lnTo>
                  <a:lnTo>
                    <a:pt x="0" y="2539"/>
                  </a:lnTo>
                  <a:lnTo>
                    <a:pt x="487045" y="2539"/>
                  </a:lnTo>
                  <a:lnTo>
                    <a:pt x="473709" y="0"/>
                  </a:lnTo>
                  <a:close/>
                </a:path>
              </a:pathLst>
            </a:custGeom>
            <a:solidFill>
              <a:srgbClr val="CCAD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1363344" y="2025650"/>
              <a:ext cx="523240" cy="3810"/>
            </a:xfrm>
            <a:custGeom>
              <a:avLst/>
              <a:gdLst/>
              <a:ahLst/>
              <a:cxnLst/>
              <a:rect l="l" t="t" r="r" b="b"/>
              <a:pathLst>
                <a:path w="523239" h="3810">
                  <a:moveTo>
                    <a:pt x="504190" y="0"/>
                  </a:moveTo>
                  <a:lnTo>
                    <a:pt x="17145" y="0"/>
                  </a:lnTo>
                  <a:lnTo>
                    <a:pt x="4445" y="2539"/>
                  </a:lnTo>
                  <a:lnTo>
                    <a:pt x="0" y="3810"/>
                  </a:lnTo>
                  <a:lnTo>
                    <a:pt x="523240" y="3810"/>
                  </a:lnTo>
                  <a:lnTo>
                    <a:pt x="517525" y="2539"/>
                  </a:lnTo>
                  <a:lnTo>
                    <a:pt x="504190" y="0"/>
                  </a:lnTo>
                  <a:close/>
                </a:path>
              </a:pathLst>
            </a:custGeom>
            <a:solidFill>
              <a:srgbClr val="D4B6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1350010" y="2029459"/>
              <a:ext cx="548640" cy="3810"/>
            </a:xfrm>
            <a:custGeom>
              <a:avLst/>
              <a:gdLst/>
              <a:ahLst/>
              <a:cxnLst/>
              <a:rect l="l" t="t" r="r" b="b"/>
              <a:pathLst>
                <a:path w="548639" h="3810">
                  <a:moveTo>
                    <a:pt x="536575" y="0"/>
                  </a:moveTo>
                  <a:lnTo>
                    <a:pt x="13334" y="0"/>
                  </a:lnTo>
                  <a:lnTo>
                    <a:pt x="8890" y="1269"/>
                  </a:lnTo>
                  <a:lnTo>
                    <a:pt x="1270" y="2539"/>
                  </a:lnTo>
                  <a:lnTo>
                    <a:pt x="0" y="3810"/>
                  </a:lnTo>
                  <a:lnTo>
                    <a:pt x="548640" y="3810"/>
                  </a:lnTo>
                  <a:lnTo>
                    <a:pt x="547370" y="2539"/>
                  </a:lnTo>
                  <a:lnTo>
                    <a:pt x="542290" y="1269"/>
                  </a:lnTo>
                  <a:lnTo>
                    <a:pt x="536575" y="0"/>
                  </a:lnTo>
                  <a:close/>
                </a:path>
              </a:pathLst>
            </a:custGeom>
            <a:solidFill>
              <a:srgbClr val="DDBE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1346200" y="203326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556260" y="2540"/>
                  </a:moveTo>
                  <a:lnTo>
                    <a:pt x="554990" y="2540"/>
                  </a:lnTo>
                  <a:lnTo>
                    <a:pt x="552450" y="0"/>
                  </a:lnTo>
                  <a:lnTo>
                    <a:pt x="3797" y="0"/>
                  </a:lnTo>
                  <a:lnTo>
                    <a:pt x="1270" y="254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556260" y="3810"/>
                  </a:lnTo>
                  <a:lnTo>
                    <a:pt x="556260" y="2540"/>
                  </a:lnTo>
                  <a:close/>
                </a:path>
              </a:pathLst>
            </a:custGeom>
            <a:solidFill>
              <a:srgbClr val="E6C6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1346200" y="203707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4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40"/>
                  </a:lnTo>
                  <a:lnTo>
                    <a:pt x="0" y="2540"/>
                  </a:lnTo>
                  <a:close/>
                </a:path>
              </a:pathLst>
            </a:custGeom>
            <a:solidFill>
              <a:srgbClr val="F0CF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1346200" y="203961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55626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70" y="1270"/>
                  </a:lnTo>
                  <a:lnTo>
                    <a:pt x="2540" y="3810"/>
                  </a:lnTo>
                  <a:lnTo>
                    <a:pt x="553720" y="3810"/>
                  </a:lnTo>
                  <a:lnTo>
                    <a:pt x="554990" y="1270"/>
                  </a:lnTo>
                  <a:lnTo>
                    <a:pt x="556260" y="1270"/>
                  </a:lnTo>
                  <a:lnTo>
                    <a:pt x="556260" y="0"/>
                  </a:lnTo>
                  <a:close/>
                </a:path>
              </a:pathLst>
            </a:custGeom>
            <a:solidFill>
              <a:srgbClr val="F5D4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1350010" y="2043429"/>
              <a:ext cx="548640" cy="3810"/>
            </a:xfrm>
            <a:custGeom>
              <a:avLst/>
              <a:gdLst/>
              <a:ahLst/>
              <a:cxnLst/>
              <a:rect l="l" t="t" r="r" b="b"/>
              <a:pathLst>
                <a:path w="548639" h="3810">
                  <a:moveTo>
                    <a:pt x="548627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5080" y="1270"/>
                  </a:lnTo>
                  <a:lnTo>
                    <a:pt x="5080" y="3810"/>
                  </a:lnTo>
                  <a:lnTo>
                    <a:pt x="544817" y="3810"/>
                  </a:lnTo>
                  <a:lnTo>
                    <a:pt x="544817" y="1270"/>
                  </a:lnTo>
                  <a:lnTo>
                    <a:pt x="548627" y="1270"/>
                  </a:lnTo>
                  <a:lnTo>
                    <a:pt x="548627" y="0"/>
                  </a:lnTo>
                  <a:close/>
                </a:path>
              </a:pathLst>
            </a:custGeom>
            <a:solidFill>
              <a:srgbClr val="ECCC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1358900" y="2047239"/>
              <a:ext cx="533400" cy="2540"/>
            </a:xfrm>
            <a:custGeom>
              <a:avLst/>
              <a:gdLst/>
              <a:ahLst/>
              <a:cxnLst/>
              <a:rect l="l" t="t" r="r" b="b"/>
              <a:pathLst>
                <a:path w="533400" h="2539">
                  <a:moveTo>
                    <a:pt x="533400" y="0"/>
                  </a:moveTo>
                  <a:lnTo>
                    <a:pt x="0" y="0"/>
                  </a:lnTo>
                  <a:lnTo>
                    <a:pt x="8890" y="2539"/>
                  </a:lnTo>
                  <a:lnTo>
                    <a:pt x="521969" y="2539"/>
                  </a:lnTo>
                  <a:lnTo>
                    <a:pt x="533400" y="0"/>
                  </a:lnTo>
                  <a:close/>
                </a:path>
              </a:pathLst>
            </a:custGeom>
            <a:solidFill>
              <a:srgbClr val="E3C3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1367789" y="2049779"/>
              <a:ext cx="513080" cy="3810"/>
            </a:xfrm>
            <a:custGeom>
              <a:avLst/>
              <a:gdLst/>
              <a:ahLst/>
              <a:cxnLst/>
              <a:rect l="l" t="t" r="r" b="b"/>
              <a:pathLst>
                <a:path w="513080" h="3810">
                  <a:moveTo>
                    <a:pt x="513079" y="0"/>
                  </a:moveTo>
                  <a:lnTo>
                    <a:pt x="0" y="0"/>
                  </a:lnTo>
                  <a:lnTo>
                    <a:pt x="19049" y="3810"/>
                  </a:lnTo>
                  <a:lnTo>
                    <a:pt x="493077" y="3810"/>
                  </a:lnTo>
                  <a:lnTo>
                    <a:pt x="513079" y="0"/>
                  </a:lnTo>
                  <a:close/>
                </a:path>
              </a:pathLst>
            </a:custGeom>
            <a:solidFill>
              <a:srgbClr val="D9BB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1386839" y="2053589"/>
              <a:ext cx="474345" cy="3810"/>
            </a:xfrm>
            <a:custGeom>
              <a:avLst/>
              <a:gdLst/>
              <a:ahLst/>
              <a:cxnLst/>
              <a:rect l="l" t="t" r="r" b="b"/>
              <a:pathLst>
                <a:path w="474344" h="3810">
                  <a:moveTo>
                    <a:pt x="474027" y="0"/>
                  </a:moveTo>
                  <a:lnTo>
                    <a:pt x="0" y="0"/>
                  </a:lnTo>
                  <a:lnTo>
                    <a:pt x="6350" y="1270"/>
                  </a:lnTo>
                  <a:lnTo>
                    <a:pt x="40640" y="3810"/>
                  </a:lnTo>
                  <a:lnTo>
                    <a:pt x="436880" y="3810"/>
                  </a:lnTo>
                  <a:lnTo>
                    <a:pt x="467360" y="1270"/>
                  </a:lnTo>
                  <a:lnTo>
                    <a:pt x="474027" y="0"/>
                  </a:lnTo>
                  <a:close/>
                </a:path>
              </a:pathLst>
            </a:custGeom>
            <a:solidFill>
              <a:srgbClr val="D0B2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1427480" y="2057400"/>
              <a:ext cx="396240" cy="3810"/>
            </a:xfrm>
            <a:custGeom>
              <a:avLst/>
              <a:gdLst/>
              <a:ahLst/>
              <a:cxnLst/>
              <a:rect l="l" t="t" r="r" b="b"/>
              <a:pathLst>
                <a:path w="396239" h="3810">
                  <a:moveTo>
                    <a:pt x="396240" y="0"/>
                  </a:moveTo>
                  <a:lnTo>
                    <a:pt x="0" y="0"/>
                  </a:lnTo>
                  <a:lnTo>
                    <a:pt x="44450" y="3810"/>
                  </a:lnTo>
                  <a:lnTo>
                    <a:pt x="350520" y="3810"/>
                  </a:lnTo>
                  <a:lnTo>
                    <a:pt x="396240" y="0"/>
                  </a:lnTo>
                  <a:close/>
                </a:path>
              </a:pathLst>
            </a:custGeom>
            <a:solidFill>
              <a:srgbClr val="C7AA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1471930" y="2061209"/>
              <a:ext cx="306070" cy="2540"/>
            </a:xfrm>
            <a:custGeom>
              <a:avLst/>
              <a:gdLst/>
              <a:ahLst/>
              <a:cxnLst/>
              <a:rect l="l" t="t" r="r" b="b"/>
              <a:pathLst>
                <a:path w="306069" h="2539">
                  <a:moveTo>
                    <a:pt x="306070" y="0"/>
                  </a:moveTo>
                  <a:lnTo>
                    <a:pt x="0" y="0"/>
                  </a:lnTo>
                  <a:lnTo>
                    <a:pt x="29633" y="2539"/>
                  </a:lnTo>
                  <a:lnTo>
                    <a:pt x="275590" y="2539"/>
                  </a:lnTo>
                  <a:lnTo>
                    <a:pt x="306070" y="0"/>
                  </a:lnTo>
                  <a:close/>
                </a:path>
              </a:pathLst>
            </a:custGeom>
            <a:solidFill>
              <a:srgbClr val="BEA2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1508963" y="2063749"/>
              <a:ext cx="231140" cy="3810"/>
            </a:xfrm>
            <a:custGeom>
              <a:avLst/>
              <a:gdLst/>
              <a:ahLst/>
              <a:cxnLst/>
              <a:rect l="l" t="t" r="r" b="b"/>
              <a:pathLst>
                <a:path w="231139" h="3810">
                  <a:moveTo>
                    <a:pt x="230936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2014" y="1270"/>
                  </a:lnTo>
                  <a:lnTo>
                    <a:pt x="62014" y="3810"/>
                  </a:lnTo>
                  <a:lnTo>
                    <a:pt x="169976" y="3810"/>
                  </a:lnTo>
                  <a:lnTo>
                    <a:pt x="169976" y="1270"/>
                  </a:lnTo>
                  <a:lnTo>
                    <a:pt x="230936" y="1270"/>
                  </a:lnTo>
                  <a:lnTo>
                    <a:pt x="230936" y="0"/>
                  </a:lnTo>
                  <a:close/>
                </a:path>
              </a:pathLst>
            </a:custGeom>
            <a:solidFill>
              <a:srgbClr val="B499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1346200" y="2009139"/>
              <a:ext cx="557530" cy="229870"/>
            </a:xfrm>
            <a:custGeom>
              <a:avLst/>
              <a:gdLst/>
              <a:ahLst/>
              <a:cxnLst/>
              <a:rect l="l" t="t" r="r" b="b"/>
              <a:pathLst>
                <a:path w="557530" h="229869">
                  <a:moveTo>
                    <a:pt x="278130" y="0"/>
                  </a:moveTo>
                  <a:lnTo>
                    <a:pt x="205052" y="1105"/>
                  </a:lnTo>
                  <a:lnTo>
                    <a:pt x="138853" y="4186"/>
                  </a:lnTo>
                  <a:lnTo>
                    <a:pt x="82391" y="8889"/>
                  </a:lnTo>
                  <a:lnTo>
                    <a:pt x="38523" y="14863"/>
                  </a:lnTo>
                  <a:lnTo>
                    <a:pt x="0" y="29210"/>
                  </a:lnTo>
                  <a:lnTo>
                    <a:pt x="10107" y="36571"/>
                  </a:lnTo>
                  <a:lnTo>
                    <a:pt x="82391" y="48894"/>
                  </a:lnTo>
                  <a:lnTo>
                    <a:pt x="138853" y="53292"/>
                  </a:lnTo>
                  <a:lnTo>
                    <a:pt x="205052" y="56138"/>
                  </a:lnTo>
                  <a:lnTo>
                    <a:pt x="278130" y="57150"/>
                  </a:lnTo>
                  <a:lnTo>
                    <a:pt x="351742" y="56138"/>
                  </a:lnTo>
                  <a:lnTo>
                    <a:pt x="418300" y="53292"/>
                  </a:lnTo>
                  <a:lnTo>
                    <a:pt x="474980" y="48895"/>
                  </a:lnTo>
                  <a:lnTo>
                    <a:pt x="518959" y="43227"/>
                  </a:lnTo>
                  <a:lnTo>
                    <a:pt x="557530" y="29210"/>
                  </a:lnTo>
                  <a:lnTo>
                    <a:pt x="547417" y="21754"/>
                  </a:lnTo>
                  <a:lnTo>
                    <a:pt x="474980" y="8890"/>
                  </a:lnTo>
                  <a:lnTo>
                    <a:pt x="418300" y="4186"/>
                  </a:lnTo>
                  <a:lnTo>
                    <a:pt x="351742" y="1105"/>
                  </a:lnTo>
                  <a:lnTo>
                    <a:pt x="278130" y="0"/>
                  </a:lnTo>
                  <a:close/>
                </a:path>
                <a:path w="557530" h="229869">
                  <a:moveTo>
                    <a:pt x="0" y="0"/>
                  </a:moveTo>
                  <a:lnTo>
                    <a:pt x="0" y="0"/>
                  </a:lnTo>
                </a:path>
                <a:path w="557530" h="229869">
                  <a:moveTo>
                    <a:pt x="557530" y="229870"/>
                  </a:moveTo>
                  <a:lnTo>
                    <a:pt x="557530" y="22987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4817109" y="1978659"/>
              <a:ext cx="1242060" cy="488950"/>
            </a:xfrm>
            <a:custGeom>
              <a:avLst/>
              <a:gdLst/>
              <a:ahLst/>
              <a:cxnLst/>
              <a:rect l="l" t="t" r="r" b="b"/>
              <a:pathLst>
                <a:path w="1242060" h="488950">
                  <a:moveTo>
                    <a:pt x="621029" y="0"/>
                  </a:moveTo>
                  <a:lnTo>
                    <a:pt x="492760" y="5079"/>
                  </a:lnTo>
                  <a:lnTo>
                    <a:pt x="377189" y="19050"/>
                  </a:lnTo>
                  <a:lnTo>
                    <a:pt x="270510" y="40639"/>
                  </a:lnTo>
                  <a:lnTo>
                    <a:pt x="222250" y="53339"/>
                  </a:lnTo>
                  <a:lnTo>
                    <a:pt x="179069" y="69850"/>
                  </a:lnTo>
                  <a:lnTo>
                    <a:pt x="139700" y="87629"/>
                  </a:lnTo>
                  <a:lnTo>
                    <a:pt x="104139" y="106679"/>
                  </a:lnTo>
                  <a:lnTo>
                    <a:pt x="48260" y="147319"/>
                  </a:lnTo>
                  <a:lnTo>
                    <a:pt x="19050" y="182879"/>
                  </a:lnTo>
                  <a:lnTo>
                    <a:pt x="8889" y="205739"/>
                  </a:lnTo>
                  <a:lnTo>
                    <a:pt x="3810" y="218439"/>
                  </a:lnTo>
                  <a:lnTo>
                    <a:pt x="1269" y="231139"/>
                  </a:lnTo>
                  <a:lnTo>
                    <a:pt x="0" y="243839"/>
                  </a:lnTo>
                  <a:lnTo>
                    <a:pt x="1269" y="256539"/>
                  </a:lnTo>
                  <a:lnTo>
                    <a:pt x="3810" y="269239"/>
                  </a:lnTo>
                  <a:lnTo>
                    <a:pt x="8889" y="281939"/>
                  </a:lnTo>
                  <a:lnTo>
                    <a:pt x="12700" y="294639"/>
                  </a:lnTo>
                  <a:lnTo>
                    <a:pt x="48260" y="341629"/>
                  </a:lnTo>
                  <a:lnTo>
                    <a:pt x="104139" y="382269"/>
                  </a:lnTo>
                  <a:lnTo>
                    <a:pt x="139700" y="401319"/>
                  </a:lnTo>
                  <a:lnTo>
                    <a:pt x="179069" y="419100"/>
                  </a:lnTo>
                  <a:lnTo>
                    <a:pt x="222250" y="434339"/>
                  </a:lnTo>
                  <a:lnTo>
                    <a:pt x="270510" y="447039"/>
                  </a:lnTo>
                  <a:lnTo>
                    <a:pt x="377189" y="469900"/>
                  </a:lnTo>
                  <a:lnTo>
                    <a:pt x="492760" y="483869"/>
                  </a:lnTo>
                  <a:lnTo>
                    <a:pt x="621029" y="488950"/>
                  </a:lnTo>
                  <a:lnTo>
                    <a:pt x="749300" y="483869"/>
                  </a:lnTo>
                  <a:lnTo>
                    <a:pt x="866139" y="469900"/>
                  </a:lnTo>
                  <a:lnTo>
                    <a:pt x="971550" y="447039"/>
                  </a:lnTo>
                  <a:lnTo>
                    <a:pt x="1019810" y="434339"/>
                  </a:lnTo>
                  <a:lnTo>
                    <a:pt x="1062989" y="419100"/>
                  </a:lnTo>
                  <a:lnTo>
                    <a:pt x="1102360" y="401319"/>
                  </a:lnTo>
                  <a:lnTo>
                    <a:pt x="1139189" y="382269"/>
                  </a:lnTo>
                  <a:lnTo>
                    <a:pt x="1164505" y="365760"/>
                  </a:lnTo>
                  <a:lnTo>
                    <a:pt x="621029" y="365760"/>
                  </a:lnTo>
                  <a:lnTo>
                    <a:pt x="556260" y="363219"/>
                  </a:lnTo>
                  <a:lnTo>
                    <a:pt x="497839" y="356869"/>
                  </a:lnTo>
                  <a:lnTo>
                    <a:pt x="444500" y="345439"/>
                  </a:lnTo>
                  <a:lnTo>
                    <a:pt x="400050" y="331469"/>
                  </a:lnTo>
                  <a:lnTo>
                    <a:pt x="361950" y="313689"/>
                  </a:lnTo>
                  <a:lnTo>
                    <a:pt x="323850" y="281939"/>
                  </a:lnTo>
                  <a:lnTo>
                    <a:pt x="313689" y="262889"/>
                  </a:lnTo>
                  <a:lnTo>
                    <a:pt x="313689" y="256539"/>
                  </a:lnTo>
                  <a:lnTo>
                    <a:pt x="311150" y="250189"/>
                  </a:lnTo>
                  <a:lnTo>
                    <a:pt x="309879" y="243839"/>
                  </a:lnTo>
                  <a:lnTo>
                    <a:pt x="311150" y="237489"/>
                  </a:lnTo>
                  <a:lnTo>
                    <a:pt x="313689" y="231139"/>
                  </a:lnTo>
                  <a:lnTo>
                    <a:pt x="313689" y="224789"/>
                  </a:lnTo>
                  <a:lnTo>
                    <a:pt x="316229" y="218439"/>
                  </a:lnTo>
                  <a:lnTo>
                    <a:pt x="320039" y="213360"/>
                  </a:lnTo>
                  <a:lnTo>
                    <a:pt x="323850" y="205739"/>
                  </a:lnTo>
                  <a:lnTo>
                    <a:pt x="361950" y="175260"/>
                  </a:lnTo>
                  <a:lnTo>
                    <a:pt x="400050" y="157479"/>
                  </a:lnTo>
                  <a:lnTo>
                    <a:pt x="444500" y="142239"/>
                  </a:lnTo>
                  <a:lnTo>
                    <a:pt x="497839" y="132079"/>
                  </a:lnTo>
                  <a:lnTo>
                    <a:pt x="556260" y="124460"/>
                  </a:lnTo>
                  <a:lnTo>
                    <a:pt x="621029" y="121919"/>
                  </a:lnTo>
                  <a:lnTo>
                    <a:pt x="1161097" y="121919"/>
                  </a:lnTo>
                  <a:lnTo>
                    <a:pt x="1139189" y="106679"/>
                  </a:lnTo>
                  <a:lnTo>
                    <a:pt x="1102360" y="87629"/>
                  </a:lnTo>
                  <a:lnTo>
                    <a:pt x="1062989" y="69850"/>
                  </a:lnTo>
                  <a:lnTo>
                    <a:pt x="1019810" y="53339"/>
                  </a:lnTo>
                  <a:lnTo>
                    <a:pt x="971550" y="40639"/>
                  </a:lnTo>
                  <a:lnTo>
                    <a:pt x="866139" y="19050"/>
                  </a:lnTo>
                  <a:lnTo>
                    <a:pt x="749300" y="5079"/>
                  </a:lnTo>
                  <a:lnTo>
                    <a:pt x="621029" y="0"/>
                  </a:lnTo>
                  <a:close/>
                </a:path>
                <a:path w="1242060" h="488950">
                  <a:moveTo>
                    <a:pt x="1161097" y="121919"/>
                  </a:moveTo>
                  <a:lnTo>
                    <a:pt x="621029" y="121919"/>
                  </a:lnTo>
                  <a:lnTo>
                    <a:pt x="684529" y="124460"/>
                  </a:lnTo>
                  <a:lnTo>
                    <a:pt x="742950" y="132079"/>
                  </a:lnTo>
                  <a:lnTo>
                    <a:pt x="796289" y="142239"/>
                  </a:lnTo>
                  <a:lnTo>
                    <a:pt x="842010" y="157479"/>
                  </a:lnTo>
                  <a:lnTo>
                    <a:pt x="878839" y="175260"/>
                  </a:lnTo>
                  <a:lnTo>
                    <a:pt x="916939" y="205739"/>
                  </a:lnTo>
                  <a:lnTo>
                    <a:pt x="920750" y="213360"/>
                  </a:lnTo>
                  <a:lnTo>
                    <a:pt x="924560" y="218439"/>
                  </a:lnTo>
                  <a:lnTo>
                    <a:pt x="929639" y="231139"/>
                  </a:lnTo>
                  <a:lnTo>
                    <a:pt x="930910" y="237489"/>
                  </a:lnTo>
                  <a:lnTo>
                    <a:pt x="930910" y="250189"/>
                  </a:lnTo>
                  <a:lnTo>
                    <a:pt x="906779" y="292100"/>
                  </a:lnTo>
                  <a:lnTo>
                    <a:pt x="861060" y="322579"/>
                  </a:lnTo>
                  <a:lnTo>
                    <a:pt x="819150" y="339089"/>
                  </a:lnTo>
                  <a:lnTo>
                    <a:pt x="742950" y="356869"/>
                  </a:lnTo>
                  <a:lnTo>
                    <a:pt x="684529" y="363219"/>
                  </a:lnTo>
                  <a:lnTo>
                    <a:pt x="621029" y="365760"/>
                  </a:lnTo>
                  <a:lnTo>
                    <a:pt x="1164505" y="365760"/>
                  </a:lnTo>
                  <a:lnTo>
                    <a:pt x="1215389" y="318769"/>
                  </a:lnTo>
                  <a:lnTo>
                    <a:pt x="1234439" y="281939"/>
                  </a:lnTo>
                  <a:lnTo>
                    <a:pt x="1242060" y="243839"/>
                  </a:lnTo>
                  <a:lnTo>
                    <a:pt x="1240789" y="231139"/>
                  </a:lnTo>
                  <a:lnTo>
                    <a:pt x="1238250" y="218439"/>
                  </a:lnTo>
                  <a:lnTo>
                    <a:pt x="1234439" y="205739"/>
                  </a:lnTo>
                  <a:lnTo>
                    <a:pt x="1229360" y="193039"/>
                  </a:lnTo>
                  <a:lnTo>
                    <a:pt x="1223010" y="182879"/>
                  </a:lnTo>
                  <a:lnTo>
                    <a:pt x="1215389" y="170179"/>
                  </a:lnTo>
                  <a:lnTo>
                    <a:pt x="1193800" y="147319"/>
                  </a:lnTo>
                  <a:lnTo>
                    <a:pt x="1168400" y="127000"/>
                  </a:lnTo>
                  <a:lnTo>
                    <a:pt x="1161097" y="121919"/>
                  </a:lnTo>
                  <a:close/>
                </a:path>
              </a:pathLst>
            </a:custGeom>
            <a:solidFill>
              <a:srgbClr val="CC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4818379" y="1978659"/>
              <a:ext cx="1242060" cy="488950"/>
            </a:xfrm>
            <a:custGeom>
              <a:avLst/>
              <a:gdLst/>
              <a:ahLst/>
              <a:cxnLst/>
              <a:rect l="l" t="t" r="r" b="b"/>
              <a:pathLst>
                <a:path w="1242060" h="488950">
                  <a:moveTo>
                    <a:pt x="621030" y="0"/>
                  </a:moveTo>
                  <a:lnTo>
                    <a:pt x="690215" y="1384"/>
                  </a:lnTo>
                  <a:lnTo>
                    <a:pt x="756839" y="5450"/>
                  </a:lnTo>
                  <a:lnTo>
                    <a:pt x="820572" y="12070"/>
                  </a:lnTo>
                  <a:lnTo>
                    <a:pt x="881088" y="21114"/>
                  </a:lnTo>
                  <a:lnTo>
                    <a:pt x="938059" y="32455"/>
                  </a:lnTo>
                  <a:lnTo>
                    <a:pt x="991158" y="45963"/>
                  </a:lnTo>
                  <a:lnTo>
                    <a:pt x="1040058" y="61510"/>
                  </a:lnTo>
                  <a:lnTo>
                    <a:pt x="1084431" y="78968"/>
                  </a:lnTo>
                  <a:lnTo>
                    <a:pt x="1123950" y="98206"/>
                  </a:lnTo>
                  <a:lnTo>
                    <a:pt x="1158287" y="119097"/>
                  </a:lnTo>
                  <a:lnTo>
                    <a:pt x="1210106" y="165323"/>
                  </a:lnTo>
                  <a:lnTo>
                    <a:pt x="1237271" y="216615"/>
                  </a:lnTo>
                  <a:lnTo>
                    <a:pt x="1240790" y="243839"/>
                  </a:lnTo>
                  <a:lnTo>
                    <a:pt x="1237271" y="271080"/>
                  </a:lnTo>
                  <a:lnTo>
                    <a:pt x="1210106" y="322488"/>
                  </a:lnTo>
                  <a:lnTo>
                    <a:pt x="1158287" y="368911"/>
                  </a:lnTo>
                  <a:lnTo>
                    <a:pt x="1123950" y="389920"/>
                  </a:lnTo>
                  <a:lnTo>
                    <a:pt x="1084431" y="409283"/>
                  </a:lnTo>
                  <a:lnTo>
                    <a:pt x="1040058" y="426867"/>
                  </a:lnTo>
                  <a:lnTo>
                    <a:pt x="991158" y="442539"/>
                  </a:lnTo>
                  <a:lnTo>
                    <a:pt x="938059" y="456165"/>
                  </a:lnTo>
                  <a:lnTo>
                    <a:pt x="881088" y="467612"/>
                  </a:lnTo>
                  <a:lnTo>
                    <a:pt x="820572" y="476747"/>
                  </a:lnTo>
                  <a:lnTo>
                    <a:pt x="756839" y="483438"/>
                  </a:lnTo>
                  <a:lnTo>
                    <a:pt x="690215" y="487549"/>
                  </a:lnTo>
                  <a:lnTo>
                    <a:pt x="621030" y="488950"/>
                  </a:lnTo>
                  <a:lnTo>
                    <a:pt x="551827" y="487549"/>
                  </a:lnTo>
                  <a:lnTo>
                    <a:pt x="485159" y="483438"/>
                  </a:lnTo>
                  <a:lnTo>
                    <a:pt x="421355" y="476747"/>
                  </a:lnTo>
                  <a:lnTo>
                    <a:pt x="360748" y="467612"/>
                  </a:lnTo>
                  <a:lnTo>
                    <a:pt x="303671" y="456165"/>
                  </a:lnTo>
                  <a:lnTo>
                    <a:pt x="250454" y="442539"/>
                  </a:lnTo>
                  <a:lnTo>
                    <a:pt x="201429" y="426867"/>
                  </a:lnTo>
                  <a:lnTo>
                    <a:pt x="156930" y="409283"/>
                  </a:lnTo>
                  <a:lnTo>
                    <a:pt x="117287" y="389920"/>
                  </a:lnTo>
                  <a:lnTo>
                    <a:pt x="82832" y="368911"/>
                  </a:lnTo>
                  <a:lnTo>
                    <a:pt x="30815" y="322488"/>
                  </a:lnTo>
                  <a:lnTo>
                    <a:pt x="3534" y="271080"/>
                  </a:lnTo>
                  <a:lnTo>
                    <a:pt x="0" y="243839"/>
                  </a:lnTo>
                  <a:lnTo>
                    <a:pt x="3534" y="216615"/>
                  </a:lnTo>
                  <a:lnTo>
                    <a:pt x="30815" y="165323"/>
                  </a:lnTo>
                  <a:lnTo>
                    <a:pt x="82832" y="119097"/>
                  </a:lnTo>
                  <a:lnTo>
                    <a:pt x="117287" y="98206"/>
                  </a:lnTo>
                  <a:lnTo>
                    <a:pt x="156930" y="78968"/>
                  </a:lnTo>
                  <a:lnTo>
                    <a:pt x="201429" y="61510"/>
                  </a:lnTo>
                  <a:lnTo>
                    <a:pt x="250454" y="45963"/>
                  </a:lnTo>
                  <a:lnTo>
                    <a:pt x="303671" y="32455"/>
                  </a:lnTo>
                  <a:lnTo>
                    <a:pt x="360748" y="21114"/>
                  </a:lnTo>
                  <a:lnTo>
                    <a:pt x="421355" y="12070"/>
                  </a:lnTo>
                  <a:lnTo>
                    <a:pt x="485159" y="5450"/>
                  </a:lnTo>
                  <a:lnTo>
                    <a:pt x="551827" y="1384"/>
                  </a:lnTo>
                  <a:lnTo>
                    <a:pt x="621030" y="0"/>
                  </a:lnTo>
                  <a:close/>
                </a:path>
                <a:path w="1242060" h="488950">
                  <a:moveTo>
                    <a:pt x="619760" y="121919"/>
                  </a:moveTo>
                  <a:lnTo>
                    <a:pt x="683393" y="124293"/>
                  </a:lnTo>
                  <a:lnTo>
                    <a:pt x="742116" y="131147"/>
                  </a:lnTo>
                  <a:lnTo>
                    <a:pt x="794826" y="142078"/>
                  </a:lnTo>
                  <a:lnTo>
                    <a:pt x="840422" y="156686"/>
                  </a:lnTo>
                  <a:lnTo>
                    <a:pt x="877803" y="174567"/>
                  </a:lnTo>
                  <a:lnTo>
                    <a:pt x="923513" y="218546"/>
                  </a:lnTo>
                  <a:lnTo>
                    <a:pt x="929640" y="243839"/>
                  </a:lnTo>
                  <a:lnTo>
                    <a:pt x="923513" y="268768"/>
                  </a:lnTo>
                  <a:lnTo>
                    <a:pt x="877803" y="312553"/>
                  </a:lnTo>
                  <a:lnTo>
                    <a:pt x="840422" y="330517"/>
                  </a:lnTo>
                  <a:lnTo>
                    <a:pt x="794826" y="345266"/>
                  </a:lnTo>
                  <a:lnTo>
                    <a:pt x="742116" y="356354"/>
                  </a:lnTo>
                  <a:lnTo>
                    <a:pt x="683393" y="363334"/>
                  </a:lnTo>
                  <a:lnTo>
                    <a:pt x="619760" y="365760"/>
                  </a:lnTo>
                  <a:lnTo>
                    <a:pt x="556126" y="363334"/>
                  </a:lnTo>
                  <a:lnTo>
                    <a:pt x="497403" y="356354"/>
                  </a:lnTo>
                  <a:lnTo>
                    <a:pt x="444693" y="345266"/>
                  </a:lnTo>
                  <a:lnTo>
                    <a:pt x="399097" y="330517"/>
                  </a:lnTo>
                  <a:lnTo>
                    <a:pt x="361716" y="312553"/>
                  </a:lnTo>
                  <a:lnTo>
                    <a:pt x="316006" y="268768"/>
                  </a:lnTo>
                  <a:lnTo>
                    <a:pt x="309880" y="243839"/>
                  </a:lnTo>
                  <a:lnTo>
                    <a:pt x="316006" y="218546"/>
                  </a:lnTo>
                  <a:lnTo>
                    <a:pt x="361716" y="174567"/>
                  </a:lnTo>
                  <a:lnTo>
                    <a:pt x="399097" y="156686"/>
                  </a:lnTo>
                  <a:lnTo>
                    <a:pt x="444693" y="142078"/>
                  </a:lnTo>
                  <a:lnTo>
                    <a:pt x="497403" y="131147"/>
                  </a:lnTo>
                  <a:lnTo>
                    <a:pt x="556126" y="124293"/>
                  </a:lnTo>
                  <a:lnTo>
                    <a:pt x="619760" y="121919"/>
                  </a:lnTo>
                  <a:close/>
                </a:path>
                <a:path w="1242060" h="488950">
                  <a:moveTo>
                    <a:pt x="0" y="0"/>
                  </a:moveTo>
                  <a:lnTo>
                    <a:pt x="0" y="0"/>
                  </a:lnTo>
                </a:path>
                <a:path w="1242060" h="488950">
                  <a:moveTo>
                    <a:pt x="1242060" y="488950"/>
                  </a:moveTo>
                  <a:lnTo>
                    <a:pt x="1242060" y="48895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7734300" y="2853689"/>
              <a:ext cx="1240790" cy="488950"/>
            </a:xfrm>
            <a:custGeom>
              <a:avLst/>
              <a:gdLst/>
              <a:ahLst/>
              <a:cxnLst/>
              <a:rect l="l" t="t" r="r" b="b"/>
              <a:pathLst>
                <a:path w="1240790" h="488950">
                  <a:moveTo>
                    <a:pt x="619759" y="0"/>
                  </a:moveTo>
                  <a:lnTo>
                    <a:pt x="491490" y="3810"/>
                  </a:lnTo>
                  <a:lnTo>
                    <a:pt x="374650" y="16510"/>
                  </a:lnTo>
                  <a:lnTo>
                    <a:pt x="267970" y="40639"/>
                  </a:lnTo>
                  <a:lnTo>
                    <a:pt x="220979" y="54610"/>
                  </a:lnTo>
                  <a:lnTo>
                    <a:pt x="177800" y="69850"/>
                  </a:lnTo>
                  <a:lnTo>
                    <a:pt x="139700" y="87630"/>
                  </a:lnTo>
                  <a:lnTo>
                    <a:pt x="102870" y="105410"/>
                  </a:lnTo>
                  <a:lnTo>
                    <a:pt x="46990" y="147320"/>
                  </a:lnTo>
                  <a:lnTo>
                    <a:pt x="17779" y="181610"/>
                  </a:lnTo>
                  <a:lnTo>
                    <a:pt x="12700" y="193039"/>
                  </a:lnTo>
                  <a:lnTo>
                    <a:pt x="6350" y="205739"/>
                  </a:lnTo>
                  <a:lnTo>
                    <a:pt x="2540" y="218439"/>
                  </a:lnTo>
                  <a:lnTo>
                    <a:pt x="0" y="231139"/>
                  </a:lnTo>
                  <a:lnTo>
                    <a:pt x="0" y="256539"/>
                  </a:lnTo>
                  <a:lnTo>
                    <a:pt x="2540" y="269239"/>
                  </a:lnTo>
                  <a:lnTo>
                    <a:pt x="6350" y="281939"/>
                  </a:lnTo>
                  <a:lnTo>
                    <a:pt x="12700" y="294639"/>
                  </a:lnTo>
                  <a:lnTo>
                    <a:pt x="17779" y="306070"/>
                  </a:lnTo>
                  <a:lnTo>
                    <a:pt x="46990" y="340360"/>
                  </a:lnTo>
                  <a:lnTo>
                    <a:pt x="102870" y="382270"/>
                  </a:lnTo>
                  <a:lnTo>
                    <a:pt x="139700" y="401320"/>
                  </a:lnTo>
                  <a:lnTo>
                    <a:pt x="177800" y="417830"/>
                  </a:lnTo>
                  <a:lnTo>
                    <a:pt x="220979" y="434339"/>
                  </a:lnTo>
                  <a:lnTo>
                    <a:pt x="267970" y="448310"/>
                  </a:lnTo>
                  <a:lnTo>
                    <a:pt x="374650" y="469900"/>
                  </a:lnTo>
                  <a:lnTo>
                    <a:pt x="491490" y="483870"/>
                  </a:lnTo>
                  <a:lnTo>
                    <a:pt x="619759" y="488950"/>
                  </a:lnTo>
                  <a:lnTo>
                    <a:pt x="746759" y="483870"/>
                  </a:lnTo>
                  <a:lnTo>
                    <a:pt x="864870" y="469900"/>
                  </a:lnTo>
                  <a:lnTo>
                    <a:pt x="970279" y="448310"/>
                  </a:lnTo>
                  <a:lnTo>
                    <a:pt x="1018540" y="434339"/>
                  </a:lnTo>
                  <a:lnTo>
                    <a:pt x="1061720" y="417830"/>
                  </a:lnTo>
                  <a:lnTo>
                    <a:pt x="1101090" y="401320"/>
                  </a:lnTo>
                  <a:lnTo>
                    <a:pt x="1136650" y="382270"/>
                  </a:lnTo>
                  <a:lnTo>
                    <a:pt x="1162446" y="365760"/>
                  </a:lnTo>
                  <a:lnTo>
                    <a:pt x="618490" y="365760"/>
                  </a:lnTo>
                  <a:lnTo>
                    <a:pt x="554990" y="363220"/>
                  </a:lnTo>
                  <a:lnTo>
                    <a:pt x="496570" y="356870"/>
                  </a:lnTo>
                  <a:lnTo>
                    <a:pt x="444500" y="345439"/>
                  </a:lnTo>
                  <a:lnTo>
                    <a:pt x="398779" y="330200"/>
                  </a:lnTo>
                  <a:lnTo>
                    <a:pt x="360679" y="312420"/>
                  </a:lnTo>
                  <a:lnTo>
                    <a:pt x="322579" y="280670"/>
                  </a:lnTo>
                  <a:lnTo>
                    <a:pt x="318770" y="274320"/>
                  </a:lnTo>
                  <a:lnTo>
                    <a:pt x="314959" y="269239"/>
                  </a:lnTo>
                  <a:lnTo>
                    <a:pt x="309879" y="256539"/>
                  </a:lnTo>
                  <a:lnTo>
                    <a:pt x="309879" y="250189"/>
                  </a:lnTo>
                  <a:lnTo>
                    <a:pt x="308609" y="243839"/>
                  </a:lnTo>
                  <a:lnTo>
                    <a:pt x="309879" y="237489"/>
                  </a:lnTo>
                  <a:lnTo>
                    <a:pt x="309879" y="231139"/>
                  </a:lnTo>
                  <a:lnTo>
                    <a:pt x="314959" y="218439"/>
                  </a:lnTo>
                  <a:lnTo>
                    <a:pt x="345440" y="184150"/>
                  </a:lnTo>
                  <a:lnTo>
                    <a:pt x="378459" y="165100"/>
                  </a:lnTo>
                  <a:lnTo>
                    <a:pt x="420370" y="148589"/>
                  </a:lnTo>
                  <a:lnTo>
                    <a:pt x="496570" y="130810"/>
                  </a:lnTo>
                  <a:lnTo>
                    <a:pt x="554990" y="124460"/>
                  </a:lnTo>
                  <a:lnTo>
                    <a:pt x="618490" y="121920"/>
                  </a:lnTo>
                  <a:lnTo>
                    <a:pt x="1162446" y="121920"/>
                  </a:lnTo>
                  <a:lnTo>
                    <a:pt x="1136650" y="105410"/>
                  </a:lnTo>
                  <a:lnTo>
                    <a:pt x="1101090" y="87630"/>
                  </a:lnTo>
                  <a:lnTo>
                    <a:pt x="1061720" y="69850"/>
                  </a:lnTo>
                  <a:lnTo>
                    <a:pt x="1018540" y="54610"/>
                  </a:lnTo>
                  <a:lnTo>
                    <a:pt x="970279" y="40639"/>
                  </a:lnTo>
                  <a:lnTo>
                    <a:pt x="864870" y="16510"/>
                  </a:lnTo>
                  <a:lnTo>
                    <a:pt x="746759" y="3810"/>
                  </a:lnTo>
                  <a:lnTo>
                    <a:pt x="619759" y="0"/>
                  </a:lnTo>
                  <a:close/>
                </a:path>
                <a:path w="1240790" h="488950">
                  <a:moveTo>
                    <a:pt x="1162446" y="121920"/>
                  </a:moveTo>
                  <a:lnTo>
                    <a:pt x="618490" y="121920"/>
                  </a:lnTo>
                  <a:lnTo>
                    <a:pt x="681990" y="124460"/>
                  </a:lnTo>
                  <a:lnTo>
                    <a:pt x="741679" y="130810"/>
                  </a:lnTo>
                  <a:lnTo>
                    <a:pt x="793750" y="142239"/>
                  </a:lnTo>
                  <a:lnTo>
                    <a:pt x="839470" y="156210"/>
                  </a:lnTo>
                  <a:lnTo>
                    <a:pt x="877570" y="173989"/>
                  </a:lnTo>
                  <a:lnTo>
                    <a:pt x="915670" y="207010"/>
                  </a:lnTo>
                  <a:lnTo>
                    <a:pt x="928370" y="231139"/>
                  </a:lnTo>
                  <a:lnTo>
                    <a:pt x="928370" y="237489"/>
                  </a:lnTo>
                  <a:lnTo>
                    <a:pt x="929640" y="243839"/>
                  </a:lnTo>
                  <a:lnTo>
                    <a:pt x="928370" y="250189"/>
                  </a:lnTo>
                  <a:lnTo>
                    <a:pt x="928370" y="256539"/>
                  </a:lnTo>
                  <a:lnTo>
                    <a:pt x="927100" y="262889"/>
                  </a:lnTo>
                  <a:lnTo>
                    <a:pt x="923290" y="269239"/>
                  </a:lnTo>
                  <a:lnTo>
                    <a:pt x="919479" y="274320"/>
                  </a:lnTo>
                  <a:lnTo>
                    <a:pt x="915670" y="280670"/>
                  </a:lnTo>
                  <a:lnTo>
                    <a:pt x="877570" y="312420"/>
                  </a:lnTo>
                  <a:lnTo>
                    <a:pt x="839470" y="330200"/>
                  </a:lnTo>
                  <a:lnTo>
                    <a:pt x="793750" y="345439"/>
                  </a:lnTo>
                  <a:lnTo>
                    <a:pt x="741679" y="356870"/>
                  </a:lnTo>
                  <a:lnTo>
                    <a:pt x="681990" y="363220"/>
                  </a:lnTo>
                  <a:lnTo>
                    <a:pt x="618490" y="365760"/>
                  </a:lnTo>
                  <a:lnTo>
                    <a:pt x="1162446" y="365760"/>
                  </a:lnTo>
                  <a:lnTo>
                    <a:pt x="1193800" y="340360"/>
                  </a:lnTo>
                  <a:lnTo>
                    <a:pt x="1221740" y="306070"/>
                  </a:lnTo>
                  <a:lnTo>
                    <a:pt x="1236979" y="269239"/>
                  </a:lnTo>
                  <a:lnTo>
                    <a:pt x="1240790" y="243839"/>
                  </a:lnTo>
                  <a:lnTo>
                    <a:pt x="1239520" y="231139"/>
                  </a:lnTo>
                  <a:lnTo>
                    <a:pt x="1228090" y="193039"/>
                  </a:lnTo>
                  <a:lnTo>
                    <a:pt x="1193800" y="147320"/>
                  </a:lnTo>
                  <a:lnTo>
                    <a:pt x="1168400" y="125730"/>
                  </a:lnTo>
                  <a:lnTo>
                    <a:pt x="1162446" y="121920"/>
                  </a:lnTo>
                  <a:close/>
                </a:path>
              </a:pathLst>
            </a:custGeom>
            <a:solidFill>
              <a:srgbClr val="CC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7734300" y="2852419"/>
              <a:ext cx="1242060" cy="488950"/>
            </a:xfrm>
            <a:custGeom>
              <a:avLst/>
              <a:gdLst/>
              <a:ahLst/>
              <a:cxnLst/>
              <a:rect l="l" t="t" r="r" b="b"/>
              <a:pathLst>
                <a:path w="1242059" h="488950">
                  <a:moveTo>
                    <a:pt x="619759" y="0"/>
                  </a:moveTo>
                  <a:lnTo>
                    <a:pt x="688962" y="1400"/>
                  </a:lnTo>
                  <a:lnTo>
                    <a:pt x="755630" y="5511"/>
                  </a:lnTo>
                  <a:lnTo>
                    <a:pt x="819434" y="12202"/>
                  </a:lnTo>
                  <a:lnTo>
                    <a:pt x="880041" y="21337"/>
                  </a:lnTo>
                  <a:lnTo>
                    <a:pt x="937118" y="32784"/>
                  </a:lnTo>
                  <a:lnTo>
                    <a:pt x="990335" y="46410"/>
                  </a:lnTo>
                  <a:lnTo>
                    <a:pt x="1039360" y="62082"/>
                  </a:lnTo>
                  <a:lnTo>
                    <a:pt x="1083859" y="79666"/>
                  </a:lnTo>
                  <a:lnTo>
                    <a:pt x="1123502" y="99029"/>
                  </a:lnTo>
                  <a:lnTo>
                    <a:pt x="1157957" y="120038"/>
                  </a:lnTo>
                  <a:lnTo>
                    <a:pt x="1209974" y="166461"/>
                  </a:lnTo>
                  <a:lnTo>
                    <a:pt x="1237255" y="217869"/>
                  </a:lnTo>
                  <a:lnTo>
                    <a:pt x="1240790" y="245109"/>
                  </a:lnTo>
                  <a:lnTo>
                    <a:pt x="1237255" y="272334"/>
                  </a:lnTo>
                  <a:lnTo>
                    <a:pt x="1209974" y="323626"/>
                  </a:lnTo>
                  <a:lnTo>
                    <a:pt x="1157957" y="369852"/>
                  </a:lnTo>
                  <a:lnTo>
                    <a:pt x="1123502" y="390743"/>
                  </a:lnTo>
                  <a:lnTo>
                    <a:pt x="1083859" y="409981"/>
                  </a:lnTo>
                  <a:lnTo>
                    <a:pt x="1039360" y="427439"/>
                  </a:lnTo>
                  <a:lnTo>
                    <a:pt x="990335" y="442986"/>
                  </a:lnTo>
                  <a:lnTo>
                    <a:pt x="937118" y="456494"/>
                  </a:lnTo>
                  <a:lnTo>
                    <a:pt x="880041" y="467835"/>
                  </a:lnTo>
                  <a:lnTo>
                    <a:pt x="819434" y="476879"/>
                  </a:lnTo>
                  <a:lnTo>
                    <a:pt x="755630" y="483499"/>
                  </a:lnTo>
                  <a:lnTo>
                    <a:pt x="688962" y="487565"/>
                  </a:lnTo>
                  <a:lnTo>
                    <a:pt x="619759" y="488950"/>
                  </a:lnTo>
                  <a:lnTo>
                    <a:pt x="550574" y="487565"/>
                  </a:lnTo>
                  <a:lnTo>
                    <a:pt x="483950" y="483499"/>
                  </a:lnTo>
                  <a:lnTo>
                    <a:pt x="420217" y="476879"/>
                  </a:lnTo>
                  <a:lnTo>
                    <a:pt x="359701" y="467835"/>
                  </a:lnTo>
                  <a:lnTo>
                    <a:pt x="302730" y="456494"/>
                  </a:lnTo>
                  <a:lnTo>
                    <a:pt x="249631" y="442986"/>
                  </a:lnTo>
                  <a:lnTo>
                    <a:pt x="200731" y="427439"/>
                  </a:lnTo>
                  <a:lnTo>
                    <a:pt x="156358" y="409981"/>
                  </a:lnTo>
                  <a:lnTo>
                    <a:pt x="116839" y="390743"/>
                  </a:lnTo>
                  <a:lnTo>
                    <a:pt x="82502" y="369852"/>
                  </a:lnTo>
                  <a:lnTo>
                    <a:pt x="30683" y="323626"/>
                  </a:lnTo>
                  <a:lnTo>
                    <a:pt x="3518" y="272334"/>
                  </a:lnTo>
                  <a:lnTo>
                    <a:pt x="0" y="245109"/>
                  </a:lnTo>
                  <a:lnTo>
                    <a:pt x="3518" y="217869"/>
                  </a:lnTo>
                  <a:lnTo>
                    <a:pt x="30683" y="166461"/>
                  </a:lnTo>
                  <a:lnTo>
                    <a:pt x="82502" y="120038"/>
                  </a:lnTo>
                  <a:lnTo>
                    <a:pt x="116840" y="99029"/>
                  </a:lnTo>
                  <a:lnTo>
                    <a:pt x="156358" y="79666"/>
                  </a:lnTo>
                  <a:lnTo>
                    <a:pt x="200731" y="62082"/>
                  </a:lnTo>
                  <a:lnTo>
                    <a:pt x="249631" y="46410"/>
                  </a:lnTo>
                  <a:lnTo>
                    <a:pt x="302730" y="32784"/>
                  </a:lnTo>
                  <a:lnTo>
                    <a:pt x="359701" y="21337"/>
                  </a:lnTo>
                  <a:lnTo>
                    <a:pt x="420217" y="12202"/>
                  </a:lnTo>
                  <a:lnTo>
                    <a:pt x="483950" y="5511"/>
                  </a:lnTo>
                  <a:lnTo>
                    <a:pt x="550574" y="1400"/>
                  </a:lnTo>
                  <a:lnTo>
                    <a:pt x="619759" y="0"/>
                  </a:lnTo>
                  <a:close/>
                </a:path>
                <a:path w="1242059" h="488950">
                  <a:moveTo>
                    <a:pt x="619759" y="121919"/>
                  </a:moveTo>
                  <a:lnTo>
                    <a:pt x="683393" y="124345"/>
                  </a:lnTo>
                  <a:lnTo>
                    <a:pt x="742116" y="131325"/>
                  </a:lnTo>
                  <a:lnTo>
                    <a:pt x="794826" y="142413"/>
                  </a:lnTo>
                  <a:lnTo>
                    <a:pt x="840422" y="157162"/>
                  </a:lnTo>
                  <a:lnTo>
                    <a:pt x="877803" y="175126"/>
                  </a:lnTo>
                  <a:lnTo>
                    <a:pt x="923513" y="218911"/>
                  </a:lnTo>
                  <a:lnTo>
                    <a:pt x="929640" y="243839"/>
                  </a:lnTo>
                  <a:lnTo>
                    <a:pt x="923513" y="269133"/>
                  </a:lnTo>
                  <a:lnTo>
                    <a:pt x="877803" y="313112"/>
                  </a:lnTo>
                  <a:lnTo>
                    <a:pt x="840422" y="330993"/>
                  </a:lnTo>
                  <a:lnTo>
                    <a:pt x="794826" y="345601"/>
                  </a:lnTo>
                  <a:lnTo>
                    <a:pt x="742116" y="356532"/>
                  </a:lnTo>
                  <a:lnTo>
                    <a:pt x="683393" y="363386"/>
                  </a:lnTo>
                  <a:lnTo>
                    <a:pt x="619759" y="365759"/>
                  </a:lnTo>
                  <a:lnTo>
                    <a:pt x="555761" y="363386"/>
                  </a:lnTo>
                  <a:lnTo>
                    <a:pt x="496867" y="356532"/>
                  </a:lnTo>
                  <a:lnTo>
                    <a:pt x="444135" y="345601"/>
                  </a:lnTo>
                  <a:lnTo>
                    <a:pt x="398621" y="330993"/>
                  </a:lnTo>
                  <a:lnTo>
                    <a:pt x="361381" y="313112"/>
                  </a:lnTo>
                  <a:lnTo>
                    <a:pt x="315954" y="269133"/>
                  </a:lnTo>
                  <a:lnTo>
                    <a:pt x="309879" y="243839"/>
                  </a:lnTo>
                  <a:lnTo>
                    <a:pt x="315954" y="218911"/>
                  </a:lnTo>
                  <a:lnTo>
                    <a:pt x="361381" y="175126"/>
                  </a:lnTo>
                  <a:lnTo>
                    <a:pt x="398621" y="157162"/>
                  </a:lnTo>
                  <a:lnTo>
                    <a:pt x="444135" y="142413"/>
                  </a:lnTo>
                  <a:lnTo>
                    <a:pt x="496867" y="131325"/>
                  </a:lnTo>
                  <a:lnTo>
                    <a:pt x="555761" y="124345"/>
                  </a:lnTo>
                  <a:lnTo>
                    <a:pt x="619759" y="121919"/>
                  </a:lnTo>
                  <a:close/>
                </a:path>
                <a:path w="1242059" h="488950">
                  <a:moveTo>
                    <a:pt x="0" y="0"/>
                  </a:moveTo>
                  <a:lnTo>
                    <a:pt x="0" y="0"/>
                  </a:lnTo>
                </a:path>
                <a:path w="1242059" h="488950">
                  <a:moveTo>
                    <a:pt x="1242059" y="488950"/>
                  </a:moveTo>
                  <a:lnTo>
                    <a:pt x="1242059" y="48895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5250179" y="2608580"/>
              <a:ext cx="1240790" cy="488950"/>
            </a:xfrm>
            <a:custGeom>
              <a:avLst/>
              <a:gdLst/>
              <a:ahLst/>
              <a:cxnLst/>
              <a:rect l="l" t="t" r="r" b="b"/>
              <a:pathLst>
                <a:path w="1240789" h="488950">
                  <a:moveTo>
                    <a:pt x="621030" y="0"/>
                  </a:moveTo>
                  <a:lnTo>
                    <a:pt x="492760" y="5080"/>
                  </a:lnTo>
                  <a:lnTo>
                    <a:pt x="375920" y="19050"/>
                  </a:lnTo>
                  <a:lnTo>
                    <a:pt x="269240" y="40640"/>
                  </a:lnTo>
                  <a:lnTo>
                    <a:pt x="223520" y="54610"/>
                  </a:lnTo>
                  <a:lnTo>
                    <a:pt x="179070" y="69850"/>
                  </a:lnTo>
                  <a:lnTo>
                    <a:pt x="139700" y="87630"/>
                  </a:lnTo>
                  <a:lnTo>
                    <a:pt x="104140" y="106680"/>
                  </a:lnTo>
                  <a:lnTo>
                    <a:pt x="48260" y="147320"/>
                  </a:lnTo>
                  <a:lnTo>
                    <a:pt x="20320" y="182880"/>
                  </a:lnTo>
                  <a:lnTo>
                    <a:pt x="12700" y="194310"/>
                  </a:lnTo>
                  <a:lnTo>
                    <a:pt x="7620" y="207010"/>
                  </a:lnTo>
                  <a:lnTo>
                    <a:pt x="3810" y="219710"/>
                  </a:lnTo>
                  <a:lnTo>
                    <a:pt x="1270" y="231140"/>
                  </a:lnTo>
                  <a:lnTo>
                    <a:pt x="0" y="245110"/>
                  </a:lnTo>
                  <a:lnTo>
                    <a:pt x="1270" y="257810"/>
                  </a:lnTo>
                  <a:lnTo>
                    <a:pt x="3810" y="270510"/>
                  </a:lnTo>
                  <a:lnTo>
                    <a:pt x="7620" y="283210"/>
                  </a:lnTo>
                  <a:lnTo>
                    <a:pt x="12700" y="294640"/>
                  </a:lnTo>
                  <a:lnTo>
                    <a:pt x="20320" y="307340"/>
                  </a:lnTo>
                  <a:lnTo>
                    <a:pt x="26670" y="318770"/>
                  </a:lnTo>
                  <a:lnTo>
                    <a:pt x="73660" y="363220"/>
                  </a:lnTo>
                  <a:lnTo>
                    <a:pt x="139700" y="401320"/>
                  </a:lnTo>
                  <a:lnTo>
                    <a:pt x="179070" y="419100"/>
                  </a:lnTo>
                  <a:lnTo>
                    <a:pt x="223520" y="434340"/>
                  </a:lnTo>
                  <a:lnTo>
                    <a:pt x="269240" y="448310"/>
                  </a:lnTo>
                  <a:lnTo>
                    <a:pt x="375920" y="469900"/>
                  </a:lnTo>
                  <a:lnTo>
                    <a:pt x="492760" y="483870"/>
                  </a:lnTo>
                  <a:lnTo>
                    <a:pt x="621030" y="488950"/>
                  </a:lnTo>
                  <a:lnTo>
                    <a:pt x="748030" y="483870"/>
                  </a:lnTo>
                  <a:lnTo>
                    <a:pt x="866140" y="469900"/>
                  </a:lnTo>
                  <a:lnTo>
                    <a:pt x="972820" y="448310"/>
                  </a:lnTo>
                  <a:lnTo>
                    <a:pt x="1019810" y="434340"/>
                  </a:lnTo>
                  <a:lnTo>
                    <a:pt x="1062990" y="419100"/>
                  </a:lnTo>
                  <a:lnTo>
                    <a:pt x="1102360" y="401320"/>
                  </a:lnTo>
                  <a:lnTo>
                    <a:pt x="1137920" y="383540"/>
                  </a:lnTo>
                  <a:lnTo>
                    <a:pt x="1164590" y="365760"/>
                  </a:lnTo>
                  <a:lnTo>
                    <a:pt x="619760" y="365760"/>
                  </a:lnTo>
                  <a:lnTo>
                    <a:pt x="556260" y="363220"/>
                  </a:lnTo>
                  <a:lnTo>
                    <a:pt x="497840" y="356870"/>
                  </a:lnTo>
                  <a:lnTo>
                    <a:pt x="444500" y="345440"/>
                  </a:lnTo>
                  <a:lnTo>
                    <a:pt x="420370" y="337820"/>
                  </a:lnTo>
                  <a:lnTo>
                    <a:pt x="398780" y="331470"/>
                  </a:lnTo>
                  <a:lnTo>
                    <a:pt x="379730" y="322580"/>
                  </a:lnTo>
                  <a:lnTo>
                    <a:pt x="363220" y="312420"/>
                  </a:lnTo>
                  <a:lnTo>
                    <a:pt x="346710" y="303530"/>
                  </a:lnTo>
                  <a:lnTo>
                    <a:pt x="334010" y="292100"/>
                  </a:lnTo>
                  <a:lnTo>
                    <a:pt x="325120" y="281940"/>
                  </a:lnTo>
                  <a:lnTo>
                    <a:pt x="320040" y="274320"/>
                  </a:lnTo>
                  <a:lnTo>
                    <a:pt x="316230" y="269240"/>
                  </a:lnTo>
                  <a:lnTo>
                    <a:pt x="313690" y="261620"/>
                  </a:lnTo>
                  <a:lnTo>
                    <a:pt x="312420" y="256540"/>
                  </a:lnTo>
                  <a:lnTo>
                    <a:pt x="309880" y="248920"/>
                  </a:lnTo>
                  <a:lnTo>
                    <a:pt x="309880" y="236220"/>
                  </a:lnTo>
                  <a:lnTo>
                    <a:pt x="312420" y="231140"/>
                  </a:lnTo>
                  <a:lnTo>
                    <a:pt x="313690" y="223520"/>
                  </a:lnTo>
                  <a:lnTo>
                    <a:pt x="316230" y="219710"/>
                  </a:lnTo>
                  <a:lnTo>
                    <a:pt x="320040" y="213360"/>
                  </a:lnTo>
                  <a:lnTo>
                    <a:pt x="325120" y="207010"/>
                  </a:lnTo>
                  <a:lnTo>
                    <a:pt x="363220" y="175260"/>
                  </a:lnTo>
                  <a:lnTo>
                    <a:pt x="398780" y="157480"/>
                  </a:lnTo>
                  <a:lnTo>
                    <a:pt x="444500" y="142240"/>
                  </a:lnTo>
                  <a:lnTo>
                    <a:pt x="497840" y="132080"/>
                  </a:lnTo>
                  <a:lnTo>
                    <a:pt x="556260" y="124460"/>
                  </a:lnTo>
                  <a:lnTo>
                    <a:pt x="619760" y="121920"/>
                  </a:lnTo>
                  <a:lnTo>
                    <a:pt x="1160780" y="121920"/>
                  </a:lnTo>
                  <a:lnTo>
                    <a:pt x="1137920" y="106680"/>
                  </a:lnTo>
                  <a:lnTo>
                    <a:pt x="1102360" y="87630"/>
                  </a:lnTo>
                  <a:lnTo>
                    <a:pt x="1062990" y="69850"/>
                  </a:lnTo>
                  <a:lnTo>
                    <a:pt x="1019810" y="54610"/>
                  </a:lnTo>
                  <a:lnTo>
                    <a:pt x="972820" y="40640"/>
                  </a:lnTo>
                  <a:lnTo>
                    <a:pt x="866140" y="19050"/>
                  </a:lnTo>
                  <a:lnTo>
                    <a:pt x="748030" y="5080"/>
                  </a:lnTo>
                  <a:lnTo>
                    <a:pt x="621030" y="0"/>
                  </a:lnTo>
                  <a:close/>
                </a:path>
                <a:path w="1240789" h="488950">
                  <a:moveTo>
                    <a:pt x="1160780" y="121920"/>
                  </a:moveTo>
                  <a:lnTo>
                    <a:pt x="619760" y="121920"/>
                  </a:lnTo>
                  <a:lnTo>
                    <a:pt x="683260" y="124460"/>
                  </a:lnTo>
                  <a:lnTo>
                    <a:pt x="744220" y="132080"/>
                  </a:lnTo>
                  <a:lnTo>
                    <a:pt x="795020" y="142240"/>
                  </a:lnTo>
                  <a:lnTo>
                    <a:pt x="840740" y="157480"/>
                  </a:lnTo>
                  <a:lnTo>
                    <a:pt x="878840" y="175260"/>
                  </a:lnTo>
                  <a:lnTo>
                    <a:pt x="916940" y="207010"/>
                  </a:lnTo>
                  <a:lnTo>
                    <a:pt x="924560" y="219710"/>
                  </a:lnTo>
                  <a:lnTo>
                    <a:pt x="927100" y="223520"/>
                  </a:lnTo>
                  <a:lnTo>
                    <a:pt x="928370" y="231140"/>
                  </a:lnTo>
                  <a:lnTo>
                    <a:pt x="929640" y="236220"/>
                  </a:lnTo>
                  <a:lnTo>
                    <a:pt x="930910" y="243840"/>
                  </a:lnTo>
                  <a:lnTo>
                    <a:pt x="929640" y="248920"/>
                  </a:lnTo>
                  <a:lnTo>
                    <a:pt x="928370" y="256540"/>
                  </a:lnTo>
                  <a:lnTo>
                    <a:pt x="927100" y="261620"/>
                  </a:lnTo>
                  <a:lnTo>
                    <a:pt x="894080" y="303530"/>
                  </a:lnTo>
                  <a:lnTo>
                    <a:pt x="861060" y="322580"/>
                  </a:lnTo>
                  <a:lnTo>
                    <a:pt x="820420" y="337820"/>
                  </a:lnTo>
                  <a:lnTo>
                    <a:pt x="744220" y="356870"/>
                  </a:lnTo>
                  <a:lnTo>
                    <a:pt x="683260" y="363220"/>
                  </a:lnTo>
                  <a:lnTo>
                    <a:pt x="619760" y="365760"/>
                  </a:lnTo>
                  <a:lnTo>
                    <a:pt x="1164590" y="365760"/>
                  </a:lnTo>
                  <a:lnTo>
                    <a:pt x="1214120" y="318770"/>
                  </a:lnTo>
                  <a:lnTo>
                    <a:pt x="1234440" y="283210"/>
                  </a:lnTo>
                  <a:lnTo>
                    <a:pt x="1240790" y="257810"/>
                  </a:lnTo>
                  <a:lnTo>
                    <a:pt x="1240790" y="231140"/>
                  </a:lnTo>
                  <a:lnTo>
                    <a:pt x="1239520" y="219710"/>
                  </a:lnTo>
                  <a:lnTo>
                    <a:pt x="1229360" y="194310"/>
                  </a:lnTo>
                  <a:lnTo>
                    <a:pt x="1221740" y="182880"/>
                  </a:lnTo>
                  <a:lnTo>
                    <a:pt x="1214120" y="170180"/>
                  </a:lnTo>
                  <a:lnTo>
                    <a:pt x="1193800" y="147320"/>
                  </a:lnTo>
                  <a:lnTo>
                    <a:pt x="1168400" y="127000"/>
                  </a:lnTo>
                  <a:lnTo>
                    <a:pt x="1160780" y="121920"/>
                  </a:lnTo>
                  <a:close/>
                </a:path>
              </a:pathLst>
            </a:custGeom>
            <a:solidFill>
              <a:srgbClr val="CC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5251450" y="2608580"/>
              <a:ext cx="1242060" cy="488950"/>
            </a:xfrm>
            <a:custGeom>
              <a:avLst/>
              <a:gdLst/>
              <a:ahLst/>
              <a:cxnLst/>
              <a:rect l="l" t="t" r="r" b="b"/>
              <a:pathLst>
                <a:path w="1242060" h="488950">
                  <a:moveTo>
                    <a:pt x="619760" y="0"/>
                  </a:moveTo>
                  <a:lnTo>
                    <a:pt x="688962" y="1384"/>
                  </a:lnTo>
                  <a:lnTo>
                    <a:pt x="755630" y="5450"/>
                  </a:lnTo>
                  <a:lnTo>
                    <a:pt x="819434" y="12070"/>
                  </a:lnTo>
                  <a:lnTo>
                    <a:pt x="880041" y="21114"/>
                  </a:lnTo>
                  <a:lnTo>
                    <a:pt x="937118" y="32455"/>
                  </a:lnTo>
                  <a:lnTo>
                    <a:pt x="990335" y="45963"/>
                  </a:lnTo>
                  <a:lnTo>
                    <a:pt x="1039360" y="61510"/>
                  </a:lnTo>
                  <a:lnTo>
                    <a:pt x="1083859" y="78968"/>
                  </a:lnTo>
                  <a:lnTo>
                    <a:pt x="1123502" y="98206"/>
                  </a:lnTo>
                  <a:lnTo>
                    <a:pt x="1157957" y="119097"/>
                  </a:lnTo>
                  <a:lnTo>
                    <a:pt x="1209974" y="165323"/>
                  </a:lnTo>
                  <a:lnTo>
                    <a:pt x="1237255" y="216615"/>
                  </a:lnTo>
                  <a:lnTo>
                    <a:pt x="1240789" y="243840"/>
                  </a:lnTo>
                  <a:lnTo>
                    <a:pt x="1237255" y="271080"/>
                  </a:lnTo>
                  <a:lnTo>
                    <a:pt x="1209974" y="322488"/>
                  </a:lnTo>
                  <a:lnTo>
                    <a:pt x="1157957" y="368911"/>
                  </a:lnTo>
                  <a:lnTo>
                    <a:pt x="1123502" y="389920"/>
                  </a:lnTo>
                  <a:lnTo>
                    <a:pt x="1083859" y="409283"/>
                  </a:lnTo>
                  <a:lnTo>
                    <a:pt x="1039360" y="426867"/>
                  </a:lnTo>
                  <a:lnTo>
                    <a:pt x="990335" y="442539"/>
                  </a:lnTo>
                  <a:lnTo>
                    <a:pt x="937118" y="456165"/>
                  </a:lnTo>
                  <a:lnTo>
                    <a:pt x="880041" y="467612"/>
                  </a:lnTo>
                  <a:lnTo>
                    <a:pt x="819434" y="476747"/>
                  </a:lnTo>
                  <a:lnTo>
                    <a:pt x="755630" y="483438"/>
                  </a:lnTo>
                  <a:lnTo>
                    <a:pt x="688962" y="487549"/>
                  </a:lnTo>
                  <a:lnTo>
                    <a:pt x="619760" y="488950"/>
                  </a:lnTo>
                  <a:lnTo>
                    <a:pt x="550574" y="487549"/>
                  </a:lnTo>
                  <a:lnTo>
                    <a:pt x="483950" y="483438"/>
                  </a:lnTo>
                  <a:lnTo>
                    <a:pt x="420217" y="476747"/>
                  </a:lnTo>
                  <a:lnTo>
                    <a:pt x="359701" y="467612"/>
                  </a:lnTo>
                  <a:lnTo>
                    <a:pt x="302730" y="456165"/>
                  </a:lnTo>
                  <a:lnTo>
                    <a:pt x="249631" y="442539"/>
                  </a:lnTo>
                  <a:lnTo>
                    <a:pt x="200731" y="426867"/>
                  </a:lnTo>
                  <a:lnTo>
                    <a:pt x="156358" y="409283"/>
                  </a:lnTo>
                  <a:lnTo>
                    <a:pt x="116840" y="389920"/>
                  </a:lnTo>
                  <a:lnTo>
                    <a:pt x="82502" y="368911"/>
                  </a:lnTo>
                  <a:lnTo>
                    <a:pt x="30683" y="322488"/>
                  </a:lnTo>
                  <a:lnTo>
                    <a:pt x="3518" y="271080"/>
                  </a:lnTo>
                  <a:lnTo>
                    <a:pt x="0" y="243840"/>
                  </a:lnTo>
                  <a:lnTo>
                    <a:pt x="3518" y="216615"/>
                  </a:lnTo>
                  <a:lnTo>
                    <a:pt x="30683" y="165323"/>
                  </a:lnTo>
                  <a:lnTo>
                    <a:pt x="82502" y="119097"/>
                  </a:lnTo>
                  <a:lnTo>
                    <a:pt x="116839" y="98206"/>
                  </a:lnTo>
                  <a:lnTo>
                    <a:pt x="156358" y="78968"/>
                  </a:lnTo>
                  <a:lnTo>
                    <a:pt x="200731" y="61510"/>
                  </a:lnTo>
                  <a:lnTo>
                    <a:pt x="249631" y="45963"/>
                  </a:lnTo>
                  <a:lnTo>
                    <a:pt x="302730" y="32455"/>
                  </a:lnTo>
                  <a:lnTo>
                    <a:pt x="359701" y="21114"/>
                  </a:lnTo>
                  <a:lnTo>
                    <a:pt x="420217" y="12070"/>
                  </a:lnTo>
                  <a:lnTo>
                    <a:pt x="483950" y="5450"/>
                  </a:lnTo>
                  <a:lnTo>
                    <a:pt x="550574" y="1384"/>
                  </a:lnTo>
                  <a:lnTo>
                    <a:pt x="619760" y="0"/>
                  </a:lnTo>
                  <a:close/>
                </a:path>
                <a:path w="1242060" h="488950">
                  <a:moveTo>
                    <a:pt x="619760" y="121920"/>
                  </a:moveTo>
                  <a:lnTo>
                    <a:pt x="683393" y="124293"/>
                  </a:lnTo>
                  <a:lnTo>
                    <a:pt x="742116" y="131147"/>
                  </a:lnTo>
                  <a:lnTo>
                    <a:pt x="794826" y="142078"/>
                  </a:lnTo>
                  <a:lnTo>
                    <a:pt x="840422" y="156686"/>
                  </a:lnTo>
                  <a:lnTo>
                    <a:pt x="877803" y="174567"/>
                  </a:lnTo>
                  <a:lnTo>
                    <a:pt x="923513" y="218546"/>
                  </a:lnTo>
                  <a:lnTo>
                    <a:pt x="929639" y="243840"/>
                  </a:lnTo>
                  <a:lnTo>
                    <a:pt x="923513" y="268768"/>
                  </a:lnTo>
                  <a:lnTo>
                    <a:pt x="877803" y="312553"/>
                  </a:lnTo>
                  <a:lnTo>
                    <a:pt x="840422" y="330517"/>
                  </a:lnTo>
                  <a:lnTo>
                    <a:pt x="794826" y="345266"/>
                  </a:lnTo>
                  <a:lnTo>
                    <a:pt x="742116" y="356354"/>
                  </a:lnTo>
                  <a:lnTo>
                    <a:pt x="683393" y="363334"/>
                  </a:lnTo>
                  <a:lnTo>
                    <a:pt x="619760" y="365760"/>
                  </a:lnTo>
                  <a:lnTo>
                    <a:pt x="555761" y="363334"/>
                  </a:lnTo>
                  <a:lnTo>
                    <a:pt x="496867" y="356354"/>
                  </a:lnTo>
                  <a:lnTo>
                    <a:pt x="444135" y="345266"/>
                  </a:lnTo>
                  <a:lnTo>
                    <a:pt x="398621" y="330517"/>
                  </a:lnTo>
                  <a:lnTo>
                    <a:pt x="361381" y="312553"/>
                  </a:lnTo>
                  <a:lnTo>
                    <a:pt x="315954" y="268768"/>
                  </a:lnTo>
                  <a:lnTo>
                    <a:pt x="309879" y="243840"/>
                  </a:lnTo>
                  <a:lnTo>
                    <a:pt x="315954" y="218546"/>
                  </a:lnTo>
                  <a:lnTo>
                    <a:pt x="361381" y="174567"/>
                  </a:lnTo>
                  <a:lnTo>
                    <a:pt x="398621" y="156686"/>
                  </a:lnTo>
                  <a:lnTo>
                    <a:pt x="444135" y="142078"/>
                  </a:lnTo>
                  <a:lnTo>
                    <a:pt x="496867" y="131147"/>
                  </a:lnTo>
                  <a:lnTo>
                    <a:pt x="555761" y="124293"/>
                  </a:lnTo>
                  <a:lnTo>
                    <a:pt x="619760" y="121920"/>
                  </a:lnTo>
                  <a:close/>
                </a:path>
                <a:path w="1242060" h="488950">
                  <a:moveTo>
                    <a:pt x="0" y="0"/>
                  </a:moveTo>
                  <a:lnTo>
                    <a:pt x="0" y="0"/>
                  </a:lnTo>
                </a:path>
                <a:path w="1242060" h="488950">
                  <a:moveTo>
                    <a:pt x="1242060" y="488950"/>
                  </a:moveTo>
                  <a:lnTo>
                    <a:pt x="1242060" y="48895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6492240" y="2540000"/>
              <a:ext cx="1242060" cy="557530"/>
            </a:xfrm>
            <a:custGeom>
              <a:avLst/>
              <a:gdLst/>
              <a:ahLst/>
              <a:cxnLst/>
              <a:rect l="l" t="t" r="r" b="b"/>
              <a:pathLst>
                <a:path w="1242059" h="557530">
                  <a:moveTo>
                    <a:pt x="621030" y="0"/>
                  </a:moveTo>
                  <a:lnTo>
                    <a:pt x="492760" y="7620"/>
                  </a:lnTo>
                  <a:lnTo>
                    <a:pt x="374650" y="22860"/>
                  </a:lnTo>
                  <a:lnTo>
                    <a:pt x="321310" y="34289"/>
                  </a:lnTo>
                  <a:lnTo>
                    <a:pt x="269239" y="48260"/>
                  </a:lnTo>
                  <a:lnTo>
                    <a:pt x="222250" y="63500"/>
                  </a:lnTo>
                  <a:lnTo>
                    <a:pt x="179069" y="81279"/>
                  </a:lnTo>
                  <a:lnTo>
                    <a:pt x="138430" y="101600"/>
                  </a:lnTo>
                  <a:lnTo>
                    <a:pt x="104139" y="121920"/>
                  </a:lnTo>
                  <a:lnTo>
                    <a:pt x="73660" y="146050"/>
                  </a:lnTo>
                  <a:lnTo>
                    <a:pt x="26669" y="195579"/>
                  </a:lnTo>
                  <a:lnTo>
                    <a:pt x="6350" y="236220"/>
                  </a:lnTo>
                  <a:lnTo>
                    <a:pt x="0" y="279400"/>
                  </a:lnTo>
                  <a:lnTo>
                    <a:pt x="1270" y="294639"/>
                  </a:lnTo>
                  <a:lnTo>
                    <a:pt x="19050" y="350520"/>
                  </a:lnTo>
                  <a:lnTo>
                    <a:pt x="48260" y="388620"/>
                  </a:lnTo>
                  <a:lnTo>
                    <a:pt x="104139" y="436879"/>
                  </a:lnTo>
                  <a:lnTo>
                    <a:pt x="138430" y="457200"/>
                  </a:lnTo>
                  <a:lnTo>
                    <a:pt x="179069" y="477520"/>
                  </a:lnTo>
                  <a:lnTo>
                    <a:pt x="222250" y="495300"/>
                  </a:lnTo>
                  <a:lnTo>
                    <a:pt x="269239" y="510539"/>
                  </a:lnTo>
                  <a:lnTo>
                    <a:pt x="321310" y="524510"/>
                  </a:lnTo>
                  <a:lnTo>
                    <a:pt x="374650" y="535939"/>
                  </a:lnTo>
                  <a:lnTo>
                    <a:pt x="492760" y="552450"/>
                  </a:lnTo>
                  <a:lnTo>
                    <a:pt x="621030" y="557529"/>
                  </a:lnTo>
                  <a:lnTo>
                    <a:pt x="748030" y="552450"/>
                  </a:lnTo>
                  <a:lnTo>
                    <a:pt x="866139" y="535939"/>
                  </a:lnTo>
                  <a:lnTo>
                    <a:pt x="920750" y="524510"/>
                  </a:lnTo>
                  <a:lnTo>
                    <a:pt x="971550" y="510539"/>
                  </a:lnTo>
                  <a:lnTo>
                    <a:pt x="1019810" y="495300"/>
                  </a:lnTo>
                  <a:lnTo>
                    <a:pt x="1064260" y="477520"/>
                  </a:lnTo>
                  <a:lnTo>
                    <a:pt x="1102360" y="457200"/>
                  </a:lnTo>
                  <a:lnTo>
                    <a:pt x="1137919" y="436879"/>
                  </a:lnTo>
                  <a:lnTo>
                    <a:pt x="1163320" y="417829"/>
                  </a:lnTo>
                  <a:lnTo>
                    <a:pt x="619760" y="417829"/>
                  </a:lnTo>
                  <a:lnTo>
                    <a:pt x="556260" y="415289"/>
                  </a:lnTo>
                  <a:lnTo>
                    <a:pt x="497839" y="406400"/>
                  </a:lnTo>
                  <a:lnTo>
                    <a:pt x="469900" y="401320"/>
                  </a:lnTo>
                  <a:lnTo>
                    <a:pt x="444500" y="393700"/>
                  </a:lnTo>
                  <a:lnTo>
                    <a:pt x="420369" y="387350"/>
                  </a:lnTo>
                  <a:lnTo>
                    <a:pt x="379730" y="368300"/>
                  </a:lnTo>
                  <a:lnTo>
                    <a:pt x="346710" y="346710"/>
                  </a:lnTo>
                  <a:lnTo>
                    <a:pt x="318769" y="314960"/>
                  </a:lnTo>
                  <a:lnTo>
                    <a:pt x="314960" y="300989"/>
                  </a:lnTo>
                  <a:lnTo>
                    <a:pt x="311150" y="292100"/>
                  </a:lnTo>
                  <a:lnTo>
                    <a:pt x="309880" y="287020"/>
                  </a:lnTo>
                  <a:lnTo>
                    <a:pt x="309880" y="271779"/>
                  </a:lnTo>
                  <a:lnTo>
                    <a:pt x="311150" y="265429"/>
                  </a:lnTo>
                  <a:lnTo>
                    <a:pt x="314960" y="257810"/>
                  </a:lnTo>
                  <a:lnTo>
                    <a:pt x="316230" y="251460"/>
                  </a:lnTo>
                  <a:lnTo>
                    <a:pt x="346710" y="212089"/>
                  </a:lnTo>
                  <a:lnTo>
                    <a:pt x="379730" y="190500"/>
                  </a:lnTo>
                  <a:lnTo>
                    <a:pt x="420369" y="171450"/>
                  </a:lnTo>
                  <a:lnTo>
                    <a:pt x="469900" y="157479"/>
                  </a:lnTo>
                  <a:lnTo>
                    <a:pt x="556260" y="143510"/>
                  </a:lnTo>
                  <a:lnTo>
                    <a:pt x="619760" y="139700"/>
                  </a:lnTo>
                  <a:lnTo>
                    <a:pt x="1160378" y="139700"/>
                  </a:lnTo>
                  <a:lnTo>
                    <a:pt x="1137919" y="121920"/>
                  </a:lnTo>
                  <a:lnTo>
                    <a:pt x="1102360" y="101600"/>
                  </a:lnTo>
                  <a:lnTo>
                    <a:pt x="1064260" y="81279"/>
                  </a:lnTo>
                  <a:lnTo>
                    <a:pt x="1019810" y="63500"/>
                  </a:lnTo>
                  <a:lnTo>
                    <a:pt x="971550" y="48260"/>
                  </a:lnTo>
                  <a:lnTo>
                    <a:pt x="920750" y="34289"/>
                  </a:lnTo>
                  <a:lnTo>
                    <a:pt x="866139" y="22860"/>
                  </a:lnTo>
                  <a:lnTo>
                    <a:pt x="748030" y="7620"/>
                  </a:lnTo>
                  <a:lnTo>
                    <a:pt x="621030" y="0"/>
                  </a:lnTo>
                  <a:close/>
                </a:path>
                <a:path w="1242059" h="557530">
                  <a:moveTo>
                    <a:pt x="1160378" y="139700"/>
                  </a:moveTo>
                  <a:lnTo>
                    <a:pt x="619760" y="139700"/>
                  </a:lnTo>
                  <a:lnTo>
                    <a:pt x="683260" y="143510"/>
                  </a:lnTo>
                  <a:lnTo>
                    <a:pt x="742950" y="151129"/>
                  </a:lnTo>
                  <a:lnTo>
                    <a:pt x="795019" y="163829"/>
                  </a:lnTo>
                  <a:lnTo>
                    <a:pt x="840739" y="180339"/>
                  </a:lnTo>
                  <a:lnTo>
                    <a:pt x="878839" y="200660"/>
                  </a:lnTo>
                  <a:lnTo>
                    <a:pt x="916939" y="237489"/>
                  </a:lnTo>
                  <a:lnTo>
                    <a:pt x="928369" y="265429"/>
                  </a:lnTo>
                  <a:lnTo>
                    <a:pt x="929639" y="271779"/>
                  </a:lnTo>
                  <a:lnTo>
                    <a:pt x="930910" y="279400"/>
                  </a:lnTo>
                  <a:lnTo>
                    <a:pt x="929639" y="287020"/>
                  </a:lnTo>
                  <a:lnTo>
                    <a:pt x="928369" y="292100"/>
                  </a:lnTo>
                  <a:lnTo>
                    <a:pt x="927100" y="300989"/>
                  </a:lnTo>
                  <a:lnTo>
                    <a:pt x="906780" y="334010"/>
                  </a:lnTo>
                  <a:lnTo>
                    <a:pt x="861060" y="368300"/>
                  </a:lnTo>
                  <a:lnTo>
                    <a:pt x="819150" y="387350"/>
                  </a:lnTo>
                  <a:lnTo>
                    <a:pt x="795019" y="393700"/>
                  </a:lnTo>
                  <a:lnTo>
                    <a:pt x="769619" y="401320"/>
                  </a:lnTo>
                  <a:lnTo>
                    <a:pt x="742950" y="406400"/>
                  </a:lnTo>
                  <a:lnTo>
                    <a:pt x="683260" y="415289"/>
                  </a:lnTo>
                  <a:lnTo>
                    <a:pt x="619760" y="417829"/>
                  </a:lnTo>
                  <a:lnTo>
                    <a:pt x="1163320" y="417829"/>
                  </a:lnTo>
                  <a:lnTo>
                    <a:pt x="1193800" y="388620"/>
                  </a:lnTo>
                  <a:lnTo>
                    <a:pt x="1221739" y="350520"/>
                  </a:lnTo>
                  <a:lnTo>
                    <a:pt x="1242060" y="294639"/>
                  </a:lnTo>
                  <a:lnTo>
                    <a:pt x="1242060" y="264160"/>
                  </a:lnTo>
                  <a:lnTo>
                    <a:pt x="1229360" y="222250"/>
                  </a:lnTo>
                  <a:lnTo>
                    <a:pt x="1193800" y="170179"/>
                  </a:lnTo>
                  <a:lnTo>
                    <a:pt x="1168400" y="146050"/>
                  </a:lnTo>
                  <a:lnTo>
                    <a:pt x="1160378" y="139700"/>
                  </a:lnTo>
                  <a:close/>
                </a:path>
              </a:pathLst>
            </a:custGeom>
            <a:solidFill>
              <a:srgbClr val="CC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6493509" y="2541269"/>
              <a:ext cx="1240790" cy="556260"/>
            </a:xfrm>
            <a:custGeom>
              <a:avLst/>
              <a:gdLst/>
              <a:ahLst/>
              <a:cxnLst/>
              <a:rect l="l" t="t" r="r" b="b"/>
              <a:pathLst>
                <a:path w="1240790" h="556260">
                  <a:moveTo>
                    <a:pt x="619760" y="0"/>
                  </a:moveTo>
                  <a:lnTo>
                    <a:pt x="684707" y="1393"/>
                  </a:lnTo>
                  <a:lnTo>
                    <a:pt x="747447" y="5491"/>
                  </a:lnTo>
                  <a:lnTo>
                    <a:pt x="807704" y="12172"/>
                  </a:lnTo>
                  <a:lnTo>
                    <a:pt x="865207" y="21312"/>
                  </a:lnTo>
                  <a:lnTo>
                    <a:pt x="919681" y="32788"/>
                  </a:lnTo>
                  <a:lnTo>
                    <a:pt x="970852" y="46479"/>
                  </a:lnTo>
                  <a:lnTo>
                    <a:pt x="1018449" y="62260"/>
                  </a:lnTo>
                  <a:lnTo>
                    <a:pt x="1062196" y="80010"/>
                  </a:lnTo>
                  <a:lnTo>
                    <a:pt x="1101820" y="99605"/>
                  </a:lnTo>
                  <a:lnTo>
                    <a:pt x="1137049" y="120922"/>
                  </a:lnTo>
                  <a:lnTo>
                    <a:pt x="1167608" y="143840"/>
                  </a:lnTo>
                  <a:lnTo>
                    <a:pt x="1213624" y="193984"/>
                  </a:lnTo>
                  <a:lnTo>
                    <a:pt x="1237680" y="249054"/>
                  </a:lnTo>
                  <a:lnTo>
                    <a:pt x="1240789" y="278129"/>
                  </a:lnTo>
                  <a:lnTo>
                    <a:pt x="1237680" y="306981"/>
                  </a:lnTo>
                  <a:lnTo>
                    <a:pt x="1213624" y="361686"/>
                  </a:lnTo>
                  <a:lnTo>
                    <a:pt x="1167608" y="411562"/>
                  </a:lnTo>
                  <a:lnTo>
                    <a:pt x="1137049" y="434377"/>
                  </a:lnTo>
                  <a:lnTo>
                    <a:pt x="1101820" y="455610"/>
                  </a:lnTo>
                  <a:lnTo>
                    <a:pt x="1062196" y="475138"/>
                  </a:lnTo>
                  <a:lnTo>
                    <a:pt x="1018449" y="492835"/>
                  </a:lnTo>
                  <a:lnTo>
                    <a:pt x="970852" y="508577"/>
                  </a:lnTo>
                  <a:lnTo>
                    <a:pt x="919681" y="522240"/>
                  </a:lnTo>
                  <a:lnTo>
                    <a:pt x="865207" y="533697"/>
                  </a:lnTo>
                  <a:lnTo>
                    <a:pt x="807704" y="542826"/>
                  </a:lnTo>
                  <a:lnTo>
                    <a:pt x="747447" y="549500"/>
                  </a:lnTo>
                  <a:lnTo>
                    <a:pt x="684707" y="553596"/>
                  </a:lnTo>
                  <a:lnTo>
                    <a:pt x="619760" y="554989"/>
                  </a:lnTo>
                  <a:lnTo>
                    <a:pt x="554826" y="553596"/>
                  </a:lnTo>
                  <a:lnTo>
                    <a:pt x="492127" y="549500"/>
                  </a:lnTo>
                  <a:lnTo>
                    <a:pt x="431932" y="542826"/>
                  </a:lnTo>
                  <a:lnTo>
                    <a:pt x="374511" y="533697"/>
                  </a:lnTo>
                  <a:lnTo>
                    <a:pt x="320133" y="522240"/>
                  </a:lnTo>
                  <a:lnTo>
                    <a:pt x="269068" y="508577"/>
                  </a:lnTo>
                  <a:lnTo>
                    <a:pt x="221587" y="492835"/>
                  </a:lnTo>
                  <a:lnTo>
                    <a:pt x="177958" y="475138"/>
                  </a:lnTo>
                  <a:lnTo>
                    <a:pt x="138452" y="455610"/>
                  </a:lnTo>
                  <a:lnTo>
                    <a:pt x="103338" y="434377"/>
                  </a:lnTo>
                  <a:lnTo>
                    <a:pt x="47367" y="387290"/>
                  </a:lnTo>
                  <a:lnTo>
                    <a:pt x="12201" y="334875"/>
                  </a:lnTo>
                  <a:lnTo>
                    <a:pt x="0" y="278129"/>
                  </a:lnTo>
                  <a:lnTo>
                    <a:pt x="3095" y="249054"/>
                  </a:lnTo>
                  <a:lnTo>
                    <a:pt x="27048" y="193984"/>
                  </a:lnTo>
                  <a:lnTo>
                    <a:pt x="72887" y="143840"/>
                  </a:lnTo>
                  <a:lnTo>
                    <a:pt x="103338" y="120922"/>
                  </a:lnTo>
                  <a:lnTo>
                    <a:pt x="138452" y="99605"/>
                  </a:lnTo>
                  <a:lnTo>
                    <a:pt x="177958" y="80010"/>
                  </a:lnTo>
                  <a:lnTo>
                    <a:pt x="221587" y="62260"/>
                  </a:lnTo>
                  <a:lnTo>
                    <a:pt x="269068" y="46479"/>
                  </a:lnTo>
                  <a:lnTo>
                    <a:pt x="320133" y="32788"/>
                  </a:lnTo>
                  <a:lnTo>
                    <a:pt x="374511" y="21312"/>
                  </a:lnTo>
                  <a:lnTo>
                    <a:pt x="431932" y="12172"/>
                  </a:lnTo>
                  <a:lnTo>
                    <a:pt x="492127" y="5491"/>
                  </a:lnTo>
                  <a:lnTo>
                    <a:pt x="554826" y="1393"/>
                  </a:lnTo>
                  <a:lnTo>
                    <a:pt x="619760" y="0"/>
                  </a:lnTo>
                  <a:close/>
                </a:path>
                <a:path w="1240790" h="556260">
                  <a:moveTo>
                    <a:pt x="619760" y="138429"/>
                  </a:moveTo>
                  <a:lnTo>
                    <a:pt x="683393" y="141203"/>
                  </a:lnTo>
                  <a:lnTo>
                    <a:pt x="742116" y="149185"/>
                  </a:lnTo>
                  <a:lnTo>
                    <a:pt x="794826" y="161870"/>
                  </a:lnTo>
                  <a:lnTo>
                    <a:pt x="840422" y="178752"/>
                  </a:lnTo>
                  <a:lnTo>
                    <a:pt x="877803" y="199325"/>
                  </a:lnTo>
                  <a:lnTo>
                    <a:pt x="923513" y="249520"/>
                  </a:lnTo>
                  <a:lnTo>
                    <a:pt x="929639" y="278129"/>
                  </a:lnTo>
                  <a:lnTo>
                    <a:pt x="923513" y="306320"/>
                  </a:lnTo>
                  <a:lnTo>
                    <a:pt x="877803" y="355974"/>
                  </a:lnTo>
                  <a:lnTo>
                    <a:pt x="840422" y="376396"/>
                  </a:lnTo>
                  <a:lnTo>
                    <a:pt x="794826" y="393186"/>
                  </a:lnTo>
                  <a:lnTo>
                    <a:pt x="742116" y="405824"/>
                  </a:lnTo>
                  <a:lnTo>
                    <a:pt x="683393" y="413789"/>
                  </a:lnTo>
                  <a:lnTo>
                    <a:pt x="619760" y="416559"/>
                  </a:lnTo>
                  <a:lnTo>
                    <a:pt x="555761" y="413789"/>
                  </a:lnTo>
                  <a:lnTo>
                    <a:pt x="496867" y="405824"/>
                  </a:lnTo>
                  <a:lnTo>
                    <a:pt x="444135" y="393186"/>
                  </a:lnTo>
                  <a:lnTo>
                    <a:pt x="398621" y="376396"/>
                  </a:lnTo>
                  <a:lnTo>
                    <a:pt x="361381" y="355974"/>
                  </a:lnTo>
                  <a:lnTo>
                    <a:pt x="315954" y="306320"/>
                  </a:lnTo>
                  <a:lnTo>
                    <a:pt x="309880" y="278129"/>
                  </a:lnTo>
                  <a:lnTo>
                    <a:pt x="315954" y="249520"/>
                  </a:lnTo>
                  <a:lnTo>
                    <a:pt x="361381" y="199325"/>
                  </a:lnTo>
                  <a:lnTo>
                    <a:pt x="398621" y="178752"/>
                  </a:lnTo>
                  <a:lnTo>
                    <a:pt x="444135" y="161870"/>
                  </a:lnTo>
                  <a:lnTo>
                    <a:pt x="496867" y="149185"/>
                  </a:lnTo>
                  <a:lnTo>
                    <a:pt x="555761" y="141203"/>
                  </a:lnTo>
                  <a:lnTo>
                    <a:pt x="619760" y="138429"/>
                  </a:lnTo>
                  <a:close/>
                </a:path>
                <a:path w="1240790" h="556260">
                  <a:moveTo>
                    <a:pt x="0" y="0"/>
                  </a:moveTo>
                  <a:lnTo>
                    <a:pt x="0" y="0"/>
                  </a:lnTo>
                </a:path>
                <a:path w="1240790" h="556260">
                  <a:moveTo>
                    <a:pt x="1240789" y="556259"/>
                  </a:moveTo>
                  <a:lnTo>
                    <a:pt x="1240789" y="55625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6229350" y="1962150"/>
              <a:ext cx="1242060" cy="488950"/>
            </a:xfrm>
            <a:custGeom>
              <a:avLst/>
              <a:gdLst/>
              <a:ahLst/>
              <a:cxnLst/>
              <a:rect l="l" t="t" r="r" b="b"/>
              <a:pathLst>
                <a:path w="1242059" h="488950">
                  <a:moveTo>
                    <a:pt x="621029" y="0"/>
                  </a:moveTo>
                  <a:lnTo>
                    <a:pt x="492759" y="5079"/>
                  </a:lnTo>
                  <a:lnTo>
                    <a:pt x="375920" y="19050"/>
                  </a:lnTo>
                  <a:lnTo>
                    <a:pt x="270510" y="40639"/>
                  </a:lnTo>
                  <a:lnTo>
                    <a:pt x="222250" y="54610"/>
                  </a:lnTo>
                  <a:lnTo>
                    <a:pt x="179070" y="69850"/>
                  </a:lnTo>
                  <a:lnTo>
                    <a:pt x="139700" y="87629"/>
                  </a:lnTo>
                  <a:lnTo>
                    <a:pt x="104139" y="106679"/>
                  </a:lnTo>
                  <a:lnTo>
                    <a:pt x="48260" y="146050"/>
                  </a:lnTo>
                  <a:lnTo>
                    <a:pt x="19050" y="182879"/>
                  </a:lnTo>
                  <a:lnTo>
                    <a:pt x="3810" y="218439"/>
                  </a:lnTo>
                  <a:lnTo>
                    <a:pt x="0" y="245110"/>
                  </a:lnTo>
                  <a:lnTo>
                    <a:pt x="1270" y="257810"/>
                  </a:lnTo>
                  <a:lnTo>
                    <a:pt x="12700" y="294639"/>
                  </a:lnTo>
                  <a:lnTo>
                    <a:pt x="48260" y="341629"/>
                  </a:lnTo>
                  <a:lnTo>
                    <a:pt x="104139" y="382270"/>
                  </a:lnTo>
                  <a:lnTo>
                    <a:pt x="139700" y="400050"/>
                  </a:lnTo>
                  <a:lnTo>
                    <a:pt x="179070" y="419100"/>
                  </a:lnTo>
                  <a:lnTo>
                    <a:pt x="222250" y="434339"/>
                  </a:lnTo>
                  <a:lnTo>
                    <a:pt x="270510" y="448310"/>
                  </a:lnTo>
                  <a:lnTo>
                    <a:pt x="375920" y="469900"/>
                  </a:lnTo>
                  <a:lnTo>
                    <a:pt x="492759" y="483870"/>
                  </a:lnTo>
                  <a:lnTo>
                    <a:pt x="621029" y="488950"/>
                  </a:lnTo>
                  <a:lnTo>
                    <a:pt x="749300" y="483870"/>
                  </a:lnTo>
                  <a:lnTo>
                    <a:pt x="866140" y="469900"/>
                  </a:lnTo>
                  <a:lnTo>
                    <a:pt x="971550" y="448310"/>
                  </a:lnTo>
                  <a:lnTo>
                    <a:pt x="1019809" y="434339"/>
                  </a:lnTo>
                  <a:lnTo>
                    <a:pt x="1062990" y="419100"/>
                  </a:lnTo>
                  <a:lnTo>
                    <a:pt x="1102359" y="400050"/>
                  </a:lnTo>
                  <a:lnTo>
                    <a:pt x="1137920" y="382270"/>
                  </a:lnTo>
                  <a:lnTo>
                    <a:pt x="1162684" y="365760"/>
                  </a:lnTo>
                  <a:lnTo>
                    <a:pt x="621029" y="365760"/>
                  </a:lnTo>
                  <a:lnTo>
                    <a:pt x="556259" y="361950"/>
                  </a:lnTo>
                  <a:lnTo>
                    <a:pt x="497840" y="356870"/>
                  </a:lnTo>
                  <a:lnTo>
                    <a:pt x="445770" y="345439"/>
                  </a:lnTo>
                  <a:lnTo>
                    <a:pt x="400050" y="331470"/>
                  </a:lnTo>
                  <a:lnTo>
                    <a:pt x="361950" y="313689"/>
                  </a:lnTo>
                  <a:lnTo>
                    <a:pt x="323850" y="280670"/>
                  </a:lnTo>
                  <a:lnTo>
                    <a:pt x="311150" y="250189"/>
                  </a:lnTo>
                  <a:lnTo>
                    <a:pt x="311150" y="237489"/>
                  </a:lnTo>
                  <a:lnTo>
                    <a:pt x="313690" y="224789"/>
                  </a:lnTo>
                  <a:lnTo>
                    <a:pt x="316229" y="218439"/>
                  </a:lnTo>
                  <a:lnTo>
                    <a:pt x="320040" y="213360"/>
                  </a:lnTo>
                  <a:lnTo>
                    <a:pt x="323850" y="207010"/>
                  </a:lnTo>
                  <a:lnTo>
                    <a:pt x="361950" y="175260"/>
                  </a:lnTo>
                  <a:lnTo>
                    <a:pt x="400050" y="157479"/>
                  </a:lnTo>
                  <a:lnTo>
                    <a:pt x="445770" y="142239"/>
                  </a:lnTo>
                  <a:lnTo>
                    <a:pt x="497840" y="132079"/>
                  </a:lnTo>
                  <a:lnTo>
                    <a:pt x="556259" y="124460"/>
                  </a:lnTo>
                  <a:lnTo>
                    <a:pt x="621029" y="120650"/>
                  </a:lnTo>
                  <a:lnTo>
                    <a:pt x="1158875" y="120650"/>
                  </a:lnTo>
                  <a:lnTo>
                    <a:pt x="1137920" y="106679"/>
                  </a:lnTo>
                  <a:lnTo>
                    <a:pt x="1102359" y="87629"/>
                  </a:lnTo>
                  <a:lnTo>
                    <a:pt x="1062990" y="69850"/>
                  </a:lnTo>
                  <a:lnTo>
                    <a:pt x="1019809" y="54610"/>
                  </a:lnTo>
                  <a:lnTo>
                    <a:pt x="971550" y="40639"/>
                  </a:lnTo>
                  <a:lnTo>
                    <a:pt x="866140" y="19050"/>
                  </a:lnTo>
                  <a:lnTo>
                    <a:pt x="749300" y="5079"/>
                  </a:lnTo>
                  <a:lnTo>
                    <a:pt x="621029" y="0"/>
                  </a:lnTo>
                  <a:close/>
                </a:path>
                <a:path w="1242059" h="488950">
                  <a:moveTo>
                    <a:pt x="1158875" y="120650"/>
                  </a:moveTo>
                  <a:lnTo>
                    <a:pt x="621029" y="120650"/>
                  </a:lnTo>
                  <a:lnTo>
                    <a:pt x="684529" y="124460"/>
                  </a:lnTo>
                  <a:lnTo>
                    <a:pt x="742950" y="132079"/>
                  </a:lnTo>
                  <a:lnTo>
                    <a:pt x="796290" y="142239"/>
                  </a:lnTo>
                  <a:lnTo>
                    <a:pt x="842009" y="157479"/>
                  </a:lnTo>
                  <a:lnTo>
                    <a:pt x="861059" y="165100"/>
                  </a:lnTo>
                  <a:lnTo>
                    <a:pt x="878840" y="175260"/>
                  </a:lnTo>
                  <a:lnTo>
                    <a:pt x="895350" y="184150"/>
                  </a:lnTo>
                  <a:lnTo>
                    <a:pt x="908050" y="195579"/>
                  </a:lnTo>
                  <a:lnTo>
                    <a:pt x="916940" y="207010"/>
                  </a:lnTo>
                  <a:lnTo>
                    <a:pt x="922020" y="213360"/>
                  </a:lnTo>
                  <a:lnTo>
                    <a:pt x="924559" y="218439"/>
                  </a:lnTo>
                  <a:lnTo>
                    <a:pt x="929640" y="231139"/>
                  </a:lnTo>
                  <a:lnTo>
                    <a:pt x="930909" y="237489"/>
                  </a:lnTo>
                  <a:lnTo>
                    <a:pt x="930909" y="250189"/>
                  </a:lnTo>
                  <a:lnTo>
                    <a:pt x="929640" y="256539"/>
                  </a:lnTo>
                  <a:lnTo>
                    <a:pt x="922020" y="275589"/>
                  </a:lnTo>
                  <a:lnTo>
                    <a:pt x="916940" y="280670"/>
                  </a:lnTo>
                  <a:lnTo>
                    <a:pt x="908050" y="292100"/>
                  </a:lnTo>
                  <a:lnTo>
                    <a:pt x="861059" y="322579"/>
                  </a:lnTo>
                  <a:lnTo>
                    <a:pt x="819150" y="339089"/>
                  </a:lnTo>
                  <a:lnTo>
                    <a:pt x="742950" y="356870"/>
                  </a:lnTo>
                  <a:lnTo>
                    <a:pt x="684529" y="361950"/>
                  </a:lnTo>
                  <a:lnTo>
                    <a:pt x="621029" y="365760"/>
                  </a:lnTo>
                  <a:lnTo>
                    <a:pt x="1162684" y="365760"/>
                  </a:lnTo>
                  <a:lnTo>
                    <a:pt x="1193800" y="341629"/>
                  </a:lnTo>
                  <a:lnTo>
                    <a:pt x="1223009" y="307339"/>
                  </a:lnTo>
                  <a:lnTo>
                    <a:pt x="1238250" y="270510"/>
                  </a:lnTo>
                  <a:lnTo>
                    <a:pt x="1242059" y="245110"/>
                  </a:lnTo>
                  <a:lnTo>
                    <a:pt x="1240790" y="231139"/>
                  </a:lnTo>
                  <a:lnTo>
                    <a:pt x="1229359" y="194310"/>
                  </a:lnTo>
                  <a:lnTo>
                    <a:pt x="1193800" y="146050"/>
                  </a:lnTo>
                  <a:lnTo>
                    <a:pt x="1168400" y="127000"/>
                  </a:lnTo>
                  <a:lnTo>
                    <a:pt x="1158875" y="120650"/>
                  </a:lnTo>
                  <a:close/>
                </a:path>
              </a:pathLst>
            </a:custGeom>
            <a:solidFill>
              <a:srgbClr val="CC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6230620" y="1962150"/>
              <a:ext cx="1242060" cy="488950"/>
            </a:xfrm>
            <a:custGeom>
              <a:avLst/>
              <a:gdLst/>
              <a:ahLst/>
              <a:cxnLst/>
              <a:rect l="l" t="t" r="r" b="b"/>
              <a:pathLst>
                <a:path w="1242059" h="488950">
                  <a:moveTo>
                    <a:pt x="621029" y="0"/>
                  </a:moveTo>
                  <a:lnTo>
                    <a:pt x="690215" y="1384"/>
                  </a:lnTo>
                  <a:lnTo>
                    <a:pt x="756839" y="5450"/>
                  </a:lnTo>
                  <a:lnTo>
                    <a:pt x="820572" y="12070"/>
                  </a:lnTo>
                  <a:lnTo>
                    <a:pt x="881088" y="21114"/>
                  </a:lnTo>
                  <a:lnTo>
                    <a:pt x="938059" y="32455"/>
                  </a:lnTo>
                  <a:lnTo>
                    <a:pt x="991158" y="45963"/>
                  </a:lnTo>
                  <a:lnTo>
                    <a:pt x="1040058" y="61510"/>
                  </a:lnTo>
                  <a:lnTo>
                    <a:pt x="1084431" y="78968"/>
                  </a:lnTo>
                  <a:lnTo>
                    <a:pt x="1123950" y="98206"/>
                  </a:lnTo>
                  <a:lnTo>
                    <a:pt x="1158287" y="119097"/>
                  </a:lnTo>
                  <a:lnTo>
                    <a:pt x="1210106" y="165323"/>
                  </a:lnTo>
                  <a:lnTo>
                    <a:pt x="1237271" y="216615"/>
                  </a:lnTo>
                  <a:lnTo>
                    <a:pt x="1240789" y="243839"/>
                  </a:lnTo>
                  <a:lnTo>
                    <a:pt x="1237271" y="271080"/>
                  </a:lnTo>
                  <a:lnTo>
                    <a:pt x="1210106" y="322488"/>
                  </a:lnTo>
                  <a:lnTo>
                    <a:pt x="1158287" y="368911"/>
                  </a:lnTo>
                  <a:lnTo>
                    <a:pt x="1123949" y="389920"/>
                  </a:lnTo>
                  <a:lnTo>
                    <a:pt x="1084431" y="409283"/>
                  </a:lnTo>
                  <a:lnTo>
                    <a:pt x="1040058" y="426867"/>
                  </a:lnTo>
                  <a:lnTo>
                    <a:pt x="991158" y="442539"/>
                  </a:lnTo>
                  <a:lnTo>
                    <a:pt x="938059" y="456165"/>
                  </a:lnTo>
                  <a:lnTo>
                    <a:pt x="881088" y="467612"/>
                  </a:lnTo>
                  <a:lnTo>
                    <a:pt x="820572" y="476747"/>
                  </a:lnTo>
                  <a:lnTo>
                    <a:pt x="756839" y="483438"/>
                  </a:lnTo>
                  <a:lnTo>
                    <a:pt x="690215" y="487549"/>
                  </a:lnTo>
                  <a:lnTo>
                    <a:pt x="621029" y="488950"/>
                  </a:lnTo>
                  <a:lnTo>
                    <a:pt x="551827" y="487549"/>
                  </a:lnTo>
                  <a:lnTo>
                    <a:pt x="485159" y="483438"/>
                  </a:lnTo>
                  <a:lnTo>
                    <a:pt x="421355" y="476747"/>
                  </a:lnTo>
                  <a:lnTo>
                    <a:pt x="360748" y="467612"/>
                  </a:lnTo>
                  <a:lnTo>
                    <a:pt x="303671" y="456165"/>
                  </a:lnTo>
                  <a:lnTo>
                    <a:pt x="250454" y="442539"/>
                  </a:lnTo>
                  <a:lnTo>
                    <a:pt x="201429" y="426867"/>
                  </a:lnTo>
                  <a:lnTo>
                    <a:pt x="156930" y="409283"/>
                  </a:lnTo>
                  <a:lnTo>
                    <a:pt x="117287" y="389920"/>
                  </a:lnTo>
                  <a:lnTo>
                    <a:pt x="82832" y="368911"/>
                  </a:lnTo>
                  <a:lnTo>
                    <a:pt x="30815" y="322488"/>
                  </a:lnTo>
                  <a:lnTo>
                    <a:pt x="3534" y="271080"/>
                  </a:lnTo>
                  <a:lnTo>
                    <a:pt x="0" y="243839"/>
                  </a:lnTo>
                  <a:lnTo>
                    <a:pt x="3534" y="216615"/>
                  </a:lnTo>
                  <a:lnTo>
                    <a:pt x="30815" y="165323"/>
                  </a:lnTo>
                  <a:lnTo>
                    <a:pt x="82832" y="119097"/>
                  </a:lnTo>
                  <a:lnTo>
                    <a:pt x="117287" y="98206"/>
                  </a:lnTo>
                  <a:lnTo>
                    <a:pt x="156930" y="78968"/>
                  </a:lnTo>
                  <a:lnTo>
                    <a:pt x="201429" y="61510"/>
                  </a:lnTo>
                  <a:lnTo>
                    <a:pt x="250454" y="45963"/>
                  </a:lnTo>
                  <a:lnTo>
                    <a:pt x="303671" y="32455"/>
                  </a:lnTo>
                  <a:lnTo>
                    <a:pt x="360748" y="21114"/>
                  </a:lnTo>
                  <a:lnTo>
                    <a:pt x="421355" y="12070"/>
                  </a:lnTo>
                  <a:lnTo>
                    <a:pt x="485159" y="5450"/>
                  </a:lnTo>
                  <a:lnTo>
                    <a:pt x="551827" y="1384"/>
                  </a:lnTo>
                  <a:lnTo>
                    <a:pt x="621029" y="0"/>
                  </a:lnTo>
                  <a:close/>
                </a:path>
                <a:path w="1242059" h="488950">
                  <a:moveTo>
                    <a:pt x="619759" y="121920"/>
                  </a:moveTo>
                  <a:lnTo>
                    <a:pt x="683393" y="124293"/>
                  </a:lnTo>
                  <a:lnTo>
                    <a:pt x="742116" y="131147"/>
                  </a:lnTo>
                  <a:lnTo>
                    <a:pt x="794826" y="142078"/>
                  </a:lnTo>
                  <a:lnTo>
                    <a:pt x="840422" y="156686"/>
                  </a:lnTo>
                  <a:lnTo>
                    <a:pt x="877803" y="174567"/>
                  </a:lnTo>
                  <a:lnTo>
                    <a:pt x="923513" y="218546"/>
                  </a:lnTo>
                  <a:lnTo>
                    <a:pt x="929639" y="243839"/>
                  </a:lnTo>
                  <a:lnTo>
                    <a:pt x="923513" y="268768"/>
                  </a:lnTo>
                  <a:lnTo>
                    <a:pt x="877803" y="312553"/>
                  </a:lnTo>
                  <a:lnTo>
                    <a:pt x="840422" y="330517"/>
                  </a:lnTo>
                  <a:lnTo>
                    <a:pt x="794826" y="345266"/>
                  </a:lnTo>
                  <a:lnTo>
                    <a:pt x="742116" y="356354"/>
                  </a:lnTo>
                  <a:lnTo>
                    <a:pt x="683393" y="363334"/>
                  </a:lnTo>
                  <a:lnTo>
                    <a:pt x="619759" y="365760"/>
                  </a:lnTo>
                  <a:lnTo>
                    <a:pt x="556126" y="363334"/>
                  </a:lnTo>
                  <a:lnTo>
                    <a:pt x="497403" y="356354"/>
                  </a:lnTo>
                  <a:lnTo>
                    <a:pt x="444693" y="345266"/>
                  </a:lnTo>
                  <a:lnTo>
                    <a:pt x="399097" y="330517"/>
                  </a:lnTo>
                  <a:lnTo>
                    <a:pt x="361716" y="312553"/>
                  </a:lnTo>
                  <a:lnTo>
                    <a:pt x="316006" y="268768"/>
                  </a:lnTo>
                  <a:lnTo>
                    <a:pt x="309879" y="243839"/>
                  </a:lnTo>
                  <a:lnTo>
                    <a:pt x="316006" y="218546"/>
                  </a:lnTo>
                  <a:lnTo>
                    <a:pt x="361716" y="174567"/>
                  </a:lnTo>
                  <a:lnTo>
                    <a:pt x="399097" y="156686"/>
                  </a:lnTo>
                  <a:lnTo>
                    <a:pt x="444693" y="142078"/>
                  </a:lnTo>
                  <a:lnTo>
                    <a:pt x="497403" y="131147"/>
                  </a:lnTo>
                  <a:lnTo>
                    <a:pt x="556126" y="124293"/>
                  </a:lnTo>
                  <a:lnTo>
                    <a:pt x="619759" y="121920"/>
                  </a:lnTo>
                  <a:close/>
                </a:path>
                <a:path w="1242059" h="488950">
                  <a:moveTo>
                    <a:pt x="0" y="0"/>
                  </a:moveTo>
                  <a:lnTo>
                    <a:pt x="0" y="0"/>
                  </a:lnTo>
                </a:path>
                <a:path w="1242059" h="488950">
                  <a:moveTo>
                    <a:pt x="1242059" y="488950"/>
                  </a:moveTo>
                  <a:lnTo>
                    <a:pt x="1242059" y="48895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7444740" y="2207259"/>
              <a:ext cx="1242060" cy="488950"/>
            </a:xfrm>
            <a:custGeom>
              <a:avLst/>
              <a:gdLst/>
              <a:ahLst/>
              <a:cxnLst/>
              <a:rect l="l" t="t" r="r" b="b"/>
              <a:pathLst>
                <a:path w="1242059" h="488950">
                  <a:moveTo>
                    <a:pt x="621029" y="0"/>
                  </a:moveTo>
                  <a:lnTo>
                    <a:pt x="492759" y="5079"/>
                  </a:lnTo>
                  <a:lnTo>
                    <a:pt x="374650" y="19050"/>
                  </a:lnTo>
                  <a:lnTo>
                    <a:pt x="269239" y="40639"/>
                  </a:lnTo>
                  <a:lnTo>
                    <a:pt x="222250" y="53339"/>
                  </a:lnTo>
                  <a:lnTo>
                    <a:pt x="179069" y="69850"/>
                  </a:lnTo>
                  <a:lnTo>
                    <a:pt x="139700" y="87629"/>
                  </a:lnTo>
                  <a:lnTo>
                    <a:pt x="104139" y="106679"/>
                  </a:lnTo>
                  <a:lnTo>
                    <a:pt x="48259" y="147319"/>
                  </a:lnTo>
                  <a:lnTo>
                    <a:pt x="19050" y="182879"/>
                  </a:lnTo>
                  <a:lnTo>
                    <a:pt x="12700" y="193039"/>
                  </a:lnTo>
                  <a:lnTo>
                    <a:pt x="6350" y="205739"/>
                  </a:lnTo>
                  <a:lnTo>
                    <a:pt x="1269" y="231139"/>
                  </a:lnTo>
                  <a:lnTo>
                    <a:pt x="0" y="243839"/>
                  </a:lnTo>
                  <a:lnTo>
                    <a:pt x="1269" y="256539"/>
                  </a:lnTo>
                  <a:lnTo>
                    <a:pt x="19050" y="307339"/>
                  </a:lnTo>
                  <a:lnTo>
                    <a:pt x="48259" y="341629"/>
                  </a:lnTo>
                  <a:lnTo>
                    <a:pt x="104139" y="382269"/>
                  </a:lnTo>
                  <a:lnTo>
                    <a:pt x="139700" y="401319"/>
                  </a:lnTo>
                  <a:lnTo>
                    <a:pt x="179069" y="419100"/>
                  </a:lnTo>
                  <a:lnTo>
                    <a:pt x="222250" y="434339"/>
                  </a:lnTo>
                  <a:lnTo>
                    <a:pt x="269239" y="447039"/>
                  </a:lnTo>
                  <a:lnTo>
                    <a:pt x="374650" y="469900"/>
                  </a:lnTo>
                  <a:lnTo>
                    <a:pt x="492759" y="483869"/>
                  </a:lnTo>
                  <a:lnTo>
                    <a:pt x="621029" y="488950"/>
                  </a:lnTo>
                  <a:lnTo>
                    <a:pt x="748029" y="483869"/>
                  </a:lnTo>
                  <a:lnTo>
                    <a:pt x="866139" y="469900"/>
                  </a:lnTo>
                  <a:lnTo>
                    <a:pt x="971550" y="447039"/>
                  </a:lnTo>
                  <a:lnTo>
                    <a:pt x="1019809" y="434339"/>
                  </a:lnTo>
                  <a:lnTo>
                    <a:pt x="1064259" y="419100"/>
                  </a:lnTo>
                  <a:lnTo>
                    <a:pt x="1102359" y="401319"/>
                  </a:lnTo>
                  <a:lnTo>
                    <a:pt x="1137919" y="382269"/>
                  </a:lnTo>
                  <a:lnTo>
                    <a:pt x="1164335" y="365760"/>
                  </a:lnTo>
                  <a:lnTo>
                    <a:pt x="619759" y="365760"/>
                  </a:lnTo>
                  <a:lnTo>
                    <a:pt x="556259" y="363219"/>
                  </a:lnTo>
                  <a:lnTo>
                    <a:pt x="497839" y="356869"/>
                  </a:lnTo>
                  <a:lnTo>
                    <a:pt x="444500" y="345439"/>
                  </a:lnTo>
                  <a:lnTo>
                    <a:pt x="398779" y="331469"/>
                  </a:lnTo>
                  <a:lnTo>
                    <a:pt x="361950" y="313689"/>
                  </a:lnTo>
                  <a:lnTo>
                    <a:pt x="323850" y="281939"/>
                  </a:lnTo>
                  <a:lnTo>
                    <a:pt x="314959" y="262889"/>
                  </a:lnTo>
                  <a:lnTo>
                    <a:pt x="311150" y="256539"/>
                  </a:lnTo>
                  <a:lnTo>
                    <a:pt x="309879" y="250189"/>
                  </a:lnTo>
                  <a:lnTo>
                    <a:pt x="309879" y="237489"/>
                  </a:lnTo>
                  <a:lnTo>
                    <a:pt x="311150" y="231139"/>
                  </a:lnTo>
                  <a:lnTo>
                    <a:pt x="314959" y="224789"/>
                  </a:lnTo>
                  <a:lnTo>
                    <a:pt x="316229" y="218439"/>
                  </a:lnTo>
                  <a:lnTo>
                    <a:pt x="320039" y="213360"/>
                  </a:lnTo>
                  <a:lnTo>
                    <a:pt x="323850" y="205739"/>
                  </a:lnTo>
                  <a:lnTo>
                    <a:pt x="334009" y="195579"/>
                  </a:lnTo>
                  <a:lnTo>
                    <a:pt x="379729" y="166369"/>
                  </a:lnTo>
                  <a:lnTo>
                    <a:pt x="420369" y="149860"/>
                  </a:lnTo>
                  <a:lnTo>
                    <a:pt x="497839" y="132079"/>
                  </a:lnTo>
                  <a:lnTo>
                    <a:pt x="556259" y="124460"/>
                  </a:lnTo>
                  <a:lnTo>
                    <a:pt x="619759" y="121919"/>
                  </a:lnTo>
                  <a:lnTo>
                    <a:pt x="1160779" y="121919"/>
                  </a:lnTo>
                  <a:lnTo>
                    <a:pt x="1137919" y="106679"/>
                  </a:lnTo>
                  <a:lnTo>
                    <a:pt x="1102359" y="87629"/>
                  </a:lnTo>
                  <a:lnTo>
                    <a:pt x="1064259" y="69850"/>
                  </a:lnTo>
                  <a:lnTo>
                    <a:pt x="1019809" y="53339"/>
                  </a:lnTo>
                  <a:lnTo>
                    <a:pt x="971550" y="40639"/>
                  </a:lnTo>
                  <a:lnTo>
                    <a:pt x="866139" y="19050"/>
                  </a:lnTo>
                  <a:lnTo>
                    <a:pt x="748029" y="5079"/>
                  </a:lnTo>
                  <a:lnTo>
                    <a:pt x="621029" y="0"/>
                  </a:lnTo>
                  <a:close/>
                </a:path>
                <a:path w="1242059" h="488950">
                  <a:moveTo>
                    <a:pt x="1160779" y="121919"/>
                  </a:moveTo>
                  <a:lnTo>
                    <a:pt x="619759" y="121919"/>
                  </a:lnTo>
                  <a:lnTo>
                    <a:pt x="683259" y="124460"/>
                  </a:lnTo>
                  <a:lnTo>
                    <a:pt x="742950" y="132079"/>
                  </a:lnTo>
                  <a:lnTo>
                    <a:pt x="795019" y="142239"/>
                  </a:lnTo>
                  <a:lnTo>
                    <a:pt x="840739" y="157479"/>
                  </a:lnTo>
                  <a:lnTo>
                    <a:pt x="878839" y="175260"/>
                  </a:lnTo>
                  <a:lnTo>
                    <a:pt x="916939" y="205739"/>
                  </a:lnTo>
                  <a:lnTo>
                    <a:pt x="920750" y="213360"/>
                  </a:lnTo>
                  <a:lnTo>
                    <a:pt x="924559" y="218439"/>
                  </a:lnTo>
                  <a:lnTo>
                    <a:pt x="927100" y="224789"/>
                  </a:lnTo>
                  <a:lnTo>
                    <a:pt x="930909" y="243839"/>
                  </a:lnTo>
                  <a:lnTo>
                    <a:pt x="927100" y="262889"/>
                  </a:lnTo>
                  <a:lnTo>
                    <a:pt x="894079" y="303529"/>
                  </a:lnTo>
                  <a:lnTo>
                    <a:pt x="861059" y="322579"/>
                  </a:lnTo>
                  <a:lnTo>
                    <a:pt x="819150" y="339089"/>
                  </a:lnTo>
                  <a:lnTo>
                    <a:pt x="742950" y="356869"/>
                  </a:lnTo>
                  <a:lnTo>
                    <a:pt x="683259" y="363219"/>
                  </a:lnTo>
                  <a:lnTo>
                    <a:pt x="619759" y="365760"/>
                  </a:lnTo>
                  <a:lnTo>
                    <a:pt x="1164335" y="365760"/>
                  </a:lnTo>
                  <a:lnTo>
                    <a:pt x="1214119" y="318769"/>
                  </a:lnTo>
                  <a:lnTo>
                    <a:pt x="1234439" y="281939"/>
                  </a:lnTo>
                  <a:lnTo>
                    <a:pt x="1242059" y="256539"/>
                  </a:lnTo>
                  <a:lnTo>
                    <a:pt x="1242059" y="231139"/>
                  </a:lnTo>
                  <a:lnTo>
                    <a:pt x="1234439" y="205739"/>
                  </a:lnTo>
                  <a:lnTo>
                    <a:pt x="1229359" y="193039"/>
                  </a:lnTo>
                  <a:lnTo>
                    <a:pt x="1221739" y="182879"/>
                  </a:lnTo>
                  <a:lnTo>
                    <a:pt x="1214119" y="170179"/>
                  </a:lnTo>
                  <a:lnTo>
                    <a:pt x="1193800" y="147319"/>
                  </a:lnTo>
                  <a:lnTo>
                    <a:pt x="1168400" y="127000"/>
                  </a:lnTo>
                  <a:lnTo>
                    <a:pt x="1160779" y="121919"/>
                  </a:lnTo>
                  <a:close/>
                </a:path>
              </a:pathLst>
            </a:custGeom>
            <a:solidFill>
              <a:srgbClr val="CC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7446009" y="2207259"/>
              <a:ext cx="1240790" cy="488950"/>
            </a:xfrm>
            <a:custGeom>
              <a:avLst/>
              <a:gdLst/>
              <a:ahLst/>
              <a:cxnLst/>
              <a:rect l="l" t="t" r="r" b="b"/>
              <a:pathLst>
                <a:path w="1240790" h="488950">
                  <a:moveTo>
                    <a:pt x="619760" y="0"/>
                  </a:moveTo>
                  <a:lnTo>
                    <a:pt x="688962" y="1384"/>
                  </a:lnTo>
                  <a:lnTo>
                    <a:pt x="755630" y="5450"/>
                  </a:lnTo>
                  <a:lnTo>
                    <a:pt x="819434" y="12070"/>
                  </a:lnTo>
                  <a:lnTo>
                    <a:pt x="880041" y="21114"/>
                  </a:lnTo>
                  <a:lnTo>
                    <a:pt x="937118" y="32455"/>
                  </a:lnTo>
                  <a:lnTo>
                    <a:pt x="990335" y="45963"/>
                  </a:lnTo>
                  <a:lnTo>
                    <a:pt x="1039360" y="61510"/>
                  </a:lnTo>
                  <a:lnTo>
                    <a:pt x="1083859" y="78968"/>
                  </a:lnTo>
                  <a:lnTo>
                    <a:pt x="1123502" y="98206"/>
                  </a:lnTo>
                  <a:lnTo>
                    <a:pt x="1157957" y="119097"/>
                  </a:lnTo>
                  <a:lnTo>
                    <a:pt x="1209974" y="165323"/>
                  </a:lnTo>
                  <a:lnTo>
                    <a:pt x="1237255" y="216615"/>
                  </a:lnTo>
                  <a:lnTo>
                    <a:pt x="1240790" y="243839"/>
                  </a:lnTo>
                  <a:lnTo>
                    <a:pt x="1237255" y="271080"/>
                  </a:lnTo>
                  <a:lnTo>
                    <a:pt x="1209974" y="322488"/>
                  </a:lnTo>
                  <a:lnTo>
                    <a:pt x="1157957" y="368911"/>
                  </a:lnTo>
                  <a:lnTo>
                    <a:pt x="1123502" y="389920"/>
                  </a:lnTo>
                  <a:lnTo>
                    <a:pt x="1083859" y="409283"/>
                  </a:lnTo>
                  <a:lnTo>
                    <a:pt x="1039360" y="426867"/>
                  </a:lnTo>
                  <a:lnTo>
                    <a:pt x="990335" y="442539"/>
                  </a:lnTo>
                  <a:lnTo>
                    <a:pt x="937118" y="456165"/>
                  </a:lnTo>
                  <a:lnTo>
                    <a:pt x="880041" y="467612"/>
                  </a:lnTo>
                  <a:lnTo>
                    <a:pt x="819434" y="476747"/>
                  </a:lnTo>
                  <a:lnTo>
                    <a:pt x="755630" y="483438"/>
                  </a:lnTo>
                  <a:lnTo>
                    <a:pt x="688962" y="487549"/>
                  </a:lnTo>
                  <a:lnTo>
                    <a:pt x="619760" y="488950"/>
                  </a:lnTo>
                  <a:lnTo>
                    <a:pt x="550574" y="487549"/>
                  </a:lnTo>
                  <a:lnTo>
                    <a:pt x="483950" y="483438"/>
                  </a:lnTo>
                  <a:lnTo>
                    <a:pt x="420217" y="476747"/>
                  </a:lnTo>
                  <a:lnTo>
                    <a:pt x="359701" y="467612"/>
                  </a:lnTo>
                  <a:lnTo>
                    <a:pt x="302730" y="456165"/>
                  </a:lnTo>
                  <a:lnTo>
                    <a:pt x="249631" y="442539"/>
                  </a:lnTo>
                  <a:lnTo>
                    <a:pt x="200731" y="426867"/>
                  </a:lnTo>
                  <a:lnTo>
                    <a:pt x="156358" y="409283"/>
                  </a:lnTo>
                  <a:lnTo>
                    <a:pt x="116840" y="389920"/>
                  </a:lnTo>
                  <a:lnTo>
                    <a:pt x="82502" y="368911"/>
                  </a:lnTo>
                  <a:lnTo>
                    <a:pt x="30683" y="322488"/>
                  </a:lnTo>
                  <a:lnTo>
                    <a:pt x="3518" y="271080"/>
                  </a:lnTo>
                  <a:lnTo>
                    <a:pt x="0" y="243839"/>
                  </a:lnTo>
                  <a:lnTo>
                    <a:pt x="3518" y="216615"/>
                  </a:lnTo>
                  <a:lnTo>
                    <a:pt x="30683" y="165323"/>
                  </a:lnTo>
                  <a:lnTo>
                    <a:pt x="82502" y="119097"/>
                  </a:lnTo>
                  <a:lnTo>
                    <a:pt x="116840" y="98206"/>
                  </a:lnTo>
                  <a:lnTo>
                    <a:pt x="156358" y="78968"/>
                  </a:lnTo>
                  <a:lnTo>
                    <a:pt x="200731" y="61510"/>
                  </a:lnTo>
                  <a:lnTo>
                    <a:pt x="249631" y="45963"/>
                  </a:lnTo>
                  <a:lnTo>
                    <a:pt x="302730" y="32455"/>
                  </a:lnTo>
                  <a:lnTo>
                    <a:pt x="359701" y="21114"/>
                  </a:lnTo>
                  <a:lnTo>
                    <a:pt x="420217" y="12070"/>
                  </a:lnTo>
                  <a:lnTo>
                    <a:pt x="483950" y="5450"/>
                  </a:lnTo>
                  <a:lnTo>
                    <a:pt x="550574" y="1384"/>
                  </a:lnTo>
                  <a:lnTo>
                    <a:pt x="619760" y="0"/>
                  </a:lnTo>
                  <a:close/>
                </a:path>
                <a:path w="1240790" h="488950">
                  <a:moveTo>
                    <a:pt x="619760" y="121919"/>
                  </a:moveTo>
                  <a:lnTo>
                    <a:pt x="683393" y="124293"/>
                  </a:lnTo>
                  <a:lnTo>
                    <a:pt x="742116" y="131147"/>
                  </a:lnTo>
                  <a:lnTo>
                    <a:pt x="794826" y="142078"/>
                  </a:lnTo>
                  <a:lnTo>
                    <a:pt x="840422" y="156686"/>
                  </a:lnTo>
                  <a:lnTo>
                    <a:pt x="877803" y="174567"/>
                  </a:lnTo>
                  <a:lnTo>
                    <a:pt x="923513" y="218546"/>
                  </a:lnTo>
                  <a:lnTo>
                    <a:pt x="929640" y="243839"/>
                  </a:lnTo>
                  <a:lnTo>
                    <a:pt x="923513" y="268768"/>
                  </a:lnTo>
                  <a:lnTo>
                    <a:pt x="877803" y="312553"/>
                  </a:lnTo>
                  <a:lnTo>
                    <a:pt x="840422" y="330517"/>
                  </a:lnTo>
                  <a:lnTo>
                    <a:pt x="794826" y="345266"/>
                  </a:lnTo>
                  <a:lnTo>
                    <a:pt x="742116" y="356354"/>
                  </a:lnTo>
                  <a:lnTo>
                    <a:pt x="683393" y="363334"/>
                  </a:lnTo>
                  <a:lnTo>
                    <a:pt x="619760" y="365760"/>
                  </a:lnTo>
                  <a:lnTo>
                    <a:pt x="555761" y="363334"/>
                  </a:lnTo>
                  <a:lnTo>
                    <a:pt x="496867" y="356354"/>
                  </a:lnTo>
                  <a:lnTo>
                    <a:pt x="444135" y="345266"/>
                  </a:lnTo>
                  <a:lnTo>
                    <a:pt x="398621" y="330517"/>
                  </a:lnTo>
                  <a:lnTo>
                    <a:pt x="361381" y="312553"/>
                  </a:lnTo>
                  <a:lnTo>
                    <a:pt x="315954" y="268768"/>
                  </a:lnTo>
                  <a:lnTo>
                    <a:pt x="309880" y="243839"/>
                  </a:lnTo>
                  <a:lnTo>
                    <a:pt x="315954" y="218546"/>
                  </a:lnTo>
                  <a:lnTo>
                    <a:pt x="361381" y="174567"/>
                  </a:lnTo>
                  <a:lnTo>
                    <a:pt x="398621" y="156686"/>
                  </a:lnTo>
                  <a:lnTo>
                    <a:pt x="444135" y="142078"/>
                  </a:lnTo>
                  <a:lnTo>
                    <a:pt x="496867" y="131147"/>
                  </a:lnTo>
                  <a:lnTo>
                    <a:pt x="555761" y="124293"/>
                  </a:lnTo>
                  <a:lnTo>
                    <a:pt x="619760" y="121919"/>
                  </a:lnTo>
                  <a:close/>
                </a:path>
                <a:path w="1240790" h="488950">
                  <a:moveTo>
                    <a:pt x="0" y="0"/>
                  </a:moveTo>
                  <a:lnTo>
                    <a:pt x="0" y="0"/>
                  </a:lnTo>
                </a:path>
                <a:path w="1240790" h="488950">
                  <a:moveTo>
                    <a:pt x="1240790" y="488950"/>
                  </a:moveTo>
                  <a:lnTo>
                    <a:pt x="1240790" y="48895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7209790" y="1635759"/>
              <a:ext cx="1240790" cy="488950"/>
            </a:xfrm>
            <a:custGeom>
              <a:avLst/>
              <a:gdLst/>
              <a:ahLst/>
              <a:cxnLst/>
              <a:rect l="l" t="t" r="r" b="b"/>
              <a:pathLst>
                <a:path w="1240790" h="488950">
                  <a:moveTo>
                    <a:pt x="621029" y="0"/>
                  </a:moveTo>
                  <a:lnTo>
                    <a:pt x="492759" y="5079"/>
                  </a:lnTo>
                  <a:lnTo>
                    <a:pt x="374650" y="19050"/>
                  </a:lnTo>
                  <a:lnTo>
                    <a:pt x="270509" y="40639"/>
                  </a:lnTo>
                  <a:lnTo>
                    <a:pt x="222250" y="53339"/>
                  </a:lnTo>
                  <a:lnTo>
                    <a:pt x="179069" y="69850"/>
                  </a:lnTo>
                  <a:lnTo>
                    <a:pt x="138429" y="87629"/>
                  </a:lnTo>
                  <a:lnTo>
                    <a:pt x="105409" y="106679"/>
                  </a:lnTo>
                  <a:lnTo>
                    <a:pt x="46989" y="147319"/>
                  </a:lnTo>
                  <a:lnTo>
                    <a:pt x="19050" y="180339"/>
                  </a:lnTo>
                  <a:lnTo>
                    <a:pt x="1269" y="231139"/>
                  </a:lnTo>
                  <a:lnTo>
                    <a:pt x="0" y="243839"/>
                  </a:lnTo>
                  <a:lnTo>
                    <a:pt x="1269" y="256539"/>
                  </a:lnTo>
                  <a:lnTo>
                    <a:pt x="19050" y="307339"/>
                  </a:lnTo>
                  <a:lnTo>
                    <a:pt x="46989" y="341629"/>
                  </a:lnTo>
                  <a:lnTo>
                    <a:pt x="105409" y="382269"/>
                  </a:lnTo>
                  <a:lnTo>
                    <a:pt x="138429" y="401319"/>
                  </a:lnTo>
                  <a:lnTo>
                    <a:pt x="179069" y="419100"/>
                  </a:lnTo>
                  <a:lnTo>
                    <a:pt x="222250" y="434339"/>
                  </a:lnTo>
                  <a:lnTo>
                    <a:pt x="270509" y="447039"/>
                  </a:lnTo>
                  <a:lnTo>
                    <a:pt x="374650" y="469900"/>
                  </a:lnTo>
                  <a:lnTo>
                    <a:pt x="492759" y="483869"/>
                  </a:lnTo>
                  <a:lnTo>
                    <a:pt x="621029" y="488950"/>
                  </a:lnTo>
                  <a:lnTo>
                    <a:pt x="748029" y="483869"/>
                  </a:lnTo>
                  <a:lnTo>
                    <a:pt x="867409" y="469900"/>
                  </a:lnTo>
                  <a:lnTo>
                    <a:pt x="971550" y="447039"/>
                  </a:lnTo>
                  <a:lnTo>
                    <a:pt x="1019809" y="434339"/>
                  </a:lnTo>
                  <a:lnTo>
                    <a:pt x="1062989" y="419100"/>
                  </a:lnTo>
                  <a:lnTo>
                    <a:pt x="1102359" y="401319"/>
                  </a:lnTo>
                  <a:lnTo>
                    <a:pt x="1137919" y="382269"/>
                  </a:lnTo>
                  <a:lnTo>
                    <a:pt x="1162684" y="365760"/>
                  </a:lnTo>
                  <a:lnTo>
                    <a:pt x="619759" y="365760"/>
                  </a:lnTo>
                  <a:lnTo>
                    <a:pt x="556259" y="363219"/>
                  </a:lnTo>
                  <a:lnTo>
                    <a:pt x="499109" y="356869"/>
                  </a:lnTo>
                  <a:lnTo>
                    <a:pt x="444500" y="345439"/>
                  </a:lnTo>
                  <a:lnTo>
                    <a:pt x="398779" y="331469"/>
                  </a:lnTo>
                  <a:lnTo>
                    <a:pt x="361950" y="313689"/>
                  </a:lnTo>
                  <a:lnTo>
                    <a:pt x="323850" y="280669"/>
                  </a:lnTo>
                  <a:lnTo>
                    <a:pt x="318769" y="275589"/>
                  </a:lnTo>
                  <a:lnTo>
                    <a:pt x="311150" y="256539"/>
                  </a:lnTo>
                  <a:lnTo>
                    <a:pt x="309879" y="250189"/>
                  </a:lnTo>
                  <a:lnTo>
                    <a:pt x="309879" y="237489"/>
                  </a:lnTo>
                  <a:lnTo>
                    <a:pt x="334009" y="195579"/>
                  </a:lnTo>
                  <a:lnTo>
                    <a:pt x="379729" y="165100"/>
                  </a:lnTo>
                  <a:lnTo>
                    <a:pt x="420369" y="149860"/>
                  </a:lnTo>
                  <a:lnTo>
                    <a:pt x="499109" y="129539"/>
                  </a:lnTo>
                  <a:lnTo>
                    <a:pt x="556259" y="124460"/>
                  </a:lnTo>
                  <a:lnTo>
                    <a:pt x="619759" y="121919"/>
                  </a:lnTo>
                  <a:lnTo>
                    <a:pt x="1162303" y="121919"/>
                  </a:lnTo>
                  <a:lnTo>
                    <a:pt x="1137919" y="106679"/>
                  </a:lnTo>
                  <a:lnTo>
                    <a:pt x="1102359" y="87629"/>
                  </a:lnTo>
                  <a:lnTo>
                    <a:pt x="1062989" y="69850"/>
                  </a:lnTo>
                  <a:lnTo>
                    <a:pt x="1019809" y="53339"/>
                  </a:lnTo>
                  <a:lnTo>
                    <a:pt x="971550" y="40639"/>
                  </a:lnTo>
                  <a:lnTo>
                    <a:pt x="867409" y="19050"/>
                  </a:lnTo>
                  <a:lnTo>
                    <a:pt x="748029" y="5079"/>
                  </a:lnTo>
                  <a:lnTo>
                    <a:pt x="621029" y="0"/>
                  </a:lnTo>
                  <a:close/>
                </a:path>
                <a:path w="1240790" h="488950">
                  <a:moveTo>
                    <a:pt x="1162303" y="121919"/>
                  </a:moveTo>
                  <a:lnTo>
                    <a:pt x="619759" y="121919"/>
                  </a:lnTo>
                  <a:lnTo>
                    <a:pt x="683259" y="124460"/>
                  </a:lnTo>
                  <a:lnTo>
                    <a:pt x="742950" y="129539"/>
                  </a:lnTo>
                  <a:lnTo>
                    <a:pt x="795019" y="142239"/>
                  </a:lnTo>
                  <a:lnTo>
                    <a:pt x="842009" y="157479"/>
                  </a:lnTo>
                  <a:lnTo>
                    <a:pt x="880109" y="175260"/>
                  </a:lnTo>
                  <a:lnTo>
                    <a:pt x="918209" y="205739"/>
                  </a:lnTo>
                  <a:lnTo>
                    <a:pt x="920750" y="213360"/>
                  </a:lnTo>
                  <a:lnTo>
                    <a:pt x="924559" y="218439"/>
                  </a:lnTo>
                  <a:lnTo>
                    <a:pt x="927100" y="224789"/>
                  </a:lnTo>
                  <a:lnTo>
                    <a:pt x="928369" y="231139"/>
                  </a:lnTo>
                  <a:lnTo>
                    <a:pt x="930909" y="237489"/>
                  </a:lnTo>
                  <a:lnTo>
                    <a:pt x="930909" y="250189"/>
                  </a:lnTo>
                  <a:lnTo>
                    <a:pt x="928369" y="256539"/>
                  </a:lnTo>
                  <a:lnTo>
                    <a:pt x="927100" y="262889"/>
                  </a:lnTo>
                  <a:lnTo>
                    <a:pt x="924559" y="269239"/>
                  </a:lnTo>
                  <a:lnTo>
                    <a:pt x="920750" y="275589"/>
                  </a:lnTo>
                  <a:lnTo>
                    <a:pt x="918209" y="280669"/>
                  </a:lnTo>
                  <a:lnTo>
                    <a:pt x="880109" y="313689"/>
                  </a:lnTo>
                  <a:lnTo>
                    <a:pt x="842009" y="331469"/>
                  </a:lnTo>
                  <a:lnTo>
                    <a:pt x="795019" y="345439"/>
                  </a:lnTo>
                  <a:lnTo>
                    <a:pt x="742950" y="356869"/>
                  </a:lnTo>
                  <a:lnTo>
                    <a:pt x="683259" y="363219"/>
                  </a:lnTo>
                  <a:lnTo>
                    <a:pt x="619759" y="365760"/>
                  </a:lnTo>
                  <a:lnTo>
                    <a:pt x="1162684" y="365760"/>
                  </a:lnTo>
                  <a:lnTo>
                    <a:pt x="1193800" y="341629"/>
                  </a:lnTo>
                  <a:lnTo>
                    <a:pt x="1223009" y="307339"/>
                  </a:lnTo>
                  <a:lnTo>
                    <a:pt x="1240789" y="256539"/>
                  </a:lnTo>
                  <a:lnTo>
                    <a:pt x="1240789" y="231139"/>
                  </a:lnTo>
                  <a:lnTo>
                    <a:pt x="1223009" y="180339"/>
                  </a:lnTo>
                  <a:lnTo>
                    <a:pt x="1193800" y="147319"/>
                  </a:lnTo>
                  <a:lnTo>
                    <a:pt x="1168400" y="125729"/>
                  </a:lnTo>
                  <a:lnTo>
                    <a:pt x="1162303" y="121919"/>
                  </a:lnTo>
                  <a:close/>
                </a:path>
              </a:pathLst>
            </a:custGeom>
            <a:solidFill>
              <a:srgbClr val="CC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7211059" y="1634489"/>
              <a:ext cx="1240790" cy="490220"/>
            </a:xfrm>
            <a:custGeom>
              <a:avLst/>
              <a:gdLst/>
              <a:ahLst/>
              <a:cxnLst/>
              <a:rect l="l" t="t" r="r" b="b"/>
              <a:pathLst>
                <a:path w="1240790" h="490219">
                  <a:moveTo>
                    <a:pt x="619760" y="0"/>
                  </a:moveTo>
                  <a:lnTo>
                    <a:pt x="688962" y="1400"/>
                  </a:lnTo>
                  <a:lnTo>
                    <a:pt x="755630" y="5511"/>
                  </a:lnTo>
                  <a:lnTo>
                    <a:pt x="819434" y="12202"/>
                  </a:lnTo>
                  <a:lnTo>
                    <a:pt x="880041" y="21337"/>
                  </a:lnTo>
                  <a:lnTo>
                    <a:pt x="937118" y="32784"/>
                  </a:lnTo>
                  <a:lnTo>
                    <a:pt x="990335" y="46410"/>
                  </a:lnTo>
                  <a:lnTo>
                    <a:pt x="1039360" y="62082"/>
                  </a:lnTo>
                  <a:lnTo>
                    <a:pt x="1083859" y="79666"/>
                  </a:lnTo>
                  <a:lnTo>
                    <a:pt x="1123502" y="99029"/>
                  </a:lnTo>
                  <a:lnTo>
                    <a:pt x="1157957" y="120038"/>
                  </a:lnTo>
                  <a:lnTo>
                    <a:pt x="1209974" y="166461"/>
                  </a:lnTo>
                  <a:lnTo>
                    <a:pt x="1237255" y="217869"/>
                  </a:lnTo>
                  <a:lnTo>
                    <a:pt x="1240790" y="245110"/>
                  </a:lnTo>
                  <a:lnTo>
                    <a:pt x="1237255" y="272334"/>
                  </a:lnTo>
                  <a:lnTo>
                    <a:pt x="1209974" y="323626"/>
                  </a:lnTo>
                  <a:lnTo>
                    <a:pt x="1157957" y="369852"/>
                  </a:lnTo>
                  <a:lnTo>
                    <a:pt x="1123502" y="390743"/>
                  </a:lnTo>
                  <a:lnTo>
                    <a:pt x="1083859" y="409981"/>
                  </a:lnTo>
                  <a:lnTo>
                    <a:pt x="1039360" y="427439"/>
                  </a:lnTo>
                  <a:lnTo>
                    <a:pt x="990335" y="442986"/>
                  </a:lnTo>
                  <a:lnTo>
                    <a:pt x="937118" y="456494"/>
                  </a:lnTo>
                  <a:lnTo>
                    <a:pt x="880041" y="467835"/>
                  </a:lnTo>
                  <a:lnTo>
                    <a:pt x="819434" y="476879"/>
                  </a:lnTo>
                  <a:lnTo>
                    <a:pt x="755630" y="483499"/>
                  </a:lnTo>
                  <a:lnTo>
                    <a:pt x="688962" y="487565"/>
                  </a:lnTo>
                  <a:lnTo>
                    <a:pt x="619760" y="488950"/>
                  </a:lnTo>
                  <a:lnTo>
                    <a:pt x="550574" y="487565"/>
                  </a:lnTo>
                  <a:lnTo>
                    <a:pt x="483950" y="483499"/>
                  </a:lnTo>
                  <a:lnTo>
                    <a:pt x="420217" y="476879"/>
                  </a:lnTo>
                  <a:lnTo>
                    <a:pt x="359701" y="467835"/>
                  </a:lnTo>
                  <a:lnTo>
                    <a:pt x="302730" y="456494"/>
                  </a:lnTo>
                  <a:lnTo>
                    <a:pt x="249631" y="442986"/>
                  </a:lnTo>
                  <a:lnTo>
                    <a:pt x="200731" y="427439"/>
                  </a:lnTo>
                  <a:lnTo>
                    <a:pt x="156358" y="409981"/>
                  </a:lnTo>
                  <a:lnTo>
                    <a:pt x="116840" y="390743"/>
                  </a:lnTo>
                  <a:lnTo>
                    <a:pt x="82502" y="369852"/>
                  </a:lnTo>
                  <a:lnTo>
                    <a:pt x="30683" y="323626"/>
                  </a:lnTo>
                  <a:lnTo>
                    <a:pt x="3518" y="272334"/>
                  </a:lnTo>
                  <a:lnTo>
                    <a:pt x="0" y="245110"/>
                  </a:lnTo>
                  <a:lnTo>
                    <a:pt x="3518" y="217869"/>
                  </a:lnTo>
                  <a:lnTo>
                    <a:pt x="30683" y="166461"/>
                  </a:lnTo>
                  <a:lnTo>
                    <a:pt x="82502" y="120038"/>
                  </a:lnTo>
                  <a:lnTo>
                    <a:pt x="116840" y="99029"/>
                  </a:lnTo>
                  <a:lnTo>
                    <a:pt x="156358" y="79666"/>
                  </a:lnTo>
                  <a:lnTo>
                    <a:pt x="200731" y="62082"/>
                  </a:lnTo>
                  <a:lnTo>
                    <a:pt x="249631" y="46410"/>
                  </a:lnTo>
                  <a:lnTo>
                    <a:pt x="302730" y="32784"/>
                  </a:lnTo>
                  <a:lnTo>
                    <a:pt x="359701" y="21337"/>
                  </a:lnTo>
                  <a:lnTo>
                    <a:pt x="420217" y="12202"/>
                  </a:lnTo>
                  <a:lnTo>
                    <a:pt x="483950" y="5511"/>
                  </a:lnTo>
                  <a:lnTo>
                    <a:pt x="550574" y="1400"/>
                  </a:lnTo>
                  <a:lnTo>
                    <a:pt x="619760" y="0"/>
                  </a:lnTo>
                  <a:close/>
                </a:path>
                <a:path w="1240790" h="490219">
                  <a:moveTo>
                    <a:pt x="619760" y="123189"/>
                  </a:moveTo>
                  <a:lnTo>
                    <a:pt x="683393" y="125563"/>
                  </a:lnTo>
                  <a:lnTo>
                    <a:pt x="742116" y="132417"/>
                  </a:lnTo>
                  <a:lnTo>
                    <a:pt x="794826" y="143348"/>
                  </a:lnTo>
                  <a:lnTo>
                    <a:pt x="840422" y="157956"/>
                  </a:lnTo>
                  <a:lnTo>
                    <a:pt x="877803" y="175837"/>
                  </a:lnTo>
                  <a:lnTo>
                    <a:pt x="923513" y="219816"/>
                  </a:lnTo>
                  <a:lnTo>
                    <a:pt x="929640" y="245110"/>
                  </a:lnTo>
                  <a:lnTo>
                    <a:pt x="923513" y="270038"/>
                  </a:lnTo>
                  <a:lnTo>
                    <a:pt x="877803" y="313823"/>
                  </a:lnTo>
                  <a:lnTo>
                    <a:pt x="840422" y="331787"/>
                  </a:lnTo>
                  <a:lnTo>
                    <a:pt x="794826" y="346536"/>
                  </a:lnTo>
                  <a:lnTo>
                    <a:pt x="742116" y="357624"/>
                  </a:lnTo>
                  <a:lnTo>
                    <a:pt x="683393" y="364604"/>
                  </a:lnTo>
                  <a:lnTo>
                    <a:pt x="619760" y="367030"/>
                  </a:lnTo>
                  <a:lnTo>
                    <a:pt x="555761" y="364604"/>
                  </a:lnTo>
                  <a:lnTo>
                    <a:pt x="496867" y="357624"/>
                  </a:lnTo>
                  <a:lnTo>
                    <a:pt x="444135" y="346536"/>
                  </a:lnTo>
                  <a:lnTo>
                    <a:pt x="398621" y="331787"/>
                  </a:lnTo>
                  <a:lnTo>
                    <a:pt x="361381" y="313823"/>
                  </a:lnTo>
                  <a:lnTo>
                    <a:pt x="315954" y="270038"/>
                  </a:lnTo>
                  <a:lnTo>
                    <a:pt x="309880" y="245110"/>
                  </a:lnTo>
                  <a:lnTo>
                    <a:pt x="315954" y="219816"/>
                  </a:lnTo>
                  <a:lnTo>
                    <a:pt x="361381" y="175837"/>
                  </a:lnTo>
                  <a:lnTo>
                    <a:pt x="398621" y="157956"/>
                  </a:lnTo>
                  <a:lnTo>
                    <a:pt x="444135" y="143348"/>
                  </a:lnTo>
                  <a:lnTo>
                    <a:pt x="496867" y="132417"/>
                  </a:lnTo>
                  <a:lnTo>
                    <a:pt x="555761" y="125563"/>
                  </a:lnTo>
                  <a:lnTo>
                    <a:pt x="619760" y="123189"/>
                  </a:lnTo>
                  <a:close/>
                </a:path>
                <a:path w="1240790" h="490219">
                  <a:moveTo>
                    <a:pt x="0" y="0"/>
                  </a:moveTo>
                  <a:lnTo>
                    <a:pt x="0" y="0"/>
                  </a:lnTo>
                </a:path>
                <a:path w="1240790" h="490219">
                  <a:moveTo>
                    <a:pt x="1240790" y="490220"/>
                  </a:moveTo>
                  <a:lnTo>
                    <a:pt x="1240790" y="49022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1896110" y="1751329"/>
              <a:ext cx="293370" cy="6350"/>
            </a:xfrm>
            <a:custGeom>
              <a:avLst/>
              <a:gdLst/>
              <a:ahLst/>
              <a:cxnLst/>
              <a:rect l="l" t="t" r="r" b="b"/>
              <a:pathLst>
                <a:path w="293369" h="6350">
                  <a:moveTo>
                    <a:pt x="146049" y="0"/>
                  </a:moveTo>
                  <a:lnTo>
                    <a:pt x="0" y="6350"/>
                  </a:lnTo>
                  <a:lnTo>
                    <a:pt x="293158" y="6350"/>
                  </a:lnTo>
                  <a:lnTo>
                    <a:pt x="146049" y="0"/>
                  </a:lnTo>
                  <a:close/>
                </a:path>
              </a:pathLst>
            </a:custGeom>
            <a:solidFill>
              <a:srgbClr val="005B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1818714" y="1757679"/>
              <a:ext cx="448309" cy="7620"/>
            </a:xfrm>
            <a:custGeom>
              <a:avLst/>
              <a:gdLst/>
              <a:ahLst/>
              <a:cxnLst/>
              <a:rect l="l" t="t" r="r" b="b"/>
              <a:pathLst>
                <a:path w="448310" h="7619">
                  <a:moveTo>
                    <a:pt x="370553" y="0"/>
                  </a:moveTo>
                  <a:lnTo>
                    <a:pt x="77395" y="0"/>
                  </a:lnTo>
                  <a:lnTo>
                    <a:pt x="48185" y="1270"/>
                  </a:lnTo>
                  <a:lnTo>
                    <a:pt x="0" y="7620"/>
                  </a:lnTo>
                  <a:lnTo>
                    <a:pt x="447787" y="7620"/>
                  </a:lnTo>
                  <a:lnTo>
                    <a:pt x="399975" y="1270"/>
                  </a:lnTo>
                  <a:lnTo>
                    <a:pt x="370553" y="0"/>
                  </a:lnTo>
                  <a:close/>
                </a:path>
              </a:pathLst>
            </a:custGeom>
            <a:solidFill>
              <a:srgbClr val="005C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1760892" y="1765299"/>
              <a:ext cx="563245" cy="7620"/>
            </a:xfrm>
            <a:custGeom>
              <a:avLst/>
              <a:gdLst/>
              <a:ahLst/>
              <a:cxnLst/>
              <a:rect l="l" t="t" r="r" b="b"/>
              <a:pathLst>
                <a:path w="563244" h="7619">
                  <a:moveTo>
                    <a:pt x="505609" y="0"/>
                  </a:moveTo>
                  <a:lnTo>
                    <a:pt x="57822" y="0"/>
                  </a:lnTo>
                  <a:lnTo>
                    <a:pt x="0" y="7620"/>
                  </a:lnTo>
                  <a:lnTo>
                    <a:pt x="562983" y="7620"/>
                  </a:lnTo>
                  <a:lnTo>
                    <a:pt x="505609" y="0"/>
                  </a:lnTo>
                  <a:close/>
                </a:path>
              </a:pathLst>
            </a:custGeom>
            <a:solidFill>
              <a:srgbClr val="005D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1712707" y="1771649"/>
              <a:ext cx="659130" cy="7620"/>
            </a:xfrm>
            <a:custGeom>
              <a:avLst/>
              <a:gdLst/>
              <a:ahLst/>
              <a:cxnLst/>
              <a:rect l="l" t="t" r="r" b="b"/>
              <a:pathLst>
                <a:path w="659130" h="7619">
                  <a:moveTo>
                    <a:pt x="601606" y="0"/>
                  </a:moveTo>
                  <a:lnTo>
                    <a:pt x="57822" y="0"/>
                  </a:lnTo>
                  <a:lnTo>
                    <a:pt x="0" y="7620"/>
                  </a:lnTo>
                  <a:lnTo>
                    <a:pt x="658980" y="7620"/>
                  </a:lnTo>
                  <a:lnTo>
                    <a:pt x="601606" y="0"/>
                  </a:lnTo>
                  <a:close/>
                </a:path>
              </a:pathLst>
            </a:custGeom>
            <a:solidFill>
              <a:srgbClr val="005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1687449" y="1779269"/>
              <a:ext cx="709930" cy="7620"/>
            </a:xfrm>
            <a:custGeom>
              <a:avLst/>
              <a:gdLst/>
              <a:ahLst/>
              <a:cxnLst/>
              <a:rect l="l" t="t" r="r" b="b"/>
              <a:pathLst>
                <a:path w="709930" h="7619">
                  <a:moveTo>
                    <a:pt x="709409" y="1270"/>
                  </a:moveTo>
                  <a:lnTo>
                    <a:pt x="689013" y="1270"/>
                  </a:lnTo>
                  <a:lnTo>
                    <a:pt x="689013" y="0"/>
                  </a:lnTo>
                  <a:lnTo>
                    <a:pt x="20434" y="0"/>
                  </a:lnTo>
                  <a:lnTo>
                    <a:pt x="20434" y="1270"/>
                  </a:lnTo>
                  <a:lnTo>
                    <a:pt x="0" y="1270"/>
                  </a:lnTo>
                  <a:lnTo>
                    <a:pt x="0" y="7620"/>
                  </a:lnTo>
                  <a:lnTo>
                    <a:pt x="709409" y="7620"/>
                  </a:lnTo>
                  <a:lnTo>
                    <a:pt x="709409" y="1270"/>
                  </a:lnTo>
                  <a:close/>
                </a:path>
              </a:pathLst>
            </a:custGeom>
            <a:solidFill>
              <a:srgbClr val="005F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1634384" y="1786889"/>
              <a:ext cx="815975" cy="7620"/>
            </a:xfrm>
            <a:custGeom>
              <a:avLst/>
              <a:gdLst/>
              <a:ahLst/>
              <a:cxnLst/>
              <a:rect l="l" t="t" r="r" b="b"/>
              <a:pathLst>
                <a:path w="815975" h="7619">
                  <a:moveTo>
                    <a:pt x="778086" y="0"/>
                  </a:moveTo>
                  <a:lnTo>
                    <a:pt x="37465" y="0"/>
                  </a:lnTo>
                  <a:lnTo>
                    <a:pt x="0" y="7620"/>
                  </a:lnTo>
                  <a:lnTo>
                    <a:pt x="815551" y="7620"/>
                  </a:lnTo>
                  <a:lnTo>
                    <a:pt x="778086" y="0"/>
                  </a:lnTo>
                  <a:close/>
                </a:path>
              </a:pathLst>
            </a:custGeom>
            <a:solidFill>
              <a:srgbClr val="0060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1602739" y="1793239"/>
              <a:ext cx="878840" cy="8890"/>
            </a:xfrm>
            <a:custGeom>
              <a:avLst/>
              <a:gdLst/>
              <a:ahLst/>
              <a:cxnLst/>
              <a:rect l="l" t="t" r="r" b="b"/>
              <a:pathLst>
                <a:path w="878839" h="8889">
                  <a:moveTo>
                    <a:pt x="840951" y="0"/>
                  </a:moveTo>
                  <a:lnTo>
                    <a:pt x="37888" y="0"/>
                  </a:lnTo>
                  <a:lnTo>
                    <a:pt x="25399" y="2539"/>
                  </a:lnTo>
                  <a:lnTo>
                    <a:pt x="0" y="8889"/>
                  </a:lnTo>
                  <a:lnTo>
                    <a:pt x="878839" y="8889"/>
                  </a:lnTo>
                  <a:lnTo>
                    <a:pt x="853439" y="2539"/>
                  </a:lnTo>
                  <a:lnTo>
                    <a:pt x="840951" y="0"/>
                  </a:lnTo>
                  <a:close/>
                </a:path>
              </a:pathLst>
            </a:custGeom>
            <a:solidFill>
              <a:srgbClr val="006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1577339" y="1800859"/>
              <a:ext cx="929640" cy="7620"/>
            </a:xfrm>
            <a:custGeom>
              <a:avLst/>
              <a:gdLst/>
              <a:ahLst/>
              <a:cxnLst/>
              <a:rect l="l" t="t" r="r" b="b"/>
              <a:pathLst>
                <a:path w="929639" h="7619">
                  <a:moveTo>
                    <a:pt x="899160" y="0"/>
                  </a:moveTo>
                  <a:lnTo>
                    <a:pt x="30479" y="0"/>
                  </a:lnTo>
                  <a:lnTo>
                    <a:pt x="0" y="7619"/>
                  </a:lnTo>
                  <a:lnTo>
                    <a:pt x="929639" y="7619"/>
                  </a:lnTo>
                  <a:lnTo>
                    <a:pt x="899160" y="0"/>
                  </a:lnTo>
                  <a:close/>
                </a:path>
              </a:pathLst>
            </a:custGeom>
            <a:solidFill>
              <a:srgbClr val="0063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1549250" y="1808479"/>
              <a:ext cx="986155" cy="7620"/>
            </a:xfrm>
            <a:custGeom>
              <a:avLst/>
              <a:gdLst/>
              <a:ahLst/>
              <a:cxnLst/>
              <a:rect l="l" t="t" r="r" b="b"/>
              <a:pathLst>
                <a:path w="986155" h="7619">
                  <a:moveTo>
                    <a:pt x="957729" y="0"/>
                  </a:moveTo>
                  <a:lnTo>
                    <a:pt x="28089" y="0"/>
                  </a:lnTo>
                  <a:lnTo>
                    <a:pt x="7769" y="5080"/>
                  </a:lnTo>
                  <a:lnTo>
                    <a:pt x="0" y="7620"/>
                  </a:lnTo>
                  <a:lnTo>
                    <a:pt x="985669" y="7620"/>
                  </a:lnTo>
                  <a:lnTo>
                    <a:pt x="978049" y="5080"/>
                  </a:lnTo>
                  <a:lnTo>
                    <a:pt x="957729" y="0"/>
                  </a:lnTo>
                  <a:close/>
                </a:path>
              </a:pathLst>
            </a:custGeom>
            <a:solidFill>
              <a:srgbClr val="0064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1525942" y="1816099"/>
              <a:ext cx="1031875" cy="7620"/>
            </a:xfrm>
            <a:custGeom>
              <a:avLst/>
              <a:gdLst/>
              <a:ahLst/>
              <a:cxnLst/>
              <a:rect l="l" t="t" r="r" b="b"/>
              <a:pathLst>
                <a:path w="1031875" h="7619">
                  <a:moveTo>
                    <a:pt x="1008977" y="0"/>
                  </a:moveTo>
                  <a:lnTo>
                    <a:pt x="23308" y="0"/>
                  </a:lnTo>
                  <a:lnTo>
                    <a:pt x="0" y="7620"/>
                  </a:lnTo>
                  <a:lnTo>
                    <a:pt x="1031837" y="7620"/>
                  </a:lnTo>
                  <a:lnTo>
                    <a:pt x="1008977" y="0"/>
                  </a:lnTo>
                  <a:close/>
                </a:path>
              </a:pathLst>
            </a:custGeom>
            <a:solidFill>
              <a:srgbClr val="0066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1506518" y="1822450"/>
              <a:ext cx="1070610" cy="7620"/>
            </a:xfrm>
            <a:custGeom>
              <a:avLst/>
              <a:gdLst/>
              <a:ahLst/>
              <a:cxnLst/>
              <a:rect l="l" t="t" r="r" b="b"/>
              <a:pathLst>
                <a:path w="1070610" h="7619">
                  <a:moveTo>
                    <a:pt x="1047451" y="0"/>
                  </a:moveTo>
                  <a:lnTo>
                    <a:pt x="23308" y="0"/>
                  </a:lnTo>
                  <a:lnTo>
                    <a:pt x="0" y="7620"/>
                  </a:lnTo>
                  <a:lnTo>
                    <a:pt x="1070311" y="7620"/>
                  </a:lnTo>
                  <a:lnTo>
                    <a:pt x="1047451" y="0"/>
                  </a:lnTo>
                  <a:close/>
                </a:path>
              </a:pathLst>
            </a:custGeom>
            <a:solidFill>
              <a:srgbClr val="0066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1484696" y="1830069"/>
              <a:ext cx="1114425" cy="7620"/>
            </a:xfrm>
            <a:custGeom>
              <a:avLst/>
              <a:gdLst/>
              <a:ahLst/>
              <a:cxnLst/>
              <a:rect l="l" t="t" r="r" b="b"/>
              <a:pathLst>
                <a:path w="1114425" h="7619">
                  <a:moveTo>
                    <a:pt x="1092133" y="0"/>
                  </a:moveTo>
                  <a:lnTo>
                    <a:pt x="21821" y="0"/>
                  </a:lnTo>
                  <a:lnTo>
                    <a:pt x="6283" y="5079"/>
                  </a:lnTo>
                  <a:lnTo>
                    <a:pt x="0" y="7619"/>
                  </a:lnTo>
                  <a:lnTo>
                    <a:pt x="1113923" y="7619"/>
                  </a:lnTo>
                  <a:lnTo>
                    <a:pt x="1107373" y="5079"/>
                  </a:lnTo>
                  <a:lnTo>
                    <a:pt x="1092133" y="0"/>
                  </a:lnTo>
                  <a:close/>
                </a:path>
              </a:pathLst>
            </a:custGeom>
            <a:solidFill>
              <a:srgbClr val="0067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1465847" y="1837689"/>
              <a:ext cx="1152525" cy="7620"/>
            </a:xfrm>
            <a:custGeom>
              <a:avLst/>
              <a:gdLst/>
              <a:ahLst/>
              <a:cxnLst/>
              <a:rect l="l" t="t" r="r" b="b"/>
              <a:pathLst>
                <a:path w="1152525" h="7619">
                  <a:moveTo>
                    <a:pt x="1132773" y="0"/>
                  </a:moveTo>
                  <a:lnTo>
                    <a:pt x="18849" y="0"/>
                  </a:lnTo>
                  <a:lnTo>
                    <a:pt x="0" y="7620"/>
                  </a:lnTo>
                  <a:lnTo>
                    <a:pt x="1152424" y="7620"/>
                  </a:lnTo>
                  <a:lnTo>
                    <a:pt x="1132773" y="0"/>
                  </a:lnTo>
                  <a:close/>
                </a:path>
              </a:pathLst>
            </a:custGeom>
            <a:solidFill>
              <a:srgbClr val="0068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1446997" y="1844039"/>
              <a:ext cx="1191260" cy="8890"/>
            </a:xfrm>
            <a:custGeom>
              <a:avLst/>
              <a:gdLst/>
              <a:ahLst/>
              <a:cxnLst/>
              <a:rect l="l" t="t" r="r" b="b"/>
              <a:pathLst>
                <a:path w="1191260" h="8889">
                  <a:moveTo>
                    <a:pt x="1167998" y="0"/>
                  </a:moveTo>
                  <a:lnTo>
                    <a:pt x="21991" y="0"/>
                  </a:lnTo>
                  <a:lnTo>
                    <a:pt x="0" y="8889"/>
                  </a:lnTo>
                  <a:lnTo>
                    <a:pt x="1190925" y="8889"/>
                  </a:lnTo>
                  <a:lnTo>
                    <a:pt x="1167998" y="0"/>
                  </a:lnTo>
                  <a:close/>
                </a:path>
              </a:pathLst>
            </a:custGeom>
            <a:solidFill>
              <a:srgbClr val="006A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1431289" y="1851659"/>
              <a:ext cx="1223010" cy="7620"/>
            </a:xfrm>
            <a:custGeom>
              <a:avLst/>
              <a:gdLst/>
              <a:ahLst/>
              <a:cxnLst/>
              <a:rect l="l" t="t" r="r" b="b"/>
              <a:pathLst>
                <a:path w="1223010" h="7619">
                  <a:moveTo>
                    <a:pt x="1203358" y="0"/>
                  </a:moveTo>
                  <a:lnTo>
                    <a:pt x="18849" y="0"/>
                  </a:lnTo>
                  <a:lnTo>
                    <a:pt x="0" y="7619"/>
                  </a:lnTo>
                  <a:lnTo>
                    <a:pt x="1223009" y="7619"/>
                  </a:lnTo>
                  <a:lnTo>
                    <a:pt x="1203358" y="0"/>
                  </a:lnTo>
                  <a:close/>
                </a:path>
              </a:pathLst>
            </a:custGeom>
            <a:solidFill>
              <a:srgbClr val="006B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1414907" y="1859279"/>
              <a:ext cx="1255395" cy="7620"/>
            </a:xfrm>
            <a:custGeom>
              <a:avLst/>
              <a:gdLst/>
              <a:ahLst/>
              <a:cxnLst/>
              <a:rect l="l" t="t" r="r" b="b"/>
              <a:pathLst>
                <a:path w="1255395" h="7619">
                  <a:moveTo>
                    <a:pt x="1239393" y="0"/>
                  </a:moveTo>
                  <a:lnTo>
                    <a:pt x="16383" y="0"/>
                  </a:lnTo>
                  <a:lnTo>
                    <a:pt x="0" y="7620"/>
                  </a:lnTo>
                  <a:lnTo>
                    <a:pt x="1255395" y="7620"/>
                  </a:lnTo>
                  <a:lnTo>
                    <a:pt x="1239393" y="0"/>
                  </a:lnTo>
                  <a:close/>
                </a:path>
              </a:pathLst>
            </a:custGeom>
            <a:solidFill>
              <a:srgbClr val="006C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1398524" y="1865629"/>
              <a:ext cx="1287780" cy="8890"/>
            </a:xfrm>
            <a:custGeom>
              <a:avLst/>
              <a:gdLst/>
              <a:ahLst/>
              <a:cxnLst/>
              <a:rect l="l" t="t" r="r" b="b"/>
              <a:pathLst>
                <a:path w="1287780" h="8889">
                  <a:moveTo>
                    <a:pt x="1269111" y="0"/>
                  </a:moveTo>
                  <a:lnTo>
                    <a:pt x="19113" y="0"/>
                  </a:lnTo>
                  <a:lnTo>
                    <a:pt x="0" y="8890"/>
                  </a:lnTo>
                  <a:lnTo>
                    <a:pt x="1287780" y="8890"/>
                  </a:lnTo>
                  <a:lnTo>
                    <a:pt x="1269111" y="0"/>
                  </a:lnTo>
                  <a:close/>
                </a:path>
              </a:pathLst>
            </a:custGeom>
            <a:solidFill>
              <a:srgbClr val="006D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1384871" y="1873250"/>
              <a:ext cx="1315085" cy="7620"/>
            </a:xfrm>
            <a:custGeom>
              <a:avLst/>
              <a:gdLst/>
              <a:ahLst/>
              <a:cxnLst/>
              <a:rect l="l" t="t" r="r" b="b"/>
              <a:pathLst>
                <a:path w="1315085" h="7619">
                  <a:moveTo>
                    <a:pt x="1298765" y="0"/>
                  </a:moveTo>
                  <a:lnTo>
                    <a:pt x="16383" y="0"/>
                  </a:lnTo>
                  <a:lnTo>
                    <a:pt x="0" y="7620"/>
                  </a:lnTo>
                  <a:lnTo>
                    <a:pt x="1314767" y="7620"/>
                  </a:lnTo>
                  <a:lnTo>
                    <a:pt x="1298765" y="0"/>
                  </a:lnTo>
                  <a:close/>
                </a:path>
              </a:pathLst>
            </a:custGeom>
            <a:solidFill>
              <a:srgbClr val="006E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1370219" y="1880869"/>
              <a:ext cx="1344295" cy="7620"/>
            </a:xfrm>
            <a:custGeom>
              <a:avLst/>
              <a:gdLst/>
              <a:ahLst/>
              <a:cxnLst/>
              <a:rect l="l" t="t" r="r" b="b"/>
              <a:pathLst>
                <a:path w="1344295" h="7619">
                  <a:moveTo>
                    <a:pt x="1329419" y="0"/>
                  </a:moveTo>
                  <a:lnTo>
                    <a:pt x="14651" y="0"/>
                  </a:lnTo>
                  <a:lnTo>
                    <a:pt x="6460" y="3809"/>
                  </a:lnTo>
                  <a:lnTo>
                    <a:pt x="0" y="7619"/>
                  </a:lnTo>
                  <a:lnTo>
                    <a:pt x="1343715" y="7619"/>
                  </a:lnTo>
                  <a:lnTo>
                    <a:pt x="1337420" y="3809"/>
                  </a:lnTo>
                  <a:lnTo>
                    <a:pt x="1329419" y="0"/>
                  </a:lnTo>
                  <a:close/>
                </a:path>
              </a:pathLst>
            </a:custGeom>
            <a:solidFill>
              <a:srgbClr val="006F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1357298" y="1888489"/>
              <a:ext cx="1369695" cy="7620"/>
            </a:xfrm>
            <a:custGeom>
              <a:avLst/>
              <a:gdLst/>
              <a:ahLst/>
              <a:cxnLst/>
              <a:rect l="l" t="t" r="r" b="b"/>
              <a:pathLst>
                <a:path w="1369695" h="7619">
                  <a:moveTo>
                    <a:pt x="1356636" y="0"/>
                  </a:moveTo>
                  <a:lnTo>
                    <a:pt x="12920" y="0"/>
                  </a:lnTo>
                  <a:lnTo>
                    <a:pt x="0" y="7620"/>
                  </a:lnTo>
                  <a:lnTo>
                    <a:pt x="1369225" y="7620"/>
                  </a:lnTo>
                  <a:lnTo>
                    <a:pt x="1356636" y="0"/>
                  </a:lnTo>
                  <a:close/>
                </a:path>
              </a:pathLst>
            </a:custGeom>
            <a:solidFill>
              <a:srgbClr val="0070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1344377" y="1894839"/>
              <a:ext cx="1395095" cy="8890"/>
            </a:xfrm>
            <a:custGeom>
              <a:avLst/>
              <a:gdLst/>
              <a:ahLst/>
              <a:cxnLst/>
              <a:rect l="l" t="t" r="r" b="b"/>
              <a:pathLst>
                <a:path w="1395095" h="8889">
                  <a:moveTo>
                    <a:pt x="1380048" y="0"/>
                  </a:moveTo>
                  <a:lnTo>
                    <a:pt x="15074" y="0"/>
                  </a:lnTo>
                  <a:lnTo>
                    <a:pt x="0" y="8889"/>
                  </a:lnTo>
                  <a:lnTo>
                    <a:pt x="1394736" y="8889"/>
                  </a:lnTo>
                  <a:lnTo>
                    <a:pt x="1380048" y="0"/>
                  </a:lnTo>
                  <a:close/>
                </a:path>
              </a:pathLst>
            </a:custGeom>
            <a:solidFill>
              <a:srgbClr val="0072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1333610" y="1902459"/>
              <a:ext cx="1416050" cy="7620"/>
            </a:xfrm>
            <a:custGeom>
              <a:avLst/>
              <a:gdLst/>
              <a:ahLst/>
              <a:cxnLst/>
              <a:rect l="l" t="t" r="r" b="b"/>
              <a:pathLst>
                <a:path w="1416050" h="7619">
                  <a:moveTo>
                    <a:pt x="1403405" y="0"/>
                  </a:moveTo>
                  <a:lnTo>
                    <a:pt x="12920" y="0"/>
                  </a:lnTo>
                  <a:lnTo>
                    <a:pt x="0" y="7619"/>
                  </a:lnTo>
                  <a:lnTo>
                    <a:pt x="1415994" y="7619"/>
                  </a:lnTo>
                  <a:lnTo>
                    <a:pt x="1403405" y="0"/>
                  </a:lnTo>
                  <a:close/>
                </a:path>
              </a:pathLst>
            </a:custGeom>
            <a:solidFill>
              <a:srgbClr val="0073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1321683" y="1910079"/>
              <a:ext cx="1440180" cy="7620"/>
            </a:xfrm>
            <a:custGeom>
              <a:avLst/>
              <a:gdLst/>
              <a:ahLst/>
              <a:cxnLst/>
              <a:rect l="l" t="t" r="r" b="b"/>
              <a:pathLst>
                <a:path w="1440180" h="7619">
                  <a:moveTo>
                    <a:pt x="1427921" y="0"/>
                  </a:moveTo>
                  <a:lnTo>
                    <a:pt x="11926" y="0"/>
                  </a:lnTo>
                  <a:lnTo>
                    <a:pt x="5466" y="3810"/>
                  </a:lnTo>
                  <a:lnTo>
                    <a:pt x="0" y="7620"/>
                  </a:lnTo>
                  <a:lnTo>
                    <a:pt x="1439683" y="7620"/>
                  </a:lnTo>
                  <a:lnTo>
                    <a:pt x="1434216" y="3810"/>
                  </a:lnTo>
                  <a:lnTo>
                    <a:pt x="1427921" y="0"/>
                  </a:lnTo>
                  <a:close/>
                </a:path>
              </a:pathLst>
            </a:custGeom>
            <a:solidFill>
              <a:srgbClr val="0074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1310750" y="1916429"/>
              <a:ext cx="1461770" cy="8890"/>
            </a:xfrm>
            <a:custGeom>
              <a:avLst/>
              <a:gdLst/>
              <a:ahLst/>
              <a:cxnLst/>
              <a:rect l="l" t="t" r="r" b="b"/>
              <a:pathLst>
                <a:path w="1461770" h="8889">
                  <a:moveTo>
                    <a:pt x="1448793" y="0"/>
                  </a:moveTo>
                  <a:lnTo>
                    <a:pt x="12755" y="0"/>
                  </a:lnTo>
                  <a:lnTo>
                    <a:pt x="0" y="8890"/>
                  </a:lnTo>
                  <a:lnTo>
                    <a:pt x="1461549" y="8890"/>
                  </a:lnTo>
                  <a:lnTo>
                    <a:pt x="1448793" y="0"/>
                  </a:lnTo>
                  <a:close/>
                </a:path>
              </a:pathLst>
            </a:custGeom>
            <a:solidFill>
              <a:srgbClr val="0075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1299817" y="1924050"/>
              <a:ext cx="1483995" cy="8890"/>
            </a:xfrm>
            <a:custGeom>
              <a:avLst/>
              <a:gdLst/>
              <a:ahLst/>
              <a:cxnLst/>
              <a:rect l="l" t="t" r="r" b="b"/>
              <a:pathLst>
                <a:path w="1483995" h="8889">
                  <a:moveTo>
                    <a:pt x="1470659" y="0"/>
                  </a:moveTo>
                  <a:lnTo>
                    <a:pt x="12755" y="0"/>
                  </a:lnTo>
                  <a:lnTo>
                    <a:pt x="0" y="8889"/>
                  </a:lnTo>
                  <a:lnTo>
                    <a:pt x="1483415" y="8889"/>
                  </a:lnTo>
                  <a:lnTo>
                    <a:pt x="1470659" y="0"/>
                  </a:lnTo>
                  <a:close/>
                </a:path>
              </a:pathLst>
            </a:custGeom>
            <a:solidFill>
              <a:srgbClr val="0076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1290706" y="1931669"/>
              <a:ext cx="1501775" cy="7620"/>
            </a:xfrm>
            <a:custGeom>
              <a:avLst/>
              <a:gdLst/>
              <a:ahLst/>
              <a:cxnLst/>
              <a:rect l="l" t="t" r="r" b="b"/>
              <a:pathLst>
                <a:path w="1501775" h="7619">
                  <a:moveTo>
                    <a:pt x="1490703" y="0"/>
                  </a:moveTo>
                  <a:lnTo>
                    <a:pt x="10933" y="0"/>
                  </a:lnTo>
                  <a:lnTo>
                    <a:pt x="0" y="7619"/>
                  </a:lnTo>
                  <a:lnTo>
                    <a:pt x="1501636" y="7619"/>
                  </a:lnTo>
                  <a:lnTo>
                    <a:pt x="1490703" y="0"/>
                  </a:lnTo>
                  <a:close/>
                </a:path>
              </a:pathLst>
            </a:custGeom>
            <a:solidFill>
              <a:srgbClr val="0077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1281430" y="1939289"/>
              <a:ext cx="1520825" cy="7620"/>
            </a:xfrm>
            <a:custGeom>
              <a:avLst/>
              <a:gdLst/>
              <a:ahLst/>
              <a:cxnLst/>
              <a:rect l="l" t="t" r="r" b="b"/>
              <a:pathLst>
                <a:path w="1520825" h="7619">
                  <a:moveTo>
                    <a:pt x="1510913" y="0"/>
                  </a:moveTo>
                  <a:lnTo>
                    <a:pt x="9276" y="0"/>
                  </a:lnTo>
                  <a:lnTo>
                    <a:pt x="3810" y="3810"/>
                  </a:lnTo>
                  <a:lnTo>
                    <a:pt x="0" y="7620"/>
                  </a:lnTo>
                  <a:lnTo>
                    <a:pt x="1520331" y="7620"/>
                  </a:lnTo>
                  <a:lnTo>
                    <a:pt x="1516380" y="3810"/>
                  </a:lnTo>
                  <a:lnTo>
                    <a:pt x="1510913" y="0"/>
                  </a:lnTo>
                  <a:close/>
                </a:path>
              </a:pathLst>
            </a:custGeom>
            <a:solidFill>
              <a:srgbClr val="0079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1273809" y="1945639"/>
              <a:ext cx="1536065" cy="8890"/>
            </a:xfrm>
            <a:custGeom>
              <a:avLst/>
              <a:gdLst/>
              <a:ahLst/>
              <a:cxnLst/>
              <a:rect l="l" t="t" r="r" b="b"/>
              <a:pathLst>
                <a:path w="1536064" h="8889">
                  <a:moveTo>
                    <a:pt x="1526634" y="0"/>
                  </a:moveTo>
                  <a:lnTo>
                    <a:pt x="8890" y="0"/>
                  </a:lnTo>
                  <a:lnTo>
                    <a:pt x="0" y="8889"/>
                  </a:lnTo>
                  <a:lnTo>
                    <a:pt x="1535853" y="8889"/>
                  </a:lnTo>
                  <a:lnTo>
                    <a:pt x="1526634" y="0"/>
                  </a:lnTo>
                  <a:close/>
                </a:path>
              </a:pathLst>
            </a:custGeom>
            <a:solidFill>
              <a:srgbClr val="007A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1267459" y="1953259"/>
              <a:ext cx="1549400" cy="7620"/>
            </a:xfrm>
            <a:custGeom>
              <a:avLst/>
              <a:gdLst/>
              <a:ahLst/>
              <a:cxnLst/>
              <a:rect l="l" t="t" r="r" b="b"/>
              <a:pathLst>
                <a:path w="1549400" h="7619">
                  <a:moveTo>
                    <a:pt x="1540886" y="0"/>
                  </a:moveTo>
                  <a:lnTo>
                    <a:pt x="7619" y="0"/>
                  </a:lnTo>
                  <a:lnTo>
                    <a:pt x="0" y="7619"/>
                  </a:lnTo>
                  <a:lnTo>
                    <a:pt x="1548788" y="7619"/>
                  </a:lnTo>
                  <a:lnTo>
                    <a:pt x="1540886" y="0"/>
                  </a:lnTo>
                  <a:close/>
                </a:path>
              </a:pathLst>
            </a:custGeom>
            <a:solidFill>
              <a:srgbClr val="007B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1259840" y="1960879"/>
              <a:ext cx="1564640" cy="7620"/>
            </a:xfrm>
            <a:custGeom>
              <a:avLst/>
              <a:gdLst/>
              <a:ahLst/>
              <a:cxnLst/>
              <a:rect l="l" t="t" r="r" b="b"/>
              <a:pathLst>
                <a:path w="1564639" h="7619">
                  <a:moveTo>
                    <a:pt x="1556408" y="0"/>
                  </a:moveTo>
                  <a:lnTo>
                    <a:pt x="7620" y="0"/>
                  </a:lnTo>
                  <a:lnTo>
                    <a:pt x="0" y="7620"/>
                  </a:lnTo>
                  <a:lnTo>
                    <a:pt x="1564310" y="7620"/>
                  </a:lnTo>
                  <a:lnTo>
                    <a:pt x="1556408" y="0"/>
                  </a:lnTo>
                  <a:close/>
                </a:path>
              </a:pathLst>
            </a:custGeom>
            <a:solidFill>
              <a:srgbClr val="007C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1252219" y="1967229"/>
              <a:ext cx="1579880" cy="8890"/>
            </a:xfrm>
            <a:custGeom>
              <a:avLst/>
              <a:gdLst/>
              <a:ahLst/>
              <a:cxnLst/>
              <a:rect l="l" t="t" r="r" b="b"/>
              <a:pathLst>
                <a:path w="1579880" h="8889">
                  <a:moveTo>
                    <a:pt x="1570613" y="0"/>
                  </a:moveTo>
                  <a:lnTo>
                    <a:pt x="8890" y="0"/>
                  </a:lnTo>
                  <a:lnTo>
                    <a:pt x="0" y="8890"/>
                  </a:lnTo>
                  <a:lnTo>
                    <a:pt x="1579832" y="8890"/>
                  </a:lnTo>
                  <a:lnTo>
                    <a:pt x="1570613" y="0"/>
                  </a:lnTo>
                  <a:close/>
                </a:path>
              </a:pathLst>
            </a:custGeom>
            <a:solidFill>
              <a:srgbClr val="007D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1245540" y="1974850"/>
              <a:ext cx="1593850" cy="8890"/>
            </a:xfrm>
            <a:custGeom>
              <a:avLst/>
              <a:gdLst/>
              <a:ahLst/>
              <a:cxnLst/>
              <a:rect l="l" t="t" r="r" b="b"/>
              <a:pathLst>
                <a:path w="1593850" h="8889">
                  <a:moveTo>
                    <a:pt x="1585195" y="0"/>
                  </a:moveTo>
                  <a:lnTo>
                    <a:pt x="7949" y="0"/>
                  </a:lnTo>
                  <a:lnTo>
                    <a:pt x="5409" y="2539"/>
                  </a:lnTo>
                  <a:lnTo>
                    <a:pt x="0" y="8889"/>
                  </a:lnTo>
                  <a:lnTo>
                    <a:pt x="1593238" y="8889"/>
                  </a:lnTo>
                  <a:lnTo>
                    <a:pt x="1587829" y="2539"/>
                  </a:lnTo>
                  <a:lnTo>
                    <a:pt x="1585195" y="0"/>
                  </a:lnTo>
                  <a:close/>
                </a:path>
              </a:pathLst>
            </a:custGeom>
            <a:solidFill>
              <a:srgbClr val="007E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1240131" y="1982469"/>
              <a:ext cx="1604645" cy="7620"/>
            </a:xfrm>
            <a:custGeom>
              <a:avLst/>
              <a:gdLst/>
              <a:ahLst/>
              <a:cxnLst/>
              <a:rect l="l" t="t" r="r" b="b"/>
              <a:pathLst>
                <a:path w="1604645" h="7619">
                  <a:moveTo>
                    <a:pt x="1597565" y="0"/>
                  </a:moveTo>
                  <a:lnTo>
                    <a:pt x="6491" y="0"/>
                  </a:lnTo>
                  <a:lnTo>
                    <a:pt x="0" y="7619"/>
                  </a:lnTo>
                  <a:lnTo>
                    <a:pt x="1604057" y="7619"/>
                  </a:lnTo>
                  <a:lnTo>
                    <a:pt x="1597565" y="0"/>
                  </a:lnTo>
                  <a:close/>
                </a:path>
              </a:pathLst>
            </a:custGeom>
            <a:solidFill>
              <a:srgbClr val="007F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1233640" y="1990089"/>
              <a:ext cx="1617345" cy="7620"/>
            </a:xfrm>
            <a:custGeom>
              <a:avLst/>
              <a:gdLst/>
              <a:ahLst/>
              <a:cxnLst/>
              <a:rect l="l" t="t" r="r" b="b"/>
              <a:pathLst>
                <a:path w="1617345" h="7619">
                  <a:moveTo>
                    <a:pt x="1610548" y="0"/>
                  </a:moveTo>
                  <a:lnTo>
                    <a:pt x="6491" y="0"/>
                  </a:lnTo>
                  <a:lnTo>
                    <a:pt x="0" y="7620"/>
                  </a:lnTo>
                  <a:lnTo>
                    <a:pt x="1617039" y="7620"/>
                  </a:lnTo>
                  <a:lnTo>
                    <a:pt x="1610548" y="0"/>
                  </a:lnTo>
                  <a:close/>
                </a:path>
              </a:pathLst>
            </a:custGeom>
            <a:solidFill>
              <a:srgbClr val="0081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1227149" y="1996439"/>
              <a:ext cx="1630045" cy="8890"/>
            </a:xfrm>
            <a:custGeom>
              <a:avLst/>
              <a:gdLst/>
              <a:ahLst/>
              <a:cxnLst/>
              <a:rect l="l" t="t" r="r" b="b"/>
              <a:pathLst>
                <a:path w="1630045" h="8889">
                  <a:moveTo>
                    <a:pt x="1622448" y="0"/>
                  </a:moveTo>
                  <a:lnTo>
                    <a:pt x="7572" y="0"/>
                  </a:lnTo>
                  <a:lnTo>
                    <a:pt x="0" y="8889"/>
                  </a:lnTo>
                  <a:lnTo>
                    <a:pt x="1630021" y="8889"/>
                  </a:lnTo>
                  <a:lnTo>
                    <a:pt x="1622448" y="0"/>
                  </a:lnTo>
                  <a:close/>
                </a:path>
              </a:pathLst>
            </a:custGeom>
            <a:solidFill>
              <a:srgbClr val="0082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1221740" y="2004059"/>
              <a:ext cx="1640839" cy="7620"/>
            </a:xfrm>
            <a:custGeom>
              <a:avLst/>
              <a:gdLst/>
              <a:ahLst/>
              <a:cxnLst/>
              <a:rect l="l" t="t" r="r" b="b"/>
              <a:pathLst>
                <a:path w="1640839" h="7619">
                  <a:moveTo>
                    <a:pt x="1634348" y="0"/>
                  </a:moveTo>
                  <a:lnTo>
                    <a:pt x="6491" y="0"/>
                  </a:lnTo>
                  <a:lnTo>
                    <a:pt x="0" y="7619"/>
                  </a:lnTo>
                  <a:lnTo>
                    <a:pt x="1640840" y="7619"/>
                  </a:lnTo>
                  <a:lnTo>
                    <a:pt x="1634348" y="0"/>
                  </a:lnTo>
                  <a:close/>
                </a:path>
              </a:pathLst>
            </a:custGeom>
            <a:solidFill>
              <a:srgbClr val="0083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1217385" y="2011679"/>
              <a:ext cx="1649730" cy="7620"/>
            </a:xfrm>
            <a:custGeom>
              <a:avLst/>
              <a:gdLst/>
              <a:ahLst/>
              <a:cxnLst/>
              <a:rect l="l" t="t" r="r" b="b"/>
              <a:pathLst>
                <a:path w="1649730" h="7619">
                  <a:moveTo>
                    <a:pt x="1645194" y="0"/>
                  </a:moveTo>
                  <a:lnTo>
                    <a:pt x="4354" y="0"/>
                  </a:lnTo>
                  <a:lnTo>
                    <a:pt x="0" y="7620"/>
                  </a:lnTo>
                  <a:lnTo>
                    <a:pt x="1649548" y="7620"/>
                  </a:lnTo>
                  <a:lnTo>
                    <a:pt x="1645194" y="0"/>
                  </a:lnTo>
                  <a:close/>
                </a:path>
              </a:pathLst>
            </a:custGeom>
            <a:solidFill>
              <a:srgbClr val="0084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1213031" y="2019300"/>
              <a:ext cx="1658620" cy="7620"/>
            </a:xfrm>
            <a:custGeom>
              <a:avLst/>
              <a:gdLst/>
              <a:ahLst/>
              <a:cxnLst/>
              <a:rect l="l" t="t" r="r" b="b"/>
              <a:pathLst>
                <a:path w="1658620" h="7619">
                  <a:moveTo>
                    <a:pt x="1653902" y="0"/>
                  </a:moveTo>
                  <a:lnTo>
                    <a:pt x="4354" y="0"/>
                  </a:lnTo>
                  <a:lnTo>
                    <a:pt x="0" y="7620"/>
                  </a:lnTo>
                  <a:lnTo>
                    <a:pt x="1658257" y="7620"/>
                  </a:lnTo>
                  <a:lnTo>
                    <a:pt x="1653902" y="0"/>
                  </a:lnTo>
                  <a:close/>
                </a:path>
              </a:pathLst>
            </a:custGeom>
            <a:solidFill>
              <a:srgbClr val="0085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1208870" y="2025650"/>
              <a:ext cx="1666875" cy="8890"/>
            </a:xfrm>
            <a:custGeom>
              <a:avLst/>
              <a:gdLst/>
              <a:ahLst/>
              <a:cxnLst/>
              <a:rect l="l" t="t" r="r" b="b"/>
              <a:pathLst>
                <a:path w="1666875" h="8889">
                  <a:moveTo>
                    <a:pt x="1661692" y="0"/>
                  </a:moveTo>
                  <a:lnTo>
                    <a:pt x="4886" y="0"/>
                  </a:lnTo>
                  <a:lnTo>
                    <a:pt x="2709" y="3810"/>
                  </a:lnTo>
                  <a:lnTo>
                    <a:pt x="0" y="8889"/>
                  </a:lnTo>
                  <a:lnTo>
                    <a:pt x="1666578" y="8889"/>
                  </a:lnTo>
                  <a:lnTo>
                    <a:pt x="1663869" y="3810"/>
                  </a:lnTo>
                  <a:lnTo>
                    <a:pt x="1661692" y="0"/>
                  </a:lnTo>
                  <a:close/>
                </a:path>
              </a:pathLst>
            </a:custGeom>
            <a:solidFill>
              <a:srgbClr val="0086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1205483" y="2033269"/>
              <a:ext cx="1673860" cy="7620"/>
            </a:xfrm>
            <a:custGeom>
              <a:avLst/>
              <a:gdLst/>
              <a:ahLst/>
              <a:cxnLst/>
              <a:rect l="l" t="t" r="r" b="b"/>
              <a:pathLst>
                <a:path w="1673860" h="7619">
                  <a:moveTo>
                    <a:pt x="1669287" y="0"/>
                  </a:moveTo>
                  <a:lnTo>
                    <a:pt x="4064" y="0"/>
                  </a:lnTo>
                  <a:lnTo>
                    <a:pt x="0" y="7619"/>
                  </a:lnTo>
                  <a:lnTo>
                    <a:pt x="1673352" y="7619"/>
                  </a:lnTo>
                  <a:lnTo>
                    <a:pt x="1669287" y="0"/>
                  </a:lnTo>
                  <a:close/>
                </a:path>
              </a:pathLst>
            </a:custGeom>
            <a:solidFill>
              <a:srgbClr val="0088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1201419" y="2040889"/>
              <a:ext cx="1681480" cy="7620"/>
            </a:xfrm>
            <a:custGeom>
              <a:avLst/>
              <a:gdLst/>
              <a:ahLst/>
              <a:cxnLst/>
              <a:rect l="l" t="t" r="r" b="b"/>
              <a:pathLst>
                <a:path w="1681480" h="7619">
                  <a:moveTo>
                    <a:pt x="1677415" y="0"/>
                  </a:moveTo>
                  <a:lnTo>
                    <a:pt x="4064" y="0"/>
                  </a:lnTo>
                  <a:lnTo>
                    <a:pt x="0" y="7620"/>
                  </a:lnTo>
                  <a:lnTo>
                    <a:pt x="1681480" y="7620"/>
                  </a:lnTo>
                  <a:lnTo>
                    <a:pt x="1677415" y="0"/>
                  </a:lnTo>
                  <a:close/>
                </a:path>
              </a:pathLst>
            </a:custGeom>
            <a:solidFill>
              <a:srgbClr val="0089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1200048" y="2047239"/>
              <a:ext cx="1684655" cy="8890"/>
            </a:xfrm>
            <a:custGeom>
              <a:avLst/>
              <a:gdLst/>
              <a:ahLst/>
              <a:cxnLst/>
              <a:rect l="l" t="t" r="r" b="b"/>
              <a:pathLst>
                <a:path w="1684655" h="8889">
                  <a:moveTo>
                    <a:pt x="1684210" y="1270"/>
                  </a:moveTo>
                  <a:lnTo>
                    <a:pt x="1682508" y="1270"/>
                  </a:lnTo>
                  <a:lnTo>
                    <a:pt x="1682508" y="0"/>
                  </a:lnTo>
                  <a:lnTo>
                    <a:pt x="1701" y="0"/>
                  </a:lnTo>
                  <a:lnTo>
                    <a:pt x="1701" y="1270"/>
                  </a:lnTo>
                  <a:lnTo>
                    <a:pt x="0" y="1270"/>
                  </a:lnTo>
                  <a:lnTo>
                    <a:pt x="0" y="8890"/>
                  </a:lnTo>
                  <a:lnTo>
                    <a:pt x="1684210" y="8890"/>
                  </a:lnTo>
                  <a:lnTo>
                    <a:pt x="1684210" y="1270"/>
                  </a:lnTo>
                  <a:close/>
                </a:path>
              </a:pathLst>
            </a:custGeom>
            <a:solidFill>
              <a:srgbClr val="008A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1195977" y="2054859"/>
              <a:ext cx="1692910" cy="8890"/>
            </a:xfrm>
            <a:custGeom>
              <a:avLst/>
              <a:gdLst/>
              <a:ahLst/>
              <a:cxnLst/>
              <a:rect l="l" t="t" r="r" b="b"/>
              <a:pathLst>
                <a:path w="1692910" h="8889">
                  <a:moveTo>
                    <a:pt x="1689190" y="0"/>
                  </a:moveTo>
                  <a:lnTo>
                    <a:pt x="3174" y="0"/>
                  </a:lnTo>
                  <a:lnTo>
                    <a:pt x="0" y="8889"/>
                  </a:lnTo>
                  <a:lnTo>
                    <a:pt x="1692365" y="8889"/>
                  </a:lnTo>
                  <a:lnTo>
                    <a:pt x="1689190" y="0"/>
                  </a:lnTo>
                  <a:close/>
                </a:path>
              </a:pathLst>
            </a:custGeom>
            <a:solidFill>
              <a:srgbClr val="008B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1193800" y="2062479"/>
              <a:ext cx="1696720" cy="7620"/>
            </a:xfrm>
            <a:custGeom>
              <a:avLst/>
              <a:gdLst/>
              <a:ahLst/>
              <a:cxnLst/>
              <a:rect l="l" t="t" r="r" b="b"/>
              <a:pathLst>
                <a:path w="1696720" h="7619">
                  <a:moveTo>
                    <a:pt x="1694089" y="0"/>
                  </a:moveTo>
                  <a:lnTo>
                    <a:pt x="2630" y="0"/>
                  </a:lnTo>
                  <a:lnTo>
                    <a:pt x="1270" y="3810"/>
                  </a:lnTo>
                  <a:lnTo>
                    <a:pt x="0" y="7620"/>
                  </a:lnTo>
                  <a:lnTo>
                    <a:pt x="1696720" y="7620"/>
                  </a:lnTo>
                  <a:lnTo>
                    <a:pt x="1695450" y="3810"/>
                  </a:lnTo>
                  <a:lnTo>
                    <a:pt x="1694089" y="0"/>
                  </a:lnTo>
                  <a:close/>
                </a:path>
              </a:pathLst>
            </a:custGeom>
            <a:solidFill>
              <a:srgbClr val="008C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1191259" y="2070100"/>
              <a:ext cx="1701800" cy="7620"/>
            </a:xfrm>
            <a:custGeom>
              <a:avLst/>
              <a:gdLst/>
              <a:ahLst/>
              <a:cxnLst/>
              <a:rect l="l" t="t" r="r" b="b"/>
              <a:pathLst>
                <a:path w="1701800" h="7619">
                  <a:moveTo>
                    <a:pt x="1699259" y="0"/>
                  </a:moveTo>
                  <a:lnTo>
                    <a:pt x="2540" y="0"/>
                  </a:lnTo>
                  <a:lnTo>
                    <a:pt x="0" y="7620"/>
                  </a:lnTo>
                  <a:lnTo>
                    <a:pt x="1701800" y="7620"/>
                  </a:lnTo>
                  <a:lnTo>
                    <a:pt x="1699259" y="0"/>
                  </a:lnTo>
                  <a:close/>
                </a:path>
              </a:pathLst>
            </a:custGeom>
            <a:solidFill>
              <a:srgbClr val="008D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1188719" y="2076450"/>
              <a:ext cx="1706880" cy="8890"/>
            </a:xfrm>
            <a:custGeom>
              <a:avLst/>
              <a:gdLst/>
              <a:ahLst/>
              <a:cxnLst/>
              <a:rect l="l" t="t" r="r" b="b"/>
              <a:pathLst>
                <a:path w="1706880" h="8889">
                  <a:moveTo>
                    <a:pt x="1703916" y="0"/>
                  </a:moveTo>
                  <a:lnTo>
                    <a:pt x="2963" y="0"/>
                  </a:lnTo>
                  <a:lnTo>
                    <a:pt x="0" y="8889"/>
                  </a:lnTo>
                  <a:lnTo>
                    <a:pt x="1706880" y="8889"/>
                  </a:lnTo>
                  <a:lnTo>
                    <a:pt x="1703916" y="0"/>
                  </a:lnTo>
                  <a:close/>
                </a:path>
              </a:pathLst>
            </a:custGeom>
            <a:solidFill>
              <a:srgbClr val="008E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1188288" y="2084069"/>
              <a:ext cx="1708150" cy="7620"/>
            </a:xfrm>
            <a:custGeom>
              <a:avLst/>
              <a:gdLst/>
              <a:ahLst/>
              <a:cxnLst/>
              <a:rect l="l" t="t" r="r" b="b"/>
              <a:pathLst>
                <a:path w="1708150" h="7619">
                  <a:moveTo>
                    <a:pt x="1707730" y="1270"/>
                  </a:moveTo>
                  <a:lnTo>
                    <a:pt x="1707095" y="1270"/>
                  </a:lnTo>
                  <a:lnTo>
                    <a:pt x="1707095" y="0"/>
                  </a:lnTo>
                  <a:lnTo>
                    <a:pt x="635" y="0"/>
                  </a:lnTo>
                  <a:lnTo>
                    <a:pt x="635" y="1270"/>
                  </a:lnTo>
                  <a:lnTo>
                    <a:pt x="0" y="1270"/>
                  </a:lnTo>
                  <a:lnTo>
                    <a:pt x="0" y="7620"/>
                  </a:lnTo>
                  <a:lnTo>
                    <a:pt x="1707730" y="7620"/>
                  </a:lnTo>
                  <a:lnTo>
                    <a:pt x="1707730" y="1270"/>
                  </a:lnTo>
                  <a:close/>
                </a:path>
              </a:pathLst>
            </a:custGeom>
            <a:solidFill>
              <a:srgbClr val="0090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1186857" y="2091689"/>
              <a:ext cx="1710689" cy="7620"/>
            </a:xfrm>
            <a:custGeom>
              <a:avLst/>
              <a:gdLst/>
              <a:ahLst/>
              <a:cxnLst/>
              <a:rect l="l" t="t" r="r" b="b"/>
              <a:pathLst>
                <a:path w="1710689" h="7619">
                  <a:moveTo>
                    <a:pt x="1709589" y="0"/>
                  </a:moveTo>
                  <a:lnTo>
                    <a:pt x="1016" y="0"/>
                  </a:lnTo>
                  <a:lnTo>
                    <a:pt x="0" y="7620"/>
                  </a:lnTo>
                  <a:lnTo>
                    <a:pt x="1710605" y="7620"/>
                  </a:lnTo>
                  <a:lnTo>
                    <a:pt x="1709589" y="0"/>
                  </a:lnTo>
                  <a:close/>
                </a:path>
              </a:pathLst>
            </a:custGeom>
            <a:solidFill>
              <a:srgbClr val="0091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1186091" y="2098039"/>
              <a:ext cx="1712595" cy="8890"/>
            </a:xfrm>
            <a:custGeom>
              <a:avLst/>
              <a:gdLst/>
              <a:ahLst/>
              <a:cxnLst/>
              <a:rect l="l" t="t" r="r" b="b"/>
              <a:pathLst>
                <a:path w="1712595" h="8889">
                  <a:moveTo>
                    <a:pt x="1712125" y="6350"/>
                  </a:moveTo>
                  <a:lnTo>
                    <a:pt x="1711617" y="6350"/>
                  </a:lnTo>
                  <a:lnTo>
                    <a:pt x="1711617" y="0"/>
                  </a:lnTo>
                  <a:lnTo>
                    <a:pt x="508" y="0"/>
                  </a:lnTo>
                  <a:lnTo>
                    <a:pt x="508" y="6350"/>
                  </a:lnTo>
                  <a:lnTo>
                    <a:pt x="0" y="6350"/>
                  </a:lnTo>
                  <a:lnTo>
                    <a:pt x="0" y="8890"/>
                  </a:lnTo>
                  <a:lnTo>
                    <a:pt x="1712125" y="8890"/>
                  </a:lnTo>
                  <a:lnTo>
                    <a:pt x="1712125" y="6350"/>
                  </a:lnTo>
                  <a:close/>
                </a:path>
              </a:pathLst>
            </a:custGeom>
            <a:solidFill>
              <a:srgbClr val="0092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1185544" y="2105659"/>
              <a:ext cx="1713230" cy="8890"/>
            </a:xfrm>
            <a:custGeom>
              <a:avLst/>
              <a:gdLst/>
              <a:ahLst/>
              <a:cxnLst/>
              <a:rect l="l" t="t" r="r" b="b"/>
              <a:pathLst>
                <a:path w="1713230" h="8889">
                  <a:moveTo>
                    <a:pt x="1712674" y="0"/>
                  </a:moveTo>
                  <a:lnTo>
                    <a:pt x="555" y="0"/>
                  </a:lnTo>
                  <a:lnTo>
                    <a:pt x="0" y="8889"/>
                  </a:lnTo>
                  <a:lnTo>
                    <a:pt x="1713230" y="8889"/>
                  </a:lnTo>
                  <a:lnTo>
                    <a:pt x="1712674" y="0"/>
                  </a:lnTo>
                  <a:close/>
                </a:path>
              </a:pathLst>
            </a:custGeom>
            <a:solidFill>
              <a:srgbClr val="0093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1185148" y="2113279"/>
              <a:ext cx="1714500" cy="7620"/>
            </a:xfrm>
            <a:custGeom>
              <a:avLst/>
              <a:gdLst/>
              <a:ahLst/>
              <a:cxnLst/>
              <a:rect l="l" t="t" r="r" b="b"/>
              <a:pathLst>
                <a:path w="1714500" h="7619">
                  <a:moveTo>
                    <a:pt x="1713547" y="0"/>
                  </a:moveTo>
                  <a:lnTo>
                    <a:pt x="476" y="0"/>
                  </a:lnTo>
                  <a:lnTo>
                    <a:pt x="0" y="7620"/>
                  </a:lnTo>
                  <a:lnTo>
                    <a:pt x="1714023" y="7620"/>
                  </a:lnTo>
                  <a:lnTo>
                    <a:pt x="1713547" y="0"/>
                  </a:lnTo>
                  <a:close/>
                </a:path>
              </a:pathLst>
            </a:custGeom>
            <a:solidFill>
              <a:srgbClr val="0094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1185024" y="2120899"/>
              <a:ext cx="1714500" cy="7620"/>
            </a:xfrm>
            <a:custGeom>
              <a:avLst/>
              <a:gdLst/>
              <a:ahLst/>
              <a:cxnLst/>
              <a:rect l="l" t="t" r="r" b="b"/>
              <a:pathLst>
                <a:path w="1714500" h="7619">
                  <a:moveTo>
                    <a:pt x="1714258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1714258" y="7620"/>
                  </a:lnTo>
                  <a:lnTo>
                    <a:pt x="1714258" y="3810"/>
                  </a:lnTo>
                  <a:lnTo>
                    <a:pt x="1714258" y="0"/>
                  </a:lnTo>
                  <a:close/>
                </a:path>
              </a:pathLst>
            </a:custGeom>
            <a:solidFill>
              <a:srgbClr val="0095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1185068" y="2127250"/>
              <a:ext cx="1714500" cy="8890"/>
            </a:xfrm>
            <a:custGeom>
              <a:avLst/>
              <a:gdLst/>
              <a:ahLst/>
              <a:cxnLst/>
              <a:rect l="l" t="t" r="r" b="b"/>
              <a:pathLst>
                <a:path w="1714500" h="8889">
                  <a:moveTo>
                    <a:pt x="1714182" y="0"/>
                  </a:moveTo>
                  <a:lnTo>
                    <a:pt x="0" y="0"/>
                  </a:lnTo>
                  <a:lnTo>
                    <a:pt x="555" y="8889"/>
                  </a:lnTo>
                  <a:lnTo>
                    <a:pt x="1713626" y="8889"/>
                  </a:lnTo>
                  <a:lnTo>
                    <a:pt x="1714182" y="0"/>
                  </a:lnTo>
                  <a:close/>
                </a:path>
              </a:pathLst>
            </a:custGeom>
            <a:solidFill>
              <a:srgbClr val="0097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1185545" y="2134869"/>
              <a:ext cx="1713230" cy="15240"/>
            </a:xfrm>
            <a:custGeom>
              <a:avLst/>
              <a:gdLst/>
              <a:ahLst/>
              <a:cxnLst/>
              <a:rect l="l" t="t" r="r" b="b"/>
              <a:pathLst>
                <a:path w="1713230" h="15239">
                  <a:moveTo>
                    <a:pt x="1713230" y="0"/>
                  </a:moveTo>
                  <a:lnTo>
                    <a:pt x="0" y="0"/>
                  </a:lnTo>
                  <a:lnTo>
                    <a:pt x="469" y="7620"/>
                  </a:lnTo>
                  <a:lnTo>
                    <a:pt x="546" y="10160"/>
                  </a:lnTo>
                  <a:lnTo>
                    <a:pt x="965" y="10160"/>
                  </a:lnTo>
                  <a:lnTo>
                    <a:pt x="965" y="15240"/>
                  </a:lnTo>
                  <a:lnTo>
                    <a:pt x="1712252" y="15240"/>
                  </a:lnTo>
                  <a:lnTo>
                    <a:pt x="1712252" y="10160"/>
                  </a:lnTo>
                  <a:lnTo>
                    <a:pt x="1712671" y="10160"/>
                  </a:lnTo>
                  <a:lnTo>
                    <a:pt x="1712671" y="7620"/>
                  </a:lnTo>
                  <a:lnTo>
                    <a:pt x="1713230" y="0"/>
                  </a:lnTo>
                  <a:close/>
                </a:path>
              </a:pathLst>
            </a:custGeom>
            <a:solidFill>
              <a:srgbClr val="0099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1186857" y="2150109"/>
              <a:ext cx="1710689" cy="7620"/>
            </a:xfrm>
            <a:custGeom>
              <a:avLst/>
              <a:gdLst/>
              <a:ahLst/>
              <a:cxnLst/>
              <a:rect l="l" t="t" r="r" b="b"/>
              <a:pathLst>
                <a:path w="1710689" h="7619">
                  <a:moveTo>
                    <a:pt x="1710605" y="0"/>
                  </a:moveTo>
                  <a:lnTo>
                    <a:pt x="0" y="0"/>
                  </a:lnTo>
                  <a:lnTo>
                    <a:pt x="1015" y="7619"/>
                  </a:lnTo>
                  <a:lnTo>
                    <a:pt x="1709589" y="7619"/>
                  </a:lnTo>
                  <a:lnTo>
                    <a:pt x="1710605" y="0"/>
                  </a:lnTo>
                  <a:close/>
                </a:path>
              </a:pathLst>
            </a:custGeom>
            <a:solidFill>
              <a:srgbClr val="009A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1187704" y="2156459"/>
              <a:ext cx="1709420" cy="7620"/>
            </a:xfrm>
            <a:custGeom>
              <a:avLst/>
              <a:gdLst/>
              <a:ahLst/>
              <a:cxnLst/>
              <a:rect l="l" t="t" r="r" b="b"/>
              <a:pathLst>
                <a:path w="1709420" h="7619">
                  <a:moveTo>
                    <a:pt x="1708911" y="0"/>
                  </a:moveTo>
                  <a:lnTo>
                    <a:pt x="0" y="0"/>
                  </a:lnTo>
                  <a:lnTo>
                    <a:pt x="1015" y="7619"/>
                  </a:lnTo>
                  <a:lnTo>
                    <a:pt x="1707895" y="7619"/>
                  </a:lnTo>
                  <a:lnTo>
                    <a:pt x="1708911" y="0"/>
                  </a:lnTo>
                  <a:close/>
                </a:path>
              </a:pathLst>
            </a:custGeom>
            <a:solidFill>
              <a:srgbClr val="009B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1188719" y="2164079"/>
              <a:ext cx="1706880" cy="7620"/>
            </a:xfrm>
            <a:custGeom>
              <a:avLst/>
              <a:gdLst/>
              <a:ahLst/>
              <a:cxnLst/>
              <a:rect l="l" t="t" r="r" b="b"/>
              <a:pathLst>
                <a:path w="1706880" h="7619">
                  <a:moveTo>
                    <a:pt x="1706880" y="0"/>
                  </a:moveTo>
                  <a:lnTo>
                    <a:pt x="0" y="0"/>
                  </a:lnTo>
                  <a:lnTo>
                    <a:pt x="2540" y="7620"/>
                  </a:lnTo>
                  <a:lnTo>
                    <a:pt x="1704339" y="7620"/>
                  </a:lnTo>
                  <a:lnTo>
                    <a:pt x="1706880" y="0"/>
                  </a:lnTo>
                  <a:close/>
                </a:path>
              </a:pathLst>
            </a:custGeom>
            <a:solidFill>
              <a:srgbClr val="009C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1191259" y="2171700"/>
              <a:ext cx="1701800" cy="7620"/>
            </a:xfrm>
            <a:custGeom>
              <a:avLst/>
              <a:gdLst/>
              <a:ahLst/>
              <a:cxnLst/>
              <a:rect l="l" t="t" r="r" b="b"/>
              <a:pathLst>
                <a:path w="1701800" h="7619">
                  <a:moveTo>
                    <a:pt x="1701800" y="0"/>
                  </a:moveTo>
                  <a:lnTo>
                    <a:pt x="0" y="0"/>
                  </a:lnTo>
                  <a:lnTo>
                    <a:pt x="2540" y="7620"/>
                  </a:lnTo>
                  <a:lnTo>
                    <a:pt x="1699260" y="7620"/>
                  </a:lnTo>
                  <a:lnTo>
                    <a:pt x="1701800" y="0"/>
                  </a:lnTo>
                  <a:close/>
                </a:path>
              </a:pathLst>
            </a:custGeom>
            <a:solidFill>
              <a:srgbClr val="009D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1193376" y="2178050"/>
              <a:ext cx="1697989" cy="7620"/>
            </a:xfrm>
            <a:custGeom>
              <a:avLst/>
              <a:gdLst/>
              <a:ahLst/>
              <a:cxnLst/>
              <a:rect l="l" t="t" r="r" b="b"/>
              <a:pathLst>
                <a:path w="1697989" h="7619">
                  <a:moveTo>
                    <a:pt x="1697566" y="0"/>
                  </a:moveTo>
                  <a:lnTo>
                    <a:pt x="0" y="0"/>
                  </a:lnTo>
                  <a:lnTo>
                    <a:pt x="1693" y="5079"/>
                  </a:lnTo>
                  <a:lnTo>
                    <a:pt x="2600" y="7620"/>
                  </a:lnTo>
                  <a:lnTo>
                    <a:pt x="1694966" y="7620"/>
                  </a:lnTo>
                  <a:lnTo>
                    <a:pt x="1695873" y="5079"/>
                  </a:lnTo>
                  <a:lnTo>
                    <a:pt x="1697566" y="0"/>
                  </a:lnTo>
                  <a:close/>
                </a:path>
              </a:pathLst>
            </a:custGeom>
            <a:solidFill>
              <a:srgbClr val="009F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1195977" y="2185669"/>
              <a:ext cx="1692910" cy="7620"/>
            </a:xfrm>
            <a:custGeom>
              <a:avLst/>
              <a:gdLst/>
              <a:ahLst/>
              <a:cxnLst/>
              <a:rect l="l" t="t" r="r" b="b"/>
              <a:pathLst>
                <a:path w="1692910" h="7619">
                  <a:moveTo>
                    <a:pt x="1692365" y="0"/>
                  </a:moveTo>
                  <a:lnTo>
                    <a:pt x="0" y="0"/>
                  </a:lnTo>
                  <a:lnTo>
                    <a:pt x="2721" y="7619"/>
                  </a:lnTo>
                  <a:lnTo>
                    <a:pt x="1689644" y="7619"/>
                  </a:lnTo>
                  <a:lnTo>
                    <a:pt x="1692365" y="0"/>
                  </a:lnTo>
                  <a:close/>
                </a:path>
              </a:pathLst>
            </a:custGeom>
            <a:solidFill>
              <a:srgbClr val="00A0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1198698" y="2193289"/>
              <a:ext cx="1687195" cy="7620"/>
            </a:xfrm>
            <a:custGeom>
              <a:avLst/>
              <a:gdLst/>
              <a:ahLst/>
              <a:cxnLst/>
              <a:rect l="l" t="t" r="r" b="b"/>
              <a:pathLst>
                <a:path w="1687195" h="7619">
                  <a:moveTo>
                    <a:pt x="1686922" y="0"/>
                  </a:moveTo>
                  <a:lnTo>
                    <a:pt x="0" y="0"/>
                  </a:lnTo>
                  <a:lnTo>
                    <a:pt x="2721" y="7620"/>
                  </a:lnTo>
                  <a:lnTo>
                    <a:pt x="1684201" y="7620"/>
                  </a:lnTo>
                  <a:lnTo>
                    <a:pt x="1686922" y="0"/>
                  </a:lnTo>
                  <a:close/>
                </a:path>
              </a:pathLst>
            </a:custGeom>
            <a:solidFill>
              <a:srgbClr val="00A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1201419" y="2200909"/>
              <a:ext cx="1681480" cy="7620"/>
            </a:xfrm>
            <a:custGeom>
              <a:avLst/>
              <a:gdLst/>
              <a:ahLst/>
              <a:cxnLst/>
              <a:rect l="l" t="t" r="r" b="b"/>
              <a:pathLst>
                <a:path w="1681480" h="7619">
                  <a:moveTo>
                    <a:pt x="1681480" y="0"/>
                  </a:moveTo>
                  <a:lnTo>
                    <a:pt x="0" y="0"/>
                  </a:lnTo>
                  <a:lnTo>
                    <a:pt x="4063" y="7619"/>
                  </a:lnTo>
                  <a:lnTo>
                    <a:pt x="1677416" y="7619"/>
                  </a:lnTo>
                  <a:lnTo>
                    <a:pt x="1681480" y="0"/>
                  </a:lnTo>
                  <a:close/>
                </a:path>
              </a:pathLst>
            </a:custGeom>
            <a:solidFill>
              <a:srgbClr val="00A2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1204806" y="2207259"/>
              <a:ext cx="1675130" cy="7620"/>
            </a:xfrm>
            <a:custGeom>
              <a:avLst/>
              <a:gdLst/>
              <a:ahLst/>
              <a:cxnLst/>
              <a:rect l="l" t="t" r="r" b="b"/>
              <a:pathLst>
                <a:path w="1675130" h="7619">
                  <a:moveTo>
                    <a:pt x="1674706" y="0"/>
                  </a:moveTo>
                  <a:lnTo>
                    <a:pt x="0" y="0"/>
                  </a:lnTo>
                  <a:lnTo>
                    <a:pt x="4063" y="7619"/>
                  </a:lnTo>
                  <a:lnTo>
                    <a:pt x="1670642" y="7619"/>
                  </a:lnTo>
                  <a:lnTo>
                    <a:pt x="1674706" y="0"/>
                  </a:lnTo>
                  <a:close/>
                </a:path>
              </a:pathLst>
            </a:custGeom>
            <a:solidFill>
              <a:srgbClr val="00A3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1208870" y="2214879"/>
              <a:ext cx="1666875" cy="7620"/>
            </a:xfrm>
            <a:custGeom>
              <a:avLst/>
              <a:gdLst/>
              <a:ahLst/>
              <a:cxnLst/>
              <a:rect l="l" t="t" r="r" b="b"/>
              <a:pathLst>
                <a:path w="1666875" h="7619">
                  <a:moveTo>
                    <a:pt x="1666578" y="0"/>
                  </a:moveTo>
                  <a:lnTo>
                    <a:pt x="0" y="0"/>
                  </a:lnTo>
                  <a:lnTo>
                    <a:pt x="2709" y="5080"/>
                  </a:lnTo>
                  <a:lnTo>
                    <a:pt x="4160" y="7620"/>
                  </a:lnTo>
                  <a:lnTo>
                    <a:pt x="1662417" y="7620"/>
                  </a:lnTo>
                  <a:lnTo>
                    <a:pt x="1663869" y="5080"/>
                  </a:lnTo>
                  <a:lnTo>
                    <a:pt x="1666578" y="0"/>
                  </a:lnTo>
                  <a:close/>
                </a:path>
              </a:pathLst>
            </a:custGeom>
            <a:solidFill>
              <a:srgbClr val="00A4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1213031" y="2222500"/>
              <a:ext cx="1658620" cy="7620"/>
            </a:xfrm>
            <a:custGeom>
              <a:avLst/>
              <a:gdLst/>
              <a:ahLst/>
              <a:cxnLst/>
              <a:rect l="l" t="t" r="r" b="b"/>
              <a:pathLst>
                <a:path w="1658620" h="7619">
                  <a:moveTo>
                    <a:pt x="1658257" y="0"/>
                  </a:moveTo>
                  <a:lnTo>
                    <a:pt x="0" y="0"/>
                  </a:lnTo>
                  <a:lnTo>
                    <a:pt x="4354" y="7620"/>
                  </a:lnTo>
                  <a:lnTo>
                    <a:pt x="1653902" y="7620"/>
                  </a:lnTo>
                  <a:lnTo>
                    <a:pt x="1658257" y="0"/>
                  </a:lnTo>
                  <a:close/>
                </a:path>
              </a:pathLst>
            </a:custGeom>
            <a:solidFill>
              <a:srgbClr val="00A6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1216659" y="2228850"/>
              <a:ext cx="1651000" cy="8890"/>
            </a:xfrm>
            <a:custGeom>
              <a:avLst/>
              <a:gdLst/>
              <a:ahLst/>
              <a:cxnLst/>
              <a:rect l="l" t="t" r="r" b="b"/>
              <a:pathLst>
                <a:path w="1651000" h="8889">
                  <a:moveTo>
                    <a:pt x="1651000" y="0"/>
                  </a:moveTo>
                  <a:lnTo>
                    <a:pt x="0" y="0"/>
                  </a:lnTo>
                  <a:lnTo>
                    <a:pt x="5080" y="8889"/>
                  </a:lnTo>
                  <a:lnTo>
                    <a:pt x="1645920" y="8889"/>
                  </a:lnTo>
                  <a:lnTo>
                    <a:pt x="1651000" y="0"/>
                  </a:lnTo>
                  <a:close/>
                </a:path>
              </a:pathLst>
            </a:custGeom>
            <a:solidFill>
              <a:srgbClr val="00A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1221377" y="2236469"/>
              <a:ext cx="1642110" cy="1270"/>
            </a:xfrm>
            <a:custGeom>
              <a:avLst/>
              <a:gdLst/>
              <a:ahLst/>
              <a:cxnLst/>
              <a:rect l="l" t="t" r="r" b="b"/>
              <a:pathLst>
                <a:path w="1642110" h="1269">
                  <a:moveTo>
                    <a:pt x="0" y="1270"/>
                  </a:moveTo>
                  <a:lnTo>
                    <a:pt x="1641565" y="1270"/>
                  </a:lnTo>
                  <a:lnTo>
                    <a:pt x="1641565" y="0"/>
                  </a:lnTo>
                  <a:lnTo>
                    <a:pt x="0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00A8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1252268" y="2273300"/>
              <a:ext cx="1579880" cy="7620"/>
            </a:xfrm>
            <a:custGeom>
              <a:avLst/>
              <a:gdLst/>
              <a:ahLst/>
              <a:cxnLst/>
              <a:rect l="l" t="t" r="r" b="b"/>
              <a:pathLst>
                <a:path w="1579880" h="7619">
                  <a:moveTo>
                    <a:pt x="1579733" y="0"/>
                  </a:moveTo>
                  <a:lnTo>
                    <a:pt x="0" y="0"/>
                  </a:lnTo>
                  <a:lnTo>
                    <a:pt x="7913" y="7620"/>
                  </a:lnTo>
                  <a:lnTo>
                    <a:pt x="1571527" y="7620"/>
                  </a:lnTo>
                  <a:lnTo>
                    <a:pt x="1579733" y="0"/>
                  </a:lnTo>
                  <a:close/>
                </a:path>
              </a:pathLst>
            </a:custGeom>
            <a:solidFill>
              <a:srgbClr val="01AE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1258863" y="2279650"/>
              <a:ext cx="1566545" cy="8890"/>
            </a:xfrm>
            <a:custGeom>
              <a:avLst/>
              <a:gdLst/>
              <a:ahLst/>
              <a:cxnLst/>
              <a:rect l="l" t="t" r="r" b="b"/>
              <a:pathLst>
                <a:path w="1566545" h="8889">
                  <a:moveTo>
                    <a:pt x="1566300" y="0"/>
                  </a:moveTo>
                  <a:lnTo>
                    <a:pt x="0" y="0"/>
                  </a:lnTo>
                  <a:lnTo>
                    <a:pt x="9231" y="8889"/>
                  </a:lnTo>
                  <a:lnTo>
                    <a:pt x="1556726" y="8889"/>
                  </a:lnTo>
                  <a:lnTo>
                    <a:pt x="1566300" y="0"/>
                  </a:lnTo>
                  <a:close/>
                </a:path>
              </a:pathLst>
            </a:custGeom>
            <a:solidFill>
              <a:srgbClr val="01AF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1266776" y="2287269"/>
              <a:ext cx="1550670" cy="7620"/>
            </a:xfrm>
            <a:custGeom>
              <a:avLst/>
              <a:gdLst/>
              <a:ahLst/>
              <a:cxnLst/>
              <a:rect l="l" t="t" r="r" b="b"/>
              <a:pathLst>
                <a:path w="1550670" h="7619">
                  <a:moveTo>
                    <a:pt x="1550181" y="0"/>
                  </a:moveTo>
                  <a:lnTo>
                    <a:pt x="0" y="0"/>
                  </a:lnTo>
                  <a:lnTo>
                    <a:pt x="7913" y="7619"/>
                  </a:lnTo>
                  <a:lnTo>
                    <a:pt x="1541975" y="7619"/>
                  </a:lnTo>
                  <a:lnTo>
                    <a:pt x="1550181" y="0"/>
                  </a:lnTo>
                  <a:close/>
                </a:path>
              </a:pathLst>
            </a:custGeom>
            <a:solidFill>
              <a:srgbClr val="01B0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1274689" y="2294889"/>
              <a:ext cx="1534160" cy="7620"/>
            </a:xfrm>
            <a:custGeom>
              <a:avLst/>
              <a:gdLst/>
              <a:ahLst/>
              <a:cxnLst/>
              <a:rect l="l" t="t" r="r" b="b"/>
              <a:pathLst>
                <a:path w="1534160" h="7619">
                  <a:moveTo>
                    <a:pt x="1534062" y="0"/>
                  </a:moveTo>
                  <a:lnTo>
                    <a:pt x="0" y="0"/>
                  </a:lnTo>
                  <a:lnTo>
                    <a:pt x="7913" y="7620"/>
                  </a:lnTo>
                  <a:lnTo>
                    <a:pt x="1525856" y="7620"/>
                  </a:lnTo>
                  <a:lnTo>
                    <a:pt x="1534062" y="0"/>
                  </a:lnTo>
                  <a:close/>
                </a:path>
              </a:pathLst>
            </a:custGeom>
            <a:solidFill>
              <a:srgbClr val="01B1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1281283" y="2301239"/>
              <a:ext cx="1520825" cy="8890"/>
            </a:xfrm>
            <a:custGeom>
              <a:avLst/>
              <a:gdLst/>
              <a:ahLst/>
              <a:cxnLst/>
              <a:rect l="l" t="t" r="r" b="b"/>
              <a:pathLst>
                <a:path w="1520825" h="8889">
                  <a:moveTo>
                    <a:pt x="1520629" y="0"/>
                  </a:moveTo>
                  <a:lnTo>
                    <a:pt x="0" y="0"/>
                  </a:lnTo>
                  <a:lnTo>
                    <a:pt x="3956" y="3810"/>
                  </a:lnTo>
                  <a:lnTo>
                    <a:pt x="10941" y="8889"/>
                  </a:lnTo>
                  <a:lnTo>
                    <a:pt x="1509541" y="8889"/>
                  </a:lnTo>
                  <a:lnTo>
                    <a:pt x="1516526" y="3810"/>
                  </a:lnTo>
                  <a:lnTo>
                    <a:pt x="1520629" y="0"/>
                  </a:lnTo>
                  <a:close/>
                </a:path>
              </a:pathLst>
            </a:custGeom>
            <a:solidFill>
              <a:srgbClr val="01B2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1290478" y="2308859"/>
              <a:ext cx="1502410" cy="7620"/>
            </a:xfrm>
            <a:custGeom>
              <a:avLst/>
              <a:gdLst/>
              <a:ahLst/>
              <a:cxnLst/>
              <a:rect l="l" t="t" r="r" b="b"/>
              <a:pathLst>
                <a:path w="1502410" h="7619">
                  <a:moveTo>
                    <a:pt x="1502092" y="0"/>
                  </a:moveTo>
                  <a:lnTo>
                    <a:pt x="0" y="0"/>
                  </a:lnTo>
                  <a:lnTo>
                    <a:pt x="10477" y="7619"/>
                  </a:lnTo>
                  <a:lnTo>
                    <a:pt x="1491615" y="7619"/>
                  </a:lnTo>
                  <a:lnTo>
                    <a:pt x="1502092" y="0"/>
                  </a:lnTo>
                  <a:close/>
                </a:path>
              </a:pathLst>
            </a:custGeom>
            <a:solidFill>
              <a:srgbClr val="01B3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1300956" y="2316480"/>
              <a:ext cx="1481455" cy="7620"/>
            </a:xfrm>
            <a:custGeom>
              <a:avLst/>
              <a:gdLst/>
              <a:ahLst/>
              <a:cxnLst/>
              <a:rect l="l" t="t" r="r" b="b"/>
              <a:pathLst>
                <a:path w="1481455" h="7619">
                  <a:moveTo>
                    <a:pt x="1481137" y="0"/>
                  </a:moveTo>
                  <a:lnTo>
                    <a:pt x="0" y="0"/>
                  </a:lnTo>
                  <a:lnTo>
                    <a:pt x="10477" y="7620"/>
                  </a:lnTo>
                  <a:lnTo>
                    <a:pt x="1470660" y="7620"/>
                  </a:lnTo>
                  <a:lnTo>
                    <a:pt x="1481137" y="0"/>
                  </a:lnTo>
                  <a:close/>
                </a:path>
              </a:pathLst>
            </a:custGeom>
            <a:solidFill>
              <a:srgbClr val="01B5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1311433" y="2324100"/>
              <a:ext cx="1460500" cy="7620"/>
            </a:xfrm>
            <a:custGeom>
              <a:avLst/>
              <a:gdLst/>
              <a:ahLst/>
              <a:cxnLst/>
              <a:rect l="l" t="t" r="r" b="b"/>
              <a:pathLst>
                <a:path w="1460500" h="7619">
                  <a:moveTo>
                    <a:pt x="1460182" y="0"/>
                  </a:moveTo>
                  <a:lnTo>
                    <a:pt x="0" y="0"/>
                  </a:lnTo>
                  <a:lnTo>
                    <a:pt x="10477" y="7620"/>
                  </a:lnTo>
                  <a:lnTo>
                    <a:pt x="1449704" y="7620"/>
                  </a:lnTo>
                  <a:lnTo>
                    <a:pt x="1460182" y="0"/>
                  </a:lnTo>
                  <a:close/>
                </a:path>
              </a:pathLst>
            </a:custGeom>
            <a:solidFill>
              <a:srgbClr val="01B6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1320164" y="2330450"/>
              <a:ext cx="1442720" cy="8890"/>
            </a:xfrm>
            <a:custGeom>
              <a:avLst/>
              <a:gdLst/>
              <a:ahLst/>
              <a:cxnLst/>
              <a:rect l="l" t="t" r="r" b="b"/>
              <a:pathLst>
                <a:path w="1442720" h="8889">
                  <a:moveTo>
                    <a:pt x="1442719" y="0"/>
                  </a:moveTo>
                  <a:lnTo>
                    <a:pt x="0" y="0"/>
                  </a:lnTo>
                  <a:lnTo>
                    <a:pt x="6984" y="5079"/>
                  </a:lnTo>
                  <a:lnTo>
                    <a:pt x="14060" y="8889"/>
                  </a:lnTo>
                  <a:lnTo>
                    <a:pt x="1428840" y="8889"/>
                  </a:lnTo>
                  <a:lnTo>
                    <a:pt x="1435734" y="5079"/>
                  </a:lnTo>
                  <a:lnTo>
                    <a:pt x="1442719" y="0"/>
                  </a:lnTo>
                  <a:close/>
                </a:path>
              </a:pathLst>
            </a:custGeom>
            <a:solidFill>
              <a:srgbClr val="01B7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1331867" y="2338069"/>
              <a:ext cx="1419860" cy="7620"/>
            </a:xfrm>
            <a:custGeom>
              <a:avLst/>
              <a:gdLst/>
              <a:ahLst/>
              <a:cxnLst/>
              <a:rect l="l" t="t" r="r" b="b"/>
              <a:pathLst>
                <a:path w="1419860" h="7619">
                  <a:moveTo>
                    <a:pt x="1419436" y="0"/>
                  </a:moveTo>
                  <a:lnTo>
                    <a:pt x="0" y="0"/>
                  </a:lnTo>
                  <a:lnTo>
                    <a:pt x="14151" y="7619"/>
                  </a:lnTo>
                  <a:lnTo>
                    <a:pt x="1405648" y="7619"/>
                  </a:lnTo>
                  <a:lnTo>
                    <a:pt x="1419436" y="0"/>
                  </a:lnTo>
                  <a:close/>
                </a:path>
              </a:pathLst>
            </a:custGeom>
            <a:solidFill>
              <a:srgbClr val="01B8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1346018" y="2345689"/>
              <a:ext cx="1391920" cy="7620"/>
            </a:xfrm>
            <a:custGeom>
              <a:avLst/>
              <a:gdLst/>
              <a:ahLst/>
              <a:cxnLst/>
              <a:rect l="l" t="t" r="r" b="b"/>
              <a:pathLst>
                <a:path w="1391920" h="7619">
                  <a:moveTo>
                    <a:pt x="1391496" y="0"/>
                  </a:moveTo>
                  <a:lnTo>
                    <a:pt x="0" y="0"/>
                  </a:lnTo>
                  <a:lnTo>
                    <a:pt x="14151" y="7620"/>
                  </a:lnTo>
                  <a:lnTo>
                    <a:pt x="1377708" y="7620"/>
                  </a:lnTo>
                  <a:lnTo>
                    <a:pt x="1391496" y="0"/>
                  </a:lnTo>
                  <a:close/>
                </a:path>
              </a:pathLst>
            </a:custGeom>
            <a:solidFill>
              <a:srgbClr val="01B9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1357811" y="2352039"/>
              <a:ext cx="1368425" cy="8890"/>
            </a:xfrm>
            <a:custGeom>
              <a:avLst/>
              <a:gdLst/>
              <a:ahLst/>
              <a:cxnLst/>
              <a:rect l="l" t="t" r="r" b="b"/>
              <a:pathLst>
                <a:path w="1368425" h="8889">
                  <a:moveTo>
                    <a:pt x="1368213" y="0"/>
                  </a:moveTo>
                  <a:lnTo>
                    <a:pt x="0" y="0"/>
                  </a:lnTo>
                  <a:lnTo>
                    <a:pt x="16509" y="8889"/>
                  </a:lnTo>
                  <a:lnTo>
                    <a:pt x="1352126" y="8889"/>
                  </a:lnTo>
                  <a:lnTo>
                    <a:pt x="1368213" y="0"/>
                  </a:lnTo>
                  <a:close/>
                </a:path>
              </a:pathLst>
            </a:custGeom>
            <a:solidFill>
              <a:srgbClr val="01BA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1371962" y="2359659"/>
              <a:ext cx="1340485" cy="8890"/>
            </a:xfrm>
            <a:custGeom>
              <a:avLst/>
              <a:gdLst/>
              <a:ahLst/>
              <a:cxnLst/>
              <a:rect l="l" t="t" r="r" b="b"/>
              <a:pathLst>
                <a:path w="1340485" h="8889">
                  <a:moveTo>
                    <a:pt x="1340273" y="0"/>
                  </a:moveTo>
                  <a:lnTo>
                    <a:pt x="0" y="0"/>
                  </a:lnTo>
                  <a:lnTo>
                    <a:pt x="4717" y="2539"/>
                  </a:lnTo>
                  <a:lnTo>
                    <a:pt x="17128" y="8889"/>
                  </a:lnTo>
                  <a:lnTo>
                    <a:pt x="1323554" y="8889"/>
                  </a:lnTo>
                  <a:lnTo>
                    <a:pt x="1335677" y="2539"/>
                  </a:lnTo>
                  <a:lnTo>
                    <a:pt x="1340273" y="0"/>
                  </a:lnTo>
                  <a:close/>
                </a:path>
              </a:pathLst>
            </a:custGeom>
            <a:solidFill>
              <a:srgbClr val="01BB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1386609" y="2367280"/>
              <a:ext cx="1311910" cy="7620"/>
            </a:xfrm>
            <a:custGeom>
              <a:avLst/>
              <a:gdLst/>
              <a:ahLst/>
              <a:cxnLst/>
              <a:rect l="l" t="t" r="r" b="b"/>
              <a:pathLst>
                <a:path w="1311910" h="7619">
                  <a:moveTo>
                    <a:pt x="1311332" y="0"/>
                  </a:moveTo>
                  <a:lnTo>
                    <a:pt x="0" y="0"/>
                  </a:lnTo>
                  <a:lnTo>
                    <a:pt x="14893" y="7620"/>
                  </a:lnTo>
                  <a:lnTo>
                    <a:pt x="1296785" y="7620"/>
                  </a:lnTo>
                  <a:lnTo>
                    <a:pt x="1311332" y="0"/>
                  </a:lnTo>
                  <a:close/>
                </a:path>
              </a:pathLst>
            </a:custGeom>
            <a:solidFill>
              <a:srgbClr val="01BD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1401502" y="2374900"/>
              <a:ext cx="1282065" cy="7620"/>
            </a:xfrm>
            <a:custGeom>
              <a:avLst/>
              <a:gdLst/>
              <a:ahLst/>
              <a:cxnLst/>
              <a:rect l="l" t="t" r="r" b="b"/>
              <a:pathLst>
                <a:path w="1282064" h="7619">
                  <a:moveTo>
                    <a:pt x="1281891" y="0"/>
                  </a:moveTo>
                  <a:lnTo>
                    <a:pt x="0" y="0"/>
                  </a:lnTo>
                  <a:lnTo>
                    <a:pt x="14893" y="7620"/>
                  </a:lnTo>
                  <a:lnTo>
                    <a:pt x="1267344" y="7620"/>
                  </a:lnTo>
                  <a:lnTo>
                    <a:pt x="1281891" y="0"/>
                  </a:lnTo>
                  <a:close/>
                </a:path>
              </a:pathLst>
            </a:custGeom>
            <a:solidFill>
              <a:srgbClr val="01BE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1413914" y="2381250"/>
              <a:ext cx="1257935" cy="8890"/>
            </a:xfrm>
            <a:custGeom>
              <a:avLst/>
              <a:gdLst/>
              <a:ahLst/>
              <a:cxnLst/>
              <a:rect l="l" t="t" r="r" b="b"/>
              <a:pathLst>
                <a:path w="1257935" h="8889">
                  <a:moveTo>
                    <a:pt x="1257357" y="0"/>
                  </a:moveTo>
                  <a:lnTo>
                    <a:pt x="0" y="0"/>
                  </a:lnTo>
                  <a:lnTo>
                    <a:pt x="17375" y="8889"/>
                  </a:lnTo>
                  <a:lnTo>
                    <a:pt x="1240385" y="8889"/>
                  </a:lnTo>
                  <a:lnTo>
                    <a:pt x="1257357" y="0"/>
                  </a:lnTo>
                  <a:close/>
                </a:path>
              </a:pathLst>
            </a:custGeom>
            <a:solidFill>
              <a:srgbClr val="01BF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1430045" y="2388869"/>
              <a:ext cx="1225550" cy="7620"/>
            </a:xfrm>
            <a:custGeom>
              <a:avLst/>
              <a:gdLst/>
              <a:ahLst/>
              <a:cxnLst/>
              <a:rect l="l" t="t" r="r" b="b"/>
              <a:pathLst>
                <a:path w="1225550" h="7619">
                  <a:moveTo>
                    <a:pt x="1225461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9525" y="1270"/>
                  </a:lnTo>
                  <a:lnTo>
                    <a:pt x="9525" y="7620"/>
                  </a:lnTo>
                  <a:lnTo>
                    <a:pt x="1215605" y="7620"/>
                  </a:lnTo>
                  <a:lnTo>
                    <a:pt x="1215605" y="1270"/>
                  </a:lnTo>
                  <a:lnTo>
                    <a:pt x="1225461" y="1270"/>
                  </a:lnTo>
                  <a:lnTo>
                    <a:pt x="1225461" y="0"/>
                  </a:lnTo>
                  <a:close/>
                </a:path>
              </a:pathLst>
            </a:custGeom>
            <a:solidFill>
              <a:srgbClr val="01C0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1447870" y="2396489"/>
              <a:ext cx="1189355" cy="7620"/>
            </a:xfrm>
            <a:custGeom>
              <a:avLst/>
              <a:gdLst/>
              <a:ahLst/>
              <a:cxnLst/>
              <a:rect l="l" t="t" r="r" b="b"/>
              <a:pathLst>
                <a:path w="1189355" h="7619">
                  <a:moveTo>
                    <a:pt x="1189143" y="0"/>
                  </a:moveTo>
                  <a:lnTo>
                    <a:pt x="0" y="0"/>
                  </a:lnTo>
                  <a:lnTo>
                    <a:pt x="19896" y="7620"/>
                  </a:lnTo>
                  <a:lnTo>
                    <a:pt x="1168399" y="7620"/>
                  </a:lnTo>
                  <a:lnTo>
                    <a:pt x="1189143" y="0"/>
                  </a:lnTo>
                  <a:close/>
                </a:path>
              </a:pathLst>
            </a:custGeom>
            <a:solidFill>
              <a:srgbClr val="01C1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1464451" y="2402839"/>
              <a:ext cx="1155700" cy="8890"/>
            </a:xfrm>
            <a:custGeom>
              <a:avLst/>
              <a:gdLst/>
              <a:ahLst/>
              <a:cxnLst/>
              <a:rect l="l" t="t" r="r" b="b"/>
              <a:pathLst>
                <a:path w="1155700" h="8889">
                  <a:moveTo>
                    <a:pt x="1155276" y="0"/>
                  </a:moveTo>
                  <a:lnTo>
                    <a:pt x="0" y="0"/>
                  </a:lnTo>
                  <a:lnTo>
                    <a:pt x="23212" y="8889"/>
                  </a:lnTo>
                  <a:lnTo>
                    <a:pt x="1131076" y="8889"/>
                  </a:lnTo>
                  <a:lnTo>
                    <a:pt x="1155276" y="0"/>
                  </a:lnTo>
                  <a:close/>
                </a:path>
              </a:pathLst>
            </a:custGeom>
            <a:solidFill>
              <a:srgbClr val="01C2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1484347" y="2410459"/>
              <a:ext cx="1115060" cy="8890"/>
            </a:xfrm>
            <a:custGeom>
              <a:avLst/>
              <a:gdLst/>
              <a:ahLst/>
              <a:cxnLst/>
              <a:rect l="l" t="t" r="r" b="b"/>
              <a:pathLst>
                <a:path w="1115060" h="8889">
                  <a:moveTo>
                    <a:pt x="1114636" y="0"/>
                  </a:moveTo>
                  <a:lnTo>
                    <a:pt x="0" y="0"/>
                  </a:lnTo>
                  <a:lnTo>
                    <a:pt x="6632" y="2539"/>
                  </a:lnTo>
                  <a:lnTo>
                    <a:pt x="24976" y="8889"/>
                  </a:lnTo>
                  <a:lnTo>
                    <a:pt x="1089730" y="8889"/>
                  </a:lnTo>
                  <a:lnTo>
                    <a:pt x="1107722" y="2539"/>
                  </a:lnTo>
                  <a:lnTo>
                    <a:pt x="1114636" y="0"/>
                  </a:lnTo>
                  <a:close/>
                </a:path>
              </a:pathLst>
            </a:custGeom>
            <a:solidFill>
              <a:srgbClr val="01C4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1505655" y="2418080"/>
              <a:ext cx="1072515" cy="7620"/>
            </a:xfrm>
            <a:custGeom>
              <a:avLst/>
              <a:gdLst/>
              <a:ahLst/>
              <a:cxnLst/>
              <a:rect l="l" t="t" r="r" b="b"/>
              <a:pathLst>
                <a:path w="1072514" h="7619">
                  <a:moveTo>
                    <a:pt x="1072021" y="0"/>
                  </a:moveTo>
                  <a:lnTo>
                    <a:pt x="0" y="0"/>
                  </a:lnTo>
                  <a:lnTo>
                    <a:pt x="22013" y="7620"/>
                  </a:lnTo>
                  <a:lnTo>
                    <a:pt x="1050431" y="7620"/>
                  </a:lnTo>
                  <a:lnTo>
                    <a:pt x="1072021" y="0"/>
                  </a:lnTo>
                  <a:close/>
                </a:path>
              </a:pathLst>
            </a:custGeom>
            <a:solidFill>
              <a:srgbClr val="01C5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1527668" y="2425700"/>
              <a:ext cx="1028700" cy="7620"/>
            </a:xfrm>
            <a:custGeom>
              <a:avLst/>
              <a:gdLst/>
              <a:ahLst/>
              <a:cxnLst/>
              <a:rect l="l" t="t" r="r" b="b"/>
              <a:pathLst>
                <a:path w="1028700" h="7619">
                  <a:moveTo>
                    <a:pt x="1028417" y="0"/>
                  </a:moveTo>
                  <a:lnTo>
                    <a:pt x="0" y="0"/>
                  </a:lnTo>
                  <a:lnTo>
                    <a:pt x="22013" y="7620"/>
                  </a:lnTo>
                  <a:lnTo>
                    <a:pt x="1006827" y="7620"/>
                  </a:lnTo>
                  <a:lnTo>
                    <a:pt x="1028417" y="0"/>
                  </a:lnTo>
                  <a:close/>
                </a:path>
              </a:pathLst>
            </a:custGeom>
            <a:solidFill>
              <a:srgbClr val="01C6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1546013" y="2432050"/>
              <a:ext cx="992505" cy="8890"/>
            </a:xfrm>
            <a:custGeom>
              <a:avLst/>
              <a:gdLst/>
              <a:ahLst/>
              <a:cxnLst/>
              <a:rect l="l" t="t" r="r" b="b"/>
              <a:pathLst>
                <a:path w="992505" h="8889">
                  <a:moveTo>
                    <a:pt x="992081" y="0"/>
                  </a:moveTo>
                  <a:lnTo>
                    <a:pt x="0" y="0"/>
                  </a:lnTo>
                  <a:lnTo>
                    <a:pt x="11006" y="3810"/>
                  </a:lnTo>
                  <a:lnTo>
                    <a:pt x="31326" y="8889"/>
                  </a:lnTo>
                  <a:lnTo>
                    <a:pt x="960966" y="8889"/>
                  </a:lnTo>
                  <a:lnTo>
                    <a:pt x="981286" y="3810"/>
                  </a:lnTo>
                  <a:lnTo>
                    <a:pt x="992081" y="0"/>
                  </a:lnTo>
                  <a:close/>
                </a:path>
              </a:pathLst>
            </a:custGeom>
            <a:solidFill>
              <a:srgbClr val="01C7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1572260" y="2439669"/>
              <a:ext cx="939800" cy="7620"/>
            </a:xfrm>
            <a:custGeom>
              <a:avLst/>
              <a:gdLst/>
              <a:ahLst/>
              <a:cxnLst/>
              <a:rect l="l" t="t" r="r" b="b"/>
              <a:pathLst>
                <a:path w="939800" h="7619">
                  <a:moveTo>
                    <a:pt x="939799" y="0"/>
                  </a:moveTo>
                  <a:lnTo>
                    <a:pt x="0" y="0"/>
                  </a:lnTo>
                  <a:lnTo>
                    <a:pt x="30479" y="7619"/>
                  </a:lnTo>
                  <a:lnTo>
                    <a:pt x="909319" y="7619"/>
                  </a:lnTo>
                  <a:lnTo>
                    <a:pt x="939799" y="0"/>
                  </a:lnTo>
                  <a:close/>
                </a:path>
              </a:pathLst>
            </a:custGeom>
            <a:solidFill>
              <a:srgbClr val="01C8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1602739" y="2447289"/>
              <a:ext cx="878840" cy="7620"/>
            </a:xfrm>
            <a:custGeom>
              <a:avLst/>
              <a:gdLst/>
              <a:ahLst/>
              <a:cxnLst/>
              <a:rect l="l" t="t" r="r" b="b"/>
              <a:pathLst>
                <a:path w="878839" h="7619">
                  <a:moveTo>
                    <a:pt x="878840" y="0"/>
                  </a:moveTo>
                  <a:lnTo>
                    <a:pt x="0" y="0"/>
                  </a:lnTo>
                  <a:lnTo>
                    <a:pt x="25400" y="6350"/>
                  </a:lnTo>
                  <a:lnTo>
                    <a:pt x="31644" y="7620"/>
                  </a:lnTo>
                  <a:lnTo>
                    <a:pt x="847195" y="7620"/>
                  </a:lnTo>
                  <a:lnTo>
                    <a:pt x="853440" y="6350"/>
                  </a:lnTo>
                  <a:lnTo>
                    <a:pt x="878840" y="0"/>
                  </a:lnTo>
                  <a:close/>
                </a:path>
              </a:pathLst>
            </a:custGeom>
            <a:solidFill>
              <a:srgbClr val="01C9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1634384" y="2454909"/>
              <a:ext cx="815975" cy="7620"/>
            </a:xfrm>
            <a:custGeom>
              <a:avLst/>
              <a:gdLst/>
              <a:ahLst/>
              <a:cxnLst/>
              <a:rect l="l" t="t" r="r" b="b"/>
              <a:pathLst>
                <a:path w="815975" h="7619">
                  <a:moveTo>
                    <a:pt x="815551" y="0"/>
                  </a:moveTo>
                  <a:lnTo>
                    <a:pt x="0" y="0"/>
                  </a:lnTo>
                  <a:lnTo>
                    <a:pt x="37464" y="7619"/>
                  </a:lnTo>
                  <a:lnTo>
                    <a:pt x="778086" y="7619"/>
                  </a:lnTo>
                  <a:lnTo>
                    <a:pt x="815551" y="0"/>
                  </a:lnTo>
                  <a:close/>
                </a:path>
              </a:pathLst>
            </a:custGeom>
            <a:solidFill>
              <a:srgbClr val="01CA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1703069" y="2468880"/>
              <a:ext cx="678180" cy="7620"/>
            </a:xfrm>
            <a:custGeom>
              <a:avLst/>
              <a:gdLst/>
              <a:ahLst/>
              <a:cxnLst/>
              <a:rect l="l" t="t" r="r" b="b"/>
              <a:pathLst>
                <a:path w="678180" h="7619">
                  <a:moveTo>
                    <a:pt x="678180" y="0"/>
                  </a:moveTo>
                  <a:lnTo>
                    <a:pt x="0" y="0"/>
                  </a:lnTo>
                  <a:lnTo>
                    <a:pt x="61436" y="7620"/>
                  </a:lnTo>
                  <a:lnTo>
                    <a:pt x="617219" y="7620"/>
                  </a:lnTo>
                  <a:lnTo>
                    <a:pt x="678180" y="0"/>
                  </a:lnTo>
                  <a:close/>
                </a:path>
              </a:pathLst>
            </a:custGeom>
            <a:solidFill>
              <a:srgbClr val="01CD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1891937" y="2490469"/>
              <a:ext cx="301625" cy="7620"/>
            </a:xfrm>
            <a:custGeom>
              <a:avLst/>
              <a:gdLst/>
              <a:ahLst/>
              <a:cxnLst/>
              <a:rect l="l" t="t" r="r" b="b"/>
              <a:pathLst>
                <a:path w="301625" h="7619">
                  <a:moveTo>
                    <a:pt x="301534" y="0"/>
                  </a:moveTo>
                  <a:lnTo>
                    <a:pt x="0" y="0"/>
                  </a:lnTo>
                  <a:lnTo>
                    <a:pt x="150222" y="7619"/>
                  </a:lnTo>
                  <a:lnTo>
                    <a:pt x="301534" y="0"/>
                  </a:lnTo>
                  <a:close/>
                </a:path>
              </a:pathLst>
            </a:custGeom>
            <a:solidFill>
              <a:srgbClr val="01D0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1184909" y="1751329"/>
              <a:ext cx="1715770" cy="745490"/>
            </a:xfrm>
            <a:custGeom>
              <a:avLst/>
              <a:gdLst/>
              <a:ahLst/>
              <a:cxnLst/>
              <a:rect l="l" t="t" r="r" b="b"/>
              <a:pathLst>
                <a:path w="1715770" h="745489">
                  <a:moveTo>
                    <a:pt x="857250" y="0"/>
                  </a:moveTo>
                  <a:lnTo>
                    <a:pt x="922845" y="989"/>
                  </a:lnTo>
                  <a:lnTo>
                    <a:pt x="986879" y="3914"/>
                  </a:lnTo>
                  <a:lnTo>
                    <a:pt x="1049205" y="8714"/>
                  </a:lnTo>
                  <a:lnTo>
                    <a:pt x="1109679" y="15323"/>
                  </a:lnTo>
                  <a:lnTo>
                    <a:pt x="1168154" y="23681"/>
                  </a:lnTo>
                  <a:lnTo>
                    <a:pt x="1224487" y="33723"/>
                  </a:lnTo>
                  <a:lnTo>
                    <a:pt x="1278530" y="45386"/>
                  </a:lnTo>
                  <a:lnTo>
                    <a:pt x="1330140" y="58608"/>
                  </a:lnTo>
                  <a:lnTo>
                    <a:pt x="1379170" y="73326"/>
                  </a:lnTo>
                  <a:lnTo>
                    <a:pt x="1425477" y="89477"/>
                  </a:lnTo>
                  <a:lnTo>
                    <a:pt x="1468913" y="106997"/>
                  </a:lnTo>
                  <a:lnTo>
                    <a:pt x="1509335" y="125824"/>
                  </a:lnTo>
                  <a:lnTo>
                    <a:pt x="1546596" y="145895"/>
                  </a:lnTo>
                  <a:lnTo>
                    <a:pt x="1580552" y="167146"/>
                  </a:lnTo>
                  <a:lnTo>
                    <a:pt x="1637966" y="212940"/>
                  </a:lnTo>
                  <a:lnTo>
                    <a:pt x="1680416" y="262701"/>
                  </a:lnTo>
                  <a:lnTo>
                    <a:pt x="1706737" y="315925"/>
                  </a:lnTo>
                  <a:lnTo>
                    <a:pt x="1715770" y="372110"/>
                  </a:lnTo>
                  <a:lnTo>
                    <a:pt x="1713487" y="400706"/>
                  </a:lnTo>
                  <a:lnTo>
                    <a:pt x="1695665" y="455760"/>
                  </a:lnTo>
                  <a:lnTo>
                    <a:pt x="1661134" y="507547"/>
                  </a:lnTo>
                  <a:lnTo>
                    <a:pt x="1611057" y="555571"/>
                  </a:lnTo>
                  <a:lnTo>
                    <a:pt x="1546596" y="599332"/>
                  </a:lnTo>
                  <a:lnTo>
                    <a:pt x="1509335" y="619459"/>
                  </a:lnTo>
                  <a:lnTo>
                    <a:pt x="1468913" y="638333"/>
                  </a:lnTo>
                  <a:lnTo>
                    <a:pt x="1425477" y="655893"/>
                  </a:lnTo>
                  <a:lnTo>
                    <a:pt x="1379170" y="672076"/>
                  </a:lnTo>
                  <a:lnTo>
                    <a:pt x="1330140" y="686820"/>
                  </a:lnTo>
                  <a:lnTo>
                    <a:pt x="1278530" y="700062"/>
                  </a:lnTo>
                  <a:lnTo>
                    <a:pt x="1224487" y="711741"/>
                  </a:lnTo>
                  <a:lnTo>
                    <a:pt x="1168154" y="721793"/>
                  </a:lnTo>
                  <a:lnTo>
                    <a:pt x="1109679" y="730158"/>
                  </a:lnTo>
                  <a:lnTo>
                    <a:pt x="1049205" y="736772"/>
                  </a:lnTo>
                  <a:lnTo>
                    <a:pt x="986879" y="741574"/>
                  </a:lnTo>
                  <a:lnTo>
                    <a:pt x="922845" y="744500"/>
                  </a:lnTo>
                  <a:lnTo>
                    <a:pt x="857250" y="745490"/>
                  </a:lnTo>
                  <a:lnTo>
                    <a:pt x="791819" y="744500"/>
                  </a:lnTo>
                  <a:lnTo>
                    <a:pt x="727936" y="741574"/>
                  </a:lnTo>
                  <a:lnTo>
                    <a:pt x="665745" y="736772"/>
                  </a:lnTo>
                  <a:lnTo>
                    <a:pt x="605394" y="730158"/>
                  </a:lnTo>
                  <a:lnTo>
                    <a:pt x="547029" y="721793"/>
                  </a:lnTo>
                  <a:lnTo>
                    <a:pt x="490794" y="711741"/>
                  </a:lnTo>
                  <a:lnTo>
                    <a:pt x="436836" y="700062"/>
                  </a:lnTo>
                  <a:lnTo>
                    <a:pt x="385302" y="686820"/>
                  </a:lnTo>
                  <a:lnTo>
                    <a:pt x="336336" y="672076"/>
                  </a:lnTo>
                  <a:lnTo>
                    <a:pt x="290086" y="655893"/>
                  </a:lnTo>
                  <a:lnTo>
                    <a:pt x="246697" y="638333"/>
                  </a:lnTo>
                  <a:lnTo>
                    <a:pt x="206315" y="619459"/>
                  </a:lnTo>
                  <a:lnTo>
                    <a:pt x="169086" y="599332"/>
                  </a:lnTo>
                  <a:lnTo>
                    <a:pt x="135156" y="578016"/>
                  </a:lnTo>
                  <a:lnTo>
                    <a:pt x="77777" y="532061"/>
                  </a:lnTo>
                  <a:lnTo>
                    <a:pt x="35346" y="482093"/>
                  </a:lnTo>
                  <a:lnTo>
                    <a:pt x="9031" y="428610"/>
                  </a:lnTo>
                  <a:lnTo>
                    <a:pt x="0" y="372110"/>
                  </a:lnTo>
                  <a:lnTo>
                    <a:pt x="2282" y="343679"/>
                  </a:lnTo>
                  <a:lnTo>
                    <a:pt x="20101" y="288911"/>
                  </a:lnTo>
                  <a:lnTo>
                    <a:pt x="54620" y="237356"/>
                  </a:lnTo>
                  <a:lnTo>
                    <a:pt x="104671" y="189516"/>
                  </a:lnTo>
                  <a:lnTo>
                    <a:pt x="169086" y="145895"/>
                  </a:lnTo>
                  <a:lnTo>
                    <a:pt x="206315" y="125824"/>
                  </a:lnTo>
                  <a:lnTo>
                    <a:pt x="246697" y="106997"/>
                  </a:lnTo>
                  <a:lnTo>
                    <a:pt x="290086" y="89477"/>
                  </a:lnTo>
                  <a:lnTo>
                    <a:pt x="336336" y="73326"/>
                  </a:lnTo>
                  <a:lnTo>
                    <a:pt x="385302" y="58608"/>
                  </a:lnTo>
                  <a:lnTo>
                    <a:pt x="436836" y="45386"/>
                  </a:lnTo>
                  <a:lnTo>
                    <a:pt x="490794" y="33723"/>
                  </a:lnTo>
                  <a:lnTo>
                    <a:pt x="547029" y="23681"/>
                  </a:lnTo>
                  <a:lnTo>
                    <a:pt x="605394" y="15323"/>
                  </a:lnTo>
                  <a:lnTo>
                    <a:pt x="665745" y="8714"/>
                  </a:lnTo>
                  <a:lnTo>
                    <a:pt x="727936" y="3914"/>
                  </a:lnTo>
                  <a:lnTo>
                    <a:pt x="791819" y="989"/>
                  </a:lnTo>
                  <a:lnTo>
                    <a:pt x="857250" y="0"/>
                  </a:lnTo>
                  <a:close/>
                </a:path>
                <a:path w="1715770" h="745489">
                  <a:moveTo>
                    <a:pt x="0" y="0"/>
                  </a:moveTo>
                  <a:lnTo>
                    <a:pt x="0" y="0"/>
                  </a:lnTo>
                </a:path>
                <a:path w="1715770" h="745489">
                  <a:moveTo>
                    <a:pt x="1715770" y="745490"/>
                  </a:moveTo>
                  <a:lnTo>
                    <a:pt x="1715770" y="74549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6747328" y="2054859"/>
              <a:ext cx="206375" cy="6350"/>
            </a:xfrm>
            <a:custGeom>
              <a:avLst/>
              <a:gdLst/>
              <a:ahLst/>
              <a:cxnLst/>
              <a:rect l="l" t="t" r="r" b="b"/>
              <a:pathLst>
                <a:path w="206375" h="6350">
                  <a:moveTo>
                    <a:pt x="103051" y="0"/>
                  </a:moveTo>
                  <a:lnTo>
                    <a:pt x="29391" y="2539"/>
                  </a:lnTo>
                  <a:lnTo>
                    <a:pt x="0" y="6350"/>
                  </a:lnTo>
                  <a:lnTo>
                    <a:pt x="206102" y="6350"/>
                  </a:lnTo>
                  <a:lnTo>
                    <a:pt x="176711" y="2539"/>
                  </a:lnTo>
                  <a:lnTo>
                    <a:pt x="103051" y="0"/>
                  </a:lnTo>
                  <a:close/>
                </a:path>
              </a:pathLst>
            </a:custGeom>
            <a:solidFill>
              <a:srgbClr val="005B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6695947" y="2059939"/>
              <a:ext cx="309245" cy="8890"/>
            </a:xfrm>
            <a:custGeom>
              <a:avLst/>
              <a:gdLst/>
              <a:ahLst/>
              <a:cxnLst/>
              <a:rect l="l" t="t" r="r" b="b"/>
              <a:pathLst>
                <a:path w="309245" h="8889">
                  <a:moveTo>
                    <a:pt x="247686" y="0"/>
                  </a:moveTo>
                  <a:lnTo>
                    <a:pt x="61177" y="0"/>
                  </a:lnTo>
                  <a:lnTo>
                    <a:pt x="12192" y="6350"/>
                  </a:lnTo>
                  <a:lnTo>
                    <a:pt x="0" y="8889"/>
                  </a:lnTo>
                  <a:lnTo>
                    <a:pt x="308863" y="8889"/>
                  </a:lnTo>
                  <a:lnTo>
                    <a:pt x="296672" y="6350"/>
                  </a:lnTo>
                  <a:lnTo>
                    <a:pt x="247686" y="0"/>
                  </a:lnTo>
                  <a:close/>
                </a:path>
              </a:pathLst>
            </a:custGeom>
            <a:solidFill>
              <a:srgbClr val="005D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6667923" y="2067559"/>
              <a:ext cx="365760" cy="7620"/>
            </a:xfrm>
            <a:custGeom>
              <a:avLst/>
              <a:gdLst/>
              <a:ahLst/>
              <a:cxnLst/>
              <a:rect l="l" t="t" r="r" b="b"/>
              <a:pathLst>
                <a:path w="365759" h="7619">
                  <a:moveTo>
                    <a:pt x="330792" y="0"/>
                  </a:moveTo>
                  <a:lnTo>
                    <a:pt x="34120" y="0"/>
                  </a:lnTo>
                  <a:lnTo>
                    <a:pt x="9736" y="5079"/>
                  </a:lnTo>
                  <a:lnTo>
                    <a:pt x="0" y="7619"/>
                  </a:lnTo>
                  <a:lnTo>
                    <a:pt x="365336" y="7619"/>
                  </a:lnTo>
                  <a:lnTo>
                    <a:pt x="355176" y="5079"/>
                  </a:lnTo>
                  <a:lnTo>
                    <a:pt x="330792" y="0"/>
                  </a:lnTo>
                  <a:close/>
                </a:path>
              </a:pathLst>
            </a:custGeom>
            <a:solidFill>
              <a:srgbClr val="0060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6640467" y="2075179"/>
              <a:ext cx="421640" cy="7620"/>
            </a:xfrm>
            <a:custGeom>
              <a:avLst/>
              <a:gdLst/>
              <a:ahLst/>
              <a:cxnLst/>
              <a:rect l="l" t="t" r="r" b="b"/>
              <a:pathLst>
                <a:path w="421640" h="7619">
                  <a:moveTo>
                    <a:pt x="392792" y="0"/>
                  </a:moveTo>
                  <a:lnTo>
                    <a:pt x="27456" y="0"/>
                  </a:lnTo>
                  <a:lnTo>
                    <a:pt x="7982" y="5080"/>
                  </a:lnTo>
                  <a:lnTo>
                    <a:pt x="0" y="7620"/>
                  </a:lnTo>
                  <a:lnTo>
                    <a:pt x="421095" y="7620"/>
                  </a:lnTo>
                  <a:lnTo>
                    <a:pt x="413112" y="5080"/>
                  </a:lnTo>
                  <a:lnTo>
                    <a:pt x="392792" y="0"/>
                  </a:lnTo>
                  <a:close/>
                </a:path>
              </a:pathLst>
            </a:custGeom>
            <a:solidFill>
              <a:srgbClr val="0063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6616881" y="2082800"/>
              <a:ext cx="468630" cy="7620"/>
            </a:xfrm>
            <a:custGeom>
              <a:avLst/>
              <a:gdLst/>
              <a:ahLst/>
              <a:cxnLst/>
              <a:rect l="l" t="t" r="r" b="b"/>
              <a:pathLst>
                <a:path w="468629" h="7619">
                  <a:moveTo>
                    <a:pt x="444681" y="0"/>
                  </a:moveTo>
                  <a:lnTo>
                    <a:pt x="23585" y="0"/>
                  </a:lnTo>
                  <a:lnTo>
                    <a:pt x="3628" y="6350"/>
                  </a:lnTo>
                  <a:lnTo>
                    <a:pt x="0" y="7620"/>
                  </a:lnTo>
                  <a:lnTo>
                    <a:pt x="468085" y="7620"/>
                  </a:lnTo>
                  <a:lnTo>
                    <a:pt x="464638" y="6350"/>
                  </a:lnTo>
                  <a:lnTo>
                    <a:pt x="444681" y="0"/>
                  </a:lnTo>
                  <a:close/>
                </a:path>
              </a:pathLst>
            </a:custGeom>
            <a:solidFill>
              <a:srgbClr val="0066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6598738" y="2089150"/>
              <a:ext cx="503555" cy="7620"/>
            </a:xfrm>
            <a:custGeom>
              <a:avLst/>
              <a:gdLst/>
              <a:ahLst/>
              <a:cxnLst/>
              <a:rect l="l" t="t" r="r" b="b"/>
              <a:pathLst>
                <a:path w="503554" h="7619">
                  <a:moveTo>
                    <a:pt x="482781" y="0"/>
                  </a:moveTo>
                  <a:lnTo>
                    <a:pt x="21771" y="0"/>
                  </a:lnTo>
                  <a:lnTo>
                    <a:pt x="0" y="7620"/>
                  </a:lnTo>
                  <a:lnTo>
                    <a:pt x="503464" y="7620"/>
                  </a:lnTo>
                  <a:lnTo>
                    <a:pt x="482781" y="0"/>
                  </a:lnTo>
                  <a:close/>
                </a:path>
              </a:pathLst>
            </a:custGeom>
            <a:solidFill>
              <a:srgbClr val="0068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6587960" y="2096769"/>
              <a:ext cx="525145" cy="7620"/>
            </a:xfrm>
            <a:custGeom>
              <a:avLst/>
              <a:gdLst/>
              <a:ahLst/>
              <a:cxnLst/>
              <a:rect l="l" t="t" r="r" b="b"/>
              <a:pathLst>
                <a:path w="525145" h="7619">
                  <a:moveTo>
                    <a:pt x="524827" y="1270"/>
                  </a:moveTo>
                  <a:lnTo>
                    <a:pt x="515962" y="1270"/>
                  </a:lnTo>
                  <a:lnTo>
                    <a:pt x="515962" y="0"/>
                  </a:lnTo>
                  <a:lnTo>
                    <a:pt x="8953" y="0"/>
                  </a:lnTo>
                  <a:lnTo>
                    <a:pt x="8953" y="1270"/>
                  </a:lnTo>
                  <a:lnTo>
                    <a:pt x="0" y="1270"/>
                  </a:lnTo>
                  <a:lnTo>
                    <a:pt x="0" y="7620"/>
                  </a:lnTo>
                  <a:lnTo>
                    <a:pt x="524827" y="7620"/>
                  </a:lnTo>
                  <a:lnTo>
                    <a:pt x="524827" y="1270"/>
                  </a:lnTo>
                  <a:close/>
                </a:path>
              </a:pathLst>
            </a:custGeom>
            <a:solidFill>
              <a:srgbClr val="006B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6566534" y="2104389"/>
              <a:ext cx="568960" cy="7620"/>
            </a:xfrm>
            <a:custGeom>
              <a:avLst/>
              <a:gdLst/>
              <a:ahLst/>
              <a:cxnLst/>
              <a:rect l="l" t="t" r="r" b="b"/>
              <a:pathLst>
                <a:path w="568959" h="7619">
                  <a:moveTo>
                    <a:pt x="553402" y="0"/>
                  </a:moveTo>
                  <a:lnTo>
                    <a:pt x="14287" y="0"/>
                  </a:lnTo>
                  <a:lnTo>
                    <a:pt x="5715" y="3810"/>
                  </a:lnTo>
                  <a:lnTo>
                    <a:pt x="0" y="7620"/>
                  </a:lnTo>
                  <a:lnTo>
                    <a:pt x="568451" y="7620"/>
                  </a:lnTo>
                  <a:lnTo>
                    <a:pt x="561975" y="3810"/>
                  </a:lnTo>
                  <a:lnTo>
                    <a:pt x="553402" y="0"/>
                  </a:lnTo>
                  <a:close/>
                </a:path>
              </a:pathLst>
            </a:custGeom>
            <a:solidFill>
              <a:srgbClr val="006E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6555104" y="2112009"/>
              <a:ext cx="593090" cy="7620"/>
            </a:xfrm>
            <a:custGeom>
              <a:avLst/>
              <a:gdLst/>
              <a:ahLst/>
              <a:cxnLst/>
              <a:rect l="l" t="t" r="r" b="b"/>
              <a:pathLst>
                <a:path w="593090" h="7619">
                  <a:moveTo>
                    <a:pt x="579881" y="0"/>
                  </a:moveTo>
                  <a:lnTo>
                    <a:pt x="11429" y="0"/>
                  </a:lnTo>
                  <a:lnTo>
                    <a:pt x="0" y="7619"/>
                  </a:lnTo>
                  <a:lnTo>
                    <a:pt x="592835" y="7619"/>
                  </a:lnTo>
                  <a:lnTo>
                    <a:pt x="579881" y="0"/>
                  </a:lnTo>
                  <a:close/>
                </a:path>
              </a:pathLst>
            </a:custGeom>
            <a:solidFill>
              <a:srgbClr val="0071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6549390" y="2118359"/>
              <a:ext cx="604520" cy="7620"/>
            </a:xfrm>
            <a:custGeom>
              <a:avLst/>
              <a:gdLst/>
              <a:ahLst/>
              <a:cxnLst/>
              <a:rect l="l" t="t" r="r" b="b"/>
              <a:pathLst>
                <a:path w="604520" h="7619">
                  <a:moveTo>
                    <a:pt x="604012" y="2540"/>
                  </a:moveTo>
                  <a:lnTo>
                    <a:pt x="598538" y="2540"/>
                  </a:lnTo>
                  <a:lnTo>
                    <a:pt x="598538" y="0"/>
                  </a:lnTo>
                  <a:lnTo>
                    <a:pt x="5715" y="0"/>
                  </a:lnTo>
                  <a:lnTo>
                    <a:pt x="5715" y="254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604012" y="7620"/>
                  </a:lnTo>
                  <a:lnTo>
                    <a:pt x="604012" y="2540"/>
                  </a:lnTo>
                  <a:close/>
                </a:path>
              </a:pathLst>
            </a:custGeom>
            <a:solidFill>
              <a:srgbClr val="0074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6534150" y="2125979"/>
              <a:ext cx="632460" cy="7620"/>
            </a:xfrm>
            <a:custGeom>
              <a:avLst/>
              <a:gdLst/>
              <a:ahLst/>
              <a:cxnLst/>
              <a:rect l="l" t="t" r="r" b="b"/>
              <a:pathLst>
                <a:path w="632459" h="7619">
                  <a:moveTo>
                    <a:pt x="622553" y="0"/>
                  </a:moveTo>
                  <a:lnTo>
                    <a:pt x="11430" y="0"/>
                  </a:lnTo>
                  <a:lnTo>
                    <a:pt x="0" y="7620"/>
                  </a:lnTo>
                  <a:lnTo>
                    <a:pt x="632459" y="7620"/>
                  </a:lnTo>
                  <a:lnTo>
                    <a:pt x="622553" y="0"/>
                  </a:lnTo>
                  <a:close/>
                </a:path>
              </a:pathLst>
            </a:custGeom>
            <a:solidFill>
              <a:srgbClr val="0076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6525005" y="2133600"/>
              <a:ext cx="650875" cy="7620"/>
            </a:xfrm>
            <a:custGeom>
              <a:avLst/>
              <a:gdLst/>
              <a:ahLst/>
              <a:cxnLst/>
              <a:rect l="l" t="t" r="r" b="b"/>
              <a:pathLst>
                <a:path w="650875" h="7619">
                  <a:moveTo>
                    <a:pt x="641603" y="0"/>
                  </a:moveTo>
                  <a:lnTo>
                    <a:pt x="9144" y="0"/>
                  </a:lnTo>
                  <a:lnTo>
                    <a:pt x="0" y="7620"/>
                  </a:lnTo>
                  <a:lnTo>
                    <a:pt x="650748" y="7620"/>
                  </a:lnTo>
                  <a:lnTo>
                    <a:pt x="641603" y="0"/>
                  </a:lnTo>
                  <a:close/>
                </a:path>
              </a:pathLst>
            </a:custGeom>
            <a:solidFill>
              <a:srgbClr val="0079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6516623" y="2139950"/>
              <a:ext cx="668020" cy="8890"/>
            </a:xfrm>
            <a:custGeom>
              <a:avLst/>
              <a:gdLst/>
              <a:ahLst/>
              <a:cxnLst/>
              <a:rect l="l" t="t" r="r" b="b"/>
              <a:pathLst>
                <a:path w="668020" h="8889">
                  <a:moveTo>
                    <a:pt x="657605" y="0"/>
                  </a:moveTo>
                  <a:lnTo>
                    <a:pt x="9905" y="0"/>
                  </a:lnTo>
                  <a:lnTo>
                    <a:pt x="2285" y="6350"/>
                  </a:lnTo>
                  <a:lnTo>
                    <a:pt x="0" y="8889"/>
                  </a:lnTo>
                  <a:lnTo>
                    <a:pt x="667511" y="8889"/>
                  </a:lnTo>
                  <a:lnTo>
                    <a:pt x="665226" y="6350"/>
                  </a:lnTo>
                  <a:lnTo>
                    <a:pt x="657605" y="0"/>
                  </a:lnTo>
                  <a:close/>
                </a:path>
              </a:pathLst>
            </a:custGeom>
            <a:solidFill>
              <a:srgbClr val="007C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6509765" y="2147569"/>
              <a:ext cx="681355" cy="8890"/>
            </a:xfrm>
            <a:custGeom>
              <a:avLst/>
              <a:gdLst/>
              <a:ahLst/>
              <a:cxnLst/>
              <a:rect l="l" t="t" r="r" b="b"/>
              <a:pathLst>
                <a:path w="681354" h="8889">
                  <a:moveTo>
                    <a:pt x="673227" y="0"/>
                  </a:moveTo>
                  <a:lnTo>
                    <a:pt x="8000" y="0"/>
                  </a:lnTo>
                  <a:lnTo>
                    <a:pt x="0" y="8889"/>
                  </a:lnTo>
                  <a:lnTo>
                    <a:pt x="681228" y="8889"/>
                  </a:lnTo>
                  <a:lnTo>
                    <a:pt x="673227" y="0"/>
                  </a:lnTo>
                  <a:close/>
                </a:path>
              </a:pathLst>
            </a:custGeom>
            <a:solidFill>
              <a:srgbClr val="007F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6505302" y="2155189"/>
              <a:ext cx="690245" cy="7620"/>
            </a:xfrm>
            <a:custGeom>
              <a:avLst/>
              <a:gdLst/>
              <a:ahLst/>
              <a:cxnLst/>
              <a:rect l="l" t="t" r="r" b="b"/>
              <a:pathLst>
                <a:path w="690245" h="7619">
                  <a:moveTo>
                    <a:pt x="684548" y="0"/>
                  </a:moveTo>
                  <a:lnTo>
                    <a:pt x="5606" y="0"/>
                  </a:lnTo>
                  <a:lnTo>
                    <a:pt x="2177" y="3810"/>
                  </a:lnTo>
                  <a:lnTo>
                    <a:pt x="0" y="7620"/>
                  </a:lnTo>
                  <a:lnTo>
                    <a:pt x="690154" y="7620"/>
                  </a:lnTo>
                  <a:lnTo>
                    <a:pt x="687977" y="3810"/>
                  </a:lnTo>
                  <a:lnTo>
                    <a:pt x="684548" y="0"/>
                  </a:lnTo>
                  <a:close/>
                </a:path>
              </a:pathLst>
            </a:custGeom>
            <a:solidFill>
              <a:srgbClr val="0082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6501129" y="2162809"/>
              <a:ext cx="698500" cy="7620"/>
            </a:xfrm>
            <a:custGeom>
              <a:avLst/>
              <a:gdLst/>
              <a:ahLst/>
              <a:cxnLst/>
              <a:rect l="l" t="t" r="r" b="b"/>
              <a:pathLst>
                <a:path w="698500" h="7619">
                  <a:moveTo>
                    <a:pt x="694327" y="0"/>
                  </a:moveTo>
                  <a:lnTo>
                    <a:pt x="4172" y="0"/>
                  </a:lnTo>
                  <a:lnTo>
                    <a:pt x="1270" y="5079"/>
                  </a:lnTo>
                  <a:lnTo>
                    <a:pt x="0" y="7619"/>
                  </a:lnTo>
                  <a:lnTo>
                    <a:pt x="698500" y="7619"/>
                  </a:lnTo>
                  <a:lnTo>
                    <a:pt x="697229" y="5079"/>
                  </a:lnTo>
                  <a:lnTo>
                    <a:pt x="694327" y="0"/>
                  </a:lnTo>
                  <a:close/>
                </a:path>
              </a:pathLst>
            </a:custGeom>
            <a:solidFill>
              <a:srgbClr val="0084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6497743" y="2169159"/>
              <a:ext cx="705485" cy="8890"/>
            </a:xfrm>
            <a:custGeom>
              <a:avLst/>
              <a:gdLst/>
              <a:ahLst/>
              <a:cxnLst/>
              <a:rect l="l" t="t" r="r" b="b"/>
              <a:pathLst>
                <a:path w="705484" h="8889">
                  <a:moveTo>
                    <a:pt x="701251" y="0"/>
                  </a:moveTo>
                  <a:lnTo>
                    <a:pt x="4021" y="0"/>
                  </a:lnTo>
                  <a:lnTo>
                    <a:pt x="846" y="6350"/>
                  </a:lnTo>
                  <a:lnTo>
                    <a:pt x="0" y="8889"/>
                  </a:lnTo>
                  <a:lnTo>
                    <a:pt x="705273" y="8889"/>
                  </a:lnTo>
                  <a:lnTo>
                    <a:pt x="704426" y="6350"/>
                  </a:lnTo>
                  <a:lnTo>
                    <a:pt x="701251" y="0"/>
                  </a:lnTo>
                  <a:close/>
                </a:path>
              </a:pathLst>
            </a:custGeom>
            <a:solidFill>
              <a:srgbClr val="0087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6495203" y="2176779"/>
              <a:ext cx="710565" cy="8890"/>
            </a:xfrm>
            <a:custGeom>
              <a:avLst/>
              <a:gdLst/>
              <a:ahLst/>
              <a:cxnLst/>
              <a:rect l="l" t="t" r="r" b="b"/>
              <a:pathLst>
                <a:path w="710565" h="8889">
                  <a:moveTo>
                    <a:pt x="707389" y="0"/>
                  </a:moveTo>
                  <a:lnTo>
                    <a:pt x="2963" y="0"/>
                  </a:lnTo>
                  <a:lnTo>
                    <a:pt x="0" y="8890"/>
                  </a:lnTo>
                  <a:lnTo>
                    <a:pt x="710353" y="8890"/>
                  </a:lnTo>
                  <a:lnTo>
                    <a:pt x="707389" y="0"/>
                  </a:lnTo>
                  <a:close/>
                </a:path>
              </a:pathLst>
            </a:custGeom>
            <a:solidFill>
              <a:srgbClr val="008A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6493255" y="2184400"/>
              <a:ext cx="714375" cy="7620"/>
            </a:xfrm>
            <a:custGeom>
              <a:avLst/>
              <a:gdLst/>
              <a:ahLst/>
              <a:cxnLst/>
              <a:rect l="l" t="t" r="r" b="b"/>
              <a:pathLst>
                <a:path w="714375" h="7619">
                  <a:moveTo>
                    <a:pt x="711877" y="0"/>
                  </a:moveTo>
                  <a:lnTo>
                    <a:pt x="2370" y="0"/>
                  </a:lnTo>
                  <a:lnTo>
                    <a:pt x="254" y="6350"/>
                  </a:lnTo>
                  <a:lnTo>
                    <a:pt x="0" y="7620"/>
                  </a:lnTo>
                  <a:lnTo>
                    <a:pt x="714248" y="7620"/>
                  </a:lnTo>
                  <a:lnTo>
                    <a:pt x="713994" y="6350"/>
                  </a:lnTo>
                  <a:lnTo>
                    <a:pt x="711877" y="0"/>
                  </a:lnTo>
                  <a:close/>
                </a:path>
              </a:pathLst>
            </a:custGeom>
            <a:solidFill>
              <a:srgbClr val="008D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6492240" y="2192019"/>
              <a:ext cx="716280" cy="7620"/>
            </a:xfrm>
            <a:custGeom>
              <a:avLst/>
              <a:gdLst/>
              <a:ahLst/>
              <a:cxnLst/>
              <a:rect l="l" t="t" r="r" b="b"/>
              <a:pathLst>
                <a:path w="716279" h="7619">
                  <a:moveTo>
                    <a:pt x="716280" y="5080"/>
                  </a:moveTo>
                  <a:lnTo>
                    <a:pt x="715772" y="5080"/>
                  </a:lnTo>
                  <a:lnTo>
                    <a:pt x="715772" y="0"/>
                  </a:lnTo>
                  <a:lnTo>
                    <a:pt x="508" y="0"/>
                  </a:lnTo>
                  <a:lnTo>
                    <a:pt x="508" y="5080"/>
                  </a:lnTo>
                  <a:lnTo>
                    <a:pt x="0" y="5080"/>
                  </a:lnTo>
                  <a:lnTo>
                    <a:pt x="0" y="7620"/>
                  </a:lnTo>
                  <a:lnTo>
                    <a:pt x="716280" y="7620"/>
                  </a:lnTo>
                  <a:lnTo>
                    <a:pt x="716280" y="5080"/>
                  </a:lnTo>
                  <a:close/>
                </a:path>
              </a:pathLst>
            </a:custGeom>
            <a:solidFill>
              <a:srgbClr val="0090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6492240" y="2198369"/>
              <a:ext cx="716280" cy="8890"/>
            </a:xfrm>
            <a:custGeom>
              <a:avLst/>
              <a:gdLst/>
              <a:ahLst/>
              <a:cxnLst/>
              <a:rect l="l" t="t" r="r" b="b"/>
              <a:pathLst>
                <a:path w="716279" h="8889">
                  <a:moveTo>
                    <a:pt x="0" y="0"/>
                  </a:moveTo>
                  <a:lnTo>
                    <a:pt x="716280" y="0"/>
                  </a:lnTo>
                  <a:lnTo>
                    <a:pt x="716280" y="8889"/>
                  </a:lnTo>
                  <a:lnTo>
                    <a:pt x="0" y="88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2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6492240" y="2205989"/>
              <a:ext cx="716280" cy="8890"/>
            </a:xfrm>
            <a:custGeom>
              <a:avLst/>
              <a:gdLst/>
              <a:ahLst/>
              <a:cxnLst/>
              <a:rect l="l" t="t" r="r" b="b"/>
              <a:pathLst>
                <a:path w="716279" h="8889">
                  <a:moveTo>
                    <a:pt x="0" y="0"/>
                  </a:moveTo>
                  <a:lnTo>
                    <a:pt x="716280" y="0"/>
                  </a:lnTo>
                  <a:lnTo>
                    <a:pt x="716280" y="8889"/>
                  </a:lnTo>
                  <a:lnTo>
                    <a:pt x="0" y="88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5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6492240" y="2213609"/>
              <a:ext cx="716280" cy="7620"/>
            </a:xfrm>
            <a:custGeom>
              <a:avLst/>
              <a:gdLst/>
              <a:ahLst/>
              <a:cxnLst/>
              <a:rect l="l" t="t" r="r" b="b"/>
              <a:pathLst>
                <a:path w="716279" h="7619">
                  <a:moveTo>
                    <a:pt x="71628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520" y="1270"/>
                  </a:lnTo>
                  <a:lnTo>
                    <a:pt x="520" y="7620"/>
                  </a:lnTo>
                  <a:lnTo>
                    <a:pt x="715746" y="7620"/>
                  </a:lnTo>
                  <a:lnTo>
                    <a:pt x="715746" y="1270"/>
                  </a:lnTo>
                  <a:lnTo>
                    <a:pt x="716280" y="1270"/>
                  </a:lnTo>
                  <a:lnTo>
                    <a:pt x="716280" y="0"/>
                  </a:lnTo>
                  <a:close/>
                </a:path>
              </a:pathLst>
            </a:custGeom>
            <a:solidFill>
              <a:srgbClr val="0099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6493395" y="2221229"/>
              <a:ext cx="714375" cy="7620"/>
            </a:xfrm>
            <a:custGeom>
              <a:avLst/>
              <a:gdLst/>
              <a:ahLst/>
              <a:cxnLst/>
              <a:rect l="l" t="t" r="r" b="b"/>
              <a:pathLst>
                <a:path w="714375" h="7619">
                  <a:moveTo>
                    <a:pt x="713955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168" y="1270"/>
                  </a:lnTo>
                  <a:lnTo>
                    <a:pt x="1168" y="7620"/>
                  </a:lnTo>
                  <a:lnTo>
                    <a:pt x="712787" y="7620"/>
                  </a:lnTo>
                  <a:lnTo>
                    <a:pt x="712787" y="1270"/>
                  </a:lnTo>
                  <a:lnTo>
                    <a:pt x="713955" y="1270"/>
                  </a:lnTo>
                  <a:lnTo>
                    <a:pt x="713955" y="0"/>
                  </a:lnTo>
                  <a:close/>
                </a:path>
              </a:pathLst>
            </a:custGeom>
            <a:solidFill>
              <a:srgbClr val="009B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6495203" y="2227580"/>
              <a:ext cx="710565" cy="8890"/>
            </a:xfrm>
            <a:custGeom>
              <a:avLst/>
              <a:gdLst/>
              <a:ahLst/>
              <a:cxnLst/>
              <a:rect l="l" t="t" r="r" b="b"/>
              <a:pathLst>
                <a:path w="710565" h="8889">
                  <a:moveTo>
                    <a:pt x="710353" y="0"/>
                  </a:moveTo>
                  <a:lnTo>
                    <a:pt x="0" y="0"/>
                  </a:lnTo>
                  <a:lnTo>
                    <a:pt x="2963" y="8890"/>
                  </a:lnTo>
                  <a:lnTo>
                    <a:pt x="707389" y="8890"/>
                  </a:lnTo>
                  <a:lnTo>
                    <a:pt x="710353" y="0"/>
                  </a:lnTo>
                  <a:close/>
                </a:path>
              </a:pathLst>
            </a:custGeom>
            <a:solidFill>
              <a:srgbClr val="009D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6498158" y="2235199"/>
              <a:ext cx="704850" cy="8890"/>
            </a:xfrm>
            <a:custGeom>
              <a:avLst/>
              <a:gdLst/>
              <a:ahLst/>
              <a:cxnLst/>
              <a:rect l="l" t="t" r="r" b="b"/>
              <a:pathLst>
                <a:path w="704850" h="8889">
                  <a:moveTo>
                    <a:pt x="704430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2019" y="2540"/>
                  </a:lnTo>
                  <a:lnTo>
                    <a:pt x="2019" y="8890"/>
                  </a:lnTo>
                  <a:lnTo>
                    <a:pt x="702424" y="8890"/>
                  </a:lnTo>
                  <a:lnTo>
                    <a:pt x="702424" y="2540"/>
                  </a:lnTo>
                  <a:lnTo>
                    <a:pt x="704430" y="2540"/>
                  </a:lnTo>
                  <a:lnTo>
                    <a:pt x="704430" y="0"/>
                  </a:lnTo>
                  <a:close/>
                </a:path>
              </a:pathLst>
            </a:custGeom>
            <a:solidFill>
              <a:srgbClr val="00A0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6501129" y="2242819"/>
              <a:ext cx="698500" cy="7620"/>
            </a:xfrm>
            <a:custGeom>
              <a:avLst/>
              <a:gdLst/>
              <a:ahLst/>
              <a:cxnLst/>
              <a:rect l="l" t="t" r="r" b="b"/>
              <a:pathLst>
                <a:path w="698500" h="7619">
                  <a:moveTo>
                    <a:pt x="698500" y="0"/>
                  </a:moveTo>
                  <a:lnTo>
                    <a:pt x="0" y="0"/>
                  </a:lnTo>
                  <a:lnTo>
                    <a:pt x="1270" y="2539"/>
                  </a:lnTo>
                  <a:lnTo>
                    <a:pt x="4656" y="7619"/>
                  </a:lnTo>
                  <a:lnTo>
                    <a:pt x="693843" y="7619"/>
                  </a:lnTo>
                  <a:lnTo>
                    <a:pt x="697229" y="2539"/>
                  </a:lnTo>
                  <a:lnTo>
                    <a:pt x="698500" y="0"/>
                  </a:lnTo>
                  <a:close/>
                </a:path>
              </a:pathLst>
            </a:custGeom>
            <a:solidFill>
              <a:srgbClr val="00A3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6505786" y="2250439"/>
              <a:ext cx="689610" cy="7620"/>
            </a:xfrm>
            <a:custGeom>
              <a:avLst/>
              <a:gdLst/>
              <a:ahLst/>
              <a:cxnLst/>
              <a:rect l="l" t="t" r="r" b="b"/>
              <a:pathLst>
                <a:path w="689609" h="7619">
                  <a:moveTo>
                    <a:pt x="689186" y="0"/>
                  </a:moveTo>
                  <a:lnTo>
                    <a:pt x="0" y="0"/>
                  </a:lnTo>
                  <a:lnTo>
                    <a:pt x="1693" y="2539"/>
                  </a:lnTo>
                  <a:lnTo>
                    <a:pt x="5849" y="7620"/>
                  </a:lnTo>
                  <a:lnTo>
                    <a:pt x="683336" y="7620"/>
                  </a:lnTo>
                  <a:lnTo>
                    <a:pt x="687493" y="2539"/>
                  </a:lnTo>
                  <a:lnTo>
                    <a:pt x="689186" y="0"/>
                  </a:lnTo>
                  <a:close/>
                </a:path>
              </a:pathLst>
            </a:custGeom>
            <a:solidFill>
              <a:srgbClr val="00A6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6511636" y="2258059"/>
              <a:ext cx="677545" cy="7620"/>
            </a:xfrm>
            <a:custGeom>
              <a:avLst/>
              <a:gdLst/>
              <a:ahLst/>
              <a:cxnLst/>
              <a:rect l="l" t="t" r="r" b="b"/>
              <a:pathLst>
                <a:path w="677545" h="7619">
                  <a:moveTo>
                    <a:pt x="677487" y="0"/>
                  </a:moveTo>
                  <a:lnTo>
                    <a:pt x="0" y="0"/>
                  </a:lnTo>
                  <a:lnTo>
                    <a:pt x="6234" y="7619"/>
                  </a:lnTo>
                  <a:lnTo>
                    <a:pt x="671252" y="7619"/>
                  </a:lnTo>
                  <a:lnTo>
                    <a:pt x="677487" y="0"/>
                  </a:lnTo>
                  <a:close/>
                </a:path>
              </a:pathLst>
            </a:custGeom>
            <a:solidFill>
              <a:srgbClr val="00A9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6516831" y="2264409"/>
              <a:ext cx="667385" cy="8890"/>
            </a:xfrm>
            <a:custGeom>
              <a:avLst/>
              <a:gdLst/>
              <a:ahLst/>
              <a:cxnLst/>
              <a:rect l="l" t="t" r="r" b="b"/>
              <a:pathLst>
                <a:path w="667384" h="8889">
                  <a:moveTo>
                    <a:pt x="667096" y="0"/>
                  </a:moveTo>
                  <a:lnTo>
                    <a:pt x="0" y="0"/>
                  </a:lnTo>
                  <a:lnTo>
                    <a:pt x="2078" y="2539"/>
                  </a:lnTo>
                  <a:lnTo>
                    <a:pt x="9005" y="8889"/>
                  </a:lnTo>
                  <a:lnTo>
                    <a:pt x="658090" y="8889"/>
                  </a:lnTo>
                  <a:lnTo>
                    <a:pt x="665018" y="2539"/>
                  </a:lnTo>
                  <a:lnTo>
                    <a:pt x="667096" y="0"/>
                  </a:lnTo>
                  <a:close/>
                </a:path>
              </a:pathLst>
            </a:custGeom>
            <a:solidFill>
              <a:srgbClr val="01AB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6524451" y="2272030"/>
              <a:ext cx="652145" cy="7620"/>
            </a:xfrm>
            <a:custGeom>
              <a:avLst/>
              <a:gdLst/>
              <a:ahLst/>
              <a:cxnLst/>
              <a:rect l="l" t="t" r="r" b="b"/>
              <a:pathLst>
                <a:path w="652145" h="7619">
                  <a:moveTo>
                    <a:pt x="651856" y="0"/>
                  </a:moveTo>
                  <a:lnTo>
                    <a:pt x="0" y="0"/>
                  </a:lnTo>
                  <a:lnTo>
                    <a:pt x="8312" y="7620"/>
                  </a:lnTo>
                  <a:lnTo>
                    <a:pt x="643543" y="7620"/>
                  </a:lnTo>
                  <a:lnTo>
                    <a:pt x="651856" y="0"/>
                  </a:lnTo>
                  <a:close/>
                </a:path>
              </a:pathLst>
            </a:custGeom>
            <a:solidFill>
              <a:srgbClr val="01AE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6532764" y="2279650"/>
              <a:ext cx="635635" cy="7620"/>
            </a:xfrm>
            <a:custGeom>
              <a:avLst/>
              <a:gdLst/>
              <a:ahLst/>
              <a:cxnLst/>
              <a:rect l="l" t="t" r="r" b="b"/>
              <a:pathLst>
                <a:path w="635634" h="7619">
                  <a:moveTo>
                    <a:pt x="635230" y="0"/>
                  </a:moveTo>
                  <a:lnTo>
                    <a:pt x="0" y="0"/>
                  </a:lnTo>
                  <a:lnTo>
                    <a:pt x="1385" y="1270"/>
                  </a:lnTo>
                  <a:lnTo>
                    <a:pt x="10910" y="7620"/>
                  </a:lnTo>
                  <a:lnTo>
                    <a:pt x="625590" y="7620"/>
                  </a:lnTo>
                  <a:lnTo>
                    <a:pt x="633845" y="1270"/>
                  </a:lnTo>
                  <a:lnTo>
                    <a:pt x="635230" y="0"/>
                  </a:lnTo>
                  <a:close/>
                </a:path>
              </a:pathLst>
            </a:custGeom>
            <a:solidFill>
              <a:srgbClr val="01B1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6543675" y="2287269"/>
              <a:ext cx="614680" cy="7620"/>
            </a:xfrm>
            <a:custGeom>
              <a:avLst/>
              <a:gdLst/>
              <a:ahLst/>
              <a:cxnLst/>
              <a:rect l="l" t="t" r="r" b="b"/>
              <a:pathLst>
                <a:path w="614679" h="7619">
                  <a:moveTo>
                    <a:pt x="614679" y="0"/>
                  </a:moveTo>
                  <a:lnTo>
                    <a:pt x="0" y="0"/>
                  </a:lnTo>
                  <a:lnTo>
                    <a:pt x="9525" y="6350"/>
                  </a:lnTo>
                  <a:lnTo>
                    <a:pt x="11641" y="7619"/>
                  </a:lnTo>
                  <a:lnTo>
                    <a:pt x="604026" y="7619"/>
                  </a:lnTo>
                  <a:lnTo>
                    <a:pt x="606425" y="6350"/>
                  </a:lnTo>
                  <a:lnTo>
                    <a:pt x="614679" y="0"/>
                  </a:lnTo>
                  <a:close/>
                </a:path>
              </a:pathLst>
            </a:custGeom>
            <a:solidFill>
              <a:srgbClr val="01B4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6553200" y="2293619"/>
              <a:ext cx="596900" cy="7620"/>
            </a:xfrm>
            <a:custGeom>
              <a:avLst/>
              <a:gdLst/>
              <a:ahLst/>
              <a:cxnLst/>
              <a:rect l="l" t="t" r="r" b="b"/>
              <a:pathLst>
                <a:path w="596900" h="7619">
                  <a:moveTo>
                    <a:pt x="596900" y="0"/>
                  </a:moveTo>
                  <a:lnTo>
                    <a:pt x="0" y="0"/>
                  </a:lnTo>
                  <a:lnTo>
                    <a:pt x="12700" y="7619"/>
                  </a:lnTo>
                  <a:lnTo>
                    <a:pt x="582506" y="7619"/>
                  </a:lnTo>
                  <a:lnTo>
                    <a:pt x="596900" y="0"/>
                  </a:lnTo>
                  <a:close/>
                </a:path>
              </a:pathLst>
            </a:custGeom>
            <a:solidFill>
              <a:srgbClr val="01B7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6565900" y="2301239"/>
              <a:ext cx="570230" cy="7620"/>
            </a:xfrm>
            <a:custGeom>
              <a:avLst/>
              <a:gdLst/>
              <a:ahLst/>
              <a:cxnLst/>
              <a:rect l="l" t="t" r="r" b="b"/>
              <a:pathLst>
                <a:path w="570229" h="7619">
                  <a:moveTo>
                    <a:pt x="569806" y="0"/>
                  </a:moveTo>
                  <a:lnTo>
                    <a:pt x="0" y="0"/>
                  </a:lnTo>
                  <a:lnTo>
                    <a:pt x="6350" y="3810"/>
                  </a:lnTo>
                  <a:lnTo>
                    <a:pt x="14922" y="7620"/>
                  </a:lnTo>
                  <a:lnTo>
                    <a:pt x="554037" y="7620"/>
                  </a:lnTo>
                  <a:lnTo>
                    <a:pt x="562609" y="3810"/>
                  </a:lnTo>
                  <a:lnTo>
                    <a:pt x="569806" y="0"/>
                  </a:lnTo>
                  <a:close/>
                </a:path>
              </a:pathLst>
            </a:custGeom>
            <a:solidFill>
              <a:srgbClr val="01B9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6580822" y="2308859"/>
              <a:ext cx="539115" cy="7620"/>
            </a:xfrm>
            <a:custGeom>
              <a:avLst/>
              <a:gdLst/>
              <a:ahLst/>
              <a:cxnLst/>
              <a:rect l="l" t="t" r="r" b="b"/>
              <a:pathLst>
                <a:path w="539115" h="7619">
                  <a:moveTo>
                    <a:pt x="539115" y="0"/>
                  </a:moveTo>
                  <a:lnTo>
                    <a:pt x="0" y="0"/>
                  </a:lnTo>
                  <a:lnTo>
                    <a:pt x="14287" y="6350"/>
                  </a:lnTo>
                  <a:lnTo>
                    <a:pt x="17916" y="7619"/>
                  </a:lnTo>
                  <a:lnTo>
                    <a:pt x="521356" y="7619"/>
                  </a:lnTo>
                  <a:lnTo>
                    <a:pt x="524827" y="6350"/>
                  </a:lnTo>
                  <a:lnTo>
                    <a:pt x="539115" y="0"/>
                  </a:lnTo>
                  <a:close/>
                </a:path>
              </a:pathLst>
            </a:custGeom>
            <a:solidFill>
              <a:srgbClr val="01BC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/>
            <p:cNvSpPr/>
            <p:nvPr/>
          </p:nvSpPr>
          <p:spPr>
            <a:xfrm>
              <a:off x="6598738" y="2316480"/>
              <a:ext cx="503555" cy="7620"/>
            </a:xfrm>
            <a:custGeom>
              <a:avLst/>
              <a:gdLst/>
              <a:ahLst/>
              <a:cxnLst/>
              <a:rect l="l" t="t" r="r" b="b"/>
              <a:pathLst>
                <a:path w="503554" h="7619">
                  <a:moveTo>
                    <a:pt x="503440" y="0"/>
                  </a:moveTo>
                  <a:lnTo>
                    <a:pt x="0" y="0"/>
                  </a:lnTo>
                  <a:lnTo>
                    <a:pt x="21771" y="7620"/>
                  </a:lnTo>
                  <a:lnTo>
                    <a:pt x="482612" y="7620"/>
                  </a:lnTo>
                  <a:lnTo>
                    <a:pt x="503440" y="0"/>
                  </a:lnTo>
                  <a:close/>
                </a:path>
              </a:pathLst>
            </a:custGeom>
            <a:solidFill>
              <a:srgbClr val="01BF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6618694" y="2322829"/>
              <a:ext cx="464820" cy="7620"/>
            </a:xfrm>
            <a:custGeom>
              <a:avLst/>
              <a:gdLst/>
              <a:ahLst/>
              <a:cxnLst/>
              <a:rect l="l" t="t" r="r" b="b"/>
              <a:pathLst>
                <a:path w="464820" h="7619">
                  <a:moveTo>
                    <a:pt x="464388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0541" y="1270"/>
                  </a:lnTo>
                  <a:lnTo>
                    <a:pt x="10541" y="7620"/>
                  </a:lnTo>
                  <a:lnTo>
                    <a:pt x="453974" y="7620"/>
                  </a:lnTo>
                  <a:lnTo>
                    <a:pt x="453974" y="1270"/>
                  </a:lnTo>
                  <a:lnTo>
                    <a:pt x="464388" y="1270"/>
                  </a:lnTo>
                  <a:lnTo>
                    <a:pt x="464388" y="0"/>
                  </a:lnTo>
                  <a:close/>
                </a:path>
              </a:pathLst>
            </a:custGeom>
            <a:solidFill>
              <a:srgbClr val="01C2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6637972" y="2330450"/>
              <a:ext cx="426084" cy="7620"/>
            </a:xfrm>
            <a:custGeom>
              <a:avLst/>
              <a:gdLst/>
              <a:ahLst/>
              <a:cxnLst/>
              <a:rect l="l" t="t" r="r" b="b"/>
              <a:pathLst>
                <a:path w="426084" h="7619">
                  <a:moveTo>
                    <a:pt x="426021" y="0"/>
                  </a:moveTo>
                  <a:lnTo>
                    <a:pt x="0" y="0"/>
                  </a:lnTo>
                  <a:lnTo>
                    <a:pt x="10477" y="3810"/>
                  </a:lnTo>
                  <a:lnTo>
                    <a:pt x="25082" y="7620"/>
                  </a:lnTo>
                  <a:lnTo>
                    <a:pt x="400367" y="7620"/>
                  </a:lnTo>
                  <a:lnTo>
                    <a:pt x="415607" y="3810"/>
                  </a:lnTo>
                  <a:lnTo>
                    <a:pt x="426021" y="0"/>
                  </a:lnTo>
                  <a:close/>
                </a:path>
              </a:pathLst>
            </a:custGeom>
            <a:solidFill>
              <a:srgbClr val="01C5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6663054" y="2338069"/>
              <a:ext cx="375285" cy="7620"/>
            </a:xfrm>
            <a:custGeom>
              <a:avLst/>
              <a:gdLst/>
              <a:ahLst/>
              <a:cxnLst/>
              <a:rect l="l" t="t" r="r" b="b"/>
              <a:pathLst>
                <a:path w="375284" h="7619">
                  <a:moveTo>
                    <a:pt x="375284" y="0"/>
                  </a:moveTo>
                  <a:lnTo>
                    <a:pt x="0" y="0"/>
                  </a:lnTo>
                  <a:lnTo>
                    <a:pt x="14604" y="3809"/>
                  </a:lnTo>
                  <a:lnTo>
                    <a:pt x="32892" y="7619"/>
                  </a:lnTo>
                  <a:lnTo>
                    <a:pt x="341756" y="7619"/>
                  </a:lnTo>
                  <a:lnTo>
                    <a:pt x="360044" y="3809"/>
                  </a:lnTo>
                  <a:lnTo>
                    <a:pt x="375284" y="0"/>
                  </a:lnTo>
                  <a:close/>
                </a:path>
              </a:pathLst>
            </a:custGeom>
            <a:solidFill>
              <a:srgbClr val="01C7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6689852" y="2344419"/>
              <a:ext cx="321310" cy="8890"/>
            </a:xfrm>
            <a:custGeom>
              <a:avLst/>
              <a:gdLst/>
              <a:ahLst/>
              <a:cxnLst/>
              <a:rect l="l" t="t" r="r" b="b"/>
              <a:pathLst>
                <a:path w="321309" h="8889">
                  <a:moveTo>
                    <a:pt x="321055" y="0"/>
                  </a:moveTo>
                  <a:lnTo>
                    <a:pt x="0" y="0"/>
                  </a:lnTo>
                  <a:lnTo>
                    <a:pt x="18287" y="3809"/>
                  </a:lnTo>
                  <a:lnTo>
                    <a:pt x="64007" y="8889"/>
                  </a:lnTo>
                  <a:lnTo>
                    <a:pt x="257047" y="8889"/>
                  </a:lnTo>
                  <a:lnTo>
                    <a:pt x="302767" y="3809"/>
                  </a:lnTo>
                  <a:lnTo>
                    <a:pt x="321055" y="0"/>
                  </a:lnTo>
                  <a:close/>
                </a:path>
              </a:pathLst>
            </a:custGeom>
            <a:solidFill>
              <a:srgbClr val="01CA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6759575" y="2352039"/>
              <a:ext cx="181610" cy="7620"/>
            </a:xfrm>
            <a:custGeom>
              <a:avLst/>
              <a:gdLst/>
              <a:ahLst/>
              <a:cxnLst/>
              <a:rect l="l" t="t" r="r" b="b"/>
              <a:pathLst>
                <a:path w="181609" h="7619">
                  <a:moveTo>
                    <a:pt x="181597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53962" y="3810"/>
                  </a:lnTo>
                  <a:lnTo>
                    <a:pt x="53962" y="7620"/>
                  </a:lnTo>
                  <a:lnTo>
                    <a:pt x="127635" y="7620"/>
                  </a:lnTo>
                  <a:lnTo>
                    <a:pt x="127635" y="3810"/>
                  </a:lnTo>
                  <a:lnTo>
                    <a:pt x="181597" y="3810"/>
                  </a:lnTo>
                  <a:lnTo>
                    <a:pt x="181597" y="0"/>
                  </a:lnTo>
                  <a:close/>
                </a:path>
              </a:pathLst>
            </a:custGeom>
            <a:solidFill>
              <a:srgbClr val="01CD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6492240" y="2053589"/>
              <a:ext cx="718820" cy="306070"/>
            </a:xfrm>
            <a:custGeom>
              <a:avLst/>
              <a:gdLst/>
              <a:ahLst/>
              <a:cxnLst/>
              <a:rect l="l" t="t" r="r" b="b"/>
              <a:pathLst>
                <a:path w="718820" h="306069">
                  <a:moveTo>
                    <a:pt x="359410" y="0"/>
                  </a:moveTo>
                  <a:lnTo>
                    <a:pt x="425209" y="2383"/>
                  </a:lnTo>
                  <a:lnTo>
                    <a:pt x="486556" y="9281"/>
                  </a:lnTo>
                  <a:lnTo>
                    <a:pt x="542572" y="20319"/>
                  </a:lnTo>
                  <a:lnTo>
                    <a:pt x="592379" y="35120"/>
                  </a:lnTo>
                  <a:lnTo>
                    <a:pt x="635099" y="53308"/>
                  </a:lnTo>
                  <a:lnTo>
                    <a:pt x="669854" y="74506"/>
                  </a:lnTo>
                  <a:lnTo>
                    <a:pt x="711957" y="124428"/>
                  </a:lnTo>
                  <a:lnTo>
                    <a:pt x="717550" y="152400"/>
                  </a:lnTo>
                  <a:lnTo>
                    <a:pt x="711957" y="180371"/>
                  </a:lnTo>
                  <a:lnTo>
                    <a:pt x="669854" y="230293"/>
                  </a:lnTo>
                  <a:lnTo>
                    <a:pt x="635099" y="251491"/>
                  </a:lnTo>
                  <a:lnTo>
                    <a:pt x="592379" y="269679"/>
                  </a:lnTo>
                  <a:lnTo>
                    <a:pt x="542572" y="284480"/>
                  </a:lnTo>
                  <a:lnTo>
                    <a:pt x="486556" y="295518"/>
                  </a:lnTo>
                  <a:lnTo>
                    <a:pt x="425209" y="302416"/>
                  </a:lnTo>
                  <a:lnTo>
                    <a:pt x="359410" y="304800"/>
                  </a:lnTo>
                  <a:lnTo>
                    <a:pt x="293232" y="302416"/>
                  </a:lnTo>
                  <a:lnTo>
                    <a:pt x="231591" y="295518"/>
                  </a:lnTo>
                  <a:lnTo>
                    <a:pt x="175354" y="284480"/>
                  </a:lnTo>
                  <a:lnTo>
                    <a:pt x="125388" y="269679"/>
                  </a:lnTo>
                  <a:lnTo>
                    <a:pt x="82562" y="251491"/>
                  </a:lnTo>
                  <a:lnTo>
                    <a:pt x="47742" y="230293"/>
                  </a:lnTo>
                  <a:lnTo>
                    <a:pt x="5593" y="180371"/>
                  </a:lnTo>
                  <a:lnTo>
                    <a:pt x="0" y="152400"/>
                  </a:lnTo>
                  <a:lnTo>
                    <a:pt x="5593" y="124428"/>
                  </a:lnTo>
                  <a:lnTo>
                    <a:pt x="47742" y="74506"/>
                  </a:lnTo>
                  <a:lnTo>
                    <a:pt x="82562" y="53308"/>
                  </a:lnTo>
                  <a:lnTo>
                    <a:pt x="125388" y="35120"/>
                  </a:lnTo>
                  <a:lnTo>
                    <a:pt x="175354" y="20319"/>
                  </a:lnTo>
                  <a:lnTo>
                    <a:pt x="231591" y="9281"/>
                  </a:lnTo>
                  <a:lnTo>
                    <a:pt x="293232" y="2383"/>
                  </a:lnTo>
                  <a:lnTo>
                    <a:pt x="359410" y="0"/>
                  </a:lnTo>
                  <a:close/>
                </a:path>
                <a:path w="718820" h="306069">
                  <a:moveTo>
                    <a:pt x="0" y="0"/>
                  </a:moveTo>
                  <a:lnTo>
                    <a:pt x="0" y="0"/>
                  </a:lnTo>
                </a:path>
                <a:path w="718820" h="306069">
                  <a:moveTo>
                    <a:pt x="718819" y="306070"/>
                  </a:moveTo>
                  <a:lnTo>
                    <a:pt x="718819" y="30607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6985952" y="2623819"/>
              <a:ext cx="200025" cy="7620"/>
            </a:xfrm>
            <a:custGeom>
              <a:avLst/>
              <a:gdLst/>
              <a:ahLst/>
              <a:cxnLst/>
              <a:rect l="l" t="t" r="r" b="b"/>
              <a:pathLst>
                <a:path w="200025" h="7619">
                  <a:moveTo>
                    <a:pt x="100647" y="0"/>
                  </a:moveTo>
                  <a:lnTo>
                    <a:pt x="62547" y="1269"/>
                  </a:lnTo>
                  <a:lnTo>
                    <a:pt x="25717" y="3809"/>
                  </a:lnTo>
                  <a:lnTo>
                    <a:pt x="0" y="7619"/>
                  </a:lnTo>
                  <a:lnTo>
                    <a:pt x="200024" y="7619"/>
                  </a:lnTo>
                  <a:lnTo>
                    <a:pt x="174307" y="3809"/>
                  </a:lnTo>
                  <a:lnTo>
                    <a:pt x="138747" y="1269"/>
                  </a:lnTo>
                  <a:lnTo>
                    <a:pt x="100647" y="0"/>
                  </a:lnTo>
                  <a:close/>
                </a:path>
              </a:pathLst>
            </a:custGeom>
            <a:solidFill>
              <a:srgbClr val="005B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6950964" y="2630169"/>
              <a:ext cx="270510" cy="7620"/>
            </a:xfrm>
            <a:custGeom>
              <a:avLst/>
              <a:gdLst/>
              <a:ahLst/>
              <a:cxnLst/>
              <a:rect l="l" t="t" r="r" b="b"/>
              <a:pathLst>
                <a:path w="270509" h="7619">
                  <a:moveTo>
                    <a:pt x="226441" y="0"/>
                  </a:moveTo>
                  <a:lnTo>
                    <a:pt x="43560" y="0"/>
                  </a:lnTo>
                  <a:lnTo>
                    <a:pt x="26415" y="2539"/>
                  </a:lnTo>
                  <a:lnTo>
                    <a:pt x="0" y="7619"/>
                  </a:lnTo>
                  <a:lnTo>
                    <a:pt x="270001" y="7619"/>
                  </a:lnTo>
                  <a:lnTo>
                    <a:pt x="243585" y="2539"/>
                  </a:lnTo>
                  <a:lnTo>
                    <a:pt x="226441" y="0"/>
                  </a:lnTo>
                  <a:close/>
                </a:path>
              </a:pathLst>
            </a:custGeom>
            <a:solidFill>
              <a:srgbClr val="005D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6917901" y="2637789"/>
              <a:ext cx="336550" cy="7620"/>
            </a:xfrm>
            <a:custGeom>
              <a:avLst/>
              <a:gdLst/>
              <a:ahLst/>
              <a:cxnLst/>
              <a:rect l="l" t="t" r="r" b="b"/>
              <a:pathLst>
                <a:path w="336550" h="7619">
                  <a:moveTo>
                    <a:pt x="303064" y="0"/>
                  </a:moveTo>
                  <a:lnTo>
                    <a:pt x="33062" y="0"/>
                  </a:lnTo>
                  <a:lnTo>
                    <a:pt x="26458" y="1270"/>
                  </a:lnTo>
                  <a:lnTo>
                    <a:pt x="0" y="7620"/>
                  </a:lnTo>
                  <a:lnTo>
                    <a:pt x="336126" y="7620"/>
                  </a:lnTo>
                  <a:lnTo>
                    <a:pt x="309668" y="1270"/>
                  </a:lnTo>
                  <a:lnTo>
                    <a:pt x="303064" y="0"/>
                  </a:lnTo>
                  <a:close/>
                </a:path>
              </a:pathLst>
            </a:custGeom>
            <a:solidFill>
              <a:srgbClr val="005F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6888268" y="2644139"/>
              <a:ext cx="396875" cy="8890"/>
            </a:xfrm>
            <a:custGeom>
              <a:avLst/>
              <a:gdLst/>
              <a:ahLst/>
              <a:cxnLst/>
              <a:rect l="l" t="t" r="r" b="b"/>
              <a:pathLst>
                <a:path w="396875" h="8889">
                  <a:moveTo>
                    <a:pt x="360468" y="0"/>
                  </a:moveTo>
                  <a:lnTo>
                    <a:pt x="34924" y="0"/>
                  </a:lnTo>
                  <a:lnTo>
                    <a:pt x="24341" y="2539"/>
                  </a:lnTo>
                  <a:lnTo>
                    <a:pt x="0" y="8889"/>
                  </a:lnTo>
                  <a:lnTo>
                    <a:pt x="396451" y="8889"/>
                  </a:lnTo>
                  <a:lnTo>
                    <a:pt x="371051" y="2539"/>
                  </a:lnTo>
                  <a:lnTo>
                    <a:pt x="360468" y="0"/>
                  </a:lnTo>
                  <a:close/>
                </a:path>
              </a:pathLst>
            </a:custGeom>
            <a:solidFill>
              <a:srgbClr val="006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/>
            <p:cNvSpPr/>
            <p:nvPr/>
          </p:nvSpPr>
          <p:spPr>
            <a:xfrm>
              <a:off x="6872170" y="2651759"/>
              <a:ext cx="428625" cy="7620"/>
            </a:xfrm>
            <a:custGeom>
              <a:avLst/>
              <a:gdLst/>
              <a:ahLst/>
              <a:cxnLst/>
              <a:rect l="l" t="t" r="r" b="b"/>
              <a:pathLst>
                <a:path w="428625" h="7619">
                  <a:moveTo>
                    <a:pt x="407469" y="0"/>
                  </a:moveTo>
                  <a:lnTo>
                    <a:pt x="20966" y="0"/>
                  </a:lnTo>
                  <a:lnTo>
                    <a:pt x="11229" y="2539"/>
                  </a:lnTo>
                  <a:lnTo>
                    <a:pt x="0" y="7619"/>
                  </a:lnTo>
                  <a:lnTo>
                    <a:pt x="428297" y="7619"/>
                  </a:lnTo>
                  <a:lnTo>
                    <a:pt x="417629" y="2539"/>
                  </a:lnTo>
                  <a:lnTo>
                    <a:pt x="407469" y="0"/>
                  </a:lnTo>
                  <a:close/>
                </a:path>
              </a:pathLst>
            </a:custGeom>
            <a:solidFill>
              <a:srgbClr val="0063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6855326" y="2659380"/>
              <a:ext cx="461645" cy="7620"/>
            </a:xfrm>
            <a:custGeom>
              <a:avLst/>
              <a:gdLst/>
              <a:ahLst/>
              <a:cxnLst/>
              <a:rect l="l" t="t" r="r" b="b"/>
              <a:pathLst>
                <a:path w="461645" h="7619">
                  <a:moveTo>
                    <a:pt x="445141" y="0"/>
                  </a:moveTo>
                  <a:lnTo>
                    <a:pt x="16844" y="0"/>
                  </a:lnTo>
                  <a:lnTo>
                    <a:pt x="0" y="7620"/>
                  </a:lnTo>
                  <a:lnTo>
                    <a:pt x="461143" y="7620"/>
                  </a:lnTo>
                  <a:lnTo>
                    <a:pt x="445141" y="0"/>
                  </a:lnTo>
                  <a:close/>
                </a:path>
              </a:pathLst>
            </a:custGeom>
            <a:solidFill>
              <a:srgbClr val="0066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6"/>
            <p:cNvSpPr/>
            <p:nvPr/>
          </p:nvSpPr>
          <p:spPr>
            <a:xfrm>
              <a:off x="6846900" y="2665729"/>
              <a:ext cx="478155" cy="8890"/>
            </a:xfrm>
            <a:custGeom>
              <a:avLst/>
              <a:gdLst/>
              <a:ahLst/>
              <a:cxnLst/>
              <a:rect l="l" t="t" r="r" b="b"/>
              <a:pathLst>
                <a:path w="478154" h="8889">
                  <a:moveTo>
                    <a:pt x="478028" y="1270"/>
                  </a:moveTo>
                  <a:lnTo>
                    <a:pt x="468236" y="1270"/>
                  </a:lnTo>
                  <a:lnTo>
                    <a:pt x="468236" y="0"/>
                  </a:lnTo>
                  <a:lnTo>
                    <a:pt x="9829" y="0"/>
                  </a:lnTo>
                  <a:lnTo>
                    <a:pt x="9829" y="1270"/>
                  </a:lnTo>
                  <a:lnTo>
                    <a:pt x="0" y="1270"/>
                  </a:lnTo>
                  <a:lnTo>
                    <a:pt x="0" y="8890"/>
                  </a:lnTo>
                  <a:lnTo>
                    <a:pt x="478028" y="8890"/>
                  </a:lnTo>
                  <a:lnTo>
                    <a:pt x="478028" y="1270"/>
                  </a:lnTo>
                  <a:close/>
                </a:path>
              </a:pathLst>
            </a:custGeom>
            <a:solidFill>
              <a:srgbClr val="0068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/>
            <p:cNvSpPr/>
            <p:nvPr/>
          </p:nvSpPr>
          <p:spPr>
            <a:xfrm>
              <a:off x="6825903" y="2673350"/>
              <a:ext cx="520700" cy="7620"/>
            </a:xfrm>
            <a:custGeom>
              <a:avLst/>
              <a:gdLst/>
              <a:ahLst/>
              <a:cxnLst/>
              <a:rect l="l" t="t" r="r" b="b"/>
              <a:pathLst>
                <a:path w="520700" h="7619">
                  <a:moveTo>
                    <a:pt x="504677" y="0"/>
                  </a:moveTo>
                  <a:lnTo>
                    <a:pt x="15385" y="0"/>
                  </a:lnTo>
                  <a:lnTo>
                    <a:pt x="4156" y="5079"/>
                  </a:lnTo>
                  <a:lnTo>
                    <a:pt x="0" y="7620"/>
                  </a:lnTo>
                  <a:lnTo>
                    <a:pt x="520353" y="7620"/>
                  </a:lnTo>
                  <a:lnTo>
                    <a:pt x="515966" y="5079"/>
                  </a:lnTo>
                  <a:lnTo>
                    <a:pt x="504677" y="0"/>
                  </a:lnTo>
                  <a:close/>
                </a:path>
              </a:pathLst>
            </a:custGeom>
            <a:solidFill>
              <a:srgbClr val="006A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/>
            <p:cNvSpPr/>
            <p:nvPr/>
          </p:nvSpPr>
          <p:spPr>
            <a:xfrm>
              <a:off x="6813434" y="2680969"/>
              <a:ext cx="546100" cy="7620"/>
            </a:xfrm>
            <a:custGeom>
              <a:avLst/>
              <a:gdLst/>
              <a:ahLst/>
              <a:cxnLst/>
              <a:rect l="l" t="t" r="r" b="b"/>
              <a:pathLst>
                <a:path w="546100" h="7619">
                  <a:moveTo>
                    <a:pt x="532822" y="0"/>
                  </a:moveTo>
                  <a:lnTo>
                    <a:pt x="12469" y="0"/>
                  </a:lnTo>
                  <a:lnTo>
                    <a:pt x="0" y="7619"/>
                  </a:lnTo>
                  <a:lnTo>
                    <a:pt x="545984" y="7619"/>
                  </a:lnTo>
                  <a:lnTo>
                    <a:pt x="532822" y="0"/>
                  </a:lnTo>
                  <a:close/>
                </a:path>
              </a:pathLst>
            </a:custGeom>
            <a:solidFill>
              <a:srgbClr val="006C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9"/>
            <p:cNvSpPr/>
            <p:nvPr/>
          </p:nvSpPr>
          <p:spPr>
            <a:xfrm>
              <a:off x="6802120" y="2687319"/>
              <a:ext cx="568960" cy="8890"/>
            </a:xfrm>
            <a:custGeom>
              <a:avLst/>
              <a:gdLst/>
              <a:ahLst/>
              <a:cxnLst/>
              <a:rect l="l" t="t" r="r" b="b"/>
              <a:pathLst>
                <a:path w="568959" h="8889">
                  <a:moveTo>
                    <a:pt x="555105" y="0"/>
                  </a:moveTo>
                  <a:lnTo>
                    <a:pt x="13392" y="0"/>
                  </a:lnTo>
                  <a:lnTo>
                    <a:pt x="5079" y="5079"/>
                  </a:lnTo>
                  <a:lnTo>
                    <a:pt x="0" y="8889"/>
                  </a:lnTo>
                  <a:lnTo>
                    <a:pt x="568642" y="8889"/>
                  </a:lnTo>
                  <a:lnTo>
                    <a:pt x="563879" y="5079"/>
                  </a:lnTo>
                  <a:lnTo>
                    <a:pt x="555105" y="0"/>
                  </a:lnTo>
                  <a:close/>
                </a:path>
              </a:pathLst>
            </a:custGeom>
            <a:solidFill>
              <a:srgbClr val="006F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/>
            <p:cNvSpPr/>
            <p:nvPr/>
          </p:nvSpPr>
          <p:spPr>
            <a:xfrm>
              <a:off x="6793653" y="2694939"/>
              <a:ext cx="585470" cy="7620"/>
            </a:xfrm>
            <a:custGeom>
              <a:avLst/>
              <a:gdLst/>
              <a:ahLst/>
              <a:cxnLst/>
              <a:rect l="l" t="t" r="r" b="b"/>
              <a:pathLst>
                <a:path w="585470" h="7619">
                  <a:moveTo>
                    <a:pt x="575521" y="0"/>
                  </a:moveTo>
                  <a:lnTo>
                    <a:pt x="10160" y="0"/>
                  </a:lnTo>
                  <a:lnTo>
                    <a:pt x="0" y="7620"/>
                  </a:lnTo>
                  <a:lnTo>
                    <a:pt x="585046" y="7620"/>
                  </a:lnTo>
                  <a:lnTo>
                    <a:pt x="575521" y="0"/>
                  </a:lnTo>
                  <a:close/>
                </a:path>
              </a:pathLst>
            </a:custGeom>
            <a:solidFill>
              <a:srgbClr val="0071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6785394" y="2702559"/>
              <a:ext cx="601345" cy="7620"/>
            </a:xfrm>
            <a:custGeom>
              <a:avLst/>
              <a:gdLst/>
              <a:ahLst/>
              <a:cxnLst/>
              <a:rect l="l" t="t" r="r" b="b"/>
              <a:pathLst>
                <a:path w="601345" h="7619">
                  <a:moveTo>
                    <a:pt x="601243" y="5080"/>
                  </a:moveTo>
                  <a:lnTo>
                    <a:pt x="596480" y="5080"/>
                  </a:lnTo>
                  <a:lnTo>
                    <a:pt x="596480" y="0"/>
                  </a:lnTo>
                  <a:lnTo>
                    <a:pt x="4864" y="0"/>
                  </a:lnTo>
                  <a:lnTo>
                    <a:pt x="4864" y="5080"/>
                  </a:lnTo>
                  <a:lnTo>
                    <a:pt x="0" y="5080"/>
                  </a:lnTo>
                  <a:lnTo>
                    <a:pt x="0" y="7620"/>
                  </a:lnTo>
                  <a:lnTo>
                    <a:pt x="601243" y="7620"/>
                  </a:lnTo>
                  <a:lnTo>
                    <a:pt x="601243" y="5080"/>
                  </a:lnTo>
                  <a:close/>
                </a:path>
              </a:pathLst>
            </a:custGeom>
            <a:solidFill>
              <a:srgbClr val="0073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2"/>
            <p:cNvSpPr/>
            <p:nvPr/>
          </p:nvSpPr>
          <p:spPr>
            <a:xfrm>
              <a:off x="6775026" y="2708909"/>
              <a:ext cx="622935" cy="8890"/>
            </a:xfrm>
            <a:custGeom>
              <a:avLst/>
              <a:gdLst/>
              <a:ahLst/>
              <a:cxnLst/>
              <a:rect l="l" t="t" r="r" b="b"/>
              <a:pathLst>
                <a:path w="622934" h="8889">
                  <a:moveTo>
                    <a:pt x="611610" y="0"/>
                  </a:moveTo>
                  <a:lnTo>
                    <a:pt x="10371" y="0"/>
                  </a:lnTo>
                  <a:lnTo>
                    <a:pt x="0" y="8889"/>
                  </a:lnTo>
                  <a:lnTo>
                    <a:pt x="622723" y="8889"/>
                  </a:lnTo>
                  <a:lnTo>
                    <a:pt x="611610" y="0"/>
                  </a:lnTo>
                  <a:close/>
                </a:path>
              </a:pathLst>
            </a:custGeom>
            <a:solidFill>
              <a:srgbClr val="0075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3"/>
            <p:cNvSpPr/>
            <p:nvPr/>
          </p:nvSpPr>
          <p:spPr>
            <a:xfrm>
              <a:off x="6766755" y="2716530"/>
              <a:ext cx="640080" cy="8890"/>
            </a:xfrm>
            <a:custGeom>
              <a:avLst/>
              <a:gdLst/>
              <a:ahLst/>
              <a:cxnLst/>
              <a:rect l="l" t="t" r="r" b="b"/>
              <a:pathLst>
                <a:path w="640079" h="8889">
                  <a:moveTo>
                    <a:pt x="629407" y="0"/>
                  </a:moveTo>
                  <a:lnTo>
                    <a:pt x="9752" y="0"/>
                  </a:lnTo>
                  <a:lnTo>
                    <a:pt x="2344" y="6350"/>
                  </a:lnTo>
                  <a:lnTo>
                    <a:pt x="0" y="8890"/>
                  </a:lnTo>
                  <a:lnTo>
                    <a:pt x="639493" y="8890"/>
                  </a:lnTo>
                  <a:lnTo>
                    <a:pt x="637344" y="6350"/>
                  </a:lnTo>
                  <a:lnTo>
                    <a:pt x="629407" y="0"/>
                  </a:lnTo>
                  <a:close/>
                </a:path>
              </a:pathLst>
            </a:custGeom>
            <a:solidFill>
              <a:srgbClr val="0077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14"/>
            <p:cNvSpPr/>
            <p:nvPr/>
          </p:nvSpPr>
          <p:spPr>
            <a:xfrm>
              <a:off x="6760893" y="2724150"/>
              <a:ext cx="650875" cy="7620"/>
            </a:xfrm>
            <a:custGeom>
              <a:avLst/>
              <a:gdLst/>
              <a:ahLst/>
              <a:cxnLst/>
              <a:rect l="l" t="t" r="r" b="b"/>
              <a:pathLst>
                <a:path w="650875" h="7619">
                  <a:moveTo>
                    <a:pt x="644280" y="0"/>
                  </a:moveTo>
                  <a:lnTo>
                    <a:pt x="7033" y="0"/>
                  </a:lnTo>
                  <a:lnTo>
                    <a:pt x="0" y="7620"/>
                  </a:lnTo>
                  <a:lnTo>
                    <a:pt x="650728" y="7620"/>
                  </a:lnTo>
                  <a:lnTo>
                    <a:pt x="644280" y="0"/>
                  </a:lnTo>
                  <a:close/>
                </a:path>
              </a:pathLst>
            </a:custGeom>
            <a:solidFill>
              <a:srgbClr val="007A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5"/>
            <p:cNvSpPr/>
            <p:nvPr/>
          </p:nvSpPr>
          <p:spPr>
            <a:xfrm>
              <a:off x="6753859" y="2731769"/>
              <a:ext cx="664210" cy="7620"/>
            </a:xfrm>
            <a:custGeom>
              <a:avLst/>
              <a:gdLst/>
              <a:ahLst/>
              <a:cxnLst/>
              <a:rect l="l" t="t" r="r" b="b"/>
              <a:pathLst>
                <a:path w="664209" h="7619">
                  <a:moveTo>
                    <a:pt x="657762" y="0"/>
                  </a:moveTo>
                  <a:lnTo>
                    <a:pt x="7033" y="0"/>
                  </a:lnTo>
                  <a:lnTo>
                    <a:pt x="0" y="7619"/>
                  </a:lnTo>
                  <a:lnTo>
                    <a:pt x="664210" y="7619"/>
                  </a:lnTo>
                  <a:lnTo>
                    <a:pt x="657762" y="0"/>
                  </a:lnTo>
                  <a:close/>
                </a:path>
              </a:pathLst>
            </a:custGeom>
            <a:solidFill>
              <a:srgbClr val="007C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316"/>
            <p:cNvSpPr/>
            <p:nvPr/>
          </p:nvSpPr>
          <p:spPr>
            <a:xfrm>
              <a:off x="6751510" y="2738119"/>
              <a:ext cx="669290" cy="8890"/>
            </a:xfrm>
            <a:custGeom>
              <a:avLst/>
              <a:gdLst/>
              <a:ahLst/>
              <a:cxnLst/>
              <a:rect l="l" t="t" r="r" b="b"/>
              <a:pathLst>
                <a:path w="669290" h="8889">
                  <a:moveTo>
                    <a:pt x="669188" y="1270"/>
                  </a:moveTo>
                  <a:lnTo>
                    <a:pt x="666013" y="1270"/>
                  </a:lnTo>
                  <a:lnTo>
                    <a:pt x="666013" y="0"/>
                  </a:lnTo>
                  <a:lnTo>
                    <a:pt x="2933" y="0"/>
                  </a:lnTo>
                  <a:lnTo>
                    <a:pt x="2933" y="1270"/>
                  </a:lnTo>
                  <a:lnTo>
                    <a:pt x="0" y="1270"/>
                  </a:lnTo>
                  <a:lnTo>
                    <a:pt x="0" y="8890"/>
                  </a:lnTo>
                  <a:lnTo>
                    <a:pt x="669188" y="8890"/>
                  </a:lnTo>
                  <a:lnTo>
                    <a:pt x="669188" y="1270"/>
                  </a:lnTo>
                  <a:close/>
                </a:path>
              </a:pathLst>
            </a:custGeom>
            <a:solidFill>
              <a:srgbClr val="007E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317"/>
            <p:cNvSpPr/>
            <p:nvPr/>
          </p:nvSpPr>
          <p:spPr>
            <a:xfrm>
              <a:off x="6745263" y="2745739"/>
              <a:ext cx="682625" cy="7620"/>
            </a:xfrm>
            <a:custGeom>
              <a:avLst/>
              <a:gdLst/>
              <a:ahLst/>
              <a:cxnLst/>
              <a:rect l="l" t="t" r="r" b="b"/>
              <a:pathLst>
                <a:path w="682625" h="7619">
                  <a:moveTo>
                    <a:pt x="677203" y="0"/>
                  </a:moveTo>
                  <a:lnTo>
                    <a:pt x="4689" y="0"/>
                  </a:lnTo>
                  <a:lnTo>
                    <a:pt x="0" y="7620"/>
                  </a:lnTo>
                  <a:lnTo>
                    <a:pt x="682478" y="7620"/>
                  </a:lnTo>
                  <a:lnTo>
                    <a:pt x="677203" y="0"/>
                  </a:lnTo>
                  <a:close/>
                </a:path>
              </a:pathLst>
            </a:custGeom>
            <a:solidFill>
              <a:srgbClr val="0080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8"/>
            <p:cNvSpPr/>
            <p:nvPr/>
          </p:nvSpPr>
          <p:spPr>
            <a:xfrm>
              <a:off x="6741159" y="2753359"/>
              <a:ext cx="690245" cy="7620"/>
            </a:xfrm>
            <a:custGeom>
              <a:avLst/>
              <a:gdLst/>
              <a:ahLst/>
              <a:cxnLst/>
              <a:rect l="l" t="t" r="r" b="b"/>
              <a:pathLst>
                <a:path w="690245" h="7619">
                  <a:moveTo>
                    <a:pt x="686581" y="0"/>
                  </a:moveTo>
                  <a:lnTo>
                    <a:pt x="4103" y="0"/>
                  </a:lnTo>
                  <a:lnTo>
                    <a:pt x="2539" y="2539"/>
                  </a:lnTo>
                  <a:lnTo>
                    <a:pt x="0" y="7619"/>
                  </a:lnTo>
                  <a:lnTo>
                    <a:pt x="690244" y="7619"/>
                  </a:lnTo>
                  <a:lnTo>
                    <a:pt x="688339" y="2539"/>
                  </a:lnTo>
                  <a:lnTo>
                    <a:pt x="686581" y="0"/>
                  </a:lnTo>
                  <a:close/>
                </a:path>
              </a:pathLst>
            </a:custGeom>
            <a:solidFill>
              <a:srgbClr val="0083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9"/>
            <p:cNvSpPr/>
            <p:nvPr/>
          </p:nvSpPr>
          <p:spPr>
            <a:xfrm>
              <a:off x="6737531" y="2759709"/>
              <a:ext cx="697230" cy="8890"/>
            </a:xfrm>
            <a:custGeom>
              <a:avLst/>
              <a:gdLst/>
              <a:ahLst/>
              <a:cxnLst/>
              <a:rect l="l" t="t" r="r" b="b"/>
              <a:pathLst>
                <a:path w="697229" h="8889">
                  <a:moveTo>
                    <a:pt x="693397" y="0"/>
                  </a:moveTo>
                  <a:lnTo>
                    <a:pt x="4263" y="0"/>
                  </a:lnTo>
                  <a:lnTo>
                    <a:pt x="1088" y="6350"/>
                  </a:lnTo>
                  <a:lnTo>
                    <a:pt x="0" y="8889"/>
                  </a:lnTo>
                  <a:lnTo>
                    <a:pt x="696867" y="8889"/>
                  </a:lnTo>
                  <a:lnTo>
                    <a:pt x="695778" y="6350"/>
                  </a:lnTo>
                  <a:lnTo>
                    <a:pt x="693397" y="0"/>
                  </a:lnTo>
                  <a:close/>
                </a:path>
              </a:pathLst>
            </a:custGeom>
            <a:solidFill>
              <a:srgbClr val="0085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20"/>
            <p:cNvSpPr/>
            <p:nvPr/>
          </p:nvSpPr>
          <p:spPr>
            <a:xfrm>
              <a:off x="6734809" y="2767330"/>
              <a:ext cx="702310" cy="7620"/>
            </a:xfrm>
            <a:custGeom>
              <a:avLst/>
              <a:gdLst/>
              <a:ahLst/>
              <a:cxnLst/>
              <a:rect l="l" t="t" r="r" b="b"/>
              <a:pathLst>
                <a:path w="702309" h="7619">
                  <a:moveTo>
                    <a:pt x="699044" y="0"/>
                  </a:moveTo>
                  <a:lnTo>
                    <a:pt x="3265" y="0"/>
                  </a:lnTo>
                  <a:lnTo>
                    <a:pt x="0" y="7620"/>
                  </a:lnTo>
                  <a:lnTo>
                    <a:pt x="702310" y="7620"/>
                  </a:lnTo>
                  <a:lnTo>
                    <a:pt x="699044" y="0"/>
                  </a:lnTo>
                  <a:close/>
                </a:path>
              </a:pathLst>
            </a:custGeom>
            <a:solidFill>
              <a:srgbClr val="0087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21"/>
            <p:cNvSpPr/>
            <p:nvPr/>
          </p:nvSpPr>
          <p:spPr>
            <a:xfrm>
              <a:off x="6731952" y="2774950"/>
              <a:ext cx="709295" cy="7620"/>
            </a:xfrm>
            <a:custGeom>
              <a:avLst/>
              <a:gdLst/>
              <a:ahLst/>
              <a:cxnLst/>
              <a:rect l="l" t="t" r="r" b="b"/>
              <a:pathLst>
                <a:path w="709295" h="7619">
                  <a:moveTo>
                    <a:pt x="705167" y="0"/>
                  </a:moveTo>
                  <a:lnTo>
                    <a:pt x="2857" y="0"/>
                  </a:lnTo>
                  <a:lnTo>
                    <a:pt x="0" y="7620"/>
                  </a:lnTo>
                  <a:lnTo>
                    <a:pt x="708977" y="7620"/>
                  </a:lnTo>
                  <a:lnTo>
                    <a:pt x="705167" y="0"/>
                  </a:lnTo>
                  <a:close/>
                </a:path>
              </a:pathLst>
            </a:custGeom>
            <a:solidFill>
              <a:srgbClr val="0089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2"/>
            <p:cNvSpPr/>
            <p:nvPr/>
          </p:nvSpPr>
          <p:spPr>
            <a:xfrm>
              <a:off x="6729548" y="2781300"/>
              <a:ext cx="713740" cy="8890"/>
            </a:xfrm>
            <a:custGeom>
              <a:avLst/>
              <a:gdLst/>
              <a:ahLst/>
              <a:cxnLst/>
              <a:rect l="l" t="t" r="r" b="b"/>
              <a:pathLst>
                <a:path w="713740" h="8889">
                  <a:moveTo>
                    <a:pt x="710746" y="0"/>
                  </a:moveTo>
                  <a:lnTo>
                    <a:pt x="2880" y="0"/>
                  </a:lnTo>
                  <a:lnTo>
                    <a:pt x="1451" y="3810"/>
                  </a:lnTo>
                  <a:lnTo>
                    <a:pt x="0" y="8889"/>
                  </a:lnTo>
                  <a:lnTo>
                    <a:pt x="713377" y="8889"/>
                  </a:lnTo>
                  <a:lnTo>
                    <a:pt x="712651" y="3810"/>
                  </a:lnTo>
                  <a:lnTo>
                    <a:pt x="710746" y="0"/>
                  </a:lnTo>
                  <a:close/>
                </a:path>
              </a:pathLst>
            </a:custGeom>
            <a:solidFill>
              <a:srgbClr val="008B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3"/>
            <p:cNvSpPr/>
            <p:nvPr/>
          </p:nvSpPr>
          <p:spPr>
            <a:xfrm>
              <a:off x="6728142" y="2788919"/>
              <a:ext cx="715645" cy="7620"/>
            </a:xfrm>
            <a:custGeom>
              <a:avLst/>
              <a:gdLst/>
              <a:ahLst/>
              <a:cxnLst/>
              <a:rect l="l" t="t" r="r" b="b"/>
              <a:pathLst>
                <a:path w="715645" h="7619">
                  <a:moveTo>
                    <a:pt x="714601" y="0"/>
                  </a:moveTo>
                  <a:lnTo>
                    <a:pt x="1768" y="0"/>
                  </a:lnTo>
                  <a:lnTo>
                    <a:pt x="317" y="5079"/>
                  </a:lnTo>
                  <a:lnTo>
                    <a:pt x="0" y="7619"/>
                  </a:lnTo>
                  <a:lnTo>
                    <a:pt x="715645" y="7619"/>
                  </a:lnTo>
                  <a:lnTo>
                    <a:pt x="715327" y="5079"/>
                  </a:lnTo>
                  <a:lnTo>
                    <a:pt x="714601" y="0"/>
                  </a:lnTo>
                  <a:close/>
                </a:path>
              </a:pathLst>
            </a:custGeom>
            <a:solidFill>
              <a:srgbClr val="008E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4"/>
            <p:cNvSpPr/>
            <p:nvPr/>
          </p:nvSpPr>
          <p:spPr>
            <a:xfrm>
              <a:off x="6727190" y="2796539"/>
              <a:ext cx="717550" cy="7620"/>
            </a:xfrm>
            <a:custGeom>
              <a:avLst/>
              <a:gdLst/>
              <a:ahLst/>
              <a:cxnLst/>
              <a:rect l="l" t="t" r="r" b="b"/>
              <a:pathLst>
                <a:path w="717550" h="7619">
                  <a:moveTo>
                    <a:pt x="716597" y="0"/>
                  </a:moveTo>
                  <a:lnTo>
                    <a:pt x="952" y="0"/>
                  </a:lnTo>
                  <a:lnTo>
                    <a:pt x="0" y="7620"/>
                  </a:lnTo>
                  <a:lnTo>
                    <a:pt x="717550" y="7620"/>
                  </a:lnTo>
                  <a:lnTo>
                    <a:pt x="716597" y="0"/>
                  </a:lnTo>
                  <a:close/>
                </a:path>
              </a:pathLst>
            </a:custGeom>
            <a:solidFill>
              <a:srgbClr val="0090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5"/>
            <p:cNvSpPr/>
            <p:nvPr/>
          </p:nvSpPr>
          <p:spPr>
            <a:xfrm>
              <a:off x="6727190" y="2802889"/>
              <a:ext cx="717550" cy="8890"/>
            </a:xfrm>
            <a:custGeom>
              <a:avLst/>
              <a:gdLst/>
              <a:ahLst/>
              <a:cxnLst/>
              <a:rect l="l" t="t" r="r" b="b"/>
              <a:pathLst>
                <a:path w="717550" h="8889">
                  <a:moveTo>
                    <a:pt x="717550" y="1270"/>
                  </a:moveTo>
                  <a:lnTo>
                    <a:pt x="717461" y="0"/>
                  </a:lnTo>
                  <a:lnTo>
                    <a:pt x="76" y="0"/>
                  </a:lnTo>
                  <a:lnTo>
                    <a:pt x="76" y="1270"/>
                  </a:lnTo>
                  <a:lnTo>
                    <a:pt x="0" y="8890"/>
                  </a:lnTo>
                  <a:lnTo>
                    <a:pt x="717550" y="8890"/>
                  </a:lnTo>
                  <a:lnTo>
                    <a:pt x="717550" y="1270"/>
                  </a:lnTo>
                  <a:close/>
                </a:path>
              </a:pathLst>
            </a:custGeom>
            <a:solidFill>
              <a:srgbClr val="0092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6"/>
            <p:cNvSpPr/>
            <p:nvPr/>
          </p:nvSpPr>
          <p:spPr>
            <a:xfrm>
              <a:off x="6727190" y="2810509"/>
              <a:ext cx="717550" cy="8890"/>
            </a:xfrm>
            <a:custGeom>
              <a:avLst/>
              <a:gdLst/>
              <a:ahLst/>
              <a:cxnLst/>
              <a:rect l="l" t="t" r="r" b="b"/>
              <a:pathLst>
                <a:path w="717550" h="8889">
                  <a:moveTo>
                    <a:pt x="0" y="0"/>
                  </a:moveTo>
                  <a:lnTo>
                    <a:pt x="717550" y="0"/>
                  </a:lnTo>
                  <a:lnTo>
                    <a:pt x="717550" y="8889"/>
                  </a:lnTo>
                  <a:lnTo>
                    <a:pt x="0" y="88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4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7"/>
            <p:cNvSpPr/>
            <p:nvPr/>
          </p:nvSpPr>
          <p:spPr>
            <a:xfrm>
              <a:off x="6727190" y="2818129"/>
              <a:ext cx="717550" cy="7620"/>
            </a:xfrm>
            <a:custGeom>
              <a:avLst/>
              <a:gdLst/>
              <a:ahLst/>
              <a:cxnLst/>
              <a:rect l="l" t="t" r="r" b="b"/>
              <a:pathLst>
                <a:path w="717550" h="7619">
                  <a:moveTo>
                    <a:pt x="717550" y="0"/>
                  </a:moveTo>
                  <a:lnTo>
                    <a:pt x="0" y="0"/>
                  </a:lnTo>
                  <a:lnTo>
                    <a:pt x="0" y="6350"/>
                  </a:lnTo>
                  <a:lnTo>
                    <a:pt x="76" y="7620"/>
                  </a:lnTo>
                  <a:lnTo>
                    <a:pt x="717461" y="7620"/>
                  </a:lnTo>
                  <a:lnTo>
                    <a:pt x="717461" y="6350"/>
                  </a:lnTo>
                  <a:lnTo>
                    <a:pt x="717550" y="0"/>
                  </a:lnTo>
                  <a:close/>
                </a:path>
              </a:pathLst>
            </a:custGeom>
            <a:solidFill>
              <a:srgbClr val="0097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8"/>
            <p:cNvSpPr/>
            <p:nvPr/>
          </p:nvSpPr>
          <p:spPr>
            <a:xfrm>
              <a:off x="6727348" y="2825750"/>
              <a:ext cx="717550" cy="7620"/>
            </a:xfrm>
            <a:custGeom>
              <a:avLst/>
              <a:gdLst/>
              <a:ahLst/>
              <a:cxnLst/>
              <a:rect l="l" t="t" r="r" b="b"/>
              <a:pathLst>
                <a:path w="717550" h="7619">
                  <a:moveTo>
                    <a:pt x="717232" y="0"/>
                  </a:moveTo>
                  <a:lnTo>
                    <a:pt x="0" y="0"/>
                  </a:lnTo>
                  <a:lnTo>
                    <a:pt x="952" y="7620"/>
                  </a:lnTo>
                  <a:lnTo>
                    <a:pt x="716279" y="7620"/>
                  </a:lnTo>
                  <a:lnTo>
                    <a:pt x="717232" y="0"/>
                  </a:lnTo>
                  <a:close/>
                </a:path>
              </a:pathLst>
            </a:custGeom>
            <a:solidFill>
              <a:srgbClr val="0099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9"/>
            <p:cNvSpPr/>
            <p:nvPr/>
          </p:nvSpPr>
          <p:spPr>
            <a:xfrm>
              <a:off x="6728295" y="2832099"/>
              <a:ext cx="715645" cy="8890"/>
            </a:xfrm>
            <a:custGeom>
              <a:avLst/>
              <a:gdLst/>
              <a:ahLst/>
              <a:cxnLst/>
              <a:rect l="l" t="t" r="r" b="b"/>
              <a:pathLst>
                <a:path w="715645" h="8889">
                  <a:moveTo>
                    <a:pt x="715327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952" y="2540"/>
                  </a:lnTo>
                  <a:lnTo>
                    <a:pt x="952" y="8890"/>
                  </a:lnTo>
                  <a:lnTo>
                    <a:pt x="714768" y="8890"/>
                  </a:lnTo>
                  <a:lnTo>
                    <a:pt x="714768" y="2540"/>
                  </a:lnTo>
                  <a:lnTo>
                    <a:pt x="715327" y="2540"/>
                  </a:lnTo>
                  <a:lnTo>
                    <a:pt x="715327" y="0"/>
                  </a:lnTo>
                  <a:close/>
                </a:path>
              </a:pathLst>
            </a:custGeom>
            <a:solidFill>
              <a:srgbClr val="009B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330"/>
            <p:cNvSpPr/>
            <p:nvPr/>
          </p:nvSpPr>
          <p:spPr>
            <a:xfrm>
              <a:off x="6729729" y="2839719"/>
              <a:ext cx="713105" cy="7620"/>
            </a:xfrm>
            <a:custGeom>
              <a:avLst/>
              <a:gdLst/>
              <a:ahLst/>
              <a:cxnLst/>
              <a:rect l="l" t="t" r="r" b="b"/>
              <a:pathLst>
                <a:path w="713104" h="7619">
                  <a:moveTo>
                    <a:pt x="713104" y="0"/>
                  </a:moveTo>
                  <a:lnTo>
                    <a:pt x="0" y="0"/>
                  </a:lnTo>
                  <a:lnTo>
                    <a:pt x="1270" y="5079"/>
                  </a:lnTo>
                  <a:lnTo>
                    <a:pt x="2358" y="7619"/>
                  </a:lnTo>
                  <a:lnTo>
                    <a:pt x="711018" y="7619"/>
                  </a:lnTo>
                  <a:lnTo>
                    <a:pt x="712470" y="5079"/>
                  </a:lnTo>
                  <a:lnTo>
                    <a:pt x="713104" y="0"/>
                  </a:lnTo>
                  <a:close/>
                </a:path>
              </a:pathLst>
            </a:custGeom>
            <a:solidFill>
              <a:srgbClr val="009D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331"/>
            <p:cNvSpPr/>
            <p:nvPr/>
          </p:nvSpPr>
          <p:spPr>
            <a:xfrm>
              <a:off x="6732088" y="2847339"/>
              <a:ext cx="708660" cy="7620"/>
            </a:xfrm>
            <a:custGeom>
              <a:avLst/>
              <a:gdLst/>
              <a:ahLst/>
              <a:cxnLst/>
              <a:rect l="l" t="t" r="r" b="b"/>
              <a:pathLst>
                <a:path w="708659" h="7619">
                  <a:moveTo>
                    <a:pt x="708659" y="0"/>
                  </a:moveTo>
                  <a:lnTo>
                    <a:pt x="0" y="0"/>
                  </a:lnTo>
                  <a:lnTo>
                    <a:pt x="2721" y="6350"/>
                  </a:lnTo>
                  <a:lnTo>
                    <a:pt x="3314" y="7620"/>
                  </a:lnTo>
                  <a:lnTo>
                    <a:pt x="704523" y="7620"/>
                  </a:lnTo>
                  <a:lnTo>
                    <a:pt x="705031" y="6350"/>
                  </a:lnTo>
                  <a:lnTo>
                    <a:pt x="708659" y="0"/>
                  </a:lnTo>
                  <a:close/>
                </a:path>
              </a:pathLst>
            </a:custGeom>
            <a:solidFill>
              <a:srgbClr val="009F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2"/>
            <p:cNvSpPr/>
            <p:nvPr/>
          </p:nvSpPr>
          <p:spPr>
            <a:xfrm>
              <a:off x="6734809" y="2853689"/>
              <a:ext cx="702310" cy="8890"/>
            </a:xfrm>
            <a:custGeom>
              <a:avLst/>
              <a:gdLst/>
              <a:ahLst/>
              <a:cxnLst/>
              <a:rect l="l" t="t" r="r" b="b"/>
              <a:pathLst>
                <a:path w="702309" h="8889">
                  <a:moveTo>
                    <a:pt x="702310" y="0"/>
                  </a:moveTo>
                  <a:lnTo>
                    <a:pt x="0" y="0"/>
                  </a:lnTo>
                  <a:lnTo>
                    <a:pt x="4148" y="8889"/>
                  </a:lnTo>
                  <a:lnTo>
                    <a:pt x="698754" y="8889"/>
                  </a:lnTo>
                  <a:lnTo>
                    <a:pt x="702310" y="0"/>
                  </a:lnTo>
                  <a:close/>
                </a:path>
              </a:pathLst>
            </a:custGeom>
            <a:solidFill>
              <a:srgbClr val="00A2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3"/>
            <p:cNvSpPr/>
            <p:nvPr/>
          </p:nvSpPr>
          <p:spPr>
            <a:xfrm>
              <a:off x="6738365" y="2861309"/>
              <a:ext cx="695960" cy="7620"/>
            </a:xfrm>
            <a:custGeom>
              <a:avLst/>
              <a:gdLst/>
              <a:ahLst/>
              <a:cxnLst/>
              <a:rect l="l" t="t" r="r" b="b"/>
              <a:pathLst>
                <a:path w="695959" h="7619">
                  <a:moveTo>
                    <a:pt x="695706" y="0"/>
                  </a:moveTo>
                  <a:lnTo>
                    <a:pt x="0" y="0"/>
                  </a:lnTo>
                  <a:lnTo>
                    <a:pt x="3556" y="7619"/>
                  </a:lnTo>
                  <a:lnTo>
                    <a:pt x="692658" y="7619"/>
                  </a:lnTo>
                  <a:lnTo>
                    <a:pt x="695706" y="0"/>
                  </a:lnTo>
                  <a:close/>
                </a:path>
              </a:pathLst>
            </a:custGeom>
            <a:solidFill>
              <a:srgbClr val="00A4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4"/>
            <p:cNvSpPr/>
            <p:nvPr/>
          </p:nvSpPr>
          <p:spPr>
            <a:xfrm>
              <a:off x="6741921" y="2868930"/>
              <a:ext cx="689610" cy="7620"/>
            </a:xfrm>
            <a:custGeom>
              <a:avLst/>
              <a:gdLst/>
              <a:ahLst/>
              <a:cxnLst/>
              <a:rect l="l" t="t" r="r" b="b"/>
              <a:pathLst>
                <a:path w="689609" h="7619">
                  <a:moveTo>
                    <a:pt x="689101" y="0"/>
                  </a:moveTo>
                  <a:lnTo>
                    <a:pt x="0" y="0"/>
                  </a:lnTo>
                  <a:lnTo>
                    <a:pt x="1777" y="3810"/>
                  </a:lnTo>
                  <a:lnTo>
                    <a:pt x="3955" y="7620"/>
                  </a:lnTo>
                  <a:lnTo>
                    <a:pt x="685128" y="7620"/>
                  </a:lnTo>
                  <a:lnTo>
                    <a:pt x="687577" y="3810"/>
                  </a:lnTo>
                  <a:lnTo>
                    <a:pt x="689101" y="0"/>
                  </a:lnTo>
                  <a:close/>
                </a:path>
              </a:pathLst>
            </a:custGeom>
            <a:solidFill>
              <a:srgbClr val="00A6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335"/>
            <p:cNvSpPr/>
            <p:nvPr/>
          </p:nvSpPr>
          <p:spPr>
            <a:xfrm>
              <a:off x="6745151" y="2875280"/>
              <a:ext cx="683260" cy="8890"/>
            </a:xfrm>
            <a:custGeom>
              <a:avLst/>
              <a:gdLst/>
              <a:ahLst/>
              <a:cxnLst/>
              <a:rect l="l" t="t" r="r" b="b"/>
              <a:pathLst>
                <a:path w="683259" h="8889">
                  <a:moveTo>
                    <a:pt x="682715" y="0"/>
                  </a:moveTo>
                  <a:lnTo>
                    <a:pt x="0" y="0"/>
                  </a:lnTo>
                  <a:lnTo>
                    <a:pt x="5080" y="8890"/>
                  </a:lnTo>
                  <a:lnTo>
                    <a:pt x="677000" y="8890"/>
                  </a:lnTo>
                  <a:lnTo>
                    <a:pt x="682715" y="0"/>
                  </a:lnTo>
                  <a:close/>
                </a:path>
              </a:pathLst>
            </a:custGeom>
            <a:solidFill>
              <a:srgbClr val="00A8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" name="object 336"/>
            <p:cNvSpPr/>
            <p:nvPr/>
          </p:nvSpPr>
          <p:spPr>
            <a:xfrm>
              <a:off x="6749505" y="2882900"/>
              <a:ext cx="673735" cy="7620"/>
            </a:xfrm>
            <a:custGeom>
              <a:avLst/>
              <a:gdLst/>
              <a:ahLst/>
              <a:cxnLst/>
              <a:rect l="l" t="t" r="r" b="b"/>
              <a:pathLst>
                <a:path w="673734" h="7619">
                  <a:moveTo>
                    <a:pt x="673462" y="0"/>
                  </a:moveTo>
                  <a:lnTo>
                    <a:pt x="0" y="0"/>
                  </a:lnTo>
                  <a:lnTo>
                    <a:pt x="4354" y="7620"/>
                  </a:lnTo>
                  <a:lnTo>
                    <a:pt x="668564" y="7620"/>
                  </a:lnTo>
                  <a:lnTo>
                    <a:pt x="673462" y="0"/>
                  </a:lnTo>
                  <a:close/>
                </a:path>
              </a:pathLst>
            </a:custGeom>
            <a:solidFill>
              <a:srgbClr val="01AB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337"/>
            <p:cNvSpPr/>
            <p:nvPr/>
          </p:nvSpPr>
          <p:spPr>
            <a:xfrm>
              <a:off x="6753859" y="2890519"/>
              <a:ext cx="664210" cy="7620"/>
            </a:xfrm>
            <a:custGeom>
              <a:avLst/>
              <a:gdLst/>
              <a:ahLst/>
              <a:cxnLst/>
              <a:rect l="l" t="t" r="r" b="b"/>
              <a:pathLst>
                <a:path w="664209" h="7619">
                  <a:moveTo>
                    <a:pt x="664210" y="0"/>
                  </a:moveTo>
                  <a:lnTo>
                    <a:pt x="0" y="0"/>
                  </a:lnTo>
                  <a:lnTo>
                    <a:pt x="7033" y="7619"/>
                  </a:lnTo>
                  <a:lnTo>
                    <a:pt x="657762" y="7619"/>
                  </a:lnTo>
                  <a:lnTo>
                    <a:pt x="664210" y="0"/>
                  </a:lnTo>
                  <a:close/>
                </a:path>
              </a:pathLst>
            </a:custGeom>
            <a:solidFill>
              <a:srgbClr val="01AD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38"/>
            <p:cNvSpPr/>
            <p:nvPr/>
          </p:nvSpPr>
          <p:spPr>
            <a:xfrm>
              <a:off x="6759721" y="2896869"/>
              <a:ext cx="653415" cy="8890"/>
            </a:xfrm>
            <a:custGeom>
              <a:avLst/>
              <a:gdLst/>
              <a:ahLst/>
              <a:cxnLst/>
              <a:rect l="l" t="t" r="r" b="b"/>
              <a:pathLst>
                <a:path w="653415" h="8889">
                  <a:moveTo>
                    <a:pt x="652975" y="0"/>
                  </a:moveTo>
                  <a:lnTo>
                    <a:pt x="0" y="0"/>
                  </a:lnTo>
                  <a:lnTo>
                    <a:pt x="8206" y="8889"/>
                  </a:lnTo>
                  <a:lnTo>
                    <a:pt x="645453" y="8889"/>
                  </a:lnTo>
                  <a:lnTo>
                    <a:pt x="652975" y="0"/>
                  </a:lnTo>
                  <a:close/>
                </a:path>
              </a:pathLst>
            </a:custGeom>
            <a:solidFill>
              <a:srgbClr val="01AF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339"/>
            <p:cNvSpPr/>
            <p:nvPr/>
          </p:nvSpPr>
          <p:spPr>
            <a:xfrm>
              <a:off x="6766755" y="2904489"/>
              <a:ext cx="640080" cy="8890"/>
            </a:xfrm>
            <a:custGeom>
              <a:avLst/>
              <a:gdLst/>
              <a:ahLst/>
              <a:cxnLst/>
              <a:rect l="l" t="t" r="r" b="b"/>
              <a:pathLst>
                <a:path w="640079" h="8889">
                  <a:moveTo>
                    <a:pt x="639493" y="0"/>
                  </a:moveTo>
                  <a:lnTo>
                    <a:pt x="0" y="0"/>
                  </a:lnTo>
                  <a:lnTo>
                    <a:pt x="2344" y="2539"/>
                  </a:lnTo>
                  <a:lnTo>
                    <a:pt x="10426" y="8889"/>
                  </a:lnTo>
                  <a:lnTo>
                    <a:pt x="628685" y="8889"/>
                  </a:lnTo>
                  <a:lnTo>
                    <a:pt x="637344" y="2539"/>
                  </a:lnTo>
                  <a:lnTo>
                    <a:pt x="639493" y="0"/>
                  </a:lnTo>
                  <a:close/>
                </a:path>
              </a:pathLst>
            </a:custGeom>
            <a:solidFill>
              <a:srgbClr val="01B1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340"/>
            <p:cNvSpPr/>
            <p:nvPr/>
          </p:nvSpPr>
          <p:spPr>
            <a:xfrm>
              <a:off x="6775565" y="2912109"/>
              <a:ext cx="621665" cy="7620"/>
            </a:xfrm>
            <a:custGeom>
              <a:avLst/>
              <a:gdLst/>
              <a:ahLst/>
              <a:cxnLst/>
              <a:rect l="l" t="t" r="r" b="b"/>
              <a:pathLst>
                <a:path w="621665" h="7619">
                  <a:moveTo>
                    <a:pt x="621607" y="0"/>
                  </a:moveTo>
                  <a:lnTo>
                    <a:pt x="0" y="0"/>
                  </a:lnTo>
                  <a:lnTo>
                    <a:pt x="9698" y="7619"/>
                  </a:lnTo>
                  <a:lnTo>
                    <a:pt x="611216" y="7619"/>
                  </a:lnTo>
                  <a:lnTo>
                    <a:pt x="621607" y="0"/>
                  </a:lnTo>
                  <a:close/>
                </a:path>
              </a:pathLst>
            </a:custGeom>
            <a:solidFill>
              <a:srgbClr val="01B3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341"/>
            <p:cNvSpPr/>
            <p:nvPr/>
          </p:nvSpPr>
          <p:spPr>
            <a:xfrm>
              <a:off x="6785263" y="2919730"/>
              <a:ext cx="601980" cy="7620"/>
            </a:xfrm>
            <a:custGeom>
              <a:avLst/>
              <a:gdLst/>
              <a:ahLst/>
              <a:cxnLst/>
              <a:rect l="l" t="t" r="r" b="b"/>
              <a:pathLst>
                <a:path w="601979" h="7619">
                  <a:moveTo>
                    <a:pt x="601518" y="0"/>
                  </a:moveTo>
                  <a:lnTo>
                    <a:pt x="0" y="0"/>
                  </a:lnTo>
                  <a:lnTo>
                    <a:pt x="1616" y="1270"/>
                  </a:lnTo>
                  <a:lnTo>
                    <a:pt x="9431" y="7620"/>
                  </a:lnTo>
                  <a:lnTo>
                    <a:pt x="592459" y="7620"/>
                  </a:lnTo>
                  <a:lnTo>
                    <a:pt x="599786" y="1270"/>
                  </a:lnTo>
                  <a:lnTo>
                    <a:pt x="601518" y="0"/>
                  </a:lnTo>
                  <a:close/>
                </a:path>
              </a:pathLst>
            </a:custGeom>
            <a:solidFill>
              <a:srgbClr val="01B6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342"/>
            <p:cNvSpPr/>
            <p:nvPr/>
          </p:nvSpPr>
          <p:spPr>
            <a:xfrm>
              <a:off x="6793132" y="2926080"/>
              <a:ext cx="586105" cy="8890"/>
            </a:xfrm>
            <a:custGeom>
              <a:avLst/>
              <a:gdLst/>
              <a:ahLst/>
              <a:cxnLst/>
              <a:rect l="l" t="t" r="r" b="b"/>
              <a:pathLst>
                <a:path w="586104" h="8889">
                  <a:moveTo>
                    <a:pt x="586056" y="0"/>
                  </a:moveTo>
                  <a:lnTo>
                    <a:pt x="0" y="0"/>
                  </a:lnTo>
                  <a:lnTo>
                    <a:pt x="10941" y="8890"/>
                  </a:lnTo>
                  <a:lnTo>
                    <a:pt x="575798" y="8890"/>
                  </a:lnTo>
                  <a:lnTo>
                    <a:pt x="586056" y="0"/>
                  </a:lnTo>
                  <a:close/>
                </a:path>
              </a:pathLst>
            </a:custGeom>
            <a:solidFill>
              <a:srgbClr val="01B8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" name="object 343"/>
            <p:cNvSpPr/>
            <p:nvPr/>
          </p:nvSpPr>
          <p:spPr>
            <a:xfrm>
              <a:off x="6802510" y="2933700"/>
              <a:ext cx="568325" cy="7620"/>
            </a:xfrm>
            <a:custGeom>
              <a:avLst/>
              <a:gdLst/>
              <a:ahLst/>
              <a:cxnLst/>
              <a:rect l="l" t="t" r="r" b="b"/>
              <a:pathLst>
                <a:path w="568325" h="7619">
                  <a:moveTo>
                    <a:pt x="567885" y="0"/>
                  </a:moveTo>
                  <a:lnTo>
                    <a:pt x="0" y="0"/>
                  </a:lnTo>
                  <a:lnTo>
                    <a:pt x="4689" y="3810"/>
                  </a:lnTo>
                  <a:lnTo>
                    <a:pt x="11547" y="7620"/>
                  </a:lnTo>
                  <a:lnTo>
                    <a:pt x="556250" y="7620"/>
                  </a:lnTo>
                  <a:lnTo>
                    <a:pt x="563489" y="3810"/>
                  </a:lnTo>
                  <a:lnTo>
                    <a:pt x="567885" y="0"/>
                  </a:lnTo>
                  <a:close/>
                </a:path>
              </a:pathLst>
            </a:custGeom>
            <a:solidFill>
              <a:srgbClr val="01BA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344"/>
            <p:cNvSpPr/>
            <p:nvPr/>
          </p:nvSpPr>
          <p:spPr>
            <a:xfrm>
              <a:off x="6814058" y="2941319"/>
              <a:ext cx="544830" cy="7620"/>
            </a:xfrm>
            <a:custGeom>
              <a:avLst/>
              <a:gdLst/>
              <a:ahLst/>
              <a:cxnLst/>
              <a:rect l="l" t="t" r="r" b="b"/>
              <a:pathLst>
                <a:path w="544829" h="7619">
                  <a:moveTo>
                    <a:pt x="544702" y="0"/>
                  </a:moveTo>
                  <a:lnTo>
                    <a:pt x="0" y="0"/>
                  </a:lnTo>
                  <a:lnTo>
                    <a:pt x="13715" y="7619"/>
                  </a:lnTo>
                  <a:lnTo>
                    <a:pt x="530225" y="7619"/>
                  </a:lnTo>
                  <a:lnTo>
                    <a:pt x="544702" y="0"/>
                  </a:lnTo>
                  <a:close/>
                </a:path>
              </a:pathLst>
            </a:custGeom>
            <a:solidFill>
              <a:srgbClr val="01BC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345"/>
            <p:cNvSpPr/>
            <p:nvPr/>
          </p:nvSpPr>
          <p:spPr>
            <a:xfrm>
              <a:off x="6825488" y="2947669"/>
              <a:ext cx="521334" cy="8890"/>
            </a:xfrm>
            <a:custGeom>
              <a:avLst/>
              <a:gdLst/>
              <a:ahLst/>
              <a:cxnLst/>
              <a:rect l="l" t="t" r="r" b="b"/>
              <a:pathLst>
                <a:path w="521334" h="8889">
                  <a:moveTo>
                    <a:pt x="521208" y="0"/>
                  </a:moveTo>
                  <a:lnTo>
                    <a:pt x="0" y="0"/>
                  </a:lnTo>
                  <a:lnTo>
                    <a:pt x="4572" y="2539"/>
                  </a:lnTo>
                  <a:lnTo>
                    <a:pt x="17272" y="8889"/>
                  </a:lnTo>
                  <a:lnTo>
                    <a:pt x="503682" y="8889"/>
                  </a:lnTo>
                  <a:lnTo>
                    <a:pt x="516382" y="2539"/>
                  </a:lnTo>
                  <a:lnTo>
                    <a:pt x="521208" y="0"/>
                  </a:lnTo>
                  <a:close/>
                </a:path>
              </a:pathLst>
            </a:custGeom>
            <a:solidFill>
              <a:srgbClr val="01BF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" name="object 346"/>
            <p:cNvSpPr/>
            <p:nvPr/>
          </p:nvSpPr>
          <p:spPr>
            <a:xfrm>
              <a:off x="6840220" y="2955289"/>
              <a:ext cx="491490" cy="7620"/>
            </a:xfrm>
            <a:custGeom>
              <a:avLst/>
              <a:gdLst/>
              <a:ahLst/>
              <a:cxnLst/>
              <a:rect l="l" t="t" r="r" b="b"/>
              <a:pathLst>
                <a:path w="491490" h="7619">
                  <a:moveTo>
                    <a:pt x="491490" y="0"/>
                  </a:moveTo>
                  <a:lnTo>
                    <a:pt x="0" y="0"/>
                  </a:lnTo>
                  <a:lnTo>
                    <a:pt x="15240" y="7620"/>
                  </a:lnTo>
                  <a:lnTo>
                    <a:pt x="476250" y="7620"/>
                  </a:lnTo>
                  <a:lnTo>
                    <a:pt x="491490" y="0"/>
                  </a:lnTo>
                  <a:close/>
                </a:path>
              </a:pathLst>
            </a:custGeom>
            <a:solidFill>
              <a:srgbClr val="01C1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347"/>
            <p:cNvSpPr/>
            <p:nvPr/>
          </p:nvSpPr>
          <p:spPr>
            <a:xfrm>
              <a:off x="6855459" y="2962909"/>
              <a:ext cx="461009" cy="7620"/>
            </a:xfrm>
            <a:custGeom>
              <a:avLst/>
              <a:gdLst/>
              <a:ahLst/>
              <a:cxnLst/>
              <a:rect l="l" t="t" r="r" b="b"/>
              <a:pathLst>
                <a:path w="461009" h="7619">
                  <a:moveTo>
                    <a:pt x="461010" y="0"/>
                  </a:moveTo>
                  <a:lnTo>
                    <a:pt x="0" y="0"/>
                  </a:lnTo>
                  <a:lnTo>
                    <a:pt x="23948" y="7619"/>
                  </a:lnTo>
                  <a:lnTo>
                    <a:pt x="438150" y="7619"/>
                  </a:lnTo>
                  <a:lnTo>
                    <a:pt x="461010" y="0"/>
                  </a:lnTo>
                  <a:close/>
                </a:path>
              </a:pathLst>
            </a:custGeom>
            <a:solidFill>
              <a:srgbClr val="01C3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" name="object 348"/>
            <p:cNvSpPr/>
            <p:nvPr/>
          </p:nvSpPr>
          <p:spPr>
            <a:xfrm>
              <a:off x="6875417" y="2969259"/>
              <a:ext cx="422275" cy="8890"/>
            </a:xfrm>
            <a:custGeom>
              <a:avLst/>
              <a:gdLst/>
              <a:ahLst/>
              <a:cxnLst/>
              <a:rect l="l" t="t" r="r" b="b"/>
              <a:pathLst>
                <a:path w="422275" h="8889">
                  <a:moveTo>
                    <a:pt x="422002" y="0"/>
                  </a:moveTo>
                  <a:lnTo>
                    <a:pt x="0" y="0"/>
                  </a:lnTo>
                  <a:lnTo>
                    <a:pt x="7982" y="2539"/>
                  </a:lnTo>
                  <a:lnTo>
                    <a:pt x="24210" y="8889"/>
                  </a:lnTo>
                  <a:lnTo>
                    <a:pt x="397449" y="8889"/>
                  </a:lnTo>
                  <a:lnTo>
                    <a:pt x="414382" y="2539"/>
                  </a:lnTo>
                  <a:lnTo>
                    <a:pt x="422002" y="0"/>
                  </a:lnTo>
                  <a:close/>
                </a:path>
              </a:pathLst>
            </a:custGeom>
            <a:solidFill>
              <a:srgbClr val="01C5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349"/>
            <p:cNvSpPr/>
            <p:nvPr/>
          </p:nvSpPr>
          <p:spPr>
            <a:xfrm>
              <a:off x="6896382" y="2976880"/>
              <a:ext cx="380365" cy="7620"/>
            </a:xfrm>
            <a:custGeom>
              <a:avLst/>
              <a:gdLst/>
              <a:ahLst/>
              <a:cxnLst/>
              <a:rect l="l" t="t" r="r" b="b"/>
              <a:pathLst>
                <a:path w="380365" h="7619">
                  <a:moveTo>
                    <a:pt x="379871" y="0"/>
                  </a:moveTo>
                  <a:lnTo>
                    <a:pt x="0" y="0"/>
                  </a:lnTo>
                  <a:lnTo>
                    <a:pt x="16227" y="6350"/>
                  </a:lnTo>
                  <a:lnTo>
                    <a:pt x="21519" y="7620"/>
                  </a:lnTo>
                  <a:lnTo>
                    <a:pt x="357646" y="7620"/>
                  </a:lnTo>
                  <a:lnTo>
                    <a:pt x="362937" y="6350"/>
                  </a:lnTo>
                  <a:lnTo>
                    <a:pt x="379871" y="0"/>
                  </a:lnTo>
                  <a:close/>
                </a:path>
              </a:pathLst>
            </a:custGeom>
            <a:solidFill>
              <a:srgbClr val="01C7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350"/>
            <p:cNvSpPr/>
            <p:nvPr/>
          </p:nvSpPr>
          <p:spPr>
            <a:xfrm>
              <a:off x="6917901" y="2984500"/>
              <a:ext cx="336550" cy="7620"/>
            </a:xfrm>
            <a:custGeom>
              <a:avLst/>
              <a:gdLst/>
              <a:ahLst/>
              <a:cxnLst/>
              <a:rect l="l" t="t" r="r" b="b"/>
              <a:pathLst>
                <a:path w="336550" h="7619">
                  <a:moveTo>
                    <a:pt x="336126" y="0"/>
                  </a:moveTo>
                  <a:lnTo>
                    <a:pt x="0" y="0"/>
                  </a:lnTo>
                  <a:lnTo>
                    <a:pt x="26458" y="6350"/>
                  </a:lnTo>
                  <a:lnTo>
                    <a:pt x="33062" y="7620"/>
                  </a:lnTo>
                  <a:lnTo>
                    <a:pt x="303064" y="7620"/>
                  </a:lnTo>
                  <a:lnTo>
                    <a:pt x="309668" y="6350"/>
                  </a:lnTo>
                  <a:lnTo>
                    <a:pt x="336126" y="0"/>
                  </a:lnTo>
                  <a:close/>
                </a:path>
              </a:pathLst>
            </a:custGeom>
            <a:solidFill>
              <a:srgbClr val="01CA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351"/>
            <p:cNvSpPr/>
            <p:nvPr/>
          </p:nvSpPr>
          <p:spPr>
            <a:xfrm>
              <a:off x="6944359" y="2990850"/>
              <a:ext cx="283210" cy="8890"/>
            </a:xfrm>
            <a:custGeom>
              <a:avLst/>
              <a:gdLst/>
              <a:ahLst/>
              <a:cxnLst/>
              <a:rect l="l" t="t" r="r" b="b"/>
              <a:pathLst>
                <a:path w="283209" h="8889">
                  <a:moveTo>
                    <a:pt x="283210" y="0"/>
                  </a:moveTo>
                  <a:lnTo>
                    <a:pt x="0" y="0"/>
                  </a:lnTo>
                  <a:lnTo>
                    <a:pt x="33020" y="6350"/>
                  </a:lnTo>
                  <a:lnTo>
                    <a:pt x="50165" y="8889"/>
                  </a:lnTo>
                  <a:lnTo>
                    <a:pt x="233045" y="8889"/>
                  </a:lnTo>
                  <a:lnTo>
                    <a:pt x="250190" y="6350"/>
                  </a:lnTo>
                  <a:lnTo>
                    <a:pt x="283210" y="0"/>
                  </a:lnTo>
                  <a:close/>
                </a:path>
              </a:pathLst>
            </a:custGeom>
            <a:solidFill>
              <a:srgbClr val="01CC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" name="object 352"/>
            <p:cNvSpPr/>
            <p:nvPr/>
          </p:nvSpPr>
          <p:spPr>
            <a:xfrm>
              <a:off x="6985952" y="2998469"/>
              <a:ext cx="200025" cy="7620"/>
            </a:xfrm>
            <a:custGeom>
              <a:avLst/>
              <a:gdLst/>
              <a:ahLst/>
              <a:cxnLst/>
              <a:rect l="l" t="t" r="r" b="b"/>
              <a:pathLst>
                <a:path w="200025" h="7619">
                  <a:moveTo>
                    <a:pt x="200024" y="0"/>
                  </a:moveTo>
                  <a:lnTo>
                    <a:pt x="0" y="0"/>
                  </a:lnTo>
                  <a:lnTo>
                    <a:pt x="25717" y="3809"/>
                  </a:lnTo>
                  <a:lnTo>
                    <a:pt x="62547" y="6350"/>
                  </a:lnTo>
                  <a:lnTo>
                    <a:pt x="100647" y="7619"/>
                  </a:lnTo>
                  <a:lnTo>
                    <a:pt x="138747" y="6350"/>
                  </a:lnTo>
                  <a:lnTo>
                    <a:pt x="174307" y="3809"/>
                  </a:lnTo>
                  <a:lnTo>
                    <a:pt x="200024" y="0"/>
                  </a:lnTo>
                  <a:close/>
                </a:path>
              </a:pathLst>
            </a:custGeom>
            <a:solidFill>
              <a:srgbClr val="01CE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" name="object 353"/>
            <p:cNvSpPr/>
            <p:nvPr/>
          </p:nvSpPr>
          <p:spPr>
            <a:xfrm>
              <a:off x="6727190" y="2623819"/>
              <a:ext cx="718820" cy="381000"/>
            </a:xfrm>
            <a:custGeom>
              <a:avLst/>
              <a:gdLst/>
              <a:ahLst/>
              <a:cxnLst/>
              <a:rect l="l" t="t" r="r" b="b"/>
              <a:pathLst>
                <a:path w="718820" h="381000">
                  <a:moveTo>
                    <a:pt x="359409" y="0"/>
                  </a:moveTo>
                  <a:lnTo>
                    <a:pt x="418851" y="2419"/>
                  </a:lnTo>
                  <a:lnTo>
                    <a:pt x="474817" y="9448"/>
                  </a:lnTo>
                  <a:lnTo>
                    <a:pt x="526653" y="20745"/>
                  </a:lnTo>
                  <a:lnTo>
                    <a:pt x="573704" y="35966"/>
                  </a:lnTo>
                  <a:lnTo>
                    <a:pt x="615314" y="54768"/>
                  </a:lnTo>
                  <a:lnTo>
                    <a:pt x="650829" y="76809"/>
                  </a:lnTo>
                  <a:lnTo>
                    <a:pt x="700948" y="129235"/>
                  </a:lnTo>
                  <a:lnTo>
                    <a:pt x="718819" y="190500"/>
                  </a:lnTo>
                  <a:lnTo>
                    <a:pt x="714242" y="222065"/>
                  </a:lnTo>
                  <a:lnTo>
                    <a:pt x="679592" y="279253"/>
                  </a:lnTo>
                  <a:lnTo>
                    <a:pt x="615314" y="326231"/>
                  </a:lnTo>
                  <a:lnTo>
                    <a:pt x="573704" y="345033"/>
                  </a:lnTo>
                  <a:lnTo>
                    <a:pt x="526653" y="360254"/>
                  </a:lnTo>
                  <a:lnTo>
                    <a:pt x="474817" y="371551"/>
                  </a:lnTo>
                  <a:lnTo>
                    <a:pt x="418851" y="378580"/>
                  </a:lnTo>
                  <a:lnTo>
                    <a:pt x="359409" y="381000"/>
                  </a:lnTo>
                  <a:lnTo>
                    <a:pt x="299968" y="378580"/>
                  </a:lnTo>
                  <a:lnTo>
                    <a:pt x="244002" y="371551"/>
                  </a:lnTo>
                  <a:lnTo>
                    <a:pt x="192166" y="360254"/>
                  </a:lnTo>
                  <a:lnTo>
                    <a:pt x="145115" y="345033"/>
                  </a:lnTo>
                  <a:lnTo>
                    <a:pt x="103505" y="326231"/>
                  </a:lnTo>
                  <a:lnTo>
                    <a:pt x="67990" y="304190"/>
                  </a:lnTo>
                  <a:lnTo>
                    <a:pt x="17871" y="251764"/>
                  </a:lnTo>
                  <a:lnTo>
                    <a:pt x="0" y="190500"/>
                  </a:lnTo>
                  <a:lnTo>
                    <a:pt x="4577" y="158934"/>
                  </a:lnTo>
                  <a:lnTo>
                    <a:pt x="39227" y="101746"/>
                  </a:lnTo>
                  <a:lnTo>
                    <a:pt x="103504" y="54768"/>
                  </a:lnTo>
                  <a:lnTo>
                    <a:pt x="145115" y="35966"/>
                  </a:lnTo>
                  <a:lnTo>
                    <a:pt x="192166" y="20745"/>
                  </a:lnTo>
                  <a:lnTo>
                    <a:pt x="244002" y="9448"/>
                  </a:lnTo>
                  <a:lnTo>
                    <a:pt x="299968" y="2419"/>
                  </a:lnTo>
                  <a:lnTo>
                    <a:pt x="359409" y="0"/>
                  </a:lnTo>
                  <a:close/>
                </a:path>
                <a:path w="718820" h="381000">
                  <a:moveTo>
                    <a:pt x="0" y="0"/>
                  </a:moveTo>
                  <a:lnTo>
                    <a:pt x="0" y="0"/>
                  </a:lnTo>
                </a:path>
                <a:path w="718820" h="381000">
                  <a:moveTo>
                    <a:pt x="718819" y="381000"/>
                  </a:moveTo>
                  <a:lnTo>
                    <a:pt x="718819" y="3810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" name="object 354"/>
            <p:cNvSpPr/>
            <p:nvPr/>
          </p:nvSpPr>
          <p:spPr>
            <a:xfrm>
              <a:off x="5768158" y="2696209"/>
              <a:ext cx="205740" cy="6350"/>
            </a:xfrm>
            <a:custGeom>
              <a:avLst/>
              <a:gdLst/>
              <a:ahLst/>
              <a:cxnLst/>
              <a:rect l="l" t="t" r="r" b="b"/>
              <a:pathLst>
                <a:path w="205739" h="6350">
                  <a:moveTo>
                    <a:pt x="103051" y="0"/>
                  </a:moveTo>
                  <a:lnTo>
                    <a:pt x="29391" y="2539"/>
                  </a:lnTo>
                  <a:lnTo>
                    <a:pt x="0" y="6350"/>
                  </a:lnTo>
                  <a:lnTo>
                    <a:pt x="205558" y="6350"/>
                  </a:lnTo>
                  <a:lnTo>
                    <a:pt x="176711" y="2539"/>
                  </a:lnTo>
                  <a:lnTo>
                    <a:pt x="103051" y="0"/>
                  </a:lnTo>
                  <a:close/>
                </a:path>
              </a:pathLst>
            </a:custGeom>
            <a:solidFill>
              <a:srgbClr val="005B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" name="object 355"/>
            <p:cNvSpPr/>
            <p:nvPr/>
          </p:nvSpPr>
          <p:spPr>
            <a:xfrm>
              <a:off x="5716270" y="2702559"/>
              <a:ext cx="309245" cy="7620"/>
            </a:xfrm>
            <a:custGeom>
              <a:avLst/>
              <a:gdLst/>
              <a:ahLst/>
              <a:cxnLst/>
              <a:rect l="l" t="t" r="r" b="b"/>
              <a:pathLst>
                <a:path w="309245" h="7619">
                  <a:moveTo>
                    <a:pt x="257447" y="0"/>
                  </a:moveTo>
                  <a:lnTo>
                    <a:pt x="51888" y="0"/>
                  </a:lnTo>
                  <a:lnTo>
                    <a:pt x="12699" y="5079"/>
                  </a:lnTo>
                  <a:lnTo>
                    <a:pt x="0" y="7619"/>
                  </a:lnTo>
                  <a:lnTo>
                    <a:pt x="309117" y="7619"/>
                  </a:lnTo>
                  <a:lnTo>
                    <a:pt x="295909" y="5079"/>
                  </a:lnTo>
                  <a:lnTo>
                    <a:pt x="257447" y="0"/>
                  </a:lnTo>
                  <a:close/>
                </a:path>
              </a:pathLst>
            </a:custGeom>
            <a:solidFill>
              <a:srgbClr val="005D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" name="object 356"/>
            <p:cNvSpPr/>
            <p:nvPr/>
          </p:nvSpPr>
          <p:spPr>
            <a:xfrm>
              <a:off x="5682615" y="2708909"/>
              <a:ext cx="376555" cy="8890"/>
            </a:xfrm>
            <a:custGeom>
              <a:avLst/>
              <a:gdLst/>
              <a:ahLst/>
              <a:cxnLst/>
              <a:rect l="l" t="t" r="r" b="b"/>
              <a:pathLst>
                <a:path w="376554" h="8889">
                  <a:moveTo>
                    <a:pt x="336169" y="0"/>
                  </a:moveTo>
                  <a:lnTo>
                    <a:pt x="40004" y="0"/>
                  </a:lnTo>
                  <a:lnTo>
                    <a:pt x="14604" y="5079"/>
                  </a:lnTo>
                  <a:lnTo>
                    <a:pt x="0" y="8889"/>
                  </a:lnTo>
                  <a:lnTo>
                    <a:pt x="376554" y="8889"/>
                  </a:lnTo>
                  <a:lnTo>
                    <a:pt x="362584" y="5079"/>
                  </a:lnTo>
                  <a:lnTo>
                    <a:pt x="336169" y="0"/>
                  </a:lnTo>
                  <a:close/>
                </a:path>
              </a:pathLst>
            </a:custGeom>
            <a:solidFill>
              <a:srgbClr val="0060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" name="object 357"/>
            <p:cNvSpPr/>
            <p:nvPr/>
          </p:nvSpPr>
          <p:spPr>
            <a:xfrm>
              <a:off x="5656035" y="2716530"/>
              <a:ext cx="429259" cy="8890"/>
            </a:xfrm>
            <a:custGeom>
              <a:avLst/>
              <a:gdLst/>
              <a:ahLst/>
              <a:cxnLst/>
              <a:rect l="l" t="t" r="r" b="b"/>
              <a:pathLst>
                <a:path w="429260" h="8889">
                  <a:moveTo>
                    <a:pt x="398477" y="0"/>
                  </a:moveTo>
                  <a:lnTo>
                    <a:pt x="31447" y="0"/>
                  </a:lnTo>
                  <a:lnTo>
                    <a:pt x="11974" y="5080"/>
                  </a:lnTo>
                  <a:lnTo>
                    <a:pt x="0" y="8890"/>
                  </a:lnTo>
                  <a:lnTo>
                    <a:pt x="429078" y="8890"/>
                  </a:lnTo>
                  <a:lnTo>
                    <a:pt x="417104" y="5080"/>
                  </a:lnTo>
                  <a:lnTo>
                    <a:pt x="398477" y="0"/>
                  </a:lnTo>
                  <a:close/>
                </a:path>
              </a:pathLst>
            </a:custGeom>
            <a:solidFill>
              <a:srgbClr val="0063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" name="object 358"/>
            <p:cNvSpPr/>
            <p:nvPr/>
          </p:nvSpPr>
          <p:spPr>
            <a:xfrm>
              <a:off x="5637053" y="2724150"/>
              <a:ext cx="467359" cy="7620"/>
            </a:xfrm>
            <a:custGeom>
              <a:avLst/>
              <a:gdLst/>
              <a:ahLst/>
              <a:cxnLst/>
              <a:rect l="l" t="t" r="r" b="b"/>
              <a:pathLst>
                <a:path w="467360" h="7619">
                  <a:moveTo>
                    <a:pt x="444069" y="0"/>
                  </a:moveTo>
                  <a:lnTo>
                    <a:pt x="22973" y="0"/>
                  </a:lnTo>
                  <a:lnTo>
                    <a:pt x="3016" y="6350"/>
                  </a:lnTo>
                  <a:lnTo>
                    <a:pt x="0" y="7620"/>
                  </a:lnTo>
                  <a:lnTo>
                    <a:pt x="467201" y="7620"/>
                  </a:lnTo>
                  <a:lnTo>
                    <a:pt x="464026" y="6350"/>
                  </a:lnTo>
                  <a:lnTo>
                    <a:pt x="444069" y="0"/>
                  </a:lnTo>
                  <a:close/>
                </a:path>
              </a:pathLst>
            </a:custGeom>
            <a:solidFill>
              <a:srgbClr val="0066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" name="object 359"/>
            <p:cNvSpPr/>
            <p:nvPr/>
          </p:nvSpPr>
          <p:spPr>
            <a:xfrm>
              <a:off x="5618956" y="2731769"/>
              <a:ext cx="504825" cy="7620"/>
            </a:xfrm>
            <a:custGeom>
              <a:avLst/>
              <a:gdLst/>
              <a:ahLst/>
              <a:cxnLst/>
              <a:rect l="l" t="t" r="r" b="b"/>
              <a:pathLst>
                <a:path w="504825" h="7619">
                  <a:moveTo>
                    <a:pt x="485298" y="0"/>
                  </a:moveTo>
                  <a:lnTo>
                    <a:pt x="18097" y="0"/>
                  </a:lnTo>
                  <a:lnTo>
                    <a:pt x="0" y="7619"/>
                  </a:lnTo>
                  <a:lnTo>
                    <a:pt x="504348" y="7619"/>
                  </a:lnTo>
                  <a:lnTo>
                    <a:pt x="485298" y="0"/>
                  </a:lnTo>
                  <a:close/>
                </a:path>
              </a:pathLst>
            </a:custGeom>
            <a:solidFill>
              <a:srgbClr val="0068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360"/>
            <p:cNvSpPr/>
            <p:nvPr/>
          </p:nvSpPr>
          <p:spPr>
            <a:xfrm>
              <a:off x="5601652" y="2738119"/>
              <a:ext cx="539115" cy="8890"/>
            </a:xfrm>
            <a:custGeom>
              <a:avLst/>
              <a:gdLst/>
              <a:ahLst/>
              <a:cxnLst/>
              <a:rect l="l" t="t" r="r" b="b"/>
              <a:pathLst>
                <a:path w="539114" h="8889">
                  <a:moveTo>
                    <a:pt x="518477" y="0"/>
                  </a:moveTo>
                  <a:lnTo>
                    <a:pt x="20319" y="0"/>
                  </a:lnTo>
                  <a:lnTo>
                    <a:pt x="14287" y="2539"/>
                  </a:lnTo>
                  <a:lnTo>
                    <a:pt x="0" y="8889"/>
                  </a:lnTo>
                  <a:lnTo>
                    <a:pt x="539114" y="8889"/>
                  </a:lnTo>
                  <a:lnTo>
                    <a:pt x="524827" y="2539"/>
                  </a:lnTo>
                  <a:lnTo>
                    <a:pt x="518477" y="0"/>
                  </a:lnTo>
                  <a:close/>
                </a:path>
              </a:pathLst>
            </a:custGeom>
            <a:solidFill>
              <a:srgbClr val="006B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361"/>
            <p:cNvSpPr/>
            <p:nvPr/>
          </p:nvSpPr>
          <p:spPr>
            <a:xfrm>
              <a:off x="5586306" y="2745739"/>
              <a:ext cx="570230" cy="8890"/>
            </a:xfrm>
            <a:custGeom>
              <a:avLst/>
              <a:gdLst/>
              <a:ahLst/>
              <a:cxnLst/>
              <a:rect l="l" t="t" r="r" b="b"/>
              <a:pathLst>
                <a:path w="570229" h="8889">
                  <a:moveTo>
                    <a:pt x="551603" y="0"/>
                  </a:moveTo>
                  <a:lnTo>
                    <a:pt x="18203" y="0"/>
                  </a:lnTo>
                  <a:lnTo>
                    <a:pt x="6773" y="5080"/>
                  </a:lnTo>
                  <a:lnTo>
                    <a:pt x="0" y="8889"/>
                  </a:lnTo>
                  <a:lnTo>
                    <a:pt x="569806" y="8889"/>
                  </a:lnTo>
                  <a:lnTo>
                    <a:pt x="563033" y="5080"/>
                  </a:lnTo>
                  <a:lnTo>
                    <a:pt x="551603" y="0"/>
                  </a:lnTo>
                  <a:close/>
                </a:path>
              </a:pathLst>
            </a:custGeom>
            <a:solidFill>
              <a:srgbClr val="006E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" name="object 362"/>
            <p:cNvSpPr/>
            <p:nvPr/>
          </p:nvSpPr>
          <p:spPr>
            <a:xfrm>
              <a:off x="5575017" y="2753359"/>
              <a:ext cx="592455" cy="7620"/>
            </a:xfrm>
            <a:custGeom>
              <a:avLst/>
              <a:gdLst/>
              <a:ahLst/>
              <a:cxnLst/>
              <a:rect l="l" t="t" r="r" b="b"/>
              <a:pathLst>
                <a:path w="592454" h="7619">
                  <a:moveTo>
                    <a:pt x="578837" y="0"/>
                  </a:moveTo>
                  <a:lnTo>
                    <a:pt x="13546" y="0"/>
                  </a:lnTo>
                  <a:lnTo>
                    <a:pt x="0" y="7619"/>
                  </a:lnTo>
                  <a:lnTo>
                    <a:pt x="592384" y="7619"/>
                  </a:lnTo>
                  <a:lnTo>
                    <a:pt x="578837" y="0"/>
                  </a:lnTo>
                  <a:close/>
                </a:path>
              </a:pathLst>
            </a:custGeom>
            <a:solidFill>
              <a:srgbClr val="0071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" name="object 363"/>
            <p:cNvSpPr/>
            <p:nvPr/>
          </p:nvSpPr>
          <p:spPr>
            <a:xfrm>
              <a:off x="5563870" y="2760980"/>
              <a:ext cx="614680" cy="7620"/>
            </a:xfrm>
            <a:custGeom>
              <a:avLst/>
              <a:gdLst/>
              <a:ahLst/>
              <a:cxnLst/>
              <a:rect l="l" t="t" r="r" b="b"/>
              <a:pathLst>
                <a:path w="614679" h="7619">
                  <a:moveTo>
                    <a:pt x="603532" y="0"/>
                  </a:moveTo>
                  <a:lnTo>
                    <a:pt x="11147" y="0"/>
                  </a:lnTo>
                  <a:lnTo>
                    <a:pt x="8889" y="1270"/>
                  </a:lnTo>
                  <a:lnTo>
                    <a:pt x="0" y="7620"/>
                  </a:lnTo>
                  <a:lnTo>
                    <a:pt x="614679" y="7620"/>
                  </a:lnTo>
                  <a:lnTo>
                    <a:pt x="605789" y="1270"/>
                  </a:lnTo>
                  <a:lnTo>
                    <a:pt x="603532" y="0"/>
                  </a:lnTo>
                  <a:close/>
                </a:path>
              </a:pathLst>
            </a:custGeom>
            <a:solidFill>
              <a:srgbClr val="0074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" name="object 364"/>
            <p:cNvSpPr/>
            <p:nvPr/>
          </p:nvSpPr>
          <p:spPr>
            <a:xfrm>
              <a:off x="5553594" y="2767330"/>
              <a:ext cx="635635" cy="8890"/>
            </a:xfrm>
            <a:custGeom>
              <a:avLst/>
              <a:gdLst/>
              <a:ahLst/>
              <a:cxnLst/>
              <a:rect l="l" t="t" r="r" b="b"/>
              <a:pathLst>
                <a:path w="635635" h="8889">
                  <a:moveTo>
                    <a:pt x="623177" y="0"/>
                  </a:moveTo>
                  <a:lnTo>
                    <a:pt x="12053" y="0"/>
                  </a:lnTo>
                  <a:lnTo>
                    <a:pt x="1385" y="7620"/>
                  </a:lnTo>
                  <a:lnTo>
                    <a:pt x="0" y="8890"/>
                  </a:lnTo>
                  <a:lnTo>
                    <a:pt x="635230" y="8890"/>
                  </a:lnTo>
                  <a:lnTo>
                    <a:pt x="633845" y="7620"/>
                  </a:lnTo>
                  <a:lnTo>
                    <a:pt x="623177" y="0"/>
                  </a:lnTo>
                  <a:close/>
                </a:path>
              </a:pathLst>
            </a:custGeom>
            <a:solidFill>
              <a:srgbClr val="0076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" name="object 365"/>
            <p:cNvSpPr/>
            <p:nvPr/>
          </p:nvSpPr>
          <p:spPr>
            <a:xfrm>
              <a:off x="5546667" y="2774950"/>
              <a:ext cx="649605" cy="7620"/>
            </a:xfrm>
            <a:custGeom>
              <a:avLst/>
              <a:gdLst/>
              <a:ahLst/>
              <a:cxnLst/>
              <a:rect l="l" t="t" r="r" b="b"/>
              <a:pathLst>
                <a:path w="649604" h="7619">
                  <a:moveTo>
                    <a:pt x="640772" y="0"/>
                  </a:moveTo>
                  <a:lnTo>
                    <a:pt x="8312" y="0"/>
                  </a:lnTo>
                  <a:lnTo>
                    <a:pt x="0" y="7620"/>
                  </a:lnTo>
                  <a:lnTo>
                    <a:pt x="649085" y="7620"/>
                  </a:lnTo>
                  <a:lnTo>
                    <a:pt x="640772" y="0"/>
                  </a:lnTo>
                  <a:close/>
                </a:path>
              </a:pathLst>
            </a:custGeom>
            <a:solidFill>
              <a:srgbClr val="0079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" name="object 366"/>
            <p:cNvSpPr/>
            <p:nvPr/>
          </p:nvSpPr>
          <p:spPr>
            <a:xfrm>
              <a:off x="5538701" y="2782569"/>
              <a:ext cx="665480" cy="7620"/>
            </a:xfrm>
            <a:custGeom>
              <a:avLst/>
              <a:gdLst/>
              <a:ahLst/>
              <a:cxnLst/>
              <a:rect l="l" t="t" r="r" b="b"/>
              <a:pathLst>
                <a:path w="665479" h="7619">
                  <a:moveTo>
                    <a:pt x="657051" y="0"/>
                  </a:moveTo>
                  <a:lnTo>
                    <a:pt x="7966" y="0"/>
                  </a:lnTo>
                  <a:lnTo>
                    <a:pt x="1039" y="6350"/>
                  </a:lnTo>
                  <a:lnTo>
                    <a:pt x="0" y="7619"/>
                  </a:lnTo>
                  <a:lnTo>
                    <a:pt x="665018" y="7619"/>
                  </a:lnTo>
                  <a:lnTo>
                    <a:pt x="663979" y="6350"/>
                  </a:lnTo>
                  <a:lnTo>
                    <a:pt x="657051" y="0"/>
                  </a:lnTo>
                  <a:close/>
                </a:path>
              </a:pathLst>
            </a:custGeom>
            <a:solidFill>
              <a:srgbClr val="007C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367"/>
            <p:cNvSpPr/>
            <p:nvPr/>
          </p:nvSpPr>
          <p:spPr>
            <a:xfrm>
              <a:off x="5532466" y="2790189"/>
              <a:ext cx="677545" cy="7620"/>
            </a:xfrm>
            <a:custGeom>
              <a:avLst/>
              <a:gdLst/>
              <a:ahLst/>
              <a:cxnLst/>
              <a:rect l="l" t="t" r="r" b="b"/>
              <a:pathLst>
                <a:path w="677545" h="7619">
                  <a:moveTo>
                    <a:pt x="671252" y="0"/>
                  </a:moveTo>
                  <a:lnTo>
                    <a:pt x="6234" y="0"/>
                  </a:lnTo>
                  <a:lnTo>
                    <a:pt x="0" y="7620"/>
                  </a:lnTo>
                  <a:lnTo>
                    <a:pt x="677487" y="7620"/>
                  </a:lnTo>
                  <a:lnTo>
                    <a:pt x="671252" y="0"/>
                  </a:lnTo>
                  <a:close/>
                </a:path>
              </a:pathLst>
            </a:custGeom>
            <a:solidFill>
              <a:srgbClr val="007F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" name="object 368"/>
            <p:cNvSpPr/>
            <p:nvPr/>
          </p:nvSpPr>
          <p:spPr>
            <a:xfrm>
              <a:off x="5527547" y="2796539"/>
              <a:ext cx="687705" cy="7620"/>
            </a:xfrm>
            <a:custGeom>
              <a:avLst/>
              <a:gdLst/>
              <a:ahLst/>
              <a:cxnLst/>
              <a:rect l="l" t="t" r="r" b="b"/>
              <a:pathLst>
                <a:path w="687704" h="7619">
                  <a:moveTo>
                    <a:pt x="681366" y="0"/>
                  </a:moveTo>
                  <a:lnTo>
                    <a:pt x="5957" y="0"/>
                  </a:lnTo>
                  <a:lnTo>
                    <a:pt x="762" y="6350"/>
                  </a:lnTo>
                  <a:lnTo>
                    <a:pt x="0" y="7620"/>
                  </a:lnTo>
                  <a:lnTo>
                    <a:pt x="687578" y="7620"/>
                  </a:lnTo>
                  <a:lnTo>
                    <a:pt x="686562" y="6350"/>
                  </a:lnTo>
                  <a:lnTo>
                    <a:pt x="681366" y="0"/>
                  </a:lnTo>
                  <a:close/>
                </a:path>
              </a:pathLst>
            </a:custGeom>
            <a:solidFill>
              <a:srgbClr val="0082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" name="object 369"/>
            <p:cNvSpPr/>
            <p:nvPr/>
          </p:nvSpPr>
          <p:spPr>
            <a:xfrm>
              <a:off x="5522806" y="2804159"/>
              <a:ext cx="697865" cy="7620"/>
            </a:xfrm>
            <a:custGeom>
              <a:avLst/>
              <a:gdLst/>
              <a:ahLst/>
              <a:cxnLst/>
              <a:rect l="l" t="t" r="r" b="b"/>
              <a:pathLst>
                <a:path w="697864" h="7619">
                  <a:moveTo>
                    <a:pt x="692319" y="0"/>
                  </a:moveTo>
                  <a:lnTo>
                    <a:pt x="4741" y="0"/>
                  </a:lnTo>
                  <a:lnTo>
                    <a:pt x="1693" y="5079"/>
                  </a:lnTo>
                  <a:lnTo>
                    <a:pt x="0" y="7619"/>
                  </a:lnTo>
                  <a:lnTo>
                    <a:pt x="697653" y="7619"/>
                  </a:lnTo>
                  <a:lnTo>
                    <a:pt x="696383" y="5079"/>
                  </a:lnTo>
                  <a:lnTo>
                    <a:pt x="692319" y="0"/>
                  </a:lnTo>
                  <a:close/>
                </a:path>
              </a:pathLst>
            </a:custGeom>
            <a:solidFill>
              <a:srgbClr val="0084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" name="object 370"/>
            <p:cNvSpPr/>
            <p:nvPr/>
          </p:nvSpPr>
          <p:spPr>
            <a:xfrm>
              <a:off x="5518573" y="2811780"/>
              <a:ext cx="705485" cy="7620"/>
            </a:xfrm>
            <a:custGeom>
              <a:avLst/>
              <a:gdLst/>
              <a:ahLst/>
              <a:cxnLst/>
              <a:rect l="l" t="t" r="r" b="b"/>
              <a:pathLst>
                <a:path w="705485" h="7619">
                  <a:moveTo>
                    <a:pt x="701886" y="0"/>
                  </a:moveTo>
                  <a:lnTo>
                    <a:pt x="4233" y="0"/>
                  </a:lnTo>
                  <a:lnTo>
                    <a:pt x="846" y="5080"/>
                  </a:lnTo>
                  <a:lnTo>
                    <a:pt x="0" y="7620"/>
                  </a:lnTo>
                  <a:lnTo>
                    <a:pt x="705273" y="7620"/>
                  </a:lnTo>
                  <a:lnTo>
                    <a:pt x="704426" y="5080"/>
                  </a:lnTo>
                  <a:lnTo>
                    <a:pt x="701886" y="0"/>
                  </a:lnTo>
                  <a:close/>
                </a:path>
              </a:pathLst>
            </a:custGeom>
            <a:solidFill>
              <a:srgbClr val="0087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" name="object 371"/>
            <p:cNvSpPr/>
            <p:nvPr/>
          </p:nvSpPr>
          <p:spPr>
            <a:xfrm>
              <a:off x="5516033" y="2819400"/>
              <a:ext cx="710565" cy="7620"/>
            </a:xfrm>
            <a:custGeom>
              <a:avLst/>
              <a:gdLst/>
              <a:ahLst/>
              <a:cxnLst/>
              <a:rect l="l" t="t" r="r" b="b"/>
              <a:pathLst>
                <a:path w="710564" h="7619">
                  <a:moveTo>
                    <a:pt x="707813" y="0"/>
                  </a:moveTo>
                  <a:lnTo>
                    <a:pt x="2540" y="0"/>
                  </a:lnTo>
                  <a:lnTo>
                    <a:pt x="0" y="7620"/>
                  </a:lnTo>
                  <a:lnTo>
                    <a:pt x="710353" y="7620"/>
                  </a:lnTo>
                  <a:lnTo>
                    <a:pt x="707813" y="0"/>
                  </a:lnTo>
                  <a:close/>
                </a:path>
              </a:pathLst>
            </a:custGeom>
            <a:solidFill>
              <a:srgbClr val="008A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372"/>
            <p:cNvSpPr/>
            <p:nvPr/>
          </p:nvSpPr>
          <p:spPr>
            <a:xfrm>
              <a:off x="5514158" y="2825750"/>
              <a:ext cx="714375" cy="7620"/>
            </a:xfrm>
            <a:custGeom>
              <a:avLst/>
              <a:gdLst/>
              <a:ahLst/>
              <a:cxnLst/>
              <a:rect l="l" t="t" r="r" b="b"/>
              <a:pathLst>
                <a:path w="714375" h="7619">
                  <a:moveTo>
                    <a:pt x="711804" y="0"/>
                  </a:moveTo>
                  <a:lnTo>
                    <a:pt x="2298" y="0"/>
                  </a:lnTo>
                  <a:lnTo>
                    <a:pt x="181" y="6350"/>
                  </a:lnTo>
                  <a:lnTo>
                    <a:pt x="0" y="7620"/>
                  </a:lnTo>
                  <a:lnTo>
                    <a:pt x="714102" y="7620"/>
                  </a:lnTo>
                  <a:lnTo>
                    <a:pt x="713921" y="6350"/>
                  </a:lnTo>
                  <a:lnTo>
                    <a:pt x="711804" y="0"/>
                  </a:lnTo>
                  <a:close/>
                </a:path>
              </a:pathLst>
            </a:custGeom>
            <a:solidFill>
              <a:srgbClr val="008D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" name="object 373"/>
            <p:cNvSpPr/>
            <p:nvPr/>
          </p:nvSpPr>
          <p:spPr>
            <a:xfrm>
              <a:off x="5513070" y="2833369"/>
              <a:ext cx="716280" cy="7620"/>
            </a:xfrm>
            <a:custGeom>
              <a:avLst/>
              <a:gdLst/>
              <a:ahLst/>
              <a:cxnLst/>
              <a:rect l="l" t="t" r="r" b="b"/>
              <a:pathLst>
                <a:path w="716279" h="7619">
                  <a:moveTo>
                    <a:pt x="715191" y="0"/>
                  </a:moveTo>
                  <a:lnTo>
                    <a:pt x="1088" y="0"/>
                  </a:lnTo>
                  <a:lnTo>
                    <a:pt x="0" y="7619"/>
                  </a:lnTo>
                  <a:lnTo>
                    <a:pt x="716279" y="7619"/>
                  </a:lnTo>
                  <a:lnTo>
                    <a:pt x="715191" y="0"/>
                  </a:lnTo>
                  <a:close/>
                </a:path>
              </a:pathLst>
            </a:custGeom>
            <a:solidFill>
              <a:srgbClr val="0090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" name="object 374"/>
            <p:cNvSpPr/>
            <p:nvPr/>
          </p:nvSpPr>
          <p:spPr>
            <a:xfrm>
              <a:off x="5511800" y="2840989"/>
              <a:ext cx="717550" cy="7620"/>
            </a:xfrm>
            <a:custGeom>
              <a:avLst/>
              <a:gdLst/>
              <a:ahLst/>
              <a:cxnLst/>
              <a:rect l="l" t="t" r="r" b="b"/>
              <a:pathLst>
                <a:path w="717550" h="7619">
                  <a:moveTo>
                    <a:pt x="717550" y="0"/>
                  </a:moveTo>
                  <a:lnTo>
                    <a:pt x="1270" y="0"/>
                  </a:lnTo>
                  <a:lnTo>
                    <a:pt x="0" y="7620"/>
                  </a:lnTo>
                  <a:lnTo>
                    <a:pt x="717550" y="7620"/>
                  </a:lnTo>
                  <a:lnTo>
                    <a:pt x="717550" y="0"/>
                  </a:lnTo>
                  <a:close/>
                </a:path>
              </a:pathLst>
            </a:custGeom>
            <a:solidFill>
              <a:srgbClr val="0092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" name="object 375"/>
            <p:cNvSpPr/>
            <p:nvPr/>
          </p:nvSpPr>
          <p:spPr>
            <a:xfrm>
              <a:off x="5511901" y="2847339"/>
              <a:ext cx="717550" cy="8890"/>
            </a:xfrm>
            <a:custGeom>
              <a:avLst/>
              <a:gdLst/>
              <a:ahLst/>
              <a:cxnLst/>
              <a:rect l="l" t="t" r="r" b="b"/>
              <a:pathLst>
                <a:path w="717550" h="8889">
                  <a:moveTo>
                    <a:pt x="717448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533" y="1270"/>
                  </a:lnTo>
                  <a:lnTo>
                    <a:pt x="533" y="8890"/>
                  </a:lnTo>
                  <a:lnTo>
                    <a:pt x="717448" y="8890"/>
                  </a:lnTo>
                  <a:lnTo>
                    <a:pt x="717448" y="1270"/>
                  </a:lnTo>
                  <a:lnTo>
                    <a:pt x="717448" y="0"/>
                  </a:lnTo>
                  <a:close/>
                </a:path>
              </a:pathLst>
            </a:custGeom>
            <a:solidFill>
              <a:srgbClr val="0095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" name="object 376"/>
            <p:cNvSpPr/>
            <p:nvPr/>
          </p:nvSpPr>
          <p:spPr>
            <a:xfrm>
              <a:off x="5512956" y="2854959"/>
              <a:ext cx="716915" cy="8890"/>
            </a:xfrm>
            <a:custGeom>
              <a:avLst/>
              <a:gdLst/>
              <a:ahLst/>
              <a:cxnLst/>
              <a:rect l="l" t="t" r="r" b="b"/>
              <a:pathLst>
                <a:path w="716914" h="8889">
                  <a:moveTo>
                    <a:pt x="716394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749" y="1270"/>
                  </a:lnTo>
                  <a:lnTo>
                    <a:pt x="749" y="8890"/>
                  </a:lnTo>
                  <a:lnTo>
                    <a:pt x="715759" y="8890"/>
                  </a:lnTo>
                  <a:lnTo>
                    <a:pt x="715759" y="1270"/>
                  </a:lnTo>
                  <a:lnTo>
                    <a:pt x="716394" y="1270"/>
                  </a:lnTo>
                  <a:lnTo>
                    <a:pt x="716394" y="0"/>
                  </a:lnTo>
                  <a:close/>
                </a:path>
              </a:pathLst>
            </a:custGeom>
            <a:solidFill>
              <a:srgbClr val="0099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" name="object 377"/>
            <p:cNvSpPr/>
            <p:nvPr/>
          </p:nvSpPr>
          <p:spPr>
            <a:xfrm>
              <a:off x="5514225" y="2862579"/>
              <a:ext cx="714375" cy="7620"/>
            </a:xfrm>
            <a:custGeom>
              <a:avLst/>
              <a:gdLst/>
              <a:ahLst/>
              <a:cxnLst/>
              <a:rect l="l" t="t" r="r" b="b"/>
              <a:pathLst>
                <a:path w="714375" h="7619">
                  <a:moveTo>
                    <a:pt x="713955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016" y="1270"/>
                  </a:lnTo>
                  <a:lnTo>
                    <a:pt x="1016" y="7620"/>
                  </a:lnTo>
                  <a:lnTo>
                    <a:pt x="712939" y="7620"/>
                  </a:lnTo>
                  <a:lnTo>
                    <a:pt x="712939" y="1270"/>
                  </a:lnTo>
                  <a:lnTo>
                    <a:pt x="713955" y="1270"/>
                  </a:lnTo>
                  <a:lnTo>
                    <a:pt x="713955" y="0"/>
                  </a:lnTo>
                  <a:close/>
                </a:path>
              </a:pathLst>
            </a:custGeom>
            <a:solidFill>
              <a:srgbClr val="009B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" name="object 378"/>
            <p:cNvSpPr/>
            <p:nvPr/>
          </p:nvSpPr>
          <p:spPr>
            <a:xfrm>
              <a:off x="5516512" y="2870199"/>
              <a:ext cx="709930" cy="7620"/>
            </a:xfrm>
            <a:custGeom>
              <a:avLst/>
              <a:gdLst/>
              <a:ahLst/>
              <a:cxnLst/>
              <a:rect l="l" t="t" r="r" b="b"/>
              <a:pathLst>
                <a:path w="709929" h="7619">
                  <a:moveTo>
                    <a:pt x="709383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1206" y="2540"/>
                  </a:lnTo>
                  <a:lnTo>
                    <a:pt x="1206" y="7620"/>
                  </a:lnTo>
                  <a:lnTo>
                    <a:pt x="708177" y="7620"/>
                  </a:lnTo>
                  <a:lnTo>
                    <a:pt x="708177" y="2540"/>
                  </a:lnTo>
                  <a:lnTo>
                    <a:pt x="709383" y="2540"/>
                  </a:lnTo>
                  <a:lnTo>
                    <a:pt x="709383" y="0"/>
                  </a:lnTo>
                  <a:close/>
                </a:path>
              </a:pathLst>
            </a:custGeom>
            <a:solidFill>
              <a:srgbClr val="009D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" name="object 379"/>
            <p:cNvSpPr/>
            <p:nvPr/>
          </p:nvSpPr>
          <p:spPr>
            <a:xfrm>
              <a:off x="5518150" y="2876550"/>
              <a:ext cx="706120" cy="8890"/>
            </a:xfrm>
            <a:custGeom>
              <a:avLst/>
              <a:gdLst/>
              <a:ahLst/>
              <a:cxnLst/>
              <a:rect l="l" t="t" r="r" b="b"/>
              <a:pathLst>
                <a:path w="706120" h="8889">
                  <a:moveTo>
                    <a:pt x="706120" y="0"/>
                  </a:moveTo>
                  <a:lnTo>
                    <a:pt x="0" y="0"/>
                  </a:lnTo>
                  <a:lnTo>
                    <a:pt x="1270" y="3810"/>
                  </a:lnTo>
                  <a:lnTo>
                    <a:pt x="4656" y="8889"/>
                  </a:lnTo>
                  <a:lnTo>
                    <a:pt x="702310" y="8889"/>
                  </a:lnTo>
                  <a:lnTo>
                    <a:pt x="704850" y="3810"/>
                  </a:lnTo>
                  <a:lnTo>
                    <a:pt x="706120" y="0"/>
                  </a:lnTo>
                  <a:close/>
                </a:path>
              </a:pathLst>
            </a:custGeom>
            <a:solidFill>
              <a:srgbClr val="00A0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" name="object 380"/>
            <p:cNvSpPr/>
            <p:nvPr/>
          </p:nvSpPr>
          <p:spPr>
            <a:xfrm>
              <a:off x="5521959" y="2884169"/>
              <a:ext cx="699135" cy="8890"/>
            </a:xfrm>
            <a:custGeom>
              <a:avLst/>
              <a:gdLst/>
              <a:ahLst/>
              <a:cxnLst/>
              <a:rect l="l" t="t" r="r" b="b"/>
              <a:pathLst>
                <a:path w="699135" h="8889">
                  <a:moveTo>
                    <a:pt x="699134" y="0"/>
                  </a:moveTo>
                  <a:lnTo>
                    <a:pt x="0" y="0"/>
                  </a:lnTo>
                  <a:lnTo>
                    <a:pt x="2539" y="3809"/>
                  </a:lnTo>
                  <a:lnTo>
                    <a:pt x="5587" y="8889"/>
                  </a:lnTo>
                  <a:lnTo>
                    <a:pt x="693165" y="8889"/>
                  </a:lnTo>
                  <a:lnTo>
                    <a:pt x="697229" y="3809"/>
                  </a:lnTo>
                  <a:lnTo>
                    <a:pt x="699134" y="0"/>
                  </a:lnTo>
                  <a:close/>
                </a:path>
              </a:pathLst>
            </a:custGeom>
            <a:solidFill>
              <a:srgbClr val="00A3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" name="object 381"/>
            <p:cNvSpPr/>
            <p:nvPr/>
          </p:nvSpPr>
          <p:spPr>
            <a:xfrm>
              <a:off x="5526785" y="2891789"/>
              <a:ext cx="689610" cy="7620"/>
            </a:xfrm>
            <a:custGeom>
              <a:avLst/>
              <a:gdLst/>
              <a:ahLst/>
              <a:cxnLst/>
              <a:rect l="l" t="t" r="r" b="b"/>
              <a:pathLst>
                <a:path w="689610" h="7619">
                  <a:moveTo>
                    <a:pt x="689355" y="0"/>
                  </a:moveTo>
                  <a:lnTo>
                    <a:pt x="0" y="0"/>
                  </a:lnTo>
                  <a:lnTo>
                    <a:pt x="1524" y="2539"/>
                  </a:lnTo>
                  <a:lnTo>
                    <a:pt x="5680" y="7620"/>
                  </a:lnTo>
                  <a:lnTo>
                    <a:pt x="683167" y="7620"/>
                  </a:lnTo>
                  <a:lnTo>
                    <a:pt x="687324" y="2539"/>
                  </a:lnTo>
                  <a:lnTo>
                    <a:pt x="689355" y="0"/>
                  </a:lnTo>
                  <a:close/>
                </a:path>
              </a:pathLst>
            </a:custGeom>
            <a:solidFill>
              <a:srgbClr val="00A6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" name="object 382"/>
            <p:cNvSpPr/>
            <p:nvPr/>
          </p:nvSpPr>
          <p:spPr>
            <a:xfrm>
              <a:off x="5532466" y="2899409"/>
              <a:ext cx="677545" cy="7620"/>
            </a:xfrm>
            <a:custGeom>
              <a:avLst/>
              <a:gdLst/>
              <a:ahLst/>
              <a:cxnLst/>
              <a:rect l="l" t="t" r="r" b="b"/>
              <a:pathLst>
                <a:path w="677545" h="7619">
                  <a:moveTo>
                    <a:pt x="677487" y="0"/>
                  </a:moveTo>
                  <a:lnTo>
                    <a:pt x="0" y="0"/>
                  </a:lnTo>
                  <a:lnTo>
                    <a:pt x="6234" y="7619"/>
                  </a:lnTo>
                  <a:lnTo>
                    <a:pt x="671252" y="7619"/>
                  </a:lnTo>
                  <a:lnTo>
                    <a:pt x="677487" y="0"/>
                  </a:lnTo>
                  <a:close/>
                </a:path>
              </a:pathLst>
            </a:custGeom>
            <a:solidFill>
              <a:srgbClr val="00A9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" name="object 383"/>
            <p:cNvSpPr/>
            <p:nvPr/>
          </p:nvSpPr>
          <p:spPr>
            <a:xfrm>
              <a:off x="5537661" y="2905759"/>
              <a:ext cx="667385" cy="8890"/>
            </a:xfrm>
            <a:custGeom>
              <a:avLst/>
              <a:gdLst/>
              <a:ahLst/>
              <a:cxnLst/>
              <a:rect l="l" t="t" r="r" b="b"/>
              <a:pathLst>
                <a:path w="667385" h="8889">
                  <a:moveTo>
                    <a:pt x="667096" y="0"/>
                  </a:moveTo>
                  <a:lnTo>
                    <a:pt x="0" y="0"/>
                  </a:lnTo>
                  <a:lnTo>
                    <a:pt x="2078" y="2539"/>
                  </a:lnTo>
                  <a:lnTo>
                    <a:pt x="9698" y="8889"/>
                  </a:lnTo>
                  <a:lnTo>
                    <a:pt x="657398" y="8889"/>
                  </a:lnTo>
                  <a:lnTo>
                    <a:pt x="665018" y="2539"/>
                  </a:lnTo>
                  <a:lnTo>
                    <a:pt x="667096" y="0"/>
                  </a:lnTo>
                  <a:close/>
                </a:path>
              </a:pathLst>
            </a:custGeom>
            <a:solidFill>
              <a:srgbClr val="01AB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384"/>
            <p:cNvSpPr/>
            <p:nvPr/>
          </p:nvSpPr>
          <p:spPr>
            <a:xfrm>
              <a:off x="5545835" y="2913380"/>
              <a:ext cx="650875" cy="8890"/>
            </a:xfrm>
            <a:custGeom>
              <a:avLst/>
              <a:gdLst/>
              <a:ahLst/>
              <a:cxnLst/>
              <a:rect l="l" t="t" r="r" b="b"/>
              <a:pathLst>
                <a:path w="650875" h="8889">
                  <a:moveTo>
                    <a:pt x="650748" y="0"/>
                  </a:moveTo>
                  <a:lnTo>
                    <a:pt x="0" y="0"/>
                  </a:lnTo>
                  <a:lnTo>
                    <a:pt x="9144" y="7620"/>
                  </a:lnTo>
                  <a:lnTo>
                    <a:pt x="10922" y="8890"/>
                  </a:lnTo>
                  <a:lnTo>
                    <a:pt x="639826" y="8890"/>
                  </a:lnTo>
                  <a:lnTo>
                    <a:pt x="641604" y="7620"/>
                  </a:lnTo>
                  <a:lnTo>
                    <a:pt x="650748" y="0"/>
                  </a:lnTo>
                  <a:close/>
                </a:path>
              </a:pathLst>
            </a:custGeom>
            <a:solidFill>
              <a:srgbClr val="01AE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385"/>
            <p:cNvSpPr/>
            <p:nvPr/>
          </p:nvSpPr>
          <p:spPr>
            <a:xfrm>
              <a:off x="5554979" y="2921000"/>
              <a:ext cx="632460" cy="7620"/>
            </a:xfrm>
            <a:custGeom>
              <a:avLst/>
              <a:gdLst/>
              <a:ahLst/>
              <a:cxnLst/>
              <a:rect l="l" t="t" r="r" b="b"/>
              <a:pathLst>
                <a:path w="632460" h="7619">
                  <a:moveTo>
                    <a:pt x="632460" y="0"/>
                  </a:moveTo>
                  <a:lnTo>
                    <a:pt x="0" y="0"/>
                  </a:lnTo>
                  <a:lnTo>
                    <a:pt x="10668" y="7620"/>
                  </a:lnTo>
                  <a:lnTo>
                    <a:pt x="621791" y="7620"/>
                  </a:lnTo>
                  <a:lnTo>
                    <a:pt x="632460" y="0"/>
                  </a:lnTo>
                  <a:close/>
                </a:path>
              </a:pathLst>
            </a:custGeom>
            <a:solidFill>
              <a:srgbClr val="01B1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386"/>
            <p:cNvSpPr/>
            <p:nvPr/>
          </p:nvSpPr>
          <p:spPr>
            <a:xfrm>
              <a:off x="5565647" y="2928619"/>
              <a:ext cx="611505" cy="7620"/>
            </a:xfrm>
            <a:custGeom>
              <a:avLst/>
              <a:gdLst/>
              <a:ahLst/>
              <a:cxnLst/>
              <a:rect l="l" t="t" r="r" b="b"/>
              <a:pathLst>
                <a:path w="611504" h="7619">
                  <a:moveTo>
                    <a:pt x="611123" y="0"/>
                  </a:moveTo>
                  <a:lnTo>
                    <a:pt x="0" y="0"/>
                  </a:lnTo>
                  <a:lnTo>
                    <a:pt x="7112" y="5079"/>
                  </a:lnTo>
                  <a:lnTo>
                    <a:pt x="11175" y="7619"/>
                  </a:lnTo>
                  <a:lnTo>
                    <a:pt x="599948" y="7619"/>
                  </a:lnTo>
                  <a:lnTo>
                    <a:pt x="604012" y="5079"/>
                  </a:lnTo>
                  <a:lnTo>
                    <a:pt x="611123" y="0"/>
                  </a:lnTo>
                  <a:close/>
                </a:path>
              </a:pathLst>
            </a:custGeom>
            <a:solidFill>
              <a:srgbClr val="01B4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387"/>
            <p:cNvSpPr/>
            <p:nvPr/>
          </p:nvSpPr>
          <p:spPr>
            <a:xfrm>
              <a:off x="5574791" y="2934969"/>
              <a:ext cx="593090" cy="8890"/>
            </a:xfrm>
            <a:custGeom>
              <a:avLst/>
              <a:gdLst/>
              <a:ahLst/>
              <a:cxnLst/>
              <a:rect l="l" t="t" r="r" b="b"/>
              <a:pathLst>
                <a:path w="593089" h="8889">
                  <a:moveTo>
                    <a:pt x="592835" y="0"/>
                  </a:moveTo>
                  <a:lnTo>
                    <a:pt x="0" y="0"/>
                  </a:lnTo>
                  <a:lnTo>
                    <a:pt x="14223" y="8889"/>
                  </a:lnTo>
                  <a:lnTo>
                    <a:pt x="578611" y="8889"/>
                  </a:lnTo>
                  <a:lnTo>
                    <a:pt x="592835" y="0"/>
                  </a:lnTo>
                  <a:close/>
                </a:path>
              </a:pathLst>
            </a:custGeom>
            <a:solidFill>
              <a:srgbClr val="01B7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" name="object 388"/>
            <p:cNvSpPr/>
            <p:nvPr/>
          </p:nvSpPr>
          <p:spPr>
            <a:xfrm>
              <a:off x="5586984" y="2942589"/>
              <a:ext cx="568960" cy="8890"/>
            </a:xfrm>
            <a:custGeom>
              <a:avLst/>
              <a:gdLst/>
              <a:ahLst/>
              <a:cxnLst/>
              <a:rect l="l" t="t" r="r" b="b"/>
              <a:pathLst>
                <a:path w="568960" h="8889">
                  <a:moveTo>
                    <a:pt x="568452" y="0"/>
                  </a:moveTo>
                  <a:lnTo>
                    <a:pt x="0" y="0"/>
                  </a:lnTo>
                  <a:lnTo>
                    <a:pt x="6096" y="3810"/>
                  </a:lnTo>
                  <a:lnTo>
                    <a:pt x="16255" y="8889"/>
                  </a:lnTo>
                  <a:lnTo>
                    <a:pt x="552196" y="8889"/>
                  </a:lnTo>
                  <a:lnTo>
                    <a:pt x="562356" y="3810"/>
                  </a:lnTo>
                  <a:lnTo>
                    <a:pt x="568452" y="0"/>
                  </a:lnTo>
                  <a:close/>
                </a:path>
              </a:pathLst>
            </a:custGeom>
            <a:solidFill>
              <a:srgbClr val="01B9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" name="object 389"/>
            <p:cNvSpPr/>
            <p:nvPr/>
          </p:nvSpPr>
          <p:spPr>
            <a:xfrm>
              <a:off x="5600700" y="2950209"/>
              <a:ext cx="541020" cy="7620"/>
            </a:xfrm>
            <a:custGeom>
              <a:avLst/>
              <a:gdLst/>
              <a:ahLst/>
              <a:cxnLst/>
              <a:rect l="l" t="t" r="r" b="b"/>
              <a:pathLst>
                <a:path w="541020" h="7619">
                  <a:moveTo>
                    <a:pt x="541019" y="0"/>
                  </a:moveTo>
                  <a:lnTo>
                    <a:pt x="0" y="0"/>
                  </a:lnTo>
                  <a:lnTo>
                    <a:pt x="15239" y="7619"/>
                  </a:lnTo>
                  <a:lnTo>
                    <a:pt x="525779" y="7619"/>
                  </a:lnTo>
                  <a:lnTo>
                    <a:pt x="541019" y="0"/>
                  </a:lnTo>
                  <a:close/>
                </a:path>
              </a:pathLst>
            </a:custGeom>
            <a:solidFill>
              <a:srgbClr val="01BC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" name="object 390"/>
            <p:cNvSpPr/>
            <p:nvPr/>
          </p:nvSpPr>
          <p:spPr>
            <a:xfrm>
              <a:off x="5615940" y="2957830"/>
              <a:ext cx="510540" cy="7620"/>
            </a:xfrm>
            <a:custGeom>
              <a:avLst/>
              <a:gdLst/>
              <a:ahLst/>
              <a:cxnLst/>
              <a:rect l="l" t="t" r="r" b="b"/>
              <a:pathLst>
                <a:path w="510539" h="7619">
                  <a:moveTo>
                    <a:pt x="510539" y="0"/>
                  </a:moveTo>
                  <a:lnTo>
                    <a:pt x="0" y="0"/>
                  </a:lnTo>
                  <a:lnTo>
                    <a:pt x="20682" y="7620"/>
                  </a:lnTo>
                  <a:lnTo>
                    <a:pt x="488768" y="7620"/>
                  </a:lnTo>
                  <a:lnTo>
                    <a:pt x="510539" y="0"/>
                  </a:lnTo>
                  <a:close/>
                </a:path>
              </a:pathLst>
            </a:custGeom>
            <a:solidFill>
              <a:srgbClr val="01BF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" name="object 391"/>
            <p:cNvSpPr/>
            <p:nvPr/>
          </p:nvSpPr>
          <p:spPr>
            <a:xfrm>
              <a:off x="5633175" y="2964180"/>
              <a:ext cx="475615" cy="8890"/>
            </a:xfrm>
            <a:custGeom>
              <a:avLst/>
              <a:gdLst/>
              <a:ahLst/>
              <a:cxnLst/>
              <a:rect l="l" t="t" r="r" b="b"/>
              <a:pathLst>
                <a:path w="475614" h="8889">
                  <a:moveTo>
                    <a:pt x="475161" y="0"/>
                  </a:moveTo>
                  <a:lnTo>
                    <a:pt x="0" y="0"/>
                  </a:lnTo>
                  <a:lnTo>
                    <a:pt x="6894" y="2540"/>
                  </a:lnTo>
                  <a:lnTo>
                    <a:pt x="26851" y="8890"/>
                  </a:lnTo>
                  <a:lnTo>
                    <a:pt x="447947" y="8890"/>
                  </a:lnTo>
                  <a:lnTo>
                    <a:pt x="467904" y="2540"/>
                  </a:lnTo>
                  <a:lnTo>
                    <a:pt x="475161" y="0"/>
                  </a:lnTo>
                  <a:close/>
                </a:path>
              </a:pathLst>
            </a:custGeom>
            <a:solidFill>
              <a:srgbClr val="01C2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" name="object 392"/>
            <p:cNvSpPr/>
            <p:nvPr/>
          </p:nvSpPr>
          <p:spPr>
            <a:xfrm>
              <a:off x="5656035" y="2971800"/>
              <a:ext cx="429259" cy="8890"/>
            </a:xfrm>
            <a:custGeom>
              <a:avLst/>
              <a:gdLst/>
              <a:ahLst/>
              <a:cxnLst/>
              <a:rect l="l" t="t" r="r" b="b"/>
              <a:pathLst>
                <a:path w="429260" h="8889">
                  <a:moveTo>
                    <a:pt x="429078" y="0"/>
                  </a:moveTo>
                  <a:lnTo>
                    <a:pt x="0" y="0"/>
                  </a:lnTo>
                  <a:lnTo>
                    <a:pt x="11974" y="3810"/>
                  </a:lnTo>
                  <a:lnTo>
                    <a:pt x="31447" y="8889"/>
                  </a:lnTo>
                  <a:lnTo>
                    <a:pt x="398477" y="8889"/>
                  </a:lnTo>
                  <a:lnTo>
                    <a:pt x="417104" y="3810"/>
                  </a:lnTo>
                  <a:lnTo>
                    <a:pt x="429078" y="0"/>
                  </a:lnTo>
                  <a:close/>
                </a:path>
              </a:pathLst>
            </a:custGeom>
            <a:solidFill>
              <a:srgbClr val="01C5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" name="object 393"/>
            <p:cNvSpPr/>
            <p:nvPr/>
          </p:nvSpPr>
          <p:spPr>
            <a:xfrm>
              <a:off x="5682615" y="2979419"/>
              <a:ext cx="376555" cy="7620"/>
            </a:xfrm>
            <a:custGeom>
              <a:avLst/>
              <a:gdLst/>
              <a:ahLst/>
              <a:cxnLst/>
              <a:rect l="l" t="t" r="r" b="b"/>
              <a:pathLst>
                <a:path w="376554" h="7619">
                  <a:moveTo>
                    <a:pt x="376554" y="0"/>
                  </a:moveTo>
                  <a:lnTo>
                    <a:pt x="0" y="0"/>
                  </a:lnTo>
                  <a:lnTo>
                    <a:pt x="14604" y="3809"/>
                  </a:lnTo>
                  <a:lnTo>
                    <a:pt x="33654" y="7619"/>
                  </a:lnTo>
                  <a:lnTo>
                    <a:pt x="342772" y="7619"/>
                  </a:lnTo>
                  <a:lnTo>
                    <a:pt x="362584" y="3809"/>
                  </a:lnTo>
                  <a:lnTo>
                    <a:pt x="376554" y="0"/>
                  </a:lnTo>
                  <a:close/>
                </a:path>
              </a:pathLst>
            </a:custGeom>
            <a:solidFill>
              <a:srgbClr val="01C7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" name="object 394"/>
            <p:cNvSpPr/>
            <p:nvPr/>
          </p:nvSpPr>
          <p:spPr>
            <a:xfrm>
              <a:off x="5716270" y="2987039"/>
              <a:ext cx="309245" cy="7620"/>
            </a:xfrm>
            <a:custGeom>
              <a:avLst/>
              <a:gdLst/>
              <a:ahLst/>
              <a:cxnLst/>
              <a:rect l="l" t="t" r="r" b="b"/>
              <a:pathLst>
                <a:path w="309245" h="7619">
                  <a:moveTo>
                    <a:pt x="309117" y="0"/>
                  </a:moveTo>
                  <a:lnTo>
                    <a:pt x="0" y="0"/>
                  </a:lnTo>
                  <a:lnTo>
                    <a:pt x="12699" y="2539"/>
                  </a:lnTo>
                  <a:lnTo>
                    <a:pt x="58420" y="7620"/>
                  </a:lnTo>
                  <a:lnTo>
                    <a:pt x="251036" y="7620"/>
                  </a:lnTo>
                  <a:lnTo>
                    <a:pt x="295909" y="2539"/>
                  </a:lnTo>
                  <a:lnTo>
                    <a:pt x="309117" y="0"/>
                  </a:lnTo>
                  <a:close/>
                </a:path>
              </a:pathLst>
            </a:custGeom>
            <a:solidFill>
              <a:srgbClr val="01CA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" name="object 395"/>
            <p:cNvSpPr/>
            <p:nvPr/>
          </p:nvSpPr>
          <p:spPr>
            <a:xfrm>
              <a:off x="5780405" y="2993389"/>
              <a:ext cx="181610" cy="7620"/>
            </a:xfrm>
            <a:custGeom>
              <a:avLst/>
              <a:gdLst/>
              <a:ahLst/>
              <a:cxnLst/>
              <a:rect l="l" t="t" r="r" b="b"/>
              <a:pathLst>
                <a:path w="181610" h="7619">
                  <a:moveTo>
                    <a:pt x="18127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53962" y="3810"/>
                  </a:lnTo>
                  <a:lnTo>
                    <a:pt x="53962" y="7620"/>
                  </a:lnTo>
                  <a:lnTo>
                    <a:pt x="127635" y="7620"/>
                  </a:lnTo>
                  <a:lnTo>
                    <a:pt x="127635" y="3810"/>
                  </a:lnTo>
                  <a:lnTo>
                    <a:pt x="181279" y="3810"/>
                  </a:lnTo>
                  <a:lnTo>
                    <a:pt x="181279" y="0"/>
                  </a:lnTo>
                  <a:close/>
                </a:path>
              </a:pathLst>
            </a:custGeom>
            <a:solidFill>
              <a:srgbClr val="01CD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" name="object 396"/>
            <p:cNvSpPr/>
            <p:nvPr/>
          </p:nvSpPr>
          <p:spPr>
            <a:xfrm>
              <a:off x="5513070" y="2696209"/>
              <a:ext cx="717550" cy="304800"/>
            </a:xfrm>
            <a:custGeom>
              <a:avLst/>
              <a:gdLst/>
              <a:ahLst/>
              <a:cxnLst/>
              <a:rect l="l" t="t" r="r" b="b"/>
              <a:pathLst>
                <a:path w="717550" h="304800">
                  <a:moveTo>
                    <a:pt x="358139" y="0"/>
                  </a:moveTo>
                  <a:lnTo>
                    <a:pt x="423983" y="2339"/>
                  </a:lnTo>
                  <a:lnTo>
                    <a:pt x="485446" y="9121"/>
                  </a:lnTo>
                  <a:lnTo>
                    <a:pt x="541631" y="19990"/>
                  </a:lnTo>
                  <a:lnTo>
                    <a:pt x="591638" y="34591"/>
                  </a:lnTo>
                  <a:lnTo>
                    <a:pt x="634569" y="52568"/>
                  </a:lnTo>
                  <a:lnTo>
                    <a:pt x="669525" y="73565"/>
                  </a:lnTo>
                  <a:lnTo>
                    <a:pt x="711914" y="123202"/>
                  </a:lnTo>
                  <a:lnTo>
                    <a:pt x="717550" y="151129"/>
                  </a:lnTo>
                  <a:lnTo>
                    <a:pt x="711914" y="179435"/>
                  </a:lnTo>
                  <a:lnTo>
                    <a:pt x="669525" y="229587"/>
                  </a:lnTo>
                  <a:lnTo>
                    <a:pt x="634569" y="250743"/>
                  </a:lnTo>
                  <a:lnTo>
                    <a:pt x="591638" y="268827"/>
                  </a:lnTo>
                  <a:lnTo>
                    <a:pt x="541631" y="283492"/>
                  </a:lnTo>
                  <a:lnTo>
                    <a:pt x="485446" y="294394"/>
                  </a:lnTo>
                  <a:lnTo>
                    <a:pt x="423983" y="301188"/>
                  </a:lnTo>
                  <a:lnTo>
                    <a:pt x="358139" y="303529"/>
                  </a:lnTo>
                  <a:lnTo>
                    <a:pt x="292340" y="301188"/>
                  </a:lnTo>
                  <a:lnTo>
                    <a:pt x="230993" y="294394"/>
                  </a:lnTo>
                  <a:lnTo>
                    <a:pt x="174977" y="283492"/>
                  </a:lnTo>
                  <a:lnTo>
                    <a:pt x="125170" y="268827"/>
                  </a:lnTo>
                  <a:lnTo>
                    <a:pt x="82450" y="250743"/>
                  </a:lnTo>
                  <a:lnTo>
                    <a:pt x="47695" y="229587"/>
                  </a:lnTo>
                  <a:lnTo>
                    <a:pt x="5592" y="179435"/>
                  </a:lnTo>
                  <a:lnTo>
                    <a:pt x="0" y="151129"/>
                  </a:lnTo>
                  <a:lnTo>
                    <a:pt x="5592" y="123202"/>
                  </a:lnTo>
                  <a:lnTo>
                    <a:pt x="47695" y="73565"/>
                  </a:lnTo>
                  <a:lnTo>
                    <a:pt x="82450" y="52568"/>
                  </a:lnTo>
                  <a:lnTo>
                    <a:pt x="125170" y="34591"/>
                  </a:lnTo>
                  <a:lnTo>
                    <a:pt x="174977" y="19990"/>
                  </a:lnTo>
                  <a:lnTo>
                    <a:pt x="230993" y="9121"/>
                  </a:lnTo>
                  <a:lnTo>
                    <a:pt x="292340" y="2339"/>
                  </a:lnTo>
                  <a:lnTo>
                    <a:pt x="358139" y="0"/>
                  </a:lnTo>
                  <a:close/>
                </a:path>
                <a:path w="717550" h="304800">
                  <a:moveTo>
                    <a:pt x="0" y="0"/>
                  </a:moveTo>
                  <a:lnTo>
                    <a:pt x="0" y="0"/>
                  </a:lnTo>
                </a:path>
                <a:path w="717550" h="304800">
                  <a:moveTo>
                    <a:pt x="717550" y="304800"/>
                  </a:moveTo>
                  <a:lnTo>
                    <a:pt x="717550" y="3048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" name="object 397"/>
            <p:cNvSpPr/>
            <p:nvPr/>
          </p:nvSpPr>
          <p:spPr>
            <a:xfrm>
              <a:off x="7727043" y="1750059"/>
              <a:ext cx="206375" cy="6350"/>
            </a:xfrm>
            <a:custGeom>
              <a:avLst/>
              <a:gdLst/>
              <a:ahLst/>
              <a:cxnLst/>
              <a:rect l="l" t="t" r="r" b="b"/>
              <a:pathLst>
                <a:path w="206375" h="6350">
                  <a:moveTo>
                    <a:pt x="102507" y="0"/>
                  </a:moveTo>
                  <a:lnTo>
                    <a:pt x="28847" y="2539"/>
                  </a:lnTo>
                  <a:lnTo>
                    <a:pt x="0" y="6350"/>
                  </a:lnTo>
                  <a:lnTo>
                    <a:pt x="206284" y="6350"/>
                  </a:lnTo>
                  <a:lnTo>
                    <a:pt x="177437" y="2539"/>
                  </a:lnTo>
                  <a:lnTo>
                    <a:pt x="102507" y="0"/>
                  </a:lnTo>
                  <a:close/>
                </a:path>
              </a:pathLst>
            </a:custGeom>
            <a:solidFill>
              <a:srgbClr val="005B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" name="object 398"/>
            <p:cNvSpPr/>
            <p:nvPr/>
          </p:nvSpPr>
          <p:spPr>
            <a:xfrm>
              <a:off x="7676388" y="1756409"/>
              <a:ext cx="308610" cy="7620"/>
            </a:xfrm>
            <a:custGeom>
              <a:avLst/>
              <a:gdLst/>
              <a:ahLst/>
              <a:cxnLst/>
              <a:rect l="l" t="t" r="r" b="b"/>
              <a:pathLst>
                <a:path w="308609" h="7619">
                  <a:moveTo>
                    <a:pt x="256939" y="0"/>
                  </a:moveTo>
                  <a:lnTo>
                    <a:pt x="50654" y="0"/>
                  </a:lnTo>
                  <a:lnTo>
                    <a:pt x="12191" y="5079"/>
                  </a:lnTo>
                  <a:lnTo>
                    <a:pt x="0" y="7619"/>
                  </a:lnTo>
                  <a:lnTo>
                    <a:pt x="308101" y="7619"/>
                  </a:lnTo>
                  <a:lnTo>
                    <a:pt x="295401" y="5079"/>
                  </a:lnTo>
                  <a:lnTo>
                    <a:pt x="256939" y="0"/>
                  </a:lnTo>
                  <a:close/>
                </a:path>
              </a:pathLst>
            </a:custGeom>
            <a:solidFill>
              <a:srgbClr val="005D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" name="object 399"/>
            <p:cNvSpPr/>
            <p:nvPr/>
          </p:nvSpPr>
          <p:spPr>
            <a:xfrm>
              <a:off x="7642859" y="1762759"/>
              <a:ext cx="375285" cy="8890"/>
            </a:xfrm>
            <a:custGeom>
              <a:avLst/>
              <a:gdLst/>
              <a:ahLst/>
              <a:cxnLst/>
              <a:rect l="l" t="t" r="r" b="b"/>
              <a:pathLst>
                <a:path w="375284" h="8889">
                  <a:moveTo>
                    <a:pt x="335280" y="0"/>
                  </a:moveTo>
                  <a:lnTo>
                    <a:pt x="39623" y="0"/>
                  </a:lnTo>
                  <a:lnTo>
                    <a:pt x="15240" y="5079"/>
                  </a:lnTo>
                  <a:lnTo>
                    <a:pt x="0" y="8889"/>
                  </a:lnTo>
                  <a:lnTo>
                    <a:pt x="375285" y="8889"/>
                  </a:lnTo>
                  <a:lnTo>
                    <a:pt x="360680" y="5079"/>
                  </a:lnTo>
                  <a:lnTo>
                    <a:pt x="335280" y="0"/>
                  </a:lnTo>
                  <a:close/>
                </a:path>
              </a:pathLst>
            </a:custGeom>
            <a:solidFill>
              <a:srgbClr val="0060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" name="object 400"/>
            <p:cNvSpPr/>
            <p:nvPr/>
          </p:nvSpPr>
          <p:spPr>
            <a:xfrm>
              <a:off x="7615646" y="1770379"/>
              <a:ext cx="429259" cy="8890"/>
            </a:xfrm>
            <a:custGeom>
              <a:avLst/>
              <a:gdLst/>
              <a:ahLst/>
              <a:cxnLst/>
              <a:rect l="l" t="t" r="r" b="b"/>
              <a:pathLst>
                <a:path w="429259" h="8889">
                  <a:moveTo>
                    <a:pt x="397630" y="0"/>
                  </a:moveTo>
                  <a:lnTo>
                    <a:pt x="32294" y="0"/>
                  </a:lnTo>
                  <a:lnTo>
                    <a:pt x="11974" y="5080"/>
                  </a:lnTo>
                  <a:lnTo>
                    <a:pt x="0" y="8890"/>
                  </a:lnTo>
                  <a:lnTo>
                    <a:pt x="429078" y="8890"/>
                  </a:lnTo>
                  <a:lnTo>
                    <a:pt x="417104" y="5080"/>
                  </a:lnTo>
                  <a:lnTo>
                    <a:pt x="397630" y="0"/>
                  </a:lnTo>
                  <a:close/>
                </a:path>
              </a:pathLst>
            </a:custGeom>
            <a:solidFill>
              <a:srgbClr val="0063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" name="object 401"/>
            <p:cNvSpPr/>
            <p:nvPr/>
          </p:nvSpPr>
          <p:spPr>
            <a:xfrm>
              <a:off x="7596505" y="1777999"/>
              <a:ext cx="467359" cy="7620"/>
            </a:xfrm>
            <a:custGeom>
              <a:avLst/>
              <a:gdLst/>
              <a:ahLst/>
              <a:cxnLst/>
              <a:rect l="l" t="t" r="r" b="b"/>
              <a:pathLst>
                <a:path w="467359" h="7619">
                  <a:moveTo>
                    <a:pt x="444227" y="0"/>
                  </a:moveTo>
                  <a:lnTo>
                    <a:pt x="23132" y="0"/>
                  </a:lnTo>
                  <a:lnTo>
                    <a:pt x="3175" y="6350"/>
                  </a:lnTo>
                  <a:lnTo>
                    <a:pt x="0" y="7620"/>
                  </a:lnTo>
                  <a:lnTo>
                    <a:pt x="467360" y="7620"/>
                  </a:lnTo>
                  <a:lnTo>
                    <a:pt x="464185" y="6350"/>
                  </a:lnTo>
                  <a:lnTo>
                    <a:pt x="444227" y="0"/>
                  </a:lnTo>
                  <a:close/>
                </a:path>
              </a:pathLst>
            </a:custGeom>
            <a:solidFill>
              <a:srgbClr val="0066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" name="object 402"/>
            <p:cNvSpPr/>
            <p:nvPr/>
          </p:nvSpPr>
          <p:spPr>
            <a:xfrm>
              <a:off x="7577455" y="1785619"/>
              <a:ext cx="505459" cy="7620"/>
            </a:xfrm>
            <a:custGeom>
              <a:avLst/>
              <a:gdLst/>
              <a:ahLst/>
              <a:cxnLst/>
              <a:rect l="l" t="t" r="r" b="b"/>
              <a:pathLst>
                <a:path w="505459" h="7619">
                  <a:moveTo>
                    <a:pt x="486410" y="0"/>
                  </a:moveTo>
                  <a:lnTo>
                    <a:pt x="19050" y="0"/>
                  </a:lnTo>
                  <a:lnTo>
                    <a:pt x="0" y="7619"/>
                  </a:lnTo>
                  <a:lnTo>
                    <a:pt x="505460" y="7619"/>
                  </a:lnTo>
                  <a:lnTo>
                    <a:pt x="486410" y="0"/>
                  </a:lnTo>
                  <a:close/>
                </a:path>
              </a:pathLst>
            </a:custGeom>
            <a:solidFill>
              <a:srgbClr val="0068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" name="object 403"/>
            <p:cNvSpPr/>
            <p:nvPr/>
          </p:nvSpPr>
          <p:spPr>
            <a:xfrm>
              <a:off x="7557951" y="1791969"/>
              <a:ext cx="544830" cy="8890"/>
            </a:xfrm>
            <a:custGeom>
              <a:avLst/>
              <a:gdLst/>
              <a:ahLst/>
              <a:cxnLst/>
              <a:rect l="l" t="t" r="r" b="b"/>
              <a:pathLst>
                <a:path w="544829" h="8889">
                  <a:moveTo>
                    <a:pt x="521788" y="0"/>
                  </a:moveTo>
                  <a:lnTo>
                    <a:pt x="22678" y="0"/>
                  </a:lnTo>
                  <a:lnTo>
                    <a:pt x="16328" y="2539"/>
                  </a:lnTo>
                  <a:lnTo>
                    <a:pt x="0" y="8889"/>
                  </a:lnTo>
                  <a:lnTo>
                    <a:pt x="544467" y="8889"/>
                  </a:lnTo>
                  <a:lnTo>
                    <a:pt x="528138" y="2539"/>
                  </a:lnTo>
                  <a:lnTo>
                    <a:pt x="521788" y="0"/>
                  </a:lnTo>
                  <a:close/>
                </a:path>
              </a:pathLst>
            </a:custGeom>
            <a:solidFill>
              <a:srgbClr val="006B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" name="object 404"/>
            <p:cNvSpPr/>
            <p:nvPr/>
          </p:nvSpPr>
          <p:spPr>
            <a:xfrm>
              <a:off x="7543292" y="1799589"/>
              <a:ext cx="574040" cy="8890"/>
            </a:xfrm>
            <a:custGeom>
              <a:avLst/>
              <a:gdLst/>
              <a:ahLst/>
              <a:cxnLst/>
              <a:rect l="l" t="t" r="r" b="b"/>
              <a:pathLst>
                <a:path w="574040" h="8889">
                  <a:moveTo>
                    <a:pt x="555860" y="0"/>
                  </a:moveTo>
                  <a:lnTo>
                    <a:pt x="17925" y="0"/>
                  </a:lnTo>
                  <a:lnTo>
                    <a:pt x="8127" y="3810"/>
                  </a:lnTo>
                  <a:lnTo>
                    <a:pt x="0" y="8889"/>
                  </a:lnTo>
                  <a:lnTo>
                    <a:pt x="573785" y="8889"/>
                  </a:lnTo>
                  <a:lnTo>
                    <a:pt x="565657" y="3810"/>
                  </a:lnTo>
                  <a:lnTo>
                    <a:pt x="555860" y="0"/>
                  </a:lnTo>
                  <a:close/>
                </a:path>
              </a:pathLst>
            </a:custGeom>
            <a:solidFill>
              <a:srgbClr val="006E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" name="object 405"/>
            <p:cNvSpPr/>
            <p:nvPr/>
          </p:nvSpPr>
          <p:spPr>
            <a:xfrm>
              <a:off x="7533131" y="1807209"/>
              <a:ext cx="594360" cy="7620"/>
            </a:xfrm>
            <a:custGeom>
              <a:avLst/>
              <a:gdLst/>
              <a:ahLst/>
              <a:cxnLst/>
              <a:rect l="l" t="t" r="r" b="b"/>
              <a:pathLst>
                <a:path w="594359" h="7619">
                  <a:moveTo>
                    <a:pt x="581913" y="0"/>
                  </a:moveTo>
                  <a:lnTo>
                    <a:pt x="12191" y="0"/>
                  </a:lnTo>
                  <a:lnTo>
                    <a:pt x="0" y="7619"/>
                  </a:lnTo>
                  <a:lnTo>
                    <a:pt x="594105" y="7619"/>
                  </a:lnTo>
                  <a:lnTo>
                    <a:pt x="581913" y="0"/>
                  </a:lnTo>
                  <a:close/>
                </a:path>
              </a:pathLst>
            </a:custGeom>
            <a:solidFill>
              <a:srgbClr val="0071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" name="object 406"/>
            <p:cNvSpPr/>
            <p:nvPr/>
          </p:nvSpPr>
          <p:spPr>
            <a:xfrm>
              <a:off x="7522209" y="1814829"/>
              <a:ext cx="615950" cy="7620"/>
            </a:xfrm>
            <a:custGeom>
              <a:avLst/>
              <a:gdLst/>
              <a:ahLst/>
              <a:cxnLst/>
              <a:rect l="l" t="t" r="r" b="b"/>
              <a:pathLst>
                <a:path w="615950" h="7619">
                  <a:moveTo>
                    <a:pt x="605027" y="0"/>
                  </a:moveTo>
                  <a:lnTo>
                    <a:pt x="10922" y="0"/>
                  </a:lnTo>
                  <a:lnTo>
                    <a:pt x="8890" y="1270"/>
                  </a:lnTo>
                  <a:lnTo>
                    <a:pt x="0" y="7620"/>
                  </a:lnTo>
                  <a:lnTo>
                    <a:pt x="615950" y="7620"/>
                  </a:lnTo>
                  <a:lnTo>
                    <a:pt x="607060" y="1270"/>
                  </a:lnTo>
                  <a:lnTo>
                    <a:pt x="605027" y="0"/>
                  </a:lnTo>
                  <a:close/>
                </a:path>
              </a:pathLst>
            </a:custGeom>
            <a:solidFill>
              <a:srgbClr val="0074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" name="object 407"/>
            <p:cNvSpPr/>
            <p:nvPr/>
          </p:nvSpPr>
          <p:spPr>
            <a:xfrm>
              <a:off x="7511922" y="1821179"/>
              <a:ext cx="636905" cy="8890"/>
            </a:xfrm>
            <a:custGeom>
              <a:avLst/>
              <a:gdLst/>
              <a:ahLst/>
              <a:cxnLst/>
              <a:rect l="l" t="t" r="r" b="b"/>
              <a:pathLst>
                <a:path w="636904" h="8889">
                  <a:moveTo>
                    <a:pt x="624458" y="0"/>
                  </a:moveTo>
                  <a:lnTo>
                    <a:pt x="12065" y="0"/>
                  </a:lnTo>
                  <a:lnTo>
                    <a:pt x="1397" y="7620"/>
                  </a:lnTo>
                  <a:lnTo>
                    <a:pt x="0" y="8890"/>
                  </a:lnTo>
                  <a:lnTo>
                    <a:pt x="636524" y="8890"/>
                  </a:lnTo>
                  <a:lnTo>
                    <a:pt x="635126" y="7620"/>
                  </a:lnTo>
                  <a:lnTo>
                    <a:pt x="624458" y="0"/>
                  </a:lnTo>
                  <a:close/>
                </a:path>
              </a:pathLst>
            </a:custGeom>
            <a:solidFill>
              <a:srgbClr val="0076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" name="object 408"/>
            <p:cNvSpPr/>
            <p:nvPr/>
          </p:nvSpPr>
          <p:spPr>
            <a:xfrm>
              <a:off x="7503541" y="1828800"/>
              <a:ext cx="653415" cy="8890"/>
            </a:xfrm>
            <a:custGeom>
              <a:avLst/>
              <a:gdLst/>
              <a:ahLst/>
              <a:cxnLst/>
              <a:rect l="l" t="t" r="r" b="b"/>
              <a:pathLst>
                <a:path w="653415" h="8889">
                  <a:moveTo>
                    <a:pt x="643508" y="0"/>
                  </a:moveTo>
                  <a:lnTo>
                    <a:pt x="9778" y="0"/>
                  </a:lnTo>
                  <a:lnTo>
                    <a:pt x="0" y="8889"/>
                  </a:lnTo>
                  <a:lnTo>
                    <a:pt x="653287" y="8889"/>
                  </a:lnTo>
                  <a:lnTo>
                    <a:pt x="643508" y="0"/>
                  </a:lnTo>
                  <a:close/>
                </a:path>
              </a:pathLst>
            </a:custGeom>
            <a:solidFill>
              <a:srgbClr val="0079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" name="object 409"/>
            <p:cNvSpPr/>
            <p:nvPr/>
          </p:nvSpPr>
          <p:spPr>
            <a:xfrm>
              <a:off x="7497233" y="1836419"/>
              <a:ext cx="666115" cy="7620"/>
            </a:xfrm>
            <a:custGeom>
              <a:avLst/>
              <a:gdLst/>
              <a:ahLst/>
              <a:cxnLst/>
              <a:rect l="l" t="t" r="r" b="b"/>
              <a:pathLst>
                <a:path w="666115" h="7619">
                  <a:moveTo>
                    <a:pt x="658198" y="0"/>
                  </a:moveTo>
                  <a:lnTo>
                    <a:pt x="7704" y="0"/>
                  </a:lnTo>
                  <a:lnTo>
                    <a:pt x="2116" y="5079"/>
                  </a:lnTo>
                  <a:lnTo>
                    <a:pt x="0" y="7619"/>
                  </a:lnTo>
                  <a:lnTo>
                    <a:pt x="665903" y="7619"/>
                  </a:lnTo>
                  <a:lnTo>
                    <a:pt x="663786" y="5079"/>
                  </a:lnTo>
                  <a:lnTo>
                    <a:pt x="658198" y="0"/>
                  </a:lnTo>
                  <a:close/>
                </a:path>
              </a:pathLst>
            </a:custGeom>
            <a:solidFill>
              <a:srgbClr val="007C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" name="object 410"/>
            <p:cNvSpPr/>
            <p:nvPr/>
          </p:nvSpPr>
          <p:spPr>
            <a:xfrm>
              <a:off x="7490883" y="1844039"/>
              <a:ext cx="678815" cy="7620"/>
            </a:xfrm>
            <a:custGeom>
              <a:avLst/>
              <a:gdLst/>
              <a:ahLst/>
              <a:cxnLst/>
              <a:rect l="l" t="t" r="r" b="b"/>
              <a:pathLst>
                <a:path w="678815" h="7619">
                  <a:moveTo>
                    <a:pt x="672253" y="0"/>
                  </a:moveTo>
                  <a:lnTo>
                    <a:pt x="6350" y="0"/>
                  </a:lnTo>
                  <a:lnTo>
                    <a:pt x="0" y="7620"/>
                  </a:lnTo>
                  <a:lnTo>
                    <a:pt x="678603" y="7620"/>
                  </a:lnTo>
                  <a:lnTo>
                    <a:pt x="672253" y="0"/>
                  </a:lnTo>
                  <a:close/>
                </a:path>
              </a:pathLst>
            </a:custGeom>
            <a:solidFill>
              <a:srgbClr val="007F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" name="object 411"/>
            <p:cNvSpPr/>
            <p:nvPr/>
          </p:nvSpPr>
          <p:spPr>
            <a:xfrm>
              <a:off x="7485126" y="1850389"/>
              <a:ext cx="690880" cy="8890"/>
            </a:xfrm>
            <a:custGeom>
              <a:avLst/>
              <a:gdLst/>
              <a:ahLst/>
              <a:cxnLst/>
              <a:rect l="l" t="t" r="r" b="b"/>
              <a:pathLst>
                <a:path w="690879" h="8889">
                  <a:moveTo>
                    <a:pt x="683302" y="0"/>
                  </a:moveTo>
                  <a:lnTo>
                    <a:pt x="6815" y="0"/>
                  </a:lnTo>
                  <a:lnTo>
                    <a:pt x="1524" y="6350"/>
                  </a:lnTo>
                  <a:lnTo>
                    <a:pt x="0" y="8889"/>
                  </a:lnTo>
                  <a:lnTo>
                    <a:pt x="690626" y="8889"/>
                  </a:lnTo>
                  <a:lnTo>
                    <a:pt x="688594" y="6350"/>
                  </a:lnTo>
                  <a:lnTo>
                    <a:pt x="683302" y="0"/>
                  </a:lnTo>
                  <a:close/>
                </a:path>
              </a:pathLst>
            </a:custGeom>
            <a:solidFill>
              <a:srgbClr val="0082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" name="object 412"/>
            <p:cNvSpPr/>
            <p:nvPr/>
          </p:nvSpPr>
          <p:spPr>
            <a:xfrm>
              <a:off x="7481993" y="1858009"/>
              <a:ext cx="697865" cy="7620"/>
            </a:xfrm>
            <a:custGeom>
              <a:avLst/>
              <a:gdLst/>
              <a:ahLst/>
              <a:cxnLst/>
              <a:rect l="l" t="t" r="r" b="b"/>
              <a:pathLst>
                <a:path w="697865" h="7619">
                  <a:moveTo>
                    <a:pt x="692742" y="0"/>
                  </a:moveTo>
                  <a:lnTo>
                    <a:pt x="3894" y="0"/>
                  </a:lnTo>
                  <a:lnTo>
                    <a:pt x="846" y="5079"/>
                  </a:lnTo>
                  <a:lnTo>
                    <a:pt x="0" y="7619"/>
                  </a:lnTo>
                  <a:lnTo>
                    <a:pt x="697653" y="7619"/>
                  </a:lnTo>
                  <a:lnTo>
                    <a:pt x="696806" y="5079"/>
                  </a:lnTo>
                  <a:lnTo>
                    <a:pt x="692742" y="0"/>
                  </a:lnTo>
                  <a:close/>
                </a:path>
              </a:pathLst>
            </a:custGeom>
            <a:solidFill>
              <a:srgbClr val="0084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" name="object 413"/>
            <p:cNvSpPr/>
            <p:nvPr/>
          </p:nvSpPr>
          <p:spPr>
            <a:xfrm>
              <a:off x="7478606" y="1865629"/>
              <a:ext cx="704215" cy="7620"/>
            </a:xfrm>
            <a:custGeom>
              <a:avLst/>
              <a:gdLst/>
              <a:ahLst/>
              <a:cxnLst/>
              <a:rect l="l" t="t" r="r" b="b"/>
              <a:pathLst>
                <a:path w="704215" h="7619">
                  <a:moveTo>
                    <a:pt x="701040" y="0"/>
                  </a:moveTo>
                  <a:lnTo>
                    <a:pt x="3386" y="0"/>
                  </a:lnTo>
                  <a:lnTo>
                    <a:pt x="1693" y="5080"/>
                  </a:lnTo>
                  <a:lnTo>
                    <a:pt x="0" y="7620"/>
                  </a:lnTo>
                  <a:lnTo>
                    <a:pt x="704003" y="7620"/>
                  </a:lnTo>
                  <a:lnTo>
                    <a:pt x="702733" y="5080"/>
                  </a:lnTo>
                  <a:lnTo>
                    <a:pt x="701040" y="0"/>
                  </a:lnTo>
                  <a:close/>
                </a:path>
              </a:pathLst>
            </a:custGeom>
            <a:solidFill>
              <a:srgbClr val="0087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" name="object 414"/>
            <p:cNvSpPr/>
            <p:nvPr/>
          </p:nvSpPr>
          <p:spPr>
            <a:xfrm>
              <a:off x="7474856" y="1873250"/>
              <a:ext cx="711200" cy="7620"/>
            </a:xfrm>
            <a:custGeom>
              <a:avLst/>
              <a:gdLst/>
              <a:ahLst/>
              <a:cxnLst/>
              <a:rect l="l" t="t" r="r" b="b"/>
              <a:pathLst>
                <a:path w="711200" h="7619">
                  <a:moveTo>
                    <a:pt x="707752" y="0"/>
                  </a:moveTo>
                  <a:lnTo>
                    <a:pt x="3749" y="0"/>
                  </a:lnTo>
                  <a:lnTo>
                    <a:pt x="362" y="5079"/>
                  </a:lnTo>
                  <a:lnTo>
                    <a:pt x="0" y="7620"/>
                  </a:lnTo>
                  <a:lnTo>
                    <a:pt x="710655" y="7620"/>
                  </a:lnTo>
                  <a:lnTo>
                    <a:pt x="710292" y="5079"/>
                  </a:lnTo>
                  <a:lnTo>
                    <a:pt x="707752" y="0"/>
                  </a:lnTo>
                  <a:close/>
                </a:path>
              </a:pathLst>
            </a:custGeom>
            <a:solidFill>
              <a:srgbClr val="008A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" name="object 415"/>
            <p:cNvSpPr/>
            <p:nvPr/>
          </p:nvSpPr>
          <p:spPr>
            <a:xfrm>
              <a:off x="7473950" y="1879600"/>
              <a:ext cx="712470" cy="7620"/>
            </a:xfrm>
            <a:custGeom>
              <a:avLst/>
              <a:gdLst/>
              <a:ahLst/>
              <a:cxnLst/>
              <a:rect l="l" t="t" r="r" b="b"/>
              <a:pathLst>
                <a:path w="712470" h="7619">
                  <a:moveTo>
                    <a:pt x="711381" y="0"/>
                  </a:moveTo>
                  <a:lnTo>
                    <a:pt x="1088" y="0"/>
                  </a:lnTo>
                  <a:lnTo>
                    <a:pt x="0" y="7620"/>
                  </a:lnTo>
                  <a:lnTo>
                    <a:pt x="712470" y="7620"/>
                  </a:lnTo>
                  <a:lnTo>
                    <a:pt x="711381" y="0"/>
                  </a:lnTo>
                  <a:close/>
                </a:path>
              </a:pathLst>
            </a:custGeom>
            <a:solidFill>
              <a:srgbClr val="008D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" name="object 416"/>
            <p:cNvSpPr/>
            <p:nvPr/>
          </p:nvSpPr>
          <p:spPr>
            <a:xfrm>
              <a:off x="7471409" y="1887219"/>
              <a:ext cx="716280" cy="7620"/>
            </a:xfrm>
            <a:custGeom>
              <a:avLst/>
              <a:gdLst/>
              <a:ahLst/>
              <a:cxnLst/>
              <a:rect l="l" t="t" r="r" b="b"/>
              <a:pathLst>
                <a:path w="716279" h="7619">
                  <a:moveTo>
                    <a:pt x="715010" y="0"/>
                  </a:moveTo>
                  <a:lnTo>
                    <a:pt x="2540" y="0"/>
                  </a:lnTo>
                  <a:lnTo>
                    <a:pt x="0" y="7619"/>
                  </a:lnTo>
                  <a:lnTo>
                    <a:pt x="716279" y="7619"/>
                  </a:lnTo>
                  <a:lnTo>
                    <a:pt x="715010" y="0"/>
                  </a:lnTo>
                  <a:close/>
                </a:path>
              </a:pathLst>
            </a:custGeom>
            <a:solidFill>
              <a:srgbClr val="0090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" name="object 417"/>
            <p:cNvSpPr/>
            <p:nvPr/>
          </p:nvSpPr>
          <p:spPr>
            <a:xfrm>
              <a:off x="7471409" y="1894839"/>
              <a:ext cx="717550" cy="7620"/>
            </a:xfrm>
            <a:custGeom>
              <a:avLst/>
              <a:gdLst/>
              <a:ahLst/>
              <a:cxnLst/>
              <a:rect l="l" t="t" r="r" b="b"/>
              <a:pathLst>
                <a:path w="717550" h="7619">
                  <a:moveTo>
                    <a:pt x="716279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717550" y="7620"/>
                  </a:lnTo>
                  <a:lnTo>
                    <a:pt x="716279" y="0"/>
                  </a:lnTo>
                  <a:close/>
                </a:path>
              </a:pathLst>
            </a:custGeom>
            <a:solidFill>
              <a:srgbClr val="0092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" name="object 418"/>
            <p:cNvSpPr/>
            <p:nvPr/>
          </p:nvSpPr>
          <p:spPr>
            <a:xfrm>
              <a:off x="7471409" y="1902459"/>
              <a:ext cx="717550" cy="7620"/>
            </a:xfrm>
            <a:custGeom>
              <a:avLst/>
              <a:gdLst/>
              <a:ahLst/>
              <a:cxnLst/>
              <a:rect l="l" t="t" r="r" b="b"/>
              <a:pathLst>
                <a:path w="717550" h="7619">
                  <a:moveTo>
                    <a:pt x="717550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716280" y="7619"/>
                  </a:lnTo>
                  <a:lnTo>
                    <a:pt x="717550" y="0"/>
                  </a:lnTo>
                  <a:close/>
                </a:path>
              </a:pathLst>
            </a:custGeom>
            <a:solidFill>
              <a:srgbClr val="0095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" name="object 419"/>
            <p:cNvSpPr/>
            <p:nvPr/>
          </p:nvSpPr>
          <p:spPr>
            <a:xfrm>
              <a:off x="7471410" y="1908809"/>
              <a:ext cx="716915" cy="8890"/>
            </a:xfrm>
            <a:custGeom>
              <a:avLst/>
              <a:gdLst/>
              <a:ahLst/>
              <a:cxnLst/>
              <a:rect l="l" t="t" r="r" b="b"/>
              <a:pathLst>
                <a:path w="716915" h="8889">
                  <a:moveTo>
                    <a:pt x="716381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70" y="1270"/>
                  </a:lnTo>
                  <a:lnTo>
                    <a:pt x="1270" y="8890"/>
                  </a:lnTo>
                  <a:lnTo>
                    <a:pt x="715645" y="8890"/>
                  </a:lnTo>
                  <a:lnTo>
                    <a:pt x="715645" y="1270"/>
                  </a:lnTo>
                  <a:lnTo>
                    <a:pt x="716381" y="1270"/>
                  </a:lnTo>
                  <a:lnTo>
                    <a:pt x="716381" y="0"/>
                  </a:lnTo>
                  <a:close/>
                </a:path>
              </a:pathLst>
            </a:custGeom>
            <a:solidFill>
              <a:srgbClr val="0099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" name="object 420"/>
            <p:cNvSpPr/>
            <p:nvPr/>
          </p:nvSpPr>
          <p:spPr>
            <a:xfrm>
              <a:off x="7473734" y="1916429"/>
              <a:ext cx="713105" cy="7620"/>
            </a:xfrm>
            <a:custGeom>
              <a:avLst/>
              <a:gdLst/>
              <a:ahLst/>
              <a:cxnLst/>
              <a:rect l="l" t="t" r="r" b="b"/>
              <a:pathLst>
                <a:path w="713104" h="7619">
                  <a:moveTo>
                    <a:pt x="712787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60" y="1270"/>
                  </a:lnTo>
                  <a:lnTo>
                    <a:pt x="660" y="7620"/>
                  </a:lnTo>
                  <a:lnTo>
                    <a:pt x="712228" y="7620"/>
                  </a:lnTo>
                  <a:lnTo>
                    <a:pt x="712228" y="1270"/>
                  </a:lnTo>
                  <a:lnTo>
                    <a:pt x="712787" y="1270"/>
                  </a:lnTo>
                  <a:lnTo>
                    <a:pt x="712787" y="0"/>
                  </a:lnTo>
                  <a:close/>
                </a:path>
              </a:pathLst>
            </a:custGeom>
            <a:solidFill>
              <a:srgbClr val="009B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" name="object 421"/>
            <p:cNvSpPr/>
            <p:nvPr/>
          </p:nvSpPr>
          <p:spPr>
            <a:xfrm>
              <a:off x="7475029" y="1924049"/>
              <a:ext cx="710565" cy="7620"/>
            </a:xfrm>
            <a:custGeom>
              <a:avLst/>
              <a:gdLst/>
              <a:ahLst/>
              <a:cxnLst/>
              <a:rect l="l" t="t" r="r" b="b"/>
              <a:pathLst>
                <a:path w="710565" h="7619">
                  <a:moveTo>
                    <a:pt x="710298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1879" y="2540"/>
                  </a:lnTo>
                  <a:lnTo>
                    <a:pt x="1879" y="7620"/>
                  </a:lnTo>
                  <a:lnTo>
                    <a:pt x="708850" y="7620"/>
                  </a:lnTo>
                  <a:lnTo>
                    <a:pt x="708850" y="2540"/>
                  </a:lnTo>
                  <a:lnTo>
                    <a:pt x="710298" y="2540"/>
                  </a:lnTo>
                  <a:lnTo>
                    <a:pt x="710298" y="0"/>
                  </a:lnTo>
                  <a:close/>
                </a:path>
              </a:pathLst>
            </a:custGeom>
            <a:solidFill>
              <a:srgbClr val="009D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" name="object 422"/>
            <p:cNvSpPr/>
            <p:nvPr/>
          </p:nvSpPr>
          <p:spPr>
            <a:xfrm>
              <a:off x="7478606" y="1931669"/>
              <a:ext cx="704215" cy="7620"/>
            </a:xfrm>
            <a:custGeom>
              <a:avLst/>
              <a:gdLst/>
              <a:ahLst/>
              <a:cxnLst/>
              <a:rect l="l" t="t" r="r" b="b"/>
              <a:pathLst>
                <a:path w="704215" h="7619">
                  <a:moveTo>
                    <a:pt x="704003" y="0"/>
                  </a:moveTo>
                  <a:lnTo>
                    <a:pt x="0" y="0"/>
                  </a:lnTo>
                  <a:lnTo>
                    <a:pt x="1693" y="2539"/>
                  </a:lnTo>
                  <a:lnTo>
                    <a:pt x="3386" y="7619"/>
                  </a:lnTo>
                  <a:lnTo>
                    <a:pt x="701040" y="7619"/>
                  </a:lnTo>
                  <a:lnTo>
                    <a:pt x="702733" y="2539"/>
                  </a:lnTo>
                  <a:lnTo>
                    <a:pt x="704003" y="0"/>
                  </a:lnTo>
                  <a:close/>
                </a:path>
              </a:pathLst>
            </a:custGeom>
            <a:solidFill>
              <a:srgbClr val="00A0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" name="object 423"/>
            <p:cNvSpPr/>
            <p:nvPr/>
          </p:nvSpPr>
          <p:spPr>
            <a:xfrm>
              <a:off x="7481569" y="1938019"/>
              <a:ext cx="698500" cy="8890"/>
            </a:xfrm>
            <a:custGeom>
              <a:avLst/>
              <a:gdLst/>
              <a:ahLst/>
              <a:cxnLst/>
              <a:rect l="l" t="t" r="r" b="b"/>
              <a:pathLst>
                <a:path w="698500" h="8889">
                  <a:moveTo>
                    <a:pt x="698500" y="0"/>
                  </a:moveTo>
                  <a:lnTo>
                    <a:pt x="0" y="0"/>
                  </a:lnTo>
                  <a:lnTo>
                    <a:pt x="1270" y="3809"/>
                  </a:lnTo>
                  <a:lnTo>
                    <a:pt x="4318" y="8889"/>
                  </a:lnTo>
                  <a:lnTo>
                    <a:pt x="693165" y="8889"/>
                  </a:lnTo>
                  <a:lnTo>
                    <a:pt x="697229" y="3809"/>
                  </a:lnTo>
                  <a:lnTo>
                    <a:pt x="698500" y="0"/>
                  </a:lnTo>
                  <a:close/>
                </a:path>
              </a:pathLst>
            </a:custGeom>
            <a:solidFill>
              <a:srgbClr val="00A3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" name="object 424"/>
            <p:cNvSpPr/>
            <p:nvPr/>
          </p:nvSpPr>
          <p:spPr>
            <a:xfrm>
              <a:off x="7485126" y="1945639"/>
              <a:ext cx="690880" cy="7620"/>
            </a:xfrm>
            <a:custGeom>
              <a:avLst/>
              <a:gdLst/>
              <a:ahLst/>
              <a:cxnLst/>
              <a:rect l="l" t="t" r="r" b="b"/>
              <a:pathLst>
                <a:path w="690879" h="7619">
                  <a:moveTo>
                    <a:pt x="690626" y="0"/>
                  </a:moveTo>
                  <a:lnTo>
                    <a:pt x="0" y="0"/>
                  </a:lnTo>
                  <a:lnTo>
                    <a:pt x="1524" y="2539"/>
                  </a:lnTo>
                  <a:lnTo>
                    <a:pt x="6142" y="7620"/>
                  </a:lnTo>
                  <a:lnTo>
                    <a:pt x="683975" y="7620"/>
                  </a:lnTo>
                  <a:lnTo>
                    <a:pt x="688594" y="2539"/>
                  </a:lnTo>
                  <a:lnTo>
                    <a:pt x="690626" y="0"/>
                  </a:lnTo>
                  <a:close/>
                </a:path>
              </a:pathLst>
            </a:custGeom>
            <a:solidFill>
              <a:srgbClr val="00A6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" name="object 425"/>
            <p:cNvSpPr/>
            <p:nvPr/>
          </p:nvSpPr>
          <p:spPr>
            <a:xfrm>
              <a:off x="7491268" y="1953259"/>
              <a:ext cx="678180" cy="7620"/>
            </a:xfrm>
            <a:custGeom>
              <a:avLst/>
              <a:gdLst/>
              <a:ahLst/>
              <a:cxnLst/>
              <a:rect l="l" t="t" r="r" b="b"/>
              <a:pathLst>
                <a:path w="678179" h="7619">
                  <a:moveTo>
                    <a:pt x="677833" y="0"/>
                  </a:moveTo>
                  <a:lnTo>
                    <a:pt x="0" y="0"/>
                  </a:lnTo>
                  <a:lnTo>
                    <a:pt x="6927" y="7619"/>
                  </a:lnTo>
                  <a:lnTo>
                    <a:pt x="670906" y="7619"/>
                  </a:lnTo>
                  <a:lnTo>
                    <a:pt x="677833" y="0"/>
                  </a:lnTo>
                  <a:close/>
                </a:path>
              </a:pathLst>
            </a:custGeom>
            <a:solidFill>
              <a:srgbClr val="00A9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" name="object 426"/>
            <p:cNvSpPr/>
            <p:nvPr/>
          </p:nvSpPr>
          <p:spPr>
            <a:xfrm>
              <a:off x="7497040" y="1959609"/>
              <a:ext cx="666750" cy="8890"/>
            </a:xfrm>
            <a:custGeom>
              <a:avLst/>
              <a:gdLst/>
              <a:ahLst/>
              <a:cxnLst/>
              <a:rect l="l" t="t" r="r" b="b"/>
              <a:pathLst>
                <a:path w="666750" h="8889">
                  <a:moveTo>
                    <a:pt x="666288" y="0"/>
                  </a:moveTo>
                  <a:lnTo>
                    <a:pt x="0" y="0"/>
                  </a:lnTo>
                  <a:lnTo>
                    <a:pt x="2309" y="2539"/>
                  </a:lnTo>
                  <a:lnTo>
                    <a:pt x="8659" y="8889"/>
                  </a:lnTo>
                  <a:lnTo>
                    <a:pt x="657629" y="8889"/>
                  </a:lnTo>
                  <a:lnTo>
                    <a:pt x="663979" y="2539"/>
                  </a:lnTo>
                  <a:lnTo>
                    <a:pt x="666288" y="0"/>
                  </a:lnTo>
                  <a:close/>
                </a:path>
              </a:pathLst>
            </a:custGeom>
            <a:solidFill>
              <a:srgbClr val="01AB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" name="object 427"/>
            <p:cNvSpPr/>
            <p:nvPr/>
          </p:nvSpPr>
          <p:spPr>
            <a:xfrm>
              <a:off x="7504430" y="1967229"/>
              <a:ext cx="651510" cy="8890"/>
            </a:xfrm>
            <a:custGeom>
              <a:avLst/>
              <a:gdLst/>
              <a:ahLst/>
              <a:cxnLst/>
              <a:rect l="l" t="t" r="r" b="b"/>
              <a:pathLst>
                <a:path w="651509" h="8889">
                  <a:moveTo>
                    <a:pt x="651510" y="0"/>
                  </a:moveTo>
                  <a:lnTo>
                    <a:pt x="0" y="0"/>
                  </a:lnTo>
                  <a:lnTo>
                    <a:pt x="8890" y="8890"/>
                  </a:lnTo>
                  <a:lnTo>
                    <a:pt x="642620" y="8890"/>
                  </a:lnTo>
                  <a:lnTo>
                    <a:pt x="651510" y="0"/>
                  </a:lnTo>
                  <a:close/>
                </a:path>
              </a:pathLst>
            </a:custGeom>
            <a:solidFill>
              <a:srgbClr val="01AE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" name="object 428"/>
            <p:cNvSpPr/>
            <p:nvPr/>
          </p:nvSpPr>
          <p:spPr>
            <a:xfrm>
              <a:off x="7512050" y="1974850"/>
              <a:ext cx="636270" cy="7620"/>
            </a:xfrm>
            <a:custGeom>
              <a:avLst/>
              <a:gdLst/>
              <a:ahLst/>
              <a:cxnLst/>
              <a:rect l="l" t="t" r="r" b="b"/>
              <a:pathLst>
                <a:path w="636270" h="7619">
                  <a:moveTo>
                    <a:pt x="636270" y="0"/>
                  </a:moveTo>
                  <a:lnTo>
                    <a:pt x="0" y="0"/>
                  </a:lnTo>
                  <a:lnTo>
                    <a:pt x="1270" y="1270"/>
                  </a:lnTo>
                  <a:lnTo>
                    <a:pt x="10159" y="7620"/>
                  </a:lnTo>
                  <a:lnTo>
                    <a:pt x="626109" y="7620"/>
                  </a:lnTo>
                  <a:lnTo>
                    <a:pt x="635000" y="1270"/>
                  </a:lnTo>
                  <a:lnTo>
                    <a:pt x="636270" y="0"/>
                  </a:lnTo>
                  <a:close/>
                </a:path>
              </a:pathLst>
            </a:custGeom>
            <a:solidFill>
              <a:srgbClr val="01B1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" name="object 429"/>
            <p:cNvSpPr/>
            <p:nvPr/>
          </p:nvSpPr>
          <p:spPr>
            <a:xfrm>
              <a:off x="7522209" y="1982469"/>
              <a:ext cx="615950" cy="7620"/>
            </a:xfrm>
            <a:custGeom>
              <a:avLst/>
              <a:gdLst/>
              <a:ahLst/>
              <a:cxnLst/>
              <a:rect l="l" t="t" r="r" b="b"/>
              <a:pathLst>
                <a:path w="615950" h="7619">
                  <a:moveTo>
                    <a:pt x="615950" y="0"/>
                  </a:moveTo>
                  <a:lnTo>
                    <a:pt x="0" y="0"/>
                  </a:lnTo>
                  <a:lnTo>
                    <a:pt x="8890" y="6350"/>
                  </a:lnTo>
                  <a:lnTo>
                    <a:pt x="11147" y="7619"/>
                  </a:lnTo>
                  <a:lnTo>
                    <a:pt x="604802" y="7619"/>
                  </a:lnTo>
                  <a:lnTo>
                    <a:pt x="607060" y="6350"/>
                  </a:lnTo>
                  <a:lnTo>
                    <a:pt x="615950" y="0"/>
                  </a:lnTo>
                  <a:close/>
                </a:path>
              </a:pathLst>
            </a:custGeom>
            <a:solidFill>
              <a:srgbClr val="01B4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" name="object 430"/>
            <p:cNvSpPr/>
            <p:nvPr/>
          </p:nvSpPr>
          <p:spPr>
            <a:xfrm>
              <a:off x="7531100" y="1988819"/>
              <a:ext cx="598170" cy="8890"/>
            </a:xfrm>
            <a:custGeom>
              <a:avLst/>
              <a:gdLst/>
              <a:ahLst/>
              <a:cxnLst/>
              <a:rect l="l" t="t" r="r" b="b"/>
              <a:pathLst>
                <a:path w="598170" h="8889">
                  <a:moveTo>
                    <a:pt x="598170" y="0"/>
                  </a:moveTo>
                  <a:lnTo>
                    <a:pt x="0" y="0"/>
                  </a:lnTo>
                  <a:lnTo>
                    <a:pt x="15804" y="8889"/>
                  </a:lnTo>
                  <a:lnTo>
                    <a:pt x="582365" y="8889"/>
                  </a:lnTo>
                  <a:lnTo>
                    <a:pt x="598170" y="0"/>
                  </a:lnTo>
                  <a:close/>
                </a:path>
              </a:pathLst>
            </a:custGeom>
            <a:solidFill>
              <a:srgbClr val="01B7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" name="object 431"/>
            <p:cNvSpPr/>
            <p:nvPr/>
          </p:nvSpPr>
          <p:spPr>
            <a:xfrm>
              <a:off x="7544646" y="1996439"/>
              <a:ext cx="571500" cy="8890"/>
            </a:xfrm>
            <a:custGeom>
              <a:avLst/>
              <a:gdLst/>
              <a:ahLst/>
              <a:cxnLst/>
              <a:rect l="l" t="t" r="r" b="b"/>
              <a:pathLst>
                <a:path w="571500" h="8889">
                  <a:moveTo>
                    <a:pt x="571076" y="0"/>
                  </a:moveTo>
                  <a:lnTo>
                    <a:pt x="0" y="0"/>
                  </a:lnTo>
                  <a:lnTo>
                    <a:pt x="6773" y="3810"/>
                  </a:lnTo>
                  <a:lnTo>
                    <a:pt x="16933" y="8889"/>
                  </a:lnTo>
                  <a:lnTo>
                    <a:pt x="554143" y="8889"/>
                  </a:lnTo>
                  <a:lnTo>
                    <a:pt x="564303" y="3810"/>
                  </a:lnTo>
                  <a:lnTo>
                    <a:pt x="571076" y="0"/>
                  </a:lnTo>
                  <a:close/>
                </a:path>
              </a:pathLst>
            </a:custGeom>
            <a:solidFill>
              <a:srgbClr val="01B9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" name="object 432"/>
            <p:cNvSpPr/>
            <p:nvPr/>
          </p:nvSpPr>
          <p:spPr>
            <a:xfrm>
              <a:off x="7559040" y="2004059"/>
              <a:ext cx="542290" cy="7620"/>
            </a:xfrm>
            <a:custGeom>
              <a:avLst/>
              <a:gdLst/>
              <a:ahLst/>
              <a:cxnLst/>
              <a:rect l="l" t="t" r="r" b="b"/>
              <a:pathLst>
                <a:path w="542290" h="7619">
                  <a:moveTo>
                    <a:pt x="542289" y="0"/>
                  </a:moveTo>
                  <a:lnTo>
                    <a:pt x="0" y="0"/>
                  </a:lnTo>
                  <a:lnTo>
                    <a:pt x="15239" y="7619"/>
                  </a:lnTo>
                  <a:lnTo>
                    <a:pt x="527050" y="7619"/>
                  </a:lnTo>
                  <a:lnTo>
                    <a:pt x="542289" y="0"/>
                  </a:lnTo>
                  <a:close/>
                </a:path>
              </a:pathLst>
            </a:custGeom>
            <a:solidFill>
              <a:srgbClr val="01BC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" name="object 433"/>
            <p:cNvSpPr/>
            <p:nvPr/>
          </p:nvSpPr>
          <p:spPr>
            <a:xfrm>
              <a:off x="7574280" y="2011679"/>
              <a:ext cx="511809" cy="7620"/>
            </a:xfrm>
            <a:custGeom>
              <a:avLst/>
              <a:gdLst/>
              <a:ahLst/>
              <a:cxnLst/>
              <a:rect l="l" t="t" r="r" b="b"/>
              <a:pathLst>
                <a:path w="511809" h="7619">
                  <a:moveTo>
                    <a:pt x="511810" y="0"/>
                  </a:moveTo>
                  <a:lnTo>
                    <a:pt x="0" y="0"/>
                  </a:lnTo>
                  <a:lnTo>
                    <a:pt x="25400" y="7620"/>
                  </a:lnTo>
                  <a:lnTo>
                    <a:pt x="486410" y="7620"/>
                  </a:lnTo>
                  <a:lnTo>
                    <a:pt x="511810" y="0"/>
                  </a:lnTo>
                  <a:close/>
                </a:path>
              </a:pathLst>
            </a:custGeom>
            <a:solidFill>
              <a:srgbClr val="01BF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" name="object 434"/>
            <p:cNvSpPr/>
            <p:nvPr/>
          </p:nvSpPr>
          <p:spPr>
            <a:xfrm>
              <a:off x="7595446" y="2018029"/>
              <a:ext cx="469900" cy="8890"/>
            </a:xfrm>
            <a:custGeom>
              <a:avLst/>
              <a:gdLst/>
              <a:ahLst/>
              <a:cxnLst/>
              <a:rect l="l" t="t" r="r" b="b"/>
              <a:pathLst>
                <a:path w="469900" h="8889">
                  <a:moveTo>
                    <a:pt x="469476" y="0"/>
                  </a:moveTo>
                  <a:lnTo>
                    <a:pt x="0" y="0"/>
                  </a:lnTo>
                  <a:lnTo>
                    <a:pt x="4233" y="1270"/>
                  </a:lnTo>
                  <a:lnTo>
                    <a:pt x="25188" y="8890"/>
                  </a:lnTo>
                  <a:lnTo>
                    <a:pt x="444288" y="8890"/>
                  </a:lnTo>
                  <a:lnTo>
                    <a:pt x="465243" y="1270"/>
                  </a:lnTo>
                  <a:lnTo>
                    <a:pt x="469476" y="0"/>
                  </a:lnTo>
                  <a:close/>
                </a:path>
              </a:pathLst>
            </a:custGeom>
            <a:solidFill>
              <a:srgbClr val="01C2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" name="object 435"/>
            <p:cNvSpPr/>
            <p:nvPr/>
          </p:nvSpPr>
          <p:spPr>
            <a:xfrm>
              <a:off x="7617142" y="2025650"/>
              <a:ext cx="426084" cy="8890"/>
            </a:xfrm>
            <a:custGeom>
              <a:avLst/>
              <a:gdLst/>
              <a:ahLst/>
              <a:cxnLst/>
              <a:rect l="l" t="t" r="r" b="b"/>
              <a:pathLst>
                <a:path w="426084" h="8889">
                  <a:moveTo>
                    <a:pt x="426085" y="0"/>
                  </a:moveTo>
                  <a:lnTo>
                    <a:pt x="0" y="0"/>
                  </a:lnTo>
                  <a:lnTo>
                    <a:pt x="10477" y="3810"/>
                  </a:lnTo>
                  <a:lnTo>
                    <a:pt x="30797" y="8889"/>
                  </a:lnTo>
                  <a:lnTo>
                    <a:pt x="396134" y="8889"/>
                  </a:lnTo>
                  <a:lnTo>
                    <a:pt x="415607" y="3810"/>
                  </a:lnTo>
                  <a:lnTo>
                    <a:pt x="426085" y="0"/>
                  </a:lnTo>
                  <a:close/>
                </a:path>
              </a:pathLst>
            </a:custGeom>
            <a:solidFill>
              <a:srgbClr val="01C5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" name="object 436"/>
            <p:cNvSpPr/>
            <p:nvPr/>
          </p:nvSpPr>
          <p:spPr>
            <a:xfrm>
              <a:off x="7642859" y="2033269"/>
              <a:ext cx="375285" cy="7620"/>
            </a:xfrm>
            <a:custGeom>
              <a:avLst/>
              <a:gdLst/>
              <a:ahLst/>
              <a:cxnLst/>
              <a:rect l="l" t="t" r="r" b="b"/>
              <a:pathLst>
                <a:path w="375284" h="7619">
                  <a:moveTo>
                    <a:pt x="375284" y="0"/>
                  </a:moveTo>
                  <a:lnTo>
                    <a:pt x="0" y="0"/>
                  </a:lnTo>
                  <a:lnTo>
                    <a:pt x="15239" y="3809"/>
                  </a:lnTo>
                  <a:lnTo>
                    <a:pt x="33527" y="7619"/>
                  </a:lnTo>
                  <a:lnTo>
                    <a:pt x="341629" y="7619"/>
                  </a:lnTo>
                  <a:lnTo>
                    <a:pt x="360679" y="3809"/>
                  </a:lnTo>
                  <a:lnTo>
                    <a:pt x="375284" y="0"/>
                  </a:lnTo>
                  <a:close/>
                </a:path>
              </a:pathLst>
            </a:custGeom>
            <a:solidFill>
              <a:srgbClr val="01C7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" name="object 437"/>
            <p:cNvSpPr/>
            <p:nvPr/>
          </p:nvSpPr>
          <p:spPr>
            <a:xfrm>
              <a:off x="7676388" y="2040889"/>
              <a:ext cx="308610" cy="7620"/>
            </a:xfrm>
            <a:custGeom>
              <a:avLst/>
              <a:gdLst/>
              <a:ahLst/>
              <a:cxnLst/>
              <a:rect l="l" t="t" r="r" b="b"/>
              <a:pathLst>
                <a:path w="308609" h="7619">
                  <a:moveTo>
                    <a:pt x="308101" y="0"/>
                  </a:moveTo>
                  <a:lnTo>
                    <a:pt x="0" y="0"/>
                  </a:lnTo>
                  <a:lnTo>
                    <a:pt x="12191" y="2539"/>
                  </a:lnTo>
                  <a:lnTo>
                    <a:pt x="50654" y="7620"/>
                  </a:lnTo>
                  <a:lnTo>
                    <a:pt x="256939" y="7620"/>
                  </a:lnTo>
                  <a:lnTo>
                    <a:pt x="295401" y="2539"/>
                  </a:lnTo>
                  <a:lnTo>
                    <a:pt x="308101" y="0"/>
                  </a:lnTo>
                  <a:close/>
                </a:path>
              </a:pathLst>
            </a:custGeom>
            <a:solidFill>
              <a:srgbClr val="01CA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" name="object 438"/>
            <p:cNvSpPr/>
            <p:nvPr/>
          </p:nvSpPr>
          <p:spPr>
            <a:xfrm>
              <a:off x="7736650" y="2047239"/>
              <a:ext cx="187325" cy="7620"/>
            </a:xfrm>
            <a:custGeom>
              <a:avLst/>
              <a:gdLst/>
              <a:ahLst/>
              <a:cxnLst/>
              <a:rect l="l" t="t" r="r" b="b"/>
              <a:pathLst>
                <a:path w="187325" h="7619">
                  <a:moveTo>
                    <a:pt x="187058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56057" y="5080"/>
                  </a:lnTo>
                  <a:lnTo>
                    <a:pt x="56057" y="7620"/>
                  </a:lnTo>
                  <a:lnTo>
                    <a:pt x="130365" y="7620"/>
                  </a:lnTo>
                  <a:lnTo>
                    <a:pt x="130365" y="5080"/>
                  </a:lnTo>
                  <a:lnTo>
                    <a:pt x="187058" y="5080"/>
                  </a:lnTo>
                  <a:lnTo>
                    <a:pt x="187058" y="0"/>
                  </a:lnTo>
                  <a:close/>
                </a:path>
              </a:pathLst>
            </a:custGeom>
            <a:solidFill>
              <a:srgbClr val="01CD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" name="object 439"/>
            <p:cNvSpPr/>
            <p:nvPr/>
          </p:nvSpPr>
          <p:spPr>
            <a:xfrm>
              <a:off x="7472680" y="1750059"/>
              <a:ext cx="717550" cy="304800"/>
            </a:xfrm>
            <a:custGeom>
              <a:avLst/>
              <a:gdLst/>
              <a:ahLst/>
              <a:cxnLst/>
              <a:rect l="l" t="t" r="r" b="b"/>
              <a:pathLst>
                <a:path w="717550" h="304800">
                  <a:moveTo>
                    <a:pt x="358140" y="0"/>
                  </a:moveTo>
                  <a:lnTo>
                    <a:pt x="423939" y="2383"/>
                  </a:lnTo>
                  <a:lnTo>
                    <a:pt x="485286" y="9281"/>
                  </a:lnTo>
                  <a:lnTo>
                    <a:pt x="541302" y="20319"/>
                  </a:lnTo>
                  <a:lnTo>
                    <a:pt x="591109" y="35120"/>
                  </a:lnTo>
                  <a:lnTo>
                    <a:pt x="633829" y="53308"/>
                  </a:lnTo>
                  <a:lnTo>
                    <a:pt x="668584" y="74506"/>
                  </a:lnTo>
                  <a:lnTo>
                    <a:pt x="710687" y="124428"/>
                  </a:lnTo>
                  <a:lnTo>
                    <a:pt x="716279" y="152400"/>
                  </a:lnTo>
                  <a:lnTo>
                    <a:pt x="710687" y="180327"/>
                  </a:lnTo>
                  <a:lnTo>
                    <a:pt x="668584" y="229964"/>
                  </a:lnTo>
                  <a:lnTo>
                    <a:pt x="633829" y="250961"/>
                  </a:lnTo>
                  <a:lnTo>
                    <a:pt x="591109" y="268938"/>
                  </a:lnTo>
                  <a:lnTo>
                    <a:pt x="541302" y="283539"/>
                  </a:lnTo>
                  <a:lnTo>
                    <a:pt x="485286" y="294408"/>
                  </a:lnTo>
                  <a:lnTo>
                    <a:pt x="423939" y="301190"/>
                  </a:lnTo>
                  <a:lnTo>
                    <a:pt x="358140" y="303529"/>
                  </a:lnTo>
                  <a:lnTo>
                    <a:pt x="292340" y="301190"/>
                  </a:lnTo>
                  <a:lnTo>
                    <a:pt x="230993" y="294408"/>
                  </a:lnTo>
                  <a:lnTo>
                    <a:pt x="174977" y="283539"/>
                  </a:lnTo>
                  <a:lnTo>
                    <a:pt x="125170" y="268938"/>
                  </a:lnTo>
                  <a:lnTo>
                    <a:pt x="82450" y="250961"/>
                  </a:lnTo>
                  <a:lnTo>
                    <a:pt x="47695" y="229964"/>
                  </a:lnTo>
                  <a:lnTo>
                    <a:pt x="5592" y="180327"/>
                  </a:lnTo>
                  <a:lnTo>
                    <a:pt x="0" y="152400"/>
                  </a:lnTo>
                  <a:lnTo>
                    <a:pt x="5592" y="124428"/>
                  </a:lnTo>
                  <a:lnTo>
                    <a:pt x="47695" y="74506"/>
                  </a:lnTo>
                  <a:lnTo>
                    <a:pt x="82450" y="53308"/>
                  </a:lnTo>
                  <a:lnTo>
                    <a:pt x="125170" y="35120"/>
                  </a:lnTo>
                  <a:lnTo>
                    <a:pt x="174977" y="20319"/>
                  </a:lnTo>
                  <a:lnTo>
                    <a:pt x="230993" y="9281"/>
                  </a:lnTo>
                  <a:lnTo>
                    <a:pt x="292340" y="2383"/>
                  </a:lnTo>
                  <a:lnTo>
                    <a:pt x="358140" y="0"/>
                  </a:lnTo>
                  <a:close/>
                </a:path>
                <a:path w="717550" h="304800">
                  <a:moveTo>
                    <a:pt x="0" y="0"/>
                  </a:moveTo>
                  <a:lnTo>
                    <a:pt x="0" y="0"/>
                  </a:lnTo>
                </a:path>
                <a:path w="717550" h="304800">
                  <a:moveTo>
                    <a:pt x="717550" y="304800"/>
                  </a:moveTo>
                  <a:lnTo>
                    <a:pt x="717550" y="3048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" name="object 440"/>
            <p:cNvSpPr/>
            <p:nvPr/>
          </p:nvSpPr>
          <p:spPr>
            <a:xfrm>
              <a:off x="8177530" y="2945130"/>
              <a:ext cx="215900" cy="6350"/>
            </a:xfrm>
            <a:custGeom>
              <a:avLst/>
              <a:gdLst/>
              <a:ahLst/>
              <a:cxnLst/>
              <a:rect l="l" t="t" r="r" b="b"/>
              <a:pathLst>
                <a:path w="215900" h="6350">
                  <a:moveTo>
                    <a:pt x="107949" y="0"/>
                  </a:moveTo>
                  <a:lnTo>
                    <a:pt x="34289" y="1270"/>
                  </a:lnTo>
                  <a:lnTo>
                    <a:pt x="0" y="6350"/>
                  </a:lnTo>
                  <a:lnTo>
                    <a:pt x="215899" y="6350"/>
                  </a:lnTo>
                  <a:lnTo>
                    <a:pt x="181609" y="1270"/>
                  </a:lnTo>
                  <a:lnTo>
                    <a:pt x="107949" y="0"/>
                  </a:lnTo>
                  <a:close/>
                </a:path>
              </a:pathLst>
            </a:custGeom>
            <a:solidFill>
              <a:srgbClr val="005B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" name="object 441"/>
            <p:cNvSpPr/>
            <p:nvPr/>
          </p:nvSpPr>
          <p:spPr>
            <a:xfrm>
              <a:off x="8131047" y="2951480"/>
              <a:ext cx="309245" cy="7620"/>
            </a:xfrm>
            <a:custGeom>
              <a:avLst/>
              <a:gdLst/>
              <a:ahLst/>
              <a:cxnLst/>
              <a:rect l="l" t="t" r="r" b="b"/>
              <a:pathLst>
                <a:path w="309245" h="7619">
                  <a:moveTo>
                    <a:pt x="262381" y="0"/>
                  </a:moveTo>
                  <a:lnTo>
                    <a:pt x="46482" y="0"/>
                  </a:lnTo>
                  <a:lnTo>
                    <a:pt x="12192" y="5080"/>
                  </a:lnTo>
                  <a:lnTo>
                    <a:pt x="0" y="7620"/>
                  </a:lnTo>
                  <a:lnTo>
                    <a:pt x="308863" y="7620"/>
                  </a:lnTo>
                  <a:lnTo>
                    <a:pt x="296672" y="5080"/>
                  </a:lnTo>
                  <a:lnTo>
                    <a:pt x="262381" y="0"/>
                  </a:lnTo>
                  <a:close/>
                </a:path>
              </a:pathLst>
            </a:custGeom>
            <a:solidFill>
              <a:srgbClr val="005D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" name="object 442"/>
            <p:cNvSpPr/>
            <p:nvPr/>
          </p:nvSpPr>
          <p:spPr>
            <a:xfrm>
              <a:off x="8102600" y="2957830"/>
              <a:ext cx="365760" cy="7620"/>
            </a:xfrm>
            <a:custGeom>
              <a:avLst/>
              <a:gdLst/>
              <a:ahLst/>
              <a:cxnLst/>
              <a:rect l="l" t="t" r="r" b="b"/>
              <a:pathLst>
                <a:path w="365759" h="7619">
                  <a:moveTo>
                    <a:pt x="331215" y="0"/>
                  </a:moveTo>
                  <a:lnTo>
                    <a:pt x="34544" y="0"/>
                  </a:lnTo>
                  <a:lnTo>
                    <a:pt x="10159" y="5080"/>
                  </a:lnTo>
                  <a:lnTo>
                    <a:pt x="0" y="7620"/>
                  </a:lnTo>
                  <a:lnTo>
                    <a:pt x="365759" y="7620"/>
                  </a:lnTo>
                  <a:lnTo>
                    <a:pt x="355600" y="5080"/>
                  </a:lnTo>
                  <a:lnTo>
                    <a:pt x="331215" y="0"/>
                  </a:lnTo>
                  <a:close/>
                </a:path>
              </a:pathLst>
            </a:custGeom>
            <a:solidFill>
              <a:srgbClr val="0060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" name="object 443"/>
            <p:cNvSpPr/>
            <p:nvPr/>
          </p:nvSpPr>
          <p:spPr>
            <a:xfrm>
              <a:off x="8074659" y="2965450"/>
              <a:ext cx="421640" cy="7620"/>
            </a:xfrm>
            <a:custGeom>
              <a:avLst/>
              <a:gdLst/>
              <a:ahLst/>
              <a:cxnLst/>
              <a:rect l="l" t="t" r="r" b="b"/>
              <a:pathLst>
                <a:path w="421640" h="7619">
                  <a:moveTo>
                    <a:pt x="393700" y="0"/>
                  </a:moveTo>
                  <a:lnTo>
                    <a:pt x="27940" y="0"/>
                  </a:lnTo>
                  <a:lnTo>
                    <a:pt x="7620" y="5079"/>
                  </a:lnTo>
                  <a:lnTo>
                    <a:pt x="0" y="7620"/>
                  </a:lnTo>
                  <a:lnTo>
                    <a:pt x="421640" y="7620"/>
                  </a:lnTo>
                  <a:lnTo>
                    <a:pt x="414020" y="5079"/>
                  </a:lnTo>
                  <a:lnTo>
                    <a:pt x="393700" y="0"/>
                  </a:lnTo>
                  <a:close/>
                </a:path>
              </a:pathLst>
            </a:custGeom>
            <a:solidFill>
              <a:srgbClr val="0063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" name="object 444"/>
            <p:cNvSpPr/>
            <p:nvPr/>
          </p:nvSpPr>
          <p:spPr>
            <a:xfrm>
              <a:off x="8052434" y="2973069"/>
              <a:ext cx="466090" cy="7620"/>
            </a:xfrm>
            <a:custGeom>
              <a:avLst/>
              <a:gdLst/>
              <a:ahLst/>
              <a:cxnLst/>
              <a:rect l="l" t="t" r="r" b="b"/>
              <a:pathLst>
                <a:path w="466090" h="7619">
                  <a:moveTo>
                    <a:pt x="443865" y="0"/>
                  </a:moveTo>
                  <a:lnTo>
                    <a:pt x="22224" y="0"/>
                  </a:lnTo>
                  <a:lnTo>
                    <a:pt x="3174" y="6350"/>
                  </a:lnTo>
                  <a:lnTo>
                    <a:pt x="0" y="7619"/>
                  </a:lnTo>
                  <a:lnTo>
                    <a:pt x="466089" y="7619"/>
                  </a:lnTo>
                  <a:lnTo>
                    <a:pt x="462914" y="6350"/>
                  </a:lnTo>
                  <a:lnTo>
                    <a:pt x="443865" y="0"/>
                  </a:lnTo>
                  <a:close/>
                </a:path>
              </a:pathLst>
            </a:custGeom>
            <a:solidFill>
              <a:srgbClr val="0066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" name="object 445"/>
            <p:cNvSpPr/>
            <p:nvPr/>
          </p:nvSpPr>
          <p:spPr>
            <a:xfrm>
              <a:off x="8033384" y="2980689"/>
              <a:ext cx="504190" cy="7620"/>
            </a:xfrm>
            <a:custGeom>
              <a:avLst/>
              <a:gdLst/>
              <a:ahLst/>
              <a:cxnLst/>
              <a:rect l="l" t="t" r="r" b="b"/>
              <a:pathLst>
                <a:path w="504190" h="7619">
                  <a:moveTo>
                    <a:pt x="485140" y="0"/>
                  </a:moveTo>
                  <a:lnTo>
                    <a:pt x="19050" y="0"/>
                  </a:lnTo>
                  <a:lnTo>
                    <a:pt x="0" y="7620"/>
                  </a:lnTo>
                  <a:lnTo>
                    <a:pt x="504190" y="7620"/>
                  </a:lnTo>
                  <a:lnTo>
                    <a:pt x="485140" y="0"/>
                  </a:lnTo>
                  <a:close/>
                </a:path>
              </a:pathLst>
            </a:custGeom>
            <a:solidFill>
              <a:srgbClr val="0068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" name="object 446"/>
            <p:cNvSpPr/>
            <p:nvPr/>
          </p:nvSpPr>
          <p:spPr>
            <a:xfrm>
              <a:off x="8018780" y="2987039"/>
              <a:ext cx="533400" cy="7620"/>
            </a:xfrm>
            <a:custGeom>
              <a:avLst/>
              <a:gdLst/>
              <a:ahLst/>
              <a:cxnLst/>
              <a:rect l="l" t="t" r="r" b="b"/>
              <a:pathLst>
                <a:path w="533400" h="7619">
                  <a:moveTo>
                    <a:pt x="515620" y="0"/>
                  </a:moveTo>
                  <a:lnTo>
                    <a:pt x="17780" y="0"/>
                  </a:lnTo>
                  <a:lnTo>
                    <a:pt x="11430" y="2539"/>
                  </a:lnTo>
                  <a:lnTo>
                    <a:pt x="0" y="7620"/>
                  </a:lnTo>
                  <a:lnTo>
                    <a:pt x="533400" y="7620"/>
                  </a:lnTo>
                  <a:lnTo>
                    <a:pt x="521970" y="2539"/>
                  </a:lnTo>
                  <a:lnTo>
                    <a:pt x="515620" y="0"/>
                  </a:lnTo>
                  <a:close/>
                </a:path>
              </a:pathLst>
            </a:custGeom>
            <a:solidFill>
              <a:srgbClr val="006B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" name="object 447"/>
            <p:cNvSpPr/>
            <p:nvPr/>
          </p:nvSpPr>
          <p:spPr>
            <a:xfrm>
              <a:off x="8002587" y="2994659"/>
              <a:ext cx="566420" cy="7620"/>
            </a:xfrm>
            <a:custGeom>
              <a:avLst/>
              <a:gdLst/>
              <a:ahLst/>
              <a:cxnLst/>
              <a:rect l="l" t="t" r="r" b="b"/>
              <a:pathLst>
                <a:path w="566420" h="7619">
                  <a:moveTo>
                    <a:pt x="549592" y="0"/>
                  </a:moveTo>
                  <a:lnTo>
                    <a:pt x="16192" y="0"/>
                  </a:lnTo>
                  <a:lnTo>
                    <a:pt x="4762" y="5079"/>
                  </a:lnTo>
                  <a:lnTo>
                    <a:pt x="0" y="7619"/>
                  </a:lnTo>
                  <a:lnTo>
                    <a:pt x="566419" y="7619"/>
                  </a:lnTo>
                  <a:lnTo>
                    <a:pt x="561022" y="5079"/>
                  </a:lnTo>
                  <a:lnTo>
                    <a:pt x="549592" y="0"/>
                  </a:lnTo>
                  <a:close/>
                </a:path>
              </a:pathLst>
            </a:custGeom>
            <a:solidFill>
              <a:srgbClr val="006E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" name="object 448"/>
            <p:cNvSpPr/>
            <p:nvPr/>
          </p:nvSpPr>
          <p:spPr>
            <a:xfrm>
              <a:off x="7988300" y="3002280"/>
              <a:ext cx="596900" cy="7620"/>
            </a:xfrm>
            <a:custGeom>
              <a:avLst/>
              <a:gdLst/>
              <a:ahLst/>
              <a:cxnLst/>
              <a:rect l="l" t="t" r="r" b="b"/>
              <a:pathLst>
                <a:path w="596900" h="7619">
                  <a:moveTo>
                    <a:pt x="580707" y="0"/>
                  </a:moveTo>
                  <a:lnTo>
                    <a:pt x="14287" y="0"/>
                  </a:lnTo>
                  <a:lnTo>
                    <a:pt x="0" y="7620"/>
                  </a:lnTo>
                  <a:lnTo>
                    <a:pt x="596900" y="7620"/>
                  </a:lnTo>
                  <a:lnTo>
                    <a:pt x="580707" y="0"/>
                  </a:lnTo>
                  <a:close/>
                </a:path>
              </a:pathLst>
            </a:custGeom>
            <a:solidFill>
              <a:srgbClr val="0071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" name="object 449"/>
            <p:cNvSpPr/>
            <p:nvPr/>
          </p:nvSpPr>
          <p:spPr>
            <a:xfrm>
              <a:off x="7976869" y="3008630"/>
              <a:ext cx="618490" cy="8890"/>
            </a:xfrm>
            <a:custGeom>
              <a:avLst/>
              <a:gdLst/>
              <a:ahLst/>
              <a:cxnLst/>
              <a:rect l="l" t="t" r="r" b="b"/>
              <a:pathLst>
                <a:path w="618490" h="8889">
                  <a:moveTo>
                    <a:pt x="605631" y="0"/>
                  </a:moveTo>
                  <a:lnTo>
                    <a:pt x="13811" y="0"/>
                  </a:lnTo>
                  <a:lnTo>
                    <a:pt x="11430" y="1270"/>
                  </a:lnTo>
                  <a:lnTo>
                    <a:pt x="0" y="8890"/>
                  </a:lnTo>
                  <a:lnTo>
                    <a:pt x="618236" y="8890"/>
                  </a:lnTo>
                  <a:lnTo>
                    <a:pt x="608330" y="1270"/>
                  </a:lnTo>
                  <a:lnTo>
                    <a:pt x="605631" y="0"/>
                  </a:lnTo>
                  <a:close/>
                </a:path>
              </a:pathLst>
            </a:custGeom>
            <a:solidFill>
              <a:srgbClr val="0074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" name="object 450"/>
            <p:cNvSpPr/>
            <p:nvPr/>
          </p:nvSpPr>
          <p:spPr>
            <a:xfrm>
              <a:off x="7966709" y="3016250"/>
              <a:ext cx="637540" cy="8890"/>
            </a:xfrm>
            <a:custGeom>
              <a:avLst/>
              <a:gdLst/>
              <a:ahLst/>
              <a:cxnLst/>
              <a:rect l="l" t="t" r="r" b="b"/>
              <a:pathLst>
                <a:path w="637540" h="8889">
                  <a:moveTo>
                    <a:pt x="626745" y="0"/>
                  </a:moveTo>
                  <a:lnTo>
                    <a:pt x="12065" y="0"/>
                  </a:lnTo>
                  <a:lnTo>
                    <a:pt x="2540" y="6350"/>
                  </a:lnTo>
                  <a:lnTo>
                    <a:pt x="0" y="8889"/>
                  </a:lnTo>
                  <a:lnTo>
                    <a:pt x="637540" y="8889"/>
                  </a:lnTo>
                  <a:lnTo>
                    <a:pt x="635000" y="6350"/>
                  </a:lnTo>
                  <a:lnTo>
                    <a:pt x="626745" y="0"/>
                  </a:lnTo>
                  <a:close/>
                </a:path>
              </a:pathLst>
            </a:custGeom>
            <a:solidFill>
              <a:srgbClr val="0076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" name="object 451"/>
            <p:cNvSpPr/>
            <p:nvPr/>
          </p:nvSpPr>
          <p:spPr>
            <a:xfrm>
              <a:off x="7960359" y="3023869"/>
              <a:ext cx="650240" cy="7620"/>
            </a:xfrm>
            <a:custGeom>
              <a:avLst/>
              <a:gdLst/>
              <a:ahLst/>
              <a:cxnLst/>
              <a:rect l="l" t="t" r="r" b="b"/>
              <a:pathLst>
                <a:path w="650240" h="7619">
                  <a:moveTo>
                    <a:pt x="642620" y="0"/>
                  </a:moveTo>
                  <a:lnTo>
                    <a:pt x="7620" y="0"/>
                  </a:lnTo>
                  <a:lnTo>
                    <a:pt x="0" y="7619"/>
                  </a:lnTo>
                  <a:lnTo>
                    <a:pt x="650240" y="7619"/>
                  </a:lnTo>
                  <a:lnTo>
                    <a:pt x="642620" y="0"/>
                  </a:lnTo>
                  <a:close/>
                </a:path>
              </a:pathLst>
            </a:custGeom>
            <a:solidFill>
              <a:srgbClr val="0079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" name="object 452"/>
            <p:cNvSpPr/>
            <p:nvPr/>
          </p:nvSpPr>
          <p:spPr>
            <a:xfrm>
              <a:off x="7952971" y="3031489"/>
              <a:ext cx="665480" cy="7620"/>
            </a:xfrm>
            <a:custGeom>
              <a:avLst/>
              <a:gdLst/>
              <a:ahLst/>
              <a:cxnLst/>
              <a:rect l="l" t="t" r="r" b="b"/>
              <a:pathLst>
                <a:path w="665479" h="7619">
                  <a:moveTo>
                    <a:pt x="657629" y="0"/>
                  </a:moveTo>
                  <a:lnTo>
                    <a:pt x="7389" y="0"/>
                  </a:lnTo>
                  <a:lnTo>
                    <a:pt x="1039" y="6350"/>
                  </a:lnTo>
                  <a:lnTo>
                    <a:pt x="0" y="7620"/>
                  </a:lnTo>
                  <a:lnTo>
                    <a:pt x="665018" y="7620"/>
                  </a:lnTo>
                  <a:lnTo>
                    <a:pt x="663979" y="6350"/>
                  </a:lnTo>
                  <a:lnTo>
                    <a:pt x="657629" y="0"/>
                  </a:lnTo>
                  <a:close/>
                </a:path>
              </a:pathLst>
            </a:custGeom>
            <a:solidFill>
              <a:srgbClr val="007C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" name="object 453"/>
            <p:cNvSpPr/>
            <p:nvPr/>
          </p:nvSpPr>
          <p:spPr>
            <a:xfrm>
              <a:off x="7946736" y="3037839"/>
              <a:ext cx="677545" cy="8890"/>
            </a:xfrm>
            <a:custGeom>
              <a:avLst/>
              <a:gdLst/>
              <a:ahLst/>
              <a:cxnLst/>
              <a:rect l="l" t="t" r="r" b="b"/>
              <a:pathLst>
                <a:path w="677545" h="8889">
                  <a:moveTo>
                    <a:pt x="670213" y="0"/>
                  </a:moveTo>
                  <a:lnTo>
                    <a:pt x="7273" y="0"/>
                  </a:lnTo>
                  <a:lnTo>
                    <a:pt x="0" y="8889"/>
                  </a:lnTo>
                  <a:lnTo>
                    <a:pt x="677487" y="8889"/>
                  </a:lnTo>
                  <a:lnTo>
                    <a:pt x="670213" y="0"/>
                  </a:lnTo>
                  <a:close/>
                </a:path>
              </a:pathLst>
            </a:custGeom>
            <a:solidFill>
              <a:srgbClr val="007F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" name="object 454"/>
            <p:cNvSpPr/>
            <p:nvPr/>
          </p:nvSpPr>
          <p:spPr>
            <a:xfrm>
              <a:off x="7940547" y="3045459"/>
              <a:ext cx="690245" cy="8890"/>
            </a:xfrm>
            <a:custGeom>
              <a:avLst/>
              <a:gdLst/>
              <a:ahLst/>
              <a:cxnLst/>
              <a:rect l="l" t="t" r="r" b="b"/>
              <a:pathLst>
                <a:path w="690245" h="8889">
                  <a:moveTo>
                    <a:pt x="682636" y="0"/>
                  </a:moveTo>
                  <a:lnTo>
                    <a:pt x="7227" y="0"/>
                  </a:lnTo>
                  <a:lnTo>
                    <a:pt x="2031" y="6350"/>
                  </a:lnTo>
                  <a:lnTo>
                    <a:pt x="0" y="8889"/>
                  </a:lnTo>
                  <a:lnTo>
                    <a:pt x="689863" y="8889"/>
                  </a:lnTo>
                  <a:lnTo>
                    <a:pt x="687831" y="6350"/>
                  </a:lnTo>
                  <a:lnTo>
                    <a:pt x="682636" y="0"/>
                  </a:lnTo>
                  <a:close/>
                </a:path>
              </a:pathLst>
            </a:custGeom>
            <a:solidFill>
              <a:srgbClr val="0082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" name="object 455"/>
            <p:cNvSpPr/>
            <p:nvPr/>
          </p:nvSpPr>
          <p:spPr>
            <a:xfrm>
              <a:off x="7936230" y="3053080"/>
              <a:ext cx="698500" cy="7620"/>
            </a:xfrm>
            <a:custGeom>
              <a:avLst/>
              <a:gdLst/>
              <a:ahLst/>
              <a:cxnLst/>
              <a:rect l="l" t="t" r="r" b="b"/>
              <a:pathLst>
                <a:path w="698500" h="7619">
                  <a:moveTo>
                    <a:pt x="693165" y="0"/>
                  </a:moveTo>
                  <a:lnTo>
                    <a:pt x="5334" y="0"/>
                  </a:lnTo>
                  <a:lnTo>
                    <a:pt x="1270" y="5080"/>
                  </a:lnTo>
                  <a:lnTo>
                    <a:pt x="0" y="7620"/>
                  </a:lnTo>
                  <a:lnTo>
                    <a:pt x="698500" y="7620"/>
                  </a:lnTo>
                  <a:lnTo>
                    <a:pt x="697229" y="5080"/>
                  </a:lnTo>
                  <a:lnTo>
                    <a:pt x="693165" y="0"/>
                  </a:lnTo>
                  <a:close/>
                </a:path>
              </a:pathLst>
            </a:custGeom>
            <a:solidFill>
              <a:srgbClr val="0084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" name="object 456"/>
            <p:cNvSpPr/>
            <p:nvPr/>
          </p:nvSpPr>
          <p:spPr>
            <a:xfrm>
              <a:off x="7932843" y="3060699"/>
              <a:ext cx="705485" cy="7620"/>
            </a:xfrm>
            <a:custGeom>
              <a:avLst/>
              <a:gdLst/>
              <a:ahLst/>
              <a:cxnLst/>
              <a:rect l="l" t="t" r="r" b="b"/>
              <a:pathLst>
                <a:path w="705484" h="7619">
                  <a:moveTo>
                    <a:pt x="701886" y="0"/>
                  </a:moveTo>
                  <a:lnTo>
                    <a:pt x="3386" y="0"/>
                  </a:lnTo>
                  <a:lnTo>
                    <a:pt x="846" y="5079"/>
                  </a:lnTo>
                  <a:lnTo>
                    <a:pt x="0" y="7620"/>
                  </a:lnTo>
                  <a:lnTo>
                    <a:pt x="705273" y="7620"/>
                  </a:lnTo>
                  <a:lnTo>
                    <a:pt x="704426" y="5079"/>
                  </a:lnTo>
                  <a:lnTo>
                    <a:pt x="701886" y="0"/>
                  </a:lnTo>
                  <a:close/>
                </a:path>
              </a:pathLst>
            </a:custGeom>
            <a:solidFill>
              <a:srgbClr val="0087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" name="object 457"/>
            <p:cNvSpPr/>
            <p:nvPr/>
          </p:nvSpPr>
          <p:spPr>
            <a:xfrm>
              <a:off x="7930303" y="3067049"/>
              <a:ext cx="710565" cy="8890"/>
            </a:xfrm>
            <a:custGeom>
              <a:avLst/>
              <a:gdLst/>
              <a:ahLst/>
              <a:cxnLst/>
              <a:rect l="l" t="t" r="r" b="b"/>
              <a:pathLst>
                <a:path w="710565" h="8889">
                  <a:moveTo>
                    <a:pt x="707390" y="0"/>
                  </a:moveTo>
                  <a:lnTo>
                    <a:pt x="2963" y="0"/>
                  </a:lnTo>
                  <a:lnTo>
                    <a:pt x="0" y="8889"/>
                  </a:lnTo>
                  <a:lnTo>
                    <a:pt x="710353" y="8889"/>
                  </a:lnTo>
                  <a:lnTo>
                    <a:pt x="707390" y="0"/>
                  </a:lnTo>
                  <a:close/>
                </a:path>
              </a:pathLst>
            </a:custGeom>
            <a:solidFill>
              <a:srgbClr val="008A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" name="object 458"/>
            <p:cNvSpPr/>
            <p:nvPr/>
          </p:nvSpPr>
          <p:spPr>
            <a:xfrm>
              <a:off x="7928247" y="3074669"/>
              <a:ext cx="715010" cy="8890"/>
            </a:xfrm>
            <a:custGeom>
              <a:avLst/>
              <a:gdLst/>
              <a:ahLst/>
              <a:cxnLst/>
              <a:rect l="l" t="t" r="r" b="b"/>
              <a:pathLst>
                <a:path w="715009" h="8889">
                  <a:moveTo>
                    <a:pt x="711986" y="0"/>
                  </a:moveTo>
                  <a:lnTo>
                    <a:pt x="2479" y="0"/>
                  </a:lnTo>
                  <a:lnTo>
                    <a:pt x="362" y="6350"/>
                  </a:lnTo>
                  <a:lnTo>
                    <a:pt x="0" y="8889"/>
                  </a:lnTo>
                  <a:lnTo>
                    <a:pt x="714465" y="8889"/>
                  </a:lnTo>
                  <a:lnTo>
                    <a:pt x="714102" y="6350"/>
                  </a:lnTo>
                  <a:lnTo>
                    <a:pt x="711986" y="0"/>
                  </a:lnTo>
                  <a:close/>
                </a:path>
              </a:pathLst>
            </a:custGeom>
            <a:solidFill>
              <a:srgbClr val="008D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" name="object 459"/>
            <p:cNvSpPr/>
            <p:nvPr/>
          </p:nvSpPr>
          <p:spPr>
            <a:xfrm>
              <a:off x="7927340" y="3082290"/>
              <a:ext cx="716280" cy="7620"/>
            </a:xfrm>
            <a:custGeom>
              <a:avLst/>
              <a:gdLst/>
              <a:ahLst/>
              <a:cxnLst/>
              <a:rect l="l" t="t" r="r" b="b"/>
              <a:pathLst>
                <a:path w="716279" h="7619">
                  <a:moveTo>
                    <a:pt x="715191" y="0"/>
                  </a:moveTo>
                  <a:lnTo>
                    <a:pt x="1088" y="0"/>
                  </a:lnTo>
                  <a:lnTo>
                    <a:pt x="0" y="7620"/>
                  </a:lnTo>
                  <a:lnTo>
                    <a:pt x="716279" y="7620"/>
                  </a:lnTo>
                  <a:lnTo>
                    <a:pt x="715191" y="0"/>
                  </a:lnTo>
                  <a:close/>
                </a:path>
              </a:pathLst>
            </a:custGeom>
            <a:solidFill>
              <a:srgbClr val="0090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" name="object 460"/>
            <p:cNvSpPr/>
            <p:nvPr/>
          </p:nvSpPr>
          <p:spPr>
            <a:xfrm>
              <a:off x="7927340" y="3089909"/>
              <a:ext cx="716280" cy="7620"/>
            </a:xfrm>
            <a:custGeom>
              <a:avLst/>
              <a:gdLst/>
              <a:ahLst/>
              <a:cxnLst/>
              <a:rect l="l" t="t" r="r" b="b"/>
              <a:pathLst>
                <a:path w="716279" h="7619">
                  <a:moveTo>
                    <a:pt x="0" y="0"/>
                  </a:moveTo>
                  <a:lnTo>
                    <a:pt x="716279" y="0"/>
                  </a:lnTo>
                  <a:lnTo>
                    <a:pt x="716279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2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" name="object 461"/>
            <p:cNvSpPr/>
            <p:nvPr/>
          </p:nvSpPr>
          <p:spPr>
            <a:xfrm>
              <a:off x="7927340" y="3096259"/>
              <a:ext cx="716280" cy="8890"/>
            </a:xfrm>
            <a:custGeom>
              <a:avLst/>
              <a:gdLst/>
              <a:ahLst/>
              <a:cxnLst/>
              <a:rect l="l" t="t" r="r" b="b"/>
              <a:pathLst>
                <a:path w="716279" h="8889">
                  <a:moveTo>
                    <a:pt x="0" y="0"/>
                  </a:moveTo>
                  <a:lnTo>
                    <a:pt x="716279" y="0"/>
                  </a:lnTo>
                  <a:lnTo>
                    <a:pt x="716279" y="8889"/>
                  </a:lnTo>
                  <a:lnTo>
                    <a:pt x="0" y="88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5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" name="object 462"/>
            <p:cNvSpPr/>
            <p:nvPr/>
          </p:nvSpPr>
          <p:spPr>
            <a:xfrm>
              <a:off x="7927340" y="3103879"/>
              <a:ext cx="716280" cy="8890"/>
            </a:xfrm>
            <a:custGeom>
              <a:avLst/>
              <a:gdLst/>
              <a:ahLst/>
              <a:cxnLst/>
              <a:rect l="l" t="t" r="r" b="b"/>
              <a:pathLst>
                <a:path w="716279" h="8889">
                  <a:moveTo>
                    <a:pt x="71628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35" y="1270"/>
                  </a:lnTo>
                  <a:lnTo>
                    <a:pt x="635" y="7620"/>
                  </a:lnTo>
                  <a:lnTo>
                    <a:pt x="1422" y="7620"/>
                  </a:lnTo>
                  <a:lnTo>
                    <a:pt x="1422" y="8890"/>
                  </a:lnTo>
                  <a:lnTo>
                    <a:pt x="714844" y="8890"/>
                  </a:lnTo>
                  <a:lnTo>
                    <a:pt x="714844" y="7620"/>
                  </a:lnTo>
                  <a:lnTo>
                    <a:pt x="715645" y="7620"/>
                  </a:lnTo>
                  <a:lnTo>
                    <a:pt x="715645" y="1270"/>
                  </a:lnTo>
                  <a:lnTo>
                    <a:pt x="716280" y="1270"/>
                  </a:lnTo>
                  <a:lnTo>
                    <a:pt x="716280" y="0"/>
                  </a:lnTo>
                  <a:close/>
                </a:path>
              </a:pathLst>
            </a:custGeom>
            <a:solidFill>
              <a:srgbClr val="0099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" name="object 463"/>
            <p:cNvSpPr/>
            <p:nvPr/>
          </p:nvSpPr>
          <p:spPr>
            <a:xfrm>
              <a:off x="7928609" y="3111499"/>
              <a:ext cx="713740" cy="7620"/>
            </a:xfrm>
            <a:custGeom>
              <a:avLst/>
              <a:gdLst/>
              <a:ahLst/>
              <a:cxnLst/>
              <a:rect l="l" t="t" r="r" b="b"/>
              <a:pathLst>
                <a:path w="713740" h="7619">
                  <a:moveTo>
                    <a:pt x="713740" y="0"/>
                  </a:moveTo>
                  <a:lnTo>
                    <a:pt x="0" y="0"/>
                  </a:lnTo>
                  <a:lnTo>
                    <a:pt x="1905" y="7620"/>
                  </a:lnTo>
                  <a:lnTo>
                    <a:pt x="711834" y="7620"/>
                  </a:lnTo>
                  <a:lnTo>
                    <a:pt x="713740" y="0"/>
                  </a:lnTo>
                  <a:close/>
                </a:path>
              </a:pathLst>
            </a:custGeom>
            <a:solidFill>
              <a:srgbClr val="009B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" name="object 464"/>
            <p:cNvSpPr/>
            <p:nvPr/>
          </p:nvSpPr>
          <p:spPr>
            <a:xfrm>
              <a:off x="7930832" y="3119119"/>
              <a:ext cx="709295" cy="7620"/>
            </a:xfrm>
            <a:custGeom>
              <a:avLst/>
              <a:gdLst/>
              <a:ahLst/>
              <a:cxnLst/>
              <a:rect l="l" t="t" r="r" b="b"/>
              <a:pathLst>
                <a:path w="709295" h="7619">
                  <a:moveTo>
                    <a:pt x="709282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1155" y="2540"/>
                  </a:lnTo>
                  <a:lnTo>
                    <a:pt x="1155" y="7620"/>
                  </a:lnTo>
                  <a:lnTo>
                    <a:pt x="708126" y="7620"/>
                  </a:lnTo>
                  <a:lnTo>
                    <a:pt x="708126" y="2540"/>
                  </a:lnTo>
                  <a:lnTo>
                    <a:pt x="709282" y="2540"/>
                  </a:lnTo>
                  <a:lnTo>
                    <a:pt x="709282" y="0"/>
                  </a:lnTo>
                  <a:close/>
                </a:path>
              </a:pathLst>
            </a:custGeom>
            <a:solidFill>
              <a:srgbClr val="009D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" name="object 465"/>
            <p:cNvSpPr/>
            <p:nvPr/>
          </p:nvSpPr>
          <p:spPr>
            <a:xfrm>
              <a:off x="7933258" y="3126739"/>
              <a:ext cx="704850" cy="7620"/>
            </a:xfrm>
            <a:custGeom>
              <a:avLst/>
              <a:gdLst/>
              <a:ahLst/>
              <a:cxnLst/>
              <a:rect l="l" t="t" r="r" b="b"/>
              <a:pathLst>
                <a:path w="704850" h="7619">
                  <a:moveTo>
                    <a:pt x="704430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1955" y="2540"/>
                  </a:lnTo>
                  <a:lnTo>
                    <a:pt x="1955" y="7620"/>
                  </a:lnTo>
                  <a:lnTo>
                    <a:pt x="702475" y="7620"/>
                  </a:lnTo>
                  <a:lnTo>
                    <a:pt x="702475" y="2540"/>
                  </a:lnTo>
                  <a:lnTo>
                    <a:pt x="704430" y="2540"/>
                  </a:lnTo>
                  <a:lnTo>
                    <a:pt x="704430" y="0"/>
                  </a:lnTo>
                  <a:close/>
                </a:path>
              </a:pathLst>
            </a:custGeom>
            <a:solidFill>
              <a:srgbClr val="00A0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" name="object 466"/>
            <p:cNvSpPr/>
            <p:nvPr/>
          </p:nvSpPr>
          <p:spPr>
            <a:xfrm>
              <a:off x="7935976" y="3133090"/>
              <a:ext cx="699135" cy="8890"/>
            </a:xfrm>
            <a:custGeom>
              <a:avLst/>
              <a:gdLst/>
              <a:ahLst/>
              <a:cxnLst/>
              <a:rect l="l" t="t" r="r" b="b"/>
              <a:pathLst>
                <a:path w="699134" h="8889">
                  <a:moveTo>
                    <a:pt x="699007" y="0"/>
                  </a:moveTo>
                  <a:lnTo>
                    <a:pt x="0" y="0"/>
                  </a:lnTo>
                  <a:lnTo>
                    <a:pt x="1524" y="2539"/>
                  </a:lnTo>
                  <a:lnTo>
                    <a:pt x="5757" y="8889"/>
                  </a:lnTo>
                  <a:lnTo>
                    <a:pt x="693250" y="8889"/>
                  </a:lnTo>
                  <a:lnTo>
                    <a:pt x="697483" y="2539"/>
                  </a:lnTo>
                  <a:lnTo>
                    <a:pt x="699007" y="0"/>
                  </a:lnTo>
                  <a:close/>
                </a:path>
              </a:pathLst>
            </a:custGeom>
            <a:solidFill>
              <a:srgbClr val="00A3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" name="object 467"/>
            <p:cNvSpPr/>
            <p:nvPr/>
          </p:nvSpPr>
          <p:spPr>
            <a:xfrm>
              <a:off x="7940886" y="3140709"/>
              <a:ext cx="689610" cy="7620"/>
            </a:xfrm>
            <a:custGeom>
              <a:avLst/>
              <a:gdLst/>
              <a:ahLst/>
              <a:cxnLst/>
              <a:rect l="l" t="t" r="r" b="b"/>
              <a:pathLst>
                <a:path w="689609" h="7619">
                  <a:moveTo>
                    <a:pt x="689186" y="0"/>
                  </a:moveTo>
                  <a:lnTo>
                    <a:pt x="0" y="0"/>
                  </a:lnTo>
                  <a:lnTo>
                    <a:pt x="1693" y="2539"/>
                  </a:lnTo>
                  <a:lnTo>
                    <a:pt x="5849" y="7619"/>
                  </a:lnTo>
                  <a:lnTo>
                    <a:pt x="683336" y="7619"/>
                  </a:lnTo>
                  <a:lnTo>
                    <a:pt x="687493" y="2539"/>
                  </a:lnTo>
                  <a:lnTo>
                    <a:pt x="689186" y="0"/>
                  </a:lnTo>
                  <a:close/>
                </a:path>
              </a:pathLst>
            </a:custGeom>
            <a:solidFill>
              <a:srgbClr val="00A6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" name="object 468"/>
            <p:cNvSpPr/>
            <p:nvPr/>
          </p:nvSpPr>
          <p:spPr>
            <a:xfrm>
              <a:off x="7946736" y="3148330"/>
              <a:ext cx="677545" cy="7620"/>
            </a:xfrm>
            <a:custGeom>
              <a:avLst/>
              <a:gdLst/>
              <a:ahLst/>
              <a:cxnLst/>
              <a:rect l="l" t="t" r="r" b="b"/>
              <a:pathLst>
                <a:path w="677545" h="7619">
                  <a:moveTo>
                    <a:pt x="677487" y="0"/>
                  </a:moveTo>
                  <a:lnTo>
                    <a:pt x="0" y="0"/>
                  </a:lnTo>
                  <a:lnTo>
                    <a:pt x="6234" y="7620"/>
                  </a:lnTo>
                  <a:lnTo>
                    <a:pt x="671252" y="7620"/>
                  </a:lnTo>
                  <a:lnTo>
                    <a:pt x="677487" y="0"/>
                  </a:lnTo>
                  <a:close/>
                </a:path>
              </a:pathLst>
            </a:custGeom>
            <a:solidFill>
              <a:srgbClr val="00A9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" name="object 469"/>
            <p:cNvSpPr/>
            <p:nvPr/>
          </p:nvSpPr>
          <p:spPr>
            <a:xfrm>
              <a:off x="7953489" y="3155949"/>
              <a:ext cx="664210" cy="7620"/>
            </a:xfrm>
            <a:custGeom>
              <a:avLst/>
              <a:gdLst/>
              <a:ahLst/>
              <a:cxnLst/>
              <a:rect l="l" t="t" r="r" b="b"/>
              <a:pathLst>
                <a:path w="664209" h="7619">
                  <a:moveTo>
                    <a:pt x="663968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3975" y="1270"/>
                  </a:lnTo>
                  <a:lnTo>
                    <a:pt x="3975" y="7620"/>
                  </a:lnTo>
                  <a:lnTo>
                    <a:pt x="659993" y="7620"/>
                  </a:lnTo>
                  <a:lnTo>
                    <a:pt x="659993" y="1270"/>
                  </a:lnTo>
                  <a:lnTo>
                    <a:pt x="663968" y="1270"/>
                  </a:lnTo>
                  <a:lnTo>
                    <a:pt x="663968" y="0"/>
                  </a:lnTo>
                  <a:close/>
                </a:path>
              </a:pathLst>
            </a:custGeom>
            <a:solidFill>
              <a:srgbClr val="01AB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" name="object 470"/>
            <p:cNvSpPr/>
            <p:nvPr/>
          </p:nvSpPr>
          <p:spPr>
            <a:xfrm>
              <a:off x="7959552" y="3162299"/>
              <a:ext cx="652145" cy="7620"/>
            </a:xfrm>
            <a:custGeom>
              <a:avLst/>
              <a:gdLst/>
              <a:ahLst/>
              <a:cxnLst/>
              <a:rect l="l" t="t" r="r" b="b"/>
              <a:pathLst>
                <a:path w="652145" h="7619">
                  <a:moveTo>
                    <a:pt x="651856" y="0"/>
                  </a:moveTo>
                  <a:lnTo>
                    <a:pt x="0" y="0"/>
                  </a:lnTo>
                  <a:lnTo>
                    <a:pt x="8312" y="7620"/>
                  </a:lnTo>
                  <a:lnTo>
                    <a:pt x="643543" y="7620"/>
                  </a:lnTo>
                  <a:lnTo>
                    <a:pt x="651856" y="0"/>
                  </a:lnTo>
                  <a:close/>
                </a:path>
              </a:pathLst>
            </a:custGeom>
            <a:solidFill>
              <a:srgbClr val="01AE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" name="object 471"/>
            <p:cNvSpPr/>
            <p:nvPr/>
          </p:nvSpPr>
          <p:spPr>
            <a:xfrm>
              <a:off x="7968551" y="3169919"/>
              <a:ext cx="634365" cy="7620"/>
            </a:xfrm>
            <a:custGeom>
              <a:avLst/>
              <a:gdLst/>
              <a:ahLst/>
              <a:cxnLst/>
              <a:rect l="l" t="t" r="r" b="b"/>
              <a:pathLst>
                <a:path w="634365" h="7619">
                  <a:moveTo>
                    <a:pt x="633844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5461" y="1270"/>
                  </a:lnTo>
                  <a:lnTo>
                    <a:pt x="5461" y="7620"/>
                  </a:lnTo>
                  <a:lnTo>
                    <a:pt x="629018" y="7620"/>
                  </a:lnTo>
                  <a:lnTo>
                    <a:pt x="629018" y="1270"/>
                  </a:lnTo>
                  <a:lnTo>
                    <a:pt x="633844" y="1270"/>
                  </a:lnTo>
                  <a:lnTo>
                    <a:pt x="633844" y="0"/>
                  </a:lnTo>
                  <a:close/>
                </a:path>
              </a:pathLst>
            </a:custGeom>
            <a:solidFill>
              <a:srgbClr val="01B1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" name="object 472"/>
            <p:cNvSpPr/>
            <p:nvPr/>
          </p:nvSpPr>
          <p:spPr>
            <a:xfrm>
              <a:off x="7978775" y="3177540"/>
              <a:ext cx="614680" cy="7620"/>
            </a:xfrm>
            <a:custGeom>
              <a:avLst/>
              <a:gdLst/>
              <a:ahLst/>
              <a:cxnLst/>
              <a:rect l="l" t="t" r="r" b="b"/>
              <a:pathLst>
                <a:path w="614679" h="7619">
                  <a:moveTo>
                    <a:pt x="614679" y="0"/>
                  </a:moveTo>
                  <a:lnTo>
                    <a:pt x="0" y="0"/>
                  </a:lnTo>
                  <a:lnTo>
                    <a:pt x="9525" y="6350"/>
                  </a:lnTo>
                  <a:lnTo>
                    <a:pt x="11641" y="7620"/>
                  </a:lnTo>
                  <a:lnTo>
                    <a:pt x="604026" y="7620"/>
                  </a:lnTo>
                  <a:lnTo>
                    <a:pt x="606425" y="6350"/>
                  </a:lnTo>
                  <a:lnTo>
                    <a:pt x="614679" y="0"/>
                  </a:lnTo>
                  <a:close/>
                </a:path>
              </a:pathLst>
            </a:custGeom>
            <a:solidFill>
              <a:srgbClr val="01B4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" name="object 473"/>
            <p:cNvSpPr/>
            <p:nvPr/>
          </p:nvSpPr>
          <p:spPr>
            <a:xfrm>
              <a:off x="7990416" y="3185159"/>
              <a:ext cx="592455" cy="7620"/>
            </a:xfrm>
            <a:custGeom>
              <a:avLst/>
              <a:gdLst/>
              <a:ahLst/>
              <a:cxnLst/>
              <a:rect l="l" t="t" r="r" b="b"/>
              <a:pathLst>
                <a:path w="592454" h="7619">
                  <a:moveTo>
                    <a:pt x="592384" y="0"/>
                  </a:moveTo>
                  <a:lnTo>
                    <a:pt x="0" y="0"/>
                  </a:lnTo>
                  <a:lnTo>
                    <a:pt x="12699" y="7619"/>
                  </a:lnTo>
                  <a:lnTo>
                    <a:pt x="577991" y="7619"/>
                  </a:lnTo>
                  <a:lnTo>
                    <a:pt x="592384" y="0"/>
                  </a:lnTo>
                  <a:close/>
                </a:path>
              </a:pathLst>
            </a:custGeom>
            <a:solidFill>
              <a:srgbClr val="01B7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" name="object 474"/>
            <p:cNvSpPr/>
            <p:nvPr/>
          </p:nvSpPr>
          <p:spPr>
            <a:xfrm>
              <a:off x="8001000" y="3191509"/>
              <a:ext cx="570230" cy="7620"/>
            </a:xfrm>
            <a:custGeom>
              <a:avLst/>
              <a:gdLst/>
              <a:ahLst/>
              <a:cxnLst/>
              <a:rect l="l" t="t" r="r" b="b"/>
              <a:pathLst>
                <a:path w="570229" h="7619">
                  <a:moveTo>
                    <a:pt x="569806" y="0"/>
                  </a:moveTo>
                  <a:lnTo>
                    <a:pt x="0" y="0"/>
                  </a:lnTo>
                  <a:lnTo>
                    <a:pt x="6350" y="3810"/>
                  </a:lnTo>
                  <a:lnTo>
                    <a:pt x="14922" y="7619"/>
                  </a:lnTo>
                  <a:lnTo>
                    <a:pt x="554037" y="7619"/>
                  </a:lnTo>
                  <a:lnTo>
                    <a:pt x="562609" y="3810"/>
                  </a:lnTo>
                  <a:lnTo>
                    <a:pt x="569806" y="0"/>
                  </a:lnTo>
                  <a:close/>
                </a:path>
              </a:pathLst>
            </a:custGeom>
            <a:solidFill>
              <a:srgbClr val="01B9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" name="object 475"/>
            <p:cNvSpPr/>
            <p:nvPr/>
          </p:nvSpPr>
          <p:spPr>
            <a:xfrm>
              <a:off x="8015922" y="3199130"/>
              <a:ext cx="539115" cy="7620"/>
            </a:xfrm>
            <a:custGeom>
              <a:avLst/>
              <a:gdLst/>
              <a:ahLst/>
              <a:cxnLst/>
              <a:rect l="l" t="t" r="r" b="b"/>
              <a:pathLst>
                <a:path w="539115" h="7619">
                  <a:moveTo>
                    <a:pt x="539115" y="0"/>
                  </a:moveTo>
                  <a:lnTo>
                    <a:pt x="0" y="0"/>
                  </a:lnTo>
                  <a:lnTo>
                    <a:pt x="14287" y="6350"/>
                  </a:lnTo>
                  <a:lnTo>
                    <a:pt x="17462" y="7620"/>
                  </a:lnTo>
                  <a:lnTo>
                    <a:pt x="521652" y="7620"/>
                  </a:lnTo>
                  <a:lnTo>
                    <a:pt x="524827" y="6350"/>
                  </a:lnTo>
                  <a:lnTo>
                    <a:pt x="539115" y="0"/>
                  </a:lnTo>
                  <a:close/>
                </a:path>
              </a:pathLst>
            </a:custGeom>
            <a:solidFill>
              <a:srgbClr val="01BC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" name="object 476"/>
            <p:cNvSpPr/>
            <p:nvPr/>
          </p:nvSpPr>
          <p:spPr>
            <a:xfrm>
              <a:off x="8033384" y="3206749"/>
              <a:ext cx="504190" cy="7620"/>
            </a:xfrm>
            <a:custGeom>
              <a:avLst/>
              <a:gdLst/>
              <a:ahLst/>
              <a:cxnLst/>
              <a:rect l="l" t="t" r="r" b="b"/>
              <a:pathLst>
                <a:path w="504190" h="7619">
                  <a:moveTo>
                    <a:pt x="504190" y="0"/>
                  </a:moveTo>
                  <a:lnTo>
                    <a:pt x="0" y="0"/>
                  </a:lnTo>
                  <a:lnTo>
                    <a:pt x="19050" y="7620"/>
                  </a:lnTo>
                  <a:lnTo>
                    <a:pt x="485139" y="7620"/>
                  </a:lnTo>
                  <a:lnTo>
                    <a:pt x="504190" y="0"/>
                  </a:lnTo>
                  <a:close/>
                </a:path>
              </a:pathLst>
            </a:custGeom>
            <a:solidFill>
              <a:srgbClr val="01BF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" name="object 477"/>
            <p:cNvSpPr/>
            <p:nvPr/>
          </p:nvSpPr>
          <p:spPr>
            <a:xfrm>
              <a:off x="8049259" y="3213099"/>
              <a:ext cx="472440" cy="8890"/>
            </a:xfrm>
            <a:custGeom>
              <a:avLst/>
              <a:gdLst/>
              <a:ahLst/>
              <a:cxnLst/>
              <a:rect l="l" t="t" r="r" b="b"/>
              <a:pathLst>
                <a:path w="472440" h="8889">
                  <a:moveTo>
                    <a:pt x="472440" y="0"/>
                  </a:moveTo>
                  <a:lnTo>
                    <a:pt x="0" y="0"/>
                  </a:lnTo>
                  <a:lnTo>
                    <a:pt x="6350" y="2539"/>
                  </a:lnTo>
                  <a:lnTo>
                    <a:pt x="25400" y="8889"/>
                  </a:lnTo>
                  <a:lnTo>
                    <a:pt x="447040" y="8889"/>
                  </a:lnTo>
                  <a:lnTo>
                    <a:pt x="466090" y="2539"/>
                  </a:lnTo>
                  <a:lnTo>
                    <a:pt x="472440" y="0"/>
                  </a:lnTo>
                  <a:close/>
                </a:path>
              </a:pathLst>
            </a:custGeom>
            <a:solidFill>
              <a:srgbClr val="01C2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" name="object 478"/>
            <p:cNvSpPr/>
            <p:nvPr/>
          </p:nvSpPr>
          <p:spPr>
            <a:xfrm>
              <a:off x="8070850" y="3220719"/>
              <a:ext cx="429259" cy="8890"/>
            </a:xfrm>
            <a:custGeom>
              <a:avLst/>
              <a:gdLst/>
              <a:ahLst/>
              <a:cxnLst/>
              <a:rect l="l" t="t" r="r" b="b"/>
              <a:pathLst>
                <a:path w="429259" h="8889">
                  <a:moveTo>
                    <a:pt x="429259" y="0"/>
                  </a:moveTo>
                  <a:lnTo>
                    <a:pt x="0" y="0"/>
                  </a:lnTo>
                  <a:lnTo>
                    <a:pt x="11429" y="3809"/>
                  </a:lnTo>
                  <a:lnTo>
                    <a:pt x="31749" y="8889"/>
                  </a:lnTo>
                  <a:lnTo>
                    <a:pt x="397509" y="8889"/>
                  </a:lnTo>
                  <a:lnTo>
                    <a:pt x="417829" y="3809"/>
                  </a:lnTo>
                  <a:lnTo>
                    <a:pt x="429259" y="0"/>
                  </a:lnTo>
                  <a:close/>
                </a:path>
              </a:pathLst>
            </a:custGeom>
            <a:solidFill>
              <a:srgbClr val="01C5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" name="object 479"/>
            <p:cNvSpPr/>
            <p:nvPr/>
          </p:nvSpPr>
          <p:spPr>
            <a:xfrm>
              <a:off x="8097519" y="3228340"/>
              <a:ext cx="375920" cy="7620"/>
            </a:xfrm>
            <a:custGeom>
              <a:avLst/>
              <a:gdLst/>
              <a:ahLst/>
              <a:cxnLst/>
              <a:rect l="l" t="t" r="r" b="b"/>
              <a:pathLst>
                <a:path w="375920" h="7619">
                  <a:moveTo>
                    <a:pt x="375920" y="0"/>
                  </a:moveTo>
                  <a:lnTo>
                    <a:pt x="0" y="0"/>
                  </a:lnTo>
                  <a:lnTo>
                    <a:pt x="15240" y="3810"/>
                  </a:lnTo>
                  <a:lnTo>
                    <a:pt x="33528" y="7620"/>
                  </a:lnTo>
                  <a:lnTo>
                    <a:pt x="342392" y="7620"/>
                  </a:lnTo>
                  <a:lnTo>
                    <a:pt x="360680" y="3810"/>
                  </a:lnTo>
                  <a:lnTo>
                    <a:pt x="375920" y="0"/>
                  </a:lnTo>
                  <a:close/>
                </a:path>
              </a:pathLst>
            </a:custGeom>
            <a:solidFill>
              <a:srgbClr val="01C7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" name="object 480"/>
            <p:cNvSpPr/>
            <p:nvPr/>
          </p:nvSpPr>
          <p:spPr>
            <a:xfrm>
              <a:off x="8131047" y="3235959"/>
              <a:ext cx="309245" cy="7620"/>
            </a:xfrm>
            <a:custGeom>
              <a:avLst/>
              <a:gdLst/>
              <a:ahLst/>
              <a:cxnLst/>
              <a:rect l="l" t="t" r="r" b="b"/>
              <a:pathLst>
                <a:path w="309245" h="7619">
                  <a:moveTo>
                    <a:pt x="308863" y="0"/>
                  </a:moveTo>
                  <a:lnTo>
                    <a:pt x="0" y="0"/>
                  </a:lnTo>
                  <a:lnTo>
                    <a:pt x="12192" y="2539"/>
                  </a:lnTo>
                  <a:lnTo>
                    <a:pt x="51380" y="7619"/>
                  </a:lnTo>
                  <a:lnTo>
                    <a:pt x="257483" y="7619"/>
                  </a:lnTo>
                  <a:lnTo>
                    <a:pt x="296672" y="2539"/>
                  </a:lnTo>
                  <a:lnTo>
                    <a:pt x="308863" y="0"/>
                  </a:lnTo>
                  <a:close/>
                </a:path>
              </a:pathLst>
            </a:custGeom>
            <a:solidFill>
              <a:srgbClr val="01CA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" name="object 481"/>
            <p:cNvSpPr/>
            <p:nvPr/>
          </p:nvSpPr>
          <p:spPr>
            <a:xfrm>
              <a:off x="8192223" y="3242309"/>
              <a:ext cx="186690" cy="7620"/>
            </a:xfrm>
            <a:custGeom>
              <a:avLst/>
              <a:gdLst/>
              <a:ahLst/>
              <a:cxnLst/>
              <a:rect l="l" t="t" r="r" b="b"/>
              <a:pathLst>
                <a:path w="186690" h="7619">
                  <a:moveTo>
                    <a:pt x="186499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56413" y="5080"/>
                  </a:lnTo>
                  <a:lnTo>
                    <a:pt x="56413" y="7620"/>
                  </a:lnTo>
                  <a:lnTo>
                    <a:pt x="130086" y="7620"/>
                  </a:lnTo>
                  <a:lnTo>
                    <a:pt x="130086" y="5080"/>
                  </a:lnTo>
                  <a:lnTo>
                    <a:pt x="186499" y="5080"/>
                  </a:lnTo>
                  <a:lnTo>
                    <a:pt x="186499" y="0"/>
                  </a:lnTo>
                  <a:close/>
                </a:path>
              </a:pathLst>
            </a:custGeom>
            <a:solidFill>
              <a:srgbClr val="01CD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" name="object 482"/>
            <p:cNvSpPr/>
            <p:nvPr/>
          </p:nvSpPr>
          <p:spPr>
            <a:xfrm>
              <a:off x="7927340" y="2943859"/>
              <a:ext cx="717550" cy="306070"/>
            </a:xfrm>
            <a:custGeom>
              <a:avLst/>
              <a:gdLst/>
              <a:ahLst/>
              <a:cxnLst/>
              <a:rect l="l" t="t" r="r" b="b"/>
              <a:pathLst>
                <a:path w="717550" h="306069">
                  <a:moveTo>
                    <a:pt x="359409" y="0"/>
                  </a:moveTo>
                  <a:lnTo>
                    <a:pt x="425209" y="2383"/>
                  </a:lnTo>
                  <a:lnTo>
                    <a:pt x="486556" y="9281"/>
                  </a:lnTo>
                  <a:lnTo>
                    <a:pt x="542572" y="20319"/>
                  </a:lnTo>
                  <a:lnTo>
                    <a:pt x="592379" y="35120"/>
                  </a:lnTo>
                  <a:lnTo>
                    <a:pt x="635099" y="53308"/>
                  </a:lnTo>
                  <a:lnTo>
                    <a:pt x="669854" y="74506"/>
                  </a:lnTo>
                  <a:lnTo>
                    <a:pt x="711957" y="124428"/>
                  </a:lnTo>
                  <a:lnTo>
                    <a:pt x="717550" y="152400"/>
                  </a:lnTo>
                  <a:lnTo>
                    <a:pt x="711957" y="180414"/>
                  </a:lnTo>
                  <a:lnTo>
                    <a:pt x="669854" y="230622"/>
                  </a:lnTo>
                  <a:lnTo>
                    <a:pt x="635099" y="252020"/>
                  </a:lnTo>
                  <a:lnTo>
                    <a:pt x="592379" y="270419"/>
                  </a:lnTo>
                  <a:lnTo>
                    <a:pt x="542572" y="285420"/>
                  </a:lnTo>
                  <a:lnTo>
                    <a:pt x="486556" y="296627"/>
                  </a:lnTo>
                  <a:lnTo>
                    <a:pt x="425209" y="303643"/>
                  </a:lnTo>
                  <a:lnTo>
                    <a:pt x="359409" y="306069"/>
                  </a:lnTo>
                  <a:lnTo>
                    <a:pt x="293232" y="303643"/>
                  </a:lnTo>
                  <a:lnTo>
                    <a:pt x="231591" y="296627"/>
                  </a:lnTo>
                  <a:lnTo>
                    <a:pt x="175354" y="285420"/>
                  </a:lnTo>
                  <a:lnTo>
                    <a:pt x="125388" y="270419"/>
                  </a:lnTo>
                  <a:lnTo>
                    <a:pt x="82562" y="252020"/>
                  </a:lnTo>
                  <a:lnTo>
                    <a:pt x="47742" y="230622"/>
                  </a:lnTo>
                  <a:lnTo>
                    <a:pt x="5593" y="180414"/>
                  </a:lnTo>
                  <a:lnTo>
                    <a:pt x="0" y="152400"/>
                  </a:lnTo>
                  <a:lnTo>
                    <a:pt x="5593" y="124428"/>
                  </a:lnTo>
                  <a:lnTo>
                    <a:pt x="47742" y="74506"/>
                  </a:lnTo>
                  <a:lnTo>
                    <a:pt x="82562" y="53308"/>
                  </a:lnTo>
                  <a:lnTo>
                    <a:pt x="125388" y="35120"/>
                  </a:lnTo>
                  <a:lnTo>
                    <a:pt x="175354" y="20319"/>
                  </a:lnTo>
                  <a:lnTo>
                    <a:pt x="231591" y="9281"/>
                  </a:lnTo>
                  <a:lnTo>
                    <a:pt x="293232" y="2383"/>
                  </a:lnTo>
                  <a:lnTo>
                    <a:pt x="359409" y="0"/>
                  </a:lnTo>
                  <a:close/>
                </a:path>
                <a:path w="717550" h="306069">
                  <a:moveTo>
                    <a:pt x="0" y="0"/>
                  </a:moveTo>
                  <a:lnTo>
                    <a:pt x="0" y="0"/>
                  </a:lnTo>
                </a:path>
                <a:path w="717550" h="306069">
                  <a:moveTo>
                    <a:pt x="717550" y="306069"/>
                  </a:moveTo>
                  <a:lnTo>
                    <a:pt x="717550" y="30606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" name="object 483"/>
            <p:cNvSpPr/>
            <p:nvPr/>
          </p:nvSpPr>
          <p:spPr>
            <a:xfrm>
              <a:off x="5086350" y="2070100"/>
              <a:ext cx="671830" cy="312420"/>
            </a:xfrm>
            <a:custGeom>
              <a:avLst/>
              <a:gdLst/>
              <a:ahLst/>
              <a:cxnLst/>
              <a:rect l="l" t="t" r="r" b="b"/>
              <a:pathLst>
                <a:path w="671829" h="312419">
                  <a:moveTo>
                    <a:pt x="413112" y="308610"/>
                  </a:moveTo>
                  <a:lnTo>
                    <a:pt x="257447" y="308610"/>
                  </a:lnTo>
                  <a:lnTo>
                    <a:pt x="266700" y="309879"/>
                  </a:lnTo>
                  <a:lnTo>
                    <a:pt x="336550" y="312420"/>
                  </a:lnTo>
                  <a:lnTo>
                    <a:pt x="403860" y="309879"/>
                  </a:lnTo>
                  <a:lnTo>
                    <a:pt x="413112" y="308610"/>
                  </a:lnTo>
                  <a:close/>
                </a:path>
                <a:path w="671829" h="312419">
                  <a:moveTo>
                    <a:pt x="2539" y="132080"/>
                  </a:moveTo>
                  <a:lnTo>
                    <a:pt x="1270" y="139700"/>
                  </a:lnTo>
                  <a:lnTo>
                    <a:pt x="0" y="148589"/>
                  </a:lnTo>
                  <a:lnTo>
                    <a:pt x="0" y="165100"/>
                  </a:lnTo>
                  <a:lnTo>
                    <a:pt x="2539" y="180339"/>
                  </a:lnTo>
                  <a:lnTo>
                    <a:pt x="2539" y="132080"/>
                  </a:lnTo>
                  <a:close/>
                </a:path>
                <a:path w="671829" h="312419">
                  <a:moveTo>
                    <a:pt x="668020" y="132080"/>
                  </a:moveTo>
                  <a:lnTo>
                    <a:pt x="668020" y="180339"/>
                  </a:lnTo>
                  <a:lnTo>
                    <a:pt x="669289" y="172720"/>
                  </a:lnTo>
                  <a:lnTo>
                    <a:pt x="671829" y="165100"/>
                  </a:lnTo>
                  <a:lnTo>
                    <a:pt x="671829" y="148589"/>
                  </a:lnTo>
                  <a:lnTo>
                    <a:pt x="669289" y="139700"/>
                  </a:lnTo>
                  <a:lnTo>
                    <a:pt x="668020" y="132080"/>
                  </a:lnTo>
                  <a:close/>
                </a:path>
                <a:path w="671829" h="312419">
                  <a:moveTo>
                    <a:pt x="336550" y="0"/>
                  </a:moveTo>
                  <a:lnTo>
                    <a:pt x="289983" y="2539"/>
                  </a:lnTo>
                  <a:lnTo>
                    <a:pt x="381423" y="2539"/>
                  </a:lnTo>
                  <a:lnTo>
                    <a:pt x="336550" y="0"/>
                  </a:lnTo>
                  <a:close/>
                </a:path>
              </a:pathLst>
            </a:custGeom>
            <a:solidFill>
              <a:srgbClr val="02D3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" name="object 484"/>
            <p:cNvSpPr/>
            <p:nvPr/>
          </p:nvSpPr>
          <p:spPr>
            <a:xfrm>
              <a:off x="5088890" y="2072639"/>
              <a:ext cx="665480" cy="306070"/>
            </a:xfrm>
            <a:custGeom>
              <a:avLst/>
              <a:gdLst/>
              <a:ahLst/>
              <a:cxnLst/>
              <a:rect l="l" t="t" r="r" b="b"/>
              <a:pathLst>
                <a:path w="665479" h="306069">
                  <a:moveTo>
                    <a:pt x="438331" y="302260"/>
                  </a:moveTo>
                  <a:lnTo>
                    <a:pt x="227148" y="302260"/>
                  </a:lnTo>
                  <a:lnTo>
                    <a:pt x="254907" y="306070"/>
                  </a:lnTo>
                  <a:lnTo>
                    <a:pt x="410572" y="306070"/>
                  </a:lnTo>
                  <a:lnTo>
                    <a:pt x="438331" y="302260"/>
                  </a:lnTo>
                  <a:close/>
                </a:path>
                <a:path w="665479" h="306069">
                  <a:moveTo>
                    <a:pt x="662939" y="120014"/>
                  </a:moveTo>
                  <a:lnTo>
                    <a:pt x="662939" y="187642"/>
                  </a:lnTo>
                  <a:lnTo>
                    <a:pt x="664210" y="185420"/>
                  </a:lnTo>
                  <a:lnTo>
                    <a:pt x="665480" y="177800"/>
                  </a:lnTo>
                  <a:lnTo>
                    <a:pt x="665480" y="129540"/>
                  </a:lnTo>
                  <a:lnTo>
                    <a:pt x="664210" y="121920"/>
                  </a:lnTo>
                  <a:lnTo>
                    <a:pt x="662939" y="120014"/>
                  </a:lnTo>
                  <a:close/>
                </a:path>
                <a:path w="665479" h="306069">
                  <a:moveTo>
                    <a:pt x="3810" y="121920"/>
                  </a:moveTo>
                  <a:lnTo>
                    <a:pt x="0" y="129540"/>
                  </a:lnTo>
                  <a:lnTo>
                    <a:pt x="0" y="177800"/>
                  </a:lnTo>
                  <a:lnTo>
                    <a:pt x="3810" y="185420"/>
                  </a:lnTo>
                  <a:lnTo>
                    <a:pt x="3810" y="121920"/>
                  </a:lnTo>
                  <a:close/>
                </a:path>
                <a:path w="665479" h="306069">
                  <a:moveTo>
                    <a:pt x="378883" y="0"/>
                  </a:moveTo>
                  <a:lnTo>
                    <a:pt x="287443" y="0"/>
                  </a:lnTo>
                  <a:lnTo>
                    <a:pt x="264160" y="1270"/>
                  </a:lnTo>
                  <a:lnTo>
                    <a:pt x="242570" y="3810"/>
                  </a:lnTo>
                  <a:lnTo>
                    <a:pt x="422910" y="3810"/>
                  </a:lnTo>
                  <a:lnTo>
                    <a:pt x="401320" y="1270"/>
                  </a:lnTo>
                  <a:lnTo>
                    <a:pt x="378883" y="0"/>
                  </a:lnTo>
                  <a:close/>
                </a:path>
              </a:pathLst>
            </a:custGeom>
            <a:solidFill>
              <a:srgbClr val="02D1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" name="object 485"/>
            <p:cNvSpPr/>
            <p:nvPr/>
          </p:nvSpPr>
          <p:spPr>
            <a:xfrm>
              <a:off x="5092700" y="2076449"/>
              <a:ext cx="659130" cy="298450"/>
            </a:xfrm>
            <a:custGeom>
              <a:avLst/>
              <a:gdLst/>
              <a:ahLst/>
              <a:cxnLst/>
              <a:rect l="l" t="t" r="r" b="b"/>
              <a:pathLst>
                <a:path w="659129" h="298450">
                  <a:moveTo>
                    <a:pt x="3810" y="110502"/>
                  </a:moveTo>
                  <a:lnTo>
                    <a:pt x="0" y="118110"/>
                  </a:lnTo>
                  <a:lnTo>
                    <a:pt x="0" y="181610"/>
                  </a:lnTo>
                  <a:lnTo>
                    <a:pt x="3810" y="190500"/>
                  </a:lnTo>
                  <a:lnTo>
                    <a:pt x="3810" y="110502"/>
                  </a:lnTo>
                  <a:close/>
                </a:path>
                <a:path w="659129" h="298450">
                  <a:moveTo>
                    <a:pt x="451485" y="3810"/>
                  </a:moveTo>
                  <a:lnTo>
                    <a:pt x="419100" y="0"/>
                  </a:lnTo>
                  <a:lnTo>
                    <a:pt x="238760" y="0"/>
                  </a:lnTo>
                  <a:lnTo>
                    <a:pt x="206362" y="3810"/>
                  </a:lnTo>
                  <a:lnTo>
                    <a:pt x="451485" y="3810"/>
                  </a:lnTo>
                  <a:close/>
                </a:path>
                <a:path w="659129" h="298450">
                  <a:moveTo>
                    <a:pt x="462280" y="294640"/>
                  </a:moveTo>
                  <a:lnTo>
                    <a:pt x="195580" y="294640"/>
                  </a:lnTo>
                  <a:lnTo>
                    <a:pt x="223329" y="298450"/>
                  </a:lnTo>
                  <a:lnTo>
                    <a:pt x="434517" y="298450"/>
                  </a:lnTo>
                  <a:lnTo>
                    <a:pt x="462280" y="294640"/>
                  </a:lnTo>
                  <a:close/>
                </a:path>
                <a:path w="659129" h="298450">
                  <a:moveTo>
                    <a:pt x="659130" y="116205"/>
                  </a:moveTo>
                  <a:lnTo>
                    <a:pt x="655320" y="110502"/>
                  </a:lnTo>
                  <a:lnTo>
                    <a:pt x="655320" y="190500"/>
                  </a:lnTo>
                  <a:lnTo>
                    <a:pt x="659130" y="183845"/>
                  </a:lnTo>
                  <a:lnTo>
                    <a:pt x="659130" y="116205"/>
                  </a:lnTo>
                  <a:close/>
                </a:path>
              </a:pathLst>
            </a:custGeom>
            <a:solidFill>
              <a:srgbClr val="02CE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" name="object 486"/>
            <p:cNvSpPr/>
            <p:nvPr/>
          </p:nvSpPr>
          <p:spPr>
            <a:xfrm>
              <a:off x="5096510" y="2080259"/>
              <a:ext cx="651510" cy="290830"/>
            </a:xfrm>
            <a:custGeom>
              <a:avLst/>
              <a:gdLst/>
              <a:ahLst/>
              <a:cxnLst/>
              <a:rect l="l" t="t" r="r" b="b"/>
              <a:pathLst>
                <a:path w="651510" h="290830">
                  <a:moveTo>
                    <a:pt x="3810" y="99060"/>
                  </a:moveTo>
                  <a:lnTo>
                    <a:pt x="0" y="106692"/>
                  </a:lnTo>
                  <a:lnTo>
                    <a:pt x="0" y="186690"/>
                  </a:lnTo>
                  <a:lnTo>
                    <a:pt x="3810" y="193040"/>
                  </a:lnTo>
                  <a:lnTo>
                    <a:pt x="3810" y="99060"/>
                  </a:lnTo>
                  <a:close/>
                </a:path>
                <a:path w="651510" h="290830">
                  <a:moveTo>
                    <a:pt x="463334" y="1270"/>
                  </a:moveTo>
                  <a:lnTo>
                    <a:pt x="453059" y="1270"/>
                  </a:lnTo>
                  <a:lnTo>
                    <a:pt x="453059" y="0"/>
                  </a:lnTo>
                  <a:lnTo>
                    <a:pt x="197167" y="0"/>
                  </a:lnTo>
                  <a:lnTo>
                    <a:pt x="197167" y="1270"/>
                  </a:lnTo>
                  <a:lnTo>
                    <a:pt x="186893" y="1270"/>
                  </a:lnTo>
                  <a:lnTo>
                    <a:pt x="186893" y="3810"/>
                  </a:lnTo>
                  <a:lnTo>
                    <a:pt x="463334" y="3810"/>
                  </a:lnTo>
                  <a:lnTo>
                    <a:pt x="463334" y="1270"/>
                  </a:lnTo>
                  <a:close/>
                </a:path>
                <a:path w="651510" h="290830">
                  <a:moveTo>
                    <a:pt x="470141" y="288290"/>
                  </a:moveTo>
                  <a:lnTo>
                    <a:pt x="180086" y="288290"/>
                  </a:lnTo>
                  <a:lnTo>
                    <a:pt x="191770" y="290830"/>
                  </a:lnTo>
                  <a:lnTo>
                    <a:pt x="458470" y="290830"/>
                  </a:lnTo>
                  <a:lnTo>
                    <a:pt x="470141" y="288290"/>
                  </a:lnTo>
                  <a:close/>
                </a:path>
                <a:path w="651510" h="290830">
                  <a:moveTo>
                    <a:pt x="651510" y="106692"/>
                  </a:moveTo>
                  <a:lnTo>
                    <a:pt x="647700" y="100977"/>
                  </a:lnTo>
                  <a:lnTo>
                    <a:pt x="647700" y="191452"/>
                  </a:lnTo>
                  <a:lnTo>
                    <a:pt x="651510" y="186690"/>
                  </a:lnTo>
                  <a:lnTo>
                    <a:pt x="651510" y="106692"/>
                  </a:lnTo>
                  <a:close/>
                </a:path>
              </a:pathLst>
            </a:custGeom>
            <a:solidFill>
              <a:srgbClr val="02CC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7" name="object 487"/>
            <p:cNvSpPr/>
            <p:nvPr/>
          </p:nvSpPr>
          <p:spPr>
            <a:xfrm>
              <a:off x="5100320" y="2084069"/>
              <a:ext cx="643890" cy="284480"/>
            </a:xfrm>
            <a:custGeom>
              <a:avLst/>
              <a:gdLst/>
              <a:ahLst/>
              <a:cxnLst/>
              <a:rect l="l" t="t" r="r" b="b"/>
              <a:pathLst>
                <a:path w="643889" h="284480">
                  <a:moveTo>
                    <a:pt x="483869" y="280669"/>
                  </a:moveTo>
                  <a:lnTo>
                    <a:pt x="158750" y="280669"/>
                  </a:lnTo>
                  <a:lnTo>
                    <a:pt x="176275" y="284479"/>
                  </a:lnTo>
                  <a:lnTo>
                    <a:pt x="466343" y="284479"/>
                  </a:lnTo>
                  <a:lnTo>
                    <a:pt x="483869" y="280669"/>
                  </a:lnTo>
                  <a:close/>
                </a:path>
                <a:path w="643889" h="284480">
                  <a:moveTo>
                    <a:pt x="3809" y="90170"/>
                  </a:moveTo>
                  <a:lnTo>
                    <a:pt x="0" y="95250"/>
                  </a:lnTo>
                  <a:lnTo>
                    <a:pt x="0" y="189229"/>
                  </a:lnTo>
                  <a:lnTo>
                    <a:pt x="3809" y="194309"/>
                  </a:lnTo>
                  <a:lnTo>
                    <a:pt x="3809" y="90170"/>
                  </a:lnTo>
                  <a:close/>
                </a:path>
                <a:path w="643889" h="284480">
                  <a:moveTo>
                    <a:pt x="640079" y="91863"/>
                  </a:moveTo>
                  <a:lnTo>
                    <a:pt x="640079" y="192616"/>
                  </a:lnTo>
                  <a:lnTo>
                    <a:pt x="642619" y="189229"/>
                  </a:lnTo>
                  <a:lnTo>
                    <a:pt x="643889" y="187642"/>
                  </a:lnTo>
                  <a:lnTo>
                    <a:pt x="643889" y="97155"/>
                  </a:lnTo>
                  <a:lnTo>
                    <a:pt x="642619" y="95250"/>
                  </a:lnTo>
                  <a:lnTo>
                    <a:pt x="640079" y="91863"/>
                  </a:lnTo>
                  <a:close/>
                </a:path>
                <a:path w="643889" h="284480">
                  <a:moveTo>
                    <a:pt x="464396" y="0"/>
                  </a:moveTo>
                  <a:lnTo>
                    <a:pt x="178223" y="0"/>
                  </a:lnTo>
                  <a:lnTo>
                    <a:pt x="163618" y="3809"/>
                  </a:lnTo>
                  <a:lnTo>
                    <a:pt x="479001" y="3809"/>
                  </a:lnTo>
                  <a:lnTo>
                    <a:pt x="464396" y="0"/>
                  </a:lnTo>
                  <a:close/>
                </a:path>
              </a:pathLst>
            </a:custGeom>
            <a:solidFill>
              <a:srgbClr val="02C8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" name="object 488"/>
            <p:cNvSpPr/>
            <p:nvPr/>
          </p:nvSpPr>
          <p:spPr>
            <a:xfrm>
              <a:off x="5104129" y="2087879"/>
              <a:ext cx="636270" cy="276860"/>
            </a:xfrm>
            <a:custGeom>
              <a:avLst/>
              <a:gdLst/>
              <a:ahLst/>
              <a:cxnLst/>
              <a:rect l="l" t="t" r="r" b="b"/>
              <a:pathLst>
                <a:path w="636270" h="276860">
                  <a:moveTo>
                    <a:pt x="494665" y="273050"/>
                  </a:moveTo>
                  <a:lnTo>
                    <a:pt x="141604" y="273050"/>
                  </a:lnTo>
                  <a:lnTo>
                    <a:pt x="154940" y="276860"/>
                  </a:lnTo>
                  <a:lnTo>
                    <a:pt x="480060" y="276860"/>
                  </a:lnTo>
                  <a:lnTo>
                    <a:pt x="494665" y="273050"/>
                  </a:lnTo>
                  <a:close/>
                </a:path>
                <a:path w="636270" h="276860">
                  <a:moveTo>
                    <a:pt x="3810" y="81280"/>
                  </a:moveTo>
                  <a:lnTo>
                    <a:pt x="0" y="86360"/>
                  </a:lnTo>
                  <a:lnTo>
                    <a:pt x="0" y="190499"/>
                  </a:lnTo>
                  <a:lnTo>
                    <a:pt x="3810" y="195579"/>
                  </a:lnTo>
                  <a:lnTo>
                    <a:pt x="3810" y="81280"/>
                  </a:lnTo>
                  <a:close/>
                </a:path>
                <a:path w="636270" h="276860">
                  <a:moveTo>
                    <a:pt x="632460" y="82973"/>
                  </a:moveTo>
                  <a:lnTo>
                    <a:pt x="632460" y="193886"/>
                  </a:lnTo>
                  <a:lnTo>
                    <a:pt x="636270" y="188806"/>
                  </a:lnTo>
                  <a:lnTo>
                    <a:pt x="636270" y="88053"/>
                  </a:lnTo>
                  <a:lnTo>
                    <a:pt x="632460" y="82973"/>
                  </a:lnTo>
                  <a:close/>
                </a:path>
                <a:path w="636270" h="276860">
                  <a:moveTo>
                    <a:pt x="475191" y="0"/>
                  </a:moveTo>
                  <a:lnTo>
                    <a:pt x="159808" y="0"/>
                  </a:lnTo>
                  <a:lnTo>
                    <a:pt x="154940" y="1270"/>
                  </a:lnTo>
                  <a:lnTo>
                    <a:pt x="149605" y="2540"/>
                  </a:lnTo>
                  <a:lnTo>
                    <a:pt x="485902" y="2540"/>
                  </a:lnTo>
                  <a:lnTo>
                    <a:pt x="480060" y="1270"/>
                  </a:lnTo>
                  <a:lnTo>
                    <a:pt x="475191" y="0"/>
                  </a:lnTo>
                  <a:close/>
                </a:path>
              </a:pathLst>
            </a:custGeom>
            <a:solidFill>
              <a:srgbClr val="02C6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" name="object 489"/>
            <p:cNvSpPr/>
            <p:nvPr/>
          </p:nvSpPr>
          <p:spPr>
            <a:xfrm>
              <a:off x="5107940" y="2090419"/>
              <a:ext cx="628650" cy="270510"/>
            </a:xfrm>
            <a:custGeom>
              <a:avLst/>
              <a:gdLst/>
              <a:ahLst/>
              <a:cxnLst/>
              <a:rect l="l" t="t" r="r" b="b"/>
              <a:pathLst>
                <a:path w="628650" h="270510">
                  <a:moveTo>
                    <a:pt x="2540" y="75361"/>
                  </a:moveTo>
                  <a:lnTo>
                    <a:pt x="0" y="78740"/>
                  </a:lnTo>
                  <a:lnTo>
                    <a:pt x="0" y="193040"/>
                  </a:lnTo>
                  <a:lnTo>
                    <a:pt x="2540" y="196430"/>
                  </a:lnTo>
                  <a:lnTo>
                    <a:pt x="2540" y="75361"/>
                  </a:lnTo>
                  <a:close/>
                </a:path>
                <a:path w="628650" h="270510">
                  <a:moveTo>
                    <a:pt x="499605" y="3810"/>
                  </a:moveTo>
                  <a:lnTo>
                    <a:pt x="482092" y="0"/>
                  </a:lnTo>
                  <a:lnTo>
                    <a:pt x="145783" y="0"/>
                  </a:lnTo>
                  <a:lnTo>
                    <a:pt x="129794" y="3810"/>
                  </a:lnTo>
                  <a:lnTo>
                    <a:pt x="499605" y="3810"/>
                  </a:lnTo>
                  <a:close/>
                </a:path>
                <a:path w="628650" h="270510">
                  <a:moveTo>
                    <a:pt x="505460" y="266700"/>
                  </a:moveTo>
                  <a:lnTo>
                    <a:pt x="124460" y="266700"/>
                  </a:lnTo>
                  <a:lnTo>
                    <a:pt x="137782" y="270510"/>
                  </a:lnTo>
                  <a:lnTo>
                    <a:pt x="490855" y="270510"/>
                  </a:lnTo>
                  <a:lnTo>
                    <a:pt x="505460" y="266700"/>
                  </a:lnTo>
                  <a:close/>
                </a:path>
                <a:path w="628650" h="270510">
                  <a:moveTo>
                    <a:pt x="628650" y="80441"/>
                  </a:moveTo>
                  <a:lnTo>
                    <a:pt x="624840" y="75361"/>
                  </a:lnTo>
                  <a:lnTo>
                    <a:pt x="624840" y="196430"/>
                  </a:lnTo>
                  <a:lnTo>
                    <a:pt x="628650" y="191350"/>
                  </a:lnTo>
                  <a:lnTo>
                    <a:pt x="628650" y="80441"/>
                  </a:lnTo>
                  <a:close/>
                </a:path>
              </a:pathLst>
            </a:custGeom>
            <a:solidFill>
              <a:srgbClr val="02C3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" name="object 490"/>
            <p:cNvSpPr/>
            <p:nvPr/>
          </p:nvSpPr>
          <p:spPr>
            <a:xfrm>
              <a:off x="5110479" y="2094229"/>
              <a:ext cx="622300" cy="262890"/>
            </a:xfrm>
            <a:custGeom>
              <a:avLst/>
              <a:gdLst/>
              <a:ahLst/>
              <a:cxnLst/>
              <a:rect l="l" t="t" r="r" b="b"/>
              <a:pathLst>
                <a:path w="622300" h="262889">
                  <a:moveTo>
                    <a:pt x="513805" y="259080"/>
                  </a:moveTo>
                  <a:lnTo>
                    <a:pt x="111034" y="259080"/>
                  </a:lnTo>
                  <a:lnTo>
                    <a:pt x="121920" y="262890"/>
                  </a:lnTo>
                  <a:lnTo>
                    <a:pt x="502920" y="262890"/>
                  </a:lnTo>
                  <a:lnTo>
                    <a:pt x="513805" y="259080"/>
                  </a:lnTo>
                  <a:close/>
                </a:path>
                <a:path w="622300" h="262889">
                  <a:moveTo>
                    <a:pt x="3810" y="67310"/>
                  </a:moveTo>
                  <a:lnTo>
                    <a:pt x="1270" y="69850"/>
                  </a:lnTo>
                  <a:lnTo>
                    <a:pt x="0" y="71543"/>
                  </a:lnTo>
                  <a:lnTo>
                    <a:pt x="0" y="192616"/>
                  </a:lnTo>
                  <a:lnTo>
                    <a:pt x="1270" y="194310"/>
                  </a:lnTo>
                  <a:lnTo>
                    <a:pt x="3810" y="197104"/>
                  </a:lnTo>
                  <a:lnTo>
                    <a:pt x="3810" y="67310"/>
                  </a:lnTo>
                  <a:close/>
                </a:path>
                <a:path w="622300" h="262889">
                  <a:moveTo>
                    <a:pt x="618490" y="67310"/>
                  </a:moveTo>
                  <a:lnTo>
                    <a:pt x="618490" y="197104"/>
                  </a:lnTo>
                  <a:lnTo>
                    <a:pt x="621030" y="194310"/>
                  </a:lnTo>
                  <a:lnTo>
                    <a:pt x="622300" y="192616"/>
                  </a:lnTo>
                  <a:lnTo>
                    <a:pt x="622300" y="71543"/>
                  </a:lnTo>
                  <a:lnTo>
                    <a:pt x="621030" y="69850"/>
                  </a:lnTo>
                  <a:lnTo>
                    <a:pt x="618490" y="67310"/>
                  </a:lnTo>
                  <a:close/>
                </a:path>
                <a:path w="622300" h="262889">
                  <a:moveTo>
                    <a:pt x="497077" y="0"/>
                  </a:moveTo>
                  <a:lnTo>
                    <a:pt x="127254" y="0"/>
                  </a:lnTo>
                  <a:lnTo>
                    <a:pt x="121920" y="1270"/>
                  </a:lnTo>
                  <a:lnTo>
                    <a:pt x="115570" y="3810"/>
                  </a:lnTo>
                  <a:lnTo>
                    <a:pt x="509269" y="3810"/>
                  </a:lnTo>
                  <a:lnTo>
                    <a:pt x="502920" y="1270"/>
                  </a:lnTo>
                  <a:lnTo>
                    <a:pt x="497077" y="0"/>
                  </a:lnTo>
                  <a:close/>
                </a:path>
              </a:pathLst>
            </a:custGeom>
            <a:solidFill>
              <a:srgbClr val="02C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" name="object 491"/>
            <p:cNvSpPr/>
            <p:nvPr/>
          </p:nvSpPr>
          <p:spPr>
            <a:xfrm>
              <a:off x="5114290" y="2098039"/>
              <a:ext cx="614680" cy="255270"/>
            </a:xfrm>
            <a:custGeom>
              <a:avLst/>
              <a:gdLst/>
              <a:ahLst/>
              <a:cxnLst/>
              <a:rect l="l" t="t" r="r" b="b"/>
              <a:pathLst>
                <a:path w="614679" h="255269">
                  <a:moveTo>
                    <a:pt x="3810" y="59690"/>
                  </a:moveTo>
                  <a:lnTo>
                    <a:pt x="0" y="63500"/>
                  </a:lnTo>
                  <a:lnTo>
                    <a:pt x="0" y="193294"/>
                  </a:lnTo>
                  <a:lnTo>
                    <a:pt x="3810" y="197485"/>
                  </a:lnTo>
                  <a:lnTo>
                    <a:pt x="3810" y="59690"/>
                  </a:lnTo>
                  <a:close/>
                </a:path>
                <a:path w="614679" h="255269">
                  <a:moveTo>
                    <a:pt x="514985" y="3810"/>
                  </a:moveTo>
                  <a:lnTo>
                    <a:pt x="505447" y="0"/>
                  </a:lnTo>
                  <a:lnTo>
                    <a:pt x="111760" y="0"/>
                  </a:lnTo>
                  <a:lnTo>
                    <a:pt x="102235" y="3810"/>
                  </a:lnTo>
                  <a:lnTo>
                    <a:pt x="514985" y="3810"/>
                  </a:lnTo>
                  <a:close/>
                </a:path>
                <a:path w="614679" h="255269">
                  <a:moveTo>
                    <a:pt x="520877" y="251460"/>
                  </a:moveTo>
                  <a:lnTo>
                    <a:pt x="96329" y="251460"/>
                  </a:lnTo>
                  <a:lnTo>
                    <a:pt x="107213" y="255270"/>
                  </a:lnTo>
                  <a:lnTo>
                    <a:pt x="509993" y="255270"/>
                  </a:lnTo>
                  <a:lnTo>
                    <a:pt x="520877" y="251460"/>
                  </a:lnTo>
                  <a:close/>
                </a:path>
                <a:path w="614679" h="255269">
                  <a:moveTo>
                    <a:pt x="614680" y="63500"/>
                  </a:moveTo>
                  <a:lnTo>
                    <a:pt x="612140" y="60960"/>
                  </a:lnTo>
                  <a:lnTo>
                    <a:pt x="612140" y="196100"/>
                  </a:lnTo>
                  <a:lnTo>
                    <a:pt x="614680" y="193294"/>
                  </a:lnTo>
                  <a:lnTo>
                    <a:pt x="614680" y="63500"/>
                  </a:lnTo>
                  <a:close/>
                </a:path>
              </a:pathLst>
            </a:custGeom>
            <a:solidFill>
              <a:srgbClr val="02BD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" name="object 492"/>
            <p:cNvSpPr/>
            <p:nvPr/>
          </p:nvSpPr>
          <p:spPr>
            <a:xfrm>
              <a:off x="5118100" y="2101850"/>
              <a:ext cx="608330" cy="247650"/>
            </a:xfrm>
            <a:custGeom>
              <a:avLst/>
              <a:gdLst/>
              <a:ahLst/>
              <a:cxnLst/>
              <a:rect l="l" t="t" r="r" b="b"/>
              <a:pathLst>
                <a:path w="608329" h="247650">
                  <a:moveTo>
                    <a:pt x="525779" y="243839"/>
                  </a:moveTo>
                  <a:lnTo>
                    <a:pt x="83521" y="243839"/>
                  </a:lnTo>
                  <a:lnTo>
                    <a:pt x="88900" y="246379"/>
                  </a:lnTo>
                  <a:lnTo>
                    <a:pt x="92528" y="247650"/>
                  </a:lnTo>
                  <a:lnTo>
                    <a:pt x="517071" y="247650"/>
                  </a:lnTo>
                  <a:lnTo>
                    <a:pt x="520700" y="246379"/>
                  </a:lnTo>
                  <a:lnTo>
                    <a:pt x="525779" y="243839"/>
                  </a:lnTo>
                  <a:close/>
                </a:path>
                <a:path w="608329" h="247650">
                  <a:moveTo>
                    <a:pt x="3810" y="52069"/>
                  </a:moveTo>
                  <a:lnTo>
                    <a:pt x="0" y="55879"/>
                  </a:lnTo>
                  <a:lnTo>
                    <a:pt x="0" y="193675"/>
                  </a:lnTo>
                  <a:lnTo>
                    <a:pt x="3810" y="197866"/>
                  </a:lnTo>
                  <a:lnTo>
                    <a:pt x="3810" y="52069"/>
                  </a:lnTo>
                  <a:close/>
                </a:path>
                <a:path w="608329" h="247650">
                  <a:moveTo>
                    <a:pt x="604520" y="53339"/>
                  </a:moveTo>
                  <a:lnTo>
                    <a:pt x="604520" y="196468"/>
                  </a:lnTo>
                  <a:lnTo>
                    <a:pt x="608329" y="192278"/>
                  </a:lnTo>
                  <a:lnTo>
                    <a:pt x="608329" y="57149"/>
                  </a:lnTo>
                  <a:lnTo>
                    <a:pt x="604520" y="53339"/>
                  </a:lnTo>
                  <a:close/>
                </a:path>
                <a:path w="608329" h="247650">
                  <a:moveTo>
                    <a:pt x="511175" y="0"/>
                  </a:moveTo>
                  <a:lnTo>
                    <a:pt x="98425" y="0"/>
                  </a:lnTo>
                  <a:lnTo>
                    <a:pt x="88900" y="3810"/>
                  </a:lnTo>
                  <a:lnTo>
                    <a:pt x="520700" y="3810"/>
                  </a:lnTo>
                  <a:lnTo>
                    <a:pt x="511175" y="0"/>
                  </a:lnTo>
                  <a:close/>
                </a:path>
              </a:pathLst>
            </a:custGeom>
            <a:solidFill>
              <a:srgbClr val="02BA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" name="object 493"/>
            <p:cNvSpPr/>
            <p:nvPr/>
          </p:nvSpPr>
          <p:spPr>
            <a:xfrm>
              <a:off x="5121910" y="2105659"/>
              <a:ext cx="600710" cy="240029"/>
            </a:xfrm>
            <a:custGeom>
              <a:avLst/>
              <a:gdLst/>
              <a:ahLst/>
              <a:cxnLst/>
              <a:rect l="l" t="t" r="r" b="b"/>
              <a:pathLst>
                <a:path w="600710" h="240030">
                  <a:moveTo>
                    <a:pt x="3810" y="44450"/>
                  </a:moveTo>
                  <a:lnTo>
                    <a:pt x="3492" y="44450"/>
                  </a:lnTo>
                  <a:lnTo>
                    <a:pt x="3492" y="45720"/>
                  </a:lnTo>
                  <a:lnTo>
                    <a:pt x="0" y="45720"/>
                  </a:lnTo>
                  <a:lnTo>
                    <a:pt x="0" y="196850"/>
                  </a:lnTo>
                  <a:lnTo>
                    <a:pt x="3492" y="196850"/>
                  </a:lnTo>
                  <a:lnTo>
                    <a:pt x="3492" y="198120"/>
                  </a:lnTo>
                  <a:lnTo>
                    <a:pt x="3810" y="198120"/>
                  </a:lnTo>
                  <a:lnTo>
                    <a:pt x="3810" y="196850"/>
                  </a:lnTo>
                  <a:lnTo>
                    <a:pt x="3810" y="45720"/>
                  </a:lnTo>
                  <a:lnTo>
                    <a:pt x="3810" y="44450"/>
                  </a:lnTo>
                  <a:close/>
                </a:path>
                <a:path w="600710" h="240030">
                  <a:moveTo>
                    <a:pt x="525462" y="3810"/>
                  </a:moveTo>
                  <a:lnTo>
                    <a:pt x="516890" y="0"/>
                  </a:lnTo>
                  <a:lnTo>
                    <a:pt x="85090" y="0"/>
                  </a:lnTo>
                  <a:lnTo>
                    <a:pt x="76034" y="3810"/>
                  </a:lnTo>
                  <a:lnTo>
                    <a:pt x="525462" y="3810"/>
                  </a:lnTo>
                  <a:close/>
                </a:path>
                <a:path w="600710" h="240030">
                  <a:moveTo>
                    <a:pt x="527037" y="237490"/>
                  </a:moveTo>
                  <a:lnTo>
                    <a:pt x="74320" y="237490"/>
                  </a:lnTo>
                  <a:lnTo>
                    <a:pt x="79705" y="240030"/>
                  </a:lnTo>
                  <a:lnTo>
                    <a:pt x="521970" y="240030"/>
                  </a:lnTo>
                  <a:lnTo>
                    <a:pt x="527037" y="237490"/>
                  </a:lnTo>
                  <a:close/>
                </a:path>
                <a:path w="600710" h="240030">
                  <a:moveTo>
                    <a:pt x="600710" y="49530"/>
                  </a:moveTo>
                  <a:lnTo>
                    <a:pt x="596900" y="45720"/>
                  </a:lnTo>
                  <a:lnTo>
                    <a:pt x="596900" y="196850"/>
                  </a:lnTo>
                  <a:lnTo>
                    <a:pt x="600710" y="192659"/>
                  </a:lnTo>
                  <a:lnTo>
                    <a:pt x="600710" y="49530"/>
                  </a:lnTo>
                  <a:close/>
                </a:path>
              </a:pathLst>
            </a:custGeom>
            <a:solidFill>
              <a:srgbClr val="02B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" name="object 494"/>
            <p:cNvSpPr/>
            <p:nvPr/>
          </p:nvSpPr>
          <p:spPr>
            <a:xfrm>
              <a:off x="5125720" y="2109469"/>
              <a:ext cx="593090" cy="233679"/>
            </a:xfrm>
            <a:custGeom>
              <a:avLst/>
              <a:gdLst/>
              <a:ahLst/>
              <a:cxnLst/>
              <a:rect l="l" t="t" r="r" b="b"/>
              <a:pathLst>
                <a:path w="593089" h="233680">
                  <a:moveTo>
                    <a:pt x="3810" y="38531"/>
                  </a:moveTo>
                  <a:lnTo>
                    <a:pt x="0" y="41071"/>
                  </a:lnTo>
                  <a:lnTo>
                    <a:pt x="0" y="193890"/>
                  </a:lnTo>
                  <a:lnTo>
                    <a:pt x="3810" y="196430"/>
                  </a:lnTo>
                  <a:lnTo>
                    <a:pt x="3810" y="38531"/>
                  </a:lnTo>
                  <a:close/>
                </a:path>
                <a:path w="593089" h="233680">
                  <a:moveTo>
                    <a:pt x="530212" y="3810"/>
                  </a:moveTo>
                  <a:lnTo>
                    <a:pt x="521652" y="0"/>
                  </a:lnTo>
                  <a:lnTo>
                    <a:pt x="72224" y="0"/>
                  </a:lnTo>
                  <a:lnTo>
                    <a:pt x="63182" y="3810"/>
                  </a:lnTo>
                  <a:lnTo>
                    <a:pt x="530212" y="3810"/>
                  </a:lnTo>
                  <a:close/>
                </a:path>
                <a:path w="593089" h="233680">
                  <a:moveTo>
                    <a:pt x="530860" y="229870"/>
                  </a:moveTo>
                  <a:lnTo>
                    <a:pt x="62445" y="229870"/>
                  </a:lnTo>
                  <a:lnTo>
                    <a:pt x="70510" y="233680"/>
                  </a:lnTo>
                  <a:lnTo>
                    <a:pt x="523227" y="233680"/>
                  </a:lnTo>
                  <a:lnTo>
                    <a:pt x="530860" y="229870"/>
                  </a:lnTo>
                  <a:close/>
                </a:path>
                <a:path w="593089" h="233680">
                  <a:moveTo>
                    <a:pt x="593090" y="41910"/>
                  </a:moveTo>
                  <a:lnTo>
                    <a:pt x="589280" y="38989"/>
                  </a:lnTo>
                  <a:lnTo>
                    <a:pt x="589280" y="195973"/>
                  </a:lnTo>
                  <a:lnTo>
                    <a:pt x="593090" y="193040"/>
                  </a:lnTo>
                  <a:lnTo>
                    <a:pt x="593090" y="41910"/>
                  </a:lnTo>
                  <a:close/>
                </a:path>
              </a:pathLst>
            </a:custGeom>
            <a:solidFill>
              <a:srgbClr val="02B5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" name="object 495"/>
            <p:cNvSpPr/>
            <p:nvPr/>
          </p:nvSpPr>
          <p:spPr>
            <a:xfrm>
              <a:off x="5129530" y="2113279"/>
              <a:ext cx="585470" cy="226060"/>
            </a:xfrm>
            <a:custGeom>
              <a:avLst/>
              <a:gdLst/>
              <a:ahLst/>
              <a:cxnLst/>
              <a:rect l="l" t="t" r="r" b="b"/>
              <a:pathLst>
                <a:path w="585470" h="226060">
                  <a:moveTo>
                    <a:pt x="3810" y="32181"/>
                  </a:moveTo>
                  <a:lnTo>
                    <a:pt x="0" y="34721"/>
                  </a:lnTo>
                  <a:lnTo>
                    <a:pt x="0" y="192620"/>
                  </a:lnTo>
                  <a:lnTo>
                    <a:pt x="3810" y="195160"/>
                  </a:lnTo>
                  <a:lnTo>
                    <a:pt x="3810" y="32181"/>
                  </a:lnTo>
                  <a:close/>
                </a:path>
                <a:path w="585470" h="226060">
                  <a:moveTo>
                    <a:pt x="532130" y="2540"/>
                  </a:moveTo>
                  <a:lnTo>
                    <a:pt x="526402" y="0"/>
                  </a:lnTo>
                  <a:lnTo>
                    <a:pt x="59372" y="0"/>
                  </a:lnTo>
                  <a:lnTo>
                    <a:pt x="53340" y="2540"/>
                  </a:lnTo>
                  <a:lnTo>
                    <a:pt x="532130" y="2540"/>
                  </a:lnTo>
                  <a:close/>
                </a:path>
                <a:path w="585470" h="226060">
                  <a:moveTo>
                    <a:pt x="533476" y="222250"/>
                  </a:moveTo>
                  <a:lnTo>
                    <a:pt x="51917" y="222250"/>
                  </a:lnTo>
                  <a:lnTo>
                    <a:pt x="51917" y="223520"/>
                  </a:lnTo>
                  <a:lnTo>
                    <a:pt x="55943" y="223520"/>
                  </a:lnTo>
                  <a:lnTo>
                    <a:pt x="55943" y="226060"/>
                  </a:lnTo>
                  <a:lnTo>
                    <a:pt x="529577" y="226060"/>
                  </a:lnTo>
                  <a:lnTo>
                    <a:pt x="529577" y="223520"/>
                  </a:lnTo>
                  <a:lnTo>
                    <a:pt x="533476" y="223520"/>
                  </a:lnTo>
                  <a:lnTo>
                    <a:pt x="533476" y="222250"/>
                  </a:lnTo>
                  <a:close/>
                </a:path>
                <a:path w="585470" h="226060">
                  <a:moveTo>
                    <a:pt x="585470" y="35179"/>
                  </a:moveTo>
                  <a:lnTo>
                    <a:pt x="581660" y="32245"/>
                  </a:lnTo>
                  <a:lnTo>
                    <a:pt x="581660" y="195097"/>
                  </a:lnTo>
                  <a:lnTo>
                    <a:pt x="585470" y="192163"/>
                  </a:lnTo>
                  <a:lnTo>
                    <a:pt x="585470" y="35179"/>
                  </a:lnTo>
                  <a:close/>
                </a:path>
              </a:pathLst>
            </a:custGeom>
            <a:solidFill>
              <a:srgbClr val="02B2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" name="object 496"/>
            <p:cNvSpPr/>
            <p:nvPr/>
          </p:nvSpPr>
          <p:spPr>
            <a:xfrm>
              <a:off x="5133340" y="2115819"/>
              <a:ext cx="577850" cy="219710"/>
            </a:xfrm>
            <a:custGeom>
              <a:avLst/>
              <a:gdLst/>
              <a:ahLst/>
              <a:cxnLst/>
              <a:rect l="l" t="t" r="r" b="b"/>
              <a:pathLst>
                <a:path w="577850" h="219710">
                  <a:moveTo>
                    <a:pt x="2540" y="27940"/>
                  </a:moveTo>
                  <a:lnTo>
                    <a:pt x="0" y="29641"/>
                  </a:lnTo>
                  <a:lnTo>
                    <a:pt x="0" y="192620"/>
                  </a:lnTo>
                  <a:lnTo>
                    <a:pt x="2540" y="194310"/>
                  </a:lnTo>
                  <a:lnTo>
                    <a:pt x="2540" y="27940"/>
                  </a:lnTo>
                  <a:close/>
                </a:path>
                <a:path w="577850" h="219710">
                  <a:moveTo>
                    <a:pt x="536409" y="3810"/>
                  </a:moveTo>
                  <a:lnTo>
                    <a:pt x="528320" y="0"/>
                  </a:lnTo>
                  <a:lnTo>
                    <a:pt x="49530" y="0"/>
                  </a:lnTo>
                  <a:lnTo>
                    <a:pt x="41427" y="3810"/>
                  </a:lnTo>
                  <a:lnTo>
                    <a:pt x="536409" y="3810"/>
                  </a:lnTo>
                  <a:close/>
                </a:path>
                <a:path w="577850" h="219710">
                  <a:moveTo>
                    <a:pt x="539102" y="215900"/>
                  </a:moveTo>
                  <a:lnTo>
                    <a:pt x="38696" y="215900"/>
                  </a:lnTo>
                  <a:lnTo>
                    <a:pt x="46761" y="219710"/>
                  </a:lnTo>
                  <a:lnTo>
                    <a:pt x="531012" y="219710"/>
                  </a:lnTo>
                  <a:lnTo>
                    <a:pt x="539102" y="215900"/>
                  </a:lnTo>
                  <a:close/>
                </a:path>
                <a:path w="577850" h="219710">
                  <a:moveTo>
                    <a:pt x="577761" y="29641"/>
                  </a:moveTo>
                  <a:lnTo>
                    <a:pt x="574040" y="26771"/>
                  </a:lnTo>
                  <a:lnTo>
                    <a:pt x="574040" y="195491"/>
                  </a:lnTo>
                  <a:lnTo>
                    <a:pt x="577761" y="192620"/>
                  </a:lnTo>
                  <a:lnTo>
                    <a:pt x="577761" y="29641"/>
                  </a:lnTo>
                  <a:close/>
                </a:path>
              </a:pathLst>
            </a:custGeom>
            <a:solidFill>
              <a:srgbClr val="02AF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" name="object 497"/>
            <p:cNvSpPr/>
            <p:nvPr/>
          </p:nvSpPr>
          <p:spPr>
            <a:xfrm>
              <a:off x="5135880" y="2119629"/>
              <a:ext cx="571500" cy="212090"/>
            </a:xfrm>
            <a:custGeom>
              <a:avLst/>
              <a:gdLst/>
              <a:ahLst/>
              <a:cxnLst/>
              <a:rect l="l" t="t" r="r" b="b"/>
              <a:pathLst>
                <a:path w="571500" h="212089">
                  <a:moveTo>
                    <a:pt x="5080" y="20751"/>
                  </a:moveTo>
                  <a:lnTo>
                    <a:pt x="0" y="24130"/>
                  </a:lnTo>
                  <a:lnTo>
                    <a:pt x="0" y="190500"/>
                  </a:lnTo>
                  <a:lnTo>
                    <a:pt x="5080" y="193890"/>
                  </a:lnTo>
                  <a:lnTo>
                    <a:pt x="5080" y="20751"/>
                  </a:lnTo>
                  <a:close/>
                </a:path>
                <a:path w="571500" h="212089">
                  <a:moveTo>
                    <a:pt x="541972" y="3810"/>
                  </a:moveTo>
                  <a:lnTo>
                    <a:pt x="533869" y="0"/>
                  </a:lnTo>
                  <a:lnTo>
                    <a:pt x="38887" y="0"/>
                  </a:lnTo>
                  <a:lnTo>
                    <a:pt x="30797" y="3810"/>
                  </a:lnTo>
                  <a:lnTo>
                    <a:pt x="541972" y="3810"/>
                  </a:lnTo>
                  <a:close/>
                </a:path>
                <a:path w="571500" h="212089">
                  <a:moveTo>
                    <a:pt x="544664" y="208280"/>
                  </a:moveTo>
                  <a:lnTo>
                    <a:pt x="28079" y="208280"/>
                  </a:lnTo>
                  <a:lnTo>
                    <a:pt x="36156" y="212090"/>
                  </a:lnTo>
                  <a:lnTo>
                    <a:pt x="536562" y="212090"/>
                  </a:lnTo>
                  <a:lnTo>
                    <a:pt x="544664" y="208280"/>
                  </a:lnTo>
                  <a:close/>
                </a:path>
                <a:path w="571500" h="212089">
                  <a:moveTo>
                    <a:pt x="571500" y="22961"/>
                  </a:moveTo>
                  <a:lnTo>
                    <a:pt x="567690" y="20027"/>
                  </a:lnTo>
                  <a:lnTo>
                    <a:pt x="567690" y="194614"/>
                  </a:lnTo>
                  <a:lnTo>
                    <a:pt x="571500" y="191681"/>
                  </a:lnTo>
                  <a:lnTo>
                    <a:pt x="571500" y="22961"/>
                  </a:lnTo>
                  <a:close/>
                </a:path>
              </a:pathLst>
            </a:custGeom>
            <a:solidFill>
              <a:srgbClr val="02AC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" name="object 498"/>
            <p:cNvSpPr/>
            <p:nvPr/>
          </p:nvSpPr>
          <p:spPr>
            <a:xfrm>
              <a:off x="5140959" y="2123439"/>
              <a:ext cx="562610" cy="204470"/>
            </a:xfrm>
            <a:custGeom>
              <a:avLst/>
              <a:gdLst/>
              <a:ahLst/>
              <a:cxnLst/>
              <a:rect l="l" t="t" r="r" b="b"/>
              <a:pathLst>
                <a:path w="562610" h="204469">
                  <a:moveTo>
                    <a:pt x="546523" y="200660"/>
                  </a:moveTo>
                  <a:lnTo>
                    <a:pt x="16368" y="200660"/>
                  </a:lnTo>
                  <a:lnTo>
                    <a:pt x="20319" y="203200"/>
                  </a:lnTo>
                  <a:lnTo>
                    <a:pt x="23009" y="204470"/>
                  </a:lnTo>
                  <a:lnTo>
                    <a:pt x="539591" y="204470"/>
                  </a:lnTo>
                  <a:lnTo>
                    <a:pt x="542289" y="203200"/>
                  </a:lnTo>
                  <a:lnTo>
                    <a:pt x="546523" y="200660"/>
                  </a:lnTo>
                  <a:close/>
                </a:path>
                <a:path w="562610" h="204469">
                  <a:moveTo>
                    <a:pt x="558800" y="13546"/>
                  </a:moveTo>
                  <a:lnTo>
                    <a:pt x="558800" y="193294"/>
                  </a:lnTo>
                  <a:lnTo>
                    <a:pt x="561339" y="191770"/>
                  </a:lnTo>
                  <a:lnTo>
                    <a:pt x="562610" y="190793"/>
                  </a:lnTo>
                  <a:lnTo>
                    <a:pt x="562610" y="16216"/>
                  </a:lnTo>
                  <a:lnTo>
                    <a:pt x="561339" y="15239"/>
                  </a:lnTo>
                  <a:lnTo>
                    <a:pt x="558800" y="13546"/>
                  </a:lnTo>
                  <a:close/>
                </a:path>
                <a:path w="562610" h="204469">
                  <a:moveTo>
                    <a:pt x="2539" y="15239"/>
                  </a:moveTo>
                  <a:lnTo>
                    <a:pt x="0" y="16933"/>
                  </a:lnTo>
                  <a:lnTo>
                    <a:pt x="0" y="190076"/>
                  </a:lnTo>
                  <a:lnTo>
                    <a:pt x="2539" y="191770"/>
                  </a:lnTo>
                  <a:lnTo>
                    <a:pt x="2539" y="15239"/>
                  </a:lnTo>
                  <a:close/>
                </a:path>
                <a:path w="562610" h="204469">
                  <a:moveTo>
                    <a:pt x="536892" y="0"/>
                  </a:moveTo>
                  <a:lnTo>
                    <a:pt x="25717" y="0"/>
                  </a:lnTo>
                  <a:lnTo>
                    <a:pt x="20319" y="2539"/>
                  </a:lnTo>
                  <a:lnTo>
                    <a:pt x="18541" y="3810"/>
                  </a:lnTo>
                  <a:lnTo>
                    <a:pt x="544195" y="3810"/>
                  </a:lnTo>
                  <a:lnTo>
                    <a:pt x="542289" y="2539"/>
                  </a:lnTo>
                  <a:lnTo>
                    <a:pt x="536892" y="0"/>
                  </a:lnTo>
                  <a:close/>
                </a:path>
              </a:pathLst>
            </a:custGeom>
            <a:solidFill>
              <a:srgbClr val="01AA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" name="object 499"/>
            <p:cNvSpPr/>
            <p:nvPr/>
          </p:nvSpPr>
          <p:spPr>
            <a:xfrm>
              <a:off x="5143500" y="2127249"/>
              <a:ext cx="556260" cy="196850"/>
            </a:xfrm>
            <a:custGeom>
              <a:avLst/>
              <a:gdLst/>
              <a:ahLst/>
              <a:cxnLst/>
              <a:rect l="l" t="t" r="r" b="b"/>
              <a:pathLst>
                <a:path w="556260" h="196850">
                  <a:moveTo>
                    <a:pt x="3810" y="8712"/>
                  </a:moveTo>
                  <a:lnTo>
                    <a:pt x="0" y="11430"/>
                  </a:lnTo>
                  <a:lnTo>
                    <a:pt x="0" y="187960"/>
                  </a:lnTo>
                  <a:lnTo>
                    <a:pt x="3810" y="190411"/>
                  </a:lnTo>
                  <a:lnTo>
                    <a:pt x="3810" y="8712"/>
                  </a:lnTo>
                  <a:close/>
                </a:path>
                <a:path w="556260" h="196850">
                  <a:moveTo>
                    <a:pt x="547370" y="3810"/>
                  </a:moveTo>
                  <a:lnTo>
                    <a:pt x="541655" y="0"/>
                  </a:lnTo>
                  <a:lnTo>
                    <a:pt x="15989" y="0"/>
                  </a:lnTo>
                  <a:lnTo>
                    <a:pt x="10655" y="3810"/>
                  </a:lnTo>
                  <a:lnTo>
                    <a:pt x="547370" y="3810"/>
                  </a:lnTo>
                  <a:close/>
                </a:path>
                <a:path w="556260" h="196850">
                  <a:moveTo>
                    <a:pt x="550329" y="193040"/>
                  </a:moveTo>
                  <a:lnTo>
                    <a:pt x="7899" y="193040"/>
                  </a:lnTo>
                  <a:lnTo>
                    <a:pt x="13817" y="196850"/>
                  </a:lnTo>
                  <a:lnTo>
                    <a:pt x="543979" y="196850"/>
                  </a:lnTo>
                  <a:lnTo>
                    <a:pt x="550329" y="193040"/>
                  </a:lnTo>
                  <a:close/>
                </a:path>
                <a:path w="556260" h="196850">
                  <a:moveTo>
                    <a:pt x="556260" y="9740"/>
                  </a:moveTo>
                  <a:lnTo>
                    <a:pt x="553720" y="8051"/>
                  </a:lnTo>
                  <a:lnTo>
                    <a:pt x="553720" y="191008"/>
                  </a:lnTo>
                  <a:lnTo>
                    <a:pt x="556260" y="189484"/>
                  </a:lnTo>
                  <a:lnTo>
                    <a:pt x="556260" y="9740"/>
                  </a:lnTo>
                  <a:close/>
                </a:path>
              </a:pathLst>
            </a:custGeom>
            <a:solidFill>
              <a:srgbClr val="01A7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" name="object 500"/>
            <p:cNvSpPr/>
            <p:nvPr/>
          </p:nvSpPr>
          <p:spPr>
            <a:xfrm>
              <a:off x="5147309" y="2131059"/>
              <a:ext cx="549910" cy="189230"/>
            </a:xfrm>
            <a:custGeom>
              <a:avLst/>
              <a:gdLst/>
              <a:ahLst/>
              <a:cxnLst/>
              <a:rect l="l" t="t" r="r" b="b"/>
              <a:pathLst>
                <a:path w="549910" h="189230">
                  <a:moveTo>
                    <a:pt x="543560" y="0"/>
                  </a:moveTo>
                  <a:lnTo>
                    <a:pt x="6857" y="0"/>
                  </a:lnTo>
                  <a:lnTo>
                    <a:pt x="0" y="4898"/>
                  </a:lnTo>
                  <a:lnTo>
                    <a:pt x="0" y="186599"/>
                  </a:lnTo>
                  <a:lnTo>
                    <a:pt x="4092" y="189229"/>
                  </a:lnTo>
                  <a:lnTo>
                    <a:pt x="546523" y="189229"/>
                  </a:lnTo>
                  <a:lnTo>
                    <a:pt x="549910" y="187197"/>
                  </a:lnTo>
                  <a:lnTo>
                    <a:pt x="549910" y="185419"/>
                  </a:lnTo>
                  <a:lnTo>
                    <a:pt x="3810" y="185419"/>
                  </a:lnTo>
                  <a:lnTo>
                    <a:pt x="3810" y="3810"/>
                  </a:lnTo>
                  <a:lnTo>
                    <a:pt x="549275" y="3810"/>
                  </a:lnTo>
                  <a:lnTo>
                    <a:pt x="543560" y="0"/>
                  </a:lnTo>
                  <a:close/>
                </a:path>
                <a:path w="549910" h="189230">
                  <a:moveTo>
                    <a:pt x="549275" y="3810"/>
                  </a:moveTo>
                  <a:lnTo>
                    <a:pt x="546100" y="3810"/>
                  </a:lnTo>
                  <a:lnTo>
                    <a:pt x="546100" y="185419"/>
                  </a:lnTo>
                  <a:lnTo>
                    <a:pt x="549910" y="185419"/>
                  </a:lnTo>
                  <a:lnTo>
                    <a:pt x="549910" y="4233"/>
                  </a:lnTo>
                  <a:lnTo>
                    <a:pt x="549275" y="3810"/>
                  </a:lnTo>
                  <a:close/>
                </a:path>
              </a:pathLst>
            </a:custGeom>
            <a:solidFill>
              <a:srgbClr val="01A4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" name="object 501"/>
            <p:cNvSpPr/>
            <p:nvPr/>
          </p:nvSpPr>
          <p:spPr>
            <a:xfrm>
              <a:off x="5151120" y="2134869"/>
              <a:ext cx="542290" cy="181610"/>
            </a:xfrm>
            <a:custGeom>
              <a:avLst/>
              <a:gdLst/>
              <a:ahLst/>
              <a:cxnLst/>
              <a:rect l="l" t="t" r="r" b="b"/>
              <a:pathLst>
                <a:path w="542289" h="181610">
                  <a:moveTo>
                    <a:pt x="542290" y="0"/>
                  </a:moveTo>
                  <a:lnTo>
                    <a:pt x="538480" y="0"/>
                  </a:lnTo>
                  <a:lnTo>
                    <a:pt x="538480" y="3810"/>
                  </a:lnTo>
                  <a:lnTo>
                    <a:pt x="538480" y="179070"/>
                  </a:lnTo>
                  <a:lnTo>
                    <a:pt x="3810" y="179070"/>
                  </a:lnTo>
                  <a:lnTo>
                    <a:pt x="3810" y="3810"/>
                  </a:lnTo>
                  <a:lnTo>
                    <a:pt x="538480" y="3810"/>
                  </a:lnTo>
                  <a:lnTo>
                    <a:pt x="53848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179070"/>
                  </a:lnTo>
                  <a:lnTo>
                    <a:pt x="0" y="181610"/>
                  </a:lnTo>
                  <a:lnTo>
                    <a:pt x="542290" y="181610"/>
                  </a:lnTo>
                  <a:lnTo>
                    <a:pt x="542290" y="179070"/>
                  </a:lnTo>
                  <a:lnTo>
                    <a:pt x="542290" y="3810"/>
                  </a:lnTo>
                  <a:lnTo>
                    <a:pt x="542290" y="0"/>
                  </a:lnTo>
                  <a:close/>
                </a:path>
              </a:pathLst>
            </a:custGeom>
            <a:solidFill>
              <a:srgbClr val="01A1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" name="object 502"/>
            <p:cNvSpPr/>
            <p:nvPr/>
          </p:nvSpPr>
          <p:spPr>
            <a:xfrm>
              <a:off x="5154930" y="2138679"/>
              <a:ext cx="534670" cy="175260"/>
            </a:xfrm>
            <a:custGeom>
              <a:avLst/>
              <a:gdLst/>
              <a:ahLst/>
              <a:cxnLst/>
              <a:rect l="l" t="t" r="r" b="b"/>
              <a:pathLst>
                <a:path w="534670" h="175260">
                  <a:moveTo>
                    <a:pt x="534670" y="0"/>
                  </a:moveTo>
                  <a:lnTo>
                    <a:pt x="530860" y="0"/>
                  </a:lnTo>
                  <a:lnTo>
                    <a:pt x="530860" y="3810"/>
                  </a:lnTo>
                  <a:lnTo>
                    <a:pt x="530860" y="171450"/>
                  </a:lnTo>
                  <a:lnTo>
                    <a:pt x="3810" y="171450"/>
                  </a:lnTo>
                  <a:lnTo>
                    <a:pt x="3810" y="3810"/>
                  </a:lnTo>
                  <a:lnTo>
                    <a:pt x="530860" y="3810"/>
                  </a:lnTo>
                  <a:lnTo>
                    <a:pt x="53086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171450"/>
                  </a:lnTo>
                  <a:lnTo>
                    <a:pt x="0" y="175260"/>
                  </a:lnTo>
                  <a:lnTo>
                    <a:pt x="534670" y="175260"/>
                  </a:lnTo>
                  <a:lnTo>
                    <a:pt x="534670" y="171450"/>
                  </a:lnTo>
                  <a:lnTo>
                    <a:pt x="534670" y="3810"/>
                  </a:lnTo>
                  <a:lnTo>
                    <a:pt x="534670" y="0"/>
                  </a:lnTo>
                  <a:close/>
                </a:path>
              </a:pathLst>
            </a:custGeom>
            <a:solidFill>
              <a:srgbClr val="019E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" name="object 503"/>
            <p:cNvSpPr/>
            <p:nvPr/>
          </p:nvSpPr>
          <p:spPr>
            <a:xfrm>
              <a:off x="5158740" y="2142489"/>
              <a:ext cx="527050" cy="167640"/>
            </a:xfrm>
            <a:custGeom>
              <a:avLst/>
              <a:gdLst/>
              <a:ahLst/>
              <a:cxnLst/>
              <a:rect l="l" t="t" r="r" b="b"/>
              <a:pathLst>
                <a:path w="527050" h="167639">
                  <a:moveTo>
                    <a:pt x="527050" y="0"/>
                  </a:moveTo>
                  <a:lnTo>
                    <a:pt x="523240" y="0"/>
                  </a:lnTo>
                  <a:lnTo>
                    <a:pt x="523240" y="2540"/>
                  </a:lnTo>
                  <a:lnTo>
                    <a:pt x="523240" y="163830"/>
                  </a:lnTo>
                  <a:lnTo>
                    <a:pt x="3810" y="163830"/>
                  </a:lnTo>
                  <a:lnTo>
                    <a:pt x="3810" y="2540"/>
                  </a:lnTo>
                  <a:lnTo>
                    <a:pt x="523240" y="2540"/>
                  </a:lnTo>
                  <a:lnTo>
                    <a:pt x="52324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163830"/>
                  </a:lnTo>
                  <a:lnTo>
                    <a:pt x="0" y="167640"/>
                  </a:lnTo>
                  <a:lnTo>
                    <a:pt x="527050" y="167640"/>
                  </a:lnTo>
                  <a:lnTo>
                    <a:pt x="527050" y="163830"/>
                  </a:lnTo>
                  <a:lnTo>
                    <a:pt x="527050" y="2540"/>
                  </a:lnTo>
                  <a:lnTo>
                    <a:pt x="527050" y="0"/>
                  </a:lnTo>
                  <a:close/>
                </a:path>
              </a:pathLst>
            </a:custGeom>
            <a:solidFill>
              <a:srgbClr val="019C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" name="object 504"/>
            <p:cNvSpPr/>
            <p:nvPr/>
          </p:nvSpPr>
          <p:spPr>
            <a:xfrm>
              <a:off x="5162550" y="2145029"/>
              <a:ext cx="519430" cy="161290"/>
            </a:xfrm>
            <a:custGeom>
              <a:avLst/>
              <a:gdLst/>
              <a:ahLst/>
              <a:cxnLst/>
              <a:rect l="l" t="t" r="r" b="b"/>
              <a:pathLst>
                <a:path w="519429" h="161289">
                  <a:moveTo>
                    <a:pt x="519430" y="0"/>
                  </a:moveTo>
                  <a:lnTo>
                    <a:pt x="515620" y="0"/>
                  </a:lnTo>
                  <a:lnTo>
                    <a:pt x="515620" y="5080"/>
                  </a:lnTo>
                  <a:lnTo>
                    <a:pt x="515620" y="157480"/>
                  </a:lnTo>
                  <a:lnTo>
                    <a:pt x="3810" y="157480"/>
                  </a:lnTo>
                  <a:lnTo>
                    <a:pt x="3810" y="5080"/>
                  </a:lnTo>
                  <a:lnTo>
                    <a:pt x="515620" y="5080"/>
                  </a:lnTo>
                  <a:lnTo>
                    <a:pt x="515620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157480"/>
                  </a:lnTo>
                  <a:lnTo>
                    <a:pt x="0" y="161290"/>
                  </a:lnTo>
                  <a:lnTo>
                    <a:pt x="519430" y="161290"/>
                  </a:lnTo>
                  <a:lnTo>
                    <a:pt x="519430" y="157480"/>
                  </a:lnTo>
                  <a:lnTo>
                    <a:pt x="519430" y="5080"/>
                  </a:lnTo>
                  <a:lnTo>
                    <a:pt x="519430" y="0"/>
                  </a:lnTo>
                  <a:close/>
                </a:path>
              </a:pathLst>
            </a:custGeom>
            <a:solidFill>
              <a:srgbClr val="0199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" name="object 505"/>
            <p:cNvSpPr/>
            <p:nvPr/>
          </p:nvSpPr>
          <p:spPr>
            <a:xfrm>
              <a:off x="5166360" y="2150109"/>
              <a:ext cx="511809" cy="152400"/>
            </a:xfrm>
            <a:custGeom>
              <a:avLst/>
              <a:gdLst/>
              <a:ahLst/>
              <a:cxnLst/>
              <a:rect l="l" t="t" r="r" b="b"/>
              <a:pathLst>
                <a:path w="511810" h="152400">
                  <a:moveTo>
                    <a:pt x="511810" y="0"/>
                  </a:moveTo>
                  <a:lnTo>
                    <a:pt x="508000" y="0"/>
                  </a:lnTo>
                  <a:lnTo>
                    <a:pt x="508000" y="2540"/>
                  </a:lnTo>
                  <a:lnTo>
                    <a:pt x="508000" y="148590"/>
                  </a:lnTo>
                  <a:lnTo>
                    <a:pt x="3810" y="148590"/>
                  </a:lnTo>
                  <a:lnTo>
                    <a:pt x="3810" y="2540"/>
                  </a:lnTo>
                  <a:lnTo>
                    <a:pt x="508000" y="2540"/>
                  </a:lnTo>
                  <a:lnTo>
                    <a:pt x="50800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148590"/>
                  </a:lnTo>
                  <a:lnTo>
                    <a:pt x="0" y="152400"/>
                  </a:lnTo>
                  <a:lnTo>
                    <a:pt x="511810" y="152400"/>
                  </a:lnTo>
                  <a:lnTo>
                    <a:pt x="511810" y="148590"/>
                  </a:lnTo>
                  <a:lnTo>
                    <a:pt x="511810" y="2540"/>
                  </a:lnTo>
                  <a:lnTo>
                    <a:pt x="511810" y="0"/>
                  </a:lnTo>
                  <a:close/>
                </a:path>
              </a:pathLst>
            </a:custGeom>
            <a:solidFill>
              <a:srgbClr val="0196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" name="object 506"/>
            <p:cNvSpPr/>
            <p:nvPr/>
          </p:nvSpPr>
          <p:spPr>
            <a:xfrm>
              <a:off x="5170170" y="2152649"/>
              <a:ext cx="504190" cy="146050"/>
            </a:xfrm>
            <a:custGeom>
              <a:avLst/>
              <a:gdLst/>
              <a:ahLst/>
              <a:cxnLst/>
              <a:rect l="l" t="t" r="r" b="b"/>
              <a:pathLst>
                <a:path w="504189" h="146050">
                  <a:moveTo>
                    <a:pt x="504190" y="0"/>
                  </a:moveTo>
                  <a:lnTo>
                    <a:pt x="500380" y="0"/>
                  </a:lnTo>
                  <a:lnTo>
                    <a:pt x="500380" y="3810"/>
                  </a:lnTo>
                  <a:lnTo>
                    <a:pt x="500380" y="142240"/>
                  </a:lnTo>
                  <a:lnTo>
                    <a:pt x="2540" y="142240"/>
                  </a:lnTo>
                  <a:lnTo>
                    <a:pt x="2540" y="3810"/>
                  </a:lnTo>
                  <a:lnTo>
                    <a:pt x="500380" y="3810"/>
                  </a:lnTo>
                  <a:lnTo>
                    <a:pt x="50038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142240"/>
                  </a:lnTo>
                  <a:lnTo>
                    <a:pt x="0" y="146050"/>
                  </a:lnTo>
                  <a:lnTo>
                    <a:pt x="504190" y="146050"/>
                  </a:lnTo>
                  <a:lnTo>
                    <a:pt x="504190" y="142240"/>
                  </a:lnTo>
                  <a:lnTo>
                    <a:pt x="504190" y="3810"/>
                  </a:lnTo>
                  <a:lnTo>
                    <a:pt x="504190" y="0"/>
                  </a:lnTo>
                  <a:close/>
                </a:path>
              </a:pathLst>
            </a:custGeom>
            <a:solidFill>
              <a:srgbClr val="0193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" name="object 507"/>
            <p:cNvSpPr/>
            <p:nvPr/>
          </p:nvSpPr>
          <p:spPr>
            <a:xfrm>
              <a:off x="5172710" y="2156459"/>
              <a:ext cx="497840" cy="138430"/>
            </a:xfrm>
            <a:custGeom>
              <a:avLst/>
              <a:gdLst/>
              <a:ahLst/>
              <a:cxnLst/>
              <a:rect l="l" t="t" r="r" b="b"/>
              <a:pathLst>
                <a:path w="497839" h="138430">
                  <a:moveTo>
                    <a:pt x="497840" y="0"/>
                  </a:moveTo>
                  <a:lnTo>
                    <a:pt x="495300" y="0"/>
                  </a:lnTo>
                  <a:lnTo>
                    <a:pt x="495300" y="3810"/>
                  </a:lnTo>
                  <a:lnTo>
                    <a:pt x="495300" y="134620"/>
                  </a:lnTo>
                  <a:lnTo>
                    <a:pt x="3810" y="134620"/>
                  </a:lnTo>
                  <a:lnTo>
                    <a:pt x="3810" y="3810"/>
                  </a:lnTo>
                  <a:lnTo>
                    <a:pt x="495300" y="3810"/>
                  </a:lnTo>
                  <a:lnTo>
                    <a:pt x="49530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134620"/>
                  </a:lnTo>
                  <a:lnTo>
                    <a:pt x="0" y="138430"/>
                  </a:lnTo>
                  <a:lnTo>
                    <a:pt x="497840" y="138430"/>
                  </a:lnTo>
                  <a:lnTo>
                    <a:pt x="497840" y="134620"/>
                  </a:lnTo>
                  <a:lnTo>
                    <a:pt x="497840" y="3810"/>
                  </a:lnTo>
                  <a:lnTo>
                    <a:pt x="497840" y="0"/>
                  </a:lnTo>
                  <a:close/>
                </a:path>
              </a:pathLst>
            </a:custGeom>
            <a:solidFill>
              <a:srgbClr val="0191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" name="object 508"/>
            <p:cNvSpPr/>
            <p:nvPr/>
          </p:nvSpPr>
          <p:spPr>
            <a:xfrm>
              <a:off x="5176520" y="2160269"/>
              <a:ext cx="491490" cy="130810"/>
            </a:xfrm>
            <a:custGeom>
              <a:avLst/>
              <a:gdLst/>
              <a:ahLst/>
              <a:cxnLst/>
              <a:rect l="l" t="t" r="r" b="b"/>
              <a:pathLst>
                <a:path w="491489" h="130810">
                  <a:moveTo>
                    <a:pt x="491490" y="0"/>
                  </a:moveTo>
                  <a:lnTo>
                    <a:pt x="487680" y="0"/>
                  </a:lnTo>
                  <a:lnTo>
                    <a:pt x="487680" y="3810"/>
                  </a:lnTo>
                  <a:lnTo>
                    <a:pt x="487680" y="127000"/>
                  </a:lnTo>
                  <a:lnTo>
                    <a:pt x="3810" y="127000"/>
                  </a:lnTo>
                  <a:lnTo>
                    <a:pt x="3810" y="3810"/>
                  </a:lnTo>
                  <a:lnTo>
                    <a:pt x="487680" y="3810"/>
                  </a:lnTo>
                  <a:lnTo>
                    <a:pt x="48768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127000"/>
                  </a:lnTo>
                  <a:lnTo>
                    <a:pt x="0" y="130810"/>
                  </a:lnTo>
                  <a:lnTo>
                    <a:pt x="491490" y="130810"/>
                  </a:lnTo>
                  <a:lnTo>
                    <a:pt x="491490" y="127000"/>
                  </a:lnTo>
                  <a:lnTo>
                    <a:pt x="491490" y="3810"/>
                  </a:lnTo>
                  <a:lnTo>
                    <a:pt x="491490" y="0"/>
                  </a:lnTo>
                  <a:close/>
                </a:path>
              </a:pathLst>
            </a:custGeom>
            <a:solidFill>
              <a:srgbClr val="018E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" name="object 509"/>
            <p:cNvSpPr/>
            <p:nvPr/>
          </p:nvSpPr>
          <p:spPr>
            <a:xfrm>
              <a:off x="5180330" y="2164079"/>
              <a:ext cx="483870" cy="123189"/>
            </a:xfrm>
            <a:custGeom>
              <a:avLst/>
              <a:gdLst/>
              <a:ahLst/>
              <a:cxnLst/>
              <a:rect l="l" t="t" r="r" b="b"/>
              <a:pathLst>
                <a:path w="483870" h="123189">
                  <a:moveTo>
                    <a:pt x="483870" y="0"/>
                  </a:moveTo>
                  <a:lnTo>
                    <a:pt x="480060" y="0"/>
                  </a:lnTo>
                  <a:lnTo>
                    <a:pt x="480060" y="3810"/>
                  </a:lnTo>
                  <a:lnTo>
                    <a:pt x="480060" y="120650"/>
                  </a:lnTo>
                  <a:lnTo>
                    <a:pt x="3810" y="120650"/>
                  </a:lnTo>
                  <a:lnTo>
                    <a:pt x="3810" y="3810"/>
                  </a:lnTo>
                  <a:lnTo>
                    <a:pt x="480060" y="3810"/>
                  </a:lnTo>
                  <a:lnTo>
                    <a:pt x="48006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120650"/>
                  </a:lnTo>
                  <a:lnTo>
                    <a:pt x="0" y="123190"/>
                  </a:lnTo>
                  <a:lnTo>
                    <a:pt x="483870" y="123190"/>
                  </a:lnTo>
                  <a:lnTo>
                    <a:pt x="483870" y="120650"/>
                  </a:lnTo>
                  <a:lnTo>
                    <a:pt x="483870" y="3810"/>
                  </a:lnTo>
                  <a:lnTo>
                    <a:pt x="483870" y="0"/>
                  </a:lnTo>
                  <a:close/>
                </a:path>
              </a:pathLst>
            </a:custGeom>
            <a:solidFill>
              <a:srgbClr val="018B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" name="object 510"/>
            <p:cNvSpPr/>
            <p:nvPr/>
          </p:nvSpPr>
          <p:spPr>
            <a:xfrm>
              <a:off x="5184140" y="2167889"/>
              <a:ext cx="476250" cy="116839"/>
            </a:xfrm>
            <a:custGeom>
              <a:avLst/>
              <a:gdLst/>
              <a:ahLst/>
              <a:cxnLst/>
              <a:rect l="l" t="t" r="r" b="b"/>
              <a:pathLst>
                <a:path w="476250" h="116839">
                  <a:moveTo>
                    <a:pt x="476250" y="0"/>
                  </a:moveTo>
                  <a:lnTo>
                    <a:pt x="472440" y="0"/>
                  </a:lnTo>
                  <a:lnTo>
                    <a:pt x="472440" y="3810"/>
                  </a:lnTo>
                  <a:lnTo>
                    <a:pt x="472440" y="113030"/>
                  </a:lnTo>
                  <a:lnTo>
                    <a:pt x="3810" y="113030"/>
                  </a:lnTo>
                  <a:lnTo>
                    <a:pt x="3810" y="3810"/>
                  </a:lnTo>
                  <a:lnTo>
                    <a:pt x="472440" y="3810"/>
                  </a:lnTo>
                  <a:lnTo>
                    <a:pt x="47244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113030"/>
                  </a:lnTo>
                  <a:lnTo>
                    <a:pt x="0" y="116840"/>
                  </a:lnTo>
                  <a:lnTo>
                    <a:pt x="476250" y="116840"/>
                  </a:lnTo>
                  <a:lnTo>
                    <a:pt x="476250" y="113030"/>
                  </a:lnTo>
                  <a:lnTo>
                    <a:pt x="476250" y="3810"/>
                  </a:lnTo>
                  <a:lnTo>
                    <a:pt x="476250" y="0"/>
                  </a:lnTo>
                  <a:close/>
                </a:path>
              </a:pathLst>
            </a:custGeom>
            <a:solidFill>
              <a:srgbClr val="0188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" name="object 511"/>
            <p:cNvSpPr/>
            <p:nvPr/>
          </p:nvSpPr>
          <p:spPr>
            <a:xfrm>
              <a:off x="5187950" y="2171699"/>
              <a:ext cx="468630" cy="109220"/>
            </a:xfrm>
            <a:custGeom>
              <a:avLst/>
              <a:gdLst/>
              <a:ahLst/>
              <a:cxnLst/>
              <a:rect l="l" t="t" r="r" b="b"/>
              <a:pathLst>
                <a:path w="468629" h="109219">
                  <a:moveTo>
                    <a:pt x="468630" y="0"/>
                  </a:moveTo>
                  <a:lnTo>
                    <a:pt x="464820" y="0"/>
                  </a:lnTo>
                  <a:lnTo>
                    <a:pt x="464820" y="3810"/>
                  </a:lnTo>
                  <a:lnTo>
                    <a:pt x="464820" y="105410"/>
                  </a:lnTo>
                  <a:lnTo>
                    <a:pt x="3810" y="105410"/>
                  </a:lnTo>
                  <a:lnTo>
                    <a:pt x="3810" y="3810"/>
                  </a:lnTo>
                  <a:lnTo>
                    <a:pt x="464820" y="3810"/>
                  </a:lnTo>
                  <a:lnTo>
                    <a:pt x="46482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105410"/>
                  </a:lnTo>
                  <a:lnTo>
                    <a:pt x="0" y="109220"/>
                  </a:lnTo>
                  <a:lnTo>
                    <a:pt x="468630" y="109220"/>
                  </a:lnTo>
                  <a:lnTo>
                    <a:pt x="468630" y="105410"/>
                  </a:lnTo>
                  <a:lnTo>
                    <a:pt x="468630" y="3810"/>
                  </a:lnTo>
                  <a:lnTo>
                    <a:pt x="468630" y="0"/>
                  </a:lnTo>
                  <a:close/>
                </a:path>
              </a:pathLst>
            </a:custGeom>
            <a:solidFill>
              <a:srgbClr val="0185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" name="object 512"/>
            <p:cNvSpPr/>
            <p:nvPr/>
          </p:nvSpPr>
          <p:spPr>
            <a:xfrm>
              <a:off x="5191760" y="2175509"/>
              <a:ext cx="461009" cy="101600"/>
            </a:xfrm>
            <a:custGeom>
              <a:avLst/>
              <a:gdLst/>
              <a:ahLst/>
              <a:cxnLst/>
              <a:rect l="l" t="t" r="r" b="b"/>
              <a:pathLst>
                <a:path w="461010" h="101600">
                  <a:moveTo>
                    <a:pt x="461010" y="0"/>
                  </a:moveTo>
                  <a:lnTo>
                    <a:pt x="457200" y="0"/>
                  </a:lnTo>
                  <a:lnTo>
                    <a:pt x="457200" y="3810"/>
                  </a:lnTo>
                  <a:lnTo>
                    <a:pt x="457200" y="97790"/>
                  </a:lnTo>
                  <a:lnTo>
                    <a:pt x="3810" y="97790"/>
                  </a:lnTo>
                  <a:lnTo>
                    <a:pt x="3810" y="3810"/>
                  </a:lnTo>
                  <a:lnTo>
                    <a:pt x="457200" y="3810"/>
                  </a:lnTo>
                  <a:lnTo>
                    <a:pt x="45720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97790"/>
                  </a:lnTo>
                  <a:lnTo>
                    <a:pt x="0" y="101600"/>
                  </a:lnTo>
                  <a:lnTo>
                    <a:pt x="461010" y="101600"/>
                  </a:lnTo>
                  <a:lnTo>
                    <a:pt x="461010" y="97790"/>
                  </a:lnTo>
                  <a:lnTo>
                    <a:pt x="461010" y="3810"/>
                  </a:lnTo>
                  <a:lnTo>
                    <a:pt x="461010" y="0"/>
                  </a:lnTo>
                  <a:close/>
                </a:path>
              </a:pathLst>
            </a:custGeom>
            <a:solidFill>
              <a:srgbClr val="0083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" name="object 513"/>
            <p:cNvSpPr/>
            <p:nvPr/>
          </p:nvSpPr>
          <p:spPr>
            <a:xfrm>
              <a:off x="5195570" y="2179319"/>
              <a:ext cx="453390" cy="93980"/>
            </a:xfrm>
            <a:custGeom>
              <a:avLst/>
              <a:gdLst/>
              <a:ahLst/>
              <a:cxnLst/>
              <a:rect l="l" t="t" r="r" b="b"/>
              <a:pathLst>
                <a:path w="453389" h="93980">
                  <a:moveTo>
                    <a:pt x="453390" y="0"/>
                  </a:moveTo>
                  <a:lnTo>
                    <a:pt x="449580" y="0"/>
                  </a:lnTo>
                  <a:lnTo>
                    <a:pt x="449580" y="2540"/>
                  </a:lnTo>
                  <a:lnTo>
                    <a:pt x="449580" y="90170"/>
                  </a:lnTo>
                  <a:lnTo>
                    <a:pt x="3810" y="90170"/>
                  </a:lnTo>
                  <a:lnTo>
                    <a:pt x="3810" y="2540"/>
                  </a:lnTo>
                  <a:lnTo>
                    <a:pt x="449580" y="2540"/>
                  </a:lnTo>
                  <a:lnTo>
                    <a:pt x="44958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90170"/>
                  </a:lnTo>
                  <a:lnTo>
                    <a:pt x="0" y="93980"/>
                  </a:lnTo>
                  <a:lnTo>
                    <a:pt x="453390" y="93980"/>
                  </a:lnTo>
                  <a:lnTo>
                    <a:pt x="453390" y="90170"/>
                  </a:lnTo>
                  <a:lnTo>
                    <a:pt x="453390" y="2540"/>
                  </a:lnTo>
                  <a:lnTo>
                    <a:pt x="453390" y="0"/>
                  </a:lnTo>
                  <a:close/>
                </a:path>
              </a:pathLst>
            </a:custGeom>
            <a:solidFill>
              <a:srgbClr val="0080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" name="object 514"/>
            <p:cNvSpPr/>
            <p:nvPr/>
          </p:nvSpPr>
          <p:spPr>
            <a:xfrm>
              <a:off x="5199380" y="2181859"/>
              <a:ext cx="445770" cy="87630"/>
            </a:xfrm>
            <a:custGeom>
              <a:avLst/>
              <a:gdLst/>
              <a:ahLst/>
              <a:cxnLst/>
              <a:rect l="l" t="t" r="r" b="b"/>
              <a:pathLst>
                <a:path w="445770" h="87630">
                  <a:moveTo>
                    <a:pt x="445770" y="0"/>
                  </a:moveTo>
                  <a:lnTo>
                    <a:pt x="441960" y="0"/>
                  </a:lnTo>
                  <a:lnTo>
                    <a:pt x="441960" y="3810"/>
                  </a:lnTo>
                  <a:lnTo>
                    <a:pt x="441960" y="83820"/>
                  </a:lnTo>
                  <a:lnTo>
                    <a:pt x="2540" y="83820"/>
                  </a:lnTo>
                  <a:lnTo>
                    <a:pt x="2540" y="3810"/>
                  </a:lnTo>
                  <a:lnTo>
                    <a:pt x="441960" y="3810"/>
                  </a:lnTo>
                  <a:lnTo>
                    <a:pt x="44196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83820"/>
                  </a:lnTo>
                  <a:lnTo>
                    <a:pt x="0" y="87630"/>
                  </a:lnTo>
                  <a:lnTo>
                    <a:pt x="445770" y="87630"/>
                  </a:lnTo>
                  <a:lnTo>
                    <a:pt x="445770" y="83820"/>
                  </a:lnTo>
                  <a:lnTo>
                    <a:pt x="445770" y="3810"/>
                  </a:lnTo>
                  <a:lnTo>
                    <a:pt x="445770" y="0"/>
                  </a:lnTo>
                  <a:close/>
                </a:path>
              </a:pathLst>
            </a:custGeom>
            <a:solidFill>
              <a:srgbClr val="007D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" name="object 515"/>
            <p:cNvSpPr/>
            <p:nvPr/>
          </p:nvSpPr>
          <p:spPr>
            <a:xfrm>
              <a:off x="5201920" y="2185669"/>
              <a:ext cx="439420" cy="80010"/>
            </a:xfrm>
            <a:custGeom>
              <a:avLst/>
              <a:gdLst/>
              <a:ahLst/>
              <a:cxnLst/>
              <a:rect l="l" t="t" r="r" b="b"/>
              <a:pathLst>
                <a:path w="439420" h="80010">
                  <a:moveTo>
                    <a:pt x="439420" y="0"/>
                  </a:moveTo>
                  <a:lnTo>
                    <a:pt x="436880" y="0"/>
                  </a:lnTo>
                  <a:lnTo>
                    <a:pt x="436880" y="3810"/>
                  </a:lnTo>
                  <a:lnTo>
                    <a:pt x="436880" y="76200"/>
                  </a:lnTo>
                  <a:lnTo>
                    <a:pt x="3810" y="76200"/>
                  </a:lnTo>
                  <a:lnTo>
                    <a:pt x="3810" y="3810"/>
                  </a:lnTo>
                  <a:lnTo>
                    <a:pt x="436880" y="3810"/>
                  </a:lnTo>
                  <a:lnTo>
                    <a:pt x="43688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76200"/>
                  </a:lnTo>
                  <a:lnTo>
                    <a:pt x="0" y="80010"/>
                  </a:lnTo>
                  <a:lnTo>
                    <a:pt x="439420" y="80010"/>
                  </a:lnTo>
                  <a:lnTo>
                    <a:pt x="439420" y="76200"/>
                  </a:lnTo>
                  <a:lnTo>
                    <a:pt x="439420" y="3810"/>
                  </a:lnTo>
                  <a:lnTo>
                    <a:pt x="439420" y="0"/>
                  </a:lnTo>
                  <a:close/>
                </a:path>
              </a:pathLst>
            </a:custGeom>
            <a:solidFill>
              <a:srgbClr val="007A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" name="object 516"/>
            <p:cNvSpPr/>
            <p:nvPr/>
          </p:nvSpPr>
          <p:spPr>
            <a:xfrm>
              <a:off x="5205730" y="2189479"/>
              <a:ext cx="433070" cy="72390"/>
            </a:xfrm>
            <a:custGeom>
              <a:avLst/>
              <a:gdLst/>
              <a:ahLst/>
              <a:cxnLst/>
              <a:rect l="l" t="t" r="r" b="b"/>
              <a:pathLst>
                <a:path w="433070" h="72389">
                  <a:moveTo>
                    <a:pt x="433070" y="0"/>
                  </a:moveTo>
                  <a:lnTo>
                    <a:pt x="429260" y="0"/>
                  </a:lnTo>
                  <a:lnTo>
                    <a:pt x="429260" y="3810"/>
                  </a:lnTo>
                  <a:lnTo>
                    <a:pt x="429260" y="68580"/>
                  </a:lnTo>
                  <a:lnTo>
                    <a:pt x="3810" y="68580"/>
                  </a:lnTo>
                  <a:lnTo>
                    <a:pt x="3810" y="3810"/>
                  </a:lnTo>
                  <a:lnTo>
                    <a:pt x="429260" y="3810"/>
                  </a:lnTo>
                  <a:lnTo>
                    <a:pt x="42926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68580"/>
                  </a:lnTo>
                  <a:lnTo>
                    <a:pt x="0" y="72390"/>
                  </a:lnTo>
                  <a:lnTo>
                    <a:pt x="433070" y="72390"/>
                  </a:lnTo>
                  <a:lnTo>
                    <a:pt x="433070" y="68580"/>
                  </a:lnTo>
                  <a:lnTo>
                    <a:pt x="433070" y="3810"/>
                  </a:lnTo>
                  <a:lnTo>
                    <a:pt x="433070" y="0"/>
                  </a:lnTo>
                  <a:close/>
                </a:path>
              </a:pathLst>
            </a:custGeom>
            <a:solidFill>
              <a:srgbClr val="0077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" name="object 517"/>
            <p:cNvSpPr/>
            <p:nvPr/>
          </p:nvSpPr>
          <p:spPr>
            <a:xfrm>
              <a:off x="5209540" y="2193289"/>
              <a:ext cx="425450" cy="64769"/>
            </a:xfrm>
            <a:custGeom>
              <a:avLst/>
              <a:gdLst/>
              <a:ahLst/>
              <a:cxnLst/>
              <a:rect l="l" t="t" r="r" b="b"/>
              <a:pathLst>
                <a:path w="425450" h="64769">
                  <a:moveTo>
                    <a:pt x="425450" y="0"/>
                  </a:moveTo>
                  <a:lnTo>
                    <a:pt x="421640" y="0"/>
                  </a:lnTo>
                  <a:lnTo>
                    <a:pt x="421640" y="3810"/>
                  </a:lnTo>
                  <a:lnTo>
                    <a:pt x="421640" y="62230"/>
                  </a:lnTo>
                  <a:lnTo>
                    <a:pt x="3810" y="62230"/>
                  </a:lnTo>
                  <a:lnTo>
                    <a:pt x="3810" y="3810"/>
                  </a:lnTo>
                  <a:lnTo>
                    <a:pt x="421640" y="3810"/>
                  </a:lnTo>
                  <a:lnTo>
                    <a:pt x="42164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62230"/>
                  </a:lnTo>
                  <a:lnTo>
                    <a:pt x="0" y="64770"/>
                  </a:lnTo>
                  <a:lnTo>
                    <a:pt x="425450" y="64770"/>
                  </a:lnTo>
                  <a:lnTo>
                    <a:pt x="425450" y="62230"/>
                  </a:lnTo>
                  <a:lnTo>
                    <a:pt x="425450" y="3810"/>
                  </a:lnTo>
                  <a:lnTo>
                    <a:pt x="425450" y="0"/>
                  </a:lnTo>
                  <a:close/>
                </a:path>
              </a:pathLst>
            </a:custGeom>
            <a:solidFill>
              <a:srgbClr val="0075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" name="object 518"/>
            <p:cNvSpPr/>
            <p:nvPr/>
          </p:nvSpPr>
          <p:spPr>
            <a:xfrm>
              <a:off x="5213350" y="2197099"/>
              <a:ext cx="417830" cy="58419"/>
            </a:xfrm>
            <a:custGeom>
              <a:avLst/>
              <a:gdLst/>
              <a:ahLst/>
              <a:cxnLst/>
              <a:rect l="l" t="t" r="r" b="b"/>
              <a:pathLst>
                <a:path w="417829" h="58419">
                  <a:moveTo>
                    <a:pt x="417830" y="0"/>
                  </a:moveTo>
                  <a:lnTo>
                    <a:pt x="414020" y="0"/>
                  </a:lnTo>
                  <a:lnTo>
                    <a:pt x="414020" y="3810"/>
                  </a:lnTo>
                  <a:lnTo>
                    <a:pt x="414020" y="54610"/>
                  </a:lnTo>
                  <a:lnTo>
                    <a:pt x="3810" y="54610"/>
                  </a:lnTo>
                  <a:lnTo>
                    <a:pt x="3810" y="3810"/>
                  </a:lnTo>
                  <a:lnTo>
                    <a:pt x="414020" y="3810"/>
                  </a:lnTo>
                  <a:lnTo>
                    <a:pt x="41402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54610"/>
                  </a:lnTo>
                  <a:lnTo>
                    <a:pt x="0" y="58420"/>
                  </a:lnTo>
                  <a:lnTo>
                    <a:pt x="417830" y="58420"/>
                  </a:lnTo>
                  <a:lnTo>
                    <a:pt x="417830" y="54610"/>
                  </a:lnTo>
                  <a:lnTo>
                    <a:pt x="417830" y="3810"/>
                  </a:lnTo>
                  <a:lnTo>
                    <a:pt x="417830" y="0"/>
                  </a:lnTo>
                  <a:close/>
                </a:path>
              </a:pathLst>
            </a:custGeom>
            <a:solidFill>
              <a:srgbClr val="0072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" name="object 519"/>
            <p:cNvSpPr/>
            <p:nvPr/>
          </p:nvSpPr>
          <p:spPr>
            <a:xfrm>
              <a:off x="5217160" y="2200909"/>
              <a:ext cx="410209" cy="50800"/>
            </a:xfrm>
            <a:custGeom>
              <a:avLst/>
              <a:gdLst/>
              <a:ahLst/>
              <a:cxnLst/>
              <a:rect l="l" t="t" r="r" b="b"/>
              <a:pathLst>
                <a:path w="410210" h="50800">
                  <a:moveTo>
                    <a:pt x="410210" y="0"/>
                  </a:moveTo>
                  <a:lnTo>
                    <a:pt x="406400" y="0"/>
                  </a:lnTo>
                  <a:lnTo>
                    <a:pt x="406400" y="3810"/>
                  </a:lnTo>
                  <a:lnTo>
                    <a:pt x="406400" y="46990"/>
                  </a:lnTo>
                  <a:lnTo>
                    <a:pt x="3810" y="46990"/>
                  </a:lnTo>
                  <a:lnTo>
                    <a:pt x="3810" y="3810"/>
                  </a:lnTo>
                  <a:lnTo>
                    <a:pt x="406400" y="3810"/>
                  </a:lnTo>
                  <a:lnTo>
                    <a:pt x="40640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46990"/>
                  </a:lnTo>
                  <a:lnTo>
                    <a:pt x="0" y="50800"/>
                  </a:lnTo>
                  <a:lnTo>
                    <a:pt x="410210" y="50800"/>
                  </a:lnTo>
                  <a:lnTo>
                    <a:pt x="410210" y="46990"/>
                  </a:lnTo>
                  <a:lnTo>
                    <a:pt x="410210" y="3810"/>
                  </a:lnTo>
                  <a:lnTo>
                    <a:pt x="410210" y="0"/>
                  </a:lnTo>
                  <a:close/>
                </a:path>
              </a:pathLst>
            </a:custGeom>
            <a:solidFill>
              <a:srgbClr val="006F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" name="object 520"/>
            <p:cNvSpPr/>
            <p:nvPr/>
          </p:nvSpPr>
          <p:spPr>
            <a:xfrm>
              <a:off x="5220970" y="2204719"/>
              <a:ext cx="402590" cy="43180"/>
            </a:xfrm>
            <a:custGeom>
              <a:avLst/>
              <a:gdLst/>
              <a:ahLst/>
              <a:cxnLst/>
              <a:rect l="l" t="t" r="r" b="b"/>
              <a:pathLst>
                <a:path w="402589" h="43180">
                  <a:moveTo>
                    <a:pt x="402590" y="0"/>
                  </a:moveTo>
                  <a:lnTo>
                    <a:pt x="398780" y="0"/>
                  </a:lnTo>
                  <a:lnTo>
                    <a:pt x="398780" y="2540"/>
                  </a:lnTo>
                  <a:lnTo>
                    <a:pt x="398780" y="39370"/>
                  </a:lnTo>
                  <a:lnTo>
                    <a:pt x="3810" y="39370"/>
                  </a:lnTo>
                  <a:lnTo>
                    <a:pt x="3810" y="2540"/>
                  </a:lnTo>
                  <a:lnTo>
                    <a:pt x="398780" y="2540"/>
                  </a:lnTo>
                  <a:lnTo>
                    <a:pt x="39878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39370"/>
                  </a:lnTo>
                  <a:lnTo>
                    <a:pt x="0" y="43180"/>
                  </a:lnTo>
                  <a:lnTo>
                    <a:pt x="402590" y="43180"/>
                  </a:lnTo>
                  <a:lnTo>
                    <a:pt x="402590" y="39370"/>
                  </a:lnTo>
                  <a:lnTo>
                    <a:pt x="402590" y="2540"/>
                  </a:lnTo>
                  <a:lnTo>
                    <a:pt x="402590" y="0"/>
                  </a:lnTo>
                  <a:close/>
                </a:path>
              </a:pathLst>
            </a:custGeom>
            <a:solidFill>
              <a:srgbClr val="006C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" name="object 521"/>
            <p:cNvSpPr/>
            <p:nvPr/>
          </p:nvSpPr>
          <p:spPr>
            <a:xfrm>
              <a:off x="5224780" y="2207259"/>
              <a:ext cx="394970" cy="36830"/>
            </a:xfrm>
            <a:custGeom>
              <a:avLst/>
              <a:gdLst/>
              <a:ahLst/>
              <a:cxnLst/>
              <a:rect l="l" t="t" r="r" b="b"/>
              <a:pathLst>
                <a:path w="394970" h="36830">
                  <a:moveTo>
                    <a:pt x="394970" y="0"/>
                  </a:moveTo>
                  <a:lnTo>
                    <a:pt x="391160" y="0"/>
                  </a:lnTo>
                  <a:lnTo>
                    <a:pt x="391160" y="3810"/>
                  </a:lnTo>
                  <a:lnTo>
                    <a:pt x="391160" y="33020"/>
                  </a:lnTo>
                  <a:lnTo>
                    <a:pt x="2540" y="33020"/>
                  </a:lnTo>
                  <a:lnTo>
                    <a:pt x="2540" y="3810"/>
                  </a:lnTo>
                  <a:lnTo>
                    <a:pt x="391160" y="3810"/>
                  </a:lnTo>
                  <a:lnTo>
                    <a:pt x="39116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3020"/>
                  </a:lnTo>
                  <a:lnTo>
                    <a:pt x="0" y="36830"/>
                  </a:lnTo>
                  <a:lnTo>
                    <a:pt x="394970" y="36830"/>
                  </a:lnTo>
                  <a:lnTo>
                    <a:pt x="394970" y="33020"/>
                  </a:lnTo>
                  <a:lnTo>
                    <a:pt x="394970" y="3810"/>
                  </a:lnTo>
                  <a:lnTo>
                    <a:pt x="394970" y="0"/>
                  </a:lnTo>
                  <a:close/>
                </a:path>
              </a:pathLst>
            </a:custGeom>
            <a:solidFill>
              <a:srgbClr val="0069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" name="object 522"/>
            <p:cNvSpPr/>
            <p:nvPr/>
          </p:nvSpPr>
          <p:spPr>
            <a:xfrm>
              <a:off x="5227320" y="2211069"/>
              <a:ext cx="388620" cy="29209"/>
            </a:xfrm>
            <a:custGeom>
              <a:avLst/>
              <a:gdLst/>
              <a:ahLst/>
              <a:cxnLst/>
              <a:rect l="l" t="t" r="r" b="b"/>
              <a:pathLst>
                <a:path w="388620" h="29210">
                  <a:moveTo>
                    <a:pt x="388620" y="0"/>
                  </a:moveTo>
                  <a:lnTo>
                    <a:pt x="384810" y="0"/>
                  </a:lnTo>
                  <a:lnTo>
                    <a:pt x="384810" y="3810"/>
                  </a:lnTo>
                  <a:lnTo>
                    <a:pt x="384810" y="25400"/>
                  </a:lnTo>
                  <a:lnTo>
                    <a:pt x="3810" y="25400"/>
                  </a:lnTo>
                  <a:lnTo>
                    <a:pt x="3810" y="3810"/>
                  </a:lnTo>
                  <a:lnTo>
                    <a:pt x="384810" y="3810"/>
                  </a:lnTo>
                  <a:lnTo>
                    <a:pt x="38481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25400"/>
                  </a:lnTo>
                  <a:lnTo>
                    <a:pt x="0" y="29210"/>
                  </a:lnTo>
                  <a:lnTo>
                    <a:pt x="388620" y="29210"/>
                  </a:lnTo>
                  <a:lnTo>
                    <a:pt x="388620" y="25400"/>
                  </a:lnTo>
                  <a:lnTo>
                    <a:pt x="388620" y="3810"/>
                  </a:lnTo>
                  <a:lnTo>
                    <a:pt x="388620" y="0"/>
                  </a:lnTo>
                  <a:close/>
                </a:path>
              </a:pathLst>
            </a:custGeom>
            <a:solidFill>
              <a:srgbClr val="0067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" name="object 523"/>
            <p:cNvSpPr/>
            <p:nvPr/>
          </p:nvSpPr>
          <p:spPr>
            <a:xfrm>
              <a:off x="5231130" y="2214879"/>
              <a:ext cx="381000" cy="21590"/>
            </a:xfrm>
            <a:custGeom>
              <a:avLst/>
              <a:gdLst/>
              <a:ahLst/>
              <a:cxnLst/>
              <a:rect l="l" t="t" r="r" b="b"/>
              <a:pathLst>
                <a:path w="381000" h="21589">
                  <a:moveTo>
                    <a:pt x="381000" y="0"/>
                  </a:moveTo>
                  <a:lnTo>
                    <a:pt x="378460" y="0"/>
                  </a:lnTo>
                  <a:lnTo>
                    <a:pt x="378460" y="3810"/>
                  </a:lnTo>
                  <a:lnTo>
                    <a:pt x="378460" y="17780"/>
                  </a:lnTo>
                  <a:lnTo>
                    <a:pt x="3810" y="17780"/>
                  </a:lnTo>
                  <a:lnTo>
                    <a:pt x="3810" y="3810"/>
                  </a:lnTo>
                  <a:lnTo>
                    <a:pt x="378460" y="3810"/>
                  </a:lnTo>
                  <a:lnTo>
                    <a:pt x="37846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17780"/>
                  </a:lnTo>
                  <a:lnTo>
                    <a:pt x="0" y="21590"/>
                  </a:lnTo>
                  <a:lnTo>
                    <a:pt x="381000" y="21590"/>
                  </a:lnTo>
                  <a:lnTo>
                    <a:pt x="381000" y="17780"/>
                  </a:lnTo>
                  <a:lnTo>
                    <a:pt x="381000" y="3810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0064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" name="object 524"/>
            <p:cNvSpPr/>
            <p:nvPr/>
          </p:nvSpPr>
          <p:spPr>
            <a:xfrm>
              <a:off x="5234940" y="2218689"/>
              <a:ext cx="374650" cy="13970"/>
            </a:xfrm>
            <a:custGeom>
              <a:avLst/>
              <a:gdLst/>
              <a:ahLst/>
              <a:cxnLst/>
              <a:rect l="l" t="t" r="r" b="b"/>
              <a:pathLst>
                <a:path w="374650" h="13969">
                  <a:moveTo>
                    <a:pt x="374650" y="0"/>
                  </a:moveTo>
                  <a:lnTo>
                    <a:pt x="370840" y="0"/>
                  </a:lnTo>
                  <a:lnTo>
                    <a:pt x="370840" y="3810"/>
                  </a:lnTo>
                  <a:lnTo>
                    <a:pt x="370840" y="10160"/>
                  </a:lnTo>
                  <a:lnTo>
                    <a:pt x="3810" y="10160"/>
                  </a:lnTo>
                  <a:lnTo>
                    <a:pt x="3810" y="3810"/>
                  </a:lnTo>
                  <a:lnTo>
                    <a:pt x="370840" y="3810"/>
                  </a:lnTo>
                  <a:lnTo>
                    <a:pt x="37084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10160"/>
                  </a:lnTo>
                  <a:lnTo>
                    <a:pt x="0" y="13970"/>
                  </a:lnTo>
                  <a:lnTo>
                    <a:pt x="374650" y="13970"/>
                  </a:lnTo>
                  <a:lnTo>
                    <a:pt x="374650" y="10160"/>
                  </a:lnTo>
                  <a:lnTo>
                    <a:pt x="374650" y="3810"/>
                  </a:lnTo>
                  <a:lnTo>
                    <a:pt x="374650" y="0"/>
                  </a:lnTo>
                  <a:close/>
                </a:path>
              </a:pathLst>
            </a:custGeom>
            <a:solidFill>
              <a:srgbClr val="006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5" name="object 525"/>
            <p:cNvSpPr/>
            <p:nvPr/>
          </p:nvSpPr>
          <p:spPr>
            <a:xfrm>
              <a:off x="5238750" y="2222500"/>
              <a:ext cx="367030" cy="6350"/>
            </a:xfrm>
            <a:custGeom>
              <a:avLst/>
              <a:gdLst/>
              <a:ahLst/>
              <a:cxnLst/>
              <a:rect l="l" t="t" r="r" b="b"/>
              <a:pathLst>
                <a:path w="367029" h="6350">
                  <a:moveTo>
                    <a:pt x="367029" y="0"/>
                  </a:moveTo>
                  <a:lnTo>
                    <a:pt x="0" y="0"/>
                  </a:lnTo>
                  <a:lnTo>
                    <a:pt x="0" y="6350"/>
                  </a:lnTo>
                  <a:lnTo>
                    <a:pt x="367029" y="6350"/>
                  </a:lnTo>
                  <a:lnTo>
                    <a:pt x="367029" y="0"/>
                  </a:lnTo>
                  <a:close/>
                </a:path>
              </a:pathLst>
            </a:custGeom>
            <a:solidFill>
              <a:srgbClr val="005B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6" name="object 526"/>
            <p:cNvSpPr/>
            <p:nvPr/>
          </p:nvSpPr>
          <p:spPr>
            <a:xfrm>
              <a:off x="5086350" y="2070100"/>
              <a:ext cx="673100" cy="312420"/>
            </a:xfrm>
            <a:custGeom>
              <a:avLst/>
              <a:gdLst/>
              <a:ahLst/>
              <a:cxnLst/>
              <a:rect l="l" t="t" r="r" b="b"/>
              <a:pathLst>
                <a:path w="673100" h="312419">
                  <a:moveTo>
                    <a:pt x="336550" y="0"/>
                  </a:moveTo>
                  <a:lnTo>
                    <a:pt x="397886" y="2430"/>
                  </a:lnTo>
                  <a:lnTo>
                    <a:pt x="455177" y="9470"/>
                  </a:lnTo>
                  <a:lnTo>
                    <a:pt x="507576" y="20743"/>
                  </a:lnTo>
                  <a:lnTo>
                    <a:pt x="554237" y="35873"/>
                  </a:lnTo>
                  <a:lnTo>
                    <a:pt x="594312" y="54484"/>
                  </a:lnTo>
                  <a:lnTo>
                    <a:pt x="626956" y="76200"/>
                  </a:lnTo>
                  <a:lnTo>
                    <a:pt x="666561" y="127439"/>
                  </a:lnTo>
                  <a:lnTo>
                    <a:pt x="671829" y="156210"/>
                  </a:lnTo>
                  <a:lnTo>
                    <a:pt x="666561" y="184646"/>
                  </a:lnTo>
                  <a:lnTo>
                    <a:pt x="626956" y="235655"/>
                  </a:lnTo>
                  <a:lnTo>
                    <a:pt x="594312" y="257412"/>
                  </a:lnTo>
                  <a:lnTo>
                    <a:pt x="554237" y="276128"/>
                  </a:lnTo>
                  <a:lnTo>
                    <a:pt x="507576" y="291394"/>
                  </a:lnTo>
                  <a:lnTo>
                    <a:pt x="455177" y="302803"/>
                  </a:lnTo>
                  <a:lnTo>
                    <a:pt x="397886" y="309947"/>
                  </a:lnTo>
                  <a:lnTo>
                    <a:pt x="336550" y="312420"/>
                  </a:lnTo>
                  <a:lnTo>
                    <a:pt x="274835" y="309947"/>
                  </a:lnTo>
                  <a:lnTo>
                    <a:pt x="217250" y="302803"/>
                  </a:lnTo>
                  <a:lnTo>
                    <a:pt x="164629" y="291394"/>
                  </a:lnTo>
                  <a:lnTo>
                    <a:pt x="117810" y="276128"/>
                  </a:lnTo>
                  <a:lnTo>
                    <a:pt x="77628" y="257412"/>
                  </a:lnTo>
                  <a:lnTo>
                    <a:pt x="44920" y="235655"/>
                  </a:lnTo>
                  <a:lnTo>
                    <a:pt x="5269" y="184646"/>
                  </a:lnTo>
                  <a:lnTo>
                    <a:pt x="0" y="156210"/>
                  </a:lnTo>
                  <a:lnTo>
                    <a:pt x="5269" y="127439"/>
                  </a:lnTo>
                  <a:lnTo>
                    <a:pt x="44920" y="76200"/>
                  </a:lnTo>
                  <a:lnTo>
                    <a:pt x="77628" y="54484"/>
                  </a:lnTo>
                  <a:lnTo>
                    <a:pt x="117810" y="35873"/>
                  </a:lnTo>
                  <a:lnTo>
                    <a:pt x="164629" y="20743"/>
                  </a:lnTo>
                  <a:lnTo>
                    <a:pt x="217250" y="9470"/>
                  </a:lnTo>
                  <a:lnTo>
                    <a:pt x="274835" y="2430"/>
                  </a:lnTo>
                  <a:lnTo>
                    <a:pt x="336550" y="0"/>
                  </a:lnTo>
                  <a:close/>
                </a:path>
                <a:path w="673100" h="312419">
                  <a:moveTo>
                    <a:pt x="0" y="0"/>
                  </a:moveTo>
                  <a:lnTo>
                    <a:pt x="0" y="0"/>
                  </a:lnTo>
                </a:path>
                <a:path w="673100" h="312419">
                  <a:moveTo>
                    <a:pt x="673100" y="312420"/>
                  </a:moveTo>
                  <a:lnTo>
                    <a:pt x="673100" y="31242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7" name="object 527"/>
            <p:cNvSpPr/>
            <p:nvPr/>
          </p:nvSpPr>
          <p:spPr>
            <a:xfrm>
              <a:off x="2891789" y="1864359"/>
              <a:ext cx="214629" cy="1270"/>
            </a:xfrm>
            <a:custGeom>
              <a:avLst/>
              <a:gdLst/>
              <a:ahLst/>
              <a:cxnLst/>
              <a:rect l="l" t="t" r="r" b="b"/>
              <a:pathLst>
                <a:path w="214630" h="1269">
                  <a:moveTo>
                    <a:pt x="106680" y="0"/>
                  </a:moveTo>
                  <a:lnTo>
                    <a:pt x="0" y="1269"/>
                  </a:lnTo>
                  <a:lnTo>
                    <a:pt x="214630" y="1269"/>
                  </a:lnTo>
                  <a:lnTo>
                    <a:pt x="106680" y="0"/>
                  </a:lnTo>
                  <a:close/>
                </a:path>
              </a:pathLst>
            </a:custGeom>
            <a:solidFill>
              <a:srgbClr val="6B4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8" name="object 528"/>
            <p:cNvSpPr/>
            <p:nvPr/>
          </p:nvSpPr>
          <p:spPr>
            <a:xfrm>
              <a:off x="2838450" y="1865629"/>
              <a:ext cx="321310" cy="3810"/>
            </a:xfrm>
            <a:custGeom>
              <a:avLst/>
              <a:gdLst/>
              <a:ahLst/>
              <a:cxnLst/>
              <a:rect l="l" t="t" r="r" b="b"/>
              <a:pathLst>
                <a:path w="321310" h="3810">
                  <a:moveTo>
                    <a:pt x="267970" y="0"/>
                  </a:moveTo>
                  <a:lnTo>
                    <a:pt x="53340" y="0"/>
                  </a:lnTo>
                  <a:lnTo>
                    <a:pt x="0" y="3810"/>
                  </a:lnTo>
                  <a:lnTo>
                    <a:pt x="321310" y="3810"/>
                  </a:lnTo>
                  <a:lnTo>
                    <a:pt x="267970" y="0"/>
                  </a:lnTo>
                  <a:close/>
                </a:path>
              </a:pathLst>
            </a:custGeom>
            <a:solidFill>
              <a:srgbClr val="6F5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9" name="object 529"/>
            <p:cNvSpPr/>
            <p:nvPr/>
          </p:nvSpPr>
          <p:spPr>
            <a:xfrm>
              <a:off x="2794317" y="1869439"/>
              <a:ext cx="409575" cy="3810"/>
            </a:xfrm>
            <a:custGeom>
              <a:avLst/>
              <a:gdLst/>
              <a:ahLst/>
              <a:cxnLst/>
              <a:rect l="l" t="t" r="r" b="b"/>
              <a:pathLst>
                <a:path w="409575" h="3810">
                  <a:moveTo>
                    <a:pt x="365442" y="0"/>
                  </a:moveTo>
                  <a:lnTo>
                    <a:pt x="44132" y="0"/>
                  </a:lnTo>
                  <a:lnTo>
                    <a:pt x="8572" y="2539"/>
                  </a:lnTo>
                  <a:lnTo>
                    <a:pt x="0" y="3810"/>
                  </a:lnTo>
                  <a:lnTo>
                    <a:pt x="409575" y="3810"/>
                  </a:lnTo>
                  <a:lnTo>
                    <a:pt x="401002" y="2539"/>
                  </a:lnTo>
                  <a:lnTo>
                    <a:pt x="365442" y="0"/>
                  </a:lnTo>
                  <a:close/>
                </a:path>
              </a:pathLst>
            </a:custGeom>
            <a:solidFill>
              <a:srgbClr val="7356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0" name="object 530"/>
            <p:cNvSpPr/>
            <p:nvPr/>
          </p:nvSpPr>
          <p:spPr>
            <a:xfrm>
              <a:off x="2768600" y="1873250"/>
              <a:ext cx="461009" cy="3810"/>
            </a:xfrm>
            <a:custGeom>
              <a:avLst/>
              <a:gdLst/>
              <a:ahLst/>
              <a:cxnLst/>
              <a:rect l="l" t="t" r="r" b="b"/>
              <a:pathLst>
                <a:path w="461010" h="3810">
                  <a:moveTo>
                    <a:pt x="435292" y="0"/>
                  </a:moveTo>
                  <a:lnTo>
                    <a:pt x="25717" y="0"/>
                  </a:lnTo>
                  <a:lnTo>
                    <a:pt x="0" y="3810"/>
                  </a:lnTo>
                  <a:lnTo>
                    <a:pt x="461010" y="3810"/>
                  </a:lnTo>
                  <a:lnTo>
                    <a:pt x="435292" y="0"/>
                  </a:lnTo>
                  <a:close/>
                </a:path>
              </a:pathLst>
            </a:custGeom>
            <a:solidFill>
              <a:srgbClr val="7859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1" name="object 531"/>
            <p:cNvSpPr/>
            <p:nvPr/>
          </p:nvSpPr>
          <p:spPr>
            <a:xfrm>
              <a:off x="2749550" y="1877059"/>
              <a:ext cx="499109" cy="3810"/>
            </a:xfrm>
            <a:custGeom>
              <a:avLst/>
              <a:gdLst/>
              <a:ahLst/>
              <a:cxnLst/>
              <a:rect l="l" t="t" r="r" b="b"/>
              <a:pathLst>
                <a:path w="499110" h="3810">
                  <a:moveTo>
                    <a:pt x="480060" y="0"/>
                  </a:moveTo>
                  <a:lnTo>
                    <a:pt x="19050" y="0"/>
                  </a:lnTo>
                  <a:lnTo>
                    <a:pt x="0" y="3810"/>
                  </a:lnTo>
                  <a:lnTo>
                    <a:pt x="499110" y="3810"/>
                  </a:lnTo>
                  <a:lnTo>
                    <a:pt x="480060" y="0"/>
                  </a:lnTo>
                  <a:close/>
                </a:path>
              </a:pathLst>
            </a:custGeom>
            <a:solidFill>
              <a:srgbClr val="7C5D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" name="object 532"/>
            <p:cNvSpPr/>
            <p:nvPr/>
          </p:nvSpPr>
          <p:spPr>
            <a:xfrm>
              <a:off x="2740647" y="1880869"/>
              <a:ext cx="517525" cy="2540"/>
            </a:xfrm>
            <a:custGeom>
              <a:avLst/>
              <a:gdLst/>
              <a:ahLst/>
              <a:cxnLst/>
              <a:rect l="l" t="t" r="r" b="b"/>
              <a:pathLst>
                <a:path w="517525" h="2539">
                  <a:moveTo>
                    <a:pt x="516902" y="1270"/>
                  </a:moveTo>
                  <a:lnTo>
                    <a:pt x="511175" y="1270"/>
                  </a:lnTo>
                  <a:lnTo>
                    <a:pt x="511175" y="0"/>
                  </a:lnTo>
                  <a:lnTo>
                    <a:pt x="5727" y="0"/>
                  </a:lnTo>
                  <a:lnTo>
                    <a:pt x="5727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516902" y="2540"/>
                  </a:lnTo>
                  <a:lnTo>
                    <a:pt x="516902" y="1270"/>
                  </a:lnTo>
                  <a:close/>
                </a:path>
              </a:pathLst>
            </a:custGeom>
            <a:solidFill>
              <a:srgbClr val="8060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3" name="object 533"/>
            <p:cNvSpPr/>
            <p:nvPr/>
          </p:nvSpPr>
          <p:spPr>
            <a:xfrm>
              <a:off x="2729217" y="1883409"/>
              <a:ext cx="539750" cy="3810"/>
            </a:xfrm>
            <a:custGeom>
              <a:avLst/>
              <a:gdLst/>
              <a:ahLst/>
              <a:cxnLst/>
              <a:rect l="l" t="t" r="r" b="b"/>
              <a:pathLst>
                <a:path w="539750" h="3810">
                  <a:moveTo>
                    <a:pt x="539127" y="1270"/>
                  </a:moveTo>
                  <a:lnTo>
                    <a:pt x="533400" y="1270"/>
                  </a:lnTo>
                  <a:lnTo>
                    <a:pt x="533400" y="0"/>
                  </a:lnTo>
                  <a:lnTo>
                    <a:pt x="6362" y="0"/>
                  </a:lnTo>
                  <a:lnTo>
                    <a:pt x="6362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539127" y="3810"/>
                  </a:lnTo>
                  <a:lnTo>
                    <a:pt x="539127" y="1270"/>
                  </a:lnTo>
                  <a:close/>
                </a:path>
              </a:pathLst>
            </a:custGeom>
            <a:solidFill>
              <a:srgbClr val="8564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4" name="object 534"/>
            <p:cNvSpPr/>
            <p:nvPr/>
          </p:nvSpPr>
          <p:spPr>
            <a:xfrm>
              <a:off x="2720340" y="1887219"/>
              <a:ext cx="556895" cy="3810"/>
            </a:xfrm>
            <a:custGeom>
              <a:avLst/>
              <a:gdLst/>
              <a:ahLst/>
              <a:cxnLst/>
              <a:rect l="l" t="t" r="r" b="b"/>
              <a:pathLst>
                <a:path w="556895" h="3810">
                  <a:moveTo>
                    <a:pt x="556882" y="2540"/>
                  </a:moveTo>
                  <a:lnTo>
                    <a:pt x="554977" y="2540"/>
                  </a:lnTo>
                  <a:lnTo>
                    <a:pt x="554977" y="1270"/>
                  </a:lnTo>
                  <a:lnTo>
                    <a:pt x="552437" y="1270"/>
                  </a:lnTo>
                  <a:lnTo>
                    <a:pt x="552437" y="0"/>
                  </a:lnTo>
                  <a:lnTo>
                    <a:pt x="3810" y="0"/>
                  </a:lnTo>
                  <a:lnTo>
                    <a:pt x="3810" y="1270"/>
                  </a:lnTo>
                  <a:lnTo>
                    <a:pt x="1905" y="1270"/>
                  </a:lnTo>
                  <a:lnTo>
                    <a:pt x="1905" y="254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556882" y="3810"/>
                  </a:lnTo>
                  <a:lnTo>
                    <a:pt x="556882" y="2540"/>
                  </a:lnTo>
                  <a:close/>
                </a:path>
              </a:pathLst>
            </a:custGeom>
            <a:solidFill>
              <a:srgbClr val="896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5" name="object 535"/>
            <p:cNvSpPr/>
            <p:nvPr/>
          </p:nvSpPr>
          <p:spPr>
            <a:xfrm>
              <a:off x="2720339" y="189102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6B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6" name="object 536"/>
            <p:cNvSpPr/>
            <p:nvPr/>
          </p:nvSpPr>
          <p:spPr>
            <a:xfrm>
              <a:off x="2720339" y="189483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29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6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7" name="object 537"/>
            <p:cNvSpPr/>
            <p:nvPr/>
          </p:nvSpPr>
          <p:spPr>
            <a:xfrm>
              <a:off x="2720339" y="189737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72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8" name="object 538"/>
            <p:cNvSpPr/>
            <p:nvPr/>
          </p:nvSpPr>
          <p:spPr>
            <a:xfrm>
              <a:off x="2720339" y="19011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6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9" name="object 539"/>
            <p:cNvSpPr/>
            <p:nvPr/>
          </p:nvSpPr>
          <p:spPr>
            <a:xfrm>
              <a:off x="2720339" y="19050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79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0" name="object 540"/>
            <p:cNvSpPr/>
            <p:nvPr/>
          </p:nvSpPr>
          <p:spPr>
            <a:xfrm>
              <a:off x="2720339" y="19088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7D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1" name="object 541"/>
            <p:cNvSpPr/>
            <p:nvPr/>
          </p:nvSpPr>
          <p:spPr>
            <a:xfrm>
              <a:off x="2720339" y="191261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29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80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2" name="object 542"/>
            <p:cNvSpPr/>
            <p:nvPr/>
          </p:nvSpPr>
          <p:spPr>
            <a:xfrm>
              <a:off x="2720339" y="19151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8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3" name="object 543"/>
            <p:cNvSpPr/>
            <p:nvPr/>
          </p:nvSpPr>
          <p:spPr>
            <a:xfrm>
              <a:off x="2720339" y="19189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4" name="object 544"/>
            <p:cNvSpPr/>
            <p:nvPr/>
          </p:nvSpPr>
          <p:spPr>
            <a:xfrm>
              <a:off x="2720339" y="192277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8B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5" name="object 545"/>
            <p:cNvSpPr/>
            <p:nvPr/>
          </p:nvSpPr>
          <p:spPr>
            <a:xfrm>
              <a:off x="2720339" y="19265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6" name="object 546"/>
            <p:cNvSpPr/>
            <p:nvPr/>
          </p:nvSpPr>
          <p:spPr>
            <a:xfrm>
              <a:off x="2720339" y="1930400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29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92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7" name="object 547"/>
            <p:cNvSpPr/>
            <p:nvPr/>
          </p:nvSpPr>
          <p:spPr>
            <a:xfrm>
              <a:off x="2720339" y="19329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96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8" name="object 548"/>
            <p:cNvSpPr/>
            <p:nvPr/>
          </p:nvSpPr>
          <p:spPr>
            <a:xfrm>
              <a:off x="2720339" y="193675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99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9" name="object 549"/>
            <p:cNvSpPr/>
            <p:nvPr/>
          </p:nvSpPr>
          <p:spPr>
            <a:xfrm>
              <a:off x="2720339" y="19405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9D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0" name="object 550"/>
            <p:cNvSpPr/>
            <p:nvPr/>
          </p:nvSpPr>
          <p:spPr>
            <a:xfrm>
              <a:off x="2720339" y="19443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0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1" name="object 551"/>
            <p:cNvSpPr/>
            <p:nvPr/>
          </p:nvSpPr>
          <p:spPr>
            <a:xfrm>
              <a:off x="2720339" y="194817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29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40"/>
                  </a:lnTo>
                  <a:lnTo>
                    <a:pt x="0" y="2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A4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2" name="object 552"/>
            <p:cNvSpPr/>
            <p:nvPr/>
          </p:nvSpPr>
          <p:spPr>
            <a:xfrm>
              <a:off x="2720339" y="19507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A7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3" name="object 553"/>
            <p:cNvSpPr/>
            <p:nvPr/>
          </p:nvSpPr>
          <p:spPr>
            <a:xfrm>
              <a:off x="2720339" y="195452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AB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4" name="object 554"/>
            <p:cNvSpPr/>
            <p:nvPr/>
          </p:nvSpPr>
          <p:spPr>
            <a:xfrm>
              <a:off x="2720339" y="19583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AE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5" name="object 555"/>
            <p:cNvSpPr/>
            <p:nvPr/>
          </p:nvSpPr>
          <p:spPr>
            <a:xfrm>
              <a:off x="2720339" y="1962150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29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B2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6" name="object 556"/>
            <p:cNvSpPr/>
            <p:nvPr/>
          </p:nvSpPr>
          <p:spPr>
            <a:xfrm>
              <a:off x="2720339" y="19646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B6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7" name="object 557"/>
            <p:cNvSpPr/>
            <p:nvPr/>
          </p:nvSpPr>
          <p:spPr>
            <a:xfrm>
              <a:off x="2720339" y="19685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B9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8" name="object 558"/>
            <p:cNvSpPr/>
            <p:nvPr/>
          </p:nvSpPr>
          <p:spPr>
            <a:xfrm>
              <a:off x="2720339" y="19723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BD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9" name="object 559"/>
            <p:cNvSpPr/>
            <p:nvPr/>
          </p:nvSpPr>
          <p:spPr>
            <a:xfrm>
              <a:off x="2720339" y="19761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C0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0" name="object 560"/>
            <p:cNvSpPr/>
            <p:nvPr/>
          </p:nvSpPr>
          <p:spPr>
            <a:xfrm>
              <a:off x="2720339" y="197992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C3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1" name="object 561"/>
            <p:cNvSpPr/>
            <p:nvPr/>
          </p:nvSpPr>
          <p:spPr>
            <a:xfrm>
              <a:off x="2720339" y="198373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29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BF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2" name="object 562"/>
            <p:cNvSpPr/>
            <p:nvPr/>
          </p:nvSpPr>
          <p:spPr>
            <a:xfrm>
              <a:off x="2720339" y="198627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BC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3" name="object 563"/>
            <p:cNvSpPr/>
            <p:nvPr/>
          </p:nvSpPr>
          <p:spPr>
            <a:xfrm>
              <a:off x="2720339" y="19900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B8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4" name="object 564"/>
            <p:cNvSpPr/>
            <p:nvPr/>
          </p:nvSpPr>
          <p:spPr>
            <a:xfrm>
              <a:off x="2720339" y="19939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B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5" name="object 565"/>
            <p:cNvSpPr/>
            <p:nvPr/>
          </p:nvSpPr>
          <p:spPr>
            <a:xfrm>
              <a:off x="2720339" y="199770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29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B1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6" name="object 566"/>
            <p:cNvSpPr/>
            <p:nvPr/>
          </p:nvSpPr>
          <p:spPr>
            <a:xfrm>
              <a:off x="2720339" y="200025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AE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7" name="object 567"/>
            <p:cNvSpPr/>
            <p:nvPr/>
          </p:nvSpPr>
          <p:spPr>
            <a:xfrm>
              <a:off x="2720339" y="20040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AA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8" name="object 568"/>
            <p:cNvSpPr/>
            <p:nvPr/>
          </p:nvSpPr>
          <p:spPr>
            <a:xfrm>
              <a:off x="2720339" y="20078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7A7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9" name="object 569"/>
            <p:cNvSpPr/>
            <p:nvPr/>
          </p:nvSpPr>
          <p:spPr>
            <a:xfrm>
              <a:off x="2720339" y="201167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A3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0" name="object 570"/>
            <p:cNvSpPr/>
            <p:nvPr/>
          </p:nvSpPr>
          <p:spPr>
            <a:xfrm>
              <a:off x="2720339" y="201548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29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9F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1" name="object 571"/>
            <p:cNvSpPr/>
            <p:nvPr/>
          </p:nvSpPr>
          <p:spPr>
            <a:xfrm>
              <a:off x="2720339" y="201802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9C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2" name="object 572"/>
            <p:cNvSpPr/>
            <p:nvPr/>
          </p:nvSpPr>
          <p:spPr>
            <a:xfrm>
              <a:off x="2720339" y="20218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99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3" name="object 573"/>
            <p:cNvSpPr/>
            <p:nvPr/>
          </p:nvSpPr>
          <p:spPr>
            <a:xfrm>
              <a:off x="2720339" y="202565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95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4" name="object 574"/>
            <p:cNvSpPr/>
            <p:nvPr/>
          </p:nvSpPr>
          <p:spPr>
            <a:xfrm>
              <a:off x="2720339" y="20294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9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5" name="object 575"/>
            <p:cNvSpPr/>
            <p:nvPr/>
          </p:nvSpPr>
          <p:spPr>
            <a:xfrm>
              <a:off x="2720339" y="20332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6" name="object 576"/>
            <p:cNvSpPr/>
            <p:nvPr/>
          </p:nvSpPr>
          <p:spPr>
            <a:xfrm>
              <a:off x="2720339" y="203707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29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40"/>
                  </a:lnTo>
                  <a:lnTo>
                    <a:pt x="0" y="2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8A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7" name="object 577"/>
            <p:cNvSpPr/>
            <p:nvPr/>
          </p:nvSpPr>
          <p:spPr>
            <a:xfrm>
              <a:off x="2720339" y="20396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8" name="object 578"/>
            <p:cNvSpPr/>
            <p:nvPr/>
          </p:nvSpPr>
          <p:spPr>
            <a:xfrm>
              <a:off x="2720339" y="204342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8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9" name="object 579"/>
            <p:cNvSpPr/>
            <p:nvPr/>
          </p:nvSpPr>
          <p:spPr>
            <a:xfrm>
              <a:off x="2720339" y="20472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7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0" name="object 580"/>
            <p:cNvSpPr/>
            <p:nvPr/>
          </p:nvSpPr>
          <p:spPr>
            <a:xfrm>
              <a:off x="2720339" y="2051050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29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7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1" name="object 581"/>
            <p:cNvSpPr/>
            <p:nvPr/>
          </p:nvSpPr>
          <p:spPr>
            <a:xfrm>
              <a:off x="2720339" y="20535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7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2" name="object 582"/>
            <p:cNvSpPr/>
            <p:nvPr/>
          </p:nvSpPr>
          <p:spPr>
            <a:xfrm>
              <a:off x="2720339" y="20574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A75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3" name="object 583"/>
            <p:cNvSpPr/>
            <p:nvPr/>
          </p:nvSpPr>
          <p:spPr>
            <a:xfrm>
              <a:off x="2720339" y="20612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71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4" name="object 584"/>
            <p:cNvSpPr/>
            <p:nvPr/>
          </p:nvSpPr>
          <p:spPr>
            <a:xfrm>
              <a:off x="2720340" y="2065019"/>
              <a:ext cx="556895" cy="3810"/>
            </a:xfrm>
            <a:custGeom>
              <a:avLst/>
              <a:gdLst/>
              <a:ahLst/>
              <a:cxnLst/>
              <a:rect l="l" t="t" r="r" b="b"/>
              <a:pathLst>
                <a:path w="556895" h="3810">
                  <a:moveTo>
                    <a:pt x="556895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35" y="1270"/>
                  </a:lnTo>
                  <a:lnTo>
                    <a:pt x="635" y="2540"/>
                  </a:lnTo>
                  <a:lnTo>
                    <a:pt x="1905" y="2540"/>
                  </a:lnTo>
                  <a:lnTo>
                    <a:pt x="1905" y="3810"/>
                  </a:lnTo>
                  <a:lnTo>
                    <a:pt x="554990" y="3810"/>
                  </a:lnTo>
                  <a:lnTo>
                    <a:pt x="554990" y="2540"/>
                  </a:lnTo>
                  <a:lnTo>
                    <a:pt x="556260" y="2540"/>
                  </a:lnTo>
                  <a:lnTo>
                    <a:pt x="556260" y="1270"/>
                  </a:lnTo>
                  <a:lnTo>
                    <a:pt x="556895" y="1270"/>
                  </a:lnTo>
                  <a:lnTo>
                    <a:pt x="556895" y="0"/>
                  </a:lnTo>
                  <a:close/>
                </a:path>
              </a:pathLst>
            </a:custGeom>
            <a:solidFill>
              <a:srgbClr val="916E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5" name="object 585"/>
            <p:cNvSpPr/>
            <p:nvPr/>
          </p:nvSpPr>
          <p:spPr>
            <a:xfrm>
              <a:off x="2722879" y="2068829"/>
              <a:ext cx="551180" cy="2540"/>
            </a:xfrm>
            <a:custGeom>
              <a:avLst/>
              <a:gdLst/>
              <a:ahLst/>
              <a:cxnLst/>
              <a:rect l="l" t="t" r="r" b="b"/>
              <a:pathLst>
                <a:path w="551179" h="2539">
                  <a:moveTo>
                    <a:pt x="551180" y="0"/>
                  </a:moveTo>
                  <a:lnTo>
                    <a:pt x="0" y="0"/>
                  </a:lnTo>
                  <a:lnTo>
                    <a:pt x="2539" y="1270"/>
                  </a:lnTo>
                  <a:lnTo>
                    <a:pt x="6350" y="2540"/>
                  </a:lnTo>
                  <a:lnTo>
                    <a:pt x="545464" y="2540"/>
                  </a:lnTo>
                  <a:lnTo>
                    <a:pt x="548640" y="1270"/>
                  </a:lnTo>
                  <a:lnTo>
                    <a:pt x="551180" y="0"/>
                  </a:lnTo>
                  <a:close/>
                </a:path>
              </a:pathLst>
            </a:custGeom>
            <a:solidFill>
              <a:srgbClr val="8C6A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6" name="object 586"/>
            <p:cNvSpPr/>
            <p:nvPr/>
          </p:nvSpPr>
          <p:spPr>
            <a:xfrm>
              <a:off x="2731122" y="2071369"/>
              <a:ext cx="535940" cy="3810"/>
            </a:xfrm>
            <a:custGeom>
              <a:avLst/>
              <a:gdLst/>
              <a:ahLst/>
              <a:cxnLst/>
              <a:rect l="l" t="t" r="r" b="b"/>
              <a:pathLst>
                <a:path w="535939" h="3810">
                  <a:moveTo>
                    <a:pt x="535635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985" y="1270"/>
                  </a:lnTo>
                  <a:lnTo>
                    <a:pt x="6985" y="3810"/>
                  </a:lnTo>
                  <a:lnTo>
                    <a:pt x="528967" y="3810"/>
                  </a:lnTo>
                  <a:lnTo>
                    <a:pt x="528967" y="1270"/>
                  </a:lnTo>
                  <a:lnTo>
                    <a:pt x="535635" y="1270"/>
                  </a:lnTo>
                  <a:lnTo>
                    <a:pt x="535635" y="0"/>
                  </a:lnTo>
                  <a:close/>
                </a:path>
              </a:pathLst>
            </a:custGeom>
            <a:solidFill>
              <a:srgbClr val="8867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7" name="object 587"/>
            <p:cNvSpPr/>
            <p:nvPr/>
          </p:nvSpPr>
          <p:spPr>
            <a:xfrm>
              <a:off x="2743200" y="2075179"/>
              <a:ext cx="511809" cy="3810"/>
            </a:xfrm>
            <a:custGeom>
              <a:avLst/>
              <a:gdLst/>
              <a:ahLst/>
              <a:cxnLst/>
              <a:rect l="l" t="t" r="r" b="b"/>
              <a:pathLst>
                <a:path w="511810" h="3810">
                  <a:moveTo>
                    <a:pt x="511810" y="0"/>
                  </a:moveTo>
                  <a:lnTo>
                    <a:pt x="0" y="0"/>
                  </a:lnTo>
                  <a:lnTo>
                    <a:pt x="19049" y="3810"/>
                  </a:lnTo>
                  <a:lnTo>
                    <a:pt x="492760" y="3810"/>
                  </a:lnTo>
                  <a:lnTo>
                    <a:pt x="511810" y="0"/>
                  </a:lnTo>
                  <a:close/>
                </a:path>
              </a:pathLst>
            </a:custGeom>
            <a:solidFill>
              <a:srgbClr val="8463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8" name="object 588"/>
            <p:cNvSpPr/>
            <p:nvPr/>
          </p:nvSpPr>
          <p:spPr>
            <a:xfrm>
              <a:off x="2762250" y="2078989"/>
              <a:ext cx="473709" cy="3810"/>
            </a:xfrm>
            <a:custGeom>
              <a:avLst/>
              <a:gdLst/>
              <a:ahLst/>
              <a:cxnLst/>
              <a:rect l="l" t="t" r="r" b="b"/>
              <a:pathLst>
                <a:path w="473710" h="3810">
                  <a:moveTo>
                    <a:pt x="473710" y="0"/>
                  </a:moveTo>
                  <a:lnTo>
                    <a:pt x="0" y="0"/>
                  </a:lnTo>
                  <a:lnTo>
                    <a:pt x="6350" y="1270"/>
                  </a:lnTo>
                  <a:lnTo>
                    <a:pt x="40640" y="3810"/>
                  </a:lnTo>
                  <a:lnTo>
                    <a:pt x="433070" y="3810"/>
                  </a:lnTo>
                  <a:lnTo>
                    <a:pt x="467360" y="1270"/>
                  </a:lnTo>
                  <a:lnTo>
                    <a:pt x="473710" y="0"/>
                  </a:lnTo>
                  <a:close/>
                </a:path>
              </a:pathLst>
            </a:custGeom>
            <a:solidFill>
              <a:srgbClr val="7F5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9" name="object 589"/>
            <p:cNvSpPr/>
            <p:nvPr/>
          </p:nvSpPr>
          <p:spPr>
            <a:xfrm>
              <a:off x="2802889" y="2082800"/>
              <a:ext cx="392430" cy="3810"/>
            </a:xfrm>
            <a:custGeom>
              <a:avLst/>
              <a:gdLst/>
              <a:ahLst/>
              <a:cxnLst/>
              <a:rect l="l" t="t" r="r" b="b"/>
              <a:pathLst>
                <a:path w="392430" h="3810">
                  <a:moveTo>
                    <a:pt x="392430" y="0"/>
                  </a:moveTo>
                  <a:lnTo>
                    <a:pt x="0" y="0"/>
                  </a:lnTo>
                  <a:lnTo>
                    <a:pt x="44450" y="3810"/>
                  </a:lnTo>
                  <a:lnTo>
                    <a:pt x="347980" y="3810"/>
                  </a:lnTo>
                  <a:lnTo>
                    <a:pt x="392430" y="0"/>
                  </a:lnTo>
                  <a:close/>
                </a:path>
              </a:pathLst>
            </a:custGeom>
            <a:solidFill>
              <a:srgbClr val="7B5C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0" name="object 590"/>
            <p:cNvSpPr/>
            <p:nvPr/>
          </p:nvSpPr>
          <p:spPr>
            <a:xfrm>
              <a:off x="2847339" y="2086609"/>
              <a:ext cx="303530" cy="3810"/>
            </a:xfrm>
            <a:custGeom>
              <a:avLst/>
              <a:gdLst/>
              <a:ahLst/>
              <a:cxnLst/>
              <a:rect l="l" t="t" r="r" b="b"/>
              <a:pathLst>
                <a:path w="303530" h="3810">
                  <a:moveTo>
                    <a:pt x="303530" y="0"/>
                  </a:moveTo>
                  <a:lnTo>
                    <a:pt x="0" y="0"/>
                  </a:lnTo>
                  <a:lnTo>
                    <a:pt x="44450" y="3810"/>
                  </a:lnTo>
                  <a:lnTo>
                    <a:pt x="259080" y="3810"/>
                  </a:lnTo>
                  <a:lnTo>
                    <a:pt x="303530" y="0"/>
                  </a:lnTo>
                  <a:close/>
                </a:path>
              </a:pathLst>
            </a:custGeom>
            <a:solidFill>
              <a:srgbClr val="765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1" name="object 591"/>
            <p:cNvSpPr/>
            <p:nvPr/>
          </p:nvSpPr>
          <p:spPr>
            <a:xfrm>
              <a:off x="2891789" y="2090419"/>
              <a:ext cx="214629" cy="2540"/>
            </a:xfrm>
            <a:custGeom>
              <a:avLst/>
              <a:gdLst/>
              <a:ahLst/>
              <a:cxnLst/>
              <a:rect l="l" t="t" r="r" b="b"/>
              <a:pathLst>
                <a:path w="214630" h="2539">
                  <a:moveTo>
                    <a:pt x="214630" y="0"/>
                  </a:moveTo>
                  <a:lnTo>
                    <a:pt x="0" y="0"/>
                  </a:lnTo>
                  <a:lnTo>
                    <a:pt x="106680" y="2539"/>
                  </a:lnTo>
                  <a:lnTo>
                    <a:pt x="214630" y="0"/>
                  </a:lnTo>
                  <a:close/>
                </a:path>
              </a:pathLst>
            </a:custGeom>
            <a:solidFill>
              <a:srgbClr val="7255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2" name="object 592"/>
            <p:cNvSpPr/>
            <p:nvPr/>
          </p:nvSpPr>
          <p:spPr>
            <a:xfrm>
              <a:off x="2720339" y="1863089"/>
              <a:ext cx="558800" cy="228600"/>
            </a:xfrm>
            <a:custGeom>
              <a:avLst/>
              <a:gdLst/>
              <a:ahLst/>
              <a:cxnLst/>
              <a:rect l="l" t="t" r="r" b="b"/>
              <a:pathLst>
                <a:path w="558800" h="228600">
                  <a:moveTo>
                    <a:pt x="279400" y="0"/>
                  </a:moveTo>
                  <a:lnTo>
                    <a:pt x="205787" y="1017"/>
                  </a:lnTo>
                  <a:lnTo>
                    <a:pt x="139229" y="3904"/>
                  </a:lnTo>
                  <a:lnTo>
                    <a:pt x="82550" y="8413"/>
                  </a:lnTo>
                  <a:lnTo>
                    <a:pt x="38570" y="14299"/>
                  </a:lnTo>
                  <a:lnTo>
                    <a:pt x="0" y="29210"/>
                  </a:lnTo>
                  <a:lnTo>
                    <a:pt x="0" y="200660"/>
                  </a:lnTo>
                  <a:lnTo>
                    <a:pt x="38570" y="214677"/>
                  </a:lnTo>
                  <a:lnTo>
                    <a:pt x="82550" y="220344"/>
                  </a:lnTo>
                  <a:lnTo>
                    <a:pt x="139229" y="224742"/>
                  </a:lnTo>
                  <a:lnTo>
                    <a:pt x="205787" y="227588"/>
                  </a:lnTo>
                  <a:lnTo>
                    <a:pt x="279400" y="228600"/>
                  </a:lnTo>
                  <a:lnTo>
                    <a:pt x="352571" y="227588"/>
                  </a:lnTo>
                  <a:lnTo>
                    <a:pt x="419005" y="224742"/>
                  </a:lnTo>
                  <a:lnTo>
                    <a:pt x="475773" y="220345"/>
                  </a:lnTo>
                  <a:lnTo>
                    <a:pt x="519947" y="214677"/>
                  </a:lnTo>
                  <a:lnTo>
                    <a:pt x="558800" y="200660"/>
                  </a:lnTo>
                  <a:lnTo>
                    <a:pt x="558800" y="29210"/>
                  </a:lnTo>
                  <a:lnTo>
                    <a:pt x="519947" y="14299"/>
                  </a:lnTo>
                  <a:lnTo>
                    <a:pt x="475773" y="8413"/>
                  </a:lnTo>
                  <a:lnTo>
                    <a:pt x="419005" y="3904"/>
                  </a:lnTo>
                  <a:lnTo>
                    <a:pt x="352571" y="1017"/>
                  </a:lnTo>
                  <a:lnTo>
                    <a:pt x="279400" y="0"/>
                  </a:lnTo>
                  <a:close/>
                </a:path>
                <a:path w="558800" h="228600">
                  <a:moveTo>
                    <a:pt x="0" y="0"/>
                  </a:moveTo>
                  <a:lnTo>
                    <a:pt x="0" y="0"/>
                  </a:lnTo>
                </a:path>
                <a:path w="558800" h="228600">
                  <a:moveTo>
                    <a:pt x="558800" y="228600"/>
                  </a:moveTo>
                  <a:lnTo>
                    <a:pt x="558800" y="2286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3" name="object 593"/>
            <p:cNvSpPr/>
            <p:nvPr/>
          </p:nvSpPr>
          <p:spPr>
            <a:xfrm>
              <a:off x="2891789" y="1864359"/>
              <a:ext cx="214629" cy="1270"/>
            </a:xfrm>
            <a:custGeom>
              <a:avLst/>
              <a:gdLst/>
              <a:ahLst/>
              <a:cxnLst/>
              <a:rect l="l" t="t" r="r" b="b"/>
              <a:pathLst>
                <a:path w="214630" h="1269">
                  <a:moveTo>
                    <a:pt x="106680" y="0"/>
                  </a:moveTo>
                  <a:lnTo>
                    <a:pt x="0" y="1269"/>
                  </a:lnTo>
                  <a:lnTo>
                    <a:pt x="214630" y="1269"/>
                  </a:lnTo>
                  <a:lnTo>
                    <a:pt x="106680" y="0"/>
                  </a:lnTo>
                  <a:close/>
                </a:path>
              </a:pathLst>
            </a:custGeom>
            <a:solidFill>
              <a:srgbClr val="A68C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4" name="object 594"/>
            <p:cNvSpPr/>
            <p:nvPr/>
          </p:nvSpPr>
          <p:spPr>
            <a:xfrm>
              <a:off x="2838450" y="1865629"/>
              <a:ext cx="321310" cy="3810"/>
            </a:xfrm>
            <a:custGeom>
              <a:avLst/>
              <a:gdLst/>
              <a:ahLst/>
              <a:cxnLst/>
              <a:rect l="l" t="t" r="r" b="b"/>
              <a:pathLst>
                <a:path w="321310" h="3810">
                  <a:moveTo>
                    <a:pt x="267970" y="0"/>
                  </a:moveTo>
                  <a:lnTo>
                    <a:pt x="53340" y="0"/>
                  </a:lnTo>
                  <a:lnTo>
                    <a:pt x="0" y="3810"/>
                  </a:lnTo>
                  <a:lnTo>
                    <a:pt x="321310" y="3810"/>
                  </a:lnTo>
                  <a:lnTo>
                    <a:pt x="267970" y="0"/>
                  </a:lnTo>
                  <a:close/>
                </a:path>
              </a:pathLst>
            </a:custGeom>
            <a:solidFill>
              <a:srgbClr val="AF94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5" name="object 595"/>
            <p:cNvSpPr/>
            <p:nvPr/>
          </p:nvSpPr>
          <p:spPr>
            <a:xfrm>
              <a:off x="2794317" y="1869439"/>
              <a:ext cx="409575" cy="3810"/>
            </a:xfrm>
            <a:custGeom>
              <a:avLst/>
              <a:gdLst/>
              <a:ahLst/>
              <a:cxnLst/>
              <a:rect l="l" t="t" r="r" b="b"/>
              <a:pathLst>
                <a:path w="409575" h="3810">
                  <a:moveTo>
                    <a:pt x="365442" y="0"/>
                  </a:moveTo>
                  <a:lnTo>
                    <a:pt x="44132" y="0"/>
                  </a:lnTo>
                  <a:lnTo>
                    <a:pt x="8572" y="2539"/>
                  </a:lnTo>
                  <a:lnTo>
                    <a:pt x="0" y="3810"/>
                  </a:lnTo>
                  <a:lnTo>
                    <a:pt x="409575" y="3810"/>
                  </a:lnTo>
                  <a:lnTo>
                    <a:pt x="401002" y="2539"/>
                  </a:lnTo>
                  <a:lnTo>
                    <a:pt x="365442" y="0"/>
                  </a:lnTo>
                  <a:close/>
                </a:path>
              </a:pathLst>
            </a:custGeom>
            <a:solidFill>
              <a:srgbClr val="B89C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6" name="object 596"/>
            <p:cNvSpPr/>
            <p:nvPr/>
          </p:nvSpPr>
          <p:spPr>
            <a:xfrm>
              <a:off x="2777172" y="1873250"/>
              <a:ext cx="443865" cy="2540"/>
            </a:xfrm>
            <a:custGeom>
              <a:avLst/>
              <a:gdLst/>
              <a:ahLst/>
              <a:cxnLst/>
              <a:rect l="l" t="t" r="r" b="b"/>
              <a:pathLst>
                <a:path w="443864" h="2539">
                  <a:moveTo>
                    <a:pt x="426719" y="0"/>
                  </a:moveTo>
                  <a:lnTo>
                    <a:pt x="17144" y="0"/>
                  </a:lnTo>
                  <a:lnTo>
                    <a:pt x="0" y="2539"/>
                  </a:lnTo>
                  <a:lnTo>
                    <a:pt x="443864" y="2539"/>
                  </a:lnTo>
                  <a:lnTo>
                    <a:pt x="426719" y="0"/>
                  </a:lnTo>
                  <a:close/>
                </a:path>
              </a:pathLst>
            </a:custGeom>
            <a:solidFill>
              <a:srgbClr val="C1A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7" name="object 597"/>
            <p:cNvSpPr/>
            <p:nvPr/>
          </p:nvSpPr>
          <p:spPr>
            <a:xfrm>
              <a:off x="2755900" y="1875789"/>
              <a:ext cx="486409" cy="3810"/>
            </a:xfrm>
            <a:custGeom>
              <a:avLst/>
              <a:gdLst/>
              <a:ahLst/>
              <a:cxnLst/>
              <a:rect l="l" t="t" r="r" b="b"/>
              <a:pathLst>
                <a:path w="486410" h="3810">
                  <a:moveTo>
                    <a:pt x="465137" y="0"/>
                  </a:moveTo>
                  <a:lnTo>
                    <a:pt x="21272" y="0"/>
                  </a:lnTo>
                  <a:lnTo>
                    <a:pt x="12700" y="1270"/>
                  </a:lnTo>
                  <a:lnTo>
                    <a:pt x="0" y="3810"/>
                  </a:lnTo>
                  <a:lnTo>
                    <a:pt x="486410" y="3810"/>
                  </a:lnTo>
                  <a:lnTo>
                    <a:pt x="473710" y="1270"/>
                  </a:lnTo>
                  <a:lnTo>
                    <a:pt x="465137" y="0"/>
                  </a:lnTo>
                  <a:close/>
                </a:path>
              </a:pathLst>
            </a:custGeom>
            <a:solidFill>
              <a:srgbClr val="CCAD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8" name="object 598"/>
            <p:cNvSpPr/>
            <p:nvPr/>
          </p:nvSpPr>
          <p:spPr>
            <a:xfrm>
              <a:off x="2738120" y="1879600"/>
              <a:ext cx="521970" cy="3810"/>
            </a:xfrm>
            <a:custGeom>
              <a:avLst/>
              <a:gdLst/>
              <a:ahLst/>
              <a:cxnLst/>
              <a:rect l="l" t="t" r="r" b="b"/>
              <a:pathLst>
                <a:path w="521970" h="3810">
                  <a:moveTo>
                    <a:pt x="504190" y="0"/>
                  </a:moveTo>
                  <a:lnTo>
                    <a:pt x="17780" y="0"/>
                  </a:lnTo>
                  <a:lnTo>
                    <a:pt x="5080" y="2539"/>
                  </a:lnTo>
                  <a:lnTo>
                    <a:pt x="0" y="3810"/>
                  </a:lnTo>
                  <a:lnTo>
                    <a:pt x="521970" y="3810"/>
                  </a:lnTo>
                  <a:lnTo>
                    <a:pt x="516890" y="2539"/>
                  </a:lnTo>
                  <a:lnTo>
                    <a:pt x="504190" y="0"/>
                  </a:lnTo>
                  <a:close/>
                </a:path>
              </a:pathLst>
            </a:custGeom>
            <a:solidFill>
              <a:srgbClr val="D4B6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9" name="object 599"/>
            <p:cNvSpPr/>
            <p:nvPr/>
          </p:nvSpPr>
          <p:spPr>
            <a:xfrm>
              <a:off x="2729217" y="1883409"/>
              <a:ext cx="539750" cy="3810"/>
            </a:xfrm>
            <a:custGeom>
              <a:avLst/>
              <a:gdLst/>
              <a:ahLst/>
              <a:cxnLst/>
              <a:rect l="l" t="t" r="r" b="b"/>
              <a:pathLst>
                <a:path w="539750" h="3810">
                  <a:moveTo>
                    <a:pt x="539127" y="1270"/>
                  </a:moveTo>
                  <a:lnTo>
                    <a:pt x="533400" y="1270"/>
                  </a:lnTo>
                  <a:lnTo>
                    <a:pt x="533400" y="0"/>
                  </a:lnTo>
                  <a:lnTo>
                    <a:pt x="6362" y="0"/>
                  </a:lnTo>
                  <a:lnTo>
                    <a:pt x="6362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539127" y="3810"/>
                  </a:lnTo>
                  <a:lnTo>
                    <a:pt x="539127" y="1270"/>
                  </a:lnTo>
                  <a:close/>
                </a:path>
              </a:pathLst>
            </a:custGeom>
            <a:solidFill>
              <a:srgbClr val="DDBE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0" name="object 600"/>
            <p:cNvSpPr/>
            <p:nvPr/>
          </p:nvSpPr>
          <p:spPr>
            <a:xfrm>
              <a:off x="2722245" y="1887219"/>
              <a:ext cx="553085" cy="2540"/>
            </a:xfrm>
            <a:custGeom>
              <a:avLst/>
              <a:gdLst/>
              <a:ahLst/>
              <a:cxnLst/>
              <a:rect l="l" t="t" r="r" b="b"/>
              <a:pathLst>
                <a:path w="553085" h="2539">
                  <a:moveTo>
                    <a:pt x="553072" y="1270"/>
                  </a:moveTo>
                  <a:lnTo>
                    <a:pt x="550532" y="1270"/>
                  </a:lnTo>
                  <a:lnTo>
                    <a:pt x="550532" y="0"/>
                  </a:lnTo>
                  <a:lnTo>
                    <a:pt x="1905" y="0"/>
                  </a:lnTo>
                  <a:lnTo>
                    <a:pt x="1905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553072" y="2540"/>
                  </a:lnTo>
                  <a:lnTo>
                    <a:pt x="553072" y="1270"/>
                  </a:lnTo>
                  <a:close/>
                </a:path>
              </a:pathLst>
            </a:custGeom>
            <a:solidFill>
              <a:srgbClr val="E6C6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1" name="object 601"/>
            <p:cNvSpPr/>
            <p:nvPr/>
          </p:nvSpPr>
          <p:spPr>
            <a:xfrm>
              <a:off x="2720340" y="18897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557530" y="1270"/>
                  </a:moveTo>
                  <a:lnTo>
                    <a:pt x="556882" y="1270"/>
                  </a:lnTo>
                  <a:lnTo>
                    <a:pt x="556882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557212" y="3810"/>
                  </a:lnTo>
                  <a:lnTo>
                    <a:pt x="557212" y="2540"/>
                  </a:lnTo>
                  <a:lnTo>
                    <a:pt x="557530" y="2540"/>
                  </a:lnTo>
                  <a:lnTo>
                    <a:pt x="557530" y="1270"/>
                  </a:lnTo>
                  <a:close/>
                </a:path>
              </a:pathLst>
            </a:custGeom>
            <a:solidFill>
              <a:srgbClr val="F0CF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2" name="object 602"/>
            <p:cNvSpPr/>
            <p:nvPr/>
          </p:nvSpPr>
          <p:spPr>
            <a:xfrm>
              <a:off x="2720340" y="1893569"/>
              <a:ext cx="556895" cy="3810"/>
            </a:xfrm>
            <a:custGeom>
              <a:avLst/>
              <a:gdLst/>
              <a:ahLst/>
              <a:cxnLst/>
              <a:rect l="l" t="t" r="r" b="b"/>
              <a:pathLst>
                <a:path w="556895" h="3810">
                  <a:moveTo>
                    <a:pt x="556577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905" y="1270"/>
                  </a:lnTo>
                  <a:lnTo>
                    <a:pt x="1905" y="3810"/>
                  </a:lnTo>
                  <a:lnTo>
                    <a:pt x="554990" y="3810"/>
                  </a:lnTo>
                  <a:lnTo>
                    <a:pt x="554990" y="1270"/>
                  </a:lnTo>
                  <a:lnTo>
                    <a:pt x="556577" y="1270"/>
                  </a:lnTo>
                  <a:lnTo>
                    <a:pt x="556577" y="0"/>
                  </a:lnTo>
                  <a:close/>
                </a:path>
              </a:pathLst>
            </a:custGeom>
            <a:solidFill>
              <a:srgbClr val="F5D4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3" name="object 603"/>
            <p:cNvSpPr/>
            <p:nvPr/>
          </p:nvSpPr>
          <p:spPr>
            <a:xfrm>
              <a:off x="2722879" y="1897379"/>
              <a:ext cx="551180" cy="3810"/>
            </a:xfrm>
            <a:custGeom>
              <a:avLst/>
              <a:gdLst/>
              <a:ahLst/>
              <a:cxnLst/>
              <a:rect l="l" t="t" r="r" b="b"/>
              <a:pathLst>
                <a:path w="551179" h="3810">
                  <a:moveTo>
                    <a:pt x="551180" y="0"/>
                  </a:moveTo>
                  <a:lnTo>
                    <a:pt x="0" y="0"/>
                  </a:lnTo>
                  <a:lnTo>
                    <a:pt x="2539" y="1270"/>
                  </a:lnTo>
                  <a:lnTo>
                    <a:pt x="10159" y="3810"/>
                  </a:lnTo>
                  <a:lnTo>
                    <a:pt x="542290" y="3810"/>
                  </a:lnTo>
                  <a:lnTo>
                    <a:pt x="548640" y="1270"/>
                  </a:lnTo>
                  <a:lnTo>
                    <a:pt x="551180" y="0"/>
                  </a:lnTo>
                  <a:close/>
                </a:path>
              </a:pathLst>
            </a:custGeom>
            <a:solidFill>
              <a:srgbClr val="ECCC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4" name="object 604"/>
            <p:cNvSpPr/>
            <p:nvPr/>
          </p:nvSpPr>
          <p:spPr>
            <a:xfrm>
              <a:off x="2733039" y="1901189"/>
              <a:ext cx="532130" cy="2540"/>
            </a:xfrm>
            <a:custGeom>
              <a:avLst/>
              <a:gdLst/>
              <a:ahLst/>
              <a:cxnLst/>
              <a:rect l="l" t="t" r="r" b="b"/>
              <a:pathLst>
                <a:path w="532129" h="2539">
                  <a:moveTo>
                    <a:pt x="532130" y="0"/>
                  </a:moveTo>
                  <a:lnTo>
                    <a:pt x="0" y="0"/>
                  </a:lnTo>
                  <a:lnTo>
                    <a:pt x="10160" y="2539"/>
                  </a:lnTo>
                  <a:lnTo>
                    <a:pt x="521970" y="2539"/>
                  </a:lnTo>
                  <a:lnTo>
                    <a:pt x="532130" y="0"/>
                  </a:lnTo>
                  <a:close/>
                </a:path>
              </a:pathLst>
            </a:custGeom>
            <a:solidFill>
              <a:srgbClr val="E3C3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5" name="object 605"/>
            <p:cNvSpPr/>
            <p:nvPr/>
          </p:nvSpPr>
          <p:spPr>
            <a:xfrm>
              <a:off x="2743200" y="1903729"/>
              <a:ext cx="511809" cy="3810"/>
            </a:xfrm>
            <a:custGeom>
              <a:avLst/>
              <a:gdLst/>
              <a:ahLst/>
              <a:cxnLst/>
              <a:rect l="l" t="t" r="r" b="b"/>
              <a:pathLst>
                <a:path w="511810" h="3810">
                  <a:moveTo>
                    <a:pt x="511810" y="0"/>
                  </a:moveTo>
                  <a:lnTo>
                    <a:pt x="0" y="0"/>
                  </a:lnTo>
                  <a:lnTo>
                    <a:pt x="19049" y="3810"/>
                  </a:lnTo>
                  <a:lnTo>
                    <a:pt x="492760" y="3810"/>
                  </a:lnTo>
                  <a:lnTo>
                    <a:pt x="511810" y="0"/>
                  </a:lnTo>
                  <a:close/>
                </a:path>
              </a:pathLst>
            </a:custGeom>
            <a:solidFill>
              <a:srgbClr val="D9BB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6" name="object 606"/>
            <p:cNvSpPr/>
            <p:nvPr/>
          </p:nvSpPr>
          <p:spPr>
            <a:xfrm>
              <a:off x="2762250" y="1907539"/>
              <a:ext cx="473709" cy="3810"/>
            </a:xfrm>
            <a:custGeom>
              <a:avLst/>
              <a:gdLst/>
              <a:ahLst/>
              <a:cxnLst/>
              <a:rect l="l" t="t" r="r" b="b"/>
              <a:pathLst>
                <a:path w="473710" h="3810">
                  <a:moveTo>
                    <a:pt x="473710" y="0"/>
                  </a:moveTo>
                  <a:lnTo>
                    <a:pt x="0" y="0"/>
                  </a:lnTo>
                  <a:lnTo>
                    <a:pt x="6350" y="1270"/>
                  </a:lnTo>
                  <a:lnTo>
                    <a:pt x="29209" y="3810"/>
                  </a:lnTo>
                  <a:lnTo>
                    <a:pt x="444500" y="3810"/>
                  </a:lnTo>
                  <a:lnTo>
                    <a:pt x="467360" y="1270"/>
                  </a:lnTo>
                  <a:lnTo>
                    <a:pt x="473710" y="0"/>
                  </a:lnTo>
                  <a:close/>
                </a:path>
              </a:pathLst>
            </a:custGeom>
            <a:solidFill>
              <a:srgbClr val="D0B2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7" name="object 607"/>
            <p:cNvSpPr/>
            <p:nvPr/>
          </p:nvSpPr>
          <p:spPr>
            <a:xfrm>
              <a:off x="2791460" y="1911350"/>
              <a:ext cx="415290" cy="2540"/>
            </a:xfrm>
            <a:custGeom>
              <a:avLst/>
              <a:gdLst/>
              <a:ahLst/>
              <a:cxnLst/>
              <a:rect l="l" t="t" r="r" b="b"/>
              <a:pathLst>
                <a:path w="415289" h="2539">
                  <a:moveTo>
                    <a:pt x="415290" y="0"/>
                  </a:moveTo>
                  <a:lnTo>
                    <a:pt x="0" y="0"/>
                  </a:lnTo>
                  <a:lnTo>
                    <a:pt x="11430" y="1270"/>
                  </a:lnTo>
                  <a:lnTo>
                    <a:pt x="33654" y="2539"/>
                  </a:lnTo>
                  <a:lnTo>
                    <a:pt x="381635" y="2539"/>
                  </a:lnTo>
                  <a:lnTo>
                    <a:pt x="403860" y="1270"/>
                  </a:lnTo>
                  <a:lnTo>
                    <a:pt x="415290" y="0"/>
                  </a:lnTo>
                  <a:close/>
                </a:path>
              </a:pathLst>
            </a:custGeom>
            <a:solidFill>
              <a:srgbClr val="C7AA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8" name="object 608"/>
            <p:cNvSpPr/>
            <p:nvPr/>
          </p:nvSpPr>
          <p:spPr>
            <a:xfrm>
              <a:off x="2825114" y="1913889"/>
              <a:ext cx="347980" cy="3810"/>
            </a:xfrm>
            <a:custGeom>
              <a:avLst/>
              <a:gdLst/>
              <a:ahLst/>
              <a:cxnLst/>
              <a:rect l="l" t="t" r="r" b="b"/>
              <a:pathLst>
                <a:path w="347980" h="3810">
                  <a:moveTo>
                    <a:pt x="347980" y="0"/>
                  </a:moveTo>
                  <a:lnTo>
                    <a:pt x="0" y="0"/>
                  </a:lnTo>
                  <a:lnTo>
                    <a:pt x="66675" y="3810"/>
                  </a:lnTo>
                  <a:lnTo>
                    <a:pt x="281305" y="3810"/>
                  </a:lnTo>
                  <a:lnTo>
                    <a:pt x="347980" y="0"/>
                  </a:lnTo>
                  <a:close/>
                </a:path>
              </a:pathLst>
            </a:custGeom>
            <a:solidFill>
              <a:srgbClr val="BEA2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9" name="object 609"/>
            <p:cNvSpPr/>
            <p:nvPr/>
          </p:nvSpPr>
          <p:spPr>
            <a:xfrm>
              <a:off x="2891789" y="1917700"/>
              <a:ext cx="214629" cy="3810"/>
            </a:xfrm>
            <a:custGeom>
              <a:avLst/>
              <a:gdLst/>
              <a:ahLst/>
              <a:cxnLst/>
              <a:rect l="l" t="t" r="r" b="b"/>
              <a:pathLst>
                <a:path w="214630" h="3810">
                  <a:moveTo>
                    <a:pt x="214630" y="0"/>
                  </a:moveTo>
                  <a:lnTo>
                    <a:pt x="0" y="0"/>
                  </a:lnTo>
                  <a:lnTo>
                    <a:pt x="106680" y="3810"/>
                  </a:lnTo>
                  <a:lnTo>
                    <a:pt x="214630" y="0"/>
                  </a:lnTo>
                  <a:close/>
                </a:path>
              </a:pathLst>
            </a:custGeom>
            <a:solidFill>
              <a:srgbClr val="B499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0" name="object 610"/>
            <p:cNvSpPr/>
            <p:nvPr/>
          </p:nvSpPr>
          <p:spPr>
            <a:xfrm>
              <a:off x="2720339" y="1863089"/>
              <a:ext cx="558800" cy="228600"/>
            </a:xfrm>
            <a:custGeom>
              <a:avLst/>
              <a:gdLst/>
              <a:ahLst/>
              <a:cxnLst/>
              <a:rect l="l" t="t" r="r" b="b"/>
              <a:pathLst>
                <a:path w="558800" h="228600">
                  <a:moveTo>
                    <a:pt x="279400" y="0"/>
                  </a:moveTo>
                  <a:lnTo>
                    <a:pt x="205787" y="1017"/>
                  </a:lnTo>
                  <a:lnTo>
                    <a:pt x="139229" y="3904"/>
                  </a:lnTo>
                  <a:lnTo>
                    <a:pt x="82550" y="8413"/>
                  </a:lnTo>
                  <a:lnTo>
                    <a:pt x="38570" y="14299"/>
                  </a:lnTo>
                  <a:lnTo>
                    <a:pt x="0" y="29210"/>
                  </a:lnTo>
                  <a:lnTo>
                    <a:pt x="10112" y="36571"/>
                  </a:lnTo>
                  <a:lnTo>
                    <a:pt x="82550" y="48894"/>
                  </a:lnTo>
                  <a:lnTo>
                    <a:pt x="139229" y="53292"/>
                  </a:lnTo>
                  <a:lnTo>
                    <a:pt x="205787" y="56138"/>
                  </a:lnTo>
                  <a:lnTo>
                    <a:pt x="279400" y="57150"/>
                  </a:lnTo>
                  <a:lnTo>
                    <a:pt x="352571" y="56138"/>
                  </a:lnTo>
                  <a:lnTo>
                    <a:pt x="419005" y="53292"/>
                  </a:lnTo>
                  <a:lnTo>
                    <a:pt x="475773" y="48895"/>
                  </a:lnTo>
                  <a:lnTo>
                    <a:pt x="519947" y="43227"/>
                  </a:lnTo>
                  <a:lnTo>
                    <a:pt x="558800" y="29210"/>
                  </a:lnTo>
                  <a:lnTo>
                    <a:pt x="548598" y="21313"/>
                  </a:lnTo>
                  <a:lnTo>
                    <a:pt x="475773" y="8413"/>
                  </a:lnTo>
                  <a:lnTo>
                    <a:pt x="419005" y="3904"/>
                  </a:lnTo>
                  <a:lnTo>
                    <a:pt x="352571" y="1017"/>
                  </a:lnTo>
                  <a:lnTo>
                    <a:pt x="279400" y="0"/>
                  </a:lnTo>
                  <a:close/>
                </a:path>
                <a:path w="558800" h="228600">
                  <a:moveTo>
                    <a:pt x="0" y="0"/>
                  </a:moveTo>
                  <a:lnTo>
                    <a:pt x="0" y="0"/>
                  </a:lnTo>
                </a:path>
                <a:path w="558800" h="228600">
                  <a:moveTo>
                    <a:pt x="558800" y="228600"/>
                  </a:moveTo>
                  <a:lnTo>
                    <a:pt x="558800" y="2286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1" name="object 611"/>
            <p:cNvSpPr/>
            <p:nvPr/>
          </p:nvSpPr>
          <p:spPr>
            <a:xfrm>
              <a:off x="3089910" y="1993900"/>
              <a:ext cx="214629" cy="2540"/>
            </a:xfrm>
            <a:custGeom>
              <a:avLst/>
              <a:gdLst/>
              <a:ahLst/>
              <a:cxnLst/>
              <a:rect l="l" t="t" r="r" b="b"/>
              <a:pathLst>
                <a:path w="214629" h="2539">
                  <a:moveTo>
                    <a:pt x="107950" y="0"/>
                  </a:moveTo>
                  <a:lnTo>
                    <a:pt x="0" y="2539"/>
                  </a:lnTo>
                  <a:lnTo>
                    <a:pt x="214629" y="2539"/>
                  </a:lnTo>
                  <a:lnTo>
                    <a:pt x="107950" y="0"/>
                  </a:lnTo>
                  <a:close/>
                </a:path>
              </a:pathLst>
            </a:custGeom>
            <a:solidFill>
              <a:srgbClr val="6B4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2" name="object 612"/>
            <p:cNvSpPr/>
            <p:nvPr/>
          </p:nvSpPr>
          <p:spPr>
            <a:xfrm>
              <a:off x="3036570" y="1996439"/>
              <a:ext cx="321310" cy="3810"/>
            </a:xfrm>
            <a:custGeom>
              <a:avLst/>
              <a:gdLst/>
              <a:ahLst/>
              <a:cxnLst/>
              <a:rect l="l" t="t" r="r" b="b"/>
              <a:pathLst>
                <a:path w="321310" h="3810">
                  <a:moveTo>
                    <a:pt x="267970" y="0"/>
                  </a:moveTo>
                  <a:lnTo>
                    <a:pt x="53340" y="0"/>
                  </a:lnTo>
                  <a:lnTo>
                    <a:pt x="0" y="3810"/>
                  </a:lnTo>
                  <a:lnTo>
                    <a:pt x="321310" y="3810"/>
                  </a:lnTo>
                  <a:lnTo>
                    <a:pt x="267970" y="0"/>
                  </a:lnTo>
                  <a:close/>
                </a:path>
              </a:pathLst>
            </a:custGeom>
            <a:solidFill>
              <a:srgbClr val="6F5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3" name="object 613"/>
            <p:cNvSpPr/>
            <p:nvPr/>
          </p:nvSpPr>
          <p:spPr>
            <a:xfrm>
              <a:off x="3001010" y="2000250"/>
              <a:ext cx="392430" cy="2540"/>
            </a:xfrm>
            <a:custGeom>
              <a:avLst/>
              <a:gdLst/>
              <a:ahLst/>
              <a:cxnLst/>
              <a:rect l="l" t="t" r="r" b="b"/>
              <a:pathLst>
                <a:path w="392429" h="2539">
                  <a:moveTo>
                    <a:pt x="356870" y="0"/>
                  </a:moveTo>
                  <a:lnTo>
                    <a:pt x="35559" y="0"/>
                  </a:lnTo>
                  <a:lnTo>
                    <a:pt x="0" y="2539"/>
                  </a:lnTo>
                  <a:lnTo>
                    <a:pt x="392429" y="2539"/>
                  </a:lnTo>
                  <a:lnTo>
                    <a:pt x="356870" y="0"/>
                  </a:lnTo>
                  <a:close/>
                </a:path>
              </a:pathLst>
            </a:custGeom>
            <a:solidFill>
              <a:srgbClr val="7356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4" name="object 614"/>
            <p:cNvSpPr/>
            <p:nvPr/>
          </p:nvSpPr>
          <p:spPr>
            <a:xfrm>
              <a:off x="2966720" y="2002789"/>
              <a:ext cx="462280" cy="3810"/>
            </a:xfrm>
            <a:custGeom>
              <a:avLst/>
              <a:gdLst/>
              <a:ahLst/>
              <a:cxnLst/>
              <a:rect l="l" t="t" r="r" b="b"/>
              <a:pathLst>
                <a:path w="462279" h="3810">
                  <a:moveTo>
                    <a:pt x="426719" y="0"/>
                  </a:moveTo>
                  <a:lnTo>
                    <a:pt x="34290" y="0"/>
                  </a:lnTo>
                  <a:lnTo>
                    <a:pt x="0" y="3810"/>
                  </a:lnTo>
                  <a:lnTo>
                    <a:pt x="462280" y="3810"/>
                  </a:lnTo>
                  <a:lnTo>
                    <a:pt x="426719" y="0"/>
                  </a:lnTo>
                  <a:close/>
                </a:path>
              </a:pathLst>
            </a:custGeom>
            <a:solidFill>
              <a:srgbClr val="7859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5" name="object 615"/>
            <p:cNvSpPr/>
            <p:nvPr/>
          </p:nvSpPr>
          <p:spPr>
            <a:xfrm>
              <a:off x="2947670" y="2006600"/>
              <a:ext cx="500380" cy="3810"/>
            </a:xfrm>
            <a:custGeom>
              <a:avLst/>
              <a:gdLst/>
              <a:ahLst/>
              <a:cxnLst/>
              <a:rect l="l" t="t" r="r" b="b"/>
              <a:pathLst>
                <a:path w="500379" h="3810">
                  <a:moveTo>
                    <a:pt x="481330" y="0"/>
                  </a:moveTo>
                  <a:lnTo>
                    <a:pt x="19050" y="0"/>
                  </a:lnTo>
                  <a:lnTo>
                    <a:pt x="0" y="3810"/>
                  </a:lnTo>
                  <a:lnTo>
                    <a:pt x="500380" y="3810"/>
                  </a:lnTo>
                  <a:lnTo>
                    <a:pt x="481330" y="0"/>
                  </a:lnTo>
                  <a:close/>
                </a:path>
              </a:pathLst>
            </a:custGeom>
            <a:solidFill>
              <a:srgbClr val="7C5D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6" name="object 616"/>
            <p:cNvSpPr/>
            <p:nvPr/>
          </p:nvSpPr>
          <p:spPr>
            <a:xfrm>
              <a:off x="2936240" y="2010409"/>
              <a:ext cx="522605" cy="3810"/>
            </a:xfrm>
            <a:custGeom>
              <a:avLst/>
              <a:gdLst/>
              <a:ahLst/>
              <a:cxnLst/>
              <a:rect l="l" t="t" r="r" b="b"/>
              <a:pathLst>
                <a:path w="522604" h="3810">
                  <a:moveTo>
                    <a:pt x="522605" y="1270"/>
                  </a:moveTo>
                  <a:lnTo>
                    <a:pt x="514972" y="1270"/>
                  </a:lnTo>
                  <a:lnTo>
                    <a:pt x="514972" y="0"/>
                  </a:lnTo>
                  <a:lnTo>
                    <a:pt x="8255" y="0"/>
                  </a:lnTo>
                  <a:lnTo>
                    <a:pt x="8255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522605" y="3810"/>
                  </a:lnTo>
                  <a:lnTo>
                    <a:pt x="522605" y="1270"/>
                  </a:lnTo>
                  <a:close/>
                </a:path>
              </a:pathLst>
            </a:custGeom>
            <a:solidFill>
              <a:srgbClr val="8060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7" name="object 617"/>
            <p:cNvSpPr/>
            <p:nvPr/>
          </p:nvSpPr>
          <p:spPr>
            <a:xfrm>
              <a:off x="2922270" y="2014219"/>
              <a:ext cx="551180" cy="3810"/>
            </a:xfrm>
            <a:custGeom>
              <a:avLst/>
              <a:gdLst/>
              <a:ahLst/>
              <a:cxnLst/>
              <a:rect l="l" t="t" r="r" b="b"/>
              <a:pathLst>
                <a:path w="551179" h="3810">
                  <a:moveTo>
                    <a:pt x="541019" y="0"/>
                  </a:moveTo>
                  <a:lnTo>
                    <a:pt x="8890" y="0"/>
                  </a:lnTo>
                  <a:lnTo>
                    <a:pt x="2540" y="2539"/>
                  </a:lnTo>
                  <a:lnTo>
                    <a:pt x="0" y="3809"/>
                  </a:lnTo>
                  <a:lnTo>
                    <a:pt x="551180" y="3809"/>
                  </a:lnTo>
                  <a:lnTo>
                    <a:pt x="548640" y="2539"/>
                  </a:lnTo>
                  <a:lnTo>
                    <a:pt x="541019" y="0"/>
                  </a:lnTo>
                  <a:close/>
                </a:path>
              </a:pathLst>
            </a:custGeom>
            <a:solidFill>
              <a:srgbClr val="8564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8" name="object 618"/>
            <p:cNvSpPr/>
            <p:nvPr/>
          </p:nvSpPr>
          <p:spPr>
            <a:xfrm>
              <a:off x="2919729" y="201802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553720" y="0"/>
                  </a:moveTo>
                  <a:lnTo>
                    <a:pt x="2540" y="0"/>
                  </a:lnTo>
                  <a:lnTo>
                    <a:pt x="0" y="2540"/>
                  </a:lnTo>
                  <a:lnTo>
                    <a:pt x="556260" y="2540"/>
                  </a:lnTo>
                  <a:lnTo>
                    <a:pt x="556260" y="1270"/>
                  </a:lnTo>
                  <a:lnTo>
                    <a:pt x="554990" y="1270"/>
                  </a:lnTo>
                  <a:lnTo>
                    <a:pt x="553720" y="0"/>
                  </a:lnTo>
                  <a:close/>
                </a:path>
              </a:pathLst>
            </a:custGeom>
            <a:solidFill>
              <a:srgbClr val="896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9" name="object 619"/>
            <p:cNvSpPr/>
            <p:nvPr/>
          </p:nvSpPr>
          <p:spPr>
            <a:xfrm>
              <a:off x="2918460" y="20205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557530" y="0"/>
                  </a:moveTo>
                  <a:lnTo>
                    <a:pt x="635" y="0"/>
                  </a:lnTo>
                  <a:lnTo>
                    <a:pt x="635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557530" y="3810"/>
                  </a:lnTo>
                  <a:lnTo>
                    <a:pt x="557530" y="127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8E6B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0" name="object 620"/>
            <p:cNvSpPr/>
            <p:nvPr/>
          </p:nvSpPr>
          <p:spPr>
            <a:xfrm>
              <a:off x="2918460" y="202437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6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1" name="object 621"/>
            <p:cNvSpPr/>
            <p:nvPr/>
          </p:nvSpPr>
          <p:spPr>
            <a:xfrm>
              <a:off x="2918460" y="20281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72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2" name="object 622"/>
            <p:cNvSpPr/>
            <p:nvPr/>
          </p:nvSpPr>
          <p:spPr>
            <a:xfrm>
              <a:off x="2918460" y="20320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6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3" name="object 623"/>
            <p:cNvSpPr/>
            <p:nvPr/>
          </p:nvSpPr>
          <p:spPr>
            <a:xfrm>
              <a:off x="2918460" y="20358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79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4" name="object 624"/>
            <p:cNvSpPr/>
            <p:nvPr/>
          </p:nvSpPr>
          <p:spPr>
            <a:xfrm>
              <a:off x="2918460" y="203961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29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7D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5" name="object 625"/>
            <p:cNvSpPr/>
            <p:nvPr/>
          </p:nvSpPr>
          <p:spPr>
            <a:xfrm>
              <a:off x="2918460" y="20421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80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6" name="object 626"/>
            <p:cNvSpPr/>
            <p:nvPr/>
          </p:nvSpPr>
          <p:spPr>
            <a:xfrm>
              <a:off x="2918460" y="20459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8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7" name="object 627"/>
            <p:cNvSpPr/>
            <p:nvPr/>
          </p:nvSpPr>
          <p:spPr>
            <a:xfrm>
              <a:off x="2918460" y="204977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8" name="object 628"/>
            <p:cNvSpPr/>
            <p:nvPr/>
          </p:nvSpPr>
          <p:spPr>
            <a:xfrm>
              <a:off x="2918460" y="205358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29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8B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9" name="object 629"/>
            <p:cNvSpPr/>
            <p:nvPr/>
          </p:nvSpPr>
          <p:spPr>
            <a:xfrm>
              <a:off x="2918460" y="205612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0" name="object 630"/>
            <p:cNvSpPr/>
            <p:nvPr/>
          </p:nvSpPr>
          <p:spPr>
            <a:xfrm>
              <a:off x="2918460" y="20599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92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1" name="object 631"/>
            <p:cNvSpPr/>
            <p:nvPr/>
          </p:nvSpPr>
          <p:spPr>
            <a:xfrm>
              <a:off x="2918460" y="206375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96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2" name="object 632"/>
            <p:cNvSpPr/>
            <p:nvPr/>
          </p:nvSpPr>
          <p:spPr>
            <a:xfrm>
              <a:off x="2918460" y="206755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29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99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3" name="object 633"/>
            <p:cNvSpPr/>
            <p:nvPr/>
          </p:nvSpPr>
          <p:spPr>
            <a:xfrm>
              <a:off x="2918460" y="20701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9D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4" name="object 634"/>
            <p:cNvSpPr/>
            <p:nvPr/>
          </p:nvSpPr>
          <p:spPr>
            <a:xfrm>
              <a:off x="2918460" y="20739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0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5" name="object 635"/>
            <p:cNvSpPr/>
            <p:nvPr/>
          </p:nvSpPr>
          <p:spPr>
            <a:xfrm>
              <a:off x="2918460" y="20777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A4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6" name="object 636"/>
            <p:cNvSpPr/>
            <p:nvPr/>
          </p:nvSpPr>
          <p:spPr>
            <a:xfrm>
              <a:off x="2918460" y="208152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A7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7" name="object 637"/>
            <p:cNvSpPr/>
            <p:nvPr/>
          </p:nvSpPr>
          <p:spPr>
            <a:xfrm>
              <a:off x="2918460" y="20853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AB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8" name="object 638"/>
            <p:cNvSpPr/>
            <p:nvPr/>
          </p:nvSpPr>
          <p:spPr>
            <a:xfrm>
              <a:off x="2918460" y="2089150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29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AE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9" name="object 639"/>
            <p:cNvSpPr/>
            <p:nvPr/>
          </p:nvSpPr>
          <p:spPr>
            <a:xfrm>
              <a:off x="2918460" y="20916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B2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0" name="object 640"/>
            <p:cNvSpPr/>
            <p:nvPr/>
          </p:nvSpPr>
          <p:spPr>
            <a:xfrm>
              <a:off x="2918460" y="20955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B6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1" name="object 641"/>
            <p:cNvSpPr/>
            <p:nvPr/>
          </p:nvSpPr>
          <p:spPr>
            <a:xfrm>
              <a:off x="2918460" y="20993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B9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2" name="object 642"/>
            <p:cNvSpPr/>
            <p:nvPr/>
          </p:nvSpPr>
          <p:spPr>
            <a:xfrm>
              <a:off x="2918460" y="21031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BD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3" name="object 643"/>
            <p:cNvSpPr/>
            <p:nvPr/>
          </p:nvSpPr>
          <p:spPr>
            <a:xfrm>
              <a:off x="2918460" y="210692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29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40"/>
                  </a:lnTo>
                  <a:lnTo>
                    <a:pt x="0" y="2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C0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4" name="object 644"/>
            <p:cNvSpPr/>
            <p:nvPr/>
          </p:nvSpPr>
          <p:spPr>
            <a:xfrm>
              <a:off x="2918460" y="21094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C3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5" name="object 645"/>
            <p:cNvSpPr/>
            <p:nvPr/>
          </p:nvSpPr>
          <p:spPr>
            <a:xfrm>
              <a:off x="2918460" y="211327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BF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6" name="object 646"/>
            <p:cNvSpPr/>
            <p:nvPr/>
          </p:nvSpPr>
          <p:spPr>
            <a:xfrm>
              <a:off x="2918460" y="21170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BC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7" name="object 647"/>
            <p:cNvSpPr/>
            <p:nvPr/>
          </p:nvSpPr>
          <p:spPr>
            <a:xfrm>
              <a:off x="2918460" y="2120900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29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B8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8" name="object 648"/>
            <p:cNvSpPr/>
            <p:nvPr/>
          </p:nvSpPr>
          <p:spPr>
            <a:xfrm>
              <a:off x="2918460" y="21234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B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9" name="object 649"/>
            <p:cNvSpPr/>
            <p:nvPr/>
          </p:nvSpPr>
          <p:spPr>
            <a:xfrm>
              <a:off x="2918460" y="212725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B1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0" name="object 650"/>
            <p:cNvSpPr/>
            <p:nvPr/>
          </p:nvSpPr>
          <p:spPr>
            <a:xfrm>
              <a:off x="2918460" y="21310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AE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1" name="object 651"/>
            <p:cNvSpPr/>
            <p:nvPr/>
          </p:nvSpPr>
          <p:spPr>
            <a:xfrm>
              <a:off x="2918460" y="21348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AA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2" name="object 652"/>
            <p:cNvSpPr/>
            <p:nvPr/>
          </p:nvSpPr>
          <p:spPr>
            <a:xfrm>
              <a:off x="2918460" y="213867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7A7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3" name="object 653"/>
            <p:cNvSpPr/>
            <p:nvPr/>
          </p:nvSpPr>
          <p:spPr>
            <a:xfrm>
              <a:off x="2918460" y="214248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29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A3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4" name="object 654"/>
            <p:cNvSpPr/>
            <p:nvPr/>
          </p:nvSpPr>
          <p:spPr>
            <a:xfrm>
              <a:off x="2918460" y="214502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9F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5" name="object 655"/>
            <p:cNvSpPr/>
            <p:nvPr/>
          </p:nvSpPr>
          <p:spPr>
            <a:xfrm>
              <a:off x="2918460" y="21488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9C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6" name="object 656"/>
            <p:cNvSpPr/>
            <p:nvPr/>
          </p:nvSpPr>
          <p:spPr>
            <a:xfrm>
              <a:off x="2918460" y="215265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99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7" name="object 657"/>
            <p:cNvSpPr/>
            <p:nvPr/>
          </p:nvSpPr>
          <p:spPr>
            <a:xfrm>
              <a:off x="2918460" y="21564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95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8" name="object 658"/>
            <p:cNvSpPr/>
            <p:nvPr/>
          </p:nvSpPr>
          <p:spPr>
            <a:xfrm>
              <a:off x="2918460" y="216026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29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9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9" name="object 659"/>
            <p:cNvSpPr/>
            <p:nvPr/>
          </p:nvSpPr>
          <p:spPr>
            <a:xfrm>
              <a:off x="2918460" y="21628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0" name="object 660"/>
            <p:cNvSpPr/>
            <p:nvPr/>
          </p:nvSpPr>
          <p:spPr>
            <a:xfrm>
              <a:off x="2918460" y="21666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8A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1" name="object 661"/>
            <p:cNvSpPr/>
            <p:nvPr/>
          </p:nvSpPr>
          <p:spPr>
            <a:xfrm>
              <a:off x="2918460" y="217042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2" name="object 662"/>
            <p:cNvSpPr/>
            <p:nvPr/>
          </p:nvSpPr>
          <p:spPr>
            <a:xfrm>
              <a:off x="2918460" y="217423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29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8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3" name="object 663"/>
            <p:cNvSpPr/>
            <p:nvPr/>
          </p:nvSpPr>
          <p:spPr>
            <a:xfrm>
              <a:off x="2918460" y="217677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7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4" name="object 664"/>
            <p:cNvSpPr/>
            <p:nvPr/>
          </p:nvSpPr>
          <p:spPr>
            <a:xfrm>
              <a:off x="2918460" y="21805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7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5" name="object 665"/>
            <p:cNvSpPr/>
            <p:nvPr/>
          </p:nvSpPr>
          <p:spPr>
            <a:xfrm>
              <a:off x="2918460" y="21844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7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6" name="object 666"/>
            <p:cNvSpPr/>
            <p:nvPr/>
          </p:nvSpPr>
          <p:spPr>
            <a:xfrm>
              <a:off x="2918460" y="21882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A75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7" name="object 667"/>
            <p:cNvSpPr/>
            <p:nvPr/>
          </p:nvSpPr>
          <p:spPr>
            <a:xfrm>
              <a:off x="2918460" y="21920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71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8" name="object 668"/>
            <p:cNvSpPr/>
            <p:nvPr/>
          </p:nvSpPr>
          <p:spPr>
            <a:xfrm>
              <a:off x="2918460" y="219582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29" h="2539">
                  <a:moveTo>
                    <a:pt x="557530" y="0"/>
                  </a:moveTo>
                  <a:lnTo>
                    <a:pt x="0" y="0"/>
                  </a:lnTo>
                  <a:lnTo>
                    <a:pt x="2540" y="1270"/>
                  </a:lnTo>
                  <a:lnTo>
                    <a:pt x="3810" y="1270"/>
                  </a:lnTo>
                  <a:lnTo>
                    <a:pt x="5080" y="2540"/>
                  </a:lnTo>
                  <a:lnTo>
                    <a:pt x="553720" y="2540"/>
                  </a:lnTo>
                  <a:lnTo>
                    <a:pt x="554990" y="1270"/>
                  </a:lnTo>
                  <a:lnTo>
                    <a:pt x="557530" y="127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916E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9" name="object 669"/>
            <p:cNvSpPr/>
            <p:nvPr/>
          </p:nvSpPr>
          <p:spPr>
            <a:xfrm>
              <a:off x="2924175" y="2198369"/>
              <a:ext cx="547370" cy="3810"/>
            </a:xfrm>
            <a:custGeom>
              <a:avLst/>
              <a:gdLst/>
              <a:ahLst/>
              <a:cxnLst/>
              <a:rect l="l" t="t" r="r" b="b"/>
              <a:pathLst>
                <a:path w="547370" h="3810">
                  <a:moveTo>
                    <a:pt x="5473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3797" y="1270"/>
                  </a:lnTo>
                  <a:lnTo>
                    <a:pt x="3797" y="3810"/>
                  </a:lnTo>
                  <a:lnTo>
                    <a:pt x="542925" y="3810"/>
                  </a:lnTo>
                  <a:lnTo>
                    <a:pt x="542925" y="1270"/>
                  </a:lnTo>
                  <a:lnTo>
                    <a:pt x="547370" y="1270"/>
                  </a:lnTo>
                  <a:lnTo>
                    <a:pt x="547370" y="0"/>
                  </a:lnTo>
                  <a:close/>
                </a:path>
              </a:pathLst>
            </a:custGeom>
            <a:solidFill>
              <a:srgbClr val="8C6A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0" name="object 670"/>
            <p:cNvSpPr/>
            <p:nvPr/>
          </p:nvSpPr>
          <p:spPr>
            <a:xfrm>
              <a:off x="2931160" y="2202179"/>
              <a:ext cx="532130" cy="3810"/>
            </a:xfrm>
            <a:custGeom>
              <a:avLst/>
              <a:gdLst/>
              <a:ahLst/>
              <a:cxnLst/>
              <a:rect l="l" t="t" r="r" b="b"/>
              <a:pathLst>
                <a:path w="532129" h="3810">
                  <a:moveTo>
                    <a:pt x="532129" y="0"/>
                  </a:moveTo>
                  <a:lnTo>
                    <a:pt x="0" y="0"/>
                  </a:lnTo>
                  <a:lnTo>
                    <a:pt x="10159" y="3810"/>
                  </a:lnTo>
                  <a:lnTo>
                    <a:pt x="523239" y="3810"/>
                  </a:lnTo>
                  <a:lnTo>
                    <a:pt x="532129" y="0"/>
                  </a:lnTo>
                  <a:close/>
                </a:path>
              </a:pathLst>
            </a:custGeom>
            <a:solidFill>
              <a:srgbClr val="8867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1" name="object 671"/>
            <p:cNvSpPr/>
            <p:nvPr/>
          </p:nvSpPr>
          <p:spPr>
            <a:xfrm>
              <a:off x="2941320" y="2205989"/>
              <a:ext cx="513080" cy="3810"/>
            </a:xfrm>
            <a:custGeom>
              <a:avLst/>
              <a:gdLst/>
              <a:ahLst/>
              <a:cxnLst/>
              <a:rect l="l" t="t" r="r" b="b"/>
              <a:pathLst>
                <a:path w="513079" h="3810">
                  <a:moveTo>
                    <a:pt x="513080" y="0"/>
                  </a:moveTo>
                  <a:lnTo>
                    <a:pt x="0" y="0"/>
                  </a:lnTo>
                  <a:lnTo>
                    <a:pt x="25581" y="3810"/>
                  </a:lnTo>
                  <a:lnTo>
                    <a:pt x="486954" y="3810"/>
                  </a:lnTo>
                  <a:lnTo>
                    <a:pt x="513080" y="0"/>
                  </a:lnTo>
                  <a:close/>
                </a:path>
              </a:pathLst>
            </a:custGeom>
            <a:solidFill>
              <a:srgbClr val="8463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2" name="object 672"/>
            <p:cNvSpPr/>
            <p:nvPr/>
          </p:nvSpPr>
          <p:spPr>
            <a:xfrm>
              <a:off x="2966901" y="2209800"/>
              <a:ext cx="461645" cy="2540"/>
            </a:xfrm>
            <a:custGeom>
              <a:avLst/>
              <a:gdLst/>
              <a:ahLst/>
              <a:cxnLst/>
              <a:rect l="l" t="t" r="r" b="b"/>
              <a:pathLst>
                <a:path w="461645" h="2539">
                  <a:moveTo>
                    <a:pt x="461372" y="0"/>
                  </a:moveTo>
                  <a:lnTo>
                    <a:pt x="0" y="0"/>
                  </a:lnTo>
                  <a:lnTo>
                    <a:pt x="17054" y="2539"/>
                  </a:lnTo>
                  <a:lnTo>
                    <a:pt x="443955" y="2539"/>
                  </a:lnTo>
                  <a:lnTo>
                    <a:pt x="461372" y="0"/>
                  </a:lnTo>
                  <a:close/>
                </a:path>
              </a:pathLst>
            </a:custGeom>
            <a:solidFill>
              <a:srgbClr val="7F5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3" name="object 673"/>
            <p:cNvSpPr/>
            <p:nvPr/>
          </p:nvSpPr>
          <p:spPr>
            <a:xfrm>
              <a:off x="2983955" y="2212339"/>
              <a:ext cx="427355" cy="3810"/>
            </a:xfrm>
            <a:custGeom>
              <a:avLst/>
              <a:gdLst/>
              <a:ahLst/>
              <a:cxnLst/>
              <a:rect l="l" t="t" r="r" b="b"/>
              <a:pathLst>
                <a:path w="427354" h="3810">
                  <a:moveTo>
                    <a:pt x="426901" y="0"/>
                  </a:moveTo>
                  <a:lnTo>
                    <a:pt x="0" y="0"/>
                  </a:lnTo>
                  <a:lnTo>
                    <a:pt x="17054" y="2539"/>
                  </a:lnTo>
                  <a:lnTo>
                    <a:pt x="34834" y="3810"/>
                  </a:lnTo>
                  <a:lnTo>
                    <a:pt x="391704" y="3810"/>
                  </a:lnTo>
                  <a:lnTo>
                    <a:pt x="409484" y="2539"/>
                  </a:lnTo>
                  <a:lnTo>
                    <a:pt x="426901" y="0"/>
                  </a:lnTo>
                  <a:close/>
                </a:path>
              </a:pathLst>
            </a:custGeom>
            <a:solidFill>
              <a:srgbClr val="7B5C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4" name="object 674"/>
            <p:cNvSpPr/>
            <p:nvPr/>
          </p:nvSpPr>
          <p:spPr>
            <a:xfrm>
              <a:off x="3018789" y="2216150"/>
              <a:ext cx="356870" cy="3810"/>
            </a:xfrm>
            <a:custGeom>
              <a:avLst/>
              <a:gdLst/>
              <a:ahLst/>
              <a:cxnLst/>
              <a:rect l="l" t="t" r="r" b="b"/>
              <a:pathLst>
                <a:path w="356870" h="3810">
                  <a:moveTo>
                    <a:pt x="356869" y="0"/>
                  </a:moveTo>
                  <a:lnTo>
                    <a:pt x="0" y="0"/>
                  </a:lnTo>
                  <a:lnTo>
                    <a:pt x="53340" y="3810"/>
                  </a:lnTo>
                  <a:lnTo>
                    <a:pt x="303529" y="3810"/>
                  </a:lnTo>
                  <a:lnTo>
                    <a:pt x="356869" y="0"/>
                  </a:lnTo>
                  <a:close/>
                </a:path>
              </a:pathLst>
            </a:custGeom>
            <a:solidFill>
              <a:srgbClr val="765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5" name="object 675"/>
            <p:cNvSpPr/>
            <p:nvPr/>
          </p:nvSpPr>
          <p:spPr>
            <a:xfrm>
              <a:off x="3081007" y="2219959"/>
              <a:ext cx="233045" cy="2540"/>
            </a:xfrm>
            <a:custGeom>
              <a:avLst/>
              <a:gdLst/>
              <a:ahLst/>
              <a:cxnLst/>
              <a:rect l="l" t="t" r="r" b="b"/>
              <a:pathLst>
                <a:path w="233045" h="2539">
                  <a:moveTo>
                    <a:pt x="23242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2877" y="1270"/>
                  </a:lnTo>
                  <a:lnTo>
                    <a:pt x="62877" y="2540"/>
                  </a:lnTo>
                  <a:lnTo>
                    <a:pt x="170192" y="2540"/>
                  </a:lnTo>
                  <a:lnTo>
                    <a:pt x="170192" y="1270"/>
                  </a:lnTo>
                  <a:lnTo>
                    <a:pt x="232422" y="1270"/>
                  </a:lnTo>
                  <a:lnTo>
                    <a:pt x="232422" y="0"/>
                  </a:lnTo>
                  <a:close/>
                </a:path>
              </a:pathLst>
            </a:custGeom>
            <a:solidFill>
              <a:srgbClr val="7255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6" name="object 676"/>
            <p:cNvSpPr/>
            <p:nvPr/>
          </p:nvSpPr>
          <p:spPr>
            <a:xfrm>
              <a:off x="2919729" y="1993900"/>
              <a:ext cx="557530" cy="228600"/>
            </a:xfrm>
            <a:custGeom>
              <a:avLst/>
              <a:gdLst/>
              <a:ahLst/>
              <a:cxnLst/>
              <a:rect l="l" t="t" r="r" b="b"/>
              <a:pathLst>
                <a:path w="557529" h="228600">
                  <a:moveTo>
                    <a:pt x="278130" y="0"/>
                  </a:moveTo>
                  <a:lnTo>
                    <a:pt x="204611" y="1011"/>
                  </a:lnTo>
                  <a:lnTo>
                    <a:pt x="138288" y="3857"/>
                  </a:lnTo>
                  <a:lnTo>
                    <a:pt x="81914" y="8254"/>
                  </a:lnTo>
                  <a:lnTo>
                    <a:pt x="38241" y="13922"/>
                  </a:lnTo>
                  <a:lnTo>
                    <a:pt x="0" y="27939"/>
                  </a:lnTo>
                  <a:lnTo>
                    <a:pt x="0" y="199389"/>
                  </a:lnTo>
                  <a:lnTo>
                    <a:pt x="38241" y="214300"/>
                  </a:lnTo>
                  <a:lnTo>
                    <a:pt x="81915" y="220186"/>
                  </a:lnTo>
                  <a:lnTo>
                    <a:pt x="138288" y="224695"/>
                  </a:lnTo>
                  <a:lnTo>
                    <a:pt x="204611" y="227582"/>
                  </a:lnTo>
                  <a:lnTo>
                    <a:pt x="278130" y="228600"/>
                  </a:lnTo>
                  <a:lnTo>
                    <a:pt x="351742" y="227582"/>
                  </a:lnTo>
                  <a:lnTo>
                    <a:pt x="418300" y="224695"/>
                  </a:lnTo>
                  <a:lnTo>
                    <a:pt x="474980" y="220186"/>
                  </a:lnTo>
                  <a:lnTo>
                    <a:pt x="518959" y="214300"/>
                  </a:lnTo>
                  <a:lnTo>
                    <a:pt x="557530" y="199389"/>
                  </a:lnTo>
                  <a:lnTo>
                    <a:pt x="557530" y="27939"/>
                  </a:lnTo>
                  <a:lnTo>
                    <a:pt x="518959" y="13922"/>
                  </a:lnTo>
                  <a:lnTo>
                    <a:pt x="474979" y="8255"/>
                  </a:lnTo>
                  <a:lnTo>
                    <a:pt x="418300" y="3857"/>
                  </a:lnTo>
                  <a:lnTo>
                    <a:pt x="351742" y="1011"/>
                  </a:lnTo>
                  <a:lnTo>
                    <a:pt x="278130" y="0"/>
                  </a:lnTo>
                  <a:close/>
                </a:path>
                <a:path w="557529" h="228600">
                  <a:moveTo>
                    <a:pt x="0" y="0"/>
                  </a:moveTo>
                  <a:lnTo>
                    <a:pt x="0" y="0"/>
                  </a:lnTo>
                </a:path>
                <a:path w="557529" h="228600">
                  <a:moveTo>
                    <a:pt x="557530" y="228600"/>
                  </a:moveTo>
                  <a:lnTo>
                    <a:pt x="557530" y="2286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7" name="object 677"/>
            <p:cNvSpPr/>
            <p:nvPr/>
          </p:nvSpPr>
          <p:spPr>
            <a:xfrm>
              <a:off x="3089910" y="1993900"/>
              <a:ext cx="214629" cy="2540"/>
            </a:xfrm>
            <a:custGeom>
              <a:avLst/>
              <a:gdLst/>
              <a:ahLst/>
              <a:cxnLst/>
              <a:rect l="l" t="t" r="r" b="b"/>
              <a:pathLst>
                <a:path w="214629" h="2539">
                  <a:moveTo>
                    <a:pt x="107950" y="0"/>
                  </a:moveTo>
                  <a:lnTo>
                    <a:pt x="0" y="2539"/>
                  </a:lnTo>
                  <a:lnTo>
                    <a:pt x="214629" y="2539"/>
                  </a:lnTo>
                  <a:lnTo>
                    <a:pt x="107950" y="0"/>
                  </a:lnTo>
                  <a:close/>
                </a:path>
              </a:pathLst>
            </a:custGeom>
            <a:solidFill>
              <a:srgbClr val="A68C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8" name="object 678"/>
            <p:cNvSpPr/>
            <p:nvPr/>
          </p:nvSpPr>
          <p:spPr>
            <a:xfrm>
              <a:off x="3036570" y="1996439"/>
              <a:ext cx="321310" cy="3810"/>
            </a:xfrm>
            <a:custGeom>
              <a:avLst/>
              <a:gdLst/>
              <a:ahLst/>
              <a:cxnLst/>
              <a:rect l="l" t="t" r="r" b="b"/>
              <a:pathLst>
                <a:path w="321310" h="3810">
                  <a:moveTo>
                    <a:pt x="267970" y="0"/>
                  </a:moveTo>
                  <a:lnTo>
                    <a:pt x="53340" y="0"/>
                  </a:lnTo>
                  <a:lnTo>
                    <a:pt x="0" y="3810"/>
                  </a:lnTo>
                  <a:lnTo>
                    <a:pt x="321310" y="3810"/>
                  </a:lnTo>
                  <a:lnTo>
                    <a:pt x="267970" y="0"/>
                  </a:lnTo>
                  <a:close/>
                </a:path>
              </a:pathLst>
            </a:custGeom>
            <a:solidFill>
              <a:srgbClr val="AF94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9" name="object 679"/>
            <p:cNvSpPr/>
            <p:nvPr/>
          </p:nvSpPr>
          <p:spPr>
            <a:xfrm>
              <a:off x="3001010" y="2000250"/>
              <a:ext cx="392430" cy="2540"/>
            </a:xfrm>
            <a:custGeom>
              <a:avLst/>
              <a:gdLst/>
              <a:ahLst/>
              <a:cxnLst/>
              <a:rect l="l" t="t" r="r" b="b"/>
              <a:pathLst>
                <a:path w="392429" h="2539">
                  <a:moveTo>
                    <a:pt x="356870" y="0"/>
                  </a:moveTo>
                  <a:lnTo>
                    <a:pt x="35559" y="0"/>
                  </a:lnTo>
                  <a:lnTo>
                    <a:pt x="0" y="2539"/>
                  </a:lnTo>
                  <a:lnTo>
                    <a:pt x="392429" y="2539"/>
                  </a:lnTo>
                  <a:lnTo>
                    <a:pt x="356870" y="0"/>
                  </a:lnTo>
                  <a:close/>
                </a:path>
              </a:pathLst>
            </a:custGeom>
            <a:solidFill>
              <a:srgbClr val="B89C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0" name="object 680"/>
            <p:cNvSpPr/>
            <p:nvPr/>
          </p:nvSpPr>
          <p:spPr>
            <a:xfrm>
              <a:off x="2966720" y="2002789"/>
              <a:ext cx="462280" cy="3810"/>
            </a:xfrm>
            <a:custGeom>
              <a:avLst/>
              <a:gdLst/>
              <a:ahLst/>
              <a:cxnLst/>
              <a:rect l="l" t="t" r="r" b="b"/>
              <a:pathLst>
                <a:path w="462279" h="3810">
                  <a:moveTo>
                    <a:pt x="426719" y="0"/>
                  </a:moveTo>
                  <a:lnTo>
                    <a:pt x="34290" y="0"/>
                  </a:lnTo>
                  <a:lnTo>
                    <a:pt x="0" y="3810"/>
                  </a:lnTo>
                  <a:lnTo>
                    <a:pt x="462280" y="3810"/>
                  </a:lnTo>
                  <a:lnTo>
                    <a:pt x="426719" y="0"/>
                  </a:lnTo>
                  <a:close/>
                </a:path>
              </a:pathLst>
            </a:custGeom>
            <a:solidFill>
              <a:srgbClr val="C1A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1" name="object 681"/>
            <p:cNvSpPr/>
            <p:nvPr/>
          </p:nvSpPr>
          <p:spPr>
            <a:xfrm>
              <a:off x="2947670" y="2006600"/>
              <a:ext cx="500380" cy="3810"/>
            </a:xfrm>
            <a:custGeom>
              <a:avLst/>
              <a:gdLst/>
              <a:ahLst/>
              <a:cxnLst/>
              <a:rect l="l" t="t" r="r" b="b"/>
              <a:pathLst>
                <a:path w="500379" h="3810">
                  <a:moveTo>
                    <a:pt x="481330" y="0"/>
                  </a:moveTo>
                  <a:lnTo>
                    <a:pt x="19050" y="0"/>
                  </a:lnTo>
                  <a:lnTo>
                    <a:pt x="0" y="3810"/>
                  </a:lnTo>
                  <a:lnTo>
                    <a:pt x="500380" y="3810"/>
                  </a:lnTo>
                  <a:lnTo>
                    <a:pt x="481330" y="0"/>
                  </a:lnTo>
                  <a:close/>
                </a:path>
              </a:pathLst>
            </a:custGeom>
            <a:solidFill>
              <a:srgbClr val="CCAD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2" name="object 682"/>
            <p:cNvSpPr/>
            <p:nvPr/>
          </p:nvSpPr>
          <p:spPr>
            <a:xfrm>
              <a:off x="2938767" y="2010409"/>
              <a:ext cx="518159" cy="2540"/>
            </a:xfrm>
            <a:custGeom>
              <a:avLst/>
              <a:gdLst/>
              <a:ahLst/>
              <a:cxnLst/>
              <a:rect l="l" t="t" r="r" b="b"/>
              <a:pathLst>
                <a:path w="518160" h="2539">
                  <a:moveTo>
                    <a:pt x="517855" y="1270"/>
                  </a:moveTo>
                  <a:lnTo>
                    <a:pt x="512445" y="1270"/>
                  </a:lnTo>
                  <a:lnTo>
                    <a:pt x="512445" y="0"/>
                  </a:lnTo>
                  <a:lnTo>
                    <a:pt x="5727" y="0"/>
                  </a:lnTo>
                  <a:lnTo>
                    <a:pt x="5727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517855" y="2540"/>
                  </a:lnTo>
                  <a:lnTo>
                    <a:pt x="517855" y="1270"/>
                  </a:lnTo>
                  <a:close/>
                </a:path>
              </a:pathLst>
            </a:custGeom>
            <a:solidFill>
              <a:srgbClr val="D4B6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3" name="object 683"/>
            <p:cNvSpPr/>
            <p:nvPr/>
          </p:nvSpPr>
          <p:spPr>
            <a:xfrm>
              <a:off x="2924810" y="2012950"/>
              <a:ext cx="546100" cy="3810"/>
            </a:xfrm>
            <a:custGeom>
              <a:avLst/>
              <a:gdLst/>
              <a:ahLst/>
              <a:cxnLst/>
              <a:rect l="l" t="t" r="r" b="b"/>
              <a:pathLst>
                <a:path w="546100" h="3810">
                  <a:moveTo>
                    <a:pt x="534035" y="0"/>
                  </a:moveTo>
                  <a:lnTo>
                    <a:pt x="11429" y="0"/>
                  </a:lnTo>
                  <a:lnTo>
                    <a:pt x="6350" y="1270"/>
                  </a:lnTo>
                  <a:lnTo>
                    <a:pt x="0" y="3810"/>
                  </a:lnTo>
                  <a:lnTo>
                    <a:pt x="546100" y="3810"/>
                  </a:lnTo>
                  <a:lnTo>
                    <a:pt x="538479" y="1270"/>
                  </a:lnTo>
                  <a:lnTo>
                    <a:pt x="534035" y="0"/>
                  </a:lnTo>
                  <a:close/>
                </a:path>
              </a:pathLst>
            </a:custGeom>
            <a:solidFill>
              <a:srgbClr val="DDBE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4" name="object 684"/>
            <p:cNvSpPr/>
            <p:nvPr/>
          </p:nvSpPr>
          <p:spPr>
            <a:xfrm>
              <a:off x="2919729" y="201675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551180" y="0"/>
                  </a:moveTo>
                  <a:lnTo>
                    <a:pt x="5080" y="0"/>
                  </a:lnTo>
                  <a:lnTo>
                    <a:pt x="2540" y="1269"/>
                  </a:lnTo>
                  <a:lnTo>
                    <a:pt x="0" y="3810"/>
                  </a:lnTo>
                  <a:lnTo>
                    <a:pt x="556260" y="3810"/>
                  </a:lnTo>
                  <a:lnTo>
                    <a:pt x="556260" y="2539"/>
                  </a:lnTo>
                  <a:lnTo>
                    <a:pt x="554990" y="2539"/>
                  </a:lnTo>
                  <a:lnTo>
                    <a:pt x="553720" y="1269"/>
                  </a:lnTo>
                  <a:lnTo>
                    <a:pt x="551180" y="0"/>
                  </a:lnTo>
                  <a:close/>
                </a:path>
              </a:pathLst>
            </a:custGeom>
            <a:solidFill>
              <a:srgbClr val="E6C6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5" name="object 685"/>
            <p:cNvSpPr/>
            <p:nvPr/>
          </p:nvSpPr>
          <p:spPr>
            <a:xfrm>
              <a:off x="2918460" y="20205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557530" y="0"/>
                  </a:moveTo>
                  <a:lnTo>
                    <a:pt x="635" y="0"/>
                  </a:lnTo>
                  <a:lnTo>
                    <a:pt x="635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557530" y="3810"/>
                  </a:lnTo>
                  <a:lnTo>
                    <a:pt x="557530" y="127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F0CF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6" name="object 686"/>
            <p:cNvSpPr/>
            <p:nvPr/>
          </p:nvSpPr>
          <p:spPr>
            <a:xfrm>
              <a:off x="2921000" y="2024379"/>
              <a:ext cx="554355" cy="2540"/>
            </a:xfrm>
            <a:custGeom>
              <a:avLst/>
              <a:gdLst/>
              <a:ahLst/>
              <a:cxnLst/>
              <a:rect l="l" t="t" r="r" b="b"/>
              <a:pathLst>
                <a:path w="554354" h="2539">
                  <a:moveTo>
                    <a:pt x="554355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22" y="1270"/>
                  </a:lnTo>
                  <a:lnTo>
                    <a:pt x="622" y="2540"/>
                  </a:lnTo>
                  <a:lnTo>
                    <a:pt x="553085" y="2540"/>
                  </a:lnTo>
                  <a:lnTo>
                    <a:pt x="553085" y="1270"/>
                  </a:lnTo>
                  <a:lnTo>
                    <a:pt x="554355" y="1270"/>
                  </a:lnTo>
                  <a:lnTo>
                    <a:pt x="554355" y="0"/>
                  </a:lnTo>
                  <a:close/>
                </a:path>
              </a:pathLst>
            </a:custGeom>
            <a:solidFill>
              <a:srgbClr val="F5D4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7" name="object 687"/>
            <p:cNvSpPr/>
            <p:nvPr/>
          </p:nvSpPr>
          <p:spPr>
            <a:xfrm>
              <a:off x="2923527" y="2026919"/>
              <a:ext cx="549275" cy="3810"/>
            </a:xfrm>
            <a:custGeom>
              <a:avLst/>
              <a:gdLst/>
              <a:ahLst/>
              <a:cxnLst/>
              <a:rect l="l" t="t" r="r" b="b"/>
              <a:pathLst>
                <a:path w="549275" h="3810">
                  <a:moveTo>
                    <a:pt x="54865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4445" y="1270"/>
                  </a:lnTo>
                  <a:lnTo>
                    <a:pt x="4445" y="3810"/>
                  </a:lnTo>
                  <a:lnTo>
                    <a:pt x="543572" y="3810"/>
                  </a:lnTo>
                  <a:lnTo>
                    <a:pt x="543572" y="1270"/>
                  </a:lnTo>
                  <a:lnTo>
                    <a:pt x="548652" y="1270"/>
                  </a:lnTo>
                  <a:lnTo>
                    <a:pt x="548652" y="0"/>
                  </a:lnTo>
                  <a:close/>
                </a:path>
              </a:pathLst>
            </a:custGeom>
            <a:solidFill>
              <a:srgbClr val="ECCC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8" name="object 688"/>
            <p:cNvSpPr/>
            <p:nvPr/>
          </p:nvSpPr>
          <p:spPr>
            <a:xfrm>
              <a:off x="2931160" y="2030729"/>
              <a:ext cx="532130" cy="3810"/>
            </a:xfrm>
            <a:custGeom>
              <a:avLst/>
              <a:gdLst/>
              <a:ahLst/>
              <a:cxnLst/>
              <a:rect l="l" t="t" r="r" b="b"/>
              <a:pathLst>
                <a:path w="532129" h="3810">
                  <a:moveTo>
                    <a:pt x="532129" y="0"/>
                  </a:moveTo>
                  <a:lnTo>
                    <a:pt x="0" y="0"/>
                  </a:lnTo>
                  <a:lnTo>
                    <a:pt x="10159" y="3810"/>
                  </a:lnTo>
                  <a:lnTo>
                    <a:pt x="523239" y="3810"/>
                  </a:lnTo>
                  <a:lnTo>
                    <a:pt x="532129" y="0"/>
                  </a:lnTo>
                  <a:close/>
                </a:path>
              </a:pathLst>
            </a:custGeom>
            <a:solidFill>
              <a:srgbClr val="E3C3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9" name="object 689"/>
            <p:cNvSpPr/>
            <p:nvPr/>
          </p:nvSpPr>
          <p:spPr>
            <a:xfrm>
              <a:off x="2941320" y="2034539"/>
              <a:ext cx="513080" cy="3810"/>
            </a:xfrm>
            <a:custGeom>
              <a:avLst/>
              <a:gdLst/>
              <a:ahLst/>
              <a:cxnLst/>
              <a:rect l="l" t="t" r="r" b="b"/>
              <a:pathLst>
                <a:path w="513079" h="3810">
                  <a:moveTo>
                    <a:pt x="513080" y="0"/>
                  </a:moveTo>
                  <a:lnTo>
                    <a:pt x="0" y="0"/>
                  </a:lnTo>
                  <a:lnTo>
                    <a:pt x="25581" y="3810"/>
                  </a:lnTo>
                  <a:lnTo>
                    <a:pt x="486954" y="3810"/>
                  </a:lnTo>
                  <a:lnTo>
                    <a:pt x="513080" y="0"/>
                  </a:lnTo>
                  <a:close/>
                </a:path>
              </a:pathLst>
            </a:custGeom>
            <a:solidFill>
              <a:srgbClr val="D9BB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0" name="object 690"/>
            <p:cNvSpPr/>
            <p:nvPr/>
          </p:nvSpPr>
          <p:spPr>
            <a:xfrm>
              <a:off x="2966901" y="2038350"/>
              <a:ext cx="461645" cy="3810"/>
            </a:xfrm>
            <a:custGeom>
              <a:avLst/>
              <a:gdLst/>
              <a:ahLst/>
              <a:cxnLst/>
              <a:rect l="l" t="t" r="r" b="b"/>
              <a:pathLst>
                <a:path w="461645" h="3810">
                  <a:moveTo>
                    <a:pt x="461372" y="0"/>
                  </a:moveTo>
                  <a:lnTo>
                    <a:pt x="0" y="0"/>
                  </a:lnTo>
                  <a:lnTo>
                    <a:pt x="25581" y="3810"/>
                  </a:lnTo>
                  <a:lnTo>
                    <a:pt x="435247" y="3810"/>
                  </a:lnTo>
                  <a:lnTo>
                    <a:pt x="461372" y="0"/>
                  </a:lnTo>
                  <a:close/>
                </a:path>
              </a:pathLst>
            </a:custGeom>
            <a:solidFill>
              <a:srgbClr val="D0B2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1" name="object 691"/>
            <p:cNvSpPr/>
            <p:nvPr/>
          </p:nvSpPr>
          <p:spPr>
            <a:xfrm>
              <a:off x="2996742" y="2042159"/>
              <a:ext cx="401320" cy="2540"/>
            </a:xfrm>
            <a:custGeom>
              <a:avLst/>
              <a:gdLst/>
              <a:ahLst/>
              <a:cxnLst/>
              <a:rect l="l" t="t" r="r" b="b"/>
              <a:pathLst>
                <a:path w="401320" h="2539">
                  <a:moveTo>
                    <a:pt x="40104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3157" y="1270"/>
                  </a:lnTo>
                  <a:lnTo>
                    <a:pt x="13157" y="2540"/>
                  </a:lnTo>
                  <a:lnTo>
                    <a:pt x="387794" y="2540"/>
                  </a:lnTo>
                  <a:lnTo>
                    <a:pt x="387794" y="1270"/>
                  </a:lnTo>
                  <a:lnTo>
                    <a:pt x="401040" y="1270"/>
                  </a:lnTo>
                  <a:lnTo>
                    <a:pt x="401040" y="0"/>
                  </a:lnTo>
                  <a:close/>
                </a:path>
              </a:pathLst>
            </a:custGeom>
            <a:solidFill>
              <a:srgbClr val="C7AA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2" name="object 692"/>
            <p:cNvSpPr/>
            <p:nvPr/>
          </p:nvSpPr>
          <p:spPr>
            <a:xfrm>
              <a:off x="3018789" y="2044700"/>
              <a:ext cx="356870" cy="3810"/>
            </a:xfrm>
            <a:custGeom>
              <a:avLst/>
              <a:gdLst/>
              <a:ahLst/>
              <a:cxnLst/>
              <a:rect l="l" t="t" r="r" b="b"/>
              <a:pathLst>
                <a:path w="356870" h="3810">
                  <a:moveTo>
                    <a:pt x="356869" y="0"/>
                  </a:moveTo>
                  <a:lnTo>
                    <a:pt x="0" y="0"/>
                  </a:lnTo>
                  <a:lnTo>
                    <a:pt x="53340" y="3810"/>
                  </a:lnTo>
                  <a:lnTo>
                    <a:pt x="303529" y="3810"/>
                  </a:lnTo>
                  <a:lnTo>
                    <a:pt x="356869" y="0"/>
                  </a:lnTo>
                  <a:close/>
                </a:path>
              </a:pathLst>
            </a:custGeom>
            <a:solidFill>
              <a:srgbClr val="BEA2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3" name="object 693"/>
            <p:cNvSpPr/>
            <p:nvPr/>
          </p:nvSpPr>
          <p:spPr>
            <a:xfrm>
              <a:off x="3081007" y="2048509"/>
              <a:ext cx="233045" cy="2540"/>
            </a:xfrm>
            <a:custGeom>
              <a:avLst/>
              <a:gdLst/>
              <a:ahLst/>
              <a:cxnLst/>
              <a:rect l="l" t="t" r="r" b="b"/>
              <a:pathLst>
                <a:path w="233045" h="2539">
                  <a:moveTo>
                    <a:pt x="23242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2877" y="1270"/>
                  </a:lnTo>
                  <a:lnTo>
                    <a:pt x="62877" y="2540"/>
                  </a:lnTo>
                  <a:lnTo>
                    <a:pt x="170192" y="2540"/>
                  </a:lnTo>
                  <a:lnTo>
                    <a:pt x="170192" y="1270"/>
                  </a:lnTo>
                  <a:lnTo>
                    <a:pt x="232422" y="1270"/>
                  </a:lnTo>
                  <a:lnTo>
                    <a:pt x="232422" y="0"/>
                  </a:lnTo>
                  <a:close/>
                </a:path>
              </a:pathLst>
            </a:custGeom>
            <a:solidFill>
              <a:srgbClr val="B499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4" name="object 694"/>
            <p:cNvSpPr/>
            <p:nvPr/>
          </p:nvSpPr>
          <p:spPr>
            <a:xfrm>
              <a:off x="2919729" y="1993900"/>
              <a:ext cx="557530" cy="228600"/>
            </a:xfrm>
            <a:custGeom>
              <a:avLst/>
              <a:gdLst/>
              <a:ahLst/>
              <a:cxnLst/>
              <a:rect l="l" t="t" r="r" b="b"/>
              <a:pathLst>
                <a:path w="557529" h="228600">
                  <a:moveTo>
                    <a:pt x="278130" y="0"/>
                  </a:moveTo>
                  <a:lnTo>
                    <a:pt x="204611" y="1011"/>
                  </a:lnTo>
                  <a:lnTo>
                    <a:pt x="138288" y="3857"/>
                  </a:lnTo>
                  <a:lnTo>
                    <a:pt x="81914" y="8254"/>
                  </a:lnTo>
                  <a:lnTo>
                    <a:pt x="38241" y="13922"/>
                  </a:lnTo>
                  <a:lnTo>
                    <a:pt x="0" y="27939"/>
                  </a:lnTo>
                  <a:lnTo>
                    <a:pt x="10018" y="35395"/>
                  </a:lnTo>
                  <a:lnTo>
                    <a:pt x="81915" y="48259"/>
                  </a:lnTo>
                  <a:lnTo>
                    <a:pt x="138288" y="52963"/>
                  </a:lnTo>
                  <a:lnTo>
                    <a:pt x="204611" y="56044"/>
                  </a:lnTo>
                  <a:lnTo>
                    <a:pt x="278130" y="57150"/>
                  </a:lnTo>
                  <a:lnTo>
                    <a:pt x="351742" y="56044"/>
                  </a:lnTo>
                  <a:lnTo>
                    <a:pt x="418300" y="52963"/>
                  </a:lnTo>
                  <a:lnTo>
                    <a:pt x="474980" y="48260"/>
                  </a:lnTo>
                  <a:lnTo>
                    <a:pt x="518959" y="42286"/>
                  </a:lnTo>
                  <a:lnTo>
                    <a:pt x="557530" y="27939"/>
                  </a:lnTo>
                  <a:lnTo>
                    <a:pt x="547417" y="20578"/>
                  </a:lnTo>
                  <a:lnTo>
                    <a:pt x="474979" y="8255"/>
                  </a:lnTo>
                  <a:lnTo>
                    <a:pt x="418300" y="3857"/>
                  </a:lnTo>
                  <a:lnTo>
                    <a:pt x="351742" y="1011"/>
                  </a:lnTo>
                  <a:lnTo>
                    <a:pt x="278130" y="0"/>
                  </a:lnTo>
                  <a:close/>
                </a:path>
                <a:path w="557529" h="228600">
                  <a:moveTo>
                    <a:pt x="0" y="0"/>
                  </a:moveTo>
                  <a:lnTo>
                    <a:pt x="0" y="0"/>
                  </a:lnTo>
                </a:path>
                <a:path w="557529" h="228600">
                  <a:moveTo>
                    <a:pt x="557530" y="228600"/>
                  </a:moveTo>
                  <a:lnTo>
                    <a:pt x="557530" y="2286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5" name="object 695"/>
            <p:cNvSpPr/>
            <p:nvPr/>
          </p:nvSpPr>
          <p:spPr>
            <a:xfrm>
              <a:off x="2872739" y="2124709"/>
              <a:ext cx="214629" cy="1270"/>
            </a:xfrm>
            <a:custGeom>
              <a:avLst/>
              <a:gdLst/>
              <a:ahLst/>
              <a:cxnLst/>
              <a:rect l="l" t="t" r="r" b="b"/>
              <a:pathLst>
                <a:path w="214630" h="1269">
                  <a:moveTo>
                    <a:pt x="106680" y="0"/>
                  </a:moveTo>
                  <a:lnTo>
                    <a:pt x="0" y="1269"/>
                  </a:lnTo>
                  <a:lnTo>
                    <a:pt x="214630" y="1269"/>
                  </a:lnTo>
                  <a:lnTo>
                    <a:pt x="106680" y="0"/>
                  </a:lnTo>
                  <a:close/>
                </a:path>
              </a:pathLst>
            </a:custGeom>
            <a:solidFill>
              <a:srgbClr val="6B4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6" name="object 696"/>
            <p:cNvSpPr/>
            <p:nvPr/>
          </p:nvSpPr>
          <p:spPr>
            <a:xfrm>
              <a:off x="2819400" y="2125979"/>
              <a:ext cx="321310" cy="3810"/>
            </a:xfrm>
            <a:custGeom>
              <a:avLst/>
              <a:gdLst/>
              <a:ahLst/>
              <a:cxnLst/>
              <a:rect l="l" t="t" r="r" b="b"/>
              <a:pathLst>
                <a:path w="321310" h="3810">
                  <a:moveTo>
                    <a:pt x="267970" y="0"/>
                  </a:moveTo>
                  <a:lnTo>
                    <a:pt x="53340" y="0"/>
                  </a:lnTo>
                  <a:lnTo>
                    <a:pt x="0" y="3810"/>
                  </a:lnTo>
                  <a:lnTo>
                    <a:pt x="321310" y="3810"/>
                  </a:lnTo>
                  <a:lnTo>
                    <a:pt x="267970" y="0"/>
                  </a:lnTo>
                  <a:close/>
                </a:path>
              </a:pathLst>
            </a:custGeom>
            <a:solidFill>
              <a:srgbClr val="6F5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7" name="object 697"/>
            <p:cNvSpPr/>
            <p:nvPr/>
          </p:nvSpPr>
          <p:spPr>
            <a:xfrm>
              <a:off x="2775267" y="2129789"/>
              <a:ext cx="409575" cy="3810"/>
            </a:xfrm>
            <a:custGeom>
              <a:avLst/>
              <a:gdLst/>
              <a:ahLst/>
              <a:cxnLst/>
              <a:rect l="l" t="t" r="r" b="b"/>
              <a:pathLst>
                <a:path w="409575" h="3810">
                  <a:moveTo>
                    <a:pt x="365442" y="0"/>
                  </a:moveTo>
                  <a:lnTo>
                    <a:pt x="44132" y="0"/>
                  </a:lnTo>
                  <a:lnTo>
                    <a:pt x="8572" y="2539"/>
                  </a:lnTo>
                  <a:lnTo>
                    <a:pt x="0" y="3810"/>
                  </a:lnTo>
                  <a:lnTo>
                    <a:pt x="409575" y="3810"/>
                  </a:lnTo>
                  <a:lnTo>
                    <a:pt x="401002" y="2539"/>
                  </a:lnTo>
                  <a:lnTo>
                    <a:pt x="365442" y="0"/>
                  </a:lnTo>
                  <a:close/>
                </a:path>
              </a:pathLst>
            </a:custGeom>
            <a:solidFill>
              <a:srgbClr val="7356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8" name="object 698"/>
            <p:cNvSpPr/>
            <p:nvPr/>
          </p:nvSpPr>
          <p:spPr>
            <a:xfrm>
              <a:off x="2749550" y="2133600"/>
              <a:ext cx="461009" cy="3810"/>
            </a:xfrm>
            <a:custGeom>
              <a:avLst/>
              <a:gdLst/>
              <a:ahLst/>
              <a:cxnLst/>
              <a:rect l="l" t="t" r="r" b="b"/>
              <a:pathLst>
                <a:path w="461010" h="3810">
                  <a:moveTo>
                    <a:pt x="435292" y="0"/>
                  </a:moveTo>
                  <a:lnTo>
                    <a:pt x="25717" y="0"/>
                  </a:lnTo>
                  <a:lnTo>
                    <a:pt x="0" y="3810"/>
                  </a:lnTo>
                  <a:lnTo>
                    <a:pt x="461010" y="3810"/>
                  </a:lnTo>
                  <a:lnTo>
                    <a:pt x="435292" y="0"/>
                  </a:lnTo>
                  <a:close/>
                </a:path>
              </a:pathLst>
            </a:custGeom>
            <a:solidFill>
              <a:srgbClr val="7859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9" name="object 699"/>
            <p:cNvSpPr/>
            <p:nvPr/>
          </p:nvSpPr>
          <p:spPr>
            <a:xfrm>
              <a:off x="2736214" y="2137409"/>
              <a:ext cx="487045" cy="2540"/>
            </a:xfrm>
            <a:custGeom>
              <a:avLst/>
              <a:gdLst/>
              <a:ahLst/>
              <a:cxnLst/>
              <a:rect l="l" t="t" r="r" b="b"/>
              <a:pathLst>
                <a:path w="487044" h="2539">
                  <a:moveTo>
                    <a:pt x="474344" y="0"/>
                  </a:moveTo>
                  <a:lnTo>
                    <a:pt x="13334" y="0"/>
                  </a:lnTo>
                  <a:lnTo>
                    <a:pt x="0" y="2539"/>
                  </a:lnTo>
                  <a:lnTo>
                    <a:pt x="487044" y="2539"/>
                  </a:lnTo>
                  <a:lnTo>
                    <a:pt x="474344" y="0"/>
                  </a:lnTo>
                  <a:close/>
                </a:path>
              </a:pathLst>
            </a:custGeom>
            <a:solidFill>
              <a:srgbClr val="7C5D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0" name="object 700"/>
            <p:cNvSpPr/>
            <p:nvPr/>
          </p:nvSpPr>
          <p:spPr>
            <a:xfrm>
              <a:off x="2718435" y="2139950"/>
              <a:ext cx="522605" cy="3810"/>
            </a:xfrm>
            <a:custGeom>
              <a:avLst/>
              <a:gdLst/>
              <a:ahLst/>
              <a:cxnLst/>
              <a:rect l="l" t="t" r="r" b="b"/>
              <a:pathLst>
                <a:path w="522605" h="3810">
                  <a:moveTo>
                    <a:pt x="504825" y="0"/>
                  </a:moveTo>
                  <a:lnTo>
                    <a:pt x="17780" y="0"/>
                  </a:lnTo>
                  <a:lnTo>
                    <a:pt x="4445" y="2539"/>
                  </a:lnTo>
                  <a:lnTo>
                    <a:pt x="0" y="3810"/>
                  </a:lnTo>
                  <a:lnTo>
                    <a:pt x="522605" y="3810"/>
                  </a:lnTo>
                  <a:lnTo>
                    <a:pt x="517525" y="2539"/>
                  </a:lnTo>
                  <a:lnTo>
                    <a:pt x="504825" y="0"/>
                  </a:lnTo>
                  <a:close/>
                </a:path>
              </a:pathLst>
            </a:custGeom>
            <a:solidFill>
              <a:srgbClr val="8060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1" name="object 701"/>
            <p:cNvSpPr/>
            <p:nvPr/>
          </p:nvSpPr>
          <p:spPr>
            <a:xfrm>
              <a:off x="2705735" y="2143759"/>
              <a:ext cx="548005" cy="3810"/>
            </a:xfrm>
            <a:custGeom>
              <a:avLst/>
              <a:gdLst/>
              <a:ahLst/>
              <a:cxnLst/>
              <a:rect l="l" t="t" r="r" b="b"/>
              <a:pathLst>
                <a:path w="548004" h="3810">
                  <a:moveTo>
                    <a:pt x="535305" y="0"/>
                  </a:moveTo>
                  <a:lnTo>
                    <a:pt x="12699" y="0"/>
                  </a:lnTo>
                  <a:lnTo>
                    <a:pt x="8255" y="1269"/>
                  </a:lnTo>
                  <a:lnTo>
                    <a:pt x="635" y="2539"/>
                  </a:lnTo>
                  <a:lnTo>
                    <a:pt x="0" y="3810"/>
                  </a:lnTo>
                  <a:lnTo>
                    <a:pt x="548005" y="3810"/>
                  </a:lnTo>
                  <a:lnTo>
                    <a:pt x="546735" y="2539"/>
                  </a:lnTo>
                  <a:lnTo>
                    <a:pt x="540385" y="1269"/>
                  </a:lnTo>
                  <a:lnTo>
                    <a:pt x="535305" y="0"/>
                  </a:lnTo>
                  <a:close/>
                </a:path>
              </a:pathLst>
            </a:custGeom>
            <a:solidFill>
              <a:srgbClr val="8564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2" name="object 702"/>
            <p:cNvSpPr/>
            <p:nvPr/>
          </p:nvSpPr>
          <p:spPr>
            <a:xfrm>
              <a:off x="2701289" y="21475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552450" y="0"/>
                  </a:moveTo>
                  <a:lnTo>
                    <a:pt x="4444" y="0"/>
                  </a:lnTo>
                  <a:lnTo>
                    <a:pt x="3810" y="1269"/>
                  </a:lnTo>
                  <a:lnTo>
                    <a:pt x="1270" y="2539"/>
                  </a:lnTo>
                  <a:lnTo>
                    <a:pt x="0" y="2539"/>
                  </a:lnTo>
                  <a:lnTo>
                    <a:pt x="0" y="3809"/>
                  </a:lnTo>
                  <a:lnTo>
                    <a:pt x="557530" y="3809"/>
                  </a:lnTo>
                  <a:lnTo>
                    <a:pt x="556260" y="2539"/>
                  </a:lnTo>
                  <a:lnTo>
                    <a:pt x="553720" y="1269"/>
                  </a:lnTo>
                  <a:lnTo>
                    <a:pt x="552450" y="0"/>
                  </a:lnTo>
                  <a:close/>
                </a:path>
              </a:pathLst>
            </a:custGeom>
            <a:solidFill>
              <a:srgbClr val="896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3" name="object 703"/>
            <p:cNvSpPr/>
            <p:nvPr/>
          </p:nvSpPr>
          <p:spPr>
            <a:xfrm>
              <a:off x="2701289" y="215137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6B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4" name="object 704"/>
            <p:cNvSpPr/>
            <p:nvPr/>
          </p:nvSpPr>
          <p:spPr>
            <a:xfrm>
              <a:off x="2701289" y="215518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29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6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5" name="object 705"/>
            <p:cNvSpPr/>
            <p:nvPr/>
          </p:nvSpPr>
          <p:spPr>
            <a:xfrm>
              <a:off x="2701289" y="215772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72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6" name="object 706"/>
            <p:cNvSpPr/>
            <p:nvPr/>
          </p:nvSpPr>
          <p:spPr>
            <a:xfrm>
              <a:off x="2701289" y="21615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6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7" name="object 707"/>
            <p:cNvSpPr/>
            <p:nvPr/>
          </p:nvSpPr>
          <p:spPr>
            <a:xfrm>
              <a:off x="2701289" y="216535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79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8" name="object 708"/>
            <p:cNvSpPr/>
            <p:nvPr/>
          </p:nvSpPr>
          <p:spPr>
            <a:xfrm>
              <a:off x="2701289" y="21691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7D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9" name="object 709"/>
            <p:cNvSpPr/>
            <p:nvPr/>
          </p:nvSpPr>
          <p:spPr>
            <a:xfrm>
              <a:off x="2701289" y="217296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29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80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0" name="object 710"/>
            <p:cNvSpPr/>
            <p:nvPr/>
          </p:nvSpPr>
          <p:spPr>
            <a:xfrm>
              <a:off x="2701289" y="21755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8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1" name="object 711"/>
            <p:cNvSpPr/>
            <p:nvPr/>
          </p:nvSpPr>
          <p:spPr>
            <a:xfrm>
              <a:off x="2701289" y="21793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2" name="object 712"/>
            <p:cNvSpPr/>
            <p:nvPr/>
          </p:nvSpPr>
          <p:spPr>
            <a:xfrm>
              <a:off x="2701289" y="218312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8B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3" name="object 713"/>
            <p:cNvSpPr/>
            <p:nvPr/>
          </p:nvSpPr>
          <p:spPr>
            <a:xfrm>
              <a:off x="2701289" y="21869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4" name="object 714"/>
            <p:cNvSpPr/>
            <p:nvPr/>
          </p:nvSpPr>
          <p:spPr>
            <a:xfrm>
              <a:off x="2701289" y="2190750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29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92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5" name="object 715"/>
            <p:cNvSpPr/>
            <p:nvPr/>
          </p:nvSpPr>
          <p:spPr>
            <a:xfrm>
              <a:off x="2701289" y="21932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96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6" name="object 716"/>
            <p:cNvSpPr/>
            <p:nvPr/>
          </p:nvSpPr>
          <p:spPr>
            <a:xfrm>
              <a:off x="2701289" y="21971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99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7" name="object 717"/>
            <p:cNvSpPr/>
            <p:nvPr/>
          </p:nvSpPr>
          <p:spPr>
            <a:xfrm>
              <a:off x="2701289" y="22009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9D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8" name="object 718"/>
            <p:cNvSpPr/>
            <p:nvPr/>
          </p:nvSpPr>
          <p:spPr>
            <a:xfrm>
              <a:off x="2701289" y="220471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29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0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9" name="object 719"/>
            <p:cNvSpPr/>
            <p:nvPr/>
          </p:nvSpPr>
          <p:spPr>
            <a:xfrm>
              <a:off x="2701289" y="22072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A4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0" name="object 720"/>
            <p:cNvSpPr/>
            <p:nvPr/>
          </p:nvSpPr>
          <p:spPr>
            <a:xfrm>
              <a:off x="2701289" y="22110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A7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1" name="object 721"/>
            <p:cNvSpPr/>
            <p:nvPr/>
          </p:nvSpPr>
          <p:spPr>
            <a:xfrm>
              <a:off x="2701289" y="221487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AB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2" name="object 722"/>
            <p:cNvSpPr/>
            <p:nvPr/>
          </p:nvSpPr>
          <p:spPr>
            <a:xfrm>
              <a:off x="2701289" y="22186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AE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3" name="object 723"/>
            <p:cNvSpPr/>
            <p:nvPr/>
          </p:nvSpPr>
          <p:spPr>
            <a:xfrm>
              <a:off x="2701289" y="2222500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29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B2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4" name="object 724"/>
            <p:cNvSpPr/>
            <p:nvPr/>
          </p:nvSpPr>
          <p:spPr>
            <a:xfrm>
              <a:off x="2701289" y="22250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B6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5" name="object 725"/>
            <p:cNvSpPr/>
            <p:nvPr/>
          </p:nvSpPr>
          <p:spPr>
            <a:xfrm>
              <a:off x="2701289" y="222885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B9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6" name="object 726"/>
            <p:cNvSpPr/>
            <p:nvPr/>
          </p:nvSpPr>
          <p:spPr>
            <a:xfrm>
              <a:off x="2701289" y="22326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BD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7" name="object 727"/>
            <p:cNvSpPr/>
            <p:nvPr/>
          </p:nvSpPr>
          <p:spPr>
            <a:xfrm>
              <a:off x="2701289" y="22364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C0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8" name="object 728"/>
            <p:cNvSpPr/>
            <p:nvPr/>
          </p:nvSpPr>
          <p:spPr>
            <a:xfrm>
              <a:off x="2701289" y="224028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C3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9" name="object 729"/>
            <p:cNvSpPr/>
            <p:nvPr/>
          </p:nvSpPr>
          <p:spPr>
            <a:xfrm>
              <a:off x="2701289" y="224408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29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BF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0" name="object 730"/>
            <p:cNvSpPr/>
            <p:nvPr/>
          </p:nvSpPr>
          <p:spPr>
            <a:xfrm>
              <a:off x="2701289" y="224663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BC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1" name="object 731"/>
            <p:cNvSpPr/>
            <p:nvPr/>
          </p:nvSpPr>
          <p:spPr>
            <a:xfrm>
              <a:off x="2701289" y="22504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B8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2" name="object 732"/>
            <p:cNvSpPr/>
            <p:nvPr/>
          </p:nvSpPr>
          <p:spPr>
            <a:xfrm>
              <a:off x="2701289" y="225425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B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3" name="object 733"/>
            <p:cNvSpPr/>
            <p:nvPr/>
          </p:nvSpPr>
          <p:spPr>
            <a:xfrm>
              <a:off x="2701289" y="225805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29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B1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4" name="object 734"/>
            <p:cNvSpPr/>
            <p:nvPr/>
          </p:nvSpPr>
          <p:spPr>
            <a:xfrm>
              <a:off x="2701289" y="22606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AE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5" name="object 735"/>
            <p:cNvSpPr/>
            <p:nvPr/>
          </p:nvSpPr>
          <p:spPr>
            <a:xfrm>
              <a:off x="2701289" y="22644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AA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6" name="object 736"/>
            <p:cNvSpPr/>
            <p:nvPr/>
          </p:nvSpPr>
          <p:spPr>
            <a:xfrm>
              <a:off x="2701289" y="22682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7A7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7" name="object 737"/>
            <p:cNvSpPr/>
            <p:nvPr/>
          </p:nvSpPr>
          <p:spPr>
            <a:xfrm>
              <a:off x="2701289" y="227203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A3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8" name="object 738"/>
            <p:cNvSpPr/>
            <p:nvPr/>
          </p:nvSpPr>
          <p:spPr>
            <a:xfrm>
              <a:off x="2701289" y="227583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29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9F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9" name="object 739"/>
            <p:cNvSpPr/>
            <p:nvPr/>
          </p:nvSpPr>
          <p:spPr>
            <a:xfrm>
              <a:off x="2701289" y="227838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9C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0" name="object 740"/>
            <p:cNvSpPr/>
            <p:nvPr/>
          </p:nvSpPr>
          <p:spPr>
            <a:xfrm>
              <a:off x="2701289" y="22821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99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1" name="object 741"/>
            <p:cNvSpPr/>
            <p:nvPr/>
          </p:nvSpPr>
          <p:spPr>
            <a:xfrm>
              <a:off x="2701289" y="22860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95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2" name="object 742"/>
            <p:cNvSpPr/>
            <p:nvPr/>
          </p:nvSpPr>
          <p:spPr>
            <a:xfrm>
              <a:off x="2701289" y="22898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9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3" name="object 743"/>
            <p:cNvSpPr/>
            <p:nvPr/>
          </p:nvSpPr>
          <p:spPr>
            <a:xfrm>
              <a:off x="2701289" y="22936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4" name="object 744"/>
            <p:cNvSpPr/>
            <p:nvPr/>
          </p:nvSpPr>
          <p:spPr>
            <a:xfrm>
              <a:off x="2701289" y="2297430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29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40"/>
                  </a:lnTo>
                  <a:lnTo>
                    <a:pt x="0" y="2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8A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5" name="object 745"/>
            <p:cNvSpPr/>
            <p:nvPr/>
          </p:nvSpPr>
          <p:spPr>
            <a:xfrm>
              <a:off x="2701289" y="22999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6" name="object 746"/>
            <p:cNvSpPr/>
            <p:nvPr/>
          </p:nvSpPr>
          <p:spPr>
            <a:xfrm>
              <a:off x="2701289" y="230378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8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7" name="object 747"/>
            <p:cNvSpPr/>
            <p:nvPr/>
          </p:nvSpPr>
          <p:spPr>
            <a:xfrm>
              <a:off x="2701289" y="23075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7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8" name="object 748"/>
            <p:cNvSpPr/>
            <p:nvPr/>
          </p:nvSpPr>
          <p:spPr>
            <a:xfrm>
              <a:off x="2701289" y="2311400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29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7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9" name="object 749"/>
            <p:cNvSpPr/>
            <p:nvPr/>
          </p:nvSpPr>
          <p:spPr>
            <a:xfrm>
              <a:off x="2701289" y="23139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7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0" name="object 750"/>
            <p:cNvSpPr/>
            <p:nvPr/>
          </p:nvSpPr>
          <p:spPr>
            <a:xfrm>
              <a:off x="2701289" y="231775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A75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1" name="object 751"/>
            <p:cNvSpPr/>
            <p:nvPr/>
          </p:nvSpPr>
          <p:spPr>
            <a:xfrm>
              <a:off x="2701290" y="23215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557530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557212" y="3810"/>
                  </a:lnTo>
                  <a:lnTo>
                    <a:pt x="557212" y="2540"/>
                  </a:lnTo>
                  <a:lnTo>
                    <a:pt x="557530" y="254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9571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2" name="object 752"/>
            <p:cNvSpPr/>
            <p:nvPr/>
          </p:nvSpPr>
          <p:spPr>
            <a:xfrm>
              <a:off x="2701290" y="2325369"/>
              <a:ext cx="556895" cy="2540"/>
            </a:xfrm>
            <a:custGeom>
              <a:avLst/>
              <a:gdLst/>
              <a:ahLst/>
              <a:cxnLst/>
              <a:rect l="l" t="t" r="r" b="b"/>
              <a:pathLst>
                <a:path w="556895" h="2539">
                  <a:moveTo>
                    <a:pt x="556577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35" y="1270"/>
                  </a:lnTo>
                  <a:lnTo>
                    <a:pt x="635" y="2540"/>
                  </a:lnTo>
                  <a:lnTo>
                    <a:pt x="556260" y="2540"/>
                  </a:lnTo>
                  <a:lnTo>
                    <a:pt x="556260" y="1270"/>
                  </a:lnTo>
                  <a:lnTo>
                    <a:pt x="556577" y="1270"/>
                  </a:lnTo>
                  <a:lnTo>
                    <a:pt x="556577" y="0"/>
                  </a:lnTo>
                  <a:close/>
                </a:path>
              </a:pathLst>
            </a:custGeom>
            <a:solidFill>
              <a:srgbClr val="916E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3" name="object 753"/>
            <p:cNvSpPr/>
            <p:nvPr/>
          </p:nvSpPr>
          <p:spPr>
            <a:xfrm>
              <a:off x="2703817" y="2327909"/>
              <a:ext cx="553085" cy="3810"/>
            </a:xfrm>
            <a:custGeom>
              <a:avLst/>
              <a:gdLst/>
              <a:ahLst/>
              <a:cxnLst/>
              <a:rect l="l" t="t" r="r" b="b"/>
              <a:pathLst>
                <a:path w="553085" h="3810">
                  <a:moveTo>
                    <a:pt x="55246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917" y="1270"/>
                  </a:lnTo>
                  <a:lnTo>
                    <a:pt x="1917" y="2540"/>
                  </a:lnTo>
                  <a:lnTo>
                    <a:pt x="4445" y="2540"/>
                  </a:lnTo>
                  <a:lnTo>
                    <a:pt x="4445" y="3810"/>
                  </a:lnTo>
                  <a:lnTo>
                    <a:pt x="547065" y="3810"/>
                  </a:lnTo>
                  <a:lnTo>
                    <a:pt x="547065" y="2540"/>
                  </a:lnTo>
                  <a:lnTo>
                    <a:pt x="549922" y="2540"/>
                  </a:lnTo>
                  <a:lnTo>
                    <a:pt x="549922" y="1270"/>
                  </a:lnTo>
                  <a:lnTo>
                    <a:pt x="552462" y="1270"/>
                  </a:lnTo>
                  <a:lnTo>
                    <a:pt x="552462" y="0"/>
                  </a:lnTo>
                  <a:close/>
                </a:path>
              </a:pathLst>
            </a:custGeom>
            <a:solidFill>
              <a:srgbClr val="8C6A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4" name="object 754"/>
            <p:cNvSpPr/>
            <p:nvPr/>
          </p:nvSpPr>
          <p:spPr>
            <a:xfrm>
              <a:off x="2712072" y="2331719"/>
              <a:ext cx="535940" cy="3810"/>
            </a:xfrm>
            <a:custGeom>
              <a:avLst/>
              <a:gdLst/>
              <a:ahLst/>
              <a:cxnLst/>
              <a:rect l="l" t="t" r="r" b="b"/>
              <a:pathLst>
                <a:path w="535939" h="3810">
                  <a:moveTo>
                    <a:pt x="535635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350" y="1270"/>
                  </a:lnTo>
                  <a:lnTo>
                    <a:pt x="6350" y="3810"/>
                  </a:lnTo>
                  <a:lnTo>
                    <a:pt x="528967" y="3810"/>
                  </a:lnTo>
                  <a:lnTo>
                    <a:pt x="528967" y="1270"/>
                  </a:lnTo>
                  <a:lnTo>
                    <a:pt x="535635" y="1270"/>
                  </a:lnTo>
                  <a:lnTo>
                    <a:pt x="535635" y="0"/>
                  </a:lnTo>
                  <a:close/>
                </a:path>
              </a:pathLst>
            </a:custGeom>
            <a:solidFill>
              <a:srgbClr val="8867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5" name="object 755"/>
            <p:cNvSpPr/>
            <p:nvPr/>
          </p:nvSpPr>
          <p:spPr>
            <a:xfrm>
              <a:off x="2722879" y="2335530"/>
              <a:ext cx="513080" cy="3810"/>
            </a:xfrm>
            <a:custGeom>
              <a:avLst/>
              <a:gdLst/>
              <a:ahLst/>
              <a:cxnLst/>
              <a:rect l="l" t="t" r="r" b="b"/>
              <a:pathLst>
                <a:path w="513080" h="3810">
                  <a:moveTo>
                    <a:pt x="513080" y="0"/>
                  </a:moveTo>
                  <a:lnTo>
                    <a:pt x="0" y="0"/>
                  </a:lnTo>
                  <a:lnTo>
                    <a:pt x="20002" y="3810"/>
                  </a:lnTo>
                  <a:lnTo>
                    <a:pt x="494030" y="3810"/>
                  </a:lnTo>
                  <a:lnTo>
                    <a:pt x="513080" y="0"/>
                  </a:lnTo>
                  <a:close/>
                </a:path>
              </a:pathLst>
            </a:custGeom>
            <a:solidFill>
              <a:srgbClr val="8463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6" name="object 756"/>
            <p:cNvSpPr/>
            <p:nvPr/>
          </p:nvSpPr>
          <p:spPr>
            <a:xfrm>
              <a:off x="2742882" y="2339339"/>
              <a:ext cx="474345" cy="3810"/>
            </a:xfrm>
            <a:custGeom>
              <a:avLst/>
              <a:gdLst/>
              <a:ahLst/>
              <a:cxnLst/>
              <a:rect l="l" t="t" r="r" b="b"/>
              <a:pathLst>
                <a:path w="474344" h="3810">
                  <a:moveTo>
                    <a:pt x="474027" y="0"/>
                  </a:moveTo>
                  <a:lnTo>
                    <a:pt x="0" y="0"/>
                  </a:lnTo>
                  <a:lnTo>
                    <a:pt x="6667" y="1270"/>
                  </a:lnTo>
                  <a:lnTo>
                    <a:pt x="29527" y="3810"/>
                  </a:lnTo>
                  <a:lnTo>
                    <a:pt x="444817" y="3810"/>
                  </a:lnTo>
                  <a:lnTo>
                    <a:pt x="467677" y="1270"/>
                  </a:lnTo>
                  <a:lnTo>
                    <a:pt x="474027" y="0"/>
                  </a:lnTo>
                  <a:close/>
                </a:path>
              </a:pathLst>
            </a:custGeom>
            <a:solidFill>
              <a:srgbClr val="7F5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7" name="object 757"/>
            <p:cNvSpPr/>
            <p:nvPr/>
          </p:nvSpPr>
          <p:spPr>
            <a:xfrm>
              <a:off x="2772410" y="2343150"/>
              <a:ext cx="415290" cy="3810"/>
            </a:xfrm>
            <a:custGeom>
              <a:avLst/>
              <a:gdLst/>
              <a:ahLst/>
              <a:cxnLst/>
              <a:rect l="l" t="t" r="r" b="b"/>
              <a:pathLst>
                <a:path w="415289" h="3810">
                  <a:moveTo>
                    <a:pt x="415290" y="0"/>
                  </a:moveTo>
                  <a:lnTo>
                    <a:pt x="0" y="0"/>
                  </a:lnTo>
                  <a:lnTo>
                    <a:pt x="11430" y="1270"/>
                  </a:lnTo>
                  <a:lnTo>
                    <a:pt x="55880" y="3810"/>
                  </a:lnTo>
                  <a:lnTo>
                    <a:pt x="359410" y="3810"/>
                  </a:lnTo>
                  <a:lnTo>
                    <a:pt x="403860" y="1270"/>
                  </a:lnTo>
                  <a:lnTo>
                    <a:pt x="415290" y="0"/>
                  </a:lnTo>
                  <a:close/>
                </a:path>
              </a:pathLst>
            </a:custGeom>
            <a:solidFill>
              <a:srgbClr val="7B5C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8" name="object 758"/>
            <p:cNvSpPr/>
            <p:nvPr/>
          </p:nvSpPr>
          <p:spPr>
            <a:xfrm>
              <a:off x="2828289" y="2346959"/>
              <a:ext cx="303530" cy="2540"/>
            </a:xfrm>
            <a:custGeom>
              <a:avLst/>
              <a:gdLst/>
              <a:ahLst/>
              <a:cxnLst/>
              <a:rect l="l" t="t" r="r" b="b"/>
              <a:pathLst>
                <a:path w="303530" h="2539">
                  <a:moveTo>
                    <a:pt x="303530" y="0"/>
                  </a:moveTo>
                  <a:lnTo>
                    <a:pt x="0" y="0"/>
                  </a:lnTo>
                  <a:lnTo>
                    <a:pt x="44450" y="2539"/>
                  </a:lnTo>
                  <a:lnTo>
                    <a:pt x="259080" y="2539"/>
                  </a:lnTo>
                  <a:lnTo>
                    <a:pt x="303530" y="0"/>
                  </a:lnTo>
                  <a:close/>
                </a:path>
              </a:pathLst>
            </a:custGeom>
            <a:solidFill>
              <a:srgbClr val="765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9" name="object 759"/>
            <p:cNvSpPr/>
            <p:nvPr/>
          </p:nvSpPr>
          <p:spPr>
            <a:xfrm>
              <a:off x="2872739" y="2349500"/>
              <a:ext cx="214629" cy="3810"/>
            </a:xfrm>
            <a:custGeom>
              <a:avLst/>
              <a:gdLst/>
              <a:ahLst/>
              <a:cxnLst/>
              <a:rect l="l" t="t" r="r" b="b"/>
              <a:pathLst>
                <a:path w="214630" h="3810">
                  <a:moveTo>
                    <a:pt x="214630" y="0"/>
                  </a:moveTo>
                  <a:lnTo>
                    <a:pt x="0" y="0"/>
                  </a:lnTo>
                  <a:lnTo>
                    <a:pt x="106680" y="3810"/>
                  </a:lnTo>
                  <a:lnTo>
                    <a:pt x="214630" y="0"/>
                  </a:lnTo>
                  <a:close/>
                </a:path>
              </a:pathLst>
            </a:custGeom>
            <a:solidFill>
              <a:srgbClr val="7255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0" name="object 760"/>
            <p:cNvSpPr/>
            <p:nvPr/>
          </p:nvSpPr>
          <p:spPr>
            <a:xfrm>
              <a:off x="2701289" y="2123439"/>
              <a:ext cx="557530" cy="228600"/>
            </a:xfrm>
            <a:custGeom>
              <a:avLst/>
              <a:gdLst/>
              <a:ahLst/>
              <a:cxnLst/>
              <a:rect l="l" t="t" r="r" b="b"/>
              <a:pathLst>
                <a:path w="557529" h="228600">
                  <a:moveTo>
                    <a:pt x="279400" y="0"/>
                  </a:moveTo>
                  <a:lnTo>
                    <a:pt x="205787" y="1017"/>
                  </a:lnTo>
                  <a:lnTo>
                    <a:pt x="139229" y="3904"/>
                  </a:lnTo>
                  <a:lnTo>
                    <a:pt x="82550" y="8413"/>
                  </a:lnTo>
                  <a:lnTo>
                    <a:pt x="38570" y="14299"/>
                  </a:lnTo>
                  <a:lnTo>
                    <a:pt x="0" y="29210"/>
                  </a:lnTo>
                  <a:lnTo>
                    <a:pt x="0" y="200660"/>
                  </a:lnTo>
                  <a:lnTo>
                    <a:pt x="38570" y="214677"/>
                  </a:lnTo>
                  <a:lnTo>
                    <a:pt x="82550" y="220344"/>
                  </a:lnTo>
                  <a:lnTo>
                    <a:pt x="139229" y="224742"/>
                  </a:lnTo>
                  <a:lnTo>
                    <a:pt x="205787" y="227588"/>
                  </a:lnTo>
                  <a:lnTo>
                    <a:pt x="279400" y="228600"/>
                  </a:lnTo>
                  <a:lnTo>
                    <a:pt x="352477" y="227588"/>
                  </a:lnTo>
                  <a:lnTo>
                    <a:pt x="418676" y="224742"/>
                  </a:lnTo>
                  <a:lnTo>
                    <a:pt x="475138" y="220345"/>
                  </a:lnTo>
                  <a:lnTo>
                    <a:pt x="519006" y="214677"/>
                  </a:lnTo>
                  <a:lnTo>
                    <a:pt x="557530" y="200660"/>
                  </a:lnTo>
                  <a:lnTo>
                    <a:pt x="557530" y="29210"/>
                  </a:lnTo>
                  <a:lnTo>
                    <a:pt x="519006" y="14299"/>
                  </a:lnTo>
                  <a:lnTo>
                    <a:pt x="475138" y="8413"/>
                  </a:lnTo>
                  <a:lnTo>
                    <a:pt x="418676" y="3904"/>
                  </a:lnTo>
                  <a:lnTo>
                    <a:pt x="352477" y="1017"/>
                  </a:lnTo>
                  <a:lnTo>
                    <a:pt x="279400" y="0"/>
                  </a:lnTo>
                  <a:close/>
                </a:path>
                <a:path w="557529" h="228600">
                  <a:moveTo>
                    <a:pt x="0" y="0"/>
                  </a:moveTo>
                  <a:lnTo>
                    <a:pt x="0" y="0"/>
                  </a:lnTo>
                </a:path>
                <a:path w="557529" h="228600">
                  <a:moveTo>
                    <a:pt x="557530" y="228600"/>
                  </a:moveTo>
                  <a:lnTo>
                    <a:pt x="557530" y="2286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1" name="object 761"/>
            <p:cNvSpPr/>
            <p:nvPr/>
          </p:nvSpPr>
          <p:spPr>
            <a:xfrm>
              <a:off x="2872739" y="2124709"/>
              <a:ext cx="214629" cy="1270"/>
            </a:xfrm>
            <a:custGeom>
              <a:avLst/>
              <a:gdLst/>
              <a:ahLst/>
              <a:cxnLst/>
              <a:rect l="l" t="t" r="r" b="b"/>
              <a:pathLst>
                <a:path w="214630" h="1269">
                  <a:moveTo>
                    <a:pt x="106680" y="0"/>
                  </a:moveTo>
                  <a:lnTo>
                    <a:pt x="0" y="1269"/>
                  </a:lnTo>
                  <a:lnTo>
                    <a:pt x="214630" y="1269"/>
                  </a:lnTo>
                  <a:lnTo>
                    <a:pt x="106680" y="0"/>
                  </a:lnTo>
                  <a:close/>
                </a:path>
              </a:pathLst>
            </a:custGeom>
            <a:solidFill>
              <a:srgbClr val="A68C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2" name="object 762"/>
            <p:cNvSpPr/>
            <p:nvPr/>
          </p:nvSpPr>
          <p:spPr>
            <a:xfrm>
              <a:off x="2819400" y="2125979"/>
              <a:ext cx="321310" cy="3810"/>
            </a:xfrm>
            <a:custGeom>
              <a:avLst/>
              <a:gdLst/>
              <a:ahLst/>
              <a:cxnLst/>
              <a:rect l="l" t="t" r="r" b="b"/>
              <a:pathLst>
                <a:path w="321310" h="3810">
                  <a:moveTo>
                    <a:pt x="267970" y="0"/>
                  </a:moveTo>
                  <a:lnTo>
                    <a:pt x="53340" y="0"/>
                  </a:lnTo>
                  <a:lnTo>
                    <a:pt x="0" y="3810"/>
                  </a:lnTo>
                  <a:lnTo>
                    <a:pt x="321310" y="3810"/>
                  </a:lnTo>
                  <a:lnTo>
                    <a:pt x="267970" y="0"/>
                  </a:lnTo>
                  <a:close/>
                </a:path>
              </a:pathLst>
            </a:custGeom>
            <a:solidFill>
              <a:srgbClr val="AF94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3" name="object 763"/>
            <p:cNvSpPr/>
            <p:nvPr/>
          </p:nvSpPr>
          <p:spPr>
            <a:xfrm>
              <a:off x="2775267" y="2129789"/>
              <a:ext cx="409575" cy="3810"/>
            </a:xfrm>
            <a:custGeom>
              <a:avLst/>
              <a:gdLst/>
              <a:ahLst/>
              <a:cxnLst/>
              <a:rect l="l" t="t" r="r" b="b"/>
              <a:pathLst>
                <a:path w="409575" h="3810">
                  <a:moveTo>
                    <a:pt x="365442" y="0"/>
                  </a:moveTo>
                  <a:lnTo>
                    <a:pt x="44132" y="0"/>
                  </a:lnTo>
                  <a:lnTo>
                    <a:pt x="8572" y="2539"/>
                  </a:lnTo>
                  <a:lnTo>
                    <a:pt x="0" y="3810"/>
                  </a:lnTo>
                  <a:lnTo>
                    <a:pt x="409575" y="3810"/>
                  </a:lnTo>
                  <a:lnTo>
                    <a:pt x="401002" y="2539"/>
                  </a:lnTo>
                  <a:lnTo>
                    <a:pt x="365442" y="0"/>
                  </a:lnTo>
                  <a:close/>
                </a:path>
              </a:pathLst>
            </a:custGeom>
            <a:solidFill>
              <a:srgbClr val="B89C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4" name="object 764"/>
            <p:cNvSpPr/>
            <p:nvPr/>
          </p:nvSpPr>
          <p:spPr>
            <a:xfrm>
              <a:off x="2758122" y="2133600"/>
              <a:ext cx="443865" cy="2540"/>
            </a:xfrm>
            <a:custGeom>
              <a:avLst/>
              <a:gdLst/>
              <a:ahLst/>
              <a:cxnLst/>
              <a:rect l="l" t="t" r="r" b="b"/>
              <a:pathLst>
                <a:path w="443864" h="2539">
                  <a:moveTo>
                    <a:pt x="426719" y="0"/>
                  </a:moveTo>
                  <a:lnTo>
                    <a:pt x="17144" y="0"/>
                  </a:lnTo>
                  <a:lnTo>
                    <a:pt x="0" y="2539"/>
                  </a:lnTo>
                  <a:lnTo>
                    <a:pt x="443864" y="2539"/>
                  </a:lnTo>
                  <a:lnTo>
                    <a:pt x="426719" y="0"/>
                  </a:lnTo>
                  <a:close/>
                </a:path>
              </a:pathLst>
            </a:custGeom>
            <a:solidFill>
              <a:srgbClr val="C1A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5" name="object 765"/>
            <p:cNvSpPr/>
            <p:nvPr/>
          </p:nvSpPr>
          <p:spPr>
            <a:xfrm>
              <a:off x="2736214" y="2136139"/>
              <a:ext cx="487045" cy="3810"/>
            </a:xfrm>
            <a:custGeom>
              <a:avLst/>
              <a:gdLst/>
              <a:ahLst/>
              <a:cxnLst/>
              <a:rect l="l" t="t" r="r" b="b"/>
              <a:pathLst>
                <a:path w="487044" h="3810">
                  <a:moveTo>
                    <a:pt x="465772" y="0"/>
                  </a:moveTo>
                  <a:lnTo>
                    <a:pt x="21907" y="0"/>
                  </a:lnTo>
                  <a:lnTo>
                    <a:pt x="13334" y="1270"/>
                  </a:lnTo>
                  <a:lnTo>
                    <a:pt x="0" y="3810"/>
                  </a:lnTo>
                  <a:lnTo>
                    <a:pt x="487044" y="3810"/>
                  </a:lnTo>
                  <a:lnTo>
                    <a:pt x="474344" y="1270"/>
                  </a:lnTo>
                  <a:lnTo>
                    <a:pt x="465772" y="0"/>
                  </a:lnTo>
                  <a:close/>
                </a:path>
              </a:pathLst>
            </a:custGeom>
            <a:solidFill>
              <a:srgbClr val="CCAD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6" name="object 766"/>
            <p:cNvSpPr/>
            <p:nvPr/>
          </p:nvSpPr>
          <p:spPr>
            <a:xfrm>
              <a:off x="2718435" y="2139950"/>
              <a:ext cx="522605" cy="3810"/>
            </a:xfrm>
            <a:custGeom>
              <a:avLst/>
              <a:gdLst/>
              <a:ahLst/>
              <a:cxnLst/>
              <a:rect l="l" t="t" r="r" b="b"/>
              <a:pathLst>
                <a:path w="522605" h="3810">
                  <a:moveTo>
                    <a:pt x="504825" y="0"/>
                  </a:moveTo>
                  <a:lnTo>
                    <a:pt x="17780" y="0"/>
                  </a:lnTo>
                  <a:lnTo>
                    <a:pt x="4445" y="2539"/>
                  </a:lnTo>
                  <a:lnTo>
                    <a:pt x="0" y="3810"/>
                  </a:lnTo>
                  <a:lnTo>
                    <a:pt x="522605" y="3810"/>
                  </a:lnTo>
                  <a:lnTo>
                    <a:pt x="517525" y="2539"/>
                  </a:lnTo>
                  <a:lnTo>
                    <a:pt x="504825" y="0"/>
                  </a:lnTo>
                  <a:close/>
                </a:path>
              </a:pathLst>
            </a:custGeom>
            <a:solidFill>
              <a:srgbClr val="D4B6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7" name="object 767"/>
            <p:cNvSpPr/>
            <p:nvPr/>
          </p:nvSpPr>
          <p:spPr>
            <a:xfrm>
              <a:off x="2705735" y="2143759"/>
              <a:ext cx="548005" cy="3810"/>
            </a:xfrm>
            <a:custGeom>
              <a:avLst/>
              <a:gdLst/>
              <a:ahLst/>
              <a:cxnLst/>
              <a:rect l="l" t="t" r="r" b="b"/>
              <a:pathLst>
                <a:path w="548004" h="3810">
                  <a:moveTo>
                    <a:pt x="535305" y="0"/>
                  </a:moveTo>
                  <a:lnTo>
                    <a:pt x="12699" y="0"/>
                  </a:lnTo>
                  <a:lnTo>
                    <a:pt x="8255" y="1269"/>
                  </a:lnTo>
                  <a:lnTo>
                    <a:pt x="635" y="2539"/>
                  </a:lnTo>
                  <a:lnTo>
                    <a:pt x="0" y="3810"/>
                  </a:lnTo>
                  <a:lnTo>
                    <a:pt x="548005" y="3810"/>
                  </a:lnTo>
                  <a:lnTo>
                    <a:pt x="546735" y="2539"/>
                  </a:lnTo>
                  <a:lnTo>
                    <a:pt x="540385" y="1269"/>
                  </a:lnTo>
                  <a:lnTo>
                    <a:pt x="535305" y="0"/>
                  </a:lnTo>
                  <a:close/>
                </a:path>
              </a:pathLst>
            </a:custGeom>
            <a:solidFill>
              <a:srgbClr val="DDBE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8" name="object 768"/>
            <p:cNvSpPr/>
            <p:nvPr/>
          </p:nvSpPr>
          <p:spPr>
            <a:xfrm>
              <a:off x="2703830" y="2147569"/>
              <a:ext cx="552450" cy="2540"/>
            </a:xfrm>
            <a:custGeom>
              <a:avLst/>
              <a:gdLst/>
              <a:ahLst/>
              <a:cxnLst/>
              <a:rect l="l" t="t" r="r" b="b"/>
              <a:pathLst>
                <a:path w="552450" h="2539">
                  <a:moveTo>
                    <a:pt x="552437" y="1270"/>
                  </a:moveTo>
                  <a:lnTo>
                    <a:pt x="550545" y="1270"/>
                  </a:lnTo>
                  <a:lnTo>
                    <a:pt x="550545" y="0"/>
                  </a:lnTo>
                  <a:lnTo>
                    <a:pt x="1587" y="0"/>
                  </a:lnTo>
                  <a:lnTo>
                    <a:pt x="1587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552437" y="2540"/>
                  </a:lnTo>
                  <a:lnTo>
                    <a:pt x="552437" y="1270"/>
                  </a:lnTo>
                  <a:close/>
                </a:path>
              </a:pathLst>
            </a:custGeom>
            <a:solidFill>
              <a:srgbClr val="E6C6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9" name="object 769"/>
            <p:cNvSpPr/>
            <p:nvPr/>
          </p:nvSpPr>
          <p:spPr>
            <a:xfrm>
              <a:off x="2701290" y="21501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557530" y="1270"/>
                  </a:moveTo>
                  <a:lnTo>
                    <a:pt x="556882" y="1270"/>
                  </a:lnTo>
                  <a:lnTo>
                    <a:pt x="556882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557530" y="3810"/>
                  </a:lnTo>
                  <a:lnTo>
                    <a:pt x="557530" y="1270"/>
                  </a:lnTo>
                  <a:close/>
                </a:path>
              </a:pathLst>
            </a:custGeom>
            <a:solidFill>
              <a:srgbClr val="F0CF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0" name="object 770"/>
            <p:cNvSpPr/>
            <p:nvPr/>
          </p:nvSpPr>
          <p:spPr>
            <a:xfrm>
              <a:off x="2701289" y="21539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557530" y="0"/>
                  </a:moveTo>
                  <a:lnTo>
                    <a:pt x="0" y="0"/>
                  </a:lnTo>
                  <a:lnTo>
                    <a:pt x="0" y="1269"/>
                  </a:lnTo>
                  <a:lnTo>
                    <a:pt x="1270" y="1269"/>
                  </a:lnTo>
                  <a:lnTo>
                    <a:pt x="3810" y="2539"/>
                  </a:lnTo>
                  <a:lnTo>
                    <a:pt x="4444" y="3809"/>
                  </a:lnTo>
                  <a:lnTo>
                    <a:pt x="552450" y="3809"/>
                  </a:lnTo>
                  <a:lnTo>
                    <a:pt x="553720" y="2539"/>
                  </a:lnTo>
                  <a:lnTo>
                    <a:pt x="556260" y="1269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F5D4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1" name="object 771"/>
            <p:cNvSpPr/>
            <p:nvPr/>
          </p:nvSpPr>
          <p:spPr>
            <a:xfrm>
              <a:off x="2706052" y="2157729"/>
              <a:ext cx="547370" cy="3810"/>
            </a:xfrm>
            <a:custGeom>
              <a:avLst/>
              <a:gdLst/>
              <a:ahLst/>
              <a:cxnLst/>
              <a:rect l="l" t="t" r="r" b="b"/>
              <a:pathLst>
                <a:path w="547370" h="3810">
                  <a:moveTo>
                    <a:pt x="54705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4127" y="1270"/>
                  </a:lnTo>
                  <a:lnTo>
                    <a:pt x="4127" y="3810"/>
                  </a:lnTo>
                  <a:lnTo>
                    <a:pt x="543229" y="3810"/>
                  </a:lnTo>
                  <a:lnTo>
                    <a:pt x="543229" y="1270"/>
                  </a:lnTo>
                  <a:lnTo>
                    <a:pt x="547052" y="1270"/>
                  </a:lnTo>
                  <a:lnTo>
                    <a:pt x="547052" y="0"/>
                  </a:lnTo>
                  <a:close/>
                </a:path>
              </a:pathLst>
            </a:custGeom>
            <a:solidFill>
              <a:srgbClr val="ECCC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2" name="object 772"/>
            <p:cNvSpPr/>
            <p:nvPr/>
          </p:nvSpPr>
          <p:spPr>
            <a:xfrm>
              <a:off x="2713989" y="2161539"/>
              <a:ext cx="532130" cy="2540"/>
            </a:xfrm>
            <a:custGeom>
              <a:avLst/>
              <a:gdLst/>
              <a:ahLst/>
              <a:cxnLst/>
              <a:rect l="l" t="t" r="r" b="b"/>
              <a:pathLst>
                <a:path w="532130" h="2539">
                  <a:moveTo>
                    <a:pt x="532130" y="0"/>
                  </a:moveTo>
                  <a:lnTo>
                    <a:pt x="0" y="0"/>
                  </a:lnTo>
                  <a:lnTo>
                    <a:pt x="8890" y="2539"/>
                  </a:lnTo>
                  <a:lnTo>
                    <a:pt x="521970" y="2539"/>
                  </a:lnTo>
                  <a:lnTo>
                    <a:pt x="532130" y="0"/>
                  </a:lnTo>
                  <a:close/>
                </a:path>
              </a:pathLst>
            </a:custGeom>
            <a:solidFill>
              <a:srgbClr val="E3C3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3" name="object 773"/>
            <p:cNvSpPr/>
            <p:nvPr/>
          </p:nvSpPr>
          <p:spPr>
            <a:xfrm>
              <a:off x="2722879" y="2164079"/>
              <a:ext cx="513080" cy="3810"/>
            </a:xfrm>
            <a:custGeom>
              <a:avLst/>
              <a:gdLst/>
              <a:ahLst/>
              <a:cxnLst/>
              <a:rect l="l" t="t" r="r" b="b"/>
              <a:pathLst>
                <a:path w="513080" h="3810">
                  <a:moveTo>
                    <a:pt x="513080" y="0"/>
                  </a:moveTo>
                  <a:lnTo>
                    <a:pt x="0" y="0"/>
                  </a:lnTo>
                  <a:lnTo>
                    <a:pt x="20002" y="3810"/>
                  </a:lnTo>
                  <a:lnTo>
                    <a:pt x="494030" y="3810"/>
                  </a:lnTo>
                  <a:lnTo>
                    <a:pt x="513080" y="0"/>
                  </a:lnTo>
                  <a:close/>
                </a:path>
              </a:pathLst>
            </a:custGeom>
            <a:solidFill>
              <a:srgbClr val="D9BB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4" name="object 774"/>
            <p:cNvSpPr/>
            <p:nvPr/>
          </p:nvSpPr>
          <p:spPr>
            <a:xfrm>
              <a:off x="2742882" y="2167889"/>
              <a:ext cx="474345" cy="3810"/>
            </a:xfrm>
            <a:custGeom>
              <a:avLst/>
              <a:gdLst/>
              <a:ahLst/>
              <a:cxnLst/>
              <a:rect l="l" t="t" r="r" b="b"/>
              <a:pathLst>
                <a:path w="474344" h="3810">
                  <a:moveTo>
                    <a:pt x="474027" y="0"/>
                  </a:moveTo>
                  <a:lnTo>
                    <a:pt x="0" y="0"/>
                  </a:lnTo>
                  <a:lnTo>
                    <a:pt x="6667" y="1270"/>
                  </a:lnTo>
                  <a:lnTo>
                    <a:pt x="40957" y="3810"/>
                  </a:lnTo>
                  <a:lnTo>
                    <a:pt x="433387" y="3810"/>
                  </a:lnTo>
                  <a:lnTo>
                    <a:pt x="467677" y="1270"/>
                  </a:lnTo>
                  <a:lnTo>
                    <a:pt x="474027" y="0"/>
                  </a:lnTo>
                  <a:close/>
                </a:path>
              </a:pathLst>
            </a:custGeom>
            <a:solidFill>
              <a:srgbClr val="D0B2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5" name="object 775"/>
            <p:cNvSpPr/>
            <p:nvPr/>
          </p:nvSpPr>
          <p:spPr>
            <a:xfrm>
              <a:off x="2783839" y="2171700"/>
              <a:ext cx="392430" cy="2540"/>
            </a:xfrm>
            <a:custGeom>
              <a:avLst/>
              <a:gdLst/>
              <a:ahLst/>
              <a:cxnLst/>
              <a:rect l="l" t="t" r="r" b="b"/>
              <a:pathLst>
                <a:path w="392430" h="2539">
                  <a:moveTo>
                    <a:pt x="392430" y="0"/>
                  </a:moveTo>
                  <a:lnTo>
                    <a:pt x="0" y="0"/>
                  </a:lnTo>
                  <a:lnTo>
                    <a:pt x="29633" y="2539"/>
                  </a:lnTo>
                  <a:lnTo>
                    <a:pt x="362796" y="2539"/>
                  </a:lnTo>
                  <a:lnTo>
                    <a:pt x="392430" y="0"/>
                  </a:lnTo>
                  <a:close/>
                </a:path>
              </a:pathLst>
            </a:custGeom>
            <a:solidFill>
              <a:srgbClr val="C7AA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6" name="object 776"/>
            <p:cNvSpPr/>
            <p:nvPr/>
          </p:nvSpPr>
          <p:spPr>
            <a:xfrm>
              <a:off x="2813473" y="2174239"/>
              <a:ext cx="333375" cy="3810"/>
            </a:xfrm>
            <a:custGeom>
              <a:avLst/>
              <a:gdLst/>
              <a:ahLst/>
              <a:cxnLst/>
              <a:rect l="l" t="t" r="r" b="b"/>
              <a:pathLst>
                <a:path w="333375" h="3810">
                  <a:moveTo>
                    <a:pt x="333163" y="0"/>
                  </a:moveTo>
                  <a:lnTo>
                    <a:pt x="0" y="0"/>
                  </a:lnTo>
                  <a:lnTo>
                    <a:pt x="44450" y="3810"/>
                  </a:lnTo>
                  <a:lnTo>
                    <a:pt x="288713" y="3810"/>
                  </a:lnTo>
                  <a:lnTo>
                    <a:pt x="333163" y="0"/>
                  </a:lnTo>
                  <a:close/>
                </a:path>
              </a:pathLst>
            </a:custGeom>
            <a:solidFill>
              <a:srgbClr val="BEA2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7" name="object 777"/>
            <p:cNvSpPr/>
            <p:nvPr/>
          </p:nvSpPr>
          <p:spPr>
            <a:xfrm>
              <a:off x="2865323" y="2178049"/>
              <a:ext cx="229870" cy="3810"/>
            </a:xfrm>
            <a:custGeom>
              <a:avLst/>
              <a:gdLst/>
              <a:ahLst/>
              <a:cxnLst/>
              <a:rect l="l" t="t" r="r" b="b"/>
              <a:pathLst>
                <a:path w="229869" h="3810">
                  <a:moveTo>
                    <a:pt x="22945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0744" y="1270"/>
                  </a:lnTo>
                  <a:lnTo>
                    <a:pt x="60744" y="3810"/>
                  </a:lnTo>
                  <a:lnTo>
                    <a:pt x="168071" y="3810"/>
                  </a:lnTo>
                  <a:lnTo>
                    <a:pt x="168071" y="1270"/>
                  </a:lnTo>
                  <a:lnTo>
                    <a:pt x="229450" y="1270"/>
                  </a:lnTo>
                  <a:lnTo>
                    <a:pt x="229450" y="0"/>
                  </a:lnTo>
                  <a:close/>
                </a:path>
              </a:pathLst>
            </a:custGeom>
            <a:solidFill>
              <a:srgbClr val="B499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8" name="object 778"/>
            <p:cNvSpPr/>
            <p:nvPr/>
          </p:nvSpPr>
          <p:spPr>
            <a:xfrm>
              <a:off x="2701289" y="2123439"/>
              <a:ext cx="557530" cy="228600"/>
            </a:xfrm>
            <a:custGeom>
              <a:avLst/>
              <a:gdLst/>
              <a:ahLst/>
              <a:cxnLst/>
              <a:rect l="l" t="t" r="r" b="b"/>
              <a:pathLst>
                <a:path w="557529" h="228600">
                  <a:moveTo>
                    <a:pt x="279400" y="0"/>
                  </a:moveTo>
                  <a:lnTo>
                    <a:pt x="205787" y="1017"/>
                  </a:lnTo>
                  <a:lnTo>
                    <a:pt x="139229" y="3904"/>
                  </a:lnTo>
                  <a:lnTo>
                    <a:pt x="82550" y="8413"/>
                  </a:lnTo>
                  <a:lnTo>
                    <a:pt x="38570" y="14299"/>
                  </a:lnTo>
                  <a:lnTo>
                    <a:pt x="0" y="29210"/>
                  </a:lnTo>
                  <a:lnTo>
                    <a:pt x="10112" y="36571"/>
                  </a:lnTo>
                  <a:lnTo>
                    <a:pt x="82550" y="48894"/>
                  </a:lnTo>
                  <a:lnTo>
                    <a:pt x="139229" y="53292"/>
                  </a:lnTo>
                  <a:lnTo>
                    <a:pt x="205787" y="56138"/>
                  </a:lnTo>
                  <a:lnTo>
                    <a:pt x="279400" y="57150"/>
                  </a:lnTo>
                  <a:lnTo>
                    <a:pt x="352477" y="56138"/>
                  </a:lnTo>
                  <a:lnTo>
                    <a:pt x="418676" y="53292"/>
                  </a:lnTo>
                  <a:lnTo>
                    <a:pt x="475138" y="48895"/>
                  </a:lnTo>
                  <a:lnTo>
                    <a:pt x="519006" y="43227"/>
                  </a:lnTo>
                  <a:lnTo>
                    <a:pt x="557530" y="29210"/>
                  </a:lnTo>
                  <a:lnTo>
                    <a:pt x="547422" y="21313"/>
                  </a:lnTo>
                  <a:lnTo>
                    <a:pt x="475138" y="8413"/>
                  </a:lnTo>
                  <a:lnTo>
                    <a:pt x="418676" y="3904"/>
                  </a:lnTo>
                  <a:lnTo>
                    <a:pt x="352477" y="1017"/>
                  </a:lnTo>
                  <a:lnTo>
                    <a:pt x="279400" y="0"/>
                  </a:lnTo>
                  <a:close/>
                </a:path>
                <a:path w="557529" h="228600">
                  <a:moveTo>
                    <a:pt x="0" y="0"/>
                  </a:moveTo>
                  <a:lnTo>
                    <a:pt x="0" y="0"/>
                  </a:lnTo>
                </a:path>
                <a:path w="557529" h="228600">
                  <a:moveTo>
                    <a:pt x="557530" y="228600"/>
                  </a:moveTo>
                  <a:lnTo>
                    <a:pt x="557530" y="2286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9" name="object 779"/>
            <p:cNvSpPr/>
            <p:nvPr/>
          </p:nvSpPr>
          <p:spPr>
            <a:xfrm>
              <a:off x="3070860" y="2336800"/>
              <a:ext cx="214629" cy="2540"/>
            </a:xfrm>
            <a:custGeom>
              <a:avLst/>
              <a:gdLst/>
              <a:ahLst/>
              <a:cxnLst/>
              <a:rect l="l" t="t" r="r" b="b"/>
              <a:pathLst>
                <a:path w="214629" h="2539">
                  <a:moveTo>
                    <a:pt x="106679" y="0"/>
                  </a:moveTo>
                  <a:lnTo>
                    <a:pt x="0" y="2539"/>
                  </a:lnTo>
                  <a:lnTo>
                    <a:pt x="214629" y="2539"/>
                  </a:lnTo>
                  <a:lnTo>
                    <a:pt x="106679" y="0"/>
                  </a:lnTo>
                  <a:close/>
                </a:path>
              </a:pathLst>
            </a:custGeom>
            <a:solidFill>
              <a:srgbClr val="6B4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0" name="object 780"/>
            <p:cNvSpPr/>
            <p:nvPr/>
          </p:nvSpPr>
          <p:spPr>
            <a:xfrm>
              <a:off x="3017520" y="2339339"/>
              <a:ext cx="321310" cy="3810"/>
            </a:xfrm>
            <a:custGeom>
              <a:avLst/>
              <a:gdLst/>
              <a:ahLst/>
              <a:cxnLst/>
              <a:rect l="l" t="t" r="r" b="b"/>
              <a:pathLst>
                <a:path w="321310" h="3810">
                  <a:moveTo>
                    <a:pt x="267970" y="0"/>
                  </a:moveTo>
                  <a:lnTo>
                    <a:pt x="53340" y="0"/>
                  </a:lnTo>
                  <a:lnTo>
                    <a:pt x="0" y="3810"/>
                  </a:lnTo>
                  <a:lnTo>
                    <a:pt x="321310" y="3810"/>
                  </a:lnTo>
                  <a:lnTo>
                    <a:pt x="267970" y="0"/>
                  </a:lnTo>
                  <a:close/>
                </a:path>
              </a:pathLst>
            </a:custGeom>
            <a:solidFill>
              <a:srgbClr val="6F5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1" name="object 781"/>
            <p:cNvSpPr/>
            <p:nvPr/>
          </p:nvSpPr>
          <p:spPr>
            <a:xfrm>
              <a:off x="2981960" y="2343150"/>
              <a:ext cx="392430" cy="2540"/>
            </a:xfrm>
            <a:custGeom>
              <a:avLst/>
              <a:gdLst/>
              <a:ahLst/>
              <a:cxnLst/>
              <a:rect l="l" t="t" r="r" b="b"/>
              <a:pathLst>
                <a:path w="392429" h="2539">
                  <a:moveTo>
                    <a:pt x="356870" y="0"/>
                  </a:moveTo>
                  <a:lnTo>
                    <a:pt x="35559" y="0"/>
                  </a:lnTo>
                  <a:lnTo>
                    <a:pt x="0" y="2539"/>
                  </a:lnTo>
                  <a:lnTo>
                    <a:pt x="392429" y="2539"/>
                  </a:lnTo>
                  <a:lnTo>
                    <a:pt x="356870" y="0"/>
                  </a:lnTo>
                  <a:close/>
                </a:path>
              </a:pathLst>
            </a:custGeom>
            <a:solidFill>
              <a:srgbClr val="7356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2" name="object 782"/>
            <p:cNvSpPr/>
            <p:nvPr/>
          </p:nvSpPr>
          <p:spPr>
            <a:xfrm>
              <a:off x="2947670" y="2345689"/>
              <a:ext cx="461009" cy="3810"/>
            </a:xfrm>
            <a:custGeom>
              <a:avLst/>
              <a:gdLst/>
              <a:ahLst/>
              <a:cxnLst/>
              <a:rect l="l" t="t" r="r" b="b"/>
              <a:pathLst>
                <a:path w="461010" h="3810">
                  <a:moveTo>
                    <a:pt x="426719" y="0"/>
                  </a:moveTo>
                  <a:lnTo>
                    <a:pt x="34290" y="0"/>
                  </a:lnTo>
                  <a:lnTo>
                    <a:pt x="0" y="3810"/>
                  </a:lnTo>
                  <a:lnTo>
                    <a:pt x="461009" y="3810"/>
                  </a:lnTo>
                  <a:lnTo>
                    <a:pt x="426719" y="0"/>
                  </a:lnTo>
                  <a:close/>
                </a:path>
              </a:pathLst>
            </a:custGeom>
            <a:solidFill>
              <a:srgbClr val="7859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3" name="object 783"/>
            <p:cNvSpPr/>
            <p:nvPr/>
          </p:nvSpPr>
          <p:spPr>
            <a:xfrm>
              <a:off x="2927667" y="2349500"/>
              <a:ext cx="500380" cy="3810"/>
            </a:xfrm>
            <a:custGeom>
              <a:avLst/>
              <a:gdLst/>
              <a:ahLst/>
              <a:cxnLst/>
              <a:rect l="l" t="t" r="r" b="b"/>
              <a:pathLst>
                <a:path w="500379" h="3810">
                  <a:moveTo>
                    <a:pt x="481012" y="0"/>
                  </a:moveTo>
                  <a:lnTo>
                    <a:pt x="20002" y="0"/>
                  </a:lnTo>
                  <a:lnTo>
                    <a:pt x="0" y="3810"/>
                  </a:lnTo>
                  <a:lnTo>
                    <a:pt x="500062" y="3810"/>
                  </a:lnTo>
                  <a:lnTo>
                    <a:pt x="481012" y="0"/>
                  </a:lnTo>
                  <a:close/>
                </a:path>
              </a:pathLst>
            </a:custGeom>
            <a:solidFill>
              <a:srgbClr val="7C5D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4" name="object 784"/>
            <p:cNvSpPr/>
            <p:nvPr/>
          </p:nvSpPr>
          <p:spPr>
            <a:xfrm>
              <a:off x="2916554" y="2354580"/>
              <a:ext cx="522605" cy="2540"/>
            </a:xfrm>
            <a:custGeom>
              <a:avLst/>
              <a:gdLst/>
              <a:ahLst/>
              <a:cxnLst/>
              <a:rect l="l" t="t" r="r" b="b"/>
              <a:pathLst>
                <a:path w="522604" h="2539">
                  <a:moveTo>
                    <a:pt x="0" y="2539"/>
                  </a:moveTo>
                  <a:lnTo>
                    <a:pt x="522604" y="2539"/>
                  </a:lnTo>
                  <a:lnTo>
                    <a:pt x="522604" y="0"/>
                  </a:lnTo>
                  <a:lnTo>
                    <a:pt x="0" y="0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8060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5" name="object 785"/>
            <p:cNvSpPr/>
            <p:nvPr/>
          </p:nvSpPr>
          <p:spPr>
            <a:xfrm>
              <a:off x="2903220" y="2357119"/>
              <a:ext cx="551180" cy="3810"/>
            </a:xfrm>
            <a:custGeom>
              <a:avLst/>
              <a:gdLst/>
              <a:ahLst/>
              <a:cxnLst/>
              <a:rect l="l" t="t" r="r" b="b"/>
              <a:pathLst>
                <a:path w="551179" h="3810">
                  <a:moveTo>
                    <a:pt x="541019" y="0"/>
                  </a:moveTo>
                  <a:lnTo>
                    <a:pt x="8889" y="0"/>
                  </a:lnTo>
                  <a:lnTo>
                    <a:pt x="2539" y="2539"/>
                  </a:lnTo>
                  <a:lnTo>
                    <a:pt x="0" y="3809"/>
                  </a:lnTo>
                  <a:lnTo>
                    <a:pt x="551179" y="3809"/>
                  </a:lnTo>
                  <a:lnTo>
                    <a:pt x="547369" y="2539"/>
                  </a:lnTo>
                  <a:lnTo>
                    <a:pt x="541019" y="0"/>
                  </a:lnTo>
                  <a:close/>
                </a:path>
              </a:pathLst>
            </a:custGeom>
            <a:solidFill>
              <a:srgbClr val="8564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6" name="object 786"/>
            <p:cNvSpPr/>
            <p:nvPr/>
          </p:nvSpPr>
          <p:spPr>
            <a:xfrm>
              <a:off x="2899410" y="236092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29" h="2539">
                  <a:moveTo>
                    <a:pt x="557530" y="1270"/>
                  </a:moveTo>
                  <a:lnTo>
                    <a:pt x="556260" y="1270"/>
                  </a:lnTo>
                  <a:lnTo>
                    <a:pt x="554990" y="0"/>
                  </a:lnTo>
                  <a:lnTo>
                    <a:pt x="3810" y="0"/>
                  </a:lnTo>
                  <a:lnTo>
                    <a:pt x="1270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557530" y="2540"/>
                  </a:lnTo>
                  <a:lnTo>
                    <a:pt x="557530" y="1270"/>
                  </a:lnTo>
                  <a:close/>
                </a:path>
              </a:pathLst>
            </a:custGeom>
            <a:solidFill>
              <a:srgbClr val="896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7" name="object 787"/>
            <p:cNvSpPr/>
            <p:nvPr/>
          </p:nvSpPr>
          <p:spPr>
            <a:xfrm>
              <a:off x="2899410" y="23634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6B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8" name="object 788"/>
            <p:cNvSpPr/>
            <p:nvPr/>
          </p:nvSpPr>
          <p:spPr>
            <a:xfrm>
              <a:off x="2899410" y="236728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6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9" name="object 789"/>
            <p:cNvSpPr/>
            <p:nvPr/>
          </p:nvSpPr>
          <p:spPr>
            <a:xfrm>
              <a:off x="2899410" y="23710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72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0" name="object 790"/>
            <p:cNvSpPr/>
            <p:nvPr/>
          </p:nvSpPr>
          <p:spPr>
            <a:xfrm>
              <a:off x="2899410" y="23749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6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1" name="object 791"/>
            <p:cNvSpPr/>
            <p:nvPr/>
          </p:nvSpPr>
          <p:spPr>
            <a:xfrm>
              <a:off x="2899410" y="237870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29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79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2" name="object 792"/>
            <p:cNvSpPr/>
            <p:nvPr/>
          </p:nvSpPr>
          <p:spPr>
            <a:xfrm>
              <a:off x="2899410" y="238125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7D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3" name="object 793"/>
            <p:cNvSpPr/>
            <p:nvPr/>
          </p:nvSpPr>
          <p:spPr>
            <a:xfrm>
              <a:off x="2899410" y="23850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80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4" name="object 794"/>
            <p:cNvSpPr/>
            <p:nvPr/>
          </p:nvSpPr>
          <p:spPr>
            <a:xfrm>
              <a:off x="2899410" y="23888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8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5" name="object 795"/>
            <p:cNvSpPr/>
            <p:nvPr/>
          </p:nvSpPr>
          <p:spPr>
            <a:xfrm>
              <a:off x="2899410" y="2392680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29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40"/>
                  </a:lnTo>
                  <a:lnTo>
                    <a:pt x="0" y="2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6" name="object 796"/>
            <p:cNvSpPr/>
            <p:nvPr/>
          </p:nvSpPr>
          <p:spPr>
            <a:xfrm>
              <a:off x="2899410" y="23952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8B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7" name="object 797"/>
            <p:cNvSpPr/>
            <p:nvPr/>
          </p:nvSpPr>
          <p:spPr>
            <a:xfrm>
              <a:off x="2899410" y="239903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8" name="object 798"/>
            <p:cNvSpPr/>
            <p:nvPr/>
          </p:nvSpPr>
          <p:spPr>
            <a:xfrm>
              <a:off x="2899410" y="24028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92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9" name="object 799"/>
            <p:cNvSpPr/>
            <p:nvPr/>
          </p:nvSpPr>
          <p:spPr>
            <a:xfrm>
              <a:off x="2899410" y="240665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96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0" name="object 800"/>
            <p:cNvSpPr/>
            <p:nvPr/>
          </p:nvSpPr>
          <p:spPr>
            <a:xfrm>
              <a:off x="2899410" y="241045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29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99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1" name="object 801"/>
            <p:cNvSpPr/>
            <p:nvPr/>
          </p:nvSpPr>
          <p:spPr>
            <a:xfrm>
              <a:off x="2899410" y="24130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9D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2" name="object 802"/>
            <p:cNvSpPr/>
            <p:nvPr/>
          </p:nvSpPr>
          <p:spPr>
            <a:xfrm>
              <a:off x="2899410" y="24168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0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3" name="object 803"/>
            <p:cNvSpPr/>
            <p:nvPr/>
          </p:nvSpPr>
          <p:spPr>
            <a:xfrm>
              <a:off x="2899410" y="24206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A4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4" name="object 804"/>
            <p:cNvSpPr/>
            <p:nvPr/>
          </p:nvSpPr>
          <p:spPr>
            <a:xfrm>
              <a:off x="2899410" y="242443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A7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5" name="object 805"/>
            <p:cNvSpPr/>
            <p:nvPr/>
          </p:nvSpPr>
          <p:spPr>
            <a:xfrm>
              <a:off x="2899410" y="24282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AB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6" name="object 806"/>
            <p:cNvSpPr/>
            <p:nvPr/>
          </p:nvSpPr>
          <p:spPr>
            <a:xfrm>
              <a:off x="2899410" y="2432050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29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AE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7" name="object 807"/>
            <p:cNvSpPr/>
            <p:nvPr/>
          </p:nvSpPr>
          <p:spPr>
            <a:xfrm>
              <a:off x="2899410" y="24345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B2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8" name="object 808"/>
            <p:cNvSpPr/>
            <p:nvPr/>
          </p:nvSpPr>
          <p:spPr>
            <a:xfrm>
              <a:off x="2899410" y="24384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B6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9" name="object 809"/>
            <p:cNvSpPr/>
            <p:nvPr/>
          </p:nvSpPr>
          <p:spPr>
            <a:xfrm>
              <a:off x="2899410" y="24422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B9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0" name="object 810"/>
            <p:cNvSpPr/>
            <p:nvPr/>
          </p:nvSpPr>
          <p:spPr>
            <a:xfrm>
              <a:off x="2899410" y="244601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29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BD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1" name="object 811"/>
            <p:cNvSpPr/>
            <p:nvPr/>
          </p:nvSpPr>
          <p:spPr>
            <a:xfrm>
              <a:off x="2899410" y="24485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C0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2" name="object 812"/>
            <p:cNvSpPr/>
            <p:nvPr/>
          </p:nvSpPr>
          <p:spPr>
            <a:xfrm>
              <a:off x="2899410" y="24523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C3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3" name="object 813"/>
            <p:cNvSpPr/>
            <p:nvPr/>
          </p:nvSpPr>
          <p:spPr>
            <a:xfrm>
              <a:off x="2899410" y="245618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BF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4" name="object 814"/>
            <p:cNvSpPr/>
            <p:nvPr/>
          </p:nvSpPr>
          <p:spPr>
            <a:xfrm>
              <a:off x="2899410" y="24599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BC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5" name="object 815"/>
            <p:cNvSpPr/>
            <p:nvPr/>
          </p:nvSpPr>
          <p:spPr>
            <a:xfrm>
              <a:off x="2899410" y="2463800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29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B8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6" name="object 816"/>
            <p:cNvSpPr/>
            <p:nvPr/>
          </p:nvSpPr>
          <p:spPr>
            <a:xfrm>
              <a:off x="2899410" y="24663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B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7" name="object 817"/>
            <p:cNvSpPr/>
            <p:nvPr/>
          </p:nvSpPr>
          <p:spPr>
            <a:xfrm>
              <a:off x="2899410" y="247015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B1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8" name="object 818"/>
            <p:cNvSpPr/>
            <p:nvPr/>
          </p:nvSpPr>
          <p:spPr>
            <a:xfrm>
              <a:off x="2899410" y="24739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AE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9" name="object 819"/>
            <p:cNvSpPr/>
            <p:nvPr/>
          </p:nvSpPr>
          <p:spPr>
            <a:xfrm>
              <a:off x="2899410" y="24777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AA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0" name="object 820"/>
            <p:cNvSpPr/>
            <p:nvPr/>
          </p:nvSpPr>
          <p:spPr>
            <a:xfrm>
              <a:off x="2899410" y="2481580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29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40"/>
                  </a:lnTo>
                  <a:lnTo>
                    <a:pt x="0" y="2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7A7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1" name="object 821"/>
            <p:cNvSpPr/>
            <p:nvPr/>
          </p:nvSpPr>
          <p:spPr>
            <a:xfrm>
              <a:off x="2899410" y="24841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A3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2" name="object 822"/>
            <p:cNvSpPr/>
            <p:nvPr/>
          </p:nvSpPr>
          <p:spPr>
            <a:xfrm>
              <a:off x="2899410" y="248793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9F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3" name="object 823"/>
            <p:cNvSpPr/>
            <p:nvPr/>
          </p:nvSpPr>
          <p:spPr>
            <a:xfrm>
              <a:off x="2899410" y="24917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9C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4" name="object 824"/>
            <p:cNvSpPr/>
            <p:nvPr/>
          </p:nvSpPr>
          <p:spPr>
            <a:xfrm>
              <a:off x="2899410" y="249555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99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5" name="object 825"/>
            <p:cNvSpPr/>
            <p:nvPr/>
          </p:nvSpPr>
          <p:spPr>
            <a:xfrm>
              <a:off x="2899410" y="249935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29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95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6" name="object 826"/>
            <p:cNvSpPr/>
            <p:nvPr/>
          </p:nvSpPr>
          <p:spPr>
            <a:xfrm>
              <a:off x="2899410" y="25019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9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7" name="object 827"/>
            <p:cNvSpPr/>
            <p:nvPr/>
          </p:nvSpPr>
          <p:spPr>
            <a:xfrm>
              <a:off x="2899410" y="25057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8" name="object 828"/>
            <p:cNvSpPr/>
            <p:nvPr/>
          </p:nvSpPr>
          <p:spPr>
            <a:xfrm>
              <a:off x="2899410" y="25095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8A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9" name="object 829"/>
            <p:cNvSpPr/>
            <p:nvPr/>
          </p:nvSpPr>
          <p:spPr>
            <a:xfrm>
              <a:off x="2899410" y="2513330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29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40"/>
                  </a:lnTo>
                  <a:lnTo>
                    <a:pt x="0" y="2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0" name="object 830"/>
            <p:cNvSpPr/>
            <p:nvPr/>
          </p:nvSpPr>
          <p:spPr>
            <a:xfrm>
              <a:off x="2899410" y="25158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8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1" name="object 831"/>
            <p:cNvSpPr/>
            <p:nvPr/>
          </p:nvSpPr>
          <p:spPr>
            <a:xfrm>
              <a:off x="2899410" y="251968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7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2" name="object 832"/>
            <p:cNvSpPr/>
            <p:nvPr/>
          </p:nvSpPr>
          <p:spPr>
            <a:xfrm>
              <a:off x="2899410" y="25234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7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3" name="object 833"/>
            <p:cNvSpPr/>
            <p:nvPr/>
          </p:nvSpPr>
          <p:spPr>
            <a:xfrm>
              <a:off x="2899410" y="25273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7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4" name="object 834"/>
            <p:cNvSpPr/>
            <p:nvPr/>
          </p:nvSpPr>
          <p:spPr>
            <a:xfrm>
              <a:off x="2899410" y="25311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A75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5" name="object 835"/>
            <p:cNvSpPr/>
            <p:nvPr/>
          </p:nvSpPr>
          <p:spPr>
            <a:xfrm>
              <a:off x="2899410" y="253491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29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71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6" name="object 836"/>
            <p:cNvSpPr/>
            <p:nvPr/>
          </p:nvSpPr>
          <p:spPr>
            <a:xfrm>
              <a:off x="2899410" y="25374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55753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3810" y="2540"/>
                  </a:lnTo>
                  <a:lnTo>
                    <a:pt x="5080" y="3810"/>
                  </a:lnTo>
                  <a:lnTo>
                    <a:pt x="553072" y="3810"/>
                  </a:lnTo>
                  <a:lnTo>
                    <a:pt x="554990" y="2540"/>
                  </a:lnTo>
                  <a:lnTo>
                    <a:pt x="556260" y="2540"/>
                  </a:lnTo>
                  <a:lnTo>
                    <a:pt x="556260" y="1270"/>
                  </a:lnTo>
                  <a:lnTo>
                    <a:pt x="557530" y="127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916E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7" name="object 837"/>
            <p:cNvSpPr/>
            <p:nvPr/>
          </p:nvSpPr>
          <p:spPr>
            <a:xfrm>
              <a:off x="2905125" y="2541269"/>
              <a:ext cx="546735" cy="3810"/>
            </a:xfrm>
            <a:custGeom>
              <a:avLst/>
              <a:gdLst/>
              <a:ahLst/>
              <a:cxnLst/>
              <a:rect l="l" t="t" r="r" b="b"/>
              <a:pathLst>
                <a:path w="546735" h="3810">
                  <a:moveTo>
                    <a:pt x="546417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3797" y="1270"/>
                  </a:lnTo>
                  <a:lnTo>
                    <a:pt x="3797" y="3810"/>
                  </a:lnTo>
                  <a:lnTo>
                    <a:pt x="542290" y="3810"/>
                  </a:lnTo>
                  <a:lnTo>
                    <a:pt x="542290" y="1270"/>
                  </a:lnTo>
                  <a:lnTo>
                    <a:pt x="546417" y="1270"/>
                  </a:lnTo>
                  <a:lnTo>
                    <a:pt x="546417" y="0"/>
                  </a:lnTo>
                  <a:close/>
                </a:path>
              </a:pathLst>
            </a:custGeom>
            <a:solidFill>
              <a:srgbClr val="8C6A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8" name="object 838"/>
            <p:cNvSpPr/>
            <p:nvPr/>
          </p:nvSpPr>
          <p:spPr>
            <a:xfrm>
              <a:off x="2912110" y="2545080"/>
              <a:ext cx="532130" cy="3810"/>
            </a:xfrm>
            <a:custGeom>
              <a:avLst/>
              <a:gdLst/>
              <a:ahLst/>
              <a:cxnLst/>
              <a:rect l="l" t="t" r="r" b="b"/>
              <a:pathLst>
                <a:path w="532129" h="3810">
                  <a:moveTo>
                    <a:pt x="532129" y="0"/>
                  </a:moveTo>
                  <a:lnTo>
                    <a:pt x="0" y="0"/>
                  </a:lnTo>
                  <a:lnTo>
                    <a:pt x="8889" y="3810"/>
                  </a:lnTo>
                  <a:lnTo>
                    <a:pt x="521969" y="3810"/>
                  </a:lnTo>
                  <a:lnTo>
                    <a:pt x="532129" y="0"/>
                  </a:lnTo>
                  <a:close/>
                </a:path>
              </a:pathLst>
            </a:custGeom>
            <a:solidFill>
              <a:srgbClr val="8867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9" name="object 839"/>
            <p:cNvSpPr/>
            <p:nvPr/>
          </p:nvSpPr>
          <p:spPr>
            <a:xfrm>
              <a:off x="2921000" y="2548889"/>
              <a:ext cx="513080" cy="2540"/>
            </a:xfrm>
            <a:custGeom>
              <a:avLst/>
              <a:gdLst/>
              <a:ahLst/>
              <a:cxnLst/>
              <a:rect l="l" t="t" r="r" b="b"/>
              <a:pathLst>
                <a:path w="513079" h="2539">
                  <a:moveTo>
                    <a:pt x="513079" y="0"/>
                  </a:moveTo>
                  <a:lnTo>
                    <a:pt x="0" y="0"/>
                  </a:lnTo>
                  <a:lnTo>
                    <a:pt x="17417" y="2539"/>
                  </a:lnTo>
                  <a:lnTo>
                    <a:pt x="496025" y="2539"/>
                  </a:lnTo>
                  <a:lnTo>
                    <a:pt x="513079" y="0"/>
                  </a:lnTo>
                  <a:close/>
                </a:path>
              </a:pathLst>
            </a:custGeom>
            <a:solidFill>
              <a:srgbClr val="8463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0" name="object 840"/>
            <p:cNvSpPr/>
            <p:nvPr/>
          </p:nvSpPr>
          <p:spPr>
            <a:xfrm>
              <a:off x="2938417" y="2551430"/>
              <a:ext cx="478790" cy="3810"/>
            </a:xfrm>
            <a:custGeom>
              <a:avLst/>
              <a:gdLst/>
              <a:ahLst/>
              <a:cxnLst/>
              <a:rect l="l" t="t" r="r" b="b"/>
              <a:pathLst>
                <a:path w="478789" h="3810">
                  <a:moveTo>
                    <a:pt x="478608" y="0"/>
                  </a:moveTo>
                  <a:lnTo>
                    <a:pt x="0" y="0"/>
                  </a:lnTo>
                  <a:lnTo>
                    <a:pt x="26125" y="3810"/>
                  </a:lnTo>
                  <a:lnTo>
                    <a:pt x="453027" y="3810"/>
                  </a:lnTo>
                  <a:lnTo>
                    <a:pt x="478608" y="0"/>
                  </a:lnTo>
                  <a:close/>
                </a:path>
              </a:pathLst>
            </a:custGeom>
            <a:solidFill>
              <a:srgbClr val="7F5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1" name="object 841"/>
            <p:cNvSpPr/>
            <p:nvPr/>
          </p:nvSpPr>
          <p:spPr>
            <a:xfrm>
              <a:off x="2964542" y="2555239"/>
              <a:ext cx="427355" cy="3810"/>
            </a:xfrm>
            <a:custGeom>
              <a:avLst/>
              <a:gdLst/>
              <a:ahLst/>
              <a:cxnLst/>
              <a:rect l="l" t="t" r="r" b="b"/>
              <a:pathLst>
                <a:path w="427354" h="3810">
                  <a:moveTo>
                    <a:pt x="426901" y="0"/>
                  </a:moveTo>
                  <a:lnTo>
                    <a:pt x="0" y="0"/>
                  </a:lnTo>
                  <a:lnTo>
                    <a:pt x="17417" y="2539"/>
                  </a:lnTo>
                  <a:lnTo>
                    <a:pt x="35197" y="3810"/>
                  </a:lnTo>
                  <a:lnTo>
                    <a:pt x="392067" y="3810"/>
                  </a:lnTo>
                  <a:lnTo>
                    <a:pt x="409847" y="2539"/>
                  </a:lnTo>
                  <a:lnTo>
                    <a:pt x="426901" y="0"/>
                  </a:lnTo>
                  <a:close/>
                </a:path>
              </a:pathLst>
            </a:custGeom>
            <a:solidFill>
              <a:srgbClr val="7B5C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2" name="object 842"/>
            <p:cNvSpPr/>
            <p:nvPr/>
          </p:nvSpPr>
          <p:spPr>
            <a:xfrm>
              <a:off x="2999739" y="2559050"/>
              <a:ext cx="356870" cy="3810"/>
            </a:xfrm>
            <a:custGeom>
              <a:avLst/>
              <a:gdLst/>
              <a:ahLst/>
              <a:cxnLst/>
              <a:rect l="l" t="t" r="r" b="b"/>
              <a:pathLst>
                <a:path w="356870" h="3810">
                  <a:moveTo>
                    <a:pt x="356869" y="0"/>
                  </a:moveTo>
                  <a:lnTo>
                    <a:pt x="0" y="0"/>
                  </a:lnTo>
                  <a:lnTo>
                    <a:pt x="53340" y="3810"/>
                  </a:lnTo>
                  <a:lnTo>
                    <a:pt x="303529" y="3810"/>
                  </a:lnTo>
                  <a:lnTo>
                    <a:pt x="356869" y="0"/>
                  </a:lnTo>
                  <a:close/>
                </a:path>
              </a:pathLst>
            </a:custGeom>
            <a:solidFill>
              <a:srgbClr val="765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3" name="object 843"/>
            <p:cNvSpPr/>
            <p:nvPr/>
          </p:nvSpPr>
          <p:spPr>
            <a:xfrm>
              <a:off x="3061957" y="2562859"/>
              <a:ext cx="233045" cy="2540"/>
            </a:xfrm>
            <a:custGeom>
              <a:avLst/>
              <a:gdLst/>
              <a:ahLst/>
              <a:cxnLst/>
              <a:rect l="l" t="t" r="r" b="b"/>
              <a:pathLst>
                <a:path w="233045" h="2539">
                  <a:moveTo>
                    <a:pt x="23242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2242" y="1270"/>
                  </a:lnTo>
                  <a:lnTo>
                    <a:pt x="62242" y="2540"/>
                  </a:lnTo>
                  <a:lnTo>
                    <a:pt x="169557" y="2540"/>
                  </a:lnTo>
                  <a:lnTo>
                    <a:pt x="169557" y="1270"/>
                  </a:lnTo>
                  <a:lnTo>
                    <a:pt x="232422" y="1270"/>
                  </a:lnTo>
                  <a:lnTo>
                    <a:pt x="232422" y="0"/>
                  </a:lnTo>
                  <a:close/>
                </a:path>
              </a:pathLst>
            </a:custGeom>
            <a:solidFill>
              <a:srgbClr val="7255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4" name="object 844"/>
            <p:cNvSpPr/>
            <p:nvPr/>
          </p:nvSpPr>
          <p:spPr>
            <a:xfrm>
              <a:off x="2900679" y="2336800"/>
              <a:ext cx="556260" cy="228600"/>
            </a:xfrm>
            <a:custGeom>
              <a:avLst/>
              <a:gdLst/>
              <a:ahLst/>
              <a:cxnLst/>
              <a:rect l="l" t="t" r="r" b="b"/>
              <a:pathLst>
                <a:path w="556260" h="228600">
                  <a:moveTo>
                    <a:pt x="278130" y="0"/>
                  </a:moveTo>
                  <a:lnTo>
                    <a:pt x="204611" y="1011"/>
                  </a:lnTo>
                  <a:lnTo>
                    <a:pt x="138288" y="3857"/>
                  </a:lnTo>
                  <a:lnTo>
                    <a:pt x="81914" y="8254"/>
                  </a:lnTo>
                  <a:lnTo>
                    <a:pt x="38241" y="13922"/>
                  </a:lnTo>
                  <a:lnTo>
                    <a:pt x="0" y="27939"/>
                  </a:lnTo>
                  <a:lnTo>
                    <a:pt x="0" y="199389"/>
                  </a:lnTo>
                  <a:lnTo>
                    <a:pt x="38241" y="213736"/>
                  </a:lnTo>
                  <a:lnTo>
                    <a:pt x="81915" y="219709"/>
                  </a:lnTo>
                  <a:lnTo>
                    <a:pt x="138288" y="224413"/>
                  </a:lnTo>
                  <a:lnTo>
                    <a:pt x="204611" y="227494"/>
                  </a:lnTo>
                  <a:lnTo>
                    <a:pt x="278130" y="228600"/>
                  </a:lnTo>
                  <a:lnTo>
                    <a:pt x="351648" y="227494"/>
                  </a:lnTo>
                  <a:lnTo>
                    <a:pt x="417971" y="224413"/>
                  </a:lnTo>
                  <a:lnTo>
                    <a:pt x="474344" y="219710"/>
                  </a:lnTo>
                  <a:lnTo>
                    <a:pt x="518018" y="213736"/>
                  </a:lnTo>
                  <a:lnTo>
                    <a:pt x="556259" y="199389"/>
                  </a:lnTo>
                  <a:lnTo>
                    <a:pt x="556259" y="27939"/>
                  </a:lnTo>
                  <a:lnTo>
                    <a:pt x="518018" y="13922"/>
                  </a:lnTo>
                  <a:lnTo>
                    <a:pt x="474344" y="8255"/>
                  </a:lnTo>
                  <a:lnTo>
                    <a:pt x="417971" y="3857"/>
                  </a:lnTo>
                  <a:lnTo>
                    <a:pt x="351648" y="1011"/>
                  </a:lnTo>
                  <a:lnTo>
                    <a:pt x="278130" y="0"/>
                  </a:lnTo>
                  <a:close/>
                </a:path>
                <a:path w="556260" h="228600">
                  <a:moveTo>
                    <a:pt x="0" y="0"/>
                  </a:moveTo>
                  <a:lnTo>
                    <a:pt x="0" y="0"/>
                  </a:lnTo>
                </a:path>
                <a:path w="556260" h="228600">
                  <a:moveTo>
                    <a:pt x="556259" y="228600"/>
                  </a:moveTo>
                  <a:lnTo>
                    <a:pt x="556259" y="2286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5" name="object 845"/>
            <p:cNvSpPr/>
            <p:nvPr/>
          </p:nvSpPr>
          <p:spPr>
            <a:xfrm>
              <a:off x="3070860" y="2336800"/>
              <a:ext cx="214629" cy="2540"/>
            </a:xfrm>
            <a:custGeom>
              <a:avLst/>
              <a:gdLst/>
              <a:ahLst/>
              <a:cxnLst/>
              <a:rect l="l" t="t" r="r" b="b"/>
              <a:pathLst>
                <a:path w="214629" h="2539">
                  <a:moveTo>
                    <a:pt x="106679" y="0"/>
                  </a:moveTo>
                  <a:lnTo>
                    <a:pt x="0" y="2539"/>
                  </a:lnTo>
                  <a:lnTo>
                    <a:pt x="214629" y="2539"/>
                  </a:lnTo>
                  <a:lnTo>
                    <a:pt x="106679" y="0"/>
                  </a:lnTo>
                  <a:close/>
                </a:path>
              </a:pathLst>
            </a:custGeom>
            <a:solidFill>
              <a:srgbClr val="A68C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6" name="object 846"/>
            <p:cNvSpPr/>
            <p:nvPr/>
          </p:nvSpPr>
          <p:spPr>
            <a:xfrm>
              <a:off x="3017520" y="2339339"/>
              <a:ext cx="321310" cy="3810"/>
            </a:xfrm>
            <a:custGeom>
              <a:avLst/>
              <a:gdLst/>
              <a:ahLst/>
              <a:cxnLst/>
              <a:rect l="l" t="t" r="r" b="b"/>
              <a:pathLst>
                <a:path w="321310" h="3810">
                  <a:moveTo>
                    <a:pt x="267970" y="0"/>
                  </a:moveTo>
                  <a:lnTo>
                    <a:pt x="53340" y="0"/>
                  </a:lnTo>
                  <a:lnTo>
                    <a:pt x="0" y="3810"/>
                  </a:lnTo>
                  <a:lnTo>
                    <a:pt x="321310" y="3810"/>
                  </a:lnTo>
                  <a:lnTo>
                    <a:pt x="267970" y="0"/>
                  </a:lnTo>
                  <a:close/>
                </a:path>
              </a:pathLst>
            </a:custGeom>
            <a:solidFill>
              <a:srgbClr val="AF94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7" name="object 847"/>
            <p:cNvSpPr/>
            <p:nvPr/>
          </p:nvSpPr>
          <p:spPr>
            <a:xfrm>
              <a:off x="2981960" y="2343150"/>
              <a:ext cx="392430" cy="2540"/>
            </a:xfrm>
            <a:custGeom>
              <a:avLst/>
              <a:gdLst/>
              <a:ahLst/>
              <a:cxnLst/>
              <a:rect l="l" t="t" r="r" b="b"/>
              <a:pathLst>
                <a:path w="392429" h="2539">
                  <a:moveTo>
                    <a:pt x="356870" y="0"/>
                  </a:moveTo>
                  <a:lnTo>
                    <a:pt x="35559" y="0"/>
                  </a:lnTo>
                  <a:lnTo>
                    <a:pt x="0" y="2539"/>
                  </a:lnTo>
                  <a:lnTo>
                    <a:pt x="392429" y="2539"/>
                  </a:lnTo>
                  <a:lnTo>
                    <a:pt x="356870" y="0"/>
                  </a:lnTo>
                  <a:close/>
                </a:path>
              </a:pathLst>
            </a:custGeom>
            <a:solidFill>
              <a:srgbClr val="B89C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8" name="object 848"/>
            <p:cNvSpPr/>
            <p:nvPr/>
          </p:nvSpPr>
          <p:spPr>
            <a:xfrm>
              <a:off x="2947670" y="2345689"/>
              <a:ext cx="461009" cy="3810"/>
            </a:xfrm>
            <a:custGeom>
              <a:avLst/>
              <a:gdLst/>
              <a:ahLst/>
              <a:cxnLst/>
              <a:rect l="l" t="t" r="r" b="b"/>
              <a:pathLst>
                <a:path w="461010" h="3810">
                  <a:moveTo>
                    <a:pt x="426719" y="0"/>
                  </a:moveTo>
                  <a:lnTo>
                    <a:pt x="34290" y="0"/>
                  </a:lnTo>
                  <a:lnTo>
                    <a:pt x="0" y="3810"/>
                  </a:lnTo>
                  <a:lnTo>
                    <a:pt x="461009" y="3810"/>
                  </a:lnTo>
                  <a:lnTo>
                    <a:pt x="426719" y="0"/>
                  </a:lnTo>
                  <a:close/>
                </a:path>
              </a:pathLst>
            </a:custGeom>
            <a:solidFill>
              <a:srgbClr val="C1A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9" name="object 849"/>
            <p:cNvSpPr/>
            <p:nvPr/>
          </p:nvSpPr>
          <p:spPr>
            <a:xfrm>
              <a:off x="2927667" y="2349500"/>
              <a:ext cx="500380" cy="3810"/>
            </a:xfrm>
            <a:custGeom>
              <a:avLst/>
              <a:gdLst/>
              <a:ahLst/>
              <a:cxnLst/>
              <a:rect l="l" t="t" r="r" b="b"/>
              <a:pathLst>
                <a:path w="500379" h="3810">
                  <a:moveTo>
                    <a:pt x="481012" y="0"/>
                  </a:moveTo>
                  <a:lnTo>
                    <a:pt x="20002" y="0"/>
                  </a:lnTo>
                  <a:lnTo>
                    <a:pt x="0" y="3810"/>
                  </a:lnTo>
                  <a:lnTo>
                    <a:pt x="500062" y="3810"/>
                  </a:lnTo>
                  <a:lnTo>
                    <a:pt x="481012" y="0"/>
                  </a:lnTo>
                  <a:close/>
                </a:path>
              </a:pathLst>
            </a:custGeom>
            <a:solidFill>
              <a:srgbClr val="CCAD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0" name="object 850"/>
            <p:cNvSpPr/>
            <p:nvPr/>
          </p:nvSpPr>
          <p:spPr>
            <a:xfrm>
              <a:off x="2918777" y="2354580"/>
              <a:ext cx="518159" cy="1270"/>
            </a:xfrm>
            <a:custGeom>
              <a:avLst/>
              <a:gdLst/>
              <a:ahLst/>
              <a:cxnLst/>
              <a:rect l="l" t="t" r="r" b="b"/>
              <a:pathLst>
                <a:path w="518160" h="1269">
                  <a:moveTo>
                    <a:pt x="0" y="1270"/>
                  </a:moveTo>
                  <a:lnTo>
                    <a:pt x="517842" y="1270"/>
                  </a:lnTo>
                  <a:lnTo>
                    <a:pt x="517842" y="0"/>
                  </a:lnTo>
                  <a:lnTo>
                    <a:pt x="0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D4B6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1" name="object 851"/>
            <p:cNvSpPr/>
            <p:nvPr/>
          </p:nvSpPr>
          <p:spPr>
            <a:xfrm>
              <a:off x="2899410" y="236346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29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CF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2" name="object 852"/>
            <p:cNvSpPr/>
            <p:nvPr/>
          </p:nvSpPr>
          <p:spPr>
            <a:xfrm>
              <a:off x="2899410" y="23660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29" h="3810">
                  <a:moveTo>
                    <a:pt x="55753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2527" y="2540"/>
                  </a:lnTo>
                  <a:lnTo>
                    <a:pt x="2527" y="3810"/>
                  </a:lnTo>
                  <a:lnTo>
                    <a:pt x="555625" y="3810"/>
                  </a:lnTo>
                  <a:lnTo>
                    <a:pt x="555625" y="2540"/>
                  </a:lnTo>
                  <a:lnTo>
                    <a:pt x="556260" y="2540"/>
                  </a:lnTo>
                  <a:lnTo>
                    <a:pt x="556260" y="1270"/>
                  </a:lnTo>
                  <a:lnTo>
                    <a:pt x="557530" y="127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F5D4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3" name="object 853"/>
            <p:cNvSpPr/>
            <p:nvPr/>
          </p:nvSpPr>
          <p:spPr>
            <a:xfrm>
              <a:off x="2970529" y="2383789"/>
              <a:ext cx="415290" cy="3810"/>
            </a:xfrm>
            <a:custGeom>
              <a:avLst/>
              <a:gdLst/>
              <a:ahLst/>
              <a:cxnLst/>
              <a:rect l="l" t="t" r="r" b="b"/>
              <a:pathLst>
                <a:path w="415289" h="3810">
                  <a:moveTo>
                    <a:pt x="415290" y="0"/>
                  </a:moveTo>
                  <a:lnTo>
                    <a:pt x="0" y="0"/>
                  </a:lnTo>
                  <a:lnTo>
                    <a:pt x="11430" y="1270"/>
                  </a:lnTo>
                  <a:lnTo>
                    <a:pt x="41063" y="3810"/>
                  </a:lnTo>
                  <a:lnTo>
                    <a:pt x="374226" y="3810"/>
                  </a:lnTo>
                  <a:lnTo>
                    <a:pt x="403860" y="1270"/>
                  </a:lnTo>
                  <a:lnTo>
                    <a:pt x="415290" y="0"/>
                  </a:lnTo>
                  <a:close/>
                </a:path>
              </a:pathLst>
            </a:custGeom>
            <a:solidFill>
              <a:srgbClr val="C7AA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4" name="object 854"/>
            <p:cNvSpPr/>
            <p:nvPr/>
          </p:nvSpPr>
          <p:spPr>
            <a:xfrm>
              <a:off x="3011593" y="2387600"/>
              <a:ext cx="333375" cy="3810"/>
            </a:xfrm>
            <a:custGeom>
              <a:avLst/>
              <a:gdLst/>
              <a:ahLst/>
              <a:cxnLst/>
              <a:rect l="l" t="t" r="r" b="b"/>
              <a:pathLst>
                <a:path w="333375" h="3810">
                  <a:moveTo>
                    <a:pt x="333163" y="0"/>
                  </a:moveTo>
                  <a:lnTo>
                    <a:pt x="0" y="0"/>
                  </a:lnTo>
                  <a:lnTo>
                    <a:pt x="44450" y="3810"/>
                  </a:lnTo>
                  <a:lnTo>
                    <a:pt x="288713" y="3810"/>
                  </a:lnTo>
                  <a:lnTo>
                    <a:pt x="333163" y="0"/>
                  </a:lnTo>
                  <a:close/>
                </a:path>
              </a:pathLst>
            </a:custGeom>
            <a:solidFill>
              <a:srgbClr val="BEA2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5" name="object 855"/>
            <p:cNvSpPr/>
            <p:nvPr/>
          </p:nvSpPr>
          <p:spPr>
            <a:xfrm>
              <a:off x="3063443" y="2391409"/>
              <a:ext cx="229870" cy="2540"/>
            </a:xfrm>
            <a:custGeom>
              <a:avLst/>
              <a:gdLst/>
              <a:ahLst/>
              <a:cxnLst/>
              <a:rect l="l" t="t" r="r" b="b"/>
              <a:pathLst>
                <a:path w="229870" h="2539">
                  <a:moveTo>
                    <a:pt x="22945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0756" y="1270"/>
                  </a:lnTo>
                  <a:lnTo>
                    <a:pt x="60756" y="2540"/>
                  </a:lnTo>
                  <a:lnTo>
                    <a:pt x="168071" y="2540"/>
                  </a:lnTo>
                  <a:lnTo>
                    <a:pt x="168071" y="1270"/>
                  </a:lnTo>
                  <a:lnTo>
                    <a:pt x="229450" y="1270"/>
                  </a:lnTo>
                  <a:lnTo>
                    <a:pt x="229450" y="0"/>
                  </a:lnTo>
                  <a:close/>
                </a:path>
              </a:pathLst>
            </a:custGeom>
            <a:solidFill>
              <a:srgbClr val="B499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6" name="object 856"/>
            <p:cNvSpPr/>
            <p:nvPr/>
          </p:nvSpPr>
          <p:spPr>
            <a:xfrm>
              <a:off x="2900679" y="2336800"/>
              <a:ext cx="556260" cy="228600"/>
            </a:xfrm>
            <a:custGeom>
              <a:avLst/>
              <a:gdLst/>
              <a:ahLst/>
              <a:cxnLst/>
              <a:rect l="l" t="t" r="r" b="b"/>
              <a:pathLst>
                <a:path w="556260" h="228600">
                  <a:moveTo>
                    <a:pt x="278130" y="0"/>
                  </a:moveTo>
                  <a:lnTo>
                    <a:pt x="204611" y="1011"/>
                  </a:lnTo>
                  <a:lnTo>
                    <a:pt x="138288" y="3857"/>
                  </a:lnTo>
                  <a:lnTo>
                    <a:pt x="81914" y="8254"/>
                  </a:lnTo>
                  <a:lnTo>
                    <a:pt x="38241" y="13922"/>
                  </a:lnTo>
                  <a:lnTo>
                    <a:pt x="0" y="27939"/>
                  </a:lnTo>
                  <a:lnTo>
                    <a:pt x="10018" y="35395"/>
                  </a:lnTo>
                  <a:lnTo>
                    <a:pt x="81915" y="48259"/>
                  </a:lnTo>
                  <a:lnTo>
                    <a:pt x="138288" y="52963"/>
                  </a:lnTo>
                  <a:lnTo>
                    <a:pt x="204611" y="56044"/>
                  </a:lnTo>
                  <a:lnTo>
                    <a:pt x="278130" y="57150"/>
                  </a:lnTo>
                  <a:lnTo>
                    <a:pt x="351648" y="56044"/>
                  </a:lnTo>
                  <a:lnTo>
                    <a:pt x="417971" y="52963"/>
                  </a:lnTo>
                  <a:lnTo>
                    <a:pt x="474344" y="48260"/>
                  </a:lnTo>
                  <a:lnTo>
                    <a:pt x="518018" y="42286"/>
                  </a:lnTo>
                  <a:lnTo>
                    <a:pt x="556259" y="27939"/>
                  </a:lnTo>
                  <a:lnTo>
                    <a:pt x="546241" y="20578"/>
                  </a:lnTo>
                  <a:lnTo>
                    <a:pt x="474344" y="8255"/>
                  </a:lnTo>
                  <a:lnTo>
                    <a:pt x="417971" y="3857"/>
                  </a:lnTo>
                  <a:lnTo>
                    <a:pt x="351648" y="1011"/>
                  </a:lnTo>
                  <a:lnTo>
                    <a:pt x="278130" y="0"/>
                  </a:lnTo>
                  <a:close/>
                </a:path>
                <a:path w="556260" h="228600">
                  <a:moveTo>
                    <a:pt x="0" y="0"/>
                  </a:moveTo>
                  <a:lnTo>
                    <a:pt x="0" y="0"/>
                  </a:lnTo>
                </a:path>
                <a:path w="556260" h="228600">
                  <a:moveTo>
                    <a:pt x="556259" y="228600"/>
                  </a:moveTo>
                  <a:lnTo>
                    <a:pt x="556259" y="2286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7" name="object 857"/>
            <p:cNvSpPr/>
            <p:nvPr/>
          </p:nvSpPr>
          <p:spPr>
            <a:xfrm>
              <a:off x="2552700" y="1635759"/>
              <a:ext cx="213360" cy="1270"/>
            </a:xfrm>
            <a:custGeom>
              <a:avLst/>
              <a:gdLst/>
              <a:ahLst/>
              <a:cxnLst/>
              <a:rect l="l" t="t" r="r" b="b"/>
              <a:pathLst>
                <a:path w="213360" h="1269">
                  <a:moveTo>
                    <a:pt x="106680" y="0"/>
                  </a:moveTo>
                  <a:lnTo>
                    <a:pt x="0" y="1269"/>
                  </a:lnTo>
                  <a:lnTo>
                    <a:pt x="213360" y="1269"/>
                  </a:lnTo>
                  <a:lnTo>
                    <a:pt x="106680" y="0"/>
                  </a:lnTo>
                  <a:close/>
                </a:path>
              </a:pathLst>
            </a:custGeom>
            <a:solidFill>
              <a:srgbClr val="6B4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8" name="object 858"/>
            <p:cNvSpPr/>
            <p:nvPr/>
          </p:nvSpPr>
          <p:spPr>
            <a:xfrm>
              <a:off x="2499360" y="1637029"/>
              <a:ext cx="320040" cy="3810"/>
            </a:xfrm>
            <a:custGeom>
              <a:avLst/>
              <a:gdLst/>
              <a:ahLst/>
              <a:cxnLst/>
              <a:rect l="l" t="t" r="r" b="b"/>
              <a:pathLst>
                <a:path w="320039" h="3810">
                  <a:moveTo>
                    <a:pt x="266700" y="0"/>
                  </a:moveTo>
                  <a:lnTo>
                    <a:pt x="53340" y="0"/>
                  </a:lnTo>
                  <a:lnTo>
                    <a:pt x="0" y="3810"/>
                  </a:lnTo>
                  <a:lnTo>
                    <a:pt x="320040" y="3810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6F5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9" name="object 859"/>
            <p:cNvSpPr/>
            <p:nvPr/>
          </p:nvSpPr>
          <p:spPr>
            <a:xfrm>
              <a:off x="2454910" y="1640839"/>
              <a:ext cx="408940" cy="3810"/>
            </a:xfrm>
            <a:custGeom>
              <a:avLst/>
              <a:gdLst/>
              <a:ahLst/>
              <a:cxnLst/>
              <a:rect l="l" t="t" r="r" b="b"/>
              <a:pathLst>
                <a:path w="408939" h="3810">
                  <a:moveTo>
                    <a:pt x="364490" y="0"/>
                  </a:moveTo>
                  <a:lnTo>
                    <a:pt x="44449" y="0"/>
                  </a:lnTo>
                  <a:lnTo>
                    <a:pt x="8890" y="2539"/>
                  </a:lnTo>
                  <a:lnTo>
                    <a:pt x="0" y="3810"/>
                  </a:lnTo>
                  <a:lnTo>
                    <a:pt x="408622" y="3810"/>
                  </a:lnTo>
                  <a:lnTo>
                    <a:pt x="400050" y="2539"/>
                  </a:lnTo>
                  <a:lnTo>
                    <a:pt x="364490" y="0"/>
                  </a:lnTo>
                  <a:close/>
                </a:path>
              </a:pathLst>
            </a:custGeom>
            <a:solidFill>
              <a:srgbClr val="7356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0" name="object 860"/>
            <p:cNvSpPr/>
            <p:nvPr/>
          </p:nvSpPr>
          <p:spPr>
            <a:xfrm>
              <a:off x="2428239" y="1644649"/>
              <a:ext cx="461009" cy="3810"/>
            </a:xfrm>
            <a:custGeom>
              <a:avLst/>
              <a:gdLst/>
              <a:ahLst/>
              <a:cxnLst/>
              <a:rect l="l" t="t" r="r" b="b"/>
              <a:pathLst>
                <a:path w="461010" h="3810">
                  <a:moveTo>
                    <a:pt x="435292" y="0"/>
                  </a:moveTo>
                  <a:lnTo>
                    <a:pt x="26669" y="0"/>
                  </a:lnTo>
                  <a:lnTo>
                    <a:pt x="0" y="3810"/>
                  </a:lnTo>
                  <a:lnTo>
                    <a:pt x="461010" y="3810"/>
                  </a:lnTo>
                  <a:lnTo>
                    <a:pt x="435292" y="0"/>
                  </a:lnTo>
                  <a:close/>
                </a:path>
              </a:pathLst>
            </a:custGeom>
            <a:solidFill>
              <a:srgbClr val="7859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1" name="object 861"/>
            <p:cNvSpPr/>
            <p:nvPr/>
          </p:nvSpPr>
          <p:spPr>
            <a:xfrm>
              <a:off x="2409189" y="1648459"/>
              <a:ext cx="500380" cy="3810"/>
            </a:xfrm>
            <a:custGeom>
              <a:avLst/>
              <a:gdLst/>
              <a:ahLst/>
              <a:cxnLst/>
              <a:rect l="l" t="t" r="r" b="b"/>
              <a:pathLst>
                <a:path w="500380" h="3810">
                  <a:moveTo>
                    <a:pt x="480060" y="0"/>
                  </a:moveTo>
                  <a:lnTo>
                    <a:pt x="19050" y="0"/>
                  </a:lnTo>
                  <a:lnTo>
                    <a:pt x="0" y="3810"/>
                  </a:lnTo>
                  <a:lnTo>
                    <a:pt x="500062" y="3810"/>
                  </a:lnTo>
                  <a:lnTo>
                    <a:pt x="480060" y="0"/>
                  </a:lnTo>
                  <a:close/>
                </a:path>
              </a:pathLst>
            </a:custGeom>
            <a:solidFill>
              <a:srgbClr val="7C5D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2" name="object 862"/>
            <p:cNvSpPr/>
            <p:nvPr/>
          </p:nvSpPr>
          <p:spPr>
            <a:xfrm>
              <a:off x="2400287" y="1652269"/>
              <a:ext cx="518159" cy="2540"/>
            </a:xfrm>
            <a:custGeom>
              <a:avLst/>
              <a:gdLst/>
              <a:ahLst/>
              <a:cxnLst/>
              <a:rect l="l" t="t" r="r" b="b"/>
              <a:pathLst>
                <a:path w="518160" h="2539">
                  <a:moveTo>
                    <a:pt x="517855" y="1270"/>
                  </a:moveTo>
                  <a:lnTo>
                    <a:pt x="512292" y="1270"/>
                  </a:lnTo>
                  <a:lnTo>
                    <a:pt x="512292" y="0"/>
                  </a:lnTo>
                  <a:lnTo>
                    <a:pt x="5727" y="0"/>
                  </a:lnTo>
                  <a:lnTo>
                    <a:pt x="5727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517855" y="2540"/>
                  </a:lnTo>
                  <a:lnTo>
                    <a:pt x="517855" y="1270"/>
                  </a:lnTo>
                  <a:close/>
                </a:path>
              </a:pathLst>
            </a:custGeom>
            <a:solidFill>
              <a:srgbClr val="8060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3" name="object 863"/>
            <p:cNvSpPr/>
            <p:nvPr/>
          </p:nvSpPr>
          <p:spPr>
            <a:xfrm>
              <a:off x="2390140" y="1654809"/>
              <a:ext cx="539115" cy="3810"/>
            </a:xfrm>
            <a:custGeom>
              <a:avLst/>
              <a:gdLst/>
              <a:ahLst/>
              <a:cxnLst/>
              <a:rect l="l" t="t" r="r" b="b"/>
              <a:pathLst>
                <a:path w="539114" h="3810">
                  <a:moveTo>
                    <a:pt x="539102" y="1270"/>
                  </a:moveTo>
                  <a:lnTo>
                    <a:pt x="532434" y="1270"/>
                  </a:lnTo>
                  <a:lnTo>
                    <a:pt x="532434" y="0"/>
                  </a:lnTo>
                  <a:lnTo>
                    <a:pt x="5080" y="0"/>
                  </a:lnTo>
                  <a:lnTo>
                    <a:pt x="5080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539102" y="3810"/>
                  </a:lnTo>
                  <a:lnTo>
                    <a:pt x="539102" y="1270"/>
                  </a:lnTo>
                  <a:close/>
                </a:path>
              </a:pathLst>
            </a:custGeom>
            <a:solidFill>
              <a:srgbClr val="8564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4" name="object 864"/>
            <p:cNvSpPr/>
            <p:nvPr/>
          </p:nvSpPr>
          <p:spPr>
            <a:xfrm>
              <a:off x="2381250" y="165861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552450" y="0"/>
                  </a:moveTo>
                  <a:lnTo>
                    <a:pt x="6350" y="0"/>
                  </a:lnTo>
                  <a:lnTo>
                    <a:pt x="2539" y="1269"/>
                  </a:lnTo>
                  <a:lnTo>
                    <a:pt x="0" y="2539"/>
                  </a:lnTo>
                  <a:lnTo>
                    <a:pt x="0" y="3809"/>
                  </a:lnTo>
                  <a:lnTo>
                    <a:pt x="556260" y="3809"/>
                  </a:lnTo>
                  <a:lnTo>
                    <a:pt x="556260" y="2539"/>
                  </a:lnTo>
                  <a:lnTo>
                    <a:pt x="554989" y="2539"/>
                  </a:lnTo>
                  <a:lnTo>
                    <a:pt x="552450" y="0"/>
                  </a:lnTo>
                  <a:close/>
                </a:path>
              </a:pathLst>
            </a:custGeom>
            <a:solidFill>
              <a:srgbClr val="896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5" name="object 865"/>
            <p:cNvSpPr/>
            <p:nvPr/>
          </p:nvSpPr>
          <p:spPr>
            <a:xfrm>
              <a:off x="2379980" y="166242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635" y="0"/>
                  </a:lnTo>
                  <a:lnTo>
                    <a:pt x="635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557530" y="3810"/>
                  </a:lnTo>
                  <a:lnTo>
                    <a:pt x="557530" y="127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8E6B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6" name="object 866"/>
            <p:cNvSpPr/>
            <p:nvPr/>
          </p:nvSpPr>
          <p:spPr>
            <a:xfrm>
              <a:off x="2379979" y="166623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6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7" name="object 867"/>
            <p:cNvSpPr/>
            <p:nvPr/>
          </p:nvSpPr>
          <p:spPr>
            <a:xfrm>
              <a:off x="2379979" y="166877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72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8" name="object 868"/>
            <p:cNvSpPr/>
            <p:nvPr/>
          </p:nvSpPr>
          <p:spPr>
            <a:xfrm>
              <a:off x="2379979" y="16725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6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9" name="object 869"/>
            <p:cNvSpPr/>
            <p:nvPr/>
          </p:nvSpPr>
          <p:spPr>
            <a:xfrm>
              <a:off x="2379979" y="167639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79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0" name="object 870"/>
            <p:cNvSpPr/>
            <p:nvPr/>
          </p:nvSpPr>
          <p:spPr>
            <a:xfrm>
              <a:off x="2379979" y="16802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7D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1" name="object 871"/>
            <p:cNvSpPr/>
            <p:nvPr/>
          </p:nvSpPr>
          <p:spPr>
            <a:xfrm>
              <a:off x="2379979" y="168401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80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2" name="object 872"/>
            <p:cNvSpPr/>
            <p:nvPr/>
          </p:nvSpPr>
          <p:spPr>
            <a:xfrm>
              <a:off x="2379979" y="16865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8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3" name="object 873"/>
            <p:cNvSpPr/>
            <p:nvPr/>
          </p:nvSpPr>
          <p:spPr>
            <a:xfrm>
              <a:off x="2379979" y="16903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4" name="object 874"/>
            <p:cNvSpPr/>
            <p:nvPr/>
          </p:nvSpPr>
          <p:spPr>
            <a:xfrm>
              <a:off x="2379979" y="169417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8B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5" name="object 875"/>
            <p:cNvSpPr/>
            <p:nvPr/>
          </p:nvSpPr>
          <p:spPr>
            <a:xfrm>
              <a:off x="2379979" y="16979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6" name="object 876"/>
            <p:cNvSpPr/>
            <p:nvPr/>
          </p:nvSpPr>
          <p:spPr>
            <a:xfrm>
              <a:off x="2379979" y="170179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92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7" name="object 877"/>
            <p:cNvSpPr/>
            <p:nvPr/>
          </p:nvSpPr>
          <p:spPr>
            <a:xfrm>
              <a:off x="2379979" y="17043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96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8" name="object 878"/>
            <p:cNvSpPr/>
            <p:nvPr/>
          </p:nvSpPr>
          <p:spPr>
            <a:xfrm>
              <a:off x="2379979" y="170814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99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9" name="object 879"/>
            <p:cNvSpPr/>
            <p:nvPr/>
          </p:nvSpPr>
          <p:spPr>
            <a:xfrm>
              <a:off x="2379979" y="17119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9D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0" name="object 880"/>
            <p:cNvSpPr/>
            <p:nvPr/>
          </p:nvSpPr>
          <p:spPr>
            <a:xfrm>
              <a:off x="2379979" y="17157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0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1" name="object 881"/>
            <p:cNvSpPr/>
            <p:nvPr/>
          </p:nvSpPr>
          <p:spPr>
            <a:xfrm>
              <a:off x="2379979" y="171957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40"/>
                  </a:lnTo>
                  <a:lnTo>
                    <a:pt x="0" y="2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A4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2" name="object 882"/>
            <p:cNvSpPr/>
            <p:nvPr/>
          </p:nvSpPr>
          <p:spPr>
            <a:xfrm>
              <a:off x="2379979" y="17221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A7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3" name="object 883"/>
            <p:cNvSpPr/>
            <p:nvPr/>
          </p:nvSpPr>
          <p:spPr>
            <a:xfrm>
              <a:off x="2379979" y="172592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AB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4" name="object 884"/>
            <p:cNvSpPr/>
            <p:nvPr/>
          </p:nvSpPr>
          <p:spPr>
            <a:xfrm>
              <a:off x="2379979" y="17297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AE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5" name="object 885"/>
            <p:cNvSpPr/>
            <p:nvPr/>
          </p:nvSpPr>
          <p:spPr>
            <a:xfrm>
              <a:off x="2379979" y="173354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B2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6" name="object 886"/>
            <p:cNvSpPr/>
            <p:nvPr/>
          </p:nvSpPr>
          <p:spPr>
            <a:xfrm>
              <a:off x="2379979" y="17360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B6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7" name="object 887"/>
            <p:cNvSpPr/>
            <p:nvPr/>
          </p:nvSpPr>
          <p:spPr>
            <a:xfrm>
              <a:off x="2379979" y="173989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B9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8" name="object 888"/>
            <p:cNvSpPr/>
            <p:nvPr/>
          </p:nvSpPr>
          <p:spPr>
            <a:xfrm>
              <a:off x="2379979" y="17437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BD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9" name="object 889"/>
            <p:cNvSpPr/>
            <p:nvPr/>
          </p:nvSpPr>
          <p:spPr>
            <a:xfrm>
              <a:off x="2379979" y="17475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C0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0" name="object 890"/>
            <p:cNvSpPr/>
            <p:nvPr/>
          </p:nvSpPr>
          <p:spPr>
            <a:xfrm>
              <a:off x="2379979" y="175132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C3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1" name="object 891"/>
            <p:cNvSpPr/>
            <p:nvPr/>
          </p:nvSpPr>
          <p:spPr>
            <a:xfrm>
              <a:off x="2379979" y="175513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BF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2" name="object 892"/>
            <p:cNvSpPr/>
            <p:nvPr/>
          </p:nvSpPr>
          <p:spPr>
            <a:xfrm>
              <a:off x="2379979" y="175767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BC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3" name="object 893"/>
            <p:cNvSpPr/>
            <p:nvPr/>
          </p:nvSpPr>
          <p:spPr>
            <a:xfrm>
              <a:off x="2379979" y="17614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B8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4" name="object 894"/>
            <p:cNvSpPr/>
            <p:nvPr/>
          </p:nvSpPr>
          <p:spPr>
            <a:xfrm>
              <a:off x="2379979" y="176529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B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5" name="object 895"/>
            <p:cNvSpPr/>
            <p:nvPr/>
          </p:nvSpPr>
          <p:spPr>
            <a:xfrm>
              <a:off x="2379979" y="176910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B1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6" name="object 896"/>
            <p:cNvSpPr/>
            <p:nvPr/>
          </p:nvSpPr>
          <p:spPr>
            <a:xfrm>
              <a:off x="2379979" y="177164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AE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7" name="object 897"/>
            <p:cNvSpPr/>
            <p:nvPr/>
          </p:nvSpPr>
          <p:spPr>
            <a:xfrm>
              <a:off x="2379979" y="17754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AA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8" name="object 898"/>
            <p:cNvSpPr/>
            <p:nvPr/>
          </p:nvSpPr>
          <p:spPr>
            <a:xfrm>
              <a:off x="2379979" y="17792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7A7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9" name="object 899"/>
            <p:cNvSpPr/>
            <p:nvPr/>
          </p:nvSpPr>
          <p:spPr>
            <a:xfrm>
              <a:off x="2379979" y="178307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A3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0" name="object 900"/>
            <p:cNvSpPr/>
            <p:nvPr/>
          </p:nvSpPr>
          <p:spPr>
            <a:xfrm>
              <a:off x="2379979" y="178688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9F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1" name="object 901"/>
            <p:cNvSpPr/>
            <p:nvPr/>
          </p:nvSpPr>
          <p:spPr>
            <a:xfrm>
              <a:off x="2379979" y="178942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9C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2" name="object 902"/>
            <p:cNvSpPr/>
            <p:nvPr/>
          </p:nvSpPr>
          <p:spPr>
            <a:xfrm>
              <a:off x="2379979" y="17932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99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3" name="object 903"/>
            <p:cNvSpPr/>
            <p:nvPr/>
          </p:nvSpPr>
          <p:spPr>
            <a:xfrm>
              <a:off x="2379979" y="179704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95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4" name="object 904"/>
            <p:cNvSpPr/>
            <p:nvPr/>
          </p:nvSpPr>
          <p:spPr>
            <a:xfrm>
              <a:off x="2379979" y="18008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9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5" name="object 905"/>
            <p:cNvSpPr/>
            <p:nvPr/>
          </p:nvSpPr>
          <p:spPr>
            <a:xfrm>
              <a:off x="2379979" y="18046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6" name="object 906"/>
            <p:cNvSpPr/>
            <p:nvPr/>
          </p:nvSpPr>
          <p:spPr>
            <a:xfrm>
              <a:off x="2379979" y="180847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40"/>
                  </a:lnTo>
                  <a:lnTo>
                    <a:pt x="0" y="2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8A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7" name="object 907"/>
            <p:cNvSpPr/>
            <p:nvPr/>
          </p:nvSpPr>
          <p:spPr>
            <a:xfrm>
              <a:off x="2379979" y="18110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8" name="object 908"/>
            <p:cNvSpPr/>
            <p:nvPr/>
          </p:nvSpPr>
          <p:spPr>
            <a:xfrm>
              <a:off x="2379979" y="181482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8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9" name="object 909"/>
            <p:cNvSpPr/>
            <p:nvPr/>
          </p:nvSpPr>
          <p:spPr>
            <a:xfrm>
              <a:off x="2379979" y="18186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7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0" name="object 910"/>
            <p:cNvSpPr/>
            <p:nvPr/>
          </p:nvSpPr>
          <p:spPr>
            <a:xfrm>
              <a:off x="2379979" y="1822450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7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1" name="object 911"/>
            <p:cNvSpPr/>
            <p:nvPr/>
          </p:nvSpPr>
          <p:spPr>
            <a:xfrm>
              <a:off x="2379979" y="18249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7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2" name="object 912"/>
            <p:cNvSpPr/>
            <p:nvPr/>
          </p:nvSpPr>
          <p:spPr>
            <a:xfrm>
              <a:off x="2379979" y="18288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A75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3" name="object 913"/>
            <p:cNvSpPr/>
            <p:nvPr/>
          </p:nvSpPr>
          <p:spPr>
            <a:xfrm>
              <a:off x="2379979" y="18326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71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4" name="object 914"/>
            <p:cNvSpPr/>
            <p:nvPr/>
          </p:nvSpPr>
          <p:spPr>
            <a:xfrm>
              <a:off x="2381250" y="183641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55626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57" y="2540"/>
                  </a:lnTo>
                  <a:lnTo>
                    <a:pt x="1257" y="3810"/>
                  </a:lnTo>
                  <a:lnTo>
                    <a:pt x="554355" y="3810"/>
                  </a:lnTo>
                  <a:lnTo>
                    <a:pt x="554355" y="2540"/>
                  </a:lnTo>
                  <a:lnTo>
                    <a:pt x="555625" y="2540"/>
                  </a:lnTo>
                  <a:lnTo>
                    <a:pt x="555625" y="1270"/>
                  </a:lnTo>
                  <a:lnTo>
                    <a:pt x="556260" y="1270"/>
                  </a:lnTo>
                  <a:lnTo>
                    <a:pt x="556260" y="0"/>
                  </a:lnTo>
                  <a:close/>
                </a:path>
              </a:pathLst>
            </a:custGeom>
            <a:solidFill>
              <a:srgbClr val="916E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5" name="object 915"/>
            <p:cNvSpPr/>
            <p:nvPr/>
          </p:nvSpPr>
          <p:spPr>
            <a:xfrm>
              <a:off x="2383789" y="1840229"/>
              <a:ext cx="551180" cy="2540"/>
            </a:xfrm>
            <a:custGeom>
              <a:avLst/>
              <a:gdLst/>
              <a:ahLst/>
              <a:cxnLst/>
              <a:rect l="l" t="t" r="r" b="b"/>
              <a:pathLst>
                <a:path w="551180" h="2539">
                  <a:moveTo>
                    <a:pt x="551180" y="0"/>
                  </a:moveTo>
                  <a:lnTo>
                    <a:pt x="0" y="0"/>
                  </a:lnTo>
                  <a:lnTo>
                    <a:pt x="3810" y="1270"/>
                  </a:lnTo>
                  <a:lnTo>
                    <a:pt x="6350" y="2540"/>
                  </a:lnTo>
                  <a:lnTo>
                    <a:pt x="545464" y="2540"/>
                  </a:lnTo>
                  <a:lnTo>
                    <a:pt x="549910" y="1270"/>
                  </a:lnTo>
                  <a:lnTo>
                    <a:pt x="551180" y="0"/>
                  </a:lnTo>
                  <a:close/>
                </a:path>
              </a:pathLst>
            </a:custGeom>
            <a:solidFill>
              <a:srgbClr val="8C6A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6" name="object 916"/>
            <p:cNvSpPr/>
            <p:nvPr/>
          </p:nvSpPr>
          <p:spPr>
            <a:xfrm>
              <a:off x="2391397" y="1842769"/>
              <a:ext cx="535940" cy="3810"/>
            </a:xfrm>
            <a:custGeom>
              <a:avLst/>
              <a:gdLst/>
              <a:ahLst/>
              <a:cxnLst/>
              <a:rect l="l" t="t" r="r" b="b"/>
              <a:pathLst>
                <a:path w="535939" h="3810">
                  <a:moveTo>
                    <a:pt x="535635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350" y="1270"/>
                  </a:lnTo>
                  <a:lnTo>
                    <a:pt x="6350" y="3810"/>
                  </a:lnTo>
                  <a:lnTo>
                    <a:pt x="528967" y="3810"/>
                  </a:lnTo>
                  <a:lnTo>
                    <a:pt x="528967" y="1270"/>
                  </a:lnTo>
                  <a:lnTo>
                    <a:pt x="535635" y="1270"/>
                  </a:lnTo>
                  <a:lnTo>
                    <a:pt x="535635" y="0"/>
                  </a:lnTo>
                  <a:close/>
                </a:path>
              </a:pathLst>
            </a:custGeom>
            <a:solidFill>
              <a:srgbClr val="8867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7" name="object 917"/>
            <p:cNvSpPr/>
            <p:nvPr/>
          </p:nvSpPr>
          <p:spPr>
            <a:xfrm>
              <a:off x="2402839" y="1846579"/>
              <a:ext cx="513080" cy="3810"/>
            </a:xfrm>
            <a:custGeom>
              <a:avLst/>
              <a:gdLst/>
              <a:ahLst/>
              <a:cxnLst/>
              <a:rect l="l" t="t" r="r" b="b"/>
              <a:pathLst>
                <a:path w="513080" h="3810">
                  <a:moveTo>
                    <a:pt x="513080" y="0"/>
                  </a:moveTo>
                  <a:lnTo>
                    <a:pt x="0" y="0"/>
                  </a:lnTo>
                  <a:lnTo>
                    <a:pt x="19049" y="3810"/>
                  </a:lnTo>
                  <a:lnTo>
                    <a:pt x="493077" y="3810"/>
                  </a:lnTo>
                  <a:lnTo>
                    <a:pt x="513080" y="0"/>
                  </a:lnTo>
                  <a:close/>
                </a:path>
              </a:pathLst>
            </a:custGeom>
            <a:solidFill>
              <a:srgbClr val="8463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8" name="object 918"/>
            <p:cNvSpPr/>
            <p:nvPr/>
          </p:nvSpPr>
          <p:spPr>
            <a:xfrm>
              <a:off x="2421889" y="1850389"/>
              <a:ext cx="474345" cy="3810"/>
            </a:xfrm>
            <a:custGeom>
              <a:avLst/>
              <a:gdLst/>
              <a:ahLst/>
              <a:cxnLst/>
              <a:rect l="l" t="t" r="r" b="b"/>
              <a:pathLst>
                <a:path w="474344" h="3810">
                  <a:moveTo>
                    <a:pt x="474027" y="0"/>
                  </a:moveTo>
                  <a:lnTo>
                    <a:pt x="0" y="0"/>
                  </a:lnTo>
                  <a:lnTo>
                    <a:pt x="6350" y="1270"/>
                  </a:lnTo>
                  <a:lnTo>
                    <a:pt x="41910" y="3810"/>
                  </a:lnTo>
                  <a:lnTo>
                    <a:pt x="433070" y="3810"/>
                  </a:lnTo>
                  <a:lnTo>
                    <a:pt x="467360" y="1270"/>
                  </a:lnTo>
                  <a:lnTo>
                    <a:pt x="474027" y="0"/>
                  </a:lnTo>
                  <a:close/>
                </a:path>
              </a:pathLst>
            </a:custGeom>
            <a:solidFill>
              <a:srgbClr val="7F5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9" name="object 919"/>
            <p:cNvSpPr/>
            <p:nvPr/>
          </p:nvSpPr>
          <p:spPr>
            <a:xfrm>
              <a:off x="2463800" y="1854200"/>
              <a:ext cx="391160" cy="3810"/>
            </a:xfrm>
            <a:custGeom>
              <a:avLst/>
              <a:gdLst/>
              <a:ahLst/>
              <a:cxnLst/>
              <a:rect l="l" t="t" r="r" b="b"/>
              <a:pathLst>
                <a:path w="391160" h="3810">
                  <a:moveTo>
                    <a:pt x="391160" y="0"/>
                  </a:moveTo>
                  <a:lnTo>
                    <a:pt x="0" y="0"/>
                  </a:lnTo>
                  <a:lnTo>
                    <a:pt x="44450" y="3810"/>
                  </a:lnTo>
                  <a:lnTo>
                    <a:pt x="346710" y="3810"/>
                  </a:lnTo>
                  <a:lnTo>
                    <a:pt x="391160" y="0"/>
                  </a:lnTo>
                  <a:close/>
                </a:path>
              </a:pathLst>
            </a:custGeom>
            <a:solidFill>
              <a:srgbClr val="7B5C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0" name="object 920"/>
            <p:cNvSpPr/>
            <p:nvPr/>
          </p:nvSpPr>
          <p:spPr>
            <a:xfrm>
              <a:off x="2508250" y="1858009"/>
              <a:ext cx="302260" cy="3810"/>
            </a:xfrm>
            <a:custGeom>
              <a:avLst/>
              <a:gdLst/>
              <a:ahLst/>
              <a:cxnLst/>
              <a:rect l="l" t="t" r="r" b="b"/>
              <a:pathLst>
                <a:path w="302260" h="3810">
                  <a:moveTo>
                    <a:pt x="302260" y="0"/>
                  </a:moveTo>
                  <a:lnTo>
                    <a:pt x="0" y="0"/>
                  </a:lnTo>
                  <a:lnTo>
                    <a:pt x="44450" y="3810"/>
                  </a:lnTo>
                  <a:lnTo>
                    <a:pt x="257810" y="3810"/>
                  </a:lnTo>
                  <a:lnTo>
                    <a:pt x="302260" y="0"/>
                  </a:lnTo>
                  <a:close/>
                </a:path>
              </a:pathLst>
            </a:custGeom>
            <a:solidFill>
              <a:srgbClr val="765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1" name="object 921"/>
            <p:cNvSpPr/>
            <p:nvPr/>
          </p:nvSpPr>
          <p:spPr>
            <a:xfrm>
              <a:off x="2552700" y="1861819"/>
              <a:ext cx="213360" cy="2540"/>
            </a:xfrm>
            <a:custGeom>
              <a:avLst/>
              <a:gdLst/>
              <a:ahLst/>
              <a:cxnLst/>
              <a:rect l="l" t="t" r="r" b="b"/>
              <a:pathLst>
                <a:path w="213360" h="2539">
                  <a:moveTo>
                    <a:pt x="213360" y="0"/>
                  </a:moveTo>
                  <a:lnTo>
                    <a:pt x="0" y="0"/>
                  </a:lnTo>
                  <a:lnTo>
                    <a:pt x="106680" y="2539"/>
                  </a:lnTo>
                  <a:lnTo>
                    <a:pt x="213360" y="0"/>
                  </a:lnTo>
                  <a:close/>
                </a:path>
              </a:pathLst>
            </a:custGeom>
            <a:solidFill>
              <a:srgbClr val="7255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2" name="object 922"/>
            <p:cNvSpPr/>
            <p:nvPr/>
          </p:nvSpPr>
          <p:spPr>
            <a:xfrm>
              <a:off x="2381250" y="1634489"/>
              <a:ext cx="557530" cy="228600"/>
            </a:xfrm>
            <a:custGeom>
              <a:avLst/>
              <a:gdLst/>
              <a:ahLst/>
              <a:cxnLst/>
              <a:rect l="l" t="t" r="r" b="b"/>
              <a:pathLst>
                <a:path w="557530" h="228600">
                  <a:moveTo>
                    <a:pt x="278130" y="0"/>
                  </a:moveTo>
                  <a:lnTo>
                    <a:pt x="204611" y="1017"/>
                  </a:lnTo>
                  <a:lnTo>
                    <a:pt x="138288" y="3904"/>
                  </a:lnTo>
                  <a:lnTo>
                    <a:pt x="81914" y="8413"/>
                  </a:lnTo>
                  <a:lnTo>
                    <a:pt x="38241" y="14299"/>
                  </a:lnTo>
                  <a:lnTo>
                    <a:pt x="0" y="29210"/>
                  </a:lnTo>
                  <a:lnTo>
                    <a:pt x="0" y="200660"/>
                  </a:lnTo>
                  <a:lnTo>
                    <a:pt x="38241" y="214677"/>
                  </a:lnTo>
                  <a:lnTo>
                    <a:pt x="81915" y="220344"/>
                  </a:lnTo>
                  <a:lnTo>
                    <a:pt x="138288" y="224742"/>
                  </a:lnTo>
                  <a:lnTo>
                    <a:pt x="204611" y="227588"/>
                  </a:lnTo>
                  <a:lnTo>
                    <a:pt x="278130" y="228600"/>
                  </a:lnTo>
                  <a:lnTo>
                    <a:pt x="351742" y="227588"/>
                  </a:lnTo>
                  <a:lnTo>
                    <a:pt x="418300" y="224742"/>
                  </a:lnTo>
                  <a:lnTo>
                    <a:pt x="474980" y="220345"/>
                  </a:lnTo>
                  <a:lnTo>
                    <a:pt x="518959" y="214677"/>
                  </a:lnTo>
                  <a:lnTo>
                    <a:pt x="557530" y="200660"/>
                  </a:lnTo>
                  <a:lnTo>
                    <a:pt x="557530" y="29210"/>
                  </a:lnTo>
                  <a:lnTo>
                    <a:pt x="518959" y="14299"/>
                  </a:lnTo>
                  <a:lnTo>
                    <a:pt x="474980" y="8413"/>
                  </a:lnTo>
                  <a:lnTo>
                    <a:pt x="418300" y="3904"/>
                  </a:lnTo>
                  <a:lnTo>
                    <a:pt x="351742" y="1017"/>
                  </a:lnTo>
                  <a:lnTo>
                    <a:pt x="278130" y="0"/>
                  </a:lnTo>
                  <a:close/>
                </a:path>
                <a:path w="557530" h="228600">
                  <a:moveTo>
                    <a:pt x="0" y="0"/>
                  </a:moveTo>
                  <a:lnTo>
                    <a:pt x="0" y="0"/>
                  </a:lnTo>
                </a:path>
                <a:path w="557530" h="228600">
                  <a:moveTo>
                    <a:pt x="557530" y="228600"/>
                  </a:moveTo>
                  <a:lnTo>
                    <a:pt x="557530" y="2286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3" name="object 923"/>
            <p:cNvSpPr/>
            <p:nvPr/>
          </p:nvSpPr>
          <p:spPr>
            <a:xfrm>
              <a:off x="2552700" y="1635759"/>
              <a:ext cx="213360" cy="1270"/>
            </a:xfrm>
            <a:custGeom>
              <a:avLst/>
              <a:gdLst/>
              <a:ahLst/>
              <a:cxnLst/>
              <a:rect l="l" t="t" r="r" b="b"/>
              <a:pathLst>
                <a:path w="213360" h="1269">
                  <a:moveTo>
                    <a:pt x="106680" y="0"/>
                  </a:moveTo>
                  <a:lnTo>
                    <a:pt x="0" y="1269"/>
                  </a:lnTo>
                  <a:lnTo>
                    <a:pt x="213360" y="1269"/>
                  </a:lnTo>
                  <a:lnTo>
                    <a:pt x="106680" y="0"/>
                  </a:lnTo>
                  <a:close/>
                </a:path>
              </a:pathLst>
            </a:custGeom>
            <a:solidFill>
              <a:srgbClr val="A68C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4" name="object 924"/>
            <p:cNvSpPr/>
            <p:nvPr/>
          </p:nvSpPr>
          <p:spPr>
            <a:xfrm>
              <a:off x="2499360" y="1637029"/>
              <a:ext cx="320040" cy="3810"/>
            </a:xfrm>
            <a:custGeom>
              <a:avLst/>
              <a:gdLst/>
              <a:ahLst/>
              <a:cxnLst/>
              <a:rect l="l" t="t" r="r" b="b"/>
              <a:pathLst>
                <a:path w="320039" h="3810">
                  <a:moveTo>
                    <a:pt x="266700" y="0"/>
                  </a:moveTo>
                  <a:lnTo>
                    <a:pt x="53340" y="0"/>
                  </a:lnTo>
                  <a:lnTo>
                    <a:pt x="0" y="3810"/>
                  </a:lnTo>
                  <a:lnTo>
                    <a:pt x="320040" y="3810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AF94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5" name="object 925"/>
            <p:cNvSpPr/>
            <p:nvPr/>
          </p:nvSpPr>
          <p:spPr>
            <a:xfrm>
              <a:off x="2454910" y="1640839"/>
              <a:ext cx="408940" cy="3810"/>
            </a:xfrm>
            <a:custGeom>
              <a:avLst/>
              <a:gdLst/>
              <a:ahLst/>
              <a:cxnLst/>
              <a:rect l="l" t="t" r="r" b="b"/>
              <a:pathLst>
                <a:path w="408939" h="3810">
                  <a:moveTo>
                    <a:pt x="364490" y="0"/>
                  </a:moveTo>
                  <a:lnTo>
                    <a:pt x="44449" y="0"/>
                  </a:lnTo>
                  <a:lnTo>
                    <a:pt x="8890" y="2539"/>
                  </a:lnTo>
                  <a:lnTo>
                    <a:pt x="0" y="3810"/>
                  </a:lnTo>
                  <a:lnTo>
                    <a:pt x="408622" y="3810"/>
                  </a:lnTo>
                  <a:lnTo>
                    <a:pt x="400050" y="2539"/>
                  </a:lnTo>
                  <a:lnTo>
                    <a:pt x="364490" y="0"/>
                  </a:lnTo>
                  <a:close/>
                </a:path>
              </a:pathLst>
            </a:custGeom>
            <a:solidFill>
              <a:srgbClr val="B89C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6" name="object 926"/>
            <p:cNvSpPr/>
            <p:nvPr/>
          </p:nvSpPr>
          <p:spPr>
            <a:xfrm>
              <a:off x="2437129" y="1644649"/>
              <a:ext cx="443865" cy="2540"/>
            </a:xfrm>
            <a:custGeom>
              <a:avLst/>
              <a:gdLst/>
              <a:ahLst/>
              <a:cxnLst/>
              <a:rect l="l" t="t" r="r" b="b"/>
              <a:pathLst>
                <a:path w="443864" h="2539">
                  <a:moveTo>
                    <a:pt x="426402" y="0"/>
                  </a:moveTo>
                  <a:lnTo>
                    <a:pt x="17779" y="0"/>
                  </a:lnTo>
                  <a:lnTo>
                    <a:pt x="0" y="2539"/>
                  </a:lnTo>
                  <a:lnTo>
                    <a:pt x="443547" y="2539"/>
                  </a:lnTo>
                  <a:lnTo>
                    <a:pt x="426402" y="0"/>
                  </a:lnTo>
                  <a:close/>
                </a:path>
              </a:pathLst>
            </a:custGeom>
            <a:solidFill>
              <a:srgbClr val="C1A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7" name="object 927"/>
            <p:cNvSpPr/>
            <p:nvPr/>
          </p:nvSpPr>
          <p:spPr>
            <a:xfrm>
              <a:off x="2415539" y="1647189"/>
              <a:ext cx="487045" cy="3810"/>
            </a:xfrm>
            <a:custGeom>
              <a:avLst/>
              <a:gdLst/>
              <a:ahLst/>
              <a:cxnLst/>
              <a:rect l="l" t="t" r="r" b="b"/>
              <a:pathLst>
                <a:path w="487044" h="3810">
                  <a:moveTo>
                    <a:pt x="465137" y="0"/>
                  </a:moveTo>
                  <a:lnTo>
                    <a:pt x="21590" y="0"/>
                  </a:lnTo>
                  <a:lnTo>
                    <a:pt x="12700" y="1270"/>
                  </a:lnTo>
                  <a:lnTo>
                    <a:pt x="0" y="3810"/>
                  </a:lnTo>
                  <a:lnTo>
                    <a:pt x="487045" y="3810"/>
                  </a:lnTo>
                  <a:lnTo>
                    <a:pt x="473710" y="1270"/>
                  </a:lnTo>
                  <a:lnTo>
                    <a:pt x="465137" y="0"/>
                  </a:lnTo>
                  <a:close/>
                </a:path>
              </a:pathLst>
            </a:custGeom>
            <a:solidFill>
              <a:srgbClr val="CCAD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8" name="object 928"/>
            <p:cNvSpPr/>
            <p:nvPr/>
          </p:nvSpPr>
          <p:spPr>
            <a:xfrm>
              <a:off x="2397760" y="1650999"/>
              <a:ext cx="522605" cy="3810"/>
            </a:xfrm>
            <a:custGeom>
              <a:avLst/>
              <a:gdLst/>
              <a:ahLst/>
              <a:cxnLst/>
              <a:rect l="l" t="t" r="r" b="b"/>
              <a:pathLst>
                <a:path w="522605" h="3810">
                  <a:moveTo>
                    <a:pt x="504825" y="0"/>
                  </a:moveTo>
                  <a:lnTo>
                    <a:pt x="17780" y="0"/>
                  </a:lnTo>
                  <a:lnTo>
                    <a:pt x="5080" y="2539"/>
                  </a:lnTo>
                  <a:lnTo>
                    <a:pt x="0" y="3810"/>
                  </a:lnTo>
                  <a:lnTo>
                    <a:pt x="522605" y="3810"/>
                  </a:lnTo>
                  <a:lnTo>
                    <a:pt x="518160" y="2539"/>
                  </a:lnTo>
                  <a:lnTo>
                    <a:pt x="504825" y="0"/>
                  </a:lnTo>
                  <a:close/>
                </a:path>
              </a:pathLst>
            </a:custGeom>
            <a:solidFill>
              <a:srgbClr val="D4B6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9" name="object 929"/>
            <p:cNvSpPr/>
            <p:nvPr/>
          </p:nvSpPr>
          <p:spPr>
            <a:xfrm>
              <a:off x="2390140" y="1654809"/>
              <a:ext cx="539115" cy="3810"/>
            </a:xfrm>
            <a:custGeom>
              <a:avLst/>
              <a:gdLst/>
              <a:ahLst/>
              <a:cxnLst/>
              <a:rect l="l" t="t" r="r" b="b"/>
              <a:pathLst>
                <a:path w="539114" h="3810">
                  <a:moveTo>
                    <a:pt x="539102" y="1270"/>
                  </a:moveTo>
                  <a:lnTo>
                    <a:pt x="532434" y="1270"/>
                  </a:lnTo>
                  <a:lnTo>
                    <a:pt x="532434" y="0"/>
                  </a:lnTo>
                  <a:lnTo>
                    <a:pt x="5080" y="0"/>
                  </a:lnTo>
                  <a:lnTo>
                    <a:pt x="5080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539102" y="3810"/>
                  </a:lnTo>
                  <a:lnTo>
                    <a:pt x="539102" y="1270"/>
                  </a:lnTo>
                  <a:close/>
                </a:path>
              </a:pathLst>
            </a:custGeom>
            <a:solidFill>
              <a:srgbClr val="DDBE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0" name="object 930"/>
            <p:cNvSpPr/>
            <p:nvPr/>
          </p:nvSpPr>
          <p:spPr>
            <a:xfrm>
              <a:off x="2382520" y="1658619"/>
              <a:ext cx="553085" cy="2540"/>
            </a:xfrm>
            <a:custGeom>
              <a:avLst/>
              <a:gdLst/>
              <a:ahLst/>
              <a:cxnLst/>
              <a:rect l="l" t="t" r="r" b="b"/>
              <a:pathLst>
                <a:path w="553085" h="2539">
                  <a:moveTo>
                    <a:pt x="553072" y="1270"/>
                  </a:moveTo>
                  <a:lnTo>
                    <a:pt x="551802" y="1270"/>
                  </a:lnTo>
                  <a:lnTo>
                    <a:pt x="551802" y="0"/>
                  </a:lnTo>
                  <a:lnTo>
                    <a:pt x="3175" y="0"/>
                  </a:lnTo>
                  <a:lnTo>
                    <a:pt x="3175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553072" y="2540"/>
                  </a:lnTo>
                  <a:lnTo>
                    <a:pt x="553072" y="1270"/>
                  </a:lnTo>
                  <a:close/>
                </a:path>
              </a:pathLst>
            </a:custGeom>
            <a:solidFill>
              <a:srgbClr val="E6C6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1" name="object 931"/>
            <p:cNvSpPr/>
            <p:nvPr/>
          </p:nvSpPr>
          <p:spPr>
            <a:xfrm>
              <a:off x="2380615" y="1661159"/>
              <a:ext cx="556895" cy="3810"/>
            </a:xfrm>
            <a:custGeom>
              <a:avLst/>
              <a:gdLst/>
              <a:ahLst/>
              <a:cxnLst/>
              <a:rect l="l" t="t" r="r" b="b"/>
              <a:pathLst>
                <a:path w="556894" h="3810">
                  <a:moveTo>
                    <a:pt x="556895" y="0"/>
                  </a:moveTo>
                  <a:lnTo>
                    <a:pt x="635" y="0"/>
                  </a:lnTo>
                  <a:lnTo>
                    <a:pt x="635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635" y="2540"/>
                  </a:lnTo>
                  <a:lnTo>
                    <a:pt x="635" y="3810"/>
                  </a:lnTo>
                  <a:lnTo>
                    <a:pt x="556895" y="3810"/>
                  </a:lnTo>
                  <a:lnTo>
                    <a:pt x="556895" y="2540"/>
                  </a:lnTo>
                  <a:lnTo>
                    <a:pt x="556895" y="1270"/>
                  </a:lnTo>
                  <a:lnTo>
                    <a:pt x="556895" y="0"/>
                  </a:lnTo>
                  <a:close/>
                </a:path>
              </a:pathLst>
            </a:custGeom>
            <a:solidFill>
              <a:srgbClr val="F0CF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2" name="object 932"/>
            <p:cNvSpPr/>
            <p:nvPr/>
          </p:nvSpPr>
          <p:spPr>
            <a:xfrm>
              <a:off x="2381250" y="166496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55626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57" y="1270"/>
                  </a:lnTo>
                  <a:lnTo>
                    <a:pt x="1257" y="3810"/>
                  </a:lnTo>
                  <a:lnTo>
                    <a:pt x="554355" y="3810"/>
                  </a:lnTo>
                  <a:lnTo>
                    <a:pt x="554355" y="1270"/>
                  </a:lnTo>
                  <a:lnTo>
                    <a:pt x="556260" y="1270"/>
                  </a:lnTo>
                  <a:lnTo>
                    <a:pt x="556260" y="0"/>
                  </a:lnTo>
                  <a:close/>
                </a:path>
              </a:pathLst>
            </a:custGeom>
            <a:solidFill>
              <a:srgbClr val="F5D4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3" name="object 933"/>
            <p:cNvSpPr/>
            <p:nvPr/>
          </p:nvSpPr>
          <p:spPr>
            <a:xfrm>
              <a:off x="2383789" y="1668779"/>
              <a:ext cx="551180" cy="3810"/>
            </a:xfrm>
            <a:custGeom>
              <a:avLst/>
              <a:gdLst/>
              <a:ahLst/>
              <a:cxnLst/>
              <a:rect l="l" t="t" r="r" b="b"/>
              <a:pathLst>
                <a:path w="551180" h="3810">
                  <a:moveTo>
                    <a:pt x="551180" y="0"/>
                  </a:moveTo>
                  <a:lnTo>
                    <a:pt x="0" y="0"/>
                  </a:lnTo>
                  <a:lnTo>
                    <a:pt x="3810" y="1270"/>
                  </a:lnTo>
                  <a:lnTo>
                    <a:pt x="8890" y="3810"/>
                  </a:lnTo>
                  <a:lnTo>
                    <a:pt x="541019" y="3810"/>
                  </a:lnTo>
                  <a:lnTo>
                    <a:pt x="549910" y="1270"/>
                  </a:lnTo>
                  <a:lnTo>
                    <a:pt x="551180" y="0"/>
                  </a:lnTo>
                  <a:close/>
                </a:path>
              </a:pathLst>
            </a:custGeom>
            <a:solidFill>
              <a:srgbClr val="ECCC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4" name="object 934"/>
            <p:cNvSpPr/>
            <p:nvPr/>
          </p:nvSpPr>
          <p:spPr>
            <a:xfrm>
              <a:off x="2392679" y="1672589"/>
              <a:ext cx="532130" cy="2540"/>
            </a:xfrm>
            <a:custGeom>
              <a:avLst/>
              <a:gdLst/>
              <a:ahLst/>
              <a:cxnLst/>
              <a:rect l="l" t="t" r="r" b="b"/>
              <a:pathLst>
                <a:path w="532130" h="2539">
                  <a:moveTo>
                    <a:pt x="532130" y="0"/>
                  </a:moveTo>
                  <a:lnTo>
                    <a:pt x="0" y="0"/>
                  </a:lnTo>
                  <a:lnTo>
                    <a:pt x="10159" y="2539"/>
                  </a:lnTo>
                  <a:lnTo>
                    <a:pt x="523239" y="2539"/>
                  </a:lnTo>
                  <a:lnTo>
                    <a:pt x="532130" y="0"/>
                  </a:lnTo>
                  <a:close/>
                </a:path>
              </a:pathLst>
            </a:custGeom>
            <a:solidFill>
              <a:srgbClr val="E3C3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5" name="object 935"/>
            <p:cNvSpPr/>
            <p:nvPr/>
          </p:nvSpPr>
          <p:spPr>
            <a:xfrm>
              <a:off x="2402839" y="1675129"/>
              <a:ext cx="513080" cy="3810"/>
            </a:xfrm>
            <a:custGeom>
              <a:avLst/>
              <a:gdLst/>
              <a:ahLst/>
              <a:cxnLst/>
              <a:rect l="l" t="t" r="r" b="b"/>
              <a:pathLst>
                <a:path w="513080" h="3810">
                  <a:moveTo>
                    <a:pt x="513080" y="0"/>
                  </a:moveTo>
                  <a:lnTo>
                    <a:pt x="0" y="0"/>
                  </a:lnTo>
                  <a:lnTo>
                    <a:pt x="19049" y="3810"/>
                  </a:lnTo>
                  <a:lnTo>
                    <a:pt x="493077" y="3810"/>
                  </a:lnTo>
                  <a:lnTo>
                    <a:pt x="513080" y="0"/>
                  </a:lnTo>
                  <a:close/>
                </a:path>
              </a:pathLst>
            </a:custGeom>
            <a:solidFill>
              <a:srgbClr val="D9BB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6" name="object 936"/>
            <p:cNvSpPr/>
            <p:nvPr/>
          </p:nvSpPr>
          <p:spPr>
            <a:xfrm>
              <a:off x="2421889" y="1678939"/>
              <a:ext cx="474345" cy="3810"/>
            </a:xfrm>
            <a:custGeom>
              <a:avLst/>
              <a:gdLst/>
              <a:ahLst/>
              <a:cxnLst/>
              <a:rect l="l" t="t" r="r" b="b"/>
              <a:pathLst>
                <a:path w="474344" h="3810">
                  <a:moveTo>
                    <a:pt x="474027" y="0"/>
                  </a:moveTo>
                  <a:lnTo>
                    <a:pt x="0" y="0"/>
                  </a:lnTo>
                  <a:lnTo>
                    <a:pt x="6350" y="1270"/>
                  </a:lnTo>
                  <a:lnTo>
                    <a:pt x="30056" y="3810"/>
                  </a:lnTo>
                  <a:lnTo>
                    <a:pt x="444500" y="3810"/>
                  </a:lnTo>
                  <a:lnTo>
                    <a:pt x="467360" y="1270"/>
                  </a:lnTo>
                  <a:lnTo>
                    <a:pt x="474027" y="0"/>
                  </a:lnTo>
                  <a:close/>
                </a:path>
              </a:pathLst>
            </a:custGeom>
            <a:solidFill>
              <a:srgbClr val="D0B2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7" name="object 937"/>
            <p:cNvSpPr/>
            <p:nvPr/>
          </p:nvSpPr>
          <p:spPr>
            <a:xfrm>
              <a:off x="2451946" y="1682749"/>
              <a:ext cx="414655" cy="2540"/>
            </a:xfrm>
            <a:custGeom>
              <a:avLst/>
              <a:gdLst/>
              <a:ahLst/>
              <a:cxnLst/>
              <a:rect l="l" t="t" r="r" b="b"/>
              <a:pathLst>
                <a:path w="414655" h="2539">
                  <a:moveTo>
                    <a:pt x="414443" y="0"/>
                  </a:moveTo>
                  <a:lnTo>
                    <a:pt x="0" y="0"/>
                  </a:lnTo>
                  <a:lnTo>
                    <a:pt x="11853" y="1270"/>
                  </a:lnTo>
                  <a:lnTo>
                    <a:pt x="34078" y="2539"/>
                  </a:lnTo>
                  <a:lnTo>
                    <a:pt x="380788" y="2539"/>
                  </a:lnTo>
                  <a:lnTo>
                    <a:pt x="403013" y="1270"/>
                  </a:lnTo>
                  <a:lnTo>
                    <a:pt x="414443" y="0"/>
                  </a:lnTo>
                  <a:close/>
                </a:path>
              </a:pathLst>
            </a:custGeom>
            <a:solidFill>
              <a:srgbClr val="C7AA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8" name="object 938"/>
            <p:cNvSpPr/>
            <p:nvPr/>
          </p:nvSpPr>
          <p:spPr>
            <a:xfrm>
              <a:off x="2486025" y="1685289"/>
              <a:ext cx="346710" cy="3810"/>
            </a:xfrm>
            <a:custGeom>
              <a:avLst/>
              <a:gdLst/>
              <a:ahLst/>
              <a:cxnLst/>
              <a:rect l="l" t="t" r="r" b="b"/>
              <a:pathLst>
                <a:path w="346710" h="3810">
                  <a:moveTo>
                    <a:pt x="346710" y="0"/>
                  </a:moveTo>
                  <a:lnTo>
                    <a:pt x="0" y="0"/>
                  </a:lnTo>
                  <a:lnTo>
                    <a:pt x="66675" y="3810"/>
                  </a:lnTo>
                  <a:lnTo>
                    <a:pt x="280035" y="3810"/>
                  </a:lnTo>
                  <a:lnTo>
                    <a:pt x="346710" y="0"/>
                  </a:lnTo>
                  <a:close/>
                </a:path>
              </a:pathLst>
            </a:custGeom>
            <a:solidFill>
              <a:srgbClr val="BEA2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9" name="object 939"/>
            <p:cNvSpPr/>
            <p:nvPr/>
          </p:nvSpPr>
          <p:spPr>
            <a:xfrm>
              <a:off x="2552700" y="1689099"/>
              <a:ext cx="213360" cy="3810"/>
            </a:xfrm>
            <a:custGeom>
              <a:avLst/>
              <a:gdLst/>
              <a:ahLst/>
              <a:cxnLst/>
              <a:rect l="l" t="t" r="r" b="b"/>
              <a:pathLst>
                <a:path w="213360" h="3810">
                  <a:moveTo>
                    <a:pt x="213360" y="0"/>
                  </a:moveTo>
                  <a:lnTo>
                    <a:pt x="0" y="0"/>
                  </a:lnTo>
                  <a:lnTo>
                    <a:pt x="106680" y="3810"/>
                  </a:lnTo>
                  <a:lnTo>
                    <a:pt x="213360" y="0"/>
                  </a:lnTo>
                  <a:close/>
                </a:path>
              </a:pathLst>
            </a:custGeom>
            <a:solidFill>
              <a:srgbClr val="B499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0" name="object 940"/>
            <p:cNvSpPr/>
            <p:nvPr/>
          </p:nvSpPr>
          <p:spPr>
            <a:xfrm>
              <a:off x="2381250" y="1634489"/>
              <a:ext cx="557530" cy="228600"/>
            </a:xfrm>
            <a:custGeom>
              <a:avLst/>
              <a:gdLst/>
              <a:ahLst/>
              <a:cxnLst/>
              <a:rect l="l" t="t" r="r" b="b"/>
              <a:pathLst>
                <a:path w="557530" h="228600">
                  <a:moveTo>
                    <a:pt x="278130" y="0"/>
                  </a:moveTo>
                  <a:lnTo>
                    <a:pt x="204611" y="1017"/>
                  </a:lnTo>
                  <a:lnTo>
                    <a:pt x="138288" y="3904"/>
                  </a:lnTo>
                  <a:lnTo>
                    <a:pt x="81914" y="8413"/>
                  </a:lnTo>
                  <a:lnTo>
                    <a:pt x="38241" y="14299"/>
                  </a:lnTo>
                  <a:lnTo>
                    <a:pt x="0" y="29210"/>
                  </a:lnTo>
                  <a:lnTo>
                    <a:pt x="10018" y="36571"/>
                  </a:lnTo>
                  <a:lnTo>
                    <a:pt x="81915" y="48894"/>
                  </a:lnTo>
                  <a:lnTo>
                    <a:pt x="138288" y="53292"/>
                  </a:lnTo>
                  <a:lnTo>
                    <a:pt x="204611" y="56138"/>
                  </a:lnTo>
                  <a:lnTo>
                    <a:pt x="278130" y="57150"/>
                  </a:lnTo>
                  <a:lnTo>
                    <a:pt x="351742" y="56138"/>
                  </a:lnTo>
                  <a:lnTo>
                    <a:pt x="418300" y="53292"/>
                  </a:lnTo>
                  <a:lnTo>
                    <a:pt x="474980" y="48895"/>
                  </a:lnTo>
                  <a:lnTo>
                    <a:pt x="518959" y="43227"/>
                  </a:lnTo>
                  <a:lnTo>
                    <a:pt x="557530" y="29210"/>
                  </a:lnTo>
                  <a:lnTo>
                    <a:pt x="547417" y="21313"/>
                  </a:lnTo>
                  <a:lnTo>
                    <a:pt x="474980" y="8413"/>
                  </a:lnTo>
                  <a:lnTo>
                    <a:pt x="418300" y="3904"/>
                  </a:lnTo>
                  <a:lnTo>
                    <a:pt x="351742" y="1017"/>
                  </a:lnTo>
                  <a:lnTo>
                    <a:pt x="278130" y="0"/>
                  </a:lnTo>
                  <a:close/>
                </a:path>
                <a:path w="557530" h="228600">
                  <a:moveTo>
                    <a:pt x="0" y="0"/>
                  </a:moveTo>
                  <a:lnTo>
                    <a:pt x="0" y="0"/>
                  </a:lnTo>
                </a:path>
                <a:path w="557530" h="228600">
                  <a:moveTo>
                    <a:pt x="557530" y="228600"/>
                  </a:moveTo>
                  <a:lnTo>
                    <a:pt x="557530" y="2286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1" name="object 941"/>
            <p:cNvSpPr/>
            <p:nvPr/>
          </p:nvSpPr>
          <p:spPr>
            <a:xfrm>
              <a:off x="2353310" y="1522729"/>
              <a:ext cx="214629" cy="1270"/>
            </a:xfrm>
            <a:custGeom>
              <a:avLst/>
              <a:gdLst/>
              <a:ahLst/>
              <a:cxnLst/>
              <a:rect l="l" t="t" r="r" b="b"/>
              <a:pathLst>
                <a:path w="214630" h="1269">
                  <a:moveTo>
                    <a:pt x="107950" y="0"/>
                  </a:moveTo>
                  <a:lnTo>
                    <a:pt x="0" y="1270"/>
                  </a:lnTo>
                  <a:lnTo>
                    <a:pt x="214629" y="1270"/>
                  </a:lnTo>
                  <a:lnTo>
                    <a:pt x="107950" y="0"/>
                  </a:lnTo>
                  <a:close/>
                </a:path>
              </a:pathLst>
            </a:custGeom>
            <a:solidFill>
              <a:srgbClr val="6B4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2" name="object 942"/>
            <p:cNvSpPr/>
            <p:nvPr/>
          </p:nvSpPr>
          <p:spPr>
            <a:xfrm>
              <a:off x="2308860" y="1523999"/>
              <a:ext cx="303530" cy="3810"/>
            </a:xfrm>
            <a:custGeom>
              <a:avLst/>
              <a:gdLst/>
              <a:ahLst/>
              <a:cxnLst/>
              <a:rect l="l" t="t" r="r" b="b"/>
              <a:pathLst>
                <a:path w="303530" h="3809">
                  <a:moveTo>
                    <a:pt x="259079" y="0"/>
                  </a:moveTo>
                  <a:lnTo>
                    <a:pt x="44450" y="0"/>
                  </a:lnTo>
                  <a:lnTo>
                    <a:pt x="0" y="3810"/>
                  </a:lnTo>
                  <a:lnTo>
                    <a:pt x="303529" y="3810"/>
                  </a:lnTo>
                  <a:lnTo>
                    <a:pt x="259079" y="0"/>
                  </a:lnTo>
                  <a:close/>
                </a:path>
              </a:pathLst>
            </a:custGeom>
            <a:solidFill>
              <a:srgbClr val="6F5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3" name="object 943"/>
            <p:cNvSpPr/>
            <p:nvPr/>
          </p:nvSpPr>
          <p:spPr>
            <a:xfrm>
              <a:off x="2264410" y="1527809"/>
              <a:ext cx="392430" cy="3810"/>
            </a:xfrm>
            <a:custGeom>
              <a:avLst/>
              <a:gdLst/>
              <a:ahLst/>
              <a:cxnLst/>
              <a:rect l="l" t="t" r="r" b="b"/>
              <a:pathLst>
                <a:path w="392430" h="3809">
                  <a:moveTo>
                    <a:pt x="347979" y="0"/>
                  </a:moveTo>
                  <a:lnTo>
                    <a:pt x="44450" y="0"/>
                  </a:lnTo>
                  <a:lnTo>
                    <a:pt x="0" y="3810"/>
                  </a:lnTo>
                  <a:lnTo>
                    <a:pt x="392429" y="3810"/>
                  </a:lnTo>
                  <a:lnTo>
                    <a:pt x="347979" y="0"/>
                  </a:lnTo>
                  <a:close/>
                </a:path>
              </a:pathLst>
            </a:custGeom>
            <a:solidFill>
              <a:srgbClr val="7356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4" name="object 944"/>
            <p:cNvSpPr/>
            <p:nvPr/>
          </p:nvSpPr>
          <p:spPr>
            <a:xfrm>
              <a:off x="2230120" y="1531619"/>
              <a:ext cx="462280" cy="3810"/>
            </a:xfrm>
            <a:custGeom>
              <a:avLst/>
              <a:gdLst/>
              <a:ahLst/>
              <a:cxnLst/>
              <a:rect l="l" t="t" r="r" b="b"/>
              <a:pathLst>
                <a:path w="462280" h="3809">
                  <a:moveTo>
                    <a:pt x="426719" y="0"/>
                  </a:moveTo>
                  <a:lnTo>
                    <a:pt x="34290" y="0"/>
                  </a:lnTo>
                  <a:lnTo>
                    <a:pt x="0" y="3809"/>
                  </a:lnTo>
                  <a:lnTo>
                    <a:pt x="462280" y="3809"/>
                  </a:lnTo>
                  <a:lnTo>
                    <a:pt x="426719" y="0"/>
                  </a:lnTo>
                  <a:close/>
                </a:path>
              </a:pathLst>
            </a:custGeom>
            <a:solidFill>
              <a:srgbClr val="7859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5" name="object 945"/>
            <p:cNvSpPr/>
            <p:nvPr/>
          </p:nvSpPr>
          <p:spPr>
            <a:xfrm>
              <a:off x="2211070" y="1535429"/>
              <a:ext cx="500380" cy="3810"/>
            </a:xfrm>
            <a:custGeom>
              <a:avLst/>
              <a:gdLst/>
              <a:ahLst/>
              <a:cxnLst/>
              <a:rect l="l" t="t" r="r" b="b"/>
              <a:pathLst>
                <a:path w="500380" h="3809">
                  <a:moveTo>
                    <a:pt x="481329" y="0"/>
                  </a:moveTo>
                  <a:lnTo>
                    <a:pt x="19049" y="0"/>
                  </a:lnTo>
                  <a:lnTo>
                    <a:pt x="0" y="3810"/>
                  </a:lnTo>
                  <a:lnTo>
                    <a:pt x="500379" y="3810"/>
                  </a:lnTo>
                  <a:lnTo>
                    <a:pt x="481329" y="0"/>
                  </a:lnTo>
                  <a:close/>
                </a:path>
              </a:pathLst>
            </a:custGeom>
            <a:solidFill>
              <a:srgbClr val="7C5D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6" name="object 946"/>
            <p:cNvSpPr/>
            <p:nvPr/>
          </p:nvSpPr>
          <p:spPr>
            <a:xfrm>
              <a:off x="2194560" y="1539239"/>
              <a:ext cx="532130" cy="3810"/>
            </a:xfrm>
            <a:custGeom>
              <a:avLst/>
              <a:gdLst/>
              <a:ahLst/>
              <a:cxnLst/>
              <a:rect l="l" t="t" r="r" b="b"/>
              <a:pathLst>
                <a:path w="532130" h="3809">
                  <a:moveTo>
                    <a:pt x="516889" y="0"/>
                  </a:moveTo>
                  <a:lnTo>
                    <a:pt x="16510" y="0"/>
                  </a:lnTo>
                  <a:lnTo>
                    <a:pt x="10159" y="1270"/>
                  </a:lnTo>
                  <a:lnTo>
                    <a:pt x="0" y="3810"/>
                  </a:lnTo>
                  <a:lnTo>
                    <a:pt x="532129" y="3810"/>
                  </a:lnTo>
                  <a:lnTo>
                    <a:pt x="523239" y="1270"/>
                  </a:lnTo>
                  <a:lnTo>
                    <a:pt x="516889" y="0"/>
                  </a:lnTo>
                  <a:close/>
                </a:path>
              </a:pathLst>
            </a:custGeom>
            <a:solidFill>
              <a:srgbClr val="8060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7" name="object 947"/>
            <p:cNvSpPr/>
            <p:nvPr/>
          </p:nvSpPr>
          <p:spPr>
            <a:xfrm>
              <a:off x="2188210" y="1543049"/>
              <a:ext cx="546100" cy="2540"/>
            </a:xfrm>
            <a:custGeom>
              <a:avLst/>
              <a:gdLst/>
              <a:ahLst/>
              <a:cxnLst/>
              <a:rect l="l" t="t" r="r" b="b"/>
              <a:pathLst>
                <a:path w="546100" h="2540">
                  <a:moveTo>
                    <a:pt x="538479" y="0"/>
                  </a:moveTo>
                  <a:lnTo>
                    <a:pt x="6350" y="0"/>
                  </a:lnTo>
                  <a:lnTo>
                    <a:pt x="0" y="2539"/>
                  </a:lnTo>
                  <a:lnTo>
                    <a:pt x="546100" y="2539"/>
                  </a:lnTo>
                  <a:lnTo>
                    <a:pt x="538479" y="0"/>
                  </a:lnTo>
                  <a:close/>
                </a:path>
              </a:pathLst>
            </a:custGeom>
            <a:solidFill>
              <a:srgbClr val="8564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8" name="object 948"/>
            <p:cNvSpPr/>
            <p:nvPr/>
          </p:nvSpPr>
          <p:spPr>
            <a:xfrm>
              <a:off x="2184400" y="1545589"/>
              <a:ext cx="554990" cy="3810"/>
            </a:xfrm>
            <a:custGeom>
              <a:avLst/>
              <a:gdLst/>
              <a:ahLst/>
              <a:cxnLst/>
              <a:rect l="l" t="t" r="r" b="b"/>
              <a:pathLst>
                <a:path w="554989" h="3809">
                  <a:moveTo>
                    <a:pt x="549910" y="0"/>
                  </a:moveTo>
                  <a:lnTo>
                    <a:pt x="3810" y="0"/>
                  </a:lnTo>
                  <a:lnTo>
                    <a:pt x="1269" y="1270"/>
                  </a:lnTo>
                  <a:lnTo>
                    <a:pt x="0" y="2539"/>
                  </a:lnTo>
                  <a:lnTo>
                    <a:pt x="0" y="3810"/>
                  </a:lnTo>
                  <a:lnTo>
                    <a:pt x="554989" y="3810"/>
                  </a:lnTo>
                  <a:lnTo>
                    <a:pt x="552450" y="1270"/>
                  </a:lnTo>
                  <a:lnTo>
                    <a:pt x="549910" y="0"/>
                  </a:lnTo>
                  <a:close/>
                </a:path>
              </a:pathLst>
            </a:custGeom>
            <a:solidFill>
              <a:srgbClr val="896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9" name="object 949"/>
            <p:cNvSpPr/>
            <p:nvPr/>
          </p:nvSpPr>
          <p:spPr>
            <a:xfrm>
              <a:off x="2181860" y="154939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6B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0" name="object 950"/>
            <p:cNvSpPr/>
            <p:nvPr/>
          </p:nvSpPr>
          <p:spPr>
            <a:xfrm>
              <a:off x="2181860" y="15532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6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1" name="object 951"/>
            <p:cNvSpPr/>
            <p:nvPr/>
          </p:nvSpPr>
          <p:spPr>
            <a:xfrm>
              <a:off x="2181860" y="15570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72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2" name="object 952"/>
            <p:cNvSpPr/>
            <p:nvPr/>
          </p:nvSpPr>
          <p:spPr>
            <a:xfrm>
              <a:off x="2181860" y="156082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40">
                  <a:moveTo>
                    <a:pt x="0" y="0"/>
                  </a:moveTo>
                  <a:lnTo>
                    <a:pt x="557529" y="0"/>
                  </a:lnTo>
                  <a:lnTo>
                    <a:pt x="557529" y="2540"/>
                  </a:lnTo>
                  <a:lnTo>
                    <a:pt x="0" y="2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6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3" name="object 953"/>
            <p:cNvSpPr/>
            <p:nvPr/>
          </p:nvSpPr>
          <p:spPr>
            <a:xfrm>
              <a:off x="2181860" y="15633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79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4" name="object 954"/>
            <p:cNvSpPr/>
            <p:nvPr/>
          </p:nvSpPr>
          <p:spPr>
            <a:xfrm>
              <a:off x="2181860" y="156717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7D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5" name="object 955"/>
            <p:cNvSpPr/>
            <p:nvPr/>
          </p:nvSpPr>
          <p:spPr>
            <a:xfrm>
              <a:off x="2181860" y="15709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80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6" name="object 956"/>
            <p:cNvSpPr/>
            <p:nvPr/>
          </p:nvSpPr>
          <p:spPr>
            <a:xfrm>
              <a:off x="2181860" y="157479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40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8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7" name="object 957"/>
            <p:cNvSpPr/>
            <p:nvPr/>
          </p:nvSpPr>
          <p:spPr>
            <a:xfrm>
              <a:off x="2181860" y="15773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8" name="object 958"/>
            <p:cNvSpPr/>
            <p:nvPr/>
          </p:nvSpPr>
          <p:spPr>
            <a:xfrm>
              <a:off x="2181860" y="158114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8B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9" name="object 959"/>
            <p:cNvSpPr/>
            <p:nvPr/>
          </p:nvSpPr>
          <p:spPr>
            <a:xfrm>
              <a:off x="2181860" y="15849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0" name="object 960"/>
            <p:cNvSpPr/>
            <p:nvPr/>
          </p:nvSpPr>
          <p:spPr>
            <a:xfrm>
              <a:off x="2181860" y="15887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92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1" name="object 961"/>
            <p:cNvSpPr/>
            <p:nvPr/>
          </p:nvSpPr>
          <p:spPr>
            <a:xfrm>
              <a:off x="2181860" y="159257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96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2" name="object 962"/>
            <p:cNvSpPr/>
            <p:nvPr/>
          </p:nvSpPr>
          <p:spPr>
            <a:xfrm>
              <a:off x="2181860" y="159638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40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99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3" name="object 963"/>
            <p:cNvSpPr/>
            <p:nvPr/>
          </p:nvSpPr>
          <p:spPr>
            <a:xfrm>
              <a:off x="2181860" y="159892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9D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4" name="object 964"/>
            <p:cNvSpPr/>
            <p:nvPr/>
          </p:nvSpPr>
          <p:spPr>
            <a:xfrm>
              <a:off x="2181860" y="16027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0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5" name="object 965"/>
            <p:cNvSpPr/>
            <p:nvPr/>
          </p:nvSpPr>
          <p:spPr>
            <a:xfrm>
              <a:off x="2181860" y="160654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A4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6" name="object 966"/>
            <p:cNvSpPr/>
            <p:nvPr/>
          </p:nvSpPr>
          <p:spPr>
            <a:xfrm>
              <a:off x="2181860" y="161035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40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A7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7" name="object 967"/>
            <p:cNvSpPr/>
            <p:nvPr/>
          </p:nvSpPr>
          <p:spPr>
            <a:xfrm>
              <a:off x="2181860" y="161289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AB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8" name="object 968"/>
            <p:cNvSpPr/>
            <p:nvPr/>
          </p:nvSpPr>
          <p:spPr>
            <a:xfrm>
              <a:off x="2181860" y="16167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AE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9" name="object 969"/>
            <p:cNvSpPr/>
            <p:nvPr/>
          </p:nvSpPr>
          <p:spPr>
            <a:xfrm>
              <a:off x="2181860" y="16205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B2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0" name="object 970"/>
            <p:cNvSpPr/>
            <p:nvPr/>
          </p:nvSpPr>
          <p:spPr>
            <a:xfrm>
              <a:off x="2181860" y="162432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B6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1" name="object 971"/>
            <p:cNvSpPr/>
            <p:nvPr/>
          </p:nvSpPr>
          <p:spPr>
            <a:xfrm>
              <a:off x="2181860" y="162813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B9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2" name="object 972"/>
            <p:cNvSpPr/>
            <p:nvPr/>
          </p:nvSpPr>
          <p:spPr>
            <a:xfrm>
              <a:off x="2181860" y="163067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BD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3" name="object 973"/>
            <p:cNvSpPr/>
            <p:nvPr/>
          </p:nvSpPr>
          <p:spPr>
            <a:xfrm>
              <a:off x="2181860" y="16344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C0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4" name="object 974"/>
            <p:cNvSpPr/>
            <p:nvPr/>
          </p:nvSpPr>
          <p:spPr>
            <a:xfrm>
              <a:off x="2181860" y="163829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C3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5" name="object 975"/>
            <p:cNvSpPr/>
            <p:nvPr/>
          </p:nvSpPr>
          <p:spPr>
            <a:xfrm>
              <a:off x="2181860" y="16421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BF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6" name="object 976"/>
            <p:cNvSpPr/>
            <p:nvPr/>
          </p:nvSpPr>
          <p:spPr>
            <a:xfrm>
              <a:off x="2181860" y="16459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BC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7" name="object 977"/>
            <p:cNvSpPr/>
            <p:nvPr/>
          </p:nvSpPr>
          <p:spPr>
            <a:xfrm>
              <a:off x="2181860" y="164972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40"/>
                  </a:lnTo>
                  <a:lnTo>
                    <a:pt x="0" y="2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B8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8" name="object 978"/>
            <p:cNvSpPr/>
            <p:nvPr/>
          </p:nvSpPr>
          <p:spPr>
            <a:xfrm>
              <a:off x="2181860" y="16522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B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9" name="object 979"/>
            <p:cNvSpPr/>
            <p:nvPr/>
          </p:nvSpPr>
          <p:spPr>
            <a:xfrm>
              <a:off x="2181860" y="165607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B1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0" name="object 980"/>
            <p:cNvSpPr/>
            <p:nvPr/>
          </p:nvSpPr>
          <p:spPr>
            <a:xfrm>
              <a:off x="2181860" y="16598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AE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1" name="object 981"/>
            <p:cNvSpPr/>
            <p:nvPr/>
          </p:nvSpPr>
          <p:spPr>
            <a:xfrm>
              <a:off x="2181860" y="166369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AA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2" name="object 982"/>
            <p:cNvSpPr/>
            <p:nvPr/>
          </p:nvSpPr>
          <p:spPr>
            <a:xfrm>
              <a:off x="2181860" y="16662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7A7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3" name="object 983"/>
            <p:cNvSpPr/>
            <p:nvPr/>
          </p:nvSpPr>
          <p:spPr>
            <a:xfrm>
              <a:off x="2181860" y="167004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A3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4" name="object 984"/>
            <p:cNvSpPr/>
            <p:nvPr/>
          </p:nvSpPr>
          <p:spPr>
            <a:xfrm>
              <a:off x="2181860" y="16738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9F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5" name="object 985"/>
            <p:cNvSpPr/>
            <p:nvPr/>
          </p:nvSpPr>
          <p:spPr>
            <a:xfrm>
              <a:off x="2181860" y="167766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9C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6" name="object 986"/>
            <p:cNvSpPr/>
            <p:nvPr/>
          </p:nvSpPr>
          <p:spPr>
            <a:xfrm>
              <a:off x="2181860" y="16802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99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7" name="object 987"/>
            <p:cNvSpPr/>
            <p:nvPr/>
          </p:nvSpPr>
          <p:spPr>
            <a:xfrm>
              <a:off x="2181860" y="16840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95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8" name="object 988"/>
            <p:cNvSpPr/>
            <p:nvPr/>
          </p:nvSpPr>
          <p:spPr>
            <a:xfrm>
              <a:off x="2181860" y="168782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9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9" name="object 989"/>
            <p:cNvSpPr/>
            <p:nvPr/>
          </p:nvSpPr>
          <p:spPr>
            <a:xfrm>
              <a:off x="2181860" y="16916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0" name="object 990"/>
            <p:cNvSpPr/>
            <p:nvPr/>
          </p:nvSpPr>
          <p:spPr>
            <a:xfrm>
              <a:off x="2181860" y="169544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8A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1" name="object 991"/>
            <p:cNvSpPr/>
            <p:nvPr/>
          </p:nvSpPr>
          <p:spPr>
            <a:xfrm>
              <a:off x="2181860" y="169925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2" name="object 992"/>
            <p:cNvSpPr/>
            <p:nvPr/>
          </p:nvSpPr>
          <p:spPr>
            <a:xfrm>
              <a:off x="2181860" y="170179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8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3" name="object 993"/>
            <p:cNvSpPr/>
            <p:nvPr/>
          </p:nvSpPr>
          <p:spPr>
            <a:xfrm>
              <a:off x="2181860" y="17056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7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4" name="object 994"/>
            <p:cNvSpPr/>
            <p:nvPr/>
          </p:nvSpPr>
          <p:spPr>
            <a:xfrm>
              <a:off x="2181860" y="17094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7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5" name="object 995"/>
            <p:cNvSpPr/>
            <p:nvPr/>
          </p:nvSpPr>
          <p:spPr>
            <a:xfrm>
              <a:off x="2181860" y="171322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7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6" name="object 996"/>
            <p:cNvSpPr/>
            <p:nvPr/>
          </p:nvSpPr>
          <p:spPr>
            <a:xfrm>
              <a:off x="2181860" y="171703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A75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7" name="object 997"/>
            <p:cNvSpPr/>
            <p:nvPr/>
          </p:nvSpPr>
          <p:spPr>
            <a:xfrm>
              <a:off x="2181860" y="171957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71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8" name="object 998"/>
            <p:cNvSpPr/>
            <p:nvPr/>
          </p:nvSpPr>
          <p:spPr>
            <a:xfrm>
              <a:off x="2181860" y="17233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2540" y="1270"/>
                  </a:lnTo>
                  <a:lnTo>
                    <a:pt x="2540" y="2540"/>
                  </a:lnTo>
                  <a:lnTo>
                    <a:pt x="3175" y="2540"/>
                  </a:lnTo>
                  <a:lnTo>
                    <a:pt x="3175" y="3810"/>
                  </a:lnTo>
                  <a:lnTo>
                    <a:pt x="555625" y="3810"/>
                  </a:lnTo>
                  <a:lnTo>
                    <a:pt x="555625" y="2540"/>
                  </a:lnTo>
                  <a:lnTo>
                    <a:pt x="556895" y="2540"/>
                  </a:lnTo>
                  <a:lnTo>
                    <a:pt x="556895" y="1270"/>
                  </a:lnTo>
                  <a:lnTo>
                    <a:pt x="557530" y="127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916E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9" name="object 999"/>
            <p:cNvSpPr/>
            <p:nvPr/>
          </p:nvSpPr>
          <p:spPr>
            <a:xfrm>
              <a:off x="2188210" y="1727199"/>
              <a:ext cx="546100" cy="3810"/>
            </a:xfrm>
            <a:custGeom>
              <a:avLst/>
              <a:gdLst/>
              <a:ahLst/>
              <a:cxnLst/>
              <a:rect l="l" t="t" r="r" b="b"/>
              <a:pathLst>
                <a:path w="546100" h="3810">
                  <a:moveTo>
                    <a:pt x="546100" y="0"/>
                  </a:moveTo>
                  <a:lnTo>
                    <a:pt x="0" y="0"/>
                  </a:lnTo>
                  <a:lnTo>
                    <a:pt x="6350" y="3810"/>
                  </a:lnTo>
                  <a:lnTo>
                    <a:pt x="538479" y="3810"/>
                  </a:lnTo>
                  <a:lnTo>
                    <a:pt x="546100" y="0"/>
                  </a:lnTo>
                  <a:close/>
                </a:path>
              </a:pathLst>
            </a:custGeom>
            <a:solidFill>
              <a:srgbClr val="8C6A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0" name="object 1000"/>
            <p:cNvSpPr/>
            <p:nvPr/>
          </p:nvSpPr>
          <p:spPr>
            <a:xfrm>
              <a:off x="2194560" y="1731009"/>
              <a:ext cx="532130" cy="2540"/>
            </a:xfrm>
            <a:custGeom>
              <a:avLst/>
              <a:gdLst/>
              <a:ahLst/>
              <a:cxnLst/>
              <a:rect l="l" t="t" r="r" b="b"/>
              <a:pathLst>
                <a:path w="532130" h="2539">
                  <a:moveTo>
                    <a:pt x="532129" y="0"/>
                  </a:moveTo>
                  <a:lnTo>
                    <a:pt x="0" y="0"/>
                  </a:lnTo>
                  <a:lnTo>
                    <a:pt x="10159" y="2539"/>
                  </a:lnTo>
                  <a:lnTo>
                    <a:pt x="523239" y="2539"/>
                  </a:lnTo>
                  <a:lnTo>
                    <a:pt x="532129" y="0"/>
                  </a:lnTo>
                  <a:close/>
                </a:path>
              </a:pathLst>
            </a:custGeom>
            <a:solidFill>
              <a:srgbClr val="8867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1" name="object 1001"/>
            <p:cNvSpPr/>
            <p:nvPr/>
          </p:nvSpPr>
          <p:spPr>
            <a:xfrm>
              <a:off x="2204720" y="1733549"/>
              <a:ext cx="513080" cy="3810"/>
            </a:xfrm>
            <a:custGeom>
              <a:avLst/>
              <a:gdLst/>
              <a:ahLst/>
              <a:cxnLst/>
              <a:rect l="l" t="t" r="r" b="b"/>
              <a:pathLst>
                <a:path w="513080" h="3810">
                  <a:moveTo>
                    <a:pt x="513080" y="0"/>
                  </a:moveTo>
                  <a:lnTo>
                    <a:pt x="0" y="0"/>
                  </a:lnTo>
                  <a:lnTo>
                    <a:pt x="19050" y="3810"/>
                  </a:lnTo>
                  <a:lnTo>
                    <a:pt x="494029" y="3810"/>
                  </a:lnTo>
                  <a:lnTo>
                    <a:pt x="513080" y="0"/>
                  </a:lnTo>
                  <a:close/>
                </a:path>
              </a:pathLst>
            </a:custGeom>
            <a:solidFill>
              <a:srgbClr val="8463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2" name="object 1002"/>
            <p:cNvSpPr/>
            <p:nvPr/>
          </p:nvSpPr>
          <p:spPr>
            <a:xfrm>
              <a:off x="2226932" y="1737359"/>
              <a:ext cx="469265" cy="3810"/>
            </a:xfrm>
            <a:custGeom>
              <a:avLst/>
              <a:gdLst/>
              <a:ahLst/>
              <a:cxnLst/>
              <a:rect l="l" t="t" r="r" b="b"/>
              <a:pathLst>
                <a:path w="469264" h="3810">
                  <a:moveTo>
                    <a:pt x="46864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4617" y="1270"/>
                  </a:lnTo>
                  <a:lnTo>
                    <a:pt x="14617" y="3810"/>
                  </a:lnTo>
                  <a:lnTo>
                    <a:pt x="453605" y="3810"/>
                  </a:lnTo>
                  <a:lnTo>
                    <a:pt x="453605" y="1270"/>
                  </a:lnTo>
                  <a:lnTo>
                    <a:pt x="468642" y="1270"/>
                  </a:lnTo>
                  <a:lnTo>
                    <a:pt x="468642" y="0"/>
                  </a:lnTo>
                  <a:close/>
                </a:path>
              </a:pathLst>
            </a:custGeom>
            <a:solidFill>
              <a:srgbClr val="7F5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3" name="object 1003"/>
            <p:cNvSpPr/>
            <p:nvPr/>
          </p:nvSpPr>
          <p:spPr>
            <a:xfrm>
              <a:off x="2258682" y="1741169"/>
              <a:ext cx="404495" cy="3810"/>
            </a:xfrm>
            <a:custGeom>
              <a:avLst/>
              <a:gdLst/>
              <a:ahLst/>
              <a:cxnLst/>
              <a:rect l="l" t="t" r="r" b="b"/>
              <a:pathLst>
                <a:path w="404494" h="3810">
                  <a:moveTo>
                    <a:pt x="404075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20535" y="1270"/>
                  </a:lnTo>
                  <a:lnTo>
                    <a:pt x="20535" y="3810"/>
                  </a:lnTo>
                  <a:lnTo>
                    <a:pt x="383336" y="3810"/>
                  </a:lnTo>
                  <a:lnTo>
                    <a:pt x="383336" y="1270"/>
                  </a:lnTo>
                  <a:lnTo>
                    <a:pt x="404075" y="1270"/>
                  </a:lnTo>
                  <a:lnTo>
                    <a:pt x="404075" y="0"/>
                  </a:lnTo>
                  <a:close/>
                </a:path>
              </a:pathLst>
            </a:custGeom>
            <a:solidFill>
              <a:srgbClr val="7B5C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4" name="object 1004"/>
            <p:cNvSpPr/>
            <p:nvPr/>
          </p:nvSpPr>
          <p:spPr>
            <a:xfrm>
              <a:off x="2294043" y="1744979"/>
              <a:ext cx="333375" cy="3810"/>
            </a:xfrm>
            <a:custGeom>
              <a:avLst/>
              <a:gdLst/>
              <a:ahLst/>
              <a:cxnLst/>
              <a:rect l="l" t="t" r="r" b="b"/>
              <a:pathLst>
                <a:path w="333375" h="3810">
                  <a:moveTo>
                    <a:pt x="333163" y="0"/>
                  </a:moveTo>
                  <a:lnTo>
                    <a:pt x="0" y="0"/>
                  </a:lnTo>
                  <a:lnTo>
                    <a:pt x="44450" y="3810"/>
                  </a:lnTo>
                  <a:lnTo>
                    <a:pt x="288713" y="3810"/>
                  </a:lnTo>
                  <a:lnTo>
                    <a:pt x="333163" y="0"/>
                  </a:lnTo>
                  <a:close/>
                </a:path>
              </a:pathLst>
            </a:custGeom>
            <a:solidFill>
              <a:srgbClr val="765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5" name="object 1005"/>
            <p:cNvSpPr/>
            <p:nvPr/>
          </p:nvSpPr>
          <p:spPr>
            <a:xfrm>
              <a:off x="2345893" y="1748789"/>
              <a:ext cx="229870" cy="2540"/>
            </a:xfrm>
            <a:custGeom>
              <a:avLst/>
              <a:gdLst/>
              <a:ahLst/>
              <a:cxnLst/>
              <a:rect l="l" t="t" r="r" b="b"/>
              <a:pathLst>
                <a:path w="229869" h="2539">
                  <a:moveTo>
                    <a:pt x="22945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1379" y="1270"/>
                  </a:lnTo>
                  <a:lnTo>
                    <a:pt x="61379" y="2540"/>
                  </a:lnTo>
                  <a:lnTo>
                    <a:pt x="168706" y="2540"/>
                  </a:lnTo>
                  <a:lnTo>
                    <a:pt x="168706" y="1270"/>
                  </a:lnTo>
                  <a:lnTo>
                    <a:pt x="229450" y="1270"/>
                  </a:lnTo>
                  <a:lnTo>
                    <a:pt x="229450" y="0"/>
                  </a:lnTo>
                  <a:close/>
                </a:path>
              </a:pathLst>
            </a:custGeom>
            <a:solidFill>
              <a:srgbClr val="7255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6" name="object 1006"/>
            <p:cNvSpPr/>
            <p:nvPr/>
          </p:nvSpPr>
          <p:spPr>
            <a:xfrm>
              <a:off x="2183129" y="1521459"/>
              <a:ext cx="557530" cy="229870"/>
            </a:xfrm>
            <a:custGeom>
              <a:avLst/>
              <a:gdLst/>
              <a:ahLst/>
              <a:cxnLst/>
              <a:rect l="l" t="t" r="r" b="b"/>
              <a:pathLst>
                <a:path w="557530" h="229869">
                  <a:moveTo>
                    <a:pt x="278130" y="0"/>
                  </a:moveTo>
                  <a:lnTo>
                    <a:pt x="204611" y="1105"/>
                  </a:lnTo>
                  <a:lnTo>
                    <a:pt x="138288" y="4186"/>
                  </a:lnTo>
                  <a:lnTo>
                    <a:pt x="81914" y="8889"/>
                  </a:lnTo>
                  <a:lnTo>
                    <a:pt x="38241" y="14863"/>
                  </a:lnTo>
                  <a:lnTo>
                    <a:pt x="0" y="29210"/>
                  </a:lnTo>
                  <a:lnTo>
                    <a:pt x="0" y="200660"/>
                  </a:lnTo>
                  <a:lnTo>
                    <a:pt x="38241" y="215006"/>
                  </a:lnTo>
                  <a:lnTo>
                    <a:pt x="81915" y="220979"/>
                  </a:lnTo>
                  <a:lnTo>
                    <a:pt x="138288" y="225683"/>
                  </a:lnTo>
                  <a:lnTo>
                    <a:pt x="204611" y="228764"/>
                  </a:lnTo>
                  <a:lnTo>
                    <a:pt x="278130" y="229869"/>
                  </a:lnTo>
                  <a:lnTo>
                    <a:pt x="351742" y="228764"/>
                  </a:lnTo>
                  <a:lnTo>
                    <a:pt x="418300" y="225683"/>
                  </a:lnTo>
                  <a:lnTo>
                    <a:pt x="474980" y="220979"/>
                  </a:lnTo>
                  <a:lnTo>
                    <a:pt x="518959" y="215006"/>
                  </a:lnTo>
                  <a:lnTo>
                    <a:pt x="557530" y="200660"/>
                  </a:lnTo>
                  <a:lnTo>
                    <a:pt x="557530" y="29210"/>
                  </a:lnTo>
                  <a:lnTo>
                    <a:pt x="518959" y="14863"/>
                  </a:lnTo>
                  <a:lnTo>
                    <a:pt x="474980" y="8889"/>
                  </a:lnTo>
                  <a:lnTo>
                    <a:pt x="418300" y="4186"/>
                  </a:lnTo>
                  <a:lnTo>
                    <a:pt x="351742" y="1105"/>
                  </a:lnTo>
                  <a:lnTo>
                    <a:pt x="278130" y="0"/>
                  </a:lnTo>
                  <a:close/>
                </a:path>
                <a:path w="557530" h="229869">
                  <a:moveTo>
                    <a:pt x="0" y="0"/>
                  </a:moveTo>
                  <a:lnTo>
                    <a:pt x="0" y="0"/>
                  </a:lnTo>
                </a:path>
                <a:path w="557530" h="229869">
                  <a:moveTo>
                    <a:pt x="557530" y="229869"/>
                  </a:moveTo>
                  <a:lnTo>
                    <a:pt x="557530" y="22986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7" name="object 1007"/>
            <p:cNvSpPr/>
            <p:nvPr/>
          </p:nvSpPr>
          <p:spPr>
            <a:xfrm>
              <a:off x="2353310" y="1522729"/>
              <a:ext cx="214629" cy="1270"/>
            </a:xfrm>
            <a:custGeom>
              <a:avLst/>
              <a:gdLst/>
              <a:ahLst/>
              <a:cxnLst/>
              <a:rect l="l" t="t" r="r" b="b"/>
              <a:pathLst>
                <a:path w="214630" h="1269">
                  <a:moveTo>
                    <a:pt x="107950" y="0"/>
                  </a:moveTo>
                  <a:lnTo>
                    <a:pt x="0" y="1270"/>
                  </a:lnTo>
                  <a:lnTo>
                    <a:pt x="214629" y="1270"/>
                  </a:lnTo>
                  <a:lnTo>
                    <a:pt x="107950" y="0"/>
                  </a:lnTo>
                  <a:close/>
                </a:path>
              </a:pathLst>
            </a:custGeom>
            <a:solidFill>
              <a:srgbClr val="A68C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8" name="object 1008"/>
            <p:cNvSpPr/>
            <p:nvPr/>
          </p:nvSpPr>
          <p:spPr>
            <a:xfrm>
              <a:off x="2308860" y="1523999"/>
              <a:ext cx="303530" cy="3810"/>
            </a:xfrm>
            <a:custGeom>
              <a:avLst/>
              <a:gdLst/>
              <a:ahLst/>
              <a:cxnLst/>
              <a:rect l="l" t="t" r="r" b="b"/>
              <a:pathLst>
                <a:path w="303530" h="3809">
                  <a:moveTo>
                    <a:pt x="259079" y="0"/>
                  </a:moveTo>
                  <a:lnTo>
                    <a:pt x="44450" y="0"/>
                  </a:lnTo>
                  <a:lnTo>
                    <a:pt x="0" y="3810"/>
                  </a:lnTo>
                  <a:lnTo>
                    <a:pt x="303529" y="3810"/>
                  </a:lnTo>
                  <a:lnTo>
                    <a:pt x="259079" y="0"/>
                  </a:lnTo>
                  <a:close/>
                </a:path>
              </a:pathLst>
            </a:custGeom>
            <a:solidFill>
              <a:srgbClr val="AF94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9" name="object 1009"/>
            <p:cNvSpPr/>
            <p:nvPr/>
          </p:nvSpPr>
          <p:spPr>
            <a:xfrm>
              <a:off x="2264410" y="1527809"/>
              <a:ext cx="392430" cy="3810"/>
            </a:xfrm>
            <a:custGeom>
              <a:avLst/>
              <a:gdLst/>
              <a:ahLst/>
              <a:cxnLst/>
              <a:rect l="l" t="t" r="r" b="b"/>
              <a:pathLst>
                <a:path w="392430" h="3809">
                  <a:moveTo>
                    <a:pt x="347979" y="0"/>
                  </a:moveTo>
                  <a:lnTo>
                    <a:pt x="44450" y="0"/>
                  </a:lnTo>
                  <a:lnTo>
                    <a:pt x="0" y="3810"/>
                  </a:lnTo>
                  <a:lnTo>
                    <a:pt x="392429" y="3810"/>
                  </a:lnTo>
                  <a:lnTo>
                    <a:pt x="347979" y="0"/>
                  </a:lnTo>
                  <a:close/>
                </a:path>
              </a:pathLst>
            </a:custGeom>
            <a:solidFill>
              <a:srgbClr val="B89C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0" name="object 1010"/>
            <p:cNvSpPr/>
            <p:nvPr/>
          </p:nvSpPr>
          <p:spPr>
            <a:xfrm>
              <a:off x="2230120" y="1531619"/>
              <a:ext cx="462280" cy="3810"/>
            </a:xfrm>
            <a:custGeom>
              <a:avLst/>
              <a:gdLst/>
              <a:ahLst/>
              <a:cxnLst/>
              <a:rect l="l" t="t" r="r" b="b"/>
              <a:pathLst>
                <a:path w="462280" h="3809">
                  <a:moveTo>
                    <a:pt x="426719" y="0"/>
                  </a:moveTo>
                  <a:lnTo>
                    <a:pt x="34290" y="0"/>
                  </a:lnTo>
                  <a:lnTo>
                    <a:pt x="0" y="3809"/>
                  </a:lnTo>
                  <a:lnTo>
                    <a:pt x="462280" y="3809"/>
                  </a:lnTo>
                  <a:lnTo>
                    <a:pt x="426719" y="0"/>
                  </a:lnTo>
                  <a:close/>
                </a:path>
              </a:pathLst>
            </a:custGeom>
            <a:solidFill>
              <a:srgbClr val="C1A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1" name="object 1011"/>
            <p:cNvSpPr/>
            <p:nvPr/>
          </p:nvSpPr>
          <p:spPr>
            <a:xfrm>
              <a:off x="2211070" y="1535429"/>
              <a:ext cx="500380" cy="3810"/>
            </a:xfrm>
            <a:custGeom>
              <a:avLst/>
              <a:gdLst/>
              <a:ahLst/>
              <a:cxnLst/>
              <a:rect l="l" t="t" r="r" b="b"/>
              <a:pathLst>
                <a:path w="500380" h="3809">
                  <a:moveTo>
                    <a:pt x="481329" y="0"/>
                  </a:moveTo>
                  <a:lnTo>
                    <a:pt x="19049" y="0"/>
                  </a:lnTo>
                  <a:lnTo>
                    <a:pt x="0" y="3810"/>
                  </a:lnTo>
                  <a:lnTo>
                    <a:pt x="500379" y="3810"/>
                  </a:lnTo>
                  <a:lnTo>
                    <a:pt x="481329" y="0"/>
                  </a:lnTo>
                  <a:close/>
                </a:path>
              </a:pathLst>
            </a:custGeom>
            <a:solidFill>
              <a:srgbClr val="CCAD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2" name="object 1012"/>
            <p:cNvSpPr/>
            <p:nvPr/>
          </p:nvSpPr>
          <p:spPr>
            <a:xfrm>
              <a:off x="2199639" y="1539239"/>
              <a:ext cx="522605" cy="2540"/>
            </a:xfrm>
            <a:custGeom>
              <a:avLst/>
              <a:gdLst/>
              <a:ahLst/>
              <a:cxnLst/>
              <a:rect l="l" t="t" r="r" b="b"/>
              <a:pathLst>
                <a:path w="522605" h="2540">
                  <a:moveTo>
                    <a:pt x="511809" y="0"/>
                  </a:moveTo>
                  <a:lnTo>
                    <a:pt x="11429" y="0"/>
                  </a:lnTo>
                  <a:lnTo>
                    <a:pt x="5079" y="1270"/>
                  </a:lnTo>
                  <a:lnTo>
                    <a:pt x="0" y="2539"/>
                  </a:lnTo>
                  <a:lnTo>
                    <a:pt x="522604" y="2539"/>
                  </a:lnTo>
                  <a:lnTo>
                    <a:pt x="518159" y="1270"/>
                  </a:lnTo>
                  <a:lnTo>
                    <a:pt x="511809" y="0"/>
                  </a:lnTo>
                  <a:close/>
                </a:path>
              </a:pathLst>
            </a:custGeom>
            <a:solidFill>
              <a:srgbClr val="D4B6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3" name="object 1013"/>
            <p:cNvSpPr/>
            <p:nvPr/>
          </p:nvSpPr>
          <p:spPr>
            <a:xfrm>
              <a:off x="2188210" y="1541779"/>
              <a:ext cx="546100" cy="3810"/>
            </a:xfrm>
            <a:custGeom>
              <a:avLst/>
              <a:gdLst/>
              <a:ahLst/>
              <a:cxnLst/>
              <a:rect l="l" t="t" r="r" b="b"/>
              <a:pathLst>
                <a:path w="546100" h="3809">
                  <a:moveTo>
                    <a:pt x="534034" y="0"/>
                  </a:moveTo>
                  <a:lnTo>
                    <a:pt x="11430" y="0"/>
                  </a:lnTo>
                  <a:lnTo>
                    <a:pt x="6350" y="1270"/>
                  </a:lnTo>
                  <a:lnTo>
                    <a:pt x="0" y="3810"/>
                  </a:lnTo>
                  <a:lnTo>
                    <a:pt x="546100" y="3810"/>
                  </a:lnTo>
                  <a:lnTo>
                    <a:pt x="538479" y="1270"/>
                  </a:lnTo>
                  <a:lnTo>
                    <a:pt x="534034" y="0"/>
                  </a:lnTo>
                  <a:close/>
                </a:path>
              </a:pathLst>
            </a:custGeom>
            <a:solidFill>
              <a:srgbClr val="DDBE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4" name="object 1014"/>
            <p:cNvSpPr/>
            <p:nvPr/>
          </p:nvSpPr>
          <p:spPr>
            <a:xfrm>
              <a:off x="2184400" y="1545589"/>
              <a:ext cx="554990" cy="3810"/>
            </a:xfrm>
            <a:custGeom>
              <a:avLst/>
              <a:gdLst/>
              <a:ahLst/>
              <a:cxnLst/>
              <a:rect l="l" t="t" r="r" b="b"/>
              <a:pathLst>
                <a:path w="554989" h="3809">
                  <a:moveTo>
                    <a:pt x="549910" y="0"/>
                  </a:moveTo>
                  <a:lnTo>
                    <a:pt x="3810" y="0"/>
                  </a:lnTo>
                  <a:lnTo>
                    <a:pt x="1269" y="1270"/>
                  </a:lnTo>
                  <a:lnTo>
                    <a:pt x="0" y="2539"/>
                  </a:lnTo>
                  <a:lnTo>
                    <a:pt x="0" y="3810"/>
                  </a:lnTo>
                  <a:lnTo>
                    <a:pt x="554989" y="3810"/>
                  </a:lnTo>
                  <a:lnTo>
                    <a:pt x="552450" y="1270"/>
                  </a:lnTo>
                  <a:lnTo>
                    <a:pt x="549910" y="0"/>
                  </a:lnTo>
                  <a:close/>
                </a:path>
              </a:pathLst>
            </a:custGeom>
            <a:solidFill>
              <a:srgbClr val="E6C6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5" name="object 1015"/>
            <p:cNvSpPr/>
            <p:nvPr/>
          </p:nvSpPr>
          <p:spPr>
            <a:xfrm>
              <a:off x="2181860" y="154939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40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CF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6" name="object 1016"/>
            <p:cNvSpPr/>
            <p:nvPr/>
          </p:nvSpPr>
          <p:spPr>
            <a:xfrm>
              <a:off x="2181860" y="15519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55753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2540" y="1270"/>
                  </a:lnTo>
                  <a:lnTo>
                    <a:pt x="2540" y="2540"/>
                  </a:lnTo>
                  <a:lnTo>
                    <a:pt x="3175" y="2540"/>
                  </a:lnTo>
                  <a:lnTo>
                    <a:pt x="3175" y="3810"/>
                  </a:lnTo>
                  <a:lnTo>
                    <a:pt x="555625" y="3810"/>
                  </a:lnTo>
                  <a:lnTo>
                    <a:pt x="555625" y="2540"/>
                  </a:lnTo>
                  <a:lnTo>
                    <a:pt x="556895" y="2540"/>
                  </a:lnTo>
                  <a:lnTo>
                    <a:pt x="556895" y="1270"/>
                  </a:lnTo>
                  <a:lnTo>
                    <a:pt x="557530" y="127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F5D4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7" name="object 1017"/>
            <p:cNvSpPr/>
            <p:nvPr/>
          </p:nvSpPr>
          <p:spPr>
            <a:xfrm>
              <a:off x="2185670" y="1555749"/>
              <a:ext cx="551180" cy="3810"/>
            </a:xfrm>
            <a:custGeom>
              <a:avLst/>
              <a:gdLst/>
              <a:ahLst/>
              <a:cxnLst/>
              <a:rect l="l" t="t" r="r" b="b"/>
              <a:pathLst>
                <a:path w="551180" h="3809">
                  <a:moveTo>
                    <a:pt x="551180" y="0"/>
                  </a:moveTo>
                  <a:lnTo>
                    <a:pt x="0" y="0"/>
                  </a:lnTo>
                  <a:lnTo>
                    <a:pt x="2540" y="1270"/>
                  </a:lnTo>
                  <a:lnTo>
                    <a:pt x="8890" y="3810"/>
                  </a:lnTo>
                  <a:lnTo>
                    <a:pt x="541019" y="3810"/>
                  </a:lnTo>
                  <a:lnTo>
                    <a:pt x="548640" y="1270"/>
                  </a:lnTo>
                  <a:lnTo>
                    <a:pt x="551180" y="0"/>
                  </a:lnTo>
                  <a:close/>
                </a:path>
              </a:pathLst>
            </a:custGeom>
            <a:solidFill>
              <a:srgbClr val="ECCC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8" name="object 1018"/>
            <p:cNvSpPr/>
            <p:nvPr/>
          </p:nvSpPr>
          <p:spPr>
            <a:xfrm>
              <a:off x="2194560" y="1559559"/>
              <a:ext cx="532130" cy="3810"/>
            </a:xfrm>
            <a:custGeom>
              <a:avLst/>
              <a:gdLst/>
              <a:ahLst/>
              <a:cxnLst/>
              <a:rect l="l" t="t" r="r" b="b"/>
              <a:pathLst>
                <a:path w="532130" h="3809">
                  <a:moveTo>
                    <a:pt x="532129" y="0"/>
                  </a:moveTo>
                  <a:lnTo>
                    <a:pt x="0" y="0"/>
                  </a:lnTo>
                  <a:lnTo>
                    <a:pt x="10159" y="2539"/>
                  </a:lnTo>
                  <a:lnTo>
                    <a:pt x="16510" y="3810"/>
                  </a:lnTo>
                  <a:lnTo>
                    <a:pt x="516889" y="3810"/>
                  </a:lnTo>
                  <a:lnTo>
                    <a:pt x="523239" y="2539"/>
                  </a:lnTo>
                  <a:lnTo>
                    <a:pt x="532129" y="0"/>
                  </a:lnTo>
                  <a:close/>
                </a:path>
              </a:pathLst>
            </a:custGeom>
            <a:solidFill>
              <a:srgbClr val="E3C3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9" name="object 1019"/>
            <p:cNvSpPr/>
            <p:nvPr/>
          </p:nvSpPr>
          <p:spPr>
            <a:xfrm>
              <a:off x="2211070" y="1563369"/>
              <a:ext cx="500380" cy="2540"/>
            </a:xfrm>
            <a:custGeom>
              <a:avLst/>
              <a:gdLst/>
              <a:ahLst/>
              <a:cxnLst/>
              <a:rect l="l" t="t" r="r" b="b"/>
              <a:pathLst>
                <a:path w="500380" h="2540">
                  <a:moveTo>
                    <a:pt x="500379" y="0"/>
                  </a:moveTo>
                  <a:lnTo>
                    <a:pt x="0" y="0"/>
                  </a:lnTo>
                  <a:lnTo>
                    <a:pt x="12700" y="2539"/>
                  </a:lnTo>
                  <a:lnTo>
                    <a:pt x="487679" y="2539"/>
                  </a:lnTo>
                  <a:lnTo>
                    <a:pt x="500379" y="0"/>
                  </a:lnTo>
                  <a:close/>
                </a:path>
              </a:pathLst>
            </a:custGeom>
            <a:solidFill>
              <a:srgbClr val="D9BB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0" name="object 1020"/>
            <p:cNvSpPr/>
            <p:nvPr/>
          </p:nvSpPr>
          <p:spPr>
            <a:xfrm>
              <a:off x="2226932" y="1565909"/>
              <a:ext cx="469265" cy="3810"/>
            </a:xfrm>
            <a:custGeom>
              <a:avLst/>
              <a:gdLst/>
              <a:ahLst/>
              <a:cxnLst/>
              <a:rect l="l" t="t" r="r" b="b"/>
              <a:pathLst>
                <a:path w="469264" h="3809">
                  <a:moveTo>
                    <a:pt x="46864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4617" y="1270"/>
                  </a:lnTo>
                  <a:lnTo>
                    <a:pt x="14617" y="3810"/>
                  </a:lnTo>
                  <a:lnTo>
                    <a:pt x="453605" y="3810"/>
                  </a:lnTo>
                  <a:lnTo>
                    <a:pt x="453605" y="1270"/>
                  </a:lnTo>
                  <a:lnTo>
                    <a:pt x="468642" y="1270"/>
                  </a:lnTo>
                  <a:lnTo>
                    <a:pt x="468642" y="0"/>
                  </a:lnTo>
                  <a:close/>
                </a:path>
              </a:pathLst>
            </a:custGeom>
            <a:solidFill>
              <a:srgbClr val="D0B2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1" name="object 1021"/>
            <p:cNvSpPr/>
            <p:nvPr/>
          </p:nvSpPr>
          <p:spPr>
            <a:xfrm>
              <a:off x="2258682" y="1569719"/>
              <a:ext cx="404495" cy="3810"/>
            </a:xfrm>
            <a:custGeom>
              <a:avLst/>
              <a:gdLst/>
              <a:ahLst/>
              <a:cxnLst/>
              <a:rect l="l" t="t" r="r" b="b"/>
              <a:pathLst>
                <a:path w="404494" h="3809">
                  <a:moveTo>
                    <a:pt x="404075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23495" y="1270"/>
                  </a:lnTo>
                  <a:lnTo>
                    <a:pt x="23495" y="3810"/>
                  </a:lnTo>
                  <a:lnTo>
                    <a:pt x="380377" y="3810"/>
                  </a:lnTo>
                  <a:lnTo>
                    <a:pt x="380377" y="1270"/>
                  </a:lnTo>
                  <a:lnTo>
                    <a:pt x="404075" y="1270"/>
                  </a:lnTo>
                  <a:lnTo>
                    <a:pt x="404075" y="0"/>
                  </a:lnTo>
                  <a:close/>
                </a:path>
              </a:pathLst>
            </a:custGeom>
            <a:solidFill>
              <a:srgbClr val="C7AA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2" name="object 1022"/>
            <p:cNvSpPr/>
            <p:nvPr/>
          </p:nvSpPr>
          <p:spPr>
            <a:xfrm>
              <a:off x="2299970" y="1573529"/>
              <a:ext cx="321310" cy="3810"/>
            </a:xfrm>
            <a:custGeom>
              <a:avLst/>
              <a:gdLst/>
              <a:ahLst/>
              <a:cxnLst/>
              <a:rect l="l" t="t" r="r" b="b"/>
              <a:pathLst>
                <a:path w="321310" h="3809">
                  <a:moveTo>
                    <a:pt x="321310" y="0"/>
                  </a:moveTo>
                  <a:lnTo>
                    <a:pt x="0" y="0"/>
                  </a:lnTo>
                  <a:lnTo>
                    <a:pt x="53340" y="3810"/>
                  </a:lnTo>
                  <a:lnTo>
                    <a:pt x="267970" y="3810"/>
                  </a:lnTo>
                  <a:lnTo>
                    <a:pt x="321310" y="0"/>
                  </a:lnTo>
                  <a:close/>
                </a:path>
              </a:pathLst>
            </a:custGeom>
            <a:solidFill>
              <a:srgbClr val="BEA2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3" name="object 1023"/>
            <p:cNvSpPr/>
            <p:nvPr/>
          </p:nvSpPr>
          <p:spPr>
            <a:xfrm>
              <a:off x="2353310" y="1577339"/>
              <a:ext cx="214629" cy="2540"/>
            </a:xfrm>
            <a:custGeom>
              <a:avLst/>
              <a:gdLst/>
              <a:ahLst/>
              <a:cxnLst/>
              <a:rect l="l" t="t" r="r" b="b"/>
              <a:pathLst>
                <a:path w="214630" h="2540">
                  <a:moveTo>
                    <a:pt x="214629" y="0"/>
                  </a:moveTo>
                  <a:lnTo>
                    <a:pt x="0" y="0"/>
                  </a:lnTo>
                  <a:lnTo>
                    <a:pt x="107950" y="2539"/>
                  </a:lnTo>
                  <a:lnTo>
                    <a:pt x="214629" y="0"/>
                  </a:lnTo>
                  <a:close/>
                </a:path>
              </a:pathLst>
            </a:custGeom>
            <a:solidFill>
              <a:srgbClr val="B499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4" name="object 1024"/>
            <p:cNvSpPr/>
            <p:nvPr/>
          </p:nvSpPr>
          <p:spPr>
            <a:xfrm>
              <a:off x="2183129" y="1521459"/>
              <a:ext cx="557530" cy="229870"/>
            </a:xfrm>
            <a:custGeom>
              <a:avLst/>
              <a:gdLst/>
              <a:ahLst/>
              <a:cxnLst/>
              <a:rect l="l" t="t" r="r" b="b"/>
              <a:pathLst>
                <a:path w="557530" h="229869">
                  <a:moveTo>
                    <a:pt x="278130" y="0"/>
                  </a:moveTo>
                  <a:lnTo>
                    <a:pt x="204611" y="1105"/>
                  </a:lnTo>
                  <a:lnTo>
                    <a:pt x="138288" y="4186"/>
                  </a:lnTo>
                  <a:lnTo>
                    <a:pt x="81914" y="8889"/>
                  </a:lnTo>
                  <a:lnTo>
                    <a:pt x="38241" y="14863"/>
                  </a:lnTo>
                  <a:lnTo>
                    <a:pt x="0" y="29210"/>
                  </a:lnTo>
                  <a:lnTo>
                    <a:pt x="10018" y="36665"/>
                  </a:lnTo>
                  <a:lnTo>
                    <a:pt x="81915" y="49529"/>
                  </a:lnTo>
                  <a:lnTo>
                    <a:pt x="138288" y="54233"/>
                  </a:lnTo>
                  <a:lnTo>
                    <a:pt x="204611" y="57314"/>
                  </a:lnTo>
                  <a:lnTo>
                    <a:pt x="278130" y="58419"/>
                  </a:lnTo>
                  <a:lnTo>
                    <a:pt x="351742" y="57314"/>
                  </a:lnTo>
                  <a:lnTo>
                    <a:pt x="418300" y="54233"/>
                  </a:lnTo>
                  <a:lnTo>
                    <a:pt x="474980" y="49529"/>
                  </a:lnTo>
                  <a:lnTo>
                    <a:pt x="518959" y="43556"/>
                  </a:lnTo>
                  <a:lnTo>
                    <a:pt x="557530" y="29210"/>
                  </a:lnTo>
                  <a:lnTo>
                    <a:pt x="547417" y="21754"/>
                  </a:lnTo>
                  <a:lnTo>
                    <a:pt x="474980" y="8889"/>
                  </a:lnTo>
                  <a:lnTo>
                    <a:pt x="418300" y="4186"/>
                  </a:lnTo>
                  <a:lnTo>
                    <a:pt x="351742" y="1105"/>
                  </a:lnTo>
                  <a:lnTo>
                    <a:pt x="278130" y="0"/>
                  </a:lnTo>
                  <a:close/>
                </a:path>
                <a:path w="557530" h="229869">
                  <a:moveTo>
                    <a:pt x="0" y="0"/>
                  </a:moveTo>
                  <a:lnTo>
                    <a:pt x="0" y="0"/>
                  </a:lnTo>
                </a:path>
                <a:path w="557530" h="229869">
                  <a:moveTo>
                    <a:pt x="557530" y="229869"/>
                  </a:moveTo>
                  <a:lnTo>
                    <a:pt x="557530" y="22986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5" name="object 1025"/>
            <p:cNvSpPr/>
            <p:nvPr/>
          </p:nvSpPr>
          <p:spPr>
            <a:xfrm>
              <a:off x="1974850" y="1418589"/>
              <a:ext cx="215900" cy="1270"/>
            </a:xfrm>
            <a:custGeom>
              <a:avLst/>
              <a:gdLst/>
              <a:ahLst/>
              <a:cxnLst/>
              <a:rect l="l" t="t" r="r" b="b"/>
              <a:pathLst>
                <a:path w="215900" h="1269">
                  <a:moveTo>
                    <a:pt x="107950" y="0"/>
                  </a:moveTo>
                  <a:lnTo>
                    <a:pt x="0" y="1270"/>
                  </a:lnTo>
                  <a:lnTo>
                    <a:pt x="215900" y="1270"/>
                  </a:lnTo>
                  <a:lnTo>
                    <a:pt x="107950" y="0"/>
                  </a:lnTo>
                  <a:close/>
                </a:path>
              </a:pathLst>
            </a:custGeom>
            <a:solidFill>
              <a:srgbClr val="6B4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6" name="object 1026"/>
            <p:cNvSpPr/>
            <p:nvPr/>
          </p:nvSpPr>
          <p:spPr>
            <a:xfrm>
              <a:off x="1922272" y="1419859"/>
              <a:ext cx="321945" cy="3810"/>
            </a:xfrm>
            <a:custGeom>
              <a:avLst/>
              <a:gdLst/>
              <a:ahLst/>
              <a:cxnLst/>
              <a:rect l="l" t="t" r="r" b="b"/>
              <a:pathLst>
                <a:path w="321944" h="3809">
                  <a:moveTo>
                    <a:pt x="268478" y="0"/>
                  </a:moveTo>
                  <a:lnTo>
                    <a:pt x="52578" y="0"/>
                  </a:lnTo>
                  <a:lnTo>
                    <a:pt x="0" y="3810"/>
                  </a:lnTo>
                  <a:lnTo>
                    <a:pt x="321818" y="3810"/>
                  </a:lnTo>
                  <a:lnTo>
                    <a:pt x="268478" y="0"/>
                  </a:lnTo>
                  <a:close/>
                </a:path>
              </a:pathLst>
            </a:custGeom>
            <a:solidFill>
              <a:srgbClr val="6F5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7" name="object 1027"/>
            <p:cNvSpPr/>
            <p:nvPr/>
          </p:nvSpPr>
          <p:spPr>
            <a:xfrm>
              <a:off x="1876213" y="1423669"/>
              <a:ext cx="415290" cy="3810"/>
            </a:xfrm>
            <a:custGeom>
              <a:avLst/>
              <a:gdLst/>
              <a:ahLst/>
              <a:cxnLst/>
              <a:rect l="l" t="t" r="r" b="b"/>
              <a:pathLst>
                <a:path w="415289" h="3809">
                  <a:moveTo>
                    <a:pt x="367876" y="0"/>
                  </a:moveTo>
                  <a:lnTo>
                    <a:pt x="46058" y="0"/>
                  </a:lnTo>
                  <a:lnTo>
                    <a:pt x="11006" y="2539"/>
                  </a:lnTo>
                  <a:lnTo>
                    <a:pt x="0" y="3809"/>
                  </a:lnTo>
                  <a:lnTo>
                    <a:pt x="414866" y="3809"/>
                  </a:lnTo>
                  <a:lnTo>
                    <a:pt x="403436" y="2539"/>
                  </a:lnTo>
                  <a:lnTo>
                    <a:pt x="367876" y="0"/>
                  </a:lnTo>
                  <a:close/>
                </a:path>
              </a:pathLst>
            </a:custGeom>
            <a:solidFill>
              <a:srgbClr val="7356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8" name="object 1028"/>
            <p:cNvSpPr/>
            <p:nvPr/>
          </p:nvSpPr>
          <p:spPr>
            <a:xfrm>
              <a:off x="1854200" y="1427479"/>
              <a:ext cx="459740" cy="2540"/>
            </a:xfrm>
            <a:custGeom>
              <a:avLst/>
              <a:gdLst/>
              <a:ahLst/>
              <a:cxnLst/>
              <a:rect l="l" t="t" r="r" b="b"/>
              <a:pathLst>
                <a:path w="459739" h="2540">
                  <a:moveTo>
                    <a:pt x="436879" y="0"/>
                  </a:moveTo>
                  <a:lnTo>
                    <a:pt x="22013" y="0"/>
                  </a:lnTo>
                  <a:lnTo>
                    <a:pt x="0" y="2540"/>
                  </a:lnTo>
                  <a:lnTo>
                    <a:pt x="459739" y="2540"/>
                  </a:lnTo>
                  <a:lnTo>
                    <a:pt x="436879" y="0"/>
                  </a:lnTo>
                  <a:close/>
                </a:path>
              </a:pathLst>
            </a:custGeom>
            <a:solidFill>
              <a:srgbClr val="7859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9" name="object 1029"/>
            <p:cNvSpPr/>
            <p:nvPr/>
          </p:nvSpPr>
          <p:spPr>
            <a:xfrm>
              <a:off x="1833244" y="1430019"/>
              <a:ext cx="499745" cy="3810"/>
            </a:xfrm>
            <a:custGeom>
              <a:avLst/>
              <a:gdLst/>
              <a:ahLst/>
              <a:cxnLst/>
              <a:rect l="l" t="t" r="r" b="b"/>
              <a:pathLst>
                <a:path w="499744" h="3809">
                  <a:moveTo>
                    <a:pt x="480694" y="0"/>
                  </a:moveTo>
                  <a:lnTo>
                    <a:pt x="20954" y="0"/>
                  </a:lnTo>
                  <a:lnTo>
                    <a:pt x="0" y="3809"/>
                  </a:lnTo>
                  <a:lnTo>
                    <a:pt x="499744" y="3809"/>
                  </a:lnTo>
                  <a:lnTo>
                    <a:pt x="480694" y="0"/>
                  </a:lnTo>
                  <a:close/>
                </a:path>
              </a:pathLst>
            </a:custGeom>
            <a:solidFill>
              <a:srgbClr val="7C5D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0" name="object 1030"/>
            <p:cNvSpPr/>
            <p:nvPr/>
          </p:nvSpPr>
          <p:spPr>
            <a:xfrm>
              <a:off x="1817369" y="1433829"/>
              <a:ext cx="532130" cy="3810"/>
            </a:xfrm>
            <a:custGeom>
              <a:avLst/>
              <a:gdLst/>
              <a:ahLst/>
              <a:cxnLst/>
              <a:rect l="l" t="t" r="r" b="b"/>
              <a:pathLst>
                <a:path w="532130" h="3809">
                  <a:moveTo>
                    <a:pt x="515619" y="0"/>
                  </a:moveTo>
                  <a:lnTo>
                    <a:pt x="15875" y="0"/>
                  </a:lnTo>
                  <a:lnTo>
                    <a:pt x="8890" y="1270"/>
                  </a:lnTo>
                  <a:lnTo>
                    <a:pt x="0" y="3810"/>
                  </a:lnTo>
                  <a:lnTo>
                    <a:pt x="532130" y="3810"/>
                  </a:lnTo>
                  <a:lnTo>
                    <a:pt x="521969" y="1270"/>
                  </a:lnTo>
                  <a:lnTo>
                    <a:pt x="515619" y="0"/>
                  </a:lnTo>
                  <a:close/>
                </a:path>
              </a:pathLst>
            </a:custGeom>
            <a:solidFill>
              <a:srgbClr val="8060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1" name="object 1031"/>
            <p:cNvSpPr/>
            <p:nvPr/>
          </p:nvSpPr>
          <p:spPr>
            <a:xfrm>
              <a:off x="1807210" y="1437639"/>
              <a:ext cx="551180" cy="3810"/>
            </a:xfrm>
            <a:custGeom>
              <a:avLst/>
              <a:gdLst/>
              <a:ahLst/>
              <a:cxnLst/>
              <a:rect l="l" t="t" r="r" b="b"/>
              <a:pathLst>
                <a:path w="551180" h="3809">
                  <a:moveTo>
                    <a:pt x="542289" y="0"/>
                  </a:moveTo>
                  <a:lnTo>
                    <a:pt x="10159" y="0"/>
                  </a:lnTo>
                  <a:lnTo>
                    <a:pt x="2539" y="2539"/>
                  </a:lnTo>
                  <a:lnTo>
                    <a:pt x="0" y="3810"/>
                  </a:lnTo>
                  <a:lnTo>
                    <a:pt x="551179" y="3810"/>
                  </a:lnTo>
                  <a:lnTo>
                    <a:pt x="548639" y="2539"/>
                  </a:lnTo>
                  <a:lnTo>
                    <a:pt x="542289" y="0"/>
                  </a:lnTo>
                  <a:close/>
                </a:path>
              </a:pathLst>
            </a:custGeom>
            <a:solidFill>
              <a:srgbClr val="8564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2" name="object 1032"/>
            <p:cNvSpPr/>
            <p:nvPr/>
          </p:nvSpPr>
          <p:spPr>
            <a:xfrm>
              <a:off x="1804669" y="144144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553719" y="0"/>
                  </a:moveTo>
                  <a:lnTo>
                    <a:pt x="2540" y="0"/>
                  </a:lnTo>
                  <a:lnTo>
                    <a:pt x="1269" y="2539"/>
                  </a:lnTo>
                  <a:lnTo>
                    <a:pt x="0" y="2539"/>
                  </a:lnTo>
                  <a:lnTo>
                    <a:pt x="0" y="3810"/>
                  </a:lnTo>
                  <a:lnTo>
                    <a:pt x="557530" y="3810"/>
                  </a:lnTo>
                  <a:lnTo>
                    <a:pt x="557530" y="2539"/>
                  </a:lnTo>
                  <a:lnTo>
                    <a:pt x="553719" y="0"/>
                  </a:lnTo>
                  <a:close/>
                </a:path>
              </a:pathLst>
            </a:custGeom>
            <a:solidFill>
              <a:srgbClr val="896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3" name="object 1033"/>
            <p:cNvSpPr/>
            <p:nvPr/>
          </p:nvSpPr>
          <p:spPr>
            <a:xfrm>
              <a:off x="1804669" y="144525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40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6B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4" name="object 1034"/>
            <p:cNvSpPr/>
            <p:nvPr/>
          </p:nvSpPr>
          <p:spPr>
            <a:xfrm>
              <a:off x="1804669" y="144779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6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5" name="object 1035"/>
            <p:cNvSpPr/>
            <p:nvPr/>
          </p:nvSpPr>
          <p:spPr>
            <a:xfrm>
              <a:off x="1804669" y="14516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72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6" name="object 1036"/>
            <p:cNvSpPr/>
            <p:nvPr/>
          </p:nvSpPr>
          <p:spPr>
            <a:xfrm>
              <a:off x="1804669" y="14554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6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7" name="object 1037"/>
            <p:cNvSpPr/>
            <p:nvPr/>
          </p:nvSpPr>
          <p:spPr>
            <a:xfrm>
              <a:off x="1804669" y="145922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79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8" name="object 1038"/>
            <p:cNvSpPr/>
            <p:nvPr/>
          </p:nvSpPr>
          <p:spPr>
            <a:xfrm>
              <a:off x="1804669" y="14630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7D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9" name="object 1039"/>
            <p:cNvSpPr/>
            <p:nvPr/>
          </p:nvSpPr>
          <p:spPr>
            <a:xfrm>
              <a:off x="1804669" y="146684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40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80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0" name="object 1040"/>
            <p:cNvSpPr/>
            <p:nvPr/>
          </p:nvSpPr>
          <p:spPr>
            <a:xfrm>
              <a:off x="1804669" y="14693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8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1" name="object 1041"/>
            <p:cNvSpPr/>
            <p:nvPr/>
          </p:nvSpPr>
          <p:spPr>
            <a:xfrm>
              <a:off x="1804669" y="147319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2" name="object 1042"/>
            <p:cNvSpPr/>
            <p:nvPr/>
          </p:nvSpPr>
          <p:spPr>
            <a:xfrm>
              <a:off x="1804669" y="14770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8B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3" name="object 1043"/>
            <p:cNvSpPr/>
            <p:nvPr/>
          </p:nvSpPr>
          <p:spPr>
            <a:xfrm>
              <a:off x="1804669" y="148081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40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4" name="object 1044"/>
            <p:cNvSpPr/>
            <p:nvPr/>
          </p:nvSpPr>
          <p:spPr>
            <a:xfrm>
              <a:off x="1804669" y="14833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92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5" name="object 1045"/>
            <p:cNvSpPr/>
            <p:nvPr/>
          </p:nvSpPr>
          <p:spPr>
            <a:xfrm>
              <a:off x="1804669" y="14871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96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6" name="object 1046"/>
            <p:cNvSpPr/>
            <p:nvPr/>
          </p:nvSpPr>
          <p:spPr>
            <a:xfrm>
              <a:off x="1804669" y="149097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99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7" name="object 1047"/>
            <p:cNvSpPr/>
            <p:nvPr/>
          </p:nvSpPr>
          <p:spPr>
            <a:xfrm>
              <a:off x="1804669" y="149478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40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9D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" name="object 1048"/>
            <p:cNvSpPr/>
            <p:nvPr/>
          </p:nvSpPr>
          <p:spPr>
            <a:xfrm>
              <a:off x="1804669" y="149732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0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9" name="object 1049"/>
            <p:cNvSpPr/>
            <p:nvPr/>
          </p:nvSpPr>
          <p:spPr>
            <a:xfrm>
              <a:off x="1804669" y="15011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A4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0" name="object 1050"/>
            <p:cNvSpPr/>
            <p:nvPr/>
          </p:nvSpPr>
          <p:spPr>
            <a:xfrm>
              <a:off x="1804669" y="150494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A7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1" name="object 1051"/>
            <p:cNvSpPr/>
            <p:nvPr/>
          </p:nvSpPr>
          <p:spPr>
            <a:xfrm>
              <a:off x="1804669" y="15087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AB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2" name="object 1052"/>
            <p:cNvSpPr/>
            <p:nvPr/>
          </p:nvSpPr>
          <p:spPr>
            <a:xfrm>
              <a:off x="1804669" y="15125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AE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3" name="object 1053"/>
            <p:cNvSpPr/>
            <p:nvPr/>
          </p:nvSpPr>
          <p:spPr>
            <a:xfrm>
              <a:off x="1804669" y="151637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40">
                  <a:moveTo>
                    <a:pt x="0" y="0"/>
                  </a:moveTo>
                  <a:lnTo>
                    <a:pt x="557530" y="0"/>
                  </a:lnTo>
                  <a:lnTo>
                    <a:pt x="557530" y="2540"/>
                  </a:lnTo>
                  <a:lnTo>
                    <a:pt x="0" y="2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B2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4" name="object 1054"/>
            <p:cNvSpPr/>
            <p:nvPr/>
          </p:nvSpPr>
          <p:spPr>
            <a:xfrm>
              <a:off x="1804669" y="15189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B6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5" name="object 1055"/>
            <p:cNvSpPr/>
            <p:nvPr/>
          </p:nvSpPr>
          <p:spPr>
            <a:xfrm>
              <a:off x="1804669" y="152272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B9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6" name="object 1056"/>
            <p:cNvSpPr/>
            <p:nvPr/>
          </p:nvSpPr>
          <p:spPr>
            <a:xfrm>
              <a:off x="1804669" y="15265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BD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7" name="object 1057"/>
            <p:cNvSpPr/>
            <p:nvPr/>
          </p:nvSpPr>
          <p:spPr>
            <a:xfrm>
              <a:off x="1804669" y="153034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C0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8" name="object 1058"/>
            <p:cNvSpPr/>
            <p:nvPr/>
          </p:nvSpPr>
          <p:spPr>
            <a:xfrm>
              <a:off x="1804669" y="153415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40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C3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9" name="object 1059"/>
            <p:cNvSpPr/>
            <p:nvPr/>
          </p:nvSpPr>
          <p:spPr>
            <a:xfrm>
              <a:off x="1804669" y="153669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BF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0" name="object 1060"/>
            <p:cNvSpPr/>
            <p:nvPr/>
          </p:nvSpPr>
          <p:spPr>
            <a:xfrm>
              <a:off x="1804669" y="15405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BC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1" name="object 1061"/>
            <p:cNvSpPr/>
            <p:nvPr/>
          </p:nvSpPr>
          <p:spPr>
            <a:xfrm>
              <a:off x="1804669" y="15443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B8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2" name="object 1062"/>
            <p:cNvSpPr/>
            <p:nvPr/>
          </p:nvSpPr>
          <p:spPr>
            <a:xfrm>
              <a:off x="1804669" y="154812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40">
                  <a:moveTo>
                    <a:pt x="0" y="0"/>
                  </a:moveTo>
                  <a:lnTo>
                    <a:pt x="557530" y="0"/>
                  </a:lnTo>
                  <a:lnTo>
                    <a:pt x="557530" y="2540"/>
                  </a:lnTo>
                  <a:lnTo>
                    <a:pt x="0" y="2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B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3" name="object 1063"/>
            <p:cNvSpPr/>
            <p:nvPr/>
          </p:nvSpPr>
          <p:spPr>
            <a:xfrm>
              <a:off x="1804669" y="15506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B1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4" name="object 1064"/>
            <p:cNvSpPr/>
            <p:nvPr/>
          </p:nvSpPr>
          <p:spPr>
            <a:xfrm>
              <a:off x="1804669" y="155447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AE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5" name="object 1065"/>
            <p:cNvSpPr/>
            <p:nvPr/>
          </p:nvSpPr>
          <p:spPr>
            <a:xfrm>
              <a:off x="1804669" y="15582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AA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6" name="object 1066"/>
            <p:cNvSpPr/>
            <p:nvPr/>
          </p:nvSpPr>
          <p:spPr>
            <a:xfrm>
              <a:off x="1804669" y="156209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7A7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7" name="object 1067"/>
            <p:cNvSpPr/>
            <p:nvPr/>
          </p:nvSpPr>
          <p:spPr>
            <a:xfrm>
              <a:off x="1804669" y="15659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A3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8" name="object 1068"/>
            <p:cNvSpPr/>
            <p:nvPr/>
          </p:nvSpPr>
          <p:spPr>
            <a:xfrm>
              <a:off x="1804669" y="156971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40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9F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9" name="object 1069"/>
            <p:cNvSpPr/>
            <p:nvPr/>
          </p:nvSpPr>
          <p:spPr>
            <a:xfrm>
              <a:off x="1804669" y="15722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9C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0" name="object 1070"/>
            <p:cNvSpPr/>
            <p:nvPr/>
          </p:nvSpPr>
          <p:spPr>
            <a:xfrm>
              <a:off x="1804669" y="15760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99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1" name="object 1071"/>
            <p:cNvSpPr/>
            <p:nvPr/>
          </p:nvSpPr>
          <p:spPr>
            <a:xfrm>
              <a:off x="1804669" y="157987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95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2" name="object 1072"/>
            <p:cNvSpPr/>
            <p:nvPr/>
          </p:nvSpPr>
          <p:spPr>
            <a:xfrm>
              <a:off x="1804669" y="15836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9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3" name="object 1073"/>
            <p:cNvSpPr/>
            <p:nvPr/>
          </p:nvSpPr>
          <p:spPr>
            <a:xfrm>
              <a:off x="1804669" y="158749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40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4" name="object 1074"/>
            <p:cNvSpPr/>
            <p:nvPr/>
          </p:nvSpPr>
          <p:spPr>
            <a:xfrm>
              <a:off x="1804669" y="15900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8A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5" name="object 1075"/>
            <p:cNvSpPr/>
            <p:nvPr/>
          </p:nvSpPr>
          <p:spPr>
            <a:xfrm>
              <a:off x="1804669" y="159384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6" name="object 1076"/>
            <p:cNvSpPr/>
            <p:nvPr/>
          </p:nvSpPr>
          <p:spPr>
            <a:xfrm>
              <a:off x="1804669" y="15976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8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7" name="object 1077"/>
            <p:cNvSpPr/>
            <p:nvPr/>
          </p:nvSpPr>
          <p:spPr>
            <a:xfrm>
              <a:off x="1804669" y="160146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40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7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8" name="object 1078"/>
            <p:cNvSpPr/>
            <p:nvPr/>
          </p:nvSpPr>
          <p:spPr>
            <a:xfrm>
              <a:off x="1804669" y="16040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7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9" name="object 1079"/>
            <p:cNvSpPr/>
            <p:nvPr/>
          </p:nvSpPr>
          <p:spPr>
            <a:xfrm>
              <a:off x="1804669" y="16078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7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0" name="object 1080"/>
            <p:cNvSpPr/>
            <p:nvPr/>
          </p:nvSpPr>
          <p:spPr>
            <a:xfrm>
              <a:off x="1804669" y="161162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A75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1" name="object 1081"/>
            <p:cNvSpPr/>
            <p:nvPr/>
          </p:nvSpPr>
          <p:spPr>
            <a:xfrm>
              <a:off x="1804669" y="16154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71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2" name="object 1082"/>
            <p:cNvSpPr/>
            <p:nvPr/>
          </p:nvSpPr>
          <p:spPr>
            <a:xfrm>
              <a:off x="1804670" y="161924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40">
                  <a:moveTo>
                    <a:pt x="55753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574" y="1270"/>
                  </a:lnTo>
                  <a:lnTo>
                    <a:pt x="1574" y="2540"/>
                  </a:lnTo>
                  <a:lnTo>
                    <a:pt x="556577" y="2540"/>
                  </a:lnTo>
                  <a:lnTo>
                    <a:pt x="556577" y="1270"/>
                  </a:lnTo>
                  <a:lnTo>
                    <a:pt x="557530" y="127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916E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3" name="object 1083"/>
            <p:cNvSpPr/>
            <p:nvPr/>
          </p:nvSpPr>
          <p:spPr>
            <a:xfrm>
              <a:off x="1806892" y="1621789"/>
              <a:ext cx="552450" cy="3810"/>
            </a:xfrm>
            <a:custGeom>
              <a:avLst/>
              <a:gdLst/>
              <a:ahLst/>
              <a:cxnLst/>
              <a:rect l="l" t="t" r="r" b="b"/>
              <a:pathLst>
                <a:path w="552450" h="3809">
                  <a:moveTo>
                    <a:pt x="55245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574" y="1270"/>
                  </a:lnTo>
                  <a:lnTo>
                    <a:pt x="1574" y="2540"/>
                  </a:lnTo>
                  <a:lnTo>
                    <a:pt x="6667" y="2540"/>
                  </a:lnTo>
                  <a:lnTo>
                    <a:pt x="6667" y="3810"/>
                  </a:lnTo>
                  <a:lnTo>
                    <a:pt x="545782" y="3810"/>
                  </a:lnTo>
                  <a:lnTo>
                    <a:pt x="545782" y="2540"/>
                  </a:lnTo>
                  <a:lnTo>
                    <a:pt x="550227" y="2540"/>
                  </a:lnTo>
                  <a:lnTo>
                    <a:pt x="550227" y="1270"/>
                  </a:lnTo>
                  <a:lnTo>
                    <a:pt x="552450" y="1270"/>
                  </a:lnTo>
                  <a:lnTo>
                    <a:pt x="552450" y="0"/>
                  </a:lnTo>
                  <a:close/>
                </a:path>
              </a:pathLst>
            </a:custGeom>
            <a:solidFill>
              <a:srgbClr val="8C6A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4" name="object 1084"/>
            <p:cNvSpPr/>
            <p:nvPr/>
          </p:nvSpPr>
          <p:spPr>
            <a:xfrm>
              <a:off x="1817369" y="1625599"/>
              <a:ext cx="532130" cy="3810"/>
            </a:xfrm>
            <a:custGeom>
              <a:avLst/>
              <a:gdLst/>
              <a:ahLst/>
              <a:cxnLst/>
              <a:rect l="l" t="t" r="r" b="b"/>
              <a:pathLst>
                <a:path w="532130" h="3810">
                  <a:moveTo>
                    <a:pt x="532130" y="0"/>
                  </a:moveTo>
                  <a:lnTo>
                    <a:pt x="0" y="0"/>
                  </a:lnTo>
                  <a:lnTo>
                    <a:pt x="8890" y="3810"/>
                  </a:lnTo>
                  <a:lnTo>
                    <a:pt x="521969" y="3810"/>
                  </a:lnTo>
                  <a:lnTo>
                    <a:pt x="532130" y="0"/>
                  </a:lnTo>
                  <a:close/>
                </a:path>
              </a:pathLst>
            </a:custGeom>
            <a:solidFill>
              <a:srgbClr val="8867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5" name="object 1085"/>
            <p:cNvSpPr/>
            <p:nvPr/>
          </p:nvSpPr>
          <p:spPr>
            <a:xfrm>
              <a:off x="1826260" y="1629409"/>
              <a:ext cx="513080" cy="3810"/>
            </a:xfrm>
            <a:custGeom>
              <a:avLst/>
              <a:gdLst/>
              <a:ahLst/>
              <a:cxnLst/>
              <a:rect l="l" t="t" r="r" b="b"/>
              <a:pathLst>
                <a:path w="513080" h="3810">
                  <a:moveTo>
                    <a:pt x="513079" y="0"/>
                  </a:moveTo>
                  <a:lnTo>
                    <a:pt x="0" y="0"/>
                  </a:lnTo>
                  <a:lnTo>
                    <a:pt x="20955" y="3810"/>
                  </a:lnTo>
                  <a:lnTo>
                    <a:pt x="494029" y="3810"/>
                  </a:lnTo>
                  <a:lnTo>
                    <a:pt x="513079" y="0"/>
                  </a:lnTo>
                  <a:close/>
                </a:path>
              </a:pathLst>
            </a:custGeom>
            <a:solidFill>
              <a:srgbClr val="8463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6" name="object 1086"/>
            <p:cNvSpPr/>
            <p:nvPr/>
          </p:nvSpPr>
          <p:spPr>
            <a:xfrm>
              <a:off x="1850694" y="1633219"/>
              <a:ext cx="466725" cy="3810"/>
            </a:xfrm>
            <a:custGeom>
              <a:avLst/>
              <a:gdLst/>
              <a:ahLst/>
              <a:cxnLst/>
              <a:rect l="l" t="t" r="r" b="b"/>
              <a:pathLst>
                <a:path w="466725" h="3810">
                  <a:moveTo>
                    <a:pt x="46642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4503" y="1270"/>
                  </a:lnTo>
                  <a:lnTo>
                    <a:pt x="14503" y="3810"/>
                  </a:lnTo>
                  <a:lnTo>
                    <a:pt x="451815" y="3810"/>
                  </a:lnTo>
                  <a:lnTo>
                    <a:pt x="451815" y="1270"/>
                  </a:lnTo>
                  <a:lnTo>
                    <a:pt x="466420" y="1270"/>
                  </a:lnTo>
                  <a:lnTo>
                    <a:pt x="466420" y="0"/>
                  </a:lnTo>
                  <a:close/>
                </a:path>
              </a:pathLst>
            </a:custGeom>
            <a:solidFill>
              <a:srgbClr val="7F5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7" name="object 1087"/>
            <p:cNvSpPr/>
            <p:nvPr/>
          </p:nvSpPr>
          <p:spPr>
            <a:xfrm>
              <a:off x="1876213" y="1637029"/>
              <a:ext cx="415290" cy="2540"/>
            </a:xfrm>
            <a:custGeom>
              <a:avLst/>
              <a:gdLst/>
              <a:ahLst/>
              <a:cxnLst/>
              <a:rect l="l" t="t" r="r" b="b"/>
              <a:pathLst>
                <a:path w="415289" h="2539">
                  <a:moveTo>
                    <a:pt x="414866" y="0"/>
                  </a:moveTo>
                  <a:lnTo>
                    <a:pt x="0" y="0"/>
                  </a:lnTo>
                  <a:lnTo>
                    <a:pt x="11006" y="1270"/>
                  </a:lnTo>
                  <a:lnTo>
                    <a:pt x="28532" y="2540"/>
                  </a:lnTo>
                  <a:lnTo>
                    <a:pt x="385656" y="2540"/>
                  </a:lnTo>
                  <a:lnTo>
                    <a:pt x="403436" y="1270"/>
                  </a:lnTo>
                  <a:lnTo>
                    <a:pt x="414866" y="0"/>
                  </a:lnTo>
                  <a:close/>
                </a:path>
              </a:pathLst>
            </a:custGeom>
            <a:solidFill>
              <a:srgbClr val="7B5C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8" name="object 1088"/>
            <p:cNvSpPr/>
            <p:nvPr/>
          </p:nvSpPr>
          <p:spPr>
            <a:xfrm>
              <a:off x="1904746" y="1639569"/>
              <a:ext cx="357505" cy="3810"/>
            </a:xfrm>
            <a:custGeom>
              <a:avLst/>
              <a:gdLst/>
              <a:ahLst/>
              <a:cxnLst/>
              <a:rect l="l" t="t" r="r" b="b"/>
              <a:pathLst>
                <a:path w="357505" h="3810">
                  <a:moveTo>
                    <a:pt x="357123" y="0"/>
                  </a:moveTo>
                  <a:lnTo>
                    <a:pt x="0" y="0"/>
                  </a:lnTo>
                  <a:lnTo>
                    <a:pt x="52577" y="3809"/>
                  </a:lnTo>
                  <a:lnTo>
                    <a:pt x="303784" y="3809"/>
                  </a:lnTo>
                  <a:lnTo>
                    <a:pt x="357123" y="0"/>
                  </a:lnTo>
                  <a:close/>
                </a:path>
              </a:pathLst>
            </a:custGeom>
            <a:solidFill>
              <a:srgbClr val="765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9" name="object 1089"/>
            <p:cNvSpPr/>
            <p:nvPr/>
          </p:nvSpPr>
          <p:spPr>
            <a:xfrm>
              <a:off x="1966074" y="1643379"/>
              <a:ext cx="233679" cy="3810"/>
            </a:xfrm>
            <a:custGeom>
              <a:avLst/>
              <a:gdLst/>
              <a:ahLst/>
              <a:cxnLst/>
              <a:rect l="l" t="t" r="r" b="b"/>
              <a:pathLst>
                <a:path w="233680" h="3810">
                  <a:moveTo>
                    <a:pt x="233565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2750" y="1270"/>
                  </a:lnTo>
                  <a:lnTo>
                    <a:pt x="62750" y="3810"/>
                  </a:lnTo>
                  <a:lnTo>
                    <a:pt x="170688" y="3810"/>
                  </a:lnTo>
                  <a:lnTo>
                    <a:pt x="170688" y="1270"/>
                  </a:lnTo>
                  <a:lnTo>
                    <a:pt x="233565" y="1270"/>
                  </a:lnTo>
                  <a:lnTo>
                    <a:pt x="233565" y="0"/>
                  </a:lnTo>
                  <a:close/>
                </a:path>
              </a:pathLst>
            </a:custGeom>
            <a:solidFill>
              <a:srgbClr val="7255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0" name="object 1090"/>
            <p:cNvSpPr/>
            <p:nvPr/>
          </p:nvSpPr>
          <p:spPr>
            <a:xfrm>
              <a:off x="1804669" y="1417319"/>
              <a:ext cx="557530" cy="228600"/>
            </a:xfrm>
            <a:custGeom>
              <a:avLst/>
              <a:gdLst/>
              <a:ahLst/>
              <a:cxnLst/>
              <a:rect l="l" t="t" r="r" b="b"/>
              <a:pathLst>
                <a:path w="557530" h="228600">
                  <a:moveTo>
                    <a:pt x="279400" y="0"/>
                  </a:moveTo>
                  <a:lnTo>
                    <a:pt x="205787" y="1011"/>
                  </a:lnTo>
                  <a:lnTo>
                    <a:pt x="139229" y="3857"/>
                  </a:lnTo>
                  <a:lnTo>
                    <a:pt x="82550" y="8254"/>
                  </a:lnTo>
                  <a:lnTo>
                    <a:pt x="38570" y="13922"/>
                  </a:lnTo>
                  <a:lnTo>
                    <a:pt x="0" y="27939"/>
                  </a:lnTo>
                  <a:lnTo>
                    <a:pt x="0" y="200659"/>
                  </a:lnTo>
                  <a:lnTo>
                    <a:pt x="38570" y="214677"/>
                  </a:lnTo>
                  <a:lnTo>
                    <a:pt x="82550" y="220344"/>
                  </a:lnTo>
                  <a:lnTo>
                    <a:pt x="139229" y="224742"/>
                  </a:lnTo>
                  <a:lnTo>
                    <a:pt x="205787" y="227588"/>
                  </a:lnTo>
                  <a:lnTo>
                    <a:pt x="279400" y="228600"/>
                  </a:lnTo>
                  <a:lnTo>
                    <a:pt x="352477" y="227588"/>
                  </a:lnTo>
                  <a:lnTo>
                    <a:pt x="418676" y="224742"/>
                  </a:lnTo>
                  <a:lnTo>
                    <a:pt x="475138" y="220345"/>
                  </a:lnTo>
                  <a:lnTo>
                    <a:pt x="519006" y="214677"/>
                  </a:lnTo>
                  <a:lnTo>
                    <a:pt x="557530" y="200659"/>
                  </a:lnTo>
                  <a:lnTo>
                    <a:pt x="557530" y="27939"/>
                  </a:lnTo>
                  <a:lnTo>
                    <a:pt x="519006" y="13922"/>
                  </a:lnTo>
                  <a:lnTo>
                    <a:pt x="475138" y="8255"/>
                  </a:lnTo>
                  <a:lnTo>
                    <a:pt x="418676" y="3857"/>
                  </a:lnTo>
                  <a:lnTo>
                    <a:pt x="352477" y="1011"/>
                  </a:lnTo>
                  <a:lnTo>
                    <a:pt x="279400" y="0"/>
                  </a:lnTo>
                  <a:close/>
                </a:path>
                <a:path w="557530" h="228600">
                  <a:moveTo>
                    <a:pt x="0" y="0"/>
                  </a:moveTo>
                  <a:lnTo>
                    <a:pt x="0" y="0"/>
                  </a:lnTo>
                </a:path>
                <a:path w="557530" h="228600">
                  <a:moveTo>
                    <a:pt x="557530" y="228600"/>
                  </a:moveTo>
                  <a:lnTo>
                    <a:pt x="557530" y="2286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1" name="object 1091"/>
            <p:cNvSpPr/>
            <p:nvPr/>
          </p:nvSpPr>
          <p:spPr>
            <a:xfrm>
              <a:off x="1974850" y="1418589"/>
              <a:ext cx="215900" cy="1270"/>
            </a:xfrm>
            <a:custGeom>
              <a:avLst/>
              <a:gdLst/>
              <a:ahLst/>
              <a:cxnLst/>
              <a:rect l="l" t="t" r="r" b="b"/>
              <a:pathLst>
                <a:path w="215900" h="1269">
                  <a:moveTo>
                    <a:pt x="107950" y="0"/>
                  </a:moveTo>
                  <a:lnTo>
                    <a:pt x="0" y="1270"/>
                  </a:lnTo>
                  <a:lnTo>
                    <a:pt x="215900" y="1270"/>
                  </a:lnTo>
                  <a:lnTo>
                    <a:pt x="107950" y="0"/>
                  </a:lnTo>
                  <a:close/>
                </a:path>
              </a:pathLst>
            </a:custGeom>
            <a:solidFill>
              <a:srgbClr val="A68C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2" name="object 1092"/>
            <p:cNvSpPr/>
            <p:nvPr/>
          </p:nvSpPr>
          <p:spPr>
            <a:xfrm>
              <a:off x="1922272" y="1419859"/>
              <a:ext cx="321945" cy="3810"/>
            </a:xfrm>
            <a:custGeom>
              <a:avLst/>
              <a:gdLst/>
              <a:ahLst/>
              <a:cxnLst/>
              <a:rect l="l" t="t" r="r" b="b"/>
              <a:pathLst>
                <a:path w="321944" h="3809">
                  <a:moveTo>
                    <a:pt x="268478" y="0"/>
                  </a:moveTo>
                  <a:lnTo>
                    <a:pt x="52578" y="0"/>
                  </a:lnTo>
                  <a:lnTo>
                    <a:pt x="0" y="3810"/>
                  </a:lnTo>
                  <a:lnTo>
                    <a:pt x="321818" y="3810"/>
                  </a:lnTo>
                  <a:lnTo>
                    <a:pt x="268478" y="0"/>
                  </a:lnTo>
                  <a:close/>
                </a:path>
              </a:pathLst>
            </a:custGeom>
            <a:solidFill>
              <a:srgbClr val="AF94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3" name="object 1093"/>
            <p:cNvSpPr/>
            <p:nvPr/>
          </p:nvSpPr>
          <p:spPr>
            <a:xfrm>
              <a:off x="1887219" y="1423669"/>
              <a:ext cx="392430" cy="2540"/>
            </a:xfrm>
            <a:custGeom>
              <a:avLst/>
              <a:gdLst/>
              <a:ahLst/>
              <a:cxnLst/>
              <a:rect l="l" t="t" r="r" b="b"/>
              <a:pathLst>
                <a:path w="392430" h="2540">
                  <a:moveTo>
                    <a:pt x="356870" y="0"/>
                  </a:moveTo>
                  <a:lnTo>
                    <a:pt x="35051" y="0"/>
                  </a:lnTo>
                  <a:lnTo>
                    <a:pt x="0" y="2539"/>
                  </a:lnTo>
                  <a:lnTo>
                    <a:pt x="392430" y="2539"/>
                  </a:lnTo>
                  <a:lnTo>
                    <a:pt x="356870" y="0"/>
                  </a:lnTo>
                  <a:close/>
                </a:path>
              </a:pathLst>
            </a:custGeom>
            <a:solidFill>
              <a:srgbClr val="B89C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4" name="object 1094"/>
            <p:cNvSpPr/>
            <p:nvPr/>
          </p:nvSpPr>
          <p:spPr>
            <a:xfrm>
              <a:off x="1854200" y="1426209"/>
              <a:ext cx="459740" cy="3810"/>
            </a:xfrm>
            <a:custGeom>
              <a:avLst/>
              <a:gdLst/>
              <a:ahLst/>
              <a:cxnLst/>
              <a:rect l="l" t="t" r="r" b="b"/>
              <a:pathLst>
                <a:path w="459739" h="3809">
                  <a:moveTo>
                    <a:pt x="425450" y="0"/>
                  </a:moveTo>
                  <a:lnTo>
                    <a:pt x="33019" y="0"/>
                  </a:lnTo>
                  <a:lnTo>
                    <a:pt x="0" y="3810"/>
                  </a:lnTo>
                  <a:lnTo>
                    <a:pt x="459739" y="3810"/>
                  </a:lnTo>
                  <a:lnTo>
                    <a:pt x="425450" y="0"/>
                  </a:lnTo>
                  <a:close/>
                </a:path>
              </a:pathLst>
            </a:custGeom>
            <a:solidFill>
              <a:srgbClr val="C1A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5" name="object 1095"/>
            <p:cNvSpPr/>
            <p:nvPr/>
          </p:nvSpPr>
          <p:spPr>
            <a:xfrm>
              <a:off x="1833244" y="1430019"/>
              <a:ext cx="499745" cy="3810"/>
            </a:xfrm>
            <a:custGeom>
              <a:avLst/>
              <a:gdLst/>
              <a:ahLst/>
              <a:cxnLst/>
              <a:rect l="l" t="t" r="r" b="b"/>
              <a:pathLst>
                <a:path w="499744" h="3809">
                  <a:moveTo>
                    <a:pt x="480694" y="0"/>
                  </a:moveTo>
                  <a:lnTo>
                    <a:pt x="20954" y="0"/>
                  </a:lnTo>
                  <a:lnTo>
                    <a:pt x="0" y="3809"/>
                  </a:lnTo>
                  <a:lnTo>
                    <a:pt x="499744" y="3809"/>
                  </a:lnTo>
                  <a:lnTo>
                    <a:pt x="480694" y="0"/>
                  </a:lnTo>
                  <a:close/>
                </a:path>
              </a:pathLst>
            </a:custGeom>
            <a:solidFill>
              <a:srgbClr val="CCAD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6" name="object 1096"/>
            <p:cNvSpPr/>
            <p:nvPr/>
          </p:nvSpPr>
          <p:spPr>
            <a:xfrm>
              <a:off x="1817369" y="1433829"/>
              <a:ext cx="532130" cy="3810"/>
            </a:xfrm>
            <a:custGeom>
              <a:avLst/>
              <a:gdLst/>
              <a:ahLst/>
              <a:cxnLst/>
              <a:rect l="l" t="t" r="r" b="b"/>
              <a:pathLst>
                <a:path w="532130" h="3809">
                  <a:moveTo>
                    <a:pt x="515619" y="0"/>
                  </a:moveTo>
                  <a:lnTo>
                    <a:pt x="15875" y="0"/>
                  </a:lnTo>
                  <a:lnTo>
                    <a:pt x="8890" y="1270"/>
                  </a:lnTo>
                  <a:lnTo>
                    <a:pt x="0" y="3810"/>
                  </a:lnTo>
                  <a:lnTo>
                    <a:pt x="532130" y="3810"/>
                  </a:lnTo>
                  <a:lnTo>
                    <a:pt x="521969" y="1270"/>
                  </a:lnTo>
                  <a:lnTo>
                    <a:pt x="515619" y="0"/>
                  </a:lnTo>
                  <a:close/>
                </a:path>
              </a:pathLst>
            </a:custGeom>
            <a:solidFill>
              <a:srgbClr val="D4B6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7" name="object 1097"/>
            <p:cNvSpPr/>
            <p:nvPr/>
          </p:nvSpPr>
          <p:spPr>
            <a:xfrm>
              <a:off x="1809750" y="1437639"/>
              <a:ext cx="546100" cy="2540"/>
            </a:xfrm>
            <a:custGeom>
              <a:avLst/>
              <a:gdLst/>
              <a:ahLst/>
              <a:cxnLst/>
              <a:rect l="l" t="t" r="r" b="b"/>
              <a:pathLst>
                <a:path w="546100" h="2540">
                  <a:moveTo>
                    <a:pt x="539750" y="0"/>
                  </a:moveTo>
                  <a:lnTo>
                    <a:pt x="7619" y="0"/>
                  </a:lnTo>
                  <a:lnTo>
                    <a:pt x="0" y="2539"/>
                  </a:lnTo>
                  <a:lnTo>
                    <a:pt x="546100" y="2539"/>
                  </a:lnTo>
                  <a:lnTo>
                    <a:pt x="539750" y="0"/>
                  </a:lnTo>
                  <a:close/>
                </a:path>
              </a:pathLst>
            </a:custGeom>
            <a:solidFill>
              <a:srgbClr val="DDBE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8" name="object 1098"/>
            <p:cNvSpPr/>
            <p:nvPr/>
          </p:nvSpPr>
          <p:spPr>
            <a:xfrm>
              <a:off x="1805939" y="144017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09">
                  <a:moveTo>
                    <a:pt x="549910" y="0"/>
                  </a:moveTo>
                  <a:lnTo>
                    <a:pt x="3810" y="0"/>
                  </a:lnTo>
                  <a:lnTo>
                    <a:pt x="1270" y="1270"/>
                  </a:lnTo>
                  <a:lnTo>
                    <a:pt x="0" y="3810"/>
                  </a:lnTo>
                  <a:lnTo>
                    <a:pt x="556260" y="3810"/>
                  </a:lnTo>
                  <a:lnTo>
                    <a:pt x="552450" y="1270"/>
                  </a:lnTo>
                  <a:lnTo>
                    <a:pt x="549910" y="0"/>
                  </a:lnTo>
                  <a:close/>
                </a:path>
              </a:pathLst>
            </a:custGeom>
            <a:solidFill>
              <a:srgbClr val="E6C6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9" name="object 1099"/>
            <p:cNvSpPr/>
            <p:nvPr/>
          </p:nvSpPr>
          <p:spPr>
            <a:xfrm>
              <a:off x="1804669" y="14439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CF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0" name="object 1100"/>
            <p:cNvSpPr/>
            <p:nvPr/>
          </p:nvSpPr>
          <p:spPr>
            <a:xfrm>
              <a:off x="1805939" y="144779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09">
                  <a:moveTo>
                    <a:pt x="556260" y="0"/>
                  </a:moveTo>
                  <a:lnTo>
                    <a:pt x="0" y="0"/>
                  </a:lnTo>
                  <a:lnTo>
                    <a:pt x="1270" y="2539"/>
                  </a:lnTo>
                  <a:lnTo>
                    <a:pt x="3810" y="3810"/>
                  </a:lnTo>
                  <a:lnTo>
                    <a:pt x="549910" y="3810"/>
                  </a:lnTo>
                  <a:lnTo>
                    <a:pt x="552450" y="2539"/>
                  </a:lnTo>
                  <a:lnTo>
                    <a:pt x="556260" y="0"/>
                  </a:lnTo>
                  <a:close/>
                </a:path>
              </a:pathLst>
            </a:custGeom>
            <a:solidFill>
              <a:srgbClr val="F5D4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1" name="object 1101"/>
            <p:cNvSpPr/>
            <p:nvPr/>
          </p:nvSpPr>
          <p:spPr>
            <a:xfrm>
              <a:off x="1809750" y="1451609"/>
              <a:ext cx="546100" cy="2540"/>
            </a:xfrm>
            <a:custGeom>
              <a:avLst/>
              <a:gdLst/>
              <a:ahLst/>
              <a:cxnLst/>
              <a:rect l="l" t="t" r="r" b="b"/>
              <a:pathLst>
                <a:path w="546100" h="2540">
                  <a:moveTo>
                    <a:pt x="546100" y="0"/>
                  </a:moveTo>
                  <a:lnTo>
                    <a:pt x="0" y="0"/>
                  </a:lnTo>
                  <a:lnTo>
                    <a:pt x="7619" y="2539"/>
                  </a:lnTo>
                  <a:lnTo>
                    <a:pt x="539750" y="2539"/>
                  </a:lnTo>
                  <a:lnTo>
                    <a:pt x="546100" y="0"/>
                  </a:lnTo>
                  <a:close/>
                </a:path>
              </a:pathLst>
            </a:custGeom>
            <a:solidFill>
              <a:srgbClr val="ECCC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2" name="object 1102"/>
            <p:cNvSpPr/>
            <p:nvPr/>
          </p:nvSpPr>
          <p:spPr>
            <a:xfrm>
              <a:off x="1817369" y="1454149"/>
              <a:ext cx="532130" cy="3810"/>
            </a:xfrm>
            <a:custGeom>
              <a:avLst/>
              <a:gdLst/>
              <a:ahLst/>
              <a:cxnLst/>
              <a:rect l="l" t="t" r="r" b="b"/>
              <a:pathLst>
                <a:path w="532130" h="3809">
                  <a:moveTo>
                    <a:pt x="532130" y="0"/>
                  </a:moveTo>
                  <a:lnTo>
                    <a:pt x="0" y="0"/>
                  </a:lnTo>
                  <a:lnTo>
                    <a:pt x="8890" y="3810"/>
                  </a:lnTo>
                  <a:lnTo>
                    <a:pt x="521969" y="3810"/>
                  </a:lnTo>
                  <a:lnTo>
                    <a:pt x="532130" y="0"/>
                  </a:lnTo>
                  <a:close/>
                </a:path>
              </a:pathLst>
            </a:custGeom>
            <a:solidFill>
              <a:srgbClr val="E3C3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3" name="object 1103"/>
            <p:cNvSpPr/>
            <p:nvPr/>
          </p:nvSpPr>
          <p:spPr>
            <a:xfrm>
              <a:off x="1826260" y="1457959"/>
              <a:ext cx="513080" cy="3810"/>
            </a:xfrm>
            <a:custGeom>
              <a:avLst/>
              <a:gdLst/>
              <a:ahLst/>
              <a:cxnLst/>
              <a:rect l="l" t="t" r="r" b="b"/>
              <a:pathLst>
                <a:path w="513080" h="3809">
                  <a:moveTo>
                    <a:pt x="513079" y="0"/>
                  </a:moveTo>
                  <a:lnTo>
                    <a:pt x="0" y="0"/>
                  </a:lnTo>
                  <a:lnTo>
                    <a:pt x="27939" y="2539"/>
                  </a:lnTo>
                  <a:lnTo>
                    <a:pt x="34544" y="3810"/>
                  </a:lnTo>
                  <a:lnTo>
                    <a:pt x="480821" y="3810"/>
                  </a:lnTo>
                  <a:lnTo>
                    <a:pt x="487679" y="2539"/>
                  </a:lnTo>
                  <a:lnTo>
                    <a:pt x="513079" y="0"/>
                  </a:lnTo>
                  <a:close/>
                </a:path>
              </a:pathLst>
            </a:custGeom>
            <a:solidFill>
              <a:srgbClr val="D9BB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4" name="object 1104"/>
            <p:cNvSpPr/>
            <p:nvPr/>
          </p:nvSpPr>
          <p:spPr>
            <a:xfrm>
              <a:off x="1860803" y="1461769"/>
              <a:ext cx="446405" cy="3810"/>
            </a:xfrm>
            <a:custGeom>
              <a:avLst/>
              <a:gdLst/>
              <a:ahLst/>
              <a:cxnLst/>
              <a:rect l="l" t="t" r="r" b="b"/>
              <a:pathLst>
                <a:path w="446405" h="3809">
                  <a:moveTo>
                    <a:pt x="446277" y="0"/>
                  </a:moveTo>
                  <a:lnTo>
                    <a:pt x="0" y="0"/>
                  </a:lnTo>
                  <a:lnTo>
                    <a:pt x="19811" y="3809"/>
                  </a:lnTo>
                  <a:lnTo>
                    <a:pt x="425704" y="3809"/>
                  </a:lnTo>
                  <a:lnTo>
                    <a:pt x="446277" y="0"/>
                  </a:lnTo>
                  <a:close/>
                </a:path>
              </a:pathLst>
            </a:custGeom>
            <a:solidFill>
              <a:srgbClr val="D0B2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5" name="object 1105"/>
            <p:cNvSpPr/>
            <p:nvPr/>
          </p:nvSpPr>
          <p:spPr>
            <a:xfrm>
              <a:off x="1880616" y="1465579"/>
              <a:ext cx="406400" cy="2540"/>
            </a:xfrm>
            <a:custGeom>
              <a:avLst/>
              <a:gdLst/>
              <a:ahLst/>
              <a:cxnLst/>
              <a:rect l="l" t="t" r="r" b="b"/>
              <a:pathLst>
                <a:path w="406400" h="2540">
                  <a:moveTo>
                    <a:pt x="405892" y="0"/>
                  </a:moveTo>
                  <a:lnTo>
                    <a:pt x="0" y="0"/>
                  </a:lnTo>
                  <a:lnTo>
                    <a:pt x="6604" y="1270"/>
                  </a:lnTo>
                  <a:lnTo>
                    <a:pt x="24130" y="2540"/>
                  </a:lnTo>
                  <a:lnTo>
                    <a:pt x="381253" y="2540"/>
                  </a:lnTo>
                  <a:lnTo>
                    <a:pt x="399034" y="1270"/>
                  </a:lnTo>
                  <a:lnTo>
                    <a:pt x="405892" y="0"/>
                  </a:lnTo>
                  <a:close/>
                </a:path>
              </a:pathLst>
            </a:custGeom>
            <a:solidFill>
              <a:srgbClr val="C7AA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6" name="object 1106"/>
            <p:cNvSpPr/>
            <p:nvPr/>
          </p:nvSpPr>
          <p:spPr>
            <a:xfrm>
              <a:off x="1904746" y="1468119"/>
              <a:ext cx="357505" cy="3810"/>
            </a:xfrm>
            <a:custGeom>
              <a:avLst/>
              <a:gdLst/>
              <a:ahLst/>
              <a:cxnLst/>
              <a:rect l="l" t="t" r="r" b="b"/>
              <a:pathLst>
                <a:path w="357505" h="3809">
                  <a:moveTo>
                    <a:pt x="357123" y="0"/>
                  </a:moveTo>
                  <a:lnTo>
                    <a:pt x="0" y="0"/>
                  </a:lnTo>
                  <a:lnTo>
                    <a:pt x="52577" y="3809"/>
                  </a:lnTo>
                  <a:lnTo>
                    <a:pt x="303784" y="3809"/>
                  </a:lnTo>
                  <a:lnTo>
                    <a:pt x="357123" y="0"/>
                  </a:lnTo>
                  <a:close/>
                </a:path>
              </a:pathLst>
            </a:custGeom>
            <a:solidFill>
              <a:srgbClr val="BEA2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7" name="object 1107"/>
            <p:cNvSpPr/>
            <p:nvPr/>
          </p:nvSpPr>
          <p:spPr>
            <a:xfrm>
              <a:off x="1966074" y="1471929"/>
              <a:ext cx="233679" cy="3810"/>
            </a:xfrm>
            <a:custGeom>
              <a:avLst/>
              <a:gdLst/>
              <a:ahLst/>
              <a:cxnLst/>
              <a:rect l="l" t="t" r="r" b="b"/>
              <a:pathLst>
                <a:path w="233680" h="3809">
                  <a:moveTo>
                    <a:pt x="233565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2750" y="1270"/>
                  </a:lnTo>
                  <a:lnTo>
                    <a:pt x="62750" y="3810"/>
                  </a:lnTo>
                  <a:lnTo>
                    <a:pt x="170688" y="3810"/>
                  </a:lnTo>
                  <a:lnTo>
                    <a:pt x="170688" y="1270"/>
                  </a:lnTo>
                  <a:lnTo>
                    <a:pt x="233565" y="1270"/>
                  </a:lnTo>
                  <a:lnTo>
                    <a:pt x="233565" y="0"/>
                  </a:lnTo>
                  <a:close/>
                </a:path>
              </a:pathLst>
            </a:custGeom>
            <a:solidFill>
              <a:srgbClr val="B499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8" name="object 1108"/>
            <p:cNvSpPr/>
            <p:nvPr/>
          </p:nvSpPr>
          <p:spPr>
            <a:xfrm>
              <a:off x="1804669" y="1417319"/>
              <a:ext cx="557530" cy="228600"/>
            </a:xfrm>
            <a:custGeom>
              <a:avLst/>
              <a:gdLst/>
              <a:ahLst/>
              <a:cxnLst/>
              <a:rect l="l" t="t" r="r" b="b"/>
              <a:pathLst>
                <a:path w="557530" h="228600">
                  <a:moveTo>
                    <a:pt x="279400" y="0"/>
                  </a:moveTo>
                  <a:lnTo>
                    <a:pt x="205787" y="1011"/>
                  </a:lnTo>
                  <a:lnTo>
                    <a:pt x="139229" y="3857"/>
                  </a:lnTo>
                  <a:lnTo>
                    <a:pt x="82550" y="8254"/>
                  </a:lnTo>
                  <a:lnTo>
                    <a:pt x="38570" y="13922"/>
                  </a:lnTo>
                  <a:lnTo>
                    <a:pt x="0" y="27939"/>
                  </a:lnTo>
                  <a:lnTo>
                    <a:pt x="10112" y="35836"/>
                  </a:lnTo>
                  <a:lnTo>
                    <a:pt x="82550" y="48736"/>
                  </a:lnTo>
                  <a:lnTo>
                    <a:pt x="139229" y="53245"/>
                  </a:lnTo>
                  <a:lnTo>
                    <a:pt x="205787" y="56132"/>
                  </a:lnTo>
                  <a:lnTo>
                    <a:pt x="279400" y="57150"/>
                  </a:lnTo>
                  <a:lnTo>
                    <a:pt x="352477" y="56132"/>
                  </a:lnTo>
                  <a:lnTo>
                    <a:pt x="418676" y="53245"/>
                  </a:lnTo>
                  <a:lnTo>
                    <a:pt x="475138" y="48736"/>
                  </a:lnTo>
                  <a:lnTo>
                    <a:pt x="519006" y="42850"/>
                  </a:lnTo>
                  <a:lnTo>
                    <a:pt x="557530" y="27939"/>
                  </a:lnTo>
                  <a:lnTo>
                    <a:pt x="547422" y="20578"/>
                  </a:lnTo>
                  <a:lnTo>
                    <a:pt x="475138" y="8255"/>
                  </a:lnTo>
                  <a:lnTo>
                    <a:pt x="418676" y="3857"/>
                  </a:lnTo>
                  <a:lnTo>
                    <a:pt x="352477" y="1011"/>
                  </a:lnTo>
                  <a:lnTo>
                    <a:pt x="279400" y="0"/>
                  </a:lnTo>
                  <a:close/>
                </a:path>
                <a:path w="557530" h="228600">
                  <a:moveTo>
                    <a:pt x="0" y="0"/>
                  </a:moveTo>
                  <a:lnTo>
                    <a:pt x="0" y="0"/>
                  </a:lnTo>
                </a:path>
                <a:path w="557530" h="228600">
                  <a:moveTo>
                    <a:pt x="557530" y="228600"/>
                  </a:moveTo>
                  <a:lnTo>
                    <a:pt x="557530" y="2286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9" name="object 1109"/>
            <p:cNvSpPr/>
            <p:nvPr/>
          </p:nvSpPr>
          <p:spPr>
            <a:xfrm>
              <a:off x="1993900" y="1650999"/>
              <a:ext cx="215900" cy="2540"/>
            </a:xfrm>
            <a:custGeom>
              <a:avLst/>
              <a:gdLst/>
              <a:ahLst/>
              <a:cxnLst/>
              <a:rect l="l" t="t" r="r" b="b"/>
              <a:pathLst>
                <a:path w="215900" h="2539">
                  <a:moveTo>
                    <a:pt x="107950" y="0"/>
                  </a:moveTo>
                  <a:lnTo>
                    <a:pt x="0" y="2539"/>
                  </a:lnTo>
                  <a:lnTo>
                    <a:pt x="215900" y="2539"/>
                  </a:lnTo>
                  <a:lnTo>
                    <a:pt x="107950" y="0"/>
                  </a:lnTo>
                  <a:close/>
                </a:path>
              </a:pathLst>
            </a:custGeom>
            <a:solidFill>
              <a:srgbClr val="6B4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0" name="object 1110"/>
            <p:cNvSpPr/>
            <p:nvPr/>
          </p:nvSpPr>
          <p:spPr>
            <a:xfrm>
              <a:off x="1941322" y="1653539"/>
              <a:ext cx="321945" cy="3810"/>
            </a:xfrm>
            <a:custGeom>
              <a:avLst/>
              <a:gdLst/>
              <a:ahLst/>
              <a:cxnLst/>
              <a:rect l="l" t="t" r="r" b="b"/>
              <a:pathLst>
                <a:path w="321944" h="3810">
                  <a:moveTo>
                    <a:pt x="268478" y="0"/>
                  </a:moveTo>
                  <a:lnTo>
                    <a:pt x="52578" y="0"/>
                  </a:lnTo>
                  <a:lnTo>
                    <a:pt x="0" y="3810"/>
                  </a:lnTo>
                  <a:lnTo>
                    <a:pt x="321818" y="3810"/>
                  </a:lnTo>
                  <a:lnTo>
                    <a:pt x="268478" y="0"/>
                  </a:lnTo>
                  <a:close/>
                </a:path>
              </a:pathLst>
            </a:custGeom>
            <a:solidFill>
              <a:srgbClr val="6F5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1" name="object 1111"/>
            <p:cNvSpPr/>
            <p:nvPr/>
          </p:nvSpPr>
          <p:spPr>
            <a:xfrm>
              <a:off x="1906269" y="1657349"/>
              <a:ext cx="392430" cy="2540"/>
            </a:xfrm>
            <a:custGeom>
              <a:avLst/>
              <a:gdLst/>
              <a:ahLst/>
              <a:cxnLst/>
              <a:rect l="l" t="t" r="r" b="b"/>
              <a:pathLst>
                <a:path w="392430" h="2539">
                  <a:moveTo>
                    <a:pt x="356870" y="0"/>
                  </a:moveTo>
                  <a:lnTo>
                    <a:pt x="35051" y="0"/>
                  </a:lnTo>
                  <a:lnTo>
                    <a:pt x="0" y="2539"/>
                  </a:lnTo>
                  <a:lnTo>
                    <a:pt x="392430" y="2539"/>
                  </a:lnTo>
                  <a:lnTo>
                    <a:pt x="356870" y="0"/>
                  </a:lnTo>
                  <a:close/>
                </a:path>
              </a:pathLst>
            </a:custGeom>
            <a:solidFill>
              <a:srgbClr val="7356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2" name="object 1112"/>
            <p:cNvSpPr/>
            <p:nvPr/>
          </p:nvSpPr>
          <p:spPr>
            <a:xfrm>
              <a:off x="1871980" y="1659889"/>
              <a:ext cx="461009" cy="3810"/>
            </a:xfrm>
            <a:custGeom>
              <a:avLst/>
              <a:gdLst/>
              <a:ahLst/>
              <a:cxnLst/>
              <a:rect l="l" t="t" r="r" b="b"/>
              <a:pathLst>
                <a:path w="461010" h="3810">
                  <a:moveTo>
                    <a:pt x="426719" y="0"/>
                  </a:moveTo>
                  <a:lnTo>
                    <a:pt x="34289" y="0"/>
                  </a:lnTo>
                  <a:lnTo>
                    <a:pt x="0" y="3810"/>
                  </a:lnTo>
                  <a:lnTo>
                    <a:pt x="461009" y="3810"/>
                  </a:lnTo>
                  <a:lnTo>
                    <a:pt x="426719" y="0"/>
                  </a:lnTo>
                  <a:close/>
                </a:path>
              </a:pathLst>
            </a:custGeom>
            <a:solidFill>
              <a:srgbClr val="7859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3" name="object 1113"/>
            <p:cNvSpPr/>
            <p:nvPr/>
          </p:nvSpPr>
          <p:spPr>
            <a:xfrm>
              <a:off x="1851977" y="1663699"/>
              <a:ext cx="500380" cy="3810"/>
            </a:xfrm>
            <a:custGeom>
              <a:avLst/>
              <a:gdLst/>
              <a:ahLst/>
              <a:cxnLst/>
              <a:rect l="l" t="t" r="r" b="b"/>
              <a:pathLst>
                <a:path w="500380" h="3810">
                  <a:moveTo>
                    <a:pt x="481012" y="0"/>
                  </a:moveTo>
                  <a:lnTo>
                    <a:pt x="20002" y="0"/>
                  </a:lnTo>
                  <a:lnTo>
                    <a:pt x="0" y="3810"/>
                  </a:lnTo>
                  <a:lnTo>
                    <a:pt x="500062" y="3810"/>
                  </a:lnTo>
                  <a:lnTo>
                    <a:pt x="481012" y="0"/>
                  </a:lnTo>
                  <a:close/>
                </a:path>
              </a:pathLst>
            </a:custGeom>
            <a:solidFill>
              <a:srgbClr val="7C5D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4" name="object 1114"/>
            <p:cNvSpPr/>
            <p:nvPr/>
          </p:nvSpPr>
          <p:spPr>
            <a:xfrm>
              <a:off x="1840865" y="1667509"/>
              <a:ext cx="522605" cy="3810"/>
            </a:xfrm>
            <a:custGeom>
              <a:avLst/>
              <a:gdLst/>
              <a:ahLst/>
              <a:cxnLst/>
              <a:rect l="l" t="t" r="r" b="b"/>
              <a:pathLst>
                <a:path w="522605" h="3810">
                  <a:moveTo>
                    <a:pt x="522605" y="1270"/>
                  </a:moveTo>
                  <a:lnTo>
                    <a:pt x="514337" y="1270"/>
                  </a:lnTo>
                  <a:lnTo>
                    <a:pt x="514337" y="0"/>
                  </a:lnTo>
                  <a:lnTo>
                    <a:pt x="7772" y="0"/>
                  </a:lnTo>
                  <a:lnTo>
                    <a:pt x="7772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522605" y="3810"/>
                  </a:lnTo>
                  <a:lnTo>
                    <a:pt x="522605" y="1270"/>
                  </a:lnTo>
                  <a:close/>
                </a:path>
              </a:pathLst>
            </a:custGeom>
            <a:solidFill>
              <a:srgbClr val="8060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5" name="object 1115"/>
            <p:cNvSpPr/>
            <p:nvPr/>
          </p:nvSpPr>
          <p:spPr>
            <a:xfrm>
              <a:off x="1826260" y="1671319"/>
              <a:ext cx="551180" cy="3810"/>
            </a:xfrm>
            <a:custGeom>
              <a:avLst/>
              <a:gdLst/>
              <a:ahLst/>
              <a:cxnLst/>
              <a:rect l="l" t="t" r="r" b="b"/>
              <a:pathLst>
                <a:path w="551180" h="3810">
                  <a:moveTo>
                    <a:pt x="542289" y="0"/>
                  </a:moveTo>
                  <a:lnTo>
                    <a:pt x="10159" y="0"/>
                  </a:lnTo>
                  <a:lnTo>
                    <a:pt x="2539" y="2539"/>
                  </a:lnTo>
                  <a:lnTo>
                    <a:pt x="0" y="3809"/>
                  </a:lnTo>
                  <a:lnTo>
                    <a:pt x="551179" y="3809"/>
                  </a:lnTo>
                  <a:lnTo>
                    <a:pt x="548639" y="2539"/>
                  </a:lnTo>
                  <a:lnTo>
                    <a:pt x="542289" y="0"/>
                  </a:lnTo>
                  <a:close/>
                </a:path>
              </a:pathLst>
            </a:custGeom>
            <a:solidFill>
              <a:srgbClr val="8564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6" name="object 1116"/>
            <p:cNvSpPr/>
            <p:nvPr/>
          </p:nvSpPr>
          <p:spPr>
            <a:xfrm>
              <a:off x="1823720" y="167512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557530" y="1270"/>
                  </a:moveTo>
                  <a:lnTo>
                    <a:pt x="556260" y="1270"/>
                  </a:lnTo>
                  <a:lnTo>
                    <a:pt x="553707" y="0"/>
                  </a:lnTo>
                  <a:lnTo>
                    <a:pt x="2540" y="0"/>
                  </a:lnTo>
                  <a:lnTo>
                    <a:pt x="1270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557530" y="2540"/>
                  </a:lnTo>
                  <a:lnTo>
                    <a:pt x="557530" y="1270"/>
                  </a:lnTo>
                  <a:close/>
                </a:path>
              </a:pathLst>
            </a:custGeom>
            <a:solidFill>
              <a:srgbClr val="896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7" name="object 1117"/>
            <p:cNvSpPr/>
            <p:nvPr/>
          </p:nvSpPr>
          <p:spPr>
            <a:xfrm>
              <a:off x="1823719" y="16776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6B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8" name="object 1118"/>
            <p:cNvSpPr/>
            <p:nvPr/>
          </p:nvSpPr>
          <p:spPr>
            <a:xfrm>
              <a:off x="1823719" y="168147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6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9" name="object 1119"/>
            <p:cNvSpPr/>
            <p:nvPr/>
          </p:nvSpPr>
          <p:spPr>
            <a:xfrm>
              <a:off x="1823719" y="16852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72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0" name="object 1120"/>
            <p:cNvSpPr/>
            <p:nvPr/>
          </p:nvSpPr>
          <p:spPr>
            <a:xfrm>
              <a:off x="1823719" y="168909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6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1" name="object 1121"/>
            <p:cNvSpPr/>
            <p:nvPr/>
          </p:nvSpPr>
          <p:spPr>
            <a:xfrm>
              <a:off x="1823719" y="169290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79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2" name="object 1122"/>
            <p:cNvSpPr/>
            <p:nvPr/>
          </p:nvSpPr>
          <p:spPr>
            <a:xfrm>
              <a:off x="1823719" y="169544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7D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3" name="object 1123"/>
            <p:cNvSpPr/>
            <p:nvPr/>
          </p:nvSpPr>
          <p:spPr>
            <a:xfrm>
              <a:off x="1823719" y="16992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80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4" name="object 1124"/>
            <p:cNvSpPr/>
            <p:nvPr/>
          </p:nvSpPr>
          <p:spPr>
            <a:xfrm>
              <a:off x="1823719" y="17030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8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5" name="object 1125"/>
            <p:cNvSpPr/>
            <p:nvPr/>
          </p:nvSpPr>
          <p:spPr>
            <a:xfrm>
              <a:off x="1823719" y="170687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40"/>
                  </a:lnTo>
                  <a:lnTo>
                    <a:pt x="0" y="2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6" name="object 1126"/>
            <p:cNvSpPr/>
            <p:nvPr/>
          </p:nvSpPr>
          <p:spPr>
            <a:xfrm>
              <a:off x="1823719" y="17094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8B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7" name="object 1127"/>
            <p:cNvSpPr/>
            <p:nvPr/>
          </p:nvSpPr>
          <p:spPr>
            <a:xfrm>
              <a:off x="1823719" y="171322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8" name="object 1128"/>
            <p:cNvSpPr/>
            <p:nvPr/>
          </p:nvSpPr>
          <p:spPr>
            <a:xfrm>
              <a:off x="1823719" y="17170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92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9" name="object 1129"/>
            <p:cNvSpPr/>
            <p:nvPr/>
          </p:nvSpPr>
          <p:spPr>
            <a:xfrm>
              <a:off x="1823719" y="172084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96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0" name="object 1130"/>
            <p:cNvSpPr/>
            <p:nvPr/>
          </p:nvSpPr>
          <p:spPr>
            <a:xfrm>
              <a:off x="1823719" y="172465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99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1" name="object 1131"/>
            <p:cNvSpPr/>
            <p:nvPr/>
          </p:nvSpPr>
          <p:spPr>
            <a:xfrm>
              <a:off x="1823719" y="172719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9D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2" name="object 1132"/>
            <p:cNvSpPr/>
            <p:nvPr/>
          </p:nvSpPr>
          <p:spPr>
            <a:xfrm>
              <a:off x="1823719" y="17310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0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3" name="object 1133"/>
            <p:cNvSpPr/>
            <p:nvPr/>
          </p:nvSpPr>
          <p:spPr>
            <a:xfrm>
              <a:off x="1823719" y="17348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A4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4" name="object 1134"/>
            <p:cNvSpPr/>
            <p:nvPr/>
          </p:nvSpPr>
          <p:spPr>
            <a:xfrm>
              <a:off x="1823719" y="173862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A7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5" name="object 1135"/>
            <p:cNvSpPr/>
            <p:nvPr/>
          </p:nvSpPr>
          <p:spPr>
            <a:xfrm>
              <a:off x="1823719" y="17424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AB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6" name="object 1136"/>
            <p:cNvSpPr/>
            <p:nvPr/>
          </p:nvSpPr>
          <p:spPr>
            <a:xfrm>
              <a:off x="1823719" y="174624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AE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7" name="object 1137"/>
            <p:cNvSpPr/>
            <p:nvPr/>
          </p:nvSpPr>
          <p:spPr>
            <a:xfrm>
              <a:off x="1823719" y="17487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B2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8" name="object 1138"/>
            <p:cNvSpPr/>
            <p:nvPr/>
          </p:nvSpPr>
          <p:spPr>
            <a:xfrm>
              <a:off x="1823719" y="175259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B6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9" name="object 1139"/>
            <p:cNvSpPr/>
            <p:nvPr/>
          </p:nvSpPr>
          <p:spPr>
            <a:xfrm>
              <a:off x="1823719" y="17564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B9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0" name="object 1140"/>
            <p:cNvSpPr/>
            <p:nvPr/>
          </p:nvSpPr>
          <p:spPr>
            <a:xfrm>
              <a:off x="1823719" y="176021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BD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1" name="object 1141"/>
            <p:cNvSpPr/>
            <p:nvPr/>
          </p:nvSpPr>
          <p:spPr>
            <a:xfrm>
              <a:off x="1823719" y="17627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C0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2" name="object 1142"/>
            <p:cNvSpPr/>
            <p:nvPr/>
          </p:nvSpPr>
          <p:spPr>
            <a:xfrm>
              <a:off x="1823719" y="17665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C3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3" name="object 1143"/>
            <p:cNvSpPr/>
            <p:nvPr/>
          </p:nvSpPr>
          <p:spPr>
            <a:xfrm>
              <a:off x="1823719" y="177037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BF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4" name="object 1144"/>
            <p:cNvSpPr/>
            <p:nvPr/>
          </p:nvSpPr>
          <p:spPr>
            <a:xfrm>
              <a:off x="1823719" y="17741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BC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5" name="object 1145"/>
            <p:cNvSpPr/>
            <p:nvPr/>
          </p:nvSpPr>
          <p:spPr>
            <a:xfrm>
              <a:off x="1823719" y="177799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B8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6" name="object 1146"/>
            <p:cNvSpPr/>
            <p:nvPr/>
          </p:nvSpPr>
          <p:spPr>
            <a:xfrm>
              <a:off x="1823719" y="17805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B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7" name="object 1147"/>
            <p:cNvSpPr/>
            <p:nvPr/>
          </p:nvSpPr>
          <p:spPr>
            <a:xfrm>
              <a:off x="1823719" y="178434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B1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8" name="object 1148"/>
            <p:cNvSpPr/>
            <p:nvPr/>
          </p:nvSpPr>
          <p:spPr>
            <a:xfrm>
              <a:off x="1823719" y="17881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AE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9" name="object 1149"/>
            <p:cNvSpPr/>
            <p:nvPr/>
          </p:nvSpPr>
          <p:spPr>
            <a:xfrm>
              <a:off x="1823719" y="17919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AA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0" name="object 1150"/>
            <p:cNvSpPr/>
            <p:nvPr/>
          </p:nvSpPr>
          <p:spPr>
            <a:xfrm>
              <a:off x="1823719" y="179577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40"/>
                  </a:lnTo>
                  <a:lnTo>
                    <a:pt x="0" y="2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7A7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1" name="object 1151"/>
            <p:cNvSpPr/>
            <p:nvPr/>
          </p:nvSpPr>
          <p:spPr>
            <a:xfrm>
              <a:off x="1823719" y="17983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A3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2" name="object 1152"/>
            <p:cNvSpPr/>
            <p:nvPr/>
          </p:nvSpPr>
          <p:spPr>
            <a:xfrm>
              <a:off x="1823719" y="180212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9F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3" name="object 1153"/>
            <p:cNvSpPr/>
            <p:nvPr/>
          </p:nvSpPr>
          <p:spPr>
            <a:xfrm>
              <a:off x="1823719" y="18059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9C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4" name="object 1154"/>
            <p:cNvSpPr/>
            <p:nvPr/>
          </p:nvSpPr>
          <p:spPr>
            <a:xfrm>
              <a:off x="1823719" y="180974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99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5" name="object 1155"/>
            <p:cNvSpPr/>
            <p:nvPr/>
          </p:nvSpPr>
          <p:spPr>
            <a:xfrm>
              <a:off x="1823719" y="181355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95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6" name="object 1156"/>
            <p:cNvSpPr/>
            <p:nvPr/>
          </p:nvSpPr>
          <p:spPr>
            <a:xfrm>
              <a:off x="1823719" y="181609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9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7" name="object 1157"/>
            <p:cNvSpPr/>
            <p:nvPr/>
          </p:nvSpPr>
          <p:spPr>
            <a:xfrm>
              <a:off x="1823719" y="18199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8" name="object 1158"/>
            <p:cNvSpPr/>
            <p:nvPr/>
          </p:nvSpPr>
          <p:spPr>
            <a:xfrm>
              <a:off x="1823719" y="18237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8A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9" name="object 1159"/>
            <p:cNvSpPr/>
            <p:nvPr/>
          </p:nvSpPr>
          <p:spPr>
            <a:xfrm>
              <a:off x="1823719" y="182752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40"/>
                  </a:lnTo>
                  <a:lnTo>
                    <a:pt x="0" y="2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0" name="object 1160"/>
            <p:cNvSpPr/>
            <p:nvPr/>
          </p:nvSpPr>
          <p:spPr>
            <a:xfrm>
              <a:off x="1823719" y="18300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8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1" name="object 1161"/>
            <p:cNvSpPr/>
            <p:nvPr/>
          </p:nvSpPr>
          <p:spPr>
            <a:xfrm>
              <a:off x="1823719" y="183387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7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2" name="object 1162"/>
            <p:cNvSpPr/>
            <p:nvPr/>
          </p:nvSpPr>
          <p:spPr>
            <a:xfrm>
              <a:off x="1823719" y="18376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7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3" name="object 1163"/>
            <p:cNvSpPr/>
            <p:nvPr/>
          </p:nvSpPr>
          <p:spPr>
            <a:xfrm>
              <a:off x="1823719" y="18415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7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4" name="object 1164"/>
            <p:cNvSpPr/>
            <p:nvPr/>
          </p:nvSpPr>
          <p:spPr>
            <a:xfrm>
              <a:off x="1823719" y="18453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A75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5" name="object 1165"/>
            <p:cNvSpPr/>
            <p:nvPr/>
          </p:nvSpPr>
          <p:spPr>
            <a:xfrm>
              <a:off x="1823719" y="184911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71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6" name="object 1166"/>
            <p:cNvSpPr/>
            <p:nvPr/>
          </p:nvSpPr>
          <p:spPr>
            <a:xfrm>
              <a:off x="1823720" y="18516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22" y="1270"/>
                  </a:lnTo>
                  <a:lnTo>
                    <a:pt x="622" y="2540"/>
                  </a:lnTo>
                  <a:lnTo>
                    <a:pt x="2540" y="2540"/>
                  </a:lnTo>
                  <a:lnTo>
                    <a:pt x="3810" y="3810"/>
                  </a:lnTo>
                  <a:lnTo>
                    <a:pt x="552437" y="3810"/>
                  </a:lnTo>
                  <a:lnTo>
                    <a:pt x="553720" y="2540"/>
                  </a:lnTo>
                  <a:lnTo>
                    <a:pt x="556260" y="2540"/>
                  </a:lnTo>
                  <a:lnTo>
                    <a:pt x="556260" y="1270"/>
                  </a:lnTo>
                  <a:lnTo>
                    <a:pt x="557530" y="127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916E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7" name="object 1167"/>
            <p:cNvSpPr/>
            <p:nvPr/>
          </p:nvSpPr>
          <p:spPr>
            <a:xfrm>
              <a:off x="1828165" y="1855469"/>
              <a:ext cx="547370" cy="3810"/>
            </a:xfrm>
            <a:custGeom>
              <a:avLst/>
              <a:gdLst/>
              <a:ahLst/>
              <a:cxnLst/>
              <a:rect l="l" t="t" r="r" b="b"/>
              <a:pathLst>
                <a:path w="547369" h="3810">
                  <a:moveTo>
                    <a:pt x="5473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4432" y="1270"/>
                  </a:lnTo>
                  <a:lnTo>
                    <a:pt x="4432" y="3810"/>
                  </a:lnTo>
                  <a:lnTo>
                    <a:pt x="543560" y="3810"/>
                  </a:lnTo>
                  <a:lnTo>
                    <a:pt x="543560" y="1270"/>
                  </a:lnTo>
                  <a:lnTo>
                    <a:pt x="547370" y="1270"/>
                  </a:lnTo>
                  <a:lnTo>
                    <a:pt x="547370" y="0"/>
                  </a:lnTo>
                  <a:close/>
                </a:path>
              </a:pathLst>
            </a:custGeom>
            <a:solidFill>
              <a:srgbClr val="8C6A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8" name="object 1168"/>
            <p:cNvSpPr/>
            <p:nvPr/>
          </p:nvSpPr>
          <p:spPr>
            <a:xfrm>
              <a:off x="1836419" y="1859279"/>
              <a:ext cx="532130" cy="3810"/>
            </a:xfrm>
            <a:custGeom>
              <a:avLst/>
              <a:gdLst/>
              <a:ahLst/>
              <a:cxnLst/>
              <a:rect l="l" t="t" r="r" b="b"/>
              <a:pathLst>
                <a:path w="532130" h="3810">
                  <a:moveTo>
                    <a:pt x="532130" y="0"/>
                  </a:moveTo>
                  <a:lnTo>
                    <a:pt x="0" y="0"/>
                  </a:lnTo>
                  <a:lnTo>
                    <a:pt x="8890" y="3810"/>
                  </a:lnTo>
                  <a:lnTo>
                    <a:pt x="521969" y="3810"/>
                  </a:lnTo>
                  <a:lnTo>
                    <a:pt x="532130" y="0"/>
                  </a:lnTo>
                  <a:close/>
                </a:path>
              </a:pathLst>
            </a:custGeom>
            <a:solidFill>
              <a:srgbClr val="8867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9" name="object 1169"/>
            <p:cNvSpPr/>
            <p:nvPr/>
          </p:nvSpPr>
          <p:spPr>
            <a:xfrm>
              <a:off x="1845310" y="1863089"/>
              <a:ext cx="513080" cy="2540"/>
            </a:xfrm>
            <a:custGeom>
              <a:avLst/>
              <a:gdLst/>
              <a:ahLst/>
              <a:cxnLst/>
              <a:rect l="l" t="t" r="r" b="b"/>
              <a:pathLst>
                <a:path w="513080" h="2539">
                  <a:moveTo>
                    <a:pt x="513079" y="0"/>
                  </a:moveTo>
                  <a:lnTo>
                    <a:pt x="0" y="0"/>
                  </a:lnTo>
                  <a:lnTo>
                    <a:pt x="17417" y="2539"/>
                  </a:lnTo>
                  <a:lnTo>
                    <a:pt x="496025" y="2539"/>
                  </a:lnTo>
                  <a:lnTo>
                    <a:pt x="513079" y="0"/>
                  </a:lnTo>
                  <a:close/>
                </a:path>
              </a:pathLst>
            </a:custGeom>
            <a:solidFill>
              <a:srgbClr val="8463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0" name="object 1170"/>
            <p:cNvSpPr/>
            <p:nvPr/>
          </p:nvSpPr>
          <p:spPr>
            <a:xfrm>
              <a:off x="1862727" y="1865629"/>
              <a:ext cx="478790" cy="3810"/>
            </a:xfrm>
            <a:custGeom>
              <a:avLst/>
              <a:gdLst/>
              <a:ahLst/>
              <a:cxnLst/>
              <a:rect l="l" t="t" r="r" b="b"/>
              <a:pathLst>
                <a:path w="478789" h="3810">
                  <a:moveTo>
                    <a:pt x="478608" y="0"/>
                  </a:moveTo>
                  <a:lnTo>
                    <a:pt x="0" y="0"/>
                  </a:lnTo>
                  <a:lnTo>
                    <a:pt x="26125" y="3810"/>
                  </a:lnTo>
                  <a:lnTo>
                    <a:pt x="453027" y="3810"/>
                  </a:lnTo>
                  <a:lnTo>
                    <a:pt x="478608" y="0"/>
                  </a:lnTo>
                  <a:close/>
                </a:path>
              </a:pathLst>
            </a:custGeom>
            <a:solidFill>
              <a:srgbClr val="7F5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1" name="object 1171"/>
            <p:cNvSpPr/>
            <p:nvPr/>
          </p:nvSpPr>
          <p:spPr>
            <a:xfrm>
              <a:off x="1888852" y="1869439"/>
              <a:ext cx="427355" cy="3810"/>
            </a:xfrm>
            <a:custGeom>
              <a:avLst/>
              <a:gdLst/>
              <a:ahLst/>
              <a:cxnLst/>
              <a:rect l="l" t="t" r="r" b="b"/>
              <a:pathLst>
                <a:path w="427355" h="3810">
                  <a:moveTo>
                    <a:pt x="426901" y="0"/>
                  </a:moveTo>
                  <a:lnTo>
                    <a:pt x="0" y="0"/>
                  </a:lnTo>
                  <a:lnTo>
                    <a:pt x="17417" y="2539"/>
                  </a:lnTo>
                  <a:lnTo>
                    <a:pt x="34943" y="3810"/>
                  </a:lnTo>
                  <a:lnTo>
                    <a:pt x="392067" y="3810"/>
                  </a:lnTo>
                  <a:lnTo>
                    <a:pt x="409847" y="2539"/>
                  </a:lnTo>
                  <a:lnTo>
                    <a:pt x="426901" y="0"/>
                  </a:lnTo>
                  <a:close/>
                </a:path>
              </a:pathLst>
            </a:custGeom>
            <a:solidFill>
              <a:srgbClr val="7B5C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2" name="object 1172"/>
            <p:cNvSpPr/>
            <p:nvPr/>
          </p:nvSpPr>
          <p:spPr>
            <a:xfrm>
              <a:off x="1923796" y="1873250"/>
              <a:ext cx="357505" cy="3810"/>
            </a:xfrm>
            <a:custGeom>
              <a:avLst/>
              <a:gdLst/>
              <a:ahLst/>
              <a:cxnLst/>
              <a:rect l="l" t="t" r="r" b="b"/>
              <a:pathLst>
                <a:path w="357505" h="3810">
                  <a:moveTo>
                    <a:pt x="357123" y="0"/>
                  </a:moveTo>
                  <a:lnTo>
                    <a:pt x="0" y="0"/>
                  </a:lnTo>
                  <a:lnTo>
                    <a:pt x="52578" y="3810"/>
                  </a:lnTo>
                  <a:lnTo>
                    <a:pt x="303783" y="3810"/>
                  </a:lnTo>
                  <a:lnTo>
                    <a:pt x="357123" y="0"/>
                  </a:lnTo>
                  <a:close/>
                </a:path>
              </a:pathLst>
            </a:custGeom>
            <a:solidFill>
              <a:srgbClr val="765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3" name="object 1173"/>
            <p:cNvSpPr/>
            <p:nvPr/>
          </p:nvSpPr>
          <p:spPr>
            <a:xfrm>
              <a:off x="1985124" y="1877059"/>
              <a:ext cx="233679" cy="2540"/>
            </a:xfrm>
            <a:custGeom>
              <a:avLst/>
              <a:gdLst/>
              <a:ahLst/>
              <a:cxnLst/>
              <a:rect l="l" t="t" r="r" b="b"/>
              <a:pathLst>
                <a:path w="233680" h="2539">
                  <a:moveTo>
                    <a:pt x="233565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2750" y="1270"/>
                  </a:lnTo>
                  <a:lnTo>
                    <a:pt x="62750" y="2540"/>
                  </a:lnTo>
                  <a:lnTo>
                    <a:pt x="170700" y="2540"/>
                  </a:lnTo>
                  <a:lnTo>
                    <a:pt x="170700" y="1270"/>
                  </a:lnTo>
                  <a:lnTo>
                    <a:pt x="233565" y="1270"/>
                  </a:lnTo>
                  <a:lnTo>
                    <a:pt x="233565" y="0"/>
                  </a:lnTo>
                  <a:close/>
                </a:path>
              </a:pathLst>
            </a:custGeom>
            <a:solidFill>
              <a:srgbClr val="7255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4" name="object 1174"/>
            <p:cNvSpPr/>
            <p:nvPr/>
          </p:nvSpPr>
          <p:spPr>
            <a:xfrm>
              <a:off x="1823719" y="1650999"/>
              <a:ext cx="557530" cy="228600"/>
            </a:xfrm>
            <a:custGeom>
              <a:avLst/>
              <a:gdLst/>
              <a:ahLst/>
              <a:cxnLst/>
              <a:rect l="l" t="t" r="r" b="b"/>
              <a:pathLst>
                <a:path w="557530" h="228600">
                  <a:moveTo>
                    <a:pt x="279400" y="0"/>
                  </a:moveTo>
                  <a:lnTo>
                    <a:pt x="205787" y="1011"/>
                  </a:lnTo>
                  <a:lnTo>
                    <a:pt x="139229" y="3857"/>
                  </a:lnTo>
                  <a:lnTo>
                    <a:pt x="82550" y="8254"/>
                  </a:lnTo>
                  <a:lnTo>
                    <a:pt x="38570" y="13922"/>
                  </a:lnTo>
                  <a:lnTo>
                    <a:pt x="0" y="27939"/>
                  </a:lnTo>
                  <a:lnTo>
                    <a:pt x="0" y="199389"/>
                  </a:lnTo>
                  <a:lnTo>
                    <a:pt x="38570" y="213736"/>
                  </a:lnTo>
                  <a:lnTo>
                    <a:pt x="82550" y="219709"/>
                  </a:lnTo>
                  <a:lnTo>
                    <a:pt x="139229" y="224413"/>
                  </a:lnTo>
                  <a:lnTo>
                    <a:pt x="205787" y="227494"/>
                  </a:lnTo>
                  <a:lnTo>
                    <a:pt x="279400" y="228600"/>
                  </a:lnTo>
                  <a:lnTo>
                    <a:pt x="352477" y="227494"/>
                  </a:lnTo>
                  <a:lnTo>
                    <a:pt x="418676" y="224413"/>
                  </a:lnTo>
                  <a:lnTo>
                    <a:pt x="475138" y="219710"/>
                  </a:lnTo>
                  <a:lnTo>
                    <a:pt x="519006" y="213736"/>
                  </a:lnTo>
                  <a:lnTo>
                    <a:pt x="557530" y="199389"/>
                  </a:lnTo>
                  <a:lnTo>
                    <a:pt x="557530" y="27939"/>
                  </a:lnTo>
                  <a:lnTo>
                    <a:pt x="519006" y="13922"/>
                  </a:lnTo>
                  <a:lnTo>
                    <a:pt x="475138" y="8255"/>
                  </a:lnTo>
                  <a:lnTo>
                    <a:pt x="418676" y="3857"/>
                  </a:lnTo>
                  <a:lnTo>
                    <a:pt x="352477" y="1011"/>
                  </a:lnTo>
                  <a:lnTo>
                    <a:pt x="279400" y="0"/>
                  </a:lnTo>
                  <a:close/>
                </a:path>
                <a:path w="557530" h="228600">
                  <a:moveTo>
                    <a:pt x="0" y="0"/>
                  </a:moveTo>
                  <a:lnTo>
                    <a:pt x="0" y="0"/>
                  </a:lnTo>
                </a:path>
                <a:path w="557530" h="228600">
                  <a:moveTo>
                    <a:pt x="557530" y="228600"/>
                  </a:moveTo>
                  <a:lnTo>
                    <a:pt x="557530" y="2286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5" name="object 1175"/>
            <p:cNvSpPr/>
            <p:nvPr/>
          </p:nvSpPr>
          <p:spPr>
            <a:xfrm>
              <a:off x="1993900" y="1650999"/>
              <a:ext cx="215900" cy="2540"/>
            </a:xfrm>
            <a:custGeom>
              <a:avLst/>
              <a:gdLst/>
              <a:ahLst/>
              <a:cxnLst/>
              <a:rect l="l" t="t" r="r" b="b"/>
              <a:pathLst>
                <a:path w="215900" h="2539">
                  <a:moveTo>
                    <a:pt x="107950" y="0"/>
                  </a:moveTo>
                  <a:lnTo>
                    <a:pt x="0" y="2539"/>
                  </a:lnTo>
                  <a:lnTo>
                    <a:pt x="215900" y="2539"/>
                  </a:lnTo>
                  <a:lnTo>
                    <a:pt x="107950" y="0"/>
                  </a:lnTo>
                  <a:close/>
                </a:path>
              </a:pathLst>
            </a:custGeom>
            <a:solidFill>
              <a:srgbClr val="A68C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6" name="object 1176"/>
            <p:cNvSpPr/>
            <p:nvPr/>
          </p:nvSpPr>
          <p:spPr>
            <a:xfrm>
              <a:off x="1941322" y="1653539"/>
              <a:ext cx="321945" cy="3810"/>
            </a:xfrm>
            <a:custGeom>
              <a:avLst/>
              <a:gdLst/>
              <a:ahLst/>
              <a:cxnLst/>
              <a:rect l="l" t="t" r="r" b="b"/>
              <a:pathLst>
                <a:path w="321944" h="3810">
                  <a:moveTo>
                    <a:pt x="268478" y="0"/>
                  </a:moveTo>
                  <a:lnTo>
                    <a:pt x="52578" y="0"/>
                  </a:lnTo>
                  <a:lnTo>
                    <a:pt x="0" y="3810"/>
                  </a:lnTo>
                  <a:lnTo>
                    <a:pt x="321818" y="3810"/>
                  </a:lnTo>
                  <a:lnTo>
                    <a:pt x="268478" y="0"/>
                  </a:lnTo>
                  <a:close/>
                </a:path>
              </a:pathLst>
            </a:custGeom>
            <a:solidFill>
              <a:srgbClr val="AF94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7" name="object 1177"/>
            <p:cNvSpPr/>
            <p:nvPr/>
          </p:nvSpPr>
          <p:spPr>
            <a:xfrm>
              <a:off x="1906269" y="1657349"/>
              <a:ext cx="392430" cy="2540"/>
            </a:xfrm>
            <a:custGeom>
              <a:avLst/>
              <a:gdLst/>
              <a:ahLst/>
              <a:cxnLst/>
              <a:rect l="l" t="t" r="r" b="b"/>
              <a:pathLst>
                <a:path w="392430" h="2539">
                  <a:moveTo>
                    <a:pt x="356870" y="0"/>
                  </a:moveTo>
                  <a:lnTo>
                    <a:pt x="35051" y="0"/>
                  </a:lnTo>
                  <a:lnTo>
                    <a:pt x="0" y="2539"/>
                  </a:lnTo>
                  <a:lnTo>
                    <a:pt x="392430" y="2539"/>
                  </a:lnTo>
                  <a:lnTo>
                    <a:pt x="356870" y="0"/>
                  </a:lnTo>
                  <a:close/>
                </a:path>
              </a:pathLst>
            </a:custGeom>
            <a:solidFill>
              <a:srgbClr val="B89C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8" name="object 1178"/>
            <p:cNvSpPr/>
            <p:nvPr/>
          </p:nvSpPr>
          <p:spPr>
            <a:xfrm>
              <a:off x="1871980" y="1659889"/>
              <a:ext cx="461009" cy="3810"/>
            </a:xfrm>
            <a:custGeom>
              <a:avLst/>
              <a:gdLst/>
              <a:ahLst/>
              <a:cxnLst/>
              <a:rect l="l" t="t" r="r" b="b"/>
              <a:pathLst>
                <a:path w="461010" h="3810">
                  <a:moveTo>
                    <a:pt x="426719" y="0"/>
                  </a:moveTo>
                  <a:lnTo>
                    <a:pt x="34289" y="0"/>
                  </a:lnTo>
                  <a:lnTo>
                    <a:pt x="0" y="3810"/>
                  </a:lnTo>
                  <a:lnTo>
                    <a:pt x="461009" y="3810"/>
                  </a:lnTo>
                  <a:lnTo>
                    <a:pt x="426719" y="0"/>
                  </a:lnTo>
                  <a:close/>
                </a:path>
              </a:pathLst>
            </a:custGeom>
            <a:solidFill>
              <a:srgbClr val="C1A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9" name="object 1179"/>
            <p:cNvSpPr/>
            <p:nvPr/>
          </p:nvSpPr>
          <p:spPr>
            <a:xfrm>
              <a:off x="1851977" y="1663699"/>
              <a:ext cx="500380" cy="3810"/>
            </a:xfrm>
            <a:custGeom>
              <a:avLst/>
              <a:gdLst/>
              <a:ahLst/>
              <a:cxnLst/>
              <a:rect l="l" t="t" r="r" b="b"/>
              <a:pathLst>
                <a:path w="500380" h="3810">
                  <a:moveTo>
                    <a:pt x="481012" y="0"/>
                  </a:moveTo>
                  <a:lnTo>
                    <a:pt x="20002" y="0"/>
                  </a:lnTo>
                  <a:lnTo>
                    <a:pt x="0" y="3810"/>
                  </a:lnTo>
                  <a:lnTo>
                    <a:pt x="500062" y="3810"/>
                  </a:lnTo>
                  <a:lnTo>
                    <a:pt x="481012" y="0"/>
                  </a:lnTo>
                  <a:close/>
                </a:path>
              </a:pathLst>
            </a:custGeom>
            <a:solidFill>
              <a:srgbClr val="CCAD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0" name="object 1180"/>
            <p:cNvSpPr/>
            <p:nvPr/>
          </p:nvSpPr>
          <p:spPr>
            <a:xfrm>
              <a:off x="1843087" y="1667509"/>
              <a:ext cx="518159" cy="2540"/>
            </a:xfrm>
            <a:custGeom>
              <a:avLst/>
              <a:gdLst/>
              <a:ahLst/>
              <a:cxnLst/>
              <a:rect l="l" t="t" r="r" b="b"/>
              <a:pathLst>
                <a:path w="518160" h="2539">
                  <a:moveTo>
                    <a:pt x="517829" y="1270"/>
                  </a:moveTo>
                  <a:lnTo>
                    <a:pt x="512114" y="1270"/>
                  </a:lnTo>
                  <a:lnTo>
                    <a:pt x="512114" y="0"/>
                  </a:lnTo>
                  <a:lnTo>
                    <a:pt x="5549" y="0"/>
                  </a:lnTo>
                  <a:lnTo>
                    <a:pt x="5549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517829" y="2540"/>
                  </a:lnTo>
                  <a:lnTo>
                    <a:pt x="517829" y="1270"/>
                  </a:lnTo>
                  <a:close/>
                </a:path>
              </a:pathLst>
            </a:custGeom>
            <a:solidFill>
              <a:srgbClr val="D4B6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1" name="object 1181"/>
            <p:cNvSpPr/>
            <p:nvPr/>
          </p:nvSpPr>
          <p:spPr>
            <a:xfrm>
              <a:off x="1828800" y="1670049"/>
              <a:ext cx="546100" cy="3810"/>
            </a:xfrm>
            <a:custGeom>
              <a:avLst/>
              <a:gdLst/>
              <a:ahLst/>
              <a:cxnLst/>
              <a:rect l="l" t="t" r="r" b="b"/>
              <a:pathLst>
                <a:path w="546100" h="3810">
                  <a:moveTo>
                    <a:pt x="534669" y="0"/>
                  </a:moveTo>
                  <a:lnTo>
                    <a:pt x="12065" y="0"/>
                  </a:lnTo>
                  <a:lnTo>
                    <a:pt x="7619" y="1270"/>
                  </a:lnTo>
                  <a:lnTo>
                    <a:pt x="0" y="3810"/>
                  </a:lnTo>
                  <a:lnTo>
                    <a:pt x="546100" y="3810"/>
                  </a:lnTo>
                  <a:lnTo>
                    <a:pt x="539750" y="1270"/>
                  </a:lnTo>
                  <a:lnTo>
                    <a:pt x="534669" y="0"/>
                  </a:lnTo>
                  <a:close/>
                </a:path>
              </a:pathLst>
            </a:custGeom>
            <a:solidFill>
              <a:srgbClr val="DDBE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2" name="object 1182"/>
            <p:cNvSpPr/>
            <p:nvPr/>
          </p:nvSpPr>
          <p:spPr>
            <a:xfrm>
              <a:off x="1823720" y="16738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2540"/>
                  </a:moveTo>
                  <a:lnTo>
                    <a:pt x="554977" y="2540"/>
                  </a:lnTo>
                  <a:lnTo>
                    <a:pt x="554977" y="1270"/>
                  </a:lnTo>
                  <a:lnTo>
                    <a:pt x="552437" y="1270"/>
                  </a:lnTo>
                  <a:lnTo>
                    <a:pt x="552437" y="0"/>
                  </a:lnTo>
                  <a:lnTo>
                    <a:pt x="3810" y="0"/>
                  </a:lnTo>
                  <a:lnTo>
                    <a:pt x="3810" y="1270"/>
                  </a:lnTo>
                  <a:lnTo>
                    <a:pt x="1905" y="1270"/>
                  </a:lnTo>
                  <a:lnTo>
                    <a:pt x="1905" y="254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557530" y="3810"/>
                  </a:lnTo>
                  <a:lnTo>
                    <a:pt x="557530" y="2540"/>
                  </a:lnTo>
                  <a:close/>
                </a:path>
              </a:pathLst>
            </a:custGeom>
            <a:solidFill>
              <a:srgbClr val="E6C6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3" name="object 1183"/>
            <p:cNvSpPr/>
            <p:nvPr/>
          </p:nvSpPr>
          <p:spPr>
            <a:xfrm>
              <a:off x="1823719" y="167766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CF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4" name="object 1184"/>
            <p:cNvSpPr/>
            <p:nvPr/>
          </p:nvSpPr>
          <p:spPr>
            <a:xfrm>
              <a:off x="1823720" y="16802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35" y="1270"/>
                  </a:lnTo>
                  <a:lnTo>
                    <a:pt x="635" y="2540"/>
                  </a:lnTo>
                  <a:lnTo>
                    <a:pt x="1892" y="2540"/>
                  </a:lnTo>
                  <a:lnTo>
                    <a:pt x="1892" y="3810"/>
                  </a:lnTo>
                  <a:lnTo>
                    <a:pt x="554990" y="3810"/>
                  </a:lnTo>
                  <a:lnTo>
                    <a:pt x="554990" y="2540"/>
                  </a:lnTo>
                  <a:lnTo>
                    <a:pt x="556260" y="2540"/>
                  </a:lnTo>
                  <a:lnTo>
                    <a:pt x="556260" y="1270"/>
                  </a:lnTo>
                  <a:lnTo>
                    <a:pt x="557530" y="127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F5D4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5" name="object 1185"/>
            <p:cNvSpPr/>
            <p:nvPr/>
          </p:nvSpPr>
          <p:spPr>
            <a:xfrm>
              <a:off x="1827517" y="1684019"/>
              <a:ext cx="549275" cy="3810"/>
            </a:xfrm>
            <a:custGeom>
              <a:avLst/>
              <a:gdLst/>
              <a:ahLst/>
              <a:cxnLst/>
              <a:rect l="l" t="t" r="r" b="b"/>
              <a:pathLst>
                <a:path w="549275" h="3810">
                  <a:moveTo>
                    <a:pt x="54865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5080" y="1270"/>
                  </a:lnTo>
                  <a:lnTo>
                    <a:pt x="5080" y="3810"/>
                  </a:lnTo>
                  <a:lnTo>
                    <a:pt x="544207" y="3810"/>
                  </a:lnTo>
                  <a:lnTo>
                    <a:pt x="544207" y="1270"/>
                  </a:lnTo>
                  <a:lnTo>
                    <a:pt x="548652" y="1270"/>
                  </a:lnTo>
                  <a:lnTo>
                    <a:pt x="548652" y="0"/>
                  </a:lnTo>
                  <a:close/>
                </a:path>
              </a:pathLst>
            </a:custGeom>
            <a:solidFill>
              <a:srgbClr val="ECCC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6" name="object 1186"/>
            <p:cNvSpPr/>
            <p:nvPr/>
          </p:nvSpPr>
          <p:spPr>
            <a:xfrm>
              <a:off x="1836419" y="1687829"/>
              <a:ext cx="532130" cy="3810"/>
            </a:xfrm>
            <a:custGeom>
              <a:avLst/>
              <a:gdLst/>
              <a:ahLst/>
              <a:cxnLst/>
              <a:rect l="l" t="t" r="r" b="b"/>
              <a:pathLst>
                <a:path w="532130" h="3810">
                  <a:moveTo>
                    <a:pt x="532130" y="0"/>
                  </a:moveTo>
                  <a:lnTo>
                    <a:pt x="0" y="0"/>
                  </a:lnTo>
                  <a:lnTo>
                    <a:pt x="8890" y="1270"/>
                  </a:lnTo>
                  <a:lnTo>
                    <a:pt x="19557" y="3810"/>
                  </a:lnTo>
                  <a:lnTo>
                    <a:pt x="511810" y="3810"/>
                  </a:lnTo>
                  <a:lnTo>
                    <a:pt x="521969" y="1270"/>
                  </a:lnTo>
                  <a:lnTo>
                    <a:pt x="532130" y="0"/>
                  </a:lnTo>
                  <a:close/>
                </a:path>
              </a:pathLst>
            </a:custGeom>
            <a:solidFill>
              <a:srgbClr val="E3C3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7" name="object 1187"/>
            <p:cNvSpPr/>
            <p:nvPr/>
          </p:nvSpPr>
          <p:spPr>
            <a:xfrm>
              <a:off x="1855977" y="1691639"/>
              <a:ext cx="492759" cy="3810"/>
            </a:xfrm>
            <a:custGeom>
              <a:avLst/>
              <a:gdLst/>
              <a:ahLst/>
              <a:cxnLst/>
              <a:rect l="l" t="t" r="r" b="b"/>
              <a:pathLst>
                <a:path w="492760" h="3810">
                  <a:moveTo>
                    <a:pt x="492252" y="0"/>
                  </a:moveTo>
                  <a:lnTo>
                    <a:pt x="0" y="0"/>
                  </a:lnTo>
                  <a:lnTo>
                    <a:pt x="16002" y="3810"/>
                  </a:lnTo>
                  <a:lnTo>
                    <a:pt x="477012" y="3810"/>
                  </a:lnTo>
                  <a:lnTo>
                    <a:pt x="492252" y="0"/>
                  </a:lnTo>
                  <a:close/>
                </a:path>
              </a:pathLst>
            </a:custGeom>
            <a:solidFill>
              <a:srgbClr val="D9BB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8" name="object 1188"/>
            <p:cNvSpPr/>
            <p:nvPr/>
          </p:nvSpPr>
          <p:spPr>
            <a:xfrm>
              <a:off x="1871980" y="1695449"/>
              <a:ext cx="461009" cy="2540"/>
            </a:xfrm>
            <a:custGeom>
              <a:avLst/>
              <a:gdLst/>
              <a:ahLst/>
              <a:cxnLst/>
              <a:rect l="l" t="t" r="r" b="b"/>
              <a:pathLst>
                <a:path w="461010" h="2539">
                  <a:moveTo>
                    <a:pt x="461009" y="0"/>
                  </a:moveTo>
                  <a:lnTo>
                    <a:pt x="0" y="0"/>
                  </a:lnTo>
                  <a:lnTo>
                    <a:pt x="22859" y="2539"/>
                  </a:lnTo>
                  <a:lnTo>
                    <a:pt x="438150" y="2539"/>
                  </a:lnTo>
                  <a:lnTo>
                    <a:pt x="461009" y="0"/>
                  </a:lnTo>
                  <a:close/>
                </a:path>
              </a:pathLst>
            </a:custGeom>
            <a:solidFill>
              <a:srgbClr val="D0B2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9" name="object 1189"/>
            <p:cNvSpPr/>
            <p:nvPr/>
          </p:nvSpPr>
          <p:spPr>
            <a:xfrm>
              <a:off x="1894839" y="1697989"/>
              <a:ext cx="415290" cy="3810"/>
            </a:xfrm>
            <a:custGeom>
              <a:avLst/>
              <a:gdLst/>
              <a:ahLst/>
              <a:cxnLst/>
              <a:rect l="l" t="t" r="r" b="b"/>
              <a:pathLst>
                <a:path w="415289" h="3810">
                  <a:moveTo>
                    <a:pt x="415290" y="0"/>
                  </a:moveTo>
                  <a:lnTo>
                    <a:pt x="0" y="0"/>
                  </a:lnTo>
                  <a:lnTo>
                    <a:pt x="11430" y="1270"/>
                  </a:lnTo>
                  <a:lnTo>
                    <a:pt x="40640" y="3810"/>
                  </a:lnTo>
                  <a:lnTo>
                    <a:pt x="374226" y="3810"/>
                  </a:lnTo>
                  <a:lnTo>
                    <a:pt x="403860" y="1270"/>
                  </a:lnTo>
                  <a:lnTo>
                    <a:pt x="415290" y="0"/>
                  </a:lnTo>
                  <a:close/>
                </a:path>
              </a:pathLst>
            </a:custGeom>
            <a:solidFill>
              <a:srgbClr val="C7AA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0" name="object 1190"/>
            <p:cNvSpPr/>
            <p:nvPr/>
          </p:nvSpPr>
          <p:spPr>
            <a:xfrm>
              <a:off x="1935480" y="1701799"/>
              <a:ext cx="334010" cy="3810"/>
            </a:xfrm>
            <a:custGeom>
              <a:avLst/>
              <a:gdLst/>
              <a:ahLst/>
              <a:cxnLst/>
              <a:rect l="l" t="t" r="r" b="b"/>
              <a:pathLst>
                <a:path w="334010" h="3810">
                  <a:moveTo>
                    <a:pt x="333586" y="0"/>
                  </a:moveTo>
                  <a:lnTo>
                    <a:pt x="0" y="0"/>
                  </a:lnTo>
                  <a:lnTo>
                    <a:pt x="43815" y="3810"/>
                  </a:lnTo>
                  <a:lnTo>
                    <a:pt x="289136" y="3810"/>
                  </a:lnTo>
                  <a:lnTo>
                    <a:pt x="333586" y="0"/>
                  </a:lnTo>
                  <a:close/>
                </a:path>
              </a:pathLst>
            </a:custGeom>
            <a:solidFill>
              <a:srgbClr val="BEA2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1" name="object 1191"/>
            <p:cNvSpPr/>
            <p:nvPr/>
          </p:nvSpPr>
          <p:spPr>
            <a:xfrm>
              <a:off x="1986584" y="1705609"/>
              <a:ext cx="231140" cy="2540"/>
            </a:xfrm>
            <a:custGeom>
              <a:avLst/>
              <a:gdLst/>
              <a:ahLst/>
              <a:cxnLst/>
              <a:rect l="l" t="t" r="r" b="b"/>
              <a:pathLst>
                <a:path w="231139" h="2539">
                  <a:moveTo>
                    <a:pt x="230619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1290" y="1270"/>
                  </a:lnTo>
                  <a:lnTo>
                    <a:pt x="61290" y="2540"/>
                  </a:lnTo>
                  <a:lnTo>
                    <a:pt x="169240" y="2540"/>
                  </a:lnTo>
                  <a:lnTo>
                    <a:pt x="169240" y="1270"/>
                  </a:lnTo>
                  <a:lnTo>
                    <a:pt x="230619" y="1270"/>
                  </a:lnTo>
                  <a:lnTo>
                    <a:pt x="230619" y="0"/>
                  </a:lnTo>
                  <a:close/>
                </a:path>
              </a:pathLst>
            </a:custGeom>
            <a:solidFill>
              <a:srgbClr val="B499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2" name="object 1192"/>
            <p:cNvSpPr/>
            <p:nvPr/>
          </p:nvSpPr>
          <p:spPr>
            <a:xfrm>
              <a:off x="1823719" y="1650999"/>
              <a:ext cx="557530" cy="228600"/>
            </a:xfrm>
            <a:custGeom>
              <a:avLst/>
              <a:gdLst/>
              <a:ahLst/>
              <a:cxnLst/>
              <a:rect l="l" t="t" r="r" b="b"/>
              <a:pathLst>
                <a:path w="557530" h="228600">
                  <a:moveTo>
                    <a:pt x="279400" y="0"/>
                  </a:moveTo>
                  <a:lnTo>
                    <a:pt x="205787" y="1011"/>
                  </a:lnTo>
                  <a:lnTo>
                    <a:pt x="139229" y="3857"/>
                  </a:lnTo>
                  <a:lnTo>
                    <a:pt x="82550" y="8254"/>
                  </a:lnTo>
                  <a:lnTo>
                    <a:pt x="38570" y="13922"/>
                  </a:lnTo>
                  <a:lnTo>
                    <a:pt x="0" y="27939"/>
                  </a:lnTo>
                  <a:lnTo>
                    <a:pt x="10112" y="35395"/>
                  </a:lnTo>
                  <a:lnTo>
                    <a:pt x="82550" y="48259"/>
                  </a:lnTo>
                  <a:lnTo>
                    <a:pt x="139229" y="52963"/>
                  </a:lnTo>
                  <a:lnTo>
                    <a:pt x="205787" y="56044"/>
                  </a:lnTo>
                  <a:lnTo>
                    <a:pt x="279400" y="57150"/>
                  </a:lnTo>
                  <a:lnTo>
                    <a:pt x="352477" y="56044"/>
                  </a:lnTo>
                  <a:lnTo>
                    <a:pt x="418676" y="52963"/>
                  </a:lnTo>
                  <a:lnTo>
                    <a:pt x="475138" y="48260"/>
                  </a:lnTo>
                  <a:lnTo>
                    <a:pt x="519006" y="42286"/>
                  </a:lnTo>
                  <a:lnTo>
                    <a:pt x="557530" y="27939"/>
                  </a:lnTo>
                  <a:lnTo>
                    <a:pt x="547422" y="20578"/>
                  </a:lnTo>
                  <a:lnTo>
                    <a:pt x="475138" y="8255"/>
                  </a:lnTo>
                  <a:lnTo>
                    <a:pt x="418676" y="3857"/>
                  </a:lnTo>
                  <a:lnTo>
                    <a:pt x="352477" y="1011"/>
                  </a:lnTo>
                  <a:lnTo>
                    <a:pt x="279400" y="0"/>
                  </a:lnTo>
                  <a:close/>
                </a:path>
                <a:path w="557530" h="228600">
                  <a:moveTo>
                    <a:pt x="0" y="0"/>
                  </a:moveTo>
                  <a:lnTo>
                    <a:pt x="0" y="0"/>
                  </a:lnTo>
                </a:path>
                <a:path w="557530" h="228600">
                  <a:moveTo>
                    <a:pt x="557530" y="228600"/>
                  </a:moveTo>
                  <a:lnTo>
                    <a:pt x="557530" y="2286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3" name="object 1193"/>
            <p:cNvSpPr/>
            <p:nvPr/>
          </p:nvSpPr>
          <p:spPr>
            <a:xfrm>
              <a:off x="7988662" y="2298700"/>
              <a:ext cx="206375" cy="6350"/>
            </a:xfrm>
            <a:custGeom>
              <a:avLst/>
              <a:gdLst/>
              <a:ahLst/>
              <a:cxnLst/>
              <a:rect l="l" t="t" r="r" b="b"/>
              <a:pathLst>
                <a:path w="206375" h="6350">
                  <a:moveTo>
                    <a:pt x="103777" y="0"/>
                  </a:moveTo>
                  <a:lnTo>
                    <a:pt x="28847" y="2539"/>
                  </a:lnTo>
                  <a:lnTo>
                    <a:pt x="0" y="6350"/>
                  </a:lnTo>
                  <a:lnTo>
                    <a:pt x="206284" y="6350"/>
                  </a:lnTo>
                  <a:lnTo>
                    <a:pt x="177437" y="2539"/>
                  </a:lnTo>
                  <a:lnTo>
                    <a:pt x="103777" y="0"/>
                  </a:lnTo>
                  <a:close/>
                </a:path>
              </a:pathLst>
            </a:custGeom>
            <a:solidFill>
              <a:srgbClr val="005B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4" name="object 1194"/>
            <p:cNvSpPr/>
            <p:nvPr/>
          </p:nvSpPr>
          <p:spPr>
            <a:xfrm>
              <a:off x="7937500" y="2305050"/>
              <a:ext cx="308610" cy="7620"/>
            </a:xfrm>
            <a:custGeom>
              <a:avLst/>
              <a:gdLst/>
              <a:ahLst/>
              <a:cxnLst/>
              <a:rect l="l" t="t" r="r" b="b"/>
              <a:pathLst>
                <a:path w="308609" h="7619">
                  <a:moveTo>
                    <a:pt x="257447" y="0"/>
                  </a:moveTo>
                  <a:lnTo>
                    <a:pt x="51162" y="0"/>
                  </a:lnTo>
                  <a:lnTo>
                    <a:pt x="12700" y="5079"/>
                  </a:lnTo>
                  <a:lnTo>
                    <a:pt x="0" y="7620"/>
                  </a:lnTo>
                  <a:lnTo>
                    <a:pt x="308610" y="7620"/>
                  </a:lnTo>
                  <a:lnTo>
                    <a:pt x="295910" y="5079"/>
                  </a:lnTo>
                  <a:lnTo>
                    <a:pt x="257447" y="0"/>
                  </a:lnTo>
                  <a:close/>
                </a:path>
              </a:pathLst>
            </a:custGeom>
            <a:solidFill>
              <a:srgbClr val="005D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5" name="object 1195"/>
            <p:cNvSpPr/>
            <p:nvPr/>
          </p:nvSpPr>
          <p:spPr>
            <a:xfrm>
              <a:off x="7903844" y="2311400"/>
              <a:ext cx="375920" cy="8890"/>
            </a:xfrm>
            <a:custGeom>
              <a:avLst/>
              <a:gdLst/>
              <a:ahLst/>
              <a:cxnLst/>
              <a:rect l="l" t="t" r="r" b="b"/>
              <a:pathLst>
                <a:path w="375920" h="8889">
                  <a:moveTo>
                    <a:pt x="335915" y="0"/>
                  </a:moveTo>
                  <a:lnTo>
                    <a:pt x="40004" y="0"/>
                  </a:lnTo>
                  <a:lnTo>
                    <a:pt x="14604" y="5079"/>
                  </a:lnTo>
                  <a:lnTo>
                    <a:pt x="0" y="8889"/>
                  </a:lnTo>
                  <a:lnTo>
                    <a:pt x="375920" y="8889"/>
                  </a:lnTo>
                  <a:lnTo>
                    <a:pt x="361314" y="5079"/>
                  </a:lnTo>
                  <a:lnTo>
                    <a:pt x="335915" y="0"/>
                  </a:lnTo>
                  <a:close/>
                </a:path>
              </a:pathLst>
            </a:custGeom>
            <a:solidFill>
              <a:srgbClr val="0060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6" name="object 1196"/>
            <p:cNvSpPr/>
            <p:nvPr/>
          </p:nvSpPr>
          <p:spPr>
            <a:xfrm>
              <a:off x="7877265" y="2319019"/>
              <a:ext cx="429259" cy="8890"/>
            </a:xfrm>
            <a:custGeom>
              <a:avLst/>
              <a:gdLst/>
              <a:ahLst/>
              <a:cxnLst/>
              <a:rect l="l" t="t" r="r" b="b"/>
              <a:pathLst>
                <a:path w="429259" h="8889">
                  <a:moveTo>
                    <a:pt x="397630" y="0"/>
                  </a:moveTo>
                  <a:lnTo>
                    <a:pt x="31447" y="0"/>
                  </a:lnTo>
                  <a:lnTo>
                    <a:pt x="11974" y="5079"/>
                  </a:lnTo>
                  <a:lnTo>
                    <a:pt x="0" y="8889"/>
                  </a:lnTo>
                  <a:lnTo>
                    <a:pt x="429078" y="8889"/>
                  </a:lnTo>
                  <a:lnTo>
                    <a:pt x="417104" y="5079"/>
                  </a:lnTo>
                  <a:lnTo>
                    <a:pt x="397630" y="0"/>
                  </a:lnTo>
                  <a:close/>
                </a:path>
              </a:pathLst>
            </a:custGeom>
            <a:solidFill>
              <a:srgbClr val="0063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7" name="object 1197"/>
            <p:cNvSpPr/>
            <p:nvPr/>
          </p:nvSpPr>
          <p:spPr>
            <a:xfrm>
              <a:off x="7858125" y="2326639"/>
              <a:ext cx="467359" cy="7620"/>
            </a:xfrm>
            <a:custGeom>
              <a:avLst/>
              <a:gdLst/>
              <a:ahLst/>
              <a:cxnLst/>
              <a:rect l="l" t="t" r="r" b="b"/>
              <a:pathLst>
                <a:path w="467359" h="7619">
                  <a:moveTo>
                    <a:pt x="444227" y="0"/>
                  </a:moveTo>
                  <a:lnTo>
                    <a:pt x="23132" y="0"/>
                  </a:lnTo>
                  <a:lnTo>
                    <a:pt x="3175" y="6350"/>
                  </a:lnTo>
                  <a:lnTo>
                    <a:pt x="0" y="7620"/>
                  </a:lnTo>
                  <a:lnTo>
                    <a:pt x="467359" y="7620"/>
                  </a:lnTo>
                  <a:lnTo>
                    <a:pt x="464184" y="6350"/>
                  </a:lnTo>
                  <a:lnTo>
                    <a:pt x="444227" y="0"/>
                  </a:lnTo>
                  <a:close/>
                </a:path>
              </a:pathLst>
            </a:custGeom>
            <a:solidFill>
              <a:srgbClr val="0066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8" name="object 1198"/>
            <p:cNvSpPr/>
            <p:nvPr/>
          </p:nvSpPr>
          <p:spPr>
            <a:xfrm>
              <a:off x="7839075" y="2334259"/>
              <a:ext cx="505459" cy="7620"/>
            </a:xfrm>
            <a:custGeom>
              <a:avLst/>
              <a:gdLst/>
              <a:ahLst/>
              <a:cxnLst/>
              <a:rect l="l" t="t" r="r" b="b"/>
              <a:pathLst>
                <a:path w="505459" h="7619">
                  <a:moveTo>
                    <a:pt x="486409" y="0"/>
                  </a:moveTo>
                  <a:lnTo>
                    <a:pt x="19050" y="0"/>
                  </a:lnTo>
                  <a:lnTo>
                    <a:pt x="0" y="7619"/>
                  </a:lnTo>
                  <a:lnTo>
                    <a:pt x="505459" y="7619"/>
                  </a:lnTo>
                  <a:lnTo>
                    <a:pt x="486409" y="0"/>
                  </a:lnTo>
                  <a:close/>
                </a:path>
              </a:pathLst>
            </a:custGeom>
            <a:solidFill>
              <a:srgbClr val="0068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9" name="object 1199"/>
            <p:cNvSpPr/>
            <p:nvPr/>
          </p:nvSpPr>
          <p:spPr>
            <a:xfrm>
              <a:off x="7821612" y="2340609"/>
              <a:ext cx="540385" cy="8890"/>
            </a:xfrm>
            <a:custGeom>
              <a:avLst/>
              <a:gdLst/>
              <a:ahLst/>
              <a:cxnLst/>
              <a:rect l="l" t="t" r="r" b="b"/>
              <a:pathLst>
                <a:path w="540384" h="8889">
                  <a:moveTo>
                    <a:pt x="519747" y="0"/>
                  </a:moveTo>
                  <a:lnTo>
                    <a:pt x="20637" y="0"/>
                  </a:lnTo>
                  <a:lnTo>
                    <a:pt x="14287" y="2539"/>
                  </a:lnTo>
                  <a:lnTo>
                    <a:pt x="0" y="8889"/>
                  </a:lnTo>
                  <a:lnTo>
                    <a:pt x="540384" y="8889"/>
                  </a:lnTo>
                  <a:lnTo>
                    <a:pt x="526097" y="2539"/>
                  </a:lnTo>
                  <a:lnTo>
                    <a:pt x="519747" y="0"/>
                  </a:lnTo>
                  <a:close/>
                </a:path>
              </a:pathLst>
            </a:custGeom>
            <a:solidFill>
              <a:srgbClr val="006B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0" name="object 1200"/>
            <p:cNvSpPr/>
            <p:nvPr/>
          </p:nvSpPr>
          <p:spPr>
            <a:xfrm>
              <a:off x="7806266" y="2348230"/>
              <a:ext cx="571500" cy="8890"/>
            </a:xfrm>
            <a:custGeom>
              <a:avLst/>
              <a:gdLst/>
              <a:ahLst/>
              <a:cxnLst/>
              <a:rect l="l" t="t" r="r" b="b"/>
              <a:pathLst>
                <a:path w="571500" h="8889">
                  <a:moveTo>
                    <a:pt x="552873" y="0"/>
                  </a:moveTo>
                  <a:lnTo>
                    <a:pt x="18203" y="0"/>
                  </a:lnTo>
                  <a:lnTo>
                    <a:pt x="6773" y="5080"/>
                  </a:lnTo>
                  <a:lnTo>
                    <a:pt x="0" y="8890"/>
                  </a:lnTo>
                  <a:lnTo>
                    <a:pt x="571076" y="8890"/>
                  </a:lnTo>
                  <a:lnTo>
                    <a:pt x="564303" y="5080"/>
                  </a:lnTo>
                  <a:lnTo>
                    <a:pt x="552873" y="0"/>
                  </a:lnTo>
                  <a:close/>
                </a:path>
              </a:pathLst>
            </a:custGeom>
            <a:solidFill>
              <a:srgbClr val="006E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1" name="object 1201"/>
            <p:cNvSpPr/>
            <p:nvPr/>
          </p:nvSpPr>
          <p:spPr>
            <a:xfrm>
              <a:off x="7794977" y="2355850"/>
              <a:ext cx="593725" cy="7620"/>
            </a:xfrm>
            <a:custGeom>
              <a:avLst/>
              <a:gdLst/>
              <a:ahLst/>
              <a:cxnLst/>
              <a:rect l="l" t="t" r="r" b="b"/>
              <a:pathLst>
                <a:path w="593725" h="7619">
                  <a:moveTo>
                    <a:pt x="580107" y="0"/>
                  </a:moveTo>
                  <a:lnTo>
                    <a:pt x="13546" y="0"/>
                  </a:lnTo>
                  <a:lnTo>
                    <a:pt x="0" y="7620"/>
                  </a:lnTo>
                  <a:lnTo>
                    <a:pt x="593654" y="7620"/>
                  </a:lnTo>
                  <a:lnTo>
                    <a:pt x="580107" y="0"/>
                  </a:lnTo>
                  <a:close/>
                </a:path>
              </a:pathLst>
            </a:custGeom>
            <a:solidFill>
              <a:srgbClr val="0071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2" name="object 1202"/>
            <p:cNvSpPr/>
            <p:nvPr/>
          </p:nvSpPr>
          <p:spPr>
            <a:xfrm>
              <a:off x="7788275" y="2363469"/>
              <a:ext cx="607060" cy="7620"/>
            </a:xfrm>
            <a:custGeom>
              <a:avLst/>
              <a:gdLst/>
              <a:ahLst/>
              <a:cxnLst/>
              <a:rect l="l" t="t" r="r" b="b"/>
              <a:pathLst>
                <a:path w="607059" h="7619">
                  <a:moveTo>
                    <a:pt x="607060" y="1270"/>
                  </a:moveTo>
                  <a:lnTo>
                    <a:pt x="601484" y="1270"/>
                  </a:lnTo>
                  <a:lnTo>
                    <a:pt x="601484" y="0"/>
                  </a:lnTo>
                  <a:lnTo>
                    <a:pt x="5562" y="0"/>
                  </a:lnTo>
                  <a:lnTo>
                    <a:pt x="5562" y="1270"/>
                  </a:lnTo>
                  <a:lnTo>
                    <a:pt x="0" y="1270"/>
                  </a:lnTo>
                  <a:lnTo>
                    <a:pt x="0" y="7620"/>
                  </a:lnTo>
                  <a:lnTo>
                    <a:pt x="607060" y="7620"/>
                  </a:lnTo>
                  <a:lnTo>
                    <a:pt x="607060" y="1270"/>
                  </a:lnTo>
                  <a:close/>
                </a:path>
              </a:pathLst>
            </a:custGeom>
            <a:solidFill>
              <a:srgbClr val="0074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3" name="object 1203"/>
            <p:cNvSpPr/>
            <p:nvPr/>
          </p:nvSpPr>
          <p:spPr>
            <a:xfrm>
              <a:off x="7773669" y="2369819"/>
              <a:ext cx="636270" cy="8890"/>
            </a:xfrm>
            <a:custGeom>
              <a:avLst/>
              <a:gdLst/>
              <a:ahLst/>
              <a:cxnLst/>
              <a:rect l="l" t="t" r="r" b="b"/>
              <a:pathLst>
                <a:path w="636270" h="8889">
                  <a:moveTo>
                    <a:pt x="624332" y="0"/>
                  </a:moveTo>
                  <a:lnTo>
                    <a:pt x="11937" y="0"/>
                  </a:lnTo>
                  <a:lnTo>
                    <a:pt x="1270" y="7619"/>
                  </a:lnTo>
                  <a:lnTo>
                    <a:pt x="0" y="8889"/>
                  </a:lnTo>
                  <a:lnTo>
                    <a:pt x="636270" y="8889"/>
                  </a:lnTo>
                  <a:lnTo>
                    <a:pt x="635000" y="7619"/>
                  </a:lnTo>
                  <a:lnTo>
                    <a:pt x="624332" y="0"/>
                  </a:lnTo>
                  <a:close/>
                </a:path>
              </a:pathLst>
            </a:custGeom>
            <a:solidFill>
              <a:srgbClr val="0076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4" name="object 1204"/>
            <p:cNvSpPr/>
            <p:nvPr/>
          </p:nvSpPr>
          <p:spPr>
            <a:xfrm>
              <a:off x="7766050" y="2377439"/>
              <a:ext cx="651510" cy="8890"/>
            </a:xfrm>
            <a:custGeom>
              <a:avLst/>
              <a:gdLst/>
              <a:ahLst/>
              <a:cxnLst/>
              <a:rect l="l" t="t" r="r" b="b"/>
              <a:pathLst>
                <a:path w="651509" h="8889">
                  <a:moveTo>
                    <a:pt x="642620" y="0"/>
                  </a:moveTo>
                  <a:lnTo>
                    <a:pt x="8890" y="0"/>
                  </a:lnTo>
                  <a:lnTo>
                    <a:pt x="0" y="8889"/>
                  </a:lnTo>
                  <a:lnTo>
                    <a:pt x="651509" y="8889"/>
                  </a:lnTo>
                  <a:lnTo>
                    <a:pt x="642620" y="0"/>
                  </a:lnTo>
                  <a:close/>
                </a:path>
              </a:pathLst>
            </a:custGeom>
            <a:solidFill>
              <a:srgbClr val="0079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5" name="object 1205"/>
            <p:cNvSpPr/>
            <p:nvPr/>
          </p:nvSpPr>
          <p:spPr>
            <a:xfrm>
              <a:off x="7759815" y="2385059"/>
              <a:ext cx="664210" cy="7620"/>
            </a:xfrm>
            <a:custGeom>
              <a:avLst/>
              <a:gdLst/>
              <a:ahLst/>
              <a:cxnLst/>
              <a:rect l="l" t="t" r="r" b="b"/>
              <a:pathLst>
                <a:path w="664209" h="7619">
                  <a:moveTo>
                    <a:pt x="656474" y="0"/>
                  </a:moveTo>
                  <a:lnTo>
                    <a:pt x="7504" y="0"/>
                  </a:lnTo>
                  <a:lnTo>
                    <a:pt x="1154" y="6350"/>
                  </a:lnTo>
                  <a:lnTo>
                    <a:pt x="0" y="7619"/>
                  </a:lnTo>
                  <a:lnTo>
                    <a:pt x="663979" y="7619"/>
                  </a:lnTo>
                  <a:lnTo>
                    <a:pt x="662824" y="6350"/>
                  </a:lnTo>
                  <a:lnTo>
                    <a:pt x="656474" y="0"/>
                  </a:lnTo>
                  <a:close/>
                </a:path>
              </a:pathLst>
            </a:custGeom>
            <a:solidFill>
              <a:srgbClr val="007C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6" name="object 1206"/>
            <p:cNvSpPr/>
            <p:nvPr/>
          </p:nvSpPr>
          <p:spPr>
            <a:xfrm>
              <a:off x="7752888" y="2392680"/>
              <a:ext cx="678180" cy="7620"/>
            </a:xfrm>
            <a:custGeom>
              <a:avLst/>
              <a:gdLst/>
              <a:ahLst/>
              <a:cxnLst/>
              <a:rect l="l" t="t" r="r" b="b"/>
              <a:pathLst>
                <a:path w="678179" h="7619">
                  <a:moveTo>
                    <a:pt x="670906" y="0"/>
                  </a:moveTo>
                  <a:lnTo>
                    <a:pt x="6927" y="0"/>
                  </a:lnTo>
                  <a:lnTo>
                    <a:pt x="0" y="7620"/>
                  </a:lnTo>
                  <a:lnTo>
                    <a:pt x="677833" y="7620"/>
                  </a:lnTo>
                  <a:lnTo>
                    <a:pt x="670906" y="0"/>
                  </a:lnTo>
                  <a:close/>
                </a:path>
              </a:pathLst>
            </a:custGeom>
            <a:solidFill>
              <a:srgbClr val="007F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7" name="object 1207"/>
            <p:cNvSpPr/>
            <p:nvPr/>
          </p:nvSpPr>
          <p:spPr>
            <a:xfrm>
              <a:off x="7746745" y="2400300"/>
              <a:ext cx="690245" cy="7620"/>
            </a:xfrm>
            <a:custGeom>
              <a:avLst/>
              <a:gdLst/>
              <a:ahLst/>
              <a:cxnLst/>
              <a:rect l="l" t="t" r="r" b="b"/>
              <a:pathLst>
                <a:path w="690245" h="7619">
                  <a:moveTo>
                    <a:pt x="683975" y="0"/>
                  </a:moveTo>
                  <a:lnTo>
                    <a:pt x="6142" y="0"/>
                  </a:lnTo>
                  <a:lnTo>
                    <a:pt x="1524" y="5079"/>
                  </a:lnTo>
                  <a:lnTo>
                    <a:pt x="0" y="7620"/>
                  </a:lnTo>
                  <a:lnTo>
                    <a:pt x="690118" y="7620"/>
                  </a:lnTo>
                  <a:lnTo>
                    <a:pt x="688594" y="5079"/>
                  </a:lnTo>
                  <a:lnTo>
                    <a:pt x="683975" y="0"/>
                  </a:lnTo>
                  <a:close/>
                </a:path>
              </a:pathLst>
            </a:custGeom>
            <a:solidFill>
              <a:srgbClr val="0082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8" name="object 1208"/>
            <p:cNvSpPr/>
            <p:nvPr/>
          </p:nvSpPr>
          <p:spPr>
            <a:xfrm>
              <a:off x="7743190" y="2406650"/>
              <a:ext cx="697230" cy="7620"/>
            </a:xfrm>
            <a:custGeom>
              <a:avLst/>
              <a:gdLst/>
              <a:ahLst/>
              <a:cxnLst/>
              <a:rect l="l" t="t" r="r" b="b"/>
              <a:pathLst>
                <a:path w="697229" h="7619">
                  <a:moveTo>
                    <a:pt x="692912" y="0"/>
                  </a:moveTo>
                  <a:lnTo>
                    <a:pt x="4318" y="0"/>
                  </a:lnTo>
                  <a:lnTo>
                    <a:pt x="1270" y="5079"/>
                  </a:lnTo>
                  <a:lnTo>
                    <a:pt x="0" y="7620"/>
                  </a:lnTo>
                  <a:lnTo>
                    <a:pt x="697230" y="7620"/>
                  </a:lnTo>
                  <a:lnTo>
                    <a:pt x="695960" y="5079"/>
                  </a:lnTo>
                  <a:lnTo>
                    <a:pt x="692912" y="0"/>
                  </a:lnTo>
                  <a:close/>
                </a:path>
              </a:pathLst>
            </a:custGeom>
            <a:solidFill>
              <a:srgbClr val="0084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9" name="object 1209"/>
            <p:cNvSpPr/>
            <p:nvPr/>
          </p:nvSpPr>
          <p:spPr>
            <a:xfrm>
              <a:off x="7739126" y="2414269"/>
              <a:ext cx="705485" cy="7620"/>
            </a:xfrm>
            <a:custGeom>
              <a:avLst/>
              <a:gdLst/>
              <a:ahLst/>
              <a:cxnLst/>
              <a:rect l="l" t="t" r="r" b="b"/>
              <a:pathLst>
                <a:path w="705484" h="7619">
                  <a:moveTo>
                    <a:pt x="701294" y="0"/>
                  </a:moveTo>
                  <a:lnTo>
                    <a:pt x="4063" y="0"/>
                  </a:lnTo>
                  <a:lnTo>
                    <a:pt x="1524" y="5079"/>
                  </a:lnTo>
                  <a:lnTo>
                    <a:pt x="0" y="7619"/>
                  </a:lnTo>
                  <a:lnTo>
                    <a:pt x="705357" y="7619"/>
                  </a:lnTo>
                  <a:lnTo>
                    <a:pt x="703833" y="5079"/>
                  </a:lnTo>
                  <a:lnTo>
                    <a:pt x="701294" y="0"/>
                  </a:lnTo>
                  <a:close/>
                </a:path>
              </a:pathLst>
            </a:custGeom>
            <a:solidFill>
              <a:srgbClr val="0087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0" name="object 1210"/>
            <p:cNvSpPr/>
            <p:nvPr/>
          </p:nvSpPr>
          <p:spPr>
            <a:xfrm>
              <a:off x="7736363" y="2421889"/>
              <a:ext cx="711200" cy="7620"/>
            </a:xfrm>
            <a:custGeom>
              <a:avLst/>
              <a:gdLst/>
              <a:ahLst/>
              <a:cxnLst/>
              <a:rect l="l" t="t" r="r" b="b"/>
              <a:pathLst>
                <a:path w="711200" h="7619">
                  <a:moveTo>
                    <a:pt x="708120" y="0"/>
                  </a:moveTo>
                  <a:lnTo>
                    <a:pt x="2762" y="0"/>
                  </a:lnTo>
                  <a:lnTo>
                    <a:pt x="476" y="3810"/>
                  </a:lnTo>
                  <a:lnTo>
                    <a:pt x="0" y="7620"/>
                  </a:lnTo>
                  <a:lnTo>
                    <a:pt x="710882" y="7620"/>
                  </a:lnTo>
                  <a:lnTo>
                    <a:pt x="710406" y="3810"/>
                  </a:lnTo>
                  <a:lnTo>
                    <a:pt x="708120" y="0"/>
                  </a:lnTo>
                  <a:close/>
                </a:path>
              </a:pathLst>
            </a:custGeom>
            <a:solidFill>
              <a:srgbClr val="008A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1" name="object 1211"/>
            <p:cNvSpPr/>
            <p:nvPr/>
          </p:nvSpPr>
          <p:spPr>
            <a:xfrm>
              <a:off x="7735455" y="2429509"/>
              <a:ext cx="713105" cy="7620"/>
            </a:xfrm>
            <a:custGeom>
              <a:avLst/>
              <a:gdLst/>
              <a:ahLst/>
              <a:cxnLst/>
              <a:rect l="l" t="t" r="r" b="b"/>
              <a:pathLst>
                <a:path w="713104" h="7619">
                  <a:moveTo>
                    <a:pt x="712787" y="6350"/>
                  </a:moveTo>
                  <a:lnTo>
                    <a:pt x="712177" y="6350"/>
                  </a:lnTo>
                  <a:lnTo>
                    <a:pt x="712177" y="0"/>
                  </a:lnTo>
                  <a:lnTo>
                    <a:pt x="508" y="0"/>
                  </a:lnTo>
                  <a:lnTo>
                    <a:pt x="508" y="6350"/>
                  </a:lnTo>
                  <a:lnTo>
                    <a:pt x="0" y="6350"/>
                  </a:lnTo>
                  <a:lnTo>
                    <a:pt x="0" y="7620"/>
                  </a:lnTo>
                  <a:lnTo>
                    <a:pt x="712787" y="7620"/>
                  </a:lnTo>
                  <a:lnTo>
                    <a:pt x="712787" y="6350"/>
                  </a:lnTo>
                  <a:close/>
                </a:path>
              </a:pathLst>
            </a:custGeom>
            <a:solidFill>
              <a:srgbClr val="008D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2" name="object 1212"/>
            <p:cNvSpPr/>
            <p:nvPr/>
          </p:nvSpPr>
          <p:spPr>
            <a:xfrm>
              <a:off x="7734300" y="2435859"/>
              <a:ext cx="716280" cy="7620"/>
            </a:xfrm>
            <a:custGeom>
              <a:avLst/>
              <a:gdLst/>
              <a:ahLst/>
              <a:cxnLst/>
              <a:rect l="l" t="t" r="r" b="b"/>
              <a:pathLst>
                <a:path w="716279" h="7619">
                  <a:moveTo>
                    <a:pt x="713740" y="0"/>
                  </a:moveTo>
                  <a:lnTo>
                    <a:pt x="1270" y="0"/>
                  </a:lnTo>
                  <a:lnTo>
                    <a:pt x="0" y="7619"/>
                  </a:lnTo>
                  <a:lnTo>
                    <a:pt x="716279" y="7619"/>
                  </a:lnTo>
                  <a:lnTo>
                    <a:pt x="713740" y="0"/>
                  </a:lnTo>
                  <a:close/>
                </a:path>
              </a:pathLst>
            </a:custGeom>
            <a:solidFill>
              <a:srgbClr val="0090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3" name="object 1213"/>
            <p:cNvSpPr/>
            <p:nvPr/>
          </p:nvSpPr>
          <p:spPr>
            <a:xfrm>
              <a:off x="7734300" y="2443480"/>
              <a:ext cx="716280" cy="7620"/>
            </a:xfrm>
            <a:custGeom>
              <a:avLst/>
              <a:gdLst/>
              <a:ahLst/>
              <a:cxnLst/>
              <a:rect l="l" t="t" r="r" b="b"/>
              <a:pathLst>
                <a:path w="716279" h="7619">
                  <a:moveTo>
                    <a:pt x="0" y="7620"/>
                  </a:moveTo>
                  <a:lnTo>
                    <a:pt x="0" y="0"/>
                  </a:lnTo>
                  <a:lnTo>
                    <a:pt x="716279" y="0"/>
                  </a:lnTo>
                  <a:lnTo>
                    <a:pt x="716279" y="7620"/>
                  </a:lnTo>
                  <a:lnTo>
                    <a:pt x="0" y="7620"/>
                  </a:lnTo>
                  <a:close/>
                </a:path>
              </a:pathLst>
            </a:custGeom>
            <a:solidFill>
              <a:srgbClr val="0092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4" name="object 1214"/>
            <p:cNvSpPr/>
            <p:nvPr/>
          </p:nvSpPr>
          <p:spPr>
            <a:xfrm>
              <a:off x="7734300" y="2451100"/>
              <a:ext cx="716280" cy="7620"/>
            </a:xfrm>
            <a:custGeom>
              <a:avLst/>
              <a:gdLst/>
              <a:ahLst/>
              <a:cxnLst/>
              <a:rect l="l" t="t" r="r" b="b"/>
              <a:pathLst>
                <a:path w="716279" h="7619">
                  <a:moveTo>
                    <a:pt x="0" y="7620"/>
                  </a:moveTo>
                  <a:lnTo>
                    <a:pt x="0" y="0"/>
                  </a:lnTo>
                  <a:lnTo>
                    <a:pt x="716279" y="0"/>
                  </a:lnTo>
                  <a:lnTo>
                    <a:pt x="716279" y="7620"/>
                  </a:lnTo>
                  <a:lnTo>
                    <a:pt x="0" y="7620"/>
                  </a:lnTo>
                  <a:close/>
                </a:path>
              </a:pathLst>
            </a:custGeom>
            <a:solidFill>
              <a:srgbClr val="0095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5" name="object 1215"/>
            <p:cNvSpPr/>
            <p:nvPr/>
          </p:nvSpPr>
          <p:spPr>
            <a:xfrm>
              <a:off x="7734300" y="2457449"/>
              <a:ext cx="716280" cy="8890"/>
            </a:xfrm>
            <a:custGeom>
              <a:avLst/>
              <a:gdLst/>
              <a:ahLst/>
              <a:cxnLst/>
              <a:rect l="l" t="t" r="r" b="b"/>
              <a:pathLst>
                <a:path w="716279" h="8889">
                  <a:moveTo>
                    <a:pt x="71628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533" y="1270"/>
                  </a:lnTo>
                  <a:lnTo>
                    <a:pt x="533" y="8890"/>
                  </a:lnTo>
                  <a:lnTo>
                    <a:pt x="715187" y="8890"/>
                  </a:lnTo>
                  <a:lnTo>
                    <a:pt x="715187" y="1270"/>
                  </a:lnTo>
                  <a:lnTo>
                    <a:pt x="716280" y="1270"/>
                  </a:lnTo>
                  <a:lnTo>
                    <a:pt x="716280" y="0"/>
                  </a:lnTo>
                  <a:close/>
                </a:path>
              </a:pathLst>
            </a:custGeom>
            <a:solidFill>
              <a:srgbClr val="0099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6" name="object 1216"/>
            <p:cNvSpPr/>
            <p:nvPr/>
          </p:nvSpPr>
          <p:spPr>
            <a:xfrm>
              <a:off x="7735379" y="2465069"/>
              <a:ext cx="713105" cy="7620"/>
            </a:xfrm>
            <a:custGeom>
              <a:avLst/>
              <a:gdLst/>
              <a:ahLst/>
              <a:cxnLst/>
              <a:rect l="l" t="t" r="r" b="b"/>
              <a:pathLst>
                <a:path w="713104" h="7619">
                  <a:moveTo>
                    <a:pt x="713016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609" y="2540"/>
                  </a:lnTo>
                  <a:lnTo>
                    <a:pt x="609" y="7620"/>
                  </a:lnTo>
                  <a:lnTo>
                    <a:pt x="712228" y="7620"/>
                  </a:lnTo>
                  <a:lnTo>
                    <a:pt x="712228" y="2540"/>
                  </a:lnTo>
                  <a:lnTo>
                    <a:pt x="713016" y="2540"/>
                  </a:lnTo>
                  <a:lnTo>
                    <a:pt x="713016" y="0"/>
                  </a:lnTo>
                  <a:close/>
                </a:path>
              </a:pathLst>
            </a:custGeom>
            <a:solidFill>
              <a:srgbClr val="009B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7" name="object 1217"/>
            <p:cNvSpPr/>
            <p:nvPr/>
          </p:nvSpPr>
          <p:spPr>
            <a:xfrm>
              <a:off x="7736624" y="2472689"/>
              <a:ext cx="710565" cy="7620"/>
            </a:xfrm>
            <a:custGeom>
              <a:avLst/>
              <a:gdLst/>
              <a:ahLst/>
              <a:cxnLst/>
              <a:rect l="l" t="t" r="r" b="b"/>
              <a:pathLst>
                <a:path w="710565" h="7619">
                  <a:moveTo>
                    <a:pt x="710349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1485" y="2540"/>
                  </a:lnTo>
                  <a:lnTo>
                    <a:pt x="1485" y="7620"/>
                  </a:lnTo>
                  <a:lnTo>
                    <a:pt x="708875" y="7620"/>
                  </a:lnTo>
                  <a:lnTo>
                    <a:pt x="708875" y="2540"/>
                  </a:lnTo>
                  <a:lnTo>
                    <a:pt x="710349" y="2540"/>
                  </a:lnTo>
                  <a:lnTo>
                    <a:pt x="710349" y="0"/>
                  </a:lnTo>
                  <a:close/>
                </a:path>
              </a:pathLst>
            </a:custGeom>
            <a:solidFill>
              <a:srgbClr val="009D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8" name="object 1218"/>
            <p:cNvSpPr/>
            <p:nvPr/>
          </p:nvSpPr>
          <p:spPr>
            <a:xfrm>
              <a:off x="7739380" y="2480309"/>
              <a:ext cx="704850" cy="7620"/>
            </a:xfrm>
            <a:custGeom>
              <a:avLst/>
              <a:gdLst/>
              <a:ahLst/>
              <a:cxnLst/>
              <a:rect l="l" t="t" r="r" b="b"/>
              <a:pathLst>
                <a:path w="704850" h="7619">
                  <a:moveTo>
                    <a:pt x="704850" y="0"/>
                  </a:moveTo>
                  <a:lnTo>
                    <a:pt x="0" y="0"/>
                  </a:lnTo>
                  <a:lnTo>
                    <a:pt x="1270" y="2539"/>
                  </a:lnTo>
                  <a:lnTo>
                    <a:pt x="4318" y="7619"/>
                  </a:lnTo>
                  <a:lnTo>
                    <a:pt x="700532" y="7619"/>
                  </a:lnTo>
                  <a:lnTo>
                    <a:pt x="703579" y="2539"/>
                  </a:lnTo>
                  <a:lnTo>
                    <a:pt x="704850" y="0"/>
                  </a:lnTo>
                  <a:close/>
                </a:path>
              </a:pathLst>
            </a:custGeom>
            <a:solidFill>
              <a:srgbClr val="00A0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9" name="object 1219"/>
            <p:cNvSpPr/>
            <p:nvPr/>
          </p:nvSpPr>
          <p:spPr>
            <a:xfrm>
              <a:off x="7742935" y="2486659"/>
              <a:ext cx="697865" cy="8890"/>
            </a:xfrm>
            <a:custGeom>
              <a:avLst/>
              <a:gdLst/>
              <a:ahLst/>
              <a:cxnLst/>
              <a:rect l="l" t="t" r="r" b="b"/>
              <a:pathLst>
                <a:path w="697865" h="8889">
                  <a:moveTo>
                    <a:pt x="697738" y="0"/>
                  </a:moveTo>
                  <a:lnTo>
                    <a:pt x="0" y="0"/>
                  </a:lnTo>
                  <a:lnTo>
                    <a:pt x="1524" y="2539"/>
                  </a:lnTo>
                  <a:lnTo>
                    <a:pt x="4699" y="8889"/>
                  </a:lnTo>
                  <a:lnTo>
                    <a:pt x="693039" y="8889"/>
                  </a:lnTo>
                  <a:lnTo>
                    <a:pt x="696214" y="2539"/>
                  </a:lnTo>
                  <a:lnTo>
                    <a:pt x="697738" y="0"/>
                  </a:lnTo>
                  <a:close/>
                </a:path>
              </a:pathLst>
            </a:custGeom>
            <a:solidFill>
              <a:srgbClr val="00A3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0" name="object 1220"/>
            <p:cNvSpPr/>
            <p:nvPr/>
          </p:nvSpPr>
          <p:spPr>
            <a:xfrm>
              <a:off x="7747000" y="2494280"/>
              <a:ext cx="689610" cy="8890"/>
            </a:xfrm>
            <a:custGeom>
              <a:avLst/>
              <a:gdLst/>
              <a:ahLst/>
              <a:cxnLst/>
              <a:rect l="l" t="t" r="r" b="b"/>
              <a:pathLst>
                <a:path w="689609" h="8889">
                  <a:moveTo>
                    <a:pt x="689610" y="0"/>
                  </a:moveTo>
                  <a:lnTo>
                    <a:pt x="0" y="0"/>
                  </a:lnTo>
                  <a:lnTo>
                    <a:pt x="1270" y="2540"/>
                  </a:lnTo>
                  <a:lnTo>
                    <a:pt x="6561" y="8890"/>
                  </a:lnTo>
                  <a:lnTo>
                    <a:pt x="683048" y="8890"/>
                  </a:lnTo>
                  <a:lnTo>
                    <a:pt x="688340" y="2540"/>
                  </a:lnTo>
                  <a:lnTo>
                    <a:pt x="689610" y="0"/>
                  </a:lnTo>
                  <a:close/>
                </a:path>
              </a:pathLst>
            </a:custGeom>
            <a:solidFill>
              <a:srgbClr val="00A6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1" name="object 1221"/>
            <p:cNvSpPr/>
            <p:nvPr/>
          </p:nvSpPr>
          <p:spPr>
            <a:xfrm>
              <a:off x="7752503" y="2501900"/>
              <a:ext cx="678815" cy="7620"/>
            </a:xfrm>
            <a:custGeom>
              <a:avLst/>
              <a:gdLst/>
              <a:ahLst/>
              <a:cxnLst/>
              <a:rect l="l" t="t" r="r" b="b"/>
              <a:pathLst>
                <a:path w="678815" h="7619">
                  <a:moveTo>
                    <a:pt x="678603" y="0"/>
                  </a:moveTo>
                  <a:lnTo>
                    <a:pt x="0" y="0"/>
                  </a:lnTo>
                  <a:lnTo>
                    <a:pt x="6350" y="7620"/>
                  </a:lnTo>
                  <a:lnTo>
                    <a:pt x="672253" y="7620"/>
                  </a:lnTo>
                  <a:lnTo>
                    <a:pt x="678603" y="0"/>
                  </a:lnTo>
                  <a:close/>
                </a:path>
              </a:pathLst>
            </a:custGeom>
            <a:solidFill>
              <a:srgbClr val="00A9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2" name="object 1222"/>
            <p:cNvSpPr/>
            <p:nvPr/>
          </p:nvSpPr>
          <p:spPr>
            <a:xfrm>
              <a:off x="7758853" y="2509519"/>
              <a:ext cx="666115" cy="7620"/>
            </a:xfrm>
            <a:custGeom>
              <a:avLst/>
              <a:gdLst/>
              <a:ahLst/>
              <a:cxnLst/>
              <a:rect l="l" t="t" r="r" b="b"/>
              <a:pathLst>
                <a:path w="666115" h="7619">
                  <a:moveTo>
                    <a:pt x="665903" y="0"/>
                  </a:moveTo>
                  <a:lnTo>
                    <a:pt x="0" y="0"/>
                  </a:lnTo>
                  <a:lnTo>
                    <a:pt x="2116" y="2539"/>
                  </a:lnTo>
                  <a:lnTo>
                    <a:pt x="7704" y="7619"/>
                  </a:lnTo>
                  <a:lnTo>
                    <a:pt x="658198" y="7619"/>
                  </a:lnTo>
                  <a:lnTo>
                    <a:pt x="663786" y="2539"/>
                  </a:lnTo>
                  <a:lnTo>
                    <a:pt x="665903" y="0"/>
                  </a:lnTo>
                  <a:close/>
                </a:path>
              </a:pathLst>
            </a:custGeom>
            <a:solidFill>
              <a:srgbClr val="01AB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3" name="object 1223"/>
            <p:cNvSpPr/>
            <p:nvPr/>
          </p:nvSpPr>
          <p:spPr>
            <a:xfrm>
              <a:off x="7765160" y="2515869"/>
              <a:ext cx="653415" cy="8890"/>
            </a:xfrm>
            <a:custGeom>
              <a:avLst/>
              <a:gdLst/>
              <a:ahLst/>
              <a:cxnLst/>
              <a:rect l="l" t="t" r="r" b="b"/>
              <a:pathLst>
                <a:path w="653415" h="8889">
                  <a:moveTo>
                    <a:pt x="653287" y="0"/>
                  </a:moveTo>
                  <a:lnTo>
                    <a:pt x="0" y="0"/>
                  </a:lnTo>
                  <a:lnTo>
                    <a:pt x="9778" y="8889"/>
                  </a:lnTo>
                  <a:lnTo>
                    <a:pt x="643508" y="8889"/>
                  </a:lnTo>
                  <a:lnTo>
                    <a:pt x="653287" y="0"/>
                  </a:lnTo>
                  <a:close/>
                </a:path>
              </a:pathLst>
            </a:custGeom>
            <a:solidFill>
              <a:srgbClr val="01AE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4" name="object 1224"/>
            <p:cNvSpPr/>
            <p:nvPr/>
          </p:nvSpPr>
          <p:spPr>
            <a:xfrm>
              <a:off x="7773543" y="2523489"/>
              <a:ext cx="636905" cy="8890"/>
            </a:xfrm>
            <a:custGeom>
              <a:avLst/>
              <a:gdLst/>
              <a:ahLst/>
              <a:cxnLst/>
              <a:rect l="l" t="t" r="r" b="b"/>
              <a:pathLst>
                <a:path w="636904" h="8889">
                  <a:moveTo>
                    <a:pt x="636524" y="0"/>
                  </a:moveTo>
                  <a:lnTo>
                    <a:pt x="0" y="0"/>
                  </a:lnTo>
                  <a:lnTo>
                    <a:pt x="1397" y="1270"/>
                  </a:lnTo>
                  <a:lnTo>
                    <a:pt x="12064" y="8889"/>
                  </a:lnTo>
                  <a:lnTo>
                    <a:pt x="624459" y="8889"/>
                  </a:lnTo>
                  <a:lnTo>
                    <a:pt x="635126" y="1270"/>
                  </a:lnTo>
                  <a:lnTo>
                    <a:pt x="636524" y="0"/>
                  </a:lnTo>
                  <a:close/>
                </a:path>
              </a:pathLst>
            </a:custGeom>
            <a:solidFill>
              <a:srgbClr val="01B1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5" name="object 1225"/>
            <p:cNvSpPr/>
            <p:nvPr/>
          </p:nvSpPr>
          <p:spPr>
            <a:xfrm>
              <a:off x="7783830" y="2531109"/>
              <a:ext cx="615950" cy="7620"/>
            </a:xfrm>
            <a:custGeom>
              <a:avLst/>
              <a:gdLst/>
              <a:ahLst/>
              <a:cxnLst/>
              <a:rect l="l" t="t" r="r" b="b"/>
              <a:pathLst>
                <a:path w="615950" h="7619">
                  <a:moveTo>
                    <a:pt x="615950" y="0"/>
                  </a:moveTo>
                  <a:lnTo>
                    <a:pt x="0" y="0"/>
                  </a:lnTo>
                  <a:lnTo>
                    <a:pt x="8889" y="6350"/>
                  </a:lnTo>
                  <a:lnTo>
                    <a:pt x="11147" y="7619"/>
                  </a:lnTo>
                  <a:lnTo>
                    <a:pt x="604802" y="7619"/>
                  </a:lnTo>
                  <a:lnTo>
                    <a:pt x="607059" y="6350"/>
                  </a:lnTo>
                  <a:lnTo>
                    <a:pt x="615950" y="0"/>
                  </a:lnTo>
                  <a:close/>
                </a:path>
              </a:pathLst>
            </a:custGeom>
            <a:solidFill>
              <a:srgbClr val="01B4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6" name="object 1226"/>
            <p:cNvSpPr/>
            <p:nvPr/>
          </p:nvSpPr>
          <p:spPr>
            <a:xfrm>
              <a:off x="7794977" y="2538730"/>
              <a:ext cx="593725" cy="7620"/>
            </a:xfrm>
            <a:custGeom>
              <a:avLst/>
              <a:gdLst/>
              <a:ahLst/>
              <a:cxnLst/>
              <a:rect l="l" t="t" r="r" b="b"/>
              <a:pathLst>
                <a:path w="593725" h="7619">
                  <a:moveTo>
                    <a:pt x="593654" y="0"/>
                  </a:moveTo>
                  <a:lnTo>
                    <a:pt x="0" y="0"/>
                  </a:lnTo>
                  <a:lnTo>
                    <a:pt x="13546" y="7620"/>
                  </a:lnTo>
                  <a:lnTo>
                    <a:pt x="580107" y="7620"/>
                  </a:lnTo>
                  <a:lnTo>
                    <a:pt x="593654" y="0"/>
                  </a:lnTo>
                  <a:close/>
                </a:path>
              </a:pathLst>
            </a:custGeom>
            <a:solidFill>
              <a:srgbClr val="01B7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7" name="object 1227"/>
            <p:cNvSpPr/>
            <p:nvPr/>
          </p:nvSpPr>
          <p:spPr>
            <a:xfrm>
              <a:off x="7806266" y="2545080"/>
              <a:ext cx="571500" cy="8890"/>
            </a:xfrm>
            <a:custGeom>
              <a:avLst/>
              <a:gdLst/>
              <a:ahLst/>
              <a:cxnLst/>
              <a:rect l="l" t="t" r="r" b="b"/>
              <a:pathLst>
                <a:path w="571500" h="8889">
                  <a:moveTo>
                    <a:pt x="571076" y="0"/>
                  </a:moveTo>
                  <a:lnTo>
                    <a:pt x="0" y="0"/>
                  </a:lnTo>
                  <a:lnTo>
                    <a:pt x="6773" y="3810"/>
                  </a:lnTo>
                  <a:lnTo>
                    <a:pt x="16933" y="8890"/>
                  </a:lnTo>
                  <a:lnTo>
                    <a:pt x="554143" y="8890"/>
                  </a:lnTo>
                  <a:lnTo>
                    <a:pt x="564303" y="3810"/>
                  </a:lnTo>
                  <a:lnTo>
                    <a:pt x="571076" y="0"/>
                  </a:lnTo>
                  <a:close/>
                </a:path>
              </a:pathLst>
            </a:custGeom>
            <a:solidFill>
              <a:srgbClr val="01B9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8" name="object 1228"/>
            <p:cNvSpPr/>
            <p:nvPr/>
          </p:nvSpPr>
          <p:spPr>
            <a:xfrm>
              <a:off x="7820659" y="2552700"/>
              <a:ext cx="542290" cy="8890"/>
            </a:xfrm>
            <a:custGeom>
              <a:avLst/>
              <a:gdLst/>
              <a:ahLst/>
              <a:cxnLst/>
              <a:rect l="l" t="t" r="r" b="b"/>
              <a:pathLst>
                <a:path w="542290" h="8889">
                  <a:moveTo>
                    <a:pt x="542289" y="0"/>
                  </a:moveTo>
                  <a:lnTo>
                    <a:pt x="0" y="0"/>
                  </a:lnTo>
                  <a:lnTo>
                    <a:pt x="15239" y="7620"/>
                  </a:lnTo>
                  <a:lnTo>
                    <a:pt x="18868" y="8889"/>
                  </a:lnTo>
                  <a:lnTo>
                    <a:pt x="523421" y="8889"/>
                  </a:lnTo>
                  <a:lnTo>
                    <a:pt x="527049" y="7620"/>
                  </a:lnTo>
                  <a:lnTo>
                    <a:pt x="542289" y="0"/>
                  </a:lnTo>
                  <a:close/>
                </a:path>
              </a:pathLst>
            </a:custGeom>
            <a:solidFill>
              <a:srgbClr val="01BC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9" name="object 1229"/>
            <p:cNvSpPr/>
            <p:nvPr/>
          </p:nvSpPr>
          <p:spPr>
            <a:xfrm>
              <a:off x="7835900" y="2560319"/>
              <a:ext cx="511809" cy="7620"/>
            </a:xfrm>
            <a:custGeom>
              <a:avLst/>
              <a:gdLst/>
              <a:ahLst/>
              <a:cxnLst/>
              <a:rect l="l" t="t" r="r" b="b"/>
              <a:pathLst>
                <a:path w="511809" h="7619">
                  <a:moveTo>
                    <a:pt x="511809" y="0"/>
                  </a:moveTo>
                  <a:lnTo>
                    <a:pt x="0" y="0"/>
                  </a:lnTo>
                  <a:lnTo>
                    <a:pt x="21771" y="7619"/>
                  </a:lnTo>
                  <a:lnTo>
                    <a:pt x="490038" y="7619"/>
                  </a:lnTo>
                  <a:lnTo>
                    <a:pt x="511809" y="0"/>
                  </a:lnTo>
                  <a:close/>
                </a:path>
              </a:pathLst>
            </a:custGeom>
            <a:solidFill>
              <a:srgbClr val="01BF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0" name="object 1230"/>
            <p:cNvSpPr/>
            <p:nvPr/>
          </p:nvSpPr>
          <p:spPr>
            <a:xfrm>
              <a:off x="7857671" y="2567939"/>
              <a:ext cx="468630" cy="7620"/>
            </a:xfrm>
            <a:custGeom>
              <a:avLst/>
              <a:gdLst/>
              <a:ahLst/>
              <a:cxnLst/>
              <a:rect l="l" t="t" r="r" b="b"/>
              <a:pathLst>
                <a:path w="468629" h="7619">
                  <a:moveTo>
                    <a:pt x="468267" y="0"/>
                  </a:moveTo>
                  <a:lnTo>
                    <a:pt x="0" y="0"/>
                  </a:lnTo>
                  <a:lnTo>
                    <a:pt x="3628" y="1270"/>
                  </a:lnTo>
                  <a:lnTo>
                    <a:pt x="23585" y="7620"/>
                  </a:lnTo>
                  <a:lnTo>
                    <a:pt x="444681" y="7620"/>
                  </a:lnTo>
                  <a:lnTo>
                    <a:pt x="464638" y="1270"/>
                  </a:lnTo>
                  <a:lnTo>
                    <a:pt x="468267" y="0"/>
                  </a:lnTo>
                  <a:close/>
                </a:path>
              </a:pathLst>
            </a:custGeom>
            <a:solidFill>
              <a:srgbClr val="01C2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1" name="object 1231"/>
            <p:cNvSpPr/>
            <p:nvPr/>
          </p:nvSpPr>
          <p:spPr>
            <a:xfrm>
              <a:off x="7877265" y="2574289"/>
              <a:ext cx="429259" cy="8890"/>
            </a:xfrm>
            <a:custGeom>
              <a:avLst/>
              <a:gdLst/>
              <a:ahLst/>
              <a:cxnLst/>
              <a:rect l="l" t="t" r="r" b="b"/>
              <a:pathLst>
                <a:path w="429259" h="8889">
                  <a:moveTo>
                    <a:pt x="429078" y="0"/>
                  </a:moveTo>
                  <a:lnTo>
                    <a:pt x="0" y="0"/>
                  </a:lnTo>
                  <a:lnTo>
                    <a:pt x="11974" y="3810"/>
                  </a:lnTo>
                  <a:lnTo>
                    <a:pt x="31447" y="8889"/>
                  </a:lnTo>
                  <a:lnTo>
                    <a:pt x="397630" y="8889"/>
                  </a:lnTo>
                  <a:lnTo>
                    <a:pt x="417104" y="3810"/>
                  </a:lnTo>
                  <a:lnTo>
                    <a:pt x="429078" y="0"/>
                  </a:lnTo>
                  <a:close/>
                </a:path>
              </a:pathLst>
            </a:custGeom>
            <a:solidFill>
              <a:srgbClr val="01C5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2" name="object 1232"/>
            <p:cNvSpPr/>
            <p:nvPr/>
          </p:nvSpPr>
          <p:spPr>
            <a:xfrm>
              <a:off x="7903844" y="2581909"/>
              <a:ext cx="375920" cy="8890"/>
            </a:xfrm>
            <a:custGeom>
              <a:avLst/>
              <a:gdLst/>
              <a:ahLst/>
              <a:cxnLst/>
              <a:rect l="l" t="t" r="r" b="b"/>
              <a:pathLst>
                <a:path w="375920" h="8889">
                  <a:moveTo>
                    <a:pt x="375920" y="0"/>
                  </a:moveTo>
                  <a:lnTo>
                    <a:pt x="0" y="0"/>
                  </a:lnTo>
                  <a:lnTo>
                    <a:pt x="14604" y="3810"/>
                  </a:lnTo>
                  <a:lnTo>
                    <a:pt x="47624" y="8889"/>
                  </a:lnTo>
                  <a:lnTo>
                    <a:pt x="328295" y="8889"/>
                  </a:lnTo>
                  <a:lnTo>
                    <a:pt x="361314" y="3810"/>
                  </a:lnTo>
                  <a:lnTo>
                    <a:pt x="375920" y="0"/>
                  </a:lnTo>
                  <a:close/>
                </a:path>
              </a:pathLst>
            </a:custGeom>
            <a:solidFill>
              <a:srgbClr val="01C7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3" name="object 1233"/>
            <p:cNvSpPr/>
            <p:nvPr/>
          </p:nvSpPr>
          <p:spPr>
            <a:xfrm>
              <a:off x="7943215" y="2589530"/>
              <a:ext cx="297180" cy="7620"/>
            </a:xfrm>
            <a:custGeom>
              <a:avLst/>
              <a:gdLst/>
              <a:ahLst/>
              <a:cxnLst/>
              <a:rect l="l" t="t" r="r" b="b"/>
              <a:pathLst>
                <a:path w="297179" h="7619">
                  <a:moveTo>
                    <a:pt x="297180" y="0"/>
                  </a:moveTo>
                  <a:lnTo>
                    <a:pt x="0" y="0"/>
                  </a:lnTo>
                  <a:lnTo>
                    <a:pt x="49530" y="7620"/>
                  </a:lnTo>
                  <a:lnTo>
                    <a:pt x="247650" y="7620"/>
                  </a:lnTo>
                  <a:lnTo>
                    <a:pt x="297180" y="0"/>
                  </a:lnTo>
                  <a:close/>
                </a:path>
              </a:pathLst>
            </a:custGeom>
            <a:solidFill>
              <a:srgbClr val="01CA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4" name="object 1234"/>
            <p:cNvSpPr/>
            <p:nvPr/>
          </p:nvSpPr>
          <p:spPr>
            <a:xfrm>
              <a:off x="8005115" y="2597149"/>
              <a:ext cx="173990" cy="6350"/>
            </a:xfrm>
            <a:custGeom>
              <a:avLst/>
              <a:gdLst/>
              <a:ahLst/>
              <a:cxnLst/>
              <a:rect l="l" t="t" r="r" b="b"/>
              <a:pathLst>
                <a:path w="173990" h="6350">
                  <a:moveTo>
                    <a:pt x="173367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49847" y="3810"/>
                  </a:lnTo>
                  <a:lnTo>
                    <a:pt x="49847" y="6350"/>
                  </a:lnTo>
                  <a:lnTo>
                    <a:pt x="124155" y="6350"/>
                  </a:lnTo>
                  <a:lnTo>
                    <a:pt x="124155" y="3810"/>
                  </a:lnTo>
                  <a:lnTo>
                    <a:pt x="173367" y="3810"/>
                  </a:lnTo>
                  <a:lnTo>
                    <a:pt x="173367" y="0"/>
                  </a:lnTo>
                  <a:close/>
                </a:path>
              </a:pathLst>
            </a:custGeom>
            <a:solidFill>
              <a:srgbClr val="01CD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5" name="object 1235"/>
            <p:cNvSpPr/>
            <p:nvPr/>
          </p:nvSpPr>
          <p:spPr>
            <a:xfrm>
              <a:off x="7734300" y="2298700"/>
              <a:ext cx="717550" cy="304800"/>
            </a:xfrm>
            <a:custGeom>
              <a:avLst/>
              <a:gdLst/>
              <a:ahLst/>
              <a:cxnLst/>
              <a:rect l="l" t="t" r="r" b="b"/>
              <a:pathLst>
                <a:path w="717550" h="304800">
                  <a:moveTo>
                    <a:pt x="358140" y="0"/>
                  </a:moveTo>
                  <a:lnTo>
                    <a:pt x="423939" y="2383"/>
                  </a:lnTo>
                  <a:lnTo>
                    <a:pt x="485286" y="9281"/>
                  </a:lnTo>
                  <a:lnTo>
                    <a:pt x="541302" y="20319"/>
                  </a:lnTo>
                  <a:lnTo>
                    <a:pt x="591109" y="35120"/>
                  </a:lnTo>
                  <a:lnTo>
                    <a:pt x="633829" y="53308"/>
                  </a:lnTo>
                  <a:lnTo>
                    <a:pt x="668584" y="74506"/>
                  </a:lnTo>
                  <a:lnTo>
                    <a:pt x="710687" y="124428"/>
                  </a:lnTo>
                  <a:lnTo>
                    <a:pt x="716279" y="152400"/>
                  </a:lnTo>
                  <a:lnTo>
                    <a:pt x="710687" y="180371"/>
                  </a:lnTo>
                  <a:lnTo>
                    <a:pt x="668584" y="230293"/>
                  </a:lnTo>
                  <a:lnTo>
                    <a:pt x="633829" y="251491"/>
                  </a:lnTo>
                  <a:lnTo>
                    <a:pt x="591109" y="269679"/>
                  </a:lnTo>
                  <a:lnTo>
                    <a:pt x="541302" y="284480"/>
                  </a:lnTo>
                  <a:lnTo>
                    <a:pt x="485286" y="295518"/>
                  </a:lnTo>
                  <a:lnTo>
                    <a:pt x="423939" y="302416"/>
                  </a:lnTo>
                  <a:lnTo>
                    <a:pt x="358140" y="304800"/>
                  </a:lnTo>
                  <a:lnTo>
                    <a:pt x="292340" y="302416"/>
                  </a:lnTo>
                  <a:lnTo>
                    <a:pt x="230993" y="295518"/>
                  </a:lnTo>
                  <a:lnTo>
                    <a:pt x="174977" y="284480"/>
                  </a:lnTo>
                  <a:lnTo>
                    <a:pt x="125170" y="269679"/>
                  </a:lnTo>
                  <a:lnTo>
                    <a:pt x="82450" y="251491"/>
                  </a:lnTo>
                  <a:lnTo>
                    <a:pt x="47695" y="230293"/>
                  </a:lnTo>
                  <a:lnTo>
                    <a:pt x="5592" y="180371"/>
                  </a:lnTo>
                  <a:lnTo>
                    <a:pt x="0" y="152400"/>
                  </a:lnTo>
                  <a:lnTo>
                    <a:pt x="5592" y="124428"/>
                  </a:lnTo>
                  <a:lnTo>
                    <a:pt x="47695" y="74506"/>
                  </a:lnTo>
                  <a:lnTo>
                    <a:pt x="82450" y="53308"/>
                  </a:lnTo>
                  <a:lnTo>
                    <a:pt x="125170" y="35120"/>
                  </a:lnTo>
                  <a:lnTo>
                    <a:pt x="174977" y="20319"/>
                  </a:lnTo>
                  <a:lnTo>
                    <a:pt x="230993" y="9281"/>
                  </a:lnTo>
                  <a:lnTo>
                    <a:pt x="292340" y="2383"/>
                  </a:lnTo>
                  <a:lnTo>
                    <a:pt x="358140" y="0"/>
                  </a:lnTo>
                  <a:close/>
                </a:path>
                <a:path w="717550" h="304800">
                  <a:moveTo>
                    <a:pt x="0" y="0"/>
                  </a:moveTo>
                  <a:lnTo>
                    <a:pt x="0" y="0"/>
                  </a:lnTo>
                </a:path>
                <a:path w="717550" h="304800">
                  <a:moveTo>
                    <a:pt x="717550" y="304800"/>
                  </a:moveTo>
                  <a:lnTo>
                    <a:pt x="717550" y="3048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6" name="object 1236"/>
            <p:cNvSpPr/>
            <p:nvPr/>
          </p:nvSpPr>
          <p:spPr>
            <a:xfrm>
              <a:off x="2593339" y="2092959"/>
              <a:ext cx="214629" cy="1270"/>
            </a:xfrm>
            <a:custGeom>
              <a:avLst/>
              <a:gdLst/>
              <a:ahLst/>
              <a:cxnLst/>
              <a:rect l="l" t="t" r="r" b="b"/>
              <a:pathLst>
                <a:path w="214630" h="1269">
                  <a:moveTo>
                    <a:pt x="106680" y="0"/>
                  </a:moveTo>
                  <a:lnTo>
                    <a:pt x="0" y="1269"/>
                  </a:lnTo>
                  <a:lnTo>
                    <a:pt x="214630" y="1269"/>
                  </a:lnTo>
                  <a:lnTo>
                    <a:pt x="106680" y="0"/>
                  </a:lnTo>
                  <a:close/>
                </a:path>
              </a:pathLst>
            </a:custGeom>
            <a:solidFill>
              <a:srgbClr val="6B4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7" name="object 1237"/>
            <p:cNvSpPr/>
            <p:nvPr/>
          </p:nvSpPr>
          <p:spPr>
            <a:xfrm>
              <a:off x="2540000" y="2094229"/>
              <a:ext cx="321310" cy="3810"/>
            </a:xfrm>
            <a:custGeom>
              <a:avLst/>
              <a:gdLst/>
              <a:ahLst/>
              <a:cxnLst/>
              <a:rect l="l" t="t" r="r" b="b"/>
              <a:pathLst>
                <a:path w="321310" h="3810">
                  <a:moveTo>
                    <a:pt x="267970" y="0"/>
                  </a:moveTo>
                  <a:lnTo>
                    <a:pt x="53340" y="0"/>
                  </a:lnTo>
                  <a:lnTo>
                    <a:pt x="0" y="3810"/>
                  </a:lnTo>
                  <a:lnTo>
                    <a:pt x="321310" y="3810"/>
                  </a:lnTo>
                  <a:lnTo>
                    <a:pt x="267970" y="0"/>
                  </a:lnTo>
                  <a:close/>
                </a:path>
              </a:pathLst>
            </a:custGeom>
            <a:solidFill>
              <a:srgbClr val="6F5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8" name="object 1238"/>
            <p:cNvSpPr/>
            <p:nvPr/>
          </p:nvSpPr>
          <p:spPr>
            <a:xfrm>
              <a:off x="2495867" y="2098039"/>
              <a:ext cx="409575" cy="3810"/>
            </a:xfrm>
            <a:custGeom>
              <a:avLst/>
              <a:gdLst/>
              <a:ahLst/>
              <a:cxnLst/>
              <a:rect l="l" t="t" r="r" b="b"/>
              <a:pathLst>
                <a:path w="409575" h="3810">
                  <a:moveTo>
                    <a:pt x="365442" y="0"/>
                  </a:moveTo>
                  <a:lnTo>
                    <a:pt x="44132" y="0"/>
                  </a:lnTo>
                  <a:lnTo>
                    <a:pt x="8572" y="2539"/>
                  </a:lnTo>
                  <a:lnTo>
                    <a:pt x="0" y="3810"/>
                  </a:lnTo>
                  <a:lnTo>
                    <a:pt x="409575" y="3810"/>
                  </a:lnTo>
                  <a:lnTo>
                    <a:pt x="401002" y="2539"/>
                  </a:lnTo>
                  <a:lnTo>
                    <a:pt x="365442" y="0"/>
                  </a:lnTo>
                  <a:close/>
                </a:path>
              </a:pathLst>
            </a:custGeom>
            <a:solidFill>
              <a:srgbClr val="7356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9" name="object 1239"/>
            <p:cNvSpPr/>
            <p:nvPr/>
          </p:nvSpPr>
          <p:spPr>
            <a:xfrm>
              <a:off x="2470150" y="2101850"/>
              <a:ext cx="461009" cy="3810"/>
            </a:xfrm>
            <a:custGeom>
              <a:avLst/>
              <a:gdLst/>
              <a:ahLst/>
              <a:cxnLst/>
              <a:rect l="l" t="t" r="r" b="b"/>
              <a:pathLst>
                <a:path w="461010" h="3810">
                  <a:moveTo>
                    <a:pt x="435292" y="0"/>
                  </a:moveTo>
                  <a:lnTo>
                    <a:pt x="25717" y="0"/>
                  </a:lnTo>
                  <a:lnTo>
                    <a:pt x="0" y="3810"/>
                  </a:lnTo>
                  <a:lnTo>
                    <a:pt x="461010" y="3810"/>
                  </a:lnTo>
                  <a:lnTo>
                    <a:pt x="435292" y="0"/>
                  </a:lnTo>
                  <a:close/>
                </a:path>
              </a:pathLst>
            </a:custGeom>
            <a:solidFill>
              <a:srgbClr val="7859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0" name="object 1240"/>
            <p:cNvSpPr/>
            <p:nvPr/>
          </p:nvSpPr>
          <p:spPr>
            <a:xfrm>
              <a:off x="2451100" y="2105659"/>
              <a:ext cx="499109" cy="3810"/>
            </a:xfrm>
            <a:custGeom>
              <a:avLst/>
              <a:gdLst/>
              <a:ahLst/>
              <a:cxnLst/>
              <a:rect l="l" t="t" r="r" b="b"/>
              <a:pathLst>
                <a:path w="499110" h="3810">
                  <a:moveTo>
                    <a:pt x="480060" y="0"/>
                  </a:moveTo>
                  <a:lnTo>
                    <a:pt x="19050" y="0"/>
                  </a:lnTo>
                  <a:lnTo>
                    <a:pt x="0" y="3810"/>
                  </a:lnTo>
                  <a:lnTo>
                    <a:pt x="499110" y="3810"/>
                  </a:lnTo>
                  <a:lnTo>
                    <a:pt x="480060" y="0"/>
                  </a:lnTo>
                  <a:close/>
                </a:path>
              </a:pathLst>
            </a:custGeom>
            <a:solidFill>
              <a:srgbClr val="7C5D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1" name="object 1241"/>
            <p:cNvSpPr/>
            <p:nvPr/>
          </p:nvSpPr>
          <p:spPr>
            <a:xfrm>
              <a:off x="2442197" y="2109469"/>
              <a:ext cx="517525" cy="2540"/>
            </a:xfrm>
            <a:custGeom>
              <a:avLst/>
              <a:gdLst/>
              <a:ahLst/>
              <a:cxnLst/>
              <a:rect l="l" t="t" r="r" b="b"/>
              <a:pathLst>
                <a:path w="517525" h="2539">
                  <a:moveTo>
                    <a:pt x="516902" y="1270"/>
                  </a:moveTo>
                  <a:lnTo>
                    <a:pt x="511175" y="1270"/>
                  </a:lnTo>
                  <a:lnTo>
                    <a:pt x="511175" y="0"/>
                  </a:lnTo>
                  <a:lnTo>
                    <a:pt x="5727" y="0"/>
                  </a:lnTo>
                  <a:lnTo>
                    <a:pt x="5727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516902" y="2540"/>
                  </a:lnTo>
                  <a:lnTo>
                    <a:pt x="516902" y="1270"/>
                  </a:lnTo>
                  <a:close/>
                </a:path>
              </a:pathLst>
            </a:custGeom>
            <a:solidFill>
              <a:srgbClr val="8060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2" name="object 1242"/>
            <p:cNvSpPr/>
            <p:nvPr/>
          </p:nvSpPr>
          <p:spPr>
            <a:xfrm>
              <a:off x="2430767" y="2112009"/>
              <a:ext cx="539750" cy="3810"/>
            </a:xfrm>
            <a:custGeom>
              <a:avLst/>
              <a:gdLst/>
              <a:ahLst/>
              <a:cxnLst/>
              <a:rect l="l" t="t" r="r" b="b"/>
              <a:pathLst>
                <a:path w="539750" h="3810">
                  <a:moveTo>
                    <a:pt x="539127" y="1270"/>
                  </a:moveTo>
                  <a:lnTo>
                    <a:pt x="533400" y="1270"/>
                  </a:lnTo>
                  <a:lnTo>
                    <a:pt x="533400" y="0"/>
                  </a:lnTo>
                  <a:lnTo>
                    <a:pt x="6362" y="0"/>
                  </a:lnTo>
                  <a:lnTo>
                    <a:pt x="6362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539127" y="3810"/>
                  </a:lnTo>
                  <a:lnTo>
                    <a:pt x="539127" y="1270"/>
                  </a:lnTo>
                  <a:close/>
                </a:path>
              </a:pathLst>
            </a:custGeom>
            <a:solidFill>
              <a:srgbClr val="8564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3" name="object 1243"/>
            <p:cNvSpPr/>
            <p:nvPr/>
          </p:nvSpPr>
          <p:spPr>
            <a:xfrm>
              <a:off x="2421889" y="21158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1180" y="0"/>
                  </a:moveTo>
                  <a:lnTo>
                    <a:pt x="5080" y="0"/>
                  </a:lnTo>
                  <a:lnTo>
                    <a:pt x="3810" y="1269"/>
                  </a:lnTo>
                  <a:lnTo>
                    <a:pt x="1270" y="2539"/>
                  </a:lnTo>
                  <a:lnTo>
                    <a:pt x="0" y="3809"/>
                  </a:lnTo>
                  <a:lnTo>
                    <a:pt x="557530" y="3809"/>
                  </a:lnTo>
                  <a:lnTo>
                    <a:pt x="556260" y="2539"/>
                  </a:lnTo>
                  <a:lnTo>
                    <a:pt x="551180" y="0"/>
                  </a:lnTo>
                  <a:close/>
                </a:path>
              </a:pathLst>
            </a:custGeom>
            <a:solidFill>
              <a:srgbClr val="896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4" name="object 1244"/>
            <p:cNvSpPr/>
            <p:nvPr/>
          </p:nvSpPr>
          <p:spPr>
            <a:xfrm>
              <a:off x="2421889" y="211962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6B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5" name="object 1245"/>
            <p:cNvSpPr/>
            <p:nvPr/>
          </p:nvSpPr>
          <p:spPr>
            <a:xfrm>
              <a:off x="2421889" y="212343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6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6" name="object 1246"/>
            <p:cNvSpPr/>
            <p:nvPr/>
          </p:nvSpPr>
          <p:spPr>
            <a:xfrm>
              <a:off x="2421889" y="212597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72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7" name="object 1247"/>
            <p:cNvSpPr/>
            <p:nvPr/>
          </p:nvSpPr>
          <p:spPr>
            <a:xfrm>
              <a:off x="2421889" y="21297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6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8" name="object 1248"/>
            <p:cNvSpPr/>
            <p:nvPr/>
          </p:nvSpPr>
          <p:spPr>
            <a:xfrm>
              <a:off x="2421889" y="21336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79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9" name="object 1249"/>
            <p:cNvSpPr/>
            <p:nvPr/>
          </p:nvSpPr>
          <p:spPr>
            <a:xfrm>
              <a:off x="2421889" y="21374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7D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0" name="object 1250"/>
            <p:cNvSpPr/>
            <p:nvPr/>
          </p:nvSpPr>
          <p:spPr>
            <a:xfrm>
              <a:off x="2421889" y="214121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80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1" name="object 1251"/>
            <p:cNvSpPr/>
            <p:nvPr/>
          </p:nvSpPr>
          <p:spPr>
            <a:xfrm>
              <a:off x="2421889" y="21437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8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2" name="object 1252"/>
            <p:cNvSpPr/>
            <p:nvPr/>
          </p:nvSpPr>
          <p:spPr>
            <a:xfrm>
              <a:off x="2421889" y="21475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3" name="object 1253"/>
            <p:cNvSpPr/>
            <p:nvPr/>
          </p:nvSpPr>
          <p:spPr>
            <a:xfrm>
              <a:off x="2421889" y="215137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8B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4" name="object 1254"/>
            <p:cNvSpPr/>
            <p:nvPr/>
          </p:nvSpPr>
          <p:spPr>
            <a:xfrm>
              <a:off x="2421889" y="21551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5" name="object 1255"/>
            <p:cNvSpPr/>
            <p:nvPr/>
          </p:nvSpPr>
          <p:spPr>
            <a:xfrm>
              <a:off x="2421889" y="2159000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92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6" name="object 1256"/>
            <p:cNvSpPr/>
            <p:nvPr/>
          </p:nvSpPr>
          <p:spPr>
            <a:xfrm>
              <a:off x="2421889" y="21615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96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7" name="object 1257"/>
            <p:cNvSpPr/>
            <p:nvPr/>
          </p:nvSpPr>
          <p:spPr>
            <a:xfrm>
              <a:off x="2421889" y="216535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99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8" name="object 1258"/>
            <p:cNvSpPr/>
            <p:nvPr/>
          </p:nvSpPr>
          <p:spPr>
            <a:xfrm>
              <a:off x="2421889" y="21691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9D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9" name="object 1259"/>
            <p:cNvSpPr/>
            <p:nvPr/>
          </p:nvSpPr>
          <p:spPr>
            <a:xfrm>
              <a:off x="2421889" y="21729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0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0" name="object 1260"/>
            <p:cNvSpPr/>
            <p:nvPr/>
          </p:nvSpPr>
          <p:spPr>
            <a:xfrm>
              <a:off x="2421889" y="217677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40"/>
                  </a:lnTo>
                  <a:lnTo>
                    <a:pt x="0" y="2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A4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1" name="object 1261"/>
            <p:cNvSpPr/>
            <p:nvPr/>
          </p:nvSpPr>
          <p:spPr>
            <a:xfrm>
              <a:off x="2421889" y="21793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A7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2" name="object 1262"/>
            <p:cNvSpPr/>
            <p:nvPr/>
          </p:nvSpPr>
          <p:spPr>
            <a:xfrm>
              <a:off x="2421889" y="218312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AB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3" name="object 1263"/>
            <p:cNvSpPr/>
            <p:nvPr/>
          </p:nvSpPr>
          <p:spPr>
            <a:xfrm>
              <a:off x="2421889" y="21869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AE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4" name="object 1264"/>
            <p:cNvSpPr/>
            <p:nvPr/>
          </p:nvSpPr>
          <p:spPr>
            <a:xfrm>
              <a:off x="2421889" y="2190750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B2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5" name="object 1265"/>
            <p:cNvSpPr/>
            <p:nvPr/>
          </p:nvSpPr>
          <p:spPr>
            <a:xfrm>
              <a:off x="2421889" y="21932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B6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6" name="object 1266"/>
            <p:cNvSpPr/>
            <p:nvPr/>
          </p:nvSpPr>
          <p:spPr>
            <a:xfrm>
              <a:off x="2421889" y="21971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B9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7" name="object 1267"/>
            <p:cNvSpPr/>
            <p:nvPr/>
          </p:nvSpPr>
          <p:spPr>
            <a:xfrm>
              <a:off x="2421889" y="22009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BD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8" name="object 1268"/>
            <p:cNvSpPr/>
            <p:nvPr/>
          </p:nvSpPr>
          <p:spPr>
            <a:xfrm>
              <a:off x="2421889" y="22047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C0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9" name="object 1269"/>
            <p:cNvSpPr/>
            <p:nvPr/>
          </p:nvSpPr>
          <p:spPr>
            <a:xfrm>
              <a:off x="2421889" y="220852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C3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0" name="object 1270"/>
            <p:cNvSpPr/>
            <p:nvPr/>
          </p:nvSpPr>
          <p:spPr>
            <a:xfrm>
              <a:off x="2421889" y="221233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BF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1" name="object 1271"/>
            <p:cNvSpPr/>
            <p:nvPr/>
          </p:nvSpPr>
          <p:spPr>
            <a:xfrm>
              <a:off x="2421889" y="221487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BC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2" name="object 1272"/>
            <p:cNvSpPr/>
            <p:nvPr/>
          </p:nvSpPr>
          <p:spPr>
            <a:xfrm>
              <a:off x="2421889" y="22186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B8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3" name="object 1273"/>
            <p:cNvSpPr/>
            <p:nvPr/>
          </p:nvSpPr>
          <p:spPr>
            <a:xfrm>
              <a:off x="2421889" y="22225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B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4" name="object 1274"/>
            <p:cNvSpPr/>
            <p:nvPr/>
          </p:nvSpPr>
          <p:spPr>
            <a:xfrm>
              <a:off x="2421889" y="222630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B1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5" name="object 1275"/>
            <p:cNvSpPr/>
            <p:nvPr/>
          </p:nvSpPr>
          <p:spPr>
            <a:xfrm>
              <a:off x="2421889" y="222885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AE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6" name="object 1276"/>
            <p:cNvSpPr/>
            <p:nvPr/>
          </p:nvSpPr>
          <p:spPr>
            <a:xfrm>
              <a:off x="2421889" y="22326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AA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7" name="object 1277"/>
            <p:cNvSpPr/>
            <p:nvPr/>
          </p:nvSpPr>
          <p:spPr>
            <a:xfrm>
              <a:off x="2421889" y="22364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7A7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8" name="object 1278"/>
            <p:cNvSpPr/>
            <p:nvPr/>
          </p:nvSpPr>
          <p:spPr>
            <a:xfrm>
              <a:off x="2421889" y="224028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A3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9" name="object 1279"/>
            <p:cNvSpPr/>
            <p:nvPr/>
          </p:nvSpPr>
          <p:spPr>
            <a:xfrm>
              <a:off x="2421889" y="224408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9F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0" name="object 1280"/>
            <p:cNvSpPr/>
            <p:nvPr/>
          </p:nvSpPr>
          <p:spPr>
            <a:xfrm>
              <a:off x="2421889" y="224663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9C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1" name="object 1281"/>
            <p:cNvSpPr/>
            <p:nvPr/>
          </p:nvSpPr>
          <p:spPr>
            <a:xfrm>
              <a:off x="2421889" y="22504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99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2" name="object 1282"/>
            <p:cNvSpPr/>
            <p:nvPr/>
          </p:nvSpPr>
          <p:spPr>
            <a:xfrm>
              <a:off x="2421889" y="225425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95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3" name="object 1283"/>
            <p:cNvSpPr/>
            <p:nvPr/>
          </p:nvSpPr>
          <p:spPr>
            <a:xfrm>
              <a:off x="2421889" y="22580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9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4" name="object 1284"/>
            <p:cNvSpPr/>
            <p:nvPr/>
          </p:nvSpPr>
          <p:spPr>
            <a:xfrm>
              <a:off x="2421889" y="22618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5" name="object 1285"/>
            <p:cNvSpPr/>
            <p:nvPr/>
          </p:nvSpPr>
          <p:spPr>
            <a:xfrm>
              <a:off x="2421889" y="2265680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40"/>
                  </a:lnTo>
                  <a:lnTo>
                    <a:pt x="0" y="2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8A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6" name="object 1286"/>
            <p:cNvSpPr/>
            <p:nvPr/>
          </p:nvSpPr>
          <p:spPr>
            <a:xfrm>
              <a:off x="2421889" y="22682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7" name="object 1287"/>
            <p:cNvSpPr/>
            <p:nvPr/>
          </p:nvSpPr>
          <p:spPr>
            <a:xfrm>
              <a:off x="2421889" y="227203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8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8" name="object 1288"/>
            <p:cNvSpPr/>
            <p:nvPr/>
          </p:nvSpPr>
          <p:spPr>
            <a:xfrm>
              <a:off x="2421889" y="22758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7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9" name="object 1289"/>
            <p:cNvSpPr/>
            <p:nvPr/>
          </p:nvSpPr>
          <p:spPr>
            <a:xfrm>
              <a:off x="2421889" y="2279650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7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0" name="object 1290"/>
            <p:cNvSpPr/>
            <p:nvPr/>
          </p:nvSpPr>
          <p:spPr>
            <a:xfrm>
              <a:off x="2421889" y="22821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7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1" name="object 1291"/>
            <p:cNvSpPr/>
            <p:nvPr/>
          </p:nvSpPr>
          <p:spPr>
            <a:xfrm>
              <a:off x="2421889" y="22860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A75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2" name="object 1292"/>
            <p:cNvSpPr/>
            <p:nvPr/>
          </p:nvSpPr>
          <p:spPr>
            <a:xfrm>
              <a:off x="2421889" y="22898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71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3" name="object 1293"/>
            <p:cNvSpPr/>
            <p:nvPr/>
          </p:nvSpPr>
          <p:spPr>
            <a:xfrm>
              <a:off x="2422512" y="2293619"/>
              <a:ext cx="556895" cy="3810"/>
            </a:xfrm>
            <a:custGeom>
              <a:avLst/>
              <a:gdLst/>
              <a:ahLst/>
              <a:cxnLst/>
              <a:rect l="l" t="t" r="r" b="b"/>
              <a:pathLst>
                <a:path w="556894" h="3810">
                  <a:moveTo>
                    <a:pt x="55627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47" y="1270"/>
                  </a:lnTo>
                  <a:lnTo>
                    <a:pt x="647" y="2540"/>
                  </a:lnTo>
                  <a:lnTo>
                    <a:pt x="1905" y="2540"/>
                  </a:lnTo>
                  <a:lnTo>
                    <a:pt x="1905" y="3810"/>
                  </a:lnTo>
                  <a:lnTo>
                    <a:pt x="554367" y="3810"/>
                  </a:lnTo>
                  <a:lnTo>
                    <a:pt x="554367" y="2540"/>
                  </a:lnTo>
                  <a:lnTo>
                    <a:pt x="555637" y="2540"/>
                  </a:lnTo>
                  <a:lnTo>
                    <a:pt x="555637" y="1270"/>
                  </a:lnTo>
                  <a:lnTo>
                    <a:pt x="556272" y="1270"/>
                  </a:lnTo>
                  <a:lnTo>
                    <a:pt x="556272" y="0"/>
                  </a:lnTo>
                  <a:close/>
                </a:path>
              </a:pathLst>
            </a:custGeom>
            <a:solidFill>
              <a:srgbClr val="916E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4" name="object 1294"/>
            <p:cNvSpPr/>
            <p:nvPr/>
          </p:nvSpPr>
          <p:spPr>
            <a:xfrm>
              <a:off x="2426335" y="2297429"/>
              <a:ext cx="548005" cy="2540"/>
            </a:xfrm>
            <a:custGeom>
              <a:avLst/>
              <a:gdLst/>
              <a:ahLst/>
              <a:cxnLst/>
              <a:rect l="l" t="t" r="r" b="b"/>
              <a:pathLst>
                <a:path w="548005" h="2539">
                  <a:moveTo>
                    <a:pt x="548005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2527" y="1270"/>
                  </a:lnTo>
                  <a:lnTo>
                    <a:pt x="2527" y="2540"/>
                  </a:lnTo>
                  <a:lnTo>
                    <a:pt x="545147" y="2540"/>
                  </a:lnTo>
                  <a:lnTo>
                    <a:pt x="545147" y="1270"/>
                  </a:lnTo>
                  <a:lnTo>
                    <a:pt x="548005" y="1270"/>
                  </a:lnTo>
                  <a:lnTo>
                    <a:pt x="548005" y="0"/>
                  </a:lnTo>
                  <a:close/>
                </a:path>
              </a:pathLst>
            </a:custGeom>
            <a:solidFill>
              <a:srgbClr val="8C6A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5" name="object 1295"/>
            <p:cNvSpPr/>
            <p:nvPr/>
          </p:nvSpPr>
          <p:spPr>
            <a:xfrm>
              <a:off x="2432672" y="2299969"/>
              <a:ext cx="535940" cy="3810"/>
            </a:xfrm>
            <a:custGeom>
              <a:avLst/>
              <a:gdLst/>
              <a:ahLst/>
              <a:cxnLst/>
              <a:rect l="l" t="t" r="r" b="b"/>
              <a:pathLst>
                <a:path w="535939" h="3810">
                  <a:moveTo>
                    <a:pt x="535635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985" y="1270"/>
                  </a:lnTo>
                  <a:lnTo>
                    <a:pt x="6985" y="3810"/>
                  </a:lnTo>
                  <a:lnTo>
                    <a:pt x="528967" y="3810"/>
                  </a:lnTo>
                  <a:lnTo>
                    <a:pt x="528967" y="1270"/>
                  </a:lnTo>
                  <a:lnTo>
                    <a:pt x="535635" y="1270"/>
                  </a:lnTo>
                  <a:lnTo>
                    <a:pt x="535635" y="0"/>
                  </a:lnTo>
                  <a:close/>
                </a:path>
              </a:pathLst>
            </a:custGeom>
            <a:solidFill>
              <a:srgbClr val="8867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6" name="object 1296"/>
            <p:cNvSpPr/>
            <p:nvPr/>
          </p:nvSpPr>
          <p:spPr>
            <a:xfrm>
              <a:off x="2444750" y="2303780"/>
              <a:ext cx="511809" cy="3810"/>
            </a:xfrm>
            <a:custGeom>
              <a:avLst/>
              <a:gdLst/>
              <a:ahLst/>
              <a:cxnLst/>
              <a:rect l="l" t="t" r="r" b="b"/>
              <a:pathLst>
                <a:path w="511810" h="3810">
                  <a:moveTo>
                    <a:pt x="511810" y="0"/>
                  </a:moveTo>
                  <a:lnTo>
                    <a:pt x="0" y="0"/>
                  </a:lnTo>
                  <a:lnTo>
                    <a:pt x="19049" y="3810"/>
                  </a:lnTo>
                  <a:lnTo>
                    <a:pt x="492760" y="3810"/>
                  </a:lnTo>
                  <a:lnTo>
                    <a:pt x="511810" y="0"/>
                  </a:lnTo>
                  <a:close/>
                </a:path>
              </a:pathLst>
            </a:custGeom>
            <a:solidFill>
              <a:srgbClr val="8463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7" name="object 1297"/>
            <p:cNvSpPr/>
            <p:nvPr/>
          </p:nvSpPr>
          <p:spPr>
            <a:xfrm>
              <a:off x="2463800" y="2307589"/>
              <a:ext cx="473709" cy="3810"/>
            </a:xfrm>
            <a:custGeom>
              <a:avLst/>
              <a:gdLst/>
              <a:ahLst/>
              <a:cxnLst/>
              <a:rect l="l" t="t" r="r" b="b"/>
              <a:pathLst>
                <a:path w="473710" h="3810">
                  <a:moveTo>
                    <a:pt x="473710" y="0"/>
                  </a:moveTo>
                  <a:lnTo>
                    <a:pt x="0" y="0"/>
                  </a:lnTo>
                  <a:lnTo>
                    <a:pt x="6350" y="1270"/>
                  </a:lnTo>
                  <a:lnTo>
                    <a:pt x="40640" y="3810"/>
                  </a:lnTo>
                  <a:lnTo>
                    <a:pt x="433070" y="3810"/>
                  </a:lnTo>
                  <a:lnTo>
                    <a:pt x="467360" y="1270"/>
                  </a:lnTo>
                  <a:lnTo>
                    <a:pt x="473710" y="0"/>
                  </a:lnTo>
                  <a:close/>
                </a:path>
              </a:pathLst>
            </a:custGeom>
            <a:solidFill>
              <a:srgbClr val="7F5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8" name="object 1298"/>
            <p:cNvSpPr/>
            <p:nvPr/>
          </p:nvSpPr>
          <p:spPr>
            <a:xfrm>
              <a:off x="2504439" y="2311400"/>
              <a:ext cx="392430" cy="3810"/>
            </a:xfrm>
            <a:custGeom>
              <a:avLst/>
              <a:gdLst/>
              <a:ahLst/>
              <a:cxnLst/>
              <a:rect l="l" t="t" r="r" b="b"/>
              <a:pathLst>
                <a:path w="392430" h="3810">
                  <a:moveTo>
                    <a:pt x="392430" y="0"/>
                  </a:moveTo>
                  <a:lnTo>
                    <a:pt x="0" y="0"/>
                  </a:lnTo>
                  <a:lnTo>
                    <a:pt x="44450" y="3810"/>
                  </a:lnTo>
                  <a:lnTo>
                    <a:pt x="347980" y="3810"/>
                  </a:lnTo>
                  <a:lnTo>
                    <a:pt x="392430" y="0"/>
                  </a:lnTo>
                  <a:close/>
                </a:path>
              </a:pathLst>
            </a:custGeom>
            <a:solidFill>
              <a:srgbClr val="7B5C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9" name="object 1299"/>
            <p:cNvSpPr/>
            <p:nvPr/>
          </p:nvSpPr>
          <p:spPr>
            <a:xfrm>
              <a:off x="2548889" y="2315209"/>
              <a:ext cx="303530" cy="3810"/>
            </a:xfrm>
            <a:custGeom>
              <a:avLst/>
              <a:gdLst/>
              <a:ahLst/>
              <a:cxnLst/>
              <a:rect l="l" t="t" r="r" b="b"/>
              <a:pathLst>
                <a:path w="303530" h="3810">
                  <a:moveTo>
                    <a:pt x="303530" y="0"/>
                  </a:moveTo>
                  <a:lnTo>
                    <a:pt x="0" y="0"/>
                  </a:lnTo>
                  <a:lnTo>
                    <a:pt x="44450" y="3810"/>
                  </a:lnTo>
                  <a:lnTo>
                    <a:pt x="259080" y="3810"/>
                  </a:lnTo>
                  <a:lnTo>
                    <a:pt x="303530" y="0"/>
                  </a:lnTo>
                  <a:close/>
                </a:path>
              </a:pathLst>
            </a:custGeom>
            <a:solidFill>
              <a:srgbClr val="765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0" name="object 1300"/>
            <p:cNvSpPr/>
            <p:nvPr/>
          </p:nvSpPr>
          <p:spPr>
            <a:xfrm>
              <a:off x="2593339" y="2319019"/>
              <a:ext cx="214629" cy="2540"/>
            </a:xfrm>
            <a:custGeom>
              <a:avLst/>
              <a:gdLst/>
              <a:ahLst/>
              <a:cxnLst/>
              <a:rect l="l" t="t" r="r" b="b"/>
              <a:pathLst>
                <a:path w="214630" h="2539">
                  <a:moveTo>
                    <a:pt x="214630" y="0"/>
                  </a:moveTo>
                  <a:lnTo>
                    <a:pt x="0" y="0"/>
                  </a:lnTo>
                  <a:lnTo>
                    <a:pt x="106680" y="2539"/>
                  </a:lnTo>
                  <a:lnTo>
                    <a:pt x="214630" y="0"/>
                  </a:lnTo>
                  <a:close/>
                </a:path>
              </a:pathLst>
            </a:custGeom>
            <a:solidFill>
              <a:srgbClr val="7255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1" name="object 1301"/>
            <p:cNvSpPr/>
            <p:nvPr/>
          </p:nvSpPr>
          <p:spPr>
            <a:xfrm>
              <a:off x="2421889" y="2091689"/>
              <a:ext cx="558800" cy="228600"/>
            </a:xfrm>
            <a:custGeom>
              <a:avLst/>
              <a:gdLst/>
              <a:ahLst/>
              <a:cxnLst/>
              <a:rect l="l" t="t" r="r" b="b"/>
              <a:pathLst>
                <a:path w="558800" h="228600">
                  <a:moveTo>
                    <a:pt x="279400" y="0"/>
                  </a:moveTo>
                  <a:lnTo>
                    <a:pt x="205787" y="1017"/>
                  </a:lnTo>
                  <a:lnTo>
                    <a:pt x="139229" y="3904"/>
                  </a:lnTo>
                  <a:lnTo>
                    <a:pt x="82550" y="8413"/>
                  </a:lnTo>
                  <a:lnTo>
                    <a:pt x="38570" y="14299"/>
                  </a:lnTo>
                  <a:lnTo>
                    <a:pt x="0" y="29210"/>
                  </a:lnTo>
                  <a:lnTo>
                    <a:pt x="0" y="200660"/>
                  </a:lnTo>
                  <a:lnTo>
                    <a:pt x="38570" y="214677"/>
                  </a:lnTo>
                  <a:lnTo>
                    <a:pt x="82550" y="220344"/>
                  </a:lnTo>
                  <a:lnTo>
                    <a:pt x="139229" y="224742"/>
                  </a:lnTo>
                  <a:lnTo>
                    <a:pt x="205787" y="227588"/>
                  </a:lnTo>
                  <a:lnTo>
                    <a:pt x="279400" y="228600"/>
                  </a:lnTo>
                  <a:lnTo>
                    <a:pt x="352571" y="227588"/>
                  </a:lnTo>
                  <a:lnTo>
                    <a:pt x="419005" y="224742"/>
                  </a:lnTo>
                  <a:lnTo>
                    <a:pt x="475773" y="220345"/>
                  </a:lnTo>
                  <a:lnTo>
                    <a:pt x="519947" y="214677"/>
                  </a:lnTo>
                  <a:lnTo>
                    <a:pt x="558800" y="200660"/>
                  </a:lnTo>
                  <a:lnTo>
                    <a:pt x="558800" y="29210"/>
                  </a:lnTo>
                  <a:lnTo>
                    <a:pt x="519947" y="14299"/>
                  </a:lnTo>
                  <a:lnTo>
                    <a:pt x="475773" y="8413"/>
                  </a:lnTo>
                  <a:lnTo>
                    <a:pt x="419005" y="3904"/>
                  </a:lnTo>
                  <a:lnTo>
                    <a:pt x="352571" y="1017"/>
                  </a:lnTo>
                  <a:lnTo>
                    <a:pt x="279400" y="0"/>
                  </a:lnTo>
                  <a:close/>
                </a:path>
                <a:path w="558800" h="228600">
                  <a:moveTo>
                    <a:pt x="0" y="0"/>
                  </a:moveTo>
                  <a:lnTo>
                    <a:pt x="0" y="0"/>
                  </a:lnTo>
                </a:path>
                <a:path w="558800" h="228600">
                  <a:moveTo>
                    <a:pt x="558800" y="228600"/>
                  </a:moveTo>
                  <a:lnTo>
                    <a:pt x="558800" y="2286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2" name="object 1302"/>
            <p:cNvSpPr/>
            <p:nvPr/>
          </p:nvSpPr>
          <p:spPr>
            <a:xfrm>
              <a:off x="2593339" y="2092959"/>
              <a:ext cx="214629" cy="1270"/>
            </a:xfrm>
            <a:custGeom>
              <a:avLst/>
              <a:gdLst/>
              <a:ahLst/>
              <a:cxnLst/>
              <a:rect l="l" t="t" r="r" b="b"/>
              <a:pathLst>
                <a:path w="214630" h="1269">
                  <a:moveTo>
                    <a:pt x="106680" y="0"/>
                  </a:moveTo>
                  <a:lnTo>
                    <a:pt x="0" y="1269"/>
                  </a:lnTo>
                  <a:lnTo>
                    <a:pt x="214630" y="1269"/>
                  </a:lnTo>
                  <a:lnTo>
                    <a:pt x="106680" y="0"/>
                  </a:lnTo>
                  <a:close/>
                </a:path>
              </a:pathLst>
            </a:custGeom>
            <a:solidFill>
              <a:srgbClr val="A68C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3" name="object 1303"/>
            <p:cNvSpPr/>
            <p:nvPr/>
          </p:nvSpPr>
          <p:spPr>
            <a:xfrm>
              <a:off x="2540000" y="2094229"/>
              <a:ext cx="321310" cy="3810"/>
            </a:xfrm>
            <a:custGeom>
              <a:avLst/>
              <a:gdLst/>
              <a:ahLst/>
              <a:cxnLst/>
              <a:rect l="l" t="t" r="r" b="b"/>
              <a:pathLst>
                <a:path w="321310" h="3810">
                  <a:moveTo>
                    <a:pt x="267970" y="0"/>
                  </a:moveTo>
                  <a:lnTo>
                    <a:pt x="53340" y="0"/>
                  </a:lnTo>
                  <a:lnTo>
                    <a:pt x="0" y="3810"/>
                  </a:lnTo>
                  <a:lnTo>
                    <a:pt x="321310" y="3810"/>
                  </a:lnTo>
                  <a:lnTo>
                    <a:pt x="267970" y="0"/>
                  </a:lnTo>
                  <a:close/>
                </a:path>
              </a:pathLst>
            </a:custGeom>
            <a:solidFill>
              <a:srgbClr val="AF94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4" name="object 1304"/>
            <p:cNvSpPr/>
            <p:nvPr/>
          </p:nvSpPr>
          <p:spPr>
            <a:xfrm>
              <a:off x="2495867" y="2098039"/>
              <a:ext cx="409575" cy="3810"/>
            </a:xfrm>
            <a:custGeom>
              <a:avLst/>
              <a:gdLst/>
              <a:ahLst/>
              <a:cxnLst/>
              <a:rect l="l" t="t" r="r" b="b"/>
              <a:pathLst>
                <a:path w="409575" h="3810">
                  <a:moveTo>
                    <a:pt x="365442" y="0"/>
                  </a:moveTo>
                  <a:lnTo>
                    <a:pt x="44132" y="0"/>
                  </a:lnTo>
                  <a:lnTo>
                    <a:pt x="8572" y="2539"/>
                  </a:lnTo>
                  <a:lnTo>
                    <a:pt x="0" y="3810"/>
                  </a:lnTo>
                  <a:lnTo>
                    <a:pt x="409575" y="3810"/>
                  </a:lnTo>
                  <a:lnTo>
                    <a:pt x="401002" y="2539"/>
                  </a:lnTo>
                  <a:lnTo>
                    <a:pt x="365442" y="0"/>
                  </a:lnTo>
                  <a:close/>
                </a:path>
              </a:pathLst>
            </a:custGeom>
            <a:solidFill>
              <a:srgbClr val="B89C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5" name="object 1305"/>
            <p:cNvSpPr/>
            <p:nvPr/>
          </p:nvSpPr>
          <p:spPr>
            <a:xfrm>
              <a:off x="2478722" y="2101850"/>
              <a:ext cx="443865" cy="2540"/>
            </a:xfrm>
            <a:custGeom>
              <a:avLst/>
              <a:gdLst/>
              <a:ahLst/>
              <a:cxnLst/>
              <a:rect l="l" t="t" r="r" b="b"/>
              <a:pathLst>
                <a:path w="443864" h="2539">
                  <a:moveTo>
                    <a:pt x="426719" y="0"/>
                  </a:moveTo>
                  <a:lnTo>
                    <a:pt x="17144" y="0"/>
                  </a:lnTo>
                  <a:lnTo>
                    <a:pt x="0" y="2539"/>
                  </a:lnTo>
                  <a:lnTo>
                    <a:pt x="443864" y="2539"/>
                  </a:lnTo>
                  <a:lnTo>
                    <a:pt x="426719" y="0"/>
                  </a:lnTo>
                  <a:close/>
                </a:path>
              </a:pathLst>
            </a:custGeom>
            <a:solidFill>
              <a:srgbClr val="C1A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6" name="object 1306"/>
            <p:cNvSpPr/>
            <p:nvPr/>
          </p:nvSpPr>
          <p:spPr>
            <a:xfrm>
              <a:off x="2457450" y="2104389"/>
              <a:ext cx="486409" cy="3810"/>
            </a:xfrm>
            <a:custGeom>
              <a:avLst/>
              <a:gdLst/>
              <a:ahLst/>
              <a:cxnLst/>
              <a:rect l="l" t="t" r="r" b="b"/>
              <a:pathLst>
                <a:path w="486410" h="3810">
                  <a:moveTo>
                    <a:pt x="465137" y="0"/>
                  </a:moveTo>
                  <a:lnTo>
                    <a:pt x="21272" y="0"/>
                  </a:lnTo>
                  <a:lnTo>
                    <a:pt x="12700" y="1270"/>
                  </a:lnTo>
                  <a:lnTo>
                    <a:pt x="0" y="3810"/>
                  </a:lnTo>
                  <a:lnTo>
                    <a:pt x="486410" y="3810"/>
                  </a:lnTo>
                  <a:lnTo>
                    <a:pt x="473710" y="1270"/>
                  </a:lnTo>
                  <a:lnTo>
                    <a:pt x="465137" y="0"/>
                  </a:lnTo>
                  <a:close/>
                </a:path>
              </a:pathLst>
            </a:custGeom>
            <a:solidFill>
              <a:srgbClr val="CCAD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7" name="object 1307"/>
            <p:cNvSpPr/>
            <p:nvPr/>
          </p:nvSpPr>
          <p:spPr>
            <a:xfrm>
              <a:off x="2439670" y="2108200"/>
              <a:ext cx="521970" cy="3810"/>
            </a:xfrm>
            <a:custGeom>
              <a:avLst/>
              <a:gdLst/>
              <a:ahLst/>
              <a:cxnLst/>
              <a:rect l="l" t="t" r="r" b="b"/>
              <a:pathLst>
                <a:path w="521969" h="3810">
                  <a:moveTo>
                    <a:pt x="504190" y="0"/>
                  </a:moveTo>
                  <a:lnTo>
                    <a:pt x="17780" y="0"/>
                  </a:lnTo>
                  <a:lnTo>
                    <a:pt x="5080" y="2539"/>
                  </a:lnTo>
                  <a:lnTo>
                    <a:pt x="0" y="3810"/>
                  </a:lnTo>
                  <a:lnTo>
                    <a:pt x="521970" y="3810"/>
                  </a:lnTo>
                  <a:lnTo>
                    <a:pt x="516890" y="2539"/>
                  </a:lnTo>
                  <a:lnTo>
                    <a:pt x="504190" y="0"/>
                  </a:lnTo>
                  <a:close/>
                </a:path>
              </a:pathLst>
            </a:custGeom>
            <a:solidFill>
              <a:srgbClr val="D4B6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8" name="object 1308"/>
            <p:cNvSpPr/>
            <p:nvPr/>
          </p:nvSpPr>
          <p:spPr>
            <a:xfrm>
              <a:off x="2430767" y="2112009"/>
              <a:ext cx="539750" cy="3810"/>
            </a:xfrm>
            <a:custGeom>
              <a:avLst/>
              <a:gdLst/>
              <a:ahLst/>
              <a:cxnLst/>
              <a:rect l="l" t="t" r="r" b="b"/>
              <a:pathLst>
                <a:path w="539750" h="3810">
                  <a:moveTo>
                    <a:pt x="539127" y="1270"/>
                  </a:moveTo>
                  <a:lnTo>
                    <a:pt x="533400" y="1270"/>
                  </a:lnTo>
                  <a:lnTo>
                    <a:pt x="533400" y="0"/>
                  </a:lnTo>
                  <a:lnTo>
                    <a:pt x="6362" y="0"/>
                  </a:lnTo>
                  <a:lnTo>
                    <a:pt x="6362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539127" y="3810"/>
                  </a:lnTo>
                  <a:lnTo>
                    <a:pt x="539127" y="1270"/>
                  </a:lnTo>
                  <a:close/>
                </a:path>
              </a:pathLst>
            </a:custGeom>
            <a:solidFill>
              <a:srgbClr val="DDBE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9" name="object 1309"/>
            <p:cNvSpPr/>
            <p:nvPr/>
          </p:nvSpPr>
          <p:spPr>
            <a:xfrm>
              <a:off x="2424430" y="2115819"/>
              <a:ext cx="552450" cy="2540"/>
            </a:xfrm>
            <a:custGeom>
              <a:avLst/>
              <a:gdLst/>
              <a:ahLst/>
              <a:cxnLst/>
              <a:rect l="l" t="t" r="r" b="b"/>
              <a:pathLst>
                <a:path w="552450" h="2539">
                  <a:moveTo>
                    <a:pt x="552437" y="1270"/>
                  </a:moveTo>
                  <a:lnTo>
                    <a:pt x="549897" y="1270"/>
                  </a:lnTo>
                  <a:lnTo>
                    <a:pt x="549897" y="0"/>
                  </a:lnTo>
                  <a:lnTo>
                    <a:pt x="1905" y="0"/>
                  </a:lnTo>
                  <a:lnTo>
                    <a:pt x="1905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552437" y="2540"/>
                  </a:lnTo>
                  <a:lnTo>
                    <a:pt x="552437" y="1270"/>
                  </a:lnTo>
                  <a:close/>
                </a:path>
              </a:pathLst>
            </a:custGeom>
            <a:solidFill>
              <a:srgbClr val="E6C6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0" name="object 1310"/>
            <p:cNvSpPr/>
            <p:nvPr/>
          </p:nvSpPr>
          <p:spPr>
            <a:xfrm>
              <a:off x="2421890" y="21183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1270"/>
                  </a:moveTo>
                  <a:lnTo>
                    <a:pt x="556882" y="1270"/>
                  </a:lnTo>
                  <a:lnTo>
                    <a:pt x="556882" y="0"/>
                  </a:lnTo>
                  <a:lnTo>
                    <a:pt x="635" y="0"/>
                  </a:lnTo>
                  <a:lnTo>
                    <a:pt x="635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304" y="2540"/>
                  </a:lnTo>
                  <a:lnTo>
                    <a:pt x="304" y="3810"/>
                  </a:lnTo>
                  <a:lnTo>
                    <a:pt x="557212" y="3810"/>
                  </a:lnTo>
                  <a:lnTo>
                    <a:pt x="557212" y="2540"/>
                  </a:lnTo>
                  <a:lnTo>
                    <a:pt x="557530" y="2540"/>
                  </a:lnTo>
                  <a:lnTo>
                    <a:pt x="557530" y="1270"/>
                  </a:lnTo>
                  <a:close/>
                </a:path>
              </a:pathLst>
            </a:custGeom>
            <a:solidFill>
              <a:srgbClr val="F0CF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1" name="object 1311"/>
            <p:cNvSpPr/>
            <p:nvPr/>
          </p:nvSpPr>
          <p:spPr>
            <a:xfrm>
              <a:off x="2422829" y="212216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555637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587" y="1270"/>
                  </a:lnTo>
                  <a:lnTo>
                    <a:pt x="1587" y="3810"/>
                  </a:lnTo>
                  <a:lnTo>
                    <a:pt x="554050" y="3810"/>
                  </a:lnTo>
                  <a:lnTo>
                    <a:pt x="554050" y="1270"/>
                  </a:lnTo>
                  <a:lnTo>
                    <a:pt x="555637" y="1270"/>
                  </a:lnTo>
                  <a:lnTo>
                    <a:pt x="555637" y="0"/>
                  </a:lnTo>
                  <a:close/>
                </a:path>
              </a:pathLst>
            </a:custGeom>
            <a:solidFill>
              <a:srgbClr val="F5D4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2" name="object 1312"/>
            <p:cNvSpPr/>
            <p:nvPr/>
          </p:nvSpPr>
          <p:spPr>
            <a:xfrm>
              <a:off x="2425700" y="2125979"/>
              <a:ext cx="549910" cy="3810"/>
            </a:xfrm>
            <a:custGeom>
              <a:avLst/>
              <a:gdLst/>
              <a:ahLst/>
              <a:cxnLst/>
              <a:rect l="l" t="t" r="r" b="b"/>
              <a:pathLst>
                <a:path w="549910" h="3810">
                  <a:moveTo>
                    <a:pt x="549910" y="0"/>
                  </a:moveTo>
                  <a:lnTo>
                    <a:pt x="0" y="0"/>
                  </a:lnTo>
                  <a:lnTo>
                    <a:pt x="1270" y="1270"/>
                  </a:lnTo>
                  <a:lnTo>
                    <a:pt x="8890" y="3810"/>
                  </a:lnTo>
                  <a:lnTo>
                    <a:pt x="541020" y="3810"/>
                  </a:lnTo>
                  <a:lnTo>
                    <a:pt x="547370" y="1270"/>
                  </a:lnTo>
                  <a:lnTo>
                    <a:pt x="549910" y="0"/>
                  </a:lnTo>
                  <a:close/>
                </a:path>
              </a:pathLst>
            </a:custGeom>
            <a:solidFill>
              <a:srgbClr val="ECCC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3" name="object 1313"/>
            <p:cNvSpPr/>
            <p:nvPr/>
          </p:nvSpPr>
          <p:spPr>
            <a:xfrm>
              <a:off x="2434589" y="2129789"/>
              <a:ext cx="532130" cy="2540"/>
            </a:xfrm>
            <a:custGeom>
              <a:avLst/>
              <a:gdLst/>
              <a:ahLst/>
              <a:cxnLst/>
              <a:rect l="l" t="t" r="r" b="b"/>
              <a:pathLst>
                <a:path w="532130" h="2539">
                  <a:moveTo>
                    <a:pt x="532130" y="0"/>
                  </a:moveTo>
                  <a:lnTo>
                    <a:pt x="0" y="0"/>
                  </a:lnTo>
                  <a:lnTo>
                    <a:pt x="10160" y="2539"/>
                  </a:lnTo>
                  <a:lnTo>
                    <a:pt x="521970" y="2539"/>
                  </a:lnTo>
                  <a:lnTo>
                    <a:pt x="532130" y="0"/>
                  </a:lnTo>
                  <a:close/>
                </a:path>
              </a:pathLst>
            </a:custGeom>
            <a:solidFill>
              <a:srgbClr val="E3C3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4" name="object 1314"/>
            <p:cNvSpPr/>
            <p:nvPr/>
          </p:nvSpPr>
          <p:spPr>
            <a:xfrm>
              <a:off x="2444750" y="2132329"/>
              <a:ext cx="511809" cy="3810"/>
            </a:xfrm>
            <a:custGeom>
              <a:avLst/>
              <a:gdLst/>
              <a:ahLst/>
              <a:cxnLst/>
              <a:rect l="l" t="t" r="r" b="b"/>
              <a:pathLst>
                <a:path w="511810" h="3810">
                  <a:moveTo>
                    <a:pt x="511810" y="0"/>
                  </a:moveTo>
                  <a:lnTo>
                    <a:pt x="0" y="0"/>
                  </a:lnTo>
                  <a:lnTo>
                    <a:pt x="19049" y="3810"/>
                  </a:lnTo>
                  <a:lnTo>
                    <a:pt x="492760" y="3810"/>
                  </a:lnTo>
                  <a:lnTo>
                    <a:pt x="511810" y="0"/>
                  </a:lnTo>
                  <a:close/>
                </a:path>
              </a:pathLst>
            </a:custGeom>
            <a:solidFill>
              <a:srgbClr val="D9BB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5" name="object 1315"/>
            <p:cNvSpPr/>
            <p:nvPr/>
          </p:nvSpPr>
          <p:spPr>
            <a:xfrm>
              <a:off x="2463800" y="2136139"/>
              <a:ext cx="473709" cy="3810"/>
            </a:xfrm>
            <a:custGeom>
              <a:avLst/>
              <a:gdLst/>
              <a:ahLst/>
              <a:cxnLst/>
              <a:rect l="l" t="t" r="r" b="b"/>
              <a:pathLst>
                <a:path w="473710" h="3810">
                  <a:moveTo>
                    <a:pt x="473710" y="0"/>
                  </a:moveTo>
                  <a:lnTo>
                    <a:pt x="0" y="0"/>
                  </a:lnTo>
                  <a:lnTo>
                    <a:pt x="6350" y="1270"/>
                  </a:lnTo>
                  <a:lnTo>
                    <a:pt x="29209" y="3810"/>
                  </a:lnTo>
                  <a:lnTo>
                    <a:pt x="444500" y="3810"/>
                  </a:lnTo>
                  <a:lnTo>
                    <a:pt x="467360" y="1270"/>
                  </a:lnTo>
                  <a:lnTo>
                    <a:pt x="473710" y="0"/>
                  </a:lnTo>
                  <a:close/>
                </a:path>
              </a:pathLst>
            </a:custGeom>
            <a:solidFill>
              <a:srgbClr val="D0B2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6" name="object 1316"/>
            <p:cNvSpPr/>
            <p:nvPr/>
          </p:nvSpPr>
          <p:spPr>
            <a:xfrm>
              <a:off x="2493010" y="2139950"/>
              <a:ext cx="415290" cy="2540"/>
            </a:xfrm>
            <a:custGeom>
              <a:avLst/>
              <a:gdLst/>
              <a:ahLst/>
              <a:cxnLst/>
              <a:rect l="l" t="t" r="r" b="b"/>
              <a:pathLst>
                <a:path w="415289" h="2539">
                  <a:moveTo>
                    <a:pt x="415290" y="0"/>
                  </a:moveTo>
                  <a:lnTo>
                    <a:pt x="0" y="0"/>
                  </a:lnTo>
                  <a:lnTo>
                    <a:pt x="11430" y="1270"/>
                  </a:lnTo>
                  <a:lnTo>
                    <a:pt x="33654" y="2539"/>
                  </a:lnTo>
                  <a:lnTo>
                    <a:pt x="381635" y="2539"/>
                  </a:lnTo>
                  <a:lnTo>
                    <a:pt x="403860" y="1270"/>
                  </a:lnTo>
                  <a:lnTo>
                    <a:pt x="415290" y="0"/>
                  </a:lnTo>
                  <a:close/>
                </a:path>
              </a:pathLst>
            </a:custGeom>
            <a:solidFill>
              <a:srgbClr val="C7AA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7" name="object 1317"/>
            <p:cNvSpPr/>
            <p:nvPr/>
          </p:nvSpPr>
          <p:spPr>
            <a:xfrm>
              <a:off x="2526664" y="2142489"/>
              <a:ext cx="347980" cy="3810"/>
            </a:xfrm>
            <a:custGeom>
              <a:avLst/>
              <a:gdLst/>
              <a:ahLst/>
              <a:cxnLst/>
              <a:rect l="l" t="t" r="r" b="b"/>
              <a:pathLst>
                <a:path w="347980" h="3810">
                  <a:moveTo>
                    <a:pt x="347980" y="0"/>
                  </a:moveTo>
                  <a:lnTo>
                    <a:pt x="0" y="0"/>
                  </a:lnTo>
                  <a:lnTo>
                    <a:pt x="66675" y="3810"/>
                  </a:lnTo>
                  <a:lnTo>
                    <a:pt x="281305" y="3810"/>
                  </a:lnTo>
                  <a:lnTo>
                    <a:pt x="347980" y="0"/>
                  </a:lnTo>
                  <a:close/>
                </a:path>
              </a:pathLst>
            </a:custGeom>
            <a:solidFill>
              <a:srgbClr val="BEA2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8" name="object 1318"/>
            <p:cNvSpPr/>
            <p:nvPr/>
          </p:nvSpPr>
          <p:spPr>
            <a:xfrm>
              <a:off x="2593339" y="2146300"/>
              <a:ext cx="214629" cy="3810"/>
            </a:xfrm>
            <a:custGeom>
              <a:avLst/>
              <a:gdLst/>
              <a:ahLst/>
              <a:cxnLst/>
              <a:rect l="l" t="t" r="r" b="b"/>
              <a:pathLst>
                <a:path w="214630" h="3810">
                  <a:moveTo>
                    <a:pt x="214630" y="0"/>
                  </a:moveTo>
                  <a:lnTo>
                    <a:pt x="0" y="0"/>
                  </a:lnTo>
                  <a:lnTo>
                    <a:pt x="106680" y="3810"/>
                  </a:lnTo>
                  <a:lnTo>
                    <a:pt x="214630" y="0"/>
                  </a:lnTo>
                  <a:close/>
                </a:path>
              </a:pathLst>
            </a:custGeom>
            <a:solidFill>
              <a:srgbClr val="B499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9" name="object 1319"/>
            <p:cNvSpPr/>
            <p:nvPr/>
          </p:nvSpPr>
          <p:spPr>
            <a:xfrm>
              <a:off x="2421889" y="2091689"/>
              <a:ext cx="558800" cy="228600"/>
            </a:xfrm>
            <a:custGeom>
              <a:avLst/>
              <a:gdLst/>
              <a:ahLst/>
              <a:cxnLst/>
              <a:rect l="l" t="t" r="r" b="b"/>
              <a:pathLst>
                <a:path w="558800" h="228600">
                  <a:moveTo>
                    <a:pt x="279400" y="0"/>
                  </a:moveTo>
                  <a:lnTo>
                    <a:pt x="205787" y="1017"/>
                  </a:lnTo>
                  <a:lnTo>
                    <a:pt x="139229" y="3904"/>
                  </a:lnTo>
                  <a:lnTo>
                    <a:pt x="82550" y="8413"/>
                  </a:lnTo>
                  <a:lnTo>
                    <a:pt x="38570" y="14299"/>
                  </a:lnTo>
                  <a:lnTo>
                    <a:pt x="0" y="29210"/>
                  </a:lnTo>
                  <a:lnTo>
                    <a:pt x="10112" y="36571"/>
                  </a:lnTo>
                  <a:lnTo>
                    <a:pt x="82550" y="48894"/>
                  </a:lnTo>
                  <a:lnTo>
                    <a:pt x="139229" y="53292"/>
                  </a:lnTo>
                  <a:lnTo>
                    <a:pt x="205787" y="56138"/>
                  </a:lnTo>
                  <a:lnTo>
                    <a:pt x="279400" y="57150"/>
                  </a:lnTo>
                  <a:lnTo>
                    <a:pt x="352571" y="56138"/>
                  </a:lnTo>
                  <a:lnTo>
                    <a:pt x="419005" y="53292"/>
                  </a:lnTo>
                  <a:lnTo>
                    <a:pt x="475773" y="48895"/>
                  </a:lnTo>
                  <a:lnTo>
                    <a:pt x="519947" y="43227"/>
                  </a:lnTo>
                  <a:lnTo>
                    <a:pt x="558800" y="29210"/>
                  </a:lnTo>
                  <a:lnTo>
                    <a:pt x="548598" y="21313"/>
                  </a:lnTo>
                  <a:lnTo>
                    <a:pt x="475773" y="8413"/>
                  </a:lnTo>
                  <a:lnTo>
                    <a:pt x="419005" y="3904"/>
                  </a:lnTo>
                  <a:lnTo>
                    <a:pt x="352571" y="1017"/>
                  </a:lnTo>
                  <a:lnTo>
                    <a:pt x="279400" y="0"/>
                  </a:lnTo>
                  <a:close/>
                </a:path>
                <a:path w="558800" h="228600">
                  <a:moveTo>
                    <a:pt x="0" y="0"/>
                  </a:moveTo>
                  <a:lnTo>
                    <a:pt x="0" y="0"/>
                  </a:lnTo>
                </a:path>
                <a:path w="558800" h="228600">
                  <a:moveTo>
                    <a:pt x="558800" y="228600"/>
                  </a:moveTo>
                  <a:lnTo>
                    <a:pt x="558800" y="2286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0" name="object 1320"/>
            <p:cNvSpPr/>
            <p:nvPr/>
          </p:nvSpPr>
          <p:spPr>
            <a:xfrm>
              <a:off x="2514600" y="2268219"/>
              <a:ext cx="215900" cy="2540"/>
            </a:xfrm>
            <a:custGeom>
              <a:avLst/>
              <a:gdLst/>
              <a:ahLst/>
              <a:cxnLst/>
              <a:rect l="l" t="t" r="r" b="b"/>
              <a:pathLst>
                <a:path w="215900" h="2539">
                  <a:moveTo>
                    <a:pt x="106680" y="0"/>
                  </a:moveTo>
                  <a:lnTo>
                    <a:pt x="0" y="2539"/>
                  </a:lnTo>
                  <a:lnTo>
                    <a:pt x="215900" y="2539"/>
                  </a:lnTo>
                  <a:lnTo>
                    <a:pt x="106680" y="0"/>
                  </a:lnTo>
                  <a:close/>
                </a:path>
              </a:pathLst>
            </a:custGeom>
            <a:solidFill>
              <a:srgbClr val="6B4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1" name="object 1321"/>
            <p:cNvSpPr/>
            <p:nvPr/>
          </p:nvSpPr>
          <p:spPr>
            <a:xfrm>
              <a:off x="2461260" y="2270759"/>
              <a:ext cx="322580" cy="3810"/>
            </a:xfrm>
            <a:custGeom>
              <a:avLst/>
              <a:gdLst/>
              <a:ahLst/>
              <a:cxnLst/>
              <a:rect l="l" t="t" r="r" b="b"/>
              <a:pathLst>
                <a:path w="322580" h="3810">
                  <a:moveTo>
                    <a:pt x="269240" y="0"/>
                  </a:moveTo>
                  <a:lnTo>
                    <a:pt x="53340" y="0"/>
                  </a:lnTo>
                  <a:lnTo>
                    <a:pt x="0" y="3810"/>
                  </a:lnTo>
                  <a:lnTo>
                    <a:pt x="322580" y="3810"/>
                  </a:lnTo>
                  <a:lnTo>
                    <a:pt x="269240" y="0"/>
                  </a:lnTo>
                  <a:close/>
                </a:path>
              </a:pathLst>
            </a:custGeom>
            <a:solidFill>
              <a:srgbClr val="6F5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2" name="object 1322"/>
            <p:cNvSpPr/>
            <p:nvPr/>
          </p:nvSpPr>
          <p:spPr>
            <a:xfrm>
              <a:off x="2425700" y="2274569"/>
              <a:ext cx="393700" cy="2540"/>
            </a:xfrm>
            <a:custGeom>
              <a:avLst/>
              <a:gdLst/>
              <a:ahLst/>
              <a:cxnLst/>
              <a:rect l="l" t="t" r="r" b="b"/>
              <a:pathLst>
                <a:path w="393700" h="2539">
                  <a:moveTo>
                    <a:pt x="358140" y="0"/>
                  </a:moveTo>
                  <a:lnTo>
                    <a:pt x="35559" y="0"/>
                  </a:lnTo>
                  <a:lnTo>
                    <a:pt x="0" y="2539"/>
                  </a:lnTo>
                  <a:lnTo>
                    <a:pt x="393700" y="2539"/>
                  </a:lnTo>
                  <a:lnTo>
                    <a:pt x="358140" y="0"/>
                  </a:lnTo>
                  <a:close/>
                </a:path>
              </a:pathLst>
            </a:custGeom>
            <a:solidFill>
              <a:srgbClr val="7356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3" name="object 1323"/>
            <p:cNvSpPr/>
            <p:nvPr/>
          </p:nvSpPr>
          <p:spPr>
            <a:xfrm>
              <a:off x="2391410" y="2277109"/>
              <a:ext cx="461009" cy="3810"/>
            </a:xfrm>
            <a:custGeom>
              <a:avLst/>
              <a:gdLst/>
              <a:ahLst/>
              <a:cxnLst/>
              <a:rect l="l" t="t" r="r" b="b"/>
              <a:pathLst>
                <a:path w="461010" h="3810">
                  <a:moveTo>
                    <a:pt x="427989" y="0"/>
                  </a:moveTo>
                  <a:lnTo>
                    <a:pt x="34289" y="0"/>
                  </a:lnTo>
                  <a:lnTo>
                    <a:pt x="0" y="3810"/>
                  </a:lnTo>
                  <a:lnTo>
                    <a:pt x="461009" y="3810"/>
                  </a:lnTo>
                  <a:lnTo>
                    <a:pt x="427989" y="0"/>
                  </a:lnTo>
                  <a:close/>
                </a:path>
              </a:pathLst>
            </a:custGeom>
            <a:solidFill>
              <a:srgbClr val="7859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4" name="object 1324"/>
            <p:cNvSpPr/>
            <p:nvPr/>
          </p:nvSpPr>
          <p:spPr>
            <a:xfrm>
              <a:off x="2371407" y="2280919"/>
              <a:ext cx="500380" cy="3810"/>
            </a:xfrm>
            <a:custGeom>
              <a:avLst/>
              <a:gdLst/>
              <a:ahLst/>
              <a:cxnLst/>
              <a:rect l="l" t="t" r="r" b="b"/>
              <a:pathLst>
                <a:path w="500380" h="3810">
                  <a:moveTo>
                    <a:pt x="481012" y="0"/>
                  </a:moveTo>
                  <a:lnTo>
                    <a:pt x="20002" y="0"/>
                  </a:lnTo>
                  <a:lnTo>
                    <a:pt x="0" y="3809"/>
                  </a:lnTo>
                  <a:lnTo>
                    <a:pt x="500062" y="3809"/>
                  </a:lnTo>
                  <a:lnTo>
                    <a:pt x="481012" y="0"/>
                  </a:lnTo>
                  <a:close/>
                </a:path>
              </a:pathLst>
            </a:custGeom>
            <a:solidFill>
              <a:srgbClr val="7C5D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5" name="object 1325"/>
            <p:cNvSpPr/>
            <p:nvPr/>
          </p:nvSpPr>
          <p:spPr>
            <a:xfrm>
              <a:off x="2354579" y="2284730"/>
              <a:ext cx="533400" cy="3810"/>
            </a:xfrm>
            <a:custGeom>
              <a:avLst/>
              <a:gdLst/>
              <a:ahLst/>
              <a:cxnLst/>
              <a:rect l="l" t="t" r="r" b="b"/>
              <a:pathLst>
                <a:path w="533400" h="3810">
                  <a:moveTo>
                    <a:pt x="516889" y="0"/>
                  </a:moveTo>
                  <a:lnTo>
                    <a:pt x="16827" y="0"/>
                  </a:lnTo>
                  <a:lnTo>
                    <a:pt x="10159" y="1270"/>
                  </a:lnTo>
                  <a:lnTo>
                    <a:pt x="0" y="3810"/>
                  </a:lnTo>
                  <a:lnTo>
                    <a:pt x="533400" y="3810"/>
                  </a:lnTo>
                  <a:lnTo>
                    <a:pt x="523239" y="1270"/>
                  </a:lnTo>
                  <a:lnTo>
                    <a:pt x="516889" y="0"/>
                  </a:lnTo>
                  <a:close/>
                </a:path>
              </a:pathLst>
            </a:custGeom>
            <a:solidFill>
              <a:srgbClr val="8060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6" name="object 1326"/>
            <p:cNvSpPr/>
            <p:nvPr/>
          </p:nvSpPr>
          <p:spPr>
            <a:xfrm>
              <a:off x="2345689" y="2288539"/>
              <a:ext cx="551180" cy="3810"/>
            </a:xfrm>
            <a:custGeom>
              <a:avLst/>
              <a:gdLst/>
              <a:ahLst/>
              <a:cxnLst/>
              <a:rect l="l" t="t" r="r" b="b"/>
              <a:pathLst>
                <a:path w="551180" h="3810">
                  <a:moveTo>
                    <a:pt x="542290" y="0"/>
                  </a:moveTo>
                  <a:lnTo>
                    <a:pt x="8890" y="0"/>
                  </a:lnTo>
                  <a:lnTo>
                    <a:pt x="3810" y="2539"/>
                  </a:lnTo>
                  <a:lnTo>
                    <a:pt x="0" y="3810"/>
                  </a:lnTo>
                  <a:lnTo>
                    <a:pt x="551180" y="3810"/>
                  </a:lnTo>
                  <a:lnTo>
                    <a:pt x="549910" y="2539"/>
                  </a:lnTo>
                  <a:lnTo>
                    <a:pt x="542290" y="0"/>
                  </a:lnTo>
                  <a:close/>
                </a:path>
              </a:pathLst>
            </a:custGeom>
            <a:solidFill>
              <a:srgbClr val="8564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7" name="object 1327"/>
            <p:cNvSpPr/>
            <p:nvPr/>
          </p:nvSpPr>
          <p:spPr>
            <a:xfrm>
              <a:off x="2343785" y="2292349"/>
              <a:ext cx="555625" cy="2540"/>
            </a:xfrm>
            <a:custGeom>
              <a:avLst/>
              <a:gdLst/>
              <a:ahLst/>
              <a:cxnLst/>
              <a:rect l="l" t="t" r="r" b="b"/>
              <a:pathLst>
                <a:path w="555625" h="2539">
                  <a:moveTo>
                    <a:pt x="555625" y="1270"/>
                  </a:moveTo>
                  <a:lnTo>
                    <a:pt x="554342" y="1270"/>
                  </a:lnTo>
                  <a:lnTo>
                    <a:pt x="554342" y="0"/>
                  </a:lnTo>
                  <a:lnTo>
                    <a:pt x="1270" y="0"/>
                  </a:lnTo>
                  <a:lnTo>
                    <a:pt x="1270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555625" y="2540"/>
                  </a:lnTo>
                  <a:lnTo>
                    <a:pt x="555625" y="1270"/>
                  </a:lnTo>
                  <a:close/>
                </a:path>
              </a:pathLst>
            </a:custGeom>
            <a:solidFill>
              <a:srgbClr val="896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8" name="object 1328"/>
            <p:cNvSpPr/>
            <p:nvPr/>
          </p:nvSpPr>
          <p:spPr>
            <a:xfrm>
              <a:off x="2343150" y="22948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1270"/>
                  </a:moveTo>
                  <a:lnTo>
                    <a:pt x="556260" y="1270"/>
                  </a:lnTo>
                  <a:lnTo>
                    <a:pt x="55626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557530" y="3810"/>
                  </a:lnTo>
                  <a:lnTo>
                    <a:pt x="557530" y="1270"/>
                  </a:lnTo>
                  <a:close/>
                </a:path>
              </a:pathLst>
            </a:custGeom>
            <a:solidFill>
              <a:srgbClr val="8E6B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9" name="object 1329"/>
            <p:cNvSpPr/>
            <p:nvPr/>
          </p:nvSpPr>
          <p:spPr>
            <a:xfrm>
              <a:off x="2343150" y="22987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6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0" name="object 1330"/>
            <p:cNvSpPr/>
            <p:nvPr/>
          </p:nvSpPr>
          <p:spPr>
            <a:xfrm>
              <a:off x="2343150" y="23025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72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1" name="object 1331"/>
            <p:cNvSpPr/>
            <p:nvPr/>
          </p:nvSpPr>
          <p:spPr>
            <a:xfrm>
              <a:off x="2343150" y="23063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6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2" name="object 1332"/>
            <p:cNvSpPr/>
            <p:nvPr/>
          </p:nvSpPr>
          <p:spPr>
            <a:xfrm>
              <a:off x="2343150" y="231013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79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3" name="object 1333"/>
            <p:cNvSpPr/>
            <p:nvPr/>
          </p:nvSpPr>
          <p:spPr>
            <a:xfrm>
              <a:off x="2343150" y="231393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7D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4" name="object 1334"/>
            <p:cNvSpPr/>
            <p:nvPr/>
          </p:nvSpPr>
          <p:spPr>
            <a:xfrm>
              <a:off x="2343150" y="231648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80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5" name="object 1335"/>
            <p:cNvSpPr/>
            <p:nvPr/>
          </p:nvSpPr>
          <p:spPr>
            <a:xfrm>
              <a:off x="2343150" y="23202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8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6" name="object 1336"/>
            <p:cNvSpPr/>
            <p:nvPr/>
          </p:nvSpPr>
          <p:spPr>
            <a:xfrm>
              <a:off x="2343150" y="23241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7" name="object 1337"/>
            <p:cNvSpPr/>
            <p:nvPr/>
          </p:nvSpPr>
          <p:spPr>
            <a:xfrm>
              <a:off x="2343150" y="232790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8B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8" name="object 1338"/>
            <p:cNvSpPr/>
            <p:nvPr/>
          </p:nvSpPr>
          <p:spPr>
            <a:xfrm>
              <a:off x="2343150" y="233045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9" name="object 1339"/>
            <p:cNvSpPr/>
            <p:nvPr/>
          </p:nvSpPr>
          <p:spPr>
            <a:xfrm>
              <a:off x="2343150" y="23342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92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0" name="object 1340"/>
            <p:cNvSpPr/>
            <p:nvPr/>
          </p:nvSpPr>
          <p:spPr>
            <a:xfrm>
              <a:off x="2343150" y="23380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96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1" name="object 1341"/>
            <p:cNvSpPr/>
            <p:nvPr/>
          </p:nvSpPr>
          <p:spPr>
            <a:xfrm>
              <a:off x="2343150" y="2341880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40"/>
                  </a:lnTo>
                  <a:lnTo>
                    <a:pt x="0" y="2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99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2" name="object 1342"/>
            <p:cNvSpPr/>
            <p:nvPr/>
          </p:nvSpPr>
          <p:spPr>
            <a:xfrm>
              <a:off x="2343150" y="23444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9D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3" name="object 1343"/>
            <p:cNvSpPr/>
            <p:nvPr/>
          </p:nvSpPr>
          <p:spPr>
            <a:xfrm>
              <a:off x="2343150" y="234823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0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4" name="object 1344"/>
            <p:cNvSpPr/>
            <p:nvPr/>
          </p:nvSpPr>
          <p:spPr>
            <a:xfrm>
              <a:off x="2343150" y="23520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A4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5" name="object 1345"/>
            <p:cNvSpPr/>
            <p:nvPr/>
          </p:nvSpPr>
          <p:spPr>
            <a:xfrm>
              <a:off x="2343150" y="235585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A7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6" name="object 1346"/>
            <p:cNvSpPr/>
            <p:nvPr/>
          </p:nvSpPr>
          <p:spPr>
            <a:xfrm>
              <a:off x="2343150" y="23596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AB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7" name="object 1347"/>
            <p:cNvSpPr/>
            <p:nvPr/>
          </p:nvSpPr>
          <p:spPr>
            <a:xfrm>
              <a:off x="2343150" y="236346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AE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8" name="object 1348"/>
            <p:cNvSpPr/>
            <p:nvPr/>
          </p:nvSpPr>
          <p:spPr>
            <a:xfrm>
              <a:off x="2343150" y="23660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B2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9" name="object 1349"/>
            <p:cNvSpPr/>
            <p:nvPr/>
          </p:nvSpPr>
          <p:spPr>
            <a:xfrm>
              <a:off x="2343150" y="23698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B6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0" name="object 1350"/>
            <p:cNvSpPr/>
            <p:nvPr/>
          </p:nvSpPr>
          <p:spPr>
            <a:xfrm>
              <a:off x="2343150" y="237363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B9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1" name="object 1351"/>
            <p:cNvSpPr/>
            <p:nvPr/>
          </p:nvSpPr>
          <p:spPr>
            <a:xfrm>
              <a:off x="2343150" y="23774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BD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2" name="object 1352"/>
            <p:cNvSpPr/>
            <p:nvPr/>
          </p:nvSpPr>
          <p:spPr>
            <a:xfrm>
              <a:off x="2343150" y="2381250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C0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3" name="object 1353"/>
            <p:cNvSpPr/>
            <p:nvPr/>
          </p:nvSpPr>
          <p:spPr>
            <a:xfrm>
              <a:off x="2343150" y="23837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C3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4" name="object 1354"/>
            <p:cNvSpPr/>
            <p:nvPr/>
          </p:nvSpPr>
          <p:spPr>
            <a:xfrm>
              <a:off x="2343150" y="23876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BF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5" name="object 1355"/>
            <p:cNvSpPr/>
            <p:nvPr/>
          </p:nvSpPr>
          <p:spPr>
            <a:xfrm>
              <a:off x="2343150" y="23914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BC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6" name="object 1356"/>
            <p:cNvSpPr/>
            <p:nvPr/>
          </p:nvSpPr>
          <p:spPr>
            <a:xfrm>
              <a:off x="2343150" y="239521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B8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7" name="object 1357"/>
            <p:cNvSpPr/>
            <p:nvPr/>
          </p:nvSpPr>
          <p:spPr>
            <a:xfrm>
              <a:off x="2343150" y="23977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B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8" name="object 1358"/>
            <p:cNvSpPr/>
            <p:nvPr/>
          </p:nvSpPr>
          <p:spPr>
            <a:xfrm>
              <a:off x="2343150" y="24015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B1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9" name="object 1359"/>
            <p:cNvSpPr/>
            <p:nvPr/>
          </p:nvSpPr>
          <p:spPr>
            <a:xfrm>
              <a:off x="2343150" y="240538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AE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0" name="object 1360"/>
            <p:cNvSpPr/>
            <p:nvPr/>
          </p:nvSpPr>
          <p:spPr>
            <a:xfrm>
              <a:off x="2343150" y="24091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AA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1" name="object 1361"/>
            <p:cNvSpPr/>
            <p:nvPr/>
          </p:nvSpPr>
          <p:spPr>
            <a:xfrm>
              <a:off x="2343150" y="24130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7A7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2" name="object 1362"/>
            <p:cNvSpPr/>
            <p:nvPr/>
          </p:nvSpPr>
          <p:spPr>
            <a:xfrm>
              <a:off x="2343150" y="241680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A3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3" name="object 1363"/>
            <p:cNvSpPr/>
            <p:nvPr/>
          </p:nvSpPr>
          <p:spPr>
            <a:xfrm>
              <a:off x="2343150" y="241935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9F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4" name="object 1364"/>
            <p:cNvSpPr/>
            <p:nvPr/>
          </p:nvSpPr>
          <p:spPr>
            <a:xfrm>
              <a:off x="2343150" y="24231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9C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5" name="object 1365"/>
            <p:cNvSpPr/>
            <p:nvPr/>
          </p:nvSpPr>
          <p:spPr>
            <a:xfrm>
              <a:off x="2343150" y="24269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99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6" name="object 1366"/>
            <p:cNvSpPr/>
            <p:nvPr/>
          </p:nvSpPr>
          <p:spPr>
            <a:xfrm>
              <a:off x="2343150" y="243078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95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7" name="object 1367"/>
            <p:cNvSpPr/>
            <p:nvPr/>
          </p:nvSpPr>
          <p:spPr>
            <a:xfrm>
              <a:off x="2343150" y="243458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9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8" name="object 1368"/>
            <p:cNvSpPr/>
            <p:nvPr/>
          </p:nvSpPr>
          <p:spPr>
            <a:xfrm>
              <a:off x="2343150" y="243713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9" name="object 1369"/>
            <p:cNvSpPr/>
            <p:nvPr/>
          </p:nvSpPr>
          <p:spPr>
            <a:xfrm>
              <a:off x="2343150" y="24409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8A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0" name="object 1370"/>
            <p:cNvSpPr/>
            <p:nvPr/>
          </p:nvSpPr>
          <p:spPr>
            <a:xfrm>
              <a:off x="2343150" y="244475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1" name="object 1371"/>
            <p:cNvSpPr/>
            <p:nvPr/>
          </p:nvSpPr>
          <p:spPr>
            <a:xfrm>
              <a:off x="2343150" y="244855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8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2" name="object 1372"/>
            <p:cNvSpPr/>
            <p:nvPr/>
          </p:nvSpPr>
          <p:spPr>
            <a:xfrm>
              <a:off x="2343150" y="24511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7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3" name="object 1373"/>
            <p:cNvSpPr/>
            <p:nvPr/>
          </p:nvSpPr>
          <p:spPr>
            <a:xfrm>
              <a:off x="2343150" y="24549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7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4" name="object 1374"/>
            <p:cNvSpPr/>
            <p:nvPr/>
          </p:nvSpPr>
          <p:spPr>
            <a:xfrm>
              <a:off x="2343150" y="24587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7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5" name="object 1375"/>
            <p:cNvSpPr/>
            <p:nvPr/>
          </p:nvSpPr>
          <p:spPr>
            <a:xfrm>
              <a:off x="2343150" y="246253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A75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6" name="object 1376"/>
            <p:cNvSpPr/>
            <p:nvPr/>
          </p:nvSpPr>
          <p:spPr>
            <a:xfrm>
              <a:off x="2343150" y="24663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556895" y="3810"/>
                  </a:lnTo>
                  <a:lnTo>
                    <a:pt x="556895" y="2540"/>
                  </a:lnTo>
                  <a:lnTo>
                    <a:pt x="557530" y="254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9571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7" name="object 1377"/>
            <p:cNvSpPr/>
            <p:nvPr/>
          </p:nvSpPr>
          <p:spPr>
            <a:xfrm>
              <a:off x="2343150" y="247014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55626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892" y="1270"/>
                  </a:lnTo>
                  <a:lnTo>
                    <a:pt x="1892" y="2540"/>
                  </a:lnTo>
                  <a:lnTo>
                    <a:pt x="554990" y="2540"/>
                  </a:lnTo>
                  <a:lnTo>
                    <a:pt x="554990" y="1270"/>
                  </a:lnTo>
                  <a:lnTo>
                    <a:pt x="556260" y="1270"/>
                  </a:lnTo>
                  <a:lnTo>
                    <a:pt x="556260" y="0"/>
                  </a:lnTo>
                  <a:close/>
                </a:path>
              </a:pathLst>
            </a:custGeom>
            <a:solidFill>
              <a:srgbClr val="916E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8" name="object 1378"/>
            <p:cNvSpPr/>
            <p:nvPr/>
          </p:nvSpPr>
          <p:spPr>
            <a:xfrm>
              <a:off x="2345689" y="2472689"/>
              <a:ext cx="551180" cy="3810"/>
            </a:xfrm>
            <a:custGeom>
              <a:avLst/>
              <a:gdLst/>
              <a:ahLst/>
              <a:cxnLst/>
              <a:rect l="l" t="t" r="r" b="b"/>
              <a:pathLst>
                <a:path w="551180" h="3810">
                  <a:moveTo>
                    <a:pt x="551180" y="0"/>
                  </a:moveTo>
                  <a:lnTo>
                    <a:pt x="0" y="0"/>
                  </a:lnTo>
                  <a:lnTo>
                    <a:pt x="3810" y="1270"/>
                  </a:lnTo>
                  <a:lnTo>
                    <a:pt x="8890" y="3810"/>
                  </a:lnTo>
                  <a:lnTo>
                    <a:pt x="542290" y="3810"/>
                  </a:lnTo>
                  <a:lnTo>
                    <a:pt x="549910" y="1270"/>
                  </a:lnTo>
                  <a:lnTo>
                    <a:pt x="551180" y="0"/>
                  </a:lnTo>
                  <a:close/>
                </a:path>
              </a:pathLst>
            </a:custGeom>
            <a:solidFill>
              <a:srgbClr val="8C6A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9" name="object 1379"/>
            <p:cNvSpPr/>
            <p:nvPr/>
          </p:nvSpPr>
          <p:spPr>
            <a:xfrm>
              <a:off x="2354579" y="2476500"/>
              <a:ext cx="533400" cy="3810"/>
            </a:xfrm>
            <a:custGeom>
              <a:avLst/>
              <a:gdLst/>
              <a:ahLst/>
              <a:cxnLst/>
              <a:rect l="l" t="t" r="r" b="b"/>
              <a:pathLst>
                <a:path w="533400" h="3810">
                  <a:moveTo>
                    <a:pt x="533400" y="0"/>
                  </a:moveTo>
                  <a:lnTo>
                    <a:pt x="0" y="0"/>
                  </a:lnTo>
                  <a:lnTo>
                    <a:pt x="10159" y="3810"/>
                  </a:lnTo>
                  <a:lnTo>
                    <a:pt x="523239" y="3810"/>
                  </a:lnTo>
                  <a:lnTo>
                    <a:pt x="533400" y="0"/>
                  </a:lnTo>
                  <a:close/>
                </a:path>
              </a:pathLst>
            </a:custGeom>
            <a:solidFill>
              <a:srgbClr val="8867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0" name="object 1380"/>
            <p:cNvSpPr/>
            <p:nvPr/>
          </p:nvSpPr>
          <p:spPr>
            <a:xfrm>
              <a:off x="2408282" y="2486659"/>
              <a:ext cx="427990" cy="3810"/>
            </a:xfrm>
            <a:custGeom>
              <a:avLst/>
              <a:gdLst/>
              <a:ahLst/>
              <a:cxnLst/>
              <a:rect l="l" t="t" r="r" b="b"/>
              <a:pathLst>
                <a:path w="427989" h="3810">
                  <a:moveTo>
                    <a:pt x="427808" y="0"/>
                  </a:moveTo>
                  <a:lnTo>
                    <a:pt x="0" y="0"/>
                  </a:lnTo>
                  <a:lnTo>
                    <a:pt x="17417" y="2539"/>
                  </a:lnTo>
                  <a:lnTo>
                    <a:pt x="35197" y="3810"/>
                  </a:lnTo>
                  <a:lnTo>
                    <a:pt x="393337" y="3810"/>
                  </a:lnTo>
                  <a:lnTo>
                    <a:pt x="411117" y="2539"/>
                  </a:lnTo>
                  <a:lnTo>
                    <a:pt x="427808" y="0"/>
                  </a:lnTo>
                  <a:close/>
                </a:path>
              </a:pathLst>
            </a:custGeom>
            <a:solidFill>
              <a:srgbClr val="7B5C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1" name="object 1381"/>
            <p:cNvSpPr/>
            <p:nvPr/>
          </p:nvSpPr>
          <p:spPr>
            <a:xfrm>
              <a:off x="2443479" y="2490469"/>
              <a:ext cx="358140" cy="3810"/>
            </a:xfrm>
            <a:custGeom>
              <a:avLst/>
              <a:gdLst/>
              <a:ahLst/>
              <a:cxnLst/>
              <a:rect l="l" t="t" r="r" b="b"/>
              <a:pathLst>
                <a:path w="358139" h="3810">
                  <a:moveTo>
                    <a:pt x="358139" y="0"/>
                  </a:moveTo>
                  <a:lnTo>
                    <a:pt x="0" y="0"/>
                  </a:lnTo>
                  <a:lnTo>
                    <a:pt x="53339" y="3809"/>
                  </a:lnTo>
                  <a:lnTo>
                    <a:pt x="304800" y="3809"/>
                  </a:lnTo>
                  <a:lnTo>
                    <a:pt x="358139" y="0"/>
                  </a:lnTo>
                  <a:close/>
                </a:path>
              </a:pathLst>
            </a:custGeom>
            <a:solidFill>
              <a:srgbClr val="765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2" name="object 1382"/>
            <p:cNvSpPr/>
            <p:nvPr/>
          </p:nvSpPr>
          <p:spPr>
            <a:xfrm>
              <a:off x="2505710" y="2494280"/>
              <a:ext cx="233679" cy="1270"/>
            </a:xfrm>
            <a:custGeom>
              <a:avLst/>
              <a:gdLst/>
              <a:ahLst/>
              <a:cxnLst/>
              <a:rect l="l" t="t" r="r" b="b"/>
              <a:pathLst>
                <a:path w="233680" h="1269">
                  <a:moveTo>
                    <a:pt x="0" y="1270"/>
                  </a:moveTo>
                  <a:lnTo>
                    <a:pt x="233680" y="1270"/>
                  </a:lnTo>
                  <a:lnTo>
                    <a:pt x="233680" y="0"/>
                  </a:lnTo>
                  <a:lnTo>
                    <a:pt x="0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7255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3" name="object 1383"/>
            <p:cNvSpPr/>
            <p:nvPr/>
          </p:nvSpPr>
          <p:spPr>
            <a:xfrm>
              <a:off x="2343150" y="2268219"/>
              <a:ext cx="557530" cy="228600"/>
            </a:xfrm>
            <a:custGeom>
              <a:avLst/>
              <a:gdLst/>
              <a:ahLst/>
              <a:cxnLst/>
              <a:rect l="l" t="t" r="r" b="b"/>
              <a:pathLst>
                <a:path w="557530" h="228600">
                  <a:moveTo>
                    <a:pt x="278130" y="0"/>
                  </a:moveTo>
                  <a:lnTo>
                    <a:pt x="205052" y="1011"/>
                  </a:lnTo>
                  <a:lnTo>
                    <a:pt x="138853" y="3857"/>
                  </a:lnTo>
                  <a:lnTo>
                    <a:pt x="82391" y="8254"/>
                  </a:lnTo>
                  <a:lnTo>
                    <a:pt x="38523" y="13922"/>
                  </a:lnTo>
                  <a:lnTo>
                    <a:pt x="0" y="27939"/>
                  </a:lnTo>
                  <a:lnTo>
                    <a:pt x="0" y="199389"/>
                  </a:lnTo>
                  <a:lnTo>
                    <a:pt x="38523" y="214300"/>
                  </a:lnTo>
                  <a:lnTo>
                    <a:pt x="82391" y="220186"/>
                  </a:lnTo>
                  <a:lnTo>
                    <a:pt x="138853" y="224695"/>
                  </a:lnTo>
                  <a:lnTo>
                    <a:pt x="205052" y="227582"/>
                  </a:lnTo>
                  <a:lnTo>
                    <a:pt x="278130" y="228600"/>
                  </a:lnTo>
                  <a:lnTo>
                    <a:pt x="351742" y="227582"/>
                  </a:lnTo>
                  <a:lnTo>
                    <a:pt x="418300" y="224695"/>
                  </a:lnTo>
                  <a:lnTo>
                    <a:pt x="474980" y="220186"/>
                  </a:lnTo>
                  <a:lnTo>
                    <a:pt x="518959" y="214300"/>
                  </a:lnTo>
                  <a:lnTo>
                    <a:pt x="557530" y="199389"/>
                  </a:lnTo>
                  <a:lnTo>
                    <a:pt x="557530" y="27939"/>
                  </a:lnTo>
                  <a:lnTo>
                    <a:pt x="518959" y="13922"/>
                  </a:lnTo>
                  <a:lnTo>
                    <a:pt x="474980" y="8255"/>
                  </a:lnTo>
                  <a:lnTo>
                    <a:pt x="418300" y="3857"/>
                  </a:lnTo>
                  <a:lnTo>
                    <a:pt x="351742" y="1011"/>
                  </a:lnTo>
                  <a:lnTo>
                    <a:pt x="278130" y="0"/>
                  </a:lnTo>
                  <a:close/>
                </a:path>
                <a:path w="557530" h="228600">
                  <a:moveTo>
                    <a:pt x="0" y="0"/>
                  </a:moveTo>
                  <a:lnTo>
                    <a:pt x="0" y="0"/>
                  </a:lnTo>
                </a:path>
                <a:path w="557530" h="228600">
                  <a:moveTo>
                    <a:pt x="557530" y="228600"/>
                  </a:moveTo>
                  <a:lnTo>
                    <a:pt x="557530" y="2286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4" name="object 1384"/>
            <p:cNvSpPr/>
            <p:nvPr/>
          </p:nvSpPr>
          <p:spPr>
            <a:xfrm>
              <a:off x="2514600" y="2268219"/>
              <a:ext cx="215900" cy="2540"/>
            </a:xfrm>
            <a:custGeom>
              <a:avLst/>
              <a:gdLst/>
              <a:ahLst/>
              <a:cxnLst/>
              <a:rect l="l" t="t" r="r" b="b"/>
              <a:pathLst>
                <a:path w="215900" h="2539">
                  <a:moveTo>
                    <a:pt x="106680" y="0"/>
                  </a:moveTo>
                  <a:lnTo>
                    <a:pt x="0" y="2539"/>
                  </a:lnTo>
                  <a:lnTo>
                    <a:pt x="215900" y="2539"/>
                  </a:lnTo>
                  <a:lnTo>
                    <a:pt x="106680" y="0"/>
                  </a:lnTo>
                  <a:close/>
                </a:path>
              </a:pathLst>
            </a:custGeom>
            <a:solidFill>
              <a:srgbClr val="A68C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5" name="object 1385"/>
            <p:cNvSpPr/>
            <p:nvPr/>
          </p:nvSpPr>
          <p:spPr>
            <a:xfrm>
              <a:off x="2461260" y="2270759"/>
              <a:ext cx="322580" cy="3810"/>
            </a:xfrm>
            <a:custGeom>
              <a:avLst/>
              <a:gdLst/>
              <a:ahLst/>
              <a:cxnLst/>
              <a:rect l="l" t="t" r="r" b="b"/>
              <a:pathLst>
                <a:path w="322580" h="3810">
                  <a:moveTo>
                    <a:pt x="269240" y="0"/>
                  </a:moveTo>
                  <a:lnTo>
                    <a:pt x="53340" y="0"/>
                  </a:lnTo>
                  <a:lnTo>
                    <a:pt x="0" y="3810"/>
                  </a:lnTo>
                  <a:lnTo>
                    <a:pt x="322580" y="3810"/>
                  </a:lnTo>
                  <a:lnTo>
                    <a:pt x="269240" y="0"/>
                  </a:lnTo>
                  <a:close/>
                </a:path>
              </a:pathLst>
            </a:custGeom>
            <a:solidFill>
              <a:srgbClr val="AF94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6" name="object 1386"/>
            <p:cNvSpPr/>
            <p:nvPr/>
          </p:nvSpPr>
          <p:spPr>
            <a:xfrm>
              <a:off x="2425700" y="2274569"/>
              <a:ext cx="393700" cy="2540"/>
            </a:xfrm>
            <a:custGeom>
              <a:avLst/>
              <a:gdLst/>
              <a:ahLst/>
              <a:cxnLst/>
              <a:rect l="l" t="t" r="r" b="b"/>
              <a:pathLst>
                <a:path w="393700" h="2539">
                  <a:moveTo>
                    <a:pt x="358140" y="0"/>
                  </a:moveTo>
                  <a:lnTo>
                    <a:pt x="35559" y="0"/>
                  </a:lnTo>
                  <a:lnTo>
                    <a:pt x="0" y="2539"/>
                  </a:lnTo>
                  <a:lnTo>
                    <a:pt x="393700" y="2539"/>
                  </a:lnTo>
                  <a:lnTo>
                    <a:pt x="358140" y="0"/>
                  </a:lnTo>
                  <a:close/>
                </a:path>
              </a:pathLst>
            </a:custGeom>
            <a:solidFill>
              <a:srgbClr val="B89C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7" name="object 1387"/>
            <p:cNvSpPr/>
            <p:nvPr/>
          </p:nvSpPr>
          <p:spPr>
            <a:xfrm>
              <a:off x="2391410" y="2277109"/>
              <a:ext cx="461009" cy="3810"/>
            </a:xfrm>
            <a:custGeom>
              <a:avLst/>
              <a:gdLst/>
              <a:ahLst/>
              <a:cxnLst/>
              <a:rect l="l" t="t" r="r" b="b"/>
              <a:pathLst>
                <a:path w="461010" h="3810">
                  <a:moveTo>
                    <a:pt x="427989" y="0"/>
                  </a:moveTo>
                  <a:lnTo>
                    <a:pt x="34289" y="0"/>
                  </a:lnTo>
                  <a:lnTo>
                    <a:pt x="0" y="3810"/>
                  </a:lnTo>
                  <a:lnTo>
                    <a:pt x="461009" y="3810"/>
                  </a:lnTo>
                  <a:lnTo>
                    <a:pt x="427989" y="0"/>
                  </a:lnTo>
                  <a:close/>
                </a:path>
              </a:pathLst>
            </a:custGeom>
            <a:solidFill>
              <a:srgbClr val="C1A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8" name="object 1388"/>
            <p:cNvSpPr/>
            <p:nvPr/>
          </p:nvSpPr>
          <p:spPr>
            <a:xfrm>
              <a:off x="2371407" y="2280919"/>
              <a:ext cx="500380" cy="3810"/>
            </a:xfrm>
            <a:custGeom>
              <a:avLst/>
              <a:gdLst/>
              <a:ahLst/>
              <a:cxnLst/>
              <a:rect l="l" t="t" r="r" b="b"/>
              <a:pathLst>
                <a:path w="500380" h="3810">
                  <a:moveTo>
                    <a:pt x="481012" y="0"/>
                  </a:moveTo>
                  <a:lnTo>
                    <a:pt x="20002" y="0"/>
                  </a:lnTo>
                  <a:lnTo>
                    <a:pt x="0" y="3809"/>
                  </a:lnTo>
                  <a:lnTo>
                    <a:pt x="500062" y="3809"/>
                  </a:lnTo>
                  <a:lnTo>
                    <a:pt x="481012" y="0"/>
                  </a:lnTo>
                  <a:close/>
                </a:path>
              </a:pathLst>
            </a:custGeom>
            <a:solidFill>
              <a:srgbClr val="CCAD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9" name="object 1389"/>
            <p:cNvSpPr/>
            <p:nvPr/>
          </p:nvSpPr>
          <p:spPr>
            <a:xfrm>
              <a:off x="2359660" y="2284730"/>
              <a:ext cx="523240" cy="2540"/>
            </a:xfrm>
            <a:custGeom>
              <a:avLst/>
              <a:gdLst/>
              <a:ahLst/>
              <a:cxnLst/>
              <a:rect l="l" t="t" r="r" b="b"/>
              <a:pathLst>
                <a:path w="523239" h="2539">
                  <a:moveTo>
                    <a:pt x="511809" y="0"/>
                  </a:moveTo>
                  <a:lnTo>
                    <a:pt x="11747" y="0"/>
                  </a:lnTo>
                  <a:lnTo>
                    <a:pt x="5080" y="1270"/>
                  </a:lnTo>
                  <a:lnTo>
                    <a:pt x="0" y="2540"/>
                  </a:lnTo>
                  <a:lnTo>
                    <a:pt x="523240" y="2540"/>
                  </a:lnTo>
                  <a:lnTo>
                    <a:pt x="518160" y="1270"/>
                  </a:lnTo>
                  <a:lnTo>
                    <a:pt x="511809" y="0"/>
                  </a:lnTo>
                  <a:close/>
                </a:path>
              </a:pathLst>
            </a:custGeom>
            <a:solidFill>
              <a:srgbClr val="D4B6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0" name="object 1390"/>
            <p:cNvSpPr/>
            <p:nvPr/>
          </p:nvSpPr>
          <p:spPr>
            <a:xfrm>
              <a:off x="2352040" y="2287269"/>
              <a:ext cx="539750" cy="3810"/>
            </a:xfrm>
            <a:custGeom>
              <a:avLst/>
              <a:gdLst/>
              <a:ahLst/>
              <a:cxnLst/>
              <a:rect l="l" t="t" r="r" b="b"/>
              <a:pathLst>
                <a:path w="539750" h="3810">
                  <a:moveTo>
                    <a:pt x="539737" y="1270"/>
                  </a:moveTo>
                  <a:lnTo>
                    <a:pt x="533387" y="1270"/>
                  </a:lnTo>
                  <a:lnTo>
                    <a:pt x="533387" y="0"/>
                  </a:lnTo>
                  <a:lnTo>
                    <a:pt x="5080" y="0"/>
                  </a:lnTo>
                  <a:lnTo>
                    <a:pt x="5080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539737" y="3810"/>
                  </a:lnTo>
                  <a:lnTo>
                    <a:pt x="539737" y="1270"/>
                  </a:lnTo>
                  <a:close/>
                </a:path>
              </a:pathLst>
            </a:custGeom>
            <a:solidFill>
              <a:srgbClr val="DDBE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1" name="object 1391"/>
            <p:cNvSpPr/>
            <p:nvPr/>
          </p:nvSpPr>
          <p:spPr>
            <a:xfrm>
              <a:off x="2343150" y="229108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552450" y="0"/>
                  </a:moveTo>
                  <a:lnTo>
                    <a:pt x="6350" y="0"/>
                  </a:lnTo>
                  <a:lnTo>
                    <a:pt x="2539" y="1270"/>
                  </a:lnTo>
                  <a:lnTo>
                    <a:pt x="0" y="3810"/>
                  </a:lnTo>
                  <a:lnTo>
                    <a:pt x="556260" y="3810"/>
                  </a:lnTo>
                  <a:lnTo>
                    <a:pt x="556260" y="2540"/>
                  </a:lnTo>
                  <a:lnTo>
                    <a:pt x="553719" y="1270"/>
                  </a:lnTo>
                  <a:lnTo>
                    <a:pt x="552450" y="0"/>
                  </a:lnTo>
                  <a:close/>
                </a:path>
              </a:pathLst>
            </a:custGeom>
            <a:solidFill>
              <a:srgbClr val="E6C6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2" name="object 1392"/>
            <p:cNvSpPr/>
            <p:nvPr/>
          </p:nvSpPr>
          <p:spPr>
            <a:xfrm>
              <a:off x="2343150" y="22948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1270"/>
                  </a:moveTo>
                  <a:lnTo>
                    <a:pt x="556260" y="1270"/>
                  </a:lnTo>
                  <a:lnTo>
                    <a:pt x="55626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556895" y="3810"/>
                  </a:lnTo>
                  <a:lnTo>
                    <a:pt x="556895" y="2540"/>
                  </a:lnTo>
                  <a:lnTo>
                    <a:pt x="557530" y="2540"/>
                  </a:lnTo>
                  <a:lnTo>
                    <a:pt x="557530" y="1270"/>
                  </a:lnTo>
                  <a:close/>
                </a:path>
              </a:pathLst>
            </a:custGeom>
            <a:solidFill>
              <a:srgbClr val="F0CF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3" name="object 1393"/>
            <p:cNvSpPr/>
            <p:nvPr/>
          </p:nvSpPr>
          <p:spPr>
            <a:xfrm>
              <a:off x="2344420" y="2298700"/>
              <a:ext cx="554990" cy="2540"/>
            </a:xfrm>
            <a:custGeom>
              <a:avLst/>
              <a:gdLst/>
              <a:ahLst/>
              <a:cxnLst/>
              <a:rect l="l" t="t" r="r" b="b"/>
              <a:pathLst>
                <a:path w="554989" h="2539">
                  <a:moveTo>
                    <a:pt x="554989" y="0"/>
                  </a:moveTo>
                  <a:lnTo>
                    <a:pt x="0" y="0"/>
                  </a:lnTo>
                  <a:lnTo>
                    <a:pt x="1269" y="2539"/>
                  </a:lnTo>
                  <a:lnTo>
                    <a:pt x="552450" y="2539"/>
                  </a:lnTo>
                  <a:lnTo>
                    <a:pt x="554989" y="0"/>
                  </a:lnTo>
                  <a:close/>
                </a:path>
              </a:pathLst>
            </a:custGeom>
            <a:solidFill>
              <a:srgbClr val="F5D4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4" name="object 1394"/>
            <p:cNvSpPr/>
            <p:nvPr/>
          </p:nvSpPr>
          <p:spPr>
            <a:xfrm>
              <a:off x="2345689" y="2301239"/>
              <a:ext cx="551180" cy="3810"/>
            </a:xfrm>
            <a:custGeom>
              <a:avLst/>
              <a:gdLst/>
              <a:ahLst/>
              <a:cxnLst/>
              <a:rect l="l" t="t" r="r" b="b"/>
              <a:pathLst>
                <a:path w="551180" h="3810">
                  <a:moveTo>
                    <a:pt x="551180" y="0"/>
                  </a:moveTo>
                  <a:lnTo>
                    <a:pt x="0" y="0"/>
                  </a:lnTo>
                  <a:lnTo>
                    <a:pt x="3810" y="1270"/>
                  </a:lnTo>
                  <a:lnTo>
                    <a:pt x="8890" y="3810"/>
                  </a:lnTo>
                  <a:lnTo>
                    <a:pt x="542290" y="3810"/>
                  </a:lnTo>
                  <a:lnTo>
                    <a:pt x="549910" y="1270"/>
                  </a:lnTo>
                  <a:lnTo>
                    <a:pt x="551180" y="0"/>
                  </a:lnTo>
                  <a:close/>
                </a:path>
              </a:pathLst>
            </a:custGeom>
            <a:solidFill>
              <a:srgbClr val="ECCC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5" name="object 1395"/>
            <p:cNvSpPr/>
            <p:nvPr/>
          </p:nvSpPr>
          <p:spPr>
            <a:xfrm>
              <a:off x="2354579" y="2305050"/>
              <a:ext cx="533400" cy="3810"/>
            </a:xfrm>
            <a:custGeom>
              <a:avLst/>
              <a:gdLst/>
              <a:ahLst/>
              <a:cxnLst/>
              <a:rect l="l" t="t" r="r" b="b"/>
              <a:pathLst>
                <a:path w="533400" h="3810">
                  <a:moveTo>
                    <a:pt x="533400" y="0"/>
                  </a:moveTo>
                  <a:lnTo>
                    <a:pt x="0" y="0"/>
                  </a:lnTo>
                  <a:lnTo>
                    <a:pt x="10159" y="3810"/>
                  </a:lnTo>
                  <a:lnTo>
                    <a:pt x="523239" y="3810"/>
                  </a:lnTo>
                  <a:lnTo>
                    <a:pt x="533400" y="0"/>
                  </a:lnTo>
                  <a:close/>
                </a:path>
              </a:pathLst>
            </a:custGeom>
            <a:solidFill>
              <a:srgbClr val="E3C3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6" name="object 1396"/>
            <p:cNvSpPr/>
            <p:nvPr/>
          </p:nvSpPr>
          <p:spPr>
            <a:xfrm>
              <a:off x="2364739" y="2308859"/>
              <a:ext cx="513080" cy="3810"/>
            </a:xfrm>
            <a:custGeom>
              <a:avLst/>
              <a:gdLst/>
              <a:ahLst/>
              <a:cxnLst/>
              <a:rect l="l" t="t" r="r" b="b"/>
              <a:pathLst>
                <a:path w="513080" h="3810">
                  <a:moveTo>
                    <a:pt x="513080" y="0"/>
                  </a:moveTo>
                  <a:lnTo>
                    <a:pt x="0" y="0"/>
                  </a:lnTo>
                  <a:lnTo>
                    <a:pt x="26670" y="2539"/>
                  </a:lnTo>
                  <a:lnTo>
                    <a:pt x="33528" y="3810"/>
                  </a:lnTo>
                  <a:lnTo>
                    <a:pt x="481075" y="3810"/>
                  </a:lnTo>
                  <a:lnTo>
                    <a:pt x="487680" y="2539"/>
                  </a:lnTo>
                  <a:lnTo>
                    <a:pt x="513080" y="0"/>
                  </a:lnTo>
                  <a:close/>
                </a:path>
              </a:pathLst>
            </a:custGeom>
            <a:solidFill>
              <a:srgbClr val="D9BB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7" name="object 1397"/>
            <p:cNvSpPr/>
            <p:nvPr/>
          </p:nvSpPr>
          <p:spPr>
            <a:xfrm>
              <a:off x="2398267" y="2312669"/>
              <a:ext cx="447675" cy="3810"/>
            </a:xfrm>
            <a:custGeom>
              <a:avLst/>
              <a:gdLst/>
              <a:ahLst/>
              <a:cxnLst/>
              <a:rect l="l" t="t" r="r" b="b"/>
              <a:pathLst>
                <a:path w="447675" h="3810">
                  <a:moveTo>
                    <a:pt x="447547" y="0"/>
                  </a:moveTo>
                  <a:lnTo>
                    <a:pt x="0" y="0"/>
                  </a:lnTo>
                  <a:lnTo>
                    <a:pt x="20573" y="3809"/>
                  </a:lnTo>
                  <a:lnTo>
                    <a:pt x="427735" y="3809"/>
                  </a:lnTo>
                  <a:lnTo>
                    <a:pt x="447547" y="0"/>
                  </a:lnTo>
                  <a:close/>
                </a:path>
              </a:pathLst>
            </a:custGeom>
            <a:solidFill>
              <a:srgbClr val="D0B2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8" name="object 1398"/>
            <p:cNvSpPr/>
            <p:nvPr/>
          </p:nvSpPr>
          <p:spPr>
            <a:xfrm>
              <a:off x="2418842" y="2316480"/>
              <a:ext cx="407670" cy="2540"/>
            </a:xfrm>
            <a:custGeom>
              <a:avLst/>
              <a:gdLst/>
              <a:ahLst/>
              <a:cxnLst/>
              <a:rect l="l" t="t" r="r" b="b"/>
              <a:pathLst>
                <a:path w="407669" h="2539">
                  <a:moveTo>
                    <a:pt x="407162" y="0"/>
                  </a:moveTo>
                  <a:lnTo>
                    <a:pt x="0" y="0"/>
                  </a:lnTo>
                  <a:lnTo>
                    <a:pt x="6858" y="1270"/>
                  </a:lnTo>
                  <a:lnTo>
                    <a:pt x="24638" y="2540"/>
                  </a:lnTo>
                  <a:lnTo>
                    <a:pt x="382777" y="2540"/>
                  </a:lnTo>
                  <a:lnTo>
                    <a:pt x="400558" y="1270"/>
                  </a:lnTo>
                  <a:lnTo>
                    <a:pt x="407162" y="0"/>
                  </a:lnTo>
                  <a:close/>
                </a:path>
              </a:pathLst>
            </a:custGeom>
            <a:solidFill>
              <a:srgbClr val="C7AA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9" name="object 1399"/>
            <p:cNvSpPr/>
            <p:nvPr/>
          </p:nvSpPr>
          <p:spPr>
            <a:xfrm>
              <a:off x="2443479" y="2319019"/>
              <a:ext cx="358140" cy="3810"/>
            </a:xfrm>
            <a:custGeom>
              <a:avLst/>
              <a:gdLst/>
              <a:ahLst/>
              <a:cxnLst/>
              <a:rect l="l" t="t" r="r" b="b"/>
              <a:pathLst>
                <a:path w="358139" h="3810">
                  <a:moveTo>
                    <a:pt x="358139" y="0"/>
                  </a:moveTo>
                  <a:lnTo>
                    <a:pt x="0" y="0"/>
                  </a:lnTo>
                  <a:lnTo>
                    <a:pt x="53339" y="3809"/>
                  </a:lnTo>
                  <a:lnTo>
                    <a:pt x="304800" y="3809"/>
                  </a:lnTo>
                  <a:lnTo>
                    <a:pt x="358139" y="0"/>
                  </a:lnTo>
                  <a:close/>
                </a:path>
              </a:pathLst>
            </a:custGeom>
            <a:solidFill>
              <a:srgbClr val="BEA2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0" name="object 1400"/>
            <p:cNvSpPr/>
            <p:nvPr/>
          </p:nvSpPr>
          <p:spPr>
            <a:xfrm>
              <a:off x="2496820" y="2322830"/>
              <a:ext cx="251460" cy="1270"/>
            </a:xfrm>
            <a:custGeom>
              <a:avLst/>
              <a:gdLst/>
              <a:ahLst/>
              <a:cxnLst/>
              <a:rect l="l" t="t" r="r" b="b"/>
              <a:pathLst>
                <a:path w="251460" h="1269">
                  <a:moveTo>
                    <a:pt x="251460" y="0"/>
                  </a:moveTo>
                  <a:lnTo>
                    <a:pt x="0" y="0"/>
                  </a:lnTo>
                  <a:lnTo>
                    <a:pt x="17780" y="1270"/>
                  </a:lnTo>
                  <a:lnTo>
                    <a:pt x="233680" y="1270"/>
                  </a:lnTo>
                  <a:lnTo>
                    <a:pt x="251460" y="0"/>
                  </a:lnTo>
                  <a:close/>
                </a:path>
              </a:pathLst>
            </a:custGeom>
            <a:solidFill>
              <a:srgbClr val="B499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1" name="object 1401"/>
            <p:cNvSpPr/>
            <p:nvPr/>
          </p:nvSpPr>
          <p:spPr>
            <a:xfrm>
              <a:off x="2343150" y="2268219"/>
              <a:ext cx="557530" cy="228600"/>
            </a:xfrm>
            <a:custGeom>
              <a:avLst/>
              <a:gdLst/>
              <a:ahLst/>
              <a:cxnLst/>
              <a:rect l="l" t="t" r="r" b="b"/>
              <a:pathLst>
                <a:path w="557530" h="228600">
                  <a:moveTo>
                    <a:pt x="278130" y="0"/>
                  </a:moveTo>
                  <a:lnTo>
                    <a:pt x="205052" y="1011"/>
                  </a:lnTo>
                  <a:lnTo>
                    <a:pt x="138853" y="3857"/>
                  </a:lnTo>
                  <a:lnTo>
                    <a:pt x="82391" y="8254"/>
                  </a:lnTo>
                  <a:lnTo>
                    <a:pt x="38523" y="13922"/>
                  </a:lnTo>
                  <a:lnTo>
                    <a:pt x="0" y="27939"/>
                  </a:lnTo>
                  <a:lnTo>
                    <a:pt x="10107" y="35395"/>
                  </a:lnTo>
                  <a:lnTo>
                    <a:pt x="82391" y="48259"/>
                  </a:lnTo>
                  <a:lnTo>
                    <a:pt x="138853" y="52963"/>
                  </a:lnTo>
                  <a:lnTo>
                    <a:pt x="205052" y="56044"/>
                  </a:lnTo>
                  <a:lnTo>
                    <a:pt x="278130" y="57150"/>
                  </a:lnTo>
                  <a:lnTo>
                    <a:pt x="351742" y="56044"/>
                  </a:lnTo>
                  <a:lnTo>
                    <a:pt x="418300" y="52963"/>
                  </a:lnTo>
                  <a:lnTo>
                    <a:pt x="474980" y="48260"/>
                  </a:lnTo>
                  <a:lnTo>
                    <a:pt x="518959" y="42286"/>
                  </a:lnTo>
                  <a:lnTo>
                    <a:pt x="557530" y="27939"/>
                  </a:lnTo>
                  <a:lnTo>
                    <a:pt x="547417" y="20578"/>
                  </a:lnTo>
                  <a:lnTo>
                    <a:pt x="474980" y="8255"/>
                  </a:lnTo>
                  <a:lnTo>
                    <a:pt x="418300" y="3857"/>
                  </a:lnTo>
                  <a:lnTo>
                    <a:pt x="351742" y="1011"/>
                  </a:lnTo>
                  <a:lnTo>
                    <a:pt x="278130" y="0"/>
                  </a:lnTo>
                  <a:close/>
                </a:path>
                <a:path w="557530" h="228600">
                  <a:moveTo>
                    <a:pt x="0" y="0"/>
                  </a:moveTo>
                  <a:lnTo>
                    <a:pt x="0" y="0"/>
                  </a:lnTo>
                </a:path>
                <a:path w="557530" h="228600">
                  <a:moveTo>
                    <a:pt x="557530" y="228600"/>
                  </a:moveTo>
                  <a:lnTo>
                    <a:pt x="557530" y="2286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2" name="object 1402"/>
            <p:cNvSpPr/>
            <p:nvPr/>
          </p:nvSpPr>
          <p:spPr>
            <a:xfrm>
              <a:off x="2235200" y="2496819"/>
              <a:ext cx="213360" cy="2540"/>
            </a:xfrm>
            <a:custGeom>
              <a:avLst/>
              <a:gdLst/>
              <a:ahLst/>
              <a:cxnLst/>
              <a:rect l="l" t="t" r="r" b="b"/>
              <a:pathLst>
                <a:path w="213360" h="2539">
                  <a:moveTo>
                    <a:pt x="106680" y="0"/>
                  </a:moveTo>
                  <a:lnTo>
                    <a:pt x="0" y="2539"/>
                  </a:lnTo>
                  <a:lnTo>
                    <a:pt x="213360" y="2539"/>
                  </a:lnTo>
                  <a:lnTo>
                    <a:pt x="106680" y="0"/>
                  </a:lnTo>
                  <a:close/>
                </a:path>
              </a:pathLst>
            </a:custGeom>
            <a:solidFill>
              <a:srgbClr val="6B4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3" name="object 1403"/>
            <p:cNvSpPr/>
            <p:nvPr/>
          </p:nvSpPr>
          <p:spPr>
            <a:xfrm>
              <a:off x="2181860" y="2499359"/>
              <a:ext cx="320040" cy="3810"/>
            </a:xfrm>
            <a:custGeom>
              <a:avLst/>
              <a:gdLst/>
              <a:ahLst/>
              <a:cxnLst/>
              <a:rect l="l" t="t" r="r" b="b"/>
              <a:pathLst>
                <a:path w="320039" h="3810">
                  <a:moveTo>
                    <a:pt x="266700" y="0"/>
                  </a:moveTo>
                  <a:lnTo>
                    <a:pt x="53340" y="0"/>
                  </a:lnTo>
                  <a:lnTo>
                    <a:pt x="0" y="3810"/>
                  </a:lnTo>
                  <a:lnTo>
                    <a:pt x="320040" y="3810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6F5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4" name="object 1404"/>
            <p:cNvSpPr/>
            <p:nvPr/>
          </p:nvSpPr>
          <p:spPr>
            <a:xfrm>
              <a:off x="2146300" y="2503169"/>
              <a:ext cx="391160" cy="2540"/>
            </a:xfrm>
            <a:custGeom>
              <a:avLst/>
              <a:gdLst/>
              <a:ahLst/>
              <a:cxnLst/>
              <a:rect l="l" t="t" r="r" b="b"/>
              <a:pathLst>
                <a:path w="391160" h="2539">
                  <a:moveTo>
                    <a:pt x="355600" y="0"/>
                  </a:moveTo>
                  <a:lnTo>
                    <a:pt x="35559" y="0"/>
                  </a:lnTo>
                  <a:lnTo>
                    <a:pt x="0" y="2539"/>
                  </a:lnTo>
                  <a:lnTo>
                    <a:pt x="391160" y="2539"/>
                  </a:lnTo>
                  <a:lnTo>
                    <a:pt x="355600" y="0"/>
                  </a:lnTo>
                  <a:close/>
                </a:path>
              </a:pathLst>
            </a:custGeom>
            <a:solidFill>
              <a:srgbClr val="7356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5" name="object 1405"/>
            <p:cNvSpPr/>
            <p:nvPr/>
          </p:nvSpPr>
          <p:spPr>
            <a:xfrm>
              <a:off x="2110739" y="2505709"/>
              <a:ext cx="461009" cy="3810"/>
            </a:xfrm>
            <a:custGeom>
              <a:avLst/>
              <a:gdLst/>
              <a:ahLst/>
              <a:cxnLst/>
              <a:rect l="l" t="t" r="r" b="b"/>
              <a:pathLst>
                <a:path w="461010" h="3810">
                  <a:moveTo>
                    <a:pt x="426720" y="0"/>
                  </a:moveTo>
                  <a:lnTo>
                    <a:pt x="35560" y="0"/>
                  </a:lnTo>
                  <a:lnTo>
                    <a:pt x="0" y="3810"/>
                  </a:lnTo>
                  <a:lnTo>
                    <a:pt x="461010" y="3810"/>
                  </a:lnTo>
                  <a:lnTo>
                    <a:pt x="426720" y="0"/>
                  </a:lnTo>
                  <a:close/>
                </a:path>
              </a:pathLst>
            </a:custGeom>
            <a:solidFill>
              <a:srgbClr val="7859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6" name="object 1406"/>
            <p:cNvSpPr/>
            <p:nvPr/>
          </p:nvSpPr>
          <p:spPr>
            <a:xfrm>
              <a:off x="2091689" y="2509519"/>
              <a:ext cx="500380" cy="3810"/>
            </a:xfrm>
            <a:custGeom>
              <a:avLst/>
              <a:gdLst/>
              <a:ahLst/>
              <a:cxnLst/>
              <a:rect l="l" t="t" r="r" b="b"/>
              <a:pathLst>
                <a:path w="500380" h="3810">
                  <a:moveTo>
                    <a:pt x="480059" y="0"/>
                  </a:moveTo>
                  <a:lnTo>
                    <a:pt x="19049" y="0"/>
                  </a:lnTo>
                  <a:lnTo>
                    <a:pt x="0" y="3809"/>
                  </a:lnTo>
                  <a:lnTo>
                    <a:pt x="500062" y="3809"/>
                  </a:lnTo>
                  <a:lnTo>
                    <a:pt x="480059" y="0"/>
                  </a:lnTo>
                  <a:close/>
                </a:path>
              </a:pathLst>
            </a:custGeom>
            <a:solidFill>
              <a:srgbClr val="7C5D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7" name="object 1407"/>
            <p:cNvSpPr/>
            <p:nvPr/>
          </p:nvSpPr>
          <p:spPr>
            <a:xfrm>
              <a:off x="2075180" y="2513330"/>
              <a:ext cx="532130" cy="3810"/>
            </a:xfrm>
            <a:custGeom>
              <a:avLst/>
              <a:gdLst/>
              <a:ahLst/>
              <a:cxnLst/>
              <a:rect l="l" t="t" r="r" b="b"/>
              <a:pathLst>
                <a:path w="532130" h="3810">
                  <a:moveTo>
                    <a:pt x="516572" y="0"/>
                  </a:moveTo>
                  <a:lnTo>
                    <a:pt x="16510" y="0"/>
                  </a:lnTo>
                  <a:lnTo>
                    <a:pt x="10159" y="1270"/>
                  </a:lnTo>
                  <a:lnTo>
                    <a:pt x="0" y="3810"/>
                  </a:lnTo>
                  <a:lnTo>
                    <a:pt x="532130" y="3810"/>
                  </a:lnTo>
                  <a:lnTo>
                    <a:pt x="523239" y="1270"/>
                  </a:lnTo>
                  <a:lnTo>
                    <a:pt x="516572" y="0"/>
                  </a:lnTo>
                  <a:close/>
                </a:path>
              </a:pathLst>
            </a:custGeom>
            <a:solidFill>
              <a:srgbClr val="8060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8" name="object 1408"/>
            <p:cNvSpPr/>
            <p:nvPr/>
          </p:nvSpPr>
          <p:spPr>
            <a:xfrm>
              <a:off x="2066289" y="2517139"/>
              <a:ext cx="551180" cy="3810"/>
            </a:xfrm>
            <a:custGeom>
              <a:avLst/>
              <a:gdLst/>
              <a:ahLst/>
              <a:cxnLst/>
              <a:rect l="l" t="t" r="r" b="b"/>
              <a:pathLst>
                <a:path w="551180" h="3810">
                  <a:moveTo>
                    <a:pt x="541020" y="0"/>
                  </a:moveTo>
                  <a:lnTo>
                    <a:pt x="8890" y="0"/>
                  </a:lnTo>
                  <a:lnTo>
                    <a:pt x="3810" y="2539"/>
                  </a:lnTo>
                  <a:lnTo>
                    <a:pt x="0" y="3810"/>
                  </a:lnTo>
                  <a:lnTo>
                    <a:pt x="551180" y="3810"/>
                  </a:lnTo>
                  <a:lnTo>
                    <a:pt x="549910" y="2539"/>
                  </a:lnTo>
                  <a:lnTo>
                    <a:pt x="541020" y="0"/>
                  </a:lnTo>
                  <a:close/>
                </a:path>
              </a:pathLst>
            </a:custGeom>
            <a:solidFill>
              <a:srgbClr val="8564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9" name="object 1409"/>
            <p:cNvSpPr/>
            <p:nvPr/>
          </p:nvSpPr>
          <p:spPr>
            <a:xfrm>
              <a:off x="2063750" y="2520949"/>
              <a:ext cx="555625" cy="2540"/>
            </a:xfrm>
            <a:custGeom>
              <a:avLst/>
              <a:gdLst/>
              <a:ahLst/>
              <a:cxnLst/>
              <a:rect l="l" t="t" r="r" b="b"/>
              <a:pathLst>
                <a:path w="555625" h="2539">
                  <a:moveTo>
                    <a:pt x="555625" y="1270"/>
                  </a:moveTo>
                  <a:lnTo>
                    <a:pt x="554342" y="1270"/>
                  </a:lnTo>
                  <a:lnTo>
                    <a:pt x="554342" y="0"/>
                  </a:lnTo>
                  <a:lnTo>
                    <a:pt x="1270" y="0"/>
                  </a:lnTo>
                  <a:lnTo>
                    <a:pt x="1270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555625" y="2540"/>
                  </a:lnTo>
                  <a:lnTo>
                    <a:pt x="555625" y="1270"/>
                  </a:lnTo>
                  <a:close/>
                </a:path>
              </a:pathLst>
            </a:custGeom>
            <a:solidFill>
              <a:srgbClr val="896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0" name="object 1410"/>
            <p:cNvSpPr/>
            <p:nvPr/>
          </p:nvSpPr>
          <p:spPr>
            <a:xfrm>
              <a:off x="2062480" y="25234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1270" y="0"/>
                  </a:lnTo>
                  <a:lnTo>
                    <a:pt x="1270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557530" y="3810"/>
                  </a:lnTo>
                  <a:lnTo>
                    <a:pt x="557530" y="127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8E6B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1" name="object 1411"/>
            <p:cNvSpPr/>
            <p:nvPr/>
          </p:nvSpPr>
          <p:spPr>
            <a:xfrm>
              <a:off x="2062480" y="25273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6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2" name="object 1412"/>
            <p:cNvSpPr/>
            <p:nvPr/>
          </p:nvSpPr>
          <p:spPr>
            <a:xfrm>
              <a:off x="2062480" y="25311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72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3" name="object 1413"/>
            <p:cNvSpPr/>
            <p:nvPr/>
          </p:nvSpPr>
          <p:spPr>
            <a:xfrm>
              <a:off x="2062480" y="25349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6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4" name="object 1414"/>
            <p:cNvSpPr/>
            <p:nvPr/>
          </p:nvSpPr>
          <p:spPr>
            <a:xfrm>
              <a:off x="2062480" y="253873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79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5" name="object 1415"/>
            <p:cNvSpPr/>
            <p:nvPr/>
          </p:nvSpPr>
          <p:spPr>
            <a:xfrm>
              <a:off x="2062480" y="254253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7D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6" name="object 1416"/>
            <p:cNvSpPr/>
            <p:nvPr/>
          </p:nvSpPr>
          <p:spPr>
            <a:xfrm>
              <a:off x="2062480" y="254508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80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7" name="object 1417"/>
            <p:cNvSpPr/>
            <p:nvPr/>
          </p:nvSpPr>
          <p:spPr>
            <a:xfrm>
              <a:off x="2062480" y="25488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8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8" name="object 1418"/>
            <p:cNvSpPr/>
            <p:nvPr/>
          </p:nvSpPr>
          <p:spPr>
            <a:xfrm>
              <a:off x="2062480" y="25527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9" name="object 1419"/>
            <p:cNvSpPr/>
            <p:nvPr/>
          </p:nvSpPr>
          <p:spPr>
            <a:xfrm>
              <a:off x="2062480" y="255650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8B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0" name="object 1420"/>
            <p:cNvSpPr/>
            <p:nvPr/>
          </p:nvSpPr>
          <p:spPr>
            <a:xfrm>
              <a:off x="2062480" y="255905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1" name="object 1421"/>
            <p:cNvSpPr/>
            <p:nvPr/>
          </p:nvSpPr>
          <p:spPr>
            <a:xfrm>
              <a:off x="2062480" y="25628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92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2" name="object 1422"/>
            <p:cNvSpPr/>
            <p:nvPr/>
          </p:nvSpPr>
          <p:spPr>
            <a:xfrm>
              <a:off x="2062480" y="25666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96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3" name="object 1423"/>
            <p:cNvSpPr/>
            <p:nvPr/>
          </p:nvSpPr>
          <p:spPr>
            <a:xfrm>
              <a:off x="2062480" y="2570480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40"/>
                  </a:lnTo>
                  <a:lnTo>
                    <a:pt x="0" y="2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99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4" name="object 1424"/>
            <p:cNvSpPr/>
            <p:nvPr/>
          </p:nvSpPr>
          <p:spPr>
            <a:xfrm>
              <a:off x="2062480" y="25730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9D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5" name="object 1425"/>
            <p:cNvSpPr/>
            <p:nvPr/>
          </p:nvSpPr>
          <p:spPr>
            <a:xfrm>
              <a:off x="2062480" y="257683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0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6" name="object 1426"/>
            <p:cNvSpPr/>
            <p:nvPr/>
          </p:nvSpPr>
          <p:spPr>
            <a:xfrm>
              <a:off x="2062480" y="25806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A4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7" name="object 1427"/>
            <p:cNvSpPr/>
            <p:nvPr/>
          </p:nvSpPr>
          <p:spPr>
            <a:xfrm>
              <a:off x="2062480" y="258445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A7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8" name="object 1428"/>
            <p:cNvSpPr/>
            <p:nvPr/>
          </p:nvSpPr>
          <p:spPr>
            <a:xfrm>
              <a:off x="2062480" y="25882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AB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9" name="object 1429"/>
            <p:cNvSpPr/>
            <p:nvPr/>
          </p:nvSpPr>
          <p:spPr>
            <a:xfrm>
              <a:off x="2062480" y="259206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AE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0" name="object 1430"/>
            <p:cNvSpPr/>
            <p:nvPr/>
          </p:nvSpPr>
          <p:spPr>
            <a:xfrm>
              <a:off x="2062480" y="25946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B2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1" name="object 1431"/>
            <p:cNvSpPr/>
            <p:nvPr/>
          </p:nvSpPr>
          <p:spPr>
            <a:xfrm>
              <a:off x="2062480" y="25984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B6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2" name="object 1432"/>
            <p:cNvSpPr/>
            <p:nvPr/>
          </p:nvSpPr>
          <p:spPr>
            <a:xfrm>
              <a:off x="2062480" y="260223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B9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3" name="object 1433"/>
            <p:cNvSpPr/>
            <p:nvPr/>
          </p:nvSpPr>
          <p:spPr>
            <a:xfrm>
              <a:off x="2062480" y="26060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BD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4" name="object 1434"/>
            <p:cNvSpPr/>
            <p:nvPr/>
          </p:nvSpPr>
          <p:spPr>
            <a:xfrm>
              <a:off x="2062480" y="2609850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C0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5" name="object 1435"/>
            <p:cNvSpPr/>
            <p:nvPr/>
          </p:nvSpPr>
          <p:spPr>
            <a:xfrm>
              <a:off x="2062480" y="26123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C3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6" name="object 1436"/>
            <p:cNvSpPr/>
            <p:nvPr/>
          </p:nvSpPr>
          <p:spPr>
            <a:xfrm>
              <a:off x="2062480" y="26162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BF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7" name="object 1437"/>
            <p:cNvSpPr/>
            <p:nvPr/>
          </p:nvSpPr>
          <p:spPr>
            <a:xfrm>
              <a:off x="2062480" y="26200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BC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8" name="object 1438"/>
            <p:cNvSpPr/>
            <p:nvPr/>
          </p:nvSpPr>
          <p:spPr>
            <a:xfrm>
              <a:off x="2062480" y="262381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B8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9" name="object 1439"/>
            <p:cNvSpPr/>
            <p:nvPr/>
          </p:nvSpPr>
          <p:spPr>
            <a:xfrm>
              <a:off x="2062480" y="26263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B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0" name="object 1440"/>
            <p:cNvSpPr/>
            <p:nvPr/>
          </p:nvSpPr>
          <p:spPr>
            <a:xfrm>
              <a:off x="2062480" y="26301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B1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1" name="object 1441"/>
            <p:cNvSpPr/>
            <p:nvPr/>
          </p:nvSpPr>
          <p:spPr>
            <a:xfrm>
              <a:off x="2062480" y="263398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AE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2" name="object 1442"/>
            <p:cNvSpPr/>
            <p:nvPr/>
          </p:nvSpPr>
          <p:spPr>
            <a:xfrm>
              <a:off x="2062480" y="26377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AA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3" name="object 1443"/>
            <p:cNvSpPr/>
            <p:nvPr/>
          </p:nvSpPr>
          <p:spPr>
            <a:xfrm>
              <a:off x="2062480" y="26416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7A7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4" name="object 1444"/>
            <p:cNvSpPr/>
            <p:nvPr/>
          </p:nvSpPr>
          <p:spPr>
            <a:xfrm>
              <a:off x="2062480" y="264540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A3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5" name="object 1445"/>
            <p:cNvSpPr/>
            <p:nvPr/>
          </p:nvSpPr>
          <p:spPr>
            <a:xfrm>
              <a:off x="2062480" y="264795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9F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6" name="object 1446"/>
            <p:cNvSpPr/>
            <p:nvPr/>
          </p:nvSpPr>
          <p:spPr>
            <a:xfrm>
              <a:off x="2062480" y="26517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9C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7" name="object 1447"/>
            <p:cNvSpPr/>
            <p:nvPr/>
          </p:nvSpPr>
          <p:spPr>
            <a:xfrm>
              <a:off x="2062480" y="26555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99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8" name="object 1448"/>
            <p:cNvSpPr/>
            <p:nvPr/>
          </p:nvSpPr>
          <p:spPr>
            <a:xfrm>
              <a:off x="2062480" y="265938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95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9" name="object 1449"/>
            <p:cNvSpPr/>
            <p:nvPr/>
          </p:nvSpPr>
          <p:spPr>
            <a:xfrm>
              <a:off x="2062480" y="266318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9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0" name="object 1450"/>
            <p:cNvSpPr/>
            <p:nvPr/>
          </p:nvSpPr>
          <p:spPr>
            <a:xfrm>
              <a:off x="2062480" y="266573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1" name="object 1451"/>
            <p:cNvSpPr/>
            <p:nvPr/>
          </p:nvSpPr>
          <p:spPr>
            <a:xfrm>
              <a:off x="2062480" y="26695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8A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2" name="object 1452"/>
            <p:cNvSpPr/>
            <p:nvPr/>
          </p:nvSpPr>
          <p:spPr>
            <a:xfrm>
              <a:off x="2062480" y="267335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3" name="object 1453"/>
            <p:cNvSpPr/>
            <p:nvPr/>
          </p:nvSpPr>
          <p:spPr>
            <a:xfrm>
              <a:off x="2062480" y="267715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8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4" name="object 1454"/>
            <p:cNvSpPr/>
            <p:nvPr/>
          </p:nvSpPr>
          <p:spPr>
            <a:xfrm>
              <a:off x="2062480" y="26797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7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5" name="object 1455"/>
            <p:cNvSpPr/>
            <p:nvPr/>
          </p:nvSpPr>
          <p:spPr>
            <a:xfrm>
              <a:off x="2062480" y="26835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7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6" name="object 1456"/>
            <p:cNvSpPr/>
            <p:nvPr/>
          </p:nvSpPr>
          <p:spPr>
            <a:xfrm>
              <a:off x="2062480" y="26873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7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7" name="object 1457"/>
            <p:cNvSpPr/>
            <p:nvPr/>
          </p:nvSpPr>
          <p:spPr>
            <a:xfrm>
              <a:off x="2062480" y="269113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A75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8" name="object 1458"/>
            <p:cNvSpPr/>
            <p:nvPr/>
          </p:nvSpPr>
          <p:spPr>
            <a:xfrm>
              <a:off x="2062480" y="26949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635" y="2540"/>
                  </a:lnTo>
                  <a:lnTo>
                    <a:pt x="635" y="3810"/>
                  </a:lnTo>
                  <a:lnTo>
                    <a:pt x="557530" y="3810"/>
                  </a:lnTo>
                  <a:lnTo>
                    <a:pt x="557530" y="254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9571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9" name="object 1459"/>
            <p:cNvSpPr/>
            <p:nvPr/>
          </p:nvSpPr>
          <p:spPr>
            <a:xfrm>
              <a:off x="2063750" y="269874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55626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57" y="1270"/>
                  </a:lnTo>
                  <a:lnTo>
                    <a:pt x="1257" y="2540"/>
                  </a:lnTo>
                  <a:lnTo>
                    <a:pt x="554355" y="2540"/>
                  </a:lnTo>
                  <a:lnTo>
                    <a:pt x="554355" y="1270"/>
                  </a:lnTo>
                  <a:lnTo>
                    <a:pt x="556260" y="1270"/>
                  </a:lnTo>
                  <a:lnTo>
                    <a:pt x="556260" y="0"/>
                  </a:lnTo>
                  <a:close/>
                </a:path>
              </a:pathLst>
            </a:custGeom>
            <a:solidFill>
              <a:srgbClr val="916E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0" name="object 1460"/>
            <p:cNvSpPr/>
            <p:nvPr/>
          </p:nvSpPr>
          <p:spPr>
            <a:xfrm>
              <a:off x="2066289" y="2701289"/>
              <a:ext cx="551180" cy="3810"/>
            </a:xfrm>
            <a:custGeom>
              <a:avLst/>
              <a:gdLst/>
              <a:ahLst/>
              <a:cxnLst/>
              <a:rect l="l" t="t" r="r" b="b"/>
              <a:pathLst>
                <a:path w="551180" h="3810">
                  <a:moveTo>
                    <a:pt x="551180" y="0"/>
                  </a:moveTo>
                  <a:lnTo>
                    <a:pt x="0" y="0"/>
                  </a:lnTo>
                  <a:lnTo>
                    <a:pt x="3810" y="1270"/>
                  </a:lnTo>
                  <a:lnTo>
                    <a:pt x="8890" y="3810"/>
                  </a:lnTo>
                  <a:lnTo>
                    <a:pt x="541020" y="3810"/>
                  </a:lnTo>
                  <a:lnTo>
                    <a:pt x="549910" y="1270"/>
                  </a:lnTo>
                  <a:lnTo>
                    <a:pt x="551180" y="0"/>
                  </a:lnTo>
                  <a:close/>
                </a:path>
              </a:pathLst>
            </a:custGeom>
            <a:solidFill>
              <a:srgbClr val="8C6A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1" name="object 1461"/>
            <p:cNvSpPr/>
            <p:nvPr/>
          </p:nvSpPr>
          <p:spPr>
            <a:xfrm>
              <a:off x="2075180" y="2705100"/>
              <a:ext cx="532130" cy="3810"/>
            </a:xfrm>
            <a:custGeom>
              <a:avLst/>
              <a:gdLst/>
              <a:ahLst/>
              <a:cxnLst/>
              <a:rect l="l" t="t" r="r" b="b"/>
              <a:pathLst>
                <a:path w="532130" h="3810">
                  <a:moveTo>
                    <a:pt x="532130" y="0"/>
                  </a:moveTo>
                  <a:lnTo>
                    <a:pt x="0" y="0"/>
                  </a:lnTo>
                  <a:lnTo>
                    <a:pt x="10159" y="3810"/>
                  </a:lnTo>
                  <a:lnTo>
                    <a:pt x="523239" y="3810"/>
                  </a:lnTo>
                  <a:lnTo>
                    <a:pt x="532130" y="0"/>
                  </a:lnTo>
                  <a:close/>
                </a:path>
              </a:pathLst>
            </a:custGeom>
            <a:solidFill>
              <a:srgbClr val="8867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2" name="object 1462"/>
            <p:cNvSpPr/>
            <p:nvPr/>
          </p:nvSpPr>
          <p:spPr>
            <a:xfrm>
              <a:off x="2085339" y="2708909"/>
              <a:ext cx="513080" cy="3810"/>
            </a:xfrm>
            <a:custGeom>
              <a:avLst/>
              <a:gdLst/>
              <a:ahLst/>
              <a:cxnLst/>
              <a:rect l="l" t="t" r="r" b="b"/>
              <a:pathLst>
                <a:path w="513080" h="3810">
                  <a:moveTo>
                    <a:pt x="513080" y="0"/>
                  </a:moveTo>
                  <a:lnTo>
                    <a:pt x="0" y="0"/>
                  </a:lnTo>
                  <a:lnTo>
                    <a:pt x="26125" y="3810"/>
                  </a:lnTo>
                  <a:lnTo>
                    <a:pt x="486954" y="3810"/>
                  </a:lnTo>
                  <a:lnTo>
                    <a:pt x="513080" y="0"/>
                  </a:lnTo>
                  <a:close/>
                </a:path>
              </a:pathLst>
            </a:custGeom>
            <a:solidFill>
              <a:srgbClr val="8463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3" name="object 1463"/>
            <p:cNvSpPr/>
            <p:nvPr/>
          </p:nvSpPr>
          <p:spPr>
            <a:xfrm>
              <a:off x="2111465" y="2712719"/>
              <a:ext cx="461009" cy="2540"/>
            </a:xfrm>
            <a:custGeom>
              <a:avLst/>
              <a:gdLst/>
              <a:ahLst/>
              <a:cxnLst/>
              <a:rect l="l" t="t" r="r" b="b"/>
              <a:pathLst>
                <a:path w="461010" h="2539">
                  <a:moveTo>
                    <a:pt x="460828" y="0"/>
                  </a:moveTo>
                  <a:lnTo>
                    <a:pt x="0" y="0"/>
                  </a:lnTo>
                  <a:lnTo>
                    <a:pt x="17417" y="2539"/>
                  </a:lnTo>
                  <a:lnTo>
                    <a:pt x="443411" y="2539"/>
                  </a:lnTo>
                  <a:lnTo>
                    <a:pt x="460828" y="0"/>
                  </a:lnTo>
                  <a:close/>
                </a:path>
              </a:pathLst>
            </a:custGeom>
            <a:solidFill>
              <a:srgbClr val="7F5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4" name="object 1464"/>
            <p:cNvSpPr/>
            <p:nvPr/>
          </p:nvSpPr>
          <p:spPr>
            <a:xfrm>
              <a:off x="2128882" y="2715259"/>
              <a:ext cx="426084" cy="3810"/>
            </a:xfrm>
            <a:custGeom>
              <a:avLst/>
              <a:gdLst/>
              <a:ahLst/>
              <a:cxnLst/>
              <a:rect l="l" t="t" r="r" b="b"/>
              <a:pathLst>
                <a:path w="426085" h="3810">
                  <a:moveTo>
                    <a:pt x="425994" y="0"/>
                  </a:moveTo>
                  <a:lnTo>
                    <a:pt x="0" y="0"/>
                  </a:lnTo>
                  <a:lnTo>
                    <a:pt x="17417" y="2539"/>
                  </a:lnTo>
                  <a:lnTo>
                    <a:pt x="35197" y="3810"/>
                  </a:lnTo>
                  <a:lnTo>
                    <a:pt x="390797" y="3810"/>
                  </a:lnTo>
                  <a:lnTo>
                    <a:pt x="408577" y="2539"/>
                  </a:lnTo>
                  <a:lnTo>
                    <a:pt x="425994" y="0"/>
                  </a:lnTo>
                  <a:close/>
                </a:path>
              </a:pathLst>
            </a:custGeom>
            <a:solidFill>
              <a:srgbClr val="7B5C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5" name="object 1465"/>
            <p:cNvSpPr/>
            <p:nvPr/>
          </p:nvSpPr>
          <p:spPr>
            <a:xfrm>
              <a:off x="2164079" y="2719069"/>
              <a:ext cx="355600" cy="3810"/>
            </a:xfrm>
            <a:custGeom>
              <a:avLst/>
              <a:gdLst/>
              <a:ahLst/>
              <a:cxnLst/>
              <a:rect l="l" t="t" r="r" b="b"/>
              <a:pathLst>
                <a:path w="355600" h="3810">
                  <a:moveTo>
                    <a:pt x="355599" y="0"/>
                  </a:moveTo>
                  <a:lnTo>
                    <a:pt x="0" y="0"/>
                  </a:lnTo>
                  <a:lnTo>
                    <a:pt x="53339" y="3809"/>
                  </a:lnTo>
                  <a:lnTo>
                    <a:pt x="302260" y="3809"/>
                  </a:lnTo>
                  <a:lnTo>
                    <a:pt x="355599" y="0"/>
                  </a:lnTo>
                  <a:close/>
                </a:path>
              </a:pathLst>
            </a:custGeom>
            <a:solidFill>
              <a:srgbClr val="765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6" name="object 1466"/>
            <p:cNvSpPr/>
            <p:nvPr/>
          </p:nvSpPr>
          <p:spPr>
            <a:xfrm>
              <a:off x="2226297" y="2722879"/>
              <a:ext cx="231775" cy="3810"/>
            </a:xfrm>
            <a:custGeom>
              <a:avLst/>
              <a:gdLst/>
              <a:ahLst/>
              <a:cxnLst/>
              <a:rect l="l" t="t" r="r" b="b"/>
              <a:pathLst>
                <a:path w="231775" h="3810">
                  <a:moveTo>
                    <a:pt x="23115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2242" y="1270"/>
                  </a:lnTo>
                  <a:lnTo>
                    <a:pt x="62242" y="3810"/>
                  </a:lnTo>
                  <a:lnTo>
                    <a:pt x="168910" y="3810"/>
                  </a:lnTo>
                  <a:lnTo>
                    <a:pt x="168910" y="1270"/>
                  </a:lnTo>
                  <a:lnTo>
                    <a:pt x="231152" y="1270"/>
                  </a:lnTo>
                  <a:lnTo>
                    <a:pt x="231152" y="0"/>
                  </a:lnTo>
                  <a:close/>
                </a:path>
              </a:pathLst>
            </a:custGeom>
            <a:solidFill>
              <a:srgbClr val="7255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7" name="object 1467"/>
            <p:cNvSpPr/>
            <p:nvPr/>
          </p:nvSpPr>
          <p:spPr>
            <a:xfrm>
              <a:off x="2063750" y="2496819"/>
              <a:ext cx="557530" cy="228600"/>
            </a:xfrm>
            <a:custGeom>
              <a:avLst/>
              <a:gdLst/>
              <a:ahLst/>
              <a:cxnLst/>
              <a:rect l="l" t="t" r="r" b="b"/>
              <a:pathLst>
                <a:path w="557530" h="228600">
                  <a:moveTo>
                    <a:pt x="278130" y="0"/>
                  </a:moveTo>
                  <a:lnTo>
                    <a:pt x="204611" y="1011"/>
                  </a:lnTo>
                  <a:lnTo>
                    <a:pt x="138288" y="3857"/>
                  </a:lnTo>
                  <a:lnTo>
                    <a:pt x="81914" y="8254"/>
                  </a:lnTo>
                  <a:lnTo>
                    <a:pt x="38241" y="13922"/>
                  </a:lnTo>
                  <a:lnTo>
                    <a:pt x="0" y="27939"/>
                  </a:lnTo>
                  <a:lnTo>
                    <a:pt x="0" y="199389"/>
                  </a:lnTo>
                  <a:lnTo>
                    <a:pt x="38241" y="214300"/>
                  </a:lnTo>
                  <a:lnTo>
                    <a:pt x="81915" y="220186"/>
                  </a:lnTo>
                  <a:lnTo>
                    <a:pt x="138288" y="224695"/>
                  </a:lnTo>
                  <a:lnTo>
                    <a:pt x="204611" y="227582"/>
                  </a:lnTo>
                  <a:lnTo>
                    <a:pt x="278130" y="228600"/>
                  </a:lnTo>
                  <a:lnTo>
                    <a:pt x="351742" y="227582"/>
                  </a:lnTo>
                  <a:lnTo>
                    <a:pt x="418300" y="224695"/>
                  </a:lnTo>
                  <a:lnTo>
                    <a:pt x="474980" y="220186"/>
                  </a:lnTo>
                  <a:lnTo>
                    <a:pt x="518959" y="214300"/>
                  </a:lnTo>
                  <a:lnTo>
                    <a:pt x="557530" y="199389"/>
                  </a:lnTo>
                  <a:lnTo>
                    <a:pt x="557530" y="27939"/>
                  </a:lnTo>
                  <a:lnTo>
                    <a:pt x="518959" y="13922"/>
                  </a:lnTo>
                  <a:lnTo>
                    <a:pt x="474980" y="8255"/>
                  </a:lnTo>
                  <a:lnTo>
                    <a:pt x="418300" y="3857"/>
                  </a:lnTo>
                  <a:lnTo>
                    <a:pt x="351742" y="1011"/>
                  </a:lnTo>
                  <a:lnTo>
                    <a:pt x="278130" y="0"/>
                  </a:lnTo>
                  <a:close/>
                </a:path>
                <a:path w="557530" h="228600">
                  <a:moveTo>
                    <a:pt x="0" y="0"/>
                  </a:moveTo>
                  <a:lnTo>
                    <a:pt x="0" y="0"/>
                  </a:lnTo>
                </a:path>
                <a:path w="557530" h="228600">
                  <a:moveTo>
                    <a:pt x="557530" y="228600"/>
                  </a:moveTo>
                  <a:lnTo>
                    <a:pt x="557530" y="2286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8" name="object 1468"/>
            <p:cNvSpPr/>
            <p:nvPr/>
          </p:nvSpPr>
          <p:spPr>
            <a:xfrm>
              <a:off x="2235200" y="2496819"/>
              <a:ext cx="213360" cy="2540"/>
            </a:xfrm>
            <a:custGeom>
              <a:avLst/>
              <a:gdLst/>
              <a:ahLst/>
              <a:cxnLst/>
              <a:rect l="l" t="t" r="r" b="b"/>
              <a:pathLst>
                <a:path w="213360" h="2539">
                  <a:moveTo>
                    <a:pt x="106680" y="0"/>
                  </a:moveTo>
                  <a:lnTo>
                    <a:pt x="0" y="2539"/>
                  </a:lnTo>
                  <a:lnTo>
                    <a:pt x="213360" y="2539"/>
                  </a:lnTo>
                  <a:lnTo>
                    <a:pt x="106680" y="0"/>
                  </a:lnTo>
                  <a:close/>
                </a:path>
              </a:pathLst>
            </a:custGeom>
            <a:solidFill>
              <a:srgbClr val="A68C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9" name="object 1469"/>
            <p:cNvSpPr/>
            <p:nvPr/>
          </p:nvSpPr>
          <p:spPr>
            <a:xfrm>
              <a:off x="2181860" y="2499359"/>
              <a:ext cx="320040" cy="3810"/>
            </a:xfrm>
            <a:custGeom>
              <a:avLst/>
              <a:gdLst/>
              <a:ahLst/>
              <a:cxnLst/>
              <a:rect l="l" t="t" r="r" b="b"/>
              <a:pathLst>
                <a:path w="320039" h="3810">
                  <a:moveTo>
                    <a:pt x="266700" y="0"/>
                  </a:moveTo>
                  <a:lnTo>
                    <a:pt x="53340" y="0"/>
                  </a:lnTo>
                  <a:lnTo>
                    <a:pt x="0" y="3810"/>
                  </a:lnTo>
                  <a:lnTo>
                    <a:pt x="320040" y="3810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AF94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0" name="object 1470"/>
            <p:cNvSpPr/>
            <p:nvPr/>
          </p:nvSpPr>
          <p:spPr>
            <a:xfrm>
              <a:off x="2146300" y="2503169"/>
              <a:ext cx="391160" cy="2540"/>
            </a:xfrm>
            <a:custGeom>
              <a:avLst/>
              <a:gdLst/>
              <a:ahLst/>
              <a:cxnLst/>
              <a:rect l="l" t="t" r="r" b="b"/>
              <a:pathLst>
                <a:path w="391160" h="2539">
                  <a:moveTo>
                    <a:pt x="355600" y="0"/>
                  </a:moveTo>
                  <a:lnTo>
                    <a:pt x="35559" y="0"/>
                  </a:lnTo>
                  <a:lnTo>
                    <a:pt x="0" y="2539"/>
                  </a:lnTo>
                  <a:lnTo>
                    <a:pt x="391160" y="2539"/>
                  </a:lnTo>
                  <a:lnTo>
                    <a:pt x="355600" y="0"/>
                  </a:lnTo>
                  <a:close/>
                </a:path>
              </a:pathLst>
            </a:custGeom>
            <a:solidFill>
              <a:srgbClr val="B89C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1" name="object 1471"/>
            <p:cNvSpPr/>
            <p:nvPr/>
          </p:nvSpPr>
          <p:spPr>
            <a:xfrm>
              <a:off x="2110739" y="2505709"/>
              <a:ext cx="461009" cy="3810"/>
            </a:xfrm>
            <a:custGeom>
              <a:avLst/>
              <a:gdLst/>
              <a:ahLst/>
              <a:cxnLst/>
              <a:rect l="l" t="t" r="r" b="b"/>
              <a:pathLst>
                <a:path w="461010" h="3810">
                  <a:moveTo>
                    <a:pt x="426720" y="0"/>
                  </a:moveTo>
                  <a:lnTo>
                    <a:pt x="35560" y="0"/>
                  </a:lnTo>
                  <a:lnTo>
                    <a:pt x="0" y="3810"/>
                  </a:lnTo>
                  <a:lnTo>
                    <a:pt x="461010" y="3810"/>
                  </a:lnTo>
                  <a:lnTo>
                    <a:pt x="426720" y="0"/>
                  </a:lnTo>
                  <a:close/>
                </a:path>
              </a:pathLst>
            </a:custGeom>
            <a:solidFill>
              <a:srgbClr val="C1A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2" name="object 1472"/>
            <p:cNvSpPr/>
            <p:nvPr/>
          </p:nvSpPr>
          <p:spPr>
            <a:xfrm>
              <a:off x="2091689" y="2509519"/>
              <a:ext cx="500380" cy="3810"/>
            </a:xfrm>
            <a:custGeom>
              <a:avLst/>
              <a:gdLst/>
              <a:ahLst/>
              <a:cxnLst/>
              <a:rect l="l" t="t" r="r" b="b"/>
              <a:pathLst>
                <a:path w="500380" h="3810">
                  <a:moveTo>
                    <a:pt x="480059" y="0"/>
                  </a:moveTo>
                  <a:lnTo>
                    <a:pt x="19049" y="0"/>
                  </a:lnTo>
                  <a:lnTo>
                    <a:pt x="0" y="3809"/>
                  </a:lnTo>
                  <a:lnTo>
                    <a:pt x="500062" y="3809"/>
                  </a:lnTo>
                  <a:lnTo>
                    <a:pt x="480059" y="0"/>
                  </a:lnTo>
                  <a:close/>
                </a:path>
              </a:pathLst>
            </a:custGeom>
            <a:solidFill>
              <a:srgbClr val="CCAD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3" name="object 1473"/>
            <p:cNvSpPr/>
            <p:nvPr/>
          </p:nvSpPr>
          <p:spPr>
            <a:xfrm>
              <a:off x="2080260" y="2513330"/>
              <a:ext cx="522605" cy="2540"/>
            </a:xfrm>
            <a:custGeom>
              <a:avLst/>
              <a:gdLst/>
              <a:ahLst/>
              <a:cxnLst/>
              <a:rect l="l" t="t" r="r" b="b"/>
              <a:pathLst>
                <a:path w="522605" h="2539">
                  <a:moveTo>
                    <a:pt x="511492" y="0"/>
                  </a:moveTo>
                  <a:lnTo>
                    <a:pt x="11430" y="0"/>
                  </a:lnTo>
                  <a:lnTo>
                    <a:pt x="5080" y="1270"/>
                  </a:lnTo>
                  <a:lnTo>
                    <a:pt x="0" y="2540"/>
                  </a:lnTo>
                  <a:lnTo>
                    <a:pt x="522605" y="2540"/>
                  </a:lnTo>
                  <a:lnTo>
                    <a:pt x="518160" y="1270"/>
                  </a:lnTo>
                  <a:lnTo>
                    <a:pt x="511492" y="0"/>
                  </a:lnTo>
                  <a:close/>
                </a:path>
              </a:pathLst>
            </a:custGeom>
            <a:solidFill>
              <a:srgbClr val="D4B6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4" name="object 1474"/>
            <p:cNvSpPr/>
            <p:nvPr/>
          </p:nvSpPr>
          <p:spPr>
            <a:xfrm>
              <a:off x="2072640" y="2515869"/>
              <a:ext cx="539115" cy="3810"/>
            </a:xfrm>
            <a:custGeom>
              <a:avLst/>
              <a:gdLst/>
              <a:ahLst/>
              <a:cxnLst/>
              <a:rect l="l" t="t" r="r" b="b"/>
              <a:pathLst>
                <a:path w="539114" h="3810">
                  <a:moveTo>
                    <a:pt x="539102" y="1270"/>
                  </a:moveTo>
                  <a:lnTo>
                    <a:pt x="532434" y="1270"/>
                  </a:lnTo>
                  <a:lnTo>
                    <a:pt x="532434" y="0"/>
                  </a:lnTo>
                  <a:lnTo>
                    <a:pt x="5080" y="0"/>
                  </a:lnTo>
                  <a:lnTo>
                    <a:pt x="5080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539102" y="3810"/>
                  </a:lnTo>
                  <a:lnTo>
                    <a:pt x="539102" y="1270"/>
                  </a:lnTo>
                  <a:close/>
                </a:path>
              </a:pathLst>
            </a:custGeom>
            <a:solidFill>
              <a:srgbClr val="DDBE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5" name="object 1475"/>
            <p:cNvSpPr/>
            <p:nvPr/>
          </p:nvSpPr>
          <p:spPr>
            <a:xfrm>
              <a:off x="2063750" y="251968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552450" y="0"/>
                  </a:moveTo>
                  <a:lnTo>
                    <a:pt x="6350" y="0"/>
                  </a:lnTo>
                  <a:lnTo>
                    <a:pt x="253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556260" y="3810"/>
                  </a:lnTo>
                  <a:lnTo>
                    <a:pt x="552450" y="0"/>
                  </a:lnTo>
                  <a:close/>
                </a:path>
              </a:pathLst>
            </a:custGeom>
            <a:solidFill>
              <a:srgbClr val="E6C6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6" name="object 1476"/>
            <p:cNvSpPr/>
            <p:nvPr/>
          </p:nvSpPr>
          <p:spPr>
            <a:xfrm>
              <a:off x="2062480" y="25234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1270" y="0"/>
                  </a:lnTo>
                  <a:lnTo>
                    <a:pt x="1270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635" y="2540"/>
                  </a:lnTo>
                  <a:lnTo>
                    <a:pt x="635" y="3810"/>
                  </a:lnTo>
                  <a:lnTo>
                    <a:pt x="557530" y="3810"/>
                  </a:lnTo>
                  <a:lnTo>
                    <a:pt x="557530" y="2540"/>
                  </a:lnTo>
                  <a:lnTo>
                    <a:pt x="557530" y="127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F0CF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7" name="object 1477"/>
            <p:cNvSpPr/>
            <p:nvPr/>
          </p:nvSpPr>
          <p:spPr>
            <a:xfrm>
              <a:off x="2063750" y="2527300"/>
              <a:ext cx="554990" cy="2540"/>
            </a:xfrm>
            <a:custGeom>
              <a:avLst/>
              <a:gdLst/>
              <a:ahLst/>
              <a:cxnLst/>
              <a:rect l="l" t="t" r="r" b="b"/>
              <a:pathLst>
                <a:path w="554989" h="2539">
                  <a:moveTo>
                    <a:pt x="554989" y="0"/>
                  </a:moveTo>
                  <a:lnTo>
                    <a:pt x="0" y="0"/>
                  </a:lnTo>
                  <a:lnTo>
                    <a:pt x="2539" y="2539"/>
                  </a:lnTo>
                  <a:lnTo>
                    <a:pt x="553719" y="2539"/>
                  </a:lnTo>
                  <a:lnTo>
                    <a:pt x="554989" y="0"/>
                  </a:lnTo>
                  <a:close/>
                </a:path>
              </a:pathLst>
            </a:custGeom>
            <a:solidFill>
              <a:srgbClr val="F5D4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8" name="object 1478"/>
            <p:cNvSpPr/>
            <p:nvPr/>
          </p:nvSpPr>
          <p:spPr>
            <a:xfrm>
              <a:off x="2066289" y="2529839"/>
              <a:ext cx="551180" cy="3810"/>
            </a:xfrm>
            <a:custGeom>
              <a:avLst/>
              <a:gdLst/>
              <a:ahLst/>
              <a:cxnLst/>
              <a:rect l="l" t="t" r="r" b="b"/>
              <a:pathLst>
                <a:path w="551180" h="3810">
                  <a:moveTo>
                    <a:pt x="551180" y="0"/>
                  </a:moveTo>
                  <a:lnTo>
                    <a:pt x="0" y="0"/>
                  </a:lnTo>
                  <a:lnTo>
                    <a:pt x="3810" y="1270"/>
                  </a:lnTo>
                  <a:lnTo>
                    <a:pt x="8890" y="3810"/>
                  </a:lnTo>
                  <a:lnTo>
                    <a:pt x="541020" y="3810"/>
                  </a:lnTo>
                  <a:lnTo>
                    <a:pt x="549910" y="1270"/>
                  </a:lnTo>
                  <a:lnTo>
                    <a:pt x="551180" y="0"/>
                  </a:lnTo>
                  <a:close/>
                </a:path>
              </a:pathLst>
            </a:custGeom>
            <a:solidFill>
              <a:srgbClr val="ECCC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9" name="object 1479"/>
            <p:cNvSpPr/>
            <p:nvPr/>
          </p:nvSpPr>
          <p:spPr>
            <a:xfrm>
              <a:off x="2075180" y="2533650"/>
              <a:ext cx="532130" cy="3810"/>
            </a:xfrm>
            <a:custGeom>
              <a:avLst/>
              <a:gdLst/>
              <a:ahLst/>
              <a:cxnLst/>
              <a:rect l="l" t="t" r="r" b="b"/>
              <a:pathLst>
                <a:path w="532130" h="3810">
                  <a:moveTo>
                    <a:pt x="532130" y="0"/>
                  </a:moveTo>
                  <a:lnTo>
                    <a:pt x="0" y="0"/>
                  </a:lnTo>
                  <a:lnTo>
                    <a:pt x="10159" y="3810"/>
                  </a:lnTo>
                  <a:lnTo>
                    <a:pt x="523239" y="3810"/>
                  </a:lnTo>
                  <a:lnTo>
                    <a:pt x="532130" y="0"/>
                  </a:lnTo>
                  <a:close/>
                </a:path>
              </a:pathLst>
            </a:custGeom>
            <a:solidFill>
              <a:srgbClr val="E3C3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0" name="object 1480"/>
            <p:cNvSpPr/>
            <p:nvPr/>
          </p:nvSpPr>
          <p:spPr>
            <a:xfrm>
              <a:off x="2085339" y="2537459"/>
              <a:ext cx="513080" cy="3810"/>
            </a:xfrm>
            <a:custGeom>
              <a:avLst/>
              <a:gdLst/>
              <a:ahLst/>
              <a:cxnLst/>
              <a:rect l="l" t="t" r="r" b="b"/>
              <a:pathLst>
                <a:path w="513080" h="3810">
                  <a:moveTo>
                    <a:pt x="513080" y="0"/>
                  </a:moveTo>
                  <a:lnTo>
                    <a:pt x="0" y="0"/>
                  </a:lnTo>
                  <a:lnTo>
                    <a:pt x="25400" y="2539"/>
                  </a:lnTo>
                  <a:lnTo>
                    <a:pt x="32512" y="3810"/>
                  </a:lnTo>
                  <a:lnTo>
                    <a:pt x="479551" y="3810"/>
                  </a:lnTo>
                  <a:lnTo>
                    <a:pt x="486410" y="2539"/>
                  </a:lnTo>
                  <a:lnTo>
                    <a:pt x="513080" y="0"/>
                  </a:lnTo>
                  <a:close/>
                </a:path>
              </a:pathLst>
            </a:custGeom>
            <a:solidFill>
              <a:srgbClr val="D9BB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1" name="object 1481"/>
            <p:cNvSpPr/>
            <p:nvPr/>
          </p:nvSpPr>
          <p:spPr>
            <a:xfrm>
              <a:off x="2117851" y="2541269"/>
              <a:ext cx="447040" cy="3810"/>
            </a:xfrm>
            <a:custGeom>
              <a:avLst/>
              <a:gdLst/>
              <a:ahLst/>
              <a:cxnLst/>
              <a:rect l="l" t="t" r="r" b="b"/>
              <a:pathLst>
                <a:path w="447039" h="3810">
                  <a:moveTo>
                    <a:pt x="447039" y="0"/>
                  </a:moveTo>
                  <a:lnTo>
                    <a:pt x="0" y="0"/>
                  </a:lnTo>
                  <a:lnTo>
                    <a:pt x="21335" y="3809"/>
                  </a:lnTo>
                  <a:lnTo>
                    <a:pt x="426466" y="3809"/>
                  </a:lnTo>
                  <a:lnTo>
                    <a:pt x="447039" y="0"/>
                  </a:lnTo>
                  <a:close/>
                </a:path>
              </a:pathLst>
            </a:custGeom>
            <a:solidFill>
              <a:srgbClr val="D0B2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2" name="object 1482"/>
            <p:cNvSpPr/>
            <p:nvPr/>
          </p:nvSpPr>
          <p:spPr>
            <a:xfrm>
              <a:off x="2139188" y="2545080"/>
              <a:ext cx="405130" cy="2540"/>
            </a:xfrm>
            <a:custGeom>
              <a:avLst/>
              <a:gdLst/>
              <a:ahLst/>
              <a:cxnLst/>
              <a:rect l="l" t="t" r="r" b="b"/>
              <a:pathLst>
                <a:path w="405130" h="2539">
                  <a:moveTo>
                    <a:pt x="405130" y="0"/>
                  </a:moveTo>
                  <a:lnTo>
                    <a:pt x="0" y="0"/>
                  </a:lnTo>
                  <a:lnTo>
                    <a:pt x="7112" y="1270"/>
                  </a:lnTo>
                  <a:lnTo>
                    <a:pt x="24892" y="2540"/>
                  </a:lnTo>
                  <a:lnTo>
                    <a:pt x="380491" y="2540"/>
                  </a:lnTo>
                  <a:lnTo>
                    <a:pt x="398272" y="1270"/>
                  </a:lnTo>
                  <a:lnTo>
                    <a:pt x="405130" y="0"/>
                  </a:lnTo>
                  <a:close/>
                </a:path>
              </a:pathLst>
            </a:custGeom>
            <a:solidFill>
              <a:srgbClr val="C7AA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3" name="object 1483"/>
            <p:cNvSpPr/>
            <p:nvPr/>
          </p:nvSpPr>
          <p:spPr>
            <a:xfrm>
              <a:off x="2164079" y="2547619"/>
              <a:ext cx="355600" cy="3810"/>
            </a:xfrm>
            <a:custGeom>
              <a:avLst/>
              <a:gdLst/>
              <a:ahLst/>
              <a:cxnLst/>
              <a:rect l="l" t="t" r="r" b="b"/>
              <a:pathLst>
                <a:path w="355600" h="3810">
                  <a:moveTo>
                    <a:pt x="355599" y="0"/>
                  </a:moveTo>
                  <a:lnTo>
                    <a:pt x="0" y="0"/>
                  </a:lnTo>
                  <a:lnTo>
                    <a:pt x="53339" y="3809"/>
                  </a:lnTo>
                  <a:lnTo>
                    <a:pt x="302260" y="3809"/>
                  </a:lnTo>
                  <a:lnTo>
                    <a:pt x="355599" y="0"/>
                  </a:lnTo>
                  <a:close/>
                </a:path>
              </a:pathLst>
            </a:custGeom>
            <a:solidFill>
              <a:srgbClr val="BEA2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4" name="object 1484"/>
            <p:cNvSpPr/>
            <p:nvPr/>
          </p:nvSpPr>
          <p:spPr>
            <a:xfrm>
              <a:off x="2217420" y="2551430"/>
              <a:ext cx="248920" cy="1270"/>
            </a:xfrm>
            <a:custGeom>
              <a:avLst/>
              <a:gdLst/>
              <a:ahLst/>
              <a:cxnLst/>
              <a:rect l="l" t="t" r="r" b="b"/>
              <a:pathLst>
                <a:path w="248919" h="1269">
                  <a:moveTo>
                    <a:pt x="248920" y="0"/>
                  </a:moveTo>
                  <a:lnTo>
                    <a:pt x="0" y="0"/>
                  </a:lnTo>
                  <a:lnTo>
                    <a:pt x="17780" y="1270"/>
                  </a:lnTo>
                  <a:lnTo>
                    <a:pt x="231140" y="1270"/>
                  </a:lnTo>
                  <a:lnTo>
                    <a:pt x="248920" y="0"/>
                  </a:lnTo>
                  <a:close/>
                </a:path>
              </a:pathLst>
            </a:custGeom>
            <a:solidFill>
              <a:srgbClr val="B499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5" name="object 1485"/>
            <p:cNvSpPr/>
            <p:nvPr/>
          </p:nvSpPr>
          <p:spPr>
            <a:xfrm>
              <a:off x="2063750" y="2496819"/>
              <a:ext cx="557530" cy="228600"/>
            </a:xfrm>
            <a:custGeom>
              <a:avLst/>
              <a:gdLst/>
              <a:ahLst/>
              <a:cxnLst/>
              <a:rect l="l" t="t" r="r" b="b"/>
              <a:pathLst>
                <a:path w="557530" h="228600">
                  <a:moveTo>
                    <a:pt x="278130" y="0"/>
                  </a:moveTo>
                  <a:lnTo>
                    <a:pt x="204611" y="1011"/>
                  </a:lnTo>
                  <a:lnTo>
                    <a:pt x="138288" y="3857"/>
                  </a:lnTo>
                  <a:lnTo>
                    <a:pt x="81914" y="8254"/>
                  </a:lnTo>
                  <a:lnTo>
                    <a:pt x="38241" y="13922"/>
                  </a:lnTo>
                  <a:lnTo>
                    <a:pt x="0" y="27939"/>
                  </a:lnTo>
                  <a:lnTo>
                    <a:pt x="10018" y="35395"/>
                  </a:lnTo>
                  <a:lnTo>
                    <a:pt x="81915" y="48259"/>
                  </a:lnTo>
                  <a:lnTo>
                    <a:pt x="138288" y="52963"/>
                  </a:lnTo>
                  <a:lnTo>
                    <a:pt x="204611" y="56044"/>
                  </a:lnTo>
                  <a:lnTo>
                    <a:pt x="278130" y="57150"/>
                  </a:lnTo>
                  <a:lnTo>
                    <a:pt x="351742" y="56044"/>
                  </a:lnTo>
                  <a:lnTo>
                    <a:pt x="418300" y="52963"/>
                  </a:lnTo>
                  <a:lnTo>
                    <a:pt x="474980" y="48260"/>
                  </a:lnTo>
                  <a:lnTo>
                    <a:pt x="518959" y="42286"/>
                  </a:lnTo>
                  <a:lnTo>
                    <a:pt x="557530" y="27939"/>
                  </a:lnTo>
                  <a:lnTo>
                    <a:pt x="547417" y="20578"/>
                  </a:lnTo>
                  <a:lnTo>
                    <a:pt x="474980" y="8255"/>
                  </a:lnTo>
                  <a:lnTo>
                    <a:pt x="418300" y="3857"/>
                  </a:lnTo>
                  <a:lnTo>
                    <a:pt x="351742" y="1011"/>
                  </a:lnTo>
                  <a:lnTo>
                    <a:pt x="278130" y="0"/>
                  </a:lnTo>
                  <a:close/>
                </a:path>
                <a:path w="557530" h="228600">
                  <a:moveTo>
                    <a:pt x="0" y="0"/>
                  </a:moveTo>
                  <a:lnTo>
                    <a:pt x="0" y="0"/>
                  </a:lnTo>
                </a:path>
                <a:path w="557530" h="228600">
                  <a:moveTo>
                    <a:pt x="557530" y="228600"/>
                  </a:moveTo>
                  <a:lnTo>
                    <a:pt x="557530" y="2286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6" name="object 1486"/>
            <p:cNvSpPr/>
            <p:nvPr/>
          </p:nvSpPr>
          <p:spPr>
            <a:xfrm>
              <a:off x="2273300" y="1955800"/>
              <a:ext cx="215900" cy="2540"/>
            </a:xfrm>
            <a:custGeom>
              <a:avLst/>
              <a:gdLst/>
              <a:ahLst/>
              <a:cxnLst/>
              <a:rect l="l" t="t" r="r" b="b"/>
              <a:pathLst>
                <a:path w="215900" h="2539">
                  <a:moveTo>
                    <a:pt x="106680" y="0"/>
                  </a:moveTo>
                  <a:lnTo>
                    <a:pt x="0" y="2539"/>
                  </a:lnTo>
                  <a:lnTo>
                    <a:pt x="215900" y="2539"/>
                  </a:lnTo>
                  <a:lnTo>
                    <a:pt x="106680" y="0"/>
                  </a:lnTo>
                  <a:close/>
                </a:path>
              </a:pathLst>
            </a:custGeom>
            <a:solidFill>
              <a:srgbClr val="6B4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7" name="object 1487"/>
            <p:cNvSpPr/>
            <p:nvPr/>
          </p:nvSpPr>
          <p:spPr>
            <a:xfrm>
              <a:off x="2219960" y="1958339"/>
              <a:ext cx="322580" cy="3810"/>
            </a:xfrm>
            <a:custGeom>
              <a:avLst/>
              <a:gdLst/>
              <a:ahLst/>
              <a:cxnLst/>
              <a:rect l="l" t="t" r="r" b="b"/>
              <a:pathLst>
                <a:path w="322580" h="3810">
                  <a:moveTo>
                    <a:pt x="269240" y="0"/>
                  </a:moveTo>
                  <a:lnTo>
                    <a:pt x="53340" y="0"/>
                  </a:lnTo>
                  <a:lnTo>
                    <a:pt x="0" y="3810"/>
                  </a:lnTo>
                  <a:lnTo>
                    <a:pt x="322580" y="3810"/>
                  </a:lnTo>
                  <a:lnTo>
                    <a:pt x="269240" y="0"/>
                  </a:lnTo>
                  <a:close/>
                </a:path>
              </a:pathLst>
            </a:custGeom>
            <a:solidFill>
              <a:srgbClr val="6F5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8" name="object 1488"/>
            <p:cNvSpPr/>
            <p:nvPr/>
          </p:nvSpPr>
          <p:spPr>
            <a:xfrm>
              <a:off x="2184400" y="1962150"/>
              <a:ext cx="393700" cy="2540"/>
            </a:xfrm>
            <a:custGeom>
              <a:avLst/>
              <a:gdLst/>
              <a:ahLst/>
              <a:cxnLst/>
              <a:rect l="l" t="t" r="r" b="b"/>
              <a:pathLst>
                <a:path w="393700" h="2539">
                  <a:moveTo>
                    <a:pt x="358140" y="0"/>
                  </a:moveTo>
                  <a:lnTo>
                    <a:pt x="35559" y="0"/>
                  </a:lnTo>
                  <a:lnTo>
                    <a:pt x="0" y="2539"/>
                  </a:lnTo>
                  <a:lnTo>
                    <a:pt x="393700" y="2539"/>
                  </a:lnTo>
                  <a:lnTo>
                    <a:pt x="358140" y="0"/>
                  </a:lnTo>
                  <a:close/>
                </a:path>
              </a:pathLst>
            </a:custGeom>
            <a:solidFill>
              <a:srgbClr val="7356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9" name="object 1489"/>
            <p:cNvSpPr/>
            <p:nvPr/>
          </p:nvSpPr>
          <p:spPr>
            <a:xfrm>
              <a:off x="2148839" y="1964689"/>
              <a:ext cx="461009" cy="3810"/>
            </a:xfrm>
            <a:custGeom>
              <a:avLst/>
              <a:gdLst/>
              <a:ahLst/>
              <a:cxnLst/>
              <a:rect l="l" t="t" r="r" b="b"/>
              <a:pathLst>
                <a:path w="461010" h="3810">
                  <a:moveTo>
                    <a:pt x="429260" y="0"/>
                  </a:moveTo>
                  <a:lnTo>
                    <a:pt x="35560" y="0"/>
                  </a:lnTo>
                  <a:lnTo>
                    <a:pt x="0" y="3810"/>
                  </a:lnTo>
                  <a:lnTo>
                    <a:pt x="461010" y="3810"/>
                  </a:lnTo>
                  <a:lnTo>
                    <a:pt x="429260" y="0"/>
                  </a:lnTo>
                  <a:close/>
                </a:path>
              </a:pathLst>
            </a:custGeom>
            <a:solidFill>
              <a:srgbClr val="7859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0" name="object 1490"/>
            <p:cNvSpPr/>
            <p:nvPr/>
          </p:nvSpPr>
          <p:spPr>
            <a:xfrm>
              <a:off x="2129789" y="1968500"/>
              <a:ext cx="500380" cy="3810"/>
            </a:xfrm>
            <a:custGeom>
              <a:avLst/>
              <a:gdLst/>
              <a:ahLst/>
              <a:cxnLst/>
              <a:rect l="l" t="t" r="r" b="b"/>
              <a:pathLst>
                <a:path w="500380" h="3810">
                  <a:moveTo>
                    <a:pt x="480060" y="0"/>
                  </a:moveTo>
                  <a:lnTo>
                    <a:pt x="19050" y="0"/>
                  </a:lnTo>
                  <a:lnTo>
                    <a:pt x="0" y="3810"/>
                  </a:lnTo>
                  <a:lnTo>
                    <a:pt x="500062" y="3810"/>
                  </a:lnTo>
                  <a:lnTo>
                    <a:pt x="480060" y="0"/>
                  </a:lnTo>
                  <a:close/>
                </a:path>
              </a:pathLst>
            </a:custGeom>
            <a:solidFill>
              <a:srgbClr val="7C5D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1" name="object 1491"/>
            <p:cNvSpPr/>
            <p:nvPr/>
          </p:nvSpPr>
          <p:spPr>
            <a:xfrm>
              <a:off x="2118360" y="1972309"/>
              <a:ext cx="523240" cy="3810"/>
            </a:xfrm>
            <a:custGeom>
              <a:avLst/>
              <a:gdLst/>
              <a:ahLst/>
              <a:cxnLst/>
              <a:rect l="l" t="t" r="r" b="b"/>
              <a:pathLst>
                <a:path w="523239" h="3810">
                  <a:moveTo>
                    <a:pt x="523240" y="1270"/>
                  </a:moveTo>
                  <a:lnTo>
                    <a:pt x="514819" y="1270"/>
                  </a:lnTo>
                  <a:lnTo>
                    <a:pt x="514819" y="0"/>
                  </a:lnTo>
                  <a:lnTo>
                    <a:pt x="8255" y="0"/>
                  </a:lnTo>
                  <a:lnTo>
                    <a:pt x="8255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523240" y="3810"/>
                  </a:lnTo>
                  <a:lnTo>
                    <a:pt x="523240" y="1270"/>
                  </a:lnTo>
                  <a:close/>
                </a:path>
              </a:pathLst>
            </a:custGeom>
            <a:solidFill>
              <a:srgbClr val="8060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2" name="object 1492"/>
            <p:cNvSpPr/>
            <p:nvPr/>
          </p:nvSpPr>
          <p:spPr>
            <a:xfrm>
              <a:off x="2104389" y="1976119"/>
              <a:ext cx="551180" cy="3810"/>
            </a:xfrm>
            <a:custGeom>
              <a:avLst/>
              <a:gdLst/>
              <a:ahLst/>
              <a:cxnLst/>
              <a:rect l="l" t="t" r="r" b="b"/>
              <a:pathLst>
                <a:path w="551180" h="3810">
                  <a:moveTo>
                    <a:pt x="542290" y="0"/>
                  </a:moveTo>
                  <a:lnTo>
                    <a:pt x="8890" y="0"/>
                  </a:lnTo>
                  <a:lnTo>
                    <a:pt x="3810" y="2539"/>
                  </a:lnTo>
                  <a:lnTo>
                    <a:pt x="0" y="3809"/>
                  </a:lnTo>
                  <a:lnTo>
                    <a:pt x="551179" y="3809"/>
                  </a:lnTo>
                  <a:lnTo>
                    <a:pt x="549910" y="2539"/>
                  </a:lnTo>
                  <a:lnTo>
                    <a:pt x="542290" y="0"/>
                  </a:lnTo>
                  <a:close/>
                </a:path>
              </a:pathLst>
            </a:custGeom>
            <a:solidFill>
              <a:srgbClr val="8564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3" name="object 1493"/>
            <p:cNvSpPr/>
            <p:nvPr/>
          </p:nvSpPr>
          <p:spPr>
            <a:xfrm>
              <a:off x="2101850" y="197992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553719" y="0"/>
                  </a:moveTo>
                  <a:lnTo>
                    <a:pt x="253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556260" y="2540"/>
                  </a:lnTo>
                  <a:lnTo>
                    <a:pt x="556260" y="1270"/>
                  </a:lnTo>
                  <a:lnTo>
                    <a:pt x="554989" y="1270"/>
                  </a:lnTo>
                  <a:lnTo>
                    <a:pt x="553719" y="0"/>
                  </a:lnTo>
                  <a:close/>
                </a:path>
              </a:pathLst>
            </a:custGeom>
            <a:solidFill>
              <a:srgbClr val="896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4" name="object 1494"/>
            <p:cNvSpPr/>
            <p:nvPr/>
          </p:nvSpPr>
          <p:spPr>
            <a:xfrm>
              <a:off x="2100580" y="19824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1270" y="0"/>
                  </a:lnTo>
                  <a:lnTo>
                    <a:pt x="1270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557530" y="3810"/>
                  </a:lnTo>
                  <a:lnTo>
                    <a:pt x="557530" y="127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8E6B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5" name="object 1495"/>
            <p:cNvSpPr/>
            <p:nvPr/>
          </p:nvSpPr>
          <p:spPr>
            <a:xfrm>
              <a:off x="2100580" y="198627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6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6" name="object 1496"/>
            <p:cNvSpPr/>
            <p:nvPr/>
          </p:nvSpPr>
          <p:spPr>
            <a:xfrm>
              <a:off x="2100580" y="19900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72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7" name="object 1497"/>
            <p:cNvSpPr/>
            <p:nvPr/>
          </p:nvSpPr>
          <p:spPr>
            <a:xfrm>
              <a:off x="2100580" y="19939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6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8" name="object 1498"/>
            <p:cNvSpPr/>
            <p:nvPr/>
          </p:nvSpPr>
          <p:spPr>
            <a:xfrm>
              <a:off x="2100580" y="199770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79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9" name="object 1499"/>
            <p:cNvSpPr/>
            <p:nvPr/>
          </p:nvSpPr>
          <p:spPr>
            <a:xfrm>
              <a:off x="2100580" y="200025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7D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0" name="object 1500"/>
            <p:cNvSpPr/>
            <p:nvPr/>
          </p:nvSpPr>
          <p:spPr>
            <a:xfrm>
              <a:off x="2100580" y="20040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80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1" name="object 1501"/>
            <p:cNvSpPr/>
            <p:nvPr/>
          </p:nvSpPr>
          <p:spPr>
            <a:xfrm>
              <a:off x="2100580" y="20078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8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2" name="object 1502"/>
            <p:cNvSpPr/>
            <p:nvPr/>
          </p:nvSpPr>
          <p:spPr>
            <a:xfrm>
              <a:off x="2100580" y="201167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3" name="object 1503"/>
            <p:cNvSpPr/>
            <p:nvPr/>
          </p:nvSpPr>
          <p:spPr>
            <a:xfrm>
              <a:off x="2100580" y="201548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8B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4" name="object 1504"/>
            <p:cNvSpPr/>
            <p:nvPr/>
          </p:nvSpPr>
          <p:spPr>
            <a:xfrm>
              <a:off x="2100580" y="201802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5" name="object 1505"/>
            <p:cNvSpPr/>
            <p:nvPr/>
          </p:nvSpPr>
          <p:spPr>
            <a:xfrm>
              <a:off x="2100580" y="20218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92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6" name="object 1506"/>
            <p:cNvSpPr/>
            <p:nvPr/>
          </p:nvSpPr>
          <p:spPr>
            <a:xfrm>
              <a:off x="2100580" y="202565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96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7" name="object 1507"/>
            <p:cNvSpPr/>
            <p:nvPr/>
          </p:nvSpPr>
          <p:spPr>
            <a:xfrm>
              <a:off x="2100580" y="202945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99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8" name="object 1508"/>
            <p:cNvSpPr/>
            <p:nvPr/>
          </p:nvSpPr>
          <p:spPr>
            <a:xfrm>
              <a:off x="2100580" y="20320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9D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9" name="object 1509"/>
            <p:cNvSpPr/>
            <p:nvPr/>
          </p:nvSpPr>
          <p:spPr>
            <a:xfrm>
              <a:off x="2100580" y="20358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0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0" name="object 1510"/>
            <p:cNvSpPr/>
            <p:nvPr/>
          </p:nvSpPr>
          <p:spPr>
            <a:xfrm>
              <a:off x="2100580" y="20396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A4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1" name="object 1511"/>
            <p:cNvSpPr/>
            <p:nvPr/>
          </p:nvSpPr>
          <p:spPr>
            <a:xfrm>
              <a:off x="2100580" y="204342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A7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2" name="object 1512"/>
            <p:cNvSpPr/>
            <p:nvPr/>
          </p:nvSpPr>
          <p:spPr>
            <a:xfrm>
              <a:off x="2100580" y="20472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AB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3" name="object 1513"/>
            <p:cNvSpPr/>
            <p:nvPr/>
          </p:nvSpPr>
          <p:spPr>
            <a:xfrm>
              <a:off x="2100580" y="2051050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AE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4" name="object 1514"/>
            <p:cNvSpPr/>
            <p:nvPr/>
          </p:nvSpPr>
          <p:spPr>
            <a:xfrm>
              <a:off x="2100580" y="20535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B2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5" name="object 1515"/>
            <p:cNvSpPr/>
            <p:nvPr/>
          </p:nvSpPr>
          <p:spPr>
            <a:xfrm>
              <a:off x="2100580" y="20574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B6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6" name="object 1516"/>
            <p:cNvSpPr/>
            <p:nvPr/>
          </p:nvSpPr>
          <p:spPr>
            <a:xfrm>
              <a:off x="2100580" y="20612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B9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7" name="object 1517"/>
            <p:cNvSpPr/>
            <p:nvPr/>
          </p:nvSpPr>
          <p:spPr>
            <a:xfrm>
              <a:off x="2100580" y="20650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BD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8" name="object 1518"/>
            <p:cNvSpPr/>
            <p:nvPr/>
          </p:nvSpPr>
          <p:spPr>
            <a:xfrm>
              <a:off x="2100580" y="206882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40"/>
                  </a:lnTo>
                  <a:lnTo>
                    <a:pt x="0" y="2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C0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9" name="object 1519"/>
            <p:cNvSpPr/>
            <p:nvPr/>
          </p:nvSpPr>
          <p:spPr>
            <a:xfrm>
              <a:off x="2100580" y="20713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C3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0" name="object 1520"/>
            <p:cNvSpPr/>
            <p:nvPr/>
          </p:nvSpPr>
          <p:spPr>
            <a:xfrm>
              <a:off x="2100580" y="207517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BF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1" name="object 1521"/>
            <p:cNvSpPr/>
            <p:nvPr/>
          </p:nvSpPr>
          <p:spPr>
            <a:xfrm>
              <a:off x="2100580" y="20789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BC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2" name="object 1522"/>
            <p:cNvSpPr/>
            <p:nvPr/>
          </p:nvSpPr>
          <p:spPr>
            <a:xfrm>
              <a:off x="2100580" y="2082800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B8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3" name="object 1523"/>
            <p:cNvSpPr/>
            <p:nvPr/>
          </p:nvSpPr>
          <p:spPr>
            <a:xfrm>
              <a:off x="2100580" y="20853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B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4" name="object 1524"/>
            <p:cNvSpPr/>
            <p:nvPr/>
          </p:nvSpPr>
          <p:spPr>
            <a:xfrm>
              <a:off x="2100580" y="208915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B1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5" name="object 1525"/>
            <p:cNvSpPr/>
            <p:nvPr/>
          </p:nvSpPr>
          <p:spPr>
            <a:xfrm>
              <a:off x="2100580" y="20929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AE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6" name="object 1526"/>
            <p:cNvSpPr/>
            <p:nvPr/>
          </p:nvSpPr>
          <p:spPr>
            <a:xfrm>
              <a:off x="2100580" y="20967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AA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7" name="object 1527"/>
            <p:cNvSpPr/>
            <p:nvPr/>
          </p:nvSpPr>
          <p:spPr>
            <a:xfrm>
              <a:off x="2100580" y="210057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7A7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8" name="object 1528"/>
            <p:cNvSpPr/>
            <p:nvPr/>
          </p:nvSpPr>
          <p:spPr>
            <a:xfrm>
              <a:off x="2100580" y="210438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A3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9" name="object 1529"/>
            <p:cNvSpPr/>
            <p:nvPr/>
          </p:nvSpPr>
          <p:spPr>
            <a:xfrm>
              <a:off x="2100580" y="210692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9F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0" name="object 1530"/>
            <p:cNvSpPr/>
            <p:nvPr/>
          </p:nvSpPr>
          <p:spPr>
            <a:xfrm>
              <a:off x="2100580" y="21107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9C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1" name="object 1531"/>
            <p:cNvSpPr/>
            <p:nvPr/>
          </p:nvSpPr>
          <p:spPr>
            <a:xfrm>
              <a:off x="2100580" y="211455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99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2" name="object 1532"/>
            <p:cNvSpPr/>
            <p:nvPr/>
          </p:nvSpPr>
          <p:spPr>
            <a:xfrm>
              <a:off x="2100580" y="211835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95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3" name="object 1533"/>
            <p:cNvSpPr/>
            <p:nvPr/>
          </p:nvSpPr>
          <p:spPr>
            <a:xfrm>
              <a:off x="2100580" y="21209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9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4" name="object 1534"/>
            <p:cNvSpPr/>
            <p:nvPr/>
          </p:nvSpPr>
          <p:spPr>
            <a:xfrm>
              <a:off x="2100580" y="21247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5" name="object 1535"/>
            <p:cNvSpPr/>
            <p:nvPr/>
          </p:nvSpPr>
          <p:spPr>
            <a:xfrm>
              <a:off x="2100580" y="21285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8A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6" name="object 1536"/>
            <p:cNvSpPr/>
            <p:nvPr/>
          </p:nvSpPr>
          <p:spPr>
            <a:xfrm>
              <a:off x="2100580" y="213232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7" name="object 1537"/>
            <p:cNvSpPr/>
            <p:nvPr/>
          </p:nvSpPr>
          <p:spPr>
            <a:xfrm>
              <a:off x="2100580" y="213613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8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8" name="object 1538"/>
            <p:cNvSpPr/>
            <p:nvPr/>
          </p:nvSpPr>
          <p:spPr>
            <a:xfrm>
              <a:off x="2100580" y="213867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7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9" name="object 1539"/>
            <p:cNvSpPr/>
            <p:nvPr/>
          </p:nvSpPr>
          <p:spPr>
            <a:xfrm>
              <a:off x="2100580" y="21424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7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0" name="object 1540"/>
            <p:cNvSpPr/>
            <p:nvPr/>
          </p:nvSpPr>
          <p:spPr>
            <a:xfrm>
              <a:off x="2100580" y="21463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7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1" name="object 1541"/>
            <p:cNvSpPr/>
            <p:nvPr/>
          </p:nvSpPr>
          <p:spPr>
            <a:xfrm>
              <a:off x="2100580" y="21501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A75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2" name="object 1542"/>
            <p:cNvSpPr/>
            <p:nvPr/>
          </p:nvSpPr>
          <p:spPr>
            <a:xfrm>
              <a:off x="2100580" y="21539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635" y="2540"/>
                  </a:lnTo>
                  <a:lnTo>
                    <a:pt x="635" y="3810"/>
                  </a:lnTo>
                  <a:lnTo>
                    <a:pt x="557530" y="3810"/>
                  </a:lnTo>
                  <a:lnTo>
                    <a:pt x="557530" y="254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9571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3" name="object 1543"/>
            <p:cNvSpPr/>
            <p:nvPr/>
          </p:nvSpPr>
          <p:spPr>
            <a:xfrm>
              <a:off x="2101850" y="215772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55626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2540" y="1270"/>
                  </a:lnTo>
                  <a:lnTo>
                    <a:pt x="4445" y="2540"/>
                  </a:lnTo>
                  <a:lnTo>
                    <a:pt x="553072" y="2540"/>
                  </a:lnTo>
                  <a:lnTo>
                    <a:pt x="553720" y="1270"/>
                  </a:lnTo>
                  <a:lnTo>
                    <a:pt x="556260" y="1270"/>
                  </a:lnTo>
                  <a:lnTo>
                    <a:pt x="556260" y="0"/>
                  </a:lnTo>
                  <a:close/>
                </a:path>
              </a:pathLst>
            </a:custGeom>
            <a:solidFill>
              <a:srgbClr val="916E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4" name="object 1544"/>
            <p:cNvSpPr/>
            <p:nvPr/>
          </p:nvSpPr>
          <p:spPr>
            <a:xfrm>
              <a:off x="2107234" y="2160269"/>
              <a:ext cx="548005" cy="3810"/>
            </a:xfrm>
            <a:custGeom>
              <a:avLst/>
              <a:gdLst/>
              <a:ahLst/>
              <a:cxnLst/>
              <a:rect l="l" t="t" r="r" b="b"/>
              <a:pathLst>
                <a:path w="548005" h="3810">
                  <a:moveTo>
                    <a:pt x="54738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3492" y="1270"/>
                  </a:lnTo>
                  <a:lnTo>
                    <a:pt x="3492" y="3810"/>
                  </a:lnTo>
                  <a:lnTo>
                    <a:pt x="543255" y="3810"/>
                  </a:lnTo>
                  <a:lnTo>
                    <a:pt x="543255" y="1270"/>
                  </a:lnTo>
                  <a:lnTo>
                    <a:pt x="547382" y="1270"/>
                  </a:lnTo>
                  <a:lnTo>
                    <a:pt x="547382" y="0"/>
                  </a:lnTo>
                  <a:close/>
                </a:path>
              </a:pathLst>
            </a:custGeom>
            <a:solidFill>
              <a:srgbClr val="8C6A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5" name="object 1545"/>
            <p:cNvSpPr/>
            <p:nvPr/>
          </p:nvSpPr>
          <p:spPr>
            <a:xfrm>
              <a:off x="2113279" y="2164079"/>
              <a:ext cx="533400" cy="3810"/>
            </a:xfrm>
            <a:custGeom>
              <a:avLst/>
              <a:gdLst/>
              <a:ahLst/>
              <a:cxnLst/>
              <a:rect l="l" t="t" r="r" b="b"/>
              <a:pathLst>
                <a:path w="533400" h="3810">
                  <a:moveTo>
                    <a:pt x="533400" y="0"/>
                  </a:moveTo>
                  <a:lnTo>
                    <a:pt x="0" y="0"/>
                  </a:lnTo>
                  <a:lnTo>
                    <a:pt x="10159" y="3810"/>
                  </a:lnTo>
                  <a:lnTo>
                    <a:pt x="523239" y="3810"/>
                  </a:lnTo>
                  <a:lnTo>
                    <a:pt x="533400" y="0"/>
                  </a:lnTo>
                  <a:close/>
                </a:path>
              </a:pathLst>
            </a:custGeom>
            <a:solidFill>
              <a:srgbClr val="8867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6" name="object 1546"/>
            <p:cNvSpPr/>
            <p:nvPr/>
          </p:nvSpPr>
          <p:spPr>
            <a:xfrm>
              <a:off x="2123439" y="2167889"/>
              <a:ext cx="513080" cy="3810"/>
            </a:xfrm>
            <a:custGeom>
              <a:avLst/>
              <a:gdLst/>
              <a:ahLst/>
              <a:cxnLst/>
              <a:rect l="l" t="t" r="r" b="b"/>
              <a:pathLst>
                <a:path w="513080" h="3810">
                  <a:moveTo>
                    <a:pt x="513080" y="0"/>
                  </a:moveTo>
                  <a:lnTo>
                    <a:pt x="0" y="0"/>
                  </a:lnTo>
                  <a:lnTo>
                    <a:pt x="26125" y="3810"/>
                  </a:lnTo>
                  <a:lnTo>
                    <a:pt x="486410" y="3810"/>
                  </a:lnTo>
                  <a:lnTo>
                    <a:pt x="513080" y="0"/>
                  </a:lnTo>
                  <a:close/>
                </a:path>
              </a:pathLst>
            </a:custGeom>
            <a:solidFill>
              <a:srgbClr val="8463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7" name="object 1547"/>
            <p:cNvSpPr/>
            <p:nvPr/>
          </p:nvSpPr>
          <p:spPr>
            <a:xfrm>
              <a:off x="2149565" y="2171700"/>
              <a:ext cx="460375" cy="2540"/>
            </a:xfrm>
            <a:custGeom>
              <a:avLst/>
              <a:gdLst/>
              <a:ahLst/>
              <a:cxnLst/>
              <a:rect l="l" t="t" r="r" b="b"/>
              <a:pathLst>
                <a:path w="460375" h="2539">
                  <a:moveTo>
                    <a:pt x="460284" y="0"/>
                  </a:moveTo>
                  <a:lnTo>
                    <a:pt x="0" y="0"/>
                  </a:lnTo>
                  <a:lnTo>
                    <a:pt x="17417" y="2539"/>
                  </a:lnTo>
                  <a:lnTo>
                    <a:pt x="444409" y="2539"/>
                  </a:lnTo>
                  <a:lnTo>
                    <a:pt x="460284" y="0"/>
                  </a:lnTo>
                  <a:close/>
                </a:path>
              </a:pathLst>
            </a:custGeom>
            <a:solidFill>
              <a:srgbClr val="7F5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8" name="object 1548"/>
            <p:cNvSpPr/>
            <p:nvPr/>
          </p:nvSpPr>
          <p:spPr>
            <a:xfrm>
              <a:off x="2166982" y="2174239"/>
              <a:ext cx="427355" cy="3810"/>
            </a:xfrm>
            <a:custGeom>
              <a:avLst/>
              <a:gdLst/>
              <a:ahLst/>
              <a:cxnLst/>
              <a:rect l="l" t="t" r="r" b="b"/>
              <a:pathLst>
                <a:path w="427355" h="3810">
                  <a:moveTo>
                    <a:pt x="426992" y="0"/>
                  </a:moveTo>
                  <a:lnTo>
                    <a:pt x="0" y="0"/>
                  </a:lnTo>
                  <a:lnTo>
                    <a:pt x="17417" y="2539"/>
                  </a:lnTo>
                  <a:lnTo>
                    <a:pt x="35197" y="3810"/>
                  </a:lnTo>
                  <a:lnTo>
                    <a:pt x="393337" y="3810"/>
                  </a:lnTo>
                  <a:lnTo>
                    <a:pt x="411117" y="2539"/>
                  </a:lnTo>
                  <a:lnTo>
                    <a:pt x="426992" y="0"/>
                  </a:lnTo>
                  <a:close/>
                </a:path>
              </a:pathLst>
            </a:custGeom>
            <a:solidFill>
              <a:srgbClr val="7B5C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9" name="object 1549"/>
            <p:cNvSpPr/>
            <p:nvPr/>
          </p:nvSpPr>
          <p:spPr>
            <a:xfrm>
              <a:off x="2202179" y="2178050"/>
              <a:ext cx="358140" cy="3810"/>
            </a:xfrm>
            <a:custGeom>
              <a:avLst/>
              <a:gdLst/>
              <a:ahLst/>
              <a:cxnLst/>
              <a:rect l="l" t="t" r="r" b="b"/>
              <a:pathLst>
                <a:path w="358139" h="3810">
                  <a:moveTo>
                    <a:pt x="358139" y="0"/>
                  </a:moveTo>
                  <a:lnTo>
                    <a:pt x="0" y="0"/>
                  </a:lnTo>
                  <a:lnTo>
                    <a:pt x="53340" y="3810"/>
                  </a:lnTo>
                  <a:lnTo>
                    <a:pt x="304799" y="3810"/>
                  </a:lnTo>
                  <a:lnTo>
                    <a:pt x="358139" y="0"/>
                  </a:lnTo>
                  <a:close/>
                </a:path>
              </a:pathLst>
            </a:custGeom>
            <a:solidFill>
              <a:srgbClr val="765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0" name="object 1550"/>
            <p:cNvSpPr/>
            <p:nvPr/>
          </p:nvSpPr>
          <p:spPr>
            <a:xfrm>
              <a:off x="2264397" y="2181859"/>
              <a:ext cx="234315" cy="2540"/>
            </a:xfrm>
            <a:custGeom>
              <a:avLst/>
              <a:gdLst/>
              <a:ahLst/>
              <a:cxnLst/>
              <a:rect l="l" t="t" r="r" b="b"/>
              <a:pathLst>
                <a:path w="234314" h="2539">
                  <a:moveTo>
                    <a:pt x="23369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2242" y="1270"/>
                  </a:lnTo>
                  <a:lnTo>
                    <a:pt x="62242" y="2540"/>
                  </a:lnTo>
                  <a:lnTo>
                    <a:pt x="170192" y="2540"/>
                  </a:lnTo>
                  <a:lnTo>
                    <a:pt x="170192" y="1270"/>
                  </a:lnTo>
                  <a:lnTo>
                    <a:pt x="233692" y="1270"/>
                  </a:lnTo>
                  <a:lnTo>
                    <a:pt x="233692" y="0"/>
                  </a:lnTo>
                  <a:close/>
                </a:path>
              </a:pathLst>
            </a:custGeom>
            <a:solidFill>
              <a:srgbClr val="7255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1" name="object 1551"/>
            <p:cNvSpPr/>
            <p:nvPr/>
          </p:nvSpPr>
          <p:spPr>
            <a:xfrm>
              <a:off x="2101850" y="1955800"/>
              <a:ext cx="557530" cy="228600"/>
            </a:xfrm>
            <a:custGeom>
              <a:avLst/>
              <a:gdLst/>
              <a:ahLst/>
              <a:cxnLst/>
              <a:rect l="l" t="t" r="r" b="b"/>
              <a:pathLst>
                <a:path w="557530" h="228600">
                  <a:moveTo>
                    <a:pt x="278130" y="0"/>
                  </a:moveTo>
                  <a:lnTo>
                    <a:pt x="205052" y="1011"/>
                  </a:lnTo>
                  <a:lnTo>
                    <a:pt x="138853" y="3857"/>
                  </a:lnTo>
                  <a:lnTo>
                    <a:pt x="82391" y="8254"/>
                  </a:lnTo>
                  <a:lnTo>
                    <a:pt x="38523" y="13922"/>
                  </a:lnTo>
                  <a:lnTo>
                    <a:pt x="0" y="27939"/>
                  </a:lnTo>
                  <a:lnTo>
                    <a:pt x="0" y="199389"/>
                  </a:lnTo>
                  <a:lnTo>
                    <a:pt x="38523" y="214300"/>
                  </a:lnTo>
                  <a:lnTo>
                    <a:pt x="82391" y="220186"/>
                  </a:lnTo>
                  <a:lnTo>
                    <a:pt x="138853" y="224695"/>
                  </a:lnTo>
                  <a:lnTo>
                    <a:pt x="205052" y="227582"/>
                  </a:lnTo>
                  <a:lnTo>
                    <a:pt x="278130" y="228600"/>
                  </a:lnTo>
                  <a:lnTo>
                    <a:pt x="351742" y="227582"/>
                  </a:lnTo>
                  <a:lnTo>
                    <a:pt x="418300" y="224695"/>
                  </a:lnTo>
                  <a:lnTo>
                    <a:pt x="474980" y="220186"/>
                  </a:lnTo>
                  <a:lnTo>
                    <a:pt x="518959" y="214300"/>
                  </a:lnTo>
                  <a:lnTo>
                    <a:pt x="557530" y="199389"/>
                  </a:lnTo>
                  <a:lnTo>
                    <a:pt x="557530" y="27939"/>
                  </a:lnTo>
                  <a:lnTo>
                    <a:pt x="518959" y="13922"/>
                  </a:lnTo>
                  <a:lnTo>
                    <a:pt x="474980" y="8255"/>
                  </a:lnTo>
                  <a:lnTo>
                    <a:pt x="418300" y="3857"/>
                  </a:lnTo>
                  <a:lnTo>
                    <a:pt x="351742" y="1011"/>
                  </a:lnTo>
                  <a:lnTo>
                    <a:pt x="278130" y="0"/>
                  </a:lnTo>
                  <a:close/>
                </a:path>
                <a:path w="557530" h="228600">
                  <a:moveTo>
                    <a:pt x="0" y="0"/>
                  </a:moveTo>
                  <a:lnTo>
                    <a:pt x="0" y="0"/>
                  </a:lnTo>
                </a:path>
                <a:path w="557530" h="228600">
                  <a:moveTo>
                    <a:pt x="557530" y="228600"/>
                  </a:moveTo>
                  <a:lnTo>
                    <a:pt x="557530" y="2286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2" name="object 1552"/>
            <p:cNvSpPr/>
            <p:nvPr/>
          </p:nvSpPr>
          <p:spPr>
            <a:xfrm>
              <a:off x="2273300" y="1955800"/>
              <a:ext cx="215900" cy="2540"/>
            </a:xfrm>
            <a:custGeom>
              <a:avLst/>
              <a:gdLst/>
              <a:ahLst/>
              <a:cxnLst/>
              <a:rect l="l" t="t" r="r" b="b"/>
              <a:pathLst>
                <a:path w="215900" h="2539">
                  <a:moveTo>
                    <a:pt x="106680" y="0"/>
                  </a:moveTo>
                  <a:lnTo>
                    <a:pt x="0" y="2539"/>
                  </a:lnTo>
                  <a:lnTo>
                    <a:pt x="215900" y="2539"/>
                  </a:lnTo>
                  <a:lnTo>
                    <a:pt x="106680" y="0"/>
                  </a:lnTo>
                  <a:close/>
                </a:path>
              </a:pathLst>
            </a:custGeom>
            <a:solidFill>
              <a:srgbClr val="A68C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3" name="object 1553"/>
            <p:cNvSpPr/>
            <p:nvPr/>
          </p:nvSpPr>
          <p:spPr>
            <a:xfrm>
              <a:off x="2219960" y="1958339"/>
              <a:ext cx="322580" cy="3810"/>
            </a:xfrm>
            <a:custGeom>
              <a:avLst/>
              <a:gdLst/>
              <a:ahLst/>
              <a:cxnLst/>
              <a:rect l="l" t="t" r="r" b="b"/>
              <a:pathLst>
                <a:path w="322580" h="3810">
                  <a:moveTo>
                    <a:pt x="269240" y="0"/>
                  </a:moveTo>
                  <a:lnTo>
                    <a:pt x="53340" y="0"/>
                  </a:lnTo>
                  <a:lnTo>
                    <a:pt x="0" y="3810"/>
                  </a:lnTo>
                  <a:lnTo>
                    <a:pt x="322580" y="3810"/>
                  </a:lnTo>
                  <a:lnTo>
                    <a:pt x="269240" y="0"/>
                  </a:lnTo>
                  <a:close/>
                </a:path>
              </a:pathLst>
            </a:custGeom>
            <a:solidFill>
              <a:srgbClr val="AF94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4" name="object 1554"/>
            <p:cNvSpPr/>
            <p:nvPr/>
          </p:nvSpPr>
          <p:spPr>
            <a:xfrm>
              <a:off x="2184400" y="1962150"/>
              <a:ext cx="393700" cy="2540"/>
            </a:xfrm>
            <a:custGeom>
              <a:avLst/>
              <a:gdLst/>
              <a:ahLst/>
              <a:cxnLst/>
              <a:rect l="l" t="t" r="r" b="b"/>
              <a:pathLst>
                <a:path w="393700" h="2539">
                  <a:moveTo>
                    <a:pt x="358140" y="0"/>
                  </a:moveTo>
                  <a:lnTo>
                    <a:pt x="35559" y="0"/>
                  </a:lnTo>
                  <a:lnTo>
                    <a:pt x="0" y="2539"/>
                  </a:lnTo>
                  <a:lnTo>
                    <a:pt x="393700" y="2539"/>
                  </a:lnTo>
                  <a:lnTo>
                    <a:pt x="358140" y="0"/>
                  </a:lnTo>
                  <a:close/>
                </a:path>
              </a:pathLst>
            </a:custGeom>
            <a:solidFill>
              <a:srgbClr val="B89C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5" name="object 1555"/>
            <p:cNvSpPr/>
            <p:nvPr/>
          </p:nvSpPr>
          <p:spPr>
            <a:xfrm>
              <a:off x="2148839" y="1964689"/>
              <a:ext cx="461009" cy="3810"/>
            </a:xfrm>
            <a:custGeom>
              <a:avLst/>
              <a:gdLst/>
              <a:ahLst/>
              <a:cxnLst/>
              <a:rect l="l" t="t" r="r" b="b"/>
              <a:pathLst>
                <a:path w="461010" h="3810">
                  <a:moveTo>
                    <a:pt x="429260" y="0"/>
                  </a:moveTo>
                  <a:lnTo>
                    <a:pt x="35560" y="0"/>
                  </a:lnTo>
                  <a:lnTo>
                    <a:pt x="0" y="3810"/>
                  </a:lnTo>
                  <a:lnTo>
                    <a:pt x="461010" y="3810"/>
                  </a:lnTo>
                  <a:lnTo>
                    <a:pt x="429260" y="0"/>
                  </a:lnTo>
                  <a:close/>
                </a:path>
              </a:pathLst>
            </a:custGeom>
            <a:solidFill>
              <a:srgbClr val="C1A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6" name="object 1556"/>
            <p:cNvSpPr/>
            <p:nvPr/>
          </p:nvSpPr>
          <p:spPr>
            <a:xfrm>
              <a:off x="2129789" y="1968500"/>
              <a:ext cx="500380" cy="3810"/>
            </a:xfrm>
            <a:custGeom>
              <a:avLst/>
              <a:gdLst/>
              <a:ahLst/>
              <a:cxnLst/>
              <a:rect l="l" t="t" r="r" b="b"/>
              <a:pathLst>
                <a:path w="500380" h="3810">
                  <a:moveTo>
                    <a:pt x="480060" y="0"/>
                  </a:moveTo>
                  <a:lnTo>
                    <a:pt x="19050" y="0"/>
                  </a:lnTo>
                  <a:lnTo>
                    <a:pt x="0" y="3810"/>
                  </a:lnTo>
                  <a:lnTo>
                    <a:pt x="500062" y="3810"/>
                  </a:lnTo>
                  <a:lnTo>
                    <a:pt x="480060" y="0"/>
                  </a:lnTo>
                  <a:close/>
                </a:path>
              </a:pathLst>
            </a:custGeom>
            <a:solidFill>
              <a:srgbClr val="CCAD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7" name="object 1557"/>
            <p:cNvSpPr/>
            <p:nvPr/>
          </p:nvSpPr>
          <p:spPr>
            <a:xfrm>
              <a:off x="2120900" y="1972309"/>
              <a:ext cx="518159" cy="2540"/>
            </a:xfrm>
            <a:custGeom>
              <a:avLst/>
              <a:gdLst/>
              <a:ahLst/>
              <a:cxnLst/>
              <a:rect l="l" t="t" r="r" b="b"/>
              <a:pathLst>
                <a:path w="518160" h="2539">
                  <a:moveTo>
                    <a:pt x="518147" y="1270"/>
                  </a:moveTo>
                  <a:lnTo>
                    <a:pt x="512279" y="1270"/>
                  </a:lnTo>
                  <a:lnTo>
                    <a:pt x="512279" y="0"/>
                  </a:lnTo>
                  <a:lnTo>
                    <a:pt x="5715" y="0"/>
                  </a:lnTo>
                  <a:lnTo>
                    <a:pt x="5715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518147" y="2540"/>
                  </a:lnTo>
                  <a:lnTo>
                    <a:pt x="518147" y="1270"/>
                  </a:lnTo>
                  <a:close/>
                </a:path>
              </a:pathLst>
            </a:custGeom>
            <a:solidFill>
              <a:srgbClr val="D4B6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8" name="object 1558"/>
            <p:cNvSpPr/>
            <p:nvPr/>
          </p:nvSpPr>
          <p:spPr>
            <a:xfrm>
              <a:off x="2108200" y="1974850"/>
              <a:ext cx="546100" cy="3810"/>
            </a:xfrm>
            <a:custGeom>
              <a:avLst/>
              <a:gdLst/>
              <a:ahLst/>
              <a:cxnLst/>
              <a:rect l="l" t="t" r="r" b="b"/>
              <a:pathLst>
                <a:path w="546100" h="3810">
                  <a:moveTo>
                    <a:pt x="533400" y="0"/>
                  </a:moveTo>
                  <a:lnTo>
                    <a:pt x="10160" y="0"/>
                  </a:lnTo>
                  <a:lnTo>
                    <a:pt x="5080" y="1270"/>
                  </a:lnTo>
                  <a:lnTo>
                    <a:pt x="0" y="3810"/>
                  </a:lnTo>
                  <a:lnTo>
                    <a:pt x="546100" y="3810"/>
                  </a:lnTo>
                  <a:lnTo>
                    <a:pt x="538480" y="1270"/>
                  </a:lnTo>
                  <a:lnTo>
                    <a:pt x="533400" y="0"/>
                  </a:lnTo>
                  <a:close/>
                </a:path>
              </a:pathLst>
            </a:custGeom>
            <a:solidFill>
              <a:srgbClr val="DDBE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9" name="object 1559"/>
            <p:cNvSpPr/>
            <p:nvPr/>
          </p:nvSpPr>
          <p:spPr>
            <a:xfrm>
              <a:off x="2101850" y="197865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552450" y="0"/>
                  </a:moveTo>
                  <a:lnTo>
                    <a:pt x="6350" y="0"/>
                  </a:lnTo>
                  <a:lnTo>
                    <a:pt x="2539" y="1269"/>
                  </a:lnTo>
                  <a:lnTo>
                    <a:pt x="0" y="2539"/>
                  </a:lnTo>
                  <a:lnTo>
                    <a:pt x="0" y="3810"/>
                  </a:lnTo>
                  <a:lnTo>
                    <a:pt x="556260" y="3810"/>
                  </a:lnTo>
                  <a:lnTo>
                    <a:pt x="556260" y="2539"/>
                  </a:lnTo>
                  <a:lnTo>
                    <a:pt x="554989" y="2539"/>
                  </a:lnTo>
                  <a:lnTo>
                    <a:pt x="552450" y="0"/>
                  </a:lnTo>
                  <a:close/>
                </a:path>
              </a:pathLst>
            </a:custGeom>
            <a:solidFill>
              <a:srgbClr val="E6C6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0" name="object 1560"/>
            <p:cNvSpPr/>
            <p:nvPr/>
          </p:nvSpPr>
          <p:spPr>
            <a:xfrm>
              <a:off x="2100580" y="19824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1270" y="0"/>
                  </a:lnTo>
                  <a:lnTo>
                    <a:pt x="1270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635" y="2540"/>
                  </a:lnTo>
                  <a:lnTo>
                    <a:pt x="635" y="3810"/>
                  </a:lnTo>
                  <a:lnTo>
                    <a:pt x="557530" y="3810"/>
                  </a:lnTo>
                  <a:lnTo>
                    <a:pt x="557530" y="2540"/>
                  </a:lnTo>
                  <a:lnTo>
                    <a:pt x="557530" y="127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F0CF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1" name="object 1561"/>
            <p:cNvSpPr/>
            <p:nvPr/>
          </p:nvSpPr>
          <p:spPr>
            <a:xfrm>
              <a:off x="2101850" y="1986279"/>
              <a:ext cx="555625" cy="2540"/>
            </a:xfrm>
            <a:custGeom>
              <a:avLst/>
              <a:gdLst/>
              <a:ahLst/>
              <a:cxnLst/>
              <a:rect l="l" t="t" r="r" b="b"/>
              <a:pathLst>
                <a:path w="555625" h="2539">
                  <a:moveTo>
                    <a:pt x="555625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57" y="1270"/>
                  </a:lnTo>
                  <a:lnTo>
                    <a:pt x="1257" y="2540"/>
                  </a:lnTo>
                  <a:lnTo>
                    <a:pt x="554355" y="2540"/>
                  </a:lnTo>
                  <a:lnTo>
                    <a:pt x="554355" y="1270"/>
                  </a:lnTo>
                  <a:lnTo>
                    <a:pt x="555625" y="1270"/>
                  </a:lnTo>
                  <a:lnTo>
                    <a:pt x="555625" y="0"/>
                  </a:lnTo>
                  <a:close/>
                </a:path>
              </a:pathLst>
            </a:custGeom>
            <a:solidFill>
              <a:srgbClr val="F5D4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2" name="object 1562"/>
            <p:cNvSpPr/>
            <p:nvPr/>
          </p:nvSpPr>
          <p:spPr>
            <a:xfrm>
              <a:off x="2106282" y="1988819"/>
              <a:ext cx="549275" cy="3810"/>
            </a:xfrm>
            <a:custGeom>
              <a:avLst/>
              <a:gdLst/>
              <a:ahLst/>
              <a:cxnLst/>
              <a:rect l="l" t="t" r="r" b="b"/>
              <a:pathLst>
                <a:path w="549275" h="3810">
                  <a:moveTo>
                    <a:pt x="54865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4445" y="1270"/>
                  </a:lnTo>
                  <a:lnTo>
                    <a:pt x="4445" y="3810"/>
                  </a:lnTo>
                  <a:lnTo>
                    <a:pt x="544207" y="3810"/>
                  </a:lnTo>
                  <a:lnTo>
                    <a:pt x="544207" y="1270"/>
                  </a:lnTo>
                  <a:lnTo>
                    <a:pt x="548652" y="1270"/>
                  </a:lnTo>
                  <a:lnTo>
                    <a:pt x="548652" y="0"/>
                  </a:lnTo>
                  <a:close/>
                </a:path>
              </a:pathLst>
            </a:custGeom>
            <a:solidFill>
              <a:srgbClr val="ECCC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3" name="object 1563"/>
            <p:cNvSpPr/>
            <p:nvPr/>
          </p:nvSpPr>
          <p:spPr>
            <a:xfrm>
              <a:off x="2113279" y="1992629"/>
              <a:ext cx="533400" cy="3810"/>
            </a:xfrm>
            <a:custGeom>
              <a:avLst/>
              <a:gdLst/>
              <a:ahLst/>
              <a:cxnLst/>
              <a:rect l="l" t="t" r="r" b="b"/>
              <a:pathLst>
                <a:path w="533400" h="3810">
                  <a:moveTo>
                    <a:pt x="533400" y="0"/>
                  </a:moveTo>
                  <a:lnTo>
                    <a:pt x="0" y="0"/>
                  </a:lnTo>
                  <a:lnTo>
                    <a:pt x="10159" y="1270"/>
                  </a:lnTo>
                  <a:lnTo>
                    <a:pt x="20319" y="3810"/>
                  </a:lnTo>
                  <a:lnTo>
                    <a:pt x="512572" y="3810"/>
                  </a:lnTo>
                  <a:lnTo>
                    <a:pt x="523239" y="1270"/>
                  </a:lnTo>
                  <a:lnTo>
                    <a:pt x="533400" y="0"/>
                  </a:lnTo>
                  <a:close/>
                </a:path>
              </a:pathLst>
            </a:custGeom>
            <a:solidFill>
              <a:srgbClr val="E3C3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4" name="object 1564"/>
            <p:cNvSpPr/>
            <p:nvPr/>
          </p:nvSpPr>
          <p:spPr>
            <a:xfrm>
              <a:off x="2133600" y="1996439"/>
              <a:ext cx="492759" cy="3810"/>
            </a:xfrm>
            <a:custGeom>
              <a:avLst/>
              <a:gdLst/>
              <a:ahLst/>
              <a:cxnLst/>
              <a:rect l="l" t="t" r="r" b="b"/>
              <a:pathLst>
                <a:path w="492760" h="3810">
                  <a:moveTo>
                    <a:pt x="492252" y="0"/>
                  </a:moveTo>
                  <a:lnTo>
                    <a:pt x="0" y="0"/>
                  </a:lnTo>
                  <a:lnTo>
                    <a:pt x="15240" y="3810"/>
                  </a:lnTo>
                  <a:lnTo>
                    <a:pt x="476250" y="3810"/>
                  </a:lnTo>
                  <a:lnTo>
                    <a:pt x="492252" y="0"/>
                  </a:lnTo>
                  <a:close/>
                </a:path>
              </a:pathLst>
            </a:custGeom>
            <a:solidFill>
              <a:srgbClr val="D9BB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5" name="object 1565"/>
            <p:cNvSpPr/>
            <p:nvPr/>
          </p:nvSpPr>
          <p:spPr>
            <a:xfrm>
              <a:off x="2148839" y="2000250"/>
              <a:ext cx="461009" cy="2540"/>
            </a:xfrm>
            <a:custGeom>
              <a:avLst/>
              <a:gdLst/>
              <a:ahLst/>
              <a:cxnLst/>
              <a:rect l="l" t="t" r="r" b="b"/>
              <a:pathLst>
                <a:path w="461010" h="2539">
                  <a:moveTo>
                    <a:pt x="461010" y="0"/>
                  </a:moveTo>
                  <a:lnTo>
                    <a:pt x="0" y="0"/>
                  </a:lnTo>
                  <a:lnTo>
                    <a:pt x="17780" y="2539"/>
                  </a:lnTo>
                  <a:lnTo>
                    <a:pt x="445135" y="2539"/>
                  </a:lnTo>
                  <a:lnTo>
                    <a:pt x="461010" y="0"/>
                  </a:lnTo>
                  <a:close/>
                </a:path>
              </a:pathLst>
            </a:custGeom>
            <a:solidFill>
              <a:srgbClr val="D0B2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6" name="object 1566"/>
            <p:cNvSpPr/>
            <p:nvPr/>
          </p:nvSpPr>
          <p:spPr>
            <a:xfrm>
              <a:off x="2166620" y="2002789"/>
              <a:ext cx="427355" cy="3810"/>
            </a:xfrm>
            <a:custGeom>
              <a:avLst/>
              <a:gdLst/>
              <a:ahLst/>
              <a:cxnLst/>
              <a:rect l="l" t="t" r="r" b="b"/>
              <a:pathLst>
                <a:path w="427355" h="3810">
                  <a:moveTo>
                    <a:pt x="427355" y="0"/>
                  </a:moveTo>
                  <a:lnTo>
                    <a:pt x="0" y="0"/>
                  </a:lnTo>
                  <a:lnTo>
                    <a:pt x="17780" y="2539"/>
                  </a:lnTo>
                  <a:lnTo>
                    <a:pt x="35560" y="3810"/>
                  </a:lnTo>
                  <a:lnTo>
                    <a:pt x="393699" y="3810"/>
                  </a:lnTo>
                  <a:lnTo>
                    <a:pt x="411480" y="2539"/>
                  </a:lnTo>
                  <a:lnTo>
                    <a:pt x="427355" y="0"/>
                  </a:lnTo>
                  <a:close/>
                </a:path>
              </a:pathLst>
            </a:custGeom>
            <a:solidFill>
              <a:srgbClr val="C7AA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7" name="object 1567"/>
            <p:cNvSpPr/>
            <p:nvPr/>
          </p:nvSpPr>
          <p:spPr>
            <a:xfrm>
              <a:off x="2202179" y="2006600"/>
              <a:ext cx="358140" cy="3810"/>
            </a:xfrm>
            <a:custGeom>
              <a:avLst/>
              <a:gdLst/>
              <a:ahLst/>
              <a:cxnLst/>
              <a:rect l="l" t="t" r="r" b="b"/>
              <a:pathLst>
                <a:path w="358139" h="3810">
                  <a:moveTo>
                    <a:pt x="358139" y="0"/>
                  </a:moveTo>
                  <a:lnTo>
                    <a:pt x="0" y="0"/>
                  </a:lnTo>
                  <a:lnTo>
                    <a:pt x="53340" y="3810"/>
                  </a:lnTo>
                  <a:lnTo>
                    <a:pt x="304799" y="3810"/>
                  </a:lnTo>
                  <a:lnTo>
                    <a:pt x="358139" y="0"/>
                  </a:lnTo>
                  <a:close/>
                </a:path>
              </a:pathLst>
            </a:custGeom>
            <a:solidFill>
              <a:srgbClr val="BEA2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8" name="object 1568"/>
            <p:cNvSpPr/>
            <p:nvPr/>
          </p:nvSpPr>
          <p:spPr>
            <a:xfrm>
              <a:off x="2264397" y="2010409"/>
              <a:ext cx="234315" cy="2540"/>
            </a:xfrm>
            <a:custGeom>
              <a:avLst/>
              <a:gdLst/>
              <a:ahLst/>
              <a:cxnLst/>
              <a:rect l="l" t="t" r="r" b="b"/>
              <a:pathLst>
                <a:path w="234314" h="2539">
                  <a:moveTo>
                    <a:pt x="23369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2242" y="1270"/>
                  </a:lnTo>
                  <a:lnTo>
                    <a:pt x="62242" y="2540"/>
                  </a:lnTo>
                  <a:lnTo>
                    <a:pt x="170192" y="2540"/>
                  </a:lnTo>
                  <a:lnTo>
                    <a:pt x="170192" y="1270"/>
                  </a:lnTo>
                  <a:lnTo>
                    <a:pt x="233692" y="1270"/>
                  </a:lnTo>
                  <a:lnTo>
                    <a:pt x="233692" y="0"/>
                  </a:lnTo>
                  <a:close/>
                </a:path>
              </a:pathLst>
            </a:custGeom>
            <a:solidFill>
              <a:srgbClr val="B499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9" name="object 1569"/>
            <p:cNvSpPr/>
            <p:nvPr/>
          </p:nvSpPr>
          <p:spPr>
            <a:xfrm>
              <a:off x="2101850" y="1955800"/>
              <a:ext cx="557530" cy="228600"/>
            </a:xfrm>
            <a:custGeom>
              <a:avLst/>
              <a:gdLst/>
              <a:ahLst/>
              <a:cxnLst/>
              <a:rect l="l" t="t" r="r" b="b"/>
              <a:pathLst>
                <a:path w="557530" h="228600">
                  <a:moveTo>
                    <a:pt x="278130" y="0"/>
                  </a:moveTo>
                  <a:lnTo>
                    <a:pt x="205052" y="1011"/>
                  </a:lnTo>
                  <a:lnTo>
                    <a:pt x="138853" y="3857"/>
                  </a:lnTo>
                  <a:lnTo>
                    <a:pt x="82391" y="8254"/>
                  </a:lnTo>
                  <a:lnTo>
                    <a:pt x="38523" y="13922"/>
                  </a:lnTo>
                  <a:lnTo>
                    <a:pt x="0" y="27939"/>
                  </a:lnTo>
                  <a:lnTo>
                    <a:pt x="10107" y="35395"/>
                  </a:lnTo>
                  <a:lnTo>
                    <a:pt x="82391" y="48259"/>
                  </a:lnTo>
                  <a:lnTo>
                    <a:pt x="138853" y="52963"/>
                  </a:lnTo>
                  <a:lnTo>
                    <a:pt x="205052" y="56044"/>
                  </a:lnTo>
                  <a:lnTo>
                    <a:pt x="278130" y="57150"/>
                  </a:lnTo>
                  <a:lnTo>
                    <a:pt x="351742" y="56044"/>
                  </a:lnTo>
                  <a:lnTo>
                    <a:pt x="418300" y="52963"/>
                  </a:lnTo>
                  <a:lnTo>
                    <a:pt x="474980" y="48260"/>
                  </a:lnTo>
                  <a:lnTo>
                    <a:pt x="518959" y="42286"/>
                  </a:lnTo>
                  <a:lnTo>
                    <a:pt x="557530" y="27939"/>
                  </a:lnTo>
                  <a:lnTo>
                    <a:pt x="547417" y="20578"/>
                  </a:lnTo>
                  <a:lnTo>
                    <a:pt x="474980" y="8255"/>
                  </a:lnTo>
                  <a:lnTo>
                    <a:pt x="418300" y="3857"/>
                  </a:lnTo>
                  <a:lnTo>
                    <a:pt x="351742" y="1011"/>
                  </a:lnTo>
                  <a:lnTo>
                    <a:pt x="278130" y="0"/>
                  </a:lnTo>
                  <a:close/>
                </a:path>
                <a:path w="557530" h="228600">
                  <a:moveTo>
                    <a:pt x="0" y="0"/>
                  </a:moveTo>
                  <a:lnTo>
                    <a:pt x="0" y="0"/>
                  </a:lnTo>
                </a:path>
                <a:path w="557530" h="228600">
                  <a:moveTo>
                    <a:pt x="557530" y="228600"/>
                  </a:moveTo>
                  <a:lnTo>
                    <a:pt x="557530" y="2286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0" name="object 1570"/>
            <p:cNvSpPr/>
            <p:nvPr/>
          </p:nvSpPr>
          <p:spPr>
            <a:xfrm>
              <a:off x="1616710" y="1422399"/>
              <a:ext cx="214629" cy="2540"/>
            </a:xfrm>
            <a:custGeom>
              <a:avLst/>
              <a:gdLst/>
              <a:ahLst/>
              <a:cxnLst/>
              <a:rect l="l" t="t" r="r" b="b"/>
              <a:pathLst>
                <a:path w="214630" h="2540">
                  <a:moveTo>
                    <a:pt x="107950" y="0"/>
                  </a:moveTo>
                  <a:lnTo>
                    <a:pt x="0" y="2539"/>
                  </a:lnTo>
                  <a:lnTo>
                    <a:pt x="214629" y="2539"/>
                  </a:lnTo>
                  <a:lnTo>
                    <a:pt x="107950" y="0"/>
                  </a:lnTo>
                  <a:close/>
                </a:path>
              </a:pathLst>
            </a:custGeom>
            <a:solidFill>
              <a:srgbClr val="6B4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1" name="object 1571"/>
            <p:cNvSpPr/>
            <p:nvPr/>
          </p:nvSpPr>
          <p:spPr>
            <a:xfrm>
              <a:off x="1563369" y="1424939"/>
              <a:ext cx="321310" cy="3810"/>
            </a:xfrm>
            <a:custGeom>
              <a:avLst/>
              <a:gdLst/>
              <a:ahLst/>
              <a:cxnLst/>
              <a:rect l="l" t="t" r="r" b="b"/>
              <a:pathLst>
                <a:path w="321310" h="3809">
                  <a:moveTo>
                    <a:pt x="267970" y="0"/>
                  </a:moveTo>
                  <a:lnTo>
                    <a:pt x="53340" y="0"/>
                  </a:lnTo>
                  <a:lnTo>
                    <a:pt x="0" y="3810"/>
                  </a:lnTo>
                  <a:lnTo>
                    <a:pt x="321310" y="3810"/>
                  </a:lnTo>
                  <a:lnTo>
                    <a:pt x="267970" y="0"/>
                  </a:lnTo>
                  <a:close/>
                </a:path>
              </a:pathLst>
            </a:custGeom>
            <a:solidFill>
              <a:srgbClr val="6F5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2" name="object 1572"/>
            <p:cNvSpPr/>
            <p:nvPr/>
          </p:nvSpPr>
          <p:spPr>
            <a:xfrm>
              <a:off x="1527810" y="1428749"/>
              <a:ext cx="392430" cy="2540"/>
            </a:xfrm>
            <a:custGeom>
              <a:avLst/>
              <a:gdLst/>
              <a:ahLst/>
              <a:cxnLst/>
              <a:rect l="l" t="t" r="r" b="b"/>
              <a:pathLst>
                <a:path w="392430" h="2540">
                  <a:moveTo>
                    <a:pt x="356870" y="0"/>
                  </a:moveTo>
                  <a:lnTo>
                    <a:pt x="35559" y="0"/>
                  </a:lnTo>
                  <a:lnTo>
                    <a:pt x="0" y="2539"/>
                  </a:lnTo>
                  <a:lnTo>
                    <a:pt x="392429" y="2539"/>
                  </a:lnTo>
                  <a:lnTo>
                    <a:pt x="356870" y="0"/>
                  </a:lnTo>
                  <a:close/>
                </a:path>
              </a:pathLst>
            </a:custGeom>
            <a:solidFill>
              <a:srgbClr val="7356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3" name="object 1573"/>
            <p:cNvSpPr/>
            <p:nvPr/>
          </p:nvSpPr>
          <p:spPr>
            <a:xfrm>
              <a:off x="1493519" y="1431289"/>
              <a:ext cx="462280" cy="3810"/>
            </a:xfrm>
            <a:custGeom>
              <a:avLst/>
              <a:gdLst/>
              <a:ahLst/>
              <a:cxnLst/>
              <a:rect l="l" t="t" r="r" b="b"/>
              <a:pathLst>
                <a:path w="462280" h="3809">
                  <a:moveTo>
                    <a:pt x="426719" y="0"/>
                  </a:moveTo>
                  <a:lnTo>
                    <a:pt x="34290" y="0"/>
                  </a:lnTo>
                  <a:lnTo>
                    <a:pt x="0" y="3810"/>
                  </a:lnTo>
                  <a:lnTo>
                    <a:pt x="462280" y="3810"/>
                  </a:lnTo>
                  <a:lnTo>
                    <a:pt x="426719" y="0"/>
                  </a:lnTo>
                  <a:close/>
                </a:path>
              </a:pathLst>
            </a:custGeom>
            <a:solidFill>
              <a:srgbClr val="7859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4" name="object 1574"/>
            <p:cNvSpPr/>
            <p:nvPr/>
          </p:nvSpPr>
          <p:spPr>
            <a:xfrm>
              <a:off x="1474469" y="1435099"/>
              <a:ext cx="500380" cy="3810"/>
            </a:xfrm>
            <a:custGeom>
              <a:avLst/>
              <a:gdLst/>
              <a:ahLst/>
              <a:cxnLst/>
              <a:rect l="l" t="t" r="r" b="b"/>
              <a:pathLst>
                <a:path w="500380" h="3809">
                  <a:moveTo>
                    <a:pt x="481330" y="0"/>
                  </a:moveTo>
                  <a:lnTo>
                    <a:pt x="19050" y="0"/>
                  </a:lnTo>
                  <a:lnTo>
                    <a:pt x="0" y="3810"/>
                  </a:lnTo>
                  <a:lnTo>
                    <a:pt x="500380" y="3810"/>
                  </a:lnTo>
                  <a:lnTo>
                    <a:pt x="481330" y="0"/>
                  </a:lnTo>
                  <a:close/>
                </a:path>
              </a:pathLst>
            </a:custGeom>
            <a:solidFill>
              <a:srgbClr val="7C5D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5" name="object 1575"/>
            <p:cNvSpPr/>
            <p:nvPr/>
          </p:nvSpPr>
          <p:spPr>
            <a:xfrm>
              <a:off x="1463027" y="1438909"/>
              <a:ext cx="523240" cy="3810"/>
            </a:xfrm>
            <a:custGeom>
              <a:avLst/>
              <a:gdLst/>
              <a:ahLst/>
              <a:cxnLst/>
              <a:rect l="l" t="t" r="r" b="b"/>
              <a:pathLst>
                <a:path w="523239" h="3809">
                  <a:moveTo>
                    <a:pt x="522617" y="1270"/>
                  </a:moveTo>
                  <a:lnTo>
                    <a:pt x="514985" y="1270"/>
                  </a:lnTo>
                  <a:lnTo>
                    <a:pt x="514985" y="0"/>
                  </a:lnTo>
                  <a:lnTo>
                    <a:pt x="8267" y="0"/>
                  </a:lnTo>
                  <a:lnTo>
                    <a:pt x="8267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522617" y="3810"/>
                  </a:lnTo>
                  <a:lnTo>
                    <a:pt x="522617" y="1270"/>
                  </a:lnTo>
                  <a:close/>
                </a:path>
              </a:pathLst>
            </a:custGeom>
            <a:solidFill>
              <a:srgbClr val="8060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6" name="object 1576"/>
            <p:cNvSpPr/>
            <p:nvPr/>
          </p:nvSpPr>
          <p:spPr>
            <a:xfrm>
              <a:off x="1449069" y="1442719"/>
              <a:ext cx="551180" cy="3810"/>
            </a:xfrm>
            <a:custGeom>
              <a:avLst/>
              <a:gdLst/>
              <a:ahLst/>
              <a:cxnLst/>
              <a:rect l="l" t="t" r="r" b="b"/>
              <a:pathLst>
                <a:path w="551180" h="3809">
                  <a:moveTo>
                    <a:pt x="541019" y="0"/>
                  </a:moveTo>
                  <a:lnTo>
                    <a:pt x="8890" y="0"/>
                  </a:lnTo>
                  <a:lnTo>
                    <a:pt x="2540" y="2539"/>
                  </a:lnTo>
                  <a:lnTo>
                    <a:pt x="0" y="3809"/>
                  </a:lnTo>
                  <a:lnTo>
                    <a:pt x="551180" y="3809"/>
                  </a:lnTo>
                  <a:lnTo>
                    <a:pt x="548640" y="2539"/>
                  </a:lnTo>
                  <a:lnTo>
                    <a:pt x="541019" y="0"/>
                  </a:lnTo>
                  <a:close/>
                </a:path>
              </a:pathLst>
            </a:custGeom>
            <a:solidFill>
              <a:srgbClr val="8564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7" name="object 1577"/>
            <p:cNvSpPr/>
            <p:nvPr/>
          </p:nvSpPr>
          <p:spPr>
            <a:xfrm>
              <a:off x="1445260" y="144652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40">
                  <a:moveTo>
                    <a:pt x="557530" y="1270"/>
                  </a:moveTo>
                  <a:lnTo>
                    <a:pt x="556260" y="1270"/>
                  </a:lnTo>
                  <a:lnTo>
                    <a:pt x="554990" y="0"/>
                  </a:lnTo>
                  <a:lnTo>
                    <a:pt x="3810" y="0"/>
                  </a:lnTo>
                  <a:lnTo>
                    <a:pt x="2540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557530" y="2540"/>
                  </a:lnTo>
                  <a:lnTo>
                    <a:pt x="557530" y="1270"/>
                  </a:lnTo>
                  <a:close/>
                </a:path>
              </a:pathLst>
            </a:custGeom>
            <a:solidFill>
              <a:srgbClr val="896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8" name="object 1578"/>
            <p:cNvSpPr/>
            <p:nvPr/>
          </p:nvSpPr>
          <p:spPr>
            <a:xfrm>
              <a:off x="1445260" y="14490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6B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9" name="object 1579"/>
            <p:cNvSpPr/>
            <p:nvPr/>
          </p:nvSpPr>
          <p:spPr>
            <a:xfrm>
              <a:off x="1445260" y="145287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6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0" name="object 1580"/>
            <p:cNvSpPr/>
            <p:nvPr/>
          </p:nvSpPr>
          <p:spPr>
            <a:xfrm>
              <a:off x="1445260" y="14566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72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1" name="object 1581"/>
            <p:cNvSpPr/>
            <p:nvPr/>
          </p:nvSpPr>
          <p:spPr>
            <a:xfrm>
              <a:off x="1445260" y="146049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6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2" name="object 1582"/>
            <p:cNvSpPr/>
            <p:nvPr/>
          </p:nvSpPr>
          <p:spPr>
            <a:xfrm>
              <a:off x="1445260" y="146430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40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79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3" name="object 1583"/>
            <p:cNvSpPr/>
            <p:nvPr/>
          </p:nvSpPr>
          <p:spPr>
            <a:xfrm>
              <a:off x="1445260" y="146684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7D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4" name="object 1584"/>
            <p:cNvSpPr/>
            <p:nvPr/>
          </p:nvSpPr>
          <p:spPr>
            <a:xfrm>
              <a:off x="1445260" y="14706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80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5" name="object 1585"/>
            <p:cNvSpPr/>
            <p:nvPr/>
          </p:nvSpPr>
          <p:spPr>
            <a:xfrm>
              <a:off x="1445260" y="14744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8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6" name="object 1586"/>
            <p:cNvSpPr/>
            <p:nvPr/>
          </p:nvSpPr>
          <p:spPr>
            <a:xfrm>
              <a:off x="1445260" y="147827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40">
                  <a:moveTo>
                    <a:pt x="0" y="0"/>
                  </a:moveTo>
                  <a:lnTo>
                    <a:pt x="557529" y="0"/>
                  </a:lnTo>
                  <a:lnTo>
                    <a:pt x="557529" y="2540"/>
                  </a:lnTo>
                  <a:lnTo>
                    <a:pt x="0" y="2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7" name="object 1587"/>
            <p:cNvSpPr/>
            <p:nvPr/>
          </p:nvSpPr>
          <p:spPr>
            <a:xfrm>
              <a:off x="1445260" y="14808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8B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8" name="object 1588"/>
            <p:cNvSpPr/>
            <p:nvPr/>
          </p:nvSpPr>
          <p:spPr>
            <a:xfrm>
              <a:off x="1445260" y="148462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9" name="object 1589"/>
            <p:cNvSpPr/>
            <p:nvPr/>
          </p:nvSpPr>
          <p:spPr>
            <a:xfrm>
              <a:off x="1445260" y="14884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92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0" name="object 1590"/>
            <p:cNvSpPr/>
            <p:nvPr/>
          </p:nvSpPr>
          <p:spPr>
            <a:xfrm>
              <a:off x="1445260" y="149224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96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1" name="object 1591"/>
            <p:cNvSpPr/>
            <p:nvPr/>
          </p:nvSpPr>
          <p:spPr>
            <a:xfrm>
              <a:off x="1445260" y="149605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40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99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2" name="object 1592"/>
            <p:cNvSpPr/>
            <p:nvPr/>
          </p:nvSpPr>
          <p:spPr>
            <a:xfrm>
              <a:off x="1445260" y="149859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9D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3" name="object 1593"/>
            <p:cNvSpPr/>
            <p:nvPr/>
          </p:nvSpPr>
          <p:spPr>
            <a:xfrm>
              <a:off x="1445260" y="15024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0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4" name="object 1594"/>
            <p:cNvSpPr/>
            <p:nvPr/>
          </p:nvSpPr>
          <p:spPr>
            <a:xfrm>
              <a:off x="1445260" y="15062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A4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5" name="object 1595"/>
            <p:cNvSpPr/>
            <p:nvPr/>
          </p:nvSpPr>
          <p:spPr>
            <a:xfrm>
              <a:off x="1445260" y="151002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A7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6" name="object 1596"/>
            <p:cNvSpPr/>
            <p:nvPr/>
          </p:nvSpPr>
          <p:spPr>
            <a:xfrm>
              <a:off x="1445260" y="15138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AB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7" name="object 1597"/>
            <p:cNvSpPr/>
            <p:nvPr/>
          </p:nvSpPr>
          <p:spPr>
            <a:xfrm>
              <a:off x="1445260" y="151764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40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AE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8" name="object 1598"/>
            <p:cNvSpPr/>
            <p:nvPr/>
          </p:nvSpPr>
          <p:spPr>
            <a:xfrm>
              <a:off x="1445260" y="15201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B2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9" name="object 1599"/>
            <p:cNvSpPr/>
            <p:nvPr/>
          </p:nvSpPr>
          <p:spPr>
            <a:xfrm>
              <a:off x="1445260" y="152399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B6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0" name="object 1600"/>
            <p:cNvSpPr/>
            <p:nvPr/>
          </p:nvSpPr>
          <p:spPr>
            <a:xfrm>
              <a:off x="1445260" y="15278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B9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1" name="object 1601"/>
            <p:cNvSpPr/>
            <p:nvPr/>
          </p:nvSpPr>
          <p:spPr>
            <a:xfrm>
              <a:off x="1445260" y="153161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40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BD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2" name="object 1602"/>
            <p:cNvSpPr/>
            <p:nvPr/>
          </p:nvSpPr>
          <p:spPr>
            <a:xfrm>
              <a:off x="1445260" y="15341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C0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3" name="object 1603"/>
            <p:cNvSpPr/>
            <p:nvPr/>
          </p:nvSpPr>
          <p:spPr>
            <a:xfrm>
              <a:off x="1445260" y="15379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C3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4" name="object 1604"/>
            <p:cNvSpPr/>
            <p:nvPr/>
          </p:nvSpPr>
          <p:spPr>
            <a:xfrm>
              <a:off x="1445260" y="154177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BF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5" name="object 1605"/>
            <p:cNvSpPr/>
            <p:nvPr/>
          </p:nvSpPr>
          <p:spPr>
            <a:xfrm>
              <a:off x="1445260" y="15455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BC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6" name="object 1606"/>
            <p:cNvSpPr/>
            <p:nvPr/>
          </p:nvSpPr>
          <p:spPr>
            <a:xfrm>
              <a:off x="1445260" y="154939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40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B8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7" name="object 1607"/>
            <p:cNvSpPr/>
            <p:nvPr/>
          </p:nvSpPr>
          <p:spPr>
            <a:xfrm>
              <a:off x="1445260" y="15519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B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8" name="object 1608"/>
            <p:cNvSpPr/>
            <p:nvPr/>
          </p:nvSpPr>
          <p:spPr>
            <a:xfrm>
              <a:off x="1445260" y="155574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B1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9" name="object 1609"/>
            <p:cNvSpPr/>
            <p:nvPr/>
          </p:nvSpPr>
          <p:spPr>
            <a:xfrm>
              <a:off x="1445260" y="15595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AE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0" name="object 1610"/>
            <p:cNvSpPr/>
            <p:nvPr/>
          </p:nvSpPr>
          <p:spPr>
            <a:xfrm>
              <a:off x="1445260" y="15633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AA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1" name="object 1611"/>
            <p:cNvSpPr/>
            <p:nvPr/>
          </p:nvSpPr>
          <p:spPr>
            <a:xfrm>
              <a:off x="1445260" y="156717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40">
                  <a:moveTo>
                    <a:pt x="0" y="0"/>
                  </a:moveTo>
                  <a:lnTo>
                    <a:pt x="557529" y="0"/>
                  </a:lnTo>
                  <a:lnTo>
                    <a:pt x="557529" y="2540"/>
                  </a:lnTo>
                  <a:lnTo>
                    <a:pt x="0" y="2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7A7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2" name="object 1612"/>
            <p:cNvSpPr/>
            <p:nvPr/>
          </p:nvSpPr>
          <p:spPr>
            <a:xfrm>
              <a:off x="1445260" y="15697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A3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3" name="object 1613"/>
            <p:cNvSpPr/>
            <p:nvPr/>
          </p:nvSpPr>
          <p:spPr>
            <a:xfrm>
              <a:off x="1445260" y="157352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9F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4" name="object 1614"/>
            <p:cNvSpPr/>
            <p:nvPr/>
          </p:nvSpPr>
          <p:spPr>
            <a:xfrm>
              <a:off x="1445260" y="15773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9C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5" name="object 1615"/>
            <p:cNvSpPr/>
            <p:nvPr/>
          </p:nvSpPr>
          <p:spPr>
            <a:xfrm>
              <a:off x="1445260" y="158114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99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6" name="object 1616"/>
            <p:cNvSpPr/>
            <p:nvPr/>
          </p:nvSpPr>
          <p:spPr>
            <a:xfrm>
              <a:off x="1445260" y="158495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40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95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7" name="object 1617"/>
            <p:cNvSpPr/>
            <p:nvPr/>
          </p:nvSpPr>
          <p:spPr>
            <a:xfrm>
              <a:off x="1445260" y="158749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9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8" name="object 1618"/>
            <p:cNvSpPr/>
            <p:nvPr/>
          </p:nvSpPr>
          <p:spPr>
            <a:xfrm>
              <a:off x="1445260" y="15913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9" name="object 1619"/>
            <p:cNvSpPr/>
            <p:nvPr/>
          </p:nvSpPr>
          <p:spPr>
            <a:xfrm>
              <a:off x="1445260" y="15951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8A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0" name="object 1620"/>
            <p:cNvSpPr/>
            <p:nvPr/>
          </p:nvSpPr>
          <p:spPr>
            <a:xfrm>
              <a:off x="1445260" y="159892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40">
                  <a:moveTo>
                    <a:pt x="0" y="0"/>
                  </a:moveTo>
                  <a:lnTo>
                    <a:pt x="557529" y="0"/>
                  </a:lnTo>
                  <a:lnTo>
                    <a:pt x="557529" y="2540"/>
                  </a:lnTo>
                  <a:lnTo>
                    <a:pt x="0" y="2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1" name="object 1621"/>
            <p:cNvSpPr/>
            <p:nvPr/>
          </p:nvSpPr>
          <p:spPr>
            <a:xfrm>
              <a:off x="1445260" y="16014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8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2" name="object 1622"/>
            <p:cNvSpPr/>
            <p:nvPr/>
          </p:nvSpPr>
          <p:spPr>
            <a:xfrm>
              <a:off x="1445260" y="160527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7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3" name="object 1623"/>
            <p:cNvSpPr/>
            <p:nvPr/>
          </p:nvSpPr>
          <p:spPr>
            <a:xfrm>
              <a:off x="1445260" y="16090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7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4" name="object 1624"/>
            <p:cNvSpPr/>
            <p:nvPr/>
          </p:nvSpPr>
          <p:spPr>
            <a:xfrm>
              <a:off x="1445260" y="161289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7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5" name="object 1625"/>
            <p:cNvSpPr/>
            <p:nvPr/>
          </p:nvSpPr>
          <p:spPr>
            <a:xfrm>
              <a:off x="1445260" y="16167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A75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6" name="object 1626"/>
            <p:cNvSpPr/>
            <p:nvPr/>
          </p:nvSpPr>
          <p:spPr>
            <a:xfrm>
              <a:off x="1445260" y="162051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40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71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7" name="object 1627"/>
            <p:cNvSpPr/>
            <p:nvPr/>
          </p:nvSpPr>
          <p:spPr>
            <a:xfrm>
              <a:off x="1445260" y="16230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2540" y="127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3810"/>
                  </a:lnTo>
                  <a:lnTo>
                    <a:pt x="553707" y="3810"/>
                  </a:lnTo>
                  <a:lnTo>
                    <a:pt x="554990" y="2540"/>
                  </a:lnTo>
                  <a:lnTo>
                    <a:pt x="556882" y="2540"/>
                  </a:lnTo>
                  <a:lnTo>
                    <a:pt x="556882" y="1270"/>
                  </a:lnTo>
                  <a:lnTo>
                    <a:pt x="557530" y="127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916E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8" name="object 1628"/>
            <p:cNvSpPr/>
            <p:nvPr/>
          </p:nvSpPr>
          <p:spPr>
            <a:xfrm>
              <a:off x="1450962" y="1626869"/>
              <a:ext cx="548005" cy="3810"/>
            </a:xfrm>
            <a:custGeom>
              <a:avLst/>
              <a:gdLst/>
              <a:ahLst/>
              <a:cxnLst/>
              <a:rect l="l" t="t" r="r" b="b"/>
              <a:pathLst>
                <a:path w="548005" h="3810">
                  <a:moveTo>
                    <a:pt x="54738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3810" y="1270"/>
                  </a:lnTo>
                  <a:lnTo>
                    <a:pt x="3810" y="3810"/>
                  </a:lnTo>
                  <a:lnTo>
                    <a:pt x="542937" y="3810"/>
                  </a:lnTo>
                  <a:lnTo>
                    <a:pt x="542937" y="1270"/>
                  </a:lnTo>
                  <a:lnTo>
                    <a:pt x="547382" y="1270"/>
                  </a:lnTo>
                  <a:lnTo>
                    <a:pt x="547382" y="0"/>
                  </a:lnTo>
                  <a:close/>
                </a:path>
              </a:pathLst>
            </a:custGeom>
            <a:solidFill>
              <a:srgbClr val="8C6A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9" name="object 1629"/>
            <p:cNvSpPr/>
            <p:nvPr/>
          </p:nvSpPr>
          <p:spPr>
            <a:xfrm>
              <a:off x="1457960" y="1630679"/>
              <a:ext cx="532130" cy="3810"/>
            </a:xfrm>
            <a:custGeom>
              <a:avLst/>
              <a:gdLst/>
              <a:ahLst/>
              <a:cxnLst/>
              <a:rect l="l" t="t" r="r" b="b"/>
              <a:pathLst>
                <a:path w="532130" h="3810">
                  <a:moveTo>
                    <a:pt x="532129" y="0"/>
                  </a:moveTo>
                  <a:lnTo>
                    <a:pt x="0" y="0"/>
                  </a:lnTo>
                  <a:lnTo>
                    <a:pt x="10159" y="3810"/>
                  </a:lnTo>
                  <a:lnTo>
                    <a:pt x="523240" y="3810"/>
                  </a:lnTo>
                  <a:lnTo>
                    <a:pt x="532129" y="0"/>
                  </a:lnTo>
                  <a:close/>
                </a:path>
              </a:pathLst>
            </a:custGeom>
            <a:solidFill>
              <a:srgbClr val="8867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0" name="object 1630"/>
            <p:cNvSpPr/>
            <p:nvPr/>
          </p:nvSpPr>
          <p:spPr>
            <a:xfrm>
              <a:off x="1468119" y="1634489"/>
              <a:ext cx="513080" cy="2540"/>
            </a:xfrm>
            <a:custGeom>
              <a:avLst/>
              <a:gdLst/>
              <a:ahLst/>
              <a:cxnLst/>
              <a:rect l="l" t="t" r="r" b="b"/>
              <a:pathLst>
                <a:path w="513080" h="2539">
                  <a:moveTo>
                    <a:pt x="513080" y="0"/>
                  </a:moveTo>
                  <a:lnTo>
                    <a:pt x="0" y="0"/>
                  </a:lnTo>
                  <a:lnTo>
                    <a:pt x="17054" y="2539"/>
                  </a:lnTo>
                  <a:lnTo>
                    <a:pt x="495662" y="2539"/>
                  </a:lnTo>
                  <a:lnTo>
                    <a:pt x="513080" y="0"/>
                  </a:lnTo>
                  <a:close/>
                </a:path>
              </a:pathLst>
            </a:custGeom>
            <a:solidFill>
              <a:srgbClr val="8463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1" name="object 1631"/>
            <p:cNvSpPr/>
            <p:nvPr/>
          </p:nvSpPr>
          <p:spPr>
            <a:xfrm>
              <a:off x="1485174" y="1637029"/>
              <a:ext cx="478790" cy="3810"/>
            </a:xfrm>
            <a:custGeom>
              <a:avLst/>
              <a:gdLst/>
              <a:ahLst/>
              <a:cxnLst/>
              <a:rect l="l" t="t" r="r" b="b"/>
              <a:pathLst>
                <a:path w="478789" h="3810">
                  <a:moveTo>
                    <a:pt x="478608" y="0"/>
                  </a:moveTo>
                  <a:lnTo>
                    <a:pt x="0" y="0"/>
                  </a:lnTo>
                  <a:lnTo>
                    <a:pt x="25581" y="3810"/>
                  </a:lnTo>
                  <a:lnTo>
                    <a:pt x="452482" y="3810"/>
                  </a:lnTo>
                  <a:lnTo>
                    <a:pt x="478608" y="0"/>
                  </a:lnTo>
                  <a:close/>
                </a:path>
              </a:pathLst>
            </a:custGeom>
            <a:solidFill>
              <a:srgbClr val="7F5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2" name="object 1632"/>
            <p:cNvSpPr/>
            <p:nvPr/>
          </p:nvSpPr>
          <p:spPr>
            <a:xfrm>
              <a:off x="1510755" y="1640839"/>
              <a:ext cx="427355" cy="3810"/>
            </a:xfrm>
            <a:custGeom>
              <a:avLst/>
              <a:gdLst/>
              <a:ahLst/>
              <a:cxnLst/>
              <a:rect l="l" t="t" r="r" b="b"/>
              <a:pathLst>
                <a:path w="427355" h="3810">
                  <a:moveTo>
                    <a:pt x="426901" y="0"/>
                  </a:moveTo>
                  <a:lnTo>
                    <a:pt x="0" y="0"/>
                  </a:lnTo>
                  <a:lnTo>
                    <a:pt x="17054" y="2539"/>
                  </a:lnTo>
                  <a:lnTo>
                    <a:pt x="34834" y="3810"/>
                  </a:lnTo>
                  <a:lnTo>
                    <a:pt x="391704" y="3810"/>
                  </a:lnTo>
                  <a:lnTo>
                    <a:pt x="409484" y="2539"/>
                  </a:lnTo>
                  <a:lnTo>
                    <a:pt x="426901" y="0"/>
                  </a:lnTo>
                  <a:close/>
                </a:path>
              </a:pathLst>
            </a:custGeom>
            <a:solidFill>
              <a:srgbClr val="7B5C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3" name="object 1633"/>
            <p:cNvSpPr/>
            <p:nvPr/>
          </p:nvSpPr>
          <p:spPr>
            <a:xfrm>
              <a:off x="1545589" y="1644649"/>
              <a:ext cx="356870" cy="3810"/>
            </a:xfrm>
            <a:custGeom>
              <a:avLst/>
              <a:gdLst/>
              <a:ahLst/>
              <a:cxnLst/>
              <a:rect l="l" t="t" r="r" b="b"/>
              <a:pathLst>
                <a:path w="356869" h="3810">
                  <a:moveTo>
                    <a:pt x="356869" y="0"/>
                  </a:moveTo>
                  <a:lnTo>
                    <a:pt x="0" y="0"/>
                  </a:lnTo>
                  <a:lnTo>
                    <a:pt x="53340" y="3810"/>
                  </a:lnTo>
                  <a:lnTo>
                    <a:pt x="303529" y="3810"/>
                  </a:lnTo>
                  <a:lnTo>
                    <a:pt x="356869" y="0"/>
                  </a:lnTo>
                  <a:close/>
                </a:path>
              </a:pathLst>
            </a:custGeom>
            <a:solidFill>
              <a:srgbClr val="765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4" name="object 1634"/>
            <p:cNvSpPr/>
            <p:nvPr/>
          </p:nvSpPr>
          <p:spPr>
            <a:xfrm>
              <a:off x="1607807" y="1648459"/>
              <a:ext cx="233045" cy="2540"/>
            </a:xfrm>
            <a:custGeom>
              <a:avLst/>
              <a:gdLst/>
              <a:ahLst/>
              <a:cxnLst/>
              <a:rect l="l" t="t" r="r" b="b"/>
              <a:pathLst>
                <a:path w="233044" h="2539">
                  <a:moveTo>
                    <a:pt x="23242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2877" y="1270"/>
                  </a:lnTo>
                  <a:lnTo>
                    <a:pt x="62877" y="2540"/>
                  </a:lnTo>
                  <a:lnTo>
                    <a:pt x="170192" y="2540"/>
                  </a:lnTo>
                  <a:lnTo>
                    <a:pt x="170192" y="1270"/>
                  </a:lnTo>
                  <a:lnTo>
                    <a:pt x="232422" y="1270"/>
                  </a:lnTo>
                  <a:lnTo>
                    <a:pt x="232422" y="0"/>
                  </a:lnTo>
                  <a:close/>
                </a:path>
              </a:pathLst>
            </a:custGeom>
            <a:solidFill>
              <a:srgbClr val="7255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5" name="object 1635"/>
            <p:cNvSpPr/>
            <p:nvPr/>
          </p:nvSpPr>
          <p:spPr>
            <a:xfrm>
              <a:off x="1446530" y="1422399"/>
              <a:ext cx="557530" cy="228600"/>
            </a:xfrm>
            <a:custGeom>
              <a:avLst/>
              <a:gdLst/>
              <a:ahLst/>
              <a:cxnLst/>
              <a:rect l="l" t="t" r="r" b="b"/>
              <a:pathLst>
                <a:path w="557530" h="228600">
                  <a:moveTo>
                    <a:pt x="278130" y="0"/>
                  </a:moveTo>
                  <a:lnTo>
                    <a:pt x="204611" y="1011"/>
                  </a:lnTo>
                  <a:lnTo>
                    <a:pt x="138288" y="3857"/>
                  </a:lnTo>
                  <a:lnTo>
                    <a:pt x="81914" y="8254"/>
                  </a:lnTo>
                  <a:lnTo>
                    <a:pt x="38241" y="13922"/>
                  </a:lnTo>
                  <a:lnTo>
                    <a:pt x="0" y="27939"/>
                  </a:lnTo>
                  <a:lnTo>
                    <a:pt x="0" y="199389"/>
                  </a:lnTo>
                  <a:lnTo>
                    <a:pt x="38241" y="213736"/>
                  </a:lnTo>
                  <a:lnTo>
                    <a:pt x="81915" y="219709"/>
                  </a:lnTo>
                  <a:lnTo>
                    <a:pt x="138288" y="224413"/>
                  </a:lnTo>
                  <a:lnTo>
                    <a:pt x="204611" y="227494"/>
                  </a:lnTo>
                  <a:lnTo>
                    <a:pt x="278130" y="228600"/>
                  </a:lnTo>
                  <a:lnTo>
                    <a:pt x="351742" y="227494"/>
                  </a:lnTo>
                  <a:lnTo>
                    <a:pt x="418300" y="224413"/>
                  </a:lnTo>
                  <a:lnTo>
                    <a:pt x="474980" y="219710"/>
                  </a:lnTo>
                  <a:lnTo>
                    <a:pt x="518959" y="213736"/>
                  </a:lnTo>
                  <a:lnTo>
                    <a:pt x="557530" y="199389"/>
                  </a:lnTo>
                  <a:lnTo>
                    <a:pt x="557530" y="27939"/>
                  </a:lnTo>
                  <a:lnTo>
                    <a:pt x="518959" y="13922"/>
                  </a:lnTo>
                  <a:lnTo>
                    <a:pt x="474980" y="8255"/>
                  </a:lnTo>
                  <a:lnTo>
                    <a:pt x="418300" y="3857"/>
                  </a:lnTo>
                  <a:lnTo>
                    <a:pt x="351742" y="1011"/>
                  </a:lnTo>
                  <a:lnTo>
                    <a:pt x="278130" y="0"/>
                  </a:lnTo>
                  <a:close/>
                </a:path>
                <a:path w="557530" h="228600">
                  <a:moveTo>
                    <a:pt x="0" y="0"/>
                  </a:moveTo>
                  <a:lnTo>
                    <a:pt x="0" y="0"/>
                  </a:lnTo>
                </a:path>
                <a:path w="557530" h="228600">
                  <a:moveTo>
                    <a:pt x="557530" y="228600"/>
                  </a:moveTo>
                  <a:lnTo>
                    <a:pt x="557530" y="2286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6" name="object 1636"/>
            <p:cNvSpPr/>
            <p:nvPr/>
          </p:nvSpPr>
          <p:spPr>
            <a:xfrm>
              <a:off x="1616710" y="1422399"/>
              <a:ext cx="214629" cy="2540"/>
            </a:xfrm>
            <a:custGeom>
              <a:avLst/>
              <a:gdLst/>
              <a:ahLst/>
              <a:cxnLst/>
              <a:rect l="l" t="t" r="r" b="b"/>
              <a:pathLst>
                <a:path w="214630" h="2540">
                  <a:moveTo>
                    <a:pt x="107950" y="0"/>
                  </a:moveTo>
                  <a:lnTo>
                    <a:pt x="0" y="2539"/>
                  </a:lnTo>
                  <a:lnTo>
                    <a:pt x="214629" y="2539"/>
                  </a:lnTo>
                  <a:lnTo>
                    <a:pt x="107950" y="0"/>
                  </a:lnTo>
                  <a:close/>
                </a:path>
              </a:pathLst>
            </a:custGeom>
            <a:solidFill>
              <a:srgbClr val="A68C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7" name="object 1637"/>
            <p:cNvSpPr/>
            <p:nvPr/>
          </p:nvSpPr>
          <p:spPr>
            <a:xfrm>
              <a:off x="1563369" y="1424939"/>
              <a:ext cx="321310" cy="3810"/>
            </a:xfrm>
            <a:custGeom>
              <a:avLst/>
              <a:gdLst/>
              <a:ahLst/>
              <a:cxnLst/>
              <a:rect l="l" t="t" r="r" b="b"/>
              <a:pathLst>
                <a:path w="321310" h="3809">
                  <a:moveTo>
                    <a:pt x="267970" y="0"/>
                  </a:moveTo>
                  <a:lnTo>
                    <a:pt x="53340" y="0"/>
                  </a:lnTo>
                  <a:lnTo>
                    <a:pt x="0" y="3810"/>
                  </a:lnTo>
                  <a:lnTo>
                    <a:pt x="321310" y="3810"/>
                  </a:lnTo>
                  <a:lnTo>
                    <a:pt x="267970" y="0"/>
                  </a:lnTo>
                  <a:close/>
                </a:path>
              </a:pathLst>
            </a:custGeom>
            <a:solidFill>
              <a:srgbClr val="AF94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8" name="object 1638"/>
            <p:cNvSpPr/>
            <p:nvPr/>
          </p:nvSpPr>
          <p:spPr>
            <a:xfrm>
              <a:off x="1527810" y="1428749"/>
              <a:ext cx="392430" cy="2540"/>
            </a:xfrm>
            <a:custGeom>
              <a:avLst/>
              <a:gdLst/>
              <a:ahLst/>
              <a:cxnLst/>
              <a:rect l="l" t="t" r="r" b="b"/>
              <a:pathLst>
                <a:path w="392430" h="2540">
                  <a:moveTo>
                    <a:pt x="356870" y="0"/>
                  </a:moveTo>
                  <a:lnTo>
                    <a:pt x="35559" y="0"/>
                  </a:lnTo>
                  <a:lnTo>
                    <a:pt x="0" y="2539"/>
                  </a:lnTo>
                  <a:lnTo>
                    <a:pt x="392429" y="2539"/>
                  </a:lnTo>
                  <a:lnTo>
                    <a:pt x="356870" y="0"/>
                  </a:lnTo>
                  <a:close/>
                </a:path>
              </a:pathLst>
            </a:custGeom>
            <a:solidFill>
              <a:srgbClr val="B89C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9" name="object 1639"/>
            <p:cNvSpPr/>
            <p:nvPr/>
          </p:nvSpPr>
          <p:spPr>
            <a:xfrm>
              <a:off x="1493519" y="1431289"/>
              <a:ext cx="462280" cy="3810"/>
            </a:xfrm>
            <a:custGeom>
              <a:avLst/>
              <a:gdLst/>
              <a:ahLst/>
              <a:cxnLst/>
              <a:rect l="l" t="t" r="r" b="b"/>
              <a:pathLst>
                <a:path w="462280" h="3809">
                  <a:moveTo>
                    <a:pt x="426719" y="0"/>
                  </a:moveTo>
                  <a:lnTo>
                    <a:pt x="34290" y="0"/>
                  </a:lnTo>
                  <a:lnTo>
                    <a:pt x="0" y="3810"/>
                  </a:lnTo>
                  <a:lnTo>
                    <a:pt x="462280" y="3810"/>
                  </a:lnTo>
                  <a:lnTo>
                    <a:pt x="426719" y="0"/>
                  </a:lnTo>
                  <a:close/>
                </a:path>
              </a:pathLst>
            </a:custGeom>
            <a:solidFill>
              <a:srgbClr val="C1A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0" name="object 1640"/>
            <p:cNvSpPr/>
            <p:nvPr/>
          </p:nvSpPr>
          <p:spPr>
            <a:xfrm>
              <a:off x="1474469" y="1435099"/>
              <a:ext cx="500380" cy="3810"/>
            </a:xfrm>
            <a:custGeom>
              <a:avLst/>
              <a:gdLst/>
              <a:ahLst/>
              <a:cxnLst/>
              <a:rect l="l" t="t" r="r" b="b"/>
              <a:pathLst>
                <a:path w="500380" h="3809">
                  <a:moveTo>
                    <a:pt x="481330" y="0"/>
                  </a:moveTo>
                  <a:lnTo>
                    <a:pt x="19050" y="0"/>
                  </a:lnTo>
                  <a:lnTo>
                    <a:pt x="0" y="3810"/>
                  </a:lnTo>
                  <a:lnTo>
                    <a:pt x="500380" y="3810"/>
                  </a:lnTo>
                  <a:lnTo>
                    <a:pt x="481330" y="0"/>
                  </a:lnTo>
                  <a:close/>
                </a:path>
              </a:pathLst>
            </a:custGeom>
            <a:solidFill>
              <a:srgbClr val="CCAD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1" name="object 1641"/>
            <p:cNvSpPr/>
            <p:nvPr/>
          </p:nvSpPr>
          <p:spPr>
            <a:xfrm>
              <a:off x="1465567" y="1438909"/>
              <a:ext cx="518159" cy="2540"/>
            </a:xfrm>
            <a:custGeom>
              <a:avLst/>
              <a:gdLst/>
              <a:ahLst/>
              <a:cxnLst/>
              <a:rect l="l" t="t" r="r" b="b"/>
              <a:pathLst>
                <a:path w="518160" h="2540">
                  <a:moveTo>
                    <a:pt x="517855" y="1270"/>
                  </a:moveTo>
                  <a:lnTo>
                    <a:pt x="512445" y="1270"/>
                  </a:lnTo>
                  <a:lnTo>
                    <a:pt x="512445" y="0"/>
                  </a:lnTo>
                  <a:lnTo>
                    <a:pt x="5727" y="0"/>
                  </a:lnTo>
                  <a:lnTo>
                    <a:pt x="5727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517855" y="2540"/>
                  </a:lnTo>
                  <a:lnTo>
                    <a:pt x="517855" y="1270"/>
                  </a:lnTo>
                  <a:close/>
                </a:path>
              </a:pathLst>
            </a:custGeom>
            <a:solidFill>
              <a:srgbClr val="D4B6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2" name="object 1642"/>
            <p:cNvSpPr/>
            <p:nvPr/>
          </p:nvSpPr>
          <p:spPr>
            <a:xfrm>
              <a:off x="1451610" y="1441449"/>
              <a:ext cx="546100" cy="3810"/>
            </a:xfrm>
            <a:custGeom>
              <a:avLst/>
              <a:gdLst/>
              <a:ahLst/>
              <a:cxnLst/>
              <a:rect l="l" t="t" r="r" b="b"/>
              <a:pathLst>
                <a:path w="546100" h="3809">
                  <a:moveTo>
                    <a:pt x="534035" y="0"/>
                  </a:moveTo>
                  <a:lnTo>
                    <a:pt x="11430" y="0"/>
                  </a:lnTo>
                  <a:lnTo>
                    <a:pt x="6350" y="1270"/>
                  </a:lnTo>
                  <a:lnTo>
                    <a:pt x="0" y="3810"/>
                  </a:lnTo>
                  <a:lnTo>
                    <a:pt x="546100" y="3810"/>
                  </a:lnTo>
                  <a:lnTo>
                    <a:pt x="538479" y="1270"/>
                  </a:lnTo>
                  <a:lnTo>
                    <a:pt x="534035" y="0"/>
                  </a:lnTo>
                  <a:close/>
                </a:path>
              </a:pathLst>
            </a:custGeom>
            <a:solidFill>
              <a:srgbClr val="DDBE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3" name="object 1643"/>
            <p:cNvSpPr/>
            <p:nvPr/>
          </p:nvSpPr>
          <p:spPr>
            <a:xfrm>
              <a:off x="1445260" y="14452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557530" y="2540"/>
                  </a:moveTo>
                  <a:lnTo>
                    <a:pt x="555625" y="2540"/>
                  </a:lnTo>
                  <a:lnTo>
                    <a:pt x="555625" y="1270"/>
                  </a:lnTo>
                  <a:lnTo>
                    <a:pt x="553707" y="1270"/>
                  </a:lnTo>
                  <a:lnTo>
                    <a:pt x="553707" y="0"/>
                  </a:lnTo>
                  <a:lnTo>
                    <a:pt x="5080" y="0"/>
                  </a:lnTo>
                  <a:lnTo>
                    <a:pt x="5080" y="1270"/>
                  </a:lnTo>
                  <a:lnTo>
                    <a:pt x="3175" y="1270"/>
                  </a:lnTo>
                  <a:lnTo>
                    <a:pt x="3175" y="254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557530" y="3810"/>
                  </a:lnTo>
                  <a:lnTo>
                    <a:pt x="557530" y="2540"/>
                  </a:lnTo>
                  <a:close/>
                </a:path>
              </a:pathLst>
            </a:custGeom>
            <a:solidFill>
              <a:srgbClr val="E6C6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4" name="object 1644"/>
            <p:cNvSpPr/>
            <p:nvPr/>
          </p:nvSpPr>
          <p:spPr>
            <a:xfrm>
              <a:off x="1445260" y="144906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40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CF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5" name="object 1645"/>
            <p:cNvSpPr/>
            <p:nvPr/>
          </p:nvSpPr>
          <p:spPr>
            <a:xfrm>
              <a:off x="1445260" y="14516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55753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2540" y="1270"/>
                  </a:lnTo>
                  <a:lnTo>
                    <a:pt x="2540" y="2540"/>
                  </a:lnTo>
                  <a:lnTo>
                    <a:pt x="3162" y="2540"/>
                  </a:lnTo>
                  <a:lnTo>
                    <a:pt x="3162" y="3810"/>
                  </a:lnTo>
                  <a:lnTo>
                    <a:pt x="555625" y="3810"/>
                  </a:lnTo>
                  <a:lnTo>
                    <a:pt x="555625" y="2540"/>
                  </a:lnTo>
                  <a:lnTo>
                    <a:pt x="556882" y="2540"/>
                  </a:lnTo>
                  <a:lnTo>
                    <a:pt x="556882" y="1270"/>
                  </a:lnTo>
                  <a:lnTo>
                    <a:pt x="557530" y="127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F5D4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6" name="object 1646"/>
            <p:cNvSpPr/>
            <p:nvPr/>
          </p:nvSpPr>
          <p:spPr>
            <a:xfrm>
              <a:off x="1450327" y="1455419"/>
              <a:ext cx="549275" cy="3810"/>
            </a:xfrm>
            <a:custGeom>
              <a:avLst/>
              <a:gdLst/>
              <a:ahLst/>
              <a:cxnLst/>
              <a:rect l="l" t="t" r="r" b="b"/>
              <a:pathLst>
                <a:path w="549275" h="3809">
                  <a:moveTo>
                    <a:pt x="54865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4445" y="1270"/>
                  </a:lnTo>
                  <a:lnTo>
                    <a:pt x="4445" y="3810"/>
                  </a:lnTo>
                  <a:lnTo>
                    <a:pt x="543572" y="3810"/>
                  </a:lnTo>
                  <a:lnTo>
                    <a:pt x="543572" y="1270"/>
                  </a:lnTo>
                  <a:lnTo>
                    <a:pt x="548652" y="1270"/>
                  </a:lnTo>
                  <a:lnTo>
                    <a:pt x="548652" y="0"/>
                  </a:lnTo>
                  <a:close/>
                </a:path>
              </a:pathLst>
            </a:custGeom>
            <a:solidFill>
              <a:srgbClr val="ECCC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7" name="object 1647"/>
            <p:cNvSpPr/>
            <p:nvPr/>
          </p:nvSpPr>
          <p:spPr>
            <a:xfrm>
              <a:off x="1457960" y="1459229"/>
              <a:ext cx="532130" cy="3810"/>
            </a:xfrm>
            <a:custGeom>
              <a:avLst/>
              <a:gdLst/>
              <a:ahLst/>
              <a:cxnLst/>
              <a:rect l="l" t="t" r="r" b="b"/>
              <a:pathLst>
                <a:path w="532130" h="3809">
                  <a:moveTo>
                    <a:pt x="532129" y="0"/>
                  </a:moveTo>
                  <a:lnTo>
                    <a:pt x="0" y="0"/>
                  </a:lnTo>
                  <a:lnTo>
                    <a:pt x="10159" y="1270"/>
                  </a:lnTo>
                  <a:lnTo>
                    <a:pt x="20319" y="3810"/>
                  </a:lnTo>
                  <a:lnTo>
                    <a:pt x="513080" y="3810"/>
                  </a:lnTo>
                  <a:lnTo>
                    <a:pt x="523240" y="1270"/>
                  </a:lnTo>
                  <a:lnTo>
                    <a:pt x="532129" y="0"/>
                  </a:lnTo>
                  <a:close/>
                </a:path>
              </a:pathLst>
            </a:custGeom>
            <a:solidFill>
              <a:srgbClr val="E3C3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8" name="object 1648"/>
            <p:cNvSpPr/>
            <p:nvPr/>
          </p:nvSpPr>
          <p:spPr>
            <a:xfrm>
              <a:off x="1478280" y="1463039"/>
              <a:ext cx="492759" cy="3810"/>
            </a:xfrm>
            <a:custGeom>
              <a:avLst/>
              <a:gdLst/>
              <a:ahLst/>
              <a:cxnLst/>
              <a:rect l="l" t="t" r="r" b="b"/>
              <a:pathLst>
                <a:path w="492760" h="3809">
                  <a:moveTo>
                    <a:pt x="492760" y="0"/>
                  </a:moveTo>
                  <a:lnTo>
                    <a:pt x="0" y="0"/>
                  </a:lnTo>
                  <a:lnTo>
                    <a:pt x="15240" y="3810"/>
                  </a:lnTo>
                  <a:lnTo>
                    <a:pt x="477520" y="3810"/>
                  </a:lnTo>
                  <a:lnTo>
                    <a:pt x="492760" y="0"/>
                  </a:lnTo>
                  <a:close/>
                </a:path>
              </a:pathLst>
            </a:custGeom>
            <a:solidFill>
              <a:srgbClr val="D9BB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9" name="object 1649"/>
            <p:cNvSpPr/>
            <p:nvPr/>
          </p:nvSpPr>
          <p:spPr>
            <a:xfrm>
              <a:off x="1493519" y="1466849"/>
              <a:ext cx="462280" cy="2540"/>
            </a:xfrm>
            <a:custGeom>
              <a:avLst/>
              <a:gdLst/>
              <a:ahLst/>
              <a:cxnLst/>
              <a:rect l="l" t="t" r="r" b="b"/>
              <a:pathLst>
                <a:path w="462280" h="2540">
                  <a:moveTo>
                    <a:pt x="462280" y="0"/>
                  </a:moveTo>
                  <a:lnTo>
                    <a:pt x="0" y="0"/>
                  </a:lnTo>
                  <a:lnTo>
                    <a:pt x="22859" y="2539"/>
                  </a:lnTo>
                  <a:lnTo>
                    <a:pt x="438573" y="2539"/>
                  </a:lnTo>
                  <a:lnTo>
                    <a:pt x="462280" y="0"/>
                  </a:lnTo>
                  <a:close/>
                </a:path>
              </a:pathLst>
            </a:custGeom>
            <a:solidFill>
              <a:srgbClr val="D0B2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0" name="object 1650"/>
            <p:cNvSpPr/>
            <p:nvPr/>
          </p:nvSpPr>
          <p:spPr>
            <a:xfrm>
              <a:off x="1516380" y="1469389"/>
              <a:ext cx="415925" cy="3810"/>
            </a:xfrm>
            <a:custGeom>
              <a:avLst/>
              <a:gdLst/>
              <a:ahLst/>
              <a:cxnLst/>
              <a:rect l="l" t="t" r="r" b="b"/>
              <a:pathLst>
                <a:path w="415925" h="3809">
                  <a:moveTo>
                    <a:pt x="415713" y="0"/>
                  </a:moveTo>
                  <a:lnTo>
                    <a:pt x="0" y="0"/>
                  </a:lnTo>
                  <a:lnTo>
                    <a:pt x="11430" y="1270"/>
                  </a:lnTo>
                  <a:lnTo>
                    <a:pt x="41063" y="3810"/>
                  </a:lnTo>
                  <a:lnTo>
                    <a:pt x="374226" y="3810"/>
                  </a:lnTo>
                  <a:lnTo>
                    <a:pt x="403860" y="1270"/>
                  </a:lnTo>
                  <a:lnTo>
                    <a:pt x="415713" y="0"/>
                  </a:lnTo>
                  <a:close/>
                </a:path>
              </a:pathLst>
            </a:custGeom>
            <a:solidFill>
              <a:srgbClr val="C7AA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1" name="object 1651"/>
            <p:cNvSpPr/>
            <p:nvPr/>
          </p:nvSpPr>
          <p:spPr>
            <a:xfrm>
              <a:off x="1557443" y="1473199"/>
              <a:ext cx="333375" cy="3810"/>
            </a:xfrm>
            <a:custGeom>
              <a:avLst/>
              <a:gdLst/>
              <a:ahLst/>
              <a:cxnLst/>
              <a:rect l="l" t="t" r="r" b="b"/>
              <a:pathLst>
                <a:path w="333375" h="3809">
                  <a:moveTo>
                    <a:pt x="333163" y="0"/>
                  </a:moveTo>
                  <a:lnTo>
                    <a:pt x="0" y="0"/>
                  </a:lnTo>
                  <a:lnTo>
                    <a:pt x="44450" y="3810"/>
                  </a:lnTo>
                  <a:lnTo>
                    <a:pt x="288713" y="3810"/>
                  </a:lnTo>
                  <a:lnTo>
                    <a:pt x="333163" y="0"/>
                  </a:lnTo>
                  <a:close/>
                </a:path>
              </a:pathLst>
            </a:custGeom>
            <a:solidFill>
              <a:srgbClr val="BEA2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2" name="object 1652"/>
            <p:cNvSpPr/>
            <p:nvPr/>
          </p:nvSpPr>
          <p:spPr>
            <a:xfrm>
              <a:off x="1609293" y="1477009"/>
              <a:ext cx="229870" cy="2540"/>
            </a:xfrm>
            <a:custGeom>
              <a:avLst/>
              <a:gdLst/>
              <a:ahLst/>
              <a:cxnLst/>
              <a:rect l="l" t="t" r="r" b="b"/>
              <a:pathLst>
                <a:path w="229869" h="2540">
                  <a:moveTo>
                    <a:pt x="22945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1391" y="1270"/>
                  </a:lnTo>
                  <a:lnTo>
                    <a:pt x="61391" y="2540"/>
                  </a:lnTo>
                  <a:lnTo>
                    <a:pt x="168706" y="2540"/>
                  </a:lnTo>
                  <a:lnTo>
                    <a:pt x="168706" y="1270"/>
                  </a:lnTo>
                  <a:lnTo>
                    <a:pt x="229450" y="1270"/>
                  </a:lnTo>
                  <a:lnTo>
                    <a:pt x="229450" y="0"/>
                  </a:lnTo>
                  <a:close/>
                </a:path>
              </a:pathLst>
            </a:custGeom>
            <a:solidFill>
              <a:srgbClr val="B499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3" name="object 1653"/>
            <p:cNvSpPr/>
            <p:nvPr/>
          </p:nvSpPr>
          <p:spPr>
            <a:xfrm>
              <a:off x="1446530" y="1422399"/>
              <a:ext cx="557530" cy="228600"/>
            </a:xfrm>
            <a:custGeom>
              <a:avLst/>
              <a:gdLst/>
              <a:ahLst/>
              <a:cxnLst/>
              <a:rect l="l" t="t" r="r" b="b"/>
              <a:pathLst>
                <a:path w="557530" h="228600">
                  <a:moveTo>
                    <a:pt x="278130" y="0"/>
                  </a:moveTo>
                  <a:lnTo>
                    <a:pt x="204611" y="1011"/>
                  </a:lnTo>
                  <a:lnTo>
                    <a:pt x="138288" y="3857"/>
                  </a:lnTo>
                  <a:lnTo>
                    <a:pt x="81914" y="8254"/>
                  </a:lnTo>
                  <a:lnTo>
                    <a:pt x="38241" y="13922"/>
                  </a:lnTo>
                  <a:lnTo>
                    <a:pt x="0" y="27939"/>
                  </a:lnTo>
                  <a:lnTo>
                    <a:pt x="10018" y="35395"/>
                  </a:lnTo>
                  <a:lnTo>
                    <a:pt x="81915" y="48259"/>
                  </a:lnTo>
                  <a:lnTo>
                    <a:pt x="138288" y="52963"/>
                  </a:lnTo>
                  <a:lnTo>
                    <a:pt x="204611" y="56044"/>
                  </a:lnTo>
                  <a:lnTo>
                    <a:pt x="278130" y="57150"/>
                  </a:lnTo>
                  <a:lnTo>
                    <a:pt x="351742" y="56044"/>
                  </a:lnTo>
                  <a:lnTo>
                    <a:pt x="418300" y="52963"/>
                  </a:lnTo>
                  <a:lnTo>
                    <a:pt x="474980" y="48260"/>
                  </a:lnTo>
                  <a:lnTo>
                    <a:pt x="518959" y="42286"/>
                  </a:lnTo>
                  <a:lnTo>
                    <a:pt x="557530" y="27939"/>
                  </a:lnTo>
                  <a:lnTo>
                    <a:pt x="547417" y="20578"/>
                  </a:lnTo>
                  <a:lnTo>
                    <a:pt x="474980" y="8255"/>
                  </a:lnTo>
                  <a:lnTo>
                    <a:pt x="418300" y="3857"/>
                  </a:lnTo>
                  <a:lnTo>
                    <a:pt x="351742" y="1011"/>
                  </a:lnTo>
                  <a:lnTo>
                    <a:pt x="278130" y="0"/>
                  </a:lnTo>
                  <a:close/>
                </a:path>
                <a:path w="557530" h="228600">
                  <a:moveTo>
                    <a:pt x="0" y="0"/>
                  </a:moveTo>
                  <a:lnTo>
                    <a:pt x="0" y="0"/>
                  </a:lnTo>
                </a:path>
                <a:path w="557530" h="228600">
                  <a:moveTo>
                    <a:pt x="557530" y="228600"/>
                  </a:moveTo>
                  <a:lnTo>
                    <a:pt x="557530" y="2286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4" name="object 1654"/>
            <p:cNvSpPr/>
            <p:nvPr/>
          </p:nvSpPr>
          <p:spPr>
            <a:xfrm>
              <a:off x="1795780" y="1635759"/>
              <a:ext cx="215900" cy="1270"/>
            </a:xfrm>
            <a:custGeom>
              <a:avLst/>
              <a:gdLst/>
              <a:ahLst/>
              <a:cxnLst/>
              <a:rect l="l" t="t" r="r" b="b"/>
              <a:pathLst>
                <a:path w="215900" h="1269">
                  <a:moveTo>
                    <a:pt x="109219" y="0"/>
                  </a:moveTo>
                  <a:lnTo>
                    <a:pt x="0" y="1269"/>
                  </a:lnTo>
                  <a:lnTo>
                    <a:pt x="215900" y="1269"/>
                  </a:lnTo>
                  <a:lnTo>
                    <a:pt x="109219" y="0"/>
                  </a:lnTo>
                  <a:close/>
                </a:path>
              </a:pathLst>
            </a:custGeom>
            <a:solidFill>
              <a:srgbClr val="6B4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5" name="object 1655"/>
            <p:cNvSpPr/>
            <p:nvPr/>
          </p:nvSpPr>
          <p:spPr>
            <a:xfrm>
              <a:off x="1742439" y="1637029"/>
              <a:ext cx="321945" cy="3810"/>
            </a:xfrm>
            <a:custGeom>
              <a:avLst/>
              <a:gdLst/>
              <a:ahLst/>
              <a:cxnLst/>
              <a:rect l="l" t="t" r="r" b="b"/>
              <a:pathLst>
                <a:path w="321944" h="3810">
                  <a:moveTo>
                    <a:pt x="269240" y="0"/>
                  </a:moveTo>
                  <a:lnTo>
                    <a:pt x="53340" y="0"/>
                  </a:lnTo>
                  <a:lnTo>
                    <a:pt x="0" y="3810"/>
                  </a:lnTo>
                  <a:lnTo>
                    <a:pt x="321818" y="3810"/>
                  </a:lnTo>
                  <a:lnTo>
                    <a:pt x="269240" y="0"/>
                  </a:lnTo>
                  <a:close/>
                </a:path>
              </a:pathLst>
            </a:custGeom>
            <a:solidFill>
              <a:srgbClr val="6F5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6" name="object 1656"/>
            <p:cNvSpPr/>
            <p:nvPr/>
          </p:nvSpPr>
          <p:spPr>
            <a:xfrm>
              <a:off x="1698307" y="1640839"/>
              <a:ext cx="409575" cy="3810"/>
            </a:xfrm>
            <a:custGeom>
              <a:avLst/>
              <a:gdLst/>
              <a:ahLst/>
              <a:cxnLst/>
              <a:rect l="l" t="t" r="r" b="b"/>
              <a:pathLst>
                <a:path w="409575" h="3810">
                  <a:moveTo>
                    <a:pt x="365950" y="0"/>
                  </a:moveTo>
                  <a:lnTo>
                    <a:pt x="44132" y="0"/>
                  </a:lnTo>
                  <a:lnTo>
                    <a:pt x="8572" y="2539"/>
                  </a:lnTo>
                  <a:lnTo>
                    <a:pt x="0" y="3810"/>
                  </a:lnTo>
                  <a:lnTo>
                    <a:pt x="409575" y="3810"/>
                  </a:lnTo>
                  <a:lnTo>
                    <a:pt x="401002" y="2539"/>
                  </a:lnTo>
                  <a:lnTo>
                    <a:pt x="365950" y="0"/>
                  </a:lnTo>
                  <a:close/>
                </a:path>
              </a:pathLst>
            </a:custGeom>
            <a:solidFill>
              <a:srgbClr val="7356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7" name="object 1657"/>
            <p:cNvSpPr/>
            <p:nvPr/>
          </p:nvSpPr>
          <p:spPr>
            <a:xfrm>
              <a:off x="1672589" y="1644649"/>
              <a:ext cx="461009" cy="3810"/>
            </a:xfrm>
            <a:custGeom>
              <a:avLst/>
              <a:gdLst/>
              <a:ahLst/>
              <a:cxnLst/>
              <a:rect l="l" t="t" r="r" b="b"/>
              <a:pathLst>
                <a:path w="461010" h="3810">
                  <a:moveTo>
                    <a:pt x="435292" y="0"/>
                  </a:moveTo>
                  <a:lnTo>
                    <a:pt x="25717" y="0"/>
                  </a:lnTo>
                  <a:lnTo>
                    <a:pt x="0" y="3810"/>
                  </a:lnTo>
                  <a:lnTo>
                    <a:pt x="461010" y="3810"/>
                  </a:lnTo>
                  <a:lnTo>
                    <a:pt x="435292" y="0"/>
                  </a:lnTo>
                  <a:close/>
                </a:path>
              </a:pathLst>
            </a:custGeom>
            <a:solidFill>
              <a:srgbClr val="7859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8" name="object 1658"/>
            <p:cNvSpPr/>
            <p:nvPr/>
          </p:nvSpPr>
          <p:spPr>
            <a:xfrm>
              <a:off x="1653539" y="1648459"/>
              <a:ext cx="500380" cy="3810"/>
            </a:xfrm>
            <a:custGeom>
              <a:avLst/>
              <a:gdLst/>
              <a:ahLst/>
              <a:cxnLst/>
              <a:rect l="l" t="t" r="r" b="b"/>
              <a:pathLst>
                <a:path w="500380" h="3810">
                  <a:moveTo>
                    <a:pt x="480060" y="0"/>
                  </a:moveTo>
                  <a:lnTo>
                    <a:pt x="19050" y="0"/>
                  </a:lnTo>
                  <a:lnTo>
                    <a:pt x="0" y="3810"/>
                  </a:lnTo>
                  <a:lnTo>
                    <a:pt x="500062" y="3810"/>
                  </a:lnTo>
                  <a:lnTo>
                    <a:pt x="480060" y="0"/>
                  </a:lnTo>
                  <a:close/>
                </a:path>
              </a:pathLst>
            </a:custGeom>
            <a:solidFill>
              <a:srgbClr val="7C5D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9" name="object 1659"/>
            <p:cNvSpPr/>
            <p:nvPr/>
          </p:nvSpPr>
          <p:spPr>
            <a:xfrm>
              <a:off x="1644954" y="1652269"/>
              <a:ext cx="518159" cy="2540"/>
            </a:xfrm>
            <a:custGeom>
              <a:avLst/>
              <a:gdLst/>
              <a:ahLst/>
              <a:cxnLst/>
              <a:rect l="l" t="t" r="r" b="b"/>
              <a:pathLst>
                <a:path w="518160" h="2539">
                  <a:moveTo>
                    <a:pt x="517537" y="1270"/>
                  </a:moveTo>
                  <a:lnTo>
                    <a:pt x="511975" y="1270"/>
                  </a:lnTo>
                  <a:lnTo>
                    <a:pt x="511975" y="0"/>
                  </a:lnTo>
                  <a:lnTo>
                    <a:pt x="5410" y="0"/>
                  </a:lnTo>
                  <a:lnTo>
                    <a:pt x="5410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517537" y="2540"/>
                  </a:lnTo>
                  <a:lnTo>
                    <a:pt x="517537" y="1270"/>
                  </a:lnTo>
                  <a:close/>
                </a:path>
              </a:pathLst>
            </a:custGeom>
            <a:solidFill>
              <a:srgbClr val="8060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0" name="object 1660"/>
            <p:cNvSpPr/>
            <p:nvPr/>
          </p:nvSpPr>
          <p:spPr>
            <a:xfrm>
              <a:off x="1634477" y="1654809"/>
              <a:ext cx="539115" cy="3810"/>
            </a:xfrm>
            <a:custGeom>
              <a:avLst/>
              <a:gdLst/>
              <a:ahLst/>
              <a:cxnLst/>
              <a:rect l="l" t="t" r="r" b="b"/>
              <a:pathLst>
                <a:path w="539114" h="3810">
                  <a:moveTo>
                    <a:pt x="538492" y="1270"/>
                  </a:moveTo>
                  <a:lnTo>
                    <a:pt x="532447" y="1270"/>
                  </a:lnTo>
                  <a:lnTo>
                    <a:pt x="532447" y="0"/>
                  </a:lnTo>
                  <a:lnTo>
                    <a:pt x="6045" y="0"/>
                  </a:lnTo>
                  <a:lnTo>
                    <a:pt x="6045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538492" y="3810"/>
                  </a:lnTo>
                  <a:lnTo>
                    <a:pt x="538492" y="1270"/>
                  </a:lnTo>
                  <a:close/>
                </a:path>
              </a:pathLst>
            </a:custGeom>
            <a:solidFill>
              <a:srgbClr val="8564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1" name="object 1661"/>
            <p:cNvSpPr/>
            <p:nvPr/>
          </p:nvSpPr>
          <p:spPr>
            <a:xfrm>
              <a:off x="1625600" y="165861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551180" y="0"/>
                  </a:moveTo>
                  <a:lnTo>
                    <a:pt x="5080" y="0"/>
                  </a:lnTo>
                  <a:lnTo>
                    <a:pt x="0" y="2539"/>
                  </a:lnTo>
                  <a:lnTo>
                    <a:pt x="0" y="3809"/>
                  </a:lnTo>
                  <a:lnTo>
                    <a:pt x="556260" y="3809"/>
                  </a:lnTo>
                  <a:lnTo>
                    <a:pt x="556260" y="2539"/>
                  </a:lnTo>
                  <a:lnTo>
                    <a:pt x="554989" y="2539"/>
                  </a:lnTo>
                  <a:lnTo>
                    <a:pt x="553719" y="1269"/>
                  </a:lnTo>
                  <a:lnTo>
                    <a:pt x="551180" y="0"/>
                  </a:lnTo>
                  <a:close/>
                </a:path>
              </a:pathLst>
            </a:custGeom>
            <a:solidFill>
              <a:srgbClr val="896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2" name="object 1662"/>
            <p:cNvSpPr/>
            <p:nvPr/>
          </p:nvSpPr>
          <p:spPr>
            <a:xfrm>
              <a:off x="1625600" y="166242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8E6B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3" name="object 1663"/>
            <p:cNvSpPr/>
            <p:nvPr/>
          </p:nvSpPr>
          <p:spPr>
            <a:xfrm>
              <a:off x="1625600" y="166623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926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4" name="object 1664"/>
            <p:cNvSpPr/>
            <p:nvPr/>
          </p:nvSpPr>
          <p:spPr>
            <a:xfrm>
              <a:off x="1625600" y="166877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9672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5" name="object 1665"/>
            <p:cNvSpPr/>
            <p:nvPr/>
          </p:nvSpPr>
          <p:spPr>
            <a:xfrm>
              <a:off x="1625600" y="167258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9B76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6" name="object 1666"/>
            <p:cNvSpPr/>
            <p:nvPr/>
          </p:nvSpPr>
          <p:spPr>
            <a:xfrm>
              <a:off x="1625600" y="167639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9F79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7" name="object 1667"/>
            <p:cNvSpPr/>
            <p:nvPr/>
          </p:nvSpPr>
          <p:spPr>
            <a:xfrm>
              <a:off x="1625600" y="168020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A47D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8" name="object 1668"/>
            <p:cNvSpPr/>
            <p:nvPr/>
          </p:nvSpPr>
          <p:spPr>
            <a:xfrm>
              <a:off x="1625600" y="168401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A880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9" name="object 1669"/>
            <p:cNvSpPr/>
            <p:nvPr/>
          </p:nvSpPr>
          <p:spPr>
            <a:xfrm>
              <a:off x="1625600" y="168655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AC8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0" name="object 1670"/>
            <p:cNvSpPr/>
            <p:nvPr/>
          </p:nvSpPr>
          <p:spPr>
            <a:xfrm>
              <a:off x="1625600" y="169036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B1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1" name="object 1671"/>
            <p:cNvSpPr/>
            <p:nvPr/>
          </p:nvSpPr>
          <p:spPr>
            <a:xfrm>
              <a:off x="1625600" y="169417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B58B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2" name="object 1672"/>
            <p:cNvSpPr/>
            <p:nvPr/>
          </p:nvSpPr>
          <p:spPr>
            <a:xfrm>
              <a:off x="1625600" y="169798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B9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3" name="object 1673"/>
            <p:cNvSpPr/>
            <p:nvPr/>
          </p:nvSpPr>
          <p:spPr>
            <a:xfrm>
              <a:off x="1625600" y="170179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BE92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4" name="object 1674"/>
            <p:cNvSpPr/>
            <p:nvPr/>
          </p:nvSpPr>
          <p:spPr>
            <a:xfrm>
              <a:off x="1625600" y="170433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C296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5" name="object 1675"/>
            <p:cNvSpPr/>
            <p:nvPr/>
          </p:nvSpPr>
          <p:spPr>
            <a:xfrm>
              <a:off x="1625600" y="170814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C799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6" name="object 1676"/>
            <p:cNvSpPr/>
            <p:nvPr/>
          </p:nvSpPr>
          <p:spPr>
            <a:xfrm>
              <a:off x="1625600" y="171195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CC9D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7" name="object 1677"/>
            <p:cNvSpPr/>
            <p:nvPr/>
          </p:nvSpPr>
          <p:spPr>
            <a:xfrm>
              <a:off x="1625600" y="171576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CFA0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8" name="object 1678"/>
            <p:cNvSpPr/>
            <p:nvPr/>
          </p:nvSpPr>
          <p:spPr>
            <a:xfrm>
              <a:off x="1625600" y="171957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4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40"/>
                  </a:lnTo>
                  <a:lnTo>
                    <a:pt x="0" y="2540"/>
                  </a:lnTo>
                  <a:close/>
                </a:path>
              </a:pathLst>
            </a:custGeom>
            <a:solidFill>
              <a:srgbClr val="D4A4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9" name="object 1679"/>
            <p:cNvSpPr/>
            <p:nvPr/>
          </p:nvSpPr>
          <p:spPr>
            <a:xfrm>
              <a:off x="1625600" y="172211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D8A7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0" name="object 1680"/>
            <p:cNvSpPr/>
            <p:nvPr/>
          </p:nvSpPr>
          <p:spPr>
            <a:xfrm>
              <a:off x="1625600" y="172592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DDAB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1" name="object 1681"/>
            <p:cNvSpPr/>
            <p:nvPr/>
          </p:nvSpPr>
          <p:spPr>
            <a:xfrm>
              <a:off x="1625600" y="172973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E1AE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2" name="object 1682"/>
            <p:cNvSpPr/>
            <p:nvPr/>
          </p:nvSpPr>
          <p:spPr>
            <a:xfrm>
              <a:off x="1625600" y="173354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E5B2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3" name="object 1683"/>
            <p:cNvSpPr/>
            <p:nvPr/>
          </p:nvSpPr>
          <p:spPr>
            <a:xfrm>
              <a:off x="1625600" y="173608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EAB6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4" name="object 1684"/>
            <p:cNvSpPr/>
            <p:nvPr/>
          </p:nvSpPr>
          <p:spPr>
            <a:xfrm>
              <a:off x="1625600" y="173989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EEB9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5" name="object 1685"/>
            <p:cNvSpPr/>
            <p:nvPr/>
          </p:nvSpPr>
          <p:spPr>
            <a:xfrm>
              <a:off x="1625600" y="174370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F3BD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6" name="object 1686"/>
            <p:cNvSpPr/>
            <p:nvPr/>
          </p:nvSpPr>
          <p:spPr>
            <a:xfrm>
              <a:off x="1625600" y="174751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F7C0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7" name="object 1687"/>
            <p:cNvSpPr/>
            <p:nvPr/>
          </p:nvSpPr>
          <p:spPr>
            <a:xfrm>
              <a:off x="1625600" y="175132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FAC3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8" name="object 1688"/>
            <p:cNvSpPr/>
            <p:nvPr/>
          </p:nvSpPr>
          <p:spPr>
            <a:xfrm>
              <a:off x="1625600" y="175513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F6BF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9" name="object 1689"/>
            <p:cNvSpPr/>
            <p:nvPr/>
          </p:nvSpPr>
          <p:spPr>
            <a:xfrm>
              <a:off x="1625600" y="175767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F1BC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0" name="object 1690"/>
            <p:cNvSpPr/>
            <p:nvPr/>
          </p:nvSpPr>
          <p:spPr>
            <a:xfrm>
              <a:off x="1625600" y="176148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EDB8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1" name="object 1691"/>
            <p:cNvSpPr/>
            <p:nvPr/>
          </p:nvSpPr>
          <p:spPr>
            <a:xfrm>
              <a:off x="1625600" y="176529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E9B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2" name="object 1692"/>
            <p:cNvSpPr/>
            <p:nvPr/>
          </p:nvSpPr>
          <p:spPr>
            <a:xfrm>
              <a:off x="1625600" y="176910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E4B1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3" name="object 1693"/>
            <p:cNvSpPr/>
            <p:nvPr/>
          </p:nvSpPr>
          <p:spPr>
            <a:xfrm>
              <a:off x="1625600" y="177164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E0AE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4" name="object 1694"/>
            <p:cNvSpPr/>
            <p:nvPr/>
          </p:nvSpPr>
          <p:spPr>
            <a:xfrm>
              <a:off x="1625600" y="177545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DBAA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5" name="object 1695"/>
            <p:cNvSpPr/>
            <p:nvPr/>
          </p:nvSpPr>
          <p:spPr>
            <a:xfrm>
              <a:off x="1625600" y="177926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D7A7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6" name="object 1696"/>
            <p:cNvSpPr/>
            <p:nvPr/>
          </p:nvSpPr>
          <p:spPr>
            <a:xfrm>
              <a:off x="1625600" y="178307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D3A3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7" name="object 1697"/>
            <p:cNvSpPr/>
            <p:nvPr/>
          </p:nvSpPr>
          <p:spPr>
            <a:xfrm>
              <a:off x="1625600" y="178688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CE9F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8" name="object 1698"/>
            <p:cNvSpPr/>
            <p:nvPr/>
          </p:nvSpPr>
          <p:spPr>
            <a:xfrm>
              <a:off x="1625600" y="178942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CA9C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9" name="object 1699"/>
            <p:cNvSpPr/>
            <p:nvPr/>
          </p:nvSpPr>
          <p:spPr>
            <a:xfrm>
              <a:off x="1625600" y="179323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C599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0" name="object 1700"/>
            <p:cNvSpPr/>
            <p:nvPr/>
          </p:nvSpPr>
          <p:spPr>
            <a:xfrm>
              <a:off x="1625600" y="179704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C195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1" name="object 1701"/>
            <p:cNvSpPr/>
            <p:nvPr/>
          </p:nvSpPr>
          <p:spPr>
            <a:xfrm>
              <a:off x="1625600" y="180085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BD9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2" name="object 1702"/>
            <p:cNvSpPr/>
            <p:nvPr/>
          </p:nvSpPr>
          <p:spPr>
            <a:xfrm>
              <a:off x="1625600" y="180466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B8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3" name="object 1703"/>
            <p:cNvSpPr/>
            <p:nvPr/>
          </p:nvSpPr>
          <p:spPr>
            <a:xfrm>
              <a:off x="1625600" y="180847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4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40"/>
                  </a:lnTo>
                  <a:lnTo>
                    <a:pt x="0" y="2540"/>
                  </a:lnTo>
                  <a:close/>
                </a:path>
              </a:pathLst>
            </a:custGeom>
            <a:solidFill>
              <a:srgbClr val="B48A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4" name="object 1704"/>
            <p:cNvSpPr/>
            <p:nvPr/>
          </p:nvSpPr>
          <p:spPr>
            <a:xfrm>
              <a:off x="1625600" y="181101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B0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5" name="object 1705"/>
            <p:cNvSpPr/>
            <p:nvPr/>
          </p:nvSpPr>
          <p:spPr>
            <a:xfrm>
              <a:off x="1625600" y="181482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AB8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6" name="object 1706"/>
            <p:cNvSpPr/>
            <p:nvPr/>
          </p:nvSpPr>
          <p:spPr>
            <a:xfrm>
              <a:off x="1625600" y="181863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A77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7" name="object 1707"/>
            <p:cNvSpPr/>
            <p:nvPr/>
          </p:nvSpPr>
          <p:spPr>
            <a:xfrm>
              <a:off x="1625600" y="1822450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A27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8" name="object 1708"/>
            <p:cNvSpPr/>
            <p:nvPr/>
          </p:nvSpPr>
          <p:spPr>
            <a:xfrm>
              <a:off x="1625600" y="182498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9E7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9" name="object 1709"/>
            <p:cNvSpPr/>
            <p:nvPr/>
          </p:nvSpPr>
          <p:spPr>
            <a:xfrm>
              <a:off x="1625600" y="182880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9A75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0" name="object 1710"/>
            <p:cNvSpPr/>
            <p:nvPr/>
          </p:nvSpPr>
          <p:spPr>
            <a:xfrm>
              <a:off x="1625600" y="183260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9571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1" name="object 1711"/>
            <p:cNvSpPr/>
            <p:nvPr/>
          </p:nvSpPr>
          <p:spPr>
            <a:xfrm>
              <a:off x="1625600" y="183641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55626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57" y="2540"/>
                  </a:lnTo>
                  <a:lnTo>
                    <a:pt x="1257" y="3810"/>
                  </a:lnTo>
                  <a:lnTo>
                    <a:pt x="554355" y="3810"/>
                  </a:lnTo>
                  <a:lnTo>
                    <a:pt x="554355" y="2540"/>
                  </a:lnTo>
                  <a:lnTo>
                    <a:pt x="555625" y="2540"/>
                  </a:lnTo>
                  <a:lnTo>
                    <a:pt x="555625" y="1270"/>
                  </a:lnTo>
                  <a:lnTo>
                    <a:pt x="556260" y="1270"/>
                  </a:lnTo>
                  <a:lnTo>
                    <a:pt x="556260" y="0"/>
                  </a:lnTo>
                  <a:close/>
                </a:path>
              </a:pathLst>
            </a:custGeom>
            <a:solidFill>
              <a:srgbClr val="916E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2" name="object 1712"/>
            <p:cNvSpPr/>
            <p:nvPr/>
          </p:nvSpPr>
          <p:spPr>
            <a:xfrm>
              <a:off x="1628139" y="1840229"/>
              <a:ext cx="551180" cy="2540"/>
            </a:xfrm>
            <a:custGeom>
              <a:avLst/>
              <a:gdLst/>
              <a:ahLst/>
              <a:cxnLst/>
              <a:rect l="l" t="t" r="r" b="b"/>
              <a:pathLst>
                <a:path w="551180" h="2539">
                  <a:moveTo>
                    <a:pt x="551180" y="0"/>
                  </a:moveTo>
                  <a:lnTo>
                    <a:pt x="0" y="0"/>
                  </a:lnTo>
                  <a:lnTo>
                    <a:pt x="2540" y="1270"/>
                  </a:lnTo>
                  <a:lnTo>
                    <a:pt x="6350" y="2540"/>
                  </a:lnTo>
                  <a:lnTo>
                    <a:pt x="544829" y="2540"/>
                  </a:lnTo>
                  <a:lnTo>
                    <a:pt x="548640" y="1270"/>
                  </a:lnTo>
                  <a:lnTo>
                    <a:pt x="551180" y="0"/>
                  </a:lnTo>
                  <a:close/>
                </a:path>
              </a:pathLst>
            </a:custGeom>
            <a:solidFill>
              <a:srgbClr val="8C6A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3" name="object 1713"/>
            <p:cNvSpPr/>
            <p:nvPr/>
          </p:nvSpPr>
          <p:spPr>
            <a:xfrm>
              <a:off x="1636382" y="1842769"/>
              <a:ext cx="535305" cy="3810"/>
            </a:xfrm>
            <a:custGeom>
              <a:avLst/>
              <a:gdLst/>
              <a:ahLst/>
              <a:cxnLst/>
              <a:rect l="l" t="t" r="r" b="b"/>
              <a:pathLst>
                <a:path w="535305" h="3810">
                  <a:moveTo>
                    <a:pt x="53468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350" y="1270"/>
                  </a:lnTo>
                  <a:lnTo>
                    <a:pt x="6350" y="3810"/>
                  </a:lnTo>
                  <a:lnTo>
                    <a:pt x="528332" y="3810"/>
                  </a:lnTo>
                  <a:lnTo>
                    <a:pt x="528332" y="1270"/>
                  </a:lnTo>
                  <a:lnTo>
                    <a:pt x="534682" y="1270"/>
                  </a:lnTo>
                  <a:lnTo>
                    <a:pt x="534682" y="0"/>
                  </a:lnTo>
                  <a:close/>
                </a:path>
              </a:pathLst>
            </a:custGeom>
            <a:solidFill>
              <a:srgbClr val="8867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4" name="object 1714"/>
            <p:cNvSpPr/>
            <p:nvPr/>
          </p:nvSpPr>
          <p:spPr>
            <a:xfrm>
              <a:off x="1647189" y="1846579"/>
              <a:ext cx="513080" cy="3810"/>
            </a:xfrm>
            <a:custGeom>
              <a:avLst/>
              <a:gdLst/>
              <a:ahLst/>
              <a:cxnLst/>
              <a:rect l="l" t="t" r="r" b="b"/>
              <a:pathLst>
                <a:path w="513080" h="3810">
                  <a:moveTo>
                    <a:pt x="513080" y="0"/>
                  </a:moveTo>
                  <a:lnTo>
                    <a:pt x="0" y="0"/>
                  </a:lnTo>
                  <a:lnTo>
                    <a:pt x="19049" y="3810"/>
                  </a:lnTo>
                  <a:lnTo>
                    <a:pt x="493077" y="3810"/>
                  </a:lnTo>
                  <a:lnTo>
                    <a:pt x="513080" y="0"/>
                  </a:lnTo>
                  <a:close/>
                </a:path>
              </a:pathLst>
            </a:custGeom>
            <a:solidFill>
              <a:srgbClr val="8463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5" name="object 1715"/>
            <p:cNvSpPr/>
            <p:nvPr/>
          </p:nvSpPr>
          <p:spPr>
            <a:xfrm>
              <a:off x="1666239" y="1850389"/>
              <a:ext cx="474345" cy="3810"/>
            </a:xfrm>
            <a:custGeom>
              <a:avLst/>
              <a:gdLst/>
              <a:ahLst/>
              <a:cxnLst/>
              <a:rect l="l" t="t" r="r" b="b"/>
              <a:pathLst>
                <a:path w="474344" h="3810">
                  <a:moveTo>
                    <a:pt x="474027" y="0"/>
                  </a:moveTo>
                  <a:lnTo>
                    <a:pt x="0" y="0"/>
                  </a:lnTo>
                  <a:lnTo>
                    <a:pt x="6350" y="1270"/>
                  </a:lnTo>
                  <a:lnTo>
                    <a:pt x="40640" y="3810"/>
                  </a:lnTo>
                  <a:lnTo>
                    <a:pt x="433070" y="3810"/>
                  </a:lnTo>
                  <a:lnTo>
                    <a:pt x="467360" y="1270"/>
                  </a:lnTo>
                  <a:lnTo>
                    <a:pt x="474027" y="0"/>
                  </a:lnTo>
                  <a:close/>
                </a:path>
              </a:pathLst>
            </a:custGeom>
            <a:solidFill>
              <a:srgbClr val="7F5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6" name="object 1716"/>
            <p:cNvSpPr/>
            <p:nvPr/>
          </p:nvSpPr>
          <p:spPr>
            <a:xfrm>
              <a:off x="1706880" y="1854200"/>
              <a:ext cx="392430" cy="3810"/>
            </a:xfrm>
            <a:custGeom>
              <a:avLst/>
              <a:gdLst/>
              <a:ahLst/>
              <a:cxnLst/>
              <a:rect l="l" t="t" r="r" b="b"/>
              <a:pathLst>
                <a:path w="392430" h="3810">
                  <a:moveTo>
                    <a:pt x="392430" y="0"/>
                  </a:moveTo>
                  <a:lnTo>
                    <a:pt x="0" y="0"/>
                  </a:lnTo>
                  <a:lnTo>
                    <a:pt x="44450" y="3810"/>
                  </a:lnTo>
                  <a:lnTo>
                    <a:pt x="348615" y="3810"/>
                  </a:lnTo>
                  <a:lnTo>
                    <a:pt x="392430" y="0"/>
                  </a:lnTo>
                  <a:close/>
                </a:path>
              </a:pathLst>
            </a:custGeom>
            <a:solidFill>
              <a:srgbClr val="7B5C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7" name="object 1717"/>
            <p:cNvSpPr/>
            <p:nvPr/>
          </p:nvSpPr>
          <p:spPr>
            <a:xfrm>
              <a:off x="1751330" y="1858009"/>
              <a:ext cx="304165" cy="3810"/>
            </a:xfrm>
            <a:custGeom>
              <a:avLst/>
              <a:gdLst/>
              <a:ahLst/>
              <a:cxnLst/>
              <a:rect l="l" t="t" r="r" b="b"/>
              <a:pathLst>
                <a:path w="304164" h="3810">
                  <a:moveTo>
                    <a:pt x="304165" y="0"/>
                  </a:moveTo>
                  <a:lnTo>
                    <a:pt x="0" y="0"/>
                  </a:lnTo>
                  <a:lnTo>
                    <a:pt x="44450" y="3810"/>
                  </a:lnTo>
                  <a:lnTo>
                    <a:pt x="260350" y="3810"/>
                  </a:lnTo>
                  <a:lnTo>
                    <a:pt x="304165" y="0"/>
                  </a:lnTo>
                  <a:close/>
                </a:path>
              </a:pathLst>
            </a:custGeom>
            <a:solidFill>
              <a:srgbClr val="765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8" name="object 1718"/>
            <p:cNvSpPr/>
            <p:nvPr/>
          </p:nvSpPr>
          <p:spPr>
            <a:xfrm>
              <a:off x="1795780" y="1861819"/>
              <a:ext cx="215900" cy="2540"/>
            </a:xfrm>
            <a:custGeom>
              <a:avLst/>
              <a:gdLst/>
              <a:ahLst/>
              <a:cxnLst/>
              <a:rect l="l" t="t" r="r" b="b"/>
              <a:pathLst>
                <a:path w="215900" h="2539">
                  <a:moveTo>
                    <a:pt x="215900" y="0"/>
                  </a:moveTo>
                  <a:lnTo>
                    <a:pt x="0" y="0"/>
                  </a:lnTo>
                  <a:lnTo>
                    <a:pt x="109219" y="2539"/>
                  </a:lnTo>
                  <a:lnTo>
                    <a:pt x="215900" y="0"/>
                  </a:lnTo>
                  <a:close/>
                </a:path>
              </a:pathLst>
            </a:custGeom>
            <a:solidFill>
              <a:srgbClr val="7255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9" name="object 1719"/>
            <p:cNvSpPr/>
            <p:nvPr/>
          </p:nvSpPr>
          <p:spPr>
            <a:xfrm>
              <a:off x="1625600" y="1634489"/>
              <a:ext cx="557530" cy="228600"/>
            </a:xfrm>
            <a:custGeom>
              <a:avLst/>
              <a:gdLst/>
              <a:ahLst/>
              <a:cxnLst/>
              <a:rect l="l" t="t" r="r" b="b"/>
              <a:pathLst>
                <a:path w="557530" h="228600">
                  <a:moveTo>
                    <a:pt x="278130" y="0"/>
                  </a:moveTo>
                  <a:lnTo>
                    <a:pt x="204611" y="1017"/>
                  </a:lnTo>
                  <a:lnTo>
                    <a:pt x="138288" y="3904"/>
                  </a:lnTo>
                  <a:lnTo>
                    <a:pt x="81914" y="8413"/>
                  </a:lnTo>
                  <a:lnTo>
                    <a:pt x="38241" y="14299"/>
                  </a:lnTo>
                  <a:lnTo>
                    <a:pt x="0" y="29210"/>
                  </a:lnTo>
                  <a:lnTo>
                    <a:pt x="0" y="200660"/>
                  </a:lnTo>
                  <a:lnTo>
                    <a:pt x="38241" y="214677"/>
                  </a:lnTo>
                  <a:lnTo>
                    <a:pt x="81915" y="220344"/>
                  </a:lnTo>
                  <a:lnTo>
                    <a:pt x="138288" y="224742"/>
                  </a:lnTo>
                  <a:lnTo>
                    <a:pt x="204611" y="227588"/>
                  </a:lnTo>
                  <a:lnTo>
                    <a:pt x="278130" y="228600"/>
                  </a:lnTo>
                  <a:lnTo>
                    <a:pt x="351742" y="227588"/>
                  </a:lnTo>
                  <a:lnTo>
                    <a:pt x="418300" y="224742"/>
                  </a:lnTo>
                  <a:lnTo>
                    <a:pt x="474980" y="220345"/>
                  </a:lnTo>
                  <a:lnTo>
                    <a:pt x="518959" y="214677"/>
                  </a:lnTo>
                  <a:lnTo>
                    <a:pt x="557530" y="200660"/>
                  </a:lnTo>
                  <a:lnTo>
                    <a:pt x="557530" y="29210"/>
                  </a:lnTo>
                  <a:lnTo>
                    <a:pt x="518959" y="14299"/>
                  </a:lnTo>
                  <a:lnTo>
                    <a:pt x="474980" y="8413"/>
                  </a:lnTo>
                  <a:lnTo>
                    <a:pt x="418300" y="3904"/>
                  </a:lnTo>
                  <a:lnTo>
                    <a:pt x="351742" y="1017"/>
                  </a:lnTo>
                  <a:lnTo>
                    <a:pt x="278130" y="0"/>
                  </a:lnTo>
                  <a:close/>
                </a:path>
                <a:path w="557530" h="228600">
                  <a:moveTo>
                    <a:pt x="0" y="0"/>
                  </a:moveTo>
                  <a:lnTo>
                    <a:pt x="0" y="0"/>
                  </a:lnTo>
                </a:path>
                <a:path w="557530" h="228600">
                  <a:moveTo>
                    <a:pt x="557530" y="228600"/>
                  </a:moveTo>
                  <a:lnTo>
                    <a:pt x="557530" y="2286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0" name="object 1720"/>
            <p:cNvSpPr/>
            <p:nvPr/>
          </p:nvSpPr>
          <p:spPr>
            <a:xfrm>
              <a:off x="1795780" y="1635759"/>
              <a:ext cx="215900" cy="1270"/>
            </a:xfrm>
            <a:custGeom>
              <a:avLst/>
              <a:gdLst/>
              <a:ahLst/>
              <a:cxnLst/>
              <a:rect l="l" t="t" r="r" b="b"/>
              <a:pathLst>
                <a:path w="215900" h="1269">
                  <a:moveTo>
                    <a:pt x="109219" y="0"/>
                  </a:moveTo>
                  <a:lnTo>
                    <a:pt x="0" y="1269"/>
                  </a:lnTo>
                  <a:lnTo>
                    <a:pt x="215900" y="1269"/>
                  </a:lnTo>
                  <a:lnTo>
                    <a:pt x="109219" y="0"/>
                  </a:lnTo>
                  <a:close/>
                </a:path>
              </a:pathLst>
            </a:custGeom>
            <a:solidFill>
              <a:srgbClr val="A68C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1" name="object 1721"/>
            <p:cNvSpPr/>
            <p:nvPr/>
          </p:nvSpPr>
          <p:spPr>
            <a:xfrm>
              <a:off x="1742439" y="1637029"/>
              <a:ext cx="321945" cy="3810"/>
            </a:xfrm>
            <a:custGeom>
              <a:avLst/>
              <a:gdLst/>
              <a:ahLst/>
              <a:cxnLst/>
              <a:rect l="l" t="t" r="r" b="b"/>
              <a:pathLst>
                <a:path w="321944" h="3810">
                  <a:moveTo>
                    <a:pt x="269240" y="0"/>
                  </a:moveTo>
                  <a:lnTo>
                    <a:pt x="53340" y="0"/>
                  </a:lnTo>
                  <a:lnTo>
                    <a:pt x="0" y="3810"/>
                  </a:lnTo>
                  <a:lnTo>
                    <a:pt x="321818" y="3810"/>
                  </a:lnTo>
                  <a:lnTo>
                    <a:pt x="269240" y="0"/>
                  </a:lnTo>
                  <a:close/>
                </a:path>
              </a:pathLst>
            </a:custGeom>
            <a:solidFill>
              <a:srgbClr val="AF94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2" name="object 1722"/>
            <p:cNvSpPr/>
            <p:nvPr/>
          </p:nvSpPr>
          <p:spPr>
            <a:xfrm>
              <a:off x="1698307" y="1640839"/>
              <a:ext cx="409575" cy="3810"/>
            </a:xfrm>
            <a:custGeom>
              <a:avLst/>
              <a:gdLst/>
              <a:ahLst/>
              <a:cxnLst/>
              <a:rect l="l" t="t" r="r" b="b"/>
              <a:pathLst>
                <a:path w="409575" h="3810">
                  <a:moveTo>
                    <a:pt x="365950" y="0"/>
                  </a:moveTo>
                  <a:lnTo>
                    <a:pt x="44132" y="0"/>
                  </a:lnTo>
                  <a:lnTo>
                    <a:pt x="8572" y="2539"/>
                  </a:lnTo>
                  <a:lnTo>
                    <a:pt x="0" y="3810"/>
                  </a:lnTo>
                  <a:lnTo>
                    <a:pt x="409575" y="3810"/>
                  </a:lnTo>
                  <a:lnTo>
                    <a:pt x="401002" y="2539"/>
                  </a:lnTo>
                  <a:lnTo>
                    <a:pt x="365950" y="0"/>
                  </a:lnTo>
                  <a:close/>
                </a:path>
              </a:pathLst>
            </a:custGeom>
            <a:solidFill>
              <a:srgbClr val="B89C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3" name="object 1723"/>
            <p:cNvSpPr/>
            <p:nvPr/>
          </p:nvSpPr>
          <p:spPr>
            <a:xfrm>
              <a:off x="1681162" y="1644649"/>
              <a:ext cx="443865" cy="2540"/>
            </a:xfrm>
            <a:custGeom>
              <a:avLst/>
              <a:gdLst/>
              <a:ahLst/>
              <a:cxnLst/>
              <a:rect l="l" t="t" r="r" b="b"/>
              <a:pathLst>
                <a:path w="443864" h="2539">
                  <a:moveTo>
                    <a:pt x="426720" y="0"/>
                  </a:moveTo>
                  <a:lnTo>
                    <a:pt x="17144" y="0"/>
                  </a:lnTo>
                  <a:lnTo>
                    <a:pt x="0" y="2539"/>
                  </a:lnTo>
                  <a:lnTo>
                    <a:pt x="443864" y="2539"/>
                  </a:lnTo>
                  <a:lnTo>
                    <a:pt x="426720" y="0"/>
                  </a:lnTo>
                  <a:close/>
                </a:path>
              </a:pathLst>
            </a:custGeom>
            <a:solidFill>
              <a:srgbClr val="C1A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4" name="object 1724"/>
            <p:cNvSpPr/>
            <p:nvPr/>
          </p:nvSpPr>
          <p:spPr>
            <a:xfrm>
              <a:off x="1659889" y="1647189"/>
              <a:ext cx="487045" cy="3810"/>
            </a:xfrm>
            <a:custGeom>
              <a:avLst/>
              <a:gdLst/>
              <a:ahLst/>
              <a:cxnLst/>
              <a:rect l="l" t="t" r="r" b="b"/>
              <a:pathLst>
                <a:path w="487044" h="3810">
                  <a:moveTo>
                    <a:pt x="465137" y="0"/>
                  </a:moveTo>
                  <a:lnTo>
                    <a:pt x="21272" y="0"/>
                  </a:lnTo>
                  <a:lnTo>
                    <a:pt x="12700" y="1270"/>
                  </a:lnTo>
                  <a:lnTo>
                    <a:pt x="0" y="3810"/>
                  </a:lnTo>
                  <a:lnTo>
                    <a:pt x="487045" y="3810"/>
                  </a:lnTo>
                  <a:lnTo>
                    <a:pt x="473710" y="1270"/>
                  </a:lnTo>
                  <a:lnTo>
                    <a:pt x="465137" y="0"/>
                  </a:lnTo>
                  <a:close/>
                </a:path>
              </a:pathLst>
            </a:custGeom>
            <a:solidFill>
              <a:srgbClr val="CCAD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5" name="object 1725"/>
            <p:cNvSpPr/>
            <p:nvPr/>
          </p:nvSpPr>
          <p:spPr>
            <a:xfrm>
              <a:off x="1642744" y="1650999"/>
              <a:ext cx="521970" cy="3810"/>
            </a:xfrm>
            <a:custGeom>
              <a:avLst/>
              <a:gdLst/>
              <a:ahLst/>
              <a:cxnLst/>
              <a:rect l="l" t="t" r="r" b="b"/>
              <a:pathLst>
                <a:path w="521969" h="3810">
                  <a:moveTo>
                    <a:pt x="504190" y="0"/>
                  </a:moveTo>
                  <a:lnTo>
                    <a:pt x="17145" y="0"/>
                  </a:lnTo>
                  <a:lnTo>
                    <a:pt x="4445" y="2539"/>
                  </a:lnTo>
                  <a:lnTo>
                    <a:pt x="0" y="3810"/>
                  </a:lnTo>
                  <a:lnTo>
                    <a:pt x="521970" y="3810"/>
                  </a:lnTo>
                  <a:lnTo>
                    <a:pt x="517525" y="2539"/>
                  </a:lnTo>
                  <a:lnTo>
                    <a:pt x="504190" y="0"/>
                  </a:lnTo>
                  <a:close/>
                </a:path>
              </a:pathLst>
            </a:custGeom>
            <a:solidFill>
              <a:srgbClr val="D4B6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6" name="object 1726"/>
            <p:cNvSpPr/>
            <p:nvPr/>
          </p:nvSpPr>
          <p:spPr>
            <a:xfrm>
              <a:off x="1634477" y="1654809"/>
              <a:ext cx="539115" cy="3810"/>
            </a:xfrm>
            <a:custGeom>
              <a:avLst/>
              <a:gdLst/>
              <a:ahLst/>
              <a:cxnLst/>
              <a:rect l="l" t="t" r="r" b="b"/>
              <a:pathLst>
                <a:path w="539114" h="3810">
                  <a:moveTo>
                    <a:pt x="538492" y="1270"/>
                  </a:moveTo>
                  <a:lnTo>
                    <a:pt x="532447" y="1270"/>
                  </a:lnTo>
                  <a:lnTo>
                    <a:pt x="532447" y="0"/>
                  </a:lnTo>
                  <a:lnTo>
                    <a:pt x="6045" y="0"/>
                  </a:lnTo>
                  <a:lnTo>
                    <a:pt x="6045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538492" y="3810"/>
                  </a:lnTo>
                  <a:lnTo>
                    <a:pt x="538492" y="1270"/>
                  </a:lnTo>
                  <a:close/>
                </a:path>
              </a:pathLst>
            </a:custGeom>
            <a:solidFill>
              <a:srgbClr val="DDBE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7" name="object 1727"/>
            <p:cNvSpPr/>
            <p:nvPr/>
          </p:nvSpPr>
          <p:spPr>
            <a:xfrm>
              <a:off x="1626870" y="1658619"/>
              <a:ext cx="553085" cy="2540"/>
            </a:xfrm>
            <a:custGeom>
              <a:avLst/>
              <a:gdLst/>
              <a:ahLst/>
              <a:cxnLst/>
              <a:rect l="l" t="t" r="r" b="b"/>
              <a:pathLst>
                <a:path w="553085" h="2539">
                  <a:moveTo>
                    <a:pt x="553072" y="1270"/>
                  </a:moveTo>
                  <a:lnTo>
                    <a:pt x="551167" y="1270"/>
                  </a:lnTo>
                  <a:lnTo>
                    <a:pt x="551167" y="0"/>
                  </a:lnTo>
                  <a:lnTo>
                    <a:pt x="2540" y="0"/>
                  </a:lnTo>
                  <a:lnTo>
                    <a:pt x="2540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553072" y="2540"/>
                  </a:lnTo>
                  <a:lnTo>
                    <a:pt x="553072" y="1270"/>
                  </a:lnTo>
                  <a:close/>
                </a:path>
              </a:pathLst>
            </a:custGeom>
            <a:solidFill>
              <a:srgbClr val="E6C6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8" name="object 1728"/>
            <p:cNvSpPr/>
            <p:nvPr/>
          </p:nvSpPr>
          <p:spPr>
            <a:xfrm>
              <a:off x="1625600" y="166115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F0CF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9" name="object 1729"/>
            <p:cNvSpPr/>
            <p:nvPr/>
          </p:nvSpPr>
          <p:spPr>
            <a:xfrm>
              <a:off x="1625600" y="166496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55626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57" y="1270"/>
                  </a:lnTo>
                  <a:lnTo>
                    <a:pt x="1257" y="3810"/>
                  </a:lnTo>
                  <a:lnTo>
                    <a:pt x="554355" y="3810"/>
                  </a:lnTo>
                  <a:lnTo>
                    <a:pt x="554355" y="1270"/>
                  </a:lnTo>
                  <a:lnTo>
                    <a:pt x="556260" y="1270"/>
                  </a:lnTo>
                  <a:lnTo>
                    <a:pt x="556260" y="0"/>
                  </a:lnTo>
                  <a:close/>
                </a:path>
              </a:pathLst>
            </a:custGeom>
            <a:solidFill>
              <a:srgbClr val="F5D4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0" name="object 1730"/>
            <p:cNvSpPr/>
            <p:nvPr/>
          </p:nvSpPr>
          <p:spPr>
            <a:xfrm>
              <a:off x="1628139" y="1668779"/>
              <a:ext cx="551180" cy="3810"/>
            </a:xfrm>
            <a:custGeom>
              <a:avLst/>
              <a:gdLst/>
              <a:ahLst/>
              <a:cxnLst/>
              <a:rect l="l" t="t" r="r" b="b"/>
              <a:pathLst>
                <a:path w="551180" h="3810">
                  <a:moveTo>
                    <a:pt x="551180" y="0"/>
                  </a:moveTo>
                  <a:lnTo>
                    <a:pt x="0" y="0"/>
                  </a:lnTo>
                  <a:lnTo>
                    <a:pt x="2540" y="1270"/>
                  </a:lnTo>
                  <a:lnTo>
                    <a:pt x="10160" y="3810"/>
                  </a:lnTo>
                  <a:lnTo>
                    <a:pt x="541020" y="3810"/>
                  </a:lnTo>
                  <a:lnTo>
                    <a:pt x="548640" y="1270"/>
                  </a:lnTo>
                  <a:lnTo>
                    <a:pt x="551180" y="0"/>
                  </a:lnTo>
                  <a:close/>
                </a:path>
              </a:pathLst>
            </a:custGeom>
            <a:solidFill>
              <a:srgbClr val="ECCC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1" name="object 1731"/>
            <p:cNvSpPr/>
            <p:nvPr/>
          </p:nvSpPr>
          <p:spPr>
            <a:xfrm>
              <a:off x="1638300" y="1672589"/>
              <a:ext cx="530860" cy="2540"/>
            </a:xfrm>
            <a:custGeom>
              <a:avLst/>
              <a:gdLst/>
              <a:ahLst/>
              <a:cxnLst/>
              <a:rect l="l" t="t" r="r" b="b"/>
              <a:pathLst>
                <a:path w="530860" h="2539">
                  <a:moveTo>
                    <a:pt x="530860" y="0"/>
                  </a:moveTo>
                  <a:lnTo>
                    <a:pt x="0" y="0"/>
                  </a:lnTo>
                  <a:lnTo>
                    <a:pt x="8889" y="2539"/>
                  </a:lnTo>
                  <a:lnTo>
                    <a:pt x="521969" y="2539"/>
                  </a:lnTo>
                  <a:lnTo>
                    <a:pt x="530860" y="0"/>
                  </a:lnTo>
                  <a:close/>
                </a:path>
              </a:pathLst>
            </a:custGeom>
            <a:solidFill>
              <a:srgbClr val="E3C3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2" name="object 1732"/>
            <p:cNvSpPr/>
            <p:nvPr/>
          </p:nvSpPr>
          <p:spPr>
            <a:xfrm>
              <a:off x="1647189" y="1675129"/>
              <a:ext cx="513080" cy="3810"/>
            </a:xfrm>
            <a:custGeom>
              <a:avLst/>
              <a:gdLst/>
              <a:ahLst/>
              <a:cxnLst/>
              <a:rect l="l" t="t" r="r" b="b"/>
              <a:pathLst>
                <a:path w="513080" h="3810">
                  <a:moveTo>
                    <a:pt x="513080" y="0"/>
                  </a:moveTo>
                  <a:lnTo>
                    <a:pt x="0" y="0"/>
                  </a:lnTo>
                  <a:lnTo>
                    <a:pt x="19049" y="3810"/>
                  </a:lnTo>
                  <a:lnTo>
                    <a:pt x="493077" y="3810"/>
                  </a:lnTo>
                  <a:lnTo>
                    <a:pt x="513080" y="0"/>
                  </a:lnTo>
                  <a:close/>
                </a:path>
              </a:pathLst>
            </a:custGeom>
            <a:solidFill>
              <a:srgbClr val="D9BB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3" name="object 1733"/>
            <p:cNvSpPr/>
            <p:nvPr/>
          </p:nvSpPr>
          <p:spPr>
            <a:xfrm>
              <a:off x="1666239" y="1678939"/>
              <a:ext cx="474345" cy="3810"/>
            </a:xfrm>
            <a:custGeom>
              <a:avLst/>
              <a:gdLst/>
              <a:ahLst/>
              <a:cxnLst/>
              <a:rect l="l" t="t" r="r" b="b"/>
              <a:pathLst>
                <a:path w="474344" h="3810">
                  <a:moveTo>
                    <a:pt x="474027" y="0"/>
                  </a:moveTo>
                  <a:lnTo>
                    <a:pt x="0" y="0"/>
                  </a:lnTo>
                  <a:lnTo>
                    <a:pt x="6350" y="1270"/>
                  </a:lnTo>
                  <a:lnTo>
                    <a:pt x="29209" y="3810"/>
                  </a:lnTo>
                  <a:lnTo>
                    <a:pt x="444500" y="3810"/>
                  </a:lnTo>
                  <a:lnTo>
                    <a:pt x="467360" y="1270"/>
                  </a:lnTo>
                  <a:lnTo>
                    <a:pt x="474027" y="0"/>
                  </a:lnTo>
                  <a:close/>
                </a:path>
              </a:pathLst>
            </a:custGeom>
            <a:solidFill>
              <a:srgbClr val="D0B2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4" name="object 1734"/>
            <p:cNvSpPr/>
            <p:nvPr/>
          </p:nvSpPr>
          <p:spPr>
            <a:xfrm>
              <a:off x="1695450" y="1682749"/>
              <a:ext cx="415290" cy="2540"/>
            </a:xfrm>
            <a:custGeom>
              <a:avLst/>
              <a:gdLst/>
              <a:ahLst/>
              <a:cxnLst/>
              <a:rect l="l" t="t" r="r" b="b"/>
              <a:pathLst>
                <a:path w="415289" h="2539">
                  <a:moveTo>
                    <a:pt x="415290" y="0"/>
                  </a:moveTo>
                  <a:lnTo>
                    <a:pt x="0" y="0"/>
                  </a:lnTo>
                  <a:lnTo>
                    <a:pt x="11430" y="1270"/>
                  </a:lnTo>
                  <a:lnTo>
                    <a:pt x="33654" y="2539"/>
                  </a:lnTo>
                  <a:lnTo>
                    <a:pt x="381952" y="2539"/>
                  </a:lnTo>
                  <a:lnTo>
                    <a:pt x="403860" y="1270"/>
                  </a:lnTo>
                  <a:lnTo>
                    <a:pt x="415290" y="0"/>
                  </a:lnTo>
                  <a:close/>
                </a:path>
              </a:pathLst>
            </a:custGeom>
            <a:solidFill>
              <a:srgbClr val="C7AA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5" name="object 1735"/>
            <p:cNvSpPr/>
            <p:nvPr/>
          </p:nvSpPr>
          <p:spPr>
            <a:xfrm>
              <a:off x="1729105" y="1685289"/>
              <a:ext cx="348615" cy="3810"/>
            </a:xfrm>
            <a:custGeom>
              <a:avLst/>
              <a:gdLst/>
              <a:ahLst/>
              <a:cxnLst/>
              <a:rect l="l" t="t" r="r" b="b"/>
              <a:pathLst>
                <a:path w="348614" h="3810">
                  <a:moveTo>
                    <a:pt x="348297" y="0"/>
                  </a:moveTo>
                  <a:lnTo>
                    <a:pt x="0" y="0"/>
                  </a:lnTo>
                  <a:lnTo>
                    <a:pt x="66675" y="3810"/>
                  </a:lnTo>
                  <a:lnTo>
                    <a:pt x="282575" y="3810"/>
                  </a:lnTo>
                  <a:lnTo>
                    <a:pt x="348297" y="0"/>
                  </a:lnTo>
                  <a:close/>
                </a:path>
              </a:pathLst>
            </a:custGeom>
            <a:solidFill>
              <a:srgbClr val="BEA2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6" name="object 1736"/>
            <p:cNvSpPr/>
            <p:nvPr/>
          </p:nvSpPr>
          <p:spPr>
            <a:xfrm>
              <a:off x="1795780" y="1689099"/>
              <a:ext cx="215900" cy="3810"/>
            </a:xfrm>
            <a:custGeom>
              <a:avLst/>
              <a:gdLst/>
              <a:ahLst/>
              <a:cxnLst/>
              <a:rect l="l" t="t" r="r" b="b"/>
              <a:pathLst>
                <a:path w="215900" h="3810">
                  <a:moveTo>
                    <a:pt x="215900" y="0"/>
                  </a:moveTo>
                  <a:lnTo>
                    <a:pt x="0" y="0"/>
                  </a:lnTo>
                  <a:lnTo>
                    <a:pt x="109219" y="3810"/>
                  </a:lnTo>
                  <a:lnTo>
                    <a:pt x="215900" y="0"/>
                  </a:lnTo>
                  <a:close/>
                </a:path>
              </a:pathLst>
            </a:custGeom>
            <a:solidFill>
              <a:srgbClr val="B499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7" name="object 1737"/>
            <p:cNvSpPr/>
            <p:nvPr/>
          </p:nvSpPr>
          <p:spPr>
            <a:xfrm>
              <a:off x="1625600" y="1634489"/>
              <a:ext cx="557530" cy="228600"/>
            </a:xfrm>
            <a:custGeom>
              <a:avLst/>
              <a:gdLst/>
              <a:ahLst/>
              <a:cxnLst/>
              <a:rect l="l" t="t" r="r" b="b"/>
              <a:pathLst>
                <a:path w="557530" h="228600">
                  <a:moveTo>
                    <a:pt x="278130" y="0"/>
                  </a:moveTo>
                  <a:lnTo>
                    <a:pt x="204611" y="1017"/>
                  </a:lnTo>
                  <a:lnTo>
                    <a:pt x="138288" y="3904"/>
                  </a:lnTo>
                  <a:lnTo>
                    <a:pt x="81914" y="8413"/>
                  </a:lnTo>
                  <a:lnTo>
                    <a:pt x="38241" y="14299"/>
                  </a:lnTo>
                  <a:lnTo>
                    <a:pt x="0" y="29210"/>
                  </a:lnTo>
                  <a:lnTo>
                    <a:pt x="10018" y="36571"/>
                  </a:lnTo>
                  <a:lnTo>
                    <a:pt x="81915" y="48894"/>
                  </a:lnTo>
                  <a:lnTo>
                    <a:pt x="138288" y="53292"/>
                  </a:lnTo>
                  <a:lnTo>
                    <a:pt x="204611" y="56138"/>
                  </a:lnTo>
                  <a:lnTo>
                    <a:pt x="278130" y="57150"/>
                  </a:lnTo>
                  <a:lnTo>
                    <a:pt x="351742" y="56138"/>
                  </a:lnTo>
                  <a:lnTo>
                    <a:pt x="418300" y="53292"/>
                  </a:lnTo>
                  <a:lnTo>
                    <a:pt x="474980" y="48895"/>
                  </a:lnTo>
                  <a:lnTo>
                    <a:pt x="518959" y="43227"/>
                  </a:lnTo>
                  <a:lnTo>
                    <a:pt x="557530" y="29210"/>
                  </a:lnTo>
                  <a:lnTo>
                    <a:pt x="547417" y="21313"/>
                  </a:lnTo>
                  <a:lnTo>
                    <a:pt x="474980" y="8413"/>
                  </a:lnTo>
                  <a:lnTo>
                    <a:pt x="418300" y="3904"/>
                  </a:lnTo>
                  <a:lnTo>
                    <a:pt x="351742" y="1017"/>
                  </a:lnTo>
                  <a:lnTo>
                    <a:pt x="278130" y="0"/>
                  </a:lnTo>
                  <a:close/>
                </a:path>
                <a:path w="557530" h="228600">
                  <a:moveTo>
                    <a:pt x="0" y="0"/>
                  </a:moveTo>
                  <a:lnTo>
                    <a:pt x="0" y="0"/>
                  </a:lnTo>
                </a:path>
                <a:path w="557530" h="228600">
                  <a:moveTo>
                    <a:pt x="557530" y="228600"/>
                  </a:moveTo>
                  <a:lnTo>
                    <a:pt x="557530" y="2286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8" name="object 1738"/>
            <p:cNvSpPr/>
            <p:nvPr/>
          </p:nvSpPr>
          <p:spPr>
            <a:xfrm>
              <a:off x="1795780" y="1826259"/>
              <a:ext cx="215900" cy="1270"/>
            </a:xfrm>
            <a:custGeom>
              <a:avLst/>
              <a:gdLst/>
              <a:ahLst/>
              <a:cxnLst/>
              <a:rect l="l" t="t" r="r" b="b"/>
              <a:pathLst>
                <a:path w="215900" h="1269">
                  <a:moveTo>
                    <a:pt x="109219" y="0"/>
                  </a:moveTo>
                  <a:lnTo>
                    <a:pt x="0" y="1269"/>
                  </a:lnTo>
                  <a:lnTo>
                    <a:pt x="215900" y="1269"/>
                  </a:lnTo>
                  <a:lnTo>
                    <a:pt x="109219" y="0"/>
                  </a:lnTo>
                  <a:close/>
                </a:path>
              </a:pathLst>
            </a:custGeom>
            <a:solidFill>
              <a:srgbClr val="6B4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9" name="object 1739"/>
            <p:cNvSpPr/>
            <p:nvPr/>
          </p:nvSpPr>
          <p:spPr>
            <a:xfrm>
              <a:off x="1742439" y="1827529"/>
              <a:ext cx="321945" cy="3810"/>
            </a:xfrm>
            <a:custGeom>
              <a:avLst/>
              <a:gdLst/>
              <a:ahLst/>
              <a:cxnLst/>
              <a:rect l="l" t="t" r="r" b="b"/>
              <a:pathLst>
                <a:path w="321944" h="3810">
                  <a:moveTo>
                    <a:pt x="269240" y="0"/>
                  </a:moveTo>
                  <a:lnTo>
                    <a:pt x="53340" y="0"/>
                  </a:lnTo>
                  <a:lnTo>
                    <a:pt x="0" y="3810"/>
                  </a:lnTo>
                  <a:lnTo>
                    <a:pt x="321818" y="3810"/>
                  </a:lnTo>
                  <a:lnTo>
                    <a:pt x="269240" y="0"/>
                  </a:lnTo>
                  <a:close/>
                </a:path>
              </a:pathLst>
            </a:custGeom>
            <a:solidFill>
              <a:srgbClr val="6F5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0" name="object 1740"/>
            <p:cNvSpPr/>
            <p:nvPr/>
          </p:nvSpPr>
          <p:spPr>
            <a:xfrm>
              <a:off x="1698307" y="1831339"/>
              <a:ext cx="409575" cy="3810"/>
            </a:xfrm>
            <a:custGeom>
              <a:avLst/>
              <a:gdLst/>
              <a:ahLst/>
              <a:cxnLst/>
              <a:rect l="l" t="t" r="r" b="b"/>
              <a:pathLst>
                <a:path w="409575" h="3810">
                  <a:moveTo>
                    <a:pt x="365950" y="0"/>
                  </a:moveTo>
                  <a:lnTo>
                    <a:pt x="44132" y="0"/>
                  </a:lnTo>
                  <a:lnTo>
                    <a:pt x="8572" y="2539"/>
                  </a:lnTo>
                  <a:lnTo>
                    <a:pt x="0" y="3810"/>
                  </a:lnTo>
                  <a:lnTo>
                    <a:pt x="409575" y="3810"/>
                  </a:lnTo>
                  <a:lnTo>
                    <a:pt x="401002" y="2539"/>
                  </a:lnTo>
                  <a:lnTo>
                    <a:pt x="365950" y="0"/>
                  </a:lnTo>
                  <a:close/>
                </a:path>
              </a:pathLst>
            </a:custGeom>
            <a:solidFill>
              <a:srgbClr val="7356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1" name="object 1741"/>
            <p:cNvSpPr/>
            <p:nvPr/>
          </p:nvSpPr>
          <p:spPr>
            <a:xfrm>
              <a:off x="1672589" y="1835150"/>
              <a:ext cx="461009" cy="3810"/>
            </a:xfrm>
            <a:custGeom>
              <a:avLst/>
              <a:gdLst/>
              <a:ahLst/>
              <a:cxnLst/>
              <a:rect l="l" t="t" r="r" b="b"/>
              <a:pathLst>
                <a:path w="461010" h="3810">
                  <a:moveTo>
                    <a:pt x="435292" y="0"/>
                  </a:moveTo>
                  <a:lnTo>
                    <a:pt x="25717" y="0"/>
                  </a:lnTo>
                  <a:lnTo>
                    <a:pt x="0" y="3810"/>
                  </a:lnTo>
                  <a:lnTo>
                    <a:pt x="461010" y="3810"/>
                  </a:lnTo>
                  <a:lnTo>
                    <a:pt x="435292" y="0"/>
                  </a:lnTo>
                  <a:close/>
                </a:path>
              </a:pathLst>
            </a:custGeom>
            <a:solidFill>
              <a:srgbClr val="7859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2" name="object 1742"/>
            <p:cNvSpPr/>
            <p:nvPr/>
          </p:nvSpPr>
          <p:spPr>
            <a:xfrm>
              <a:off x="1659889" y="1838959"/>
              <a:ext cx="487045" cy="2540"/>
            </a:xfrm>
            <a:custGeom>
              <a:avLst/>
              <a:gdLst/>
              <a:ahLst/>
              <a:cxnLst/>
              <a:rect l="l" t="t" r="r" b="b"/>
              <a:pathLst>
                <a:path w="487044" h="2539">
                  <a:moveTo>
                    <a:pt x="473710" y="0"/>
                  </a:moveTo>
                  <a:lnTo>
                    <a:pt x="12700" y="0"/>
                  </a:lnTo>
                  <a:lnTo>
                    <a:pt x="0" y="2539"/>
                  </a:lnTo>
                  <a:lnTo>
                    <a:pt x="487045" y="2539"/>
                  </a:lnTo>
                  <a:lnTo>
                    <a:pt x="473710" y="0"/>
                  </a:lnTo>
                  <a:close/>
                </a:path>
              </a:pathLst>
            </a:custGeom>
            <a:solidFill>
              <a:srgbClr val="7C5D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3" name="object 1743"/>
            <p:cNvSpPr/>
            <p:nvPr/>
          </p:nvSpPr>
          <p:spPr>
            <a:xfrm>
              <a:off x="1642744" y="1841500"/>
              <a:ext cx="521970" cy="3810"/>
            </a:xfrm>
            <a:custGeom>
              <a:avLst/>
              <a:gdLst/>
              <a:ahLst/>
              <a:cxnLst/>
              <a:rect l="l" t="t" r="r" b="b"/>
              <a:pathLst>
                <a:path w="521969" h="3810">
                  <a:moveTo>
                    <a:pt x="504190" y="0"/>
                  </a:moveTo>
                  <a:lnTo>
                    <a:pt x="17145" y="0"/>
                  </a:lnTo>
                  <a:lnTo>
                    <a:pt x="4445" y="2539"/>
                  </a:lnTo>
                  <a:lnTo>
                    <a:pt x="0" y="3810"/>
                  </a:lnTo>
                  <a:lnTo>
                    <a:pt x="521970" y="3810"/>
                  </a:lnTo>
                  <a:lnTo>
                    <a:pt x="517525" y="2539"/>
                  </a:lnTo>
                  <a:lnTo>
                    <a:pt x="504190" y="0"/>
                  </a:lnTo>
                  <a:close/>
                </a:path>
              </a:pathLst>
            </a:custGeom>
            <a:solidFill>
              <a:srgbClr val="8060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4" name="object 1744"/>
            <p:cNvSpPr/>
            <p:nvPr/>
          </p:nvSpPr>
          <p:spPr>
            <a:xfrm>
              <a:off x="1634477" y="1845309"/>
              <a:ext cx="539115" cy="3810"/>
            </a:xfrm>
            <a:custGeom>
              <a:avLst/>
              <a:gdLst/>
              <a:ahLst/>
              <a:cxnLst/>
              <a:rect l="l" t="t" r="r" b="b"/>
              <a:pathLst>
                <a:path w="539114" h="3810">
                  <a:moveTo>
                    <a:pt x="538492" y="1270"/>
                  </a:moveTo>
                  <a:lnTo>
                    <a:pt x="532447" y="1270"/>
                  </a:lnTo>
                  <a:lnTo>
                    <a:pt x="532447" y="0"/>
                  </a:lnTo>
                  <a:lnTo>
                    <a:pt x="6045" y="0"/>
                  </a:lnTo>
                  <a:lnTo>
                    <a:pt x="6045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538492" y="3810"/>
                  </a:lnTo>
                  <a:lnTo>
                    <a:pt x="538492" y="1270"/>
                  </a:lnTo>
                  <a:close/>
                </a:path>
              </a:pathLst>
            </a:custGeom>
            <a:solidFill>
              <a:srgbClr val="8564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5" name="object 1745"/>
            <p:cNvSpPr/>
            <p:nvPr/>
          </p:nvSpPr>
          <p:spPr>
            <a:xfrm>
              <a:off x="1625600" y="184911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551180" y="0"/>
                  </a:moveTo>
                  <a:lnTo>
                    <a:pt x="5080" y="0"/>
                  </a:lnTo>
                  <a:lnTo>
                    <a:pt x="0" y="2539"/>
                  </a:lnTo>
                  <a:lnTo>
                    <a:pt x="0" y="3809"/>
                  </a:lnTo>
                  <a:lnTo>
                    <a:pt x="556260" y="3809"/>
                  </a:lnTo>
                  <a:lnTo>
                    <a:pt x="556260" y="2539"/>
                  </a:lnTo>
                  <a:lnTo>
                    <a:pt x="554989" y="2539"/>
                  </a:lnTo>
                  <a:lnTo>
                    <a:pt x="553719" y="1269"/>
                  </a:lnTo>
                  <a:lnTo>
                    <a:pt x="551180" y="0"/>
                  </a:lnTo>
                  <a:close/>
                </a:path>
              </a:pathLst>
            </a:custGeom>
            <a:solidFill>
              <a:srgbClr val="896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6" name="object 1746"/>
            <p:cNvSpPr/>
            <p:nvPr/>
          </p:nvSpPr>
          <p:spPr>
            <a:xfrm>
              <a:off x="1625600" y="185292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8E6B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7" name="object 1747"/>
            <p:cNvSpPr/>
            <p:nvPr/>
          </p:nvSpPr>
          <p:spPr>
            <a:xfrm>
              <a:off x="1625600" y="185673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926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8" name="object 1748"/>
            <p:cNvSpPr/>
            <p:nvPr/>
          </p:nvSpPr>
          <p:spPr>
            <a:xfrm>
              <a:off x="1625600" y="185927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9672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9" name="object 1749"/>
            <p:cNvSpPr/>
            <p:nvPr/>
          </p:nvSpPr>
          <p:spPr>
            <a:xfrm>
              <a:off x="1625600" y="186308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9B76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0" name="object 1750"/>
            <p:cNvSpPr/>
            <p:nvPr/>
          </p:nvSpPr>
          <p:spPr>
            <a:xfrm>
              <a:off x="1625600" y="186690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9F79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1" name="object 1751"/>
            <p:cNvSpPr/>
            <p:nvPr/>
          </p:nvSpPr>
          <p:spPr>
            <a:xfrm>
              <a:off x="1625600" y="187070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A47D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2" name="object 1752"/>
            <p:cNvSpPr/>
            <p:nvPr/>
          </p:nvSpPr>
          <p:spPr>
            <a:xfrm>
              <a:off x="1625600" y="187451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A880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3" name="object 1753"/>
            <p:cNvSpPr/>
            <p:nvPr/>
          </p:nvSpPr>
          <p:spPr>
            <a:xfrm>
              <a:off x="1625600" y="187705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AC8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4" name="object 1754"/>
            <p:cNvSpPr/>
            <p:nvPr/>
          </p:nvSpPr>
          <p:spPr>
            <a:xfrm>
              <a:off x="1625600" y="188086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B1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5" name="object 1755"/>
            <p:cNvSpPr/>
            <p:nvPr/>
          </p:nvSpPr>
          <p:spPr>
            <a:xfrm>
              <a:off x="1625600" y="188467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B58B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6" name="object 1756"/>
            <p:cNvSpPr/>
            <p:nvPr/>
          </p:nvSpPr>
          <p:spPr>
            <a:xfrm>
              <a:off x="1625600" y="188848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B9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7" name="object 1757"/>
            <p:cNvSpPr/>
            <p:nvPr/>
          </p:nvSpPr>
          <p:spPr>
            <a:xfrm>
              <a:off x="1625600" y="1892300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BE92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8" name="object 1758"/>
            <p:cNvSpPr/>
            <p:nvPr/>
          </p:nvSpPr>
          <p:spPr>
            <a:xfrm>
              <a:off x="1625600" y="189483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C296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9" name="object 1759"/>
            <p:cNvSpPr/>
            <p:nvPr/>
          </p:nvSpPr>
          <p:spPr>
            <a:xfrm>
              <a:off x="1625600" y="189865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C799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0" name="object 1760"/>
            <p:cNvSpPr/>
            <p:nvPr/>
          </p:nvSpPr>
          <p:spPr>
            <a:xfrm>
              <a:off x="1625600" y="190245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CC9D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1" name="object 1761"/>
            <p:cNvSpPr/>
            <p:nvPr/>
          </p:nvSpPr>
          <p:spPr>
            <a:xfrm>
              <a:off x="1625600" y="190626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CFA0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2" name="object 1762"/>
            <p:cNvSpPr/>
            <p:nvPr/>
          </p:nvSpPr>
          <p:spPr>
            <a:xfrm>
              <a:off x="1625600" y="190880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D4A4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3" name="object 1763"/>
            <p:cNvSpPr/>
            <p:nvPr/>
          </p:nvSpPr>
          <p:spPr>
            <a:xfrm>
              <a:off x="1625600" y="191261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D8A7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4" name="object 1764"/>
            <p:cNvSpPr/>
            <p:nvPr/>
          </p:nvSpPr>
          <p:spPr>
            <a:xfrm>
              <a:off x="1625600" y="191642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DDAB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5" name="object 1765"/>
            <p:cNvSpPr/>
            <p:nvPr/>
          </p:nvSpPr>
          <p:spPr>
            <a:xfrm>
              <a:off x="1625600" y="192023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E1AE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6" name="object 1766"/>
            <p:cNvSpPr/>
            <p:nvPr/>
          </p:nvSpPr>
          <p:spPr>
            <a:xfrm>
              <a:off x="1625600" y="1924050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E5B2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7" name="object 1767"/>
            <p:cNvSpPr/>
            <p:nvPr/>
          </p:nvSpPr>
          <p:spPr>
            <a:xfrm>
              <a:off x="1625600" y="192658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EAB6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8" name="object 1768"/>
            <p:cNvSpPr/>
            <p:nvPr/>
          </p:nvSpPr>
          <p:spPr>
            <a:xfrm>
              <a:off x="1625600" y="193040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EEB9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9" name="object 1769"/>
            <p:cNvSpPr/>
            <p:nvPr/>
          </p:nvSpPr>
          <p:spPr>
            <a:xfrm>
              <a:off x="1625600" y="193420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F3BD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0" name="object 1770"/>
            <p:cNvSpPr/>
            <p:nvPr/>
          </p:nvSpPr>
          <p:spPr>
            <a:xfrm>
              <a:off x="1625600" y="193801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F7C0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1" name="object 1771"/>
            <p:cNvSpPr/>
            <p:nvPr/>
          </p:nvSpPr>
          <p:spPr>
            <a:xfrm>
              <a:off x="1625600" y="194182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FAC3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2" name="object 1772"/>
            <p:cNvSpPr/>
            <p:nvPr/>
          </p:nvSpPr>
          <p:spPr>
            <a:xfrm>
              <a:off x="1625600" y="194563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F6BF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3" name="object 1773"/>
            <p:cNvSpPr/>
            <p:nvPr/>
          </p:nvSpPr>
          <p:spPr>
            <a:xfrm>
              <a:off x="1625600" y="194817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F1BC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4" name="object 1774"/>
            <p:cNvSpPr/>
            <p:nvPr/>
          </p:nvSpPr>
          <p:spPr>
            <a:xfrm>
              <a:off x="1625600" y="195198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EDB8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5" name="object 1775"/>
            <p:cNvSpPr/>
            <p:nvPr/>
          </p:nvSpPr>
          <p:spPr>
            <a:xfrm>
              <a:off x="1625600" y="195580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E9B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6" name="object 1776"/>
            <p:cNvSpPr/>
            <p:nvPr/>
          </p:nvSpPr>
          <p:spPr>
            <a:xfrm>
              <a:off x="1625600" y="195960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E4B1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7" name="object 1777"/>
            <p:cNvSpPr/>
            <p:nvPr/>
          </p:nvSpPr>
          <p:spPr>
            <a:xfrm>
              <a:off x="1625600" y="196215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E0AE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8" name="object 1778"/>
            <p:cNvSpPr/>
            <p:nvPr/>
          </p:nvSpPr>
          <p:spPr>
            <a:xfrm>
              <a:off x="1625600" y="196595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DBAA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9" name="object 1779"/>
            <p:cNvSpPr/>
            <p:nvPr/>
          </p:nvSpPr>
          <p:spPr>
            <a:xfrm>
              <a:off x="1625600" y="196976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D7A7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0" name="object 1780"/>
            <p:cNvSpPr/>
            <p:nvPr/>
          </p:nvSpPr>
          <p:spPr>
            <a:xfrm>
              <a:off x="1625600" y="197357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D3A3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1" name="object 1781"/>
            <p:cNvSpPr/>
            <p:nvPr/>
          </p:nvSpPr>
          <p:spPr>
            <a:xfrm>
              <a:off x="1625600" y="197738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CE9F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2" name="object 1782"/>
            <p:cNvSpPr/>
            <p:nvPr/>
          </p:nvSpPr>
          <p:spPr>
            <a:xfrm>
              <a:off x="1625600" y="197992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CA9C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3" name="object 1783"/>
            <p:cNvSpPr/>
            <p:nvPr/>
          </p:nvSpPr>
          <p:spPr>
            <a:xfrm>
              <a:off x="1625600" y="198373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C599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4" name="object 1784"/>
            <p:cNvSpPr/>
            <p:nvPr/>
          </p:nvSpPr>
          <p:spPr>
            <a:xfrm>
              <a:off x="1625600" y="198755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C195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5" name="object 1785"/>
            <p:cNvSpPr/>
            <p:nvPr/>
          </p:nvSpPr>
          <p:spPr>
            <a:xfrm>
              <a:off x="1625600" y="199135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BD9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6" name="object 1786"/>
            <p:cNvSpPr/>
            <p:nvPr/>
          </p:nvSpPr>
          <p:spPr>
            <a:xfrm>
              <a:off x="1625600" y="199516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B8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7" name="object 1787"/>
            <p:cNvSpPr/>
            <p:nvPr/>
          </p:nvSpPr>
          <p:spPr>
            <a:xfrm>
              <a:off x="1625600" y="199897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4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40"/>
                  </a:lnTo>
                  <a:lnTo>
                    <a:pt x="0" y="2540"/>
                  </a:lnTo>
                  <a:close/>
                </a:path>
              </a:pathLst>
            </a:custGeom>
            <a:solidFill>
              <a:srgbClr val="B48A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8" name="object 1788"/>
            <p:cNvSpPr/>
            <p:nvPr/>
          </p:nvSpPr>
          <p:spPr>
            <a:xfrm>
              <a:off x="1625600" y="200151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B0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9" name="object 1789"/>
            <p:cNvSpPr/>
            <p:nvPr/>
          </p:nvSpPr>
          <p:spPr>
            <a:xfrm>
              <a:off x="1625600" y="200532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AB8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0" name="object 1790"/>
            <p:cNvSpPr/>
            <p:nvPr/>
          </p:nvSpPr>
          <p:spPr>
            <a:xfrm>
              <a:off x="1625600" y="200913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A77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1" name="object 1791"/>
            <p:cNvSpPr/>
            <p:nvPr/>
          </p:nvSpPr>
          <p:spPr>
            <a:xfrm>
              <a:off x="1625600" y="2012950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A27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2" name="object 1792"/>
            <p:cNvSpPr/>
            <p:nvPr/>
          </p:nvSpPr>
          <p:spPr>
            <a:xfrm>
              <a:off x="1625600" y="201548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9E7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3" name="object 1793"/>
            <p:cNvSpPr/>
            <p:nvPr/>
          </p:nvSpPr>
          <p:spPr>
            <a:xfrm>
              <a:off x="1625600" y="201930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9A75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4" name="object 1794"/>
            <p:cNvSpPr/>
            <p:nvPr/>
          </p:nvSpPr>
          <p:spPr>
            <a:xfrm>
              <a:off x="1625600" y="202310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9571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5" name="object 1795"/>
            <p:cNvSpPr/>
            <p:nvPr/>
          </p:nvSpPr>
          <p:spPr>
            <a:xfrm>
              <a:off x="1625600" y="202691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55626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555625" y="2540"/>
                  </a:lnTo>
                  <a:lnTo>
                    <a:pt x="555625" y="1270"/>
                  </a:lnTo>
                  <a:lnTo>
                    <a:pt x="556260" y="1270"/>
                  </a:lnTo>
                  <a:lnTo>
                    <a:pt x="556260" y="0"/>
                  </a:lnTo>
                  <a:close/>
                </a:path>
              </a:pathLst>
            </a:custGeom>
            <a:solidFill>
              <a:srgbClr val="916E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6" name="object 1796"/>
            <p:cNvSpPr/>
            <p:nvPr/>
          </p:nvSpPr>
          <p:spPr>
            <a:xfrm>
              <a:off x="1625600" y="2029459"/>
              <a:ext cx="554990" cy="3810"/>
            </a:xfrm>
            <a:custGeom>
              <a:avLst/>
              <a:gdLst/>
              <a:ahLst/>
              <a:cxnLst/>
              <a:rect l="l" t="t" r="r" b="b"/>
              <a:pathLst>
                <a:path w="554989" h="3810">
                  <a:moveTo>
                    <a:pt x="554989" y="0"/>
                  </a:moveTo>
                  <a:lnTo>
                    <a:pt x="0" y="0"/>
                  </a:lnTo>
                  <a:lnTo>
                    <a:pt x="5080" y="2539"/>
                  </a:lnTo>
                  <a:lnTo>
                    <a:pt x="8890" y="3810"/>
                  </a:lnTo>
                  <a:lnTo>
                    <a:pt x="547369" y="3810"/>
                  </a:lnTo>
                  <a:lnTo>
                    <a:pt x="551180" y="2539"/>
                  </a:lnTo>
                  <a:lnTo>
                    <a:pt x="553719" y="1269"/>
                  </a:lnTo>
                  <a:lnTo>
                    <a:pt x="554989" y="0"/>
                  </a:lnTo>
                  <a:close/>
                </a:path>
              </a:pathLst>
            </a:custGeom>
            <a:solidFill>
              <a:srgbClr val="8C6A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7" name="object 1797"/>
            <p:cNvSpPr/>
            <p:nvPr/>
          </p:nvSpPr>
          <p:spPr>
            <a:xfrm>
              <a:off x="1636382" y="2033269"/>
              <a:ext cx="535305" cy="3810"/>
            </a:xfrm>
            <a:custGeom>
              <a:avLst/>
              <a:gdLst/>
              <a:ahLst/>
              <a:cxnLst/>
              <a:rect l="l" t="t" r="r" b="b"/>
              <a:pathLst>
                <a:path w="535305" h="3810">
                  <a:moveTo>
                    <a:pt x="53468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350" y="1270"/>
                  </a:lnTo>
                  <a:lnTo>
                    <a:pt x="6350" y="3810"/>
                  </a:lnTo>
                  <a:lnTo>
                    <a:pt x="528332" y="3810"/>
                  </a:lnTo>
                  <a:lnTo>
                    <a:pt x="528332" y="1270"/>
                  </a:lnTo>
                  <a:lnTo>
                    <a:pt x="534682" y="1270"/>
                  </a:lnTo>
                  <a:lnTo>
                    <a:pt x="534682" y="0"/>
                  </a:lnTo>
                  <a:close/>
                </a:path>
              </a:pathLst>
            </a:custGeom>
            <a:solidFill>
              <a:srgbClr val="8867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8" name="object 1798"/>
            <p:cNvSpPr/>
            <p:nvPr/>
          </p:nvSpPr>
          <p:spPr>
            <a:xfrm>
              <a:off x="1647189" y="2037079"/>
              <a:ext cx="513080" cy="3810"/>
            </a:xfrm>
            <a:custGeom>
              <a:avLst/>
              <a:gdLst/>
              <a:ahLst/>
              <a:cxnLst/>
              <a:rect l="l" t="t" r="r" b="b"/>
              <a:pathLst>
                <a:path w="513080" h="3810">
                  <a:moveTo>
                    <a:pt x="513080" y="0"/>
                  </a:moveTo>
                  <a:lnTo>
                    <a:pt x="0" y="0"/>
                  </a:lnTo>
                  <a:lnTo>
                    <a:pt x="19049" y="3810"/>
                  </a:lnTo>
                  <a:lnTo>
                    <a:pt x="493077" y="3810"/>
                  </a:lnTo>
                  <a:lnTo>
                    <a:pt x="513080" y="0"/>
                  </a:lnTo>
                  <a:close/>
                </a:path>
              </a:pathLst>
            </a:custGeom>
            <a:solidFill>
              <a:srgbClr val="8463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9" name="object 1799"/>
            <p:cNvSpPr/>
            <p:nvPr/>
          </p:nvSpPr>
          <p:spPr>
            <a:xfrm>
              <a:off x="1666239" y="2040889"/>
              <a:ext cx="474345" cy="3810"/>
            </a:xfrm>
            <a:custGeom>
              <a:avLst/>
              <a:gdLst/>
              <a:ahLst/>
              <a:cxnLst/>
              <a:rect l="l" t="t" r="r" b="b"/>
              <a:pathLst>
                <a:path w="474344" h="3810">
                  <a:moveTo>
                    <a:pt x="474027" y="0"/>
                  </a:moveTo>
                  <a:lnTo>
                    <a:pt x="0" y="0"/>
                  </a:lnTo>
                  <a:lnTo>
                    <a:pt x="6350" y="1270"/>
                  </a:lnTo>
                  <a:lnTo>
                    <a:pt x="40640" y="3810"/>
                  </a:lnTo>
                  <a:lnTo>
                    <a:pt x="433070" y="3810"/>
                  </a:lnTo>
                  <a:lnTo>
                    <a:pt x="467360" y="1270"/>
                  </a:lnTo>
                  <a:lnTo>
                    <a:pt x="474027" y="0"/>
                  </a:lnTo>
                  <a:close/>
                </a:path>
              </a:pathLst>
            </a:custGeom>
            <a:solidFill>
              <a:srgbClr val="7F5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0" name="object 1800"/>
            <p:cNvSpPr/>
            <p:nvPr/>
          </p:nvSpPr>
          <p:spPr>
            <a:xfrm>
              <a:off x="1706880" y="2044700"/>
              <a:ext cx="392430" cy="3810"/>
            </a:xfrm>
            <a:custGeom>
              <a:avLst/>
              <a:gdLst/>
              <a:ahLst/>
              <a:cxnLst/>
              <a:rect l="l" t="t" r="r" b="b"/>
              <a:pathLst>
                <a:path w="392430" h="3810">
                  <a:moveTo>
                    <a:pt x="392430" y="0"/>
                  </a:moveTo>
                  <a:lnTo>
                    <a:pt x="0" y="0"/>
                  </a:lnTo>
                  <a:lnTo>
                    <a:pt x="44450" y="3810"/>
                  </a:lnTo>
                  <a:lnTo>
                    <a:pt x="348615" y="3810"/>
                  </a:lnTo>
                  <a:lnTo>
                    <a:pt x="392430" y="0"/>
                  </a:lnTo>
                  <a:close/>
                </a:path>
              </a:pathLst>
            </a:custGeom>
            <a:solidFill>
              <a:srgbClr val="7B5C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1" name="object 1801"/>
            <p:cNvSpPr/>
            <p:nvPr/>
          </p:nvSpPr>
          <p:spPr>
            <a:xfrm>
              <a:off x="1751330" y="2048509"/>
              <a:ext cx="304165" cy="2540"/>
            </a:xfrm>
            <a:custGeom>
              <a:avLst/>
              <a:gdLst/>
              <a:ahLst/>
              <a:cxnLst/>
              <a:rect l="l" t="t" r="r" b="b"/>
              <a:pathLst>
                <a:path w="304164" h="2539">
                  <a:moveTo>
                    <a:pt x="304165" y="0"/>
                  </a:moveTo>
                  <a:lnTo>
                    <a:pt x="0" y="0"/>
                  </a:lnTo>
                  <a:lnTo>
                    <a:pt x="29633" y="2539"/>
                  </a:lnTo>
                  <a:lnTo>
                    <a:pt x="274955" y="2539"/>
                  </a:lnTo>
                  <a:lnTo>
                    <a:pt x="304165" y="0"/>
                  </a:lnTo>
                  <a:close/>
                </a:path>
              </a:pathLst>
            </a:custGeom>
            <a:solidFill>
              <a:srgbClr val="765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2" name="object 1802"/>
            <p:cNvSpPr/>
            <p:nvPr/>
          </p:nvSpPr>
          <p:spPr>
            <a:xfrm>
              <a:off x="1788363" y="2051049"/>
              <a:ext cx="231140" cy="3810"/>
            </a:xfrm>
            <a:custGeom>
              <a:avLst/>
              <a:gdLst/>
              <a:ahLst/>
              <a:cxnLst/>
              <a:rect l="l" t="t" r="r" b="b"/>
              <a:pathLst>
                <a:path w="231139" h="3810">
                  <a:moveTo>
                    <a:pt x="230619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2014" y="1270"/>
                  </a:lnTo>
                  <a:lnTo>
                    <a:pt x="62014" y="3810"/>
                  </a:lnTo>
                  <a:lnTo>
                    <a:pt x="169976" y="3810"/>
                  </a:lnTo>
                  <a:lnTo>
                    <a:pt x="169976" y="1270"/>
                  </a:lnTo>
                  <a:lnTo>
                    <a:pt x="230619" y="1270"/>
                  </a:lnTo>
                  <a:lnTo>
                    <a:pt x="230619" y="0"/>
                  </a:lnTo>
                  <a:close/>
                </a:path>
              </a:pathLst>
            </a:custGeom>
            <a:solidFill>
              <a:srgbClr val="7255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3" name="object 1803"/>
            <p:cNvSpPr/>
            <p:nvPr/>
          </p:nvSpPr>
          <p:spPr>
            <a:xfrm>
              <a:off x="1625600" y="1824989"/>
              <a:ext cx="557530" cy="228600"/>
            </a:xfrm>
            <a:custGeom>
              <a:avLst/>
              <a:gdLst/>
              <a:ahLst/>
              <a:cxnLst/>
              <a:rect l="l" t="t" r="r" b="b"/>
              <a:pathLst>
                <a:path w="557530" h="228600">
                  <a:moveTo>
                    <a:pt x="278130" y="0"/>
                  </a:moveTo>
                  <a:lnTo>
                    <a:pt x="204611" y="1017"/>
                  </a:lnTo>
                  <a:lnTo>
                    <a:pt x="138288" y="3904"/>
                  </a:lnTo>
                  <a:lnTo>
                    <a:pt x="81914" y="8413"/>
                  </a:lnTo>
                  <a:lnTo>
                    <a:pt x="38241" y="14299"/>
                  </a:lnTo>
                  <a:lnTo>
                    <a:pt x="0" y="29210"/>
                  </a:lnTo>
                  <a:lnTo>
                    <a:pt x="0" y="200660"/>
                  </a:lnTo>
                  <a:lnTo>
                    <a:pt x="38241" y="214677"/>
                  </a:lnTo>
                  <a:lnTo>
                    <a:pt x="81915" y="220344"/>
                  </a:lnTo>
                  <a:lnTo>
                    <a:pt x="138288" y="224742"/>
                  </a:lnTo>
                  <a:lnTo>
                    <a:pt x="204611" y="227588"/>
                  </a:lnTo>
                  <a:lnTo>
                    <a:pt x="278130" y="228600"/>
                  </a:lnTo>
                  <a:lnTo>
                    <a:pt x="351742" y="227588"/>
                  </a:lnTo>
                  <a:lnTo>
                    <a:pt x="418300" y="224742"/>
                  </a:lnTo>
                  <a:lnTo>
                    <a:pt x="474980" y="220345"/>
                  </a:lnTo>
                  <a:lnTo>
                    <a:pt x="518959" y="214677"/>
                  </a:lnTo>
                  <a:lnTo>
                    <a:pt x="557530" y="200660"/>
                  </a:lnTo>
                  <a:lnTo>
                    <a:pt x="557530" y="29210"/>
                  </a:lnTo>
                  <a:lnTo>
                    <a:pt x="518959" y="14299"/>
                  </a:lnTo>
                  <a:lnTo>
                    <a:pt x="474980" y="8413"/>
                  </a:lnTo>
                  <a:lnTo>
                    <a:pt x="418300" y="3904"/>
                  </a:lnTo>
                  <a:lnTo>
                    <a:pt x="351742" y="1017"/>
                  </a:lnTo>
                  <a:lnTo>
                    <a:pt x="278130" y="0"/>
                  </a:lnTo>
                  <a:close/>
                </a:path>
                <a:path w="557530" h="228600">
                  <a:moveTo>
                    <a:pt x="0" y="0"/>
                  </a:moveTo>
                  <a:lnTo>
                    <a:pt x="0" y="0"/>
                  </a:lnTo>
                </a:path>
                <a:path w="557530" h="228600">
                  <a:moveTo>
                    <a:pt x="557530" y="228600"/>
                  </a:moveTo>
                  <a:lnTo>
                    <a:pt x="557530" y="2286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4" name="object 1804"/>
            <p:cNvSpPr/>
            <p:nvPr/>
          </p:nvSpPr>
          <p:spPr>
            <a:xfrm>
              <a:off x="1795780" y="1826259"/>
              <a:ext cx="215900" cy="1270"/>
            </a:xfrm>
            <a:custGeom>
              <a:avLst/>
              <a:gdLst/>
              <a:ahLst/>
              <a:cxnLst/>
              <a:rect l="l" t="t" r="r" b="b"/>
              <a:pathLst>
                <a:path w="215900" h="1269">
                  <a:moveTo>
                    <a:pt x="109219" y="0"/>
                  </a:moveTo>
                  <a:lnTo>
                    <a:pt x="0" y="1269"/>
                  </a:lnTo>
                  <a:lnTo>
                    <a:pt x="215900" y="1269"/>
                  </a:lnTo>
                  <a:lnTo>
                    <a:pt x="109219" y="0"/>
                  </a:lnTo>
                  <a:close/>
                </a:path>
              </a:pathLst>
            </a:custGeom>
            <a:solidFill>
              <a:srgbClr val="A68C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5" name="object 1805"/>
            <p:cNvSpPr/>
            <p:nvPr/>
          </p:nvSpPr>
          <p:spPr>
            <a:xfrm>
              <a:off x="1742439" y="1827529"/>
              <a:ext cx="321945" cy="3810"/>
            </a:xfrm>
            <a:custGeom>
              <a:avLst/>
              <a:gdLst/>
              <a:ahLst/>
              <a:cxnLst/>
              <a:rect l="l" t="t" r="r" b="b"/>
              <a:pathLst>
                <a:path w="321944" h="3810">
                  <a:moveTo>
                    <a:pt x="269240" y="0"/>
                  </a:moveTo>
                  <a:lnTo>
                    <a:pt x="53340" y="0"/>
                  </a:lnTo>
                  <a:lnTo>
                    <a:pt x="0" y="3810"/>
                  </a:lnTo>
                  <a:lnTo>
                    <a:pt x="321818" y="3810"/>
                  </a:lnTo>
                  <a:lnTo>
                    <a:pt x="269240" y="0"/>
                  </a:lnTo>
                  <a:close/>
                </a:path>
              </a:pathLst>
            </a:custGeom>
            <a:solidFill>
              <a:srgbClr val="AF94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6" name="object 1806"/>
            <p:cNvSpPr/>
            <p:nvPr/>
          </p:nvSpPr>
          <p:spPr>
            <a:xfrm>
              <a:off x="1698307" y="1831339"/>
              <a:ext cx="409575" cy="3810"/>
            </a:xfrm>
            <a:custGeom>
              <a:avLst/>
              <a:gdLst/>
              <a:ahLst/>
              <a:cxnLst/>
              <a:rect l="l" t="t" r="r" b="b"/>
              <a:pathLst>
                <a:path w="409575" h="3810">
                  <a:moveTo>
                    <a:pt x="365950" y="0"/>
                  </a:moveTo>
                  <a:lnTo>
                    <a:pt x="44132" y="0"/>
                  </a:lnTo>
                  <a:lnTo>
                    <a:pt x="8572" y="2539"/>
                  </a:lnTo>
                  <a:lnTo>
                    <a:pt x="0" y="3810"/>
                  </a:lnTo>
                  <a:lnTo>
                    <a:pt x="409575" y="3810"/>
                  </a:lnTo>
                  <a:lnTo>
                    <a:pt x="401002" y="2539"/>
                  </a:lnTo>
                  <a:lnTo>
                    <a:pt x="365950" y="0"/>
                  </a:lnTo>
                  <a:close/>
                </a:path>
              </a:pathLst>
            </a:custGeom>
            <a:solidFill>
              <a:srgbClr val="B89C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7" name="object 1807"/>
            <p:cNvSpPr/>
            <p:nvPr/>
          </p:nvSpPr>
          <p:spPr>
            <a:xfrm>
              <a:off x="1681162" y="1835150"/>
              <a:ext cx="443865" cy="2540"/>
            </a:xfrm>
            <a:custGeom>
              <a:avLst/>
              <a:gdLst/>
              <a:ahLst/>
              <a:cxnLst/>
              <a:rect l="l" t="t" r="r" b="b"/>
              <a:pathLst>
                <a:path w="443864" h="2539">
                  <a:moveTo>
                    <a:pt x="426720" y="0"/>
                  </a:moveTo>
                  <a:lnTo>
                    <a:pt x="17144" y="0"/>
                  </a:lnTo>
                  <a:lnTo>
                    <a:pt x="0" y="2539"/>
                  </a:lnTo>
                  <a:lnTo>
                    <a:pt x="443864" y="2539"/>
                  </a:lnTo>
                  <a:lnTo>
                    <a:pt x="426720" y="0"/>
                  </a:lnTo>
                  <a:close/>
                </a:path>
              </a:pathLst>
            </a:custGeom>
            <a:solidFill>
              <a:srgbClr val="C1A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8" name="object 1808"/>
            <p:cNvSpPr/>
            <p:nvPr/>
          </p:nvSpPr>
          <p:spPr>
            <a:xfrm>
              <a:off x="1659889" y="1837689"/>
              <a:ext cx="487045" cy="3810"/>
            </a:xfrm>
            <a:custGeom>
              <a:avLst/>
              <a:gdLst/>
              <a:ahLst/>
              <a:cxnLst/>
              <a:rect l="l" t="t" r="r" b="b"/>
              <a:pathLst>
                <a:path w="487044" h="3810">
                  <a:moveTo>
                    <a:pt x="465137" y="0"/>
                  </a:moveTo>
                  <a:lnTo>
                    <a:pt x="21272" y="0"/>
                  </a:lnTo>
                  <a:lnTo>
                    <a:pt x="12700" y="1270"/>
                  </a:lnTo>
                  <a:lnTo>
                    <a:pt x="0" y="3810"/>
                  </a:lnTo>
                  <a:lnTo>
                    <a:pt x="487045" y="3810"/>
                  </a:lnTo>
                  <a:lnTo>
                    <a:pt x="473710" y="1270"/>
                  </a:lnTo>
                  <a:lnTo>
                    <a:pt x="465137" y="0"/>
                  </a:lnTo>
                  <a:close/>
                </a:path>
              </a:pathLst>
            </a:custGeom>
            <a:solidFill>
              <a:srgbClr val="CCAD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9" name="object 1809"/>
            <p:cNvSpPr/>
            <p:nvPr/>
          </p:nvSpPr>
          <p:spPr>
            <a:xfrm>
              <a:off x="1642744" y="1841500"/>
              <a:ext cx="521970" cy="3810"/>
            </a:xfrm>
            <a:custGeom>
              <a:avLst/>
              <a:gdLst/>
              <a:ahLst/>
              <a:cxnLst/>
              <a:rect l="l" t="t" r="r" b="b"/>
              <a:pathLst>
                <a:path w="521969" h="3810">
                  <a:moveTo>
                    <a:pt x="504190" y="0"/>
                  </a:moveTo>
                  <a:lnTo>
                    <a:pt x="17145" y="0"/>
                  </a:lnTo>
                  <a:lnTo>
                    <a:pt x="4445" y="2539"/>
                  </a:lnTo>
                  <a:lnTo>
                    <a:pt x="0" y="3810"/>
                  </a:lnTo>
                  <a:lnTo>
                    <a:pt x="521970" y="3810"/>
                  </a:lnTo>
                  <a:lnTo>
                    <a:pt x="517525" y="2539"/>
                  </a:lnTo>
                  <a:lnTo>
                    <a:pt x="504190" y="0"/>
                  </a:lnTo>
                  <a:close/>
                </a:path>
              </a:pathLst>
            </a:custGeom>
            <a:solidFill>
              <a:srgbClr val="D4B6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0" name="object 1810"/>
            <p:cNvSpPr/>
            <p:nvPr/>
          </p:nvSpPr>
          <p:spPr>
            <a:xfrm>
              <a:off x="1634477" y="1845309"/>
              <a:ext cx="539115" cy="3810"/>
            </a:xfrm>
            <a:custGeom>
              <a:avLst/>
              <a:gdLst/>
              <a:ahLst/>
              <a:cxnLst/>
              <a:rect l="l" t="t" r="r" b="b"/>
              <a:pathLst>
                <a:path w="539114" h="3810">
                  <a:moveTo>
                    <a:pt x="538492" y="1270"/>
                  </a:moveTo>
                  <a:lnTo>
                    <a:pt x="532447" y="1270"/>
                  </a:lnTo>
                  <a:lnTo>
                    <a:pt x="532447" y="0"/>
                  </a:lnTo>
                  <a:lnTo>
                    <a:pt x="6045" y="0"/>
                  </a:lnTo>
                  <a:lnTo>
                    <a:pt x="6045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538492" y="3810"/>
                  </a:lnTo>
                  <a:lnTo>
                    <a:pt x="538492" y="1270"/>
                  </a:lnTo>
                  <a:close/>
                </a:path>
              </a:pathLst>
            </a:custGeom>
            <a:solidFill>
              <a:srgbClr val="DDBE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1" name="object 1811"/>
            <p:cNvSpPr/>
            <p:nvPr/>
          </p:nvSpPr>
          <p:spPr>
            <a:xfrm>
              <a:off x="1626870" y="1849119"/>
              <a:ext cx="553085" cy="2540"/>
            </a:xfrm>
            <a:custGeom>
              <a:avLst/>
              <a:gdLst/>
              <a:ahLst/>
              <a:cxnLst/>
              <a:rect l="l" t="t" r="r" b="b"/>
              <a:pathLst>
                <a:path w="553085" h="2539">
                  <a:moveTo>
                    <a:pt x="553072" y="1270"/>
                  </a:moveTo>
                  <a:lnTo>
                    <a:pt x="551167" y="1270"/>
                  </a:lnTo>
                  <a:lnTo>
                    <a:pt x="551167" y="0"/>
                  </a:lnTo>
                  <a:lnTo>
                    <a:pt x="2540" y="0"/>
                  </a:lnTo>
                  <a:lnTo>
                    <a:pt x="2540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553072" y="2540"/>
                  </a:lnTo>
                  <a:lnTo>
                    <a:pt x="553072" y="1270"/>
                  </a:lnTo>
                  <a:close/>
                </a:path>
              </a:pathLst>
            </a:custGeom>
            <a:solidFill>
              <a:srgbClr val="E6C6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2" name="object 1812"/>
            <p:cNvSpPr/>
            <p:nvPr/>
          </p:nvSpPr>
          <p:spPr>
            <a:xfrm>
              <a:off x="1625600" y="185165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F0CF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3" name="object 1813"/>
            <p:cNvSpPr/>
            <p:nvPr/>
          </p:nvSpPr>
          <p:spPr>
            <a:xfrm>
              <a:off x="1625600" y="185546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55626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3162" y="2540"/>
                  </a:lnTo>
                  <a:lnTo>
                    <a:pt x="3162" y="3810"/>
                  </a:lnTo>
                  <a:lnTo>
                    <a:pt x="553085" y="3810"/>
                  </a:lnTo>
                  <a:lnTo>
                    <a:pt x="553085" y="2540"/>
                  </a:lnTo>
                  <a:lnTo>
                    <a:pt x="554342" y="2540"/>
                  </a:lnTo>
                  <a:lnTo>
                    <a:pt x="554342" y="1270"/>
                  </a:lnTo>
                  <a:lnTo>
                    <a:pt x="556260" y="1270"/>
                  </a:lnTo>
                  <a:lnTo>
                    <a:pt x="556260" y="0"/>
                  </a:lnTo>
                  <a:close/>
                </a:path>
              </a:pathLst>
            </a:custGeom>
            <a:solidFill>
              <a:srgbClr val="F5D4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4" name="object 1814"/>
            <p:cNvSpPr/>
            <p:nvPr/>
          </p:nvSpPr>
          <p:spPr>
            <a:xfrm>
              <a:off x="1629410" y="1859279"/>
              <a:ext cx="548640" cy="3810"/>
            </a:xfrm>
            <a:custGeom>
              <a:avLst/>
              <a:gdLst/>
              <a:ahLst/>
              <a:cxnLst/>
              <a:rect l="l" t="t" r="r" b="b"/>
              <a:pathLst>
                <a:path w="548639" h="3810">
                  <a:moveTo>
                    <a:pt x="548640" y="0"/>
                  </a:moveTo>
                  <a:lnTo>
                    <a:pt x="0" y="0"/>
                  </a:lnTo>
                  <a:lnTo>
                    <a:pt x="1270" y="1270"/>
                  </a:lnTo>
                  <a:lnTo>
                    <a:pt x="8890" y="3810"/>
                  </a:lnTo>
                  <a:lnTo>
                    <a:pt x="539750" y="3810"/>
                  </a:lnTo>
                  <a:lnTo>
                    <a:pt x="547370" y="1270"/>
                  </a:lnTo>
                  <a:lnTo>
                    <a:pt x="548640" y="0"/>
                  </a:lnTo>
                  <a:close/>
                </a:path>
              </a:pathLst>
            </a:custGeom>
            <a:solidFill>
              <a:srgbClr val="ECCC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5" name="object 1815"/>
            <p:cNvSpPr/>
            <p:nvPr/>
          </p:nvSpPr>
          <p:spPr>
            <a:xfrm>
              <a:off x="1638300" y="1863089"/>
              <a:ext cx="530860" cy="2540"/>
            </a:xfrm>
            <a:custGeom>
              <a:avLst/>
              <a:gdLst/>
              <a:ahLst/>
              <a:cxnLst/>
              <a:rect l="l" t="t" r="r" b="b"/>
              <a:pathLst>
                <a:path w="530860" h="2539">
                  <a:moveTo>
                    <a:pt x="530860" y="0"/>
                  </a:moveTo>
                  <a:lnTo>
                    <a:pt x="0" y="0"/>
                  </a:lnTo>
                  <a:lnTo>
                    <a:pt x="8889" y="2539"/>
                  </a:lnTo>
                  <a:lnTo>
                    <a:pt x="521969" y="2539"/>
                  </a:lnTo>
                  <a:lnTo>
                    <a:pt x="530860" y="0"/>
                  </a:lnTo>
                  <a:close/>
                </a:path>
              </a:pathLst>
            </a:custGeom>
            <a:solidFill>
              <a:srgbClr val="E3C3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6" name="object 1816"/>
            <p:cNvSpPr/>
            <p:nvPr/>
          </p:nvSpPr>
          <p:spPr>
            <a:xfrm>
              <a:off x="1647189" y="1865629"/>
              <a:ext cx="513080" cy="3810"/>
            </a:xfrm>
            <a:custGeom>
              <a:avLst/>
              <a:gdLst/>
              <a:ahLst/>
              <a:cxnLst/>
              <a:rect l="l" t="t" r="r" b="b"/>
              <a:pathLst>
                <a:path w="513080" h="3810">
                  <a:moveTo>
                    <a:pt x="513080" y="0"/>
                  </a:moveTo>
                  <a:lnTo>
                    <a:pt x="0" y="0"/>
                  </a:lnTo>
                  <a:lnTo>
                    <a:pt x="19049" y="3810"/>
                  </a:lnTo>
                  <a:lnTo>
                    <a:pt x="493077" y="3810"/>
                  </a:lnTo>
                  <a:lnTo>
                    <a:pt x="513080" y="0"/>
                  </a:lnTo>
                  <a:close/>
                </a:path>
              </a:pathLst>
            </a:custGeom>
            <a:solidFill>
              <a:srgbClr val="D9BB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7" name="object 1817"/>
            <p:cNvSpPr/>
            <p:nvPr/>
          </p:nvSpPr>
          <p:spPr>
            <a:xfrm>
              <a:off x="1666239" y="1869439"/>
              <a:ext cx="474345" cy="3810"/>
            </a:xfrm>
            <a:custGeom>
              <a:avLst/>
              <a:gdLst/>
              <a:ahLst/>
              <a:cxnLst/>
              <a:rect l="l" t="t" r="r" b="b"/>
              <a:pathLst>
                <a:path w="474344" h="3810">
                  <a:moveTo>
                    <a:pt x="474027" y="0"/>
                  </a:moveTo>
                  <a:lnTo>
                    <a:pt x="0" y="0"/>
                  </a:lnTo>
                  <a:lnTo>
                    <a:pt x="6350" y="1270"/>
                  </a:lnTo>
                  <a:lnTo>
                    <a:pt x="29209" y="3810"/>
                  </a:lnTo>
                  <a:lnTo>
                    <a:pt x="444500" y="3810"/>
                  </a:lnTo>
                  <a:lnTo>
                    <a:pt x="467360" y="1270"/>
                  </a:lnTo>
                  <a:lnTo>
                    <a:pt x="474027" y="0"/>
                  </a:lnTo>
                  <a:close/>
                </a:path>
              </a:pathLst>
            </a:custGeom>
            <a:solidFill>
              <a:srgbClr val="D0B2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8" name="object 1818"/>
            <p:cNvSpPr/>
            <p:nvPr/>
          </p:nvSpPr>
          <p:spPr>
            <a:xfrm>
              <a:off x="1695450" y="1873250"/>
              <a:ext cx="415290" cy="2540"/>
            </a:xfrm>
            <a:custGeom>
              <a:avLst/>
              <a:gdLst/>
              <a:ahLst/>
              <a:cxnLst/>
              <a:rect l="l" t="t" r="r" b="b"/>
              <a:pathLst>
                <a:path w="415289" h="2539">
                  <a:moveTo>
                    <a:pt x="415290" y="0"/>
                  </a:moveTo>
                  <a:lnTo>
                    <a:pt x="0" y="0"/>
                  </a:lnTo>
                  <a:lnTo>
                    <a:pt x="11430" y="1270"/>
                  </a:lnTo>
                  <a:lnTo>
                    <a:pt x="33654" y="2539"/>
                  </a:lnTo>
                  <a:lnTo>
                    <a:pt x="381952" y="2539"/>
                  </a:lnTo>
                  <a:lnTo>
                    <a:pt x="403860" y="1270"/>
                  </a:lnTo>
                  <a:lnTo>
                    <a:pt x="415290" y="0"/>
                  </a:lnTo>
                  <a:close/>
                </a:path>
              </a:pathLst>
            </a:custGeom>
            <a:solidFill>
              <a:srgbClr val="C7AA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9" name="object 1819"/>
            <p:cNvSpPr/>
            <p:nvPr/>
          </p:nvSpPr>
          <p:spPr>
            <a:xfrm>
              <a:off x="1729105" y="1875789"/>
              <a:ext cx="348615" cy="3810"/>
            </a:xfrm>
            <a:custGeom>
              <a:avLst/>
              <a:gdLst/>
              <a:ahLst/>
              <a:cxnLst/>
              <a:rect l="l" t="t" r="r" b="b"/>
              <a:pathLst>
                <a:path w="348614" h="3810">
                  <a:moveTo>
                    <a:pt x="348297" y="0"/>
                  </a:moveTo>
                  <a:lnTo>
                    <a:pt x="0" y="0"/>
                  </a:lnTo>
                  <a:lnTo>
                    <a:pt x="66675" y="3810"/>
                  </a:lnTo>
                  <a:lnTo>
                    <a:pt x="282575" y="3810"/>
                  </a:lnTo>
                  <a:lnTo>
                    <a:pt x="348297" y="0"/>
                  </a:lnTo>
                  <a:close/>
                </a:path>
              </a:pathLst>
            </a:custGeom>
            <a:solidFill>
              <a:srgbClr val="BEA2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0" name="object 1820"/>
            <p:cNvSpPr/>
            <p:nvPr/>
          </p:nvSpPr>
          <p:spPr>
            <a:xfrm>
              <a:off x="1795780" y="1879600"/>
              <a:ext cx="215900" cy="3810"/>
            </a:xfrm>
            <a:custGeom>
              <a:avLst/>
              <a:gdLst/>
              <a:ahLst/>
              <a:cxnLst/>
              <a:rect l="l" t="t" r="r" b="b"/>
              <a:pathLst>
                <a:path w="215900" h="3810">
                  <a:moveTo>
                    <a:pt x="215900" y="0"/>
                  </a:moveTo>
                  <a:lnTo>
                    <a:pt x="0" y="0"/>
                  </a:lnTo>
                  <a:lnTo>
                    <a:pt x="109219" y="3810"/>
                  </a:lnTo>
                  <a:lnTo>
                    <a:pt x="215900" y="0"/>
                  </a:lnTo>
                  <a:close/>
                </a:path>
              </a:pathLst>
            </a:custGeom>
            <a:solidFill>
              <a:srgbClr val="B499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1" name="object 1821"/>
            <p:cNvSpPr/>
            <p:nvPr/>
          </p:nvSpPr>
          <p:spPr>
            <a:xfrm>
              <a:off x="1625600" y="1824989"/>
              <a:ext cx="557530" cy="228600"/>
            </a:xfrm>
            <a:custGeom>
              <a:avLst/>
              <a:gdLst/>
              <a:ahLst/>
              <a:cxnLst/>
              <a:rect l="l" t="t" r="r" b="b"/>
              <a:pathLst>
                <a:path w="557530" h="228600">
                  <a:moveTo>
                    <a:pt x="278130" y="0"/>
                  </a:moveTo>
                  <a:lnTo>
                    <a:pt x="204611" y="1017"/>
                  </a:lnTo>
                  <a:lnTo>
                    <a:pt x="138288" y="3904"/>
                  </a:lnTo>
                  <a:lnTo>
                    <a:pt x="81914" y="8413"/>
                  </a:lnTo>
                  <a:lnTo>
                    <a:pt x="38241" y="14299"/>
                  </a:lnTo>
                  <a:lnTo>
                    <a:pt x="0" y="29210"/>
                  </a:lnTo>
                  <a:lnTo>
                    <a:pt x="10018" y="36571"/>
                  </a:lnTo>
                  <a:lnTo>
                    <a:pt x="81915" y="48894"/>
                  </a:lnTo>
                  <a:lnTo>
                    <a:pt x="138288" y="53292"/>
                  </a:lnTo>
                  <a:lnTo>
                    <a:pt x="204611" y="56138"/>
                  </a:lnTo>
                  <a:lnTo>
                    <a:pt x="278130" y="57150"/>
                  </a:lnTo>
                  <a:lnTo>
                    <a:pt x="351742" y="56138"/>
                  </a:lnTo>
                  <a:lnTo>
                    <a:pt x="418300" y="53292"/>
                  </a:lnTo>
                  <a:lnTo>
                    <a:pt x="474980" y="48895"/>
                  </a:lnTo>
                  <a:lnTo>
                    <a:pt x="518959" y="43227"/>
                  </a:lnTo>
                  <a:lnTo>
                    <a:pt x="557530" y="29210"/>
                  </a:lnTo>
                  <a:lnTo>
                    <a:pt x="547417" y="21313"/>
                  </a:lnTo>
                  <a:lnTo>
                    <a:pt x="474980" y="8413"/>
                  </a:lnTo>
                  <a:lnTo>
                    <a:pt x="418300" y="3904"/>
                  </a:lnTo>
                  <a:lnTo>
                    <a:pt x="351742" y="1017"/>
                  </a:lnTo>
                  <a:lnTo>
                    <a:pt x="278130" y="0"/>
                  </a:lnTo>
                  <a:close/>
                </a:path>
                <a:path w="557530" h="228600">
                  <a:moveTo>
                    <a:pt x="0" y="0"/>
                  </a:moveTo>
                  <a:lnTo>
                    <a:pt x="0" y="0"/>
                  </a:lnTo>
                </a:path>
                <a:path w="557530" h="228600">
                  <a:moveTo>
                    <a:pt x="557530" y="228600"/>
                  </a:moveTo>
                  <a:lnTo>
                    <a:pt x="557530" y="2286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2" name="object 1822"/>
            <p:cNvSpPr/>
            <p:nvPr/>
          </p:nvSpPr>
          <p:spPr>
            <a:xfrm>
              <a:off x="1635760" y="1841500"/>
              <a:ext cx="214629" cy="2540"/>
            </a:xfrm>
            <a:custGeom>
              <a:avLst/>
              <a:gdLst/>
              <a:ahLst/>
              <a:cxnLst/>
              <a:rect l="l" t="t" r="r" b="b"/>
              <a:pathLst>
                <a:path w="214630" h="2539">
                  <a:moveTo>
                    <a:pt x="107950" y="0"/>
                  </a:moveTo>
                  <a:lnTo>
                    <a:pt x="0" y="2539"/>
                  </a:lnTo>
                  <a:lnTo>
                    <a:pt x="214629" y="2539"/>
                  </a:lnTo>
                  <a:lnTo>
                    <a:pt x="107950" y="0"/>
                  </a:lnTo>
                  <a:close/>
                </a:path>
              </a:pathLst>
            </a:custGeom>
            <a:solidFill>
              <a:srgbClr val="6B4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3" name="object 1823"/>
            <p:cNvSpPr/>
            <p:nvPr/>
          </p:nvSpPr>
          <p:spPr>
            <a:xfrm>
              <a:off x="1600200" y="1844039"/>
              <a:ext cx="285750" cy="2540"/>
            </a:xfrm>
            <a:custGeom>
              <a:avLst/>
              <a:gdLst/>
              <a:ahLst/>
              <a:cxnLst/>
              <a:rect l="l" t="t" r="r" b="b"/>
              <a:pathLst>
                <a:path w="285750" h="2539">
                  <a:moveTo>
                    <a:pt x="250189" y="0"/>
                  </a:moveTo>
                  <a:lnTo>
                    <a:pt x="35559" y="0"/>
                  </a:lnTo>
                  <a:lnTo>
                    <a:pt x="0" y="2539"/>
                  </a:lnTo>
                  <a:lnTo>
                    <a:pt x="285749" y="2539"/>
                  </a:lnTo>
                  <a:lnTo>
                    <a:pt x="250189" y="0"/>
                  </a:lnTo>
                  <a:close/>
                </a:path>
              </a:pathLst>
            </a:custGeom>
            <a:solidFill>
              <a:srgbClr val="6F5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4" name="object 1824"/>
            <p:cNvSpPr/>
            <p:nvPr/>
          </p:nvSpPr>
          <p:spPr>
            <a:xfrm>
              <a:off x="1546860" y="1846579"/>
              <a:ext cx="392430" cy="3810"/>
            </a:xfrm>
            <a:custGeom>
              <a:avLst/>
              <a:gdLst/>
              <a:ahLst/>
              <a:cxnLst/>
              <a:rect l="l" t="t" r="r" b="b"/>
              <a:pathLst>
                <a:path w="392430" h="3810">
                  <a:moveTo>
                    <a:pt x="339089" y="0"/>
                  </a:moveTo>
                  <a:lnTo>
                    <a:pt x="53340" y="0"/>
                  </a:lnTo>
                  <a:lnTo>
                    <a:pt x="0" y="3810"/>
                  </a:lnTo>
                  <a:lnTo>
                    <a:pt x="392429" y="3810"/>
                  </a:lnTo>
                  <a:lnTo>
                    <a:pt x="339089" y="0"/>
                  </a:lnTo>
                  <a:close/>
                </a:path>
              </a:pathLst>
            </a:custGeom>
            <a:solidFill>
              <a:srgbClr val="7356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5" name="object 1825"/>
            <p:cNvSpPr/>
            <p:nvPr/>
          </p:nvSpPr>
          <p:spPr>
            <a:xfrm>
              <a:off x="1512569" y="1850389"/>
              <a:ext cx="461009" cy="3810"/>
            </a:xfrm>
            <a:custGeom>
              <a:avLst/>
              <a:gdLst/>
              <a:ahLst/>
              <a:cxnLst/>
              <a:rect l="l" t="t" r="r" b="b"/>
              <a:pathLst>
                <a:path w="461010" h="3810">
                  <a:moveTo>
                    <a:pt x="426719" y="0"/>
                  </a:moveTo>
                  <a:lnTo>
                    <a:pt x="34290" y="0"/>
                  </a:lnTo>
                  <a:lnTo>
                    <a:pt x="0" y="3810"/>
                  </a:lnTo>
                  <a:lnTo>
                    <a:pt x="461010" y="3810"/>
                  </a:lnTo>
                  <a:lnTo>
                    <a:pt x="426719" y="0"/>
                  </a:lnTo>
                  <a:close/>
                </a:path>
              </a:pathLst>
            </a:custGeom>
            <a:solidFill>
              <a:srgbClr val="7859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6" name="object 1826"/>
            <p:cNvSpPr/>
            <p:nvPr/>
          </p:nvSpPr>
          <p:spPr>
            <a:xfrm>
              <a:off x="1493519" y="1854200"/>
              <a:ext cx="500380" cy="3810"/>
            </a:xfrm>
            <a:custGeom>
              <a:avLst/>
              <a:gdLst/>
              <a:ahLst/>
              <a:cxnLst/>
              <a:rect l="l" t="t" r="r" b="b"/>
              <a:pathLst>
                <a:path w="500380" h="3810">
                  <a:moveTo>
                    <a:pt x="480060" y="0"/>
                  </a:moveTo>
                  <a:lnTo>
                    <a:pt x="19050" y="0"/>
                  </a:lnTo>
                  <a:lnTo>
                    <a:pt x="0" y="3810"/>
                  </a:lnTo>
                  <a:lnTo>
                    <a:pt x="500062" y="3810"/>
                  </a:lnTo>
                  <a:lnTo>
                    <a:pt x="480060" y="0"/>
                  </a:lnTo>
                  <a:close/>
                </a:path>
              </a:pathLst>
            </a:custGeom>
            <a:solidFill>
              <a:srgbClr val="7C5D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7" name="object 1827"/>
            <p:cNvSpPr/>
            <p:nvPr/>
          </p:nvSpPr>
          <p:spPr>
            <a:xfrm>
              <a:off x="1482077" y="1858009"/>
              <a:ext cx="523240" cy="3810"/>
            </a:xfrm>
            <a:custGeom>
              <a:avLst/>
              <a:gdLst/>
              <a:ahLst/>
              <a:cxnLst/>
              <a:rect l="l" t="t" r="r" b="b"/>
              <a:pathLst>
                <a:path w="523239" h="3810">
                  <a:moveTo>
                    <a:pt x="522617" y="1270"/>
                  </a:moveTo>
                  <a:lnTo>
                    <a:pt x="514832" y="1270"/>
                  </a:lnTo>
                  <a:lnTo>
                    <a:pt x="514832" y="0"/>
                  </a:lnTo>
                  <a:lnTo>
                    <a:pt x="8267" y="0"/>
                  </a:lnTo>
                  <a:lnTo>
                    <a:pt x="8267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522617" y="3810"/>
                  </a:lnTo>
                  <a:lnTo>
                    <a:pt x="522617" y="1270"/>
                  </a:lnTo>
                  <a:close/>
                </a:path>
              </a:pathLst>
            </a:custGeom>
            <a:solidFill>
              <a:srgbClr val="8060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8" name="object 1828"/>
            <p:cNvSpPr/>
            <p:nvPr/>
          </p:nvSpPr>
          <p:spPr>
            <a:xfrm>
              <a:off x="1468119" y="1861819"/>
              <a:ext cx="551180" cy="3810"/>
            </a:xfrm>
            <a:custGeom>
              <a:avLst/>
              <a:gdLst/>
              <a:ahLst/>
              <a:cxnLst/>
              <a:rect l="l" t="t" r="r" b="b"/>
              <a:pathLst>
                <a:path w="551180" h="3810">
                  <a:moveTo>
                    <a:pt x="541019" y="0"/>
                  </a:moveTo>
                  <a:lnTo>
                    <a:pt x="8889" y="0"/>
                  </a:lnTo>
                  <a:lnTo>
                    <a:pt x="2539" y="2539"/>
                  </a:lnTo>
                  <a:lnTo>
                    <a:pt x="0" y="3809"/>
                  </a:lnTo>
                  <a:lnTo>
                    <a:pt x="551179" y="3809"/>
                  </a:lnTo>
                  <a:lnTo>
                    <a:pt x="548639" y="2539"/>
                  </a:lnTo>
                  <a:lnTo>
                    <a:pt x="541019" y="0"/>
                  </a:lnTo>
                  <a:close/>
                </a:path>
              </a:pathLst>
            </a:custGeom>
            <a:solidFill>
              <a:srgbClr val="8564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9" name="object 1829"/>
            <p:cNvSpPr/>
            <p:nvPr/>
          </p:nvSpPr>
          <p:spPr>
            <a:xfrm>
              <a:off x="1464310" y="186562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557530" y="1270"/>
                  </a:moveTo>
                  <a:lnTo>
                    <a:pt x="556260" y="1270"/>
                  </a:lnTo>
                  <a:lnTo>
                    <a:pt x="554990" y="0"/>
                  </a:lnTo>
                  <a:lnTo>
                    <a:pt x="3810" y="0"/>
                  </a:lnTo>
                  <a:lnTo>
                    <a:pt x="1270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557530" y="2540"/>
                  </a:lnTo>
                  <a:lnTo>
                    <a:pt x="557530" y="1270"/>
                  </a:lnTo>
                  <a:close/>
                </a:path>
              </a:pathLst>
            </a:custGeom>
            <a:solidFill>
              <a:srgbClr val="896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0" name="object 1830"/>
            <p:cNvSpPr/>
            <p:nvPr/>
          </p:nvSpPr>
          <p:spPr>
            <a:xfrm>
              <a:off x="1464310" y="18681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6B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1" name="object 1831"/>
            <p:cNvSpPr/>
            <p:nvPr/>
          </p:nvSpPr>
          <p:spPr>
            <a:xfrm>
              <a:off x="1464310" y="187197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6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2" name="object 1832"/>
            <p:cNvSpPr/>
            <p:nvPr/>
          </p:nvSpPr>
          <p:spPr>
            <a:xfrm>
              <a:off x="1464310" y="18757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72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3" name="object 1833"/>
            <p:cNvSpPr/>
            <p:nvPr/>
          </p:nvSpPr>
          <p:spPr>
            <a:xfrm>
              <a:off x="1464310" y="18796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6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4" name="object 1834"/>
            <p:cNvSpPr/>
            <p:nvPr/>
          </p:nvSpPr>
          <p:spPr>
            <a:xfrm>
              <a:off x="1464310" y="188340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79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5" name="object 1835"/>
            <p:cNvSpPr/>
            <p:nvPr/>
          </p:nvSpPr>
          <p:spPr>
            <a:xfrm>
              <a:off x="1464310" y="188595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7D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6" name="object 1836"/>
            <p:cNvSpPr/>
            <p:nvPr/>
          </p:nvSpPr>
          <p:spPr>
            <a:xfrm>
              <a:off x="1464310" y="18897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80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7" name="object 1837"/>
            <p:cNvSpPr/>
            <p:nvPr/>
          </p:nvSpPr>
          <p:spPr>
            <a:xfrm>
              <a:off x="1464310" y="18935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8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8" name="object 1838"/>
            <p:cNvSpPr/>
            <p:nvPr/>
          </p:nvSpPr>
          <p:spPr>
            <a:xfrm>
              <a:off x="1464310" y="189737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40"/>
                  </a:lnTo>
                  <a:lnTo>
                    <a:pt x="0" y="2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9" name="object 1839"/>
            <p:cNvSpPr/>
            <p:nvPr/>
          </p:nvSpPr>
          <p:spPr>
            <a:xfrm>
              <a:off x="1464310" y="18999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8B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0" name="object 1840"/>
            <p:cNvSpPr/>
            <p:nvPr/>
          </p:nvSpPr>
          <p:spPr>
            <a:xfrm>
              <a:off x="1464310" y="190372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1" name="object 1841"/>
            <p:cNvSpPr/>
            <p:nvPr/>
          </p:nvSpPr>
          <p:spPr>
            <a:xfrm>
              <a:off x="1464310" y="19075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92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2" name="object 1842"/>
            <p:cNvSpPr/>
            <p:nvPr/>
          </p:nvSpPr>
          <p:spPr>
            <a:xfrm>
              <a:off x="1464310" y="191135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96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3" name="object 1843"/>
            <p:cNvSpPr/>
            <p:nvPr/>
          </p:nvSpPr>
          <p:spPr>
            <a:xfrm>
              <a:off x="1464310" y="191515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99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4" name="object 1844"/>
            <p:cNvSpPr/>
            <p:nvPr/>
          </p:nvSpPr>
          <p:spPr>
            <a:xfrm>
              <a:off x="1464310" y="19177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9D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5" name="object 1845"/>
            <p:cNvSpPr/>
            <p:nvPr/>
          </p:nvSpPr>
          <p:spPr>
            <a:xfrm>
              <a:off x="1464310" y="19215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0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6" name="object 1846"/>
            <p:cNvSpPr/>
            <p:nvPr/>
          </p:nvSpPr>
          <p:spPr>
            <a:xfrm>
              <a:off x="1464310" y="19253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A4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7" name="object 1847"/>
            <p:cNvSpPr/>
            <p:nvPr/>
          </p:nvSpPr>
          <p:spPr>
            <a:xfrm>
              <a:off x="1464310" y="192912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A7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8" name="object 1848"/>
            <p:cNvSpPr/>
            <p:nvPr/>
          </p:nvSpPr>
          <p:spPr>
            <a:xfrm>
              <a:off x="1464310" y="193293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AB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9" name="object 1849"/>
            <p:cNvSpPr/>
            <p:nvPr/>
          </p:nvSpPr>
          <p:spPr>
            <a:xfrm>
              <a:off x="1464310" y="193547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AE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0" name="object 1850"/>
            <p:cNvSpPr/>
            <p:nvPr/>
          </p:nvSpPr>
          <p:spPr>
            <a:xfrm>
              <a:off x="1464310" y="19392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B2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1" name="object 1851"/>
            <p:cNvSpPr/>
            <p:nvPr/>
          </p:nvSpPr>
          <p:spPr>
            <a:xfrm>
              <a:off x="1464310" y="19431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B6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2" name="object 1852"/>
            <p:cNvSpPr/>
            <p:nvPr/>
          </p:nvSpPr>
          <p:spPr>
            <a:xfrm>
              <a:off x="1464310" y="19469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B9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3" name="object 1853"/>
            <p:cNvSpPr/>
            <p:nvPr/>
          </p:nvSpPr>
          <p:spPr>
            <a:xfrm>
              <a:off x="1464310" y="195071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BD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4" name="object 1854"/>
            <p:cNvSpPr/>
            <p:nvPr/>
          </p:nvSpPr>
          <p:spPr>
            <a:xfrm>
              <a:off x="1464310" y="19532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C0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5" name="object 1855"/>
            <p:cNvSpPr/>
            <p:nvPr/>
          </p:nvSpPr>
          <p:spPr>
            <a:xfrm>
              <a:off x="1464310" y="19570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C3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6" name="object 1856"/>
            <p:cNvSpPr/>
            <p:nvPr/>
          </p:nvSpPr>
          <p:spPr>
            <a:xfrm>
              <a:off x="1464310" y="196087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BF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7" name="object 1857"/>
            <p:cNvSpPr/>
            <p:nvPr/>
          </p:nvSpPr>
          <p:spPr>
            <a:xfrm>
              <a:off x="1464310" y="19646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BC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8" name="object 1858"/>
            <p:cNvSpPr/>
            <p:nvPr/>
          </p:nvSpPr>
          <p:spPr>
            <a:xfrm>
              <a:off x="1464310" y="1968500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B8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9" name="object 1859"/>
            <p:cNvSpPr/>
            <p:nvPr/>
          </p:nvSpPr>
          <p:spPr>
            <a:xfrm>
              <a:off x="1464310" y="19710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B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0" name="object 1860"/>
            <p:cNvSpPr/>
            <p:nvPr/>
          </p:nvSpPr>
          <p:spPr>
            <a:xfrm>
              <a:off x="1464310" y="197485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B1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1" name="object 1861"/>
            <p:cNvSpPr/>
            <p:nvPr/>
          </p:nvSpPr>
          <p:spPr>
            <a:xfrm>
              <a:off x="1464310" y="19786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AE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2" name="object 1862"/>
            <p:cNvSpPr/>
            <p:nvPr/>
          </p:nvSpPr>
          <p:spPr>
            <a:xfrm>
              <a:off x="1464310" y="19824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AA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3" name="object 1863"/>
            <p:cNvSpPr/>
            <p:nvPr/>
          </p:nvSpPr>
          <p:spPr>
            <a:xfrm>
              <a:off x="1464310" y="198627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40"/>
                  </a:lnTo>
                  <a:lnTo>
                    <a:pt x="0" y="2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7A7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4" name="object 1864"/>
            <p:cNvSpPr/>
            <p:nvPr/>
          </p:nvSpPr>
          <p:spPr>
            <a:xfrm>
              <a:off x="1464310" y="19888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A3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5" name="object 1865"/>
            <p:cNvSpPr/>
            <p:nvPr/>
          </p:nvSpPr>
          <p:spPr>
            <a:xfrm>
              <a:off x="1464310" y="199262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9F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6" name="object 1866"/>
            <p:cNvSpPr/>
            <p:nvPr/>
          </p:nvSpPr>
          <p:spPr>
            <a:xfrm>
              <a:off x="1464310" y="19964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9C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7" name="object 1867"/>
            <p:cNvSpPr/>
            <p:nvPr/>
          </p:nvSpPr>
          <p:spPr>
            <a:xfrm>
              <a:off x="1464310" y="2000250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99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8" name="object 1868"/>
            <p:cNvSpPr/>
            <p:nvPr/>
          </p:nvSpPr>
          <p:spPr>
            <a:xfrm>
              <a:off x="1464310" y="20027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95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9" name="object 1869"/>
            <p:cNvSpPr/>
            <p:nvPr/>
          </p:nvSpPr>
          <p:spPr>
            <a:xfrm>
              <a:off x="1464310" y="20066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9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0" name="object 1870"/>
            <p:cNvSpPr/>
            <p:nvPr/>
          </p:nvSpPr>
          <p:spPr>
            <a:xfrm>
              <a:off x="1464310" y="20104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1" name="object 1871"/>
            <p:cNvSpPr/>
            <p:nvPr/>
          </p:nvSpPr>
          <p:spPr>
            <a:xfrm>
              <a:off x="1464310" y="20142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8A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2" name="object 1872"/>
            <p:cNvSpPr/>
            <p:nvPr/>
          </p:nvSpPr>
          <p:spPr>
            <a:xfrm>
              <a:off x="1464310" y="201802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40"/>
                  </a:lnTo>
                  <a:lnTo>
                    <a:pt x="0" y="2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3" name="object 1873"/>
            <p:cNvSpPr/>
            <p:nvPr/>
          </p:nvSpPr>
          <p:spPr>
            <a:xfrm>
              <a:off x="1464310" y="20205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8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4" name="object 1874"/>
            <p:cNvSpPr/>
            <p:nvPr/>
          </p:nvSpPr>
          <p:spPr>
            <a:xfrm>
              <a:off x="1464310" y="202437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7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5" name="object 1875"/>
            <p:cNvSpPr/>
            <p:nvPr/>
          </p:nvSpPr>
          <p:spPr>
            <a:xfrm>
              <a:off x="1464310" y="20281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7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6" name="object 1876"/>
            <p:cNvSpPr/>
            <p:nvPr/>
          </p:nvSpPr>
          <p:spPr>
            <a:xfrm>
              <a:off x="1464310" y="20320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7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7" name="object 1877"/>
            <p:cNvSpPr/>
            <p:nvPr/>
          </p:nvSpPr>
          <p:spPr>
            <a:xfrm>
              <a:off x="1464310" y="20358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A75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8" name="object 1878"/>
            <p:cNvSpPr/>
            <p:nvPr/>
          </p:nvSpPr>
          <p:spPr>
            <a:xfrm>
              <a:off x="1464310" y="203961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71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9" name="object 1879"/>
            <p:cNvSpPr/>
            <p:nvPr/>
          </p:nvSpPr>
          <p:spPr>
            <a:xfrm>
              <a:off x="1464310" y="20421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3810" y="2540"/>
                  </a:lnTo>
                  <a:lnTo>
                    <a:pt x="5080" y="3810"/>
                  </a:lnTo>
                  <a:lnTo>
                    <a:pt x="553707" y="3810"/>
                  </a:lnTo>
                  <a:lnTo>
                    <a:pt x="554990" y="2540"/>
                  </a:lnTo>
                  <a:lnTo>
                    <a:pt x="556882" y="2540"/>
                  </a:lnTo>
                  <a:lnTo>
                    <a:pt x="556882" y="1270"/>
                  </a:lnTo>
                  <a:lnTo>
                    <a:pt x="557530" y="127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916E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0" name="object 1880"/>
            <p:cNvSpPr/>
            <p:nvPr/>
          </p:nvSpPr>
          <p:spPr>
            <a:xfrm>
              <a:off x="1470012" y="2045969"/>
              <a:ext cx="548005" cy="3810"/>
            </a:xfrm>
            <a:custGeom>
              <a:avLst/>
              <a:gdLst/>
              <a:ahLst/>
              <a:cxnLst/>
              <a:rect l="l" t="t" r="r" b="b"/>
              <a:pathLst>
                <a:path w="548005" h="3810">
                  <a:moveTo>
                    <a:pt x="54738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3810" y="1270"/>
                  </a:lnTo>
                  <a:lnTo>
                    <a:pt x="3810" y="3810"/>
                  </a:lnTo>
                  <a:lnTo>
                    <a:pt x="542937" y="3810"/>
                  </a:lnTo>
                  <a:lnTo>
                    <a:pt x="542937" y="1270"/>
                  </a:lnTo>
                  <a:lnTo>
                    <a:pt x="547382" y="1270"/>
                  </a:lnTo>
                  <a:lnTo>
                    <a:pt x="547382" y="0"/>
                  </a:lnTo>
                  <a:close/>
                </a:path>
              </a:pathLst>
            </a:custGeom>
            <a:solidFill>
              <a:srgbClr val="8C6A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1" name="object 1881"/>
            <p:cNvSpPr/>
            <p:nvPr/>
          </p:nvSpPr>
          <p:spPr>
            <a:xfrm>
              <a:off x="1477010" y="2049779"/>
              <a:ext cx="532130" cy="3810"/>
            </a:xfrm>
            <a:custGeom>
              <a:avLst/>
              <a:gdLst/>
              <a:ahLst/>
              <a:cxnLst/>
              <a:rect l="l" t="t" r="r" b="b"/>
              <a:pathLst>
                <a:path w="532130" h="3810">
                  <a:moveTo>
                    <a:pt x="532129" y="0"/>
                  </a:moveTo>
                  <a:lnTo>
                    <a:pt x="0" y="0"/>
                  </a:lnTo>
                  <a:lnTo>
                    <a:pt x="10159" y="3810"/>
                  </a:lnTo>
                  <a:lnTo>
                    <a:pt x="523240" y="3810"/>
                  </a:lnTo>
                  <a:lnTo>
                    <a:pt x="532129" y="0"/>
                  </a:lnTo>
                  <a:close/>
                </a:path>
              </a:pathLst>
            </a:custGeom>
            <a:solidFill>
              <a:srgbClr val="8867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2" name="object 1882"/>
            <p:cNvSpPr/>
            <p:nvPr/>
          </p:nvSpPr>
          <p:spPr>
            <a:xfrm>
              <a:off x="1487169" y="2053589"/>
              <a:ext cx="513080" cy="2540"/>
            </a:xfrm>
            <a:custGeom>
              <a:avLst/>
              <a:gdLst/>
              <a:ahLst/>
              <a:cxnLst/>
              <a:rect l="l" t="t" r="r" b="b"/>
              <a:pathLst>
                <a:path w="513080" h="2539">
                  <a:moveTo>
                    <a:pt x="513080" y="0"/>
                  </a:moveTo>
                  <a:lnTo>
                    <a:pt x="0" y="0"/>
                  </a:lnTo>
                  <a:lnTo>
                    <a:pt x="17054" y="2539"/>
                  </a:lnTo>
                  <a:lnTo>
                    <a:pt x="495662" y="2539"/>
                  </a:lnTo>
                  <a:lnTo>
                    <a:pt x="513080" y="0"/>
                  </a:lnTo>
                  <a:close/>
                </a:path>
              </a:pathLst>
            </a:custGeom>
            <a:solidFill>
              <a:srgbClr val="8463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3" name="object 1883"/>
            <p:cNvSpPr/>
            <p:nvPr/>
          </p:nvSpPr>
          <p:spPr>
            <a:xfrm>
              <a:off x="1504224" y="2056129"/>
              <a:ext cx="478790" cy="3810"/>
            </a:xfrm>
            <a:custGeom>
              <a:avLst/>
              <a:gdLst/>
              <a:ahLst/>
              <a:cxnLst/>
              <a:rect l="l" t="t" r="r" b="b"/>
              <a:pathLst>
                <a:path w="478789" h="3810">
                  <a:moveTo>
                    <a:pt x="478608" y="0"/>
                  </a:moveTo>
                  <a:lnTo>
                    <a:pt x="0" y="0"/>
                  </a:lnTo>
                  <a:lnTo>
                    <a:pt x="25581" y="3810"/>
                  </a:lnTo>
                  <a:lnTo>
                    <a:pt x="452482" y="3810"/>
                  </a:lnTo>
                  <a:lnTo>
                    <a:pt x="478608" y="0"/>
                  </a:lnTo>
                  <a:close/>
                </a:path>
              </a:pathLst>
            </a:custGeom>
            <a:solidFill>
              <a:srgbClr val="7F5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4" name="object 1884"/>
            <p:cNvSpPr/>
            <p:nvPr/>
          </p:nvSpPr>
          <p:spPr>
            <a:xfrm>
              <a:off x="1529805" y="2059939"/>
              <a:ext cx="427355" cy="3810"/>
            </a:xfrm>
            <a:custGeom>
              <a:avLst/>
              <a:gdLst/>
              <a:ahLst/>
              <a:cxnLst/>
              <a:rect l="l" t="t" r="r" b="b"/>
              <a:pathLst>
                <a:path w="427355" h="3810">
                  <a:moveTo>
                    <a:pt x="426901" y="0"/>
                  </a:moveTo>
                  <a:lnTo>
                    <a:pt x="0" y="0"/>
                  </a:lnTo>
                  <a:lnTo>
                    <a:pt x="17054" y="2539"/>
                  </a:lnTo>
                  <a:lnTo>
                    <a:pt x="34834" y="3810"/>
                  </a:lnTo>
                  <a:lnTo>
                    <a:pt x="391704" y="3810"/>
                  </a:lnTo>
                  <a:lnTo>
                    <a:pt x="409484" y="2539"/>
                  </a:lnTo>
                  <a:lnTo>
                    <a:pt x="426901" y="0"/>
                  </a:lnTo>
                  <a:close/>
                </a:path>
              </a:pathLst>
            </a:custGeom>
            <a:solidFill>
              <a:srgbClr val="7B5C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5" name="object 1885"/>
            <p:cNvSpPr/>
            <p:nvPr/>
          </p:nvSpPr>
          <p:spPr>
            <a:xfrm>
              <a:off x="1564639" y="2063750"/>
              <a:ext cx="356870" cy="3810"/>
            </a:xfrm>
            <a:custGeom>
              <a:avLst/>
              <a:gdLst/>
              <a:ahLst/>
              <a:cxnLst/>
              <a:rect l="l" t="t" r="r" b="b"/>
              <a:pathLst>
                <a:path w="356869" h="3810">
                  <a:moveTo>
                    <a:pt x="356869" y="0"/>
                  </a:moveTo>
                  <a:lnTo>
                    <a:pt x="0" y="0"/>
                  </a:lnTo>
                  <a:lnTo>
                    <a:pt x="53340" y="3810"/>
                  </a:lnTo>
                  <a:lnTo>
                    <a:pt x="303529" y="3810"/>
                  </a:lnTo>
                  <a:lnTo>
                    <a:pt x="356869" y="0"/>
                  </a:lnTo>
                  <a:close/>
                </a:path>
              </a:pathLst>
            </a:custGeom>
            <a:solidFill>
              <a:srgbClr val="765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6" name="object 1886"/>
            <p:cNvSpPr/>
            <p:nvPr/>
          </p:nvSpPr>
          <p:spPr>
            <a:xfrm>
              <a:off x="1626857" y="2067559"/>
              <a:ext cx="233045" cy="2540"/>
            </a:xfrm>
            <a:custGeom>
              <a:avLst/>
              <a:gdLst/>
              <a:ahLst/>
              <a:cxnLst/>
              <a:rect l="l" t="t" r="r" b="b"/>
              <a:pathLst>
                <a:path w="233044" h="2539">
                  <a:moveTo>
                    <a:pt x="23242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2877" y="1270"/>
                  </a:lnTo>
                  <a:lnTo>
                    <a:pt x="62877" y="2540"/>
                  </a:lnTo>
                  <a:lnTo>
                    <a:pt x="170192" y="2540"/>
                  </a:lnTo>
                  <a:lnTo>
                    <a:pt x="170192" y="1270"/>
                  </a:lnTo>
                  <a:lnTo>
                    <a:pt x="232422" y="1270"/>
                  </a:lnTo>
                  <a:lnTo>
                    <a:pt x="232422" y="0"/>
                  </a:lnTo>
                  <a:close/>
                </a:path>
              </a:pathLst>
            </a:custGeom>
            <a:solidFill>
              <a:srgbClr val="7255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7" name="object 1887"/>
            <p:cNvSpPr/>
            <p:nvPr/>
          </p:nvSpPr>
          <p:spPr>
            <a:xfrm>
              <a:off x="1465580" y="1841500"/>
              <a:ext cx="557530" cy="228600"/>
            </a:xfrm>
            <a:custGeom>
              <a:avLst/>
              <a:gdLst/>
              <a:ahLst/>
              <a:cxnLst/>
              <a:rect l="l" t="t" r="r" b="b"/>
              <a:pathLst>
                <a:path w="557530" h="228600">
                  <a:moveTo>
                    <a:pt x="278130" y="0"/>
                  </a:moveTo>
                  <a:lnTo>
                    <a:pt x="204611" y="1011"/>
                  </a:lnTo>
                  <a:lnTo>
                    <a:pt x="138288" y="3857"/>
                  </a:lnTo>
                  <a:lnTo>
                    <a:pt x="81914" y="8254"/>
                  </a:lnTo>
                  <a:lnTo>
                    <a:pt x="38241" y="13922"/>
                  </a:lnTo>
                  <a:lnTo>
                    <a:pt x="0" y="27939"/>
                  </a:lnTo>
                  <a:lnTo>
                    <a:pt x="0" y="199389"/>
                  </a:lnTo>
                  <a:lnTo>
                    <a:pt x="38241" y="213736"/>
                  </a:lnTo>
                  <a:lnTo>
                    <a:pt x="81915" y="219709"/>
                  </a:lnTo>
                  <a:lnTo>
                    <a:pt x="138288" y="224413"/>
                  </a:lnTo>
                  <a:lnTo>
                    <a:pt x="204611" y="227494"/>
                  </a:lnTo>
                  <a:lnTo>
                    <a:pt x="278130" y="228600"/>
                  </a:lnTo>
                  <a:lnTo>
                    <a:pt x="351742" y="227494"/>
                  </a:lnTo>
                  <a:lnTo>
                    <a:pt x="418300" y="224413"/>
                  </a:lnTo>
                  <a:lnTo>
                    <a:pt x="474980" y="219710"/>
                  </a:lnTo>
                  <a:lnTo>
                    <a:pt x="518959" y="213736"/>
                  </a:lnTo>
                  <a:lnTo>
                    <a:pt x="557530" y="199389"/>
                  </a:lnTo>
                  <a:lnTo>
                    <a:pt x="557530" y="27939"/>
                  </a:lnTo>
                  <a:lnTo>
                    <a:pt x="518959" y="13922"/>
                  </a:lnTo>
                  <a:lnTo>
                    <a:pt x="474980" y="8255"/>
                  </a:lnTo>
                  <a:lnTo>
                    <a:pt x="418300" y="3857"/>
                  </a:lnTo>
                  <a:lnTo>
                    <a:pt x="351742" y="1011"/>
                  </a:lnTo>
                  <a:lnTo>
                    <a:pt x="278130" y="0"/>
                  </a:lnTo>
                  <a:close/>
                </a:path>
                <a:path w="557530" h="228600">
                  <a:moveTo>
                    <a:pt x="0" y="0"/>
                  </a:moveTo>
                  <a:lnTo>
                    <a:pt x="0" y="0"/>
                  </a:lnTo>
                </a:path>
                <a:path w="557530" h="228600">
                  <a:moveTo>
                    <a:pt x="557530" y="228600"/>
                  </a:moveTo>
                  <a:lnTo>
                    <a:pt x="557530" y="2286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8" name="object 1888"/>
            <p:cNvSpPr/>
            <p:nvPr/>
          </p:nvSpPr>
          <p:spPr>
            <a:xfrm>
              <a:off x="1635760" y="1841500"/>
              <a:ext cx="214629" cy="2540"/>
            </a:xfrm>
            <a:custGeom>
              <a:avLst/>
              <a:gdLst/>
              <a:ahLst/>
              <a:cxnLst/>
              <a:rect l="l" t="t" r="r" b="b"/>
              <a:pathLst>
                <a:path w="214630" h="2539">
                  <a:moveTo>
                    <a:pt x="107950" y="0"/>
                  </a:moveTo>
                  <a:lnTo>
                    <a:pt x="0" y="2539"/>
                  </a:lnTo>
                  <a:lnTo>
                    <a:pt x="214629" y="2539"/>
                  </a:lnTo>
                  <a:lnTo>
                    <a:pt x="107950" y="0"/>
                  </a:lnTo>
                  <a:close/>
                </a:path>
              </a:pathLst>
            </a:custGeom>
            <a:solidFill>
              <a:srgbClr val="A68C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9" name="object 1889"/>
            <p:cNvSpPr/>
            <p:nvPr/>
          </p:nvSpPr>
          <p:spPr>
            <a:xfrm>
              <a:off x="1600200" y="1844039"/>
              <a:ext cx="285750" cy="2540"/>
            </a:xfrm>
            <a:custGeom>
              <a:avLst/>
              <a:gdLst/>
              <a:ahLst/>
              <a:cxnLst/>
              <a:rect l="l" t="t" r="r" b="b"/>
              <a:pathLst>
                <a:path w="285750" h="2539">
                  <a:moveTo>
                    <a:pt x="250189" y="0"/>
                  </a:moveTo>
                  <a:lnTo>
                    <a:pt x="35559" y="0"/>
                  </a:lnTo>
                  <a:lnTo>
                    <a:pt x="0" y="2539"/>
                  </a:lnTo>
                  <a:lnTo>
                    <a:pt x="285749" y="2539"/>
                  </a:lnTo>
                  <a:lnTo>
                    <a:pt x="250189" y="0"/>
                  </a:lnTo>
                  <a:close/>
                </a:path>
              </a:pathLst>
            </a:custGeom>
            <a:solidFill>
              <a:srgbClr val="AF94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0" name="object 1890"/>
            <p:cNvSpPr/>
            <p:nvPr/>
          </p:nvSpPr>
          <p:spPr>
            <a:xfrm>
              <a:off x="1546860" y="1846579"/>
              <a:ext cx="392430" cy="3810"/>
            </a:xfrm>
            <a:custGeom>
              <a:avLst/>
              <a:gdLst/>
              <a:ahLst/>
              <a:cxnLst/>
              <a:rect l="l" t="t" r="r" b="b"/>
              <a:pathLst>
                <a:path w="392430" h="3810">
                  <a:moveTo>
                    <a:pt x="339089" y="0"/>
                  </a:moveTo>
                  <a:lnTo>
                    <a:pt x="53340" y="0"/>
                  </a:lnTo>
                  <a:lnTo>
                    <a:pt x="0" y="3810"/>
                  </a:lnTo>
                  <a:lnTo>
                    <a:pt x="392429" y="3810"/>
                  </a:lnTo>
                  <a:lnTo>
                    <a:pt x="339089" y="0"/>
                  </a:lnTo>
                  <a:close/>
                </a:path>
              </a:pathLst>
            </a:custGeom>
            <a:solidFill>
              <a:srgbClr val="B89C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1" name="object 1891"/>
            <p:cNvSpPr/>
            <p:nvPr/>
          </p:nvSpPr>
          <p:spPr>
            <a:xfrm>
              <a:off x="1512569" y="1850389"/>
              <a:ext cx="461009" cy="3810"/>
            </a:xfrm>
            <a:custGeom>
              <a:avLst/>
              <a:gdLst/>
              <a:ahLst/>
              <a:cxnLst/>
              <a:rect l="l" t="t" r="r" b="b"/>
              <a:pathLst>
                <a:path w="461010" h="3810">
                  <a:moveTo>
                    <a:pt x="426719" y="0"/>
                  </a:moveTo>
                  <a:lnTo>
                    <a:pt x="34290" y="0"/>
                  </a:lnTo>
                  <a:lnTo>
                    <a:pt x="0" y="3810"/>
                  </a:lnTo>
                  <a:lnTo>
                    <a:pt x="461010" y="3810"/>
                  </a:lnTo>
                  <a:lnTo>
                    <a:pt x="426719" y="0"/>
                  </a:lnTo>
                  <a:close/>
                </a:path>
              </a:pathLst>
            </a:custGeom>
            <a:solidFill>
              <a:srgbClr val="C1A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2" name="object 1892"/>
            <p:cNvSpPr/>
            <p:nvPr/>
          </p:nvSpPr>
          <p:spPr>
            <a:xfrm>
              <a:off x="1493519" y="1854200"/>
              <a:ext cx="500380" cy="3810"/>
            </a:xfrm>
            <a:custGeom>
              <a:avLst/>
              <a:gdLst/>
              <a:ahLst/>
              <a:cxnLst/>
              <a:rect l="l" t="t" r="r" b="b"/>
              <a:pathLst>
                <a:path w="500380" h="3810">
                  <a:moveTo>
                    <a:pt x="480060" y="0"/>
                  </a:moveTo>
                  <a:lnTo>
                    <a:pt x="19050" y="0"/>
                  </a:lnTo>
                  <a:lnTo>
                    <a:pt x="0" y="3810"/>
                  </a:lnTo>
                  <a:lnTo>
                    <a:pt x="500062" y="3810"/>
                  </a:lnTo>
                  <a:lnTo>
                    <a:pt x="480060" y="0"/>
                  </a:lnTo>
                  <a:close/>
                </a:path>
              </a:pathLst>
            </a:custGeom>
            <a:solidFill>
              <a:srgbClr val="CCAD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3" name="object 1893"/>
            <p:cNvSpPr/>
            <p:nvPr/>
          </p:nvSpPr>
          <p:spPr>
            <a:xfrm>
              <a:off x="1484617" y="1858009"/>
              <a:ext cx="518159" cy="2540"/>
            </a:xfrm>
            <a:custGeom>
              <a:avLst/>
              <a:gdLst/>
              <a:ahLst/>
              <a:cxnLst/>
              <a:rect l="l" t="t" r="r" b="b"/>
              <a:pathLst>
                <a:path w="518160" h="2539">
                  <a:moveTo>
                    <a:pt x="517855" y="1270"/>
                  </a:moveTo>
                  <a:lnTo>
                    <a:pt x="512292" y="1270"/>
                  </a:lnTo>
                  <a:lnTo>
                    <a:pt x="512292" y="0"/>
                  </a:lnTo>
                  <a:lnTo>
                    <a:pt x="5727" y="0"/>
                  </a:lnTo>
                  <a:lnTo>
                    <a:pt x="5727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517855" y="2540"/>
                  </a:lnTo>
                  <a:lnTo>
                    <a:pt x="517855" y="1270"/>
                  </a:lnTo>
                  <a:close/>
                </a:path>
              </a:pathLst>
            </a:custGeom>
            <a:solidFill>
              <a:srgbClr val="D4B6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4" name="object 1894"/>
            <p:cNvSpPr/>
            <p:nvPr/>
          </p:nvSpPr>
          <p:spPr>
            <a:xfrm>
              <a:off x="1470660" y="1860550"/>
              <a:ext cx="546100" cy="3810"/>
            </a:xfrm>
            <a:custGeom>
              <a:avLst/>
              <a:gdLst/>
              <a:ahLst/>
              <a:cxnLst/>
              <a:rect l="l" t="t" r="r" b="b"/>
              <a:pathLst>
                <a:path w="546100" h="3810">
                  <a:moveTo>
                    <a:pt x="534035" y="0"/>
                  </a:moveTo>
                  <a:lnTo>
                    <a:pt x="11430" y="0"/>
                  </a:lnTo>
                  <a:lnTo>
                    <a:pt x="6350" y="1270"/>
                  </a:lnTo>
                  <a:lnTo>
                    <a:pt x="0" y="3810"/>
                  </a:lnTo>
                  <a:lnTo>
                    <a:pt x="546100" y="3810"/>
                  </a:lnTo>
                  <a:lnTo>
                    <a:pt x="538479" y="1270"/>
                  </a:lnTo>
                  <a:lnTo>
                    <a:pt x="534035" y="0"/>
                  </a:lnTo>
                  <a:close/>
                </a:path>
              </a:pathLst>
            </a:custGeom>
            <a:solidFill>
              <a:srgbClr val="DDBE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5" name="object 1895"/>
            <p:cNvSpPr/>
            <p:nvPr/>
          </p:nvSpPr>
          <p:spPr>
            <a:xfrm>
              <a:off x="1464310" y="18643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2540"/>
                  </a:moveTo>
                  <a:lnTo>
                    <a:pt x="555625" y="2540"/>
                  </a:lnTo>
                  <a:lnTo>
                    <a:pt x="555625" y="1270"/>
                  </a:lnTo>
                  <a:lnTo>
                    <a:pt x="553707" y="1270"/>
                  </a:lnTo>
                  <a:lnTo>
                    <a:pt x="553707" y="0"/>
                  </a:lnTo>
                  <a:lnTo>
                    <a:pt x="5080" y="0"/>
                  </a:lnTo>
                  <a:lnTo>
                    <a:pt x="5080" y="1270"/>
                  </a:lnTo>
                  <a:lnTo>
                    <a:pt x="2540" y="1270"/>
                  </a:lnTo>
                  <a:lnTo>
                    <a:pt x="2540" y="254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557530" y="3810"/>
                  </a:lnTo>
                  <a:lnTo>
                    <a:pt x="557530" y="2540"/>
                  </a:lnTo>
                  <a:close/>
                </a:path>
              </a:pathLst>
            </a:custGeom>
            <a:solidFill>
              <a:srgbClr val="E6C6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6" name="object 1896"/>
            <p:cNvSpPr/>
            <p:nvPr/>
          </p:nvSpPr>
          <p:spPr>
            <a:xfrm>
              <a:off x="1464310" y="186816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CF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7" name="object 1897"/>
            <p:cNvSpPr/>
            <p:nvPr/>
          </p:nvSpPr>
          <p:spPr>
            <a:xfrm>
              <a:off x="1464310" y="18707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29" y="0"/>
                  </a:moveTo>
                  <a:lnTo>
                    <a:pt x="0" y="0"/>
                  </a:lnTo>
                  <a:lnTo>
                    <a:pt x="0" y="1269"/>
                  </a:lnTo>
                  <a:lnTo>
                    <a:pt x="1270" y="1269"/>
                  </a:lnTo>
                  <a:lnTo>
                    <a:pt x="1270" y="2539"/>
                  </a:lnTo>
                  <a:lnTo>
                    <a:pt x="3810" y="3810"/>
                  </a:lnTo>
                  <a:lnTo>
                    <a:pt x="554990" y="3810"/>
                  </a:lnTo>
                  <a:lnTo>
                    <a:pt x="557529" y="1269"/>
                  </a:lnTo>
                  <a:lnTo>
                    <a:pt x="557529" y="0"/>
                  </a:lnTo>
                  <a:close/>
                </a:path>
              </a:pathLst>
            </a:custGeom>
            <a:solidFill>
              <a:srgbClr val="F5D4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8" name="object 1898"/>
            <p:cNvSpPr/>
            <p:nvPr/>
          </p:nvSpPr>
          <p:spPr>
            <a:xfrm>
              <a:off x="1469377" y="1874519"/>
              <a:ext cx="549275" cy="3810"/>
            </a:xfrm>
            <a:custGeom>
              <a:avLst/>
              <a:gdLst/>
              <a:ahLst/>
              <a:cxnLst/>
              <a:rect l="l" t="t" r="r" b="b"/>
              <a:pathLst>
                <a:path w="549275" h="3810">
                  <a:moveTo>
                    <a:pt x="54865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4445" y="1270"/>
                  </a:lnTo>
                  <a:lnTo>
                    <a:pt x="4445" y="3810"/>
                  </a:lnTo>
                  <a:lnTo>
                    <a:pt x="543572" y="3810"/>
                  </a:lnTo>
                  <a:lnTo>
                    <a:pt x="543572" y="1270"/>
                  </a:lnTo>
                  <a:lnTo>
                    <a:pt x="548652" y="1270"/>
                  </a:lnTo>
                  <a:lnTo>
                    <a:pt x="548652" y="0"/>
                  </a:lnTo>
                  <a:close/>
                </a:path>
              </a:pathLst>
            </a:custGeom>
            <a:solidFill>
              <a:srgbClr val="ECCC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9" name="object 1899"/>
            <p:cNvSpPr/>
            <p:nvPr/>
          </p:nvSpPr>
          <p:spPr>
            <a:xfrm>
              <a:off x="1477010" y="1878329"/>
              <a:ext cx="532130" cy="3810"/>
            </a:xfrm>
            <a:custGeom>
              <a:avLst/>
              <a:gdLst/>
              <a:ahLst/>
              <a:cxnLst/>
              <a:rect l="l" t="t" r="r" b="b"/>
              <a:pathLst>
                <a:path w="532130" h="3810">
                  <a:moveTo>
                    <a:pt x="532129" y="0"/>
                  </a:moveTo>
                  <a:lnTo>
                    <a:pt x="0" y="0"/>
                  </a:lnTo>
                  <a:lnTo>
                    <a:pt x="10159" y="1270"/>
                  </a:lnTo>
                  <a:lnTo>
                    <a:pt x="20319" y="3810"/>
                  </a:lnTo>
                  <a:lnTo>
                    <a:pt x="512572" y="3810"/>
                  </a:lnTo>
                  <a:lnTo>
                    <a:pt x="523240" y="1270"/>
                  </a:lnTo>
                  <a:lnTo>
                    <a:pt x="532129" y="0"/>
                  </a:lnTo>
                  <a:close/>
                </a:path>
              </a:pathLst>
            </a:custGeom>
            <a:solidFill>
              <a:srgbClr val="E3C3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0" name="object 1900"/>
            <p:cNvSpPr/>
            <p:nvPr/>
          </p:nvSpPr>
          <p:spPr>
            <a:xfrm>
              <a:off x="1497330" y="1882139"/>
              <a:ext cx="492759" cy="3810"/>
            </a:xfrm>
            <a:custGeom>
              <a:avLst/>
              <a:gdLst/>
              <a:ahLst/>
              <a:cxnLst/>
              <a:rect l="l" t="t" r="r" b="b"/>
              <a:pathLst>
                <a:path w="492760" h="3810">
                  <a:moveTo>
                    <a:pt x="492252" y="0"/>
                  </a:moveTo>
                  <a:lnTo>
                    <a:pt x="0" y="0"/>
                  </a:lnTo>
                  <a:lnTo>
                    <a:pt x="15240" y="3810"/>
                  </a:lnTo>
                  <a:lnTo>
                    <a:pt x="476250" y="3810"/>
                  </a:lnTo>
                  <a:lnTo>
                    <a:pt x="492252" y="0"/>
                  </a:lnTo>
                  <a:close/>
                </a:path>
              </a:pathLst>
            </a:custGeom>
            <a:solidFill>
              <a:srgbClr val="D9BB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1" name="object 1901"/>
            <p:cNvSpPr/>
            <p:nvPr/>
          </p:nvSpPr>
          <p:spPr>
            <a:xfrm>
              <a:off x="1512569" y="1885950"/>
              <a:ext cx="461009" cy="2540"/>
            </a:xfrm>
            <a:custGeom>
              <a:avLst/>
              <a:gdLst/>
              <a:ahLst/>
              <a:cxnLst/>
              <a:rect l="l" t="t" r="r" b="b"/>
              <a:pathLst>
                <a:path w="461010" h="2539">
                  <a:moveTo>
                    <a:pt x="461010" y="0"/>
                  </a:moveTo>
                  <a:lnTo>
                    <a:pt x="0" y="0"/>
                  </a:lnTo>
                  <a:lnTo>
                    <a:pt x="22859" y="2539"/>
                  </a:lnTo>
                  <a:lnTo>
                    <a:pt x="438150" y="2539"/>
                  </a:lnTo>
                  <a:lnTo>
                    <a:pt x="461010" y="0"/>
                  </a:lnTo>
                  <a:close/>
                </a:path>
              </a:pathLst>
            </a:custGeom>
            <a:solidFill>
              <a:srgbClr val="D0B2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2" name="object 1902"/>
            <p:cNvSpPr/>
            <p:nvPr/>
          </p:nvSpPr>
          <p:spPr>
            <a:xfrm>
              <a:off x="1535430" y="1888489"/>
              <a:ext cx="415290" cy="3810"/>
            </a:xfrm>
            <a:custGeom>
              <a:avLst/>
              <a:gdLst/>
              <a:ahLst/>
              <a:cxnLst/>
              <a:rect l="l" t="t" r="r" b="b"/>
              <a:pathLst>
                <a:path w="415289" h="3810">
                  <a:moveTo>
                    <a:pt x="415290" y="0"/>
                  </a:moveTo>
                  <a:lnTo>
                    <a:pt x="0" y="0"/>
                  </a:lnTo>
                  <a:lnTo>
                    <a:pt x="11430" y="1270"/>
                  </a:lnTo>
                  <a:lnTo>
                    <a:pt x="41063" y="3810"/>
                  </a:lnTo>
                  <a:lnTo>
                    <a:pt x="374226" y="3810"/>
                  </a:lnTo>
                  <a:lnTo>
                    <a:pt x="403860" y="1270"/>
                  </a:lnTo>
                  <a:lnTo>
                    <a:pt x="415290" y="0"/>
                  </a:lnTo>
                  <a:close/>
                </a:path>
              </a:pathLst>
            </a:custGeom>
            <a:solidFill>
              <a:srgbClr val="C7AA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3" name="object 1903"/>
            <p:cNvSpPr/>
            <p:nvPr/>
          </p:nvSpPr>
          <p:spPr>
            <a:xfrm>
              <a:off x="1576493" y="1892300"/>
              <a:ext cx="333375" cy="3810"/>
            </a:xfrm>
            <a:custGeom>
              <a:avLst/>
              <a:gdLst/>
              <a:ahLst/>
              <a:cxnLst/>
              <a:rect l="l" t="t" r="r" b="b"/>
              <a:pathLst>
                <a:path w="333375" h="3810">
                  <a:moveTo>
                    <a:pt x="333163" y="0"/>
                  </a:moveTo>
                  <a:lnTo>
                    <a:pt x="0" y="0"/>
                  </a:lnTo>
                  <a:lnTo>
                    <a:pt x="44450" y="3810"/>
                  </a:lnTo>
                  <a:lnTo>
                    <a:pt x="288713" y="3810"/>
                  </a:lnTo>
                  <a:lnTo>
                    <a:pt x="333163" y="0"/>
                  </a:lnTo>
                  <a:close/>
                </a:path>
              </a:pathLst>
            </a:custGeom>
            <a:solidFill>
              <a:srgbClr val="BEA2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4" name="object 1904"/>
            <p:cNvSpPr/>
            <p:nvPr/>
          </p:nvSpPr>
          <p:spPr>
            <a:xfrm>
              <a:off x="1628343" y="1896109"/>
              <a:ext cx="229870" cy="2540"/>
            </a:xfrm>
            <a:custGeom>
              <a:avLst/>
              <a:gdLst/>
              <a:ahLst/>
              <a:cxnLst/>
              <a:rect l="l" t="t" r="r" b="b"/>
              <a:pathLst>
                <a:path w="229869" h="2539">
                  <a:moveTo>
                    <a:pt x="22945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1391" y="1270"/>
                  </a:lnTo>
                  <a:lnTo>
                    <a:pt x="61391" y="2540"/>
                  </a:lnTo>
                  <a:lnTo>
                    <a:pt x="168706" y="2540"/>
                  </a:lnTo>
                  <a:lnTo>
                    <a:pt x="168706" y="1270"/>
                  </a:lnTo>
                  <a:lnTo>
                    <a:pt x="229450" y="1270"/>
                  </a:lnTo>
                  <a:lnTo>
                    <a:pt x="229450" y="0"/>
                  </a:lnTo>
                  <a:close/>
                </a:path>
              </a:pathLst>
            </a:custGeom>
            <a:solidFill>
              <a:srgbClr val="B499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5" name="object 1905"/>
            <p:cNvSpPr/>
            <p:nvPr/>
          </p:nvSpPr>
          <p:spPr>
            <a:xfrm>
              <a:off x="1465580" y="1841500"/>
              <a:ext cx="557530" cy="228600"/>
            </a:xfrm>
            <a:custGeom>
              <a:avLst/>
              <a:gdLst/>
              <a:ahLst/>
              <a:cxnLst/>
              <a:rect l="l" t="t" r="r" b="b"/>
              <a:pathLst>
                <a:path w="557530" h="228600">
                  <a:moveTo>
                    <a:pt x="278130" y="0"/>
                  </a:moveTo>
                  <a:lnTo>
                    <a:pt x="204611" y="1011"/>
                  </a:lnTo>
                  <a:lnTo>
                    <a:pt x="138288" y="3857"/>
                  </a:lnTo>
                  <a:lnTo>
                    <a:pt x="81914" y="8254"/>
                  </a:lnTo>
                  <a:lnTo>
                    <a:pt x="38241" y="13922"/>
                  </a:lnTo>
                  <a:lnTo>
                    <a:pt x="0" y="27939"/>
                  </a:lnTo>
                  <a:lnTo>
                    <a:pt x="10018" y="35395"/>
                  </a:lnTo>
                  <a:lnTo>
                    <a:pt x="81915" y="48259"/>
                  </a:lnTo>
                  <a:lnTo>
                    <a:pt x="138288" y="52963"/>
                  </a:lnTo>
                  <a:lnTo>
                    <a:pt x="204611" y="56044"/>
                  </a:lnTo>
                  <a:lnTo>
                    <a:pt x="278130" y="57150"/>
                  </a:lnTo>
                  <a:lnTo>
                    <a:pt x="351742" y="56044"/>
                  </a:lnTo>
                  <a:lnTo>
                    <a:pt x="418300" y="52963"/>
                  </a:lnTo>
                  <a:lnTo>
                    <a:pt x="474980" y="48260"/>
                  </a:lnTo>
                  <a:lnTo>
                    <a:pt x="518959" y="42286"/>
                  </a:lnTo>
                  <a:lnTo>
                    <a:pt x="557530" y="27939"/>
                  </a:lnTo>
                  <a:lnTo>
                    <a:pt x="547417" y="20578"/>
                  </a:lnTo>
                  <a:lnTo>
                    <a:pt x="474980" y="8255"/>
                  </a:lnTo>
                  <a:lnTo>
                    <a:pt x="418300" y="3857"/>
                  </a:lnTo>
                  <a:lnTo>
                    <a:pt x="351742" y="1011"/>
                  </a:lnTo>
                  <a:lnTo>
                    <a:pt x="278130" y="0"/>
                  </a:lnTo>
                  <a:close/>
                </a:path>
                <a:path w="557530" h="228600">
                  <a:moveTo>
                    <a:pt x="0" y="0"/>
                  </a:moveTo>
                  <a:lnTo>
                    <a:pt x="0" y="0"/>
                  </a:lnTo>
                </a:path>
                <a:path w="557530" h="228600">
                  <a:moveTo>
                    <a:pt x="557530" y="228600"/>
                  </a:moveTo>
                  <a:lnTo>
                    <a:pt x="557530" y="2286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6" name="object 1906"/>
            <p:cNvSpPr/>
            <p:nvPr/>
          </p:nvSpPr>
          <p:spPr>
            <a:xfrm>
              <a:off x="1516380" y="1993900"/>
              <a:ext cx="215900" cy="2540"/>
            </a:xfrm>
            <a:custGeom>
              <a:avLst/>
              <a:gdLst/>
              <a:ahLst/>
              <a:cxnLst/>
              <a:rect l="l" t="t" r="r" b="b"/>
              <a:pathLst>
                <a:path w="215900" h="2539">
                  <a:moveTo>
                    <a:pt x="109219" y="0"/>
                  </a:moveTo>
                  <a:lnTo>
                    <a:pt x="0" y="2539"/>
                  </a:lnTo>
                  <a:lnTo>
                    <a:pt x="215900" y="2539"/>
                  </a:lnTo>
                  <a:lnTo>
                    <a:pt x="109219" y="0"/>
                  </a:lnTo>
                  <a:close/>
                </a:path>
              </a:pathLst>
            </a:custGeom>
            <a:solidFill>
              <a:srgbClr val="6B4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7" name="object 1907"/>
            <p:cNvSpPr/>
            <p:nvPr/>
          </p:nvSpPr>
          <p:spPr>
            <a:xfrm>
              <a:off x="1463039" y="1996439"/>
              <a:ext cx="322580" cy="3810"/>
            </a:xfrm>
            <a:custGeom>
              <a:avLst/>
              <a:gdLst/>
              <a:ahLst/>
              <a:cxnLst/>
              <a:rect l="l" t="t" r="r" b="b"/>
              <a:pathLst>
                <a:path w="322580" h="3810">
                  <a:moveTo>
                    <a:pt x="269240" y="0"/>
                  </a:moveTo>
                  <a:lnTo>
                    <a:pt x="53340" y="0"/>
                  </a:lnTo>
                  <a:lnTo>
                    <a:pt x="0" y="3810"/>
                  </a:lnTo>
                  <a:lnTo>
                    <a:pt x="322580" y="3810"/>
                  </a:lnTo>
                  <a:lnTo>
                    <a:pt x="269240" y="0"/>
                  </a:lnTo>
                  <a:close/>
                </a:path>
              </a:pathLst>
            </a:custGeom>
            <a:solidFill>
              <a:srgbClr val="6F5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8" name="object 1908"/>
            <p:cNvSpPr/>
            <p:nvPr/>
          </p:nvSpPr>
          <p:spPr>
            <a:xfrm>
              <a:off x="1427480" y="2000250"/>
              <a:ext cx="393700" cy="2540"/>
            </a:xfrm>
            <a:custGeom>
              <a:avLst/>
              <a:gdLst/>
              <a:ahLst/>
              <a:cxnLst/>
              <a:rect l="l" t="t" r="r" b="b"/>
              <a:pathLst>
                <a:path w="393700" h="2539">
                  <a:moveTo>
                    <a:pt x="358140" y="0"/>
                  </a:moveTo>
                  <a:lnTo>
                    <a:pt x="35559" y="0"/>
                  </a:lnTo>
                  <a:lnTo>
                    <a:pt x="0" y="2539"/>
                  </a:lnTo>
                  <a:lnTo>
                    <a:pt x="393700" y="2539"/>
                  </a:lnTo>
                  <a:lnTo>
                    <a:pt x="358140" y="0"/>
                  </a:lnTo>
                  <a:close/>
                </a:path>
              </a:pathLst>
            </a:custGeom>
            <a:solidFill>
              <a:srgbClr val="7356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9" name="object 1909"/>
            <p:cNvSpPr/>
            <p:nvPr/>
          </p:nvSpPr>
          <p:spPr>
            <a:xfrm>
              <a:off x="1393189" y="2002789"/>
              <a:ext cx="461009" cy="3810"/>
            </a:xfrm>
            <a:custGeom>
              <a:avLst/>
              <a:gdLst/>
              <a:ahLst/>
              <a:cxnLst/>
              <a:rect l="l" t="t" r="r" b="b"/>
              <a:pathLst>
                <a:path w="461010" h="3810">
                  <a:moveTo>
                    <a:pt x="427990" y="0"/>
                  </a:moveTo>
                  <a:lnTo>
                    <a:pt x="34290" y="0"/>
                  </a:lnTo>
                  <a:lnTo>
                    <a:pt x="0" y="3810"/>
                  </a:lnTo>
                  <a:lnTo>
                    <a:pt x="461010" y="3810"/>
                  </a:lnTo>
                  <a:lnTo>
                    <a:pt x="427990" y="0"/>
                  </a:lnTo>
                  <a:close/>
                </a:path>
              </a:pathLst>
            </a:custGeom>
            <a:solidFill>
              <a:srgbClr val="7859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0" name="object 1910"/>
            <p:cNvSpPr/>
            <p:nvPr/>
          </p:nvSpPr>
          <p:spPr>
            <a:xfrm>
              <a:off x="1374139" y="2006600"/>
              <a:ext cx="500380" cy="3810"/>
            </a:xfrm>
            <a:custGeom>
              <a:avLst/>
              <a:gdLst/>
              <a:ahLst/>
              <a:cxnLst/>
              <a:rect l="l" t="t" r="r" b="b"/>
              <a:pathLst>
                <a:path w="500380" h="3810">
                  <a:moveTo>
                    <a:pt x="480060" y="0"/>
                  </a:moveTo>
                  <a:lnTo>
                    <a:pt x="19050" y="0"/>
                  </a:lnTo>
                  <a:lnTo>
                    <a:pt x="0" y="3810"/>
                  </a:lnTo>
                  <a:lnTo>
                    <a:pt x="500062" y="3810"/>
                  </a:lnTo>
                  <a:lnTo>
                    <a:pt x="480060" y="0"/>
                  </a:lnTo>
                  <a:close/>
                </a:path>
              </a:pathLst>
            </a:custGeom>
            <a:solidFill>
              <a:srgbClr val="7C5D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1" name="object 1911"/>
            <p:cNvSpPr/>
            <p:nvPr/>
          </p:nvSpPr>
          <p:spPr>
            <a:xfrm>
              <a:off x="1363345" y="2010409"/>
              <a:ext cx="523240" cy="3810"/>
            </a:xfrm>
            <a:custGeom>
              <a:avLst/>
              <a:gdLst/>
              <a:ahLst/>
              <a:cxnLst/>
              <a:rect l="l" t="t" r="r" b="b"/>
              <a:pathLst>
                <a:path w="523239" h="3810">
                  <a:moveTo>
                    <a:pt x="523240" y="1270"/>
                  </a:moveTo>
                  <a:lnTo>
                    <a:pt x="514184" y="1270"/>
                  </a:lnTo>
                  <a:lnTo>
                    <a:pt x="514184" y="0"/>
                  </a:lnTo>
                  <a:lnTo>
                    <a:pt x="7620" y="0"/>
                  </a:lnTo>
                  <a:lnTo>
                    <a:pt x="7620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523240" y="3810"/>
                  </a:lnTo>
                  <a:lnTo>
                    <a:pt x="523240" y="1270"/>
                  </a:lnTo>
                  <a:close/>
                </a:path>
              </a:pathLst>
            </a:custGeom>
            <a:solidFill>
              <a:srgbClr val="8060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2" name="object 1912"/>
            <p:cNvSpPr/>
            <p:nvPr/>
          </p:nvSpPr>
          <p:spPr>
            <a:xfrm>
              <a:off x="1350010" y="2014219"/>
              <a:ext cx="548640" cy="3810"/>
            </a:xfrm>
            <a:custGeom>
              <a:avLst/>
              <a:gdLst/>
              <a:ahLst/>
              <a:cxnLst/>
              <a:rect l="l" t="t" r="r" b="b"/>
              <a:pathLst>
                <a:path w="548639" h="3810">
                  <a:moveTo>
                    <a:pt x="548627" y="2540"/>
                  </a:moveTo>
                  <a:lnTo>
                    <a:pt x="544817" y="2540"/>
                  </a:lnTo>
                  <a:lnTo>
                    <a:pt x="544817" y="0"/>
                  </a:lnTo>
                  <a:lnTo>
                    <a:pt x="5080" y="0"/>
                  </a:lnTo>
                  <a:lnTo>
                    <a:pt x="5080" y="254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548627" y="3810"/>
                  </a:lnTo>
                  <a:lnTo>
                    <a:pt x="548627" y="2540"/>
                  </a:lnTo>
                  <a:close/>
                </a:path>
              </a:pathLst>
            </a:custGeom>
            <a:solidFill>
              <a:srgbClr val="8564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3" name="object 1913"/>
            <p:cNvSpPr/>
            <p:nvPr/>
          </p:nvSpPr>
          <p:spPr>
            <a:xfrm>
              <a:off x="1346200" y="201802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556260" y="1270"/>
                  </a:moveTo>
                  <a:lnTo>
                    <a:pt x="554990" y="1270"/>
                  </a:lnTo>
                  <a:lnTo>
                    <a:pt x="553720" y="0"/>
                  </a:lnTo>
                  <a:lnTo>
                    <a:pt x="2540" y="0"/>
                  </a:lnTo>
                  <a:lnTo>
                    <a:pt x="1270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556260" y="2540"/>
                  </a:lnTo>
                  <a:lnTo>
                    <a:pt x="556260" y="1270"/>
                  </a:lnTo>
                  <a:close/>
                </a:path>
              </a:pathLst>
            </a:custGeom>
            <a:solidFill>
              <a:srgbClr val="896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4" name="object 1914"/>
            <p:cNvSpPr/>
            <p:nvPr/>
          </p:nvSpPr>
          <p:spPr>
            <a:xfrm>
              <a:off x="1346200" y="202056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8E6B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5" name="object 1915"/>
            <p:cNvSpPr/>
            <p:nvPr/>
          </p:nvSpPr>
          <p:spPr>
            <a:xfrm>
              <a:off x="1346200" y="202437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926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6" name="object 1916"/>
            <p:cNvSpPr/>
            <p:nvPr/>
          </p:nvSpPr>
          <p:spPr>
            <a:xfrm>
              <a:off x="1346200" y="202818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9672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7" name="object 1917"/>
            <p:cNvSpPr/>
            <p:nvPr/>
          </p:nvSpPr>
          <p:spPr>
            <a:xfrm>
              <a:off x="1346200" y="203200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9B76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8" name="object 1918"/>
            <p:cNvSpPr/>
            <p:nvPr/>
          </p:nvSpPr>
          <p:spPr>
            <a:xfrm>
              <a:off x="1346200" y="203580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9F79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9" name="object 1919"/>
            <p:cNvSpPr/>
            <p:nvPr/>
          </p:nvSpPr>
          <p:spPr>
            <a:xfrm>
              <a:off x="1346200" y="203961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A47D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0" name="object 1920"/>
            <p:cNvSpPr/>
            <p:nvPr/>
          </p:nvSpPr>
          <p:spPr>
            <a:xfrm>
              <a:off x="1346200" y="204215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A880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1" name="object 1921"/>
            <p:cNvSpPr/>
            <p:nvPr/>
          </p:nvSpPr>
          <p:spPr>
            <a:xfrm>
              <a:off x="1346200" y="204596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AC8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2" name="object 1922"/>
            <p:cNvSpPr/>
            <p:nvPr/>
          </p:nvSpPr>
          <p:spPr>
            <a:xfrm>
              <a:off x="1346200" y="204977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B1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3" name="object 1923"/>
            <p:cNvSpPr/>
            <p:nvPr/>
          </p:nvSpPr>
          <p:spPr>
            <a:xfrm>
              <a:off x="1346200" y="205358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B58B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4" name="object 1924"/>
            <p:cNvSpPr/>
            <p:nvPr/>
          </p:nvSpPr>
          <p:spPr>
            <a:xfrm>
              <a:off x="1346200" y="205612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B9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5" name="object 1925"/>
            <p:cNvSpPr/>
            <p:nvPr/>
          </p:nvSpPr>
          <p:spPr>
            <a:xfrm>
              <a:off x="1346200" y="205993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BE92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6" name="object 1926"/>
            <p:cNvSpPr/>
            <p:nvPr/>
          </p:nvSpPr>
          <p:spPr>
            <a:xfrm>
              <a:off x="1346200" y="206375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C296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7" name="object 1927"/>
            <p:cNvSpPr/>
            <p:nvPr/>
          </p:nvSpPr>
          <p:spPr>
            <a:xfrm>
              <a:off x="1346200" y="206755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C799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8" name="object 1928"/>
            <p:cNvSpPr/>
            <p:nvPr/>
          </p:nvSpPr>
          <p:spPr>
            <a:xfrm>
              <a:off x="1346200" y="207010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CC9D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9" name="object 1929"/>
            <p:cNvSpPr/>
            <p:nvPr/>
          </p:nvSpPr>
          <p:spPr>
            <a:xfrm>
              <a:off x="1346200" y="207390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CFA0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0" name="object 1930"/>
            <p:cNvSpPr/>
            <p:nvPr/>
          </p:nvSpPr>
          <p:spPr>
            <a:xfrm>
              <a:off x="1346200" y="207771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D4A4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1" name="object 1931"/>
            <p:cNvSpPr/>
            <p:nvPr/>
          </p:nvSpPr>
          <p:spPr>
            <a:xfrm>
              <a:off x="1346200" y="208152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D8A7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2" name="object 1932"/>
            <p:cNvSpPr/>
            <p:nvPr/>
          </p:nvSpPr>
          <p:spPr>
            <a:xfrm>
              <a:off x="1346200" y="208533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DDAB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3" name="object 1933"/>
            <p:cNvSpPr/>
            <p:nvPr/>
          </p:nvSpPr>
          <p:spPr>
            <a:xfrm>
              <a:off x="1346200" y="2089150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E1AE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4" name="object 1934"/>
            <p:cNvSpPr/>
            <p:nvPr/>
          </p:nvSpPr>
          <p:spPr>
            <a:xfrm>
              <a:off x="1346200" y="209168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E5B2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5" name="object 1935"/>
            <p:cNvSpPr/>
            <p:nvPr/>
          </p:nvSpPr>
          <p:spPr>
            <a:xfrm>
              <a:off x="1346200" y="209550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EAB6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6" name="object 1936"/>
            <p:cNvSpPr/>
            <p:nvPr/>
          </p:nvSpPr>
          <p:spPr>
            <a:xfrm>
              <a:off x="1346200" y="209930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EEB9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7" name="object 1937"/>
            <p:cNvSpPr/>
            <p:nvPr/>
          </p:nvSpPr>
          <p:spPr>
            <a:xfrm>
              <a:off x="1346200" y="210311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F3BD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8" name="object 1938"/>
            <p:cNvSpPr/>
            <p:nvPr/>
          </p:nvSpPr>
          <p:spPr>
            <a:xfrm>
              <a:off x="1346200" y="210692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4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40"/>
                  </a:lnTo>
                  <a:lnTo>
                    <a:pt x="0" y="2540"/>
                  </a:lnTo>
                  <a:close/>
                </a:path>
              </a:pathLst>
            </a:custGeom>
            <a:solidFill>
              <a:srgbClr val="F7C0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9" name="object 1939"/>
            <p:cNvSpPr/>
            <p:nvPr/>
          </p:nvSpPr>
          <p:spPr>
            <a:xfrm>
              <a:off x="1346200" y="210946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FAC3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0" name="object 1940"/>
            <p:cNvSpPr/>
            <p:nvPr/>
          </p:nvSpPr>
          <p:spPr>
            <a:xfrm>
              <a:off x="1346200" y="211327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F6BF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1" name="object 1941"/>
            <p:cNvSpPr/>
            <p:nvPr/>
          </p:nvSpPr>
          <p:spPr>
            <a:xfrm>
              <a:off x="1346200" y="211708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F1BC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2" name="object 1942"/>
            <p:cNvSpPr/>
            <p:nvPr/>
          </p:nvSpPr>
          <p:spPr>
            <a:xfrm>
              <a:off x="1346200" y="2120900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EDB8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3" name="object 1943"/>
            <p:cNvSpPr/>
            <p:nvPr/>
          </p:nvSpPr>
          <p:spPr>
            <a:xfrm>
              <a:off x="1346200" y="212343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E9B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4" name="object 1944"/>
            <p:cNvSpPr/>
            <p:nvPr/>
          </p:nvSpPr>
          <p:spPr>
            <a:xfrm>
              <a:off x="1346200" y="212725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E4B1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5" name="object 1945"/>
            <p:cNvSpPr/>
            <p:nvPr/>
          </p:nvSpPr>
          <p:spPr>
            <a:xfrm>
              <a:off x="1346200" y="213105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E0AE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6" name="object 1946"/>
            <p:cNvSpPr/>
            <p:nvPr/>
          </p:nvSpPr>
          <p:spPr>
            <a:xfrm>
              <a:off x="1346200" y="213486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DBAA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7" name="object 1947"/>
            <p:cNvSpPr/>
            <p:nvPr/>
          </p:nvSpPr>
          <p:spPr>
            <a:xfrm>
              <a:off x="1346200" y="213867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D7A7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8" name="object 1948"/>
            <p:cNvSpPr/>
            <p:nvPr/>
          </p:nvSpPr>
          <p:spPr>
            <a:xfrm>
              <a:off x="1346200" y="214248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D3A3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9" name="object 1949"/>
            <p:cNvSpPr/>
            <p:nvPr/>
          </p:nvSpPr>
          <p:spPr>
            <a:xfrm>
              <a:off x="1346200" y="214502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CE9F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0" name="object 1950"/>
            <p:cNvSpPr/>
            <p:nvPr/>
          </p:nvSpPr>
          <p:spPr>
            <a:xfrm>
              <a:off x="1346200" y="214883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CA9C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1" name="object 1951"/>
            <p:cNvSpPr/>
            <p:nvPr/>
          </p:nvSpPr>
          <p:spPr>
            <a:xfrm>
              <a:off x="1346200" y="215265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C599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2" name="object 1952"/>
            <p:cNvSpPr/>
            <p:nvPr/>
          </p:nvSpPr>
          <p:spPr>
            <a:xfrm>
              <a:off x="1346200" y="215645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C195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3" name="object 1953"/>
            <p:cNvSpPr/>
            <p:nvPr/>
          </p:nvSpPr>
          <p:spPr>
            <a:xfrm>
              <a:off x="1346200" y="216026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BD9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4" name="object 1954"/>
            <p:cNvSpPr/>
            <p:nvPr/>
          </p:nvSpPr>
          <p:spPr>
            <a:xfrm>
              <a:off x="1346200" y="216280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B8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5" name="object 1955"/>
            <p:cNvSpPr/>
            <p:nvPr/>
          </p:nvSpPr>
          <p:spPr>
            <a:xfrm>
              <a:off x="1346200" y="216661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B48A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6" name="object 1956"/>
            <p:cNvSpPr/>
            <p:nvPr/>
          </p:nvSpPr>
          <p:spPr>
            <a:xfrm>
              <a:off x="1346200" y="217042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B0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7" name="object 1957"/>
            <p:cNvSpPr/>
            <p:nvPr/>
          </p:nvSpPr>
          <p:spPr>
            <a:xfrm>
              <a:off x="1346200" y="217423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AB8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8" name="object 1958"/>
            <p:cNvSpPr/>
            <p:nvPr/>
          </p:nvSpPr>
          <p:spPr>
            <a:xfrm>
              <a:off x="1346200" y="217677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A77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9" name="object 1959"/>
            <p:cNvSpPr/>
            <p:nvPr/>
          </p:nvSpPr>
          <p:spPr>
            <a:xfrm>
              <a:off x="1346200" y="218058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A27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0" name="object 1960"/>
            <p:cNvSpPr/>
            <p:nvPr/>
          </p:nvSpPr>
          <p:spPr>
            <a:xfrm>
              <a:off x="1346200" y="218440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9E7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1" name="object 1961"/>
            <p:cNvSpPr/>
            <p:nvPr/>
          </p:nvSpPr>
          <p:spPr>
            <a:xfrm>
              <a:off x="1346200" y="218820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9A75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2" name="object 1962"/>
            <p:cNvSpPr/>
            <p:nvPr/>
          </p:nvSpPr>
          <p:spPr>
            <a:xfrm>
              <a:off x="1346200" y="219201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9571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3" name="object 1963"/>
            <p:cNvSpPr/>
            <p:nvPr/>
          </p:nvSpPr>
          <p:spPr>
            <a:xfrm>
              <a:off x="1346200" y="219582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55626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2540" y="1270"/>
                  </a:lnTo>
                  <a:lnTo>
                    <a:pt x="3810" y="2540"/>
                  </a:lnTo>
                  <a:lnTo>
                    <a:pt x="552437" y="2540"/>
                  </a:lnTo>
                  <a:lnTo>
                    <a:pt x="553720" y="1270"/>
                  </a:lnTo>
                  <a:lnTo>
                    <a:pt x="556260" y="1270"/>
                  </a:lnTo>
                  <a:lnTo>
                    <a:pt x="556260" y="0"/>
                  </a:lnTo>
                  <a:close/>
                </a:path>
              </a:pathLst>
            </a:custGeom>
            <a:solidFill>
              <a:srgbClr val="916E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4" name="object 1964"/>
            <p:cNvSpPr/>
            <p:nvPr/>
          </p:nvSpPr>
          <p:spPr>
            <a:xfrm>
              <a:off x="1350645" y="2198369"/>
              <a:ext cx="547370" cy="3810"/>
            </a:xfrm>
            <a:custGeom>
              <a:avLst/>
              <a:gdLst/>
              <a:ahLst/>
              <a:cxnLst/>
              <a:rect l="l" t="t" r="r" b="b"/>
              <a:pathLst>
                <a:path w="547369" h="3810">
                  <a:moveTo>
                    <a:pt x="5473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4432" y="1270"/>
                  </a:lnTo>
                  <a:lnTo>
                    <a:pt x="4432" y="3810"/>
                  </a:lnTo>
                  <a:lnTo>
                    <a:pt x="544195" y="3810"/>
                  </a:lnTo>
                  <a:lnTo>
                    <a:pt x="544195" y="1270"/>
                  </a:lnTo>
                  <a:lnTo>
                    <a:pt x="547370" y="1270"/>
                  </a:lnTo>
                  <a:lnTo>
                    <a:pt x="547370" y="0"/>
                  </a:lnTo>
                  <a:close/>
                </a:path>
              </a:pathLst>
            </a:custGeom>
            <a:solidFill>
              <a:srgbClr val="8C6A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5" name="object 1965"/>
            <p:cNvSpPr/>
            <p:nvPr/>
          </p:nvSpPr>
          <p:spPr>
            <a:xfrm>
              <a:off x="1358900" y="2202179"/>
              <a:ext cx="533400" cy="3810"/>
            </a:xfrm>
            <a:custGeom>
              <a:avLst/>
              <a:gdLst/>
              <a:ahLst/>
              <a:cxnLst/>
              <a:rect l="l" t="t" r="r" b="b"/>
              <a:pathLst>
                <a:path w="533400" h="3810">
                  <a:moveTo>
                    <a:pt x="533400" y="0"/>
                  </a:moveTo>
                  <a:lnTo>
                    <a:pt x="0" y="0"/>
                  </a:lnTo>
                  <a:lnTo>
                    <a:pt x="8889" y="3810"/>
                  </a:lnTo>
                  <a:lnTo>
                    <a:pt x="521969" y="3810"/>
                  </a:lnTo>
                  <a:lnTo>
                    <a:pt x="533400" y="0"/>
                  </a:lnTo>
                  <a:close/>
                </a:path>
              </a:pathLst>
            </a:custGeom>
            <a:solidFill>
              <a:srgbClr val="8867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6" name="object 1966"/>
            <p:cNvSpPr/>
            <p:nvPr/>
          </p:nvSpPr>
          <p:spPr>
            <a:xfrm>
              <a:off x="1367789" y="2205989"/>
              <a:ext cx="513080" cy="3810"/>
            </a:xfrm>
            <a:custGeom>
              <a:avLst/>
              <a:gdLst/>
              <a:ahLst/>
              <a:cxnLst/>
              <a:rect l="l" t="t" r="r" b="b"/>
              <a:pathLst>
                <a:path w="513080" h="3810">
                  <a:moveTo>
                    <a:pt x="513079" y="0"/>
                  </a:moveTo>
                  <a:lnTo>
                    <a:pt x="0" y="0"/>
                  </a:lnTo>
                  <a:lnTo>
                    <a:pt x="25581" y="3810"/>
                  </a:lnTo>
                  <a:lnTo>
                    <a:pt x="486409" y="3810"/>
                  </a:lnTo>
                  <a:lnTo>
                    <a:pt x="513079" y="0"/>
                  </a:lnTo>
                  <a:close/>
                </a:path>
              </a:pathLst>
            </a:custGeom>
            <a:solidFill>
              <a:srgbClr val="8463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7" name="object 1967"/>
            <p:cNvSpPr/>
            <p:nvPr/>
          </p:nvSpPr>
          <p:spPr>
            <a:xfrm>
              <a:off x="1393371" y="2209800"/>
              <a:ext cx="461009" cy="2540"/>
            </a:xfrm>
            <a:custGeom>
              <a:avLst/>
              <a:gdLst/>
              <a:ahLst/>
              <a:cxnLst/>
              <a:rect l="l" t="t" r="r" b="b"/>
              <a:pathLst>
                <a:path w="461010" h="2539">
                  <a:moveTo>
                    <a:pt x="460828" y="0"/>
                  </a:moveTo>
                  <a:lnTo>
                    <a:pt x="0" y="0"/>
                  </a:lnTo>
                  <a:lnTo>
                    <a:pt x="17054" y="2539"/>
                  </a:lnTo>
                  <a:lnTo>
                    <a:pt x="444318" y="2539"/>
                  </a:lnTo>
                  <a:lnTo>
                    <a:pt x="460828" y="0"/>
                  </a:lnTo>
                  <a:close/>
                </a:path>
              </a:pathLst>
            </a:custGeom>
            <a:solidFill>
              <a:srgbClr val="7F5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8" name="object 1968"/>
            <p:cNvSpPr/>
            <p:nvPr/>
          </p:nvSpPr>
          <p:spPr>
            <a:xfrm>
              <a:off x="1410425" y="2212339"/>
              <a:ext cx="427355" cy="3810"/>
            </a:xfrm>
            <a:custGeom>
              <a:avLst/>
              <a:gdLst/>
              <a:ahLst/>
              <a:cxnLst/>
              <a:rect l="l" t="t" r="r" b="b"/>
              <a:pathLst>
                <a:path w="427355" h="3810">
                  <a:moveTo>
                    <a:pt x="427264" y="0"/>
                  </a:moveTo>
                  <a:lnTo>
                    <a:pt x="0" y="0"/>
                  </a:lnTo>
                  <a:lnTo>
                    <a:pt x="17054" y="2539"/>
                  </a:lnTo>
                  <a:lnTo>
                    <a:pt x="34834" y="3810"/>
                  </a:lnTo>
                  <a:lnTo>
                    <a:pt x="392974" y="3810"/>
                  </a:lnTo>
                  <a:lnTo>
                    <a:pt x="410754" y="2539"/>
                  </a:lnTo>
                  <a:lnTo>
                    <a:pt x="427264" y="0"/>
                  </a:lnTo>
                  <a:close/>
                </a:path>
              </a:pathLst>
            </a:custGeom>
            <a:solidFill>
              <a:srgbClr val="7B5C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9" name="object 1969"/>
            <p:cNvSpPr/>
            <p:nvPr/>
          </p:nvSpPr>
          <p:spPr>
            <a:xfrm>
              <a:off x="1445260" y="2216150"/>
              <a:ext cx="358140" cy="3810"/>
            </a:xfrm>
            <a:custGeom>
              <a:avLst/>
              <a:gdLst/>
              <a:ahLst/>
              <a:cxnLst/>
              <a:rect l="l" t="t" r="r" b="b"/>
              <a:pathLst>
                <a:path w="358139" h="3810">
                  <a:moveTo>
                    <a:pt x="358139" y="0"/>
                  </a:moveTo>
                  <a:lnTo>
                    <a:pt x="0" y="0"/>
                  </a:lnTo>
                  <a:lnTo>
                    <a:pt x="53340" y="3810"/>
                  </a:lnTo>
                  <a:lnTo>
                    <a:pt x="304799" y="3810"/>
                  </a:lnTo>
                  <a:lnTo>
                    <a:pt x="358139" y="0"/>
                  </a:lnTo>
                  <a:close/>
                </a:path>
              </a:pathLst>
            </a:custGeom>
            <a:solidFill>
              <a:srgbClr val="765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0" name="object 1970"/>
            <p:cNvSpPr/>
            <p:nvPr/>
          </p:nvSpPr>
          <p:spPr>
            <a:xfrm>
              <a:off x="1507477" y="2219959"/>
              <a:ext cx="234315" cy="2540"/>
            </a:xfrm>
            <a:custGeom>
              <a:avLst/>
              <a:gdLst/>
              <a:ahLst/>
              <a:cxnLst/>
              <a:rect l="l" t="t" r="r" b="b"/>
              <a:pathLst>
                <a:path w="234314" h="2539">
                  <a:moveTo>
                    <a:pt x="23369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3512" y="1270"/>
                  </a:lnTo>
                  <a:lnTo>
                    <a:pt x="63512" y="2540"/>
                  </a:lnTo>
                  <a:lnTo>
                    <a:pt x="171462" y="2540"/>
                  </a:lnTo>
                  <a:lnTo>
                    <a:pt x="171462" y="1270"/>
                  </a:lnTo>
                  <a:lnTo>
                    <a:pt x="233692" y="1270"/>
                  </a:lnTo>
                  <a:lnTo>
                    <a:pt x="233692" y="0"/>
                  </a:lnTo>
                  <a:close/>
                </a:path>
              </a:pathLst>
            </a:custGeom>
            <a:solidFill>
              <a:srgbClr val="7255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1" name="object 1971"/>
            <p:cNvSpPr/>
            <p:nvPr/>
          </p:nvSpPr>
          <p:spPr>
            <a:xfrm>
              <a:off x="1346200" y="1993900"/>
              <a:ext cx="557530" cy="228600"/>
            </a:xfrm>
            <a:custGeom>
              <a:avLst/>
              <a:gdLst/>
              <a:ahLst/>
              <a:cxnLst/>
              <a:rect l="l" t="t" r="r" b="b"/>
              <a:pathLst>
                <a:path w="557530" h="228600">
                  <a:moveTo>
                    <a:pt x="278130" y="0"/>
                  </a:moveTo>
                  <a:lnTo>
                    <a:pt x="205052" y="1011"/>
                  </a:lnTo>
                  <a:lnTo>
                    <a:pt x="138853" y="3857"/>
                  </a:lnTo>
                  <a:lnTo>
                    <a:pt x="82391" y="8254"/>
                  </a:lnTo>
                  <a:lnTo>
                    <a:pt x="38523" y="13922"/>
                  </a:lnTo>
                  <a:lnTo>
                    <a:pt x="0" y="27939"/>
                  </a:lnTo>
                  <a:lnTo>
                    <a:pt x="0" y="199389"/>
                  </a:lnTo>
                  <a:lnTo>
                    <a:pt x="38523" y="214300"/>
                  </a:lnTo>
                  <a:lnTo>
                    <a:pt x="82391" y="220186"/>
                  </a:lnTo>
                  <a:lnTo>
                    <a:pt x="138853" y="224695"/>
                  </a:lnTo>
                  <a:lnTo>
                    <a:pt x="205052" y="227582"/>
                  </a:lnTo>
                  <a:lnTo>
                    <a:pt x="278130" y="228600"/>
                  </a:lnTo>
                  <a:lnTo>
                    <a:pt x="351742" y="227582"/>
                  </a:lnTo>
                  <a:lnTo>
                    <a:pt x="418300" y="224695"/>
                  </a:lnTo>
                  <a:lnTo>
                    <a:pt x="474980" y="220186"/>
                  </a:lnTo>
                  <a:lnTo>
                    <a:pt x="518959" y="214300"/>
                  </a:lnTo>
                  <a:lnTo>
                    <a:pt x="557530" y="199389"/>
                  </a:lnTo>
                  <a:lnTo>
                    <a:pt x="557530" y="27939"/>
                  </a:lnTo>
                  <a:lnTo>
                    <a:pt x="518959" y="13922"/>
                  </a:lnTo>
                  <a:lnTo>
                    <a:pt x="474980" y="8255"/>
                  </a:lnTo>
                  <a:lnTo>
                    <a:pt x="418300" y="3857"/>
                  </a:lnTo>
                  <a:lnTo>
                    <a:pt x="351742" y="1011"/>
                  </a:lnTo>
                  <a:lnTo>
                    <a:pt x="278130" y="0"/>
                  </a:lnTo>
                  <a:close/>
                </a:path>
                <a:path w="557530" h="228600">
                  <a:moveTo>
                    <a:pt x="0" y="0"/>
                  </a:moveTo>
                  <a:lnTo>
                    <a:pt x="0" y="0"/>
                  </a:lnTo>
                </a:path>
                <a:path w="557530" h="228600">
                  <a:moveTo>
                    <a:pt x="557530" y="228600"/>
                  </a:moveTo>
                  <a:lnTo>
                    <a:pt x="557530" y="2286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2" name="object 1972"/>
            <p:cNvSpPr/>
            <p:nvPr/>
          </p:nvSpPr>
          <p:spPr>
            <a:xfrm>
              <a:off x="1516380" y="1993900"/>
              <a:ext cx="215900" cy="2540"/>
            </a:xfrm>
            <a:custGeom>
              <a:avLst/>
              <a:gdLst/>
              <a:ahLst/>
              <a:cxnLst/>
              <a:rect l="l" t="t" r="r" b="b"/>
              <a:pathLst>
                <a:path w="215900" h="2539">
                  <a:moveTo>
                    <a:pt x="109219" y="0"/>
                  </a:moveTo>
                  <a:lnTo>
                    <a:pt x="0" y="2539"/>
                  </a:lnTo>
                  <a:lnTo>
                    <a:pt x="215900" y="2539"/>
                  </a:lnTo>
                  <a:lnTo>
                    <a:pt x="109219" y="0"/>
                  </a:lnTo>
                  <a:close/>
                </a:path>
              </a:pathLst>
            </a:custGeom>
            <a:solidFill>
              <a:srgbClr val="A68C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3" name="object 1973"/>
            <p:cNvSpPr/>
            <p:nvPr/>
          </p:nvSpPr>
          <p:spPr>
            <a:xfrm>
              <a:off x="1463039" y="1996439"/>
              <a:ext cx="322580" cy="3810"/>
            </a:xfrm>
            <a:custGeom>
              <a:avLst/>
              <a:gdLst/>
              <a:ahLst/>
              <a:cxnLst/>
              <a:rect l="l" t="t" r="r" b="b"/>
              <a:pathLst>
                <a:path w="322580" h="3810">
                  <a:moveTo>
                    <a:pt x="269240" y="0"/>
                  </a:moveTo>
                  <a:lnTo>
                    <a:pt x="53340" y="0"/>
                  </a:lnTo>
                  <a:lnTo>
                    <a:pt x="0" y="3810"/>
                  </a:lnTo>
                  <a:lnTo>
                    <a:pt x="322580" y="3810"/>
                  </a:lnTo>
                  <a:lnTo>
                    <a:pt x="269240" y="0"/>
                  </a:lnTo>
                  <a:close/>
                </a:path>
              </a:pathLst>
            </a:custGeom>
            <a:solidFill>
              <a:srgbClr val="AF94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4" name="object 1974"/>
            <p:cNvSpPr/>
            <p:nvPr/>
          </p:nvSpPr>
          <p:spPr>
            <a:xfrm>
              <a:off x="1427480" y="2000250"/>
              <a:ext cx="393700" cy="2540"/>
            </a:xfrm>
            <a:custGeom>
              <a:avLst/>
              <a:gdLst/>
              <a:ahLst/>
              <a:cxnLst/>
              <a:rect l="l" t="t" r="r" b="b"/>
              <a:pathLst>
                <a:path w="393700" h="2539">
                  <a:moveTo>
                    <a:pt x="358140" y="0"/>
                  </a:moveTo>
                  <a:lnTo>
                    <a:pt x="35559" y="0"/>
                  </a:lnTo>
                  <a:lnTo>
                    <a:pt x="0" y="2539"/>
                  </a:lnTo>
                  <a:lnTo>
                    <a:pt x="393700" y="2539"/>
                  </a:lnTo>
                  <a:lnTo>
                    <a:pt x="358140" y="0"/>
                  </a:lnTo>
                  <a:close/>
                </a:path>
              </a:pathLst>
            </a:custGeom>
            <a:solidFill>
              <a:srgbClr val="B89C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5" name="object 1975"/>
            <p:cNvSpPr/>
            <p:nvPr/>
          </p:nvSpPr>
          <p:spPr>
            <a:xfrm>
              <a:off x="1393189" y="2002789"/>
              <a:ext cx="461009" cy="3810"/>
            </a:xfrm>
            <a:custGeom>
              <a:avLst/>
              <a:gdLst/>
              <a:ahLst/>
              <a:cxnLst/>
              <a:rect l="l" t="t" r="r" b="b"/>
              <a:pathLst>
                <a:path w="461010" h="3810">
                  <a:moveTo>
                    <a:pt x="427990" y="0"/>
                  </a:moveTo>
                  <a:lnTo>
                    <a:pt x="34290" y="0"/>
                  </a:lnTo>
                  <a:lnTo>
                    <a:pt x="0" y="3810"/>
                  </a:lnTo>
                  <a:lnTo>
                    <a:pt x="461010" y="3810"/>
                  </a:lnTo>
                  <a:lnTo>
                    <a:pt x="427990" y="0"/>
                  </a:lnTo>
                  <a:close/>
                </a:path>
              </a:pathLst>
            </a:custGeom>
            <a:solidFill>
              <a:srgbClr val="C1A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6" name="object 1976"/>
            <p:cNvSpPr/>
            <p:nvPr/>
          </p:nvSpPr>
          <p:spPr>
            <a:xfrm>
              <a:off x="1374139" y="2006600"/>
              <a:ext cx="500380" cy="3810"/>
            </a:xfrm>
            <a:custGeom>
              <a:avLst/>
              <a:gdLst/>
              <a:ahLst/>
              <a:cxnLst/>
              <a:rect l="l" t="t" r="r" b="b"/>
              <a:pathLst>
                <a:path w="500380" h="3810">
                  <a:moveTo>
                    <a:pt x="480060" y="0"/>
                  </a:moveTo>
                  <a:lnTo>
                    <a:pt x="19050" y="0"/>
                  </a:lnTo>
                  <a:lnTo>
                    <a:pt x="0" y="3810"/>
                  </a:lnTo>
                  <a:lnTo>
                    <a:pt x="500062" y="3810"/>
                  </a:lnTo>
                  <a:lnTo>
                    <a:pt x="480060" y="0"/>
                  </a:lnTo>
                  <a:close/>
                </a:path>
              </a:pathLst>
            </a:custGeom>
            <a:solidFill>
              <a:srgbClr val="CCAD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7" name="object 1977"/>
            <p:cNvSpPr/>
            <p:nvPr/>
          </p:nvSpPr>
          <p:spPr>
            <a:xfrm>
              <a:off x="1365567" y="2010409"/>
              <a:ext cx="518159" cy="2540"/>
            </a:xfrm>
            <a:custGeom>
              <a:avLst/>
              <a:gdLst/>
              <a:ahLst/>
              <a:cxnLst/>
              <a:rect l="l" t="t" r="r" b="b"/>
              <a:pathLst>
                <a:path w="518160" h="2539">
                  <a:moveTo>
                    <a:pt x="518160" y="1270"/>
                  </a:moveTo>
                  <a:lnTo>
                    <a:pt x="511962" y="1270"/>
                  </a:lnTo>
                  <a:lnTo>
                    <a:pt x="511962" y="0"/>
                  </a:lnTo>
                  <a:lnTo>
                    <a:pt x="5397" y="0"/>
                  </a:lnTo>
                  <a:lnTo>
                    <a:pt x="5397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518160" y="2540"/>
                  </a:lnTo>
                  <a:lnTo>
                    <a:pt x="518160" y="1270"/>
                  </a:lnTo>
                  <a:close/>
                </a:path>
              </a:pathLst>
            </a:custGeom>
            <a:solidFill>
              <a:srgbClr val="D4B6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8" name="object 1978"/>
            <p:cNvSpPr/>
            <p:nvPr/>
          </p:nvSpPr>
          <p:spPr>
            <a:xfrm>
              <a:off x="1351280" y="2012950"/>
              <a:ext cx="546100" cy="3810"/>
            </a:xfrm>
            <a:custGeom>
              <a:avLst/>
              <a:gdLst/>
              <a:ahLst/>
              <a:cxnLst/>
              <a:rect l="l" t="t" r="r" b="b"/>
              <a:pathLst>
                <a:path w="546100" h="3810">
                  <a:moveTo>
                    <a:pt x="535305" y="0"/>
                  </a:moveTo>
                  <a:lnTo>
                    <a:pt x="12064" y="0"/>
                  </a:lnTo>
                  <a:lnTo>
                    <a:pt x="7619" y="1270"/>
                  </a:lnTo>
                  <a:lnTo>
                    <a:pt x="0" y="3810"/>
                  </a:lnTo>
                  <a:lnTo>
                    <a:pt x="546100" y="3810"/>
                  </a:lnTo>
                  <a:lnTo>
                    <a:pt x="541019" y="1270"/>
                  </a:lnTo>
                  <a:lnTo>
                    <a:pt x="535305" y="0"/>
                  </a:lnTo>
                  <a:close/>
                </a:path>
              </a:pathLst>
            </a:custGeom>
            <a:solidFill>
              <a:srgbClr val="DDBE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9" name="object 1979"/>
            <p:cNvSpPr/>
            <p:nvPr/>
          </p:nvSpPr>
          <p:spPr>
            <a:xfrm>
              <a:off x="1346200" y="201675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556260" y="2540"/>
                  </a:moveTo>
                  <a:lnTo>
                    <a:pt x="554342" y="2540"/>
                  </a:lnTo>
                  <a:lnTo>
                    <a:pt x="554342" y="1270"/>
                  </a:lnTo>
                  <a:lnTo>
                    <a:pt x="552437" y="1270"/>
                  </a:lnTo>
                  <a:lnTo>
                    <a:pt x="552437" y="0"/>
                  </a:lnTo>
                  <a:lnTo>
                    <a:pt x="3810" y="0"/>
                  </a:lnTo>
                  <a:lnTo>
                    <a:pt x="3810" y="1270"/>
                  </a:lnTo>
                  <a:lnTo>
                    <a:pt x="1905" y="1270"/>
                  </a:lnTo>
                  <a:lnTo>
                    <a:pt x="1905" y="254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556260" y="3810"/>
                  </a:lnTo>
                  <a:lnTo>
                    <a:pt x="556260" y="2540"/>
                  </a:lnTo>
                  <a:close/>
                </a:path>
              </a:pathLst>
            </a:custGeom>
            <a:solidFill>
              <a:srgbClr val="E6C6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0" name="object 1980"/>
            <p:cNvSpPr/>
            <p:nvPr/>
          </p:nvSpPr>
          <p:spPr>
            <a:xfrm>
              <a:off x="1346200" y="202056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F0CF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1" name="object 1981"/>
            <p:cNvSpPr/>
            <p:nvPr/>
          </p:nvSpPr>
          <p:spPr>
            <a:xfrm>
              <a:off x="1346200" y="202437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556260" y="0"/>
                  </a:moveTo>
                  <a:lnTo>
                    <a:pt x="0" y="0"/>
                  </a:lnTo>
                  <a:lnTo>
                    <a:pt x="2540" y="2540"/>
                  </a:lnTo>
                  <a:lnTo>
                    <a:pt x="553719" y="2540"/>
                  </a:lnTo>
                  <a:lnTo>
                    <a:pt x="556260" y="0"/>
                  </a:lnTo>
                  <a:close/>
                </a:path>
              </a:pathLst>
            </a:custGeom>
            <a:solidFill>
              <a:srgbClr val="F5D4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2" name="object 1982"/>
            <p:cNvSpPr/>
            <p:nvPr/>
          </p:nvSpPr>
          <p:spPr>
            <a:xfrm>
              <a:off x="1349997" y="2026919"/>
              <a:ext cx="549275" cy="3810"/>
            </a:xfrm>
            <a:custGeom>
              <a:avLst/>
              <a:gdLst/>
              <a:ahLst/>
              <a:cxnLst/>
              <a:rect l="l" t="t" r="r" b="b"/>
              <a:pathLst>
                <a:path w="549275" h="3810">
                  <a:moveTo>
                    <a:pt x="54865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5080" y="1270"/>
                  </a:lnTo>
                  <a:lnTo>
                    <a:pt x="5080" y="3810"/>
                  </a:lnTo>
                  <a:lnTo>
                    <a:pt x="544842" y="3810"/>
                  </a:lnTo>
                  <a:lnTo>
                    <a:pt x="544842" y="1270"/>
                  </a:lnTo>
                  <a:lnTo>
                    <a:pt x="548652" y="1270"/>
                  </a:lnTo>
                  <a:lnTo>
                    <a:pt x="548652" y="0"/>
                  </a:lnTo>
                  <a:close/>
                </a:path>
              </a:pathLst>
            </a:custGeom>
            <a:solidFill>
              <a:srgbClr val="ECCC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3" name="object 1983"/>
            <p:cNvSpPr/>
            <p:nvPr/>
          </p:nvSpPr>
          <p:spPr>
            <a:xfrm>
              <a:off x="1358900" y="2030729"/>
              <a:ext cx="533400" cy="3810"/>
            </a:xfrm>
            <a:custGeom>
              <a:avLst/>
              <a:gdLst/>
              <a:ahLst/>
              <a:cxnLst/>
              <a:rect l="l" t="t" r="r" b="b"/>
              <a:pathLst>
                <a:path w="533400" h="3810">
                  <a:moveTo>
                    <a:pt x="533400" y="0"/>
                  </a:moveTo>
                  <a:lnTo>
                    <a:pt x="0" y="0"/>
                  </a:lnTo>
                  <a:lnTo>
                    <a:pt x="8889" y="3810"/>
                  </a:lnTo>
                  <a:lnTo>
                    <a:pt x="521969" y="3810"/>
                  </a:lnTo>
                  <a:lnTo>
                    <a:pt x="533400" y="0"/>
                  </a:lnTo>
                  <a:close/>
                </a:path>
              </a:pathLst>
            </a:custGeom>
            <a:solidFill>
              <a:srgbClr val="E3C3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4" name="object 1984"/>
            <p:cNvSpPr/>
            <p:nvPr/>
          </p:nvSpPr>
          <p:spPr>
            <a:xfrm>
              <a:off x="1367789" y="2034539"/>
              <a:ext cx="513080" cy="3810"/>
            </a:xfrm>
            <a:custGeom>
              <a:avLst/>
              <a:gdLst/>
              <a:ahLst/>
              <a:cxnLst/>
              <a:rect l="l" t="t" r="r" b="b"/>
              <a:pathLst>
                <a:path w="513080" h="3810">
                  <a:moveTo>
                    <a:pt x="513079" y="0"/>
                  </a:moveTo>
                  <a:lnTo>
                    <a:pt x="0" y="0"/>
                  </a:lnTo>
                  <a:lnTo>
                    <a:pt x="25581" y="3810"/>
                  </a:lnTo>
                  <a:lnTo>
                    <a:pt x="486409" y="3810"/>
                  </a:lnTo>
                  <a:lnTo>
                    <a:pt x="513079" y="0"/>
                  </a:lnTo>
                  <a:close/>
                </a:path>
              </a:pathLst>
            </a:custGeom>
            <a:solidFill>
              <a:srgbClr val="D9BB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5" name="object 1985"/>
            <p:cNvSpPr/>
            <p:nvPr/>
          </p:nvSpPr>
          <p:spPr>
            <a:xfrm>
              <a:off x="1393371" y="2038350"/>
              <a:ext cx="461009" cy="3810"/>
            </a:xfrm>
            <a:custGeom>
              <a:avLst/>
              <a:gdLst/>
              <a:ahLst/>
              <a:cxnLst/>
              <a:rect l="l" t="t" r="r" b="b"/>
              <a:pathLst>
                <a:path w="461010" h="3810">
                  <a:moveTo>
                    <a:pt x="460828" y="0"/>
                  </a:moveTo>
                  <a:lnTo>
                    <a:pt x="0" y="0"/>
                  </a:lnTo>
                  <a:lnTo>
                    <a:pt x="25581" y="3810"/>
                  </a:lnTo>
                  <a:lnTo>
                    <a:pt x="436063" y="3810"/>
                  </a:lnTo>
                  <a:lnTo>
                    <a:pt x="460828" y="0"/>
                  </a:lnTo>
                  <a:close/>
                </a:path>
              </a:pathLst>
            </a:custGeom>
            <a:solidFill>
              <a:srgbClr val="D0B2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6" name="object 1986"/>
            <p:cNvSpPr/>
            <p:nvPr/>
          </p:nvSpPr>
          <p:spPr>
            <a:xfrm>
              <a:off x="1423212" y="2042159"/>
              <a:ext cx="402590" cy="2540"/>
            </a:xfrm>
            <a:custGeom>
              <a:avLst/>
              <a:gdLst/>
              <a:ahLst/>
              <a:cxnLst/>
              <a:rect l="l" t="t" r="r" b="b"/>
              <a:pathLst>
                <a:path w="402589" h="2539">
                  <a:moveTo>
                    <a:pt x="402094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3157" y="1270"/>
                  </a:lnTo>
                  <a:lnTo>
                    <a:pt x="13157" y="2540"/>
                  </a:lnTo>
                  <a:lnTo>
                    <a:pt x="389064" y="2540"/>
                  </a:lnTo>
                  <a:lnTo>
                    <a:pt x="389064" y="1270"/>
                  </a:lnTo>
                  <a:lnTo>
                    <a:pt x="402094" y="1270"/>
                  </a:lnTo>
                  <a:lnTo>
                    <a:pt x="402094" y="0"/>
                  </a:lnTo>
                  <a:close/>
                </a:path>
              </a:pathLst>
            </a:custGeom>
            <a:solidFill>
              <a:srgbClr val="C7AA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7" name="object 1987"/>
            <p:cNvSpPr/>
            <p:nvPr/>
          </p:nvSpPr>
          <p:spPr>
            <a:xfrm>
              <a:off x="1445260" y="2044700"/>
              <a:ext cx="358140" cy="3810"/>
            </a:xfrm>
            <a:custGeom>
              <a:avLst/>
              <a:gdLst/>
              <a:ahLst/>
              <a:cxnLst/>
              <a:rect l="l" t="t" r="r" b="b"/>
              <a:pathLst>
                <a:path w="358139" h="3810">
                  <a:moveTo>
                    <a:pt x="358139" y="0"/>
                  </a:moveTo>
                  <a:lnTo>
                    <a:pt x="0" y="0"/>
                  </a:lnTo>
                  <a:lnTo>
                    <a:pt x="53340" y="3810"/>
                  </a:lnTo>
                  <a:lnTo>
                    <a:pt x="304799" y="3810"/>
                  </a:lnTo>
                  <a:lnTo>
                    <a:pt x="358139" y="0"/>
                  </a:lnTo>
                  <a:close/>
                </a:path>
              </a:pathLst>
            </a:custGeom>
            <a:solidFill>
              <a:srgbClr val="BEA2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8" name="object 1988"/>
            <p:cNvSpPr/>
            <p:nvPr/>
          </p:nvSpPr>
          <p:spPr>
            <a:xfrm>
              <a:off x="1507477" y="2048509"/>
              <a:ext cx="234315" cy="2540"/>
            </a:xfrm>
            <a:custGeom>
              <a:avLst/>
              <a:gdLst/>
              <a:ahLst/>
              <a:cxnLst/>
              <a:rect l="l" t="t" r="r" b="b"/>
              <a:pathLst>
                <a:path w="234314" h="2539">
                  <a:moveTo>
                    <a:pt x="23369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3512" y="1270"/>
                  </a:lnTo>
                  <a:lnTo>
                    <a:pt x="63512" y="2540"/>
                  </a:lnTo>
                  <a:lnTo>
                    <a:pt x="171462" y="2540"/>
                  </a:lnTo>
                  <a:lnTo>
                    <a:pt x="171462" y="1270"/>
                  </a:lnTo>
                  <a:lnTo>
                    <a:pt x="233692" y="1270"/>
                  </a:lnTo>
                  <a:lnTo>
                    <a:pt x="233692" y="0"/>
                  </a:lnTo>
                  <a:close/>
                </a:path>
              </a:pathLst>
            </a:custGeom>
            <a:solidFill>
              <a:srgbClr val="B499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9" name="object 1989"/>
            <p:cNvSpPr/>
            <p:nvPr/>
          </p:nvSpPr>
          <p:spPr>
            <a:xfrm>
              <a:off x="1346200" y="1993900"/>
              <a:ext cx="557530" cy="228600"/>
            </a:xfrm>
            <a:custGeom>
              <a:avLst/>
              <a:gdLst/>
              <a:ahLst/>
              <a:cxnLst/>
              <a:rect l="l" t="t" r="r" b="b"/>
              <a:pathLst>
                <a:path w="557530" h="228600">
                  <a:moveTo>
                    <a:pt x="278130" y="0"/>
                  </a:moveTo>
                  <a:lnTo>
                    <a:pt x="205052" y="1011"/>
                  </a:lnTo>
                  <a:lnTo>
                    <a:pt x="138853" y="3857"/>
                  </a:lnTo>
                  <a:lnTo>
                    <a:pt x="82391" y="8254"/>
                  </a:lnTo>
                  <a:lnTo>
                    <a:pt x="38523" y="13922"/>
                  </a:lnTo>
                  <a:lnTo>
                    <a:pt x="0" y="27939"/>
                  </a:lnTo>
                  <a:lnTo>
                    <a:pt x="10107" y="35395"/>
                  </a:lnTo>
                  <a:lnTo>
                    <a:pt x="82391" y="48259"/>
                  </a:lnTo>
                  <a:lnTo>
                    <a:pt x="138853" y="52963"/>
                  </a:lnTo>
                  <a:lnTo>
                    <a:pt x="205052" y="56044"/>
                  </a:lnTo>
                  <a:lnTo>
                    <a:pt x="278130" y="57150"/>
                  </a:lnTo>
                  <a:lnTo>
                    <a:pt x="351742" y="56044"/>
                  </a:lnTo>
                  <a:lnTo>
                    <a:pt x="418300" y="52963"/>
                  </a:lnTo>
                  <a:lnTo>
                    <a:pt x="474980" y="48260"/>
                  </a:lnTo>
                  <a:lnTo>
                    <a:pt x="518959" y="42286"/>
                  </a:lnTo>
                  <a:lnTo>
                    <a:pt x="557530" y="27939"/>
                  </a:lnTo>
                  <a:lnTo>
                    <a:pt x="547417" y="20578"/>
                  </a:lnTo>
                  <a:lnTo>
                    <a:pt x="474980" y="8255"/>
                  </a:lnTo>
                  <a:lnTo>
                    <a:pt x="418300" y="3857"/>
                  </a:lnTo>
                  <a:lnTo>
                    <a:pt x="351742" y="1011"/>
                  </a:lnTo>
                  <a:lnTo>
                    <a:pt x="278130" y="0"/>
                  </a:lnTo>
                  <a:close/>
                </a:path>
                <a:path w="557530" h="228600">
                  <a:moveTo>
                    <a:pt x="0" y="0"/>
                  </a:moveTo>
                  <a:lnTo>
                    <a:pt x="0" y="0"/>
                  </a:lnTo>
                </a:path>
                <a:path w="557530" h="228600">
                  <a:moveTo>
                    <a:pt x="557530" y="228600"/>
                  </a:moveTo>
                  <a:lnTo>
                    <a:pt x="557530" y="2286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0" name="object 1990"/>
            <p:cNvSpPr/>
            <p:nvPr/>
          </p:nvSpPr>
          <p:spPr>
            <a:xfrm>
              <a:off x="1689735" y="2207259"/>
              <a:ext cx="107314" cy="1270"/>
            </a:xfrm>
            <a:custGeom>
              <a:avLst/>
              <a:gdLst/>
              <a:ahLst/>
              <a:cxnLst/>
              <a:rect l="l" t="t" r="r" b="b"/>
              <a:pathLst>
                <a:path w="107314" h="1269">
                  <a:moveTo>
                    <a:pt x="53974" y="0"/>
                  </a:moveTo>
                  <a:lnTo>
                    <a:pt x="0" y="1269"/>
                  </a:lnTo>
                  <a:lnTo>
                    <a:pt x="107314" y="1269"/>
                  </a:lnTo>
                  <a:lnTo>
                    <a:pt x="53974" y="0"/>
                  </a:lnTo>
                  <a:close/>
                </a:path>
              </a:pathLst>
            </a:custGeom>
            <a:solidFill>
              <a:srgbClr val="6B4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1" name="object 1991"/>
            <p:cNvSpPr/>
            <p:nvPr/>
          </p:nvSpPr>
          <p:spPr>
            <a:xfrm>
              <a:off x="1591310" y="2208529"/>
              <a:ext cx="303530" cy="3810"/>
            </a:xfrm>
            <a:custGeom>
              <a:avLst/>
              <a:gdLst/>
              <a:ahLst/>
              <a:cxnLst/>
              <a:rect l="l" t="t" r="r" b="b"/>
              <a:pathLst>
                <a:path w="303530" h="3810">
                  <a:moveTo>
                    <a:pt x="205739" y="0"/>
                  </a:moveTo>
                  <a:lnTo>
                    <a:pt x="98425" y="0"/>
                  </a:lnTo>
                  <a:lnTo>
                    <a:pt x="44450" y="1270"/>
                  </a:lnTo>
                  <a:lnTo>
                    <a:pt x="0" y="3810"/>
                  </a:lnTo>
                  <a:lnTo>
                    <a:pt x="303529" y="3810"/>
                  </a:lnTo>
                  <a:lnTo>
                    <a:pt x="259079" y="1270"/>
                  </a:lnTo>
                  <a:lnTo>
                    <a:pt x="205739" y="0"/>
                  </a:lnTo>
                  <a:close/>
                </a:path>
              </a:pathLst>
            </a:custGeom>
            <a:solidFill>
              <a:srgbClr val="6F5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2" name="object 1992"/>
            <p:cNvSpPr/>
            <p:nvPr/>
          </p:nvSpPr>
          <p:spPr>
            <a:xfrm>
              <a:off x="1538287" y="2212339"/>
              <a:ext cx="409575" cy="3810"/>
            </a:xfrm>
            <a:custGeom>
              <a:avLst/>
              <a:gdLst/>
              <a:ahLst/>
              <a:cxnLst/>
              <a:rect l="l" t="t" r="r" b="b"/>
              <a:pathLst>
                <a:path w="409575" h="3810">
                  <a:moveTo>
                    <a:pt x="356552" y="0"/>
                  </a:moveTo>
                  <a:lnTo>
                    <a:pt x="53022" y="0"/>
                  </a:lnTo>
                  <a:lnTo>
                    <a:pt x="8572" y="2539"/>
                  </a:lnTo>
                  <a:lnTo>
                    <a:pt x="0" y="3810"/>
                  </a:lnTo>
                  <a:lnTo>
                    <a:pt x="409575" y="3810"/>
                  </a:lnTo>
                  <a:lnTo>
                    <a:pt x="401002" y="2539"/>
                  </a:lnTo>
                  <a:lnTo>
                    <a:pt x="356552" y="0"/>
                  </a:lnTo>
                  <a:close/>
                </a:path>
              </a:pathLst>
            </a:custGeom>
            <a:solidFill>
              <a:srgbClr val="7356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3" name="object 1993"/>
            <p:cNvSpPr/>
            <p:nvPr/>
          </p:nvSpPr>
          <p:spPr>
            <a:xfrm>
              <a:off x="1512569" y="2216150"/>
              <a:ext cx="461009" cy="3810"/>
            </a:xfrm>
            <a:custGeom>
              <a:avLst/>
              <a:gdLst/>
              <a:ahLst/>
              <a:cxnLst/>
              <a:rect l="l" t="t" r="r" b="b"/>
              <a:pathLst>
                <a:path w="461010" h="3810">
                  <a:moveTo>
                    <a:pt x="435292" y="0"/>
                  </a:moveTo>
                  <a:lnTo>
                    <a:pt x="25717" y="0"/>
                  </a:lnTo>
                  <a:lnTo>
                    <a:pt x="0" y="3810"/>
                  </a:lnTo>
                  <a:lnTo>
                    <a:pt x="461010" y="3810"/>
                  </a:lnTo>
                  <a:lnTo>
                    <a:pt x="435292" y="0"/>
                  </a:lnTo>
                  <a:close/>
                </a:path>
              </a:pathLst>
            </a:custGeom>
            <a:solidFill>
              <a:srgbClr val="7859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4" name="object 1994"/>
            <p:cNvSpPr/>
            <p:nvPr/>
          </p:nvSpPr>
          <p:spPr>
            <a:xfrm>
              <a:off x="1493519" y="2219959"/>
              <a:ext cx="500380" cy="3810"/>
            </a:xfrm>
            <a:custGeom>
              <a:avLst/>
              <a:gdLst/>
              <a:ahLst/>
              <a:cxnLst/>
              <a:rect l="l" t="t" r="r" b="b"/>
              <a:pathLst>
                <a:path w="500380" h="3810">
                  <a:moveTo>
                    <a:pt x="480060" y="0"/>
                  </a:moveTo>
                  <a:lnTo>
                    <a:pt x="19050" y="0"/>
                  </a:lnTo>
                  <a:lnTo>
                    <a:pt x="0" y="3810"/>
                  </a:lnTo>
                  <a:lnTo>
                    <a:pt x="500062" y="3810"/>
                  </a:lnTo>
                  <a:lnTo>
                    <a:pt x="480060" y="0"/>
                  </a:lnTo>
                  <a:close/>
                </a:path>
              </a:pathLst>
            </a:custGeom>
            <a:solidFill>
              <a:srgbClr val="7C5D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5" name="object 1995"/>
            <p:cNvSpPr/>
            <p:nvPr/>
          </p:nvSpPr>
          <p:spPr>
            <a:xfrm>
              <a:off x="1482090" y="2223769"/>
              <a:ext cx="522605" cy="3810"/>
            </a:xfrm>
            <a:custGeom>
              <a:avLst/>
              <a:gdLst/>
              <a:ahLst/>
              <a:cxnLst/>
              <a:rect l="l" t="t" r="r" b="b"/>
              <a:pathLst>
                <a:path w="522605" h="3810">
                  <a:moveTo>
                    <a:pt x="522592" y="1270"/>
                  </a:moveTo>
                  <a:lnTo>
                    <a:pt x="514819" y="1270"/>
                  </a:lnTo>
                  <a:lnTo>
                    <a:pt x="514819" y="0"/>
                  </a:lnTo>
                  <a:lnTo>
                    <a:pt x="8255" y="0"/>
                  </a:lnTo>
                  <a:lnTo>
                    <a:pt x="8255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522592" y="3810"/>
                  </a:lnTo>
                  <a:lnTo>
                    <a:pt x="522592" y="1270"/>
                  </a:lnTo>
                  <a:close/>
                </a:path>
              </a:pathLst>
            </a:custGeom>
            <a:solidFill>
              <a:srgbClr val="8060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6" name="object 1996"/>
            <p:cNvSpPr/>
            <p:nvPr/>
          </p:nvSpPr>
          <p:spPr>
            <a:xfrm>
              <a:off x="1470660" y="2227580"/>
              <a:ext cx="546100" cy="2540"/>
            </a:xfrm>
            <a:custGeom>
              <a:avLst/>
              <a:gdLst/>
              <a:ahLst/>
              <a:cxnLst/>
              <a:rect l="l" t="t" r="r" b="b"/>
              <a:pathLst>
                <a:path w="546100" h="2539">
                  <a:moveTo>
                    <a:pt x="538479" y="0"/>
                  </a:moveTo>
                  <a:lnTo>
                    <a:pt x="6350" y="0"/>
                  </a:lnTo>
                  <a:lnTo>
                    <a:pt x="0" y="2540"/>
                  </a:lnTo>
                  <a:lnTo>
                    <a:pt x="546100" y="2540"/>
                  </a:lnTo>
                  <a:lnTo>
                    <a:pt x="538479" y="0"/>
                  </a:lnTo>
                  <a:close/>
                </a:path>
              </a:pathLst>
            </a:custGeom>
            <a:solidFill>
              <a:srgbClr val="8564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7" name="object 1997"/>
            <p:cNvSpPr/>
            <p:nvPr/>
          </p:nvSpPr>
          <p:spPr>
            <a:xfrm>
              <a:off x="1465580" y="2230119"/>
              <a:ext cx="555625" cy="3810"/>
            </a:xfrm>
            <a:custGeom>
              <a:avLst/>
              <a:gdLst/>
              <a:ahLst/>
              <a:cxnLst/>
              <a:rect l="l" t="t" r="r" b="b"/>
              <a:pathLst>
                <a:path w="555625" h="3810">
                  <a:moveTo>
                    <a:pt x="555612" y="2540"/>
                  </a:moveTo>
                  <a:lnTo>
                    <a:pt x="554355" y="2540"/>
                  </a:lnTo>
                  <a:lnTo>
                    <a:pt x="554355" y="1270"/>
                  </a:lnTo>
                  <a:lnTo>
                    <a:pt x="552437" y="1270"/>
                  </a:lnTo>
                  <a:lnTo>
                    <a:pt x="552437" y="0"/>
                  </a:lnTo>
                  <a:lnTo>
                    <a:pt x="3810" y="0"/>
                  </a:lnTo>
                  <a:lnTo>
                    <a:pt x="3810" y="127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555612" y="3810"/>
                  </a:lnTo>
                  <a:lnTo>
                    <a:pt x="555612" y="2540"/>
                  </a:lnTo>
                  <a:close/>
                </a:path>
              </a:pathLst>
            </a:custGeom>
            <a:solidFill>
              <a:srgbClr val="896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8" name="object 1998"/>
            <p:cNvSpPr/>
            <p:nvPr/>
          </p:nvSpPr>
          <p:spPr>
            <a:xfrm>
              <a:off x="1464310" y="223393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6B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9" name="object 1999"/>
            <p:cNvSpPr/>
            <p:nvPr/>
          </p:nvSpPr>
          <p:spPr>
            <a:xfrm>
              <a:off x="1464310" y="22377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6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0" name="object 2000"/>
            <p:cNvSpPr/>
            <p:nvPr/>
          </p:nvSpPr>
          <p:spPr>
            <a:xfrm>
              <a:off x="1464310" y="2241550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72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1" name="object 2001"/>
            <p:cNvSpPr/>
            <p:nvPr/>
          </p:nvSpPr>
          <p:spPr>
            <a:xfrm>
              <a:off x="1464310" y="22440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6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2" name="object 2002"/>
            <p:cNvSpPr/>
            <p:nvPr/>
          </p:nvSpPr>
          <p:spPr>
            <a:xfrm>
              <a:off x="1464310" y="22479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79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3" name="object 2003"/>
            <p:cNvSpPr/>
            <p:nvPr/>
          </p:nvSpPr>
          <p:spPr>
            <a:xfrm>
              <a:off x="1464310" y="22517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7D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4" name="object 2004"/>
            <p:cNvSpPr/>
            <p:nvPr/>
          </p:nvSpPr>
          <p:spPr>
            <a:xfrm>
              <a:off x="1464310" y="225551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80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5" name="object 2005"/>
            <p:cNvSpPr/>
            <p:nvPr/>
          </p:nvSpPr>
          <p:spPr>
            <a:xfrm>
              <a:off x="1464310" y="22580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8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6" name="object 2006"/>
            <p:cNvSpPr/>
            <p:nvPr/>
          </p:nvSpPr>
          <p:spPr>
            <a:xfrm>
              <a:off x="1464310" y="22618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7" name="object 2007"/>
            <p:cNvSpPr/>
            <p:nvPr/>
          </p:nvSpPr>
          <p:spPr>
            <a:xfrm>
              <a:off x="1464310" y="226568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8B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8" name="object 2008"/>
            <p:cNvSpPr/>
            <p:nvPr/>
          </p:nvSpPr>
          <p:spPr>
            <a:xfrm>
              <a:off x="1464310" y="22694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9" name="object 2009"/>
            <p:cNvSpPr/>
            <p:nvPr/>
          </p:nvSpPr>
          <p:spPr>
            <a:xfrm>
              <a:off x="1464310" y="22733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92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0" name="object 2010"/>
            <p:cNvSpPr/>
            <p:nvPr/>
          </p:nvSpPr>
          <p:spPr>
            <a:xfrm>
              <a:off x="1464310" y="227710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96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1" name="object 2011"/>
            <p:cNvSpPr/>
            <p:nvPr/>
          </p:nvSpPr>
          <p:spPr>
            <a:xfrm>
              <a:off x="1464310" y="227965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99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2" name="object 2012"/>
            <p:cNvSpPr/>
            <p:nvPr/>
          </p:nvSpPr>
          <p:spPr>
            <a:xfrm>
              <a:off x="1464310" y="22834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9D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3" name="object 2013"/>
            <p:cNvSpPr/>
            <p:nvPr/>
          </p:nvSpPr>
          <p:spPr>
            <a:xfrm>
              <a:off x="1464310" y="22872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0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4" name="object 2014"/>
            <p:cNvSpPr/>
            <p:nvPr/>
          </p:nvSpPr>
          <p:spPr>
            <a:xfrm>
              <a:off x="1464310" y="229108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A4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5" name="object 2015"/>
            <p:cNvSpPr/>
            <p:nvPr/>
          </p:nvSpPr>
          <p:spPr>
            <a:xfrm>
              <a:off x="1464310" y="229488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A7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6" name="object 2016"/>
            <p:cNvSpPr/>
            <p:nvPr/>
          </p:nvSpPr>
          <p:spPr>
            <a:xfrm>
              <a:off x="1464310" y="229743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AB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7" name="object 2017"/>
            <p:cNvSpPr/>
            <p:nvPr/>
          </p:nvSpPr>
          <p:spPr>
            <a:xfrm>
              <a:off x="1464310" y="23012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AE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8" name="object 2018"/>
            <p:cNvSpPr/>
            <p:nvPr/>
          </p:nvSpPr>
          <p:spPr>
            <a:xfrm>
              <a:off x="1464310" y="230505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B2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9" name="object 2019"/>
            <p:cNvSpPr/>
            <p:nvPr/>
          </p:nvSpPr>
          <p:spPr>
            <a:xfrm>
              <a:off x="1464310" y="230885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B6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0" name="object 2020"/>
            <p:cNvSpPr/>
            <p:nvPr/>
          </p:nvSpPr>
          <p:spPr>
            <a:xfrm>
              <a:off x="1464310" y="23114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B9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1" name="object 2021"/>
            <p:cNvSpPr/>
            <p:nvPr/>
          </p:nvSpPr>
          <p:spPr>
            <a:xfrm>
              <a:off x="1464310" y="23152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BD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2" name="object 2022"/>
            <p:cNvSpPr/>
            <p:nvPr/>
          </p:nvSpPr>
          <p:spPr>
            <a:xfrm>
              <a:off x="1464310" y="23190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C0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3" name="object 2023"/>
            <p:cNvSpPr/>
            <p:nvPr/>
          </p:nvSpPr>
          <p:spPr>
            <a:xfrm>
              <a:off x="1464310" y="232283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C3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4" name="object 2024"/>
            <p:cNvSpPr/>
            <p:nvPr/>
          </p:nvSpPr>
          <p:spPr>
            <a:xfrm>
              <a:off x="1464310" y="23266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BF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5" name="object 2025"/>
            <p:cNvSpPr/>
            <p:nvPr/>
          </p:nvSpPr>
          <p:spPr>
            <a:xfrm>
              <a:off x="1464310" y="2330450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BC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6" name="object 2026"/>
            <p:cNvSpPr/>
            <p:nvPr/>
          </p:nvSpPr>
          <p:spPr>
            <a:xfrm>
              <a:off x="1464310" y="23329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B8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7" name="object 2027"/>
            <p:cNvSpPr/>
            <p:nvPr/>
          </p:nvSpPr>
          <p:spPr>
            <a:xfrm>
              <a:off x="1464310" y="23368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B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8" name="object 2028"/>
            <p:cNvSpPr/>
            <p:nvPr/>
          </p:nvSpPr>
          <p:spPr>
            <a:xfrm>
              <a:off x="1464310" y="23406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B1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9" name="object 2029"/>
            <p:cNvSpPr/>
            <p:nvPr/>
          </p:nvSpPr>
          <p:spPr>
            <a:xfrm>
              <a:off x="1464310" y="234441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AE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0" name="object 2030"/>
            <p:cNvSpPr/>
            <p:nvPr/>
          </p:nvSpPr>
          <p:spPr>
            <a:xfrm>
              <a:off x="1464310" y="23469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AA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1" name="object 2031"/>
            <p:cNvSpPr/>
            <p:nvPr/>
          </p:nvSpPr>
          <p:spPr>
            <a:xfrm>
              <a:off x="1464310" y="23507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7A7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2" name="object 2032"/>
            <p:cNvSpPr/>
            <p:nvPr/>
          </p:nvSpPr>
          <p:spPr>
            <a:xfrm>
              <a:off x="1464310" y="235458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A3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3" name="object 2033"/>
            <p:cNvSpPr/>
            <p:nvPr/>
          </p:nvSpPr>
          <p:spPr>
            <a:xfrm>
              <a:off x="1464310" y="23583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9F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4" name="object 2034"/>
            <p:cNvSpPr/>
            <p:nvPr/>
          </p:nvSpPr>
          <p:spPr>
            <a:xfrm>
              <a:off x="1464310" y="2362200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9C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5" name="object 2035"/>
            <p:cNvSpPr/>
            <p:nvPr/>
          </p:nvSpPr>
          <p:spPr>
            <a:xfrm>
              <a:off x="1464310" y="23647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99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6" name="object 2036"/>
            <p:cNvSpPr/>
            <p:nvPr/>
          </p:nvSpPr>
          <p:spPr>
            <a:xfrm>
              <a:off x="1464310" y="236855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95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7" name="object 2037"/>
            <p:cNvSpPr/>
            <p:nvPr/>
          </p:nvSpPr>
          <p:spPr>
            <a:xfrm>
              <a:off x="1464310" y="23723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9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8" name="object 2038"/>
            <p:cNvSpPr/>
            <p:nvPr/>
          </p:nvSpPr>
          <p:spPr>
            <a:xfrm>
              <a:off x="1464310" y="23761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9" name="object 2039"/>
            <p:cNvSpPr/>
            <p:nvPr/>
          </p:nvSpPr>
          <p:spPr>
            <a:xfrm>
              <a:off x="1464310" y="237998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8A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0" name="object 2040"/>
            <p:cNvSpPr/>
            <p:nvPr/>
          </p:nvSpPr>
          <p:spPr>
            <a:xfrm>
              <a:off x="1464310" y="238378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1" name="object 2041"/>
            <p:cNvSpPr/>
            <p:nvPr/>
          </p:nvSpPr>
          <p:spPr>
            <a:xfrm>
              <a:off x="1464310" y="238633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8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2" name="object 2042"/>
            <p:cNvSpPr/>
            <p:nvPr/>
          </p:nvSpPr>
          <p:spPr>
            <a:xfrm>
              <a:off x="1464310" y="23901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7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3" name="object 2043"/>
            <p:cNvSpPr/>
            <p:nvPr/>
          </p:nvSpPr>
          <p:spPr>
            <a:xfrm>
              <a:off x="1464310" y="239395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7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4" name="object 2044"/>
            <p:cNvSpPr/>
            <p:nvPr/>
          </p:nvSpPr>
          <p:spPr>
            <a:xfrm>
              <a:off x="1464310" y="239775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7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5" name="object 2045"/>
            <p:cNvSpPr/>
            <p:nvPr/>
          </p:nvSpPr>
          <p:spPr>
            <a:xfrm>
              <a:off x="1464310" y="24003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A75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6" name="object 2046"/>
            <p:cNvSpPr/>
            <p:nvPr/>
          </p:nvSpPr>
          <p:spPr>
            <a:xfrm>
              <a:off x="1464310" y="24041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71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7" name="object 2047"/>
            <p:cNvSpPr/>
            <p:nvPr/>
          </p:nvSpPr>
          <p:spPr>
            <a:xfrm>
              <a:off x="1464310" y="24079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2527" y="2540"/>
                  </a:lnTo>
                  <a:lnTo>
                    <a:pt x="2527" y="3810"/>
                  </a:lnTo>
                  <a:lnTo>
                    <a:pt x="555625" y="3810"/>
                  </a:lnTo>
                  <a:lnTo>
                    <a:pt x="555625" y="2540"/>
                  </a:lnTo>
                  <a:lnTo>
                    <a:pt x="556882" y="2540"/>
                  </a:lnTo>
                  <a:lnTo>
                    <a:pt x="556882" y="1270"/>
                  </a:lnTo>
                  <a:lnTo>
                    <a:pt x="557530" y="127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916E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8" name="object 2048"/>
            <p:cNvSpPr/>
            <p:nvPr/>
          </p:nvSpPr>
          <p:spPr>
            <a:xfrm>
              <a:off x="1468119" y="2411730"/>
              <a:ext cx="551180" cy="2540"/>
            </a:xfrm>
            <a:custGeom>
              <a:avLst/>
              <a:gdLst/>
              <a:ahLst/>
              <a:cxnLst/>
              <a:rect l="l" t="t" r="r" b="b"/>
              <a:pathLst>
                <a:path w="551180" h="2539">
                  <a:moveTo>
                    <a:pt x="551180" y="0"/>
                  </a:moveTo>
                  <a:lnTo>
                    <a:pt x="0" y="0"/>
                  </a:lnTo>
                  <a:lnTo>
                    <a:pt x="2540" y="1270"/>
                  </a:lnTo>
                  <a:lnTo>
                    <a:pt x="5715" y="2540"/>
                  </a:lnTo>
                  <a:lnTo>
                    <a:pt x="544829" y="2540"/>
                  </a:lnTo>
                  <a:lnTo>
                    <a:pt x="548640" y="1270"/>
                  </a:lnTo>
                  <a:lnTo>
                    <a:pt x="551180" y="0"/>
                  </a:lnTo>
                  <a:close/>
                </a:path>
              </a:pathLst>
            </a:custGeom>
            <a:solidFill>
              <a:srgbClr val="8C6A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9" name="object 2049"/>
            <p:cNvSpPr/>
            <p:nvPr/>
          </p:nvSpPr>
          <p:spPr>
            <a:xfrm>
              <a:off x="1475409" y="2414269"/>
              <a:ext cx="535940" cy="3810"/>
            </a:xfrm>
            <a:custGeom>
              <a:avLst/>
              <a:gdLst/>
              <a:ahLst/>
              <a:cxnLst/>
              <a:rect l="l" t="t" r="r" b="b"/>
              <a:pathLst>
                <a:path w="535939" h="3810">
                  <a:moveTo>
                    <a:pt x="535635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667" y="1270"/>
                  </a:lnTo>
                  <a:lnTo>
                    <a:pt x="6667" y="3810"/>
                  </a:lnTo>
                  <a:lnTo>
                    <a:pt x="529285" y="3810"/>
                  </a:lnTo>
                  <a:lnTo>
                    <a:pt x="529285" y="1270"/>
                  </a:lnTo>
                  <a:lnTo>
                    <a:pt x="535635" y="1270"/>
                  </a:lnTo>
                  <a:lnTo>
                    <a:pt x="535635" y="0"/>
                  </a:lnTo>
                  <a:close/>
                </a:path>
              </a:pathLst>
            </a:custGeom>
            <a:solidFill>
              <a:srgbClr val="8867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0" name="object 2050"/>
            <p:cNvSpPr/>
            <p:nvPr/>
          </p:nvSpPr>
          <p:spPr>
            <a:xfrm>
              <a:off x="1487169" y="2418080"/>
              <a:ext cx="513080" cy="3810"/>
            </a:xfrm>
            <a:custGeom>
              <a:avLst/>
              <a:gdLst/>
              <a:ahLst/>
              <a:cxnLst/>
              <a:rect l="l" t="t" r="r" b="b"/>
              <a:pathLst>
                <a:path w="513080" h="3810">
                  <a:moveTo>
                    <a:pt x="513080" y="0"/>
                  </a:moveTo>
                  <a:lnTo>
                    <a:pt x="0" y="0"/>
                  </a:lnTo>
                  <a:lnTo>
                    <a:pt x="19049" y="3810"/>
                  </a:lnTo>
                  <a:lnTo>
                    <a:pt x="493077" y="3810"/>
                  </a:lnTo>
                  <a:lnTo>
                    <a:pt x="513080" y="0"/>
                  </a:lnTo>
                  <a:close/>
                </a:path>
              </a:pathLst>
            </a:custGeom>
            <a:solidFill>
              <a:srgbClr val="8463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1" name="object 2051"/>
            <p:cNvSpPr/>
            <p:nvPr/>
          </p:nvSpPr>
          <p:spPr>
            <a:xfrm>
              <a:off x="1506219" y="2421889"/>
              <a:ext cx="474345" cy="3810"/>
            </a:xfrm>
            <a:custGeom>
              <a:avLst/>
              <a:gdLst/>
              <a:ahLst/>
              <a:cxnLst/>
              <a:rect l="l" t="t" r="r" b="b"/>
              <a:pathLst>
                <a:path w="474344" h="3810">
                  <a:moveTo>
                    <a:pt x="474027" y="0"/>
                  </a:moveTo>
                  <a:lnTo>
                    <a:pt x="0" y="0"/>
                  </a:lnTo>
                  <a:lnTo>
                    <a:pt x="6350" y="1270"/>
                  </a:lnTo>
                  <a:lnTo>
                    <a:pt x="40640" y="3810"/>
                  </a:lnTo>
                  <a:lnTo>
                    <a:pt x="433070" y="3810"/>
                  </a:lnTo>
                  <a:lnTo>
                    <a:pt x="467360" y="1270"/>
                  </a:lnTo>
                  <a:lnTo>
                    <a:pt x="474027" y="0"/>
                  </a:lnTo>
                  <a:close/>
                </a:path>
              </a:pathLst>
            </a:custGeom>
            <a:solidFill>
              <a:srgbClr val="7F5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2" name="object 2052"/>
            <p:cNvSpPr/>
            <p:nvPr/>
          </p:nvSpPr>
          <p:spPr>
            <a:xfrm>
              <a:off x="1546860" y="2425700"/>
              <a:ext cx="392430" cy="3810"/>
            </a:xfrm>
            <a:custGeom>
              <a:avLst/>
              <a:gdLst/>
              <a:ahLst/>
              <a:cxnLst/>
              <a:rect l="l" t="t" r="r" b="b"/>
              <a:pathLst>
                <a:path w="392430" h="3810">
                  <a:moveTo>
                    <a:pt x="392429" y="0"/>
                  </a:moveTo>
                  <a:lnTo>
                    <a:pt x="0" y="0"/>
                  </a:lnTo>
                  <a:lnTo>
                    <a:pt x="44450" y="3810"/>
                  </a:lnTo>
                  <a:lnTo>
                    <a:pt x="347979" y="3810"/>
                  </a:lnTo>
                  <a:lnTo>
                    <a:pt x="392429" y="0"/>
                  </a:lnTo>
                  <a:close/>
                </a:path>
              </a:pathLst>
            </a:custGeom>
            <a:solidFill>
              <a:srgbClr val="7B5C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3" name="object 2053"/>
            <p:cNvSpPr/>
            <p:nvPr/>
          </p:nvSpPr>
          <p:spPr>
            <a:xfrm>
              <a:off x="1591310" y="2429509"/>
              <a:ext cx="303530" cy="3810"/>
            </a:xfrm>
            <a:custGeom>
              <a:avLst/>
              <a:gdLst/>
              <a:ahLst/>
              <a:cxnLst/>
              <a:rect l="l" t="t" r="r" b="b"/>
              <a:pathLst>
                <a:path w="303530" h="3810">
                  <a:moveTo>
                    <a:pt x="303529" y="0"/>
                  </a:moveTo>
                  <a:lnTo>
                    <a:pt x="0" y="0"/>
                  </a:lnTo>
                  <a:lnTo>
                    <a:pt x="44450" y="3810"/>
                  </a:lnTo>
                  <a:lnTo>
                    <a:pt x="259079" y="3810"/>
                  </a:lnTo>
                  <a:lnTo>
                    <a:pt x="303529" y="0"/>
                  </a:lnTo>
                  <a:close/>
                </a:path>
              </a:pathLst>
            </a:custGeom>
            <a:solidFill>
              <a:srgbClr val="765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4" name="object 2054"/>
            <p:cNvSpPr/>
            <p:nvPr/>
          </p:nvSpPr>
          <p:spPr>
            <a:xfrm>
              <a:off x="1635760" y="2433319"/>
              <a:ext cx="214629" cy="2540"/>
            </a:xfrm>
            <a:custGeom>
              <a:avLst/>
              <a:gdLst/>
              <a:ahLst/>
              <a:cxnLst/>
              <a:rect l="l" t="t" r="r" b="b"/>
              <a:pathLst>
                <a:path w="214630" h="2539">
                  <a:moveTo>
                    <a:pt x="214629" y="0"/>
                  </a:moveTo>
                  <a:lnTo>
                    <a:pt x="0" y="0"/>
                  </a:lnTo>
                  <a:lnTo>
                    <a:pt x="107950" y="2539"/>
                  </a:lnTo>
                  <a:lnTo>
                    <a:pt x="214629" y="0"/>
                  </a:lnTo>
                  <a:close/>
                </a:path>
              </a:pathLst>
            </a:custGeom>
            <a:solidFill>
              <a:srgbClr val="7255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5" name="object 2055"/>
            <p:cNvSpPr/>
            <p:nvPr/>
          </p:nvSpPr>
          <p:spPr>
            <a:xfrm>
              <a:off x="1465580" y="2205989"/>
              <a:ext cx="557530" cy="229870"/>
            </a:xfrm>
            <a:custGeom>
              <a:avLst/>
              <a:gdLst/>
              <a:ahLst/>
              <a:cxnLst/>
              <a:rect l="l" t="t" r="r" b="b"/>
              <a:pathLst>
                <a:path w="557530" h="229869">
                  <a:moveTo>
                    <a:pt x="278130" y="0"/>
                  </a:moveTo>
                  <a:lnTo>
                    <a:pt x="204611" y="1105"/>
                  </a:lnTo>
                  <a:lnTo>
                    <a:pt x="138288" y="4186"/>
                  </a:lnTo>
                  <a:lnTo>
                    <a:pt x="81914" y="8889"/>
                  </a:lnTo>
                  <a:lnTo>
                    <a:pt x="38241" y="14863"/>
                  </a:lnTo>
                  <a:lnTo>
                    <a:pt x="0" y="29210"/>
                  </a:lnTo>
                  <a:lnTo>
                    <a:pt x="0" y="200660"/>
                  </a:lnTo>
                  <a:lnTo>
                    <a:pt x="38241" y="215006"/>
                  </a:lnTo>
                  <a:lnTo>
                    <a:pt x="81915" y="220979"/>
                  </a:lnTo>
                  <a:lnTo>
                    <a:pt x="138288" y="225683"/>
                  </a:lnTo>
                  <a:lnTo>
                    <a:pt x="204611" y="228764"/>
                  </a:lnTo>
                  <a:lnTo>
                    <a:pt x="278130" y="229870"/>
                  </a:lnTo>
                  <a:lnTo>
                    <a:pt x="351742" y="228764"/>
                  </a:lnTo>
                  <a:lnTo>
                    <a:pt x="418300" y="225683"/>
                  </a:lnTo>
                  <a:lnTo>
                    <a:pt x="474980" y="220980"/>
                  </a:lnTo>
                  <a:lnTo>
                    <a:pt x="518959" y="215006"/>
                  </a:lnTo>
                  <a:lnTo>
                    <a:pt x="557530" y="200660"/>
                  </a:lnTo>
                  <a:lnTo>
                    <a:pt x="557530" y="29210"/>
                  </a:lnTo>
                  <a:lnTo>
                    <a:pt x="518959" y="14863"/>
                  </a:lnTo>
                  <a:lnTo>
                    <a:pt x="474980" y="8890"/>
                  </a:lnTo>
                  <a:lnTo>
                    <a:pt x="418300" y="4186"/>
                  </a:lnTo>
                  <a:lnTo>
                    <a:pt x="351742" y="1105"/>
                  </a:lnTo>
                  <a:lnTo>
                    <a:pt x="278130" y="0"/>
                  </a:lnTo>
                  <a:close/>
                </a:path>
                <a:path w="557530" h="229869">
                  <a:moveTo>
                    <a:pt x="0" y="0"/>
                  </a:moveTo>
                  <a:lnTo>
                    <a:pt x="0" y="0"/>
                  </a:lnTo>
                </a:path>
                <a:path w="557530" h="229869">
                  <a:moveTo>
                    <a:pt x="557530" y="229870"/>
                  </a:moveTo>
                  <a:lnTo>
                    <a:pt x="557530" y="22987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6" name="object 2056"/>
            <p:cNvSpPr/>
            <p:nvPr/>
          </p:nvSpPr>
          <p:spPr>
            <a:xfrm>
              <a:off x="1689735" y="2207259"/>
              <a:ext cx="107314" cy="1270"/>
            </a:xfrm>
            <a:custGeom>
              <a:avLst/>
              <a:gdLst/>
              <a:ahLst/>
              <a:cxnLst/>
              <a:rect l="l" t="t" r="r" b="b"/>
              <a:pathLst>
                <a:path w="107314" h="1269">
                  <a:moveTo>
                    <a:pt x="53974" y="0"/>
                  </a:moveTo>
                  <a:lnTo>
                    <a:pt x="0" y="1269"/>
                  </a:lnTo>
                  <a:lnTo>
                    <a:pt x="107314" y="1269"/>
                  </a:lnTo>
                  <a:lnTo>
                    <a:pt x="53974" y="0"/>
                  </a:lnTo>
                  <a:close/>
                </a:path>
              </a:pathLst>
            </a:custGeom>
            <a:solidFill>
              <a:srgbClr val="A68C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7" name="object 2057"/>
            <p:cNvSpPr/>
            <p:nvPr/>
          </p:nvSpPr>
          <p:spPr>
            <a:xfrm>
              <a:off x="1591310" y="2208529"/>
              <a:ext cx="303530" cy="3810"/>
            </a:xfrm>
            <a:custGeom>
              <a:avLst/>
              <a:gdLst/>
              <a:ahLst/>
              <a:cxnLst/>
              <a:rect l="l" t="t" r="r" b="b"/>
              <a:pathLst>
                <a:path w="303530" h="3810">
                  <a:moveTo>
                    <a:pt x="205739" y="0"/>
                  </a:moveTo>
                  <a:lnTo>
                    <a:pt x="98425" y="0"/>
                  </a:lnTo>
                  <a:lnTo>
                    <a:pt x="44450" y="1270"/>
                  </a:lnTo>
                  <a:lnTo>
                    <a:pt x="0" y="3810"/>
                  </a:lnTo>
                  <a:lnTo>
                    <a:pt x="303529" y="3810"/>
                  </a:lnTo>
                  <a:lnTo>
                    <a:pt x="259079" y="1270"/>
                  </a:lnTo>
                  <a:lnTo>
                    <a:pt x="205739" y="0"/>
                  </a:lnTo>
                  <a:close/>
                </a:path>
              </a:pathLst>
            </a:custGeom>
            <a:solidFill>
              <a:srgbClr val="AF94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8" name="object 2058"/>
            <p:cNvSpPr/>
            <p:nvPr/>
          </p:nvSpPr>
          <p:spPr>
            <a:xfrm>
              <a:off x="1538287" y="2212339"/>
              <a:ext cx="409575" cy="3810"/>
            </a:xfrm>
            <a:custGeom>
              <a:avLst/>
              <a:gdLst/>
              <a:ahLst/>
              <a:cxnLst/>
              <a:rect l="l" t="t" r="r" b="b"/>
              <a:pathLst>
                <a:path w="409575" h="3810">
                  <a:moveTo>
                    <a:pt x="356552" y="0"/>
                  </a:moveTo>
                  <a:lnTo>
                    <a:pt x="53022" y="0"/>
                  </a:lnTo>
                  <a:lnTo>
                    <a:pt x="8572" y="2539"/>
                  </a:lnTo>
                  <a:lnTo>
                    <a:pt x="0" y="3810"/>
                  </a:lnTo>
                  <a:lnTo>
                    <a:pt x="409575" y="3810"/>
                  </a:lnTo>
                  <a:lnTo>
                    <a:pt x="401002" y="2539"/>
                  </a:lnTo>
                  <a:lnTo>
                    <a:pt x="356552" y="0"/>
                  </a:lnTo>
                  <a:close/>
                </a:path>
              </a:pathLst>
            </a:custGeom>
            <a:solidFill>
              <a:srgbClr val="B89C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9" name="object 2059"/>
            <p:cNvSpPr/>
            <p:nvPr/>
          </p:nvSpPr>
          <p:spPr>
            <a:xfrm>
              <a:off x="1512569" y="2216150"/>
              <a:ext cx="461009" cy="3810"/>
            </a:xfrm>
            <a:custGeom>
              <a:avLst/>
              <a:gdLst/>
              <a:ahLst/>
              <a:cxnLst/>
              <a:rect l="l" t="t" r="r" b="b"/>
              <a:pathLst>
                <a:path w="461010" h="3810">
                  <a:moveTo>
                    <a:pt x="435292" y="0"/>
                  </a:moveTo>
                  <a:lnTo>
                    <a:pt x="25717" y="0"/>
                  </a:lnTo>
                  <a:lnTo>
                    <a:pt x="0" y="3810"/>
                  </a:lnTo>
                  <a:lnTo>
                    <a:pt x="461010" y="3810"/>
                  </a:lnTo>
                  <a:lnTo>
                    <a:pt x="435292" y="0"/>
                  </a:lnTo>
                  <a:close/>
                </a:path>
              </a:pathLst>
            </a:custGeom>
            <a:solidFill>
              <a:srgbClr val="C1A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0" name="object 2060"/>
            <p:cNvSpPr/>
            <p:nvPr/>
          </p:nvSpPr>
          <p:spPr>
            <a:xfrm>
              <a:off x="1499869" y="2219959"/>
              <a:ext cx="487045" cy="2540"/>
            </a:xfrm>
            <a:custGeom>
              <a:avLst/>
              <a:gdLst/>
              <a:ahLst/>
              <a:cxnLst/>
              <a:rect l="l" t="t" r="r" b="b"/>
              <a:pathLst>
                <a:path w="487044" h="2539">
                  <a:moveTo>
                    <a:pt x="473710" y="0"/>
                  </a:moveTo>
                  <a:lnTo>
                    <a:pt x="12700" y="0"/>
                  </a:lnTo>
                  <a:lnTo>
                    <a:pt x="0" y="2539"/>
                  </a:lnTo>
                  <a:lnTo>
                    <a:pt x="487045" y="2539"/>
                  </a:lnTo>
                  <a:lnTo>
                    <a:pt x="473710" y="0"/>
                  </a:lnTo>
                  <a:close/>
                </a:path>
              </a:pathLst>
            </a:custGeom>
            <a:solidFill>
              <a:srgbClr val="CCAD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1" name="object 2061"/>
            <p:cNvSpPr/>
            <p:nvPr/>
          </p:nvSpPr>
          <p:spPr>
            <a:xfrm>
              <a:off x="1482089" y="2222500"/>
              <a:ext cx="522605" cy="3810"/>
            </a:xfrm>
            <a:custGeom>
              <a:avLst/>
              <a:gdLst/>
              <a:ahLst/>
              <a:cxnLst/>
              <a:rect l="l" t="t" r="r" b="b"/>
              <a:pathLst>
                <a:path w="522605" h="3810">
                  <a:moveTo>
                    <a:pt x="504825" y="0"/>
                  </a:moveTo>
                  <a:lnTo>
                    <a:pt x="17780" y="0"/>
                  </a:lnTo>
                  <a:lnTo>
                    <a:pt x="5080" y="2539"/>
                  </a:lnTo>
                  <a:lnTo>
                    <a:pt x="0" y="3810"/>
                  </a:lnTo>
                  <a:lnTo>
                    <a:pt x="522605" y="3810"/>
                  </a:lnTo>
                  <a:lnTo>
                    <a:pt x="518160" y="2539"/>
                  </a:lnTo>
                  <a:lnTo>
                    <a:pt x="504825" y="0"/>
                  </a:lnTo>
                  <a:close/>
                </a:path>
              </a:pathLst>
            </a:custGeom>
            <a:solidFill>
              <a:srgbClr val="D4B6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2" name="object 2062"/>
            <p:cNvSpPr/>
            <p:nvPr/>
          </p:nvSpPr>
          <p:spPr>
            <a:xfrm>
              <a:off x="1479550" y="2226309"/>
              <a:ext cx="527685" cy="1270"/>
            </a:xfrm>
            <a:custGeom>
              <a:avLst/>
              <a:gdLst/>
              <a:ahLst/>
              <a:cxnLst/>
              <a:rect l="l" t="t" r="r" b="b"/>
              <a:pathLst>
                <a:path w="527685" h="1269">
                  <a:moveTo>
                    <a:pt x="0" y="1270"/>
                  </a:moveTo>
                  <a:lnTo>
                    <a:pt x="527367" y="1270"/>
                  </a:lnTo>
                  <a:lnTo>
                    <a:pt x="527367" y="0"/>
                  </a:lnTo>
                  <a:lnTo>
                    <a:pt x="0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DDBE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3" name="object 2063"/>
            <p:cNvSpPr/>
            <p:nvPr/>
          </p:nvSpPr>
          <p:spPr>
            <a:xfrm>
              <a:off x="1465580" y="2230119"/>
              <a:ext cx="555625" cy="3810"/>
            </a:xfrm>
            <a:custGeom>
              <a:avLst/>
              <a:gdLst/>
              <a:ahLst/>
              <a:cxnLst/>
              <a:rect l="l" t="t" r="r" b="b"/>
              <a:pathLst>
                <a:path w="555625" h="3810">
                  <a:moveTo>
                    <a:pt x="555612" y="2540"/>
                  </a:moveTo>
                  <a:lnTo>
                    <a:pt x="554355" y="2540"/>
                  </a:lnTo>
                  <a:lnTo>
                    <a:pt x="554355" y="1270"/>
                  </a:lnTo>
                  <a:lnTo>
                    <a:pt x="552437" y="1270"/>
                  </a:lnTo>
                  <a:lnTo>
                    <a:pt x="552437" y="0"/>
                  </a:lnTo>
                  <a:lnTo>
                    <a:pt x="3810" y="0"/>
                  </a:lnTo>
                  <a:lnTo>
                    <a:pt x="3810" y="127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555612" y="3810"/>
                  </a:lnTo>
                  <a:lnTo>
                    <a:pt x="555612" y="2540"/>
                  </a:lnTo>
                  <a:close/>
                </a:path>
              </a:pathLst>
            </a:custGeom>
            <a:solidFill>
              <a:srgbClr val="E6C6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4" name="object 2064"/>
            <p:cNvSpPr/>
            <p:nvPr/>
          </p:nvSpPr>
          <p:spPr>
            <a:xfrm>
              <a:off x="1464310" y="223392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55753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304" y="1270"/>
                  </a:lnTo>
                  <a:lnTo>
                    <a:pt x="304" y="2540"/>
                  </a:lnTo>
                  <a:lnTo>
                    <a:pt x="557530" y="2540"/>
                  </a:lnTo>
                  <a:lnTo>
                    <a:pt x="557530" y="127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F0CF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5" name="object 2065"/>
            <p:cNvSpPr/>
            <p:nvPr/>
          </p:nvSpPr>
          <p:spPr>
            <a:xfrm>
              <a:off x="1465262" y="2236469"/>
              <a:ext cx="556895" cy="3810"/>
            </a:xfrm>
            <a:custGeom>
              <a:avLst/>
              <a:gdLst/>
              <a:ahLst/>
              <a:cxnLst/>
              <a:rect l="l" t="t" r="r" b="b"/>
              <a:pathLst>
                <a:path w="556894" h="3810">
                  <a:moveTo>
                    <a:pt x="556577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317" y="1270"/>
                  </a:lnTo>
                  <a:lnTo>
                    <a:pt x="317" y="2540"/>
                  </a:lnTo>
                  <a:lnTo>
                    <a:pt x="1574" y="2540"/>
                  </a:lnTo>
                  <a:lnTo>
                    <a:pt x="1574" y="3810"/>
                  </a:lnTo>
                  <a:lnTo>
                    <a:pt x="554672" y="3810"/>
                  </a:lnTo>
                  <a:lnTo>
                    <a:pt x="554672" y="2540"/>
                  </a:lnTo>
                  <a:lnTo>
                    <a:pt x="555929" y="2540"/>
                  </a:lnTo>
                  <a:lnTo>
                    <a:pt x="555929" y="1270"/>
                  </a:lnTo>
                  <a:lnTo>
                    <a:pt x="556577" y="1270"/>
                  </a:lnTo>
                  <a:lnTo>
                    <a:pt x="556577" y="0"/>
                  </a:lnTo>
                  <a:close/>
                </a:path>
              </a:pathLst>
            </a:custGeom>
            <a:solidFill>
              <a:srgbClr val="F5D4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6" name="object 2066"/>
            <p:cNvSpPr/>
            <p:nvPr/>
          </p:nvSpPr>
          <p:spPr>
            <a:xfrm>
              <a:off x="1468119" y="2240280"/>
              <a:ext cx="551180" cy="3810"/>
            </a:xfrm>
            <a:custGeom>
              <a:avLst/>
              <a:gdLst/>
              <a:ahLst/>
              <a:cxnLst/>
              <a:rect l="l" t="t" r="r" b="b"/>
              <a:pathLst>
                <a:path w="551180" h="3810">
                  <a:moveTo>
                    <a:pt x="551180" y="0"/>
                  </a:moveTo>
                  <a:lnTo>
                    <a:pt x="0" y="0"/>
                  </a:lnTo>
                  <a:lnTo>
                    <a:pt x="2540" y="1270"/>
                  </a:lnTo>
                  <a:lnTo>
                    <a:pt x="8890" y="3810"/>
                  </a:lnTo>
                  <a:lnTo>
                    <a:pt x="541020" y="3810"/>
                  </a:lnTo>
                  <a:lnTo>
                    <a:pt x="548640" y="1270"/>
                  </a:lnTo>
                  <a:lnTo>
                    <a:pt x="551180" y="0"/>
                  </a:lnTo>
                  <a:close/>
                </a:path>
              </a:pathLst>
            </a:custGeom>
            <a:solidFill>
              <a:srgbClr val="ECCC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7" name="object 2067"/>
            <p:cNvSpPr/>
            <p:nvPr/>
          </p:nvSpPr>
          <p:spPr>
            <a:xfrm>
              <a:off x="1506219" y="2250439"/>
              <a:ext cx="474345" cy="3810"/>
            </a:xfrm>
            <a:custGeom>
              <a:avLst/>
              <a:gdLst/>
              <a:ahLst/>
              <a:cxnLst/>
              <a:rect l="l" t="t" r="r" b="b"/>
              <a:pathLst>
                <a:path w="474344" h="3810">
                  <a:moveTo>
                    <a:pt x="474027" y="0"/>
                  </a:moveTo>
                  <a:lnTo>
                    <a:pt x="0" y="0"/>
                  </a:lnTo>
                  <a:lnTo>
                    <a:pt x="6350" y="1270"/>
                  </a:lnTo>
                  <a:lnTo>
                    <a:pt x="29209" y="3810"/>
                  </a:lnTo>
                  <a:lnTo>
                    <a:pt x="444500" y="3810"/>
                  </a:lnTo>
                  <a:lnTo>
                    <a:pt x="467360" y="1270"/>
                  </a:lnTo>
                  <a:lnTo>
                    <a:pt x="474027" y="0"/>
                  </a:lnTo>
                  <a:close/>
                </a:path>
              </a:pathLst>
            </a:custGeom>
            <a:solidFill>
              <a:srgbClr val="D0B2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8" name="object 2068"/>
            <p:cNvSpPr/>
            <p:nvPr/>
          </p:nvSpPr>
          <p:spPr>
            <a:xfrm>
              <a:off x="1535430" y="2254250"/>
              <a:ext cx="415290" cy="3810"/>
            </a:xfrm>
            <a:custGeom>
              <a:avLst/>
              <a:gdLst/>
              <a:ahLst/>
              <a:cxnLst/>
              <a:rect l="l" t="t" r="r" b="b"/>
              <a:pathLst>
                <a:path w="415289" h="3810">
                  <a:moveTo>
                    <a:pt x="415290" y="0"/>
                  </a:moveTo>
                  <a:lnTo>
                    <a:pt x="0" y="0"/>
                  </a:lnTo>
                  <a:lnTo>
                    <a:pt x="11430" y="1270"/>
                  </a:lnTo>
                  <a:lnTo>
                    <a:pt x="55880" y="3810"/>
                  </a:lnTo>
                  <a:lnTo>
                    <a:pt x="359410" y="3810"/>
                  </a:lnTo>
                  <a:lnTo>
                    <a:pt x="403860" y="1270"/>
                  </a:lnTo>
                  <a:lnTo>
                    <a:pt x="415290" y="0"/>
                  </a:lnTo>
                  <a:close/>
                </a:path>
              </a:pathLst>
            </a:custGeom>
            <a:solidFill>
              <a:srgbClr val="C7AA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9" name="object 2069"/>
            <p:cNvSpPr/>
            <p:nvPr/>
          </p:nvSpPr>
          <p:spPr>
            <a:xfrm>
              <a:off x="1591310" y="2258059"/>
              <a:ext cx="303530" cy="2540"/>
            </a:xfrm>
            <a:custGeom>
              <a:avLst/>
              <a:gdLst/>
              <a:ahLst/>
              <a:cxnLst/>
              <a:rect l="l" t="t" r="r" b="b"/>
              <a:pathLst>
                <a:path w="303530" h="2539">
                  <a:moveTo>
                    <a:pt x="303529" y="0"/>
                  </a:moveTo>
                  <a:lnTo>
                    <a:pt x="0" y="0"/>
                  </a:lnTo>
                  <a:lnTo>
                    <a:pt x="44450" y="2539"/>
                  </a:lnTo>
                  <a:lnTo>
                    <a:pt x="259079" y="2539"/>
                  </a:lnTo>
                  <a:lnTo>
                    <a:pt x="303529" y="0"/>
                  </a:lnTo>
                  <a:close/>
                </a:path>
              </a:pathLst>
            </a:custGeom>
            <a:solidFill>
              <a:srgbClr val="BEA2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0" name="object 2070"/>
            <p:cNvSpPr/>
            <p:nvPr/>
          </p:nvSpPr>
          <p:spPr>
            <a:xfrm>
              <a:off x="1635760" y="2260600"/>
              <a:ext cx="214629" cy="3810"/>
            </a:xfrm>
            <a:custGeom>
              <a:avLst/>
              <a:gdLst/>
              <a:ahLst/>
              <a:cxnLst/>
              <a:rect l="l" t="t" r="r" b="b"/>
              <a:pathLst>
                <a:path w="214630" h="3810">
                  <a:moveTo>
                    <a:pt x="214629" y="0"/>
                  </a:moveTo>
                  <a:lnTo>
                    <a:pt x="0" y="0"/>
                  </a:lnTo>
                  <a:lnTo>
                    <a:pt x="107950" y="3810"/>
                  </a:lnTo>
                  <a:lnTo>
                    <a:pt x="214629" y="0"/>
                  </a:lnTo>
                  <a:close/>
                </a:path>
              </a:pathLst>
            </a:custGeom>
            <a:solidFill>
              <a:srgbClr val="B499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1" name="object 2071"/>
            <p:cNvSpPr/>
            <p:nvPr/>
          </p:nvSpPr>
          <p:spPr>
            <a:xfrm>
              <a:off x="1465580" y="2205989"/>
              <a:ext cx="557530" cy="229870"/>
            </a:xfrm>
            <a:custGeom>
              <a:avLst/>
              <a:gdLst/>
              <a:ahLst/>
              <a:cxnLst/>
              <a:rect l="l" t="t" r="r" b="b"/>
              <a:pathLst>
                <a:path w="557530" h="229869">
                  <a:moveTo>
                    <a:pt x="278130" y="0"/>
                  </a:moveTo>
                  <a:lnTo>
                    <a:pt x="204611" y="1105"/>
                  </a:lnTo>
                  <a:lnTo>
                    <a:pt x="138288" y="4186"/>
                  </a:lnTo>
                  <a:lnTo>
                    <a:pt x="81914" y="8889"/>
                  </a:lnTo>
                  <a:lnTo>
                    <a:pt x="38241" y="14863"/>
                  </a:lnTo>
                  <a:lnTo>
                    <a:pt x="0" y="29210"/>
                  </a:lnTo>
                  <a:lnTo>
                    <a:pt x="10018" y="36571"/>
                  </a:lnTo>
                  <a:lnTo>
                    <a:pt x="81915" y="48894"/>
                  </a:lnTo>
                  <a:lnTo>
                    <a:pt x="138288" y="53292"/>
                  </a:lnTo>
                  <a:lnTo>
                    <a:pt x="204611" y="56138"/>
                  </a:lnTo>
                  <a:lnTo>
                    <a:pt x="278130" y="57150"/>
                  </a:lnTo>
                  <a:lnTo>
                    <a:pt x="351742" y="56138"/>
                  </a:lnTo>
                  <a:lnTo>
                    <a:pt x="418300" y="53292"/>
                  </a:lnTo>
                  <a:lnTo>
                    <a:pt x="474980" y="48895"/>
                  </a:lnTo>
                  <a:lnTo>
                    <a:pt x="518959" y="43227"/>
                  </a:lnTo>
                  <a:lnTo>
                    <a:pt x="557530" y="29210"/>
                  </a:lnTo>
                  <a:lnTo>
                    <a:pt x="547417" y="21754"/>
                  </a:lnTo>
                  <a:lnTo>
                    <a:pt x="474980" y="8890"/>
                  </a:lnTo>
                  <a:lnTo>
                    <a:pt x="418300" y="4186"/>
                  </a:lnTo>
                  <a:lnTo>
                    <a:pt x="351742" y="1105"/>
                  </a:lnTo>
                  <a:lnTo>
                    <a:pt x="278130" y="0"/>
                  </a:lnTo>
                  <a:close/>
                </a:path>
                <a:path w="557530" h="229869">
                  <a:moveTo>
                    <a:pt x="0" y="0"/>
                  </a:moveTo>
                  <a:lnTo>
                    <a:pt x="0" y="0"/>
                  </a:lnTo>
                </a:path>
                <a:path w="557530" h="229869">
                  <a:moveTo>
                    <a:pt x="557530" y="229870"/>
                  </a:moveTo>
                  <a:lnTo>
                    <a:pt x="557530" y="22987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2" name="object 2072"/>
            <p:cNvSpPr/>
            <p:nvPr/>
          </p:nvSpPr>
          <p:spPr>
            <a:xfrm>
              <a:off x="1614169" y="2388869"/>
              <a:ext cx="416559" cy="3810"/>
            </a:xfrm>
            <a:custGeom>
              <a:avLst/>
              <a:gdLst/>
              <a:ahLst/>
              <a:cxnLst/>
              <a:rect l="l" t="t" r="r" b="b"/>
              <a:pathLst>
                <a:path w="416560" h="3810">
                  <a:moveTo>
                    <a:pt x="369569" y="0"/>
                  </a:moveTo>
                  <a:lnTo>
                    <a:pt x="46989" y="0"/>
                  </a:lnTo>
                  <a:lnTo>
                    <a:pt x="11429" y="2539"/>
                  </a:lnTo>
                  <a:lnTo>
                    <a:pt x="0" y="3809"/>
                  </a:lnTo>
                  <a:lnTo>
                    <a:pt x="416136" y="3809"/>
                  </a:lnTo>
                  <a:lnTo>
                    <a:pt x="405129" y="2539"/>
                  </a:lnTo>
                  <a:lnTo>
                    <a:pt x="369569" y="0"/>
                  </a:lnTo>
                  <a:close/>
                </a:path>
              </a:pathLst>
            </a:custGeom>
            <a:solidFill>
              <a:srgbClr val="7356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3" name="object 2073"/>
            <p:cNvSpPr/>
            <p:nvPr/>
          </p:nvSpPr>
          <p:spPr>
            <a:xfrm>
              <a:off x="1591310" y="2392680"/>
              <a:ext cx="461009" cy="2540"/>
            </a:xfrm>
            <a:custGeom>
              <a:avLst/>
              <a:gdLst/>
              <a:ahLst/>
              <a:cxnLst/>
              <a:rect l="l" t="t" r="r" b="b"/>
              <a:pathLst>
                <a:path w="461010" h="2539">
                  <a:moveTo>
                    <a:pt x="438996" y="0"/>
                  </a:moveTo>
                  <a:lnTo>
                    <a:pt x="22860" y="0"/>
                  </a:lnTo>
                  <a:lnTo>
                    <a:pt x="0" y="2540"/>
                  </a:lnTo>
                  <a:lnTo>
                    <a:pt x="461009" y="2540"/>
                  </a:lnTo>
                  <a:lnTo>
                    <a:pt x="438996" y="0"/>
                  </a:lnTo>
                  <a:close/>
                </a:path>
              </a:pathLst>
            </a:custGeom>
            <a:solidFill>
              <a:srgbClr val="7859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4" name="object 2074"/>
            <p:cNvSpPr/>
            <p:nvPr/>
          </p:nvSpPr>
          <p:spPr>
            <a:xfrm>
              <a:off x="1572260" y="2395219"/>
              <a:ext cx="500380" cy="3810"/>
            </a:xfrm>
            <a:custGeom>
              <a:avLst/>
              <a:gdLst/>
              <a:ahLst/>
              <a:cxnLst/>
              <a:rect l="l" t="t" r="r" b="b"/>
              <a:pathLst>
                <a:path w="500380" h="3810">
                  <a:moveTo>
                    <a:pt x="480059" y="0"/>
                  </a:moveTo>
                  <a:lnTo>
                    <a:pt x="19049" y="0"/>
                  </a:lnTo>
                  <a:lnTo>
                    <a:pt x="0" y="3809"/>
                  </a:lnTo>
                  <a:lnTo>
                    <a:pt x="500062" y="3809"/>
                  </a:lnTo>
                  <a:lnTo>
                    <a:pt x="480059" y="0"/>
                  </a:lnTo>
                  <a:close/>
                </a:path>
              </a:pathLst>
            </a:custGeom>
            <a:solidFill>
              <a:srgbClr val="7C5D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5" name="object 2075"/>
            <p:cNvSpPr/>
            <p:nvPr/>
          </p:nvSpPr>
          <p:spPr>
            <a:xfrm>
              <a:off x="1555750" y="2399030"/>
              <a:ext cx="532130" cy="3810"/>
            </a:xfrm>
            <a:custGeom>
              <a:avLst/>
              <a:gdLst/>
              <a:ahLst/>
              <a:cxnLst/>
              <a:rect l="l" t="t" r="r" b="b"/>
              <a:pathLst>
                <a:path w="532130" h="3810">
                  <a:moveTo>
                    <a:pt x="516572" y="0"/>
                  </a:moveTo>
                  <a:lnTo>
                    <a:pt x="16510" y="0"/>
                  </a:lnTo>
                  <a:lnTo>
                    <a:pt x="10159" y="1270"/>
                  </a:lnTo>
                  <a:lnTo>
                    <a:pt x="0" y="3810"/>
                  </a:lnTo>
                  <a:lnTo>
                    <a:pt x="532130" y="3810"/>
                  </a:lnTo>
                  <a:lnTo>
                    <a:pt x="523239" y="1270"/>
                  </a:lnTo>
                  <a:lnTo>
                    <a:pt x="516572" y="0"/>
                  </a:lnTo>
                  <a:close/>
                </a:path>
              </a:pathLst>
            </a:custGeom>
            <a:solidFill>
              <a:srgbClr val="8060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6" name="object 2076"/>
            <p:cNvSpPr/>
            <p:nvPr/>
          </p:nvSpPr>
          <p:spPr>
            <a:xfrm>
              <a:off x="1546860" y="2402839"/>
              <a:ext cx="551180" cy="3810"/>
            </a:xfrm>
            <a:custGeom>
              <a:avLst/>
              <a:gdLst/>
              <a:ahLst/>
              <a:cxnLst/>
              <a:rect l="l" t="t" r="r" b="b"/>
              <a:pathLst>
                <a:path w="551180" h="3810">
                  <a:moveTo>
                    <a:pt x="541020" y="0"/>
                  </a:moveTo>
                  <a:lnTo>
                    <a:pt x="8890" y="0"/>
                  </a:lnTo>
                  <a:lnTo>
                    <a:pt x="2540" y="2539"/>
                  </a:lnTo>
                  <a:lnTo>
                    <a:pt x="0" y="3810"/>
                  </a:lnTo>
                  <a:lnTo>
                    <a:pt x="551179" y="3810"/>
                  </a:lnTo>
                  <a:lnTo>
                    <a:pt x="548640" y="2539"/>
                  </a:lnTo>
                  <a:lnTo>
                    <a:pt x="541020" y="0"/>
                  </a:lnTo>
                  <a:close/>
                </a:path>
              </a:pathLst>
            </a:custGeom>
            <a:solidFill>
              <a:srgbClr val="8564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7" name="object 2077"/>
            <p:cNvSpPr/>
            <p:nvPr/>
          </p:nvSpPr>
          <p:spPr>
            <a:xfrm>
              <a:off x="1544320" y="240664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556260" y="2540"/>
                  </a:moveTo>
                  <a:lnTo>
                    <a:pt x="554990" y="2540"/>
                  </a:lnTo>
                  <a:lnTo>
                    <a:pt x="553720" y="0"/>
                  </a:lnTo>
                  <a:lnTo>
                    <a:pt x="2540" y="0"/>
                  </a:lnTo>
                  <a:lnTo>
                    <a:pt x="1270" y="254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556260" y="3810"/>
                  </a:lnTo>
                  <a:lnTo>
                    <a:pt x="556260" y="2540"/>
                  </a:lnTo>
                  <a:close/>
                </a:path>
              </a:pathLst>
            </a:custGeom>
            <a:solidFill>
              <a:srgbClr val="896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8" name="object 2078"/>
            <p:cNvSpPr/>
            <p:nvPr/>
          </p:nvSpPr>
          <p:spPr>
            <a:xfrm>
              <a:off x="1544319" y="241045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8E6B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9" name="object 2079"/>
            <p:cNvSpPr/>
            <p:nvPr/>
          </p:nvSpPr>
          <p:spPr>
            <a:xfrm>
              <a:off x="1544319" y="241300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926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0" name="object 2080"/>
            <p:cNvSpPr/>
            <p:nvPr/>
          </p:nvSpPr>
          <p:spPr>
            <a:xfrm>
              <a:off x="1544319" y="241680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9672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1" name="object 2081"/>
            <p:cNvSpPr/>
            <p:nvPr/>
          </p:nvSpPr>
          <p:spPr>
            <a:xfrm>
              <a:off x="1544319" y="242061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9B76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2" name="object 2082"/>
            <p:cNvSpPr/>
            <p:nvPr/>
          </p:nvSpPr>
          <p:spPr>
            <a:xfrm>
              <a:off x="1544319" y="242443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9F79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3" name="object 2083"/>
            <p:cNvSpPr/>
            <p:nvPr/>
          </p:nvSpPr>
          <p:spPr>
            <a:xfrm>
              <a:off x="1544319" y="242823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A47D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4" name="object 2084"/>
            <p:cNvSpPr/>
            <p:nvPr/>
          </p:nvSpPr>
          <p:spPr>
            <a:xfrm>
              <a:off x="1544319" y="2432050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A880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5" name="object 2085"/>
            <p:cNvSpPr/>
            <p:nvPr/>
          </p:nvSpPr>
          <p:spPr>
            <a:xfrm>
              <a:off x="1544319" y="243458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AC8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6" name="object 2086"/>
            <p:cNvSpPr/>
            <p:nvPr/>
          </p:nvSpPr>
          <p:spPr>
            <a:xfrm>
              <a:off x="1544319" y="243840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B1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7" name="object 2087"/>
            <p:cNvSpPr/>
            <p:nvPr/>
          </p:nvSpPr>
          <p:spPr>
            <a:xfrm>
              <a:off x="1544319" y="244220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B58B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8" name="object 2088"/>
            <p:cNvSpPr/>
            <p:nvPr/>
          </p:nvSpPr>
          <p:spPr>
            <a:xfrm>
              <a:off x="1544319" y="244601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B9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9" name="object 2089"/>
            <p:cNvSpPr/>
            <p:nvPr/>
          </p:nvSpPr>
          <p:spPr>
            <a:xfrm>
              <a:off x="1544319" y="244855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BE92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0" name="object 2090"/>
            <p:cNvSpPr/>
            <p:nvPr/>
          </p:nvSpPr>
          <p:spPr>
            <a:xfrm>
              <a:off x="1544319" y="245236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C296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1" name="object 2091"/>
            <p:cNvSpPr/>
            <p:nvPr/>
          </p:nvSpPr>
          <p:spPr>
            <a:xfrm>
              <a:off x="1544319" y="245618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C799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2" name="object 2092"/>
            <p:cNvSpPr/>
            <p:nvPr/>
          </p:nvSpPr>
          <p:spPr>
            <a:xfrm>
              <a:off x="1544319" y="245998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CC9D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3" name="object 2093"/>
            <p:cNvSpPr/>
            <p:nvPr/>
          </p:nvSpPr>
          <p:spPr>
            <a:xfrm>
              <a:off x="1544319" y="246253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CFA0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4" name="object 2094"/>
            <p:cNvSpPr/>
            <p:nvPr/>
          </p:nvSpPr>
          <p:spPr>
            <a:xfrm>
              <a:off x="1544319" y="246633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D4A4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5" name="object 2095"/>
            <p:cNvSpPr/>
            <p:nvPr/>
          </p:nvSpPr>
          <p:spPr>
            <a:xfrm>
              <a:off x="1544319" y="247015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D8A7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6" name="object 2096"/>
            <p:cNvSpPr/>
            <p:nvPr/>
          </p:nvSpPr>
          <p:spPr>
            <a:xfrm>
              <a:off x="1544319" y="247395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DDAB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7" name="object 2097"/>
            <p:cNvSpPr/>
            <p:nvPr/>
          </p:nvSpPr>
          <p:spPr>
            <a:xfrm>
              <a:off x="1544319" y="247776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E1AE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8" name="object 2098"/>
            <p:cNvSpPr/>
            <p:nvPr/>
          </p:nvSpPr>
          <p:spPr>
            <a:xfrm>
              <a:off x="1544319" y="2481580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4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40"/>
                  </a:lnTo>
                  <a:lnTo>
                    <a:pt x="0" y="2540"/>
                  </a:lnTo>
                  <a:close/>
                </a:path>
              </a:pathLst>
            </a:custGeom>
            <a:solidFill>
              <a:srgbClr val="E5B2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9" name="object 2099"/>
            <p:cNvSpPr/>
            <p:nvPr/>
          </p:nvSpPr>
          <p:spPr>
            <a:xfrm>
              <a:off x="1544319" y="248411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EAB6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0" name="object 2100"/>
            <p:cNvSpPr/>
            <p:nvPr/>
          </p:nvSpPr>
          <p:spPr>
            <a:xfrm>
              <a:off x="1544319" y="248793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EEB9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1" name="object 2101"/>
            <p:cNvSpPr/>
            <p:nvPr/>
          </p:nvSpPr>
          <p:spPr>
            <a:xfrm>
              <a:off x="1544319" y="249173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F3BD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2" name="object 2102"/>
            <p:cNvSpPr/>
            <p:nvPr/>
          </p:nvSpPr>
          <p:spPr>
            <a:xfrm>
              <a:off x="1544319" y="249555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F7C0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3" name="object 2103"/>
            <p:cNvSpPr/>
            <p:nvPr/>
          </p:nvSpPr>
          <p:spPr>
            <a:xfrm>
              <a:off x="1544319" y="249935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FAC3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4" name="object 2104"/>
            <p:cNvSpPr/>
            <p:nvPr/>
          </p:nvSpPr>
          <p:spPr>
            <a:xfrm>
              <a:off x="1544319" y="250190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F6BF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5" name="object 2105"/>
            <p:cNvSpPr/>
            <p:nvPr/>
          </p:nvSpPr>
          <p:spPr>
            <a:xfrm>
              <a:off x="1544319" y="250570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F1BC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6" name="object 2106"/>
            <p:cNvSpPr/>
            <p:nvPr/>
          </p:nvSpPr>
          <p:spPr>
            <a:xfrm>
              <a:off x="1544319" y="250951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EDB8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7" name="object 2107"/>
            <p:cNvSpPr/>
            <p:nvPr/>
          </p:nvSpPr>
          <p:spPr>
            <a:xfrm>
              <a:off x="1544319" y="2513330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4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40"/>
                  </a:lnTo>
                  <a:lnTo>
                    <a:pt x="0" y="2540"/>
                  </a:lnTo>
                  <a:close/>
                </a:path>
              </a:pathLst>
            </a:custGeom>
            <a:solidFill>
              <a:srgbClr val="E9B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8" name="object 2108"/>
            <p:cNvSpPr/>
            <p:nvPr/>
          </p:nvSpPr>
          <p:spPr>
            <a:xfrm>
              <a:off x="1544319" y="251586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E4B1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9" name="object 2109"/>
            <p:cNvSpPr/>
            <p:nvPr/>
          </p:nvSpPr>
          <p:spPr>
            <a:xfrm>
              <a:off x="1544319" y="251968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E0AE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0" name="object 2110"/>
            <p:cNvSpPr/>
            <p:nvPr/>
          </p:nvSpPr>
          <p:spPr>
            <a:xfrm>
              <a:off x="1544319" y="252348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DBAA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1" name="object 2111"/>
            <p:cNvSpPr/>
            <p:nvPr/>
          </p:nvSpPr>
          <p:spPr>
            <a:xfrm>
              <a:off x="1544319" y="252730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D7A7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2" name="object 2112"/>
            <p:cNvSpPr/>
            <p:nvPr/>
          </p:nvSpPr>
          <p:spPr>
            <a:xfrm>
              <a:off x="1544319" y="253110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D3A3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3" name="object 2113"/>
            <p:cNvSpPr/>
            <p:nvPr/>
          </p:nvSpPr>
          <p:spPr>
            <a:xfrm>
              <a:off x="1544319" y="253491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CE9F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4" name="object 2114"/>
            <p:cNvSpPr/>
            <p:nvPr/>
          </p:nvSpPr>
          <p:spPr>
            <a:xfrm>
              <a:off x="1544319" y="253745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CA9C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5" name="object 2115"/>
            <p:cNvSpPr/>
            <p:nvPr/>
          </p:nvSpPr>
          <p:spPr>
            <a:xfrm>
              <a:off x="1544319" y="254126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C599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6" name="object 2116"/>
            <p:cNvSpPr/>
            <p:nvPr/>
          </p:nvSpPr>
          <p:spPr>
            <a:xfrm>
              <a:off x="1544319" y="254508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C195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7" name="object 2117"/>
            <p:cNvSpPr/>
            <p:nvPr/>
          </p:nvSpPr>
          <p:spPr>
            <a:xfrm>
              <a:off x="1544319" y="254888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BD9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8" name="object 2118"/>
            <p:cNvSpPr/>
            <p:nvPr/>
          </p:nvSpPr>
          <p:spPr>
            <a:xfrm>
              <a:off x="1544319" y="255143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B8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9" name="object 2119"/>
            <p:cNvSpPr/>
            <p:nvPr/>
          </p:nvSpPr>
          <p:spPr>
            <a:xfrm>
              <a:off x="1544319" y="255523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B48A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0" name="object 2120"/>
            <p:cNvSpPr/>
            <p:nvPr/>
          </p:nvSpPr>
          <p:spPr>
            <a:xfrm>
              <a:off x="1544319" y="255905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B0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1" name="object 2121"/>
            <p:cNvSpPr/>
            <p:nvPr/>
          </p:nvSpPr>
          <p:spPr>
            <a:xfrm>
              <a:off x="1544319" y="256285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AB8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2" name="object 2122"/>
            <p:cNvSpPr/>
            <p:nvPr/>
          </p:nvSpPr>
          <p:spPr>
            <a:xfrm>
              <a:off x="1544319" y="256666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A77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3" name="object 2123"/>
            <p:cNvSpPr/>
            <p:nvPr/>
          </p:nvSpPr>
          <p:spPr>
            <a:xfrm>
              <a:off x="1544319" y="256920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A27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4" name="object 2124"/>
            <p:cNvSpPr/>
            <p:nvPr/>
          </p:nvSpPr>
          <p:spPr>
            <a:xfrm>
              <a:off x="1544319" y="257301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9E7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5" name="object 2125"/>
            <p:cNvSpPr/>
            <p:nvPr/>
          </p:nvSpPr>
          <p:spPr>
            <a:xfrm>
              <a:off x="1544319" y="257683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9A75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6" name="object 2126"/>
            <p:cNvSpPr/>
            <p:nvPr/>
          </p:nvSpPr>
          <p:spPr>
            <a:xfrm>
              <a:off x="1544319" y="258063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9571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7" name="object 2127"/>
            <p:cNvSpPr/>
            <p:nvPr/>
          </p:nvSpPr>
          <p:spPr>
            <a:xfrm>
              <a:off x="1544320" y="258444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55626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70" y="1270"/>
                  </a:lnTo>
                  <a:lnTo>
                    <a:pt x="2527" y="2540"/>
                  </a:lnTo>
                  <a:lnTo>
                    <a:pt x="553720" y="2540"/>
                  </a:lnTo>
                  <a:lnTo>
                    <a:pt x="554990" y="1270"/>
                  </a:lnTo>
                  <a:lnTo>
                    <a:pt x="556260" y="1270"/>
                  </a:lnTo>
                  <a:lnTo>
                    <a:pt x="556260" y="0"/>
                  </a:lnTo>
                  <a:close/>
                </a:path>
              </a:pathLst>
            </a:custGeom>
            <a:solidFill>
              <a:srgbClr val="916E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8" name="object 2128"/>
            <p:cNvSpPr/>
            <p:nvPr/>
          </p:nvSpPr>
          <p:spPr>
            <a:xfrm>
              <a:off x="1546860" y="2586989"/>
              <a:ext cx="551180" cy="3810"/>
            </a:xfrm>
            <a:custGeom>
              <a:avLst/>
              <a:gdLst/>
              <a:ahLst/>
              <a:cxnLst/>
              <a:rect l="l" t="t" r="r" b="b"/>
              <a:pathLst>
                <a:path w="551180" h="3810">
                  <a:moveTo>
                    <a:pt x="551180" y="0"/>
                  </a:moveTo>
                  <a:lnTo>
                    <a:pt x="0" y="0"/>
                  </a:lnTo>
                  <a:lnTo>
                    <a:pt x="2540" y="2539"/>
                  </a:lnTo>
                  <a:lnTo>
                    <a:pt x="8890" y="3810"/>
                  </a:lnTo>
                  <a:lnTo>
                    <a:pt x="541020" y="3810"/>
                  </a:lnTo>
                  <a:lnTo>
                    <a:pt x="548640" y="2539"/>
                  </a:lnTo>
                  <a:lnTo>
                    <a:pt x="551180" y="0"/>
                  </a:lnTo>
                  <a:close/>
                </a:path>
              </a:pathLst>
            </a:custGeom>
            <a:solidFill>
              <a:srgbClr val="8C6A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9" name="object 2129"/>
            <p:cNvSpPr/>
            <p:nvPr/>
          </p:nvSpPr>
          <p:spPr>
            <a:xfrm>
              <a:off x="1555750" y="2590800"/>
              <a:ext cx="532130" cy="3810"/>
            </a:xfrm>
            <a:custGeom>
              <a:avLst/>
              <a:gdLst/>
              <a:ahLst/>
              <a:cxnLst/>
              <a:rect l="l" t="t" r="r" b="b"/>
              <a:pathLst>
                <a:path w="532130" h="3810">
                  <a:moveTo>
                    <a:pt x="532130" y="0"/>
                  </a:moveTo>
                  <a:lnTo>
                    <a:pt x="0" y="0"/>
                  </a:lnTo>
                  <a:lnTo>
                    <a:pt x="10159" y="3810"/>
                  </a:lnTo>
                  <a:lnTo>
                    <a:pt x="523239" y="3810"/>
                  </a:lnTo>
                  <a:lnTo>
                    <a:pt x="532130" y="0"/>
                  </a:lnTo>
                  <a:close/>
                </a:path>
              </a:pathLst>
            </a:custGeom>
            <a:solidFill>
              <a:srgbClr val="8867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0" name="object 2130"/>
            <p:cNvSpPr/>
            <p:nvPr/>
          </p:nvSpPr>
          <p:spPr>
            <a:xfrm>
              <a:off x="1565910" y="2594609"/>
              <a:ext cx="513080" cy="3810"/>
            </a:xfrm>
            <a:custGeom>
              <a:avLst/>
              <a:gdLst/>
              <a:ahLst/>
              <a:cxnLst/>
              <a:rect l="l" t="t" r="r" b="b"/>
              <a:pathLst>
                <a:path w="513080" h="3810">
                  <a:moveTo>
                    <a:pt x="513079" y="0"/>
                  </a:moveTo>
                  <a:lnTo>
                    <a:pt x="0" y="0"/>
                  </a:lnTo>
                  <a:lnTo>
                    <a:pt x="19050" y="3810"/>
                  </a:lnTo>
                  <a:lnTo>
                    <a:pt x="493077" y="3810"/>
                  </a:lnTo>
                  <a:lnTo>
                    <a:pt x="513079" y="0"/>
                  </a:lnTo>
                  <a:close/>
                </a:path>
              </a:pathLst>
            </a:custGeom>
            <a:solidFill>
              <a:srgbClr val="8463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1" name="object 2131"/>
            <p:cNvSpPr/>
            <p:nvPr/>
          </p:nvSpPr>
          <p:spPr>
            <a:xfrm>
              <a:off x="1588122" y="2598419"/>
              <a:ext cx="467995" cy="3810"/>
            </a:xfrm>
            <a:custGeom>
              <a:avLst/>
              <a:gdLst/>
              <a:ahLst/>
              <a:cxnLst/>
              <a:rect l="l" t="t" r="r" b="b"/>
              <a:pathLst>
                <a:path w="467994" h="3810">
                  <a:moveTo>
                    <a:pt x="467525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4605" y="1270"/>
                  </a:lnTo>
                  <a:lnTo>
                    <a:pt x="14605" y="3810"/>
                  </a:lnTo>
                  <a:lnTo>
                    <a:pt x="453186" y="3810"/>
                  </a:lnTo>
                  <a:lnTo>
                    <a:pt x="453186" y="1270"/>
                  </a:lnTo>
                  <a:lnTo>
                    <a:pt x="467525" y="1270"/>
                  </a:lnTo>
                  <a:lnTo>
                    <a:pt x="467525" y="0"/>
                  </a:lnTo>
                  <a:close/>
                </a:path>
              </a:pathLst>
            </a:custGeom>
            <a:solidFill>
              <a:srgbClr val="7F5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2" name="object 2132"/>
            <p:cNvSpPr/>
            <p:nvPr/>
          </p:nvSpPr>
          <p:spPr>
            <a:xfrm>
              <a:off x="1614169" y="2602230"/>
              <a:ext cx="416559" cy="2540"/>
            </a:xfrm>
            <a:custGeom>
              <a:avLst/>
              <a:gdLst/>
              <a:ahLst/>
              <a:cxnLst/>
              <a:rect l="l" t="t" r="r" b="b"/>
              <a:pathLst>
                <a:path w="416560" h="2539">
                  <a:moveTo>
                    <a:pt x="416136" y="0"/>
                  </a:moveTo>
                  <a:lnTo>
                    <a:pt x="0" y="0"/>
                  </a:lnTo>
                  <a:lnTo>
                    <a:pt x="11430" y="1270"/>
                  </a:lnTo>
                  <a:lnTo>
                    <a:pt x="29210" y="2540"/>
                  </a:lnTo>
                  <a:lnTo>
                    <a:pt x="387349" y="2540"/>
                  </a:lnTo>
                  <a:lnTo>
                    <a:pt x="405130" y="1270"/>
                  </a:lnTo>
                  <a:lnTo>
                    <a:pt x="416136" y="0"/>
                  </a:lnTo>
                  <a:close/>
                </a:path>
              </a:pathLst>
            </a:custGeom>
            <a:solidFill>
              <a:srgbClr val="7B5C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3" name="object 2133"/>
            <p:cNvSpPr/>
            <p:nvPr/>
          </p:nvSpPr>
          <p:spPr>
            <a:xfrm>
              <a:off x="1643380" y="2604769"/>
              <a:ext cx="358140" cy="3810"/>
            </a:xfrm>
            <a:custGeom>
              <a:avLst/>
              <a:gdLst/>
              <a:ahLst/>
              <a:cxnLst/>
              <a:rect l="l" t="t" r="r" b="b"/>
              <a:pathLst>
                <a:path w="358139" h="3810">
                  <a:moveTo>
                    <a:pt x="358139" y="0"/>
                  </a:moveTo>
                  <a:lnTo>
                    <a:pt x="0" y="0"/>
                  </a:lnTo>
                  <a:lnTo>
                    <a:pt x="53339" y="3809"/>
                  </a:lnTo>
                  <a:lnTo>
                    <a:pt x="304800" y="3809"/>
                  </a:lnTo>
                  <a:lnTo>
                    <a:pt x="358139" y="0"/>
                  </a:lnTo>
                  <a:close/>
                </a:path>
              </a:pathLst>
            </a:custGeom>
            <a:solidFill>
              <a:srgbClr val="765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4" name="object 2134"/>
            <p:cNvSpPr/>
            <p:nvPr/>
          </p:nvSpPr>
          <p:spPr>
            <a:xfrm>
              <a:off x="1705597" y="2608579"/>
              <a:ext cx="234315" cy="3810"/>
            </a:xfrm>
            <a:custGeom>
              <a:avLst/>
              <a:gdLst/>
              <a:ahLst/>
              <a:cxnLst/>
              <a:rect l="l" t="t" r="r" b="b"/>
              <a:pathLst>
                <a:path w="234314" h="3810">
                  <a:moveTo>
                    <a:pt x="23369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2877" y="1270"/>
                  </a:lnTo>
                  <a:lnTo>
                    <a:pt x="62877" y="3810"/>
                  </a:lnTo>
                  <a:lnTo>
                    <a:pt x="170815" y="3810"/>
                  </a:lnTo>
                  <a:lnTo>
                    <a:pt x="170815" y="1270"/>
                  </a:lnTo>
                  <a:lnTo>
                    <a:pt x="233692" y="1270"/>
                  </a:lnTo>
                  <a:lnTo>
                    <a:pt x="233692" y="0"/>
                  </a:lnTo>
                  <a:close/>
                </a:path>
              </a:pathLst>
            </a:custGeom>
            <a:solidFill>
              <a:srgbClr val="7255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5" name="object 2135"/>
            <p:cNvSpPr/>
            <p:nvPr/>
          </p:nvSpPr>
          <p:spPr>
            <a:xfrm>
              <a:off x="1544319" y="2382519"/>
              <a:ext cx="557530" cy="228600"/>
            </a:xfrm>
            <a:custGeom>
              <a:avLst/>
              <a:gdLst/>
              <a:ahLst/>
              <a:cxnLst/>
              <a:rect l="l" t="t" r="r" b="b"/>
              <a:pathLst>
                <a:path w="557530" h="228600">
                  <a:moveTo>
                    <a:pt x="278130" y="0"/>
                  </a:moveTo>
                  <a:lnTo>
                    <a:pt x="205052" y="1011"/>
                  </a:lnTo>
                  <a:lnTo>
                    <a:pt x="138853" y="3857"/>
                  </a:lnTo>
                  <a:lnTo>
                    <a:pt x="82391" y="8254"/>
                  </a:lnTo>
                  <a:lnTo>
                    <a:pt x="38523" y="13922"/>
                  </a:lnTo>
                  <a:lnTo>
                    <a:pt x="0" y="27939"/>
                  </a:lnTo>
                  <a:lnTo>
                    <a:pt x="0" y="200659"/>
                  </a:lnTo>
                  <a:lnTo>
                    <a:pt x="38523" y="214677"/>
                  </a:lnTo>
                  <a:lnTo>
                    <a:pt x="82391" y="220344"/>
                  </a:lnTo>
                  <a:lnTo>
                    <a:pt x="138853" y="224742"/>
                  </a:lnTo>
                  <a:lnTo>
                    <a:pt x="205052" y="227588"/>
                  </a:lnTo>
                  <a:lnTo>
                    <a:pt x="278130" y="228600"/>
                  </a:lnTo>
                  <a:lnTo>
                    <a:pt x="351742" y="227588"/>
                  </a:lnTo>
                  <a:lnTo>
                    <a:pt x="418300" y="224742"/>
                  </a:lnTo>
                  <a:lnTo>
                    <a:pt x="474980" y="220345"/>
                  </a:lnTo>
                  <a:lnTo>
                    <a:pt x="518959" y="214677"/>
                  </a:lnTo>
                  <a:lnTo>
                    <a:pt x="557530" y="200659"/>
                  </a:lnTo>
                  <a:lnTo>
                    <a:pt x="557530" y="27939"/>
                  </a:lnTo>
                  <a:lnTo>
                    <a:pt x="518959" y="13922"/>
                  </a:lnTo>
                  <a:lnTo>
                    <a:pt x="474980" y="8255"/>
                  </a:lnTo>
                  <a:lnTo>
                    <a:pt x="418300" y="3857"/>
                  </a:lnTo>
                  <a:lnTo>
                    <a:pt x="351742" y="1011"/>
                  </a:lnTo>
                  <a:lnTo>
                    <a:pt x="278130" y="0"/>
                  </a:lnTo>
                  <a:close/>
                </a:path>
                <a:path w="557530" h="228600">
                  <a:moveTo>
                    <a:pt x="0" y="0"/>
                  </a:moveTo>
                  <a:lnTo>
                    <a:pt x="0" y="0"/>
                  </a:lnTo>
                </a:path>
                <a:path w="557530" h="228600">
                  <a:moveTo>
                    <a:pt x="557530" y="228600"/>
                  </a:moveTo>
                  <a:lnTo>
                    <a:pt x="557530" y="2286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6" name="object 2136"/>
            <p:cNvSpPr/>
            <p:nvPr/>
          </p:nvSpPr>
          <p:spPr>
            <a:xfrm>
              <a:off x="1625600" y="2388869"/>
              <a:ext cx="393700" cy="2540"/>
            </a:xfrm>
            <a:custGeom>
              <a:avLst/>
              <a:gdLst/>
              <a:ahLst/>
              <a:cxnLst/>
              <a:rect l="l" t="t" r="r" b="b"/>
              <a:pathLst>
                <a:path w="393700" h="2539">
                  <a:moveTo>
                    <a:pt x="358140" y="0"/>
                  </a:moveTo>
                  <a:lnTo>
                    <a:pt x="35559" y="0"/>
                  </a:lnTo>
                  <a:lnTo>
                    <a:pt x="0" y="2539"/>
                  </a:lnTo>
                  <a:lnTo>
                    <a:pt x="393700" y="2539"/>
                  </a:lnTo>
                  <a:lnTo>
                    <a:pt x="358140" y="0"/>
                  </a:lnTo>
                  <a:close/>
                </a:path>
              </a:pathLst>
            </a:custGeom>
            <a:solidFill>
              <a:srgbClr val="B89C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7" name="object 2137"/>
            <p:cNvSpPr/>
            <p:nvPr/>
          </p:nvSpPr>
          <p:spPr>
            <a:xfrm>
              <a:off x="1591310" y="2391409"/>
              <a:ext cx="461009" cy="3810"/>
            </a:xfrm>
            <a:custGeom>
              <a:avLst/>
              <a:gdLst/>
              <a:ahLst/>
              <a:cxnLst/>
              <a:rect l="l" t="t" r="r" b="b"/>
              <a:pathLst>
                <a:path w="461010" h="3810">
                  <a:moveTo>
                    <a:pt x="427990" y="0"/>
                  </a:moveTo>
                  <a:lnTo>
                    <a:pt x="34290" y="0"/>
                  </a:lnTo>
                  <a:lnTo>
                    <a:pt x="0" y="3810"/>
                  </a:lnTo>
                  <a:lnTo>
                    <a:pt x="461009" y="3810"/>
                  </a:lnTo>
                  <a:lnTo>
                    <a:pt x="427990" y="0"/>
                  </a:lnTo>
                  <a:close/>
                </a:path>
              </a:pathLst>
            </a:custGeom>
            <a:solidFill>
              <a:srgbClr val="C1A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8" name="object 2138"/>
            <p:cNvSpPr/>
            <p:nvPr/>
          </p:nvSpPr>
          <p:spPr>
            <a:xfrm>
              <a:off x="1572260" y="2395219"/>
              <a:ext cx="500380" cy="3810"/>
            </a:xfrm>
            <a:custGeom>
              <a:avLst/>
              <a:gdLst/>
              <a:ahLst/>
              <a:cxnLst/>
              <a:rect l="l" t="t" r="r" b="b"/>
              <a:pathLst>
                <a:path w="500380" h="3810">
                  <a:moveTo>
                    <a:pt x="480059" y="0"/>
                  </a:moveTo>
                  <a:lnTo>
                    <a:pt x="19049" y="0"/>
                  </a:lnTo>
                  <a:lnTo>
                    <a:pt x="0" y="3809"/>
                  </a:lnTo>
                  <a:lnTo>
                    <a:pt x="500062" y="3809"/>
                  </a:lnTo>
                  <a:lnTo>
                    <a:pt x="480059" y="0"/>
                  </a:lnTo>
                  <a:close/>
                </a:path>
              </a:pathLst>
            </a:custGeom>
            <a:solidFill>
              <a:srgbClr val="CCAD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9" name="object 2139"/>
            <p:cNvSpPr/>
            <p:nvPr/>
          </p:nvSpPr>
          <p:spPr>
            <a:xfrm>
              <a:off x="1555750" y="2399030"/>
              <a:ext cx="532130" cy="3810"/>
            </a:xfrm>
            <a:custGeom>
              <a:avLst/>
              <a:gdLst/>
              <a:ahLst/>
              <a:cxnLst/>
              <a:rect l="l" t="t" r="r" b="b"/>
              <a:pathLst>
                <a:path w="532130" h="3810">
                  <a:moveTo>
                    <a:pt x="516572" y="0"/>
                  </a:moveTo>
                  <a:lnTo>
                    <a:pt x="16510" y="0"/>
                  </a:lnTo>
                  <a:lnTo>
                    <a:pt x="10159" y="1270"/>
                  </a:lnTo>
                  <a:lnTo>
                    <a:pt x="0" y="3810"/>
                  </a:lnTo>
                  <a:lnTo>
                    <a:pt x="532130" y="3810"/>
                  </a:lnTo>
                  <a:lnTo>
                    <a:pt x="523239" y="1270"/>
                  </a:lnTo>
                  <a:lnTo>
                    <a:pt x="516572" y="0"/>
                  </a:lnTo>
                  <a:close/>
                </a:path>
              </a:pathLst>
            </a:custGeom>
            <a:solidFill>
              <a:srgbClr val="D4B6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0" name="object 2140"/>
            <p:cNvSpPr/>
            <p:nvPr/>
          </p:nvSpPr>
          <p:spPr>
            <a:xfrm>
              <a:off x="1549400" y="2402839"/>
              <a:ext cx="546100" cy="2540"/>
            </a:xfrm>
            <a:custGeom>
              <a:avLst/>
              <a:gdLst/>
              <a:ahLst/>
              <a:cxnLst/>
              <a:rect l="l" t="t" r="r" b="b"/>
              <a:pathLst>
                <a:path w="546100" h="2539">
                  <a:moveTo>
                    <a:pt x="538480" y="0"/>
                  </a:moveTo>
                  <a:lnTo>
                    <a:pt x="6350" y="0"/>
                  </a:lnTo>
                  <a:lnTo>
                    <a:pt x="0" y="2539"/>
                  </a:lnTo>
                  <a:lnTo>
                    <a:pt x="546100" y="2539"/>
                  </a:lnTo>
                  <a:lnTo>
                    <a:pt x="538480" y="0"/>
                  </a:lnTo>
                  <a:close/>
                </a:path>
              </a:pathLst>
            </a:custGeom>
            <a:solidFill>
              <a:srgbClr val="DDBE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1" name="object 2141"/>
            <p:cNvSpPr/>
            <p:nvPr/>
          </p:nvSpPr>
          <p:spPr>
            <a:xfrm>
              <a:off x="1545589" y="2405380"/>
              <a:ext cx="553720" cy="3810"/>
            </a:xfrm>
            <a:custGeom>
              <a:avLst/>
              <a:gdLst/>
              <a:ahLst/>
              <a:cxnLst/>
              <a:rect l="l" t="t" r="r" b="b"/>
              <a:pathLst>
                <a:path w="553719" h="3810">
                  <a:moveTo>
                    <a:pt x="549910" y="0"/>
                  </a:moveTo>
                  <a:lnTo>
                    <a:pt x="3810" y="0"/>
                  </a:lnTo>
                  <a:lnTo>
                    <a:pt x="1270" y="1270"/>
                  </a:lnTo>
                  <a:lnTo>
                    <a:pt x="0" y="3810"/>
                  </a:lnTo>
                  <a:lnTo>
                    <a:pt x="553720" y="3810"/>
                  </a:lnTo>
                  <a:lnTo>
                    <a:pt x="552450" y="1270"/>
                  </a:lnTo>
                  <a:lnTo>
                    <a:pt x="549910" y="0"/>
                  </a:lnTo>
                  <a:close/>
                </a:path>
              </a:pathLst>
            </a:custGeom>
            <a:solidFill>
              <a:srgbClr val="E6C6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2" name="object 2142"/>
            <p:cNvSpPr/>
            <p:nvPr/>
          </p:nvSpPr>
          <p:spPr>
            <a:xfrm>
              <a:off x="1544319" y="240918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55626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556260" y="3810"/>
                  </a:lnTo>
                  <a:lnTo>
                    <a:pt x="556260" y="0"/>
                  </a:lnTo>
                  <a:close/>
                </a:path>
              </a:pathLst>
            </a:custGeom>
            <a:solidFill>
              <a:srgbClr val="F0CF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3" name="object 2143"/>
            <p:cNvSpPr/>
            <p:nvPr/>
          </p:nvSpPr>
          <p:spPr>
            <a:xfrm>
              <a:off x="1546225" y="2412999"/>
              <a:ext cx="552450" cy="3810"/>
            </a:xfrm>
            <a:custGeom>
              <a:avLst/>
              <a:gdLst/>
              <a:ahLst/>
              <a:cxnLst/>
              <a:rect l="l" t="t" r="r" b="b"/>
              <a:pathLst>
                <a:path w="552450" h="3810">
                  <a:moveTo>
                    <a:pt x="552450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1905" y="2540"/>
                  </a:lnTo>
                  <a:lnTo>
                    <a:pt x="1905" y="3810"/>
                  </a:lnTo>
                  <a:lnTo>
                    <a:pt x="550545" y="3810"/>
                  </a:lnTo>
                  <a:lnTo>
                    <a:pt x="550545" y="2540"/>
                  </a:lnTo>
                  <a:lnTo>
                    <a:pt x="552450" y="2540"/>
                  </a:lnTo>
                  <a:lnTo>
                    <a:pt x="552450" y="0"/>
                  </a:lnTo>
                  <a:close/>
                </a:path>
              </a:pathLst>
            </a:custGeom>
            <a:solidFill>
              <a:srgbClr val="F5D4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4" name="object 2144"/>
            <p:cNvSpPr/>
            <p:nvPr/>
          </p:nvSpPr>
          <p:spPr>
            <a:xfrm>
              <a:off x="1549400" y="2416809"/>
              <a:ext cx="546100" cy="2540"/>
            </a:xfrm>
            <a:custGeom>
              <a:avLst/>
              <a:gdLst/>
              <a:ahLst/>
              <a:cxnLst/>
              <a:rect l="l" t="t" r="r" b="b"/>
              <a:pathLst>
                <a:path w="546100" h="2539">
                  <a:moveTo>
                    <a:pt x="546100" y="0"/>
                  </a:moveTo>
                  <a:lnTo>
                    <a:pt x="0" y="0"/>
                  </a:lnTo>
                  <a:lnTo>
                    <a:pt x="6350" y="2539"/>
                  </a:lnTo>
                  <a:lnTo>
                    <a:pt x="538480" y="2539"/>
                  </a:lnTo>
                  <a:lnTo>
                    <a:pt x="546100" y="0"/>
                  </a:lnTo>
                  <a:close/>
                </a:path>
              </a:pathLst>
            </a:custGeom>
            <a:solidFill>
              <a:srgbClr val="ECCC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5" name="object 2145"/>
            <p:cNvSpPr/>
            <p:nvPr/>
          </p:nvSpPr>
          <p:spPr>
            <a:xfrm>
              <a:off x="1555750" y="2419350"/>
              <a:ext cx="532130" cy="3810"/>
            </a:xfrm>
            <a:custGeom>
              <a:avLst/>
              <a:gdLst/>
              <a:ahLst/>
              <a:cxnLst/>
              <a:rect l="l" t="t" r="r" b="b"/>
              <a:pathLst>
                <a:path w="532130" h="3810">
                  <a:moveTo>
                    <a:pt x="532130" y="0"/>
                  </a:moveTo>
                  <a:lnTo>
                    <a:pt x="0" y="0"/>
                  </a:lnTo>
                  <a:lnTo>
                    <a:pt x="10159" y="3810"/>
                  </a:lnTo>
                  <a:lnTo>
                    <a:pt x="523239" y="3810"/>
                  </a:lnTo>
                  <a:lnTo>
                    <a:pt x="532130" y="0"/>
                  </a:lnTo>
                  <a:close/>
                </a:path>
              </a:pathLst>
            </a:custGeom>
            <a:solidFill>
              <a:srgbClr val="E3C3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6" name="object 2146"/>
            <p:cNvSpPr/>
            <p:nvPr/>
          </p:nvSpPr>
          <p:spPr>
            <a:xfrm>
              <a:off x="1565910" y="2423159"/>
              <a:ext cx="513080" cy="3810"/>
            </a:xfrm>
            <a:custGeom>
              <a:avLst/>
              <a:gdLst/>
              <a:ahLst/>
              <a:cxnLst/>
              <a:rect l="l" t="t" r="r" b="b"/>
              <a:pathLst>
                <a:path w="513080" h="3810">
                  <a:moveTo>
                    <a:pt x="513079" y="0"/>
                  </a:moveTo>
                  <a:lnTo>
                    <a:pt x="0" y="0"/>
                  </a:lnTo>
                  <a:lnTo>
                    <a:pt x="25400" y="2539"/>
                  </a:lnTo>
                  <a:lnTo>
                    <a:pt x="32258" y="3810"/>
                  </a:lnTo>
                  <a:lnTo>
                    <a:pt x="479805" y="3810"/>
                  </a:lnTo>
                  <a:lnTo>
                    <a:pt x="486409" y="2539"/>
                  </a:lnTo>
                  <a:lnTo>
                    <a:pt x="513079" y="0"/>
                  </a:lnTo>
                  <a:close/>
                </a:path>
              </a:pathLst>
            </a:custGeom>
            <a:solidFill>
              <a:srgbClr val="D9BB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7" name="object 2147"/>
            <p:cNvSpPr/>
            <p:nvPr/>
          </p:nvSpPr>
          <p:spPr>
            <a:xfrm>
              <a:off x="1598167" y="2426969"/>
              <a:ext cx="447675" cy="3810"/>
            </a:xfrm>
            <a:custGeom>
              <a:avLst/>
              <a:gdLst/>
              <a:ahLst/>
              <a:cxnLst/>
              <a:rect l="l" t="t" r="r" b="b"/>
              <a:pathLst>
                <a:path w="447675" h="3810">
                  <a:moveTo>
                    <a:pt x="447547" y="0"/>
                  </a:moveTo>
                  <a:lnTo>
                    <a:pt x="0" y="0"/>
                  </a:lnTo>
                  <a:lnTo>
                    <a:pt x="20573" y="3809"/>
                  </a:lnTo>
                  <a:lnTo>
                    <a:pt x="427736" y="3809"/>
                  </a:lnTo>
                  <a:lnTo>
                    <a:pt x="447547" y="0"/>
                  </a:lnTo>
                  <a:close/>
                </a:path>
              </a:pathLst>
            </a:custGeom>
            <a:solidFill>
              <a:srgbClr val="D0B2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8" name="object 2148"/>
            <p:cNvSpPr/>
            <p:nvPr/>
          </p:nvSpPr>
          <p:spPr>
            <a:xfrm>
              <a:off x="1618741" y="2430780"/>
              <a:ext cx="407670" cy="2540"/>
            </a:xfrm>
            <a:custGeom>
              <a:avLst/>
              <a:gdLst/>
              <a:ahLst/>
              <a:cxnLst/>
              <a:rect l="l" t="t" r="r" b="b"/>
              <a:pathLst>
                <a:path w="407669" h="2539">
                  <a:moveTo>
                    <a:pt x="407162" y="0"/>
                  </a:moveTo>
                  <a:lnTo>
                    <a:pt x="0" y="0"/>
                  </a:lnTo>
                  <a:lnTo>
                    <a:pt x="6858" y="1270"/>
                  </a:lnTo>
                  <a:lnTo>
                    <a:pt x="24638" y="2540"/>
                  </a:lnTo>
                  <a:lnTo>
                    <a:pt x="382777" y="2540"/>
                  </a:lnTo>
                  <a:lnTo>
                    <a:pt x="400558" y="1270"/>
                  </a:lnTo>
                  <a:lnTo>
                    <a:pt x="407162" y="0"/>
                  </a:lnTo>
                  <a:close/>
                </a:path>
              </a:pathLst>
            </a:custGeom>
            <a:solidFill>
              <a:srgbClr val="C7AA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9" name="object 2149"/>
            <p:cNvSpPr/>
            <p:nvPr/>
          </p:nvSpPr>
          <p:spPr>
            <a:xfrm>
              <a:off x="1643380" y="2433319"/>
              <a:ext cx="358140" cy="3810"/>
            </a:xfrm>
            <a:custGeom>
              <a:avLst/>
              <a:gdLst/>
              <a:ahLst/>
              <a:cxnLst/>
              <a:rect l="l" t="t" r="r" b="b"/>
              <a:pathLst>
                <a:path w="358139" h="3810">
                  <a:moveTo>
                    <a:pt x="358139" y="0"/>
                  </a:moveTo>
                  <a:lnTo>
                    <a:pt x="0" y="0"/>
                  </a:lnTo>
                  <a:lnTo>
                    <a:pt x="53339" y="3809"/>
                  </a:lnTo>
                  <a:lnTo>
                    <a:pt x="304800" y="3809"/>
                  </a:lnTo>
                  <a:lnTo>
                    <a:pt x="358139" y="0"/>
                  </a:lnTo>
                  <a:close/>
                </a:path>
              </a:pathLst>
            </a:custGeom>
            <a:solidFill>
              <a:srgbClr val="BEA2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0" name="object 2150"/>
            <p:cNvSpPr/>
            <p:nvPr/>
          </p:nvSpPr>
          <p:spPr>
            <a:xfrm>
              <a:off x="1705597" y="2437129"/>
              <a:ext cx="234315" cy="3810"/>
            </a:xfrm>
            <a:custGeom>
              <a:avLst/>
              <a:gdLst/>
              <a:ahLst/>
              <a:cxnLst/>
              <a:rect l="l" t="t" r="r" b="b"/>
              <a:pathLst>
                <a:path w="234314" h="3810">
                  <a:moveTo>
                    <a:pt x="23369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2877" y="1270"/>
                  </a:lnTo>
                  <a:lnTo>
                    <a:pt x="62877" y="3810"/>
                  </a:lnTo>
                  <a:lnTo>
                    <a:pt x="170815" y="3810"/>
                  </a:lnTo>
                  <a:lnTo>
                    <a:pt x="170815" y="1270"/>
                  </a:lnTo>
                  <a:lnTo>
                    <a:pt x="233692" y="1270"/>
                  </a:lnTo>
                  <a:lnTo>
                    <a:pt x="233692" y="0"/>
                  </a:lnTo>
                  <a:close/>
                </a:path>
              </a:pathLst>
            </a:custGeom>
            <a:solidFill>
              <a:srgbClr val="B499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1" name="object 2151"/>
            <p:cNvSpPr/>
            <p:nvPr/>
          </p:nvSpPr>
          <p:spPr>
            <a:xfrm>
              <a:off x="1544319" y="2382519"/>
              <a:ext cx="557530" cy="228600"/>
            </a:xfrm>
            <a:custGeom>
              <a:avLst/>
              <a:gdLst/>
              <a:ahLst/>
              <a:cxnLst/>
              <a:rect l="l" t="t" r="r" b="b"/>
              <a:pathLst>
                <a:path w="557530" h="228600">
                  <a:moveTo>
                    <a:pt x="278130" y="0"/>
                  </a:moveTo>
                  <a:lnTo>
                    <a:pt x="205052" y="1011"/>
                  </a:lnTo>
                  <a:lnTo>
                    <a:pt x="138853" y="3857"/>
                  </a:lnTo>
                  <a:lnTo>
                    <a:pt x="82391" y="8254"/>
                  </a:lnTo>
                  <a:lnTo>
                    <a:pt x="38523" y="13922"/>
                  </a:lnTo>
                  <a:lnTo>
                    <a:pt x="0" y="27939"/>
                  </a:lnTo>
                  <a:lnTo>
                    <a:pt x="10107" y="35836"/>
                  </a:lnTo>
                  <a:lnTo>
                    <a:pt x="82391" y="48736"/>
                  </a:lnTo>
                  <a:lnTo>
                    <a:pt x="138853" y="53245"/>
                  </a:lnTo>
                  <a:lnTo>
                    <a:pt x="205052" y="56132"/>
                  </a:lnTo>
                  <a:lnTo>
                    <a:pt x="278130" y="57150"/>
                  </a:lnTo>
                  <a:lnTo>
                    <a:pt x="351742" y="56132"/>
                  </a:lnTo>
                  <a:lnTo>
                    <a:pt x="418300" y="53245"/>
                  </a:lnTo>
                  <a:lnTo>
                    <a:pt x="474980" y="48736"/>
                  </a:lnTo>
                  <a:lnTo>
                    <a:pt x="518959" y="42850"/>
                  </a:lnTo>
                  <a:lnTo>
                    <a:pt x="557530" y="27939"/>
                  </a:lnTo>
                  <a:lnTo>
                    <a:pt x="547417" y="20578"/>
                  </a:lnTo>
                  <a:lnTo>
                    <a:pt x="474980" y="8255"/>
                  </a:lnTo>
                  <a:lnTo>
                    <a:pt x="418300" y="3857"/>
                  </a:lnTo>
                  <a:lnTo>
                    <a:pt x="351742" y="1011"/>
                  </a:lnTo>
                  <a:lnTo>
                    <a:pt x="278130" y="0"/>
                  </a:lnTo>
                  <a:close/>
                </a:path>
                <a:path w="557530" h="228600">
                  <a:moveTo>
                    <a:pt x="0" y="0"/>
                  </a:moveTo>
                  <a:lnTo>
                    <a:pt x="0" y="0"/>
                  </a:lnTo>
                </a:path>
                <a:path w="557530" h="228600">
                  <a:moveTo>
                    <a:pt x="557530" y="228600"/>
                  </a:moveTo>
                  <a:lnTo>
                    <a:pt x="557530" y="2286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2" name="object 2152"/>
            <p:cNvSpPr/>
            <p:nvPr/>
          </p:nvSpPr>
          <p:spPr>
            <a:xfrm>
              <a:off x="1079500" y="1536699"/>
              <a:ext cx="215900" cy="2540"/>
            </a:xfrm>
            <a:custGeom>
              <a:avLst/>
              <a:gdLst/>
              <a:ahLst/>
              <a:cxnLst/>
              <a:rect l="l" t="t" r="r" b="b"/>
              <a:pathLst>
                <a:path w="215900" h="2540">
                  <a:moveTo>
                    <a:pt x="106680" y="0"/>
                  </a:moveTo>
                  <a:lnTo>
                    <a:pt x="0" y="2539"/>
                  </a:lnTo>
                  <a:lnTo>
                    <a:pt x="215900" y="2539"/>
                  </a:lnTo>
                  <a:lnTo>
                    <a:pt x="106680" y="0"/>
                  </a:lnTo>
                  <a:close/>
                </a:path>
              </a:pathLst>
            </a:custGeom>
            <a:solidFill>
              <a:srgbClr val="6B4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3" name="object 2153"/>
            <p:cNvSpPr/>
            <p:nvPr/>
          </p:nvSpPr>
          <p:spPr>
            <a:xfrm>
              <a:off x="1026159" y="1539239"/>
              <a:ext cx="322580" cy="3810"/>
            </a:xfrm>
            <a:custGeom>
              <a:avLst/>
              <a:gdLst/>
              <a:ahLst/>
              <a:cxnLst/>
              <a:rect l="l" t="t" r="r" b="b"/>
              <a:pathLst>
                <a:path w="322580" h="3809">
                  <a:moveTo>
                    <a:pt x="269240" y="0"/>
                  </a:moveTo>
                  <a:lnTo>
                    <a:pt x="53340" y="0"/>
                  </a:lnTo>
                  <a:lnTo>
                    <a:pt x="0" y="3810"/>
                  </a:lnTo>
                  <a:lnTo>
                    <a:pt x="322580" y="3810"/>
                  </a:lnTo>
                  <a:lnTo>
                    <a:pt x="269240" y="0"/>
                  </a:lnTo>
                  <a:close/>
                </a:path>
              </a:pathLst>
            </a:custGeom>
            <a:solidFill>
              <a:srgbClr val="6F5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4" name="object 2154"/>
            <p:cNvSpPr/>
            <p:nvPr/>
          </p:nvSpPr>
          <p:spPr>
            <a:xfrm>
              <a:off x="990600" y="1543049"/>
              <a:ext cx="393700" cy="2540"/>
            </a:xfrm>
            <a:custGeom>
              <a:avLst/>
              <a:gdLst/>
              <a:ahLst/>
              <a:cxnLst/>
              <a:rect l="l" t="t" r="r" b="b"/>
              <a:pathLst>
                <a:path w="393700" h="2540">
                  <a:moveTo>
                    <a:pt x="358140" y="0"/>
                  </a:moveTo>
                  <a:lnTo>
                    <a:pt x="35559" y="0"/>
                  </a:lnTo>
                  <a:lnTo>
                    <a:pt x="0" y="2539"/>
                  </a:lnTo>
                  <a:lnTo>
                    <a:pt x="393700" y="2539"/>
                  </a:lnTo>
                  <a:lnTo>
                    <a:pt x="358140" y="0"/>
                  </a:lnTo>
                  <a:close/>
                </a:path>
              </a:pathLst>
            </a:custGeom>
            <a:solidFill>
              <a:srgbClr val="7356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5" name="object 2155"/>
            <p:cNvSpPr/>
            <p:nvPr/>
          </p:nvSpPr>
          <p:spPr>
            <a:xfrm>
              <a:off x="955040" y="1545589"/>
              <a:ext cx="461009" cy="3810"/>
            </a:xfrm>
            <a:custGeom>
              <a:avLst/>
              <a:gdLst/>
              <a:ahLst/>
              <a:cxnLst/>
              <a:rect l="l" t="t" r="r" b="b"/>
              <a:pathLst>
                <a:path w="461009" h="3809">
                  <a:moveTo>
                    <a:pt x="429260" y="0"/>
                  </a:moveTo>
                  <a:lnTo>
                    <a:pt x="35560" y="0"/>
                  </a:lnTo>
                  <a:lnTo>
                    <a:pt x="0" y="3810"/>
                  </a:lnTo>
                  <a:lnTo>
                    <a:pt x="461010" y="3810"/>
                  </a:lnTo>
                  <a:lnTo>
                    <a:pt x="429260" y="0"/>
                  </a:lnTo>
                  <a:close/>
                </a:path>
              </a:pathLst>
            </a:custGeom>
            <a:solidFill>
              <a:srgbClr val="7859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6" name="object 2156"/>
            <p:cNvSpPr/>
            <p:nvPr/>
          </p:nvSpPr>
          <p:spPr>
            <a:xfrm>
              <a:off x="935990" y="1549399"/>
              <a:ext cx="500380" cy="3810"/>
            </a:xfrm>
            <a:custGeom>
              <a:avLst/>
              <a:gdLst/>
              <a:ahLst/>
              <a:cxnLst/>
              <a:rect l="l" t="t" r="r" b="b"/>
              <a:pathLst>
                <a:path w="500380" h="3809">
                  <a:moveTo>
                    <a:pt x="480060" y="0"/>
                  </a:moveTo>
                  <a:lnTo>
                    <a:pt x="19050" y="0"/>
                  </a:lnTo>
                  <a:lnTo>
                    <a:pt x="0" y="3810"/>
                  </a:lnTo>
                  <a:lnTo>
                    <a:pt x="500062" y="3810"/>
                  </a:lnTo>
                  <a:lnTo>
                    <a:pt x="480060" y="0"/>
                  </a:lnTo>
                  <a:close/>
                </a:path>
              </a:pathLst>
            </a:custGeom>
            <a:solidFill>
              <a:srgbClr val="7C5D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7" name="object 2157"/>
            <p:cNvSpPr/>
            <p:nvPr/>
          </p:nvSpPr>
          <p:spPr>
            <a:xfrm>
              <a:off x="924560" y="1553209"/>
              <a:ext cx="523240" cy="3810"/>
            </a:xfrm>
            <a:custGeom>
              <a:avLst/>
              <a:gdLst/>
              <a:ahLst/>
              <a:cxnLst/>
              <a:rect l="l" t="t" r="r" b="b"/>
              <a:pathLst>
                <a:path w="523240" h="3809">
                  <a:moveTo>
                    <a:pt x="523240" y="1270"/>
                  </a:moveTo>
                  <a:lnTo>
                    <a:pt x="514819" y="1270"/>
                  </a:lnTo>
                  <a:lnTo>
                    <a:pt x="514819" y="0"/>
                  </a:lnTo>
                  <a:lnTo>
                    <a:pt x="8255" y="0"/>
                  </a:lnTo>
                  <a:lnTo>
                    <a:pt x="8255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523240" y="3810"/>
                  </a:lnTo>
                  <a:lnTo>
                    <a:pt x="523240" y="1270"/>
                  </a:lnTo>
                  <a:close/>
                </a:path>
              </a:pathLst>
            </a:custGeom>
            <a:solidFill>
              <a:srgbClr val="8060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8" name="object 2158"/>
            <p:cNvSpPr/>
            <p:nvPr/>
          </p:nvSpPr>
          <p:spPr>
            <a:xfrm>
              <a:off x="910590" y="1557019"/>
              <a:ext cx="551180" cy="3810"/>
            </a:xfrm>
            <a:custGeom>
              <a:avLst/>
              <a:gdLst/>
              <a:ahLst/>
              <a:cxnLst/>
              <a:rect l="l" t="t" r="r" b="b"/>
              <a:pathLst>
                <a:path w="551180" h="3809">
                  <a:moveTo>
                    <a:pt x="542290" y="0"/>
                  </a:moveTo>
                  <a:lnTo>
                    <a:pt x="8890" y="0"/>
                  </a:lnTo>
                  <a:lnTo>
                    <a:pt x="3809" y="2539"/>
                  </a:lnTo>
                  <a:lnTo>
                    <a:pt x="0" y="3809"/>
                  </a:lnTo>
                  <a:lnTo>
                    <a:pt x="551179" y="3809"/>
                  </a:lnTo>
                  <a:lnTo>
                    <a:pt x="549910" y="2539"/>
                  </a:lnTo>
                  <a:lnTo>
                    <a:pt x="542290" y="0"/>
                  </a:lnTo>
                  <a:close/>
                </a:path>
              </a:pathLst>
            </a:custGeom>
            <a:solidFill>
              <a:srgbClr val="8564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9" name="object 2159"/>
            <p:cNvSpPr/>
            <p:nvPr/>
          </p:nvSpPr>
          <p:spPr>
            <a:xfrm>
              <a:off x="908050" y="156082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40">
                  <a:moveTo>
                    <a:pt x="556260" y="1270"/>
                  </a:moveTo>
                  <a:lnTo>
                    <a:pt x="554990" y="1270"/>
                  </a:lnTo>
                  <a:lnTo>
                    <a:pt x="553707" y="0"/>
                  </a:lnTo>
                  <a:lnTo>
                    <a:pt x="2540" y="0"/>
                  </a:lnTo>
                  <a:lnTo>
                    <a:pt x="1270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556260" y="2540"/>
                  </a:lnTo>
                  <a:lnTo>
                    <a:pt x="556260" y="1270"/>
                  </a:lnTo>
                  <a:close/>
                </a:path>
              </a:pathLst>
            </a:custGeom>
            <a:solidFill>
              <a:srgbClr val="896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0" name="object 2160"/>
            <p:cNvSpPr/>
            <p:nvPr/>
          </p:nvSpPr>
          <p:spPr>
            <a:xfrm>
              <a:off x="906780" y="15633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557530" y="0"/>
                  </a:moveTo>
                  <a:lnTo>
                    <a:pt x="1270" y="0"/>
                  </a:lnTo>
                  <a:lnTo>
                    <a:pt x="1270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557530" y="3810"/>
                  </a:lnTo>
                  <a:lnTo>
                    <a:pt x="557530" y="127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8E6B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1" name="object 2161"/>
            <p:cNvSpPr/>
            <p:nvPr/>
          </p:nvSpPr>
          <p:spPr>
            <a:xfrm>
              <a:off x="906780" y="156717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6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2" name="object 2162"/>
            <p:cNvSpPr/>
            <p:nvPr/>
          </p:nvSpPr>
          <p:spPr>
            <a:xfrm>
              <a:off x="906780" y="15709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72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3" name="object 2163"/>
            <p:cNvSpPr/>
            <p:nvPr/>
          </p:nvSpPr>
          <p:spPr>
            <a:xfrm>
              <a:off x="906780" y="157479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6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4" name="object 2164"/>
            <p:cNvSpPr/>
            <p:nvPr/>
          </p:nvSpPr>
          <p:spPr>
            <a:xfrm>
              <a:off x="906780" y="15786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79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5" name="object 2165"/>
            <p:cNvSpPr/>
            <p:nvPr/>
          </p:nvSpPr>
          <p:spPr>
            <a:xfrm>
              <a:off x="906780" y="158241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40">
                  <a:moveTo>
                    <a:pt x="0" y="0"/>
                  </a:moveTo>
                  <a:lnTo>
                    <a:pt x="557530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7D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6" name="object 2166"/>
            <p:cNvSpPr/>
            <p:nvPr/>
          </p:nvSpPr>
          <p:spPr>
            <a:xfrm>
              <a:off x="906780" y="15849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80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7" name="object 2167"/>
            <p:cNvSpPr/>
            <p:nvPr/>
          </p:nvSpPr>
          <p:spPr>
            <a:xfrm>
              <a:off x="906780" y="15887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30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8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8" name="object 2168"/>
            <p:cNvSpPr/>
            <p:nvPr/>
          </p:nvSpPr>
          <p:spPr>
            <a:xfrm>
              <a:off x="906780" y="159257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9" name="object 2169"/>
            <p:cNvSpPr/>
            <p:nvPr/>
          </p:nvSpPr>
          <p:spPr>
            <a:xfrm>
              <a:off x="906780" y="159638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40">
                  <a:moveTo>
                    <a:pt x="0" y="0"/>
                  </a:moveTo>
                  <a:lnTo>
                    <a:pt x="557530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8B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0" name="object 2170"/>
            <p:cNvSpPr/>
            <p:nvPr/>
          </p:nvSpPr>
          <p:spPr>
            <a:xfrm>
              <a:off x="906780" y="159892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1" name="object 2171"/>
            <p:cNvSpPr/>
            <p:nvPr/>
          </p:nvSpPr>
          <p:spPr>
            <a:xfrm>
              <a:off x="906780" y="16027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92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2" name="object 2172"/>
            <p:cNvSpPr/>
            <p:nvPr/>
          </p:nvSpPr>
          <p:spPr>
            <a:xfrm>
              <a:off x="906780" y="160654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96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3" name="object 2173"/>
            <p:cNvSpPr/>
            <p:nvPr/>
          </p:nvSpPr>
          <p:spPr>
            <a:xfrm>
              <a:off x="906780" y="161035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40">
                  <a:moveTo>
                    <a:pt x="0" y="0"/>
                  </a:moveTo>
                  <a:lnTo>
                    <a:pt x="557530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99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4" name="object 2174"/>
            <p:cNvSpPr/>
            <p:nvPr/>
          </p:nvSpPr>
          <p:spPr>
            <a:xfrm>
              <a:off x="906780" y="161289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9D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5" name="object 2175"/>
            <p:cNvSpPr/>
            <p:nvPr/>
          </p:nvSpPr>
          <p:spPr>
            <a:xfrm>
              <a:off x="906780" y="16167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0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6" name="object 2176"/>
            <p:cNvSpPr/>
            <p:nvPr/>
          </p:nvSpPr>
          <p:spPr>
            <a:xfrm>
              <a:off x="906780" y="16205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0" y="0"/>
                  </a:moveTo>
                  <a:lnTo>
                    <a:pt x="557530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A4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7" name="object 2177"/>
            <p:cNvSpPr/>
            <p:nvPr/>
          </p:nvSpPr>
          <p:spPr>
            <a:xfrm>
              <a:off x="906780" y="162432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A7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8" name="object 2178"/>
            <p:cNvSpPr/>
            <p:nvPr/>
          </p:nvSpPr>
          <p:spPr>
            <a:xfrm>
              <a:off x="906780" y="16281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AB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9" name="object 2179"/>
            <p:cNvSpPr/>
            <p:nvPr/>
          </p:nvSpPr>
          <p:spPr>
            <a:xfrm>
              <a:off x="906780" y="163194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AE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0" name="object 2180"/>
            <p:cNvSpPr/>
            <p:nvPr/>
          </p:nvSpPr>
          <p:spPr>
            <a:xfrm>
              <a:off x="906780" y="16344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B2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1" name="object 2181"/>
            <p:cNvSpPr/>
            <p:nvPr/>
          </p:nvSpPr>
          <p:spPr>
            <a:xfrm>
              <a:off x="906780" y="163829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B6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2" name="object 2182"/>
            <p:cNvSpPr/>
            <p:nvPr/>
          </p:nvSpPr>
          <p:spPr>
            <a:xfrm>
              <a:off x="906780" y="16421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B9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3" name="object 2183"/>
            <p:cNvSpPr/>
            <p:nvPr/>
          </p:nvSpPr>
          <p:spPr>
            <a:xfrm>
              <a:off x="906780" y="16459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BD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4" name="object 2184"/>
            <p:cNvSpPr/>
            <p:nvPr/>
          </p:nvSpPr>
          <p:spPr>
            <a:xfrm>
              <a:off x="906780" y="164972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29" y="2540"/>
                  </a:lnTo>
                  <a:lnTo>
                    <a:pt x="0" y="2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C0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5" name="object 2185"/>
            <p:cNvSpPr/>
            <p:nvPr/>
          </p:nvSpPr>
          <p:spPr>
            <a:xfrm>
              <a:off x="906780" y="16522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C3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6" name="object 2186"/>
            <p:cNvSpPr/>
            <p:nvPr/>
          </p:nvSpPr>
          <p:spPr>
            <a:xfrm>
              <a:off x="906780" y="165607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BF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7" name="object 2187"/>
            <p:cNvSpPr/>
            <p:nvPr/>
          </p:nvSpPr>
          <p:spPr>
            <a:xfrm>
              <a:off x="906780" y="16598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BC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8" name="object 2188"/>
            <p:cNvSpPr/>
            <p:nvPr/>
          </p:nvSpPr>
          <p:spPr>
            <a:xfrm>
              <a:off x="906780" y="166369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B8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9" name="object 2189"/>
            <p:cNvSpPr/>
            <p:nvPr/>
          </p:nvSpPr>
          <p:spPr>
            <a:xfrm>
              <a:off x="906780" y="16662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B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0" name="object 2190"/>
            <p:cNvSpPr/>
            <p:nvPr/>
          </p:nvSpPr>
          <p:spPr>
            <a:xfrm>
              <a:off x="906780" y="167004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B1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1" name="object 2191"/>
            <p:cNvSpPr/>
            <p:nvPr/>
          </p:nvSpPr>
          <p:spPr>
            <a:xfrm>
              <a:off x="906780" y="16738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AE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2" name="object 2192"/>
            <p:cNvSpPr/>
            <p:nvPr/>
          </p:nvSpPr>
          <p:spPr>
            <a:xfrm>
              <a:off x="906780" y="16776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AA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3" name="object 2193"/>
            <p:cNvSpPr/>
            <p:nvPr/>
          </p:nvSpPr>
          <p:spPr>
            <a:xfrm>
              <a:off x="906780" y="168147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7A7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4" name="object 2194"/>
            <p:cNvSpPr/>
            <p:nvPr/>
          </p:nvSpPr>
          <p:spPr>
            <a:xfrm>
              <a:off x="906780" y="168528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A3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5" name="object 2195"/>
            <p:cNvSpPr/>
            <p:nvPr/>
          </p:nvSpPr>
          <p:spPr>
            <a:xfrm>
              <a:off x="906780" y="168782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9F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6" name="object 2196"/>
            <p:cNvSpPr/>
            <p:nvPr/>
          </p:nvSpPr>
          <p:spPr>
            <a:xfrm>
              <a:off x="906780" y="16916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9C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7" name="object 2197"/>
            <p:cNvSpPr/>
            <p:nvPr/>
          </p:nvSpPr>
          <p:spPr>
            <a:xfrm>
              <a:off x="906780" y="169544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99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8" name="object 2198"/>
            <p:cNvSpPr/>
            <p:nvPr/>
          </p:nvSpPr>
          <p:spPr>
            <a:xfrm>
              <a:off x="906780" y="16992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95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9" name="object 2199"/>
            <p:cNvSpPr/>
            <p:nvPr/>
          </p:nvSpPr>
          <p:spPr>
            <a:xfrm>
              <a:off x="906780" y="170306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9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0" name="object 2200"/>
            <p:cNvSpPr/>
            <p:nvPr/>
          </p:nvSpPr>
          <p:spPr>
            <a:xfrm>
              <a:off x="906780" y="17056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1" name="object 2201"/>
            <p:cNvSpPr/>
            <p:nvPr/>
          </p:nvSpPr>
          <p:spPr>
            <a:xfrm>
              <a:off x="906780" y="17094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8A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2" name="object 2202"/>
            <p:cNvSpPr/>
            <p:nvPr/>
          </p:nvSpPr>
          <p:spPr>
            <a:xfrm>
              <a:off x="906780" y="171322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3" name="object 2203"/>
            <p:cNvSpPr/>
            <p:nvPr/>
          </p:nvSpPr>
          <p:spPr>
            <a:xfrm>
              <a:off x="906780" y="171703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8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4" name="object 2204"/>
            <p:cNvSpPr/>
            <p:nvPr/>
          </p:nvSpPr>
          <p:spPr>
            <a:xfrm>
              <a:off x="906780" y="171957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7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5" name="object 2205"/>
            <p:cNvSpPr/>
            <p:nvPr/>
          </p:nvSpPr>
          <p:spPr>
            <a:xfrm>
              <a:off x="906780" y="17233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7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6" name="object 2206"/>
            <p:cNvSpPr/>
            <p:nvPr/>
          </p:nvSpPr>
          <p:spPr>
            <a:xfrm>
              <a:off x="906780" y="172719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7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7" name="object 2207"/>
            <p:cNvSpPr/>
            <p:nvPr/>
          </p:nvSpPr>
          <p:spPr>
            <a:xfrm>
              <a:off x="906780" y="17310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A75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8" name="object 2208"/>
            <p:cNvSpPr/>
            <p:nvPr/>
          </p:nvSpPr>
          <p:spPr>
            <a:xfrm>
              <a:off x="906780" y="17348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71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9" name="object 2209"/>
            <p:cNvSpPr/>
            <p:nvPr/>
          </p:nvSpPr>
          <p:spPr>
            <a:xfrm>
              <a:off x="908050" y="173862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55626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2540" y="1270"/>
                  </a:lnTo>
                  <a:lnTo>
                    <a:pt x="4445" y="2540"/>
                  </a:lnTo>
                  <a:lnTo>
                    <a:pt x="553072" y="2540"/>
                  </a:lnTo>
                  <a:lnTo>
                    <a:pt x="553720" y="1270"/>
                  </a:lnTo>
                  <a:lnTo>
                    <a:pt x="556260" y="1270"/>
                  </a:lnTo>
                  <a:lnTo>
                    <a:pt x="556260" y="0"/>
                  </a:lnTo>
                  <a:close/>
                </a:path>
              </a:pathLst>
            </a:custGeom>
            <a:solidFill>
              <a:srgbClr val="916E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0" name="object 2210"/>
            <p:cNvSpPr/>
            <p:nvPr/>
          </p:nvSpPr>
          <p:spPr>
            <a:xfrm>
              <a:off x="913434" y="1741169"/>
              <a:ext cx="548005" cy="3810"/>
            </a:xfrm>
            <a:custGeom>
              <a:avLst/>
              <a:gdLst/>
              <a:ahLst/>
              <a:cxnLst/>
              <a:rect l="l" t="t" r="r" b="b"/>
              <a:pathLst>
                <a:path w="548005" h="3810">
                  <a:moveTo>
                    <a:pt x="54738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3492" y="1270"/>
                  </a:lnTo>
                  <a:lnTo>
                    <a:pt x="3492" y="3810"/>
                  </a:lnTo>
                  <a:lnTo>
                    <a:pt x="543255" y="3810"/>
                  </a:lnTo>
                  <a:lnTo>
                    <a:pt x="543255" y="1270"/>
                  </a:lnTo>
                  <a:lnTo>
                    <a:pt x="547382" y="1270"/>
                  </a:lnTo>
                  <a:lnTo>
                    <a:pt x="547382" y="0"/>
                  </a:lnTo>
                  <a:close/>
                </a:path>
              </a:pathLst>
            </a:custGeom>
            <a:solidFill>
              <a:srgbClr val="8C6A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1" name="object 2211"/>
            <p:cNvSpPr/>
            <p:nvPr/>
          </p:nvSpPr>
          <p:spPr>
            <a:xfrm>
              <a:off x="919480" y="1744979"/>
              <a:ext cx="533400" cy="3810"/>
            </a:xfrm>
            <a:custGeom>
              <a:avLst/>
              <a:gdLst/>
              <a:ahLst/>
              <a:cxnLst/>
              <a:rect l="l" t="t" r="r" b="b"/>
              <a:pathLst>
                <a:path w="533400" h="3810">
                  <a:moveTo>
                    <a:pt x="533400" y="0"/>
                  </a:moveTo>
                  <a:lnTo>
                    <a:pt x="0" y="0"/>
                  </a:lnTo>
                  <a:lnTo>
                    <a:pt x="10160" y="3810"/>
                  </a:lnTo>
                  <a:lnTo>
                    <a:pt x="523239" y="3810"/>
                  </a:lnTo>
                  <a:lnTo>
                    <a:pt x="533400" y="0"/>
                  </a:lnTo>
                  <a:close/>
                </a:path>
              </a:pathLst>
            </a:custGeom>
            <a:solidFill>
              <a:srgbClr val="8867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2" name="object 2212"/>
            <p:cNvSpPr/>
            <p:nvPr/>
          </p:nvSpPr>
          <p:spPr>
            <a:xfrm>
              <a:off x="929640" y="1748789"/>
              <a:ext cx="513080" cy="3810"/>
            </a:xfrm>
            <a:custGeom>
              <a:avLst/>
              <a:gdLst/>
              <a:ahLst/>
              <a:cxnLst/>
              <a:rect l="l" t="t" r="r" b="b"/>
              <a:pathLst>
                <a:path w="513080" h="3810">
                  <a:moveTo>
                    <a:pt x="513079" y="0"/>
                  </a:moveTo>
                  <a:lnTo>
                    <a:pt x="0" y="0"/>
                  </a:lnTo>
                  <a:lnTo>
                    <a:pt x="26125" y="3810"/>
                  </a:lnTo>
                  <a:lnTo>
                    <a:pt x="486409" y="3810"/>
                  </a:lnTo>
                  <a:lnTo>
                    <a:pt x="513079" y="0"/>
                  </a:lnTo>
                  <a:close/>
                </a:path>
              </a:pathLst>
            </a:custGeom>
            <a:solidFill>
              <a:srgbClr val="8463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3" name="object 2213"/>
            <p:cNvSpPr/>
            <p:nvPr/>
          </p:nvSpPr>
          <p:spPr>
            <a:xfrm>
              <a:off x="955765" y="1752599"/>
              <a:ext cx="460375" cy="2540"/>
            </a:xfrm>
            <a:custGeom>
              <a:avLst/>
              <a:gdLst/>
              <a:ahLst/>
              <a:cxnLst/>
              <a:rect l="l" t="t" r="r" b="b"/>
              <a:pathLst>
                <a:path w="460375" h="2539">
                  <a:moveTo>
                    <a:pt x="460284" y="0"/>
                  </a:moveTo>
                  <a:lnTo>
                    <a:pt x="0" y="0"/>
                  </a:lnTo>
                  <a:lnTo>
                    <a:pt x="17417" y="2539"/>
                  </a:lnTo>
                  <a:lnTo>
                    <a:pt x="444409" y="2539"/>
                  </a:lnTo>
                  <a:lnTo>
                    <a:pt x="460284" y="0"/>
                  </a:lnTo>
                  <a:close/>
                </a:path>
              </a:pathLst>
            </a:custGeom>
            <a:solidFill>
              <a:srgbClr val="7F5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4" name="object 2214"/>
            <p:cNvSpPr/>
            <p:nvPr/>
          </p:nvSpPr>
          <p:spPr>
            <a:xfrm>
              <a:off x="973182" y="1755139"/>
              <a:ext cx="427355" cy="3810"/>
            </a:xfrm>
            <a:custGeom>
              <a:avLst/>
              <a:gdLst/>
              <a:ahLst/>
              <a:cxnLst/>
              <a:rect l="l" t="t" r="r" b="b"/>
              <a:pathLst>
                <a:path w="427355" h="3810">
                  <a:moveTo>
                    <a:pt x="426992" y="0"/>
                  </a:moveTo>
                  <a:lnTo>
                    <a:pt x="0" y="0"/>
                  </a:lnTo>
                  <a:lnTo>
                    <a:pt x="17417" y="2539"/>
                  </a:lnTo>
                  <a:lnTo>
                    <a:pt x="35197" y="3810"/>
                  </a:lnTo>
                  <a:lnTo>
                    <a:pt x="393337" y="3810"/>
                  </a:lnTo>
                  <a:lnTo>
                    <a:pt x="411117" y="2539"/>
                  </a:lnTo>
                  <a:lnTo>
                    <a:pt x="426992" y="0"/>
                  </a:lnTo>
                  <a:close/>
                </a:path>
              </a:pathLst>
            </a:custGeom>
            <a:solidFill>
              <a:srgbClr val="7B5C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5" name="object 2215"/>
            <p:cNvSpPr/>
            <p:nvPr/>
          </p:nvSpPr>
          <p:spPr>
            <a:xfrm>
              <a:off x="1008380" y="1758949"/>
              <a:ext cx="358140" cy="3810"/>
            </a:xfrm>
            <a:custGeom>
              <a:avLst/>
              <a:gdLst/>
              <a:ahLst/>
              <a:cxnLst/>
              <a:rect l="l" t="t" r="r" b="b"/>
              <a:pathLst>
                <a:path w="358140" h="3810">
                  <a:moveTo>
                    <a:pt x="358139" y="0"/>
                  </a:moveTo>
                  <a:lnTo>
                    <a:pt x="0" y="0"/>
                  </a:lnTo>
                  <a:lnTo>
                    <a:pt x="53340" y="3810"/>
                  </a:lnTo>
                  <a:lnTo>
                    <a:pt x="304799" y="3810"/>
                  </a:lnTo>
                  <a:lnTo>
                    <a:pt x="358139" y="0"/>
                  </a:lnTo>
                  <a:close/>
                </a:path>
              </a:pathLst>
            </a:custGeom>
            <a:solidFill>
              <a:srgbClr val="765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6" name="object 2216"/>
            <p:cNvSpPr/>
            <p:nvPr/>
          </p:nvSpPr>
          <p:spPr>
            <a:xfrm>
              <a:off x="1070597" y="1762759"/>
              <a:ext cx="234315" cy="2540"/>
            </a:xfrm>
            <a:custGeom>
              <a:avLst/>
              <a:gdLst/>
              <a:ahLst/>
              <a:cxnLst/>
              <a:rect l="l" t="t" r="r" b="b"/>
              <a:pathLst>
                <a:path w="234315" h="2539">
                  <a:moveTo>
                    <a:pt x="23369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2242" y="1270"/>
                  </a:lnTo>
                  <a:lnTo>
                    <a:pt x="62242" y="2540"/>
                  </a:lnTo>
                  <a:lnTo>
                    <a:pt x="170192" y="2540"/>
                  </a:lnTo>
                  <a:lnTo>
                    <a:pt x="170192" y="1270"/>
                  </a:lnTo>
                  <a:lnTo>
                    <a:pt x="233692" y="1270"/>
                  </a:lnTo>
                  <a:lnTo>
                    <a:pt x="233692" y="0"/>
                  </a:lnTo>
                  <a:close/>
                </a:path>
              </a:pathLst>
            </a:custGeom>
            <a:solidFill>
              <a:srgbClr val="7255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7" name="object 2217"/>
            <p:cNvSpPr/>
            <p:nvPr/>
          </p:nvSpPr>
          <p:spPr>
            <a:xfrm>
              <a:off x="908050" y="1536699"/>
              <a:ext cx="557530" cy="228600"/>
            </a:xfrm>
            <a:custGeom>
              <a:avLst/>
              <a:gdLst/>
              <a:ahLst/>
              <a:cxnLst/>
              <a:rect l="l" t="t" r="r" b="b"/>
              <a:pathLst>
                <a:path w="557530" h="228600">
                  <a:moveTo>
                    <a:pt x="278130" y="0"/>
                  </a:moveTo>
                  <a:lnTo>
                    <a:pt x="205052" y="1011"/>
                  </a:lnTo>
                  <a:lnTo>
                    <a:pt x="138853" y="3857"/>
                  </a:lnTo>
                  <a:lnTo>
                    <a:pt x="82391" y="8254"/>
                  </a:lnTo>
                  <a:lnTo>
                    <a:pt x="38523" y="13922"/>
                  </a:lnTo>
                  <a:lnTo>
                    <a:pt x="0" y="27939"/>
                  </a:lnTo>
                  <a:lnTo>
                    <a:pt x="0" y="199389"/>
                  </a:lnTo>
                  <a:lnTo>
                    <a:pt x="38523" y="214300"/>
                  </a:lnTo>
                  <a:lnTo>
                    <a:pt x="82391" y="220186"/>
                  </a:lnTo>
                  <a:lnTo>
                    <a:pt x="138853" y="224695"/>
                  </a:lnTo>
                  <a:lnTo>
                    <a:pt x="205052" y="227582"/>
                  </a:lnTo>
                  <a:lnTo>
                    <a:pt x="278130" y="228600"/>
                  </a:lnTo>
                  <a:lnTo>
                    <a:pt x="351742" y="227582"/>
                  </a:lnTo>
                  <a:lnTo>
                    <a:pt x="418300" y="224695"/>
                  </a:lnTo>
                  <a:lnTo>
                    <a:pt x="474980" y="220186"/>
                  </a:lnTo>
                  <a:lnTo>
                    <a:pt x="518959" y="214300"/>
                  </a:lnTo>
                  <a:lnTo>
                    <a:pt x="557530" y="199389"/>
                  </a:lnTo>
                  <a:lnTo>
                    <a:pt x="557530" y="27939"/>
                  </a:lnTo>
                  <a:lnTo>
                    <a:pt x="518959" y="13922"/>
                  </a:lnTo>
                  <a:lnTo>
                    <a:pt x="474980" y="8255"/>
                  </a:lnTo>
                  <a:lnTo>
                    <a:pt x="418300" y="3857"/>
                  </a:lnTo>
                  <a:lnTo>
                    <a:pt x="351742" y="1011"/>
                  </a:lnTo>
                  <a:lnTo>
                    <a:pt x="278130" y="0"/>
                  </a:lnTo>
                  <a:close/>
                </a:path>
                <a:path w="557530" h="228600">
                  <a:moveTo>
                    <a:pt x="0" y="0"/>
                  </a:moveTo>
                  <a:lnTo>
                    <a:pt x="0" y="0"/>
                  </a:lnTo>
                </a:path>
                <a:path w="557530" h="228600">
                  <a:moveTo>
                    <a:pt x="557530" y="228600"/>
                  </a:moveTo>
                  <a:lnTo>
                    <a:pt x="557530" y="2286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8" name="object 2218"/>
            <p:cNvSpPr/>
            <p:nvPr/>
          </p:nvSpPr>
          <p:spPr>
            <a:xfrm>
              <a:off x="1079500" y="1536699"/>
              <a:ext cx="215900" cy="2540"/>
            </a:xfrm>
            <a:custGeom>
              <a:avLst/>
              <a:gdLst/>
              <a:ahLst/>
              <a:cxnLst/>
              <a:rect l="l" t="t" r="r" b="b"/>
              <a:pathLst>
                <a:path w="215900" h="2540">
                  <a:moveTo>
                    <a:pt x="106680" y="0"/>
                  </a:moveTo>
                  <a:lnTo>
                    <a:pt x="0" y="2539"/>
                  </a:lnTo>
                  <a:lnTo>
                    <a:pt x="215900" y="2539"/>
                  </a:lnTo>
                  <a:lnTo>
                    <a:pt x="106680" y="0"/>
                  </a:lnTo>
                  <a:close/>
                </a:path>
              </a:pathLst>
            </a:custGeom>
            <a:solidFill>
              <a:srgbClr val="A68C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9" name="object 2219"/>
            <p:cNvSpPr/>
            <p:nvPr/>
          </p:nvSpPr>
          <p:spPr>
            <a:xfrm>
              <a:off x="1026159" y="1539239"/>
              <a:ext cx="322580" cy="3810"/>
            </a:xfrm>
            <a:custGeom>
              <a:avLst/>
              <a:gdLst/>
              <a:ahLst/>
              <a:cxnLst/>
              <a:rect l="l" t="t" r="r" b="b"/>
              <a:pathLst>
                <a:path w="322580" h="3809">
                  <a:moveTo>
                    <a:pt x="269240" y="0"/>
                  </a:moveTo>
                  <a:lnTo>
                    <a:pt x="53340" y="0"/>
                  </a:lnTo>
                  <a:lnTo>
                    <a:pt x="0" y="3810"/>
                  </a:lnTo>
                  <a:lnTo>
                    <a:pt x="322580" y="3810"/>
                  </a:lnTo>
                  <a:lnTo>
                    <a:pt x="269240" y="0"/>
                  </a:lnTo>
                  <a:close/>
                </a:path>
              </a:pathLst>
            </a:custGeom>
            <a:solidFill>
              <a:srgbClr val="AF94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0" name="object 2220"/>
            <p:cNvSpPr/>
            <p:nvPr/>
          </p:nvSpPr>
          <p:spPr>
            <a:xfrm>
              <a:off x="990600" y="1543049"/>
              <a:ext cx="393700" cy="2540"/>
            </a:xfrm>
            <a:custGeom>
              <a:avLst/>
              <a:gdLst/>
              <a:ahLst/>
              <a:cxnLst/>
              <a:rect l="l" t="t" r="r" b="b"/>
              <a:pathLst>
                <a:path w="393700" h="2540">
                  <a:moveTo>
                    <a:pt x="358140" y="0"/>
                  </a:moveTo>
                  <a:lnTo>
                    <a:pt x="35559" y="0"/>
                  </a:lnTo>
                  <a:lnTo>
                    <a:pt x="0" y="2539"/>
                  </a:lnTo>
                  <a:lnTo>
                    <a:pt x="393700" y="2539"/>
                  </a:lnTo>
                  <a:lnTo>
                    <a:pt x="358140" y="0"/>
                  </a:lnTo>
                  <a:close/>
                </a:path>
              </a:pathLst>
            </a:custGeom>
            <a:solidFill>
              <a:srgbClr val="B89C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1" name="object 2221"/>
            <p:cNvSpPr/>
            <p:nvPr/>
          </p:nvSpPr>
          <p:spPr>
            <a:xfrm>
              <a:off x="955040" y="1545589"/>
              <a:ext cx="461009" cy="3810"/>
            </a:xfrm>
            <a:custGeom>
              <a:avLst/>
              <a:gdLst/>
              <a:ahLst/>
              <a:cxnLst/>
              <a:rect l="l" t="t" r="r" b="b"/>
              <a:pathLst>
                <a:path w="461009" h="3809">
                  <a:moveTo>
                    <a:pt x="429260" y="0"/>
                  </a:moveTo>
                  <a:lnTo>
                    <a:pt x="35560" y="0"/>
                  </a:lnTo>
                  <a:lnTo>
                    <a:pt x="0" y="3810"/>
                  </a:lnTo>
                  <a:lnTo>
                    <a:pt x="461010" y="3810"/>
                  </a:lnTo>
                  <a:lnTo>
                    <a:pt x="429260" y="0"/>
                  </a:lnTo>
                  <a:close/>
                </a:path>
              </a:pathLst>
            </a:custGeom>
            <a:solidFill>
              <a:srgbClr val="C1A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2" name="object 2222"/>
            <p:cNvSpPr/>
            <p:nvPr/>
          </p:nvSpPr>
          <p:spPr>
            <a:xfrm>
              <a:off x="935990" y="1549399"/>
              <a:ext cx="500380" cy="3810"/>
            </a:xfrm>
            <a:custGeom>
              <a:avLst/>
              <a:gdLst/>
              <a:ahLst/>
              <a:cxnLst/>
              <a:rect l="l" t="t" r="r" b="b"/>
              <a:pathLst>
                <a:path w="500380" h="3809">
                  <a:moveTo>
                    <a:pt x="480060" y="0"/>
                  </a:moveTo>
                  <a:lnTo>
                    <a:pt x="19050" y="0"/>
                  </a:lnTo>
                  <a:lnTo>
                    <a:pt x="0" y="3810"/>
                  </a:lnTo>
                  <a:lnTo>
                    <a:pt x="500062" y="3810"/>
                  </a:lnTo>
                  <a:lnTo>
                    <a:pt x="480060" y="0"/>
                  </a:lnTo>
                  <a:close/>
                </a:path>
              </a:pathLst>
            </a:custGeom>
            <a:solidFill>
              <a:srgbClr val="CCAD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3" name="object 2223"/>
            <p:cNvSpPr/>
            <p:nvPr/>
          </p:nvSpPr>
          <p:spPr>
            <a:xfrm>
              <a:off x="927100" y="1553209"/>
              <a:ext cx="518159" cy="2540"/>
            </a:xfrm>
            <a:custGeom>
              <a:avLst/>
              <a:gdLst/>
              <a:ahLst/>
              <a:cxnLst/>
              <a:rect l="l" t="t" r="r" b="b"/>
              <a:pathLst>
                <a:path w="518159" h="2540">
                  <a:moveTo>
                    <a:pt x="518160" y="1270"/>
                  </a:moveTo>
                  <a:lnTo>
                    <a:pt x="512279" y="1270"/>
                  </a:lnTo>
                  <a:lnTo>
                    <a:pt x="512279" y="0"/>
                  </a:lnTo>
                  <a:lnTo>
                    <a:pt x="5715" y="0"/>
                  </a:lnTo>
                  <a:lnTo>
                    <a:pt x="5715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518160" y="2540"/>
                  </a:lnTo>
                  <a:lnTo>
                    <a:pt x="518160" y="1270"/>
                  </a:lnTo>
                  <a:close/>
                </a:path>
              </a:pathLst>
            </a:custGeom>
            <a:solidFill>
              <a:srgbClr val="D4B6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4" name="object 2224"/>
            <p:cNvSpPr/>
            <p:nvPr/>
          </p:nvSpPr>
          <p:spPr>
            <a:xfrm>
              <a:off x="914400" y="1555749"/>
              <a:ext cx="546100" cy="3810"/>
            </a:xfrm>
            <a:custGeom>
              <a:avLst/>
              <a:gdLst/>
              <a:ahLst/>
              <a:cxnLst/>
              <a:rect l="l" t="t" r="r" b="b"/>
              <a:pathLst>
                <a:path w="546100" h="3809">
                  <a:moveTo>
                    <a:pt x="533400" y="0"/>
                  </a:moveTo>
                  <a:lnTo>
                    <a:pt x="10160" y="0"/>
                  </a:lnTo>
                  <a:lnTo>
                    <a:pt x="5080" y="1270"/>
                  </a:lnTo>
                  <a:lnTo>
                    <a:pt x="0" y="3810"/>
                  </a:lnTo>
                  <a:lnTo>
                    <a:pt x="546100" y="3810"/>
                  </a:lnTo>
                  <a:lnTo>
                    <a:pt x="538480" y="1270"/>
                  </a:lnTo>
                  <a:lnTo>
                    <a:pt x="533400" y="0"/>
                  </a:lnTo>
                  <a:close/>
                </a:path>
              </a:pathLst>
            </a:custGeom>
            <a:solidFill>
              <a:srgbClr val="DDBE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5" name="object 2225"/>
            <p:cNvSpPr/>
            <p:nvPr/>
          </p:nvSpPr>
          <p:spPr>
            <a:xfrm>
              <a:off x="908050" y="155955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09">
                  <a:moveTo>
                    <a:pt x="556260" y="2540"/>
                  </a:moveTo>
                  <a:lnTo>
                    <a:pt x="554342" y="2540"/>
                  </a:lnTo>
                  <a:lnTo>
                    <a:pt x="554342" y="1270"/>
                  </a:lnTo>
                  <a:lnTo>
                    <a:pt x="553072" y="1270"/>
                  </a:lnTo>
                  <a:lnTo>
                    <a:pt x="553072" y="0"/>
                  </a:lnTo>
                  <a:lnTo>
                    <a:pt x="4445" y="0"/>
                  </a:lnTo>
                  <a:lnTo>
                    <a:pt x="4445" y="1270"/>
                  </a:lnTo>
                  <a:lnTo>
                    <a:pt x="1905" y="1270"/>
                  </a:lnTo>
                  <a:lnTo>
                    <a:pt x="1905" y="254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556260" y="3810"/>
                  </a:lnTo>
                  <a:lnTo>
                    <a:pt x="556260" y="2540"/>
                  </a:lnTo>
                  <a:close/>
                </a:path>
              </a:pathLst>
            </a:custGeom>
            <a:solidFill>
              <a:srgbClr val="E6C6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6" name="object 2226"/>
            <p:cNvSpPr/>
            <p:nvPr/>
          </p:nvSpPr>
          <p:spPr>
            <a:xfrm>
              <a:off x="906780" y="15633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09">
                  <a:moveTo>
                    <a:pt x="557530" y="2540"/>
                  </a:moveTo>
                  <a:lnTo>
                    <a:pt x="557517" y="1270"/>
                  </a:lnTo>
                  <a:lnTo>
                    <a:pt x="557517" y="0"/>
                  </a:lnTo>
                  <a:lnTo>
                    <a:pt x="1270" y="0"/>
                  </a:lnTo>
                  <a:lnTo>
                    <a:pt x="1270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622" y="2540"/>
                  </a:lnTo>
                  <a:lnTo>
                    <a:pt x="622" y="3810"/>
                  </a:lnTo>
                  <a:lnTo>
                    <a:pt x="557530" y="3810"/>
                  </a:lnTo>
                  <a:lnTo>
                    <a:pt x="557530" y="2540"/>
                  </a:lnTo>
                  <a:close/>
                </a:path>
              </a:pathLst>
            </a:custGeom>
            <a:solidFill>
              <a:srgbClr val="F0CF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7" name="object 2227"/>
            <p:cNvSpPr/>
            <p:nvPr/>
          </p:nvSpPr>
          <p:spPr>
            <a:xfrm>
              <a:off x="908050" y="156717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40">
                  <a:moveTo>
                    <a:pt x="556260" y="0"/>
                  </a:moveTo>
                  <a:lnTo>
                    <a:pt x="0" y="0"/>
                  </a:lnTo>
                  <a:lnTo>
                    <a:pt x="2540" y="2540"/>
                  </a:lnTo>
                  <a:lnTo>
                    <a:pt x="553719" y="2540"/>
                  </a:lnTo>
                  <a:lnTo>
                    <a:pt x="556260" y="0"/>
                  </a:lnTo>
                  <a:close/>
                </a:path>
              </a:pathLst>
            </a:custGeom>
            <a:solidFill>
              <a:srgbClr val="F5D4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8" name="object 2228"/>
            <p:cNvSpPr/>
            <p:nvPr/>
          </p:nvSpPr>
          <p:spPr>
            <a:xfrm>
              <a:off x="912482" y="1569719"/>
              <a:ext cx="549275" cy="3810"/>
            </a:xfrm>
            <a:custGeom>
              <a:avLst/>
              <a:gdLst/>
              <a:ahLst/>
              <a:cxnLst/>
              <a:rect l="l" t="t" r="r" b="b"/>
              <a:pathLst>
                <a:path w="549275" h="3809">
                  <a:moveTo>
                    <a:pt x="54865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4445" y="1270"/>
                  </a:lnTo>
                  <a:lnTo>
                    <a:pt x="4445" y="3810"/>
                  </a:lnTo>
                  <a:lnTo>
                    <a:pt x="544207" y="3810"/>
                  </a:lnTo>
                  <a:lnTo>
                    <a:pt x="544207" y="1270"/>
                  </a:lnTo>
                  <a:lnTo>
                    <a:pt x="548652" y="1270"/>
                  </a:lnTo>
                  <a:lnTo>
                    <a:pt x="548652" y="0"/>
                  </a:lnTo>
                  <a:close/>
                </a:path>
              </a:pathLst>
            </a:custGeom>
            <a:solidFill>
              <a:srgbClr val="ECCC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9" name="object 2229"/>
            <p:cNvSpPr/>
            <p:nvPr/>
          </p:nvSpPr>
          <p:spPr>
            <a:xfrm>
              <a:off x="919480" y="1573529"/>
              <a:ext cx="533400" cy="3810"/>
            </a:xfrm>
            <a:custGeom>
              <a:avLst/>
              <a:gdLst/>
              <a:ahLst/>
              <a:cxnLst/>
              <a:rect l="l" t="t" r="r" b="b"/>
              <a:pathLst>
                <a:path w="533400" h="3809">
                  <a:moveTo>
                    <a:pt x="533400" y="0"/>
                  </a:moveTo>
                  <a:lnTo>
                    <a:pt x="0" y="0"/>
                  </a:lnTo>
                  <a:lnTo>
                    <a:pt x="10160" y="3810"/>
                  </a:lnTo>
                  <a:lnTo>
                    <a:pt x="523239" y="3810"/>
                  </a:lnTo>
                  <a:lnTo>
                    <a:pt x="533400" y="0"/>
                  </a:lnTo>
                  <a:close/>
                </a:path>
              </a:pathLst>
            </a:custGeom>
            <a:solidFill>
              <a:srgbClr val="E3C3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0" name="object 2230"/>
            <p:cNvSpPr/>
            <p:nvPr/>
          </p:nvSpPr>
          <p:spPr>
            <a:xfrm>
              <a:off x="929640" y="1577339"/>
              <a:ext cx="513080" cy="3810"/>
            </a:xfrm>
            <a:custGeom>
              <a:avLst/>
              <a:gdLst/>
              <a:ahLst/>
              <a:cxnLst/>
              <a:rect l="l" t="t" r="r" b="b"/>
              <a:pathLst>
                <a:path w="513080" h="3809">
                  <a:moveTo>
                    <a:pt x="513079" y="0"/>
                  </a:moveTo>
                  <a:lnTo>
                    <a:pt x="0" y="0"/>
                  </a:lnTo>
                  <a:lnTo>
                    <a:pt x="26125" y="3810"/>
                  </a:lnTo>
                  <a:lnTo>
                    <a:pt x="486409" y="3810"/>
                  </a:lnTo>
                  <a:lnTo>
                    <a:pt x="513079" y="0"/>
                  </a:lnTo>
                  <a:close/>
                </a:path>
              </a:pathLst>
            </a:custGeom>
            <a:solidFill>
              <a:srgbClr val="D9BB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1" name="object 2231"/>
            <p:cNvSpPr/>
            <p:nvPr/>
          </p:nvSpPr>
          <p:spPr>
            <a:xfrm>
              <a:off x="955765" y="1581149"/>
              <a:ext cx="460375" cy="3810"/>
            </a:xfrm>
            <a:custGeom>
              <a:avLst/>
              <a:gdLst/>
              <a:ahLst/>
              <a:cxnLst/>
              <a:rect l="l" t="t" r="r" b="b"/>
              <a:pathLst>
                <a:path w="460375" h="3809">
                  <a:moveTo>
                    <a:pt x="460284" y="0"/>
                  </a:moveTo>
                  <a:lnTo>
                    <a:pt x="0" y="0"/>
                  </a:lnTo>
                  <a:lnTo>
                    <a:pt x="26125" y="3810"/>
                  </a:lnTo>
                  <a:lnTo>
                    <a:pt x="436471" y="3810"/>
                  </a:lnTo>
                  <a:lnTo>
                    <a:pt x="460284" y="0"/>
                  </a:lnTo>
                  <a:close/>
                </a:path>
              </a:pathLst>
            </a:custGeom>
            <a:solidFill>
              <a:srgbClr val="D0B2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2" name="object 2232"/>
            <p:cNvSpPr/>
            <p:nvPr/>
          </p:nvSpPr>
          <p:spPr>
            <a:xfrm>
              <a:off x="986243" y="1584959"/>
              <a:ext cx="402590" cy="2540"/>
            </a:xfrm>
            <a:custGeom>
              <a:avLst/>
              <a:gdLst/>
              <a:ahLst/>
              <a:cxnLst/>
              <a:rect l="l" t="t" r="r" b="b"/>
              <a:pathLst>
                <a:path w="402590" h="2540">
                  <a:moveTo>
                    <a:pt x="402018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3246" y="1270"/>
                  </a:lnTo>
                  <a:lnTo>
                    <a:pt x="13246" y="2540"/>
                  </a:lnTo>
                  <a:lnTo>
                    <a:pt x="389153" y="2540"/>
                  </a:lnTo>
                  <a:lnTo>
                    <a:pt x="389153" y="1270"/>
                  </a:lnTo>
                  <a:lnTo>
                    <a:pt x="402018" y="1270"/>
                  </a:lnTo>
                  <a:lnTo>
                    <a:pt x="402018" y="0"/>
                  </a:lnTo>
                  <a:close/>
                </a:path>
              </a:pathLst>
            </a:custGeom>
            <a:solidFill>
              <a:srgbClr val="C7AA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3" name="object 2233"/>
            <p:cNvSpPr/>
            <p:nvPr/>
          </p:nvSpPr>
          <p:spPr>
            <a:xfrm>
              <a:off x="1008380" y="1587499"/>
              <a:ext cx="358140" cy="3810"/>
            </a:xfrm>
            <a:custGeom>
              <a:avLst/>
              <a:gdLst/>
              <a:ahLst/>
              <a:cxnLst/>
              <a:rect l="l" t="t" r="r" b="b"/>
              <a:pathLst>
                <a:path w="358140" h="3809">
                  <a:moveTo>
                    <a:pt x="358139" y="0"/>
                  </a:moveTo>
                  <a:lnTo>
                    <a:pt x="0" y="0"/>
                  </a:lnTo>
                  <a:lnTo>
                    <a:pt x="53340" y="3810"/>
                  </a:lnTo>
                  <a:lnTo>
                    <a:pt x="304799" y="3810"/>
                  </a:lnTo>
                  <a:lnTo>
                    <a:pt x="358139" y="0"/>
                  </a:lnTo>
                  <a:close/>
                </a:path>
              </a:pathLst>
            </a:custGeom>
            <a:solidFill>
              <a:srgbClr val="BEA2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4" name="object 2234"/>
            <p:cNvSpPr/>
            <p:nvPr/>
          </p:nvSpPr>
          <p:spPr>
            <a:xfrm>
              <a:off x="1070597" y="1591309"/>
              <a:ext cx="234315" cy="2540"/>
            </a:xfrm>
            <a:custGeom>
              <a:avLst/>
              <a:gdLst/>
              <a:ahLst/>
              <a:cxnLst/>
              <a:rect l="l" t="t" r="r" b="b"/>
              <a:pathLst>
                <a:path w="234315" h="2540">
                  <a:moveTo>
                    <a:pt x="23369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2242" y="1270"/>
                  </a:lnTo>
                  <a:lnTo>
                    <a:pt x="62242" y="2540"/>
                  </a:lnTo>
                  <a:lnTo>
                    <a:pt x="170192" y="2540"/>
                  </a:lnTo>
                  <a:lnTo>
                    <a:pt x="170192" y="1270"/>
                  </a:lnTo>
                  <a:lnTo>
                    <a:pt x="233692" y="1270"/>
                  </a:lnTo>
                  <a:lnTo>
                    <a:pt x="233692" y="0"/>
                  </a:lnTo>
                  <a:close/>
                </a:path>
              </a:pathLst>
            </a:custGeom>
            <a:solidFill>
              <a:srgbClr val="B499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5" name="object 2235"/>
            <p:cNvSpPr/>
            <p:nvPr/>
          </p:nvSpPr>
          <p:spPr>
            <a:xfrm>
              <a:off x="908050" y="1536699"/>
              <a:ext cx="557530" cy="228600"/>
            </a:xfrm>
            <a:custGeom>
              <a:avLst/>
              <a:gdLst/>
              <a:ahLst/>
              <a:cxnLst/>
              <a:rect l="l" t="t" r="r" b="b"/>
              <a:pathLst>
                <a:path w="557530" h="228600">
                  <a:moveTo>
                    <a:pt x="278130" y="0"/>
                  </a:moveTo>
                  <a:lnTo>
                    <a:pt x="205052" y="1011"/>
                  </a:lnTo>
                  <a:lnTo>
                    <a:pt x="138853" y="3857"/>
                  </a:lnTo>
                  <a:lnTo>
                    <a:pt x="82391" y="8254"/>
                  </a:lnTo>
                  <a:lnTo>
                    <a:pt x="38523" y="13922"/>
                  </a:lnTo>
                  <a:lnTo>
                    <a:pt x="0" y="27939"/>
                  </a:lnTo>
                  <a:lnTo>
                    <a:pt x="10107" y="35395"/>
                  </a:lnTo>
                  <a:lnTo>
                    <a:pt x="82391" y="48259"/>
                  </a:lnTo>
                  <a:lnTo>
                    <a:pt x="138853" y="52963"/>
                  </a:lnTo>
                  <a:lnTo>
                    <a:pt x="205052" y="56044"/>
                  </a:lnTo>
                  <a:lnTo>
                    <a:pt x="278130" y="57150"/>
                  </a:lnTo>
                  <a:lnTo>
                    <a:pt x="351742" y="56044"/>
                  </a:lnTo>
                  <a:lnTo>
                    <a:pt x="418300" y="52963"/>
                  </a:lnTo>
                  <a:lnTo>
                    <a:pt x="474980" y="48260"/>
                  </a:lnTo>
                  <a:lnTo>
                    <a:pt x="518959" y="42286"/>
                  </a:lnTo>
                  <a:lnTo>
                    <a:pt x="557530" y="27939"/>
                  </a:lnTo>
                  <a:lnTo>
                    <a:pt x="547417" y="20578"/>
                  </a:lnTo>
                  <a:lnTo>
                    <a:pt x="474980" y="8255"/>
                  </a:lnTo>
                  <a:lnTo>
                    <a:pt x="418300" y="3857"/>
                  </a:lnTo>
                  <a:lnTo>
                    <a:pt x="351742" y="1011"/>
                  </a:lnTo>
                  <a:lnTo>
                    <a:pt x="278130" y="0"/>
                  </a:lnTo>
                  <a:close/>
                </a:path>
                <a:path w="557530" h="228600">
                  <a:moveTo>
                    <a:pt x="0" y="0"/>
                  </a:moveTo>
                  <a:lnTo>
                    <a:pt x="0" y="0"/>
                  </a:lnTo>
                </a:path>
                <a:path w="557530" h="228600">
                  <a:moveTo>
                    <a:pt x="557530" y="228600"/>
                  </a:moveTo>
                  <a:lnTo>
                    <a:pt x="557530" y="2286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6" name="object 2236"/>
            <p:cNvSpPr/>
            <p:nvPr/>
          </p:nvSpPr>
          <p:spPr>
            <a:xfrm>
              <a:off x="1113790" y="1711959"/>
              <a:ext cx="107950" cy="1270"/>
            </a:xfrm>
            <a:custGeom>
              <a:avLst/>
              <a:gdLst/>
              <a:ahLst/>
              <a:cxnLst/>
              <a:rect l="l" t="t" r="r" b="b"/>
              <a:pathLst>
                <a:path w="107950" h="1269">
                  <a:moveTo>
                    <a:pt x="54609" y="0"/>
                  </a:moveTo>
                  <a:lnTo>
                    <a:pt x="0" y="1269"/>
                  </a:lnTo>
                  <a:lnTo>
                    <a:pt x="107949" y="1269"/>
                  </a:lnTo>
                  <a:lnTo>
                    <a:pt x="54609" y="0"/>
                  </a:lnTo>
                  <a:close/>
                </a:path>
              </a:pathLst>
            </a:custGeom>
            <a:solidFill>
              <a:srgbClr val="6B4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7" name="object 2237"/>
            <p:cNvSpPr/>
            <p:nvPr/>
          </p:nvSpPr>
          <p:spPr>
            <a:xfrm>
              <a:off x="1014730" y="1713229"/>
              <a:ext cx="304800" cy="3810"/>
            </a:xfrm>
            <a:custGeom>
              <a:avLst/>
              <a:gdLst/>
              <a:ahLst/>
              <a:cxnLst/>
              <a:rect l="l" t="t" r="r" b="b"/>
              <a:pathLst>
                <a:path w="304800" h="3810">
                  <a:moveTo>
                    <a:pt x="207009" y="0"/>
                  </a:moveTo>
                  <a:lnTo>
                    <a:pt x="99060" y="0"/>
                  </a:lnTo>
                  <a:lnTo>
                    <a:pt x="44450" y="1270"/>
                  </a:lnTo>
                  <a:lnTo>
                    <a:pt x="0" y="3810"/>
                  </a:lnTo>
                  <a:lnTo>
                    <a:pt x="304800" y="3810"/>
                  </a:lnTo>
                  <a:lnTo>
                    <a:pt x="260350" y="1270"/>
                  </a:lnTo>
                  <a:lnTo>
                    <a:pt x="207009" y="0"/>
                  </a:lnTo>
                  <a:close/>
                </a:path>
              </a:pathLst>
            </a:custGeom>
            <a:solidFill>
              <a:srgbClr val="6F5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8" name="object 2238"/>
            <p:cNvSpPr/>
            <p:nvPr/>
          </p:nvSpPr>
          <p:spPr>
            <a:xfrm>
              <a:off x="961707" y="1717039"/>
              <a:ext cx="410845" cy="3810"/>
            </a:xfrm>
            <a:custGeom>
              <a:avLst/>
              <a:gdLst/>
              <a:ahLst/>
              <a:cxnLst/>
              <a:rect l="l" t="t" r="r" b="b"/>
              <a:pathLst>
                <a:path w="410844" h="3810">
                  <a:moveTo>
                    <a:pt x="357822" y="0"/>
                  </a:moveTo>
                  <a:lnTo>
                    <a:pt x="53022" y="0"/>
                  </a:lnTo>
                  <a:lnTo>
                    <a:pt x="8572" y="2539"/>
                  </a:lnTo>
                  <a:lnTo>
                    <a:pt x="0" y="3810"/>
                  </a:lnTo>
                  <a:lnTo>
                    <a:pt x="410527" y="3810"/>
                  </a:lnTo>
                  <a:lnTo>
                    <a:pt x="402272" y="2539"/>
                  </a:lnTo>
                  <a:lnTo>
                    <a:pt x="357822" y="0"/>
                  </a:lnTo>
                  <a:close/>
                </a:path>
              </a:pathLst>
            </a:custGeom>
            <a:solidFill>
              <a:srgbClr val="7356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9" name="object 2239"/>
            <p:cNvSpPr/>
            <p:nvPr/>
          </p:nvSpPr>
          <p:spPr>
            <a:xfrm>
              <a:off x="935990" y="1720849"/>
              <a:ext cx="461009" cy="3810"/>
            </a:xfrm>
            <a:custGeom>
              <a:avLst/>
              <a:gdLst/>
              <a:ahLst/>
              <a:cxnLst/>
              <a:rect l="l" t="t" r="r" b="b"/>
              <a:pathLst>
                <a:path w="461009" h="3810">
                  <a:moveTo>
                    <a:pt x="436245" y="0"/>
                  </a:moveTo>
                  <a:lnTo>
                    <a:pt x="25717" y="0"/>
                  </a:lnTo>
                  <a:lnTo>
                    <a:pt x="0" y="3810"/>
                  </a:lnTo>
                  <a:lnTo>
                    <a:pt x="461009" y="3810"/>
                  </a:lnTo>
                  <a:lnTo>
                    <a:pt x="436245" y="0"/>
                  </a:lnTo>
                  <a:close/>
                </a:path>
              </a:pathLst>
            </a:custGeom>
            <a:solidFill>
              <a:srgbClr val="7859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0" name="object 2240"/>
            <p:cNvSpPr/>
            <p:nvPr/>
          </p:nvSpPr>
          <p:spPr>
            <a:xfrm>
              <a:off x="916940" y="1724659"/>
              <a:ext cx="500380" cy="3810"/>
            </a:xfrm>
            <a:custGeom>
              <a:avLst/>
              <a:gdLst/>
              <a:ahLst/>
              <a:cxnLst/>
              <a:rect l="l" t="t" r="r" b="b"/>
              <a:pathLst>
                <a:path w="500380" h="3810">
                  <a:moveTo>
                    <a:pt x="480060" y="0"/>
                  </a:moveTo>
                  <a:lnTo>
                    <a:pt x="19050" y="0"/>
                  </a:lnTo>
                  <a:lnTo>
                    <a:pt x="0" y="3810"/>
                  </a:lnTo>
                  <a:lnTo>
                    <a:pt x="500062" y="3810"/>
                  </a:lnTo>
                  <a:lnTo>
                    <a:pt x="480060" y="0"/>
                  </a:lnTo>
                  <a:close/>
                </a:path>
              </a:pathLst>
            </a:custGeom>
            <a:solidFill>
              <a:srgbClr val="7C5D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1" name="object 2241"/>
            <p:cNvSpPr/>
            <p:nvPr/>
          </p:nvSpPr>
          <p:spPr>
            <a:xfrm>
              <a:off x="908354" y="1728469"/>
              <a:ext cx="518795" cy="2540"/>
            </a:xfrm>
            <a:custGeom>
              <a:avLst/>
              <a:gdLst/>
              <a:ahLst/>
              <a:cxnLst/>
              <a:rect l="l" t="t" r="r" b="b"/>
              <a:pathLst>
                <a:path w="518794" h="2539">
                  <a:moveTo>
                    <a:pt x="518172" y="1270"/>
                  </a:moveTo>
                  <a:lnTo>
                    <a:pt x="511975" y="1270"/>
                  </a:lnTo>
                  <a:lnTo>
                    <a:pt x="511975" y="0"/>
                  </a:lnTo>
                  <a:lnTo>
                    <a:pt x="5410" y="0"/>
                  </a:lnTo>
                  <a:lnTo>
                    <a:pt x="5410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518172" y="2540"/>
                  </a:lnTo>
                  <a:lnTo>
                    <a:pt x="518172" y="1270"/>
                  </a:lnTo>
                  <a:close/>
                </a:path>
              </a:pathLst>
            </a:custGeom>
            <a:solidFill>
              <a:srgbClr val="8060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2" name="object 2242"/>
            <p:cNvSpPr/>
            <p:nvPr/>
          </p:nvSpPr>
          <p:spPr>
            <a:xfrm>
              <a:off x="897890" y="1731009"/>
              <a:ext cx="539750" cy="3810"/>
            </a:xfrm>
            <a:custGeom>
              <a:avLst/>
              <a:gdLst/>
              <a:ahLst/>
              <a:cxnLst/>
              <a:rect l="l" t="t" r="r" b="b"/>
              <a:pathLst>
                <a:path w="539750" h="3810">
                  <a:moveTo>
                    <a:pt x="539750" y="1270"/>
                  </a:moveTo>
                  <a:lnTo>
                    <a:pt x="534339" y="1270"/>
                  </a:lnTo>
                  <a:lnTo>
                    <a:pt x="534339" y="0"/>
                  </a:lnTo>
                  <a:lnTo>
                    <a:pt x="6032" y="0"/>
                  </a:lnTo>
                  <a:lnTo>
                    <a:pt x="6032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539750" y="3810"/>
                  </a:lnTo>
                  <a:lnTo>
                    <a:pt x="539750" y="1270"/>
                  </a:lnTo>
                  <a:close/>
                </a:path>
              </a:pathLst>
            </a:custGeom>
            <a:solidFill>
              <a:srgbClr val="8564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3" name="object 2243"/>
            <p:cNvSpPr/>
            <p:nvPr/>
          </p:nvSpPr>
          <p:spPr>
            <a:xfrm>
              <a:off x="890270" y="1734819"/>
              <a:ext cx="553720" cy="3810"/>
            </a:xfrm>
            <a:custGeom>
              <a:avLst/>
              <a:gdLst/>
              <a:ahLst/>
              <a:cxnLst/>
              <a:rect l="l" t="t" r="r" b="b"/>
              <a:pathLst>
                <a:path w="553719" h="3810">
                  <a:moveTo>
                    <a:pt x="553707" y="1270"/>
                  </a:moveTo>
                  <a:lnTo>
                    <a:pt x="551167" y="1270"/>
                  </a:lnTo>
                  <a:lnTo>
                    <a:pt x="551167" y="0"/>
                  </a:lnTo>
                  <a:lnTo>
                    <a:pt x="2540" y="0"/>
                  </a:lnTo>
                  <a:lnTo>
                    <a:pt x="2540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553707" y="3810"/>
                  </a:lnTo>
                  <a:lnTo>
                    <a:pt x="553707" y="1270"/>
                  </a:lnTo>
                  <a:close/>
                </a:path>
              </a:pathLst>
            </a:custGeom>
            <a:solidFill>
              <a:srgbClr val="896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4" name="object 2244"/>
            <p:cNvSpPr/>
            <p:nvPr/>
          </p:nvSpPr>
          <p:spPr>
            <a:xfrm>
              <a:off x="889000" y="173862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59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8E6B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5" name="object 2245"/>
            <p:cNvSpPr/>
            <p:nvPr/>
          </p:nvSpPr>
          <p:spPr>
            <a:xfrm>
              <a:off x="889000" y="174243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926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6" name="object 2246"/>
            <p:cNvSpPr/>
            <p:nvPr/>
          </p:nvSpPr>
          <p:spPr>
            <a:xfrm>
              <a:off x="889000" y="174624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9672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7" name="object 2247"/>
            <p:cNvSpPr/>
            <p:nvPr/>
          </p:nvSpPr>
          <p:spPr>
            <a:xfrm>
              <a:off x="889000" y="174878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9B76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8" name="object 2248"/>
            <p:cNvSpPr/>
            <p:nvPr/>
          </p:nvSpPr>
          <p:spPr>
            <a:xfrm>
              <a:off x="889000" y="175259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9F79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9" name="object 2249"/>
            <p:cNvSpPr/>
            <p:nvPr/>
          </p:nvSpPr>
          <p:spPr>
            <a:xfrm>
              <a:off x="889000" y="175640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A47D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0" name="object 2250"/>
            <p:cNvSpPr/>
            <p:nvPr/>
          </p:nvSpPr>
          <p:spPr>
            <a:xfrm>
              <a:off x="889000" y="176021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A880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1" name="object 2251"/>
            <p:cNvSpPr/>
            <p:nvPr/>
          </p:nvSpPr>
          <p:spPr>
            <a:xfrm>
              <a:off x="889000" y="176275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AC8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2" name="object 2252"/>
            <p:cNvSpPr/>
            <p:nvPr/>
          </p:nvSpPr>
          <p:spPr>
            <a:xfrm>
              <a:off x="889000" y="176656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B1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3" name="object 2253"/>
            <p:cNvSpPr/>
            <p:nvPr/>
          </p:nvSpPr>
          <p:spPr>
            <a:xfrm>
              <a:off x="889000" y="177037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B58B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4" name="object 2254"/>
            <p:cNvSpPr/>
            <p:nvPr/>
          </p:nvSpPr>
          <p:spPr>
            <a:xfrm>
              <a:off x="889000" y="177418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B9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5" name="object 2255"/>
            <p:cNvSpPr/>
            <p:nvPr/>
          </p:nvSpPr>
          <p:spPr>
            <a:xfrm>
              <a:off x="889000" y="177799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BE92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6" name="object 2256"/>
            <p:cNvSpPr/>
            <p:nvPr/>
          </p:nvSpPr>
          <p:spPr>
            <a:xfrm>
              <a:off x="889000" y="178180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C296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7" name="object 2257"/>
            <p:cNvSpPr/>
            <p:nvPr/>
          </p:nvSpPr>
          <p:spPr>
            <a:xfrm>
              <a:off x="889000" y="178434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C799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8" name="object 2258"/>
            <p:cNvSpPr/>
            <p:nvPr/>
          </p:nvSpPr>
          <p:spPr>
            <a:xfrm>
              <a:off x="889000" y="178815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CC9D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9" name="object 2259"/>
            <p:cNvSpPr/>
            <p:nvPr/>
          </p:nvSpPr>
          <p:spPr>
            <a:xfrm>
              <a:off x="889000" y="179196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CFA0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0" name="object 2260"/>
            <p:cNvSpPr/>
            <p:nvPr/>
          </p:nvSpPr>
          <p:spPr>
            <a:xfrm>
              <a:off x="889000" y="179577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4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40"/>
                  </a:lnTo>
                  <a:lnTo>
                    <a:pt x="0" y="2540"/>
                  </a:lnTo>
                  <a:close/>
                </a:path>
              </a:pathLst>
            </a:custGeom>
            <a:solidFill>
              <a:srgbClr val="D4A4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1" name="object 2261"/>
            <p:cNvSpPr/>
            <p:nvPr/>
          </p:nvSpPr>
          <p:spPr>
            <a:xfrm>
              <a:off x="889000" y="179831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D8A7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2" name="object 2262"/>
            <p:cNvSpPr/>
            <p:nvPr/>
          </p:nvSpPr>
          <p:spPr>
            <a:xfrm>
              <a:off x="889000" y="180212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DDAB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3" name="object 2263"/>
            <p:cNvSpPr/>
            <p:nvPr/>
          </p:nvSpPr>
          <p:spPr>
            <a:xfrm>
              <a:off x="889000" y="180593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E1AE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4" name="object 2264"/>
            <p:cNvSpPr/>
            <p:nvPr/>
          </p:nvSpPr>
          <p:spPr>
            <a:xfrm>
              <a:off x="889000" y="180974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E5B2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5" name="object 2265"/>
            <p:cNvSpPr/>
            <p:nvPr/>
          </p:nvSpPr>
          <p:spPr>
            <a:xfrm>
              <a:off x="889000" y="181355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EAB6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6" name="object 2266"/>
            <p:cNvSpPr/>
            <p:nvPr/>
          </p:nvSpPr>
          <p:spPr>
            <a:xfrm>
              <a:off x="889000" y="181609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EEB9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7" name="object 2267"/>
            <p:cNvSpPr/>
            <p:nvPr/>
          </p:nvSpPr>
          <p:spPr>
            <a:xfrm>
              <a:off x="889000" y="181990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F3BD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8" name="object 2268"/>
            <p:cNvSpPr/>
            <p:nvPr/>
          </p:nvSpPr>
          <p:spPr>
            <a:xfrm>
              <a:off x="889000" y="182371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F7C0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9" name="object 2269"/>
            <p:cNvSpPr/>
            <p:nvPr/>
          </p:nvSpPr>
          <p:spPr>
            <a:xfrm>
              <a:off x="889000" y="182752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FAC3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0" name="object 2270"/>
            <p:cNvSpPr/>
            <p:nvPr/>
          </p:nvSpPr>
          <p:spPr>
            <a:xfrm>
              <a:off x="889000" y="183133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F6BF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1" name="object 2271"/>
            <p:cNvSpPr/>
            <p:nvPr/>
          </p:nvSpPr>
          <p:spPr>
            <a:xfrm>
              <a:off x="889000" y="1835150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F1BC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2" name="object 2272"/>
            <p:cNvSpPr/>
            <p:nvPr/>
          </p:nvSpPr>
          <p:spPr>
            <a:xfrm>
              <a:off x="889000" y="183768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EDB8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3" name="object 2273"/>
            <p:cNvSpPr/>
            <p:nvPr/>
          </p:nvSpPr>
          <p:spPr>
            <a:xfrm>
              <a:off x="889000" y="184150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E9B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4" name="object 2274"/>
            <p:cNvSpPr/>
            <p:nvPr/>
          </p:nvSpPr>
          <p:spPr>
            <a:xfrm>
              <a:off x="889000" y="184530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E4B1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5" name="object 2275"/>
            <p:cNvSpPr/>
            <p:nvPr/>
          </p:nvSpPr>
          <p:spPr>
            <a:xfrm>
              <a:off x="889000" y="184911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E0AE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6" name="object 2276"/>
            <p:cNvSpPr/>
            <p:nvPr/>
          </p:nvSpPr>
          <p:spPr>
            <a:xfrm>
              <a:off x="889000" y="185165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DBAA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7" name="object 2277"/>
            <p:cNvSpPr/>
            <p:nvPr/>
          </p:nvSpPr>
          <p:spPr>
            <a:xfrm>
              <a:off x="889000" y="185546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D7A7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8" name="object 2278"/>
            <p:cNvSpPr/>
            <p:nvPr/>
          </p:nvSpPr>
          <p:spPr>
            <a:xfrm>
              <a:off x="889000" y="185927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D3A3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9" name="object 2279"/>
            <p:cNvSpPr/>
            <p:nvPr/>
          </p:nvSpPr>
          <p:spPr>
            <a:xfrm>
              <a:off x="889000" y="186308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CE9F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0" name="object 2280"/>
            <p:cNvSpPr/>
            <p:nvPr/>
          </p:nvSpPr>
          <p:spPr>
            <a:xfrm>
              <a:off x="889000" y="186562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CA9C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1" name="object 2281"/>
            <p:cNvSpPr/>
            <p:nvPr/>
          </p:nvSpPr>
          <p:spPr>
            <a:xfrm>
              <a:off x="889000" y="186943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C599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2" name="object 2282"/>
            <p:cNvSpPr/>
            <p:nvPr/>
          </p:nvSpPr>
          <p:spPr>
            <a:xfrm>
              <a:off x="889000" y="187325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C195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3" name="object 2283"/>
            <p:cNvSpPr/>
            <p:nvPr/>
          </p:nvSpPr>
          <p:spPr>
            <a:xfrm>
              <a:off x="889000" y="187705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BD9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4" name="object 2284"/>
            <p:cNvSpPr/>
            <p:nvPr/>
          </p:nvSpPr>
          <p:spPr>
            <a:xfrm>
              <a:off x="889000" y="188086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B8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5" name="object 2285"/>
            <p:cNvSpPr/>
            <p:nvPr/>
          </p:nvSpPr>
          <p:spPr>
            <a:xfrm>
              <a:off x="889000" y="188467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4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40"/>
                  </a:lnTo>
                  <a:lnTo>
                    <a:pt x="0" y="2540"/>
                  </a:lnTo>
                  <a:close/>
                </a:path>
              </a:pathLst>
            </a:custGeom>
            <a:solidFill>
              <a:srgbClr val="B48A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6" name="object 2286"/>
            <p:cNvSpPr/>
            <p:nvPr/>
          </p:nvSpPr>
          <p:spPr>
            <a:xfrm>
              <a:off x="889000" y="188721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B0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7" name="object 2287"/>
            <p:cNvSpPr/>
            <p:nvPr/>
          </p:nvSpPr>
          <p:spPr>
            <a:xfrm>
              <a:off x="889000" y="189102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AB8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8" name="object 2288"/>
            <p:cNvSpPr/>
            <p:nvPr/>
          </p:nvSpPr>
          <p:spPr>
            <a:xfrm>
              <a:off x="889000" y="189483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A77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9" name="object 2289"/>
            <p:cNvSpPr/>
            <p:nvPr/>
          </p:nvSpPr>
          <p:spPr>
            <a:xfrm>
              <a:off x="889000" y="189865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A27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0" name="object 2290"/>
            <p:cNvSpPr/>
            <p:nvPr/>
          </p:nvSpPr>
          <p:spPr>
            <a:xfrm>
              <a:off x="889000" y="190245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9E7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1" name="object 2291"/>
            <p:cNvSpPr/>
            <p:nvPr/>
          </p:nvSpPr>
          <p:spPr>
            <a:xfrm>
              <a:off x="889000" y="190500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9A75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2" name="object 2292"/>
            <p:cNvSpPr/>
            <p:nvPr/>
          </p:nvSpPr>
          <p:spPr>
            <a:xfrm>
              <a:off x="889000" y="190880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9571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3" name="object 2293"/>
            <p:cNvSpPr/>
            <p:nvPr/>
          </p:nvSpPr>
          <p:spPr>
            <a:xfrm>
              <a:off x="889000" y="191261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55626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57" y="1270"/>
                  </a:lnTo>
                  <a:lnTo>
                    <a:pt x="1257" y="3810"/>
                  </a:lnTo>
                  <a:lnTo>
                    <a:pt x="554990" y="3810"/>
                  </a:lnTo>
                  <a:lnTo>
                    <a:pt x="554990" y="1270"/>
                  </a:lnTo>
                  <a:lnTo>
                    <a:pt x="556260" y="1270"/>
                  </a:lnTo>
                  <a:lnTo>
                    <a:pt x="556260" y="0"/>
                  </a:lnTo>
                  <a:close/>
                </a:path>
              </a:pathLst>
            </a:custGeom>
            <a:solidFill>
              <a:srgbClr val="916E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4" name="object 2294"/>
            <p:cNvSpPr/>
            <p:nvPr/>
          </p:nvSpPr>
          <p:spPr>
            <a:xfrm>
              <a:off x="892810" y="1916429"/>
              <a:ext cx="548640" cy="2540"/>
            </a:xfrm>
            <a:custGeom>
              <a:avLst/>
              <a:gdLst/>
              <a:ahLst/>
              <a:cxnLst/>
              <a:rect l="l" t="t" r="r" b="b"/>
              <a:pathLst>
                <a:path w="548640" h="2539">
                  <a:moveTo>
                    <a:pt x="548627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3162" y="1270"/>
                  </a:lnTo>
                  <a:lnTo>
                    <a:pt x="3162" y="2540"/>
                  </a:lnTo>
                  <a:lnTo>
                    <a:pt x="546100" y="2540"/>
                  </a:lnTo>
                  <a:lnTo>
                    <a:pt x="546100" y="1270"/>
                  </a:lnTo>
                  <a:lnTo>
                    <a:pt x="548627" y="1270"/>
                  </a:lnTo>
                  <a:lnTo>
                    <a:pt x="548627" y="0"/>
                  </a:lnTo>
                  <a:close/>
                </a:path>
              </a:pathLst>
            </a:custGeom>
            <a:solidFill>
              <a:srgbClr val="8C6A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5" name="object 2295"/>
            <p:cNvSpPr/>
            <p:nvPr/>
          </p:nvSpPr>
          <p:spPr>
            <a:xfrm>
              <a:off x="899782" y="1918969"/>
              <a:ext cx="537210" cy="3810"/>
            </a:xfrm>
            <a:custGeom>
              <a:avLst/>
              <a:gdLst/>
              <a:ahLst/>
              <a:cxnLst/>
              <a:rect l="l" t="t" r="r" b="b"/>
              <a:pathLst>
                <a:path w="537210" h="3810">
                  <a:moveTo>
                    <a:pt x="536587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350" y="1270"/>
                  </a:lnTo>
                  <a:lnTo>
                    <a:pt x="6350" y="3810"/>
                  </a:lnTo>
                  <a:lnTo>
                    <a:pt x="529602" y="3810"/>
                  </a:lnTo>
                  <a:lnTo>
                    <a:pt x="529602" y="1270"/>
                  </a:lnTo>
                  <a:lnTo>
                    <a:pt x="536587" y="1270"/>
                  </a:lnTo>
                  <a:lnTo>
                    <a:pt x="536587" y="0"/>
                  </a:lnTo>
                  <a:close/>
                </a:path>
              </a:pathLst>
            </a:custGeom>
            <a:solidFill>
              <a:srgbClr val="8867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6" name="object 2296"/>
            <p:cNvSpPr/>
            <p:nvPr/>
          </p:nvSpPr>
          <p:spPr>
            <a:xfrm>
              <a:off x="910590" y="1922779"/>
              <a:ext cx="513080" cy="3810"/>
            </a:xfrm>
            <a:custGeom>
              <a:avLst/>
              <a:gdLst/>
              <a:ahLst/>
              <a:cxnLst/>
              <a:rect l="l" t="t" r="r" b="b"/>
              <a:pathLst>
                <a:path w="513080" h="3810">
                  <a:moveTo>
                    <a:pt x="513079" y="0"/>
                  </a:moveTo>
                  <a:lnTo>
                    <a:pt x="0" y="0"/>
                  </a:lnTo>
                  <a:lnTo>
                    <a:pt x="19049" y="3810"/>
                  </a:lnTo>
                  <a:lnTo>
                    <a:pt x="493077" y="3810"/>
                  </a:lnTo>
                  <a:lnTo>
                    <a:pt x="513079" y="0"/>
                  </a:lnTo>
                  <a:close/>
                </a:path>
              </a:pathLst>
            </a:custGeom>
            <a:solidFill>
              <a:srgbClr val="8463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7" name="object 2297"/>
            <p:cNvSpPr/>
            <p:nvPr/>
          </p:nvSpPr>
          <p:spPr>
            <a:xfrm>
              <a:off x="929640" y="1926589"/>
              <a:ext cx="474345" cy="3810"/>
            </a:xfrm>
            <a:custGeom>
              <a:avLst/>
              <a:gdLst/>
              <a:ahLst/>
              <a:cxnLst/>
              <a:rect l="l" t="t" r="r" b="b"/>
              <a:pathLst>
                <a:path w="474344" h="3810">
                  <a:moveTo>
                    <a:pt x="474027" y="0"/>
                  </a:moveTo>
                  <a:lnTo>
                    <a:pt x="0" y="0"/>
                  </a:lnTo>
                  <a:lnTo>
                    <a:pt x="6350" y="1270"/>
                  </a:lnTo>
                  <a:lnTo>
                    <a:pt x="40640" y="3810"/>
                  </a:lnTo>
                  <a:lnTo>
                    <a:pt x="436880" y="3810"/>
                  </a:lnTo>
                  <a:lnTo>
                    <a:pt x="467360" y="1270"/>
                  </a:lnTo>
                  <a:lnTo>
                    <a:pt x="474027" y="0"/>
                  </a:lnTo>
                  <a:close/>
                </a:path>
              </a:pathLst>
            </a:custGeom>
            <a:solidFill>
              <a:srgbClr val="7F5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8" name="object 2298"/>
            <p:cNvSpPr/>
            <p:nvPr/>
          </p:nvSpPr>
          <p:spPr>
            <a:xfrm>
              <a:off x="970280" y="1930400"/>
              <a:ext cx="396240" cy="3810"/>
            </a:xfrm>
            <a:custGeom>
              <a:avLst/>
              <a:gdLst/>
              <a:ahLst/>
              <a:cxnLst/>
              <a:rect l="l" t="t" r="r" b="b"/>
              <a:pathLst>
                <a:path w="396240" h="3810">
                  <a:moveTo>
                    <a:pt x="396240" y="0"/>
                  </a:moveTo>
                  <a:lnTo>
                    <a:pt x="0" y="0"/>
                  </a:lnTo>
                  <a:lnTo>
                    <a:pt x="44450" y="3810"/>
                  </a:lnTo>
                  <a:lnTo>
                    <a:pt x="350520" y="3810"/>
                  </a:lnTo>
                  <a:lnTo>
                    <a:pt x="396240" y="0"/>
                  </a:lnTo>
                  <a:close/>
                </a:path>
              </a:pathLst>
            </a:custGeom>
            <a:solidFill>
              <a:srgbClr val="7B5C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9" name="object 2299"/>
            <p:cNvSpPr/>
            <p:nvPr/>
          </p:nvSpPr>
          <p:spPr>
            <a:xfrm>
              <a:off x="1014730" y="1934209"/>
              <a:ext cx="306070" cy="3810"/>
            </a:xfrm>
            <a:custGeom>
              <a:avLst/>
              <a:gdLst/>
              <a:ahLst/>
              <a:cxnLst/>
              <a:rect l="l" t="t" r="r" b="b"/>
              <a:pathLst>
                <a:path w="306069" h="3810">
                  <a:moveTo>
                    <a:pt x="306070" y="0"/>
                  </a:moveTo>
                  <a:lnTo>
                    <a:pt x="0" y="0"/>
                  </a:lnTo>
                  <a:lnTo>
                    <a:pt x="44450" y="3810"/>
                  </a:lnTo>
                  <a:lnTo>
                    <a:pt x="260350" y="3810"/>
                  </a:lnTo>
                  <a:lnTo>
                    <a:pt x="306070" y="0"/>
                  </a:lnTo>
                  <a:close/>
                </a:path>
              </a:pathLst>
            </a:custGeom>
            <a:solidFill>
              <a:srgbClr val="765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0" name="object 2300"/>
            <p:cNvSpPr/>
            <p:nvPr/>
          </p:nvSpPr>
          <p:spPr>
            <a:xfrm>
              <a:off x="1059180" y="1938019"/>
              <a:ext cx="215900" cy="2540"/>
            </a:xfrm>
            <a:custGeom>
              <a:avLst/>
              <a:gdLst/>
              <a:ahLst/>
              <a:cxnLst/>
              <a:rect l="l" t="t" r="r" b="b"/>
              <a:pathLst>
                <a:path w="215900" h="2539">
                  <a:moveTo>
                    <a:pt x="215900" y="0"/>
                  </a:moveTo>
                  <a:lnTo>
                    <a:pt x="0" y="0"/>
                  </a:lnTo>
                  <a:lnTo>
                    <a:pt x="109219" y="2539"/>
                  </a:lnTo>
                  <a:lnTo>
                    <a:pt x="215900" y="0"/>
                  </a:lnTo>
                  <a:close/>
                </a:path>
              </a:pathLst>
            </a:custGeom>
            <a:solidFill>
              <a:srgbClr val="7255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1" name="object 2301"/>
            <p:cNvSpPr/>
            <p:nvPr/>
          </p:nvSpPr>
          <p:spPr>
            <a:xfrm>
              <a:off x="889000" y="1710689"/>
              <a:ext cx="557530" cy="229870"/>
            </a:xfrm>
            <a:custGeom>
              <a:avLst/>
              <a:gdLst/>
              <a:ahLst/>
              <a:cxnLst/>
              <a:rect l="l" t="t" r="r" b="b"/>
              <a:pathLst>
                <a:path w="557530" h="229869">
                  <a:moveTo>
                    <a:pt x="278130" y="0"/>
                  </a:moveTo>
                  <a:lnTo>
                    <a:pt x="205052" y="1105"/>
                  </a:lnTo>
                  <a:lnTo>
                    <a:pt x="138853" y="4186"/>
                  </a:lnTo>
                  <a:lnTo>
                    <a:pt x="82391" y="8889"/>
                  </a:lnTo>
                  <a:lnTo>
                    <a:pt x="38523" y="14863"/>
                  </a:lnTo>
                  <a:lnTo>
                    <a:pt x="0" y="29210"/>
                  </a:lnTo>
                  <a:lnTo>
                    <a:pt x="0" y="200660"/>
                  </a:lnTo>
                  <a:lnTo>
                    <a:pt x="38523" y="215006"/>
                  </a:lnTo>
                  <a:lnTo>
                    <a:pt x="82391" y="220979"/>
                  </a:lnTo>
                  <a:lnTo>
                    <a:pt x="138853" y="225683"/>
                  </a:lnTo>
                  <a:lnTo>
                    <a:pt x="205052" y="228764"/>
                  </a:lnTo>
                  <a:lnTo>
                    <a:pt x="278130" y="229870"/>
                  </a:lnTo>
                  <a:lnTo>
                    <a:pt x="351742" y="228764"/>
                  </a:lnTo>
                  <a:lnTo>
                    <a:pt x="418300" y="225683"/>
                  </a:lnTo>
                  <a:lnTo>
                    <a:pt x="474980" y="220980"/>
                  </a:lnTo>
                  <a:lnTo>
                    <a:pt x="518959" y="215006"/>
                  </a:lnTo>
                  <a:lnTo>
                    <a:pt x="557530" y="200660"/>
                  </a:lnTo>
                  <a:lnTo>
                    <a:pt x="557530" y="29210"/>
                  </a:lnTo>
                  <a:lnTo>
                    <a:pt x="518959" y="14863"/>
                  </a:lnTo>
                  <a:lnTo>
                    <a:pt x="474980" y="8890"/>
                  </a:lnTo>
                  <a:lnTo>
                    <a:pt x="418300" y="4186"/>
                  </a:lnTo>
                  <a:lnTo>
                    <a:pt x="351742" y="1105"/>
                  </a:lnTo>
                  <a:lnTo>
                    <a:pt x="278130" y="0"/>
                  </a:lnTo>
                  <a:close/>
                </a:path>
                <a:path w="557530" h="229869">
                  <a:moveTo>
                    <a:pt x="0" y="0"/>
                  </a:moveTo>
                  <a:lnTo>
                    <a:pt x="0" y="0"/>
                  </a:lnTo>
                </a:path>
                <a:path w="557530" h="229869">
                  <a:moveTo>
                    <a:pt x="557530" y="229870"/>
                  </a:moveTo>
                  <a:lnTo>
                    <a:pt x="557530" y="22987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2" name="object 2302"/>
            <p:cNvSpPr/>
            <p:nvPr/>
          </p:nvSpPr>
          <p:spPr>
            <a:xfrm>
              <a:off x="1113790" y="1711959"/>
              <a:ext cx="107950" cy="1270"/>
            </a:xfrm>
            <a:custGeom>
              <a:avLst/>
              <a:gdLst/>
              <a:ahLst/>
              <a:cxnLst/>
              <a:rect l="l" t="t" r="r" b="b"/>
              <a:pathLst>
                <a:path w="107950" h="1269">
                  <a:moveTo>
                    <a:pt x="54609" y="0"/>
                  </a:moveTo>
                  <a:lnTo>
                    <a:pt x="0" y="1269"/>
                  </a:lnTo>
                  <a:lnTo>
                    <a:pt x="107949" y="1269"/>
                  </a:lnTo>
                  <a:lnTo>
                    <a:pt x="54609" y="0"/>
                  </a:lnTo>
                  <a:close/>
                </a:path>
              </a:pathLst>
            </a:custGeom>
            <a:solidFill>
              <a:srgbClr val="A68C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3" name="object 2303"/>
            <p:cNvSpPr/>
            <p:nvPr/>
          </p:nvSpPr>
          <p:spPr>
            <a:xfrm>
              <a:off x="1014730" y="1713229"/>
              <a:ext cx="304800" cy="3810"/>
            </a:xfrm>
            <a:custGeom>
              <a:avLst/>
              <a:gdLst/>
              <a:ahLst/>
              <a:cxnLst/>
              <a:rect l="l" t="t" r="r" b="b"/>
              <a:pathLst>
                <a:path w="304800" h="3810">
                  <a:moveTo>
                    <a:pt x="207009" y="0"/>
                  </a:moveTo>
                  <a:lnTo>
                    <a:pt x="99060" y="0"/>
                  </a:lnTo>
                  <a:lnTo>
                    <a:pt x="44450" y="1270"/>
                  </a:lnTo>
                  <a:lnTo>
                    <a:pt x="0" y="3810"/>
                  </a:lnTo>
                  <a:lnTo>
                    <a:pt x="304800" y="3810"/>
                  </a:lnTo>
                  <a:lnTo>
                    <a:pt x="260350" y="1270"/>
                  </a:lnTo>
                  <a:lnTo>
                    <a:pt x="207009" y="0"/>
                  </a:lnTo>
                  <a:close/>
                </a:path>
              </a:pathLst>
            </a:custGeom>
            <a:solidFill>
              <a:srgbClr val="AF94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4" name="object 2304"/>
            <p:cNvSpPr/>
            <p:nvPr/>
          </p:nvSpPr>
          <p:spPr>
            <a:xfrm>
              <a:off x="961707" y="1717039"/>
              <a:ext cx="410845" cy="3810"/>
            </a:xfrm>
            <a:custGeom>
              <a:avLst/>
              <a:gdLst/>
              <a:ahLst/>
              <a:cxnLst/>
              <a:rect l="l" t="t" r="r" b="b"/>
              <a:pathLst>
                <a:path w="410844" h="3810">
                  <a:moveTo>
                    <a:pt x="357822" y="0"/>
                  </a:moveTo>
                  <a:lnTo>
                    <a:pt x="53022" y="0"/>
                  </a:lnTo>
                  <a:lnTo>
                    <a:pt x="8572" y="2539"/>
                  </a:lnTo>
                  <a:lnTo>
                    <a:pt x="0" y="3810"/>
                  </a:lnTo>
                  <a:lnTo>
                    <a:pt x="410527" y="3810"/>
                  </a:lnTo>
                  <a:lnTo>
                    <a:pt x="402272" y="2539"/>
                  </a:lnTo>
                  <a:lnTo>
                    <a:pt x="357822" y="0"/>
                  </a:lnTo>
                  <a:close/>
                </a:path>
              </a:pathLst>
            </a:custGeom>
            <a:solidFill>
              <a:srgbClr val="B89C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5" name="object 2305"/>
            <p:cNvSpPr/>
            <p:nvPr/>
          </p:nvSpPr>
          <p:spPr>
            <a:xfrm>
              <a:off x="935990" y="1720849"/>
              <a:ext cx="461009" cy="3810"/>
            </a:xfrm>
            <a:custGeom>
              <a:avLst/>
              <a:gdLst/>
              <a:ahLst/>
              <a:cxnLst/>
              <a:rect l="l" t="t" r="r" b="b"/>
              <a:pathLst>
                <a:path w="461009" h="3810">
                  <a:moveTo>
                    <a:pt x="436245" y="0"/>
                  </a:moveTo>
                  <a:lnTo>
                    <a:pt x="25717" y="0"/>
                  </a:lnTo>
                  <a:lnTo>
                    <a:pt x="0" y="3810"/>
                  </a:lnTo>
                  <a:lnTo>
                    <a:pt x="461009" y="3810"/>
                  </a:lnTo>
                  <a:lnTo>
                    <a:pt x="436245" y="0"/>
                  </a:lnTo>
                  <a:close/>
                </a:path>
              </a:pathLst>
            </a:custGeom>
            <a:solidFill>
              <a:srgbClr val="C1A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6" name="object 2306"/>
            <p:cNvSpPr/>
            <p:nvPr/>
          </p:nvSpPr>
          <p:spPr>
            <a:xfrm>
              <a:off x="923290" y="1724659"/>
              <a:ext cx="487045" cy="2540"/>
            </a:xfrm>
            <a:custGeom>
              <a:avLst/>
              <a:gdLst/>
              <a:ahLst/>
              <a:cxnLst/>
              <a:rect l="l" t="t" r="r" b="b"/>
              <a:pathLst>
                <a:path w="487044" h="2539">
                  <a:moveTo>
                    <a:pt x="473709" y="0"/>
                  </a:moveTo>
                  <a:lnTo>
                    <a:pt x="12700" y="0"/>
                  </a:lnTo>
                  <a:lnTo>
                    <a:pt x="0" y="2539"/>
                  </a:lnTo>
                  <a:lnTo>
                    <a:pt x="487044" y="2539"/>
                  </a:lnTo>
                  <a:lnTo>
                    <a:pt x="473709" y="0"/>
                  </a:lnTo>
                  <a:close/>
                </a:path>
              </a:pathLst>
            </a:custGeom>
            <a:solidFill>
              <a:srgbClr val="CCAD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7" name="object 2307"/>
            <p:cNvSpPr/>
            <p:nvPr/>
          </p:nvSpPr>
          <p:spPr>
            <a:xfrm>
              <a:off x="906144" y="1727199"/>
              <a:ext cx="523240" cy="3810"/>
            </a:xfrm>
            <a:custGeom>
              <a:avLst/>
              <a:gdLst/>
              <a:ahLst/>
              <a:cxnLst/>
              <a:rect l="l" t="t" r="r" b="b"/>
              <a:pathLst>
                <a:path w="523240" h="3810">
                  <a:moveTo>
                    <a:pt x="504190" y="0"/>
                  </a:moveTo>
                  <a:lnTo>
                    <a:pt x="17145" y="0"/>
                  </a:lnTo>
                  <a:lnTo>
                    <a:pt x="4445" y="2539"/>
                  </a:lnTo>
                  <a:lnTo>
                    <a:pt x="0" y="3810"/>
                  </a:lnTo>
                  <a:lnTo>
                    <a:pt x="523240" y="3810"/>
                  </a:lnTo>
                  <a:lnTo>
                    <a:pt x="517525" y="2539"/>
                  </a:lnTo>
                  <a:lnTo>
                    <a:pt x="504190" y="0"/>
                  </a:lnTo>
                  <a:close/>
                </a:path>
              </a:pathLst>
            </a:custGeom>
            <a:solidFill>
              <a:srgbClr val="D4B6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8" name="object 2308"/>
            <p:cNvSpPr/>
            <p:nvPr/>
          </p:nvSpPr>
          <p:spPr>
            <a:xfrm>
              <a:off x="897890" y="1731009"/>
              <a:ext cx="539750" cy="3810"/>
            </a:xfrm>
            <a:custGeom>
              <a:avLst/>
              <a:gdLst/>
              <a:ahLst/>
              <a:cxnLst/>
              <a:rect l="l" t="t" r="r" b="b"/>
              <a:pathLst>
                <a:path w="539750" h="3810">
                  <a:moveTo>
                    <a:pt x="539750" y="1270"/>
                  </a:moveTo>
                  <a:lnTo>
                    <a:pt x="534339" y="1270"/>
                  </a:lnTo>
                  <a:lnTo>
                    <a:pt x="534339" y="0"/>
                  </a:lnTo>
                  <a:lnTo>
                    <a:pt x="6032" y="0"/>
                  </a:lnTo>
                  <a:lnTo>
                    <a:pt x="6032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539750" y="3810"/>
                  </a:lnTo>
                  <a:lnTo>
                    <a:pt x="539750" y="1270"/>
                  </a:lnTo>
                  <a:close/>
                </a:path>
              </a:pathLst>
            </a:custGeom>
            <a:solidFill>
              <a:srgbClr val="DDBE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9" name="object 2309"/>
            <p:cNvSpPr/>
            <p:nvPr/>
          </p:nvSpPr>
          <p:spPr>
            <a:xfrm>
              <a:off x="890270" y="1734819"/>
              <a:ext cx="553720" cy="3810"/>
            </a:xfrm>
            <a:custGeom>
              <a:avLst/>
              <a:gdLst/>
              <a:ahLst/>
              <a:cxnLst/>
              <a:rect l="l" t="t" r="r" b="b"/>
              <a:pathLst>
                <a:path w="553719" h="3810">
                  <a:moveTo>
                    <a:pt x="553707" y="1270"/>
                  </a:moveTo>
                  <a:lnTo>
                    <a:pt x="551167" y="1270"/>
                  </a:lnTo>
                  <a:lnTo>
                    <a:pt x="551167" y="0"/>
                  </a:lnTo>
                  <a:lnTo>
                    <a:pt x="2540" y="0"/>
                  </a:lnTo>
                  <a:lnTo>
                    <a:pt x="2540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553707" y="3810"/>
                  </a:lnTo>
                  <a:lnTo>
                    <a:pt x="553707" y="1270"/>
                  </a:lnTo>
                  <a:close/>
                </a:path>
              </a:pathLst>
            </a:custGeom>
            <a:solidFill>
              <a:srgbClr val="E6C6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0" name="object 2310"/>
            <p:cNvSpPr/>
            <p:nvPr/>
          </p:nvSpPr>
          <p:spPr>
            <a:xfrm>
              <a:off x="889000" y="173862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40"/>
                  </a:moveTo>
                  <a:lnTo>
                    <a:pt x="0" y="0"/>
                  </a:lnTo>
                  <a:lnTo>
                    <a:pt x="556259" y="0"/>
                  </a:lnTo>
                  <a:lnTo>
                    <a:pt x="556260" y="2540"/>
                  </a:lnTo>
                  <a:lnTo>
                    <a:pt x="0" y="2540"/>
                  </a:lnTo>
                  <a:close/>
                </a:path>
              </a:pathLst>
            </a:custGeom>
            <a:solidFill>
              <a:srgbClr val="F0CF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1" name="object 2311"/>
            <p:cNvSpPr/>
            <p:nvPr/>
          </p:nvSpPr>
          <p:spPr>
            <a:xfrm>
              <a:off x="889000" y="174116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55626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70" y="1270"/>
                  </a:lnTo>
                  <a:lnTo>
                    <a:pt x="2540" y="3810"/>
                  </a:lnTo>
                  <a:lnTo>
                    <a:pt x="553720" y="3810"/>
                  </a:lnTo>
                  <a:lnTo>
                    <a:pt x="554990" y="1270"/>
                  </a:lnTo>
                  <a:lnTo>
                    <a:pt x="556260" y="1270"/>
                  </a:lnTo>
                  <a:lnTo>
                    <a:pt x="556260" y="0"/>
                  </a:lnTo>
                  <a:close/>
                </a:path>
              </a:pathLst>
            </a:custGeom>
            <a:solidFill>
              <a:srgbClr val="F5D4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2" name="object 2312"/>
            <p:cNvSpPr/>
            <p:nvPr/>
          </p:nvSpPr>
          <p:spPr>
            <a:xfrm>
              <a:off x="892810" y="1744979"/>
              <a:ext cx="548640" cy="3810"/>
            </a:xfrm>
            <a:custGeom>
              <a:avLst/>
              <a:gdLst/>
              <a:ahLst/>
              <a:cxnLst/>
              <a:rect l="l" t="t" r="r" b="b"/>
              <a:pathLst>
                <a:path w="548640" h="3810">
                  <a:moveTo>
                    <a:pt x="548627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5080" y="1270"/>
                  </a:lnTo>
                  <a:lnTo>
                    <a:pt x="5080" y="3810"/>
                  </a:lnTo>
                  <a:lnTo>
                    <a:pt x="544817" y="3810"/>
                  </a:lnTo>
                  <a:lnTo>
                    <a:pt x="544817" y="1270"/>
                  </a:lnTo>
                  <a:lnTo>
                    <a:pt x="548627" y="1270"/>
                  </a:lnTo>
                  <a:lnTo>
                    <a:pt x="548627" y="0"/>
                  </a:lnTo>
                  <a:close/>
                </a:path>
              </a:pathLst>
            </a:custGeom>
            <a:solidFill>
              <a:srgbClr val="ECCC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3" name="object 2313"/>
            <p:cNvSpPr/>
            <p:nvPr/>
          </p:nvSpPr>
          <p:spPr>
            <a:xfrm>
              <a:off x="901700" y="1748789"/>
              <a:ext cx="533400" cy="2540"/>
            </a:xfrm>
            <a:custGeom>
              <a:avLst/>
              <a:gdLst/>
              <a:ahLst/>
              <a:cxnLst/>
              <a:rect l="l" t="t" r="r" b="b"/>
              <a:pathLst>
                <a:path w="533400" h="2539">
                  <a:moveTo>
                    <a:pt x="533400" y="0"/>
                  </a:moveTo>
                  <a:lnTo>
                    <a:pt x="0" y="0"/>
                  </a:lnTo>
                  <a:lnTo>
                    <a:pt x="8890" y="2539"/>
                  </a:lnTo>
                  <a:lnTo>
                    <a:pt x="521969" y="2539"/>
                  </a:lnTo>
                  <a:lnTo>
                    <a:pt x="533400" y="0"/>
                  </a:lnTo>
                  <a:close/>
                </a:path>
              </a:pathLst>
            </a:custGeom>
            <a:solidFill>
              <a:srgbClr val="E3C3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4" name="object 2314"/>
            <p:cNvSpPr/>
            <p:nvPr/>
          </p:nvSpPr>
          <p:spPr>
            <a:xfrm>
              <a:off x="910590" y="1751329"/>
              <a:ext cx="513080" cy="3810"/>
            </a:xfrm>
            <a:custGeom>
              <a:avLst/>
              <a:gdLst/>
              <a:ahLst/>
              <a:cxnLst/>
              <a:rect l="l" t="t" r="r" b="b"/>
              <a:pathLst>
                <a:path w="513080" h="3810">
                  <a:moveTo>
                    <a:pt x="513079" y="0"/>
                  </a:moveTo>
                  <a:lnTo>
                    <a:pt x="0" y="0"/>
                  </a:lnTo>
                  <a:lnTo>
                    <a:pt x="19049" y="3810"/>
                  </a:lnTo>
                  <a:lnTo>
                    <a:pt x="493077" y="3810"/>
                  </a:lnTo>
                  <a:lnTo>
                    <a:pt x="513079" y="0"/>
                  </a:lnTo>
                  <a:close/>
                </a:path>
              </a:pathLst>
            </a:custGeom>
            <a:solidFill>
              <a:srgbClr val="D9BB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5" name="object 2315"/>
            <p:cNvSpPr/>
            <p:nvPr/>
          </p:nvSpPr>
          <p:spPr>
            <a:xfrm>
              <a:off x="929640" y="1755139"/>
              <a:ext cx="474345" cy="3810"/>
            </a:xfrm>
            <a:custGeom>
              <a:avLst/>
              <a:gdLst/>
              <a:ahLst/>
              <a:cxnLst/>
              <a:rect l="l" t="t" r="r" b="b"/>
              <a:pathLst>
                <a:path w="474344" h="3810">
                  <a:moveTo>
                    <a:pt x="474027" y="0"/>
                  </a:moveTo>
                  <a:lnTo>
                    <a:pt x="0" y="0"/>
                  </a:lnTo>
                  <a:lnTo>
                    <a:pt x="6350" y="1270"/>
                  </a:lnTo>
                  <a:lnTo>
                    <a:pt x="29209" y="3810"/>
                  </a:lnTo>
                  <a:lnTo>
                    <a:pt x="445346" y="3810"/>
                  </a:lnTo>
                  <a:lnTo>
                    <a:pt x="467360" y="1270"/>
                  </a:lnTo>
                  <a:lnTo>
                    <a:pt x="474027" y="0"/>
                  </a:lnTo>
                  <a:close/>
                </a:path>
              </a:pathLst>
            </a:custGeom>
            <a:solidFill>
              <a:srgbClr val="D0B2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6" name="object 2316"/>
            <p:cNvSpPr/>
            <p:nvPr/>
          </p:nvSpPr>
          <p:spPr>
            <a:xfrm>
              <a:off x="958850" y="1758949"/>
              <a:ext cx="416559" cy="3810"/>
            </a:xfrm>
            <a:custGeom>
              <a:avLst/>
              <a:gdLst/>
              <a:ahLst/>
              <a:cxnLst/>
              <a:rect l="l" t="t" r="r" b="b"/>
              <a:pathLst>
                <a:path w="416559" h="3810">
                  <a:moveTo>
                    <a:pt x="416136" y="0"/>
                  </a:moveTo>
                  <a:lnTo>
                    <a:pt x="0" y="0"/>
                  </a:lnTo>
                  <a:lnTo>
                    <a:pt x="11430" y="1270"/>
                  </a:lnTo>
                  <a:lnTo>
                    <a:pt x="55880" y="3810"/>
                  </a:lnTo>
                  <a:lnTo>
                    <a:pt x="360680" y="3810"/>
                  </a:lnTo>
                  <a:lnTo>
                    <a:pt x="405130" y="1270"/>
                  </a:lnTo>
                  <a:lnTo>
                    <a:pt x="416136" y="0"/>
                  </a:lnTo>
                  <a:close/>
                </a:path>
              </a:pathLst>
            </a:custGeom>
            <a:solidFill>
              <a:srgbClr val="C7AA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7" name="object 2317"/>
            <p:cNvSpPr/>
            <p:nvPr/>
          </p:nvSpPr>
          <p:spPr>
            <a:xfrm>
              <a:off x="1014730" y="1762759"/>
              <a:ext cx="304800" cy="2540"/>
            </a:xfrm>
            <a:custGeom>
              <a:avLst/>
              <a:gdLst/>
              <a:ahLst/>
              <a:cxnLst/>
              <a:rect l="l" t="t" r="r" b="b"/>
              <a:pathLst>
                <a:path w="304800" h="2539">
                  <a:moveTo>
                    <a:pt x="304800" y="0"/>
                  </a:moveTo>
                  <a:lnTo>
                    <a:pt x="0" y="0"/>
                  </a:lnTo>
                  <a:lnTo>
                    <a:pt x="44450" y="2539"/>
                  </a:lnTo>
                  <a:lnTo>
                    <a:pt x="260350" y="2539"/>
                  </a:lnTo>
                  <a:lnTo>
                    <a:pt x="304800" y="0"/>
                  </a:lnTo>
                  <a:close/>
                </a:path>
              </a:pathLst>
            </a:custGeom>
            <a:solidFill>
              <a:srgbClr val="BEA2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8" name="object 2318"/>
            <p:cNvSpPr/>
            <p:nvPr/>
          </p:nvSpPr>
          <p:spPr>
            <a:xfrm>
              <a:off x="1059180" y="1765299"/>
              <a:ext cx="215900" cy="3810"/>
            </a:xfrm>
            <a:custGeom>
              <a:avLst/>
              <a:gdLst/>
              <a:ahLst/>
              <a:cxnLst/>
              <a:rect l="l" t="t" r="r" b="b"/>
              <a:pathLst>
                <a:path w="215900" h="3810">
                  <a:moveTo>
                    <a:pt x="215900" y="0"/>
                  </a:moveTo>
                  <a:lnTo>
                    <a:pt x="0" y="0"/>
                  </a:lnTo>
                  <a:lnTo>
                    <a:pt x="109219" y="3810"/>
                  </a:lnTo>
                  <a:lnTo>
                    <a:pt x="215900" y="0"/>
                  </a:lnTo>
                  <a:close/>
                </a:path>
              </a:pathLst>
            </a:custGeom>
            <a:solidFill>
              <a:srgbClr val="B499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9" name="object 2319"/>
            <p:cNvSpPr/>
            <p:nvPr/>
          </p:nvSpPr>
          <p:spPr>
            <a:xfrm>
              <a:off x="889000" y="1710689"/>
              <a:ext cx="557530" cy="229870"/>
            </a:xfrm>
            <a:custGeom>
              <a:avLst/>
              <a:gdLst/>
              <a:ahLst/>
              <a:cxnLst/>
              <a:rect l="l" t="t" r="r" b="b"/>
              <a:pathLst>
                <a:path w="557530" h="229869">
                  <a:moveTo>
                    <a:pt x="278130" y="0"/>
                  </a:moveTo>
                  <a:lnTo>
                    <a:pt x="205052" y="1105"/>
                  </a:lnTo>
                  <a:lnTo>
                    <a:pt x="138853" y="4186"/>
                  </a:lnTo>
                  <a:lnTo>
                    <a:pt x="82391" y="8889"/>
                  </a:lnTo>
                  <a:lnTo>
                    <a:pt x="38523" y="14863"/>
                  </a:lnTo>
                  <a:lnTo>
                    <a:pt x="0" y="29210"/>
                  </a:lnTo>
                  <a:lnTo>
                    <a:pt x="10107" y="36571"/>
                  </a:lnTo>
                  <a:lnTo>
                    <a:pt x="82391" y="48894"/>
                  </a:lnTo>
                  <a:lnTo>
                    <a:pt x="138853" y="53292"/>
                  </a:lnTo>
                  <a:lnTo>
                    <a:pt x="205052" y="56138"/>
                  </a:lnTo>
                  <a:lnTo>
                    <a:pt x="278130" y="57150"/>
                  </a:lnTo>
                  <a:lnTo>
                    <a:pt x="351742" y="56138"/>
                  </a:lnTo>
                  <a:lnTo>
                    <a:pt x="418300" y="53292"/>
                  </a:lnTo>
                  <a:lnTo>
                    <a:pt x="474980" y="48895"/>
                  </a:lnTo>
                  <a:lnTo>
                    <a:pt x="518959" y="43227"/>
                  </a:lnTo>
                  <a:lnTo>
                    <a:pt x="557530" y="29210"/>
                  </a:lnTo>
                  <a:lnTo>
                    <a:pt x="547417" y="21754"/>
                  </a:lnTo>
                  <a:lnTo>
                    <a:pt x="474980" y="8890"/>
                  </a:lnTo>
                  <a:lnTo>
                    <a:pt x="418300" y="4186"/>
                  </a:lnTo>
                  <a:lnTo>
                    <a:pt x="351742" y="1105"/>
                  </a:lnTo>
                  <a:lnTo>
                    <a:pt x="278130" y="0"/>
                  </a:lnTo>
                  <a:close/>
                </a:path>
                <a:path w="557530" h="229869">
                  <a:moveTo>
                    <a:pt x="0" y="0"/>
                  </a:moveTo>
                  <a:lnTo>
                    <a:pt x="0" y="0"/>
                  </a:lnTo>
                </a:path>
                <a:path w="557530" h="229869">
                  <a:moveTo>
                    <a:pt x="557530" y="229870"/>
                  </a:moveTo>
                  <a:lnTo>
                    <a:pt x="557530" y="22987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0" name="object 2320"/>
            <p:cNvSpPr/>
            <p:nvPr/>
          </p:nvSpPr>
          <p:spPr>
            <a:xfrm>
              <a:off x="1012825" y="1940559"/>
              <a:ext cx="107950" cy="1270"/>
            </a:xfrm>
            <a:custGeom>
              <a:avLst/>
              <a:gdLst/>
              <a:ahLst/>
              <a:cxnLst/>
              <a:rect l="l" t="t" r="r" b="b"/>
              <a:pathLst>
                <a:path w="107950" h="1269">
                  <a:moveTo>
                    <a:pt x="53974" y="0"/>
                  </a:moveTo>
                  <a:lnTo>
                    <a:pt x="0" y="1269"/>
                  </a:lnTo>
                  <a:lnTo>
                    <a:pt x="107949" y="1269"/>
                  </a:lnTo>
                  <a:lnTo>
                    <a:pt x="53974" y="0"/>
                  </a:lnTo>
                  <a:close/>
                </a:path>
              </a:pathLst>
            </a:custGeom>
            <a:solidFill>
              <a:srgbClr val="6B4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1" name="object 2321"/>
            <p:cNvSpPr/>
            <p:nvPr/>
          </p:nvSpPr>
          <p:spPr>
            <a:xfrm>
              <a:off x="914400" y="1941829"/>
              <a:ext cx="304165" cy="3810"/>
            </a:xfrm>
            <a:custGeom>
              <a:avLst/>
              <a:gdLst/>
              <a:ahLst/>
              <a:cxnLst/>
              <a:rect l="l" t="t" r="r" b="b"/>
              <a:pathLst>
                <a:path w="304165" h="3810">
                  <a:moveTo>
                    <a:pt x="206374" y="0"/>
                  </a:moveTo>
                  <a:lnTo>
                    <a:pt x="98425" y="0"/>
                  </a:lnTo>
                  <a:lnTo>
                    <a:pt x="44450" y="1270"/>
                  </a:lnTo>
                  <a:lnTo>
                    <a:pt x="0" y="3810"/>
                  </a:lnTo>
                  <a:lnTo>
                    <a:pt x="304165" y="3810"/>
                  </a:lnTo>
                  <a:lnTo>
                    <a:pt x="260350" y="1270"/>
                  </a:lnTo>
                  <a:lnTo>
                    <a:pt x="206374" y="0"/>
                  </a:lnTo>
                  <a:close/>
                </a:path>
              </a:pathLst>
            </a:custGeom>
            <a:solidFill>
              <a:srgbClr val="6F5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2" name="object 2322"/>
            <p:cNvSpPr/>
            <p:nvPr/>
          </p:nvSpPr>
          <p:spPr>
            <a:xfrm>
              <a:off x="861377" y="1945639"/>
              <a:ext cx="409575" cy="3810"/>
            </a:xfrm>
            <a:custGeom>
              <a:avLst/>
              <a:gdLst/>
              <a:ahLst/>
              <a:cxnLst/>
              <a:rect l="l" t="t" r="r" b="b"/>
              <a:pathLst>
                <a:path w="409575" h="3810">
                  <a:moveTo>
                    <a:pt x="357187" y="0"/>
                  </a:moveTo>
                  <a:lnTo>
                    <a:pt x="53022" y="0"/>
                  </a:lnTo>
                  <a:lnTo>
                    <a:pt x="8572" y="2539"/>
                  </a:lnTo>
                  <a:lnTo>
                    <a:pt x="0" y="3810"/>
                  </a:lnTo>
                  <a:lnTo>
                    <a:pt x="409575" y="3810"/>
                  </a:lnTo>
                  <a:lnTo>
                    <a:pt x="401002" y="2539"/>
                  </a:lnTo>
                  <a:lnTo>
                    <a:pt x="357187" y="0"/>
                  </a:lnTo>
                  <a:close/>
                </a:path>
              </a:pathLst>
            </a:custGeom>
            <a:solidFill>
              <a:srgbClr val="7356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3" name="object 2323"/>
            <p:cNvSpPr/>
            <p:nvPr/>
          </p:nvSpPr>
          <p:spPr>
            <a:xfrm>
              <a:off x="835659" y="1949450"/>
              <a:ext cx="461009" cy="3810"/>
            </a:xfrm>
            <a:custGeom>
              <a:avLst/>
              <a:gdLst/>
              <a:ahLst/>
              <a:cxnLst/>
              <a:rect l="l" t="t" r="r" b="b"/>
              <a:pathLst>
                <a:path w="461009" h="3810">
                  <a:moveTo>
                    <a:pt x="435292" y="0"/>
                  </a:moveTo>
                  <a:lnTo>
                    <a:pt x="25717" y="0"/>
                  </a:lnTo>
                  <a:lnTo>
                    <a:pt x="0" y="3810"/>
                  </a:lnTo>
                  <a:lnTo>
                    <a:pt x="461009" y="3810"/>
                  </a:lnTo>
                  <a:lnTo>
                    <a:pt x="435292" y="0"/>
                  </a:lnTo>
                  <a:close/>
                </a:path>
              </a:pathLst>
            </a:custGeom>
            <a:solidFill>
              <a:srgbClr val="7859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4" name="object 2324"/>
            <p:cNvSpPr/>
            <p:nvPr/>
          </p:nvSpPr>
          <p:spPr>
            <a:xfrm>
              <a:off x="816609" y="1953259"/>
              <a:ext cx="500380" cy="3810"/>
            </a:xfrm>
            <a:custGeom>
              <a:avLst/>
              <a:gdLst/>
              <a:ahLst/>
              <a:cxnLst/>
              <a:rect l="l" t="t" r="r" b="b"/>
              <a:pathLst>
                <a:path w="500380" h="3810">
                  <a:moveTo>
                    <a:pt x="480060" y="0"/>
                  </a:moveTo>
                  <a:lnTo>
                    <a:pt x="19050" y="0"/>
                  </a:lnTo>
                  <a:lnTo>
                    <a:pt x="0" y="3810"/>
                  </a:lnTo>
                  <a:lnTo>
                    <a:pt x="500062" y="3810"/>
                  </a:lnTo>
                  <a:lnTo>
                    <a:pt x="480060" y="0"/>
                  </a:lnTo>
                  <a:close/>
                </a:path>
              </a:pathLst>
            </a:custGeom>
            <a:solidFill>
              <a:srgbClr val="7C5D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5" name="object 2325"/>
            <p:cNvSpPr/>
            <p:nvPr/>
          </p:nvSpPr>
          <p:spPr>
            <a:xfrm>
              <a:off x="807707" y="1957069"/>
              <a:ext cx="518795" cy="2540"/>
            </a:xfrm>
            <a:custGeom>
              <a:avLst/>
              <a:gdLst/>
              <a:ahLst/>
              <a:cxnLst/>
              <a:rect l="l" t="t" r="r" b="b"/>
              <a:pathLst>
                <a:path w="518794" h="2539">
                  <a:moveTo>
                    <a:pt x="518172" y="1270"/>
                  </a:moveTo>
                  <a:lnTo>
                    <a:pt x="512292" y="1270"/>
                  </a:lnTo>
                  <a:lnTo>
                    <a:pt x="512292" y="0"/>
                  </a:lnTo>
                  <a:lnTo>
                    <a:pt x="5727" y="0"/>
                  </a:lnTo>
                  <a:lnTo>
                    <a:pt x="5727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518172" y="2540"/>
                  </a:lnTo>
                  <a:lnTo>
                    <a:pt x="518172" y="1270"/>
                  </a:lnTo>
                  <a:close/>
                </a:path>
              </a:pathLst>
            </a:custGeom>
            <a:solidFill>
              <a:srgbClr val="8060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6" name="object 2326"/>
            <p:cNvSpPr/>
            <p:nvPr/>
          </p:nvSpPr>
          <p:spPr>
            <a:xfrm>
              <a:off x="796925" y="1959609"/>
              <a:ext cx="539750" cy="3810"/>
            </a:xfrm>
            <a:custGeom>
              <a:avLst/>
              <a:gdLst/>
              <a:ahLst/>
              <a:cxnLst/>
              <a:rect l="l" t="t" r="r" b="b"/>
              <a:pathLst>
                <a:path w="539750" h="3810">
                  <a:moveTo>
                    <a:pt x="539750" y="1270"/>
                  </a:moveTo>
                  <a:lnTo>
                    <a:pt x="534022" y="1270"/>
                  </a:lnTo>
                  <a:lnTo>
                    <a:pt x="534022" y="0"/>
                  </a:lnTo>
                  <a:lnTo>
                    <a:pt x="5715" y="0"/>
                  </a:lnTo>
                  <a:lnTo>
                    <a:pt x="5715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539750" y="3810"/>
                  </a:lnTo>
                  <a:lnTo>
                    <a:pt x="539750" y="1270"/>
                  </a:lnTo>
                  <a:close/>
                </a:path>
              </a:pathLst>
            </a:custGeom>
            <a:solidFill>
              <a:srgbClr val="8564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7" name="object 2327"/>
            <p:cNvSpPr/>
            <p:nvPr/>
          </p:nvSpPr>
          <p:spPr>
            <a:xfrm>
              <a:off x="789305" y="1963419"/>
              <a:ext cx="555625" cy="3810"/>
            </a:xfrm>
            <a:custGeom>
              <a:avLst/>
              <a:gdLst/>
              <a:ahLst/>
              <a:cxnLst/>
              <a:rect l="l" t="t" r="r" b="b"/>
              <a:pathLst>
                <a:path w="555625" h="3810">
                  <a:moveTo>
                    <a:pt x="555612" y="2540"/>
                  </a:moveTo>
                  <a:lnTo>
                    <a:pt x="553720" y="2540"/>
                  </a:lnTo>
                  <a:lnTo>
                    <a:pt x="553720" y="1270"/>
                  </a:lnTo>
                  <a:lnTo>
                    <a:pt x="551802" y="1270"/>
                  </a:lnTo>
                  <a:lnTo>
                    <a:pt x="551802" y="0"/>
                  </a:lnTo>
                  <a:lnTo>
                    <a:pt x="3175" y="0"/>
                  </a:lnTo>
                  <a:lnTo>
                    <a:pt x="3175" y="1270"/>
                  </a:lnTo>
                  <a:lnTo>
                    <a:pt x="1257" y="1270"/>
                  </a:lnTo>
                  <a:lnTo>
                    <a:pt x="1257" y="254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555612" y="3810"/>
                  </a:lnTo>
                  <a:lnTo>
                    <a:pt x="555612" y="2540"/>
                  </a:lnTo>
                  <a:close/>
                </a:path>
              </a:pathLst>
            </a:custGeom>
            <a:solidFill>
              <a:srgbClr val="896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8" name="object 2328"/>
            <p:cNvSpPr/>
            <p:nvPr/>
          </p:nvSpPr>
          <p:spPr>
            <a:xfrm>
              <a:off x="788670" y="196722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557530" y="381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8E6B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9" name="object 2329"/>
            <p:cNvSpPr/>
            <p:nvPr/>
          </p:nvSpPr>
          <p:spPr>
            <a:xfrm>
              <a:off x="788670" y="19710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557530" y="381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926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0" name="object 2330"/>
            <p:cNvSpPr/>
            <p:nvPr/>
          </p:nvSpPr>
          <p:spPr>
            <a:xfrm>
              <a:off x="788670" y="1974850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557530" y="0"/>
                  </a:moveTo>
                  <a:lnTo>
                    <a:pt x="0" y="0"/>
                  </a:lnTo>
                  <a:lnTo>
                    <a:pt x="0" y="2539"/>
                  </a:lnTo>
                  <a:lnTo>
                    <a:pt x="557530" y="2539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9672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1" name="object 2331"/>
            <p:cNvSpPr/>
            <p:nvPr/>
          </p:nvSpPr>
          <p:spPr>
            <a:xfrm>
              <a:off x="788670" y="19773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557530" y="381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9B76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2" name="object 2332"/>
            <p:cNvSpPr/>
            <p:nvPr/>
          </p:nvSpPr>
          <p:spPr>
            <a:xfrm>
              <a:off x="788670" y="19812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557530" y="381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9F79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3" name="object 2333"/>
            <p:cNvSpPr/>
            <p:nvPr/>
          </p:nvSpPr>
          <p:spPr>
            <a:xfrm>
              <a:off x="788670" y="19850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557530" y="381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A47D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4" name="object 2334"/>
            <p:cNvSpPr/>
            <p:nvPr/>
          </p:nvSpPr>
          <p:spPr>
            <a:xfrm>
              <a:off x="788670" y="198881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557530" y="0"/>
                  </a:moveTo>
                  <a:lnTo>
                    <a:pt x="0" y="0"/>
                  </a:lnTo>
                  <a:lnTo>
                    <a:pt x="0" y="2539"/>
                  </a:lnTo>
                  <a:lnTo>
                    <a:pt x="557530" y="2539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A880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5" name="object 2335"/>
            <p:cNvSpPr/>
            <p:nvPr/>
          </p:nvSpPr>
          <p:spPr>
            <a:xfrm>
              <a:off x="788670" y="19913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557530" y="381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AC8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6" name="object 2336"/>
            <p:cNvSpPr/>
            <p:nvPr/>
          </p:nvSpPr>
          <p:spPr>
            <a:xfrm>
              <a:off x="788670" y="19951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557530" y="3809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B1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7" name="object 2337"/>
            <p:cNvSpPr/>
            <p:nvPr/>
          </p:nvSpPr>
          <p:spPr>
            <a:xfrm>
              <a:off x="788670" y="199897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557530" y="381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B58B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8" name="object 2338"/>
            <p:cNvSpPr/>
            <p:nvPr/>
          </p:nvSpPr>
          <p:spPr>
            <a:xfrm>
              <a:off x="788670" y="20027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557530" y="381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B9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9" name="object 2339"/>
            <p:cNvSpPr/>
            <p:nvPr/>
          </p:nvSpPr>
          <p:spPr>
            <a:xfrm>
              <a:off x="788670" y="20066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557530" y="381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BE92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0" name="object 2340"/>
            <p:cNvSpPr/>
            <p:nvPr/>
          </p:nvSpPr>
          <p:spPr>
            <a:xfrm>
              <a:off x="788670" y="201040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557530" y="0"/>
                  </a:moveTo>
                  <a:lnTo>
                    <a:pt x="0" y="0"/>
                  </a:lnTo>
                  <a:lnTo>
                    <a:pt x="0" y="2539"/>
                  </a:lnTo>
                  <a:lnTo>
                    <a:pt x="557530" y="2539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C296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1" name="object 2341"/>
            <p:cNvSpPr/>
            <p:nvPr/>
          </p:nvSpPr>
          <p:spPr>
            <a:xfrm>
              <a:off x="788670" y="201295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557530" y="381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C799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2" name="object 2342"/>
            <p:cNvSpPr/>
            <p:nvPr/>
          </p:nvSpPr>
          <p:spPr>
            <a:xfrm>
              <a:off x="788670" y="20167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557530" y="381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CC9D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3" name="object 2343"/>
            <p:cNvSpPr/>
            <p:nvPr/>
          </p:nvSpPr>
          <p:spPr>
            <a:xfrm>
              <a:off x="788670" y="20205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557530" y="3809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CFA0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4" name="object 2344"/>
            <p:cNvSpPr/>
            <p:nvPr/>
          </p:nvSpPr>
          <p:spPr>
            <a:xfrm>
              <a:off x="788670" y="202437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557530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557530" y="254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D4A4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5" name="object 2345"/>
            <p:cNvSpPr/>
            <p:nvPr/>
          </p:nvSpPr>
          <p:spPr>
            <a:xfrm>
              <a:off x="788670" y="20269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557530" y="3809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D8A7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6" name="object 2346"/>
            <p:cNvSpPr/>
            <p:nvPr/>
          </p:nvSpPr>
          <p:spPr>
            <a:xfrm>
              <a:off x="788670" y="203072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557530" y="381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DDAB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7" name="object 2347"/>
            <p:cNvSpPr/>
            <p:nvPr/>
          </p:nvSpPr>
          <p:spPr>
            <a:xfrm>
              <a:off x="788670" y="20345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557530" y="381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E1AE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8" name="object 2348"/>
            <p:cNvSpPr/>
            <p:nvPr/>
          </p:nvSpPr>
          <p:spPr>
            <a:xfrm>
              <a:off x="788670" y="203835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557530" y="381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E5B2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9" name="object 2349"/>
            <p:cNvSpPr/>
            <p:nvPr/>
          </p:nvSpPr>
          <p:spPr>
            <a:xfrm>
              <a:off x="788670" y="204215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557530" y="0"/>
                  </a:moveTo>
                  <a:lnTo>
                    <a:pt x="0" y="0"/>
                  </a:lnTo>
                  <a:lnTo>
                    <a:pt x="0" y="2539"/>
                  </a:lnTo>
                  <a:lnTo>
                    <a:pt x="557530" y="2539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EAB6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0" name="object 2350"/>
            <p:cNvSpPr/>
            <p:nvPr/>
          </p:nvSpPr>
          <p:spPr>
            <a:xfrm>
              <a:off x="788670" y="20447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557530" y="381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EEB9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1" name="object 2351"/>
            <p:cNvSpPr/>
            <p:nvPr/>
          </p:nvSpPr>
          <p:spPr>
            <a:xfrm>
              <a:off x="788670" y="20485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557530" y="381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F3BD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2" name="object 2352"/>
            <p:cNvSpPr/>
            <p:nvPr/>
          </p:nvSpPr>
          <p:spPr>
            <a:xfrm>
              <a:off x="788670" y="20523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557530" y="3809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F7C0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3" name="object 2353"/>
            <p:cNvSpPr/>
            <p:nvPr/>
          </p:nvSpPr>
          <p:spPr>
            <a:xfrm>
              <a:off x="788670" y="205612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557530" y="381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FAC3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4" name="object 2354"/>
            <p:cNvSpPr/>
            <p:nvPr/>
          </p:nvSpPr>
          <p:spPr>
            <a:xfrm>
              <a:off x="788670" y="20599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557530" y="381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F6BF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5" name="object 2355"/>
            <p:cNvSpPr/>
            <p:nvPr/>
          </p:nvSpPr>
          <p:spPr>
            <a:xfrm>
              <a:off x="788670" y="2063750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557530" y="0"/>
                  </a:moveTo>
                  <a:lnTo>
                    <a:pt x="0" y="0"/>
                  </a:lnTo>
                  <a:lnTo>
                    <a:pt x="0" y="2539"/>
                  </a:lnTo>
                  <a:lnTo>
                    <a:pt x="557530" y="2539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F1BC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6" name="object 2356"/>
            <p:cNvSpPr/>
            <p:nvPr/>
          </p:nvSpPr>
          <p:spPr>
            <a:xfrm>
              <a:off x="788670" y="20662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557530" y="381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EDB8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7" name="object 2357"/>
            <p:cNvSpPr/>
            <p:nvPr/>
          </p:nvSpPr>
          <p:spPr>
            <a:xfrm>
              <a:off x="788670" y="20701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557530" y="381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E9B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8" name="object 2358"/>
            <p:cNvSpPr/>
            <p:nvPr/>
          </p:nvSpPr>
          <p:spPr>
            <a:xfrm>
              <a:off x="788670" y="20739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557530" y="381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E4B1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9" name="object 2359"/>
            <p:cNvSpPr/>
            <p:nvPr/>
          </p:nvSpPr>
          <p:spPr>
            <a:xfrm>
              <a:off x="788670" y="207771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557530" y="0"/>
                  </a:moveTo>
                  <a:lnTo>
                    <a:pt x="0" y="0"/>
                  </a:lnTo>
                  <a:lnTo>
                    <a:pt x="0" y="2539"/>
                  </a:lnTo>
                  <a:lnTo>
                    <a:pt x="557530" y="2539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E0AE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0" name="object 2360"/>
            <p:cNvSpPr/>
            <p:nvPr/>
          </p:nvSpPr>
          <p:spPr>
            <a:xfrm>
              <a:off x="788670" y="20802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557530" y="381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DBAA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1" name="object 2361"/>
            <p:cNvSpPr/>
            <p:nvPr/>
          </p:nvSpPr>
          <p:spPr>
            <a:xfrm>
              <a:off x="788670" y="20840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557530" y="3809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D7A7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2" name="object 2362"/>
            <p:cNvSpPr/>
            <p:nvPr/>
          </p:nvSpPr>
          <p:spPr>
            <a:xfrm>
              <a:off x="788670" y="208787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557530" y="381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D3A3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3" name="object 2363"/>
            <p:cNvSpPr/>
            <p:nvPr/>
          </p:nvSpPr>
          <p:spPr>
            <a:xfrm>
              <a:off x="788670" y="209168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557530" y="0"/>
                  </a:moveTo>
                  <a:lnTo>
                    <a:pt x="0" y="0"/>
                  </a:lnTo>
                  <a:lnTo>
                    <a:pt x="0" y="2539"/>
                  </a:lnTo>
                  <a:lnTo>
                    <a:pt x="557530" y="2539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CE9F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4" name="object 2364"/>
            <p:cNvSpPr/>
            <p:nvPr/>
          </p:nvSpPr>
          <p:spPr>
            <a:xfrm>
              <a:off x="788670" y="209422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557530" y="381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CA9C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5" name="object 2365"/>
            <p:cNvSpPr/>
            <p:nvPr/>
          </p:nvSpPr>
          <p:spPr>
            <a:xfrm>
              <a:off x="788670" y="20980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557530" y="381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C599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6" name="object 2366"/>
            <p:cNvSpPr/>
            <p:nvPr/>
          </p:nvSpPr>
          <p:spPr>
            <a:xfrm>
              <a:off x="788670" y="210185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557530" y="381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C195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7" name="object 2367"/>
            <p:cNvSpPr/>
            <p:nvPr/>
          </p:nvSpPr>
          <p:spPr>
            <a:xfrm>
              <a:off x="788670" y="21056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557530" y="381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BD9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8" name="object 2368"/>
            <p:cNvSpPr/>
            <p:nvPr/>
          </p:nvSpPr>
          <p:spPr>
            <a:xfrm>
              <a:off x="788670" y="21094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557530" y="3809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B8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9" name="object 2369"/>
            <p:cNvSpPr/>
            <p:nvPr/>
          </p:nvSpPr>
          <p:spPr>
            <a:xfrm>
              <a:off x="788670" y="211327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557530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557530" y="254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B48A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0" name="object 2370"/>
            <p:cNvSpPr/>
            <p:nvPr/>
          </p:nvSpPr>
          <p:spPr>
            <a:xfrm>
              <a:off x="788670" y="21158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557530" y="3809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B0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1" name="object 2371"/>
            <p:cNvSpPr/>
            <p:nvPr/>
          </p:nvSpPr>
          <p:spPr>
            <a:xfrm>
              <a:off x="788670" y="211962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557530" y="381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AB8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2" name="object 2372"/>
            <p:cNvSpPr/>
            <p:nvPr/>
          </p:nvSpPr>
          <p:spPr>
            <a:xfrm>
              <a:off x="788670" y="21234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557530" y="381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A77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3" name="object 2373"/>
            <p:cNvSpPr/>
            <p:nvPr/>
          </p:nvSpPr>
          <p:spPr>
            <a:xfrm>
              <a:off x="788670" y="212725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557530" y="381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A27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4" name="object 2374"/>
            <p:cNvSpPr/>
            <p:nvPr/>
          </p:nvSpPr>
          <p:spPr>
            <a:xfrm>
              <a:off x="788670" y="213105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557530" y="0"/>
                  </a:moveTo>
                  <a:lnTo>
                    <a:pt x="0" y="0"/>
                  </a:lnTo>
                  <a:lnTo>
                    <a:pt x="0" y="2539"/>
                  </a:lnTo>
                  <a:lnTo>
                    <a:pt x="557530" y="2539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9E7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5" name="object 2375"/>
            <p:cNvSpPr/>
            <p:nvPr/>
          </p:nvSpPr>
          <p:spPr>
            <a:xfrm>
              <a:off x="788670" y="21336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557530" y="381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9A75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6" name="object 2376"/>
            <p:cNvSpPr/>
            <p:nvPr/>
          </p:nvSpPr>
          <p:spPr>
            <a:xfrm>
              <a:off x="788670" y="21374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557530" y="381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9571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7" name="object 2377"/>
            <p:cNvSpPr/>
            <p:nvPr/>
          </p:nvSpPr>
          <p:spPr>
            <a:xfrm>
              <a:off x="788670" y="21412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35" y="1270"/>
                  </a:lnTo>
                  <a:lnTo>
                    <a:pt x="635" y="2540"/>
                  </a:lnTo>
                  <a:lnTo>
                    <a:pt x="1892" y="2540"/>
                  </a:lnTo>
                  <a:lnTo>
                    <a:pt x="1892" y="3810"/>
                  </a:lnTo>
                  <a:lnTo>
                    <a:pt x="554355" y="3810"/>
                  </a:lnTo>
                  <a:lnTo>
                    <a:pt x="554355" y="2540"/>
                  </a:lnTo>
                  <a:lnTo>
                    <a:pt x="556260" y="2540"/>
                  </a:lnTo>
                  <a:lnTo>
                    <a:pt x="556260" y="1270"/>
                  </a:lnTo>
                  <a:lnTo>
                    <a:pt x="557530" y="127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916E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8" name="object 2378"/>
            <p:cNvSpPr/>
            <p:nvPr/>
          </p:nvSpPr>
          <p:spPr>
            <a:xfrm>
              <a:off x="791209" y="2145029"/>
              <a:ext cx="551180" cy="2540"/>
            </a:xfrm>
            <a:custGeom>
              <a:avLst/>
              <a:gdLst/>
              <a:ahLst/>
              <a:cxnLst/>
              <a:rect l="l" t="t" r="r" b="b"/>
              <a:pathLst>
                <a:path w="551180" h="2539">
                  <a:moveTo>
                    <a:pt x="551180" y="0"/>
                  </a:moveTo>
                  <a:lnTo>
                    <a:pt x="0" y="0"/>
                  </a:lnTo>
                  <a:lnTo>
                    <a:pt x="2540" y="1270"/>
                  </a:lnTo>
                  <a:lnTo>
                    <a:pt x="5715" y="2540"/>
                  </a:lnTo>
                  <a:lnTo>
                    <a:pt x="545464" y="2540"/>
                  </a:lnTo>
                  <a:lnTo>
                    <a:pt x="548640" y="1270"/>
                  </a:lnTo>
                  <a:lnTo>
                    <a:pt x="551180" y="0"/>
                  </a:lnTo>
                  <a:close/>
                </a:path>
              </a:pathLst>
            </a:custGeom>
            <a:solidFill>
              <a:srgbClr val="8C6A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9" name="object 2379"/>
            <p:cNvSpPr/>
            <p:nvPr/>
          </p:nvSpPr>
          <p:spPr>
            <a:xfrm>
              <a:off x="798499" y="2147569"/>
              <a:ext cx="537210" cy="3810"/>
            </a:xfrm>
            <a:custGeom>
              <a:avLst/>
              <a:gdLst/>
              <a:ahLst/>
              <a:cxnLst/>
              <a:rect l="l" t="t" r="r" b="b"/>
              <a:pathLst>
                <a:path w="537210" h="3810">
                  <a:moveTo>
                    <a:pt x="536587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667" y="1270"/>
                  </a:lnTo>
                  <a:lnTo>
                    <a:pt x="6667" y="3810"/>
                  </a:lnTo>
                  <a:lnTo>
                    <a:pt x="529920" y="3810"/>
                  </a:lnTo>
                  <a:lnTo>
                    <a:pt x="529920" y="1270"/>
                  </a:lnTo>
                  <a:lnTo>
                    <a:pt x="536587" y="1270"/>
                  </a:lnTo>
                  <a:lnTo>
                    <a:pt x="536587" y="0"/>
                  </a:lnTo>
                  <a:close/>
                </a:path>
              </a:pathLst>
            </a:custGeom>
            <a:solidFill>
              <a:srgbClr val="8867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0" name="object 2380"/>
            <p:cNvSpPr/>
            <p:nvPr/>
          </p:nvSpPr>
          <p:spPr>
            <a:xfrm>
              <a:off x="810259" y="2151379"/>
              <a:ext cx="513080" cy="3810"/>
            </a:xfrm>
            <a:custGeom>
              <a:avLst/>
              <a:gdLst/>
              <a:ahLst/>
              <a:cxnLst/>
              <a:rect l="l" t="t" r="r" b="b"/>
              <a:pathLst>
                <a:path w="513080" h="3810">
                  <a:moveTo>
                    <a:pt x="513079" y="0"/>
                  </a:moveTo>
                  <a:lnTo>
                    <a:pt x="0" y="0"/>
                  </a:lnTo>
                  <a:lnTo>
                    <a:pt x="19049" y="3810"/>
                  </a:lnTo>
                  <a:lnTo>
                    <a:pt x="493077" y="3810"/>
                  </a:lnTo>
                  <a:lnTo>
                    <a:pt x="513079" y="0"/>
                  </a:lnTo>
                  <a:close/>
                </a:path>
              </a:pathLst>
            </a:custGeom>
            <a:solidFill>
              <a:srgbClr val="8463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1" name="object 2381"/>
            <p:cNvSpPr/>
            <p:nvPr/>
          </p:nvSpPr>
          <p:spPr>
            <a:xfrm>
              <a:off x="829309" y="2155189"/>
              <a:ext cx="474345" cy="3810"/>
            </a:xfrm>
            <a:custGeom>
              <a:avLst/>
              <a:gdLst/>
              <a:ahLst/>
              <a:cxnLst/>
              <a:rect l="l" t="t" r="r" b="b"/>
              <a:pathLst>
                <a:path w="474344" h="3810">
                  <a:moveTo>
                    <a:pt x="474027" y="0"/>
                  </a:moveTo>
                  <a:lnTo>
                    <a:pt x="0" y="0"/>
                  </a:lnTo>
                  <a:lnTo>
                    <a:pt x="6350" y="1270"/>
                  </a:lnTo>
                  <a:lnTo>
                    <a:pt x="40640" y="3810"/>
                  </a:lnTo>
                  <a:lnTo>
                    <a:pt x="433070" y="3810"/>
                  </a:lnTo>
                  <a:lnTo>
                    <a:pt x="467360" y="1270"/>
                  </a:lnTo>
                  <a:lnTo>
                    <a:pt x="474027" y="0"/>
                  </a:lnTo>
                  <a:close/>
                </a:path>
              </a:pathLst>
            </a:custGeom>
            <a:solidFill>
              <a:srgbClr val="7F5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2" name="object 2382"/>
            <p:cNvSpPr/>
            <p:nvPr/>
          </p:nvSpPr>
          <p:spPr>
            <a:xfrm>
              <a:off x="869950" y="2159000"/>
              <a:ext cx="392430" cy="3810"/>
            </a:xfrm>
            <a:custGeom>
              <a:avLst/>
              <a:gdLst/>
              <a:ahLst/>
              <a:cxnLst/>
              <a:rect l="l" t="t" r="r" b="b"/>
              <a:pathLst>
                <a:path w="392430" h="3810">
                  <a:moveTo>
                    <a:pt x="392430" y="0"/>
                  </a:moveTo>
                  <a:lnTo>
                    <a:pt x="0" y="0"/>
                  </a:lnTo>
                  <a:lnTo>
                    <a:pt x="44450" y="3810"/>
                  </a:lnTo>
                  <a:lnTo>
                    <a:pt x="348615" y="3810"/>
                  </a:lnTo>
                  <a:lnTo>
                    <a:pt x="392430" y="0"/>
                  </a:lnTo>
                  <a:close/>
                </a:path>
              </a:pathLst>
            </a:custGeom>
            <a:solidFill>
              <a:srgbClr val="7B5C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3" name="object 2383"/>
            <p:cNvSpPr/>
            <p:nvPr/>
          </p:nvSpPr>
          <p:spPr>
            <a:xfrm>
              <a:off x="914400" y="2162809"/>
              <a:ext cx="304165" cy="3810"/>
            </a:xfrm>
            <a:custGeom>
              <a:avLst/>
              <a:gdLst/>
              <a:ahLst/>
              <a:cxnLst/>
              <a:rect l="l" t="t" r="r" b="b"/>
              <a:pathLst>
                <a:path w="304165" h="3810">
                  <a:moveTo>
                    <a:pt x="304164" y="0"/>
                  </a:moveTo>
                  <a:lnTo>
                    <a:pt x="0" y="0"/>
                  </a:lnTo>
                  <a:lnTo>
                    <a:pt x="44450" y="3810"/>
                  </a:lnTo>
                  <a:lnTo>
                    <a:pt x="260350" y="3810"/>
                  </a:lnTo>
                  <a:lnTo>
                    <a:pt x="304164" y="0"/>
                  </a:lnTo>
                  <a:close/>
                </a:path>
              </a:pathLst>
            </a:custGeom>
            <a:solidFill>
              <a:srgbClr val="765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4" name="object 2384"/>
            <p:cNvSpPr/>
            <p:nvPr/>
          </p:nvSpPr>
          <p:spPr>
            <a:xfrm>
              <a:off x="958850" y="2166619"/>
              <a:ext cx="215900" cy="2540"/>
            </a:xfrm>
            <a:custGeom>
              <a:avLst/>
              <a:gdLst/>
              <a:ahLst/>
              <a:cxnLst/>
              <a:rect l="l" t="t" r="r" b="b"/>
              <a:pathLst>
                <a:path w="215900" h="2539">
                  <a:moveTo>
                    <a:pt x="215900" y="0"/>
                  </a:moveTo>
                  <a:lnTo>
                    <a:pt x="0" y="0"/>
                  </a:lnTo>
                  <a:lnTo>
                    <a:pt x="107950" y="2539"/>
                  </a:lnTo>
                  <a:lnTo>
                    <a:pt x="215900" y="0"/>
                  </a:lnTo>
                  <a:close/>
                </a:path>
              </a:pathLst>
            </a:custGeom>
            <a:solidFill>
              <a:srgbClr val="7255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5" name="object 2385"/>
            <p:cNvSpPr/>
            <p:nvPr/>
          </p:nvSpPr>
          <p:spPr>
            <a:xfrm>
              <a:off x="788670" y="1939289"/>
              <a:ext cx="557530" cy="229870"/>
            </a:xfrm>
            <a:custGeom>
              <a:avLst/>
              <a:gdLst/>
              <a:ahLst/>
              <a:cxnLst/>
              <a:rect l="l" t="t" r="r" b="b"/>
              <a:pathLst>
                <a:path w="557530" h="229869">
                  <a:moveTo>
                    <a:pt x="278130" y="0"/>
                  </a:moveTo>
                  <a:lnTo>
                    <a:pt x="205052" y="1105"/>
                  </a:lnTo>
                  <a:lnTo>
                    <a:pt x="138853" y="4186"/>
                  </a:lnTo>
                  <a:lnTo>
                    <a:pt x="82391" y="8889"/>
                  </a:lnTo>
                  <a:lnTo>
                    <a:pt x="38523" y="14863"/>
                  </a:lnTo>
                  <a:lnTo>
                    <a:pt x="0" y="29210"/>
                  </a:lnTo>
                  <a:lnTo>
                    <a:pt x="0" y="200660"/>
                  </a:lnTo>
                  <a:lnTo>
                    <a:pt x="38523" y="215006"/>
                  </a:lnTo>
                  <a:lnTo>
                    <a:pt x="82391" y="220979"/>
                  </a:lnTo>
                  <a:lnTo>
                    <a:pt x="138853" y="225683"/>
                  </a:lnTo>
                  <a:lnTo>
                    <a:pt x="205052" y="228764"/>
                  </a:lnTo>
                  <a:lnTo>
                    <a:pt x="278130" y="229870"/>
                  </a:lnTo>
                  <a:lnTo>
                    <a:pt x="351742" y="228764"/>
                  </a:lnTo>
                  <a:lnTo>
                    <a:pt x="418300" y="225683"/>
                  </a:lnTo>
                  <a:lnTo>
                    <a:pt x="474980" y="220980"/>
                  </a:lnTo>
                  <a:lnTo>
                    <a:pt x="518959" y="215006"/>
                  </a:lnTo>
                  <a:lnTo>
                    <a:pt x="557530" y="200660"/>
                  </a:lnTo>
                  <a:lnTo>
                    <a:pt x="557530" y="29210"/>
                  </a:lnTo>
                  <a:lnTo>
                    <a:pt x="518959" y="14863"/>
                  </a:lnTo>
                  <a:lnTo>
                    <a:pt x="474980" y="8890"/>
                  </a:lnTo>
                  <a:lnTo>
                    <a:pt x="418300" y="4186"/>
                  </a:lnTo>
                  <a:lnTo>
                    <a:pt x="351742" y="1105"/>
                  </a:lnTo>
                  <a:lnTo>
                    <a:pt x="278130" y="0"/>
                  </a:lnTo>
                  <a:close/>
                </a:path>
                <a:path w="557530" h="229869">
                  <a:moveTo>
                    <a:pt x="0" y="0"/>
                  </a:moveTo>
                  <a:lnTo>
                    <a:pt x="0" y="0"/>
                  </a:lnTo>
                </a:path>
                <a:path w="557530" h="229869">
                  <a:moveTo>
                    <a:pt x="557530" y="229870"/>
                  </a:moveTo>
                  <a:lnTo>
                    <a:pt x="557530" y="22987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6" name="object 2386"/>
            <p:cNvSpPr/>
            <p:nvPr/>
          </p:nvSpPr>
          <p:spPr>
            <a:xfrm>
              <a:off x="1012825" y="1940559"/>
              <a:ext cx="107950" cy="1270"/>
            </a:xfrm>
            <a:custGeom>
              <a:avLst/>
              <a:gdLst/>
              <a:ahLst/>
              <a:cxnLst/>
              <a:rect l="l" t="t" r="r" b="b"/>
              <a:pathLst>
                <a:path w="107950" h="1269">
                  <a:moveTo>
                    <a:pt x="53974" y="0"/>
                  </a:moveTo>
                  <a:lnTo>
                    <a:pt x="0" y="1269"/>
                  </a:lnTo>
                  <a:lnTo>
                    <a:pt x="107949" y="1269"/>
                  </a:lnTo>
                  <a:lnTo>
                    <a:pt x="53974" y="0"/>
                  </a:lnTo>
                  <a:close/>
                </a:path>
              </a:pathLst>
            </a:custGeom>
            <a:solidFill>
              <a:srgbClr val="A68C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7" name="object 2387"/>
            <p:cNvSpPr/>
            <p:nvPr/>
          </p:nvSpPr>
          <p:spPr>
            <a:xfrm>
              <a:off x="914400" y="1941829"/>
              <a:ext cx="304165" cy="3810"/>
            </a:xfrm>
            <a:custGeom>
              <a:avLst/>
              <a:gdLst/>
              <a:ahLst/>
              <a:cxnLst/>
              <a:rect l="l" t="t" r="r" b="b"/>
              <a:pathLst>
                <a:path w="304165" h="3810">
                  <a:moveTo>
                    <a:pt x="206374" y="0"/>
                  </a:moveTo>
                  <a:lnTo>
                    <a:pt x="98425" y="0"/>
                  </a:lnTo>
                  <a:lnTo>
                    <a:pt x="44450" y="1270"/>
                  </a:lnTo>
                  <a:lnTo>
                    <a:pt x="0" y="3810"/>
                  </a:lnTo>
                  <a:lnTo>
                    <a:pt x="304165" y="3810"/>
                  </a:lnTo>
                  <a:lnTo>
                    <a:pt x="260350" y="1270"/>
                  </a:lnTo>
                  <a:lnTo>
                    <a:pt x="206374" y="0"/>
                  </a:lnTo>
                  <a:close/>
                </a:path>
              </a:pathLst>
            </a:custGeom>
            <a:solidFill>
              <a:srgbClr val="AF94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8" name="object 2388"/>
            <p:cNvSpPr/>
            <p:nvPr/>
          </p:nvSpPr>
          <p:spPr>
            <a:xfrm>
              <a:off x="861377" y="1945639"/>
              <a:ext cx="409575" cy="3810"/>
            </a:xfrm>
            <a:custGeom>
              <a:avLst/>
              <a:gdLst/>
              <a:ahLst/>
              <a:cxnLst/>
              <a:rect l="l" t="t" r="r" b="b"/>
              <a:pathLst>
                <a:path w="409575" h="3810">
                  <a:moveTo>
                    <a:pt x="357187" y="0"/>
                  </a:moveTo>
                  <a:lnTo>
                    <a:pt x="53022" y="0"/>
                  </a:lnTo>
                  <a:lnTo>
                    <a:pt x="8572" y="2539"/>
                  </a:lnTo>
                  <a:lnTo>
                    <a:pt x="0" y="3810"/>
                  </a:lnTo>
                  <a:lnTo>
                    <a:pt x="409575" y="3810"/>
                  </a:lnTo>
                  <a:lnTo>
                    <a:pt x="401002" y="2539"/>
                  </a:lnTo>
                  <a:lnTo>
                    <a:pt x="357187" y="0"/>
                  </a:lnTo>
                  <a:close/>
                </a:path>
              </a:pathLst>
            </a:custGeom>
            <a:solidFill>
              <a:srgbClr val="B89C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9" name="object 2389"/>
            <p:cNvSpPr/>
            <p:nvPr/>
          </p:nvSpPr>
          <p:spPr>
            <a:xfrm>
              <a:off x="835659" y="1949450"/>
              <a:ext cx="461009" cy="3810"/>
            </a:xfrm>
            <a:custGeom>
              <a:avLst/>
              <a:gdLst/>
              <a:ahLst/>
              <a:cxnLst/>
              <a:rect l="l" t="t" r="r" b="b"/>
              <a:pathLst>
                <a:path w="461009" h="3810">
                  <a:moveTo>
                    <a:pt x="435292" y="0"/>
                  </a:moveTo>
                  <a:lnTo>
                    <a:pt x="25717" y="0"/>
                  </a:lnTo>
                  <a:lnTo>
                    <a:pt x="0" y="3810"/>
                  </a:lnTo>
                  <a:lnTo>
                    <a:pt x="461009" y="3810"/>
                  </a:lnTo>
                  <a:lnTo>
                    <a:pt x="435292" y="0"/>
                  </a:lnTo>
                  <a:close/>
                </a:path>
              </a:pathLst>
            </a:custGeom>
            <a:solidFill>
              <a:srgbClr val="C1A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0" name="object 2390"/>
            <p:cNvSpPr/>
            <p:nvPr/>
          </p:nvSpPr>
          <p:spPr>
            <a:xfrm>
              <a:off x="822959" y="1953259"/>
              <a:ext cx="487045" cy="2540"/>
            </a:xfrm>
            <a:custGeom>
              <a:avLst/>
              <a:gdLst/>
              <a:ahLst/>
              <a:cxnLst/>
              <a:rect l="l" t="t" r="r" b="b"/>
              <a:pathLst>
                <a:path w="487044" h="2539">
                  <a:moveTo>
                    <a:pt x="473710" y="0"/>
                  </a:moveTo>
                  <a:lnTo>
                    <a:pt x="12700" y="0"/>
                  </a:lnTo>
                  <a:lnTo>
                    <a:pt x="0" y="2539"/>
                  </a:lnTo>
                  <a:lnTo>
                    <a:pt x="487045" y="2539"/>
                  </a:lnTo>
                  <a:lnTo>
                    <a:pt x="473710" y="0"/>
                  </a:lnTo>
                  <a:close/>
                </a:path>
              </a:pathLst>
            </a:custGeom>
            <a:solidFill>
              <a:srgbClr val="CCAD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1" name="object 2391"/>
            <p:cNvSpPr/>
            <p:nvPr/>
          </p:nvSpPr>
          <p:spPr>
            <a:xfrm>
              <a:off x="805179" y="1955800"/>
              <a:ext cx="523240" cy="3810"/>
            </a:xfrm>
            <a:custGeom>
              <a:avLst/>
              <a:gdLst/>
              <a:ahLst/>
              <a:cxnLst/>
              <a:rect l="l" t="t" r="r" b="b"/>
              <a:pathLst>
                <a:path w="523240" h="3810">
                  <a:moveTo>
                    <a:pt x="504825" y="0"/>
                  </a:moveTo>
                  <a:lnTo>
                    <a:pt x="17780" y="0"/>
                  </a:lnTo>
                  <a:lnTo>
                    <a:pt x="5080" y="2539"/>
                  </a:lnTo>
                  <a:lnTo>
                    <a:pt x="0" y="3810"/>
                  </a:lnTo>
                  <a:lnTo>
                    <a:pt x="523240" y="3810"/>
                  </a:lnTo>
                  <a:lnTo>
                    <a:pt x="518160" y="2539"/>
                  </a:lnTo>
                  <a:lnTo>
                    <a:pt x="504825" y="0"/>
                  </a:lnTo>
                  <a:close/>
                </a:path>
              </a:pathLst>
            </a:custGeom>
            <a:solidFill>
              <a:srgbClr val="D4B6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2" name="object 2392"/>
            <p:cNvSpPr/>
            <p:nvPr/>
          </p:nvSpPr>
          <p:spPr>
            <a:xfrm>
              <a:off x="796925" y="1959609"/>
              <a:ext cx="539750" cy="3810"/>
            </a:xfrm>
            <a:custGeom>
              <a:avLst/>
              <a:gdLst/>
              <a:ahLst/>
              <a:cxnLst/>
              <a:rect l="l" t="t" r="r" b="b"/>
              <a:pathLst>
                <a:path w="539750" h="3810">
                  <a:moveTo>
                    <a:pt x="539750" y="1270"/>
                  </a:moveTo>
                  <a:lnTo>
                    <a:pt x="534022" y="1270"/>
                  </a:lnTo>
                  <a:lnTo>
                    <a:pt x="534022" y="0"/>
                  </a:lnTo>
                  <a:lnTo>
                    <a:pt x="5715" y="0"/>
                  </a:lnTo>
                  <a:lnTo>
                    <a:pt x="5715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539750" y="3810"/>
                  </a:lnTo>
                  <a:lnTo>
                    <a:pt x="539750" y="1270"/>
                  </a:lnTo>
                  <a:close/>
                </a:path>
              </a:pathLst>
            </a:custGeom>
            <a:solidFill>
              <a:srgbClr val="DDBE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3" name="object 2393"/>
            <p:cNvSpPr/>
            <p:nvPr/>
          </p:nvSpPr>
          <p:spPr>
            <a:xfrm>
              <a:off x="789305" y="1963419"/>
              <a:ext cx="555625" cy="3810"/>
            </a:xfrm>
            <a:custGeom>
              <a:avLst/>
              <a:gdLst/>
              <a:ahLst/>
              <a:cxnLst/>
              <a:rect l="l" t="t" r="r" b="b"/>
              <a:pathLst>
                <a:path w="555625" h="3810">
                  <a:moveTo>
                    <a:pt x="555612" y="2540"/>
                  </a:moveTo>
                  <a:lnTo>
                    <a:pt x="553720" y="2540"/>
                  </a:lnTo>
                  <a:lnTo>
                    <a:pt x="553720" y="1270"/>
                  </a:lnTo>
                  <a:lnTo>
                    <a:pt x="551802" y="1270"/>
                  </a:lnTo>
                  <a:lnTo>
                    <a:pt x="551802" y="0"/>
                  </a:lnTo>
                  <a:lnTo>
                    <a:pt x="3175" y="0"/>
                  </a:lnTo>
                  <a:lnTo>
                    <a:pt x="3175" y="1270"/>
                  </a:lnTo>
                  <a:lnTo>
                    <a:pt x="1257" y="1270"/>
                  </a:lnTo>
                  <a:lnTo>
                    <a:pt x="1257" y="254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555612" y="3810"/>
                  </a:lnTo>
                  <a:lnTo>
                    <a:pt x="555612" y="2540"/>
                  </a:lnTo>
                  <a:close/>
                </a:path>
              </a:pathLst>
            </a:custGeom>
            <a:solidFill>
              <a:srgbClr val="E6C6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4" name="object 2394"/>
            <p:cNvSpPr/>
            <p:nvPr/>
          </p:nvSpPr>
          <p:spPr>
            <a:xfrm>
              <a:off x="788670" y="196722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557530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557530" y="254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F0CF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5" name="object 2395"/>
            <p:cNvSpPr/>
            <p:nvPr/>
          </p:nvSpPr>
          <p:spPr>
            <a:xfrm>
              <a:off x="788670" y="19697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70" y="1270"/>
                  </a:lnTo>
                  <a:lnTo>
                    <a:pt x="2540" y="3810"/>
                  </a:lnTo>
                  <a:lnTo>
                    <a:pt x="553720" y="3810"/>
                  </a:lnTo>
                  <a:lnTo>
                    <a:pt x="554990" y="1270"/>
                  </a:lnTo>
                  <a:lnTo>
                    <a:pt x="557530" y="127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F5D4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6" name="object 2396"/>
            <p:cNvSpPr/>
            <p:nvPr/>
          </p:nvSpPr>
          <p:spPr>
            <a:xfrm>
              <a:off x="791209" y="1973579"/>
              <a:ext cx="551180" cy="3810"/>
            </a:xfrm>
            <a:custGeom>
              <a:avLst/>
              <a:gdLst/>
              <a:ahLst/>
              <a:cxnLst/>
              <a:rect l="l" t="t" r="r" b="b"/>
              <a:pathLst>
                <a:path w="551180" h="3810">
                  <a:moveTo>
                    <a:pt x="551180" y="0"/>
                  </a:moveTo>
                  <a:lnTo>
                    <a:pt x="0" y="0"/>
                  </a:lnTo>
                  <a:lnTo>
                    <a:pt x="2540" y="1270"/>
                  </a:lnTo>
                  <a:lnTo>
                    <a:pt x="8889" y="3810"/>
                  </a:lnTo>
                  <a:lnTo>
                    <a:pt x="542290" y="3810"/>
                  </a:lnTo>
                  <a:lnTo>
                    <a:pt x="548640" y="1270"/>
                  </a:lnTo>
                  <a:lnTo>
                    <a:pt x="551180" y="0"/>
                  </a:lnTo>
                  <a:close/>
                </a:path>
              </a:pathLst>
            </a:custGeom>
            <a:solidFill>
              <a:srgbClr val="ECCC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7" name="object 2397"/>
            <p:cNvSpPr/>
            <p:nvPr/>
          </p:nvSpPr>
          <p:spPr>
            <a:xfrm>
              <a:off x="800100" y="1977389"/>
              <a:ext cx="533400" cy="2540"/>
            </a:xfrm>
            <a:custGeom>
              <a:avLst/>
              <a:gdLst/>
              <a:ahLst/>
              <a:cxnLst/>
              <a:rect l="l" t="t" r="r" b="b"/>
              <a:pathLst>
                <a:path w="533400" h="2539">
                  <a:moveTo>
                    <a:pt x="533400" y="0"/>
                  </a:moveTo>
                  <a:lnTo>
                    <a:pt x="0" y="0"/>
                  </a:lnTo>
                  <a:lnTo>
                    <a:pt x="10159" y="2539"/>
                  </a:lnTo>
                  <a:lnTo>
                    <a:pt x="523240" y="2539"/>
                  </a:lnTo>
                  <a:lnTo>
                    <a:pt x="533400" y="0"/>
                  </a:lnTo>
                  <a:close/>
                </a:path>
              </a:pathLst>
            </a:custGeom>
            <a:solidFill>
              <a:srgbClr val="E3C3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8" name="object 2398"/>
            <p:cNvSpPr/>
            <p:nvPr/>
          </p:nvSpPr>
          <p:spPr>
            <a:xfrm>
              <a:off x="810259" y="1979929"/>
              <a:ext cx="513080" cy="3810"/>
            </a:xfrm>
            <a:custGeom>
              <a:avLst/>
              <a:gdLst/>
              <a:ahLst/>
              <a:cxnLst/>
              <a:rect l="l" t="t" r="r" b="b"/>
              <a:pathLst>
                <a:path w="513080" h="3810">
                  <a:moveTo>
                    <a:pt x="513079" y="0"/>
                  </a:moveTo>
                  <a:lnTo>
                    <a:pt x="0" y="0"/>
                  </a:lnTo>
                  <a:lnTo>
                    <a:pt x="19049" y="3810"/>
                  </a:lnTo>
                  <a:lnTo>
                    <a:pt x="493077" y="3810"/>
                  </a:lnTo>
                  <a:lnTo>
                    <a:pt x="513079" y="0"/>
                  </a:lnTo>
                  <a:close/>
                </a:path>
              </a:pathLst>
            </a:custGeom>
            <a:solidFill>
              <a:srgbClr val="D9BB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9" name="object 2399"/>
            <p:cNvSpPr/>
            <p:nvPr/>
          </p:nvSpPr>
          <p:spPr>
            <a:xfrm>
              <a:off x="829309" y="1983739"/>
              <a:ext cx="474345" cy="3810"/>
            </a:xfrm>
            <a:custGeom>
              <a:avLst/>
              <a:gdLst/>
              <a:ahLst/>
              <a:cxnLst/>
              <a:rect l="l" t="t" r="r" b="b"/>
              <a:pathLst>
                <a:path w="474344" h="3810">
                  <a:moveTo>
                    <a:pt x="474027" y="0"/>
                  </a:moveTo>
                  <a:lnTo>
                    <a:pt x="0" y="0"/>
                  </a:lnTo>
                  <a:lnTo>
                    <a:pt x="6350" y="1270"/>
                  </a:lnTo>
                  <a:lnTo>
                    <a:pt x="29209" y="3810"/>
                  </a:lnTo>
                  <a:lnTo>
                    <a:pt x="444500" y="3810"/>
                  </a:lnTo>
                  <a:lnTo>
                    <a:pt x="467360" y="1270"/>
                  </a:lnTo>
                  <a:lnTo>
                    <a:pt x="474027" y="0"/>
                  </a:lnTo>
                  <a:close/>
                </a:path>
              </a:pathLst>
            </a:custGeom>
            <a:solidFill>
              <a:srgbClr val="D0B2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0" name="object 2400"/>
            <p:cNvSpPr/>
            <p:nvPr/>
          </p:nvSpPr>
          <p:spPr>
            <a:xfrm>
              <a:off x="858520" y="1987550"/>
              <a:ext cx="415290" cy="3810"/>
            </a:xfrm>
            <a:custGeom>
              <a:avLst/>
              <a:gdLst/>
              <a:ahLst/>
              <a:cxnLst/>
              <a:rect l="l" t="t" r="r" b="b"/>
              <a:pathLst>
                <a:path w="415290" h="3810">
                  <a:moveTo>
                    <a:pt x="415290" y="0"/>
                  </a:moveTo>
                  <a:lnTo>
                    <a:pt x="0" y="0"/>
                  </a:lnTo>
                  <a:lnTo>
                    <a:pt x="11430" y="1270"/>
                  </a:lnTo>
                  <a:lnTo>
                    <a:pt x="55880" y="3810"/>
                  </a:lnTo>
                  <a:lnTo>
                    <a:pt x="360045" y="3810"/>
                  </a:lnTo>
                  <a:lnTo>
                    <a:pt x="403860" y="1270"/>
                  </a:lnTo>
                  <a:lnTo>
                    <a:pt x="415290" y="0"/>
                  </a:lnTo>
                  <a:close/>
                </a:path>
              </a:pathLst>
            </a:custGeom>
            <a:solidFill>
              <a:srgbClr val="C7AA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1" name="object 2401"/>
            <p:cNvSpPr/>
            <p:nvPr/>
          </p:nvSpPr>
          <p:spPr>
            <a:xfrm>
              <a:off x="914400" y="1991359"/>
              <a:ext cx="304165" cy="2540"/>
            </a:xfrm>
            <a:custGeom>
              <a:avLst/>
              <a:gdLst/>
              <a:ahLst/>
              <a:cxnLst/>
              <a:rect l="l" t="t" r="r" b="b"/>
              <a:pathLst>
                <a:path w="304165" h="2539">
                  <a:moveTo>
                    <a:pt x="304165" y="0"/>
                  </a:moveTo>
                  <a:lnTo>
                    <a:pt x="0" y="0"/>
                  </a:lnTo>
                  <a:lnTo>
                    <a:pt x="44450" y="2539"/>
                  </a:lnTo>
                  <a:lnTo>
                    <a:pt x="260350" y="2539"/>
                  </a:lnTo>
                  <a:lnTo>
                    <a:pt x="304165" y="0"/>
                  </a:lnTo>
                  <a:close/>
                </a:path>
              </a:pathLst>
            </a:custGeom>
            <a:solidFill>
              <a:srgbClr val="BEA2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2" name="object 2402"/>
            <p:cNvSpPr/>
            <p:nvPr/>
          </p:nvSpPr>
          <p:spPr>
            <a:xfrm>
              <a:off x="958850" y="1993900"/>
              <a:ext cx="215900" cy="3810"/>
            </a:xfrm>
            <a:custGeom>
              <a:avLst/>
              <a:gdLst/>
              <a:ahLst/>
              <a:cxnLst/>
              <a:rect l="l" t="t" r="r" b="b"/>
              <a:pathLst>
                <a:path w="215900" h="3810">
                  <a:moveTo>
                    <a:pt x="215900" y="0"/>
                  </a:moveTo>
                  <a:lnTo>
                    <a:pt x="0" y="0"/>
                  </a:lnTo>
                  <a:lnTo>
                    <a:pt x="107950" y="3810"/>
                  </a:lnTo>
                  <a:lnTo>
                    <a:pt x="215900" y="0"/>
                  </a:lnTo>
                  <a:close/>
                </a:path>
              </a:pathLst>
            </a:custGeom>
            <a:solidFill>
              <a:srgbClr val="B499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3" name="object 2403"/>
            <p:cNvSpPr/>
            <p:nvPr/>
          </p:nvSpPr>
          <p:spPr>
            <a:xfrm>
              <a:off x="788670" y="1939289"/>
              <a:ext cx="557530" cy="229870"/>
            </a:xfrm>
            <a:custGeom>
              <a:avLst/>
              <a:gdLst/>
              <a:ahLst/>
              <a:cxnLst/>
              <a:rect l="l" t="t" r="r" b="b"/>
              <a:pathLst>
                <a:path w="557530" h="229869">
                  <a:moveTo>
                    <a:pt x="278130" y="0"/>
                  </a:moveTo>
                  <a:lnTo>
                    <a:pt x="205052" y="1105"/>
                  </a:lnTo>
                  <a:lnTo>
                    <a:pt x="138853" y="4186"/>
                  </a:lnTo>
                  <a:lnTo>
                    <a:pt x="82391" y="8889"/>
                  </a:lnTo>
                  <a:lnTo>
                    <a:pt x="38523" y="14863"/>
                  </a:lnTo>
                  <a:lnTo>
                    <a:pt x="0" y="29210"/>
                  </a:lnTo>
                  <a:lnTo>
                    <a:pt x="10107" y="36571"/>
                  </a:lnTo>
                  <a:lnTo>
                    <a:pt x="82391" y="48894"/>
                  </a:lnTo>
                  <a:lnTo>
                    <a:pt x="138853" y="53292"/>
                  </a:lnTo>
                  <a:lnTo>
                    <a:pt x="205052" y="56138"/>
                  </a:lnTo>
                  <a:lnTo>
                    <a:pt x="278130" y="57150"/>
                  </a:lnTo>
                  <a:lnTo>
                    <a:pt x="351742" y="56138"/>
                  </a:lnTo>
                  <a:lnTo>
                    <a:pt x="418300" y="53292"/>
                  </a:lnTo>
                  <a:lnTo>
                    <a:pt x="474980" y="48895"/>
                  </a:lnTo>
                  <a:lnTo>
                    <a:pt x="518959" y="43227"/>
                  </a:lnTo>
                  <a:lnTo>
                    <a:pt x="557530" y="29210"/>
                  </a:lnTo>
                  <a:lnTo>
                    <a:pt x="547417" y="21754"/>
                  </a:lnTo>
                  <a:lnTo>
                    <a:pt x="474980" y="8890"/>
                  </a:lnTo>
                  <a:lnTo>
                    <a:pt x="418300" y="4186"/>
                  </a:lnTo>
                  <a:lnTo>
                    <a:pt x="351742" y="1105"/>
                  </a:lnTo>
                  <a:lnTo>
                    <a:pt x="278130" y="0"/>
                  </a:lnTo>
                  <a:close/>
                </a:path>
                <a:path w="557530" h="229869">
                  <a:moveTo>
                    <a:pt x="0" y="0"/>
                  </a:moveTo>
                  <a:lnTo>
                    <a:pt x="0" y="0"/>
                  </a:lnTo>
                </a:path>
                <a:path w="557530" h="229869">
                  <a:moveTo>
                    <a:pt x="557530" y="229870"/>
                  </a:moveTo>
                  <a:lnTo>
                    <a:pt x="557530" y="22987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4" name="object 2404"/>
            <p:cNvSpPr/>
            <p:nvPr/>
          </p:nvSpPr>
          <p:spPr>
            <a:xfrm>
              <a:off x="1059180" y="2092959"/>
              <a:ext cx="215900" cy="1270"/>
            </a:xfrm>
            <a:custGeom>
              <a:avLst/>
              <a:gdLst/>
              <a:ahLst/>
              <a:cxnLst/>
              <a:rect l="l" t="t" r="r" b="b"/>
              <a:pathLst>
                <a:path w="215900" h="1269">
                  <a:moveTo>
                    <a:pt x="109219" y="0"/>
                  </a:moveTo>
                  <a:lnTo>
                    <a:pt x="0" y="1269"/>
                  </a:lnTo>
                  <a:lnTo>
                    <a:pt x="215900" y="1269"/>
                  </a:lnTo>
                  <a:lnTo>
                    <a:pt x="109219" y="0"/>
                  </a:lnTo>
                  <a:close/>
                </a:path>
              </a:pathLst>
            </a:custGeom>
            <a:solidFill>
              <a:srgbClr val="6B4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5" name="object 2405"/>
            <p:cNvSpPr/>
            <p:nvPr/>
          </p:nvSpPr>
          <p:spPr>
            <a:xfrm>
              <a:off x="1005840" y="2094229"/>
              <a:ext cx="322580" cy="3810"/>
            </a:xfrm>
            <a:custGeom>
              <a:avLst/>
              <a:gdLst/>
              <a:ahLst/>
              <a:cxnLst/>
              <a:rect l="l" t="t" r="r" b="b"/>
              <a:pathLst>
                <a:path w="322580" h="3810">
                  <a:moveTo>
                    <a:pt x="269240" y="0"/>
                  </a:moveTo>
                  <a:lnTo>
                    <a:pt x="53340" y="0"/>
                  </a:lnTo>
                  <a:lnTo>
                    <a:pt x="0" y="3810"/>
                  </a:lnTo>
                  <a:lnTo>
                    <a:pt x="322580" y="3810"/>
                  </a:lnTo>
                  <a:lnTo>
                    <a:pt x="269240" y="0"/>
                  </a:lnTo>
                  <a:close/>
                </a:path>
              </a:pathLst>
            </a:custGeom>
            <a:solidFill>
              <a:srgbClr val="6F5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6" name="object 2406"/>
            <p:cNvSpPr/>
            <p:nvPr/>
          </p:nvSpPr>
          <p:spPr>
            <a:xfrm>
              <a:off x="961707" y="2098039"/>
              <a:ext cx="410845" cy="3810"/>
            </a:xfrm>
            <a:custGeom>
              <a:avLst/>
              <a:gdLst/>
              <a:ahLst/>
              <a:cxnLst/>
              <a:rect l="l" t="t" r="r" b="b"/>
              <a:pathLst>
                <a:path w="410844" h="3810">
                  <a:moveTo>
                    <a:pt x="366712" y="0"/>
                  </a:moveTo>
                  <a:lnTo>
                    <a:pt x="44132" y="0"/>
                  </a:lnTo>
                  <a:lnTo>
                    <a:pt x="8572" y="2539"/>
                  </a:lnTo>
                  <a:lnTo>
                    <a:pt x="0" y="3810"/>
                  </a:lnTo>
                  <a:lnTo>
                    <a:pt x="410527" y="3810"/>
                  </a:lnTo>
                  <a:lnTo>
                    <a:pt x="402272" y="2539"/>
                  </a:lnTo>
                  <a:lnTo>
                    <a:pt x="366712" y="0"/>
                  </a:lnTo>
                  <a:close/>
                </a:path>
              </a:pathLst>
            </a:custGeom>
            <a:solidFill>
              <a:srgbClr val="7356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7" name="object 2407"/>
            <p:cNvSpPr/>
            <p:nvPr/>
          </p:nvSpPr>
          <p:spPr>
            <a:xfrm>
              <a:off x="935990" y="2101850"/>
              <a:ext cx="461009" cy="3810"/>
            </a:xfrm>
            <a:custGeom>
              <a:avLst/>
              <a:gdLst/>
              <a:ahLst/>
              <a:cxnLst/>
              <a:rect l="l" t="t" r="r" b="b"/>
              <a:pathLst>
                <a:path w="461009" h="3810">
                  <a:moveTo>
                    <a:pt x="436245" y="0"/>
                  </a:moveTo>
                  <a:lnTo>
                    <a:pt x="25717" y="0"/>
                  </a:lnTo>
                  <a:lnTo>
                    <a:pt x="0" y="3810"/>
                  </a:lnTo>
                  <a:lnTo>
                    <a:pt x="461009" y="3810"/>
                  </a:lnTo>
                  <a:lnTo>
                    <a:pt x="436245" y="0"/>
                  </a:lnTo>
                  <a:close/>
                </a:path>
              </a:pathLst>
            </a:custGeom>
            <a:solidFill>
              <a:srgbClr val="7859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8" name="object 2408"/>
            <p:cNvSpPr/>
            <p:nvPr/>
          </p:nvSpPr>
          <p:spPr>
            <a:xfrm>
              <a:off x="916940" y="2105659"/>
              <a:ext cx="500380" cy="3810"/>
            </a:xfrm>
            <a:custGeom>
              <a:avLst/>
              <a:gdLst/>
              <a:ahLst/>
              <a:cxnLst/>
              <a:rect l="l" t="t" r="r" b="b"/>
              <a:pathLst>
                <a:path w="500380" h="3810">
                  <a:moveTo>
                    <a:pt x="480060" y="0"/>
                  </a:moveTo>
                  <a:lnTo>
                    <a:pt x="19050" y="0"/>
                  </a:lnTo>
                  <a:lnTo>
                    <a:pt x="0" y="3810"/>
                  </a:lnTo>
                  <a:lnTo>
                    <a:pt x="500062" y="3810"/>
                  </a:lnTo>
                  <a:lnTo>
                    <a:pt x="480060" y="0"/>
                  </a:lnTo>
                  <a:close/>
                </a:path>
              </a:pathLst>
            </a:custGeom>
            <a:solidFill>
              <a:srgbClr val="7C5D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9" name="object 2409"/>
            <p:cNvSpPr/>
            <p:nvPr/>
          </p:nvSpPr>
          <p:spPr>
            <a:xfrm>
              <a:off x="908354" y="2109469"/>
              <a:ext cx="518795" cy="2540"/>
            </a:xfrm>
            <a:custGeom>
              <a:avLst/>
              <a:gdLst/>
              <a:ahLst/>
              <a:cxnLst/>
              <a:rect l="l" t="t" r="r" b="b"/>
              <a:pathLst>
                <a:path w="518794" h="2539">
                  <a:moveTo>
                    <a:pt x="518172" y="1270"/>
                  </a:moveTo>
                  <a:lnTo>
                    <a:pt x="511975" y="1270"/>
                  </a:lnTo>
                  <a:lnTo>
                    <a:pt x="511975" y="0"/>
                  </a:lnTo>
                  <a:lnTo>
                    <a:pt x="5410" y="0"/>
                  </a:lnTo>
                  <a:lnTo>
                    <a:pt x="5410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518172" y="2540"/>
                  </a:lnTo>
                  <a:lnTo>
                    <a:pt x="518172" y="1270"/>
                  </a:lnTo>
                  <a:close/>
                </a:path>
              </a:pathLst>
            </a:custGeom>
            <a:solidFill>
              <a:srgbClr val="8060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0" name="object 2410"/>
            <p:cNvSpPr/>
            <p:nvPr/>
          </p:nvSpPr>
          <p:spPr>
            <a:xfrm>
              <a:off x="897890" y="2112009"/>
              <a:ext cx="539750" cy="3810"/>
            </a:xfrm>
            <a:custGeom>
              <a:avLst/>
              <a:gdLst/>
              <a:ahLst/>
              <a:cxnLst/>
              <a:rect l="l" t="t" r="r" b="b"/>
              <a:pathLst>
                <a:path w="539750" h="3810">
                  <a:moveTo>
                    <a:pt x="539750" y="1270"/>
                  </a:moveTo>
                  <a:lnTo>
                    <a:pt x="534339" y="1270"/>
                  </a:lnTo>
                  <a:lnTo>
                    <a:pt x="534339" y="0"/>
                  </a:lnTo>
                  <a:lnTo>
                    <a:pt x="6032" y="0"/>
                  </a:lnTo>
                  <a:lnTo>
                    <a:pt x="6032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539750" y="3810"/>
                  </a:lnTo>
                  <a:lnTo>
                    <a:pt x="539750" y="1270"/>
                  </a:lnTo>
                  <a:close/>
                </a:path>
              </a:pathLst>
            </a:custGeom>
            <a:solidFill>
              <a:srgbClr val="8564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1" name="object 2411"/>
            <p:cNvSpPr/>
            <p:nvPr/>
          </p:nvSpPr>
          <p:spPr>
            <a:xfrm>
              <a:off x="889000" y="211581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556260" y="2540"/>
                  </a:moveTo>
                  <a:lnTo>
                    <a:pt x="554355" y="2540"/>
                  </a:lnTo>
                  <a:lnTo>
                    <a:pt x="554355" y="1270"/>
                  </a:lnTo>
                  <a:lnTo>
                    <a:pt x="552437" y="1270"/>
                  </a:lnTo>
                  <a:lnTo>
                    <a:pt x="552437" y="0"/>
                  </a:lnTo>
                  <a:lnTo>
                    <a:pt x="3810" y="0"/>
                  </a:lnTo>
                  <a:lnTo>
                    <a:pt x="3810" y="1270"/>
                  </a:lnTo>
                  <a:lnTo>
                    <a:pt x="1905" y="1270"/>
                  </a:lnTo>
                  <a:lnTo>
                    <a:pt x="1905" y="254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556260" y="3810"/>
                  </a:lnTo>
                  <a:lnTo>
                    <a:pt x="556260" y="2540"/>
                  </a:lnTo>
                  <a:close/>
                </a:path>
              </a:pathLst>
            </a:custGeom>
            <a:solidFill>
              <a:srgbClr val="896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2" name="object 2412"/>
            <p:cNvSpPr/>
            <p:nvPr/>
          </p:nvSpPr>
          <p:spPr>
            <a:xfrm>
              <a:off x="889000" y="211962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8E6B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3" name="object 2413"/>
            <p:cNvSpPr/>
            <p:nvPr/>
          </p:nvSpPr>
          <p:spPr>
            <a:xfrm>
              <a:off x="889000" y="212343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926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4" name="object 2414"/>
            <p:cNvSpPr/>
            <p:nvPr/>
          </p:nvSpPr>
          <p:spPr>
            <a:xfrm>
              <a:off x="889000" y="212597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9672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5" name="object 2415"/>
            <p:cNvSpPr/>
            <p:nvPr/>
          </p:nvSpPr>
          <p:spPr>
            <a:xfrm>
              <a:off x="889000" y="212978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9B76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6" name="object 2416"/>
            <p:cNvSpPr/>
            <p:nvPr/>
          </p:nvSpPr>
          <p:spPr>
            <a:xfrm>
              <a:off x="889000" y="213360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9F79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7" name="object 2417"/>
            <p:cNvSpPr/>
            <p:nvPr/>
          </p:nvSpPr>
          <p:spPr>
            <a:xfrm>
              <a:off x="889000" y="213740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A47D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8" name="object 2418"/>
            <p:cNvSpPr/>
            <p:nvPr/>
          </p:nvSpPr>
          <p:spPr>
            <a:xfrm>
              <a:off x="889000" y="214121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A880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9" name="object 2419"/>
            <p:cNvSpPr/>
            <p:nvPr/>
          </p:nvSpPr>
          <p:spPr>
            <a:xfrm>
              <a:off x="889000" y="214375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AC8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0" name="object 2420"/>
            <p:cNvSpPr/>
            <p:nvPr/>
          </p:nvSpPr>
          <p:spPr>
            <a:xfrm>
              <a:off x="889000" y="214756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B1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1" name="object 2421"/>
            <p:cNvSpPr/>
            <p:nvPr/>
          </p:nvSpPr>
          <p:spPr>
            <a:xfrm>
              <a:off x="889000" y="215137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B58B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2" name="object 2422"/>
            <p:cNvSpPr/>
            <p:nvPr/>
          </p:nvSpPr>
          <p:spPr>
            <a:xfrm>
              <a:off x="889000" y="215518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B9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3" name="object 2423"/>
            <p:cNvSpPr/>
            <p:nvPr/>
          </p:nvSpPr>
          <p:spPr>
            <a:xfrm>
              <a:off x="889000" y="2159000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BE92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4" name="object 2424"/>
            <p:cNvSpPr/>
            <p:nvPr/>
          </p:nvSpPr>
          <p:spPr>
            <a:xfrm>
              <a:off x="889000" y="216153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C296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5" name="object 2425"/>
            <p:cNvSpPr/>
            <p:nvPr/>
          </p:nvSpPr>
          <p:spPr>
            <a:xfrm>
              <a:off x="889000" y="216535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C799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6" name="object 2426"/>
            <p:cNvSpPr/>
            <p:nvPr/>
          </p:nvSpPr>
          <p:spPr>
            <a:xfrm>
              <a:off x="889000" y="216915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CC9D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7" name="object 2427"/>
            <p:cNvSpPr/>
            <p:nvPr/>
          </p:nvSpPr>
          <p:spPr>
            <a:xfrm>
              <a:off x="889000" y="217296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CFA0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8" name="object 2428"/>
            <p:cNvSpPr/>
            <p:nvPr/>
          </p:nvSpPr>
          <p:spPr>
            <a:xfrm>
              <a:off x="889000" y="217677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4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40"/>
                  </a:lnTo>
                  <a:lnTo>
                    <a:pt x="0" y="2540"/>
                  </a:lnTo>
                  <a:close/>
                </a:path>
              </a:pathLst>
            </a:custGeom>
            <a:solidFill>
              <a:srgbClr val="D4A4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9" name="object 2429"/>
            <p:cNvSpPr/>
            <p:nvPr/>
          </p:nvSpPr>
          <p:spPr>
            <a:xfrm>
              <a:off x="889000" y="217931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D8A7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0" name="object 2430"/>
            <p:cNvSpPr/>
            <p:nvPr/>
          </p:nvSpPr>
          <p:spPr>
            <a:xfrm>
              <a:off x="889000" y="218312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DDAB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1" name="object 2431"/>
            <p:cNvSpPr/>
            <p:nvPr/>
          </p:nvSpPr>
          <p:spPr>
            <a:xfrm>
              <a:off x="889000" y="218693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E1AE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2" name="object 2432"/>
            <p:cNvSpPr/>
            <p:nvPr/>
          </p:nvSpPr>
          <p:spPr>
            <a:xfrm>
              <a:off x="889000" y="2190750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E5B2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3" name="object 2433"/>
            <p:cNvSpPr/>
            <p:nvPr/>
          </p:nvSpPr>
          <p:spPr>
            <a:xfrm>
              <a:off x="889000" y="219328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EAB6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4" name="object 2434"/>
            <p:cNvSpPr/>
            <p:nvPr/>
          </p:nvSpPr>
          <p:spPr>
            <a:xfrm>
              <a:off x="889000" y="219710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EEB9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5" name="object 2435"/>
            <p:cNvSpPr/>
            <p:nvPr/>
          </p:nvSpPr>
          <p:spPr>
            <a:xfrm>
              <a:off x="889000" y="220090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F3BD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6" name="object 2436"/>
            <p:cNvSpPr/>
            <p:nvPr/>
          </p:nvSpPr>
          <p:spPr>
            <a:xfrm>
              <a:off x="889000" y="220471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F7C0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7" name="object 2437"/>
            <p:cNvSpPr/>
            <p:nvPr/>
          </p:nvSpPr>
          <p:spPr>
            <a:xfrm>
              <a:off x="889000" y="220852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FAC3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8" name="object 2438"/>
            <p:cNvSpPr/>
            <p:nvPr/>
          </p:nvSpPr>
          <p:spPr>
            <a:xfrm>
              <a:off x="889000" y="221233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F6BF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9" name="object 2439"/>
            <p:cNvSpPr/>
            <p:nvPr/>
          </p:nvSpPr>
          <p:spPr>
            <a:xfrm>
              <a:off x="889000" y="221487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F1BC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0" name="object 2440"/>
            <p:cNvSpPr/>
            <p:nvPr/>
          </p:nvSpPr>
          <p:spPr>
            <a:xfrm>
              <a:off x="889000" y="221868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EDB8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1" name="object 2441"/>
            <p:cNvSpPr/>
            <p:nvPr/>
          </p:nvSpPr>
          <p:spPr>
            <a:xfrm>
              <a:off x="889000" y="222250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E9B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2" name="object 2442"/>
            <p:cNvSpPr/>
            <p:nvPr/>
          </p:nvSpPr>
          <p:spPr>
            <a:xfrm>
              <a:off x="889000" y="222630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E4B1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3" name="object 2443"/>
            <p:cNvSpPr/>
            <p:nvPr/>
          </p:nvSpPr>
          <p:spPr>
            <a:xfrm>
              <a:off x="889000" y="222885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E0AE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4" name="object 2444"/>
            <p:cNvSpPr/>
            <p:nvPr/>
          </p:nvSpPr>
          <p:spPr>
            <a:xfrm>
              <a:off x="889000" y="223265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DBAA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5" name="object 2445"/>
            <p:cNvSpPr/>
            <p:nvPr/>
          </p:nvSpPr>
          <p:spPr>
            <a:xfrm>
              <a:off x="889000" y="223646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D7A7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6" name="object 2446"/>
            <p:cNvSpPr/>
            <p:nvPr/>
          </p:nvSpPr>
          <p:spPr>
            <a:xfrm>
              <a:off x="889000" y="224028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D3A3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7" name="object 2447"/>
            <p:cNvSpPr/>
            <p:nvPr/>
          </p:nvSpPr>
          <p:spPr>
            <a:xfrm>
              <a:off x="889000" y="224408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CE9F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8" name="object 2448"/>
            <p:cNvSpPr/>
            <p:nvPr/>
          </p:nvSpPr>
          <p:spPr>
            <a:xfrm>
              <a:off x="889000" y="224663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CA9C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9" name="object 2449"/>
            <p:cNvSpPr/>
            <p:nvPr/>
          </p:nvSpPr>
          <p:spPr>
            <a:xfrm>
              <a:off x="889000" y="225043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C599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0" name="object 2450"/>
            <p:cNvSpPr/>
            <p:nvPr/>
          </p:nvSpPr>
          <p:spPr>
            <a:xfrm>
              <a:off x="889000" y="225425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C195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1" name="object 2451"/>
            <p:cNvSpPr/>
            <p:nvPr/>
          </p:nvSpPr>
          <p:spPr>
            <a:xfrm>
              <a:off x="889000" y="225805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BD9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2" name="object 2452"/>
            <p:cNvSpPr/>
            <p:nvPr/>
          </p:nvSpPr>
          <p:spPr>
            <a:xfrm>
              <a:off x="889000" y="226186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B8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3" name="object 2453"/>
            <p:cNvSpPr/>
            <p:nvPr/>
          </p:nvSpPr>
          <p:spPr>
            <a:xfrm>
              <a:off x="889000" y="2265680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4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40"/>
                  </a:lnTo>
                  <a:lnTo>
                    <a:pt x="0" y="2540"/>
                  </a:lnTo>
                  <a:close/>
                </a:path>
              </a:pathLst>
            </a:custGeom>
            <a:solidFill>
              <a:srgbClr val="B48A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4" name="object 2454"/>
            <p:cNvSpPr/>
            <p:nvPr/>
          </p:nvSpPr>
          <p:spPr>
            <a:xfrm>
              <a:off x="889000" y="226821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B0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5" name="object 2455"/>
            <p:cNvSpPr/>
            <p:nvPr/>
          </p:nvSpPr>
          <p:spPr>
            <a:xfrm>
              <a:off x="889000" y="227203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AB8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6" name="object 2456"/>
            <p:cNvSpPr/>
            <p:nvPr/>
          </p:nvSpPr>
          <p:spPr>
            <a:xfrm>
              <a:off x="889000" y="227583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A77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7" name="object 2457"/>
            <p:cNvSpPr/>
            <p:nvPr/>
          </p:nvSpPr>
          <p:spPr>
            <a:xfrm>
              <a:off x="889000" y="2279650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A27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8" name="object 2458"/>
            <p:cNvSpPr/>
            <p:nvPr/>
          </p:nvSpPr>
          <p:spPr>
            <a:xfrm>
              <a:off x="889000" y="228218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9E7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9" name="object 2459"/>
            <p:cNvSpPr/>
            <p:nvPr/>
          </p:nvSpPr>
          <p:spPr>
            <a:xfrm>
              <a:off x="889000" y="228600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9A75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0" name="object 2460"/>
            <p:cNvSpPr/>
            <p:nvPr/>
          </p:nvSpPr>
          <p:spPr>
            <a:xfrm>
              <a:off x="889000" y="228980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9571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1" name="object 2461"/>
            <p:cNvSpPr/>
            <p:nvPr/>
          </p:nvSpPr>
          <p:spPr>
            <a:xfrm>
              <a:off x="889000" y="229361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55626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57" y="1270"/>
                  </a:lnTo>
                  <a:lnTo>
                    <a:pt x="1257" y="3810"/>
                  </a:lnTo>
                  <a:lnTo>
                    <a:pt x="554990" y="3810"/>
                  </a:lnTo>
                  <a:lnTo>
                    <a:pt x="554990" y="1270"/>
                  </a:lnTo>
                  <a:lnTo>
                    <a:pt x="556260" y="1270"/>
                  </a:lnTo>
                  <a:lnTo>
                    <a:pt x="556260" y="0"/>
                  </a:lnTo>
                  <a:close/>
                </a:path>
              </a:pathLst>
            </a:custGeom>
            <a:solidFill>
              <a:srgbClr val="916E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2" name="object 2462"/>
            <p:cNvSpPr/>
            <p:nvPr/>
          </p:nvSpPr>
          <p:spPr>
            <a:xfrm>
              <a:off x="892810" y="2297429"/>
              <a:ext cx="548640" cy="2540"/>
            </a:xfrm>
            <a:custGeom>
              <a:avLst/>
              <a:gdLst/>
              <a:ahLst/>
              <a:cxnLst/>
              <a:rect l="l" t="t" r="r" b="b"/>
              <a:pathLst>
                <a:path w="548640" h="2539">
                  <a:moveTo>
                    <a:pt x="548627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3162" y="1270"/>
                  </a:lnTo>
                  <a:lnTo>
                    <a:pt x="3162" y="2540"/>
                  </a:lnTo>
                  <a:lnTo>
                    <a:pt x="546100" y="2540"/>
                  </a:lnTo>
                  <a:lnTo>
                    <a:pt x="546100" y="1270"/>
                  </a:lnTo>
                  <a:lnTo>
                    <a:pt x="548627" y="1270"/>
                  </a:lnTo>
                  <a:lnTo>
                    <a:pt x="548627" y="0"/>
                  </a:lnTo>
                  <a:close/>
                </a:path>
              </a:pathLst>
            </a:custGeom>
            <a:solidFill>
              <a:srgbClr val="8C6A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3" name="object 2463"/>
            <p:cNvSpPr/>
            <p:nvPr/>
          </p:nvSpPr>
          <p:spPr>
            <a:xfrm>
              <a:off x="899782" y="2299969"/>
              <a:ext cx="537210" cy="3810"/>
            </a:xfrm>
            <a:custGeom>
              <a:avLst/>
              <a:gdLst/>
              <a:ahLst/>
              <a:cxnLst/>
              <a:rect l="l" t="t" r="r" b="b"/>
              <a:pathLst>
                <a:path w="537210" h="3810">
                  <a:moveTo>
                    <a:pt x="536587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350" y="1270"/>
                  </a:lnTo>
                  <a:lnTo>
                    <a:pt x="6350" y="3810"/>
                  </a:lnTo>
                  <a:lnTo>
                    <a:pt x="529602" y="3810"/>
                  </a:lnTo>
                  <a:lnTo>
                    <a:pt x="529602" y="1270"/>
                  </a:lnTo>
                  <a:lnTo>
                    <a:pt x="536587" y="1270"/>
                  </a:lnTo>
                  <a:lnTo>
                    <a:pt x="536587" y="0"/>
                  </a:lnTo>
                  <a:close/>
                </a:path>
              </a:pathLst>
            </a:custGeom>
            <a:solidFill>
              <a:srgbClr val="8867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4" name="object 2464"/>
            <p:cNvSpPr/>
            <p:nvPr/>
          </p:nvSpPr>
          <p:spPr>
            <a:xfrm>
              <a:off x="910590" y="2303780"/>
              <a:ext cx="513080" cy="3810"/>
            </a:xfrm>
            <a:custGeom>
              <a:avLst/>
              <a:gdLst/>
              <a:ahLst/>
              <a:cxnLst/>
              <a:rect l="l" t="t" r="r" b="b"/>
              <a:pathLst>
                <a:path w="513080" h="3810">
                  <a:moveTo>
                    <a:pt x="513079" y="0"/>
                  </a:moveTo>
                  <a:lnTo>
                    <a:pt x="0" y="0"/>
                  </a:lnTo>
                  <a:lnTo>
                    <a:pt x="19049" y="3810"/>
                  </a:lnTo>
                  <a:lnTo>
                    <a:pt x="493077" y="3810"/>
                  </a:lnTo>
                  <a:lnTo>
                    <a:pt x="513079" y="0"/>
                  </a:lnTo>
                  <a:close/>
                </a:path>
              </a:pathLst>
            </a:custGeom>
            <a:solidFill>
              <a:srgbClr val="8463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5" name="object 2465"/>
            <p:cNvSpPr/>
            <p:nvPr/>
          </p:nvSpPr>
          <p:spPr>
            <a:xfrm>
              <a:off x="929640" y="2307589"/>
              <a:ext cx="474345" cy="3810"/>
            </a:xfrm>
            <a:custGeom>
              <a:avLst/>
              <a:gdLst/>
              <a:ahLst/>
              <a:cxnLst/>
              <a:rect l="l" t="t" r="r" b="b"/>
              <a:pathLst>
                <a:path w="474344" h="3810">
                  <a:moveTo>
                    <a:pt x="474027" y="0"/>
                  </a:moveTo>
                  <a:lnTo>
                    <a:pt x="0" y="0"/>
                  </a:lnTo>
                  <a:lnTo>
                    <a:pt x="6350" y="1270"/>
                  </a:lnTo>
                  <a:lnTo>
                    <a:pt x="40640" y="3810"/>
                  </a:lnTo>
                  <a:lnTo>
                    <a:pt x="436880" y="3810"/>
                  </a:lnTo>
                  <a:lnTo>
                    <a:pt x="467360" y="1270"/>
                  </a:lnTo>
                  <a:lnTo>
                    <a:pt x="474027" y="0"/>
                  </a:lnTo>
                  <a:close/>
                </a:path>
              </a:pathLst>
            </a:custGeom>
            <a:solidFill>
              <a:srgbClr val="7F5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6" name="object 2466"/>
            <p:cNvSpPr/>
            <p:nvPr/>
          </p:nvSpPr>
          <p:spPr>
            <a:xfrm>
              <a:off x="970280" y="2311400"/>
              <a:ext cx="396240" cy="3810"/>
            </a:xfrm>
            <a:custGeom>
              <a:avLst/>
              <a:gdLst/>
              <a:ahLst/>
              <a:cxnLst/>
              <a:rect l="l" t="t" r="r" b="b"/>
              <a:pathLst>
                <a:path w="396240" h="3810">
                  <a:moveTo>
                    <a:pt x="396240" y="0"/>
                  </a:moveTo>
                  <a:lnTo>
                    <a:pt x="0" y="0"/>
                  </a:lnTo>
                  <a:lnTo>
                    <a:pt x="44450" y="3810"/>
                  </a:lnTo>
                  <a:lnTo>
                    <a:pt x="350520" y="3810"/>
                  </a:lnTo>
                  <a:lnTo>
                    <a:pt x="396240" y="0"/>
                  </a:lnTo>
                  <a:close/>
                </a:path>
              </a:pathLst>
            </a:custGeom>
            <a:solidFill>
              <a:srgbClr val="7B5C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7" name="object 2467"/>
            <p:cNvSpPr/>
            <p:nvPr/>
          </p:nvSpPr>
          <p:spPr>
            <a:xfrm>
              <a:off x="1014730" y="2315209"/>
              <a:ext cx="306070" cy="3810"/>
            </a:xfrm>
            <a:custGeom>
              <a:avLst/>
              <a:gdLst/>
              <a:ahLst/>
              <a:cxnLst/>
              <a:rect l="l" t="t" r="r" b="b"/>
              <a:pathLst>
                <a:path w="306069" h="3810">
                  <a:moveTo>
                    <a:pt x="306070" y="0"/>
                  </a:moveTo>
                  <a:lnTo>
                    <a:pt x="0" y="0"/>
                  </a:lnTo>
                  <a:lnTo>
                    <a:pt x="44450" y="3810"/>
                  </a:lnTo>
                  <a:lnTo>
                    <a:pt x="260350" y="3810"/>
                  </a:lnTo>
                  <a:lnTo>
                    <a:pt x="306070" y="0"/>
                  </a:lnTo>
                  <a:close/>
                </a:path>
              </a:pathLst>
            </a:custGeom>
            <a:solidFill>
              <a:srgbClr val="765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8" name="object 2468"/>
            <p:cNvSpPr/>
            <p:nvPr/>
          </p:nvSpPr>
          <p:spPr>
            <a:xfrm>
              <a:off x="1059180" y="2319019"/>
              <a:ext cx="215900" cy="2540"/>
            </a:xfrm>
            <a:custGeom>
              <a:avLst/>
              <a:gdLst/>
              <a:ahLst/>
              <a:cxnLst/>
              <a:rect l="l" t="t" r="r" b="b"/>
              <a:pathLst>
                <a:path w="215900" h="2539">
                  <a:moveTo>
                    <a:pt x="215900" y="0"/>
                  </a:moveTo>
                  <a:lnTo>
                    <a:pt x="0" y="0"/>
                  </a:lnTo>
                  <a:lnTo>
                    <a:pt x="109219" y="2539"/>
                  </a:lnTo>
                  <a:lnTo>
                    <a:pt x="215900" y="0"/>
                  </a:lnTo>
                  <a:close/>
                </a:path>
              </a:pathLst>
            </a:custGeom>
            <a:solidFill>
              <a:srgbClr val="7255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9" name="object 2469"/>
            <p:cNvSpPr/>
            <p:nvPr/>
          </p:nvSpPr>
          <p:spPr>
            <a:xfrm>
              <a:off x="889000" y="2091689"/>
              <a:ext cx="557530" cy="228600"/>
            </a:xfrm>
            <a:custGeom>
              <a:avLst/>
              <a:gdLst/>
              <a:ahLst/>
              <a:cxnLst/>
              <a:rect l="l" t="t" r="r" b="b"/>
              <a:pathLst>
                <a:path w="557530" h="228600">
                  <a:moveTo>
                    <a:pt x="278130" y="0"/>
                  </a:moveTo>
                  <a:lnTo>
                    <a:pt x="205052" y="1017"/>
                  </a:lnTo>
                  <a:lnTo>
                    <a:pt x="138853" y="3904"/>
                  </a:lnTo>
                  <a:lnTo>
                    <a:pt x="82391" y="8413"/>
                  </a:lnTo>
                  <a:lnTo>
                    <a:pt x="38523" y="14299"/>
                  </a:lnTo>
                  <a:lnTo>
                    <a:pt x="0" y="29210"/>
                  </a:lnTo>
                  <a:lnTo>
                    <a:pt x="0" y="200660"/>
                  </a:lnTo>
                  <a:lnTo>
                    <a:pt x="38523" y="214677"/>
                  </a:lnTo>
                  <a:lnTo>
                    <a:pt x="82391" y="220344"/>
                  </a:lnTo>
                  <a:lnTo>
                    <a:pt x="138853" y="224742"/>
                  </a:lnTo>
                  <a:lnTo>
                    <a:pt x="205052" y="227588"/>
                  </a:lnTo>
                  <a:lnTo>
                    <a:pt x="278130" y="228600"/>
                  </a:lnTo>
                  <a:lnTo>
                    <a:pt x="351742" y="227588"/>
                  </a:lnTo>
                  <a:lnTo>
                    <a:pt x="418300" y="224742"/>
                  </a:lnTo>
                  <a:lnTo>
                    <a:pt x="474980" y="220345"/>
                  </a:lnTo>
                  <a:lnTo>
                    <a:pt x="518959" y="214677"/>
                  </a:lnTo>
                  <a:lnTo>
                    <a:pt x="557530" y="200660"/>
                  </a:lnTo>
                  <a:lnTo>
                    <a:pt x="557530" y="29210"/>
                  </a:lnTo>
                  <a:lnTo>
                    <a:pt x="518959" y="14299"/>
                  </a:lnTo>
                  <a:lnTo>
                    <a:pt x="474980" y="8413"/>
                  </a:lnTo>
                  <a:lnTo>
                    <a:pt x="418300" y="3904"/>
                  </a:lnTo>
                  <a:lnTo>
                    <a:pt x="351742" y="1017"/>
                  </a:lnTo>
                  <a:lnTo>
                    <a:pt x="278130" y="0"/>
                  </a:lnTo>
                  <a:close/>
                </a:path>
                <a:path w="557530" h="228600">
                  <a:moveTo>
                    <a:pt x="0" y="0"/>
                  </a:moveTo>
                  <a:lnTo>
                    <a:pt x="0" y="0"/>
                  </a:lnTo>
                </a:path>
                <a:path w="557530" h="228600">
                  <a:moveTo>
                    <a:pt x="557530" y="228600"/>
                  </a:moveTo>
                  <a:lnTo>
                    <a:pt x="557530" y="2286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0" name="object 2470"/>
            <p:cNvSpPr/>
            <p:nvPr/>
          </p:nvSpPr>
          <p:spPr>
            <a:xfrm>
              <a:off x="1059180" y="2092959"/>
              <a:ext cx="215900" cy="1270"/>
            </a:xfrm>
            <a:custGeom>
              <a:avLst/>
              <a:gdLst/>
              <a:ahLst/>
              <a:cxnLst/>
              <a:rect l="l" t="t" r="r" b="b"/>
              <a:pathLst>
                <a:path w="215900" h="1269">
                  <a:moveTo>
                    <a:pt x="109219" y="0"/>
                  </a:moveTo>
                  <a:lnTo>
                    <a:pt x="0" y="1269"/>
                  </a:lnTo>
                  <a:lnTo>
                    <a:pt x="215900" y="1269"/>
                  </a:lnTo>
                  <a:lnTo>
                    <a:pt x="109219" y="0"/>
                  </a:lnTo>
                  <a:close/>
                </a:path>
              </a:pathLst>
            </a:custGeom>
            <a:solidFill>
              <a:srgbClr val="A68C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1" name="object 2471"/>
            <p:cNvSpPr/>
            <p:nvPr/>
          </p:nvSpPr>
          <p:spPr>
            <a:xfrm>
              <a:off x="1005840" y="2094229"/>
              <a:ext cx="322580" cy="3810"/>
            </a:xfrm>
            <a:custGeom>
              <a:avLst/>
              <a:gdLst/>
              <a:ahLst/>
              <a:cxnLst/>
              <a:rect l="l" t="t" r="r" b="b"/>
              <a:pathLst>
                <a:path w="322580" h="3810">
                  <a:moveTo>
                    <a:pt x="269240" y="0"/>
                  </a:moveTo>
                  <a:lnTo>
                    <a:pt x="53340" y="0"/>
                  </a:lnTo>
                  <a:lnTo>
                    <a:pt x="0" y="3810"/>
                  </a:lnTo>
                  <a:lnTo>
                    <a:pt x="322580" y="3810"/>
                  </a:lnTo>
                  <a:lnTo>
                    <a:pt x="269240" y="0"/>
                  </a:lnTo>
                  <a:close/>
                </a:path>
              </a:pathLst>
            </a:custGeom>
            <a:solidFill>
              <a:srgbClr val="AF94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2" name="object 2472"/>
            <p:cNvSpPr/>
            <p:nvPr/>
          </p:nvSpPr>
          <p:spPr>
            <a:xfrm>
              <a:off x="961707" y="2098039"/>
              <a:ext cx="410845" cy="3810"/>
            </a:xfrm>
            <a:custGeom>
              <a:avLst/>
              <a:gdLst/>
              <a:ahLst/>
              <a:cxnLst/>
              <a:rect l="l" t="t" r="r" b="b"/>
              <a:pathLst>
                <a:path w="410844" h="3810">
                  <a:moveTo>
                    <a:pt x="366712" y="0"/>
                  </a:moveTo>
                  <a:lnTo>
                    <a:pt x="44132" y="0"/>
                  </a:lnTo>
                  <a:lnTo>
                    <a:pt x="8572" y="2539"/>
                  </a:lnTo>
                  <a:lnTo>
                    <a:pt x="0" y="3810"/>
                  </a:lnTo>
                  <a:lnTo>
                    <a:pt x="410527" y="3810"/>
                  </a:lnTo>
                  <a:lnTo>
                    <a:pt x="402272" y="2539"/>
                  </a:lnTo>
                  <a:lnTo>
                    <a:pt x="366712" y="0"/>
                  </a:lnTo>
                  <a:close/>
                </a:path>
              </a:pathLst>
            </a:custGeom>
            <a:solidFill>
              <a:srgbClr val="B89C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3" name="object 2473"/>
            <p:cNvSpPr/>
            <p:nvPr/>
          </p:nvSpPr>
          <p:spPr>
            <a:xfrm>
              <a:off x="944562" y="2101850"/>
              <a:ext cx="444500" cy="2540"/>
            </a:xfrm>
            <a:custGeom>
              <a:avLst/>
              <a:gdLst/>
              <a:ahLst/>
              <a:cxnLst/>
              <a:rect l="l" t="t" r="r" b="b"/>
              <a:pathLst>
                <a:path w="444500" h="2539">
                  <a:moveTo>
                    <a:pt x="427672" y="0"/>
                  </a:moveTo>
                  <a:lnTo>
                    <a:pt x="17144" y="0"/>
                  </a:lnTo>
                  <a:lnTo>
                    <a:pt x="0" y="2539"/>
                  </a:lnTo>
                  <a:lnTo>
                    <a:pt x="444182" y="2539"/>
                  </a:lnTo>
                  <a:lnTo>
                    <a:pt x="427672" y="0"/>
                  </a:lnTo>
                  <a:close/>
                </a:path>
              </a:pathLst>
            </a:custGeom>
            <a:solidFill>
              <a:srgbClr val="C1A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4" name="object 2474"/>
            <p:cNvSpPr/>
            <p:nvPr/>
          </p:nvSpPr>
          <p:spPr>
            <a:xfrm>
              <a:off x="923290" y="2104389"/>
              <a:ext cx="487045" cy="3810"/>
            </a:xfrm>
            <a:custGeom>
              <a:avLst/>
              <a:gdLst/>
              <a:ahLst/>
              <a:cxnLst/>
              <a:rect l="l" t="t" r="r" b="b"/>
              <a:pathLst>
                <a:path w="487044" h="3810">
                  <a:moveTo>
                    <a:pt x="465454" y="0"/>
                  </a:moveTo>
                  <a:lnTo>
                    <a:pt x="21272" y="0"/>
                  </a:lnTo>
                  <a:lnTo>
                    <a:pt x="12700" y="1270"/>
                  </a:lnTo>
                  <a:lnTo>
                    <a:pt x="0" y="3810"/>
                  </a:lnTo>
                  <a:lnTo>
                    <a:pt x="487044" y="3810"/>
                  </a:lnTo>
                  <a:lnTo>
                    <a:pt x="473709" y="1270"/>
                  </a:lnTo>
                  <a:lnTo>
                    <a:pt x="465454" y="0"/>
                  </a:lnTo>
                  <a:close/>
                </a:path>
              </a:pathLst>
            </a:custGeom>
            <a:solidFill>
              <a:srgbClr val="CCAD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5" name="object 2475"/>
            <p:cNvSpPr/>
            <p:nvPr/>
          </p:nvSpPr>
          <p:spPr>
            <a:xfrm>
              <a:off x="906144" y="2108200"/>
              <a:ext cx="523240" cy="3810"/>
            </a:xfrm>
            <a:custGeom>
              <a:avLst/>
              <a:gdLst/>
              <a:ahLst/>
              <a:cxnLst/>
              <a:rect l="l" t="t" r="r" b="b"/>
              <a:pathLst>
                <a:path w="523240" h="3810">
                  <a:moveTo>
                    <a:pt x="504190" y="0"/>
                  </a:moveTo>
                  <a:lnTo>
                    <a:pt x="17145" y="0"/>
                  </a:lnTo>
                  <a:lnTo>
                    <a:pt x="4445" y="2539"/>
                  </a:lnTo>
                  <a:lnTo>
                    <a:pt x="0" y="3810"/>
                  </a:lnTo>
                  <a:lnTo>
                    <a:pt x="523240" y="3810"/>
                  </a:lnTo>
                  <a:lnTo>
                    <a:pt x="517525" y="2539"/>
                  </a:lnTo>
                  <a:lnTo>
                    <a:pt x="504190" y="0"/>
                  </a:lnTo>
                  <a:close/>
                </a:path>
              </a:pathLst>
            </a:custGeom>
            <a:solidFill>
              <a:srgbClr val="D4B6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6" name="object 2476"/>
            <p:cNvSpPr/>
            <p:nvPr/>
          </p:nvSpPr>
          <p:spPr>
            <a:xfrm>
              <a:off x="897890" y="2112009"/>
              <a:ext cx="539750" cy="3810"/>
            </a:xfrm>
            <a:custGeom>
              <a:avLst/>
              <a:gdLst/>
              <a:ahLst/>
              <a:cxnLst/>
              <a:rect l="l" t="t" r="r" b="b"/>
              <a:pathLst>
                <a:path w="539750" h="3810">
                  <a:moveTo>
                    <a:pt x="539750" y="1270"/>
                  </a:moveTo>
                  <a:lnTo>
                    <a:pt x="534339" y="1270"/>
                  </a:lnTo>
                  <a:lnTo>
                    <a:pt x="534339" y="0"/>
                  </a:lnTo>
                  <a:lnTo>
                    <a:pt x="6032" y="0"/>
                  </a:lnTo>
                  <a:lnTo>
                    <a:pt x="6032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539750" y="3810"/>
                  </a:lnTo>
                  <a:lnTo>
                    <a:pt x="539750" y="1270"/>
                  </a:lnTo>
                  <a:close/>
                </a:path>
              </a:pathLst>
            </a:custGeom>
            <a:solidFill>
              <a:srgbClr val="DDBE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7" name="object 2477"/>
            <p:cNvSpPr/>
            <p:nvPr/>
          </p:nvSpPr>
          <p:spPr>
            <a:xfrm>
              <a:off x="890905" y="2115819"/>
              <a:ext cx="552450" cy="2540"/>
            </a:xfrm>
            <a:custGeom>
              <a:avLst/>
              <a:gdLst/>
              <a:ahLst/>
              <a:cxnLst/>
              <a:rect l="l" t="t" r="r" b="b"/>
              <a:pathLst>
                <a:path w="552450" h="2539">
                  <a:moveTo>
                    <a:pt x="552450" y="1270"/>
                  </a:moveTo>
                  <a:lnTo>
                    <a:pt x="550532" y="1270"/>
                  </a:lnTo>
                  <a:lnTo>
                    <a:pt x="550532" y="0"/>
                  </a:lnTo>
                  <a:lnTo>
                    <a:pt x="1905" y="0"/>
                  </a:lnTo>
                  <a:lnTo>
                    <a:pt x="1905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552450" y="2540"/>
                  </a:lnTo>
                  <a:lnTo>
                    <a:pt x="552450" y="1270"/>
                  </a:lnTo>
                  <a:close/>
                </a:path>
              </a:pathLst>
            </a:custGeom>
            <a:solidFill>
              <a:srgbClr val="E6C6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8" name="object 2478"/>
            <p:cNvSpPr/>
            <p:nvPr/>
          </p:nvSpPr>
          <p:spPr>
            <a:xfrm>
              <a:off x="889000" y="211835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55625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556260" y="3810"/>
                  </a:lnTo>
                  <a:lnTo>
                    <a:pt x="556259" y="0"/>
                  </a:lnTo>
                  <a:close/>
                </a:path>
              </a:pathLst>
            </a:custGeom>
            <a:solidFill>
              <a:srgbClr val="F0CF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9" name="object 2479"/>
            <p:cNvSpPr/>
            <p:nvPr/>
          </p:nvSpPr>
          <p:spPr>
            <a:xfrm>
              <a:off x="889000" y="212216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556260" y="1270"/>
                  </a:moveTo>
                  <a:lnTo>
                    <a:pt x="556247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1270" y="1270"/>
                  </a:lnTo>
                  <a:lnTo>
                    <a:pt x="2540" y="3810"/>
                  </a:lnTo>
                  <a:lnTo>
                    <a:pt x="553720" y="3810"/>
                  </a:lnTo>
                  <a:lnTo>
                    <a:pt x="554990" y="1270"/>
                  </a:lnTo>
                  <a:lnTo>
                    <a:pt x="556260" y="1270"/>
                  </a:lnTo>
                  <a:close/>
                </a:path>
              </a:pathLst>
            </a:custGeom>
            <a:solidFill>
              <a:srgbClr val="F5D4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0" name="object 2480"/>
            <p:cNvSpPr/>
            <p:nvPr/>
          </p:nvSpPr>
          <p:spPr>
            <a:xfrm>
              <a:off x="892810" y="2125979"/>
              <a:ext cx="548640" cy="3810"/>
            </a:xfrm>
            <a:custGeom>
              <a:avLst/>
              <a:gdLst/>
              <a:ahLst/>
              <a:cxnLst/>
              <a:rect l="l" t="t" r="r" b="b"/>
              <a:pathLst>
                <a:path w="548640" h="3810">
                  <a:moveTo>
                    <a:pt x="548627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5080" y="1270"/>
                  </a:lnTo>
                  <a:lnTo>
                    <a:pt x="5080" y="3810"/>
                  </a:lnTo>
                  <a:lnTo>
                    <a:pt x="544817" y="3810"/>
                  </a:lnTo>
                  <a:lnTo>
                    <a:pt x="544817" y="1270"/>
                  </a:lnTo>
                  <a:lnTo>
                    <a:pt x="548627" y="1270"/>
                  </a:lnTo>
                  <a:lnTo>
                    <a:pt x="548627" y="0"/>
                  </a:lnTo>
                  <a:close/>
                </a:path>
              </a:pathLst>
            </a:custGeom>
            <a:solidFill>
              <a:srgbClr val="ECCC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1" name="object 2481"/>
            <p:cNvSpPr/>
            <p:nvPr/>
          </p:nvSpPr>
          <p:spPr>
            <a:xfrm>
              <a:off x="901700" y="2129789"/>
              <a:ext cx="533400" cy="2540"/>
            </a:xfrm>
            <a:custGeom>
              <a:avLst/>
              <a:gdLst/>
              <a:ahLst/>
              <a:cxnLst/>
              <a:rect l="l" t="t" r="r" b="b"/>
              <a:pathLst>
                <a:path w="533400" h="2539">
                  <a:moveTo>
                    <a:pt x="533400" y="0"/>
                  </a:moveTo>
                  <a:lnTo>
                    <a:pt x="0" y="0"/>
                  </a:lnTo>
                  <a:lnTo>
                    <a:pt x="8890" y="2539"/>
                  </a:lnTo>
                  <a:lnTo>
                    <a:pt x="521969" y="2539"/>
                  </a:lnTo>
                  <a:lnTo>
                    <a:pt x="533400" y="0"/>
                  </a:lnTo>
                  <a:close/>
                </a:path>
              </a:pathLst>
            </a:custGeom>
            <a:solidFill>
              <a:srgbClr val="E3C3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2" name="object 2482"/>
            <p:cNvSpPr/>
            <p:nvPr/>
          </p:nvSpPr>
          <p:spPr>
            <a:xfrm>
              <a:off x="910590" y="2132329"/>
              <a:ext cx="513080" cy="3810"/>
            </a:xfrm>
            <a:custGeom>
              <a:avLst/>
              <a:gdLst/>
              <a:ahLst/>
              <a:cxnLst/>
              <a:rect l="l" t="t" r="r" b="b"/>
              <a:pathLst>
                <a:path w="513080" h="3810">
                  <a:moveTo>
                    <a:pt x="513079" y="0"/>
                  </a:moveTo>
                  <a:lnTo>
                    <a:pt x="0" y="0"/>
                  </a:lnTo>
                  <a:lnTo>
                    <a:pt x="19049" y="3810"/>
                  </a:lnTo>
                  <a:lnTo>
                    <a:pt x="493077" y="3810"/>
                  </a:lnTo>
                  <a:lnTo>
                    <a:pt x="513079" y="0"/>
                  </a:lnTo>
                  <a:close/>
                </a:path>
              </a:pathLst>
            </a:custGeom>
            <a:solidFill>
              <a:srgbClr val="D9BB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3" name="object 2483"/>
            <p:cNvSpPr/>
            <p:nvPr/>
          </p:nvSpPr>
          <p:spPr>
            <a:xfrm>
              <a:off x="929640" y="2136139"/>
              <a:ext cx="474345" cy="3810"/>
            </a:xfrm>
            <a:custGeom>
              <a:avLst/>
              <a:gdLst/>
              <a:ahLst/>
              <a:cxnLst/>
              <a:rect l="l" t="t" r="r" b="b"/>
              <a:pathLst>
                <a:path w="474344" h="3810">
                  <a:moveTo>
                    <a:pt x="474027" y="0"/>
                  </a:moveTo>
                  <a:lnTo>
                    <a:pt x="0" y="0"/>
                  </a:lnTo>
                  <a:lnTo>
                    <a:pt x="6350" y="1270"/>
                  </a:lnTo>
                  <a:lnTo>
                    <a:pt x="29209" y="3810"/>
                  </a:lnTo>
                  <a:lnTo>
                    <a:pt x="445346" y="3810"/>
                  </a:lnTo>
                  <a:lnTo>
                    <a:pt x="467360" y="1270"/>
                  </a:lnTo>
                  <a:lnTo>
                    <a:pt x="474027" y="0"/>
                  </a:lnTo>
                  <a:close/>
                </a:path>
              </a:pathLst>
            </a:custGeom>
            <a:solidFill>
              <a:srgbClr val="D0B2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4" name="object 2484"/>
            <p:cNvSpPr/>
            <p:nvPr/>
          </p:nvSpPr>
          <p:spPr>
            <a:xfrm>
              <a:off x="958850" y="2139950"/>
              <a:ext cx="416559" cy="2540"/>
            </a:xfrm>
            <a:custGeom>
              <a:avLst/>
              <a:gdLst/>
              <a:ahLst/>
              <a:cxnLst/>
              <a:rect l="l" t="t" r="r" b="b"/>
              <a:pathLst>
                <a:path w="416559" h="2539">
                  <a:moveTo>
                    <a:pt x="416136" y="0"/>
                  </a:moveTo>
                  <a:lnTo>
                    <a:pt x="0" y="0"/>
                  </a:lnTo>
                  <a:lnTo>
                    <a:pt x="11430" y="1270"/>
                  </a:lnTo>
                  <a:lnTo>
                    <a:pt x="33654" y="2539"/>
                  </a:lnTo>
                  <a:lnTo>
                    <a:pt x="382905" y="2539"/>
                  </a:lnTo>
                  <a:lnTo>
                    <a:pt x="405130" y="1270"/>
                  </a:lnTo>
                  <a:lnTo>
                    <a:pt x="416136" y="0"/>
                  </a:lnTo>
                  <a:close/>
                </a:path>
              </a:pathLst>
            </a:custGeom>
            <a:solidFill>
              <a:srgbClr val="C7AA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5" name="object 2485"/>
            <p:cNvSpPr/>
            <p:nvPr/>
          </p:nvSpPr>
          <p:spPr>
            <a:xfrm>
              <a:off x="992505" y="2142489"/>
              <a:ext cx="349250" cy="3810"/>
            </a:xfrm>
            <a:custGeom>
              <a:avLst/>
              <a:gdLst/>
              <a:ahLst/>
              <a:cxnLst/>
              <a:rect l="l" t="t" r="r" b="b"/>
              <a:pathLst>
                <a:path w="349250" h="3810">
                  <a:moveTo>
                    <a:pt x="349250" y="0"/>
                  </a:moveTo>
                  <a:lnTo>
                    <a:pt x="0" y="0"/>
                  </a:lnTo>
                  <a:lnTo>
                    <a:pt x="66675" y="3810"/>
                  </a:lnTo>
                  <a:lnTo>
                    <a:pt x="282575" y="381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BEA2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6" name="object 2486"/>
            <p:cNvSpPr/>
            <p:nvPr/>
          </p:nvSpPr>
          <p:spPr>
            <a:xfrm>
              <a:off x="1059180" y="2146300"/>
              <a:ext cx="215900" cy="3810"/>
            </a:xfrm>
            <a:custGeom>
              <a:avLst/>
              <a:gdLst/>
              <a:ahLst/>
              <a:cxnLst/>
              <a:rect l="l" t="t" r="r" b="b"/>
              <a:pathLst>
                <a:path w="215900" h="3810">
                  <a:moveTo>
                    <a:pt x="215900" y="0"/>
                  </a:moveTo>
                  <a:lnTo>
                    <a:pt x="0" y="0"/>
                  </a:lnTo>
                  <a:lnTo>
                    <a:pt x="109219" y="3810"/>
                  </a:lnTo>
                  <a:lnTo>
                    <a:pt x="215900" y="0"/>
                  </a:lnTo>
                  <a:close/>
                </a:path>
              </a:pathLst>
            </a:custGeom>
            <a:solidFill>
              <a:srgbClr val="B499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7" name="object 2487"/>
            <p:cNvSpPr/>
            <p:nvPr/>
          </p:nvSpPr>
          <p:spPr>
            <a:xfrm>
              <a:off x="889000" y="2091689"/>
              <a:ext cx="557530" cy="228600"/>
            </a:xfrm>
            <a:custGeom>
              <a:avLst/>
              <a:gdLst/>
              <a:ahLst/>
              <a:cxnLst/>
              <a:rect l="l" t="t" r="r" b="b"/>
              <a:pathLst>
                <a:path w="557530" h="228600">
                  <a:moveTo>
                    <a:pt x="278130" y="0"/>
                  </a:moveTo>
                  <a:lnTo>
                    <a:pt x="205052" y="1017"/>
                  </a:lnTo>
                  <a:lnTo>
                    <a:pt x="138853" y="3904"/>
                  </a:lnTo>
                  <a:lnTo>
                    <a:pt x="82391" y="8413"/>
                  </a:lnTo>
                  <a:lnTo>
                    <a:pt x="38523" y="14299"/>
                  </a:lnTo>
                  <a:lnTo>
                    <a:pt x="0" y="29210"/>
                  </a:lnTo>
                  <a:lnTo>
                    <a:pt x="10107" y="36571"/>
                  </a:lnTo>
                  <a:lnTo>
                    <a:pt x="82391" y="48894"/>
                  </a:lnTo>
                  <a:lnTo>
                    <a:pt x="138853" y="53292"/>
                  </a:lnTo>
                  <a:lnTo>
                    <a:pt x="205052" y="56138"/>
                  </a:lnTo>
                  <a:lnTo>
                    <a:pt x="278130" y="57150"/>
                  </a:lnTo>
                  <a:lnTo>
                    <a:pt x="351742" y="56138"/>
                  </a:lnTo>
                  <a:lnTo>
                    <a:pt x="418300" y="53292"/>
                  </a:lnTo>
                  <a:lnTo>
                    <a:pt x="474980" y="48895"/>
                  </a:lnTo>
                  <a:lnTo>
                    <a:pt x="518959" y="43227"/>
                  </a:lnTo>
                  <a:lnTo>
                    <a:pt x="557530" y="29210"/>
                  </a:lnTo>
                  <a:lnTo>
                    <a:pt x="547417" y="21313"/>
                  </a:lnTo>
                  <a:lnTo>
                    <a:pt x="474980" y="8413"/>
                  </a:lnTo>
                  <a:lnTo>
                    <a:pt x="418300" y="3904"/>
                  </a:lnTo>
                  <a:lnTo>
                    <a:pt x="351742" y="1017"/>
                  </a:lnTo>
                  <a:lnTo>
                    <a:pt x="278130" y="0"/>
                  </a:lnTo>
                  <a:close/>
                </a:path>
                <a:path w="557530" h="228600">
                  <a:moveTo>
                    <a:pt x="0" y="0"/>
                  </a:moveTo>
                  <a:lnTo>
                    <a:pt x="0" y="0"/>
                  </a:lnTo>
                </a:path>
                <a:path w="557530" h="228600">
                  <a:moveTo>
                    <a:pt x="557530" y="228600"/>
                  </a:moveTo>
                  <a:lnTo>
                    <a:pt x="557530" y="2286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8" name="object 2488"/>
            <p:cNvSpPr/>
            <p:nvPr/>
          </p:nvSpPr>
          <p:spPr>
            <a:xfrm>
              <a:off x="1236980" y="2336800"/>
              <a:ext cx="215900" cy="2540"/>
            </a:xfrm>
            <a:custGeom>
              <a:avLst/>
              <a:gdLst/>
              <a:ahLst/>
              <a:cxnLst/>
              <a:rect l="l" t="t" r="r" b="b"/>
              <a:pathLst>
                <a:path w="215900" h="2539">
                  <a:moveTo>
                    <a:pt x="109219" y="0"/>
                  </a:moveTo>
                  <a:lnTo>
                    <a:pt x="0" y="2539"/>
                  </a:lnTo>
                  <a:lnTo>
                    <a:pt x="215900" y="2539"/>
                  </a:lnTo>
                  <a:lnTo>
                    <a:pt x="109219" y="0"/>
                  </a:lnTo>
                  <a:close/>
                </a:path>
              </a:pathLst>
            </a:custGeom>
            <a:solidFill>
              <a:srgbClr val="6B4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9" name="object 2489"/>
            <p:cNvSpPr/>
            <p:nvPr/>
          </p:nvSpPr>
          <p:spPr>
            <a:xfrm>
              <a:off x="1183640" y="2339339"/>
              <a:ext cx="322580" cy="3810"/>
            </a:xfrm>
            <a:custGeom>
              <a:avLst/>
              <a:gdLst/>
              <a:ahLst/>
              <a:cxnLst/>
              <a:rect l="l" t="t" r="r" b="b"/>
              <a:pathLst>
                <a:path w="322580" h="3810">
                  <a:moveTo>
                    <a:pt x="269240" y="0"/>
                  </a:moveTo>
                  <a:lnTo>
                    <a:pt x="53340" y="0"/>
                  </a:lnTo>
                  <a:lnTo>
                    <a:pt x="0" y="3810"/>
                  </a:lnTo>
                  <a:lnTo>
                    <a:pt x="322580" y="3810"/>
                  </a:lnTo>
                  <a:lnTo>
                    <a:pt x="269240" y="0"/>
                  </a:lnTo>
                  <a:close/>
                </a:path>
              </a:pathLst>
            </a:custGeom>
            <a:solidFill>
              <a:srgbClr val="6F5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0" name="object 2490"/>
            <p:cNvSpPr/>
            <p:nvPr/>
          </p:nvSpPr>
          <p:spPr>
            <a:xfrm>
              <a:off x="1148080" y="2343150"/>
              <a:ext cx="393700" cy="2540"/>
            </a:xfrm>
            <a:custGeom>
              <a:avLst/>
              <a:gdLst/>
              <a:ahLst/>
              <a:cxnLst/>
              <a:rect l="l" t="t" r="r" b="b"/>
              <a:pathLst>
                <a:path w="393700" h="2539">
                  <a:moveTo>
                    <a:pt x="358140" y="0"/>
                  </a:moveTo>
                  <a:lnTo>
                    <a:pt x="35559" y="0"/>
                  </a:lnTo>
                  <a:lnTo>
                    <a:pt x="0" y="2539"/>
                  </a:lnTo>
                  <a:lnTo>
                    <a:pt x="393700" y="2539"/>
                  </a:lnTo>
                  <a:lnTo>
                    <a:pt x="358140" y="0"/>
                  </a:lnTo>
                  <a:close/>
                </a:path>
              </a:pathLst>
            </a:custGeom>
            <a:solidFill>
              <a:srgbClr val="7356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1" name="object 2491"/>
            <p:cNvSpPr/>
            <p:nvPr/>
          </p:nvSpPr>
          <p:spPr>
            <a:xfrm>
              <a:off x="1113790" y="2345689"/>
              <a:ext cx="462280" cy="3810"/>
            </a:xfrm>
            <a:custGeom>
              <a:avLst/>
              <a:gdLst/>
              <a:ahLst/>
              <a:cxnLst/>
              <a:rect l="l" t="t" r="r" b="b"/>
              <a:pathLst>
                <a:path w="462280" h="3810">
                  <a:moveTo>
                    <a:pt x="427990" y="0"/>
                  </a:moveTo>
                  <a:lnTo>
                    <a:pt x="34290" y="0"/>
                  </a:lnTo>
                  <a:lnTo>
                    <a:pt x="0" y="3810"/>
                  </a:lnTo>
                  <a:lnTo>
                    <a:pt x="462280" y="3810"/>
                  </a:lnTo>
                  <a:lnTo>
                    <a:pt x="427990" y="0"/>
                  </a:lnTo>
                  <a:close/>
                </a:path>
              </a:pathLst>
            </a:custGeom>
            <a:solidFill>
              <a:srgbClr val="7859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2" name="object 2492"/>
            <p:cNvSpPr/>
            <p:nvPr/>
          </p:nvSpPr>
          <p:spPr>
            <a:xfrm>
              <a:off x="1094740" y="2349500"/>
              <a:ext cx="500380" cy="3810"/>
            </a:xfrm>
            <a:custGeom>
              <a:avLst/>
              <a:gdLst/>
              <a:ahLst/>
              <a:cxnLst/>
              <a:rect l="l" t="t" r="r" b="b"/>
              <a:pathLst>
                <a:path w="500380" h="3810">
                  <a:moveTo>
                    <a:pt x="481330" y="0"/>
                  </a:moveTo>
                  <a:lnTo>
                    <a:pt x="19050" y="0"/>
                  </a:lnTo>
                  <a:lnTo>
                    <a:pt x="0" y="3810"/>
                  </a:lnTo>
                  <a:lnTo>
                    <a:pt x="500380" y="3810"/>
                  </a:lnTo>
                  <a:lnTo>
                    <a:pt x="481330" y="0"/>
                  </a:lnTo>
                  <a:close/>
                </a:path>
              </a:pathLst>
            </a:custGeom>
            <a:solidFill>
              <a:srgbClr val="7C5D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3" name="object 2493"/>
            <p:cNvSpPr/>
            <p:nvPr/>
          </p:nvSpPr>
          <p:spPr>
            <a:xfrm>
              <a:off x="1083945" y="2353309"/>
              <a:ext cx="523240" cy="3810"/>
            </a:xfrm>
            <a:custGeom>
              <a:avLst/>
              <a:gdLst/>
              <a:ahLst/>
              <a:cxnLst/>
              <a:rect l="l" t="t" r="r" b="b"/>
              <a:pathLst>
                <a:path w="523240" h="3810">
                  <a:moveTo>
                    <a:pt x="523240" y="1270"/>
                  </a:moveTo>
                  <a:lnTo>
                    <a:pt x="514337" y="1270"/>
                  </a:lnTo>
                  <a:lnTo>
                    <a:pt x="514337" y="0"/>
                  </a:lnTo>
                  <a:lnTo>
                    <a:pt x="7620" y="0"/>
                  </a:lnTo>
                  <a:lnTo>
                    <a:pt x="7620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523240" y="3810"/>
                  </a:lnTo>
                  <a:lnTo>
                    <a:pt x="523240" y="1270"/>
                  </a:lnTo>
                  <a:close/>
                </a:path>
              </a:pathLst>
            </a:custGeom>
            <a:solidFill>
              <a:srgbClr val="8060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4" name="object 2494"/>
            <p:cNvSpPr/>
            <p:nvPr/>
          </p:nvSpPr>
          <p:spPr>
            <a:xfrm>
              <a:off x="1070610" y="2357119"/>
              <a:ext cx="548640" cy="3810"/>
            </a:xfrm>
            <a:custGeom>
              <a:avLst/>
              <a:gdLst/>
              <a:ahLst/>
              <a:cxnLst/>
              <a:rect l="l" t="t" r="r" b="b"/>
              <a:pathLst>
                <a:path w="548640" h="3810">
                  <a:moveTo>
                    <a:pt x="548627" y="2540"/>
                  </a:moveTo>
                  <a:lnTo>
                    <a:pt x="544817" y="2540"/>
                  </a:lnTo>
                  <a:lnTo>
                    <a:pt x="544817" y="0"/>
                  </a:lnTo>
                  <a:lnTo>
                    <a:pt x="5080" y="0"/>
                  </a:lnTo>
                  <a:lnTo>
                    <a:pt x="5080" y="254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548627" y="3810"/>
                  </a:lnTo>
                  <a:lnTo>
                    <a:pt x="548627" y="2540"/>
                  </a:lnTo>
                  <a:close/>
                </a:path>
              </a:pathLst>
            </a:custGeom>
            <a:solidFill>
              <a:srgbClr val="8564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5" name="object 2495"/>
            <p:cNvSpPr/>
            <p:nvPr/>
          </p:nvSpPr>
          <p:spPr>
            <a:xfrm>
              <a:off x="1066800" y="236092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556260" y="1270"/>
                  </a:moveTo>
                  <a:lnTo>
                    <a:pt x="554990" y="1270"/>
                  </a:lnTo>
                  <a:lnTo>
                    <a:pt x="553720" y="0"/>
                  </a:lnTo>
                  <a:lnTo>
                    <a:pt x="2540" y="0"/>
                  </a:lnTo>
                  <a:lnTo>
                    <a:pt x="1270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556260" y="2540"/>
                  </a:lnTo>
                  <a:lnTo>
                    <a:pt x="556260" y="1270"/>
                  </a:lnTo>
                  <a:close/>
                </a:path>
              </a:pathLst>
            </a:custGeom>
            <a:solidFill>
              <a:srgbClr val="896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6" name="object 2496"/>
            <p:cNvSpPr/>
            <p:nvPr/>
          </p:nvSpPr>
          <p:spPr>
            <a:xfrm>
              <a:off x="1066800" y="236346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8E6B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7" name="object 2497"/>
            <p:cNvSpPr/>
            <p:nvPr/>
          </p:nvSpPr>
          <p:spPr>
            <a:xfrm>
              <a:off x="1066800" y="236728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926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8" name="object 2498"/>
            <p:cNvSpPr/>
            <p:nvPr/>
          </p:nvSpPr>
          <p:spPr>
            <a:xfrm>
              <a:off x="1066800" y="237108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9672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9" name="object 2499"/>
            <p:cNvSpPr/>
            <p:nvPr/>
          </p:nvSpPr>
          <p:spPr>
            <a:xfrm>
              <a:off x="1066800" y="237490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9B76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0" name="object 2500"/>
            <p:cNvSpPr/>
            <p:nvPr/>
          </p:nvSpPr>
          <p:spPr>
            <a:xfrm>
              <a:off x="1066800" y="237870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9F79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1" name="object 2501"/>
            <p:cNvSpPr/>
            <p:nvPr/>
          </p:nvSpPr>
          <p:spPr>
            <a:xfrm>
              <a:off x="1066800" y="238125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A47D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2" name="object 2502"/>
            <p:cNvSpPr/>
            <p:nvPr/>
          </p:nvSpPr>
          <p:spPr>
            <a:xfrm>
              <a:off x="1066800" y="238505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A880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3" name="object 2503"/>
            <p:cNvSpPr/>
            <p:nvPr/>
          </p:nvSpPr>
          <p:spPr>
            <a:xfrm>
              <a:off x="1066800" y="238886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AC8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4" name="object 2504"/>
            <p:cNvSpPr/>
            <p:nvPr/>
          </p:nvSpPr>
          <p:spPr>
            <a:xfrm>
              <a:off x="1066800" y="2392680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4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40"/>
                  </a:lnTo>
                  <a:lnTo>
                    <a:pt x="0" y="2540"/>
                  </a:lnTo>
                  <a:close/>
                </a:path>
              </a:pathLst>
            </a:custGeom>
            <a:solidFill>
              <a:srgbClr val="B1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5" name="object 2505"/>
            <p:cNvSpPr/>
            <p:nvPr/>
          </p:nvSpPr>
          <p:spPr>
            <a:xfrm>
              <a:off x="1066800" y="239521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B58B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6" name="object 2506"/>
            <p:cNvSpPr/>
            <p:nvPr/>
          </p:nvSpPr>
          <p:spPr>
            <a:xfrm>
              <a:off x="1066800" y="239903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B9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7" name="object 2507"/>
            <p:cNvSpPr/>
            <p:nvPr/>
          </p:nvSpPr>
          <p:spPr>
            <a:xfrm>
              <a:off x="1066800" y="240283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BE92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8" name="object 2508"/>
            <p:cNvSpPr/>
            <p:nvPr/>
          </p:nvSpPr>
          <p:spPr>
            <a:xfrm>
              <a:off x="1066800" y="240665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C296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9" name="object 2509"/>
            <p:cNvSpPr/>
            <p:nvPr/>
          </p:nvSpPr>
          <p:spPr>
            <a:xfrm>
              <a:off x="1066800" y="241045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C799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0" name="object 2510"/>
            <p:cNvSpPr/>
            <p:nvPr/>
          </p:nvSpPr>
          <p:spPr>
            <a:xfrm>
              <a:off x="1066800" y="241300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CC9D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1" name="object 2511"/>
            <p:cNvSpPr/>
            <p:nvPr/>
          </p:nvSpPr>
          <p:spPr>
            <a:xfrm>
              <a:off x="1066800" y="241680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CFA0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2" name="object 2512"/>
            <p:cNvSpPr/>
            <p:nvPr/>
          </p:nvSpPr>
          <p:spPr>
            <a:xfrm>
              <a:off x="1066800" y="242061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D4A4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3" name="object 2513"/>
            <p:cNvSpPr/>
            <p:nvPr/>
          </p:nvSpPr>
          <p:spPr>
            <a:xfrm>
              <a:off x="1066800" y="242443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D8A7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4" name="object 2514"/>
            <p:cNvSpPr/>
            <p:nvPr/>
          </p:nvSpPr>
          <p:spPr>
            <a:xfrm>
              <a:off x="1066800" y="242823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DDAB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5" name="object 2515"/>
            <p:cNvSpPr/>
            <p:nvPr/>
          </p:nvSpPr>
          <p:spPr>
            <a:xfrm>
              <a:off x="1066800" y="2432050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E1AE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6" name="object 2516"/>
            <p:cNvSpPr/>
            <p:nvPr/>
          </p:nvSpPr>
          <p:spPr>
            <a:xfrm>
              <a:off x="1066800" y="243458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E5B2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7" name="object 2517"/>
            <p:cNvSpPr/>
            <p:nvPr/>
          </p:nvSpPr>
          <p:spPr>
            <a:xfrm>
              <a:off x="1066800" y="243840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EAB6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8" name="object 2518"/>
            <p:cNvSpPr/>
            <p:nvPr/>
          </p:nvSpPr>
          <p:spPr>
            <a:xfrm>
              <a:off x="1066800" y="244220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EEB9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9" name="object 2519"/>
            <p:cNvSpPr/>
            <p:nvPr/>
          </p:nvSpPr>
          <p:spPr>
            <a:xfrm>
              <a:off x="1066800" y="244601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F3BD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0" name="object 2520"/>
            <p:cNvSpPr/>
            <p:nvPr/>
          </p:nvSpPr>
          <p:spPr>
            <a:xfrm>
              <a:off x="1066800" y="244855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F7C0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1" name="object 2521"/>
            <p:cNvSpPr/>
            <p:nvPr/>
          </p:nvSpPr>
          <p:spPr>
            <a:xfrm>
              <a:off x="1066800" y="245236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FAC3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2" name="object 2522"/>
            <p:cNvSpPr/>
            <p:nvPr/>
          </p:nvSpPr>
          <p:spPr>
            <a:xfrm>
              <a:off x="1066800" y="245618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F6BF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3" name="object 2523"/>
            <p:cNvSpPr/>
            <p:nvPr/>
          </p:nvSpPr>
          <p:spPr>
            <a:xfrm>
              <a:off x="1066800" y="245998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F1BC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4" name="object 2524"/>
            <p:cNvSpPr/>
            <p:nvPr/>
          </p:nvSpPr>
          <p:spPr>
            <a:xfrm>
              <a:off x="1066800" y="2463800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EDB8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5" name="object 2525"/>
            <p:cNvSpPr/>
            <p:nvPr/>
          </p:nvSpPr>
          <p:spPr>
            <a:xfrm>
              <a:off x="1066800" y="246633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E9B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6" name="object 2526"/>
            <p:cNvSpPr/>
            <p:nvPr/>
          </p:nvSpPr>
          <p:spPr>
            <a:xfrm>
              <a:off x="1066800" y="247015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E4B1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7" name="object 2527"/>
            <p:cNvSpPr/>
            <p:nvPr/>
          </p:nvSpPr>
          <p:spPr>
            <a:xfrm>
              <a:off x="1066800" y="247395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E0AE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8" name="object 2528"/>
            <p:cNvSpPr/>
            <p:nvPr/>
          </p:nvSpPr>
          <p:spPr>
            <a:xfrm>
              <a:off x="1066800" y="247776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DBAA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9" name="object 2529"/>
            <p:cNvSpPr/>
            <p:nvPr/>
          </p:nvSpPr>
          <p:spPr>
            <a:xfrm>
              <a:off x="1066800" y="2481580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4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40"/>
                  </a:lnTo>
                  <a:lnTo>
                    <a:pt x="0" y="2540"/>
                  </a:lnTo>
                  <a:close/>
                </a:path>
              </a:pathLst>
            </a:custGeom>
            <a:solidFill>
              <a:srgbClr val="D7A7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0" name="object 2530"/>
            <p:cNvSpPr/>
            <p:nvPr/>
          </p:nvSpPr>
          <p:spPr>
            <a:xfrm>
              <a:off x="1066800" y="248411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D3A3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1" name="object 2531"/>
            <p:cNvSpPr/>
            <p:nvPr/>
          </p:nvSpPr>
          <p:spPr>
            <a:xfrm>
              <a:off x="1066800" y="248793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CE9F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2" name="object 2532"/>
            <p:cNvSpPr/>
            <p:nvPr/>
          </p:nvSpPr>
          <p:spPr>
            <a:xfrm>
              <a:off x="1066800" y="249173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CA9C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3" name="object 2533"/>
            <p:cNvSpPr/>
            <p:nvPr/>
          </p:nvSpPr>
          <p:spPr>
            <a:xfrm>
              <a:off x="1066800" y="249555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C599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4" name="object 2534"/>
            <p:cNvSpPr/>
            <p:nvPr/>
          </p:nvSpPr>
          <p:spPr>
            <a:xfrm>
              <a:off x="1066800" y="249935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C195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5" name="object 2535"/>
            <p:cNvSpPr/>
            <p:nvPr/>
          </p:nvSpPr>
          <p:spPr>
            <a:xfrm>
              <a:off x="1066800" y="250190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BD9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6" name="object 2536"/>
            <p:cNvSpPr/>
            <p:nvPr/>
          </p:nvSpPr>
          <p:spPr>
            <a:xfrm>
              <a:off x="1066800" y="250570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B8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7" name="object 2537"/>
            <p:cNvSpPr/>
            <p:nvPr/>
          </p:nvSpPr>
          <p:spPr>
            <a:xfrm>
              <a:off x="1066800" y="250951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B48A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8" name="object 2538"/>
            <p:cNvSpPr/>
            <p:nvPr/>
          </p:nvSpPr>
          <p:spPr>
            <a:xfrm>
              <a:off x="1066800" y="2513330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4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40"/>
                  </a:lnTo>
                  <a:lnTo>
                    <a:pt x="0" y="2540"/>
                  </a:lnTo>
                  <a:close/>
                </a:path>
              </a:pathLst>
            </a:custGeom>
            <a:solidFill>
              <a:srgbClr val="B0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9" name="object 2539"/>
            <p:cNvSpPr/>
            <p:nvPr/>
          </p:nvSpPr>
          <p:spPr>
            <a:xfrm>
              <a:off x="1066800" y="251586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0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09"/>
                  </a:lnTo>
                  <a:lnTo>
                    <a:pt x="0" y="3809"/>
                  </a:lnTo>
                  <a:close/>
                </a:path>
              </a:pathLst>
            </a:custGeom>
            <a:solidFill>
              <a:srgbClr val="AB8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0" name="object 2540"/>
            <p:cNvSpPr/>
            <p:nvPr/>
          </p:nvSpPr>
          <p:spPr>
            <a:xfrm>
              <a:off x="1066800" y="251968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A77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1" name="object 2541"/>
            <p:cNvSpPr/>
            <p:nvPr/>
          </p:nvSpPr>
          <p:spPr>
            <a:xfrm>
              <a:off x="1066800" y="252348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A27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2" name="object 2542"/>
            <p:cNvSpPr/>
            <p:nvPr/>
          </p:nvSpPr>
          <p:spPr>
            <a:xfrm>
              <a:off x="1066800" y="2527300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9E7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3" name="object 2543"/>
            <p:cNvSpPr/>
            <p:nvPr/>
          </p:nvSpPr>
          <p:spPr>
            <a:xfrm>
              <a:off x="1066800" y="253110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0" y="3810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381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9A75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4" name="object 2544"/>
            <p:cNvSpPr/>
            <p:nvPr/>
          </p:nvSpPr>
          <p:spPr>
            <a:xfrm>
              <a:off x="1066800" y="253491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60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9571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5" name="object 2545"/>
            <p:cNvSpPr/>
            <p:nvPr/>
          </p:nvSpPr>
          <p:spPr>
            <a:xfrm>
              <a:off x="1066800" y="253745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55626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35" y="1270"/>
                  </a:lnTo>
                  <a:lnTo>
                    <a:pt x="635" y="2540"/>
                  </a:lnTo>
                  <a:lnTo>
                    <a:pt x="2540" y="2540"/>
                  </a:lnTo>
                  <a:lnTo>
                    <a:pt x="3810" y="3810"/>
                  </a:lnTo>
                  <a:lnTo>
                    <a:pt x="552437" y="3810"/>
                  </a:lnTo>
                  <a:lnTo>
                    <a:pt x="553720" y="2540"/>
                  </a:lnTo>
                  <a:lnTo>
                    <a:pt x="555625" y="2540"/>
                  </a:lnTo>
                  <a:lnTo>
                    <a:pt x="555625" y="1270"/>
                  </a:lnTo>
                  <a:lnTo>
                    <a:pt x="556260" y="1270"/>
                  </a:lnTo>
                  <a:lnTo>
                    <a:pt x="556260" y="0"/>
                  </a:lnTo>
                  <a:close/>
                </a:path>
              </a:pathLst>
            </a:custGeom>
            <a:solidFill>
              <a:srgbClr val="916E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6" name="object 2546"/>
            <p:cNvSpPr/>
            <p:nvPr/>
          </p:nvSpPr>
          <p:spPr>
            <a:xfrm>
              <a:off x="1071245" y="2541269"/>
              <a:ext cx="547370" cy="3810"/>
            </a:xfrm>
            <a:custGeom>
              <a:avLst/>
              <a:gdLst/>
              <a:ahLst/>
              <a:cxnLst/>
              <a:rect l="l" t="t" r="r" b="b"/>
              <a:pathLst>
                <a:path w="547369" h="3810">
                  <a:moveTo>
                    <a:pt x="5473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4432" y="1270"/>
                  </a:lnTo>
                  <a:lnTo>
                    <a:pt x="4432" y="3810"/>
                  </a:lnTo>
                  <a:lnTo>
                    <a:pt x="544195" y="3810"/>
                  </a:lnTo>
                  <a:lnTo>
                    <a:pt x="544195" y="1270"/>
                  </a:lnTo>
                  <a:lnTo>
                    <a:pt x="547370" y="1270"/>
                  </a:lnTo>
                  <a:lnTo>
                    <a:pt x="547370" y="0"/>
                  </a:lnTo>
                  <a:close/>
                </a:path>
              </a:pathLst>
            </a:custGeom>
            <a:solidFill>
              <a:srgbClr val="8C6A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7" name="object 2547"/>
            <p:cNvSpPr/>
            <p:nvPr/>
          </p:nvSpPr>
          <p:spPr>
            <a:xfrm>
              <a:off x="1079500" y="2545080"/>
              <a:ext cx="533400" cy="3810"/>
            </a:xfrm>
            <a:custGeom>
              <a:avLst/>
              <a:gdLst/>
              <a:ahLst/>
              <a:cxnLst/>
              <a:rect l="l" t="t" r="r" b="b"/>
              <a:pathLst>
                <a:path w="533400" h="3810">
                  <a:moveTo>
                    <a:pt x="533400" y="0"/>
                  </a:moveTo>
                  <a:lnTo>
                    <a:pt x="0" y="0"/>
                  </a:lnTo>
                  <a:lnTo>
                    <a:pt x="8889" y="3810"/>
                  </a:lnTo>
                  <a:lnTo>
                    <a:pt x="521969" y="3810"/>
                  </a:lnTo>
                  <a:lnTo>
                    <a:pt x="533400" y="0"/>
                  </a:lnTo>
                  <a:close/>
                </a:path>
              </a:pathLst>
            </a:custGeom>
            <a:solidFill>
              <a:srgbClr val="8867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8" name="object 2548"/>
            <p:cNvSpPr/>
            <p:nvPr/>
          </p:nvSpPr>
          <p:spPr>
            <a:xfrm>
              <a:off x="1088390" y="2548889"/>
              <a:ext cx="513080" cy="2540"/>
            </a:xfrm>
            <a:custGeom>
              <a:avLst/>
              <a:gdLst/>
              <a:ahLst/>
              <a:cxnLst/>
              <a:rect l="l" t="t" r="r" b="b"/>
              <a:pathLst>
                <a:path w="513080" h="2539">
                  <a:moveTo>
                    <a:pt x="513079" y="0"/>
                  </a:moveTo>
                  <a:lnTo>
                    <a:pt x="0" y="0"/>
                  </a:lnTo>
                  <a:lnTo>
                    <a:pt x="17054" y="2539"/>
                  </a:lnTo>
                  <a:lnTo>
                    <a:pt x="496025" y="2539"/>
                  </a:lnTo>
                  <a:lnTo>
                    <a:pt x="513079" y="0"/>
                  </a:lnTo>
                  <a:close/>
                </a:path>
              </a:pathLst>
            </a:custGeom>
            <a:solidFill>
              <a:srgbClr val="8463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9" name="object 2549"/>
            <p:cNvSpPr/>
            <p:nvPr/>
          </p:nvSpPr>
          <p:spPr>
            <a:xfrm>
              <a:off x="1105444" y="2551430"/>
              <a:ext cx="479425" cy="3810"/>
            </a:xfrm>
            <a:custGeom>
              <a:avLst/>
              <a:gdLst/>
              <a:ahLst/>
              <a:cxnLst/>
              <a:rect l="l" t="t" r="r" b="b"/>
              <a:pathLst>
                <a:path w="479425" h="3810">
                  <a:moveTo>
                    <a:pt x="478971" y="0"/>
                  </a:moveTo>
                  <a:lnTo>
                    <a:pt x="0" y="0"/>
                  </a:lnTo>
                  <a:lnTo>
                    <a:pt x="25581" y="3810"/>
                  </a:lnTo>
                  <a:lnTo>
                    <a:pt x="453390" y="3810"/>
                  </a:lnTo>
                  <a:lnTo>
                    <a:pt x="478971" y="0"/>
                  </a:lnTo>
                  <a:close/>
                </a:path>
              </a:pathLst>
            </a:custGeom>
            <a:solidFill>
              <a:srgbClr val="7F5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0" name="object 2550"/>
            <p:cNvSpPr/>
            <p:nvPr/>
          </p:nvSpPr>
          <p:spPr>
            <a:xfrm>
              <a:off x="1165859" y="2559050"/>
              <a:ext cx="358140" cy="3810"/>
            </a:xfrm>
            <a:custGeom>
              <a:avLst/>
              <a:gdLst/>
              <a:ahLst/>
              <a:cxnLst/>
              <a:rect l="l" t="t" r="r" b="b"/>
              <a:pathLst>
                <a:path w="358140" h="3810">
                  <a:moveTo>
                    <a:pt x="358139" y="0"/>
                  </a:moveTo>
                  <a:lnTo>
                    <a:pt x="0" y="0"/>
                  </a:lnTo>
                  <a:lnTo>
                    <a:pt x="53340" y="3810"/>
                  </a:lnTo>
                  <a:lnTo>
                    <a:pt x="304799" y="3810"/>
                  </a:lnTo>
                  <a:lnTo>
                    <a:pt x="358139" y="0"/>
                  </a:lnTo>
                  <a:close/>
                </a:path>
              </a:pathLst>
            </a:custGeom>
            <a:solidFill>
              <a:srgbClr val="765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1" name="object 2551"/>
            <p:cNvSpPr/>
            <p:nvPr/>
          </p:nvSpPr>
          <p:spPr>
            <a:xfrm>
              <a:off x="1066800" y="2336800"/>
              <a:ext cx="557530" cy="228600"/>
            </a:xfrm>
            <a:custGeom>
              <a:avLst/>
              <a:gdLst/>
              <a:ahLst/>
              <a:cxnLst/>
              <a:rect l="l" t="t" r="r" b="b"/>
              <a:pathLst>
                <a:path w="557530" h="228600">
                  <a:moveTo>
                    <a:pt x="278130" y="0"/>
                  </a:moveTo>
                  <a:lnTo>
                    <a:pt x="205052" y="1011"/>
                  </a:lnTo>
                  <a:lnTo>
                    <a:pt x="138853" y="3857"/>
                  </a:lnTo>
                  <a:lnTo>
                    <a:pt x="82391" y="8254"/>
                  </a:lnTo>
                  <a:lnTo>
                    <a:pt x="38523" y="13922"/>
                  </a:lnTo>
                  <a:lnTo>
                    <a:pt x="0" y="27939"/>
                  </a:lnTo>
                  <a:lnTo>
                    <a:pt x="0" y="199389"/>
                  </a:lnTo>
                  <a:lnTo>
                    <a:pt x="38523" y="213736"/>
                  </a:lnTo>
                  <a:lnTo>
                    <a:pt x="82391" y="219709"/>
                  </a:lnTo>
                  <a:lnTo>
                    <a:pt x="138853" y="224413"/>
                  </a:lnTo>
                  <a:lnTo>
                    <a:pt x="205052" y="227494"/>
                  </a:lnTo>
                  <a:lnTo>
                    <a:pt x="278130" y="228600"/>
                  </a:lnTo>
                  <a:lnTo>
                    <a:pt x="351742" y="227494"/>
                  </a:lnTo>
                  <a:lnTo>
                    <a:pt x="418300" y="224413"/>
                  </a:lnTo>
                  <a:lnTo>
                    <a:pt x="474980" y="219710"/>
                  </a:lnTo>
                  <a:lnTo>
                    <a:pt x="518959" y="213736"/>
                  </a:lnTo>
                  <a:lnTo>
                    <a:pt x="557530" y="199389"/>
                  </a:lnTo>
                  <a:lnTo>
                    <a:pt x="557530" y="27939"/>
                  </a:lnTo>
                  <a:lnTo>
                    <a:pt x="518959" y="13922"/>
                  </a:lnTo>
                  <a:lnTo>
                    <a:pt x="474980" y="8255"/>
                  </a:lnTo>
                  <a:lnTo>
                    <a:pt x="418300" y="3857"/>
                  </a:lnTo>
                  <a:lnTo>
                    <a:pt x="351742" y="1011"/>
                  </a:lnTo>
                  <a:lnTo>
                    <a:pt x="278130" y="0"/>
                  </a:lnTo>
                  <a:close/>
                </a:path>
                <a:path w="557530" h="228600">
                  <a:moveTo>
                    <a:pt x="0" y="0"/>
                  </a:moveTo>
                  <a:lnTo>
                    <a:pt x="0" y="0"/>
                  </a:lnTo>
                </a:path>
                <a:path w="557530" h="228600">
                  <a:moveTo>
                    <a:pt x="557530" y="228600"/>
                  </a:moveTo>
                  <a:lnTo>
                    <a:pt x="557530" y="2286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2" name="object 2552"/>
            <p:cNvSpPr/>
            <p:nvPr/>
          </p:nvSpPr>
          <p:spPr>
            <a:xfrm>
              <a:off x="1236980" y="2336800"/>
              <a:ext cx="215900" cy="2540"/>
            </a:xfrm>
            <a:custGeom>
              <a:avLst/>
              <a:gdLst/>
              <a:ahLst/>
              <a:cxnLst/>
              <a:rect l="l" t="t" r="r" b="b"/>
              <a:pathLst>
                <a:path w="215900" h="2539">
                  <a:moveTo>
                    <a:pt x="109219" y="0"/>
                  </a:moveTo>
                  <a:lnTo>
                    <a:pt x="0" y="2539"/>
                  </a:lnTo>
                  <a:lnTo>
                    <a:pt x="215900" y="2539"/>
                  </a:lnTo>
                  <a:lnTo>
                    <a:pt x="109219" y="0"/>
                  </a:lnTo>
                  <a:close/>
                </a:path>
              </a:pathLst>
            </a:custGeom>
            <a:solidFill>
              <a:srgbClr val="A68C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3" name="object 2553"/>
            <p:cNvSpPr/>
            <p:nvPr/>
          </p:nvSpPr>
          <p:spPr>
            <a:xfrm>
              <a:off x="1183640" y="2339339"/>
              <a:ext cx="322580" cy="3810"/>
            </a:xfrm>
            <a:custGeom>
              <a:avLst/>
              <a:gdLst/>
              <a:ahLst/>
              <a:cxnLst/>
              <a:rect l="l" t="t" r="r" b="b"/>
              <a:pathLst>
                <a:path w="322580" h="3810">
                  <a:moveTo>
                    <a:pt x="269240" y="0"/>
                  </a:moveTo>
                  <a:lnTo>
                    <a:pt x="53340" y="0"/>
                  </a:lnTo>
                  <a:lnTo>
                    <a:pt x="0" y="3810"/>
                  </a:lnTo>
                  <a:lnTo>
                    <a:pt x="322580" y="3810"/>
                  </a:lnTo>
                  <a:lnTo>
                    <a:pt x="269240" y="0"/>
                  </a:lnTo>
                  <a:close/>
                </a:path>
              </a:pathLst>
            </a:custGeom>
            <a:solidFill>
              <a:srgbClr val="AF94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4" name="object 2554"/>
            <p:cNvSpPr/>
            <p:nvPr/>
          </p:nvSpPr>
          <p:spPr>
            <a:xfrm>
              <a:off x="1148080" y="2343150"/>
              <a:ext cx="393700" cy="2540"/>
            </a:xfrm>
            <a:custGeom>
              <a:avLst/>
              <a:gdLst/>
              <a:ahLst/>
              <a:cxnLst/>
              <a:rect l="l" t="t" r="r" b="b"/>
              <a:pathLst>
                <a:path w="393700" h="2539">
                  <a:moveTo>
                    <a:pt x="358140" y="0"/>
                  </a:moveTo>
                  <a:lnTo>
                    <a:pt x="35559" y="0"/>
                  </a:lnTo>
                  <a:lnTo>
                    <a:pt x="0" y="2539"/>
                  </a:lnTo>
                  <a:lnTo>
                    <a:pt x="393700" y="2539"/>
                  </a:lnTo>
                  <a:lnTo>
                    <a:pt x="358140" y="0"/>
                  </a:lnTo>
                  <a:close/>
                </a:path>
              </a:pathLst>
            </a:custGeom>
            <a:solidFill>
              <a:srgbClr val="B89C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5" name="object 2555"/>
            <p:cNvSpPr/>
            <p:nvPr/>
          </p:nvSpPr>
          <p:spPr>
            <a:xfrm>
              <a:off x="1113790" y="2345689"/>
              <a:ext cx="462280" cy="3810"/>
            </a:xfrm>
            <a:custGeom>
              <a:avLst/>
              <a:gdLst/>
              <a:ahLst/>
              <a:cxnLst/>
              <a:rect l="l" t="t" r="r" b="b"/>
              <a:pathLst>
                <a:path w="462280" h="3810">
                  <a:moveTo>
                    <a:pt x="427990" y="0"/>
                  </a:moveTo>
                  <a:lnTo>
                    <a:pt x="34290" y="0"/>
                  </a:lnTo>
                  <a:lnTo>
                    <a:pt x="0" y="3810"/>
                  </a:lnTo>
                  <a:lnTo>
                    <a:pt x="462280" y="3810"/>
                  </a:lnTo>
                  <a:lnTo>
                    <a:pt x="427990" y="0"/>
                  </a:lnTo>
                  <a:close/>
                </a:path>
              </a:pathLst>
            </a:custGeom>
            <a:solidFill>
              <a:srgbClr val="C1A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6" name="object 2556"/>
            <p:cNvSpPr/>
            <p:nvPr/>
          </p:nvSpPr>
          <p:spPr>
            <a:xfrm>
              <a:off x="1094740" y="2349500"/>
              <a:ext cx="500380" cy="3810"/>
            </a:xfrm>
            <a:custGeom>
              <a:avLst/>
              <a:gdLst/>
              <a:ahLst/>
              <a:cxnLst/>
              <a:rect l="l" t="t" r="r" b="b"/>
              <a:pathLst>
                <a:path w="500380" h="3810">
                  <a:moveTo>
                    <a:pt x="481330" y="0"/>
                  </a:moveTo>
                  <a:lnTo>
                    <a:pt x="19050" y="0"/>
                  </a:lnTo>
                  <a:lnTo>
                    <a:pt x="0" y="3810"/>
                  </a:lnTo>
                  <a:lnTo>
                    <a:pt x="500380" y="3810"/>
                  </a:lnTo>
                  <a:lnTo>
                    <a:pt x="481330" y="0"/>
                  </a:lnTo>
                  <a:close/>
                </a:path>
              </a:pathLst>
            </a:custGeom>
            <a:solidFill>
              <a:srgbClr val="CCAD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7" name="object 2557"/>
            <p:cNvSpPr/>
            <p:nvPr/>
          </p:nvSpPr>
          <p:spPr>
            <a:xfrm>
              <a:off x="1086167" y="2353309"/>
              <a:ext cx="518159" cy="2540"/>
            </a:xfrm>
            <a:custGeom>
              <a:avLst/>
              <a:gdLst/>
              <a:ahLst/>
              <a:cxnLst/>
              <a:rect l="l" t="t" r="r" b="b"/>
              <a:pathLst>
                <a:path w="518159" h="2539">
                  <a:moveTo>
                    <a:pt x="518147" y="1270"/>
                  </a:moveTo>
                  <a:lnTo>
                    <a:pt x="512114" y="1270"/>
                  </a:lnTo>
                  <a:lnTo>
                    <a:pt x="512114" y="0"/>
                  </a:lnTo>
                  <a:lnTo>
                    <a:pt x="5397" y="0"/>
                  </a:lnTo>
                  <a:lnTo>
                    <a:pt x="5397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518147" y="2540"/>
                  </a:lnTo>
                  <a:lnTo>
                    <a:pt x="518147" y="1270"/>
                  </a:lnTo>
                  <a:close/>
                </a:path>
              </a:pathLst>
            </a:custGeom>
            <a:solidFill>
              <a:srgbClr val="D4B6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8" name="object 2558"/>
            <p:cNvSpPr/>
            <p:nvPr/>
          </p:nvSpPr>
          <p:spPr>
            <a:xfrm>
              <a:off x="1071880" y="2355850"/>
              <a:ext cx="546100" cy="3810"/>
            </a:xfrm>
            <a:custGeom>
              <a:avLst/>
              <a:gdLst/>
              <a:ahLst/>
              <a:cxnLst/>
              <a:rect l="l" t="t" r="r" b="b"/>
              <a:pathLst>
                <a:path w="546100" h="3810">
                  <a:moveTo>
                    <a:pt x="535304" y="0"/>
                  </a:moveTo>
                  <a:lnTo>
                    <a:pt x="12064" y="0"/>
                  </a:lnTo>
                  <a:lnTo>
                    <a:pt x="7619" y="1270"/>
                  </a:lnTo>
                  <a:lnTo>
                    <a:pt x="0" y="3810"/>
                  </a:lnTo>
                  <a:lnTo>
                    <a:pt x="546100" y="3810"/>
                  </a:lnTo>
                  <a:lnTo>
                    <a:pt x="541019" y="1270"/>
                  </a:lnTo>
                  <a:lnTo>
                    <a:pt x="535304" y="0"/>
                  </a:lnTo>
                  <a:close/>
                </a:path>
              </a:pathLst>
            </a:custGeom>
            <a:solidFill>
              <a:srgbClr val="DDBE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9" name="object 2559"/>
            <p:cNvSpPr/>
            <p:nvPr/>
          </p:nvSpPr>
          <p:spPr>
            <a:xfrm>
              <a:off x="1066800" y="235965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556260" y="2540"/>
                  </a:moveTo>
                  <a:lnTo>
                    <a:pt x="554355" y="2540"/>
                  </a:lnTo>
                  <a:lnTo>
                    <a:pt x="554355" y="1270"/>
                  </a:lnTo>
                  <a:lnTo>
                    <a:pt x="552437" y="1270"/>
                  </a:lnTo>
                  <a:lnTo>
                    <a:pt x="552437" y="0"/>
                  </a:lnTo>
                  <a:lnTo>
                    <a:pt x="3810" y="0"/>
                  </a:lnTo>
                  <a:lnTo>
                    <a:pt x="3810" y="1270"/>
                  </a:lnTo>
                  <a:lnTo>
                    <a:pt x="1905" y="1270"/>
                  </a:lnTo>
                  <a:lnTo>
                    <a:pt x="1905" y="254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556260" y="3810"/>
                  </a:lnTo>
                  <a:lnTo>
                    <a:pt x="556260" y="2540"/>
                  </a:lnTo>
                  <a:close/>
                </a:path>
              </a:pathLst>
            </a:custGeom>
            <a:solidFill>
              <a:srgbClr val="E6C6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0" name="object 2560"/>
            <p:cNvSpPr/>
            <p:nvPr/>
          </p:nvSpPr>
          <p:spPr>
            <a:xfrm>
              <a:off x="1066800" y="2363469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0" y="2539"/>
                  </a:moveTo>
                  <a:lnTo>
                    <a:pt x="0" y="0"/>
                  </a:lnTo>
                  <a:lnTo>
                    <a:pt x="556259" y="0"/>
                  </a:lnTo>
                  <a:lnTo>
                    <a:pt x="556260" y="2539"/>
                  </a:lnTo>
                  <a:lnTo>
                    <a:pt x="0" y="2539"/>
                  </a:lnTo>
                  <a:close/>
                </a:path>
              </a:pathLst>
            </a:custGeom>
            <a:solidFill>
              <a:srgbClr val="F0CF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1" name="object 2561"/>
            <p:cNvSpPr/>
            <p:nvPr/>
          </p:nvSpPr>
          <p:spPr>
            <a:xfrm>
              <a:off x="1066800" y="236600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556247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70" y="1270"/>
                  </a:lnTo>
                  <a:lnTo>
                    <a:pt x="1270" y="3810"/>
                  </a:lnTo>
                  <a:lnTo>
                    <a:pt x="554990" y="3810"/>
                  </a:lnTo>
                  <a:lnTo>
                    <a:pt x="554990" y="1270"/>
                  </a:lnTo>
                  <a:lnTo>
                    <a:pt x="556247" y="1270"/>
                  </a:lnTo>
                  <a:lnTo>
                    <a:pt x="556247" y="0"/>
                  </a:lnTo>
                  <a:close/>
                </a:path>
              </a:pathLst>
            </a:custGeom>
            <a:solidFill>
              <a:srgbClr val="F5D4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2" name="object 2562"/>
            <p:cNvSpPr/>
            <p:nvPr/>
          </p:nvSpPr>
          <p:spPr>
            <a:xfrm>
              <a:off x="1070597" y="2369819"/>
              <a:ext cx="549275" cy="3810"/>
            </a:xfrm>
            <a:custGeom>
              <a:avLst/>
              <a:gdLst/>
              <a:ahLst/>
              <a:cxnLst/>
              <a:rect l="l" t="t" r="r" b="b"/>
              <a:pathLst>
                <a:path w="549275" h="3810">
                  <a:moveTo>
                    <a:pt x="54865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5080" y="1270"/>
                  </a:lnTo>
                  <a:lnTo>
                    <a:pt x="5080" y="3810"/>
                  </a:lnTo>
                  <a:lnTo>
                    <a:pt x="544842" y="3810"/>
                  </a:lnTo>
                  <a:lnTo>
                    <a:pt x="544842" y="1270"/>
                  </a:lnTo>
                  <a:lnTo>
                    <a:pt x="548652" y="1270"/>
                  </a:lnTo>
                  <a:lnTo>
                    <a:pt x="548652" y="0"/>
                  </a:lnTo>
                  <a:close/>
                </a:path>
              </a:pathLst>
            </a:custGeom>
            <a:solidFill>
              <a:srgbClr val="ECCC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3" name="object 2563"/>
            <p:cNvSpPr/>
            <p:nvPr/>
          </p:nvSpPr>
          <p:spPr>
            <a:xfrm>
              <a:off x="1079500" y="2373630"/>
              <a:ext cx="533400" cy="3810"/>
            </a:xfrm>
            <a:custGeom>
              <a:avLst/>
              <a:gdLst/>
              <a:ahLst/>
              <a:cxnLst/>
              <a:rect l="l" t="t" r="r" b="b"/>
              <a:pathLst>
                <a:path w="533400" h="3810">
                  <a:moveTo>
                    <a:pt x="533400" y="0"/>
                  </a:moveTo>
                  <a:lnTo>
                    <a:pt x="0" y="0"/>
                  </a:lnTo>
                  <a:lnTo>
                    <a:pt x="8890" y="1270"/>
                  </a:lnTo>
                  <a:lnTo>
                    <a:pt x="19049" y="3810"/>
                  </a:lnTo>
                  <a:lnTo>
                    <a:pt x="511810" y="3810"/>
                  </a:lnTo>
                  <a:lnTo>
                    <a:pt x="521969" y="1270"/>
                  </a:lnTo>
                  <a:lnTo>
                    <a:pt x="533400" y="0"/>
                  </a:lnTo>
                  <a:close/>
                </a:path>
              </a:pathLst>
            </a:custGeom>
            <a:solidFill>
              <a:srgbClr val="E3C3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4" name="object 2564"/>
            <p:cNvSpPr/>
            <p:nvPr/>
          </p:nvSpPr>
          <p:spPr>
            <a:xfrm>
              <a:off x="1098550" y="2377439"/>
              <a:ext cx="492759" cy="3810"/>
            </a:xfrm>
            <a:custGeom>
              <a:avLst/>
              <a:gdLst/>
              <a:ahLst/>
              <a:cxnLst/>
              <a:rect l="l" t="t" r="r" b="b"/>
              <a:pathLst>
                <a:path w="492759" h="3810">
                  <a:moveTo>
                    <a:pt x="492760" y="0"/>
                  </a:moveTo>
                  <a:lnTo>
                    <a:pt x="0" y="0"/>
                  </a:lnTo>
                  <a:lnTo>
                    <a:pt x="15240" y="3810"/>
                  </a:lnTo>
                  <a:lnTo>
                    <a:pt x="477520" y="3810"/>
                  </a:lnTo>
                  <a:lnTo>
                    <a:pt x="492760" y="0"/>
                  </a:lnTo>
                  <a:close/>
                </a:path>
              </a:pathLst>
            </a:custGeom>
            <a:solidFill>
              <a:srgbClr val="D9BB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5" name="object 2565"/>
            <p:cNvSpPr/>
            <p:nvPr/>
          </p:nvSpPr>
          <p:spPr>
            <a:xfrm>
              <a:off x="1113790" y="2381250"/>
              <a:ext cx="462280" cy="2540"/>
            </a:xfrm>
            <a:custGeom>
              <a:avLst/>
              <a:gdLst/>
              <a:ahLst/>
              <a:cxnLst/>
              <a:rect l="l" t="t" r="r" b="b"/>
              <a:pathLst>
                <a:path w="462280" h="2539">
                  <a:moveTo>
                    <a:pt x="462279" y="0"/>
                  </a:moveTo>
                  <a:lnTo>
                    <a:pt x="0" y="0"/>
                  </a:lnTo>
                  <a:lnTo>
                    <a:pt x="22859" y="2539"/>
                  </a:lnTo>
                  <a:lnTo>
                    <a:pt x="439420" y="2539"/>
                  </a:lnTo>
                  <a:lnTo>
                    <a:pt x="462279" y="0"/>
                  </a:lnTo>
                  <a:close/>
                </a:path>
              </a:pathLst>
            </a:custGeom>
            <a:solidFill>
              <a:srgbClr val="D0B2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6" name="object 2566"/>
            <p:cNvSpPr/>
            <p:nvPr/>
          </p:nvSpPr>
          <p:spPr>
            <a:xfrm>
              <a:off x="1136650" y="2383789"/>
              <a:ext cx="416559" cy="3810"/>
            </a:xfrm>
            <a:custGeom>
              <a:avLst/>
              <a:gdLst/>
              <a:ahLst/>
              <a:cxnLst/>
              <a:rect l="l" t="t" r="r" b="b"/>
              <a:pathLst>
                <a:path w="416559" h="3810">
                  <a:moveTo>
                    <a:pt x="416560" y="0"/>
                  </a:moveTo>
                  <a:lnTo>
                    <a:pt x="0" y="0"/>
                  </a:lnTo>
                  <a:lnTo>
                    <a:pt x="11430" y="1270"/>
                  </a:lnTo>
                  <a:lnTo>
                    <a:pt x="41063" y="3810"/>
                  </a:lnTo>
                  <a:lnTo>
                    <a:pt x="375496" y="3810"/>
                  </a:lnTo>
                  <a:lnTo>
                    <a:pt x="405130" y="1270"/>
                  </a:lnTo>
                  <a:lnTo>
                    <a:pt x="416560" y="0"/>
                  </a:lnTo>
                  <a:close/>
                </a:path>
              </a:pathLst>
            </a:custGeom>
            <a:solidFill>
              <a:srgbClr val="C7AA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7" name="object 2567"/>
            <p:cNvSpPr/>
            <p:nvPr/>
          </p:nvSpPr>
          <p:spPr>
            <a:xfrm>
              <a:off x="1177713" y="2387600"/>
              <a:ext cx="334645" cy="3810"/>
            </a:xfrm>
            <a:custGeom>
              <a:avLst/>
              <a:gdLst/>
              <a:ahLst/>
              <a:cxnLst/>
              <a:rect l="l" t="t" r="r" b="b"/>
              <a:pathLst>
                <a:path w="334644" h="3810">
                  <a:moveTo>
                    <a:pt x="334433" y="0"/>
                  </a:moveTo>
                  <a:lnTo>
                    <a:pt x="0" y="0"/>
                  </a:lnTo>
                  <a:lnTo>
                    <a:pt x="44450" y="3810"/>
                  </a:lnTo>
                  <a:lnTo>
                    <a:pt x="289983" y="3810"/>
                  </a:lnTo>
                  <a:lnTo>
                    <a:pt x="334433" y="0"/>
                  </a:lnTo>
                  <a:close/>
                </a:path>
              </a:pathLst>
            </a:custGeom>
            <a:solidFill>
              <a:srgbClr val="BEA2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8" name="object 2568"/>
            <p:cNvSpPr/>
            <p:nvPr/>
          </p:nvSpPr>
          <p:spPr>
            <a:xfrm>
              <a:off x="1229563" y="2391409"/>
              <a:ext cx="231140" cy="2540"/>
            </a:xfrm>
            <a:custGeom>
              <a:avLst/>
              <a:gdLst/>
              <a:ahLst/>
              <a:cxnLst/>
              <a:rect l="l" t="t" r="r" b="b"/>
              <a:pathLst>
                <a:path w="231140" h="2539">
                  <a:moveTo>
                    <a:pt x="23072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2026" y="1270"/>
                  </a:lnTo>
                  <a:lnTo>
                    <a:pt x="62026" y="2540"/>
                  </a:lnTo>
                  <a:lnTo>
                    <a:pt x="169976" y="2540"/>
                  </a:lnTo>
                  <a:lnTo>
                    <a:pt x="169976" y="1270"/>
                  </a:lnTo>
                  <a:lnTo>
                    <a:pt x="230720" y="1270"/>
                  </a:lnTo>
                  <a:lnTo>
                    <a:pt x="230720" y="0"/>
                  </a:lnTo>
                  <a:close/>
                </a:path>
              </a:pathLst>
            </a:custGeom>
            <a:solidFill>
              <a:srgbClr val="B499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9" name="object 2569"/>
            <p:cNvSpPr/>
            <p:nvPr/>
          </p:nvSpPr>
          <p:spPr>
            <a:xfrm>
              <a:off x="1066800" y="2336800"/>
              <a:ext cx="557530" cy="228600"/>
            </a:xfrm>
            <a:custGeom>
              <a:avLst/>
              <a:gdLst/>
              <a:ahLst/>
              <a:cxnLst/>
              <a:rect l="l" t="t" r="r" b="b"/>
              <a:pathLst>
                <a:path w="557530" h="228600">
                  <a:moveTo>
                    <a:pt x="278130" y="0"/>
                  </a:moveTo>
                  <a:lnTo>
                    <a:pt x="205052" y="1011"/>
                  </a:lnTo>
                  <a:lnTo>
                    <a:pt x="138853" y="3857"/>
                  </a:lnTo>
                  <a:lnTo>
                    <a:pt x="82391" y="8254"/>
                  </a:lnTo>
                  <a:lnTo>
                    <a:pt x="38523" y="13922"/>
                  </a:lnTo>
                  <a:lnTo>
                    <a:pt x="0" y="27939"/>
                  </a:lnTo>
                  <a:lnTo>
                    <a:pt x="10107" y="35395"/>
                  </a:lnTo>
                  <a:lnTo>
                    <a:pt x="82391" y="48259"/>
                  </a:lnTo>
                  <a:lnTo>
                    <a:pt x="138853" y="52963"/>
                  </a:lnTo>
                  <a:lnTo>
                    <a:pt x="205052" y="56044"/>
                  </a:lnTo>
                  <a:lnTo>
                    <a:pt x="278130" y="57150"/>
                  </a:lnTo>
                  <a:lnTo>
                    <a:pt x="351742" y="56044"/>
                  </a:lnTo>
                  <a:lnTo>
                    <a:pt x="418300" y="52963"/>
                  </a:lnTo>
                  <a:lnTo>
                    <a:pt x="474980" y="48260"/>
                  </a:lnTo>
                  <a:lnTo>
                    <a:pt x="518959" y="42286"/>
                  </a:lnTo>
                  <a:lnTo>
                    <a:pt x="557530" y="27939"/>
                  </a:lnTo>
                  <a:lnTo>
                    <a:pt x="547417" y="20578"/>
                  </a:lnTo>
                  <a:lnTo>
                    <a:pt x="474980" y="8255"/>
                  </a:lnTo>
                  <a:lnTo>
                    <a:pt x="418300" y="3857"/>
                  </a:lnTo>
                  <a:lnTo>
                    <a:pt x="351742" y="1011"/>
                  </a:lnTo>
                  <a:lnTo>
                    <a:pt x="278130" y="0"/>
                  </a:lnTo>
                  <a:close/>
                </a:path>
                <a:path w="557530" h="228600">
                  <a:moveTo>
                    <a:pt x="0" y="0"/>
                  </a:moveTo>
                  <a:lnTo>
                    <a:pt x="0" y="0"/>
                  </a:lnTo>
                </a:path>
                <a:path w="557530" h="228600">
                  <a:moveTo>
                    <a:pt x="557530" y="228600"/>
                  </a:moveTo>
                  <a:lnTo>
                    <a:pt x="557530" y="2286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0" name="object 2570"/>
            <p:cNvSpPr/>
            <p:nvPr/>
          </p:nvSpPr>
          <p:spPr>
            <a:xfrm>
              <a:off x="1426210" y="2571750"/>
              <a:ext cx="392430" cy="2540"/>
            </a:xfrm>
            <a:custGeom>
              <a:avLst/>
              <a:gdLst/>
              <a:ahLst/>
              <a:cxnLst/>
              <a:rect l="l" t="t" r="r" b="b"/>
              <a:pathLst>
                <a:path w="392430" h="2539">
                  <a:moveTo>
                    <a:pt x="356870" y="0"/>
                  </a:moveTo>
                  <a:lnTo>
                    <a:pt x="35559" y="0"/>
                  </a:lnTo>
                  <a:lnTo>
                    <a:pt x="0" y="2539"/>
                  </a:lnTo>
                  <a:lnTo>
                    <a:pt x="392429" y="2539"/>
                  </a:lnTo>
                  <a:lnTo>
                    <a:pt x="356870" y="0"/>
                  </a:lnTo>
                  <a:close/>
                </a:path>
              </a:pathLst>
            </a:custGeom>
            <a:solidFill>
              <a:srgbClr val="7356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1" name="object 2571"/>
            <p:cNvSpPr/>
            <p:nvPr/>
          </p:nvSpPr>
          <p:spPr>
            <a:xfrm>
              <a:off x="1391919" y="2574289"/>
              <a:ext cx="462280" cy="3810"/>
            </a:xfrm>
            <a:custGeom>
              <a:avLst/>
              <a:gdLst/>
              <a:ahLst/>
              <a:cxnLst/>
              <a:rect l="l" t="t" r="r" b="b"/>
              <a:pathLst>
                <a:path w="462280" h="3810">
                  <a:moveTo>
                    <a:pt x="426719" y="0"/>
                  </a:moveTo>
                  <a:lnTo>
                    <a:pt x="34290" y="0"/>
                  </a:lnTo>
                  <a:lnTo>
                    <a:pt x="0" y="3810"/>
                  </a:lnTo>
                  <a:lnTo>
                    <a:pt x="462280" y="3810"/>
                  </a:lnTo>
                  <a:lnTo>
                    <a:pt x="426719" y="0"/>
                  </a:lnTo>
                  <a:close/>
                </a:path>
              </a:pathLst>
            </a:custGeom>
            <a:solidFill>
              <a:srgbClr val="7859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2" name="object 2572"/>
            <p:cNvSpPr/>
            <p:nvPr/>
          </p:nvSpPr>
          <p:spPr>
            <a:xfrm>
              <a:off x="1372869" y="2578100"/>
              <a:ext cx="500380" cy="3810"/>
            </a:xfrm>
            <a:custGeom>
              <a:avLst/>
              <a:gdLst/>
              <a:ahLst/>
              <a:cxnLst/>
              <a:rect l="l" t="t" r="r" b="b"/>
              <a:pathLst>
                <a:path w="500380" h="3810">
                  <a:moveTo>
                    <a:pt x="481330" y="0"/>
                  </a:moveTo>
                  <a:lnTo>
                    <a:pt x="19050" y="0"/>
                  </a:lnTo>
                  <a:lnTo>
                    <a:pt x="0" y="3810"/>
                  </a:lnTo>
                  <a:lnTo>
                    <a:pt x="500380" y="3810"/>
                  </a:lnTo>
                  <a:lnTo>
                    <a:pt x="481330" y="0"/>
                  </a:lnTo>
                  <a:close/>
                </a:path>
              </a:pathLst>
            </a:custGeom>
            <a:solidFill>
              <a:srgbClr val="7C5D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3" name="object 2573"/>
            <p:cNvSpPr/>
            <p:nvPr/>
          </p:nvSpPr>
          <p:spPr>
            <a:xfrm>
              <a:off x="1361427" y="2581909"/>
              <a:ext cx="523240" cy="3810"/>
            </a:xfrm>
            <a:custGeom>
              <a:avLst/>
              <a:gdLst/>
              <a:ahLst/>
              <a:cxnLst/>
              <a:rect l="l" t="t" r="r" b="b"/>
              <a:pathLst>
                <a:path w="523239" h="3810">
                  <a:moveTo>
                    <a:pt x="522617" y="1270"/>
                  </a:moveTo>
                  <a:lnTo>
                    <a:pt x="514985" y="1270"/>
                  </a:lnTo>
                  <a:lnTo>
                    <a:pt x="514985" y="0"/>
                  </a:lnTo>
                  <a:lnTo>
                    <a:pt x="8267" y="0"/>
                  </a:lnTo>
                  <a:lnTo>
                    <a:pt x="8267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522617" y="3810"/>
                  </a:lnTo>
                  <a:lnTo>
                    <a:pt x="522617" y="1270"/>
                  </a:lnTo>
                  <a:close/>
                </a:path>
              </a:pathLst>
            </a:custGeom>
            <a:solidFill>
              <a:srgbClr val="8060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4" name="object 2574"/>
            <p:cNvSpPr/>
            <p:nvPr/>
          </p:nvSpPr>
          <p:spPr>
            <a:xfrm>
              <a:off x="1347469" y="2585719"/>
              <a:ext cx="551180" cy="3810"/>
            </a:xfrm>
            <a:custGeom>
              <a:avLst/>
              <a:gdLst/>
              <a:ahLst/>
              <a:cxnLst/>
              <a:rect l="l" t="t" r="r" b="b"/>
              <a:pathLst>
                <a:path w="551180" h="3810">
                  <a:moveTo>
                    <a:pt x="541019" y="0"/>
                  </a:moveTo>
                  <a:lnTo>
                    <a:pt x="8890" y="0"/>
                  </a:lnTo>
                  <a:lnTo>
                    <a:pt x="2540" y="2539"/>
                  </a:lnTo>
                  <a:lnTo>
                    <a:pt x="0" y="3809"/>
                  </a:lnTo>
                  <a:lnTo>
                    <a:pt x="551180" y="3809"/>
                  </a:lnTo>
                  <a:lnTo>
                    <a:pt x="548640" y="2539"/>
                  </a:lnTo>
                  <a:lnTo>
                    <a:pt x="541019" y="0"/>
                  </a:lnTo>
                  <a:close/>
                </a:path>
              </a:pathLst>
            </a:custGeom>
            <a:solidFill>
              <a:srgbClr val="8564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5" name="object 2575"/>
            <p:cNvSpPr/>
            <p:nvPr/>
          </p:nvSpPr>
          <p:spPr>
            <a:xfrm>
              <a:off x="1344930" y="2589530"/>
              <a:ext cx="556260" cy="2540"/>
            </a:xfrm>
            <a:custGeom>
              <a:avLst/>
              <a:gdLst/>
              <a:ahLst/>
              <a:cxnLst/>
              <a:rect l="l" t="t" r="r" b="b"/>
              <a:pathLst>
                <a:path w="556260" h="2539">
                  <a:moveTo>
                    <a:pt x="553720" y="0"/>
                  </a:moveTo>
                  <a:lnTo>
                    <a:pt x="2540" y="0"/>
                  </a:lnTo>
                  <a:lnTo>
                    <a:pt x="0" y="2540"/>
                  </a:lnTo>
                  <a:lnTo>
                    <a:pt x="556260" y="2540"/>
                  </a:lnTo>
                  <a:lnTo>
                    <a:pt x="556260" y="1270"/>
                  </a:lnTo>
                  <a:lnTo>
                    <a:pt x="554990" y="1270"/>
                  </a:lnTo>
                  <a:lnTo>
                    <a:pt x="553720" y="0"/>
                  </a:lnTo>
                  <a:close/>
                </a:path>
              </a:pathLst>
            </a:custGeom>
            <a:solidFill>
              <a:srgbClr val="896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6" name="object 2576"/>
            <p:cNvSpPr/>
            <p:nvPr/>
          </p:nvSpPr>
          <p:spPr>
            <a:xfrm>
              <a:off x="1343660" y="25920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635" y="0"/>
                  </a:lnTo>
                  <a:lnTo>
                    <a:pt x="635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557530" y="3810"/>
                  </a:lnTo>
                  <a:lnTo>
                    <a:pt x="557530" y="127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8E6B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7" name="object 2577"/>
            <p:cNvSpPr/>
            <p:nvPr/>
          </p:nvSpPr>
          <p:spPr>
            <a:xfrm>
              <a:off x="1343660" y="259588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6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8" name="object 2578"/>
            <p:cNvSpPr/>
            <p:nvPr/>
          </p:nvSpPr>
          <p:spPr>
            <a:xfrm>
              <a:off x="1343660" y="25996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72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9" name="object 2579"/>
            <p:cNvSpPr/>
            <p:nvPr/>
          </p:nvSpPr>
          <p:spPr>
            <a:xfrm>
              <a:off x="1343660" y="26035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6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0" name="object 2580"/>
            <p:cNvSpPr/>
            <p:nvPr/>
          </p:nvSpPr>
          <p:spPr>
            <a:xfrm>
              <a:off x="1343660" y="260730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79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1" name="object 2581"/>
            <p:cNvSpPr/>
            <p:nvPr/>
          </p:nvSpPr>
          <p:spPr>
            <a:xfrm>
              <a:off x="1343660" y="260985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7D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2" name="object 2582"/>
            <p:cNvSpPr/>
            <p:nvPr/>
          </p:nvSpPr>
          <p:spPr>
            <a:xfrm>
              <a:off x="1343660" y="26136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80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3" name="object 2583"/>
            <p:cNvSpPr/>
            <p:nvPr/>
          </p:nvSpPr>
          <p:spPr>
            <a:xfrm>
              <a:off x="1343660" y="26174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8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4" name="object 2584"/>
            <p:cNvSpPr/>
            <p:nvPr/>
          </p:nvSpPr>
          <p:spPr>
            <a:xfrm>
              <a:off x="1343660" y="2621280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40"/>
                  </a:lnTo>
                  <a:lnTo>
                    <a:pt x="0" y="2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5" name="object 2585"/>
            <p:cNvSpPr/>
            <p:nvPr/>
          </p:nvSpPr>
          <p:spPr>
            <a:xfrm>
              <a:off x="1343660" y="26238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8B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6" name="object 2586"/>
            <p:cNvSpPr/>
            <p:nvPr/>
          </p:nvSpPr>
          <p:spPr>
            <a:xfrm>
              <a:off x="1343660" y="262763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7" name="object 2587"/>
            <p:cNvSpPr/>
            <p:nvPr/>
          </p:nvSpPr>
          <p:spPr>
            <a:xfrm>
              <a:off x="1343660" y="26314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92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8" name="object 2588"/>
            <p:cNvSpPr/>
            <p:nvPr/>
          </p:nvSpPr>
          <p:spPr>
            <a:xfrm>
              <a:off x="1343660" y="263525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96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9" name="object 2589"/>
            <p:cNvSpPr/>
            <p:nvPr/>
          </p:nvSpPr>
          <p:spPr>
            <a:xfrm>
              <a:off x="1343660" y="263905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99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0" name="object 2590"/>
            <p:cNvSpPr/>
            <p:nvPr/>
          </p:nvSpPr>
          <p:spPr>
            <a:xfrm>
              <a:off x="1343660" y="26416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9D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1" name="object 2591"/>
            <p:cNvSpPr/>
            <p:nvPr/>
          </p:nvSpPr>
          <p:spPr>
            <a:xfrm>
              <a:off x="1343660" y="26454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0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2" name="object 2592"/>
            <p:cNvSpPr/>
            <p:nvPr/>
          </p:nvSpPr>
          <p:spPr>
            <a:xfrm>
              <a:off x="1343660" y="26492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A4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3" name="object 2593"/>
            <p:cNvSpPr/>
            <p:nvPr/>
          </p:nvSpPr>
          <p:spPr>
            <a:xfrm>
              <a:off x="1343660" y="265303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A7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4" name="object 2594"/>
            <p:cNvSpPr/>
            <p:nvPr/>
          </p:nvSpPr>
          <p:spPr>
            <a:xfrm>
              <a:off x="1343660" y="26568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AB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5" name="object 2595"/>
            <p:cNvSpPr/>
            <p:nvPr/>
          </p:nvSpPr>
          <p:spPr>
            <a:xfrm>
              <a:off x="1343660" y="2660650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AE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6" name="object 2596"/>
            <p:cNvSpPr/>
            <p:nvPr/>
          </p:nvSpPr>
          <p:spPr>
            <a:xfrm>
              <a:off x="1343660" y="26631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B2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7" name="object 2597"/>
            <p:cNvSpPr/>
            <p:nvPr/>
          </p:nvSpPr>
          <p:spPr>
            <a:xfrm>
              <a:off x="1343660" y="26670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B6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8" name="object 2598"/>
            <p:cNvSpPr/>
            <p:nvPr/>
          </p:nvSpPr>
          <p:spPr>
            <a:xfrm>
              <a:off x="1343660" y="26708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B9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9" name="object 2599"/>
            <p:cNvSpPr/>
            <p:nvPr/>
          </p:nvSpPr>
          <p:spPr>
            <a:xfrm>
              <a:off x="1343660" y="267461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BD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0" name="object 2600"/>
            <p:cNvSpPr/>
            <p:nvPr/>
          </p:nvSpPr>
          <p:spPr>
            <a:xfrm>
              <a:off x="1343660" y="26771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C0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1" name="object 2601"/>
            <p:cNvSpPr/>
            <p:nvPr/>
          </p:nvSpPr>
          <p:spPr>
            <a:xfrm>
              <a:off x="1343660" y="26809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C3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2" name="object 2602"/>
            <p:cNvSpPr/>
            <p:nvPr/>
          </p:nvSpPr>
          <p:spPr>
            <a:xfrm>
              <a:off x="1343660" y="268478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BF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3" name="object 2603"/>
            <p:cNvSpPr/>
            <p:nvPr/>
          </p:nvSpPr>
          <p:spPr>
            <a:xfrm>
              <a:off x="1343660" y="26885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BC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4" name="object 2604"/>
            <p:cNvSpPr/>
            <p:nvPr/>
          </p:nvSpPr>
          <p:spPr>
            <a:xfrm>
              <a:off x="1343660" y="2692400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B8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5" name="object 2605"/>
            <p:cNvSpPr/>
            <p:nvPr/>
          </p:nvSpPr>
          <p:spPr>
            <a:xfrm>
              <a:off x="1343660" y="26949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B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6" name="object 2606"/>
            <p:cNvSpPr/>
            <p:nvPr/>
          </p:nvSpPr>
          <p:spPr>
            <a:xfrm>
              <a:off x="1343660" y="269875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B1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7" name="object 2607"/>
            <p:cNvSpPr/>
            <p:nvPr/>
          </p:nvSpPr>
          <p:spPr>
            <a:xfrm>
              <a:off x="1343660" y="27025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AE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8" name="object 2608"/>
            <p:cNvSpPr/>
            <p:nvPr/>
          </p:nvSpPr>
          <p:spPr>
            <a:xfrm>
              <a:off x="1343660" y="27063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AA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9" name="object 2609"/>
            <p:cNvSpPr/>
            <p:nvPr/>
          </p:nvSpPr>
          <p:spPr>
            <a:xfrm>
              <a:off x="1343660" y="2710180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40"/>
                  </a:lnTo>
                  <a:lnTo>
                    <a:pt x="0" y="2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7A7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0" name="object 2610"/>
            <p:cNvSpPr/>
            <p:nvPr/>
          </p:nvSpPr>
          <p:spPr>
            <a:xfrm>
              <a:off x="1343660" y="27127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A3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1" name="object 2611"/>
            <p:cNvSpPr/>
            <p:nvPr/>
          </p:nvSpPr>
          <p:spPr>
            <a:xfrm>
              <a:off x="1343660" y="271653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9F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2" name="object 2612"/>
            <p:cNvSpPr/>
            <p:nvPr/>
          </p:nvSpPr>
          <p:spPr>
            <a:xfrm>
              <a:off x="1343660" y="27203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9C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3" name="object 2613"/>
            <p:cNvSpPr/>
            <p:nvPr/>
          </p:nvSpPr>
          <p:spPr>
            <a:xfrm>
              <a:off x="1343660" y="272415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99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4" name="object 2614"/>
            <p:cNvSpPr/>
            <p:nvPr/>
          </p:nvSpPr>
          <p:spPr>
            <a:xfrm>
              <a:off x="1343660" y="272795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95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5" name="object 2615"/>
            <p:cNvSpPr/>
            <p:nvPr/>
          </p:nvSpPr>
          <p:spPr>
            <a:xfrm>
              <a:off x="1343660" y="27305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9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6" name="object 2616"/>
            <p:cNvSpPr/>
            <p:nvPr/>
          </p:nvSpPr>
          <p:spPr>
            <a:xfrm>
              <a:off x="1343660" y="27343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7" name="object 2617"/>
            <p:cNvSpPr/>
            <p:nvPr/>
          </p:nvSpPr>
          <p:spPr>
            <a:xfrm>
              <a:off x="1343660" y="27381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8A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8" name="object 2618"/>
            <p:cNvSpPr/>
            <p:nvPr/>
          </p:nvSpPr>
          <p:spPr>
            <a:xfrm>
              <a:off x="1343660" y="2741930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40"/>
                  </a:lnTo>
                  <a:lnTo>
                    <a:pt x="0" y="2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9" name="object 2619"/>
            <p:cNvSpPr/>
            <p:nvPr/>
          </p:nvSpPr>
          <p:spPr>
            <a:xfrm>
              <a:off x="1343660" y="27444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8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0" name="object 2620"/>
            <p:cNvSpPr/>
            <p:nvPr/>
          </p:nvSpPr>
          <p:spPr>
            <a:xfrm>
              <a:off x="1343660" y="274828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7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1" name="object 2621"/>
            <p:cNvSpPr/>
            <p:nvPr/>
          </p:nvSpPr>
          <p:spPr>
            <a:xfrm>
              <a:off x="1343660" y="27520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7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2" name="object 2622"/>
            <p:cNvSpPr/>
            <p:nvPr/>
          </p:nvSpPr>
          <p:spPr>
            <a:xfrm>
              <a:off x="1343660" y="27559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7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3" name="object 2623"/>
            <p:cNvSpPr/>
            <p:nvPr/>
          </p:nvSpPr>
          <p:spPr>
            <a:xfrm>
              <a:off x="1343660" y="27597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A75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4" name="object 2624"/>
            <p:cNvSpPr/>
            <p:nvPr/>
          </p:nvSpPr>
          <p:spPr>
            <a:xfrm>
              <a:off x="1343660" y="276351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71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5" name="object 2625"/>
            <p:cNvSpPr/>
            <p:nvPr/>
          </p:nvSpPr>
          <p:spPr>
            <a:xfrm>
              <a:off x="1344917" y="2766059"/>
              <a:ext cx="556895" cy="3810"/>
            </a:xfrm>
            <a:custGeom>
              <a:avLst/>
              <a:gdLst/>
              <a:ahLst/>
              <a:cxnLst/>
              <a:rect l="l" t="t" r="r" b="b"/>
              <a:pathLst>
                <a:path w="556894" h="3810">
                  <a:moveTo>
                    <a:pt x="55627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82" y="1270"/>
                  </a:lnTo>
                  <a:lnTo>
                    <a:pt x="1282" y="2540"/>
                  </a:lnTo>
                  <a:lnTo>
                    <a:pt x="2552" y="2540"/>
                  </a:lnTo>
                  <a:lnTo>
                    <a:pt x="3822" y="3810"/>
                  </a:lnTo>
                  <a:lnTo>
                    <a:pt x="552450" y="3810"/>
                  </a:lnTo>
                  <a:lnTo>
                    <a:pt x="553732" y="2540"/>
                  </a:lnTo>
                  <a:lnTo>
                    <a:pt x="555625" y="2540"/>
                  </a:lnTo>
                  <a:lnTo>
                    <a:pt x="555625" y="1270"/>
                  </a:lnTo>
                  <a:lnTo>
                    <a:pt x="556272" y="1270"/>
                  </a:lnTo>
                  <a:lnTo>
                    <a:pt x="556272" y="0"/>
                  </a:lnTo>
                  <a:close/>
                </a:path>
              </a:pathLst>
            </a:custGeom>
            <a:solidFill>
              <a:srgbClr val="916E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6" name="object 2626"/>
            <p:cNvSpPr/>
            <p:nvPr/>
          </p:nvSpPr>
          <p:spPr>
            <a:xfrm>
              <a:off x="1349362" y="2769869"/>
              <a:ext cx="548005" cy="3810"/>
            </a:xfrm>
            <a:custGeom>
              <a:avLst/>
              <a:gdLst/>
              <a:ahLst/>
              <a:cxnLst/>
              <a:rect l="l" t="t" r="r" b="b"/>
              <a:pathLst>
                <a:path w="548005" h="3810">
                  <a:moveTo>
                    <a:pt x="54738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3810" y="1270"/>
                  </a:lnTo>
                  <a:lnTo>
                    <a:pt x="3810" y="3810"/>
                  </a:lnTo>
                  <a:lnTo>
                    <a:pt x="542937" y="3810"/>
                  </a:lnTo>
                  <a:lnTo>
                    <a:pt x="542937" y="1270"/>
                  </a:lnTo>
                  <a:lnTo>
                    <a:pt x="547382" y="1270"/>
                  </a:lnTo>
                  <a:lnTo>
                    <a:pt x="547382" y="0"/>
                  </a:lnTo>
                  <a:close/>
                </a:path>
              </a:pathLst>
            </a:custGeom>
            <a:solidFill>
              <a:srgbClr val="8C6A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7" name="object 2627"/>
            <p:cNvSpPr/>
            <p:nvPr/>
          </p:nvSpPr>
          <p:spPr>
            <a:xfrm>
              <a:off x="1356360" y="2773680"/>
              <a:ext cx="532130" cy="3810"/>
            </a:xfrm>
            <a:custGeom>
              <a:avLst/>
              <a:gdLst/>
              <a:ahLst/>
              <a:cxnLst/>
              <a:rect l="l" t="t" r="r" b="b"/>
              <a:pathLst>
                <a:path w="532130" h="3810">
                  <a:moveTo>
                    <a:pt x="532129" y="0"/>
                  </a:moveTo>
                  <a:lnTo>
                    <a:pt x="0" y="0"/>
                  </a:lnTo>
                  <a:lnTo>
                    <a:pt x="10159" y="3810"/>
                  </a:lnTo>
                  <a:lnTo>
                    <a:pt x="523240" y="3810"/>
                  </a:lnTo>
                  <a:lnTo>
                    <a:pt x="532129" y="0"/>
                  </a:lnTo>
                  <a:close/>
                </a:path>
              </a:pathLst>
            </a:custGeom>
            <a:solidFill>
              <a:srgbClr val="8867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8" name="object 2628"/>
            <p:cNvSpPr/>
            <p:nvPr/>
          </p:nvSpPr>
          <p:spPr>
            <a:xfrm>
              <a:off x="1366519" y="2777489"/>
              <a:ext cx="513080" cy="2540"/>
            </a:xfrm>
            <a:custGeom>
              <a:avLst/>
              <a:gdLst/>
              <a:ahLst/>
              <a:cxnLst/>
              <a:rect l="l" t="t" r="r" b="b"/>
              <a:pathLst>
                <a:path w="513080" h="2539">
                  <a:moveTo>
                    <a:pt x="513080" y="0"/>
                  </a:moveTo>
                  <a:lnTo>
                    <a:pt x="0" y="0"/>
                  </a:lnTo>
                  <a:lnTo>
                    <a:pt x="17054" y="2539"/>
                  </a:lnTo>
                  <a:lnTo>
                    <a:pt x="495662" y="2539"/>
                  </a:lnTo>
                  <a:lnTo>
                    <a:pt x="513080" y="0"/>
                  </a:lnTo>
                  <a:close/>
                </a:path>
              </a:pathLst>
            </a:custGeom>
            <a:solidFill>
              <a:srgbClr val="8463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9" name="object 2629"/>
            <p:cNvSpPr/>
            <p:nvPr/>
          </p:nvSpPr>
          <p:spPr>
            <a:xfrm>
              <a:off x="1383574" y="2780030"/>
              <a:ext cx="478790" cy="3810"/>
            </a:xfrm>
            <a:custGeom>
              <a:avLst/>
              <a:gdLst/>
              <a:ahLst/>
              <a:cxnLst/>
              <a:rect l="l" t="t" r="r" b="b"/>
              <a:pathLst>
                <a:path w="478789" h="3810">
                  <a:moveTo>
                    <a:pt x="478608" y="0"/>
                  </a:moveTo>
                  <a:lnTo>
                    <a:pt x="0" y="0"/>
                  </a:lnTo>
                  <a:lnTo>
                    <a:pt x="25581" y="3810"/>
                  </a:lnTo>
                  <a:lnTo>
                    <a:pt x="452482" y="3810"/>
                  </a:lnTo>
                  <a:lnTo>
                    <a:pt x="478608" y="0"/>
                  </a:lnTo>
                  <a:close/>
                </a:path>
              </a:pathLst>
            </a:custGeom>
            <a:solidFill>
              <a:srgbClr val="7F5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0" name="object 2630"/>
            <p:cNvSpPr/>
            <p:nvPr/>
          </p:nvSpPr>
          <p:spPr>
            <a:xfrm>
              <a:off x="1409155" y="2783839"/>
              <a:ext cx="427355" cy="3810"/>
            </a:xfrm>
            <a:custGeom>
              <a:avLst/>
              <a:gdLst/>
              <a:ahLst/>
              <a:cxnLst/>
              <a:rect l="l" t="t" r="r" b="b"/>
              <a:pathLst>
                <a:path w="427355" h="3810">
                  <a:moveTo>
                    <a:pt x="426901" y="0"/>
                  </a:moveTo>
                  <a:lnTo>
                    <a:pt x="0" y="0"/>
                  </a:lnTo>
                  <a:lnTo>
                    <a:pt x="17054" y="2539"/>
                  </a:lnTo>
                  <a:lnTo>
                    <a:pt x="34834" y="3810"/>
                  </a:lnTo>
                  <a:lnTo>
                    <a:pt x="391704" y="3810"/>
                  </a:lnTo>
                  <a:lnTo>
                    <a:pt x="409484" y="2539"/>
                  </a:lnTo>
                  <a:lnTo>
                    <a:pt x="426901" y="0"/>
                  </a:lnTo>
                  <a:close/>
                </a:path>
              </a:pathLst>
            </a:custGeom>
            <a:solidFill>
              <a:srgbClr val="7B5C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1" name="object 2631"/>
            <p:cNvSpPr/>
            <p:nvPr/>
          </p:nvSpPr>
          <p:spPr>
            <a:xfrm>
              <a:off x="1443989" y="2787650"/>
              <a:ext cx="356870" cy="3810"/>
            </a:xfrm>
            <a:custGeom>
              <a:avLst/>
              <a:gdLst/>
              <a:ahLst/>
              <a:cxnLst/>
              <a:rect l="l" t="t" r="r" b="b"/>
              <a:pathLst>
                <a:path w="356869" h="3810">
                  <a:moveTo>
                    <a:pt x="356869" y="0"/>
                  </a:moveTo>
                  <a:lnTo>
                    <a:pt x="0" y="0"/>
                  </a:lnTo>
                  <a:lnTo>
                    <a:pt x="53340" y="3810"/>
                  </a:lnTo>
                  <a:lnTo>
                    <a:pt x="303529" y="3810"/>
                  </a:lnTo>
                  <a:lnTo>
                    <a:pt x="356869" y="0"/>
                  </a:lnTo>
                  <a:close/>
                </a:path>
              </a:pathLst>
            </a:custGeom>
            <a:solidFill>
              <a:srgbClr val="765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2" name="object 2632"/>
            <p:cNvSpPr/>
            <p:nvPr/>
          </p:nvSpPr>
          <p:spPr>
            <a:xfrm>
              <a:off x="1506207" y="2791459"/>
              <a:ext cx="233045" cy="2540"/>
            </a:xfrm>
            <a:custGeom>
              <a:avLst/>
              <a:gdLst/>
              <a:ahLst/>
              <a:cxnLst/>
              <a:rect l="l" t="t" r="r" b="b"/>
              <a:pathLst>
                <a:path w="233044" h="2539">
                  <a:moveTo>
                    <a:pt x="23242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2877" y="1270"/>
                  </a:lnTo>
                  <a:lnTo>
                    <a:pt x="62877" y="2540"/>
                  </a:lnTo>
                  <a:lnTo>
                    <a:pt x="170192" y="2540"/>
                  </a:lnTo>
                  <a:lnTo>
                    <a:pt x="170192" y="1270"/>
                  </a:lnTo>
                  <a:lnTo>
                    <a:pt x="232422" y="1270"/>
                  </a:lnTo>
                  <a:lnTo>
                    <a:pt x="232422" y="0"/>
                  </a:lnTo>
                  <a:close/>
                </a:path>
              </a:pathLst>
            </a:custGeom>
            <a:solidFill>
              <a:srgbClr val="7255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3" name="object 2633"/>
            <p:cNvSpPr/>
            <p:nvPr/>
          </p:nvSpPr>
          <p:spPr>
            <a:xfrm>
              <a:off x="1344930" y="2565400"/>
              <a:ext cx="557530" cy="228600"/>
            </a:xfrm>
            <a:custGeom>
              <a:avLst/>
              <a:gdLst/>
              <a:ahLst/>
              <a:cxnLst/>
              <a:rect l="l" t="t" r="r" b="b"/>
              <a:pathLst>
                <a:path w="557530" h="228600">
                  <a:moveTo>
                    <a:pt x="278129" y="0"/>
                  </a:moveTo>
                  <a:lnTo>
                    <a:pt x="205052" y="1011"/>
                  </a:lnTo>
                  <a:lnTo>
                    <a:pt x="138853" y="3857"/>
                  </a:lnTo>
                  <a:lnTo>
                    <a:pt x="82391" y="8254"/>
                  </a:lnTo>
                  <a:lnTo>
                    <a:pt x="38523" y="13922"/>
                  </a:lnTo>
                  <a:lnTo>
                    <a:pt x="0" y="27939"/>
                  </a:lnTo>
                  <a:lnTo>
                    <a:pt x="0" y="199389"/>
                  </a:lnTo>
                  <a:lnTo>
                    <a:pt x="38523" y="213736"/>
                  </a:lnTo>
                  <a:lnTo>
                    <a:pt x="82391" y="219709"/>
                  </a:lnTo>
                  <a:lnTo>
                    <a:pt x="138853" y="224413"/>
                  </a:lnTo>
                  <a:lnTo>
                    <a:pt x="205052" y="227494"/>
                  </a:lnTo>
                  <a:lnTo>
                    <a:pt x="278129" y="228600"/>
                  </a:lnTo>
                  <a:lnTo>
                    <a:pt x="351742" y="227494"/>
                  </a:lnTo>
                  <a:lnTo>
                    <a:pt x="418300" y="224413"/>
                  </a:lnTo>
                  <a:lnTo>
                    <a:pt x="474979" y="219710"/>
                  </a:lnTo>
                  <a:lnTo>
                    <a:pt x="518959" y="213736"/>
                  </a:lnTo>
                  <a:lnTo>
                    <a:pt x="557530" y="199389"/>
                  </a:lnTo>
                  <a:lnTo>
                    <a:pt x="557530" y="27939"/>
                  </a:lnTo>
                  <a:lnTo>
                    <a:pt x="518959" y="13922"/>
                  </a:lnTo>
                  <a:lnTo>
                    <a:pt x="474980" y="8255"/>
                  </a:lnTo>
                  <a:lnTo>
                    <a:pt x="418300" y="3857"/>
                  </a:lnTo>
                  <a:lnTo>
                    <a:pt x="351742" y="1011"/>
                  </a:lnTo>
                  <a:lnTo>
                    <a:pt x="278129" y="0"/>
                  </a:lnTo>
                  <a:close/>
                </a:path>
                <a:path w="557530" h="228600">
                  <a:moveTo>
                    <a:pt x="0" y="0"/>
                  </a:moveTo>
                  <a:lnTo>
                    <a:pt x="0" y="0"/>
                  </a:lnTo>
                </a:path>
                <a:path w="557530" h="228600">
                  <a:moveTo>
                    <a:pt x="557530" y="228600"/>
                  </a:moveTo>
                  <a:lnTo>
                    <a:pt x="557530" y="2286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4" name="object 2634"/>
            <p:cNvSpPr/>
            <p:nvPr/>
          </p:nvSpPr>
          <p:spPr>
            <a:xfrm>
              <a:off x="1426210" y="2571750"/>
              <a:ext cx="392430" cy="2540"/>
            </a:xfrm>
            <a:custGeom>
              <a:avLst/>
              <a:gdLst/>
              <a:ahLst/>
              <a:cxnLst/>
              <a:rect l="l" t="t" r="r" b="b"/>
              <a:pathLst>
                <a:path w="392430" h="2539">
                  <a:moveTo>
                    <a:pt x="356870" y="0"/>
                  </a:moveTo>
                  <a:lnTo>
                    <a:pt x="35559" y="0"/>
                  </a:lnTo>
                  <a:lnTo>
                    <a:pt x="0" y="2539"/>
                  </a:lnTo>
                  <a:lnTo>
                    <a:pt x="392429" y="2539"/>
                  </a:lnTo>
                  <a:lnTo>
                    <a:pt x="356870" y="0"/>
                  </a:lnTo>
                  <a:close/>
                </a:path>
              </a:pathLst>
            </a:custGeom>
            <a:solidFill>
              <a:srgbClr val="B89C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5" name="object 2635"/>
            <p:cNvSpPr/>
            <p:nvPr/>
          </p:nvSpPr>
          <p:spPr>
            <a:xfrm>
              <a:off x="1391919" y="2574289"/>
              <a:ext cx="462280" cy="3810"/>
            </a:xfrm>
            <a:custGeom>
              <a:avLst/>
              <a:gdLst/>
              <a:ahLst/>
              <a:cxnLst/>
              <a:rect l="l" t="t" r="r" b="b"/>
              <a:pathLst>
                <a:path w="462280" h="3810">
                  <a:moveTo>
                    <a:pt x="426719" y="0"/>
                  </a:moveTo>
                  <a:lnTo>
                    <a:pt x="34290" y="0"/>
                  </a:lnTo>
                  <a:lnTo>
                    <a:pt x="0" y="3810"/>
                  </a:lnTo>
                  <a:lnTo>
                    <a:pt x="462280" y="3810"/>
                  </a:lnTo>
                  <a:lnTo>
                    <a:pt x="426719" y="0"/>
                  </a:lnTo>
                  <a:close/>
                </a:path>
              </a:pathLst>
            </a:custGeom>
            <a:solidFill>
              <a:srgbClr val="C1A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6" name="object 2636"/>
            <p:cNvSpPr/>
            <p:nvPr/>
          </p:nvSpPr>
          <p:spPr>
            <a:xfrm>
              <a:off x="1372869" y="2578100"/>
              <a:ext cx="500380" cy="3810"/>
            </a:xfrm>
            <a:custGeom>
              <a:avLst/>
              <a:gdLst/>
              <a:ahLst/>
              <a:cxnLst/>
              <a:rect l="l" t="t" r="r" b="b"/>
              <a:pathLst>
                <a:path w="500380" h="3810">
                  <a:moveTo>
                    <a:pt x="481330" y="0"/>
                  </a:moveTo>
                  <a:lnTo>
                    <a:pt x="19050" y="0"/>
                  </a:lnTo>
                  <a:lnTo>
                    <a:pt x="0" y="3810"/>
                  </a:lnTo>
                  <a:lnTo>
                    <a:pt x="500380" y="3810"/>
                  </a:lnTo>
                  <a:lnTo>
                    <a:pt x="481330" y="0"/>
                  </a:lnTo>
                  <a:close/>
                </a:path>
              </a:pathLst>
            </a:custGeom>
            <a:solidFill>
              <a:srgbClr val="CCAD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7" name="object 2637"/>
            <p:cNvSpPr/>
            <p:nvPr/>
          </p:nvSpPr>
          <p:spPr>
            <a:xfrm>
              <a:off x="1363967" y="2581909"/>
              <a:ext cx="518159" cy="2540"/>
            </a:xfrm>
            <a:custGeom>
              <a:avLst/>
              <a:gdLst/>
              <a:ahLst/>
              <a:cxnLst/>
              <a:rect l="l" t="t" r="r" b="b"/>
              <a:pathLst>
                <a:path w="518160" h="2539">
                  <a:moveTo>
                    <a:pt x="517855" y="1270"/>
                  </a:moveTo>
                  <a:lnTo>
                    <a:pt x="512445" y="1270"/>
                  </a:lnTo>
                  <a:lnTo>
                    <a:pt x="512445" y="0"/>
                  </a:lnTo>
                  <a:lnTo>
                    <a:pt x="5727" y="0"/>
                  </a:lnTo>
                  <a:lnTo>
                    <a:pt x="5727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517855" y="2540"/>
                  </a:lnTo>
                  <a:lnTo>
                    <a:pt x="517855" y="1270"/>
                  </a:lnTo>
                  <a:close/>
                </a:path>
              </a:pathLst>
            </a:custGeom>
            <a:solidFill>
              <a:srgbClr val="D4B6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8" name="object 2638"/>
            <p:cNvSpPr/>
            <p:nvPr/>
          </p:nvSpPr>
          <p:spPr>
            <a:xfrm>
              <a:off x="1350010" y="2584450"/>
              <a:ext cx="546100" cy="3810"/>
            </a:xfrm>
            <a:custGeom>
              <a:avLst/>
              <a:gdLst/>
              <a:ahLst/>
              <a:cxnLst/>
              <a:rect l="l" t="t" r="r" b="b"/>
              <a:pathLst>
                <a:path w="546100" h="3810">
                  <a:moveTo>
                    <a:pt x="534035" y="0"/>
                  </a:moveTo>
                  <a:lnTo>
                    <a:pt x="11430" y="0"/>
                  </a:lnTo>
                  <a:lnTo>
                    <a:pt x="6350" y="1270"/>
                  </a:lnTo>
                  <a:lnTo>
                    <a:pt x="0" y="3810"/>
                  </a:lnTo>
                  <a:lnTo>
                    <a:pt x="546100" y="3810"/>
                  </a:lnTo>
                  <a:lnTo>
                    <a:pt x="538479" y="1270"/>
                  </a:lnTo>
                  <a:lnTo>
                    <a:pt x="534035" y="0"/>
                  </a:lnTo>
                  <a:close/>
                </a:path>
              </a:pathLst>
            </a:custGeom>
            <a:solidFill>
              <a:srgbClr val="DDBE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9" name="object 2639"/>
            <p:cNvSpPr/>
            <p:nvPr/>
          </p:nvSpPr>
          <p:spPr>
            <a:xfrm>
              <a:off x="1344930" y="2588259"/>
              <a:ext cx="556260" cy="3810"/>
            </a:xfrm>
            <a:custGeom>
              <a:avLst/>
              <a:gdLst/>
              <a:ahLst/>
              <a:cxnLst/>
              <a:rect l="l" t="t" r="r" b="b"/>
              <a:pathLst>
                <a:path w="556260" h="3810">
                  <a:moveTo>
                    <a:pt x="551180" y="0"/>
                  </a:moveTo>
                  <a:lnTo>
                    <a:pt x="5080" y="0"/>
                  </a:lnTo>
                  <a:lnTo>
                    <a:pt x="2540" y="1269"/>
                  </a:lnTo>
                  <a:lnTo>
                    <a:pt x="0" y="3810"/>
                  </a:lnTo>
                  <a:lnTo>
                    <a:pt x="556260" y="3810"/>
                  </a:lnTo>
                  <a:lnTo>
                    <a:pt x="556260" y="2539"/>
                  </a:lnTo>
                  <a:lnTo>
                    <a:pt x="554990" y="2539"/>
                  </a:lnTo>
                  <a:lnTo>
                    <a:pt x="553720" y="1269"/>
                  </a:lnTo>
                  <a:lnTo>
                    <a:pt x="551180" y="0"/>
                  </a:lnTo>
                  <a:close/>
                </a:path>
              </a:pathLst>
            </a:custGeom>
            <a:solidFill>
              <a:srgbClr val="E6C6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0" name="object 2640"/>
            <p:cNvSpPr/>
            <p:nvPr/>
          </p:nvSpPr>
          <p:spPr>
            <a:xfrm>
              <a:off x="1343660" y="259206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557530" y="0"/>
                  </a:moveTo>
                  <a:lnTo>
                    <a:pt x="635" y="0"/>
                  </a:lnTo>
                  <a:lnTo>
                    <a:pt x="635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557530" y="2540"/>
                  </a:lnTo>
                  <a:lnTo>
                    <a:pt x="557530" y="127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F0CF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1" name="object 2641"/>
            <p:cNvSpPr/>
            <p:nvPr/>
          </p:nvSpPr>
          <p:spPr>
            <a:xfrm>
              <a:off x="1344917" y="2594609"/>
              <a:ext cx="556895" cy="3810"/>
            </a:xfrm>
            <a:custGeom>
              <a:avLst/>
              <a:gdLst/>
              <a:ahLst/>
              <a:cxnLst/>
              <a:rect l="l" t="t" r="r" b="b"/>
              <a:pathLst>
                <a:path w="556894" h="3810">
                  <a:moveTo>
                    <a:pt x="55627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82" y="1270"/>
                  </a:lnTo>
                  <a:lnTo>
                    <a:pt x="1282" y="2540"/>
                  </a:lnTo>
                  <a:lnTo>
                    <a:pt x="1905" y="2540"/>
                  </a:lnTo>
                  <a:lnTo>
                    <a:pt x="1905" y="3810"/>
                  </a:lnTo>
                  <a:lnTo>
                    <a:pt x="554367" y="3810"/>
                  </a:lnTo>
                  <a:lnTo>
                    <a:pt x="554367" y="2540"/>
                  </a:lnTo>
                  <a:lnTo>
                    <a:pt x="555625" y="2540"/>
                  </a:lnTo>
                  <a:lnTo>
                    <a:pt x="555625" y="1270"/>
                  </a:lnTo>
                  <a:lnTo>
                    <a:pt x="556272" y="1270"/>
                  </a:lnTo>
                  <a:lnTo>
                    <a:pt x="556272" y="0"/>
                  </a:lnTo>
                  <a:close/>
                </a:path>
              </a:pathLst>
            </a:custGeom>
            <a:solidFill>
              <a:srgbClr val="F5D4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2" name="object 2642"/>
            <p:cNvSpPr/>
            <p:nvPr/>
          </p:nvSpPr>
          <p:spPr>
            <a:xfrm>
              <a:off x="1348727" y="2598419"/>
              <a:ext cx="549275" cy="3810"/>
            </a:xfrm>
            <a:custGeom>
              <a:avLst/>
              <a:gdLst/>
              <a:ahLst/>
              <a:cxnLst/>
              <a:rect l="l" t="t" r="r" b="b"/>
              <a:pathLst>
                <a:path w="549275" h="3810">
                  <a:moveTo>
                    <a:pt x="54865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4445" y="1270"/>
                  </a:lnTo>
                  <a:lnTo>
                    <a:pt x="4445" y="3810"/>
                  </a:lnTo>
                  <a:lnTo>
                    <a:pt x="543572" y="3810"/>
                  </a:lnTo>
                  <a:lnTo>
                    <a:pt x="543572" y="1270"/>
                  </a:lnTo>
                  <a:lnTo>
                    <a:pt x="548652" y="1270"/>
                  </a:lnTo>
                  <a:lnTo>
                    <a:pt x="548652" y="0"/>
                  </a:lnTo>
                  <a:close/>
                </a:path>
              </a:pathLst>
            </a:custGeom>
            <a:solidFill>
              <a:srgbClr val="ECCC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3" name="object 2643"/>
            <p:cNvSpPr/>
            <p:nvPr/>
          </p:nvSpPr>
          <p:spPr>
            <a:xfrm>
              <a:off x="1356360" y="2602230"/>
              <a:ext cx="532130" cy="3810"/>
            </a:xfrm>
            <a:custGeom>
              <a:avLst/>
              <a:gdLst/>
              <a:ahLst/>
              <a:cxnLst/>
              <a:rect l="l" t="t" r="r" b="b"/>
              <a:pathLst>
                <a:path w="532130" h="3810">
                  <a:moveTo>
                    <a:pt x="532129" y="0"/>
                  </a:moveTo>
                  <a:lnTo>
                    <a:pt x="0" y="0"/>
                  </a:lnTo>
                  <a:lnTo>
                    <a:pt x="10159" y="1270"/>
                  </a:lnTo>
                  <a:lnTo>
                    <a:pt x="20319" y="3810"/>
                  </a:lnTo>
                  <a:lnTo>
                    <a:pt x="513080" y="3810"/>
                  </a:lnTo>
                  <a:lnTo>
                    <a:pt x="523240" y="1270"/>
                  </a:lnTo>
                  <a:lnTo>
                    <a:pt x="532129" y="0"/>
                  </a:lnTo>
                  <a:close/>
                </a:path>
              </a:pathLst>
            </a:custGeom>
            <a:solidFill>
              <a:srgbClr val="E3C3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4" name="object 2644"/>
            <p:cNvSpPr/>
            <p:nvPr/>
          </p:nvSpPr>
          <p:spPr>
            <a:xfrm>
              <a:off x="1376680" y="2606039"/>
              <a:ext cx="492759" cy="3810"/>
            </a:xfrm>
            <a:custGeom>
              <a:avLst/>
              <a:gdLst/>
              <a:ahLst/>
              <a:cxnLst/>
              <a:rect l="l" t="t" r="r" b="b"/>
              <a:pathLst>
                <a:path w="492760" h="3810">
                  <a:moveTo>
                    <a:pt x="492760" y="0"/>
                  </a:moveTo>
                  <a:lnTo>
                    <a:pt x="0" y="0"/>
                  </a:lnTo>
                  <a:lnTo>
                    <a:pt x="15240" y="3810"/>
                  </a:lnTo>
                  <a:lnTo>
                    <a:pt x="477520" y="3810"/>
                  </a:lnTo>
                  <a:lnTo>
                    <a:pt x="492760" y="0"/>
                  </a:lnTo>
                  <a:close/>
                </a:path>
              </a:pathLst>
            </a:custGeom>
            <a:solidFill>
              <a:srgbClr val="D9BB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5" name="object 2645"/>
            <p:cNvSpPr/>
            <p:nvPr/>
          </p:nvSpPr>
          <p:spPr>
            <a:xfrm>
              <a:off x="1391919" y="2609850"/>
              <a:ext cx="462280" cy="2540"/>
            </a:xfrm>
            <a:custGeom>
              <a:avLst/>
              <a:gdLst/>
              <a:ahLst/>
              <a:cxnLst/>
              <a:rect l="l" t="t" r="r" b="b"/>
              <a:pathLst>
                <a:path w="462280" h="2539">
                  <a:moveTo>
                    <a:pt x="462280" y="0"/>
                  </a:moveTo>
                  <a:lnTo>
                    <a:pt x="0" y="0"/>
                  </a:lnTo>
                  <a:lnTo>
                    <a:pt x="22859" y="2539"/>
                  </a:lnTo>
                  <a:lnTo>
                    <a:pt x="438573" y="2539"/>
                  </a:lnTo>
                  <a:lnTo>
                    <a:pt x="462280" y="0"/>
                  </a:lnTo>
                  <a:close/>
                </a:path>
              </a:pathLst>
            </a:custGeom>
            <a:solidFill>
              <a:srgbClr val="D0B2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6" name="object 2646"/>
            <p:cNvSpPr/>
            <p:nvPr/>
          </p:nvSpPr>
          <p:spPr>
            <a:xfrm>
              <a:off x="1414780" y="2612389"/>
              <a:ext cx="415925" cy="3810"/>
            </a:xfrm>
            <a:custGeom>
              <a:avLst/>
              <a:gdLst/>
              <a:ahLst/>
              <a:cxnLst/>
              <a:rect l="l" t="t" r="r" b="b"/>
              <a:pathLst>
                <a:path w="415925" h="3810">
                  <a:moveTo>
                    <a:pt x="415713" y="0"/>
                  </a:moveTo>
                  <a:lnTo>
                    <a:pt x="0" y="0"/>
                  </a:lnTo>
                  <a:lnTo>
                    <a:pt x="11430" y="1270"/>
                  </a:lnTo>
                  <a:lnTo>
                    <a:pt x="41063" y="3810"/>
                  </a:lnTo>
                  <a:lnTo>
                    <a:pt x="374226" y="3810"/>
                  </a:lnTo>
                  <a:lnTo>
                    <a:pt x="403860" y="1270"/>
                  </a:lnTo>
                  <a:lnTo>
                    <a:pt x="415713" y="0"/>
                  </a:lnTo>
                  <a:close/>
                </a:path>
              </a:pathLst>
            </a:custGeom>
            <a:solidFill>
              <a:srgbClr val="C7AA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7" name="object 2647"/>
            <p:cNvSpPr/>
            <p:nvPr/>
          </p:nvSpPr>
          <p:spPr>
            <a:xfrm>
              <a:off x="1455843" y="2616200"/>
              <a:ext cx="333375" cy="3810"/>
            </a:xfrm>
            <a:custGeom>
              <a:avLst/>
              <a:gdLst/>
              <a:ahLst/>
              <a:cxnLst/>
              <a:rect l="l" t="t" r="r" b="b"/>
              <a:pathLst>
                <a:path w="333375" h="3810">
                  <a:moveTo>
                    <a:pt x="333163" y="0"/>
                  </a:moveTo>
                  <a:lnTo>
                    <a:pt x="0" y="0"/>
                  </a:lnTo>
                  <a:lnTo>
                    <a:pt x="44450" y="3810"/>
                  </a:lnTo>
                  <a:lnTo>
                    <a:pt x="288713" y="3810"/>
                  </a:lnTo>
                  <a:lnTo>
                    <a:pt x="333163" y="0"/>
                  </a:lnTo>
                  <a:close/>
                </a:path>
              </a:pathLst>
            </a:custGeom>
            <a:solidFill>
              <a:srgbClr val="BEA2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8" name="object 2648"/>
            <p:cNvSpPr/>
            <p:nvPr/>
          </p:nvSpPr>
          <p:spPr>
            <a:xfrm>
              <a:off x="1507693" y="2620009"/>
              <a:ext cx="229870" cy="2540"/>
            </a:xfrm>
            <a:custGeom>
              <a:avLst/>
              <a:gdLst/>
              <a:ahLst/>
              <a:cxnLst/>
              <a:rect l="l" t="t" r="r" b="b"/>
              <a:pathLst>
                <a:path w="229869" h="2539">
                  <a:moveTo>
                    <a:pt x="22945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1391" y="1270"/>
                  </a:lnTo>
                  <a:lnTo>
                    <a:pt x="61391" y="2540"/>
                  </a:lnTo>
                  <a:lnTo>
                    <a:pt x="168706" y="2540"/>
                  </a:lnTo>
                  <a:lnTo>
                    <a:pt x="168706" y="1270"/>
                  </a:lnTo>
                  <a:lnTo>
                    <a:pt x="229450" y="1270"/>
                  </a:lnTo>
                  <a:lnTo>
                    <a:pt x="229450" y="0"/>
                  </a:lnTo>
                  <a:close/>
                </a:path>
              </a:pathLst>
            </a:custGeom>
            <a:solidFill>
              <a:srgbClr val="B499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9" name="object 2649"/>
            <p:cNvSpPr/>
            <p:nvPr/>
          </p:nvSpPr>
          <p:spPr>
            <a:xfrm>
              <a:off x="1344930" y="2565400"/>
              <a:ext cx="557530" cy="228600"/>
            </a:xfrm>
            <a:custGeom>
              <a:avLst/>
              <a:gdLst/>
              <a:ahLst/>
              <a:cxnLst/>
              <a:rect l="l" t="t" r="r" b="b"/>
              <a:pathLst>
                <a:path w="557530" h="228600">
                  <a:moveTo>
                    <a:pt x="278129" y="0"/>
                  </a:moveTo>
                  <a:lnTo>
                    <a:pt x="205052" y="1011"/>
                  </a:lnTo>
                  <a:lnTo>
                    <a:pt x="138853" y="3857"/>
                  </a:lnTo>
                  <a:lnTo>
                    <a:pt x="82391" y="8254"/>
                  </a:lnTo>
                  <a:lnTo>
                    <a:pt x="38523" y="13922"/>
                  </a:lnTo>
                  <a:lnTo>
                    <a:pt x="0" y="27939"/>
                  </a:lnTo>
                  <a:lnTo>
                    <a:pt x="10107" y="35395"/>
                  </a:lnTo>
                  <a:lnTo>
                    <a:pt x="82391" y="48259"/>
                  </a:lnTo>
                  <a:lnTo>
                    <a:pt x="138853" y="52963"/>
                  </a:lnTo>
                  <a:lnTo>
                    <a:pt x="205052" y="56044"/>
                  </a:lnTo>
                  <a:lnTo>
                    <a:pt x="278129" y="57150"/>
                  </a:lnTo>
                  <a:lnTo>
                    <a:pt x="351742" y="56044"/>
                  </a:lnTo>
                  <a:lnTo>
                    <a:pt x="418300" y="52963"/>
                  </a:lnTo>
                  <a:lnTo>
                    <a:pt x="474979" y="48260"/>
                  </a:lnTo>
                  <a:lnTo>
                    <a:pt x="518959" y="42286"/>
                  </a:lnTo>
                  <a:lnTo>
                    <a:pt x="557530" y="27939"/>
                  </a:lnTo>
                  <a:lnTo>
                    <a:pt x="547417" y="20578"/>
                  </a:lnTo>
                  <a:lnTo>
                    <a:pt x="474980" y="8255"/>
                  </a:lnTo>
                  <a:lnTo>
                    <a:pt x="418300" y="3857"/>
                  </a:lnTo>
                  <a:lnTo>
                    <a:pt x="351742" y="1011"/>
                  </a:lnTo>
                  <a:lnTo>
                    <a:pt x="278129" y="0"/>
                  </a:lnTo>
                  <a:close/>
                </a:path>
                <a:path w="557530" h="228600">
                  <a:moveTo>
                    <a:pt x="0" y="0"/>
                  </a:moveTo>
                  <a:lnTo>
                    <a:pt x="0" y="0"/>
                  </a:lnTo>
                </a:path>
                <a:path w="557530" h="228600">
                  <a:moveTo>
                    <a:pt x="557530" y="228600"/>
                  </a:moveTo>
                  <a:lnTo>
                    <a:pt x="557530" y="2286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0" name="object 2650"/>
            <p:cNvSpPr/>
            <p:nvPr/>
          </p:nvSpPr>
          <p:spPr>
            <a:xfrm>
              <a:off x="1079500" y="2336800"/>
              <a:ext cx="215900" cy="2540"/>
            </a:xfrm>
            <a:custGeom>
              <a:avLst/>
              <a:gdLst/>
              <a:ahLst/>
              <a:cxnLst/>
              <a:rect l="l" t="t" r="r" b="b"/>
              <a:pathLst>
                <a:path w="215900" h="2539">
                  <a:moveTo>
                    <a:pt x="106680" y="0"/>
                  </a:moveTo>
                  <a:lnTo>
                    <a:pt x="0" y="2539"/>
                  </a:lnTo>
                  <a:lnTo>
                    <a:pt x="215900" y="2539"/>
                  </a:lnTo>
                  <a:lnTo>
                    <a:pt x="106680" y="0"/>
                  </a:lnTo>
                  <a:close/>
                </a:path>
              </a:pathLst>
            </a:custGeom>
            <a:solidFill>
              <a:srgbClr val="6B4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1" name="object 2651"/>
            <p:cNvSpPr/>
            <p:nvPr/>
          </p:nvSpPr>
          <p:spPr>
            <a:xfrm>
              <a:off x="1026159" y="2339339"/>
              <a:ext cx="322580" cy="3810"/>
            </a:xfrm>
            <a:custGeom>
              <a:avLst/>
              <a:gdLst/>
              <a:ahLst/>
              <a:cxnLst/>
              <a:rect l="l" t="t" r="r" b="b"/>
              <a:pathLst>
                <a:path w="322580" h="3810">
                  <a:moveTo>
                    <a:pt x="269240" y="0"/>
                  </a:moveTo>
                  <a:lnTo>
                    <a:pt x="53340" y="0"/>
                  </a:lnTo>
                  <a:lnTo>
                    <a:pt x="0" y="3810"/>
                  </a:lnTo>
                  <a:lnTo>
                    <a:pt x="322580" y="3810"/>
                  </a:lnTo>
                  <a:lnTo>
                    <a:pt x="269240" y="0"/>
                  </a:lnTo>
                  <a:close/>
                </a:path>
              </a:pathLst>
            </a:custGeom>
            <a:solidFill>
              <a:srgbClr val="6F5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2" name="object 2652"/>
            <p:cNvSpPr/>
            <p:nvPr/>
          </p:nvSpPr>
          <p:spPr>
            <a:xfrm>
              <a:off x="990600" y="2343150"/>
              <a:ext cx="393700" cy="2540"/>
            </a:xfrm>
            <a:custGeom>
              <a:avLst/>
              <a:gdLst/>
              <a:ahLst/>
              <a:cxnLst/>
              <a:rect l="l" t="t" r="r" b="b"/>
              <a:pathLst>
                <a:path w="393700" h="2539">
                  <a:moveTo>
                    <a:pt x="358140" y="0"/>
                  </a:moveTo>
                  <a:lnTo>
                    <a:pt x="35559" y="0"/>
                  </a:lnTo>
                  <a:lnTo>
                    <a:pt x="0" y="2539"/>
                  </a:lnTo>
                  <a:lnTo>
                    <a:pt x="393700" y="2539"/>
                  </a:lnTo>
                  <a:lnTo>
                    <a:pt x="358140" y="0"/>
                  </a:lnTo>
                  <a:close/>
                </a:path>
              </a:pathLst>
            </a:custGeom>
            <a:solidFill>
              <a:srgbClr val="7356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3" name="object 2653"/>
            <p:cNvSpPr/>
            <p:nvPr/>
          </p:nvSpPr>
          <p:spPr>
            <a:xfrm>
              <a:off x="955040" y="2345689"/>
              <a:ext cx="461009" cy="3810"/>
            </a:xfrm>
            <a:custGeom>
              <a:avLst/>
              <a:gdLst/>
              <a:ahLst/>
              <a:cxnLst/>
              <a:rect l="l" t="t" r="r" b="b"/>
              <a:pathLst>
                <a:path w="461009" h="3810">
                  <a:moveTo>
                    <a:pt x="429260" y="0"/>
                  </a:moveTo>
                  <a:lnTo>
                    <a:pt x="35560" y="0"/>
                  </a:lnTo>
                  <a:lnTo>
                    <a:pt x="0" y="3810"/>
                  </a:lnTo>
                  <a:lnTo>
                    <a:pt x="461010" y="3810"/>
                  </a:lnTo>
                  <a:lnTo>
                    <a:pt x="429260" y="0"/>
                  </a:lnTo>
                  <a:close/>
                </a:path>
              </a:pathLst>
            </a:custGeom>
            <a:solidFill>
              <a:srgbClr val="7859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4" name="object 2654"/>
            <p:cNvSpPr/>
            <p:nvPr/>
          </p:nvSpPr>
          <p:spPr>
            <a:xfrm>
              <a:off x="935990" y="2349500"/>
              <a:ext cx="500380" cy="3810"/>
            </a:xfrm>
            <a:custGeom>
              <a:avLst/>
              <a:gdLst/>
              <a:ahLst/>
              <a:cxnLst/>
              <a:rect l="l" t="t" r="r" b="b"/>
              <a:pathLst>
                <a:path w="500380" h="3810">
                  <a:moveTo>
                    <a:pt x="480060" y="0"/>
                  </a:moveTo>
                  <a:lnTo>
                    <a:pt x="19050" y="0"/>
                  </a:lnTo>
                  <a:lnTo>
                    <a:pt x="0" y="3810"/>
                  </a:lnTo>
                  <a:lnTo>
                    <a:pt x="500062" y="3810"/>
                  </a:lnTo>
                  <a:lnTo>
                    <a:pt x="480060" y="0"/>
                  </a:lnTo>
                  <a:close/>
                </a:path>
              </a:pathLst>
            </a:custGeom>
            <a:solidFill>
              <a:srgbClr val="7C5D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5" name="object 2655"/>
            <p:cNvSpPr/>
            <p:nvPr/>
          </p:nvSpPr>
          <p:spPr>
            <a:xfrm>
              <a:off x="924560" y="2353309"/>
              <a:ext cx="523240" cy="3810"/>
            </a:xfrm>
            <a:custGeom>
              <a:avLst/>
              <a:gdLst/>
              <a:ahLst/>
              <a:cxnLst/>
              <a:rect l="l" t="t" r="r" b="b"/>
              <a:pathLst>
                <a:path w="523240" h="3810">
                  <a:moveTo>
                    <a:pt x="523240" y="1270"/>
                  </a:moveTo>
                  <a:lnTo>
                    <a:pt x="514819" y="1270"/>
                  </a:lnTo>
                  <a:lnTo>
                    <a:pt x="514819" y="0"/>
                  </a:lnTo>
                  <a:lnTo>
                    <a:pt x="8255" y="0"/>
                  </a:lnTo>
                  <a:lnTo>
                    <a:pt x="8255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523240" y="3810"/>
                  </a:lnTo>
                  <a:lnTo>
                    <a:pt x="523240" y="1270"/>
                  </a:lnTo>
                  <a:close/>
                </a:path>
              </a:pathLst>
            </a:custGeom>
            <a:solidFill>
              <a:srgbClr val="8060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6" name="object 2656"/>
            <p:cNvSpPr/>
            <p:nvPr/>
          </p:nvSpPr>
          <p:spPr>
            <a:xfrm>
              <a:off x="910590" y="2357119"/>
              <a:ext cx="551180" cy="3810"/>
            </a:xfrm>
            <a:custGeom>
              <a:avLst/>
              <a:gdLst/>
              <a:ahLst/>
              <a:cxnLst/>
              <a:rect l="l" t="t" r="r" b="b"/>
              <a:pathLst>
                <a:path w="551180" h="3810">
                  <a:moveTo>
                    <a:pt x="542290" y="0"/>
                  </a:moveTo>
                  <a:lnTo>
                    <a:pt x="8890" y="0"/>
                  </a:lnTo>
                  <a:lnTo>
                    <a:pt x="3809" y="2539"/>
                  </a:lnTo>
                  <a:lnTo>
                    <a:pt x="0" y="3809"/>
                  </a:lnTo>
                  <a:lnTo>
                    <a:pt x="551179" y="3809"/>
                  </a:lnTo>
                  <a:lnTo>
                    <a:pt x="549910" y="2539"/>
                  </a:lnTo>
                  <a:lnTo>
                    <a:pt x="542290" y="0"/>
                  </a:lnTo>
                  <a:close/>
                </a:path>
              </a:pathLst>
            </a:custGeom>
            <a:solidFill>
              <a:srgbClr val="8564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7" name="object 2657"/>
            <p:cNvSpPr/>
            <p:nvPr/>
          </p:nvSpPr>
          <p:spPr>
            <a:xfrm>
              <a:off x="907402" y="236092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556907" y="1270"/>
                  </a:moveTo>
                  <a:lnTo>
                    <a:pt x="555637" y="1270"/>
                  </a:lnTo>
                  <a:lnTo>
                    <a:pt x="554355" y="0"/>
                  </a:lnTo>
                  <a:lnTo>
                    <a:pt x="3187" y="0"/>
                  </a:lnTo>
                  <a:lnTo>
                    <a:pt x="1917" y="1270"/>
                  </a:lnTo>
                  <a:lnTo>
                    <a:pt x="647" y="1270"/>
                  </a:lnTo>
                  <a:lnTo>
                    <a:pt x="0" y="2540"/>
                  </a:lnTo>
                  <a:lnTo>
                    <a:pt x="556907" y="2540"/>
                  </a:lnTo>
                  <a:lnTo>
                    <a:pt x="556907" y="1270"/>
                  </a:lnTo>
                  <a:close/>
                </a:path>
              </a:pathLst>
            </a:custGeom>
            <a:solidFill>
              <a:srgbClr val="896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8" name="object 2658"/>
            <p:cNvSpPr/>
            <p:nvPr/>
          </p:nvSpPr>
          <p:spPr>
            <a:xfrm>
              <a:off x="906780" y="23634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317" y="0"/>
                  </a:lnTo>
                  <a:lnTo>
                    <a:pt x="317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557530" y="3810"/>
                  </a:lnTo>
                  <a:lnTo>
                    <a:pt x="557530" y="127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8E6B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9" name="object 2659"/>
            <p:cNvSpPr/>
            <p:nvPr/>
          </p:nvSpPr>
          <p:spPr>
            <a:xfrm>
              <a:off x="906780" y="236728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6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0" name="object 2660"/>
            <p:cNvSpPr/>
            <p:nvPr/>
          </p:nvSpPr>
          <p:spPr>
            <a:xfrm>
              <a:off x="906780" y="23710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72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1" name="object 2661"/>
            <p:cNvSpPr/>
            <p:nvPr/>
          </p:nvSpPr>
          <p:spPr>
            <a:xfrm>
              <a:off x="906780" y="23749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6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2" name="object 2662"/>
            <p:cNvSpPr/>
            <p:nvPr/>
          </p:nvSpPr>
          <p:spPr>
            <a:xfrm>
              <a:off x="906780" y="237870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79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3" name="object 2663"/>
            <p:cNvSpPr/>
            <p:nvPr/>
          </p:nvSpPr>
          <p:spPr>
            <a:xfrm>
              <a:off x="906780" y="238125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7D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4" name="object 2664"/>
            <p:cNvSpPr/>
            <p:nvPr/>
          </p:nvSpPr>
          <p:spPr>
            <a:xfrm>
              <a:off x="906780" y="23850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80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5" name="object 2665"/>
            <p:cNvSpPr/>
            <p:nvPr/>
          </p:nvSpPr>
          <p:spPr>
            <a:xfrm>
              <a:off x="906780" y="23888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8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6" name="object 2666"/>
            <p:cNvSpPr/>
            <p:nvPr/>
          </p:nvSpPr>
          <p:spPr>
            <a:xfrm>
              <a:off x="906780" y="2392680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29" y="2540"/>
                  </a:lnTo>
                  <a:lnTo>
                    <a:pt x="0" y="2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7" name="object 2667"/>
            <p:cNvSpPr/>
            <p:nvPr/>
          </p:nvSpPr>
          <p:spPr>
            <a:xfrm>
              <a:off x="906780" y="23952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8B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8" name="object 2668"/>
            <p:cNvSpPr/>
            <p:nvPr/>
          </p:nvSpPr>
          <p:spPr>
            <a:xfrm>
              <a:off x="906780" y="239903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9" name="object 2669"/>
            <p:cNvSpPr/>
            <p:nvPr/>
          </p:nvSpPr>
          <p:spPr>
            <a:xfrm>
              <a:off x="906780" y="24028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92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0" name="object 2670"/>
            <p:cNvSpPr/>
            <p:nvPr/>
          </p:nvSpPr>
          <p:spPr>
            <a:xfrm>
              <a:off x="906780" y="240665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96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1" name="object 2671"/>
            <p:cNvSpPr/>
            <p:nvPr/>
          </p:nvSpPr>
          <p:spPr>
            <a:xfrm>
              <a:off x="906780" y="241045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99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2" name="object 2672"/>
            <p:cNvSpPr/>
            <p:nvPr/>
          </p:nvSpPr>
          <p:spPr>
            <a:xfrm>
              <a:off x="906780" y="24130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9D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3" name="object 2673"/>
            <p:cNvSpPr/>
            <p:nvPr/>
          </p:nvSpPr>
          <p:spPr>
            <a:xfrm>
              <a:off x="906780" y="24168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0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4" name="object 2674"/>
            <p:cNvSpPr/>
            <p:nvPr/>
          </p:nvSpPr>
          <p:spPr>
            <a:xfrm>
              <a:off x="906780" y="24206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A4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5" name="object 2675"/>
            <p:cNvSpPr/>
            <p:nvPr/>
          </p:nvSpPr>
          <p:spPr>
            <a:xfrm>
              <a:off x="906780" y="242443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A7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6" name="object 2676"/>
            <p:cNvSpPr/>
            <p:nvPr/>
          </p:nvSpPr>
          <p:spPr>
            <a:xfrm>
              <a:off x="906780" y="24282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AB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7" name="object 2677"/>
            <p:cNvSpPr/>
            <p:nvPr/>
          </p:nvSpPr>
          <p:spPr>
            <a:xfrm>
              <a:off x="906780" y="2432050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AE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8" name="object 2678"/>
            <p:cNvSpPr/>
            <p:nvPr/>
          </p:nvSpPr>
          <p:spPr>
            <a:xfrm>
              <a:off x="906780" y="24345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B2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9" name="object 2679"/>
            <p:cNvSpPr/>
            <p:nvPr/>
          </p:nvSpPr>
          <p:spPr>
            <a:xfrm>
              <a:off x="906780" y="24384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B6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0" name="object 2680"/>
            <p:cNvSpPr/>
            <p:nvPr/>
          </p:nvSpPr>
          <p:spPr>
            <a:xfrm>
              <a:off x="906780" y="24422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B9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1" name="object 2681"/>
            <p:cNvSpPr/>
            <p:nvPr/>
          </p:nvSpPr>
          <p:spPr>
            <a:xfrm>
              <a:off x="906780" y="244601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BD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2" name="object 2682"/>
            <p:cNvSpPr/>
            <p:nvPr/>
          </p:nvSpPr>
          <p:spPr>
            <a:xfrm>
              <a:off x="906780" y="24485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C0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3" name="object 2683"/>
            <p:cNvSpPr/>
            <p:nvPr/>
          </p:nvSpPr>
          <p:spPr>
            <a:xfrm>
              <a:off x="906780" y="24523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C3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4" name="object 2684"/>
            <p:cNvSpPr/>
            <p:nvPr/>
          </p:nvSpPr>
          <p:spPr>
            <a:xfrm>
              <a:off x="906780" y="245618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BF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5" name="object 2685"/>
            <p:cNvSpPr/>
            <p:nvPr/>
          </p:nvSpPr>
          <p:spPr>
            <a:xfrm>
              <a:off x="906780" y="24599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BC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6" name="object 2686"/>
            <p:cNvSpPr/>
            <p:nvPr/>
          </p:nvSpPr>
          <p:spPr>
            <a:xfrm>
              <a:off x="906780" y="2463800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B8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7" name="object 2687"/>
            <p:cNvSpPr/>
            <p:nvPr/>
          </p:nvSpPr>
          <p:spPr>
            <a:xfrm>
              <a:off x="906780" y="24663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B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8" name="object 2688"/>
            <p:cNvSpPr/>
            <p:nvPr/>
          </p:nvSpPr>
          <p:spPr>
            <a:xfrm>
              <a:off x="906780" y="247015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B1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9" name="object 2689"/>
            <p:cNvSpPr/>
            <p:nvPr/>
          </p:nvSpPr>
          <p:spPr>
            <a:xfrm>
              <a:off x="906780" y="24739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AE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0" name="object 2690"/>
            <p:cNvSpPr/>
            <p:nvPr/>
          </p:nvSpPr>
          <p:spPr>
            <a:xfrm>
              <a:off x="906780" y="24777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AA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1" name="object 2691"/>
            <p:cNvSpPr/>
            <p:nvPr/>
          </p:nvSpPr>
          <p:spPr>
            <a:xfrm>
              <a:off x="906780" y="2481580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29" y="2540"/>
                  </a:lnTo>
                  <a:lnTo>
                    <a:pt x="0" y="2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7A7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2" name="object 2692"/>
            <p:cNvSpPr/>
            <p:nvPr/>
          </p:nvSpPr>
          <p:spPr>
            <a:xfrm>
              <a:off x="906780" y="24841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A3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3" name="object 2693"/>
            <p:cNvSpPr/>
            <p:nvPr/>
          </p:nvSpPr>
          <p:spPr>
            <a:xfrm>
              <a:off x="906780" y="248793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9F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4" name="object 2694"/>
            <p:cNvSpPr/>
            <p:nvPr/>
          </p:nvSpPr>
          <p:spPr>
            <a:xfrm>
              <a:off x="906780" y="24917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9C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5" name="object 2695"/>
            <p:cNvSpPr/>
            <p:nvPr/>
          </p:nvSpPr>
          <p:spPr>
            <a:xfrm>
              <a:off x="906780" y="249555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99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6" name="object 2696"/>
            <p:cNvSpPr/>
            <p:nvPr/>
          </p:nvSpPr>
          <p:spPr>
            <a:xfrm>
              <a:off x="906780" y="249935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95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7" name="object 2697"/>
            <p:cNvSpPr/>
            <p:nvPr/>
          </p:nvSpPr>
          <p:spPr>
            <a:xfrm>
              <a:off x="906780" y="25019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9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8" name="object 2698"/>
            <p:cNvSpPr/>
            <p:nvPr/>
          </p:nvSpPr>
          <p:spPr>
            <a:xfrm>
              <a:off x="906780" y="25057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9" name="object 2699"/>
            <p:cNvSpPr/>
            <p:nvPr/>
          </p:nvSpPr>
          <p:spPr>
            <a:xfrm>
              <a:off x="906780" y="25095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8A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0" name="object 2700"/>
            <p:cNvSpPr/>
            <p:nvPr/>
          </p:nvSpPr>
          <p:spPr>
            <a:xfrm>
              <a:off x="906780" y="2513330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29" y="2540"/>
                  </a:lnTo>
                  <a:lnTo>
                    <a:pt x="0" y="2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1" name="object 2701"/>
            <p:cNvSpPr/>
            <p:nvPr/>
          </p:nvSpPr>
          <p:spPr>
            <a:xfrm>
              <a:off x="906780" y="25158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8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2" name="object 2702"/>
            <p:cNvSpPr/>
            <p:nvPr/>
          </p:nvSpPr>
          <p:spPr>
            <a:xfrm>
              <a:off x="906780" y="251968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7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3" name="object 2703"/>
            <p:cNvSpPr/>
            <p:nvPr/>
          </p:nvSpPr>
          <p:spPr>
            <a:xfrm>
              <a:off x="906780" y="25234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7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4" name="object 2704"/>
            <p:cNvSpPr/>
            <p:nvPr/>
          </p:nvSpPr>
          <p:spPr>
            <a:xfrm>
              <a:off x="906780" y="25273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7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5" name="object 2705"/>
            <p:cNvSpPr/>
            <p:nvPr/>
          </p:nvSpPr>
          <p:spPr>
            <a:xfrm>
              <a:off x="906780" y="25311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A75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6" name="object 2706"/>
            <p:cNvSpPr/>
            <p:nvPr/>
          </p:nvSpPr>
          <p:spPr>
            <a:xfrm>
              <a:off x="906780" y="253491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71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7" name="object 2707"/>
            <p:cNvSpPr/>
            <p:nvPr/>
          </p:nvSpPr>
          <p:spPr>
            <a:xfrm>
              <a:off x="907402" y="25374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6907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3187" y="2540"/>
                  </a:lnTo>
                  <a:lnTo>
                    <a:pt x="5092" y="3810"/>
                  </a:lnTo>
                  <a:lnTo>
                    <a:pt x="553720" y="3810"/>
                  </a:lnTo>
                  <a:lnTo>
                    <a:pt x="554367" y="2540"/>
                  </a:lnTo>
                  <a:lnTo>
                    <a:pt x="556272" y="2540"/>
                  </a:lnTo>
                  <a:lnTo>
                    <a:pt x="556272" y="1270"/>
                  </a:lnTo>
                  <a:lnTo>
                    <a:pt x="556907" y="1270"/>
                  </a:lnTo>
                  <a:lnTo>
                    <a:pt x="556907" y="0"/>
                  </a:lnTo>
                  <a:close/>
                </a:path>
              </a:pathLst>
            </a:custGeom>
            <a:solidFill>
              <a:srgbClr val="916E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8" name="object 2708"/>
            <p:cNvSpPr/>
            <p:nvPr/>
          </p:nvSpPr>
          <p:spPr>
            <a:xfrm>
              <a:off x="913434" y="2541269"/>
              <a:ext cx="548005" cy="3810"/>
            </a:xfrm>
            <a:custGeom>
              <a:avLst/>
              <a:gdLst/>
              <a:ahLst/>
              <a:cxnLst/>
              <a:rect l="l" t="t" r="r" b="b"/>
              <a:pathLst>
                <a:path w="548005" h="3810">
                  <a:moveTo>
                    <a:pt x="54738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3492" y="1270"/>
                  </a:lnTo>
                  <a:lnTo>
                    <a:pt x="3492" y="3810"/>
                  </a:lnTo>
                  <a:lnTo>
                    <a:pt x="543255" y="3810"/>
                  </a:lnTo>
                  <a:lnTo>
                    <a:pt x="543255" y="1270"/>
                  </a:lnTo>
                  <a:lnTo>
                    <a:pt x="547382" y="1270"/>
                  </a:lnTo>
                  <a:lnTo>
                    <a:pt x="547382" y="0"/>
                  </a:lnTo>
                  <a:close/>
                </a:path>
              </a:pathLst>
            </a:custGeom>
            <a:solidFill>
              <a:srgbClr val="8C6A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9" name="object 2709"/>
            <p:cNvSpPr/>
            <p:nvPr/>
          </p:nvSpPr>
          <p:spPr>
            <a:xfrm>
              <a:off x="919480" y="2545080"/>
              <a:ext cx="533400" cy="3810"/>
            </a:xfrm>
            <a:custGeom>
              <a:avLst/>
              <a:gdLst/>
              <a:ahLst/>
              <a:cxnLst/>
              <a:rect l="l" t="t" r="r" b="b"/>
              <a:pathLst>
                <a:path w="533400" h="3810">
                  <a:moveTo>
                    <a:pt x="533400" y="0"/>
                  </a:moveTo>
                  <a:lnTo>
                    <a:pt x="0" y="0"/>
                  </a:lnTo>
                  <a:lnTo>
                    <a:pt x="10160" y="3810"/>
                  </a:lnTo>
                  <a:lnTo>
                    <a:pt x="523239" y="3810"/>
                  </a:lnTo>
                  <a:lnTo>
                    <a:pt x="533400" y="0"/>
                  </a:lnTo>
                  <a:close/>
                </a:path>
              </a:pathLst>
            </a:custGeom>
            <a:solidFill>
              <a:srgbClr val="8867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0" name="object 2710"/>
            <p:cNvSpPr/>
            <p:nvPr/>
          </p:nvSpPr>
          <p:spPr>
            <a:xfrm>
              <a:off x="929640" y="2548889"/>
              <a:ext cx="513080" cy="2540"/>
            </a:xfrm>
            <a:custGeom>
              <a:avLst/>
              <a:gdLst/>
              <a:ahLst/>
              <a:cxnLst/>
              <a:rect l="l" t="t" r="r" b="b"/>
              <a:pathLst>
                <a:path w="513080" h="2539">
                  <a:moveTo>
                    <a:pt x="513079" y="0"/>
                  </a:moveTo>
                  <a:lnTo>
                    <a:pt x="0" y="0"/>
                  </a:lnTo>
                  <a:lnTo>
                    <a:pt x="17417" y="2539"/>
                  </a:lnTo>
                  <a:lnTo>
                    <a:pt x="495300" y="2539"/>
                  </a:lnTo>
                  <a:lnTo>
                    <a:pt x="513079" y="0"/>
                  </a:lnTo>
                  <a:close/>
                </a:path>
              </a:pathLst>
            </a:custGeom>
            <a:solidFill>
              <a:srgbClr val="8463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1" name="object 2711"/>
            <p:cNvSpPr/>
            <p:nvPr/>
          </p:nvSpPr>
          <p:spPr>
            <a:xfrm>
              <a:off x="951407" y="2551429"/>
              <a:ext cx="469265" cy="3810"/>
            </a:xfrm>
            <a:custGeom>
              <a:avLst/>
              <a:gdLst/>
              <a:ahLst/>
              <a:cxnLst/>
              <a:rect l="l" t="t" r="r" b="b"/>
              <a:pathLst>
                <a:path w="469265" h="3810">
                  <a:moveTo>
                    <a:pt x="469087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3055" y="1270"/>
                  </a:lnTo>
                  <a:lnTo>
                    <a:pt x="13055" y="3810"/>
                  </a:lnTo>
                  <a:lnTo>
                    <a:pt x="456692" y="3810"/>
                  </a:lnTo>
                  <a:lnTo>
                    <a:pt x="456692" y="1270"/>
                  </a:lnTo>
                  <a:lnTo>
                    <a:pt x="469087" y="1270"/>
                  </a:lnTo>
                  <a:lnTo>
                    <a:pt x="469087" y="0"/>
                  </a:lnTo>
                  <a:close/>
                </a:path>
              </a:pathLst>
            </a:custGeom>
            <a:solidFill>
              <a:srgbClr val="7F5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2" name="object 2712"/>
            <p:cNvSpPr/>
            <p:nvPr/>
          </p:nvSpPr>
          <p:spPr>
            <a:xfrm>
              <a:off x="908050" y="2336800"/>
              <a:ext cx="557530" cy="228600"/>
            </a:xfrm>
            <a:custGeom>
              <a:avLst/>
              <a:gdLst/>
              <a:ahLst/>
              <a:cxnLst/>
              <a:rect l="l" t="t" r="r" b="b"/>
              <a:pathLst>
                <a:path w="557530" h="228600">
                  <a:moveTo>
                    <a:pt x="278130" y="0"/>
                  </a:moveTo>
                  <a:lnTo>
                    <a:pt x="205052" y="1011"/>
                  </a:lnTo>
                  <a:lnTo>
                    <a:pt x="138853" y="3857"/>
                  </a:lnTo>
                  <a:lnTo>
                    <a:pt x="82391" y="8254"/>
                  </a:lnTo>
                  <a:lnTo>
                    <a:pt x="38523" y="13922"/>
                  </a:lnTo>
                  <a:lnTo>
                    <a:pt x="0" y="27939"/>
                  </a:lnTo>
                  <a:lnTo>
                    <a:pt x="0" y="199389"/>
                  </a:lnTo>
                  <a:lnTo>
                    <a:pt x="38523" y="213736"/>
                  </a:lnTo>
                  <a:lnTo>
                    <a:pt x="82391" y="219709"/>
                  </a:lnTo>
                  <a:lnTo>
                    <a:pt x="138853" y="224413"/>
                  </a:lnTo>
                  <a:lnTo>
                    <a:pt x="205052" y="227494"/>
                  </a:lnTo>
                  <a:lnTo>
                    <a:pt x="278130" y="228600"/>
                  </a:lnTo>
                  <a:lnTo>
                    <a:pt x="351742" y="227494"/>
                  </a:lnTo>
                  <a:lnTo>
                    <a:pt x="418300" y="224413"/>
                  </a:lnTo>
                  <a:lnTo>
                    <a:pt x="474980" y="219710"/>
                  </a:lnTo>
                  <a:lnTo>
                    <a:pt x="518959" y="213736"/>
                  </a:lnTo>
                  <a:lnTo>
                    <a:pt x="557530" y="199389"/>
                  </a:lnTo>
                  <a:lnTo>
                    <a:pt x="557530" y="27939"/>
                  </a:lnTo>
                  <a:lnTo>
                    <a:pt x="518959" y="13922"/>
                  </a:lnTo>
                  <a:lnTo>
                    <a:pt x="474980" y="8255"/>
                  </a:lnTo>
                  <a:lnTo>
                    <a:pt x="418300" y="3857"/>
                  </a:lnTo>
                  <a:lnTo>
                    <a:pt x="351742" y="1011"/>
                  </a:lnTo>
                  <a:lnTo>
                    <a:pt x="278130" y="0"/>
                  </a:lnTo>
                  <a:close/>
                </a:path>
                <a:path w="557530" h="228600">
                  <a:moveTo>
                    <a:pt x="0" y="0"/>
                  </a:moveTo>
                  <a:lnTo>
                    <a:pt x="0" y="0"/>
                  </a:lnTo>
                </a:path>
                <a:path w="557530" h="228600">
                  <a:moveTo>
                    <a:pt x="557530" y="228600"/>
                  </a:moveTo>
                  <a:lnTo>
                    <a:pt x="557530" y="2286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3" name="object 2713"/>
            <p:cNvSpPr/>
            <p:nvPr/>
          </p:nvSpPr>
          <p:spPr>
            <a:xfrm>
              <a:off x="1079500" y="2336800"/>
              <a:ext cx="215900" cy="2540"/>
            </a:xfrm>
            <a:custGeom>
              <a:avLst/>
              <a:gdLst/>
              <a:ahLst/>
              <a:cxnLst/>
              <a:rect l="l" t="t" r="r" b="b"/>
              <a:pathLst>
                <a:path w="215900" h="2539">
                  <a:moveTo>
                    <a:pt x="106680" y="0"/>
                  </a:moveTo>
                  <a:lnTo>
                    <a:pt x="0" y="2539"/>
                  </a:lnTo>
                  <a:lnTo>
                    <a:pt x="215900" y="2539"/>
                  </a:lnTo>
                  <a:lnTo>
                    <a:pt x="106680" y="0"/>
                  </a:lnTo>
                  <a:close/>
                </a:path>
              </a:pathLst>
            </a:custGeom>
            <a:solidFill>
              <a:srgbClr val="A68C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4" name="object 2714"/>
            <p:cNvSpPr/>
            <p:nvPr/>
          </p:nvSpPr>
          <p:spPr>
            <a:xfrm>
              <a:off x="1026159" y="2339339"/>
              <a:ext cx="322580" cy="3810"/>
            </a:xfrm>
            <a:custGeom>
              <a:avLst/>
              <a:gdLst/>
              <a:ahLst/>
              <a:cxnLst/>
              <a:rect l="l" t="t" r="r" b="b"/>
              <a:pathLst>
                <a:path w="322580" h="3810">
                  <a:moveTo>
                    <a:pt x="269240" y="0"/>
                  </a:moveTo>
                  <a:lnTo>
                    <a:pt x="53340" y="0"/>
                  </a:lnTo>
                  <a:lnTo>
                    <a:pt x="0" y="3810"/>
                  </a:lnTo>
                  <a:lnTo>
                    <a:pt x="322580" y="3810"/>
                  </a:lnTo>
                  <a:lnTo>
                    <a:pt x="269240" y="0"/>
                  </a:lnTo>
                  <a:close/>
                </a:path>
              </a:pathLst>
            </a:custGeom>
            <a:solidFill>
              <a:srgbClr val="AF94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5" name="object 2715"/>
            <p:cNvSpPr/>
            <p:nvPr/>
          </p:nvSpPr>
          <p:spPr>
            <a:xfrm>
              <a:off x="990600" y="2343150"/>
              <a:ext cx="393700" cy="2540"/>
            </a:xfrm>
            <a:custGeom>
              <a:avLst/>
              <a:gdLst/>
              <a:ahLst/>
              <a:cxnLst/>
              <a:rect l="l" t="t" r="r" b="b"/>
              <a:pathLst>
                <a:path w="393700" h="2539">
                  <a:moveTo>
                    <a:pt x="358140" y="0"/>
                  </a:moveTo>
                  <a:lnTo>
                    <a:pt x="35559" y="0"/>
                  </a:lnTo>
                  <a:lnTo>
                    <a:pt x="0" y="2539"/>
                  </a:lnTo>
                  <a:lnTo>
                    <a:pt x="393700" y="2539"/>
                  </a:lnTo>
                  <a:lnTo>
                    <a:pt x="358140" y="0"/>
                  </a:lnTo>
                  <a:close/>
                </a:path>
              </a:pathLst>
            </a:custGeom>
            <a:solidFill>
              <a:srgbClr val="B89C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6" name="object 2716"/>
            <p:cNvSpPr/>
            <p:nvPr/>
          </p:nvSpPr>
          <p:spPr>
            <a:xfrm>
              <a:off x="955040" y="2345689"/>
              <a:ext cx="461009" cy="3810"/>
            </a:xfrm>
            <a:custGeom>
              <a:avLst/>
              <a:gdLst/>
              <a:ahLst/>
              <a:cxnLst/>
              <a:rect l="l" t="t" r="r" b="b"/>
              <a:pathLst>
                <a:path w="461009" h="3810">
                  <a:moveTo>
                    <a:pt x="429260" y="0"/>
                  </a:moveTo>
                  <a:lnTo>
                    <a:pt x="35560" y="0"/>
                  </a:lnTo>
                  <a:lnTo>
                    <a:pt x="0" y="3810"/>
                  </a:lnTo>
                  <a:lnTo>
                    <a:pt x="461010" y="3810"/>
                  </a:lnTo>
                  <a:lnTo>
                    <a:pt x="429260" y="0"/>
                  </a:lnTo>
                  <a:close/>
                </a:path>
              </a:pathLst>
            </a:custGeom>
            <a:solidFill>
              <a:srgbClr val="C1A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7" name="object 2717"/>
            <p:cNvSpPr/>
            <p:nvPr/>
          </p:nvSpPr>
          <p:spPr>
            <a:xfrm>
              <a:off x="935990" y="2349500"/>
              <a:ext cx="500380" cy="3810"/>
            </a:xfrm>
            <a:custGeom>
              <a:avLst/>
              <a:gdLst/>
              <a:ahLst/>
              <a:cxnLst/>
              <a:rect l="l" t="t" r="r" b="b"/>
              <a:pathLst>
                <a:path w="500380" h="3810">
                  <a:moveTo>
                    <a:pt x="480060" y="0"/>
                  </a:moveTo>
                  <a:lnTo>
                    <a:pt x="19050" y="0"/>
                  </a:lnTo>
                  <a:lnTo>
                    <a:pt x="0" y="3810"/>
                  </a:lnTo>
                  <a:lnTo>
                    <a:pt x="500062" y="3810"/>
                  </a:lnTo>
                  <a:lnTo>
                    <a:pt x="480060" y="0"/>
                  </a:lnTo>
                  <a:close/>
                </a:path>
              </a:pathLst>
            </a:custGeom>
            <a:solidFill>
              <a:srgbClr val="CCAD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8" name="object 2718"/>
            <p:cNvSpPr/>
            <p:nvPr/>
          </p:nvSpPr>
          <p:spPr>
            <a:xfrm>
              <a:off x="927100" y="2353309"/>
              <a:ext cx="518159" cy="2540"/>
            </a:xfrm>
            <a:custGeom>
              <a:avLst/>
              <a:gdLst/>
              <a:ahLst/>
              <a:cxnLst/>
              <a:rect l="l" t="t" r="r" b="b"/>
              <a:pathLst>
                <a:path w="518159" h="2539">
                  <a:moveTo>
                    <a:pt x="518160" y="1270"/>
                  </a:moveTo>
                  <a:lnTo>
                    <a:pt x="512279" y="1270"/>
                  </a:lnTo>
                  <a:lnTo>
                    <a:pt x="512279" y="0"/>
                  </a:lnTo>
                  <a:lnTo>
                    <a:pt x="5715" y="0"/>
                  </a:lnTo>
                  <a:lnTo>
                    <a:pt x="5715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518160" y="2540"/>
                  </a:lnTo>
                  <a:lnTo>
                    <a:pt x="518160" y="1270"/>
                  </a:lnTo>
                  <a:close/>
                </a:path>
              </a:pathLst>
            </a:custGeom>
            <a:solidFill>
              <a:srgbClr val="D4B6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9" name="object 2719"/>
            <p:cNvSpPr/>
            <p:nvPr/>
          </p:nvSpPr>
          <p:spPr>
            <a:xfrm>
              <a:off x="914400" y="2355850"/>
              <a:ext cx="546100" cy="3810"/>
            </a:xfrm>
            <a:custGeom>
              <a:avLst/>
              <a:gdLst/>
              <a:ahLst/>
              <a:cxnLst/>
              <a:rect l="l" t="t" r="r" b="b"/>
              <a:pathLst>
                <a:path w="546100" h="3810">
                  <a:moveTo>
                    <a:pt x="533400" y="0"/>
                  </a:moveTo>
                  <a:lnTo>
                    <a:pt x="10160" y="0"/>
                  </a:lnTo>
                  <a:lnTo>
                    <a:pt x="5080" y="1270"/>
                  </a:lnTo>
                  <a:lnTo>
                    <a:pt x="0" y="3810"/>
                  </a:lnTo>
                  <a:lnTo>
                    <a:pt x="546100" y="3810"/>
                  </a:lnTo>
                  <a:lnTo>
                    <a:pt x="538480" y="1270"/>
                  </a:lnTo>
                  <a:lnTo>
                    <a:pt x="533400" y="0"/>
                  </a:lnTo>
                  <a:close/>
                </a:path>
              </a:pathLst>
            </a:custGeom>
            <a:solidFill>
              <a:srgbClr val="DDBE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0" name="object 2720"/>
            <p:cNvSpPr/>
            <p:nvPr/>
          </p:nvSpPr>
          <p:spPr>
            <a:xfrm>
              <a:off x="907402" y="23596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6907" y="2540"/>
                  </a:moveTo>
                  <a:lnTo>
                    <a:pt x="554990" y="2540"/>
                  </a:lnTo>
                  <a:lnTo>
                    <a:pt x="554990" y="1270"/>
                  </a:lnTo>
                  <a:lnTo>
                    <a:pt x="553720" y="1270"/>
                  </a:lnTo>
                  <a:lnTo>
                    <a:pt x="553720" y="0"/>
                  </a:lnTo>
                  <a:lnTo>
                    <a:pt x="5092" y="0"/>
                  </a:lnTo>
                  <a:lnTo>
                    <a:pt x="5092" y="1270"/>
                  </a:lnTo>
                  <a:lnTo>
                    <a:pt x="2552" y="1270"/>
                  </a:lnTo>
                  <a:lnTo>
                    <a:pt x="2552" y="2540"/>
                  </a:lnTo>
                  <a:lnTo>
                    <a:pt x="647" y="2540"/>
                  </a:lnTo>
                  <a:lnTo>
                    <a:pt x="0" y="3810"/>
                  </a:lnTo>
                  <a:lnTo>
                    <a:pt x="556907" y="3810"/>
                  </a:lnTo>
                  <a:lnTo>
                    <a:pt x="556907" y="2540"/>
                  </a:lnTo>
                  <a:close/>
                </a:path>
              </a:pathLst>
            </a:custGeom>
            <a:solidFill>
              <a:srgbClr val="E6C6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1" name="object 2721"/>
            <p:cNvSpPr/>
            <p:nvPr/>
          </p:nvSpPr>
          <p:spPr>
            <a:xfrm>
              <a:off x="906780" y="236346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557530" y="1270"/>
                  </a:moveTo>
                  <a:lnTo>
                    <a:pt x="557517" y="0"/>
                  </a:lnTo>
                  <a:lnTo>
                    <a:pt x="317" y="0"/>
                  </a:lnTo>
                  <a:lnTo>
                    <a:pt x="317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557530" y="2540"/>
                  </a:lnTo>
                  <a:lnTo>
                    <a:pt x="557530" y="1270"/>
                  </a:lnTo>
                  <a:close/>
                </a:path>
              </a:pathLst>
            </a:custGeom>
            <a:solidFill>
              <a:srgbClr val="F0CF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2" name="object 2722"/>
            <p:cNvSpPr/>
            <p:nvPr/>
          </p:nvSpPr>
          <p:spPr>
            <a:xfrm>
              <a:off x="907402" y="2366009"/>
              <a:ext cx="556895" cy="3810"/>
            </a:xfrm>
            <a:custGeom>
              <a:avLst/>
              <a:gdLst/>
              <a:ahLst/>
              <a:cxnLst/>
              <a:rect l="l" t="t" r="r" b="b"/>
              <a:pathLst>
                <a:path w="556894" h="3810">
                  <a:moveTo>
                    <a:pt x="556895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905" y="1270"/>
                  </a:lnTo>
                  <a:lnTo>
                    <a:pt x="1905" y="3810"/>
                  </a:lnTo>
                  <a:lnTo>
                    <a:pt x="555625" y="3810"/>
                  </a:lnTo>
                  <a:lnTo>
                    <a:pt x="555625" y="1270"/>
                  </a:lnTo>
                  <a:lnTo>
                    <a:pt x="556895" y="1270"/>
                  </a:lnTo>
                  <a:lnTo>
                    <a:pt x="556895" y="0"/>
                  </a:lnTo>
                  <a:close/>
                </a:path>
              </a:pathLst>
            </a:custGeom>
            <a:solidFill>
              <a:srgbClr val="F5D4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3" name="object 2723"/>
            <p:cNvSpPr/>
            <p:nvPr/>
          </p:nvSpPr>
          <p:spPr>
            <a:xfrm>
              <a:off x="912482" y="2369819"/>
              <a:ext cx="549275" cy="3810"/>
            </a:xfrm>
            <a:custGeom>
              <a:avLst/>
              <a:gdLst/>
              <a:ahLst/>
              <a:cxnLst/>
              <a:rect l="l" t="t" r="r" b="b"/>
              <a:pathLst>
                <a:path w="549275" h="3810">
                  <a:moveTo>
                    <a:pt x="54865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4445" y="1270"/>
                  </a:lnTo>
                  <a:lnTo>
                    <a:pt x="4445" y="3810"/>
                  </a:lnTo>
                  <a:lnTo>
                    <a:pt x="544207" y="3810"/>
                  </a:lnTo>
                  <a:lnTo>
                    <a:pt x="544207" y="1270"/>
                  </a:lnTo>
                  <a:lnTo>
                    <a:pt x="548652" y="1270"/>
                  </a:lnTo>
                  <a:lnTo>
                    <a:pt x="548652" y="0"/>
                  </a:lnTo>
                  <a:close/>
                </a:path>
              </a:pathLst>
            </a:custGeom>
            <a:solidFill>
              <a:srgbClr val="ECCC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4" name="object 2724"/>
            <p:cNvSpPr/>
            <p:nvPr/>
          </p:nvSpPr>
          <p:spPr>
            <a:xfrm>
              <a:off x="919480" y="2373630"/>
              <a:ext cx="533400" cy="3810"/>
            </a:xfrm>
            <a:custGeom>
              <a:avLst/>
              <a:gdLst/>
              <a:ahLst/>
              <a:cxnLst/>
              <a:rect l="l" t="t" r="r" b="b"/>
              <a:pathLst>
                <a:path w="533400" h="3810">
                  <a:moveTo>
                    <a:pt x="533400" y="0"/>
                  </a:moveTo>
                  <a:lnTo>
                    <a:pt x="0" y="0"/>
                  </a:lnTo>
                  <a:lnTo>
                    <a:pt x="10159" y="1270"/>
                  </a:lnTo>
                  <a:lnTo>
                    <a:pt x="20319" y="3810"/>
                  </a:lnTo>
                  <a:lnTo>
                    <a:pt x="512572" y="3810"/>
                  </a:lnTo>
                  <a:lnTo>
                    <a:pt x="523239" y="1270"/>
                  </a:lnTo>
                  <a:lnTo>
                    <a:pt x="533400" y="0"/>
                  </a:lnTo>
                  <a:close/>
                </a:path>
              </a:pathLst>
            </a:custGeom>
            <a:solidFill>
              <a:srgbClr val="E3C3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5" name="object 2725"/>
            <p:cNvSpPr/>
            <p:nvPr/>
          </p:nvSpPr>
          <p:spPr>
            <a:xfrm>
              <a:off x="939800" y="2377439"/>
              <a:ext cx="492759" cy="3810"/>
            </a:xfrm>
            <a:custGeom>
              <a:avLst/>
              <a:gdLst/>
              <a:ahLst/>
              <a:cxnLst/>
              <a:rect l="l" t="t" r="r" b="b"/>
              <a:pathLst>
                <a:path w="492759" h="3810">
                  <a:moveTo>
                    <a:pt x="492252" y="0"/>
                  </a:moveTo>
                  <a:lnTo>
                    <a:pt x="0" y="0"/>
                  </a:lnTo>
                  <a:lnTo>
                    <a:pt x="15240" y="3810"/>
                  </a:lnTo>
                  <a:lnTo>
                    <a:pt x="476250" y="3810"/>
                  </a:lnTo>
                  <a:lnTo>
                    <a:pt x="492252" y="0"/>
                  </a:lnTo>
                  <a:close/>
                </a:path>
              </a:pathLst>
            </a:custGeom>
            <a:solidFill>
              <a:srgbClr val="D9BB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6" name="object 2726"/>
            <p:cNvSpPr/>
            <p:nvPr/>
          </p:nvSpPr>
          <p:spPr>
            <a:xfrm>
              <a:off x="955040" y="2381250"/>
              <a:ext cx="461009" cy="2540"/>
            </a:xfrm>
            <a:custGeom>
              <a:avLst/>
              <a:gdLst/>
              <a:ahLst/>
              <a:cxnLst/>
              <a:rect l="l" t="t" r="r" b="b"/>
              <a:pathLst>
                <a:path w="461009" h="2539">
                  <a:moveTo>
                    <a:pt x="461009" y="0"/>
                  </a:moveTo>
                  <a:lnTo>
                    <a:pt x="0" y="0"/>
                  </a:lnTo>
                  <a:lnTo>
                    <a:pt x="23706" y="2539"/>
                  </a:lnTo>
                  <a:lnTo>
                    <a:pt x="439843" y="2539"/>
                  </a:lnTo>
                  <a:lnTo>
                    <a:pt x="461009" y="0"/>
                  </a:lnTo>
                  <a:close/>
                </a:path>
              </a:pathLst>
            </a:custGeom>
            <a:solidFill>
              <a:srgbClr val="D0B2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7" name="object 2727"/>
            <p:cNvSpPr/>
            <p:nvPr/>
          </p:nvSpPr>
          <p:spPr>
            <a:xfrm>
              <a:off x="978746" y="2383789"/>
              <a:ext cx="416559" cy="3810"/>
            </a:xfrm>
            <a:custGeom>
              <a:avLst/>
              <a:gdLst/>
              <a:ahLst/>
              <a:cxnLst/>
              <a:rect l="l" t="t" r="r" b="b"/>
              <a:pathLst>
                <a:path w="416559" h="3810">
                  <a:moveTo>
                    <a:pt x="416136" y="0"/>
                  </a:moveTo>
                  <a:lnTo>
                    <a:pt x="0" y="0"/>
                  </a:lnTo>
                  <a:lnTo>
                    <a:pt x="11853" y="1270"/>
                  </a:lnTo>
                  <a:lnTo>
                    <a:pt x="41486" y="3810"/>
                  </a:lnTo>
                  <a:lnTo>
                    <a:pt x="375920" y="3810"/>
                  </a:lnTo>
                  <a:lnTo>
                    <a:pt x="405553" y="1270"/>
                  </a:lnTo>
                  <a:lnTo>
                    <a:pt x="416136" y="0"/>
                  </a:lnTo>
                  <a:close/>
                </a:path>
              </a:pathLst>
            </a:custGeom>
            <a:solidFill>
              <a:srgbClr val="C7AA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8" name="object 2728"/>
            <p:cNvSpPr/>
            <p:nvPr/>
          </p:nvSpPr>
          <p:spPr>
            <a:xfrm>
              <a:off x="1020233" y="2387600"/>
              <a:ext cx="334645" cy="3810"/>
            </a:xfrm>
            <a:custGeom>
              <a:avLst/>
              <a:gdLst/>
              <a:ahLst/>
              <a:cxnLst/>
              <a:rect l="l" t="t" r="r" b="b"/>
              <a:pathLst>
                <a:path w="334644" h="3810">
                  <a:moveTo>
                    <a:pt x="334433" y="0"/>
                  </a:moveTo>
                  <a:lnTo>
                    <a:pt x="0" y="0"/>
                  </a:lnTo>
                  <a:lnTo>
                    <a:pt x="44450" y="3810"/>
                  </a:lnTo>
                  <a:lnTo>
                    <a:pt x="289983" y="3810"/>
                  </a:lnTo>
                  <a:lnTo>
                    <a:pt x="334433" y="0"/>
                  </a:lnTo>
                  <a:close/>
                </a:path>
              </a:pathLst>
            </a:custGeom>
            <a:solidFill>
              <a:srgbClr val="BEA2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9" name="object 2729"/>
            <p:cNvSpPr/>
            <p:nvPr/>
          </p:nvSpPr>
          <p:spPr>
            <a:xfrm>
              <a:off x="1072083" y="2391409"/>
              <a:ext cx="231140" cy="2540"/>
            </a:xfrm>
            <a:custGeom>
              <a:avLst/>
              <a:gdLst/>
              <a:ahLst/>
              <a:cxnLst/>
              <a:rect l="l" t="t" r="r" b="b"/>
              <a:pathLst>
                <a:path w="231140" h="2539">
                  <a:moveTo>
                    <a:pt x="23072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0756" y="1270"/>
                  </a:lnTo>
                  <a:lnTo>
                    <a:pt x="60756" y="2540"/>
                  </a:lnTo>
                  <a:lnTo>
                    <a:pt x="168706" y="2540"/>
                  </a:lnTo>
                  <a:lnTo>
                    <a:pt x="168706" y="1270"/>
                  </a:lnTo>
                  <a:lnTo>
                    <a:pt x="230720" y="1270"/>
                  </a:lnTo>
                  <a:lnTo>
                    <a:pt x="230720" y="0"/>
                  </a:lnTo>
                  <a:close/>
                </a:path>
              </a:pathLst>
            </a:custGeom>
            <a:solidFill>
              <a:srgbClr val="B499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0" name="object 2730"/>
            <p:cNvSpPr/>
            <p:nvPr/>
          </p:nvSpPr>
          <p:spPr>
            <a:xfrm>
              <a:off x="908050" y="2336800"/>
              <a:ext cx="557530" cy="228600"/>
            </a:xfrm>
            <a:custGeom>
              <a:avLst/>
              <a:gdLst/>
              <a:ahLst/>
              <a:cxnLst/>
              <a:rect l="l" t="t" r="r" b="b"/>
              <a:pathLst>
                <a:path w="557530" h="228600">
                  <a:moveTo>
                    <a:pt x="278130" y="0"/>
                  </a:moveTo>
                  <a:lnTo>
                    <a:pt x="205052" y="1011"/>
                  </a:lnTo>
                  <a:lnTo>
                    <a:pt x="138853" y="3857"/>
                  </a:lnTo>
                  <a:lnTo>
                    <a:pt x="82391" y="8254"/>
                  </a:lnTo>
                  <a:lnTo>
                    <a:pt x="38523" y="13922"/>
                  </a:lnTo>
                  <a:lnTo>
                    <a:pt x="0" y="27939"/>
                  </a:lnTo>
                  <a:lnTo>
                    <a:pt x="10107" y="35395"/>
                  </a:lnTo>
                  <a:lnTo>
                    <a:pt x="82391" y="48259"/>
                  </a:lnTo>
                  <a:lnTo>
                    <a:pt x="138853" y="52963"/>
                  </a:lnTo>
                  <a:lnTo>
                    <a:pt x="205052" y="56044"/>
                  </a:lnTo>
                  <a:lnTo>
                    <a:pt x="278130" y="57150"/>
                  </a:lnTo>
                  <a:lnTo>
                    <a:pt x="351742" y="56044"/>
                  </a:lnTo>
                  <a:lnTo>
                    <a:pt x="418300" y="52963"/>
                  </a:lnTo>
                  <a:lnTo>
                    <a:pt x="474980" y="48260"/>
                  </a:lnTo>
                  <a:lnTo>
                    <a:pt x="518959" y="42286"/>
                  </a:lnTo>
                  <a:lnTo>
                    <a:pt x="557530" y="27939"/>
                  </a:lnTo>
                  <a:lnTo>
                    <a:pt x="547417" y="20578"/>
                  </a:lnTo>
                  <a:lnTo>
                    <a:pt x="474980" y="8255"/>
                  </a:lnTo>
                  <a:lnTo>
                    <a:pt x="418300" y="3857"/>
                  </a:lnTo>
                  <a:lnTo>
                    <a:pt x="351742" y="1011"/>
                  </a:lnTo>
                  <a:lnTo>
                    <a:pt x="278130" y="0"/>
                  </a:lnTo>
                  <a:close/>
                </a:path>
                <a:path w="557530" h="228600">
                  <a:moveTo>
                    <a:pt x="0" y="0"/>
                  </a:moveTo>
                  <a:lnTo>
                    <a:pt x="0" y="0"/>
                  </a:lnTo>
                </a:path>
                <a:path w="557530" h="228600">
                  <a:moveTo>
                    <a:pt x="557530" y="228600"/>
                  </a:moveTo>
                  <a:lnTo>
                    <a:pt x="557530" y="2286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1" name="object 2731"/>
            <p:cNvSpPr/>
            <p:nvPr/>
          </p:nvSpPr>
          <p:spPr>
            <a:xfrm>
              <a:off x="1635760" y="2623819"/>
              <a:ext cx="214629" cy="2540"/>
            </a:xfrm>
            <a:custGeom>
              <a:avLst/>
              <a:gdLst/>
              <a:ahLst/>
              <a:cxnLst/>
              <a:rect l="l" t="t" r="r" b="b"/>
              <a:pathLst>
                <a:path w="214630" h="2539">
                  <a:moveTo>
                    <a:pt x="107950" y="0"/>
                  </a:moveTo>
                  <a:lnTo>
                    <a:pt x="0" y="2539"/>
                  </a:lnTo>
                  <a:lnTo>
                    <a:pt x="214629" y="2539"/>
                  </a:lnTo>
                  <a:lnTo>
                    <a:pt x="107950" y="0"/>
                  </a:lnTo>
                  <a:close/>
                </a:path>
              </a:pathLst>
            </a:custGeom>
            <a:solidFill>
              <a:srgbClr val="6B4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2" name="object 2732"/>
            <p:cNvSpPr/>
            <p:nvPr/>
          </p:nvSpPr>
          <p:spPr>
            <a:xfrm>
              <a:off x="1582419" y="2626359"/>
              <a:ext cx="321310" cy="3810"/>
            </a:xfrm>
            <a:custGeom>
              <a:avLst/>
              <a:gdLst/>
              <a:ahLst/>
              <a:cxnLst/>
              <a:rect l="l" t="t" r="r" b="b"/>
              <a:pathLst>
                <a:path w="321310" h="3810">
                  <a:moveTo>
                    <a:pt x="267970" y="0"/>
                  </a:moveTo>
                  <a:lnTo>
                    <a:pt x="53340" y="0"/>
                  </a:lnTo>
                  <a:lnTo>
                    <a:pt x="0" y="3810"/>
                  </a:lnTo>
                  <a:lnTo>
                    <a:pt x="321310" y="3810"/>
                  </a:lnTo>
                  <a:lnTo>
                    <a:pt x="267970" y="0"/>
                  </a:lnTo>
                  <a:close/>
                </a:path>
              </a:pathLst>
            </a:custGeom>
            <a:solidFill>
              <a:srgbClr val="6F5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3" name="object 2733"/>
            <p:cNvSpPr/>
            <p:nvPr/>
          </p:nvSpPr>
          <p:spPr>
            <a:xfrm>
              <a:off x="1535430" y="2630169"/>
              <a:ext cx="415290" cy="3810"/>
            </a:xfrm>
            <a:custGeom>
              <a:avLst/>
              <a:gdLst/>
              <a:ahLst/>
              <a:cxnLst/>
              <a:rect l="l" t="t" r="r" b="b"/>
              <a:pathLst>
                <a:path w="415289" h="3810">
                  <a:moveTo>
                    <a:pt x="368299" y="0"/>
                  </a:moveTo>
                  <a:lnTo>
                    <a:pt x="46989" y="0"/>
                  </a:lnTo>
                  <a:lnTo>
                    <a:pt x="11429" y="2539"/>
                  </a:lnTo>
                  <a:lnTo>
                    <a:pt x="0" y="3809"/>
                  </a:lnTo>
                  <a:lnTo>
                    <a:pt x="415289" y="3809"/>
                  </a:lnTo>
                  <a:lnTo>
                    <a:pt x="403859" y="2539"/>
                  </a:lnTo>
                  <a:lnTo>
                    <a:pt x="368299" y="0"/>
                  </a:lnTo>
                  <a:close/>
                </a:path>
              </a:pathLst>
            </a:custGeom>
            <a:solidFill>
              <a:srgbClr val="7356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4" name="object 2734"/>
            <p:cNvSpPr/>
            <p:nvPr/>
          </p:nvSpPr>
          <p:spPr>
            <a:xfrm>
              <a:off x="1512569" y="2633980"/>
              <a:ext cx="461009" cy="2540"/>
            </a:xfrm>
            <a:custGeom>
              <a:avLst/>
              <a:gdLst/>
              <a:ahLst/>
              <a:cxnLst/>
              <a:rect l="l" t="t" r="r" b="b"/>
              <a:pathLst>
                <a:path w="461010" h="2539">
                  <a:moveTo>
                    <a:pt x="438149" y="0"/>
                  </a:moveTo>
                  <a:lnTo>
                    <a:pt x="22860" y="0"/>
                  </a:lnTo>
                  <a:lnTo>
                    <a:pt x="0" y="2540"/>
                  </a:lnTo>
                  <a:lnTo>
                    <a:pt x="461010" y="2540"/>
                  </a:lnTo>
                  <a:lnTo>
                    <a:pt x="438149" y="0"/>
                  </a:lnTo>
                  <a:close/>
                </a:path>
              </a:pathLst>
            </a:custGeom>
            <a:solidFill>
              <a:srgbClr val="7859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5" name="object 2735"/>
            <p:cNvSpPr/>
            <p:nvPr/>
          </p:nvSpPr>
          <p:spPr>
            <a:xfrm>
              <a:off x="1493519" y="2636519"/>
              <a:ext cx="500380" cy="3810"/>
            </a:xfrm>
            <a:custGeom>
              <a:avLst/>
              <a:gdLst/>
              <a:ahLst/>
              <a:cxnLst/>
              <a:rect l="l" t="t" r="r" b="b"/>
              <a:pathLst>
                <a:path w="500380" h="3810">
                  <a:moveTo>
                    <a:pt x="480059" y="0"/>
                  </a:moveTo>
                  <a:lnTo>
                    <a:pt x="19049" y="0"/>
                  </a:lnTo>
                  <a:lnTo>
                    <a:pt x="0" y="3809"/>
                  </a:lnTo>
                  <a:lnTo>
                    <a:pt x="500062" y="3809"/>
                  </a:lnTo>
                  <a:lnTo>
                    <a:pt x="480059" y="0"/>
                  </a:lnTo>
                  <a:close/>
                </a:path>
              </a:pathLst>
            </a:custGeom>
            <a:solidFill>
              <a:srgbClr val="7C5D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6" name="object 2736"/>
            <p:cNvSpPr/>
            <p:nvPr/>
          </p:nvSpPr>
          <p:spPr>
            <a:xfrm>
              <a:off x="1477010" y="2640330"/>
              <a:ext cx="532130" cy="3810"/>
            </a:xfrm>
            <a:custGeom>
              <a:avLst/>
              <a:gdLst/>
              <a:ahLst/>
              <a:cxnLst/>
              <a:rect l="l" t="t" r="r" b="b"/>
              <a:pathLst>
                <a:path w="532130" h="3810">
                  <a:moveTo>
                    <a:pt x="516572" y="0"/>
                  </a:moveTo>
                  <a:lnTo>
                    <a:pt x="16510" y="0"/>
                  </a:lnTo>
                  <a:lnTo>
                    <a:pt x="10159" y="1270"/>
                  </a:lnTo>
                  <a:lnTo>
                    <a:pt x="0" y="3810"/>
                  </a:lnTo>
                  <a:lnTo>
                    <a:pt x="532129" y="3810"/>
                  </a:lnTo>
                  <a:lnTo>
                    <a:pt x="523239" y="1270"/>
                  </a:lnTo>
                  <a:lnTo>
                    <a:pt x="516572" y="0"/>
                  </a:lnTo>
                  <a:close/>
                </a:path>
              </a:pathLst>
            </a:custGeom>
            <a:solidFill>
              <a:srgbClr val="8060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7" name="object 2737"/>
            <p:cNvSpPr/>
            <p:nvPr/>
          </p:nvSpPr>
          <p:spPr>
            <a:xfrm>
              <a:off x="1468119" y="2644139"/>
              <a:ext cx="551180" cy="3810"/>
            </a:xfrm>
            <a:custGeom>
              <a:avLst/>
              <a:gdLst/>
              <a:ahLst/>
              <a:cxnLst/>
              <a:rect l="l" t="t" r="r" b="b"/>
              <a:pathLst>
                <a:path w="551180" h="3810">
                  <a:moveTo>
                    <a:pt x="541019" y="0"/>
                  </a:moveTo>
                  <a:lnTo>
                    <a:pt x="8890" y="0"/>
                  </a:lnTo>
                  <a:lnTo>
                    <a:pt x="2540" y="2539"/>
                  </a:lnTo>
                  <a:lnTo>
                    <a:pt x="0" y="3810"/>
                  </a:lnTo>
                  <a:lnTo>
                    <a:pt x="551180" y="3810"/>
                  </a:lnTo>
                  <a:lnTo>
                    <a:pt x="548640" y="2539"/>
                  </a:lnTo>
                  <a:lnTo>
                    <a:pt x="541019" y="0"/>
                  </a:lnTo>
                  <a:close/>
                </a:path>
              </a:pathLst>
            </a:custGeom>
            <a:solidFill>
              <a:srgbClr val="8564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8" name="object 2738"/>
            <p:cNvSpPr/>
            <p:nvPr/>
          </p:nvSpPr>
          <p:spPr>
            <a:xfrm>
              <a:off x="1465580" y="2647950"/>
              <a:ext cx="554990" cy="2540"/>
            </a:xfrm>
            <a:custGeom>
              <a:avLst/>
              <a:gdLst/>
              <a:ahLst/>
              <a:cxnLst/>
              <a:rect l="l" t="t" r="r" b="b"/>
              <a:pathLst>
                <a:path w="554989" h="2539">
                  <a:moveTo>
                    <a:pt x="553719" y="0"/>
                  </a:moveTo>
                  <a:lnTo>
                    <a:pt x="2539" y="0"/>
                  </a:lnTo>
                  <a:lnTo>
                    <a:pt x="0" y="2539"/>
                  </a:lnTo>
                  <a:lnTo>
                    <a:pt x="554989" y="2539"/>
                  </a:lnTo>
                  <a:lnTo>
                    <a:pt x="553719" y="0"/>
                  </a:lnTo>
                  <a:close/>
                </a:path>
              </a:pathLst>
            </a:custGeom>
            <a:solidFill>
              <a:srgbClr val="896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9" name="object 2739"/>
            <p:cNvSpPr/>
            <p:nvPr/>
          </p:nvSpPr>
          <p:spPr>
            <a:xfrm>
              <a:off x="1464310" y="26504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635" y="0"/>
                  </a:lnTo>
                  <a:lnTo>
                    <a:pt x="635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557530" y="3810"/>
                  </a:lnTo>
                  <a:lnTo>
                    <a:pt x="557530" y="127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8E6B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0" name="object 2740"/>
            <p:cNvSpPr/>
            <p:nvPr/>
          </p:nvSpPr>
          <p:spPr>
            <a:xfrm>
              <a:off x="1464310" y="26543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6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1" name="object 2741"/>
            <p:cNvSpPr/>
            <p:nvPr/>
          </p:nvSpPr>
          <p:spPr>
            <a:xfrm>
              <a:off x="1464310" y="26581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72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2" name="object 2742"/>
            <p:cNvSpPr/>
            <p:nvPr/>
          </p:nvSpPr>
          <p:spPr>
            <a:xfrm>
              <a:off x="1464310" y="26619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6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3" name="object 2743"/>
            <p:cNvSpPr/>
            <p:nvPr/>
          </p:nvSpPr>
          <p:spPr>
            <a:xfrm>
              <a:off x="1464310" y="266573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79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4" name="object 2744"/>
            <p:cNvSpPr/>
            <p:nvPr/>
          </p:nvSpPr>
          <p:spPr>
            <a:xfrm>
              <a:off x="1464310" y="266953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7D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5" name="object 2745"/>
            <p:cNvSpPr/>
            <p:nvPr/>
          </p:nvSpPr>
          <p:spPr>
            <a:xfrm>
              <a:off x="1464310" y="267208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80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6" name="object 2746"/>
            <p:cNvSpPr/>
            <p:nvPr/>
          </p:nvSpPr>
          <p:spPr>
            <a:xfrm>
              <a:off x="1464310" y="26758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8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7" name="object 2747"/>
            <p:cNvSpPr/>
            <p:nvPr/>
          </p:nvSpPr>
          <p:spPr>
            <a:xfrm>
              <a:off x="1464310" y="26797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8" name="object 2748"/>
            <p:cNvSpPr/>
            <p:nvPr/>
          </p:nvSpPr>
          <p:spPr>
            <a:xfrm>
              <a:off x="1464310" y="268350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8B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9" name="object 2749"/>
            <p:cNvSpPr/>
            <p:nvPr/>
          </p:nvSpPr>
          <p:spPr>
            <a:xfrm>
              <a:off x="1464310" y="268605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0" name="object 2750"/>
            <p:cNvSpPr/>
            <p:nvPr/>
          </p:nvSpPr>
          <p:spPr>
            <a:xfrm>
              <a:off x="1464310" y="26898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92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1" name="object 2751"/>
            <p:cNvSpPr/>
            <p:nvPr/>
          </p:nvSpPr>
          <p:spPr>
            <a:xfrm>
              <a:off x="1464310" y="26936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96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2" name="object 2752"/>
            <p:cNvSpPr/>
            <p:nvPr/>
          </p:nvSpPr>
          <p:spPr>
            <a:xfrm>
              <a:off x="1464310" y="269748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99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3" name="object 2753"/>
            <p:cNvSpPr/>
            <p:nvPr/>
          </p:nvSpPr>
          <p:spPr>
            <a:xfrm>
              <a:off x="1464310" y="270128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9D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4" name="object 2754"/>
            <p:cNvSpPr/>
            <p:nvPr/>
          </p:nvSpPr>
          <p:spPr>
            <a:xfrm>
              <a:off x="1464310" y="270383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0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5" name="object 2755"/>
            <p:cNvSpPr/>
            <p:nvPr/>
          </p:nvSpPr>
          <p:spPr>
            <a:xfrm>
              <a:off x="1464310" y="27076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A4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6" name="object 2756"/>
            <p:cNvSpPr/>
            <p:nvPr/>
          </p:nvSpPr>
          <p:spPr>
            <a:xfrm>
              <a:off x="1464310" y="271145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A7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7" name="object 2757"/>
            <p:cNvSpPr/>
            <p:nvPr/>
          </p:nvSpPr>
          <p:spPr>
            <a:xfrm>
              <a:off x="1464310" y="27152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AB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8" name="object 2758"/>
            <p:cNvSpPr/>
            <p:nvPr/>
          </p:nvSpPr>
          <p:spPr>
            <a:xfrm>
              <a:off x="1464310" y="27190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AE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9" name="object 2759"/>
            <p:cNvSpPr/>
            <p:nvPr/>
          </p:nvSpPr>
          <p:spPr>
            <a:xfrm>
              <a:off x="1464310" y="2722880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40"/>
                  </a:lnTo>
                  <a:lnTo>
                    <a:pt x="0" y="2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B2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0" name="object 2760"/>
            <p:cNvSpPr/>
            <p:nvPr/>
          </p:nvSpPr>
          <p:spPr>
            <a:xfrm>
              <a:off x="1464310" y="27254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B6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1" name="object 2761"/>
            <p:cNvSpPr/>
            <p:nvPr/>
          </p:nvSpPr>
          <p:spPr>
            <a:xfrm>
              <a:off x="1464310" y="272923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B9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2" name="object 2762"/>
            <p:cNvSpPr/>
            <p:nvPr/>
          </p:nvSpPr>
          <p:spPr>
            <a:xfrm>
              <a:off x="1464310" y="27330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BD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3" name="object 2763"/>
            <p:cNvSpPr/>
            <p:nvPr/>
          </p:nvSpPr>
          <p:spPr>
            <a:xfrm>
              <a:off x="1464310" y="2736850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C0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4" name="object 2764"/>
            <p:cNvSpPr/>
            <p:nvPr/>
          </p:nvSpPr>
          <p:spPr>
            <a:xfrm>
              <a:off x="1464310" y="27393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C3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5" name="object 2765"/>
            <p:cNvSpPr/>
            <p:nvPr/>
          </p:nvSpPr>
          <p:spPr>
            <a:xfrm>
              <a:off x="1464310" y="27432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BF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6" name="object 2766"/>
            <p:cNvSpPr/>
            <p:nvPr/>
          </p:nvSpPr>
          <p:spPr>
            <a:xfrm>
              <a:off x="1464310" y="27470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BC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7" name="object 2767"/>
            <p:cNvSpPr/>
            <p:nvPr/>
          </p:nvSpPr>
          <p:spPr>
            <a:xfrm>
              <a:off x="1464310" y="27508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B8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8" name="object 2768"/>
            <p:cNvSpPr/>
            <p:nvPr/>
          </p:nvSpPr>
          <p:spPr>
            <a:xfrm>
              <a:off x="1464310" y="2754630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40"/>
                  </a:lnTo>
                  <a:lnTo>
                    <a:pt x="0" y="2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B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9" name="object 2769"/>
            <p:cNvSpPr/>
            <p:nvPr/>
          </p:nvSpPr>
          <p:spPr>
            <a:xfrm>
              <a:off x="1464310" y="27571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B1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0" name="object 2770"/>
            <p:cNvSpPr/>
            <p:nvPr/>
          </p:nvSpPr>
          <p:spPr>
            <a:xfrm>
              <a:off x="1464310" y="276098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AE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1" name="object 2771"/>
            <p:cNvSpPr/>
            <p:nvPr/>
          </p:nvSpPr>
          <p:spPr>
            <a:xfrm>
              <a:off x="1464310" y="27647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AA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2" name="object 2772"/>
            <p:cNvSpPr/>
            <p:nvPr/>
          </p:nvSpPr>
          <p:spPr>
            <a:xfrm>
              <a:off x="1464310" y="27686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7A7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3" name="object 2773"/>
            <p:cNvSpPr/>
            <p:nvPr/>
          </p:nvSpPr>
          <p:spPr>
            <a:xfrm>
              <a:off x="1464310" y="27724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A3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4" name="object 2774"/>
            <p:cNvSpPr/>
            <p:nvPr/>
          </p:nvSpPr>
          <p:spPr>
            <a:xfrm>
              <a:off x="1464310" y="277621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9F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5" name="object 2775"/>
            <p:cNvSpPr/>
            <p:nvPr/>
          </p:nvSpPr>
          <p:spPr>
            <a:xfrm>
              <a:off x="1464310" y="27787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9C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6" name="object 2776"/>
            <p:cNvSpPr/>
            <p:nvPr/>
          </p:nvSpPr>
          <p:spPr>
            <a:xfrm>
              <a:off x="1464310" y="27825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99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7" name="object 2777"/>
            <p:cNvSpPr/>
            <p:nvPr/>
          </p:nvSpPr>
          <p:spPr>
            <a:xfrm>
              <a:off x="1464310" y="278638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95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8" name="object 2778"/>
            <p:cNvSpPr/>
            <p:nvPr/>
          </p:nvSpPr>
          <p:spPr>
            <a:xfrm>
              <a:off x="1464310" y="279018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9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9" name="object 2779"/>
            <p:cNvSpPr/>
            <p:nvPr/>
          </p:nvSpPr>
          <p:spPr>
            <a:xfrm>
              <a:off x="1464310" y="279273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0" name="object 2780"/>
            <p:cNvSpPr/>
            <p:nvPr/>
          </p:nvSpPr>
          <p:spPr>
            <a:xfrm>
              <a:off x="1464310" y="27965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8A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1" name="object 2781"/>
            <p:cNvSpPr/>
            <p:nvPr/>
          </p:nvSpPr>
          <p:spPr>
            <a:xfrm>
              <a:off x="1464310" y="280035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2" name="object 2782"/>
            <p:cNvSpPr/>
            <p:nvPr/>
          </p:nvSpPr>
          <p:spPr>
            <a:xfrm>
              <a:off x="1464310" y="280415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29" y="0"/>
                  </a:lnTo>
                  <a:lnTo>
                    <a:pt x="557529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8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3" name="object 2783"/>
            <p:cNvSpPr/>
            <p:nvPr/>
          </p:nvSpPr>
          <p:spPr>
            <a:xfrm>
              <a:off x="1464310" y="280670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7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4" name="object 2784"/>
            <p:cNvSpPr/>
            <p:nvPr/>
          </p:nvSpPr>
          <p:spPr>
            <a:xfrm>
              <a:off x="1464310" y="28105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7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5" name="object 2785"/>
            <p:cNvSpPr/>
            <p:nvPr/>
          </p:nvSpPr>
          <p:spPr>
            <a:xfrm>
              <a:off x="1464310" y="28143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7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6" name="object 2786"/>
            <p:cNvSpPr/>
            <p:nvPr/>
          </p:nvSpPr>
          <p:spPr>
            <a:xfrm>
              <a:off x="1464310" y="2818130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A75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7" name="object 2787"/>
            <p:cNvSpPr/>
            <p:nvPr/>
          </p:nvSpPr>
          <p:spPr>
            <a:xfrm>
              <a:off x="1464310" y="28219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29" y="0"/>
                  </a:lnTo>
                  <a:lnTo>
                    <a:pt x="557529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71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8" name="object 2788"/>
            <p:cNvSpPr/>
            <p:nvPr/>
          </p:nvSpPr>
          <p:spPr>
            <a:xfrm>
              <a:off x="1464310" y="2825750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557529" y="0"/>
                  </a:moveTo>
                  <a:lnTo>
                    <a:pt x="0" y="0"/>
                  </a:lnTo>
                  <a:lnTo>
                    <a:pt x="1270" y="1270"/>
                  </a:lnTo>
                  <a:lnTo>
                    <a:pt x="3809" y="2539"/>
                  </a:lnTo>
                  <a:lnTo>
                    <a:pt x="554990" y="2539"/>
                  </a:lnTo>
                  <a:lnTo>
                    <a:pt x="556260" y="1270"/>
                  </a:lnTo>
                  <a:lnTo>
                    <a:pt x="557529" y="1270"/>
                  </a:lnTo>
                  <a:lnTo>
                    <a:pt x="557529" y="0"/>
                  </a:lnTo>
                  <a:close/>
                </a:path>
              </a:pathLst>
            </a:custGeom>
            <a:solidFill>
              <a:srgbClr val="916E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9" name="object 2789"/>
            <p:cNvSpPr/>
            <p:nvPr/>
          </p:nvSpPr>
          <p:spPr>
            <a:xfrm>
              <a:off x="1468119" y="2828289"/>
              <a:ext cx="551180" cy="3810"/>
            </a:xfrm>
            <a:custGeom>
              <a:avLst/>
              <a:gdLst/>
              <a:ahLst/>
              <a:cxnLst/>
              <a:rect l="l" t="t" r="r" b="b"/>
              <a:pathLst>
                <a:path w="551180" h="3810">
                  <a:moveTo>
                    <a:pt x="551180" y="0"/>
                  </a:moveTo>
                  <a:lnTo>
                    <a:pt x="0" y="0"/>
                  </a:lnTo>
                  <a:lnTo>
                    <a:pt x="2540" y="2539"/>
                  </a:lnTo>
                  <a:lnTo>
                    <a:pt x="8890" y="3810"/>
                  </a:lnTo>
                  <a:lnTo>
                    <a:pt x="541019" y="3810"/>
                  </a:lnTo>
                  <a:lnTo>
                    <a:pt x="548640" y="2539"/>
                  </a:lnTo>
                  <a:lnTo>
                    <a:pt x="551180" y="0"/>
                  </a:lnTo>
                  <a:close/>
                </a:path>
              </a:pathLst>
            </a:custGeom>
            <a:solidFill>
              <a:srgbClr val="8C6A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0" name="object 2790"/>
            <p:cNvSpPr/>
            <p:nvPr/>
          </p:nvSpPr>
          <p:spPr>
            <a:xfrm>
              <a:off x="1477010" y="2832100"/>
              <a:ext cx="532130" cy="3810"/>
            </a:xfrm>
            <a:custGeom>
              <a:avLst/>
              <a:gdLst/>
              <a:ahLst/>
              <a:cxnLst/>
              <a:rect l="l" t="t" r="r" b="b"/>
              <a:pathLst>
                <a:path w="532130" h="3810">
                  <a:moveTo>
                    <a:pt x="532129" y="0"/>
                  </a:moveTo>
                  <a:lnTo>
                    <a:pt x="0" y="0"/>
                  </a:lnTo>
                  <a:lnTo>
                    <a:pt x="10159" y="3810"/>
                  </a:lnTo>
                  <a:lnTo>
                    <a:pt x="523240" y="3810"/>
                  </a:lnTo>
                  <a:lnTo>
                    <a:pt x="532129" y="0"/>
                  </a:lnTo>
                  <a:close/>
                </a:path>
              </a:pathLst>
            </a:custGeom>
            <a:solidFill>
              <a:srgbClr val="8867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1" name="object 2791"/>
            <p:cNvSpPr/>
            <p:nvPr/>
          </p:nvSpPr>
          <p:spPr>
            <a:xfrm>
              <a:off x="1487169" y="2835909"/>
              <a:ext cx="513080" cy="3810"/>
            </a:xfrm>
            <a:custGeom>
              <a:avLst/>
              <a:gdLst/>
              <a:ahLst/>
              <a:cxnLst/>
              <a:rect l="l" t="t" r="r" b="b"/>
              <a:pathLst>
                <a:path w="513080" h="3810">
                  <a:moveTo>
                    <a:pt x="513080" y="0"/>
                  </a:moveTo>
                  <a:lnTo>
                    <a:pt x="0" y="0"/>
                  </a:lnTo>
                  <a:lnTo>
                    <a:pt x="25581" y="3810"/>
                  </a:lnTo>
                  <a:lnTo>
                    <a:pt x="486954" y="3810"/>
                  </a:lnTo>
                  <a:lnTo>
                    <a:pt x="513080" y="0"/>
                  </a:lnTo>
                  <a:close/>
                </a:path>
              </a:pathLst>
            </a:custGeom>
            <a:solidFill>
              <a:srgbClr val="8463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2" name="object 2792"/>
            <p:cNvSpPr/>
            <p:nvPr/>
          </p:nvSpPr>
          <p:spPr>
            <a:xfrm>
              <a:off x="1512751" y="2839719"/>
              <a:ext cx="461645" cy="3810"/>
            </a:xfrm>
            <a:custGeom>
              <a:avLst/>
              <a:gdLst/>
              <a:ahLst/>
              <a:cxnLst/>
              <a:rect l="l" t="t" r="r" b="b"/>
              <a:pathLst>
                <a:path w="461644" h="3810">
                  <a:moveTo>
                    <a:pt x="461372" y="0"/>
                  </a:moveTo>
                  <a:lnTo>
                    <a:pt x="0" y="0"/>
                  </a:lnTo>
                  <a:lnTo>
                    <a:pt x="25581" y="3809"/>
                  </a:lnTo>
                  <a:lnTo>
                    <a:pt x="435247" y="3809"/>
                  </a:lnTo>
                  <a:lnTo>
                    <a:pt x="461372" y="0"/>
                  </a:lnTo>
                  <a:close/>
                </a:path>
              </a:pathLst>
            </a:custGeom>
            <a:solidFill>
              <a:srgbClr val="7F5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3" name="object 2793"/>
            <p:cNvSpPr/>
            <p:nvPr/>
          </p:nvSpPr>
          <p:spPr>
            <a:xfrm>
              <a:off x="1538332" y="2843530"/>
              <a:ext cx="410209" cy="2540"/>
            </a:xfrm>
            <a:custGeom>
              <a:avLst/>
              <a:gdLst/>
              <a:ahLst/>
              <a:cxnLst/>
              <a:rect l="l" t="t" r="r" b="b"/>
              <a:pathLst>
                <a:path w="410210" h="2539">
                  <a:moveTo>
                    <a:pt x="409665" y="0"/>
                  </a:moveTo>
                  <a:lnTo>
                    <a:pt x="0" y="0"/>
                  </a:lnTo>
                  <a:lnTo>
                    <a:pt x="8527" y="1270"/>
                  </a:lnTo>
                  <a:lnTo>
                    <a:pt x="26307" y="2540"/>
                  </a:lnTo>
                  <a:lnTo>
                    <a:pt x="383177" y="2540"/>
                  </a:lnTo>
                  <a:lnTo>
                    <a:pt x="400957" y="1270"/>
                  </a:lnTo>
                  <a:lnTo>
                    <a:pt x="409665" y="0"/>
                  </a:lnTo>
                  <a:close/>
                </a:path>
              </a:pathLst>
            </a:custGeom>
            <a:solidFill>
              <a:srgbClr val="7B5C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4" name="object 2794"/>
            <p:cNvSpPr/>
            <p:nvPr/>
          </p:nvSpPr>
          <p:spPr>
            <a:xfrm>
              <a:off x="1564639" y="2846069"/>
              <a:ext cx="356870" cy="3810"/>
            </a:xfrm>
            <a:custGeom>
              <a:avLst/>
              <a:gdLst/>
              <a:ahLst/>
              <a:cxnLst/>
              <a:rect l="l" t="t" r="r" b="b"/>
              <a:pathLst>
                <a:path w="356869" h="3810">
                  <a:moveTo>
                    <a:pt x="356869" y="0"/>
                  </a:moveTo>
                  <a:lnTo>
                    <a:pt x="0" y="0"/>
                  </a:lnTo>
                  <a:lnTo>
                    <a:pt x="53339" y="3809"/>
                  </a:lnTo>
                  <a:lnTo>
                    <a:pt x="303529" y="3809"/>
                  </a:lnTo>
                  <a:lnTo>
                    <a:pt x="356869" y="0"/>
                  </a:lnTo>
                  <a:close/>
                </a:path>
              </a:pathLst>
            </a:custGeom>
            <a:solidFill>
              <a:srgbClr val="765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5" name="object 2795"/>
            <p:cNvSpPr/>
            <p:nvPr/>
          </p:nvSpPr>
          <p:spPr>
            <a:xfrm>
              <a:off x="1626857" y="2849879"/>
              <a:ext cx="233045" cy="3810"/>
            </a:xfrm>
            <a:custGeom>
              <a:avLst/>
              <a:gdLst/>
              <a:ahLst/>
              <a:cxnLst/>
              <a:rect l="l" t="t" r="r" b="b"/>
              <a:pathLst>
                <a:path w="233044" h="3810">
                  <a:moveTo>
                    <a:pt x="23242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2877" y="1270"/>
                  </a:lnTo>
                  <a:lnTo>
                    <a:pt x="62877" y="3810"/>
                  </a:lnTo>
                  <a:lnTo>
                    <a:pt x="170180" y="3810"/>
                  </a:lnTo>
                  <a:lnTo>
                    <a:pt x="170180" y="1270"/>
                  </a:lnTo>
                  <a:lnTo>
                    <a:pt x="232422" y="1270"/>
                  </a:lnTo>
                  <a:lnTo>
                    <a:pt x="232422" y="0"/>
                  </a:lnTo>
                  <a:close/>
                </a:path>
              </a:pathLst>
            </a:custGeom>
            <a:solidFill>
              <a:srgbClr val="7255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6" name="object 2796"/>
            <p:cNvSpPr/>
            <p:nvPr/>
          </p:nvSpPr>
          <p:spPr>
            <a:xfrm>
              <a:off x="1465580" y="2623819"/>
              <a:ext cx="557530" cy="228600"/>
            </a:xfrm>
            <a:custGeom>
              <a:avLst/>
              <a:gdLst/>
              <a:ahLst/>
              <a:cxnLst/>
              <a:rect l="l" t="t" r="r" b="b"/>
              <a:pathLst>
                <a:path w="557530" h="228600">
                  <a:moveTo>
                    <a:pt x="278130" y="0"/>
                  </a:moveTo>
                  <a:lnTo>
                    <a:pt x="204611" y="1011"/>
                  </a:lnTo>
                  <a:lnTo>
                    <a:pt x="138288" y="3857"/>
                  </a:lnTo>
                  <a:lnTo>
                    <a:pt x="81914" y="8254"/>
                  </a:lnTo>
                  <a:lnTo>
                    <a:pt x="38241" y="13922"/>
                  </a:lnTo>
                  <a:lnTo>
                    <a:pt x="0" y="27939"/>
                  </a:lnTo>
                  <a:lnTo>
                    <a:pt x="0" y="199389"/>
                  </a:lnTo>
                  <a:lnTo>
                    <a:pt x="38241" y="214300"/>
                  </a:lnTo>
                  <a:lnTo>
                    <a:pt x="81915" y="220186"/>
                  </a:lnTo>
                  <a:lnTo>
                    <a:pt x="138288" y="224695"/>
                  </a:lnTo>
                  <a:lnTo>
                    <a:pt x="204611" y="227582"/>
                  </a:lnTo>
                  <a:lnTo>
                    <a:pt x="278130" y="228600"/>
                  </a:lnTo>
                  <a:lnTo>
                    <a:pt x="351742" y="227582"/>
                  </a:lnTo>
                  <a:lnTo>
                    <a:pt x="418300" y="224695"/>
                  </a:lnTo>
                  <a:lnTo>
                    <a:pt x="474980" y="220186"/>
                  </a:lnTo>
                  <a:lnTo>
                    <a:pt x="518959" y="214300"/>
                  </a:lnTo>
                  <a:lnTo>
                    <a:pt x="557530" y="199389"/>
                  </a:lnTo>
                  <a:lnTo>
                    <a:pt x="557530" y="27939"/>
                  </a:lnTo>
                  <a:lnTo>
                    <a:pt x="518959" y="13922"/>
                  </a:lnTo>
                  <a:lnTo>
                    <a:pt x="474980" y="8255"/>
                  </a:lnTo>
                  <a:lnTo>
                    <a:pt x="418300" y="3857"/>
                  </a:lnTo>
                  <a:lnTo>
                    <a:pt x="351742" y="1011"/>
                  </a:lnTo>
                  <a:lnTo>
                    <a:pt x="278130" y="0"/>
                  </a:lnTo>
                  <a:close/>
                </a:path>
                <a:path w="557530" h="228600">
                  <a:moveTo>
                    <a:pt x="0" y="0"/>
                  </a:moveTo>
                  <a:lnTo>
                    <a:pt x="0" y="0"/>
                  </a:lnTo>
                </a:path>
                <a:path w="557530" h="228600">
                  <a:moveTo>
                    <a:pt x="557530" y="228600"/>
                  </a:moveTo>
                  <a:lnTo>
                    <a:pt x="557530" y="2286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7" name="object 2797"/>
            <p:cNvSpPr/>
            <p:nvPr/>
          </p:nvSpPr>
          <p:spPr>
            <a:xfrm>
              <a:off x="1635760" y="2623819"/>
              <a:ext cx="214629" cy="2540"/>
            </a:xfrm>
            <a:custGeom>
              <a:avLst/>
              <a:gdLst/>
              <a:ahLst/>
              <a:cxnLst/>
              <a:rect l="l" t="t" r="r" b="b"/>
              <a:pathLst>
                <a:path w="214630" h="2539">
                  <a:moveTo>
                    <a:pt x="107950" y="0"/>
                  </a:moveTo>
                  <a:lnTo>
                    <a:pt x="0" y="2539"/>
                  </a:lnTo>
                  <a:lnTo>
                    <a:pt x="214629" y="2539"/>
                  </a:lnTo>
                  <a:lnTo>
                    <a:pt x="107950" y="0"/>
                  </a:lnTo>
                  <a:close/>
                </a:path>
              </a:pathLst>
            </a:custGeom>
            <a:solidFill>
              <a:srgbClr val="A68C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8" name="object 2798"/>
            <p:cNvSpPr/>
            <p:nvPr/>
          </p:nvSpPr>
          <p:spPr>
            <a:xfrm>
              <a:off x="1582419" y="2626359"/>
              <a:ext cx="321310" cy="3810"/>
            </a:xfrm>
            <a:custGeom>
              <a:avLst/>
              <a:gdLst/>
              <a:ahLst/>
              <a:cxnLst/>
              <a:rect l="l" t="t" r="r" b="b"/>
              <a:pathLst>
                <a:path w="321310" h="3810">
                  <a:moveTo>
                    <a:pt x="267970" y="0"/>
                  </a:moveTo>
                  <a:lnTo>
                    <a:pt x="53340" y="0"/>
                  </a:lnTo>
                  <a:lnTo>
                    <a:pt x="0" y="3810"/>
                  </a:lnTo>
                  <a:lnTo>
                    <a:pt x="321310" y="3810"/>
                  </a:lnTo>
                  <a:lnTo>
                    <a:pt x="267970" y="0"/>
                  </a:lnTo>
                  <a:close/>
                </a:path>
              </a:pathLst>
            </a:custGeom>
            <a:solidFill>
              <a:srgbClr val="AF94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9" name="object 2799"/>
            <p:cNvSpPr/>
            <p:nvPr/>
          </p:nvSpPr>
          <p:spPr>
            <a:xfrm>
              <a:off x="1546860" y="2630169"/>
              <a:ext cx="392430" cy="2540"/>
            </a:xfrm>
            <a:custGeom>
              <a:avLst/>
              <a:gdLst/>
              <a:ahLst/>
              <a:cxnLst/>
              <a:rect l="l" t="t" r="r" b="b"/>
              <a:pathLst>
                <a:path w="392430" h="2539">
                  <a:moveTo>
                    <a:pt x="356870" y="0"/>
                  </a:moveTo>
                  <a:lnTo>
                    <a:pt x="35559" y="0"/>
                  </a:lnTo>
                  <a:lnTo>
                    <a:pt x="0" y="2539"/>
                  </a:lnTo>
                  <a:lnTo>
                    <a:pt x="392429" y="2539"/>
                  </a:lnTo>
                  <a:lnTo>
                    <a:pt x="356870" y="0"/>
                  </a:lnTo>
                  <a:close/>
                </a:path>
              </a:pathLst>
            </a:custGeom>
            <a:solidFill>
              <a:srgbClr val="B89C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0" name="object 2800"/>
            <p:cNvSpPr/>
            <p:nvPr/>
          </p:nvSpPr>
          <p:spPr>
            <a:xfrm>
              <a:off x="1512569" y="2632709"/>
              <a:ext cx="461009" cy="3810"/>
            </a:xfrm>
            <a:custGeom>
              <a:avLst/>
              <a:gdLst/>
              <a:ahLst/>
              <a:cxnLst/>
              <a:rect l="l" t="t" r="r" b="b"/>
              <a:pathLst>
                <a:path w="461010" h="3810">
                  <a:moveTo>
                    <a:pt x="426719" y="0"/>
                  </a:moveTo>
                  <a:lnTo>
                    <a:pt x="34290" y="0"/>
                  </a:lnTo>
                  <a:lnTo>
                    <a:pt x="0" y="3810"/>
                  </a:lnTo>
                  <a:lnTo>
                    <a:pt x="461010" y="3810"/>
                  </a:lnTo>
                  <a:lnTo>
                    <a:pt x="426719" y="0"/>
                  </a:lnTo>
                  <a:close/>
                </a:path>
              </a:pathLst>
            </a:custGeom>
            <a:solidFill>
              <a:srgbClr val="C1A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1" name="object 2801"/>
            <p:cNvSpPr/>
            <p:nvPr/>
          </p:nvSpPr>
          <p:spPr>
            <a:xfrm>
              <a:off x="1493519" y="2636519"/>
              <a:ext cx="500380" cy="3810"/>
            </a:xfrm>
            <a:custGeom>
              <a:avLst/>
              <a:gdLst/>
              <a:ahLst/>
              <a:cxnLst/>
              <a:rect l="l" t="t" r="r" b="b"/>
              <a:pathLst>
                <a:path w="500380" h="3810">
                  <a:moveTo>
                    <a:pt x="480059" y="0"/>
                  </a:moveTo>
                  <a:lnTo>
                    <a:pt x="19049" y="0"/>
                  </a:lnTo>
                  <a:lnTo>
                    <a:pt x="0" y="3809"/>
                  </a:lnTo>
                  <a:lnTo>
                    <a:pt x="500062" y="3809"/>
                  </a:lnTo>
                  <a:lnTo>
                    <a:pt x="480059" y="0"/>
                  </a:lnTo>
                  <a:close/>
                </a:path>
              </a:pathLst>
            </a:custGeom>
            <a:solidFill>
              <a:srgbClr val="CCAD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2" name="object 2802"/>
            <p:cNvSpPr/>
            <p:nvPr/>
          </p:nvSpPr>
          <p:spPr>
            <a:xfrm>
              <a:off x="1482089" y="2640330"/>
              <a:ext cx="522605" cy="2540"/>
            </a:xfrm>
            <a:custGeom>
              <a:avLst/>
              <a:gdLst/>
              <a:ahLst/>
              <a:cxnLst/>
              <a:rect l="l" t="t" r="r" b="b"/>
              <a:pathLst>
                <a:path w="522605" h="2539">
                  <a:moveTo>
                    <a:pt x="511492" y="0"/>
                  </a:moveTo>
                  <a:lnTo>
                    <a:pt x="11430" y="0"/>
                  </a:lnTo>
                  <a:lnTo>
                    <a:pt x="5080" y="1270"/>
                  </a:lnTo>
                  <a:lnTo>
                    <a:pt x="0" y="2540"/>
                  </a:lnTo>
                  <a:lnTo>
                    <a:pt x="522605" y="2540"/>
                  </a:lnTo>
                  <a:lnTo>
                    <a:pt x="518160" y="1270"/>
                  </a:lnTo>
                  <a:lnTo>
                    <a:pt x="511492" y="0"/>
                  </a:lnTo>
                  <a:close/>
                </a:path>
              </a:pathLst>
            </a:custGeom>
            <a:solidFill>
              <a:srgbClr val="D4B6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3" name="object 2803"/>
            <p:cNvSpPr/>
            <p:nvPr/>
          </p:nvSpPr>
          <p:spPr>
            <a:xfrm>
              <a:off x="1473835" y="2642869"/>
              <a:ext cx="539115" cy="3810"/>
            </a:xfrm>
            <a:custGeom>
              <a:avLst/>
              <a:gdLst/>
              <a:ahLst/>
              <a:cxnLst/>
              <a:rect l="l" t="t" r="r" b="b"/>
              <a:pathLst>
                <a:path w="539114" h="3810">
                  <a:moveTo>
                    <a:pt x="539102" y="1270"/>
                  </a:moveTo>
                  <a:lnTo>
                    <a:pt x="533069" y="1270"/>
                  </a:lnTo>
                  <a:lnTo>
                    <a:pt x="533069" y="0"/>
                  </a:lnTo>
                  <a:lnTo>
                    <a:pt x="5715" y="0"/>
                  </a:lnTo>
                  <a:lnTo>
                    <a:pt x="5715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539102" y="3810"/>
                  </a:lnTo>
                  <a:lnTo>
                    <a:pt x="539102" y="1270"/>
                  </a:lnTo>
                  <a:close/>
                </a:path>
              </a:pathLst>
            </a:custGeom>
            <a:solidFill>
              <a:srgbClr val="DDBE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4" name="object 2804"/>
            <p:cNvSpPr/>
            <p:nvPr/>
          </p:nvSpPr>
          <p:spPr>
            <a:xfrm>
              <a:off x="1465580" y="2646680"/>
              <a:ext cx="554990" cy="3810"/>
            </a:xfrm>
            <a:custGeom>
              <a:avLst/>
              <a:gdLst/>
              <a:ahLst/>
              <a:cxnLst/>
              <a:rect l="l" t="t" r="r" b="b"/>
              <a:pathLst>
                <a:path w="554989" h="3810">
                  <a:moveTo>
                    <a:pt x="551180" y="0"/>
                  </a:moveTo>
                  <a:lnTo>
                    <a:pt x="5079" y="0"/>
                  </a:lnTo>
                  <a:lnTo>
                    <a:pt x="2539" y="1270"/>
                  </a:lnTo>
                  <a:lnTo>
                    <a:pt x="0" y="3810"/>
                  </a:lnTo>
                  <a:lnTo>
                    <a:pt x="554989" y="3810"/>
                  </a:lnTo>
                  <a:lnTo>
                    <a:pt x="553719" y="1270"/>
                  </a:lnTo>
                  <a:lnTo>
                    <a:pt x="551180" y="0"/>
                  </a:lnTo>
                  <a:close/>
                </a:path>
              </a:pathLst>
            </a:custGeom>
            <a:solidFill>
              <a:srgbClr val="E6C6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5" name="object 2805"/>
            <p:cNvSpPr/>
            <p:nvPr/>
          </p:nvSpPr>
          <p:spPr>
            <a:xfrm>
              <a:off x="1464310" y="26504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635" y="0"/>
                  </a:lnTo>
                  <a:lnTo>
                    <a:pt x="635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557530" y="3810"/>
                  </a:lnTo>
                  <a:lnTo>
                    <a:pt x="557530" y="127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F0CF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6" name="object 2806"/>
            <p:cNvSpPr/>
            <p:nvPr/>
          </p:nvSpPr>
          <p:spPr>
            <a:xfrm>
              <a:off x="1465580" y="2654300"/>
              <a:ext cx="554990" cy="3810"/>
            </a:xfrm>
            <a:custGeom>
              <a:avLst/>
              <a:gdLst/>
              <a:ahLst/>
              <a:cxnLst/>
              <a:rect l="l" t="t" r="r" b="b"/>
              <a:pathLst>
                <a:path w="554989" h="3810">
                  <a:moveTo>
                    <a:pt x="554989" y="0"/>
                  </a:moveTo>
                  <a:lnTo>
                    <a:pt x="0" y="0"/>
                  </a:lnTo>
                  <a:lnTo>
                    <a:pt x="2539" y="2539"/>
                  </a:lnTo>
                  <a:lnTo>
                    <a:pt x="5079" y="3810"/>
                  </a:lnTo>
                  <a:lnTo>
                    <a:pt x="551180" y="3810"/>
                  </a:lnTo>
                  <a:lnTo>
                    <a:pt x="553719" y="2539"/>
                  </a:lnTo>
                  <a:lnTo>
                    <a:pt x="554989" y="0"/>
                  </a:lnTo>
                  <a:close/>
                </a:path>
              </a:pathLst>
            </a:custGeom>
            <a:solidFill>
              <a:srgbClr val="F5D4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7" name="object 2807"/>
            <p:cNvSpPr/>
            <p:nvPr/>
          </p:nvSpPr>
          <p:spPr>
            <a:xfrm>
              <a:off x="1470660" y="2658109"/>
              <a:ext cx="546100" cy="2540"/>
            </a:xfrm>
            <a:custGeom>
              <a:avLst/>
              <a:gdLst/>
              <a:ahLst/>
              <a:cxnLst/>
              <a:rect l="l" t="t" r="r" b="b"/>
              <a:pathLst>
                <a:path w="546100" h="2539">
                  <a:moveTo>
                    <a:pt x="546100" y="0"/>
                  </a:moveTo>
                  <a:lnTo>
                    <a:pt x="0" y="0"/>
                  </a:lnTo>
                  <a:lnTo>
                    <a:pt x="6350" y="2539"/>
                  </a:lnTo>
                  <a:lnTo>
                    <a:pt x="538479" y="2539"/>
                  </a:lnTo>
                  <a:lnTo>
                    <a:pt x="546100" y="0"/>
                  </a:lnTo>
                  <a:close/>
                </a:path>
              </a:pathLst>
            </a:custGeom>
            <a:solidFill>
              <a:srgbClr val="ECCC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8" name="object 2808"/>
            <p:cNvSpPr/>
            <p:nvPr/>
          </p:nvSpPr>
          <p:spPr>
            <a:xfrm>
              <a:off x="1477010" y="2660650"/>
              <a:ext cx="532130" cy="3810"/>
            </a:xfrm>
            <a:custGeom>
              <a:avLst/>
              <a:gdLst/>
              <a:ahLst/>
              <a:cxnLst/>
              <a:rect l="l" t="t" r="r" b="b"/>
              <a:pathLst>
                <a:path w="532130" h="3810">
                  <a:moveTo>
                    <a:pt x="532129" y="0"/>
                  </a:moveTo>
                  <a:lnTo>
                    <a:pt x="0" y="0"/>
                  </a:lnTo>
                  <a:lnTo>
                    <a:pt x="10159" y="3810"/>
                  </a:lnTo>
                  <a:lnTo>
                    <a:pt x="523240" y="3810"/>
                  </a:lnTo>
                  <a:lnTo>
                    <a:pt x="532129" y="0"/>
                  </a:lnTo>
                  <a:close/>
                </a:path>
              </a:pathLst>
            </a:custGeom>
            <a:solidFill>
              <a:srgbClr val="E3C3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9" name="object 2809"/>
            <p:cNvSpPr/>
            <p:nvPr/>
          </p:nvSpPr>
          <p:spPr>
            <a:xfrm>
              <a:off x="1487169" y="2664459"/>
              <a:ext cx="513080" cy="3810"/>
            </a:xfrm>
            <a:custGeom>
              <a:avLst/>
              <a:gdLst/>
              <a:ahLst/>
              <a:cxnLst/>
              <a:rect l="l" t="t" r="r" b="b"/>
              <a:pathLst>
                <a:path w="513080" h="3810">
                  <a:moveTo>
                    <a:pt x="513080" y="0"/>
                  </a:moveTo>
                  <a:lnTo>
                    <a:pt x="0" y="0"/>
                  </a:lnTo>
                  <a:lnTo>
                    <a:pt x="25400" y="2539"/>
                  </a:lnTo>
                  <a:lnTo>
                    <a:pt x="32258" y="3810"/>
                  </a:lnTo>
                  <a:lnTo>
                    <a:pt x="479551" y="3810"/>
                  </a:lnTo>
                  <a:lnTo>
                    <a:pt x="486410" y="2539"/>
                  </a:lnTo>
                  <a:lnTo>
                    <a:pt x="513080" y="0"/>
                  </a:lnTo>
                  <a:close/>
                </a:path>
              </a:pathLst>
            </a:custGeom>
            <a:solidFill>
              <a:srgbClr val="D9BB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0" name="object 2810"/>
            <p:cNvSpPr/>
            <p:nvPr/>
          </p:nvSpPr>
          <p:spPr>
            <a:xfrm>
              <a:off x="1519427" y="2668269"/>
              <a:ext cx="447675" cy="3810"/>
            </a:xfrm>
            <a:custGeom>
              <a:avLst/>
              <a:gdLst/>
              <a:ahLst/>
              <a:cxnLst/>
              <a:rect l="l" t="t" r="r" b="b"/>
              <a:pathLst>
                <a:path w="447675" h="3810">
                  <a:moveTo>
                    <a:pt x="447293" y="0"/>
                  </a:moveTo>
                  <a:lnTo>
                    <a:pt x="0" y="0"/>
                  </a:lnTo>
                  <a:lnTo>
                    <a:pt x="20573" y="3809"/>
                  </a:lnTo>
                  <a:lnTo>
                    <a:pt x="426720" y="3809"/>
                  </a:lnTo>
                  <a:lnTo>
                    <a:pt x="447293" y="0"/>
                  </a:lnTo>
                  <a:close/>
                </a:path>
              </a:pathLst>
            </a:custGeom>
            <a:solidFill>
              <a:srgbClr val="D0B2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1" name="object 2811"/>
            <p:cNvSpPr/>
            <p:nvPr/>
          </p:nvSpPr>
          <p:spPr>
            <a:xfrm>
              <a:off x="1540002" y="2672080"/>
              <a:ext cx="406400" cy="2540"/>
            </a:xfrm>
            <a:custGeom>
              <a:avLst/>
              <a:gdLst/>
              <a:ahLst/>
              <a:cxnLst/>
              <a:rect l="l" t="t" r="r" b="b"/>
              <a:pathLst>
                <a:path w="406400" h="2539">
                  <a:moveTo>
                    <a:pt x="406146" y="0"/>
                  </a:moveTo>
                  <a:lnTo>
                    <a:pt x="0" y="0"/>
                  </a:lnTo>
                  <a:lnTo>
                    <a:pt x="6858" y="1270"/>
                  </a:lnTo>
                  <a:lnTo>
                    <a:pt x="24638" y="2540"/>
                  </a:lnTo>
                  <a:lnTo>
                    <a:pt x="381507" y="2540"/>
                  </a:lnTo>
                  <a:lnTo>
                    <a:pt x="399288" y="1270"/>
                  </a:lnTo>
                  <a:lnTo>
                    <a:pt x="406146" y="0"/>
                  </a:lnTo>
                  <a:close/>
                </a:path>
              </a:pathLst>
            </a:custGeom>
            <a:solidFill>
              <a:srgbClr val="C7AA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2" name="object 2812"/>
            <p:cNvSpPr/>
            <p:nvPr/>
          </p:nvSpPr>
          <p:spPr>
            <a:xfrm>
              <a:off x="1564639" y="2674619"/>
              <a:ext cx="356870" cy="3810"/>
            </a:xfrm>
            <a:custGeom>
              <a:avLst/>
              <a:gdLst/>
              <a:ahLst/>
              <a:cxnLst/>
              <a:rect l="l" t="t" r="r" b="b"/>
              <a:pathLst>
                <a:path w="356869" h="3810">
                  <a:moveTo>
                    <a:pt x="356869" y="0"/>
                  </a:moveTo>
                  <a:lnTo>
                    <a:pt x="0" y="0"/>
                  </a:lnTo>
                  <a:lnTo>
                    <a:pt x="53339" y="3809"/>
                  </a:lnTo>
                  <a:lnTo>
                    <a:pt x="303529" y="3809"/>
                  </a:lnTo>
                  <a:lnTo>
                    <a:pt x="356869" y="0"/>
                  </a:lnTo>
                  <a:close/>
                </a:path>
              </a:pathLst>
            </a:custGeom>
            <a:solidFill>
              <a:srgbClr val="BEA2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3" name="object 2813"/>
            <p:cNvSpPr/>
            <p:nvPr/>
          </p:nvSpPr>
          <p:spPr>
            <a:xfrm>
              <a:off x="1617980" y="2678430"/>
              <a:ext cx="250190" cy="1270"/>
            </a:xfrm>
            <a:custGeom>
              <a:avLst/>
              <a:gdLst/>
              <a:ahLst/>
              <a:cxnLst/>
              <a:rect l="l" t="t" r="r" b="b"/>
              <a:pathLst>
                <a:path w="250189" h="1269">
                  <a:moveTo>
                    <a:pt x="250190" y="0"/>
                  </a:moveTo>
                  <a:lnTo>
                    <a:pt x="0" y="0"/>
                  </a:lnTo>
                  <a:lnTo>
                    <a:pt x="17780" y="1270"/>
                  </a:lnTo>
                  <a:lnTo>
                    <a:pt x="232410" y="1270"/>
                  </a:lnTo>
                  <a:lnTo>
                    <a:pt x="250190" y="0"/>
                  </a:lnTo>
                  <a:close/>
                </a:path>
              </a:pathLst>
            </a:custGeom>
            <a:solidFill>
              <a:srgbClr val="B499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4" name="object 2814"/>
            <p:cNvSpPr/>
            <p:nvPr/>
          </p:nvSpPr>
          <p:spPr>
            <a:xfrm>
              <a:off x="1465580" y="2623819"/>
              <a:ext cx="557530" cy="228600"/>
            </a:xfrm>
            <a:custGeom>
              <a:avLst/>
              <a:gdLst/>
              <a:ahLst/>
              <a:cxnLst/>
              <a:rect l="l" t="t" r="r" b="b"/>
              <a:pathLst>
                <a:path w="557530" h="228600">
                  <a:moveTo>
                    <a:pt x="278130" y="0"/>
                  </a:moveTo>
                  <a:lnTo>
                    <a:pt x="204611" y="1011"/>
                  </a:lnTo>
                  <a:lnTo>
                    <a:pt x="138288" y="3857"/>
                  </a:lnTo>
                  <a:lnTo>
                    <a:pt x="81914" y="8254"/>
                  </a:lnTo>
                  <a:lnTo>
                    <a:pt x="38241" y="13922"/>
                  </a:lnTo>
                  <a:lnTo>
                    <a:pt x="0" y="27939"/>
                  </a:lnTo>
                  <a:lnTo>
                    <a:pt x="10018" y="35395"/>
                  </a:lnTo>
                  <a:lnTo>
                    <a:pt x="81915" y="48259"/>
                  </a:lnTo>
                  <a:lnTo>
                    <a:pt x="138288" y="52963"/>
                  </a:lnTo>
                  <a:lnTo>
                    <a:pt x="204611" y="56044"/>
                  </a:lnTo>
                  <a:lnTo>
                    <a:pt x="278130" y="57150"/>
                  </a:lnTo>
                  <a:lnTo>
                    <a:pt x="351742" y="56044"/>
                  </a:lnTo>
                  <a:lnTo>
                    <a:pt x="418300" y="52963"/>
                  </a:lnTo>
                  <a:lnTo>
                    <a:pt x="474980" y="48260"/>
                  </a:lnTo>
                  <a:lnTo>
                    <a:pt x="518959" y="42286"/>
                  </a:lnTo>
                  <a:lnTo>
                    <a:pt x="557530" y="27939"/>
                  </a:lnTo>
                  <a:lnTo>
                    <a:pt x="547417" y="20578"/>
                  </a:lnTo>
                  <a:lnTo>
                    <a:pt x="474980" y="8255"/>
                  </a:lnTo>
                  <a:lnTo>
                    <a:pt x="418300" y="3857"/>
                  </a:lnTo>
                  <a:lnTo>
                    <a:pt x="351742" y="1011"/>
                  </a:lnTo>
                  <a:lnTo>
                    <a:pt x="278130" y="0"/>
                  </a:lnTo>
                  <a:close/>
                </a:path>
                <a:path w="557530" h="228600">
                  <a:moveTo>
                    <a:pt x="0" y="0"/>
                  </a:moveTo>
                  <a:lnTo>
                    <a:pt x="0" y="0"/>
                  </a:lnTo>
                </a:path>
                <a:path w="557530" h="228600">
                  <a:moveTo>
                    <a:pt x="557530" y="228600"/>
                  </a:moveTo>
                  <a:lnTo>
                    <a:pt x="557530" y="2286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15" name="object 2815"/>
          <p:cNvSpPr txBox="1">
            <a:spLocks noGrp="1"/>
          </p:cNvSpPr>
          <p:nvPr>
            <p:ph type="title"/>
          </p:nvPr>
        </p:nvSpPr>
        <p:spPr>
          <a:xfrm>
            <a:off x="1120139" y="1661159"/>
            <a:ext cx="249174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78405" algn="l"/>
              </a:tabLst>
            </a:pPr>
            <a:r>
              <a:rPr sz="5400" b="0" i="0" u="sng" dirty="0">
                <a:solidFill>
                  <a:srgbClr val="000000"/>
                </a:solidFill>
                <a:uFill>
                  <a:solidFill>
                    <a:srgbClr val="725505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5400" b="0" i="0" u="sng" spc="-110" dirty="0">
                <a:solidFill>
                  <a:srgbClr val="000000"/>
                </a:solidFill>
                <a:uFill>
                  <a:solidFill>
                    <a:srgbClr val="725505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5400" b="0" i="0" u="sng" dirty="0">
                <a:solidFill>
                  <a:srgbClr val="000000"/>
                </a:solidFill>
                <a:uFill>
                  <a:solidFill>
                    <a:srgbClr val="6F5202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5400" b="0" i="0" u="sng" spc="550" dirty="0">
                <a:solidFill>
                  <a:srgbClr val="000000"/>
                </a:solidFill>
                <a:uFill>
                  <a:solidFill>
                    <a:srgbClr val="6F5202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5400" i="0" strike="dblStrike" dirty="0">
                <a:solidFill>
                  <a:srgbClr val="000000"/>
                </a:solidFill>
                <a:latin typeface="Arial"/>
                <a:cs typeface="Arial"/>
              </a:rPr>
              <a:t>X</a:t>
            </a:r>
            <a:r>
              <a:rPr sz="5400" i="0" strike="noStrike" spc="-10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5400" b="0" i="0" u="sng" strike="noStrike" spc="40" dirty="0">
                <a:solidFill>
                  <a:srgbClr val="000000"/>
                </a:solidFill>
                <a:uFill>
                  <a:solidFill>
                    <a:srgbClr val="7F5F0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5400" b="0" i="0" u="sng" strike="noStrike" dirty="0">
                <a:solidFill>
                  <a:srgbClr val="000000"/>
                </a:solidFill>
                <a:uFill>
                  <a:solidFill>
                    <a:srgbClr val="7F5F0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5400" b="0" i="0" u="sng" strike="noStrike" spc="-525" dirty="0">
                <a:solidFill>
                  <a:srgbClr val="000000"/>
                </a:solidFill>
                <a:uFill>
                  <a:solidFill>
                    <a:srgbClr val="7F5F0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5400" b="0" i="0" u="sng" strike="noStrike" dirty="0">
                <a:solidFill>
                  <a:srgbClr val="000000"/>
                </a:solidFill>
                <a:uFill>
                  <a:solidFill>
                    <a:srgbClr val="7F5F0F"/>
                  </a:solidFill>
                </a:uFill>
                <a:latin typeface="Times New Roman"/>
                <a:cs typeface="Times New Roman"/>
              </a:rPr>
              <a:t> 	</a:t>
            </a:r>
            <a:endParaRPr sz="5400">
              <a:latin typeface="Times New Roman"/>
              <a:cs typeface="Times New Roman"/>
            </a:endParaRPr>
          </a:p>
        </p:txBody>
      </p:sp>
      <p:sp>
        <p:nvSpPr>
          <p:cNvPr id="2816" name="object 2816"/>
          <p:cNvSpPr txBox="1"/>
          <p:nvPr/>
        </p:nvSpPr>
        <p:spPr>
          <a:xfrm>
            <a:off x="15240" y="2887980"/>
            <a:ext cx="9090660" cy="3425190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3061970">
              <a:lnSpc>
                <a:spcPct val="100000"/>
              </a:lnSpc>
              <a:spcBef>
                <a:spcPts val="820"/>
              </a:spcBef>
            </a:pPr>
            <a:r>
              <a:rPr sz="4000" b="1" i="1" dirty="0">
                <a:solidFill>
                  <a:srgbClr val="333399"/>
                </a:solidFill>
                <a:latin typeface="Arial"/>
                <a:cs typeface="Arial"/>
              </a:rPr>
              <a:t>X : 7 =</a:t>
            </a:r>
            <a:r>
              <a:rPr sz="4000" b="1" i="1" spc="-125" dirty="0">
                <a:solidFill>
                  <a:srgbClr val="333399"/>
                </a:solidFill>
                <a:latin typeface="Arial"/>
                <a:cs typeface="Arial"/>
              </a:rPr>
              <a:t> </a:t>
            </a:r>
            <a:r>
              <a:rPr sz="4000" b="1" i="1" dirty="0">
                <a:solidFill>
                  <a:srgbClr val="333399"/>
                </a:solidFill>
                <a:latin typeface="Arial"/>
                <a:cs typeface="Arial"/>
              </a:rPr>
              <a:t>4</a:t>
            </a:r>
            <a:endParaRPr sz="4000">
              <a:latin typeface="Arial"/>
              <a:cs typeface="Arial"/>
            </a:endParaRPr>
          </a:p>
          <a:p>
            <a:pPr marL="3056890">
              <a:lnSpc>
                <a:spcPct val="100000"/>
              </a:lnSpc>
              <a:spcBef>
                <a:spcPts val="720"/>
              </a:spcBef>
            </a:pPr>
            <a:r>
              <a:rPr sz="4000" b="1" i="1" dirty="0">
                <a:solidFill>
                  <a:srgbClr val="333399"/>
                </a:solidFill>
                <a:latin typeface="Arial"/>
                <a:cs typeface="Arial"/>
              </a:rPr>
              <a:t>X = 7 •</a:t>
            </a:r>
            <a:r>
              <a:rPr sz="4000" b="1" i="1" spc="-110" dirty="0">
                <a:solidFill>
                  <a:srgbClr val="333399"/>
                </a:solidFill>
                <a:latin typeface="Arial"/>
                <a:cs typeface="Arial"/>
              </a:rPr>
              <a:t> </a:t>
            </a:r>
            <a:r>
              <a:rPr sz="4000" b="1" i="1" dirty="0">
                <a:solidFill>
                  <a:srgbClr val="333399"/>
                </a:solidFill>
                <a:latin typeface="Arial"/>
                <a:cs typeface="Arial"/>
              </a:rPr>
              <a:t>4</a:t>
            </a:r>
            <a:endParaRPr sz="4000">
              <a:latin typeface="Arial"/>
              <a:cs typeface="Arial"/>
            </a:endParaRPr>
          </a:p>
          <a:p>
            <a:pPr marL="3112770">
              <a:lnSpc>
                <a:spcPct val="100000"/>
              </a:lnSpc>
              <a:spcBef>
                <a:spcPts val="359"/>
              </a:spcBef>
            </a:pPr>
            <a:r>
              <a:rPr sz="4000" b="1" i="1" dirty="0">
                <a:solidFill>
                  <a:srgbClr val="333399"/>
                </a:solidFill>
                <a:latin typeface="Arial"/>
                <a:cs typeface="Arial"/>
              </a:rPr>
              <a:t>X =</a:t>
            </a:r>
            <a:r>
              <a:rPr sz="4000" b="1" i="1" spc="-30" dirty="0">
                <a:solidFill>
                  <a:srgbClr val="333399"/>
                </a:solidFill>
                <a:latin typeface="Arial"/>
                <a:cs typeface="Arial"/>
              </a:rPr>
              <a:t> </a:t>
            </a:r>
            <a:r>
              <a:rPr sz="4000" b="1" i="1" spc="-5" dirty="0">
                <a:solidFill>
                  <a:srgbClr val="333399"/>
                </a:solidFill>
                <a:latin typeface="Arial"/>
                <a:cs typeface="Arial"/>
              </a:rPr>
              <a:t>28</a:t>
            </a:r>
            <a:endParaRPr sz="4000">
              <a:latin typeface="Arial"/>
              <a:cs typeface="Arial"/>
            </a:endParaRPr>
          </a:p>
          <a:p>
            <a:pPr marL="740410">
              <a:lnSpc>
                <a:spcPct val="100000"/>
              </a:lnSpc>
              <a:spcBef>
                <a:spcPts val="800"/>
              </a:spcBef>
              <a:tabLst>
                <a:tab pos="3564254" algn="l"/>
              </a:tabLst>
            </a:pPr>
            <a:r>
              <a:rPr sz="3600" spc="-5" dirty="0">
                <a:solidFill>
                  <a:srgbClr val="FF3300"/>
                </a:solidFill>
                <a:latin typeface="Arial"/>
                <a:cs typeface="Arial"/>
              </a:rPr>
              <a:t>Провера:</a:t>
            </a:r>
            <a:r>
              <a:rPr sz="3600" spc="175" dirty="0">
                <a:solidFill>
                  <a:srgbClr val="FF3300"/>
                </a:solidFill>
                <a:latin typeface="Arial"/>
                <a:cs typeface="Arial"/>
              </a:rPr>
              <a:t> </a:t>
            </a:r>
            <a:r>
              <a:rPr sz="4000" b="1" i="1" spc="-5" dirty="0">
                <a:solidFill>
                  <a:srgbClr val="333399"/>
                </a:solidFill>
                <a:latin typeface="Arial"/>
                <a:cs typeface="Arial"/>
              </a:rPr>
              <a:t>28	</a:t>
            </a:r>
            <a:r>
              <a:rPr sz="4000" b="1" i="1" dirty="0">
                <a:solidFill>
                  <a:srgbClr val="333399"/>
                </a:solidFill>
                <a:latin typeface="Arial"/>
                <a:cs typeface="Arial"/>
              </a:rPr>
              <a:t>: 7 =</a:t>
            </a:r>
            <a:r>
              <a:rPr sz="4000" b="1" i="1" spc="-35" dirty="0">
                <a:solidFill>
                  <a:srgbClr val="333399"/>
                </a:solidFill>
                <a:latin typeface="Arial"/>
                <a:cs typeface="Arial"/>
              </a:rPr>
              <a:t> </a:t>
            </a:r>
            <a:r>
              <a:rPr sz="4000" b="1" i="1" dirty="0">
                <a:solidFill>
                  <a:srgbClr val="333399"/>
                </a:solidFill>
                <a:latin typeface="Arial"/>
                <a:cs typeface="Arial"/>
              </a:rPr>
              <a:t>4</a:t>
            </a:r>
            <a:endParaRPr sz="4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50"/>
              </a:spcBef>
              <a:tabLst>
                <a:tab pos="2169795" algn="l"/>
              </a:tabLst>
            </a:pPr>
            <a:r>
              <a:rPr sz="5400" spc="-7" baseline="-1543" dirty="0">
                <a:solidFill>
                  <a:srgbClr val="FF3300"/>
                </a:solidFill>
                <a:latin typeface="Arial"/>
                <a:cs typeface="Arial"/>
              </a:rPr>
              <a:t>Одговор:	</a:t>
            </a:r>
            <a:r>
              <a:rPr sz="3600" b="1" i="1" spc="-5" dirty="0">
                <a:solidFill>
                  <a:srgbClr val="333399"/>
                </a:solidFill>
                <a:latin typeface="Arial"/>
                <a:cs typeface="Arial"/>
              </a:rPr>
              <a:t>Снежана је </a:t>
            </a:r>
            <a:r>
              <a:rPr sz="3600" b="1" i="1" spc="-10" dirty="0">
                <a:solidFill>
                  <a:srgbClr val="333399"/>
                </a:solidFill>
                <a:latin typeface="Arial"/>
                <a:cs typeface="Arial"/>
              </a:rPr>
              <a:t>испекла </a:t>
            </a:r>
            <a:r>
              <a:rPr sz="3600" b="1" i="1" dirty="0">
                <a:solidFill>
                  <a:srgbClr val="333399"/>
                </a:solidFill>
                <a:latin typeface="Arial"/>
                <a:cs typeface="Arial"/>
              </a:rPr>
              <a:t>28</a:t>
            </a:r>
            <a:r>
              <a:rPr sz="3600" b="1" i="1" spc="-60" dirty="0">
                <a:solidFill>
                  <a:srgbClr val="333399"/>
                </a:solidFill>
                <a:latin typeface="Arial"/>
                <a:cs typeface="Arial"/>
              </a:rPr>
              <a:t> </a:t>
            </a:r>
            <a:r>
              <a:rPr sz="3600" b="1" i="1" spc="-5" dirty="0">
                <a:solidFill>
                  <a:srgbClr val="333399"/>
                </a:solidFill>
                <a:latin typeface="Arial"/>
                <a:cs typeface="Arial"/>
              </a:rPr>
              <a:t>колача.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2817" name="object 2817"/>
          <p:cNvGrpSpPr/>
          <p:nvPr/>
        </p:nvGrpSpPr>
        <p:grpSpPr>
          <a:xfrm>
            <a:off x="2417217" y="2484527"/>
            <a:ext cx="568325" cy="238125"/>
            <a:chOff x="2417217" y="2484527"/>
            <a:chExt cx="568325" cy="238125"/>
          </a:xfrm>
        </p:grpSpPr>
        <p:sp>
          <p:nvSpPr>
            <p:cNvPr id="2818" name="object 2818"/>
            <p:cNvSpPr/>
            <p:nvPr/>
          </p:nvSpPr>
          <p:spPr>
            <a:xfrm>
              <a:off x="2593340" y="2489199"/>
              <a:ext cx="214629" cy="2540"/>
            </a:xfrm>
            <a:custGeom>
              <a:avLst/>
              <a:gdLst/>
              <a:ahLst/>
              <a:cxnLst/>
              <a:rect l="l" t="t" r="r" b="b"/>
              <a:pathLst>
                <a:path w="214630" h="2539">
                  <a:moveTo>
                    <a:pt x="106680" y="0"/>
                  </a:moveTo>
                  <a:lnTo>
                    <a:pt x="0" y="2539"/>
                  </a:lnTo>
                  <a:lnTo>
                    <a:pt x="214630" y="2539"/>
                  </a:lnTo>
                  <a:lnTo>
                    <a:pt x="106680" y="0"/>
                  </a:lnTo>
                  <a:close/>
                </a:path>
              </a:pathLst>
            </a:custGeom>
            <a:solidFill>
              <a:srgbClr val="6B4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9" name="object 2819"/>
            <p:cNvSpPr/>
            <p:nvPr/>
          </p:nvSpPr>
          <p:spPr>
            <a:xfrm>
              <a:off x="2557780" y="2491739"/>
              <a:ext cx="285750" cy="2540"/>
            </a:xfrm>
            <a:custGeom>
              <a:avLst/>
              <a:gdLst/>
              <a:ahLst/>
              <a:cxnLst/>
              <a:rect l="l" t="t" r="r" b="b"/>
              <a:pathLst>
                <a:path w="285750" h="2539">
                  <a:moveTo>
                    <a:pt x="250189" y="0"/>
                  </a:moveTo>
                  <a:lnTo>
                    <a:pt x="35559" y="0"/>
                  </a:lnTo>
                  <a:lnTo>
                    <a:pt x="0" y="2539"/>
                  </a:lnTo>
                  <a:lnTo>
                    <a:pt x="285749" y="2539"/>
                  </a:lnTo>
                  <a:lnTo>
                    <a:pt x="250189" y="0"/>
                  </a:lnTo>
                  <a:close/>
                </a:path>
              </a:pathLst>
            </a:custGeom>
            <a:solidFill>
              <a:srgbClr val="6F5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0" name="object 2820"/>
            <p:cNvSpPr/>
            <p:nvPr/>
          </p:nvSpPr>
          <p:spPr>
            <a:xfrm>
              <a:off x="2504440" y="2494279"/>
              <a:ext cx="392430" cy="3810"/>
            </a:xfrm>
            <a:custGeom>
              <a:avLst/>
              <a:gdLst/>
              <a:ahLst/>
              <a:cxnLst/>
              <a:rect l="l" t="t" r="r" b="b"/>
              <a:pathLst>
                <a:path w="392430" h="3810">
                  <a:moveTo>
                    <a:pt x="339089" y="0"/>
                  </a:moveTo>
                  <a:lnTo>
                    <a:pt x="53340" y="0"/>
                  </a:lnTo>
                  <a:lnTo>
                    <a:pt x="0" y="3810"/>
                  </a:lnTo>
                  <a:lnTo>
                    <a:pt x="392430" y="3810"/>
                  </a:lnTo>
                  <a:lnTo>
                    <a:pt x="339089" y="0"/>
                  </a:lnTo>
                  <a:close/>
                </a:path>
              </a:pathLst>
            </a:custGeom>
            <a:solidFill>
              <a:srgbClr val="7356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1" name="object 2821"/>
            <p:cNvSpPr/>
            <p:nvPr/>
          </p:nvSpPr>
          <p:spPr>
            <a:xfrm>
              <a:off x="2470150" y="2498089"/>
              <a:ext cx="461009" cy="3810"/>
            </a:xfrm>
            <a:custGeom>
              <a:avLst/>
              <a:gdLst/>
              <a:ahLst/>
              <a:cxnLst/>
              <a:rect l="l" t="t" r="r" b="b"/>
              <a:pathLst>
                <a:path w="461010" h="3810">
                  <a:moveTo>
                    <a:pt x="426719" y="0"/>
                  </a:moveTo>
                  <a:lnTo>
                    <a:pt x="34289" y="0"/>
                  </a:lnTo>
                  <a:lnTo>
                    <a:pt x="0" y="3810"/>
                  </a:lnTo>
                  <a:lnTo>
                    <a:pt x="461010" y="3810"/>
                  </a:lnTo>
                  <a:lnTo>
                    <a:pt x="426719" y="0"/>
                  </a:lnTo>
                  <a:close/>
                </a:path>
              </a:pathLst>
            </a:custGeom>
            <a:solidFill>
              <a:srgbClr val="7859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2" name="object 2822"/>
            <p:cNvSpPr/>
            <p:nvPr/>
          </p:nvSpPr>
          <p:spPr>
            <a:xfrm>
              <a:off x="2451100" y="2501899"/>
              <a:ext cx="499109" cy="3810"/>
            </a:xfrm>
            <a:custGeom>
              <a:avLst/>
              <a:gdLst/>
              <a:ahLst/>
              <a:cxnLst/>
              <a:rect l="l" t="t" r="r" b="b"/>
              <a:pathLst>
                <a:path w="499110" h="3810">
                  <a:moveTo>
                    <a:pt x="480060" y="0"/>
                  </a:moveTo>
                  <a:lnTo>
                    <a:pt x="19050" y="0"/>
                  </a:lnTo>
                  <a:lnTo>
                    <a:pt x="0" y="3810"/>
                  </a:lnTo>
                  <a:lnTo>
                    <a:pt x="499110" y="3810"/>
                  </a:lnTo>
                  <a:lnTo>
                    <a:pt x="480060" y="0"/>
                  </a:lnTo>
                  <a:close/>
                </a:path>
              </a:pathLst>
            </a:custGeom>
            <a:solidFill>
              <a:srgbClr val="7C5D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3" name="object 2823"/>
            <p:cNvSpPr/>
            <p:nvPr/>
          </p:nvSpPr>
          <p:spPr>
            <a:xfrm>
              <a:off x="2439670" y="2505709"/>
              <a:ext cx="521970" cy="3810"/>
            </a:xfrm>
            <a:custGeom>
              <a:avLst/>
              <a:gdLst/>
              <a:ahLst/>
              <a:cxnLst/>
              <a:rect l="l" t="t" r="r" b="b"/>
              <a:pathLst>
                <a:path w="521969" h="3810">
                  <a:moveTo>
                    <a:pt x="521970" y="1270"/>
                  </a:moveTo>
                  <a:lnTo>
                    <a:pt x="513702" y="1270"/>
                  </a:lnTo>
                  <a:lnTo>
                    <a:pt x="513702" y="0"/>
                  </a:lnTo>
                  <a:lnTo>
                    <a:pt x="8255" y="0"/>
                  </a:lnTo>
                  <a:lnTo>
                    <a:pt x="8255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521970" y="3810"/>
                  </a:lnTo>
                  <a:lnTo>
                    <a:pt x="521970" y="1270"/>
                  </a:lnTo>
                  <a:close/>
                </a:path>
              </a:pathLst>
            </a:custGeom>
            <a:solidFill>
              <a:srgbClr val="8060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4" name="object 2824"/>
            <p:cNvSpPr/>
            <p:nvPr/>
          </p:nvSpPr>
          <p:spPr>
            <a:xfrm>
              <a:off x="2425700" y="2509519"/>
              <a:ext cx="549910" cy="3810"/>
            </a:xfrm>
            <a:custGeom>
              <a:avLst/>
              <a:gdLst/>
              <a:ahLst/>
              <a:cxnLst/>
              <a:rect l="l" t="t" r="r" b="b"/>
              <a:pathLst>
                <a:path w="549910" h="3810">
                  <a:moveTo>
                    <a:pt x="541019" y="0"/>
                  </a:moveTo>
                  <a:lnTo>
                    <a:pt x="8889" y="0"/>
                  </a:lnTo>
                  <a:lnTo>
                    <a:pt x="1269" y="2539"/>
                  </a:lnTo>
                  <a:lnTo>
                    <a:pt x="0" y="3809"/>
                  </a:lnTo>
                  <a:lnTo>
                    <a:pt x="549909" y="3809"/>
                  </a:lnTo>
                  <a:lnTo>
                    <a:pt x="547369" y="2539"/>
                  </a:lnTo>
                  <a:lnTo>
                    <a:pt x="541019" y="0"/>
                  </a:lnTo>
                  <a:close/>
                </a:path>
              </a:pathLst>
            </a:custGeom>
            <a:solidFill>
              <a:srgbClr val="8564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5" name="object 2825"/>
            <p:cNvSpPr/>
            <p:nvPr/>
          </p:nvSpPr>
          <p:spPr>
            <a:xfrm>
              <a:off x="2421890" y="251332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557530" y="1270"/>
                  </a:moveTo>
                  <a:lnTo>
                    <a:pt x="556260" y="1270"/>
                  </a:lnTo>
                  <a:lnTo>
                    <a:pt x="553707" y="0"/>
                  </a:lnTo>
                  <a:lnTo>
                    <a:pt x="3810" y="0"/>
                  </a:lnTo>
                  <a:lnTo>
                    <a:pt x="1270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557530" y="2540"/>
                  </a:lnTo>
                  <a:lnTo>
                    <a:pt x="557530" y="1270"/>
                  </a:lnTo>
                  <a:close/>
                </a:path>
              </a:pathLst>
            </a:custGeom>
            <a:solidFill>
              <a:srgbClr val="896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6" name="object 2826"/>
            <p:cNvSpPr/>
            <p:nvPr/>
          </p:nvSpPr>
          <p:spPr>
            <a:xfrm>
              <a:off x="2421890" y="25158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6B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7" name="object 2827"/>
            <p:cNvSpPr/>
            <p:nvPr/>
          </p:nvSpPr>
          <p:spPr>
            <a:xfrm>
              <a:off x="2421890" y="251967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6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8" name="object 2828"/>
            <p:cNvSpPr/>
            <p:nvPr/>
          </p:nvSpPr>
          <p:spPr>
            <a:xfrm>
              <a:off x="2421890" y="25234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72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9" name="object 2829"/>
            <p:cNvSpPr/>
            <p:nvPr/>
          </p:nvSpPr>
          <p:spPr>
            <a:xfrm>
              <a:off x="2421890" y="252729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6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0" name="object 2830"/>
            <p:cNvSpPr/>
            <p:nvPr/>
          </p:nvSpPr>
          <p:spPr>
            <a:xfrm>
              <a:off x="2421890" y="25298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79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1" name="object 2831"/>
            <p:cNvSpPr/>
            <p:nvPr/>
          </p:nvSpPr>
          <p:spPr>
            <a:xfrm>
              <a:off x="2421890" y="253364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7D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2" name="object 2832"/>
            <p:cNvSpPr/>
            <p:nvPr/>
          </p:nvSpPr>
          <p:spPr>
            <a:xfrm>
              <a:off x="2421890" y="25374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80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3" name="object 2833"/>
            <p:cNvSpPr/>
            <p:nvPr/>
          </p:nvSpPr>
          <p:spPr>
            <a:xfrm>
              <a:off x="2421890" y="25412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8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4" name="object 2834"/>
            <p:cNvSpPr/>
            <p:nvPr/>
          </p:nvSpPr>
          <p:spPr>
            <a:xfrm>
              <a:off x="2421890" y="254507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40"/>
                  </a:lnTo>
                  <a:lnTo>
                    <a:pt x="0" y="2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5" name="object 2835"/>
            <p:cNvSpPr/>
            <p:nvPr/>
          </p:nvSpPr>
          <p:spPr>
            <a:xfrm>
              <a:off x="2421890" y="25476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8B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6" name="object 2836"/>
            <p:cNvSpPr/>
            <p:nvPr/>
          </p:nvSpPr>
          <p:spPr>
            <a:xfrm>
              <a:off x="2421890" y="255142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7" name="object 2837"/>
            <p:cNvSpPr/>
            <p:nvPr/>
          </p:nvSpPr>
          <p:spPr>
            <a:xfrm>
              <a:off x="2421890" y="25552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92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8" name="object 2838"/>
            <p:cNvSpPr/>
            <p:nvPr/>
          </p:nvSpPr>
          <p:spPr>
            <a:xfrm>
              <a:off x="2421890" y="255904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96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9" name="object 2839"/>
            <p:cNvSpPr/>
            <p:nvPr/>
          </p:nvSpPr>
          <p:spPr>
            <a:xfrm>
              <a:off x="2421890" y="256285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99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0" name="object 2840"/>
            <p:cNvSpPr/>
            <p:nvPr/>
          </p:nvSpPr>
          <p:spPr>
            <a:xfrm>
              <a:off x="2421890" y="256539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9D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1" name="object 2841"/>
            <p:cNvSpPr/>
            <p:nvPr/>
          </p:nvSpPr>
          <p:spPr>
            <a:xfrm>
              <a:off x="2421890" y="25692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0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2" name="object 2842"/>
            <p:cNvSpPr/>
            <p:nvPr/>
          </p:nvSpPr>
          <p:spPr>
            <a:xfrm>
              <a:off x="2421890" y="25730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A4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3" name="object 2843"/>
            <p:cNvSpPr/>
            <p:nvPr/>
          </p:nvSpPr>
          <p:spPr>
            <a:xfrm>
              <a:off x="2421890" y="257682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A7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4" name="object 2844"/>
            <p:cNvSpPr/>
            <p:nvPr/>
          </p:nvSpPr>
          <p:spPr>
            <a:xfrm>
              <a:off x="2421890" y="258063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AB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5" name="object 2845"/>
            <p:cNvSpPr/>
            <p:nvPr/>
          </p:nvSpPr>
          <p:spPr>
            <a:xfrm>
              <a:off x="2421890" y="258317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AE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6" name="object 2846"/>
            <p:cNvSpPr/>
            <p:nvPr/>
          </p:nvSpPr>
          <p:spPr>
            <a:xfrm>
              <a:off x="2421890" y="25869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B2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7" name="object 2847"/>
            <p:cNvSpPr/>
            <p:nvPr/>
          </p:nvSpPr>
          <p:spPr>
            <a:xfrm>
              <a:off x="2421890" y="259079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B6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8" name="object 2848"/>
            <p:cNvSpPr/>
            <p:nvPr/>
          </p:nvSpPr>
          <p:spPr>
            <a:xfrm>
              <a:off x="2421890" y="259460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B9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9" name="object 2849"/>
            <p:cNvSpPr/>
            <p:nvPr/>
          </p:nvSpPr>
          <p:spPr>
            <a:xfrm>
              <a:off x="2421890" y="259714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BD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0" name="object 2850"/>
            <p:cNvSpPr/>
            <p:nvPr/>
          </p:nvSpPr>
          <p:spPr>
            <a:xfrm>
              <a:off x="2421890" y="26009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C0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1" name="object 2851"/>
            <p:cNvSpPr/>
            <p:nvPr/>
          </p:nvSpPr>
          <p:spPr>
            <a:xfrm>
              <a:off x="2421890" y="26047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C3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2" name="object 2852"/>
            <p:cNvSpPr/>
            <p:nvPr/>
          </p:nvSpPr>
          <p:spPr>
            <a:xfrm>
              <a:off x="2421890" y="260857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BF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3" name="object 2853"/>
            <p:cNvSpPr/>
            <p:nvPr/>
          </p:nvSpPr>
          <p:spPr>
            <a:xfrm>
              <a:off x="2421890" y="26123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BC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4" name="object 2854"/>
            <p:cNvSpPr/>
            <p:nvPr/>
          </p:nvSpPr>
          <p:spPr>
            <a:xfrm>
              <a:off x="2421890" y="261619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B8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5" name="object 2855"/>
            <p:cNvSpPr/>
            <p:nvPr/>
          </p:nvSpPr>
          <p:spPr>
            <a:xfrm>
              <a:off x="2421890" y="26187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B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6" name="object 2856"/>
            <p:cNvSpPr/>
            <p:nvPr/>
          </p:nvSpPr>
          <p:spPr>
            <a:xfrm>
              <a:off x="2421890" y="262254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B1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7" name="object 2857"/>
            <p:cNvSpPr/>
            <p:nvPr/>
          </p:nvSpPr>
          <p:spPr>
            <a:xfrm>
              <a:off x="2421890" y="26263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AE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8" name="object 2858"/>
            <p:cNvSpPr/>
            <p:nvPr/>
          </p:nvSpPr>
          <p:spPr>
            <a:xfrm>
              <a:off x="2421890" y="26301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AA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9" name="object 2859"/>
            <p:cNvSpPr/>
            <p:nvPr/>
          </p:nvSpPr>
          <p:spPr>
            <a:xfrm>
              <a:off x="2421890" y="263397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40"/>
                  </a:lnTo>
                  <a:lnTo>
                    <a:pt x="0" y="2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7A7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0" name="object 2860"/>
            <p:cNvSpPr/>
            <p:nvPr/>
          </p:nvSpPr>
          <p:spPr>
            <a:xfrm>
              <a:off x="2421890" y="26365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A3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1" name="object 2861"/>
            <p:cNvSpPr/>
            <p:nvPr/>
          </p:nvSpPr>
          <p:spPr>
            <a:xfrm>
              <a:off x="2421890" y="264032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9F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2" name="object 2862"/>
            <p:cNvSpPr/>
            <p:nvPr/>
          </p:nvSpPr>
          <p:spPr>
            <a:xfrm>
              <a:off x="2421890" y="264413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9C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3" name="object 2863"/>
            <p:cNvSpPr/>
            <p:nvPr/>
          </p:nvSpPr>
          <p:spPr>
            <a:xfrm>
              <a:off x="2421890" y="264794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99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4" name="object 2864"/>
            <p:cNvSpPr/>
            <p:nvPr/>
          </p:nvSpPr>
          <p:spPr>
            <a:xfrm>
              <a:off x="2421890" y="26504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95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5" name="object 2865"/>
            <p:cNvSpPr/>
            <p:nvPr/>
          </p:nvSpPr>
          <p:spPr>
            <a:xfrm>
              <a:off x="2421890" y="265429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9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6" name="object 2866"/>
            <p:cNvSpPr/>
            <p:nvPr/>
          </p:nvSpPr>
          <p:spPr>
            <a:xfrm>
              <a:off x="2421890" y="26581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8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7" name="object 2867"/>
            <p:cNvSpPr/>
            <p:nvPr/>
          </p:nvSpPr>
          <p:spPr>
            <a:xfrm>
              <a:off x="2421890" y="266191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8A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8" name="object 2868"/>
            <p:cNvSpPr/>
            <p:nvPr/>
          </p:nvSpPr>
          <p:spPr>
            <a:xfrm>
              <a:off x="2421890" y="266572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40"/>
                  </a:lnTo>
                  <a:lnTo>
                    <a:pt x="0" y="2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8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9" name="object 2869"/>
            <p:cNvSpPr/>
            <p:nvPr/>
          </p:nvSpPr>
          <p:spPr>
            <a:xfrm>
              <a:off x="2421890" y="266826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8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0" name="object 2870"/>
            <p:cNvSpPr/>
            <p:nvPr/>
          </p:nvSpPr>
          <p:spPr>
            <a:xfrm>
              <a:off x="2421890" y="267207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7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1" name="object 2871"/>
            <p:cNvSpPr/>
            <p:nvPr/>
          </p:nvSpPr>
          <p:spPr>
            <a:xfrm>
              <a:off x="2421890" y="267588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7C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2" name="object 2872"/>
            <p:cNvSpPr/>
            <p:nvPr/>
          </p:nvSpPr>
          <p:spPr>
            <a:xfrm>
              <a:off x="2421890" y="267969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7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3" name="object 2873"/>
            <p:cNvSpPr/>
            <p:nvPr/>
          </p:nvSpPr>
          <p:spPr>
            <a:xfrm>
              <a:off x="2421890" y="268350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A75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4" name="object 2874"/>
            <p:cNvSpPr/>
            <p:nvPr/>
          </p:nvSpPr>
          <p:spPr>
            <a:xfrm>
              <a:off x="2421890" y="268604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0" y="0"/>
                  </a:moveTo>
                  <a:lnTo>
                    <a:pt x="557530" y="0"/>
                  </a:lnTo>
                  <a:lnTo>
                    <a:pt x="55753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71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5" name="object 2875"/>
            <p:cNvSpPr/>
            <p:nvPr/>
          </p:nvSpPr>
          <p:spPr>
            <a:xfrm>
              <a:off x="2421890" y="26898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3810" y="2540"/>
                  </a:lnTo>
                  <a:lnTo>
                    <a:pt x="4445" y="3810"/>
                  </a:lnTo>
                  <a:lnTo>
                    <a:pt x="552450" y="3810"/>
                  </a:lnTo>
                  <a:lnTo>
                    <a:pt x="553720" y="2540"/>
                  </a:lnTo>
                  <a:lnTo>
                    <a:pt x="556260" y="2540"/>
                  </a:lnTo>
                  <a:lnTo>
                    <a:pt x="556260" y="1270"/>
                  </a:lnTo>
                  <a:lnTo>
                    <a:pt x="557530" y="127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916E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6" name="object 2876"/>
            <p:cNvSpPr/>
            <p:nvPr/>
          </p:nvSpPr>
          <p:spPr>
            <a:xfrm>
              <a:off x="2426652" y="2693669"/>
              <a:ext cx="547370" cy="3810"/>
            </a:xfrm>
            <a:custGeom>
              <a:avLst/>
              <a:gdLst/>
              <a:ahLst/>
              <a:cxnLst/>
              <a:rect l="l" t="t" r="r" b="b"/>
              <a:pathLst>
                <a:path w="547369" h="3810">
                  <a:moveTo>
                    <a:pt x="54705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4114" y="1270"/>
                  </a:lnTo>
                  <a:lnTo>
                    <a:pt x="4114" y="3810"/>
                  </a:lnTo>
                  <a:lnTo>
                    <a:pt x="543242" y="3810"/>
                  </a:lnTo>
                  <a:lnTo>
                    <a:pt x="543242" y="1270"/>
                  </a:lnTo>
                  <a:lnTo>
                    <a:pt x="547052" y="1270"/>
                  </a:lnTo>
                  <a:lnTo>
                    <a:pt x="547052" y="0"/>
                  </a:lnTo>
                  <a:close/>
                </a:path>
              </a:pathLst>
            </a:custGeom>
            <a:solidFill>
              <a:srgbClr val="8C6A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7" name="object 2877"/>
            <p:cNvSpPr/>
            <p:nvPr/>
          </p:nvSpPr>
          <p:spPr>
            <a:xfrm>
              <a:off x="2434590" y="2697479"/>
              <a:ext cx="532130" cy="3810"/>
            </a:xfrm>
            <a:custGeom>
              <a:avLst/>
              <a:gdLst/>
              <a:ahLst/>
              <a:cxnLst/>
              <a:rect l="l" t="t" r="r" b="b"/>
              <a:pathLst>
                <a:path w="532130" h="3810">
                  <a:moveTo>
                    <a:pt x="532130" y="0"/>
                  </a:moveTo>
                  <a:lnTo>
                    <a:pt x="0" y="0"/>
                  </a:lnTo>
                  <a:lnTo>
                    <a:pt x="10160" y="2540"/>
                  </a:lnTo>
                  <a:lnTo>
                    <a:pt x="16509" y="3810"/>
                  </a:lnTo>
                  <a:lnTo>
                    <a:pt x="515620" y="3810"/>
                  </a:lnTo>
                  <a:lnTo>
                    <a:pt x="521970" y="2540"/>
                  </a:lnTo>
                  <a:lnTo>
                    <a:pt x="532130" y="0"/>
                  </a:lnTo>
                  <a:close/>
                </a:path>
              </a:pathLst>
            </a:custGeom>
            <a:solidFill>
              <a:srgbClr val="8867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8" name="object 2878"/>
            <p:cNvSpPr/>
            <p:nvPr/>
          </p:nvSpPr>
          <p:spPr>
            <a:xfrm>
              <a:off x="2451100" y="2701289"/>
              <a:ext cx="499109" cy="2540"/>
            </a:xfrm>
            <a:custGeom>
              <a:avLst/>
              <a:gdLst/>
              <a:ahLst/>
              <a:cxnLst/>
              <a:rect l="l" t="t" r="r" b="b"/>
              <a:pathLst>
                <a:path w="499110" h="2539">
                  <a:moveTo>
                    <a:pt x="499110" y="0"/>
                  </a:moveTo>
                  <a:lnTo>
                    <a:pt x="0" y="0"/>
                  </a:lnTo>
                  <a:lnTo>
                    <a:pt x="12700" y="2539"/>
                  </a:lnTo>
                  <a:lnTo>
                    <a:pt x="486410" y="2539"/>
                  </a:lnTo>
                  <a:lnTo>
                    <a:pt x="499110" y="0"/>
                  </a:lnTo>
                  <a:close/>
                </a:path>
              </a:pathLst>
            </a:custGeom>
            <a:solidFill>
              <a:srgbClr val="8463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9" name="object 2879"/>
            <p:cNvSpPr/>
            <p:nvPr/>
          </p:nvSpPr>
          <p:spPr>
            <a:xfrm>
              <a:off x="2463800" y="2703829"/>
              <a:ext cx="473709" cy="3810"/>
            </a:xfrm>
            <a:custGeom>
              <a:avLst/>
              <a:gdLst/>
              <a:ahLst/>
              <a:cxnLst/>
              <a:rect l="l" t="t" r="r" b="b"/>
              <a:pathLst>
                <a:path w="473710" h="3810">
                  <a:moveTo>
                    <a:pt x="473710" y="0"/>
                  </a:moveTo>
                  <a:lnTo>
                    <a:pt x="0" y="0"/>
                  </a:lnTo>
                  <a:lnTo>
                    <a:pt x="6350" y="1270"/>
                  </a:lnTo>
                  <a:lnTo>
                    <a:pt x="23495" y="3810"/>
                  </a:lnTo>
                  <a:lnTo>
                    <a:pt x="450215" y="3810"/>
                  </a:lnTo>
                  <a:lnTo>
                    <a:pt x="467360" y="1270"/>
                  </a:lnTo>
                  <a:lnTo>
                    <a:pt x="473710" y="0"/>
                  </a:lnTo>
                  <a:close/>
                </a:path>
              </a:pathLst>
            </a:custGeom>
            <a:solidFill>
              <a:srgbClr val="7F5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0" name="object 2880"/>
            <p:cNvSpPr/>
            <p:nvPr/>
          </p:nvSpPr>
          <p:spPr>
            <a:xfrm>
              <a:off x="2487295" y="2707639"/>
              <a:ext cx="426720" cy="3810"/>
            </a:xfrm>
            <a:custGeom>
              <a:avLst/>
              <a:gdLst/>
              <a:ahLst/>
              <a:cxnLst/>
              <a:rect l="l" t="t" r="r" b="b"/>
              <a:pathLst>
                <a:path w="426719" h="3810">
                  <a:moveTo>
                    <a:pt x="426719" y="0"/>
                  </a:moveTo>
                  <a:lnTo>
                    <a:pt x="0" y="0"/>
                  </a:lnTo>
                  <a:lnTo>
                    <a:pt x="17144" y="2539"/>
                  </a:lnTo>
                  <a:lnTo>
                    <a:pt x="34925" y="3810"/>
                  </a:lnTo>
                  <a:lnTo>
                    <a:pt x="391794" y="3810"/>
                  </a:lnTo>
                  <a:lnTo>
                    <a:pt x="409575" y="2539"/>
                  </a:lnTo>
                  <a:lnTo>
                    <a:pt x="426719" y="0"/>
                  </a:lnTo>
                  <a:close/>
                </a:path>
              </a:pathLst>
            </a:custGeom>
            <a:solidFill>
              <a:srgbClr val="7B5C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1" name="object 2881"/>
            <p:cNvSpPr/>
            <p:nvPr/>
          </p:nvSpPr>
          <p:spPr>
            <a:xfrm>
              <a:off x="2522220" y="2711449"/>
              <a:ext cx="356870" cy="3810"/>
            </a:xfrm>
            <a:custGeom>
              <a:avLst/>
              <a:gdLst/>
              <a:ahLst/>
              <a:cxnLst/>
              <a:rect l="l" t="t" r="r" b="b"/>
              <a:pathLst>
                <a:path w="356869" h="3810">
                  <a:moveTo>
                    <a:pt x="356869" y="0"/>
                  </a:moveTo>
                  <a:lnTo>
                    <a:pt x="0" y="0"/>
                  </a:lnTo>
                  <a:lnTo>
                    <a:pt x="53340" y="3810"/>
                  </a:lnTo>
                  <a:lnTo>
                    <a:pt x="303529" y="3810"/>
                  </a:lnTo>
                  <a:lnTo>
                    <a:pt x="356869" y="0"/>
                  </a:lnTo>
                  <a:close/>
                </a:path>
              </a:pathLst>
            </a:custGeom>
            <a:solidFill>
              <a:srgbClr val="765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2" name="object 2882"/>
            <p:cNvSpPr/>
            <p:nvPr/>
          </p:nvSpPr>
          <p:spPr>
            <a:xfrm>
              <a:off x="2584437" y="2715259"/>
              <a:ext cx="233045" cy="2540"/>
            </a:xfrm>
            <a:custGeom>
              <a:avLst/>
              <a:gdLst/>
              <a:ahLst/>
              <a:cxnLst/>
              <a:rect l="l" t="t" r="r" b="b"/>
              <a:pathLst>
                <a:path w="233044" h="2539">
                  <a:moveTo>
                    <a:pt x="23242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62230" y="1270"/>
                  </a:lnTo>
                  <a:lnTo>
                    <a:pt x="62230" y="2540"/>
                  </a:lnTo>
                  <a:lnTo>
                    <a:pt x="169557" y="2540"/>
                  </a:lnTo>
                  <a:lnTo>
                    <a:pt x="169557" y="1270"/>
                  </a:lnTo>
                  <a:lnTo>
                    <a:pt x="232422" y="1270"/>
                  </a:lnTo>
                  <a:lnTo>
                    <a:pt x="232422" y="0"/>
                  </a:lnTo>
                  <a:close/>
                </a:path>
              </a:pathLst>
            </a:custGeom>
            <a:solidFill>
              <a:srgbClr val="7255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3" name="object 2883"/>
            <p:cNvSpPr/>
            <p:nvPr/>
          </p:nvSpPr>
          <p:spPr>
            <a:xfrm>
              <a:off x="2421890" y="2489199"/>
              <a:ext cx="558800" cy="228600"/>
            </a:xfrm>
            <a:custGeom>
              <a:avLst/>
              <a:gdLst/>
              <a:ahLst/>
              <a:cxnLst/>
              <a:rect l="l" t="t" r="r" b="b"/>
              <a:pathLst>
                <a:path w="558800" h="228600">
                  <a:moveTo>
                    <a:pt x="279400" y="0"/>
                  </a:moveTo>
                  <a:lnTo>
                    <a:pt x="205787" y="1011"/>
                  </a:lnTo>
                  <a:lnTo>
                    <a:pt x="139229" y="3857"/>
                  </a:lnTo>
                  <a:lnTo>
                    <a:pt x="82550" y="8254"/>
                  </a:lnTo>
                  <a:lnTo>
                    <a:pt x="38570" y="13922"/>
                  </a:lnTo>
                  <a:lnTo>
                    <a:pt x="0" y="27939"/>
                  </a:lnTo>
                  <a:lnTo>
                    <a:pt x="0" y="199389"/>
                  </a:lnTo>
                  <a:lnTo>
                    <a:pt x="38570" y="213736"/>
                  </a:lnTo>
                  <a:lnTo>
                    <a:pt x="82550" y="219709"/>
                  </a:lnTo>
                  <a:lnTo>
                    <a:pt x="139229" y="224413"/>
                  </a:lnTo>
                  <a:lnTo>
                    <a:pt x="205787" y="227494"/>
                  </a:lnTo>
                  <a:lnTo>
                    <a:pt x="279400" y="228600"/>
                  </a:lnTo>
                  <a:lnTo>
                    <a:pt x="352571" y="227494"/>
                  </a:lnTo>
                  <a:lnTo>
                    <a:pt x="419005" y="224413"/>
                  </a:lnTo>
                  <a:lnTo>
                    <a:pt x="475773" y="219710"/>
                  </a:lnTo>
                  <a:lnTo>
                    <a:pt x="519947" y="213736"/>
                  </a:lnTo>
                  <a:lnTo>
                    <a:pt x="558800" y="199389"/>
                  </a:lnTo>
                  <a:lnTo>
                    <a:pt x="558800" y="27939"/>
                  </a:lnTo>
                  <a:lnTo>
                    <a:pt x="519947" y="13922"/>
                  </a:lnTo>
                  <a:lnTo>
                    <a:pt x="475773" y="8255"/>
                  </a:lnTo>
                  <a:lnTo>
                    <a:pt x="419005" y="3857"/>
                  </a:lnTo>
                  <a:lnTo>
                    <a:pt x="352571" y="1011"/>
                  </a:lnTo>
                  <a:lnTo>
                    <a:pt x="279400" y="0"/>
                  </a:lnTo>
                  <a:close/>
                </a:path>
                <a:path w="558800" h="228600">
                  <a:moveTo>
                    <a:pt x="0" y="0"/>
                  </a:moveTo>
                  <a:lnTo>
                    <a:pt x="0" y="0"/>
                  </a:lnTo>
                </a:path>
                <a:path w="558800" h="228600">
                  <a:moveTo>
                    <a:pt x="558800" y="228600"/>
                  </a:moveTo>
                  <a:lnTo>
                    <a:pt x="558800" y="2286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4" name="object 2884"/>
            <p:cNvSpPr/>
            <p:nvPr/>
          </p:nvSpPr>
          <p:spPr>
            <a:xfrm>
              <a:off x="2593340" y="2489199"/>
              <a:ext cx="214629" cy="2540"/>
            </a:xfrm>
            <a:custGeom>
              <a:avLst/>
              <a:gdLst/>
              <a:ahLst/>
              <a:cxnLst/>
              <a:rect l="l" t="t" r="r" b="b"/>
              <a:pathLst>
                <a:path w="214630" h="2539">
                  <a:moveTo>
                    <a:pt x="106680" y="0"/>
                  </a:moveTo>
                  <a:lnTo>
                    <a:pt x="0" y="2539"/>
                  </a:lnTo>
                  <a:lnTo>
                    <a:pt x="214630" y="2539"/>
                  </a:lnTo>
                  <a:lnTo>
                    <a:pt x="106680" y="0"/>
                  </a:lnTo>
                  <a:close/>
                </a:path>
              </a:pathLst>
            </a:custGeom>
            <a:solidFill>
              <a:srgbClr val="A68C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5" name="object 2885"/>
            <p:cNvSpPr/>
            <p:nvPr/>
          </p:nvSpPr>
          <p:spPr>
            <a:xfrm>
              <a:off x="2557780" y="2491739"/>
              <a:ext cx="285750" cy="2540"/>
            </a:xfrm>
            <a:custGeom>
              <a:avLst/>
              <a:gdLst/>
              <a:ahLst/>
              <a:cxnLst/>
              <a:rect l="l" t="t" r="r" b="b"/>
              <a:pathLst>
                <a:path w="285750" h="2539">
                  <a:moveTo>
                    <a:pt x="250189" y="0"/>
                  </a:moveTo>
                  <a:lnTo>
                    <a:pt x="35559" y="0"/>
                  </a:lnTo>
                  <a:lnTo>
                    <a:pt x="0" y="2539"/>
                  </a:lnTo>
                  <a:lnTo>
                    <a:pt x="285749" y="2539"/>
                  </a:lnTo>
                  <a:lnTo>
                    <a:pt x="250189" y="0"/>
                  </a:lnTo>
                  <a:close/>
                </a:path>
              </a:pathLst>
            </a:custGeom>
            <a:solidFill>
              <a:srgbClr val="AF94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6" name="object 2886"/>
            <p:cNvSpPr/>
            <p:nvPr/>
          </p:nvSpPr>
          <p:spPr>
            <a:xfrm>
              <a:off x="2504440" y="2494279"/>
              <a:ext cx="392430" cy="3810"/>
            </a:xfrm>
            <a:custGeom>
              <a:avLst/>
              <a:gdLst/>
              <a:ahLst/>
              <a:cxnLst/>
              <a:rect l="l" t="t" r="r" b="b"/>
              <a:pathLst>
                <a:path w="392430" h="3810">
                  <a:moveTo>
                    <a:pt x="339089" y="0"/>
                  </a:moveTo>
                  <a:lnTo>
                    <a:pt x="53340" y="0"/>
                  </a:lnTo>
                  <a:lnTo>
                    <a:pt x="0" y="3810"/>
                  </a:lnTo>
                  <a:lnTo>
                    <a:pt x="392430" y="3810"/>
                  </a:lnTo>
                  <a:lnTo>
                    <a:pt x="339089" y="0"/>
                  </a:lnTo>
                  <a:close/>
                </a:path>
              </a:pathLst>
            </a:custGeom>
            <a:solidFill>
              <a:srgbClr val="B89C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7" name="object 2887"/>
            <p:cNvSpPr/>
            <p:nvPr/>
          </p:nvSpPr>
          <p:spPr>
            <a:xfrm>
              <a:off x="2470150" y="2498089"/>
              <a:ext cx="461009" cy="3810"/>
            </a:xfrm>
            <a:custGeom>
              <a:avLst/>
              <a:gdLst/>
              <a:ahLst/>
              <a:cxnLst/>
              <a:rect l="l" t="t" r="r" b="b"/>
              <a:pathLst>
                <a:path w="461010" h="3810">
                  <a:moveTo>
                    <a:pt x="426719" y="0"/>
                  </a:moveTo>
                  <a:lnTo>
                    <a:pt x="34289" y="0"/>
                  </a:lnTo>
                  <a:lnTo>
                    <a:pt x="0" y="3810"/>
                  </a:lnTo>
                  <a:lnTo>
                    <a:pt x="461010" y="3810"/>
                  </a:lnTo>
                  <a:lnTo>
                    <a:pt x="426719" y="0"/>
                  </a:lnTo>
                  <a:close/>
                </a:path>
              </a:pathLst>
            </a:custGeom>
            <a:solidFill>
              <a:srgbClr val="C1A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8" name="object 2888"/>
            <p:cNvSpPr/>
            <p:nvPr/>
          </p:nvSpPr>
          <p:spPr>
            <a:xfrm>
              <a:off x="2451100" y="2501899"/>
              <a:ext cx="499109" cy="3810"/>
            </a:xfrm>
            <a:custGeom>
              <a:avLst/>
              <a:gdLst/>
              <a:ahLst/>
              <a:cxnLst/>
              <a:rect l="l" t="t" r="r" b="b"/>
              <a:pathLst>
                <a:path w="499110" h="3810">
                  <a:moveTo>
                    <a:pt x="480060" y="0"/>
                  </a:moveTo>
                  <a:lnTo>
                    <a:pt x="19050" y="0"/>
                  </a:lnTo>
                  <a:lnTo>
                    <a:pt x="0" y="3810"/>
                  </a:lnTo>
                  <a:lnTo>
                    <a:pt x="499110" y="3810"/>
                  </a:lnTo>
                  <a:lnTo>
                    <a:pt x="480060" y="0"/>
                  </a:lnTo>
                  <a:close/>
                </a:path>
              </a:pathLst>
            </a:custGeom>
            <a:solidFill>
              <a:srgbClr val="CCAD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9" name="object 2889"/>
            <p:cNvSpPr/>
            <p:nvPr/>
          </p:nvSpPr>
          <p:spPr>
            <a:xfrm>
              <a:off x="2442197" y="2505709"/>
              <a:ext cx="517525" cy="2540"/>
            </a:xfrm>
            <a:custGeom>
              <a:avLst/>
              <a:gdLst/>
              <a:ahLst/>
              <a:cxnLst/>
              <a:rect l="l" t="t" r="r" b="b"/>
              <a:pathLst>
                <a:path w="517525" h="2539">
                  <a:moveTo>
                    <a:pt x="516902" y="1270"/>
                  </a:moveTo>
                  <a:lnTo>
                    <a:pt x="511175" y="1270"/>
                  </a:lnTo>
                  <a:lnTo>
                    <a:pt x="511175" y="0"/>
                  </a:lnTo>
                  <a:lnTo>
                    <a:pt x="5727" y="0"/>
                  </a:lnTo>
                  <a:lnTo>
                    <a:pt x="5727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516902" y="2540"/>
                  </a:lnTo>
                  <a:lnTo>
                    <a:pt x="516902" y="1270"/>
                  </a:lnTo>
                  <a:close/>
                </a:path>
              </a:pathLst>
            </a:custGeom>
            <a:solidFill>
              <a:srgbClr val="D4B6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0" name="object 2890"/>
            <p:cNvSpPr/>
            <p:nvPr/>
          </p:nvSpPr>
          <p:spPr>
            <a:xfrm>
              <a:off x="2426970" y="2508249"/>
              <a:ext cx="546100" cy="3810"/>
            </a:xfrm>
            <a:custGeom>
              <a:avLst/>
              <a:gdLst/>
              <a:ahLst/>
              <a:cxnLst/>
              <a:rect l="l" t="t" r="r" b="b"/>
              <a:pathLst>
                <a:path w="546100" h="3810">
                  <a:moveTo>
                    <a:pt x="534669" y="0"/>
                  </a:moveTo>
                  <a:lnTo>
                    <a:pt x="12700" y="0"/>
                  </a:lnTo>
                  <a:lnTo>
                    <a:pt x="7619" y="1270"/>
                  </a:lnTo>
                  <a:lnTo>
                    <a:pt x="0" y="3810"/>
                  </a:lnTo>
                  <a:lnTo>
                    <a:pt x="546100" y="3810"/>
                  </a:lnTo>
                  <a:lnTo>
                    <a:pt x="539750" y="1270"/>
                  </a:lnTo>
                  <a:lnTo>
                    <a:pt x="534669" y="0"/>
                  </a:lnTo>
                  <a:close/>
                </a:path>
              </a:pathLst>
            </a:custGeom>
            <a:solidFill>
              <a:srgbClr val="DDBE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1" name="object 2891"/>
            <p:cNvSpPr/>
            <p:nvPr/>
          </p:nvSpPr>
          <p:spPr>
            <a:xfrm>
              <a:off x="2421890" y="251205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2540"/>
                  </a:moveTo>
                  <a:lnTo>
                    <a:pt x="554977" y="2540"/>
                  </a:lnTo>
                  <a:lnTo>
                    <a:pt x="554977" y="1270"/>
                  </a:lnTo>
                  <a:lnTo>
                    <a:pt x="552437" y="1270"/>
                  </a:lnTo>
                  <a:lnTo>
                    <a:pt x="552437" y="0"/>
                  </a:lnTo>
                  <a:lnTo>
                    <a:pt x="4445" y="0"/>
                  </a:lnTo>
                  <a:lnTo>
                    <a:pt x="4445" y="1270"/>
                  </a:lnTo>
                  <a:lnTo>
                    <a:pt x="2540" y="1270"/>
                  </a:lnTo>
                  <a:lnTo>
                    <a:pt x="2540" y="254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557530" y="3810"/>
                  </a:lnTo>
                  <a:lnTo>
                    <a:pt x="557530" y="2540"/>
                  </a:lnTo>
                  <a:close/>
                </a:path>
              </a:pathLst>
            </a:custGeom>
            <a:solidFill>
              <a:srgbClr val="E6C6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2" name="object 2892"/>
            <p:cNvSpPr/>
            <p:nvPr/>
          </p:nvSpPr>
          <p:spPr>
            <a:xfrm>
              <a:off x="2421890" y="2515869"/>
              <a:ext cx="557530" cy="2540"/>
            </a:xfrm>
            <a:custGeom>
              <a:avLst/>
              <a:gdLst/>
              <a:ahLst/>
              <a:cxnLst/>
              <a:rect l="l" t="t" r="r" b="b"/>
              <a:pathLst>
                <a:path w="557530" h="2539">
                  <a:moveTo>
                    <a:pt x="0" y="0"/>
                  </a:moveTo>
                  <a:lnTo>
                    <a:pt x="557530" y="0"/>
                  </a:lnTo>
                  <a:lnTo>
                    <a:pt x="55753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CF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3" name="object 2893"/>
            <p:cNvSpPr/>
            <p:nvPr/>
          </p:nvSpPr>
          <p:spPr>
            <a:xfrm>
              <a:off x="2421890" y="2518409"/>
              <a:ext cx="557530" cy="3810"/>
            </a:xfrm>
            <a:custGeom>
              <a:avLst/>
              <a:gdLst/>
              <a:ahLst/>
              <a:cxnLst/>
              <a:rect l="l" t="t" r="r" b="b"/>
              <a:pathLst>
                <a:path w="557530" h="3810">
                  <a:moveTo>
                    <a:pt x="55753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2527" y="2540"/>
                  </a:lnTo>
                  <a:lnTo>
                    <a:pt x="2527" y="3810"/>
                  </a:lnTo>
                  <a:lnTo>
                    <a:pt x="554990" y="3810"/>
                  </a:lnTo>
                  <a:lnTo>
                    <a:pt x="554990" y="2540"/>
                  </a:lnTo>
                  <a:lnTo>
                    <a:pt x="556260" y="2540"/>
                  </a:lnTo>
                  <a:lnTo>
                    <a:pt x="556260" y="1270"/>
                  </a:lnTo>
                  <a:lnTo>
                    <a:pt x="557530" y="1270"/>
                  </a:lnTo>
                  <a:lnTo>
                    <a:pt x="557530" y="0"/>
                  </a:lnTo>
                  <a:close/>
                </a:path>
              </a:pathLst>
            </a:custGeom>
            <a:solidFill>
              <a:srgbClr val="F5D4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4" name="object 2894"/>
            <p:cNvSpPr/>
            <p:nvPr/>
          </p:nvSpPr>
          <p:spPr>
            <a:xfrm>
              <a:off x="2426322" y="2522219"/>
              <a:ext cx="548640" cy="3810"/>
            </a:xfrm>
            <a:custGeom>
              <a:avLst/>
              <a:gdLst/>
              <a:ahLst/>
              <a:cxnLst/>
              <a:rect l="l" t="t" r="r" b="b"/>
              <a:pathLst>
                <a:path w="548639" h="3810">
                  <a:moveTo>
                    <a:pt x="548017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4445" y="1270"/>
                  </a:lnTo>
                  <a:lnTo>
                    <a:pt x="4445" y="3810"/>
                  </a:lnTo>
                  <a:lnTo>
                    <a:pt x="543572" y="3810"/>
                  </a:lnTo>
                  <a:lnTo>
                    <a:pt x="543572" y="1270"/>
                  </a:lnTo>
                  <a:lnTo>
                    <a:pt x="548017" y="1270"/>
                  </a:lnTo>
                  <a:lnTo>
                    <a:pt x="548017" y="0"/>
                  </a:lnTo>
                  <a:close/>
                </a:path>
              </a:pathLst>
            </a:custGeom>
            <a:solidFill>
              <a:srgbClr val="ECCC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5" name="object 2895"/>
            <p:cNvSpPr/>
            <p:nvPr/>
          </p:nvSpPr>
          <p:spPr>
            <a:xfrm>
              <a:off x="2434590" y="2526029"/>
              <a:ext cx="532130" cy="3810"/>
            </a:xfrm>
            <a:custGeom>
              <a:avLst/>
              <a:gdLst/>
              <a:ahLst/>
              <a:cxnLst/>
              <a:rect l="l" t="t" r="r" b="b"/>
              <a:pathLst>
                <a:path w="532130" h="3810">
                  <a:moveTo>
                    <a:pt x="532130" y="0"/>
                  </a:moveTo>
                  <a:lnTo>
                    <a:pt x="0" y="0"/>
                  </a:lnTo>
                  <a:lnTo>
                    <a:pt x="10160" y="1270"/>
                  </a:lnTo>
                  <a:lnTo>
                    <a:pt x="20319" y="3810"/>
                  </a:lnTo>
                  <a:lnTo>
                    <a:pt x="511810" y="3810"/>
                  </a:lnTo>
                  <a:lnTo>
                    <a:pt x="521970" y="1270"/>
                  </a:lnTo>
                  <a:lnTo>
                    <a:pt x="532130" y="0"/>
                  </a:lnTo>
                  <a:close/>
                </a:path>
              </a:pathLst>
            </a:custGeom>
            <a:solidFill>
              <a:srgbClr val="E3C3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6" name="object 2896"/>
            <p:cNvSpPr/>
            <p:nvPr/>
          </p:nvSpPr>
          <p:spPr>
            <a:xfrm>
              <a:off x="2454910" y="2529839"/>
              <a:ext cx="491490" cy="2540"/>
            </a:xfrm>
            <a:custGeom>
              <a:avLst/>
              <a:gdLst/>
              <a:ahLst/>
              <a:cxnLst/>
              <a:rect l="l" t="t" r="r" b="b"/>
              <a:pathLst>
                <a:path w="491489" h="2539">
                  <a:moveTo>
                    <a:pt x="491490" y="0"/>
                  </a:moveTo>
                  <a:lnTo>
                    <a:pt x="0" y="0"/>
                  </a:lnTo>
                  <a:lnTo>
                    <a:pt x="10159" y="2539"/>
                  </a:lnTo>
                  <a:lnTo>
                    <a:pt x="481330" y="2539"/>
                  </a:lnTo>
                  <a:lnTo>
                    <a:pt x="491490" y="0"/>
                  </a:lnTo>
                  <a:close/>
                </a:path>
              </a:pathLst>
            </a:custGeom>
            <a:solidFill>
              <a:srgbClr val="D9BB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7" name="object 2897"/>
            <p:cNvSpPr/>
            <p:nvPr/>
          </p:nvSpPr>
          <p:spPr>
            <a:xfrm>
              <a:off x="2465070" y="2532379"/>
              <a:ext cx="471170" cy="3810"/>
            </a:xfrm>
            <a:custGeom>
              <a:avLst/>
              <a:gdLst/>
              <a:ahLst/>
              <a:cxnLst/>
              <a:rect l="l" t="t" r="r" b="b"/>
              <a:pathLst>
                <a:path w="471169" h="3810">
                  <a:moveTo>
                    <a:pt x="471170" y="0"/>
                  </a:moveTo>
                  <a:lnTo>
                    <a:pt x="0" y="0"/>
                  </a:lnTo>
                  <a:lnTo>
                    <a:pt x="5080" y="1270"/>
                  </a:lnTo>
                  <a:lnTo>
                    <a:pt x="27939" y="3810"/>
                  </a:lnTo>
                  <a:lnTo>
                    <a:pt x="443230" y="3810"/>
                  </a:lnTo>
                  <a:lnTo>
                    <a:pt x="466090" y="1270"/>
                  </a:lnTo>
                  <a:lnTo>
                    <a:pt x="471170" y="0"/>
                  </a:lnTo>
                  <a:close/>
                </a:path>
              </a:pathLst>
            </a:custGeom>
            <a:solidFill>
              <a:srgbClr val="D0B2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8" name="object 2898"/>
            <p:cNvSpPr/>
            <p:nvPr/>
          </p:nvSpPr>
          <p:spPr>
            <a:xfrm>
              <a:off x="2493010" y="2536189"/>
              <a:ext cx="415290" cy="3810"/>
            </a:xfrm>
            <a:custGeom>
              <a:avLst/>
              <a:gdLst/>
              <a:ahLst/>
              <a:cxnLst/>
              <a:rect l="l" t="t" r="r" b="b"/>
              <a:pathLst>
                <a:path w="415289" h="3810">
                  <a:moveTo>
                    <a:pt x="415290" y="0"/>
                  </a:moveTo>
                  <a:lnTo>
                    <a:pt x="0" y="0"/>
                  </a:lnTo>
                  <a:lnTo>
                    <a:pt x="11430" y="1270"/>
                  </a:lnTo>
                  <a:lnTo>
                    <a:pt x="46990" y="3810"/>
                  </a:lnTo>
                  <a:lnTo>
                    <a:pt x="368300" y="3810"/>
                  </a:lnTo>
                  <a:lnTo>
                    <a:pt x="403860" y="1270"/>
                  </a:lnTo>
                  <a:lnTo>
                    <a:pt x="415290" y="0"/>
                  </a:lnTo>
                  <a:close/>
                </a:path>
              </a:pathLst>
            </a:custGeom>
            <a:solidFill>
              <a:srgbClr val="C7AA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9" name="object 2899"/>
            <p:cNvSpPr/>
            <p:nvPr/>
          </p:nvSpPr>
          <p:spPr>
            <a:xfrm>
              <a:off x="2540000" y="2539999"/>
              <a:ext cx="321310" cy="3810"/>
            </a:xfrm>
            <a:custGeom>
              <a:avLst/>
              <a:gdLst/>
              <a:ahLst/>
              <a:cxnLst/>
              <a:rect l="l" t="t" r="r" b="b"/>
              <a:pathLst>
                <a:path w="321310" h="3810">
                  <a:moveTo>
                    <a:pt x="321310" y="0"/>
                  </a:moveTo>
                  <a:lnTo>
                    <a:pt x="0" y="0"/>
                  </a:lnTo>
                  <a:lnTo>
                    <a:pt x="53340" y="3810"/>
                  </a:lnTo>
                  <a:lnTo>
                    <a:pt x="267970" y="3810"/>
                  </a:lnTo>
                  <a:lnTo>
                    <a:pt x="321310" y="0"/>
                  </a:lnTo>
                  <a:close/>
                </a:path>
              </a:pathLst>
            </a:custGeom>
            <a:solidFill>
              <a:srgbClr val="BEA2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0" name="object 2900"/>
            <p:cNvSpPr/>
            <p:nvPr/>
          </p:nvSpPr>
          <p:spPr>
            <a:xfrm>
              <a:off x="2593340" y="2543809"/>
              <a:ext cx="214629" cy="2540"/>
            </a:xfrm>
            <a:custGeom>
              <a:avLst/>
              <a:gdLst/>
              <a:ahLst/>
              <a:cxnLst/>
              <a:rect l="l" t="t" r="r" b="b"/>
              <a:pathLst>
                <a:path w="214630" h="2539">
                  <a:moveTo>
                    <a:pt x="214630" y="0"/>
                  </a:moveTo>
                  <a:lnTo>
                    <a:pt x="0" y="0"/>
                  </a:lnTo>
                  <a:lnTo>
                    <a:pt x="106680" y="2539"/>
                  </a:lnTo>
                  <a:lnTo>
                    <a:pt x="214630" y="0"/>
                  </a:lnTo>
                  <a:close/>
                </a:path>
              </a:pathLst>
            </a:custGeom>
            <a:solidFill>
              <a:srgbClr val="B499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1" name="object 2901"/>
            <p:cNvSpPr/>
            <p:nvPr/>
          </p:nvSpPr>
          <p:spPr>
            <a:xfrm>
              <a:off x="2421890" y="2489199"/>
              <a:ext cx="558800" cy="228600"/>
            </a:xfrm>
            <a:custGeom>
              <a:avLst/>
              <a:gdLst/>
              <a:ahLst/>
              <a:cxnLst/>
              <a:rect l="l" t="t" r="r" b="b"/>
              <a:pathLst>
                <a:path w="558800" h="228600">
                  <a:moveTo>
                    <a:pt x="279400" y="0"/>
                  </a:moveTo>
                  <a:lnTo>
                    <a:pt x="205787" y="1011"/>
                  </a:lnTo>
                  <a:lnTo>
                    <a:pt x="139229" y="3857"/>
                  </a:lnTo>
                  <a:lnTo>
                    <a:pt x="82550" y="8254"/>
                  </a:lnTo>
                  <a:lnTo>
                    <a:pt x="38570" y="13922"/>
                  </a:lnTo>
                  <a:lnTo>
                    <a:pt x="0" y="27939"/>
                  </a:lnTo>
                  <a:lnTo>
                    <a:pt x="10112" y="35395"/>
                  </a:lnTo>
                  <a:lnTo>
                    <a:pt x="82550" y="48259"/>
                  </a:lnTo>
                  <a:lnTo>
                    <a:pt x="139229" y="52963"/>
                  </a:lnTo>
                  <a:lnTo>
                    <a:pt x="205787" y="56044"/>
                  </a:lnTo>
                  <a:lnTo>
                    <a:pt x="279400" y="57150"/>
                  </a:lnTo>
                  <a:lnTo>
                    <a:pt x="352571" y="56044"/>
                  </a:lnTo>
                  <a:lnTo>
                    <a:pt x="419005" y="52963"/>
                  </a:lnTo>
                  <a:lnTo>
                    <a:pt x="475773" y="48260"/>
                  </a:lnTo>
                  <a:lnTo>
                    <a:pt x="519947" y="42286"/>
                  </a:lnTo>
                  <a:lnTo>
                    <a:pt x="558800" y="27939"/>
                  </a:lnTo>
                  <a:lnTo>
                    <a:pt x="548598" y="20578"/>
                  </a:lnTo>
                  <a:lnTo>
                    <a:pt x="475773" y="8255"/>
                  </a:lnTo>
                  <a:lnTo>
                    <a:pt x="419005" y="3857"/>
                  </a:lnTo>
                  <a:lnTo>
                    <a:pt x="352571" y="1011"/>
                  </a:lnTo>
                  <a:lnTo>
                    <a:pt x="279400" y="0"/>
                  </a:lnTo>
                  <a:close/>
                </a:path>
                <a:path w="558800" h="228600">
                  <a:moveTo>
                    <a:pt x="0" y="0"/>
                  </a:moveTo>
                  <a:lnTo>
                    <a:pt x="0" y="0"/>
                  </a:lnTo>
                </a:path>
                <a:path w="558800" h="228600">
                  <a:moveTo>
                    <a:pt x="558800" y="228600"/>
                  </a:moveTo>
                  <a:lnTo>
                    <a:pt x="558800" y="2286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70" y="0"/>
            <a:ext cx="9146540" cy="6859270"/>
            <a:chOff x="-1270" y="0"/>
            <a:chExt cx="9146540" cy="6859270"/>
          </a:xfrm>
        </p:grpSpPr>
        <p:sp>
          <p:nvSpPr>
            <p:cNvPr id="3" name="object 3"/>
            <p:cNvSpPr/>
            <p:nvPr/>
          </p:nvSpPr>
          <p:spPr>
            <a:xfrm>
              <a:off x="-1270" y="0"/>
              <a:ext cx="9146540" cy="144780"/>
            </a:xfrm>
            <a:custGeom>
              <a:avLst/>
              <a:gdLst/>
              <a:ahLst/>
              <a:cxnLst/>
              <a:rect l="l" t="t" r="r" b="b"/>
              <a:pathLst>
                <a:path w="9146540" h="144780">
                  <a:moveTo>
                    <a:pt x="9146540" y="0"/>
                  </a:moveTo>
                  <a:lnTo>
                    <a:pt x="0" y="0"/>
                  </a:lnTo>
                  <a:lnTo>
                    <a:pt x="0" y="68580"/>
                  </a:lnTo>
                  <a:lnTo>
                    <a:pt x="0" y="76200"/>
                  </a:lnTo>
                  <a:lnTo>
                    <a:pt x="0" y="144780"/>
                  </a:lnTo>
                  <a:lnTo>
                    <a:pt x="9146540" y="144780"/>
                  </a:lnTo>
                  <a:lnTo>
                    <a:pt x="9146540" y="76200"/>
                  </a:lnTo>
                  <a:lnTo>
                    <a:pt x="9146540" y="685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F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-1270" y="135890"/>
              <a:ext cx="9146540" cy="76200"/>
            </a:xfrm>
            <a:custGeom>
              <a:avLst/>
              <a:gdLst/>
              <a:ahLst/>
              <a:cxnLst/>
              <a:rect l="l" t="t" r="r" b="b"/>
              <a:pathLst>
                <a:path w="9146540" h="76200">
                  <a:moveTo>
                    <a:pt x="914654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9146540" y="7620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F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-1270" y="204470"/>
              <a:ext cx="9146540" cy="76200"/>
            </a:xfrm>
            <a:custGeom>
              <a:avLst/>
              <a:gdLst/>
              <a:ahLst/>
              <a:cxnLst/>
              <a:rect l="l" t="t" r="r" b="b"/>
              <a:pathLst>
                <a:path w="9146540" h="76200">
                  <a:moveTo>
                    <a:pt x="914654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9146540" y="7620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F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-1270" y="273050"/>
              <a:ext cx="9146540" cy="76200"/>
            </a:xfrm>
            <a:custGeom>
              <a:avLst/>
              <a:gdLst/>
              <a:ahLst/>
              <a:cxnLst/>
              <a:rect l="l" t="t" r="r" b="b"/>
              <a:pathLst>
                <a:path w="9146540" h="76200">
                  <a:moveTo>
                    <a:pt x="914654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9146540" y="7620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D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-1270" y="341629"/>
              <a:ext cx="9146540" cy="76200"/>
            </a:xfrm>
            <a:custGeom>
              <a:avLst/>
              <a:gdLst/>
              <a:ahLst/>
              <a:cxnLst/>
              <a:rect l="l" t="t" r="r" b="b"/>
              <a:pathLst>
                <a:path w="9146540" h="76200">
                  <a:moveTo>
                    <a:pt x="914654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9146540" y="7620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D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-1270" y="410210"/>
              <a:ext cx="9146540" cy="76200"/>
            </a:xfrm>
            <a:custGeom>
              <a:avLst/>
              <a:gdLst/>
              <a:ahLst/>
              <a:cxnLst/>
              <a:rect l="l" t="t" r="r" b="b"/>
              <a:pathLst>
                <a:path w="9146540" h="76200">
                  <a:moveTo>
                    <a:pt x="914654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9146540" y="7620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D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-1270" y="478789"/>
              <a:ext cx="9146540" cy="76200"/>
            </a:xfrm>
            <a:custGeom>
              <a:avLst/>
              <a:gdLst/>
              <a:ahLst/>
              <a:cxnLst/>
              <a:rect l="l" t="t" r="r" b="b"/>
              <a:pathLst>
                <a:path w="9146540" h="76200">
                  <a:moveTo>
                    <a:pt x="914654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9146540" y="7620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C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-1270" y="547370"/>
              <a:ext cx="9146540" cy="76200"/>
            </a:xfrm>
            <a:custGeom>
              <a:avLst/>
              <a:gdLst/>
              <a:ahLst/>
              <a:cxnLst/>
              <a:rect l="l" t="t" r="r" b="b"/>
              <a:pathLst>
                <a:path w="9146540" h="76200">
                  <a:moveTo>
                    <a:pt x="914654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9146540" y="7620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C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-1270" y="615949"/>
              <a:ext cx="9146540" cy="76200"/>
            </a:xfrm>
            <a:custGeom>
              <a:avLst/>
              <a:gdLst/>
              <a:ahLst/>
              <a:cxnLst/>
              <a:rect l="l" t="t" r="r" b="b"/>
              <a:pathLst>
                <a:path w="9146540" h="76200">
                  <a:moveTo>
                    <a:pt x="914654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9146540" y="7620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C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-1270" y="684529"/>
              <a:ext cx="9146540" cy="76200"/>
            </a:xfrm>
            <a:custGeom>
              <a:avLst/>
              <a:gdLst/>
              <a:ahLst/>
              <a:cxnLst/>
              <a:rect l="l" t="t" r="r" b="b"/>
              <a:pathLst>
                <a:path w="9146540" h="76200">
                  <a:moveTo>
                    <a:pt x="914654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9146540" y="7620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C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-1270" y="754379"/>
              <a:ext cx="9146540" cy="74930"/>
            </a:xfrm>
            <a:custGeom>
              <a:avLst/>
              <a:gdLst/>
              <a:ahLst/>
              <a:cxnLst/>
              <a:rect l="l" t="t" r="r" b="b"/>
              <a:pathLst>
                <a:path w="9146540" h="74930">
                  <a:moveTo>
                    <a:pt x="9146540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9146540" y="7493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B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-1270" y="821690"/>
              <a:ext cx="9146540" cy="76200"/>
            </a:xfrm>
            <a:custGeom>
              <a:avLst/>
              <a:gdLst/>
              <a:ahLst/>
              <a:cxnLst/>
              <a:rect l="l" t="t" r="r" b="b"/>
              <a:pathLst>
                <a:path w="9146540" h="76200">
                  <a:moveTo>
                    <a:pt x="914654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9146540" y="7620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B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-1270" y="891540"/>
              <a:ext cx="9146540" cy="74930"/>
            </a:xfrm>
            <a:custGeom>
              <a:avLst/>
              <a:gdLst/>
              <a:ahLst/>
              <a:cxnLst/>
              <a:rect l="l" t="t" r="r" b="b"/>
              <a:pathLst>
                <a:path w="9146540" h="74930">
                  <a:moveTo>
                    <a:pt x="9146540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9146540" y="7493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B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-1270" y="958849"/>
              <a:ext cx="9146540" cy="76200"/>
            </a:xfrm>
            <a:custGeom>
              <a:avLst/>
              <a:gdLst/>
              <a:ahLst/>
              <a:cxnLst/>
              <a:rect l="l" t="t" r="r" b="b"/>
              <a:pathLst>
                <a:path w="9146540" h="76200">
                  <a:moveTo>
                    <a:pt x="914654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9146540" y="7620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A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-1270" y="1028699"/>
              <a:ext cx="9146540" cy="74930"/>
            </a:xfrm>
            <a:custGeom>
              <a:avLst/>
              <a:gdLst/>
              <a:ahLst/>
              <a:cxnLst/>
              <a:rect l="l" t="t" r="r" b="b"/>
              <a:pathLst>
                <a:path w="9146540" h="74930">
                  <a:moveTo>
                    <a:pt x="9146540" y="0"/>
                  </a:moveTo>
                  <a:lnTo>
                    <a:pt x="0" y="0"/>
                  </a:lnTo>
                  <a:lnTo>
                    <a:pt x="0" y="74929"/>
                  </a:lnTo>
                  <a:lnTo>
                    <a:pt x="9146540" y="7492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A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-1270" y="1096010"/>
              <a:ext cx="9146540" cy="76200"/>
            </a:xfrm>
            <a:custGeom>
              <a:avLst/>
              <a:gdLst/>
              <a:ahLst/>
              <a:cxnLst/>
              <a:rect l="l" t="t" r="r" b="b"/>
              <a:pathLst>
                <a:path w="9146540" h="76200">
                  <a:moveTo>
                    <a:pt x="914654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9146540" y="7620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A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-1270" y="1165860"/>
              <a:ext cx="9146540" cy="74930"/>
            </a:xfrm>
            <a:custGeom>
              <a:avLst/>
              <a:gdLst/>
              <a:ahLst/>
              <a:cxnLst/>
              <a:rect l="l" t="t" r="r" b="b"/>
              <a:pathLst>
                <a:path w="9146540" h="74930">
                  <a:moveTo>
                    <a:pt x="9146540" y="0"/>
                  </a:moveTo>
                  <a:lnTo>
                    <a:pt x="0" y="0"/>
                  </a:lnTo>
                  <a:lnTo>
                    <a:pt x="0" y="74929"/>
                  </a:lnTo>
                  <a:lnTo>
                    <a:pt x="9146540" y="7492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9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-1270" y="1233169"/>
              <a:ext cx="9146540" cy="76200"/>
            </a:xfrm>
            <a:custGeom>
              <a:avLst/>
              <a:gdLst/>
              <a:ahLst/>
              <a:cxnLst/>
              <a:rect l="l" t="t" r="r" b="b"/>
              <a:pathLst>
                <a:path w="9146540" h="76200">
                  <a:moveTo>
                    <a:pt x="914654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9146540" y="7620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9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-1270" y="1303019"/>
              <a:ext cx="9146540" cy="74930"/>
            </a:xfrm>
            <a:custGeom>
              <a:avLst/>
              <a:gdLst/>
              <a:ahLst/>
              <a:cxnLst/>
              <a:rect l="l" t="t" r="r" b="b"/>
              <a:pathLst>
                <a:path w="9146540" h="74930">
                  <a:moveTo>
                    <a:pt x="9146540" y="0"/>
                  </a:moveTo>
                  <a:lnTo>
                    <a:pt x="0" y="0"/>
                  </a:lnTo>
                  <a:lnTo>
                    <a:pt x="0" y="74929"/>
                  </a:lnTo>
                  <a:lnTo>
                    <a:pt x="9146540" y="7492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9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-1270" y="1371599"/>
              <a:ext cx="9146540" cy="74930"/>
            </a:xfrm>
            <a:custGeom>
              <a:avLst/>
              <a:gdLst/>
              <a:ahLst/>
              <a:cxnLst/>
              <a:rect l="l" t="t" r="r" b="b"/>
              <a:pathLst>
                <a:path w="9146540" h="74930">
                  <a:moveTo>
                    <a:pt x="9146540" y="0"/>
                  </a:moveTo>
                  <a:lnTo>
                    <a:pt x="0" y="0"/>
                  </a:lnTo>
                  <a:lnTo>
                    <a:pt x="0" y="74929"/>
                  </a:lnTo>
                  <a:lnTo>
                    <a:pt x="9146540" y="7492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9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-1270" y="1440179"/>
              <a:ext cx="9146540" cy="74930"/>
            </a:xfrm>
            <a:custGeom>
              <a:avLst/>
              <a:gdLst/>
              <a:ahLst/>
              <a:cxnLst/>
              <a:rect l="l" t="t" r="r" b="b"/>
              <a:pathLst>
                <a:path w="9146540" h="74930">
                  <a:moveTo>
                    <a:pt x="9146540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9146540" y="7493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-1270" y="1508760"/>
              <a:ext cx="9146540" cy="74930"/>
            </a:xfrm>
            <a:custGeom>
              <a:avLst/>
              <a:gdLst/>
              <a:ahLst/>
              <a:cxnLst/>
              <a:rect l="l" t="t" r="r" b="b"/>
              <a:pathLst>
                <a:path w="9146540" h="74930">
                  <a:moveTo>
                    <a:pt x="9146540" y="0"/>
                  </a:moveTo>
                  <a:lnTo>
                    <a:pt x="0" y="0"/>
                  </a:lnTo>
                  <a:lnTo>
                    <a:pt x="0" y="74929"/>
                  </a:lnTo>
                  <a:lnTo>
                    <a:pt x="9146540" y="7492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8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-1270" y="1577340"/>
              <a:ext cx="9146540" cy="74930"/>
            </a:xfrm>
            <a:custGeom>
              <a:avLst/>
              <a:gdLst/>
              <a:ahLst/>
              <a:cxnLst/>
              <a:rect l="l" t="t" r="r" b="b"/>
              <a:pathLst>
                <a:path w="9146540" h="74930">
                  <a:moveTo>
                    <a:pt x="9146540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9146540" y="7493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8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-1270" y="1645919"/>
              <a:ext cx="9146540" cy="74930"/>
            </a:xfrm>
            <a:custGeom>
              <a:avLst/>
              <a:gdLst/>
              <a:ahLst/>
              <a:cxnLst/>
              <a:rect l="l" t="t" r="r" b="b"/>
              <a:pathLst>
                <a:path w="9146540" h="74930">
                  <a:moveTo>
                    <a:pt x="9146540" y="0"/>
                  </a:moveTo>
                  <a:lnTo>
                    <a:pt x="0" y="0"/>
                  </a:lnTo>
                  <a:lnTo>
                    <a:pt x="0" y="74929"/>
                  </a:lnTo>
                  <a:lnTo>
                    <a:pt x="9146540" y="7492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7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-1270" y="1714500"/>
              <a:ext cx="9146540" cy="74930"/>
            </a:xfrm>
            <a:custGeom>
              <a:avLst/>
              <a:gdLst/>
              <a:ahLst/>
              <a:cxnLst/>
              <a:rect l="l" t="t" r="r" b="b"/>
              <a:pathLst>
                <a:path w="9146540" h="74930">
                  <a:moveTo>
                    <a:pt x="9146540" y="0"/>
                  </a:moveTo>
                  <a:lnTo>
                    <a:pt x="0" y="0"/>
                  </a:lnTo>
                  <a:lnTo>
                    <a:pt x="0" y="74929"/>
                  </a:lnTo>
                  <a:lnTo>
                    <a:pt x="9146540" y="7492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7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-1270" y="1783079"/>
              <a:ext cx="9146540" cy="74930"/>
            </a:xfrm>
            <a:custGeom>
              <a:avLst/>
              <a:gdLst/>
              <a:ahLst/>
              <a:cxnLst/>
              <a:rect l="l" t="t" r="r" b="b"/>
              <a:pathLst>
                <a:path w="9146540" h="74930">
                  <a:moveTo>
                    <a:pt x="9146540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9146540" y="7493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7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-1270" y="1851659"/>
              <a:ext cx="9146540" cy="74930"/>
            </a:xfrm>
            <a:custGeom>
              <a:avLst/>
              <a:gdLst/>
              <a:ahLst/>
              <a:cxnLst/>
              <a:rect l="l" t="t" r="r" b="b"/>
              <a:pathLst>
                <a:path w="9146540" h="74930">
                  <a:moveTo>
                    <a:pt x="9146540" y="0"/>
                  </a:moveTo>
                  <a:lnTo>
                    <a:pt x="0" y="0"/>
                  </a:lnTo>
                  <a:lnTo>
                    <a:pt x="0" y="74929"/>
                  </a:lnTo>
                  <a:lnTo>
                    <a:pt x="9146540" y="7492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6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-1270" y="1920240"/>
              <a:ext cx="9146540" cy="74930"/>
            </a:xfrm>
            <a:custGeom>
              <a:avLst/>
              <a:gdLst/>
              <a:ahLst/>
              <a:cxnLst/>
              <a:rect l="l" t="t" r="r" b="b"/>
              <a:pathLst>
                <a:path w="9146540" h="74930">
                  <a:moveTo>
                    <a:pt x="9146540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9146540" y="7493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6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-1270" y="1988819"/>
              <a:ext cx="9146540" cy="74930"/>
            </a:xfrm>
            <a:custGeom>
              <a:avLst/>
              <a:gdLst/>
              <a:ahLst/>
              <a:cxnLst/>
              <a:rect l="l" t="t" r="r" b="b"/>
              <a:pathLst>
                <a:path w="9146540" h="74930">
                  <a:moveTo>
                    <a:pt x="9146540" y="0"/>
                  </a:moveTo>
                  <a:lnTo>
                    <a:pt x="0" y="0"/>
                  </a:lnTo>
                  <a:lnTo>
                    <a:pt x="0" y="74929"/>
                  </a:lnTo>
                  <a:lnTo>
                    <a:pt x="9146540" y="7492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6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-1270" y="2057400"/>
              <a:ext cx="9146540" cy="74930"/>
            </a:xfrm>
            <a:custGeom>
              <a:avLst/>
              <a:gdLst/>
              <a:ahLst/>
              <a:cxnLst/>
              <a:rect l="l" t="t" r="r" b="b"/>
              <a:pathLst>
                <a:path w="9146540" h="74930">
                  <a:moveTo>
                    <a:pt x="9146540" y="0"/>
                  </a:moveTo>
                  <a:lnTo>
                    <a:pt x="0" y="0"/>
                  </a:lnTo>
                  <a:lnTo>
                    <a:pt x="0" y="74929"/>
                  </a:lnTo>
                  <a:lnTo>
                    <a:pt x="9146540" y="7492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6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-1270" y="2125979"/>
              <a:ext cx="9146540" cy="74930"/>
            </a:xfrm>
            <a:custGeom>
              <a:avLst/>
              <a:gdLst/>
              <a:ahLst/>
              <a:cxnLst/>
              <a:rect l="l" t="t" r="r" b="b"/>
              <a:pathLst>
                <a:path w="9146540" h="74930">
                  <a:moveTo>
                    <a:pt x="9146540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9146540" y="7493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5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-1270" y="2194559"/>
              <a:ext cx="9146540" cy="74930"/>
            </a:xfrm>
            <a:custGeom>
              <a:avLst/>
              <a:gdLst/>
              <a:ahLst/>
              <a:cxnLst/>
              <a:rect l="l" t="t" r="r" b="b"/>
              <a:pathLst>
                <a:path w="9146540" h="74930">
                  <a:moveTo>
                    <a:pt x="9146540" y="0"/>
                  </a:moveTo>
                  <a:lnTo>
                    <a:pt x="0" y="0"/>
                  </a:lnTo>
                  <a:lnTo>
                    <a:pt x="0" y="74929"/>
                  </a:lnTo>
                  <a:lnTo>
                    <a:pt x="9146540" y="7492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5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-1270" y="2263140"/>
              <a:ext cx="9146540" cy="74930"/>
            </a:xfrm>
            <a:custGeom>
              <a:avLst/>
              <a:gdLst/>
              <a:ahLst/>
              <a:cxnLst/>
              <a:rect l="l" t="t" r="r" b="b"/>
              <a:pathLst>
                <a:path w="9146540" h="74930">
                  <a:moveTo>
                    <a:pt x="9146540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9146540" y="7493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5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-1270" y="2331719"/>
              <a:ext cx="9146540" cy="74930"/>
            </a:xfrm>
            <a:custGeom>
              <a:avLst/>
              <a:gdLst/>
              <a:ahLst/>
              <a:cxnLst/>
              <a:rect l="l" t="t" r="r" b="b"/>
              <a:pathLst>
                <a:path w="9146540" h="74930">
                  <a:moveTo>
                    <a:pt x="9146540" y="0"/>
                  </a:moveTo>
                  <a:lnTo>
                    <a:pt x="0" y="0"/>
                  </a:lnTo>
                  <a:lnTo>
                    <a:pt x="0" y="74929"/>
                  </a:lnTo>
                  <a:lnTo>
                    <a:pt x="9146540" y="7492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4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-1270" y="2400300"/>
              <a:ext cx="9146540" cy="74930"/>
            </a:xfrm>
            <a:custGeom>
              <a:avLst/>
              <a:gdLst/>
              <a:ahLst/>
              <a:cxnLst/>
              <a:rect l="l" t="t" r="r" b="b"/>
              <a:pathLst>
                <a:path w="9146540" h="74930">
                  <a:moveTo>
                    <a:pt x="9146540" y="0"/>
                  </a:moveTo>
                  <a:lnTo>
                    <a:pt x="0" y="0"/>
                  </a:lnTo>
                  <a:lnTo>
                    <a:pt x="0" y="74929"/>
                  </a:lnTo>
                  <a:lnTo>
                    <a:pt x="9146540" y="7492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4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-1270" y="2468879"/>
              <a:ext cx="9146540" cy="74930"/>
            </a:xfrm>
            <a:custGeom>
              <a:avLst/>
              <a:gdLst/>
              <a:ahLst/>
              <a:cxnLst/>
              <a:rect l="l" t="t" r="r" b="b"/>
              <a:pathLst>
                <a:path w="9146540" h="74930">
                  <a:moveTo>
                    <a:pt x="9146540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9146540" y="7493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4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-1270" y="2537459"/>
              <a:ext cx="9146540" cy="74930"/>
            </a:xfrm>
            <a:custGeom>
              <a:avLst/>
              <a:gdLst/>
              <a:ahLst/>
              <a:cxnLst/>
              <a:rect l="l" t="t" r="r" b="b"/>
              <a:pathLst>
                <a:path w="9146540" h="74930">
                  <a:moveTo>
                    <a:pt x="9146540" y="0"/>
                  </a:moveTo>
                  <a:lnTo>
                    <a:pt x="0" y="0"/>
                  </a:lnTo>
                  <a:lnTo>
                    <a:pt x="0" y="74929"/>
                  </a:lnTo>
                  <a:lnTo>
                    <a:pt x="9146540" y="7492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4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-1270" y="2606040"/>
              <a:ext cx="9146540" cy="74930"/>
            </a:xfrm>
            <a:custGeom>
              <a:avLst/>
              <a:gdLst/>
              <a:ahLst/>
              <a:cxnLst/>
              <a:rect l="l" t="t" r="r" b="b"/>
              <a:pathLst>
                <a:path w="9146540" h="74930">
                  <a:moveTo>
                    <a:pt x="9146540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9146540" y="7493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3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-1270" y="2674619"/>
              <a:ext cx="9146540" cy="74930"/>
            </a:xfrm>
            <a:custGeom>
              <a:avLst/>
              <a:gdLst/>
              <a:ahLst/>
              <a:cxnLst/>
              <a:rect l="l" t="t" r="r" b="b"/>
              <a:pathLst>
                <a:path w="9146540" h="74930">
                  <a:moveTo>
                    <a:pt x="9146540" y="0"/>
                  </a:moveTo>
                  <a:lnTo>
                    <a:pt x="0" y="0"/>
                  </a:lnTo>
                  <a:lnTo>
                    <a:pt x="0" y="74929"/>
                  </a:lnTo>
                  <a:lnTo>
                    <a:pt x="9146540" y="7492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3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-1270" y="2743200"/>
              <a:ext cx="9146540" cy="74930"/>
            </a:xfrm>
            <a:custGeom>
              <a:avLst/>
              <a:gdLst/>
              <a:ahLst/>
              <a:cxnLst/>
              <a:rect l="l" t="t" r="r" b="b"/>
              <a:pathLst>
                <a:path w="9146540" h="74930">
                  <a:moveTo>
                    <a:pt x="9146540" y="0"/>
                  </a:moveTo>
                  <a:lnTo>
                    <a:pt x="0" y="0"/>
                  </a:lnTo>
                  <a:lnTo>
                    <a:pt x="0" y="74929"/>
                  </a:lnTo>
                  <a:lnTo>
                    <a:pt x="9146540" y="7492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-1270" y="2811779"/>
              <a:ext cx="9146540" cy="74930"/>
            </a:xfrm>
            <a:custGeom>
              <a:avLst/>
              <a:gdLst/>
              <a:ahLst/>
              <a:cxnLst/>
              <a:rect l="l" t="t" r="r" b="b"/>
              <a:pathLst>
                <a:path w="9146540" h="74930">
                  <a:moveTo>
                    <a:pt x="9146540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9146540" y="7493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2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-1270" y="2880359"/>
              <a:ext cx="9146540" cy="74930"/>
            </a:xfrm>
            <a:custGeom>
              <a:avLst/>
              <a:gdLst/>
              <a:ahLst/>
              <a:cxnLst/>
              <a:rect l="l" t="t" r="r" b="b"/>
              <a:pathLst>
                <a:path w="9146540" h="74930">
                  <a:moveTo>
                    <a:pt x="9146540" y="0"/>
                  </a:moveTo>
                  <a:lnTo>
                    <a:pt x="0" y="0"/>
                  </a:lnTo>
                  <a:lnTo>
                    <a:pt x="0" y="74929"/>
                  </a:lnTo>
                  <a:lnTo>
                    <a:pt x="9146540" y="7492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2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-1270" y="2948940"/>
              <a:ext cx="9146540" cy="74930"/>
            </a:xfrm>
            <a:custGeom>
              <a:avLst/>
              <a:gdLst/>
              <a:ahLst/>
              <a:cxnLst/>
              <a:rect l="l" t="t" r="r" b="b"/>
              <a:pathLst>
                <a:path w="9146540" h="74930">
                  <a:moveTo>
                    <a:pt x="9146540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9146540" y="7493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-1270" y="3017519"/>
              <a:ext cx="9146540" cy="74930"/>
            </a:xfrm>
            <a:custGeom>
              <a:avLst/>
              <a:gdLst/>
              <a:ahLst/>
              <a:cxnLst/>
              <a:rect l="l" t="t" r="r" b="b"/>
              <a:pathLst>
                <a:path w="9146540" h="74930">
                  <a:moveTo>
                    <a:pt x="9146540" y="0"/>
                  </a:moveTo>
                  <a:lnTo>
                    <a:pt x="0" y="0"/>
                  </a:lnTo>
                  <a:lnTo>
                    <a:pt x="0" y="74929"/>
                  </a:lnTo>
                  <a:lnTo>
                    <a:pt x="9146540" y="7492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1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-1270" y="3086100"/>
              <a:ext cx="9146540" cy="74930"/>
            </a:xfrm>
            <a:custGeom>
              <a:avLst/>
              <a:gdLst/>
              <a:ahLst/>
              <a:cxnLst/>
              <a:rect l="l" t="t" r="r" b="b"/>
              <a:pathLst>
                <a:path w="9146540" h="74930">
                  <a:moveTo>
                    <a:pt x="9146540" y="0"/>
                  </a:moveTo>
                  <a:lnTo>
                    <a:pt x="0" y="0"/>
                  </a:lnTo>
                  <a:lnTo>
                    <a:pt x="0" y="74929"/>
                  </a:lnTo>
                  <a:lnTo>
                    <a:pt x="9146540" y="7492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1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-1270" y="3154679"/>
              <a:ext cx="9146540" cy="74930"/>
            </a:xfrm>
            <a:custGeom>
              <a:avLst/>
              <a:gdLst/>
              <a:ahLst/>
              <a:cxnLst/>
              <a:rect l="l" t="t" r="r" b="b"/>
              <a:pathLst>
                <a:path w="9146540" h="74930">
                  <a:moveTo>
                    <a:pt x="9146540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9146540" y="7493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1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-1270" y="3223259"/>
              <a:ext cx="9146540" cy="74930"/>
            </a:xfrm>
            <a:custGeom>
              <a:avLst/>
              <a:gdLst/>
              <a:ahLst/>
              <a:cxnLst/>
              <a:rect l="l" t="t" r="r" b="b"/>
              <a:pathLst>
                <a:path w="9146540" h="74929">
                  <a:moveTo>
                    <a:pt x="9146540" y="0"/>
                  </a:moveTo>
                  <a:lnTo>
                    <a:pt x="0" y="0"/>
                  </a:lnTo>
                  <a:lnTo>
                    <a:pt x="0" y="74929"/>
                  </a:lnTo>
                  <a:lnTo>
                    <a:pt x="9146540" y="7492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1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-1270" y="3291839"/>
              <a:ext cx="9146540" cy="74930"/>
            </a:xfrm>
            <a:custGeom>
              <a:avLst/>
              <a:gdLst/>
              <a:ahLst/>
              <a:cxnLst/>
              <a:rect l="l" t="t" r="r" b="b"/>
              <a:pathLst>
                <a:path w="9146540" h="74929">
                  <a:moveTo>
                    <a:pt x="9146540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9146540" y="7493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0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-1270" y="3360420"/>
              <a:ext cx="9146540" cy="74930"/>
            </a:xfrm>
            <a:custGeom>
              <a:avLst/>
              <a:gdLst/>
              <a:ahLst/>
              <a:cxnLst/>
              <a:rect l="l" t="t" r="r" b="b"/>
              <a:pathLst>
                <a:path w="9146540" h="74929">
                  <a:moveTo>
                    <a:pt x="9146540" y="0"/>
                  </a:moveTo>
                  <a:lnTo>
                    <a:pt x="0" y="0"/>
                  </a:lnTo>
                  <a:lnTo>
                    <a:pt x="0" y="74929"/>
                  </a:lnTo>
                  <a:lnTo>
                    <a:pt x="9146540" y="7492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0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-1270" y="3429000"/>
              <a:ext cx="9146540" cy="76200"/>
            </a:xfrm>
            <a:custGeom>
              <a:avLst/>
              <a:gdLst/>
              <a:ahLst/>
              <a:cxnLst/>
              <a:rect l="l" t="t" r="r" b="b"/>
              <a:pathLst>
                <a:path w="9146540" h="76200">
                  <a:moveTo>
                    <a:pt x="914654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9146540" y="7620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F0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-1270" y="3497579"/>
              <a:ext cx="9146540" cy="74930"/>
            </a:xfrm>
            <a:custGeom>
              <a:avLst/>
              <a:gdLst/>
              <a:ahLst/>
              <a:cxnLst/>
              <a:rect l="l" t="t" r="r" b="b"/>
              <a:pathLst>
                <a:path w="9146540" h="74929">
                  <a:moveTo>
                    <a:pt x="9146540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9146540" y="7493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-1270" y="3566159"/>
              <a:ext cx="9146540" cy="76200"/>
            </a:xfrm>
            <a:custGeom>
              <a:avLst/>
              <a:gdLst/>
              <a:ahLst/>
              <a:cxnLst/>
              <a:rect l="l" t="t" r="r" b="b"/>
              <a:pathLst>
                <a:path w="9146540" h="76200">
                  <a:moveTo>
                    <a:pt x="914654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9146540" y="7620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F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-1270" y="3634739"/>
              <a:ext cx="9146540" cy="74930"/>
            </a:xfrm>
            <a:custGeom>
              <a:avLst/>
              <a:gdLst/>
              <a:ahLst/>
              <a:cxnLst/>
              <a:rect l="l" t="t" r="r" b="b"/>
              <a:pathLst>
                <a:path w="9146540" h="74929">
                  <a:moveTo>
                    <a:pt x="9146540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9146540" y="7493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F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-1270" y="3703320"/>
              <a:ext cx="9146540" cy="76200"/>
            </a:xfrm>
            <a:custGeom>
              <a:avLst/>
              <a:gdLst/>
              <a:ahLst/>
              <a:cxnLst/>
              <a:rect l="l" t="t" r="r" b="b"/>
              <a:pathLst>
                <a:path w="9146540" h="76200">
                  <a:moveTo>
                    <a:pt x="9146540" y="0"/>
                  </a:moveTo>
                  <a:lnTo>
                    <a:pt x="0" y="0"/>
                  </a:lnTo>
                  <a:lnTo>
                    <a:pt x="0" y="76199"/>
                  </a:lnTo>
                  <a:lnTo>
                    <a:pt x="9146540" y="7619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E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-1270" y="3771900"/>
              <a:ext cx="9146540" cy="74930"/>
            </a:xfrm>
            <a:custGeom>
              <a:avLst/>
              <a:gdLst/>
              <a:ahLst/>
              <a:cxnLst/>
              <a:rect l="l" t="t" r="r" b="b"/>
              <a:pathLst>
                <a:path w="9146540" h="74929">
                  <a:moveTo>
                    <a:pt x="9146540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9146540" y="7493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E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-1270" y="3840479"/>
              <a:ext cx="9146540" cy="76200"/>
            </a:xfrm>
            <a:custGeom>
              <a:avLst/>
              <a:gdLst/>
              <a:ahLst/>
              <a:cxnLst/>
              <a:rect l="l" t="t" r="r" b="b"/>
              <a:pathLst>
                <a:path w="9146540" h="76200">
                  <a:moveTo>
                    <a:pt x="914654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9146540" y="7620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E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-1270" y="3909059"/>
              <a:ext cx="9146540" cy="74930"/>
            </a:xfrm>
            <a:custGeom>
              <a:avLst/>
              <a:gdLst/>
              <a:ahLst/>
              <a:cxnLst/>
              <a:rect l="l" t="t" r="r" b="b"/>
              <a:pathLst>
                <a:path w="9146540" h="74929">
                  <a:moveTo>
                    <a:pt x="9146540" y="0"/>
                  </a:moveTo>
                  <a:lnTo>
                    <a:pt x="0" y="0"/>
                  </a:lnTo>
                  <a:lnTo>
                    <a:pt x="0" y="74929"/>
                  </a:lnTo>
                  <a:lnTo>
                    <a:pt x="9146540" y="7492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E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-1270" y="3977639"/>
              <a:ext cx="9146540" cy="76200"/>
            </a:xfrm>
            <a:custGeom>
              <a:avLst/>
              <a:gdLst/>
              <a:ahLst/>
              <a:cxnLst/>
              <a:rect l="l" t="t" r="r" b="b"/>
              <a:pathLst>
                <a:path w="9146540" h="76200">
                  <a:moveTo>
                    <a:pt x="914654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9146540" y="7620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D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-1270" y="4046220"/>
              <a:ext cx="9146540" cy="74930"/>
            </a:xfrm>
            <a:custGeom>
              <a:avLst/>
              <a:gdLst/>
              <a:ahLst/>
              <a:cxnLst/>
              <a:rect l="l" t="t" r="r" b="b"/>
              <a:pathLst>
                <a:path w="9146540" h="74929">
                  <a:moveTo>
                    <a:pt x="9146540" y="0"/>
                  </a:moveTo>
                  <a:lnTo>
                    <a:pt x="0" y="0"/>
                  </a:lnTo>
                  <a:lnTo>
                    <a:pt x="0" y="74929"/>
                  </a:lnTo>
                  <a:lnTo>
                    <a:pt x="9146540" y="7492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-1270" y="4114800"/>
              <a:ext cx="9146540" cy="76200"/>
            </a:xfrm>
            <a:custGeom>
              <a:avLst/>
              <a:gdLst/>
              <a:ahLst/>
              <a:cxnLst/>
              <a:rect l="l" t="t" r="r" b="b"/>
              <a:pathLst>
                <a:path w="9146540" h="76200">
                  <a:moveTo>
                    <a:pt x="914654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9146540" y="7620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D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-1270" y="4183379"/>
              <a:ext cx="9146540" cy="76200"/>
            </a:xfrm>
            <a:custGeom>
              <a:avLst/>
              <a:gdLst/>
              <a:ahLst/>
              <a:cxnLst/>
              <a:rect l="l" t="t" r="r" b="b"/>
              <a:pathLst>
                <a:path w="9146540" h="76200">
                  <a:moveTo>
                    <a:pt x="914654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9146540" y="7620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C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-1270" y="4251959"/>
              <a:ext cx="9146540" cy="76200"/>
            </a:xfrm>
            <a:custGeom>
              <a:avLst/>
              <a:gdLst/>
              <a:ahLst/>
              <a:cxnLst/>
              <a:rect l="l" t="t" r="r" b="b"/>
              <a:pathLst>
                <a:path w="9146540" h="76200">
                  <a:moveTo>
                    <a:pt x="914654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9146540" y="7620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C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-1270" y="4320539"/>
              <a:ext cx="9146540" cy="76200"/>
            </a:xfrm>
            <a:custGeom>
              <a:avLst/>
              <a:gdLst/>
              <a:ahLst/>
              <a:cxnLst/>
              <a:rect l="l" t="t" r="r" b="b"/>
              <a:pathLst>
                <a:path w="9146540" h="76200">
                  <a:moveTo>
                    <a:pt x="914654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9146540" y="7620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C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-1270" y="4389120"/>
              <a:ext cx="9146540" cy="76200"/>
            </a:xfrm>
            <a:custGeom>
              <a:avLst/>
              <a:gdLst/>
              <a:ahLst/>
              <a:cxnLst/>
              <a:rect l="l" t="t" r="r" b="b"/>
              <a:pathLst>
                <a:path w="9146540" h="76200">
                  <a:moveTo>
                    <a:pt x="9146540" y="0"/>
                  </a:moveTo>
                  <a:lnTo>
                    <a:pt x="0" y="0"/>
                  </a:lnTo>
                  <a:lnTo>
                    <a:pt x="0" y="76199"/>
                  </a:lnTo>
                  <a:lnTo>
                    <a:pt x="9146540" y="7619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B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-1270" y="4457700"/>
              <a:ext cx="9146540" cy="76200"/>
            </a:xfrm>
            <a:custGeom>
              <a:avLst/>
              <a:gdLst/>
              <a:ahLst/>
              <a:cxnLst/>
              <a:rect l="l" t="t" r="r" b="b"/>
              <a:pathLst>
                <a:path w="9146540" h="76200">
                  <a:moveTo>
                    <a:pt x="914654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9146540" y="7620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B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-1270" y="4526279"/>
              <a:ext cx="9146540" cy="76200"/>
            </a:xfrm>
            <a:custGeom>
              <a:avLst/>
              <a:gdLst/>
              <a:ahLst/>
              <a:cxnLst/>
              <a:rect l="l" t="t" r="r" b="b"/>
              <a:pathLst>
                <a:path w="9146540" h="76200">
                  <a:moveTo>
                    <a:pt x="914654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9146540" y="7620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-1270" y="4594859"/>
              <a:ext cx="9146540" cy="76200"/>
            </a:xfrm>
            <a:custGeom>
              <a:avLst/>
              <a:gdLst/>
              <a:ahLst/>
              <a:cxnLst/>
              <a:rect l="l" t="t" r="r" b="b"/>
              <a:pathLst>
                <a:path w="9146540" h="76200">
                  <a:moveTo>
                    <a:pt x="914654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9146540" y="7620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B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-1270" y="4663439"/>
              <a:ext cx="9146540" cy="76200"/>
            </a:xfrm>
            <a:custGeom>
              <a:avLst/>
              <a:gdLst/>
              <a:ahLst/>
              <a:cxnLst/>
              <a:rect l="l" t="t" r="r" b="b"/>
              <a:pathLst>
                <a:path w="9146540" h="76200">
                  <a:moveTo>
                    <a:pt x="914654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9146540" y="7620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A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-1270" y="4732020"/>
              <a:ext cx="9146540" cy="76200"/>
            </a:xfrm>
            <a:custGeom>
              <a:avLst/>
              <a:gdLst/>
              <a:ahLst/>
              <a:cxnLst/>
              <a:rect l="l" t="t" r="r" b="b"/>
              <a:pathLst>
                <a:path w="9146540" h="76200">
                  <a:moveTo>
                    <a:pt x="9146540" y="0"/>
                  </a:moveTo>
                  <a:lnTo>
                    <a:pt x="0" y="0"/>
                  </a:lnTo>
                  <a:lnTo>
                    <a:pt x="0" y="76199"/>
                  </a:lnTo>
                  <a:lnTo>
                    <a:pt x="9146540" y="7619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A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-1270" y="4800600"/>
              <a:ext cx="9146540" cy="76200"/>
            </a:xfrm>
            <a:custGeom>
              <a:avLst/>
              <a:gdLst/>
              <a:ahLst/>
              <a:cxnLst/>
              <a:rect l="l" t="t" r="r" b="b"/>
              <a:pathLst>
                <a:path w="9146540" h="76200">
                  <a:moveTo>
                    <a:pt x="914654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9146540" y="7620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A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-1270" y="4869179"/>
              <a:ext cx="9146540" cy="76200"/>
            </a:xfrm>
            <a:custGeom>
              <a:avLst/>
              <a:gdLst/>
              <a:ahLst/>
              <a:cxnLst/>
              <a:rect l="l" t="t" r="r" b="b"/>
              <a:pathLst>
                <a:path w="9146540" h="76200">
                  <a:moveTo>
                    <a:pt x="914654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9146540" y="7620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9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-1270" y="4937759"/>
              <a:ext cx="9146540" cy="76200"/>
            </a:xfrm>
            <a:custGeom>
              <a:avLst/>
              <a:gdLst/>
              <a:ahLst/>
              <a:cxnLst/>
              <a:rect l="l" t="t" r="r" b="b"/>
              <a:pathLst>
                <a:path w="9146540" h="76200">
                  <a:moveTo>
                    <a:pt x="914654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9146540" y="7620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9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-1270" y="5006339"/>
              <a:ext cx="9146540" cy="76200"/>
            </a:xfrm>
            <a:custGeom>
              <a:avLst/>
              <a:gdLst/>
              <a:ahLst/>
              <a:cxnLst/>
              <a:rect l="l" t="t" r="r" b="b"/>
              <a:pathLst>
                <a:path w="9146540" h="76200">
                  <a:moveTo>
                    <a:pt x="914654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9146540" y="7620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9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-1270" y="5074920"/>
              <a:ext cx="9146540" cy="76200"/>
            </a:xfrm>
            <a:custGeom>
              <a:avLst/>
              <a:gdLst/>
              <a:ahLst/>
              <a:cxnLst/>
              <a:rect l="l" t="t" r="r" b="b"/>
              <a:pathLst>
                <a:path w="9146540" h="76200">
                  <a:moveTo>
                    <a:pt x="9146540" y="0"/>
                  </a:moveTo>
                  <a:lnTo>
                    <a:pt x="0" y="0"/>
                  </a:lnTo>
                  <a:lnTo>
                    <a:pt x="0" y="76199"/>
                  </a:lnTo>
                  <a:lnTo>
                    <a:pt x="9146540" y="7619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9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-1270" y="5143500"/>
              <a:ext cx="9146540" cy="76200"/>
            </a:xfrm>
            <a:custGeom>
              <a:avLst/>
              <a:gdLst/>
              <a:ahLst/>
              <a:cxnLst/>
              <a:rect l="l" t="t" r="r" b="b"/>
              <a:pathLst>
                <a:path w="9146540" h="76200">
                  <a:moveTo>
                    <a:pt x="914654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9146540" y="7620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8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-1270" y="5212079"/>
              <a:ext cx="9146540" cy="76200"/>
            </a:xfrm>
            <a:custGeom>
              <a:avLst/>
              <a:gdLst/>
              <a:ahLst/>
              <a:cxnLst/>
              <a:rect l="l" t="t" r="r" b="b"/>
              <a:pathLst>
                <a:path w="9146540" h="76200">
                  <a:moveTo>
                    <a:pt x="914654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9146540" y="7620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8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-1270" y="5280659"/>
              <a:ext cx="9146540" cy="76200"/>
            </a:xfrm>
            <a:custGeom>
              <a:avLst/>
              <a:gdLst/>
              <a:ahLst/>
              <a:cxnLst/>
              <a:rect l="l" t="t" r="r" b="b"/>
              <a:pathLst>
                <a:path w="9146540" h="76200">
                  <a:moveTo>
                    <a:pt x="9146540" y="0"/>
                  </a:moveTo>
                  <a:lnTo>
                    <a:pt x="0" y="0"/>
                  </a:lnTo>
                  <a:lnTo>
                    <a:pt x="0" y="76199"/>
                  </a:lnTo>
                  <a:lnTo>
                    <a:pt x="9146540" y="7619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8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-1270" y="5349239"/>
              <a:ext cx="9146540" cy="76200"/>
            </a:xfrm>
            <a:custGeom>
              <a:avLst/>
              <a:gdLst/>
              <a:ahLst/>
              <a:cxnLst/>
              <a:rect l="l" t="t" r="r" b="b"/>
              <a:pathLst>
                <a:path w="9146540" h="76200">
                  <a:moveTo>
                    <a:pt x="914654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9146540" y="7620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-1270" y="5417820"/>
              <a:ext cx="9146540" cy="76200"/>
            </a:xfrm>
            <a:custGeom>
              <a:avLst/>
              <a:gdLst/>
              <a:ahLst/>
              <a:cxnLst/>
              <a:rect l="l" t="t" r="r" b="b"/>
              <a:pathLst>
                <a:path w="9146540" h="76200">
                  <a:moveTo>
                    <a:pt x="9146540" y="0"/>
                  </a:moveTo>
                  <a:lnTo>
                    <a:pt x="0" y="0"/>
                  </a:lnTo>
                  <a:lnTo>
                    <a:pt x="0" y="76199"/>
                  </a:lnTo>
                  <a:lnTo>
                    <a:pt x="9146540" y="7619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-1270" y="5486400"/>
              <a:ext cx="9146540" cy="76200"/>
            </a:xfrm>
            <a:custGeom>
              <a:avLst/>
              <a:gdLst/>
              <a:ahLst/>
              <a:cxnLst/>
              <a:rect l="l" t="t" r="r" b="b"/>
              <a:pathLst>
                <a:path w="9146540" h="76200">
                  <a:moveTo>
                    <a:pt x="914654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9146540" y="7620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7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-1270" y="5554979"/>
              <a:ext cx="9146540" cy="76200"/>
            </a:xfrm>
            <a:custGeom>
              <a:avLst/>
              <a:gdLst/>
              <a:ahLst/>
              <a:cxnLst/>
              <a:rect l="l" t="t" r="r" b="b"/>
              <a:pathLst>
                <a:path w="9146540" h="76200">
                  <a:moveTo>
                    <a:pt x="914654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9146540" y="7620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6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-1270" y="5624829"/>
              <a:ext cx="9146540" cy="74930"/>
            </a:xfrm>
            <a:custGeom>
              <a:avLst/>
              <a:gdLst/>
              <a:ahLst/>
              <a:cxnLst/>
              <a:rect l="l" t="t" r="r" b="b"/>
              <a:pathLst>
                <a:path w="9146540" h="74929">
                  <a:moveTo>
                    <a:pt x="9146540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9146540" y="7493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6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-1270" y="5692139"/>
              <a:ext cx="9146540" cy="76200"/>
            </a:xfrm>
            <a:custGeom>
              <a:avLst/>
              <a:gdLst/>
              <a:ahLst/>
              <a:cxnLst/>
              <a:rect l="l" t="t" r="r" b="b"/>
              <a:pathLst>
                <a:path w="9146540" h="76200">
                  <a:moveTo>
                    <a:pt x="914654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9146540" y="7620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6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-1270" y="5761989"/>
              <a:ext cx="9146540" cy="74930"/>
            </a:xfrm>
            <a:custGeom>
              <a:avLst/>
              <a:gdLst/>
              <a:ahLst/>
              <a:cxnLst/>
              <a:rect l="l" t="t" r="r" b="b"/>
              <a:pathLst>
                <a:path w="9146540" h="74929">
                  <a:moveTo>
                    <a:pt x="9146540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9146540" y="7493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6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-1270" y="5829300"/>
              <a:ext cx="9146540" cy="76200"/>
            </a:xfrm>
            <a:custGeom>
              <a:avLst/>
              <a:gdLst/>
              <a:ahLst/>
              <a:cxnLst/>
              <a:rect l="l" t="t" r="r" b="b"/>
              <a:pathLst>
                <a:path w="9146540" h="76200">
                  <a:moveTo>
                    <a:pt x="914654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9146540" y="7620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5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-1270" y="5899150"/>
              <a:ext cx="9146540" cy="74930"/>
            </a:xfrm>
            <a:custGeom>
              <a:avLst/>
              <a:gdLst/>
              <a:ahLst/>
              <a:cxnLst/>
              <a:rect l="l" t="t" r="r" b="b"/>
              <a:pathLst>
                <a:path w="9146540" h="74929">
                  <a:moveTo>
                    <a:pt x="9146540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9146540" y="7493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5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-1270" y="5966459"/>
              <a:ext cx="9146540" cy="76200"/>
            </a:xfrm>
            <a:custGeom>
              <a:avLst/>
              <a:gdLst/>
              <a:ahLst/>
              <a:cxnLst/>
              <a:rect l="l" t="t" r="r" b="b"/>
              <a:pathLst>
                <a:path w="9146540" h="76200">
                  <a:moveTo>
                    <a:pt x="9146540" y="0"/>
                  </a:moveTo>
                  <a:lnTo>
                    <a:pt x="0" y="0"/>
                  </a:lnTo>
                  <a:lnTo>
                    <a:pt x="0" y="76199"/>
                  </a:lnTo>
                  <a:lnTo>
                    <a:pt x="9146540" y="7619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5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-1270" y="6036309"/>
              <a:ext cx="9146540" cy="74930"/>
            </a:xfrm>
            <a:custGeom>
              <a:avLst/>
              <a:gdLst/>
              <a:ahLst/>
              <a:cxnLst/>
              <a:rect l="l" t="t" r="r" b="b"/>
              <a:pathLst>
                <a:path w="9146540" h="74929">
                  <a:moveTo>
                    <a:pt x="9146540" y="0"/>
                  </a:moveTo>
                  <a:lnTo>
                    <a:pt x="0" y="0"/>
                  </a:lnTo>
                  <a:lnTo>
                    <a:pt x="0" y="74929"/>
                  </a:lnTo>
                  <a:lnTo>
                    <a:pt x="9146540" y="7492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4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-1270" y="6103620"/>
              <a:ext cx="9146540" cy="76200"/>
            </a:xfrm>
            <a:custGeom>
              <a:avLst/>
              <a:gdLst/>
              <a:ahLst/>
              <a:cxnLst/>
              <a:rect l="l" t="t" r="r" b="b"/>
              <a:pathLst>
                <a:path w="9146540" h="76200">
                  <a:moveTo>
                    <a:pt x="9146540" y="0"/>
                  </a:moveTo>
                  <a:lnTo>
                    <a:pt x="0" y="0"/>
                  </a:lnTo>
                  <a:lnTo>
                    <a:pt x="0" y="76199"/>
                  </a:lnTo>
                  <a:lnTo>
                    <a:pt x="9146540" y="7619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4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-1270" y="6173470"/>
              <a:ext cx="9146540" cy="74930"/>
            </a:xfrm>
            <a:custGeom>
              <a:avLst/>
              <a:gdLst/>
              <a:ahLst/>
              <a:cxnLst/>
              <a:rect l="l" t="t" r="r" b="b"/>
              <a:pathLst>
                <a:path w="9146540" h="74929">
                  <a:moveTo>
                    <a:pt x="9146540" y="0"/>
                  </a:moveTo>
                  <a:lnTo>
                    <a:pt x="0" y="0"/>
                  </a:lnTo>
                  <a:lnTo>
                    <a:pt x="0" y="74929"/>
                  </a:lnTo>
                  <a:lnTo>
                    <a:pt x="9146540" y="7492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4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-1270" y="6242050"/>
              <a:ext cx="9146540" cy="74930"/>
            </a:xfrm>
            <a:custGeom>
              <a:avLst/>
              <a:gdLst/>
              <a:ahLst/>
              <a:cxnLst/>
              <a:rect l="l" t="t" r="r" b="b"/>
              <a:pathLst>
                <a:path w="9146540" h="74929">
                  <a:moveTo>
                    <a:pt x="9146540" y="0"/>
                  </a:moveTo>
                  <a:lnTo>
                    <a:pt x="0" y="0"/>
                  </a:lnTo>
                  <a:lnTo>
                    <a:pt x="0" y="74929"/>
                  </a:lnTo>
                  <a:lnTo>
                    <a:pt x="9146540" y="7492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3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-1270" y="6310629"/>
              <a:ext cx="9146540" cy="74930"/>
            </a:xfrm>
            <a:custGeom>
              <a:avLst/>
              <a:gdLst/>
              <a:ahLst/>
              <a:cxnLst/>
              <a:rect l="l" t="t" r="r" b="b"/>
              <a:pathLst>
                <a:path w="9146540" h="74929">
                  <a:moveTo>
                    <a:pt x="9146540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9146540" y="7493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3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-1270" y="6379209"/>
              <a:ext cx="9146540" cy="74930"/>
            </a:xfrm>
            <a:custGeom>
              <a:avLst/>
              <a:gdLst/>
              <a:ahLst/>
              <a:cxnLst/>
              <a:rect l="l" t="t" r="r" b="b"/>
              <a:pathLst>
                <a:path w="9146540" h="74929">
                  <a:moveTo>
                    <a:pt x="9146540" y="0"/>
                  </a:moveTo>
                  <a:lnTo>
                    <a:pt x="0" y="0"/>
                  </a:lnTo>
                  <a:lnTo>
                    <a:pt x="0" y="74929"/>
                  </a:lnTo>
                  <a:lnTo>
                    <a:pt x="9146540" y="7492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3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-1270" y="6447789"/>
              <a:ext cx="9146540" cy="74930"/>
            </a:xfrm>
            <a:custGeom>
              <a:avLst/>
              <a:gdLst/>
              <a:ahLst/>
              <a:cxnLst/>
              <a:rect l="l" t="t" r="r" b="b"/>
              <a:pathLst>
                <a:path w="9146540" h="74929">
                  <a:moveTo>
                    <a:pt x="9146540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9146540" y="7493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3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-1270" y="6516370"/>
              <a:ext cx="9146540" cy="74930"/>
            </a:xfrm>
            <a:custGeom>
              <a:avLst/>
              <a:gdLst/>
              <a:ahLst/>
              <a:cxnLst/>
              <a:rect l="l" t="t" r="r" b="b"/>
              <a:pathLst>
                <a:path w="9146540" h="74929">
                  <a:moveTo>
                    <a:pt x="9146540" y="0"/>
                  </a:moveTo>
                  <a:lnTo>
                    <a:pt x="0" y="0"/>
                  </a:lnTo>
                  <a:lnTo>
                    <a:pt x="0" y="74929"/>
                  </a:lnTo>
                  <a:lnTo>
                    <a:pt x="9146540" y="7492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2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-1270" y="6584949"/>
              <a:ext cx="9146540" cy="74930"/>
            </a:xfrm>
            <a:custGeom>
              <a:avLst/>
              <a:gdLst/>
              <a:ahLst/>
              <a:cxnLst/>
              <a:rect l="l" t="t" r="r" b="b"/>
              <a:pathLst>
                <a:path w="9146540" h="74929">
                  <a:moveTo>
                    <a:pt x="9146540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9146540" y="7493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2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-1270" y="6653529"/>
              <a:ext cx="9146540" cy="74930"/>
            </a:xfrm>
            <a:custGeom>
              <a:avLst/>
              <a:gdLst/>
              <a:ahLst/>
              <a:cxnLst/>
              <a:rect l="l" t="t" r="r" b="b"/>
              <a:pathLst>
                <a:path w="9146540" h="74929">
                  <a:moveTo>
                    <a:pt x="9146540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9146540" y="7493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2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-1270" y="6722110"/>
              <a:ext cx="9146540" cy="74930"/>
            </a:xfrm>
            <a:custGeom>
              <a:avLst/>
              <a:gdLst/>
              <a:ahLst/>
              <a:cxnLst/>
              <a:rect l="l" t="t" r="r" b="b"/>
              <a:pathLst>
                <a:path w="9146540" h="74929">
                  <a:moveTo>
                    <a:pt x="9146540" y="0"/>
                  </a:moveTo>
                  <a:lnTo>
                    <a:pt x="0" y="0"/>
                  </a:lnTo>
                  <a:lnTo>
                    <a:pt x="0" y="74930"/>
                  </a:lnTo>
                  <a:lnTo>
                    <a:pt x="9146540" y="7493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1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0" y="6790689"/>
              <a:ext cx="9144000" cy="67310"/>
            </a:xfrm>
            <a:custGeom>
              <a:avLst/>
              <a:gdLst/>
              <a:ahLst/>
              <a:cxnLst/>
              <a:rect l="l" t="t" r="r" b="b"/>
              <a:pathLst>
                <a:path w="9144000" h="67309">
                  <a:moveTo>
                    <a:pt x="0" y="67309"/>
                  </a:moveTo>
                  <a:lnTo>
                    <a:pt x="0" y="0"/>
                  </a:lnTo>
                  <a:lnTo>
                    <a:pt x="9144000" y="0"/>
                  </a:lnTo>
                  <a:lnTo>
                    <a:pt x="9144000" y="67309"/>
                  </a:lnTo>
                  <a:lnTo>
                    <a:pt x="0" y="67309"/>
                  </a:lnTo>
                  <a:close/>
                </a:path>
              </a:pathLst>
            </a:custGeom>
            <a:solidFill>
              <a:srgbClr val="FFE1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2" name="object 102"/>
          <p:cNvSpPr txBox="1"/>
          <p:nvPr/>
        </p:nvSpPr>
        <p:spPr>
          <a:xfrm>
            <a:off x="1290319" y="340359"/>
            <a:ext cx="701357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92835" marR="1079500" algn="ctr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333399"/>
                </a:solidFill>
                <a:latin typeface="Arial"/>
                <a:cs typeface="Arial"/>
              </a:rPr>
              <a:t>У неколико </a:t>
            </a:r>
            <a:r>
              <a:rPr sz="2000" b="1" spc="-5" dirty="0">
                <a:solidFill>
                  <a:srgbClr val="333399"/>
                </a:solidFill>
                <a:latin typeface="Arial"/>
                <a:cs typeface="Arial"/>
              </a:rPr>
              <a:t>корнета </a:t>
            </a:r>
            <a:r>
              <a:rPr sz="2000" b="1" dirty="0">
                <a:solidFill>
                  <a:srgbClr val="333399"/>
                </a:solidFill>
                <a:latin typeface="Arial"/>
                <a:cs typeface="Arial"/>
              </a:rPr>
              <a:t>распоређено </a:t>
            </a:r>
            <a:r>
              <a:rPr sz="2000" b="1" spc="-5" dirty="0">
                <a:solidFill>
                  <a:srgbClr val="333399"/>
                </a:solidFill>
                <a:latin typeface="Arial"/>
                <a:cs typeface="Arial"/>
              </a:rPr>
              <a:t>је</a:t>
            </a:r>
            <a:r>
              <a:rPr sz="2000" b="1" spc="-85" dirty="0">
                <a:solidFill>
                  <a:srgbClr val="333399"/>
                </a:solidFill>
                <a:latin typeface="Arial"/>
                <a:cs typeface="Arial"/>
              </a:rPr>
              <a:t> </a:t>
            </a:r>
            <a:r>
              <a:rPr sz="2000" b="1" spc="10" dirty="0">
                <a:solidFill>
                  <a:srgbClr val="333399"/>
                </a:solidFill>
                <a:latin typeface="Arial"/>
                <a:cs typeface="Arial"/>
              </a:rPr>
              <a:t>12  </a:t>
            </a:r>
            <a:r>
              <a:rPr sz="2000" b="1" spc="-10" dirty="0">
                <a:solidFill>
                  <a:srgbClr val="333399"/>
                </a:solidFill>
                <a:latin typeface="Arial"/>
                <a:cs typeface="Arial"/>
              </a:rPr>
              <a:t>кугли</a:t>
            </a:r>
            <a:r>
              <a:rPr sz="2000" b="1" spc="-15" dirty="0">
                <a:solidFill>
                  <a:srgbClr val="333399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333399"/>
                </a:solidFill>
                <a:latin typeface="Arial"/>
                <a:cs typeface="Arial"/>
              </a:rPr>
              <a:t>сладоледа</a:t>
            </a:r>
            <a:endParaRPr sz="2000">
              <a:latin typeface="Arial"/>
              <a:cs typeface="Arial"/>
            </a:endParaRPr>
          </a:p>
          <a:p>
            <a:pPr marL="74930" algn="ctr">
              <a:lnSpc>
                <a:spcPct val="100000"/>
              </a:lnSpc>
            </a:pPr>
            <a:r>
              <a:rPr sz="2000" b="1" spc="-10" dirty="0">
                <a:solidFill>
                  <a:srgbClr val="333399"/>
                </a:solidFill>
                <a:latin typeface="Arial"/>
                <a:cs typeface="Arial"/>
              </a:rPr>
              <a:t>тако </a:t>
            </a:r>
            <a:r>
              <a:rPr sz="2000" b="1" dirty="0">
                <a:solidFill>
                  <a:srgbClr val="333399"/>
                </a:solidFill>
                <a:latin typeface="Arial"/>
                <a:cs typeface="Arial"/>
              </a:rPr>
              <a:t>да је у сваком </a:t>
            </a:r>
            <a:r>
              <a:rPr sz="2000" b="1" spc="-5" dirty="0">
                <a:solidFill>
                  <a:srgbClr val="333399"/>
                </a:solidFill>
                <a:latin typeface="Arial"/>
                <a:cs typeface="Arial"/>
              </a:rPr>
              <a:t>било </a:t>
            </a:r>
            <a:r>
              <a:rPr sz="2000" b="1" dirty="0">
                <a:solidFill>
                  <a:srgbClr val="333399"/>
                </a:solidFill>
                <a:latin typeface="Arial"/>
                <a:cs typeface="Arial"/>
              </a:rPr>
              <a:t>3</a:t>
            </a:r>
            <a:r>
              <a:rPr sz="2000" b="1" spc="-85" dirty="0">
                <a:solidFill>
                  <a:srgbClr val="333399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333399"/>
                </a:solidFill>
                <a:latin typeface="Arial"/>
                <a:cs typeface="Arial"/>
              </a:rPr>
              <a:t>кугле.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333399"/>
                </a:solidFill>
                <a:latin typeface="Arial"/>
                <a:cs typeface="Arial"/>
              </a:rPr>
              <a:t>Постави једначину </a:t>
            </a:r>
            <a:r>
              <a:rPr sz="2000" b="1" dirty="0">
                <a:solidFill>
                  <a:srgbClr val="333399"/>
                </a:solidFill>
                <a:latin typeface="Arial"/>
                <a:cs typeface="Arial"/>
              </a:rPr>
              <a:t>и </a:t>
            </a:r>
            <a:r>
              <a:rPr sz="2000" b="1" spc="-5" dirty="0">
                <a:solidFill>
                  <a:srgbClr val="333399"/>
                </a:solidFill>
                <a:latin typeface="Arial"/>
                <a:cs typeface="Arial"/>
              </a:rPr>
              <a:t>израчунај </a:t>
            </a:r>
            <a:r>
              <a:rPr sz="2000" b="1" dirty="0">
                <a:solidFill>
                  <a:srgbClr val="333399"/>
                </a:solidFill>
                <a:latin typeface="Arial"/>
                <a:cs typeface="Arial"/>
              </a:rPr>
              <a:t>колико </a:t>
            </a:r>
            <a:r>
              <a:rPr sz="2000" b="1" spc="-5" dirty="0">
                <a:solidFill>
                  <a:srgbClr val="333399"/>
                </a:solidFill>
                <a:latin typeface="Arial"/>
                <a:cs typeface="Arial"/>
              </a:rPr>
              <a:t>је </a:t>
            </a:r>
            <a:r>
              <a:rPr sz="2000" b="1" dirty="0">
                <a:solidFill>
                  <a:srgbClr val="333399"/>
                </a:solidFill>
                <a:latin typeface="Arial"/>
                <a:cs typeface="Arial"/>
              </a:rPr>
              <a:t>било</a:t>
            </a:r>
            <a:r>
              <a:rPr sz="2000" b="1" spc="-80" dirty="0">
                <a:solidFill>
                  <a:srgbClr val="333399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333399"/>
                </a:solidFill>
                <a:latin typeface="Arial"/>
                <a:cs typeface="Arial"/>
              </a:rPr>
              <a:t>корнета.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03" name="object 103"/>
          <p:cNvGrpSpPr/>
          <p:nvPr/>
        </p:nvGrpSpPr>
        <p:grpSpPr>
          <a:xfrm>
            <a:off x="828357" y="2768917"/>
            <a:ext cx="6537325" cy="3207385"/>
            <a:chOff x="828357" y="2768917"/>
            <a:chExt cx="6537325" cy="3207385"/>
          </a:xfrm>
        </p:grpSpPr>
        <p:sp>
          <p:nvSpPr>
            <p:cNvPr id="104" name="object 104"/>
            <p:cNvSpPr/>
            <p:nvPr/>
          </p:nvSpPr>
          <p:spPr>
            <a:xfrm>
              <a:off x="3096259" y="4740909"/>
              <a:ext cx="627379" cy="10528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3096259" y="4739639"/>
              <a:ext cx="627380" cy="1052830"/>
            </a:xfrm>
            <a:custGeom>
              <a:avLst/>
              <a:gdLst/>
              <a:ahLst/>
              <a:cxnLst/>
              <a:rect l="l" t="t" r="r" b="b"/>
              <a:pathLst>
                <a:path w="627379" h="1052829">
                  <a:moveTo>
                    <a:pt x="314960" y="1052830"/>
                  </a:moveTo>
                  <a:lnTo>
                    <a:pt x="0" y="0"/>
                  </a:lnTo>
                  <a:lnTo>
                    <a:pt x="627379" y="0"/>
                  </a:lnTo>
                  <a:lnTo>
                    <a:pt x="314960" y="1052830"/>
                  </a:lnTo>
                  <a:close/>
                </a:path>
                <a:path w="627379" h="1052829">
                  <a:moveTo>
                    <a:pt x="627379" y="1052830"/>
                  </a:moveTo>
                  <a:lnTo>
                    <a:pt x="627379" y="1052830"/>
                  </a:lnTo>
                </a:path>
                <a:path w="627379" h="1052829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FF99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4310379" y="4721859"/>
              <a:ext cx="600710" cy="107188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4310379" y="4720589"/>
              <a:ext cx="600710" cy="1071880"/>
            </a:xfrm>
            <a:custGeom>
              <a:avLst/>
              <a:gdLst/>
              <a:ahLst/>
              <a:cxnLst/>
              <a:rect l="l" t="t" r="r" b="b"/>
              <a:pathLst>
                <a:path w="600710" h="1071879">
                  <a:moveTo>
                    <a:pt x="300990" y="1071880"/>
                  </a:moveTo>
                  <a:lnTo>
                    <a:pt x="0" y="0"/>
                  </a:lnTo>
                  <a:lnTo>
                    <a:pt x="600710" y="0"/>
                  </a:lnTo>
                  <a:lnTo>
                    <a:pt x="300990" y="1071880"/>
                  </a:lnTo>
                  <a:close/>
                </a:path>
                <a:path w="600710" h="1071879">
                  <a:moveTo>
                    <a:pt x="600710" y="1071880"/>
                  </a:moveTo>
                  <a:lnTo>
                    <a:pt x="600710" y="1071880"/>
                  </a:lnTo>
                </a:path>
                <a:path w="600710" h="1071879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FF99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5556249" y="4739639"/>
              <a:ext cx="600710" cy="107188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5557519" y="4739639"/>
              <a:ext cx="599440" cy="1071880"/>
            </a:xfrm>
            <a:custGeom>
              <a:avLst/>
              <a:gdLst/>
              <a:ahLst/>
              <a:cxnLst/>
              <a:rect l="l" t="t" r="r" b="b"/>
              <a:pathLst>
                <a:path w="599439" h="1071879">
                  <a:moveTo>
                    <a:pt x="299719" y="1071880"/>
                  </a:moveTo>
                  <a:lnTo>
                    <a:pt x="0" y="0"/>
                  </a:lnTo>
                  <a:lnTo>
                    <a:pt x="599439" y="0"/>
                  </a:lnTo>
                  <a:lnTo>
                    <a:pt x="299719" y="1071880"/>
                  </a:lnTo>
                  <a:close/>
                </a:path>
                <a:path w="599439" h="1071879">
                  <a:moveTo>
                    <a:pt x="599439" y="1071880"/>
                  </a:moveTo>
                  <a:lnTo>
                    <a:pt x="599439" y="1071880"/>
                  </a:lnTo>
                </a:path>
                <a:path w="599439" h="1071879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FF99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6760210" y="4749800"/>
              <a:ext cx="600710" cy="107188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6760210" y="4749800"/>
              <a:ext cx="600710" cy="1071880"/>
            </a:xfrm>
            <a:custGeom>
              <a:avLst/>
              <a:gdLst/>
              <a:ahLst/>
              <a:cxnLst/>
              <a:rect l="l" t="t" r="r" b="b"/>
              <a:pathLst>
                <a:path w="600709" h="1071879">
                  <a:moveTo>
                    <a:pt x="300990" y="1071880"/>
                  </a:moveTo>
                  <a:lnTo>
                    <a:pt x="0" y="0"/>
                  </a:lnTo>
                  <a:lnTo>
                    <a:pt x="600710" y="0"/>
                  </a:lnTo>
                  <a:lnTo>
                    <a:pt x="300990" y="1071880"/>
                  </a:lnTo>
                  <a:close/>
                </a:path>
                <a:path w="600709" h="1071879">
                  <a:moveTo>
                    <a:pt x="600710" y="1071880"/>
                  </a:moveTo>
                  <a:lnTo>
                    <a:pt x="600710" y="1071880"/>
                  </a:lnTo>
                </a:path>
                <a:path w="600709" h="1071879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FF99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351279" y="2773679"/>
              <a:ext cx="516890" cy="516890"/>
            </a:xfrm>
            <a:custGeom>
              <a:avLst/>
              <a:gdLst/>
              <a:ahLst/>
              <a:cxnLst/>
              <a:rect l="l" t="t" r="r" b="b"/>
              <a:pathLst>
                <a:path w="516889" h="516889">
                  <a:moveTo>
                    <a:pt x="257809" y="0"/>
                  </a:moveTo>
                  <a:lnTo>
                    <a:pt x="210502" y="4032"/>
                  </a:lnTo>
                  <a:lnTo>
                    <a:pt x="166373" y="15706"/>
                  </a:lnTo>
                  <a:lnTo>
                    <a:pt x="126059" y="34384"/>
                  </a:lnTo>
                  <a:lnTo>
                    <a:pt x="90197" y="59426"/>
                  </a:lnTo>
                  <a:lnTo>
                    <a:pt x="59426" y="90197"/>
                  </a:lnTo>
                  <a:lnTo>
                    <a:pt x="34384" y="126059"/>
                  </a:lnTo>
                  <a:lnTo>
                    <a:pt x="15706" y="166373"/>
                  </a:lnTo>
                  <a:lnTo>
                    <a:pt x="4032" y="210502"/>
                  </a:lnTo>
                  <a:lnTo>
                    <a:pt x="0" y="257810"/>
                  </a:lnTo>
                  <a:lnTo>
                    <a:pt x="4032" y="305160"/>
                  </a:lnTo>
                  <a:lnTo>
                    <a:pt x="15706" y="349406"/>
                  </a:lnTo>
                  <a:lnTo>
                    <a:pt x="34384" y="389890"/>
                  </a:lnTo>
                  <a:lnTo>
                    <a:pt x="59426" y="425951"/>
                  </a:lnTo>
                  <a:lnTo>
                    <a:pt x="90197" y="456933"/>
                  </a:lnTo>
                  <a:lnTo>
                    <a:pt x="126059" y="482176"/>
                  </a:lnTo>
                  <a:lnTo>
                    <a:pt x="166373" y="501022"/>
                  </a:lnTo>
                  <a:lnTo>
                    <a:pt x="210502" y="512813"/>
                  </a:lnTo>
                  <a:lnTo>
                    <a:pt x="257809" y="516890"/>
                  </a:lnTo>
                  <a:lnTo>
                    <a:pt x="305160" y="512813"/>
                  </a:lnTo>
                  <a:lnTo>
                    <a:pt x="349406" y="501022"/>
                  </a:lnTo>
                  <a:lnTo>
                    <a:pt x="389890" y="482176"/>
                  </a:lnTo>
                  <a:lnTo>
                    <a:pt x="425951" y="456933"/>
                  </a:lnTo>
                  <a:lnTo>
                    <a:pt x="456933" y="425951"/>
                  </a:lnTo>
                  <a:lnTo>
                    <a:pt x="482176" y="389889"/>
                  </a:lnTo>
                  <a:lnTo>
                    <a:pt x="501022" y="349406"/>
                  </a:lnTo>
                  <a:lnTo>
                    <a:pt x="512813" y="305160"/>
                  </a:lnTo>
                  <a:lnTo>
                    <a:pt x="516889" y="257810"/>
                  </a:lnTo>
                  <a:lnTo>
                    <a:pt x="512813" y="210502"/>
                  </a:lnTo>
                  <a:lnTo>
                    <a:pt x="501022" y="166373"/>
                  </a:lnTo>
                  <a:lnTo>
                    <a:pt x="482176" y="126059"/>
                  </a:lnTo>
                  <a:lnTo>
                    <a:pt x="456933" y="90197"/>
                  </a:lnTo>
                  <a:lnTo>
                    <a:pt x="425951" y="59426"/>
                  </a:lnTo>
                  <a:lnTo>
                    <a:pt x="389889" y="34384"/>
                  </a:lnTo>
                  <a:lnTo>
                    <a:pt x="349406" y="15706"/>
                  </a:lnTo>
                  <a:lnTo>
                    <a:pt x="305160" y="4032"/>
                  </a:lnTo>
                  <a:lnTo>
                    <a:pt x="257809" y="0"/>
                  </a:lnTo>
                  <a:close/>
                </a:path>
              </a:pathLst>
            </a:custGeom>
            <a:solidFill>
              <a:srgbClr val="FF99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1351279" y="2773679"/>
              <a:ext cx="516890" cy="516890"/>
            </a:xfrm>
            <a:custGeom>
              <a:avLst/>
              <a:gdLst/>
              <a:ahLst/>
              <a:cxnLst/>
              <a:rect l="l" t="t" r="r" b="b"/>
              <a:pathLst>
                <a:path w="516889" h="516889">
                  <a:moveTo>
                    <a:pt x="257809" y="0"/>
                  </a:moveTo>
                  <a:lnTo>
                    <a:pt x="305160" y="4032"/>
                  </a:lnTo>
                  <a:lnTo>
                    <a:pt x="349406" y="15706"/>
                  </a:lnTo>
                  <a:lnTo>
                    <a:pt x="389889" y="34384"/>
                  </a:lnTo>
                  <a:lnTo>
                    <a:pt x="425951" y="59426"/>
                  </a:lnTo>
                  <a:lnTo>
                    <a:pt x="456933" y="90197"/>
                  </a:lnTo>
                  <a:lnTo>
                    <a:pt x="482176" y="126059"/>
                  </a:lnTo>
                  <a:lnTo>
                    <a:pt x="501022" y="166373"/>
                  </a:lnTo>
                  <a:lnTo>
                    <a:pt x="512813" y="210502"/>
                  </a:lnTo>
                  <a:lnTo>
                    <a:pt x="516889" y="257810"/>
                  </a:lnTo>
                  <a:lnTo>
                    <a:pt x="512813" y="305160"/>
                  </a:lnTo>
                  <a:lnTo>
                    <a:pt x="501022" y="349406"/>
                  </a:lnTo>
                  <a:lnTo>
                    <a:pt x="482176" y="389889"/>
                  </a:lnTo>
                  <a:lnTo>
                    <a:pt x="456933" y="425951"/>
                  </a:lnTo>
                  <a:lnTo>
                    <a:pt x="425951" y="456933"/>
                  </a:lnTo>
                  <a:lnTo>
                    <a:pt x="389890" y="482176"/>
                  </a:lnTo>
                  <a:lnTo>
                    <a:pt x="349406" y="501022"/>
                  </a:lnTo>
                  <a:lnTo>
                    <a:pt x="305160" y="512813"/>
                  </a:lnTo>
                  <a:lnTo>
                    <a:pt x="257809" y="516890"/>
                  </a:lnTo>
                  <a:lnTo>
                    <a:pt x="210502" y="512813"/>
                  </a:lnTo>
                  <a:lnTo>
                    <a:pt x="166373" y="501022"/>
                  </a:lnTo>
                  <a:lnTo>
                    <a:pt x="126059" y="482176"/>
                  </a:lnTo>
                  <a:lnTo>
                    <a:pt x="90197" y="456933"/>
                  </a:lnTo>
                  <a:lnTo>
                    <a:pt x="59426" y="425951"/>
                  </a:lnTo>
                  <a:lnTo>
                    <a:pt x="34384" y="389890"/>
                  </a:lnTo>
                  <a:lnTo>
                    <a:pt x="15706" y="349406"/>
                  </a:lnTo>
                  <a:lnTo>
                    <a:pt x="4032" y="305160"/>
                  </a:lnTo>
                  <a:lnTo>
                    <a:pt x="0" y="257810"/>
                  </a:lnTo>
                  <a:lnTo>
                    <a:pt x="4032" y="210502"/>
                  </a:lnTo>
                  <a:lnTo>
                    <a:pt x="15706" y="166373"/>
                  </a:lnTo>
                  <a:lnTo>
                    <a:pt x="34384" y="126059"/>
                  </a:lnTo>
                  <a:lnTo>
                    <a:pt x="59426" y="90197"/>
                  </a:lnTo>
                  <a:lnTo>
                    <a:pt x="90197" y="59426"/>
                  </a:lnTo>
                  <a:lnTo>
                    <a:pt x="126059" y="34384"/>
                  </a:lnTo>
                  <a:lnTo>
                    <a:pt x="166373" y="15706"/>
                  </a:lnTo>
                  <a:lnTo>
                    <a:pt x="210502" y="4032"/>
                  </a:lnTo>
                  <a:lnTo>
                    <a:pt x="257809" y="0"/>
                  </a:lnTo>
                  <a:close/>
                </a:path>
                <a:path w="516889" h="516889">
                  <a:moveTo>
                    <a:pt x="0" y="0"/>
                  </a:moveTo>
                  <a:lnTo>
                    <a:pt x="0" y="0"/>
                  </a:lnTo>
                </a:path>
                <a:path w="516889" h="516889">
                  <a:moveTo>
                    <a:pt x="516889" y="516890"/>
                  </a:moveTo>
                  <a:lnTo>
                    <a:pt x="516889" y="516890"/>
                  </a:lnTo>
                </a:path>
              </a:pathLst>
            </a:custGeom>
            <a:ln w="9344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092199" y="3963669"/>
              <a:ext cx="516890" cy="518159"/>
            </a:xfrm>
            <a:custGeom>
              <a:avLst/>
              <a:gdLst/>
              <a:ahLst/>
              <a:cxnLst/>
              <a:rect l="l" t="t" r="r" b="b"/>
              <a:pathLst>
                <a:path w="516890" h="518160">
                  <a:moveTo>
                    <a:pt x="257809" y="0"/>
                  </a:moveTo>
                  <a:lnTo>
                    <a:pt x="210502" y="4076"/>
                  </a:lnTo>
                  <a:lnTo>
                    <a:pt x="166373" y="15867"/>
                  </a:lnTo>
                  <a:lnTo>
                    <a:pt x="126059" y="34713"/>
                  </a:lnTo>
                  <a:lnTo>
                    <a:pt x="90197" y="59956"/>
                  </a:lnTo>
                  <a:lnTo>
                    <a:pt x="59426" y="90938"/>
                  </a:lnTo>
                  <a:lnTo>
                    <a:pt x="34384" y="126999"/>
                  </a:lnTo>
                  <a:lnTo>
                    <a:pt x="15706" y="167483"/>
                  </a:lnTo>
                  <a:lnTo>
                    <a:pt x="4032" y="211729"/>
                  </a:lnTo>
                  <a:lnTo>
                    <a:pt x="0" y="259079"/>
                  </a:lnTo>
                  <a:lnTo>
                    <a:pt x="4032" y="306430"/>
                  </a:lnTo>
                  <a:lnTo>
                    <a:pt x="15706" y="350676"/>
                  </a:lnTo>
                  <a:lnTo>
                    <a:pt x="34384" y="391159"/>
                  </a:lnTo>
                  <a:lnTo>
                    <a:pt x="59426" y="427221"/>
                  </a:lnTo>
                  <a:lnTo>
                    <a:pt x="90197" y="458203"/>
                  </a:lnTo>
                  <a:lnTo>
                    <a:pt x="126059" y="483446"/>
                  </a:lnTo>
                  <a:lnTo>
                    <a:pt x="166373" y="502292"/>
                  </a:lnTo>
                  <a:lnTo>
                    <a:pt x="210502" y="514083"/>
                  </a:lnTo>
                  <a:lnTo>
                    <a:pt x="257809" y="518159"/>
                  </a:lnTo>
                  <a:lnTo>
                    <a:pt x="305495" y="514083"/>
                  </a:lnTo>
                  <a:lnTo>
                    <a:pt x="349918" y="502292"/>
                  </a:lnTo>
                  <a:lnTo>
                    <a:pt x="390454" y="483446"/>
                  </a:lnTo>
                  <a:lnTo>
                    <a:pt x="426474" y="458203"/>
                  </a:lnTo>
                  <a:lnTo>
                    <a:pt x="457351" y="427221"/>
                  </a:lnTo>
                  <a:lnTo>
                    <a:pt x="482458" y="391159"/>
                  </a:lnTo>
                  <a:lnTo>
                    <a:pt x="501169" y="350676"/>
                  </a:lnTo>
                  <a:lnTo>
                    <a:pt x="512855" y="306430"/>
                  </a:lnTo>
                  <a:lnTo>
                    <a:pt x="516890" y="259079"/>
                  </a:lnTo>
                  <a:lnTo>
                    <a:pt x="512855" y="211729"/>
                  </a:lnTo>
                  <a:lnTo>
                    <a:pt x="501169" y="167483"/>
                  </a:lnTo>
                  <a:lnTo>
                    <a:pt x="482458" y="126999"/>
                  </a:lnTo>
                  <a:lnTo>
                    <a:pt x="457351" y="90938"/>
                  </a:lnTo>
                  <a:lnTo>
                    <a:pt x="426474" y="59956"/>
                  </a:lnTo>
                  <a:lnTo>
                    <a:pt x="390454" y="34713"/>
                  </a:lnTo>
                  <a:lnTo>
                    <a:pt x="349918" y="15867"/>
                  </a:lnTo>
                  <a:lnTo>
                    <a:pt x="305495" y="4076"/>
                  </a:lnTo>
                  <a:lnTo>
                    <a:pt x="257809" y="0"/>
                  </a:lnTo>
                  <a:close/>
                </a:path>
              </a:pathLst>
            </a:custGeom>
            <a:solidFill>
              <a:srgbClr val="AC72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092199" y="3963669"/>
              <a:ext cx="516890" cy="518159"/>
            </a:xfrm>
            <a:custGeom>
              <a:avLst/>
              <a:gdLst/>
              <a:ahLst/>
              <a:cxnLst/>
              <a:rect l="l" t="t" r="r" b="b"/>
              <a:pathLst>
                <a:path w="516890" h="518160">
                  <a:moveTo>
                    <a:pt x="257809" y="0"/>
                  </a:moveTo>
                  <a:lnTo>
                    <a:pt x="305495" y="4076"/>
                  </a:lnTo>
                  <a:lnTo>
                    <a:pt x="349918" y="15867"/>
                  </a:lnTo>
                  <a:lnTo>
                    <a:pt x="390454" y="34713"/>
                  </a:lnTo>
                  <a:lnTo>
                    <a:pt x="426474" y="59956"/>
                  </a:lnTo>
                  <a:lnTo>
                    <a:pt x="457351" y="90938"/>
                  </a:lnTo>
                  <a:lnTo>
                    <a:pt x="482458" y="126999"/>
                  </a:lnTo>
                  <a:lnTo>
                    <a:pt x="501169" y="167483"/>
                  </a:lnTo>
                  <a:lnTo>
                    <a:pt x="512855" y="211729"/>
                  </a:lnTo>
                  <a:lnTo>
                    <a:pt x="516890" y="259079"/>
                  </a:lnTo>
                  <a:lnTo>
                    <a:pt x="512855" y="306430"/>
                  </a:lnTo>
                  <a:lnTo>
                    <a:pt x="501169" y="350676"/>
                  </a:lnTo>
                  <a:lnTo>
                    <a:pt x="482458" y="391159"/>
                  </a:lnTo>
                  <a:lnTo>
                    <a:pt x="457351" y="427221"/>
                  </a:lnTo>
                  <a:lnTo>
                    <a:pt x="426474" y="458203"/>
                  </a:lnTo>
                  <a:lnTo>
                    <a:pt x="390454" y="483446"/>
                  </a:lnTo>
                  <a:lnTo>
                    <a:pt x="349918" y="502292"/>
                  </a:lnTo>
                  <a:lnTo>
                    <a:pt x="305495" y="514083"/>
                  </a:lnTo>
                  <a:lnTo>
                    <a:pt x="257809" y="518159"/>
                  </a:lnTo>
                  <a:lnTo>
                    <a:pt x="210502" y="514083"/>
                  </a:lnTo>
                  <a:lnTo>
                    <a:pt x="166373" y="502292"/>
                  </a:lnTo>
                  <a:lnTo>
                    <a:pt x="126059" y="483446"/>
                  </a:lnTo>
                  <a:lnTo>
                    <a:pt x="90197" y="458203"/>
                  </a:lnTo>
                  <a:lnTo>
                    <a:pt x="59426" y="427221"/>
                  </a:lnTo>
                  <a:lnTo>
                    <a:pt x="34384" y="391159"/>
                  </a:lnTo>
                  <a:lnTo>
                    <a:pt x="15706" y="350676"/>
                  </a:lnTo>
                  <a:lnTo>
                    <a:pt x="4032" y="306430"/>
                  </a:lnTo>
                  <a:lnTo>
                    <a:pt x="0" y="259079"/>
                  </a:lnTo>
                  <a:lnTo>
                    <a:pt x="4032" y="211729"/>
                  </a:lnTo>
                  <a:lnTo>
                    <a:pt x="15706" y="167483"/>
                  </a:lnTo>
                  <a:lnTo>
                    <a:pt x="34384" y="126999"/>
                  </a:lnTo>
                  <a:lnTo>
                    <a:pt x="59426" y="90938"/>
                  </a:lnTo>
                  <a:lnTo>
                    <a:pt x="90197" y="59956"/>
                  </a:lnTo>
                  <a:lnTo>
                    <a:pt x="126059" y="34713"/>
                  </a:lnTo>
                  <a:lnTo>
                    <a:pt x="166373" y="15867"/>
                  </a:lnTo>
                  <a:lnTo>
                    <a:pt x="210502" y="4076"/>
                  </a:lnTo>
                  <a:lnTo>
                    <a:pt x="257809" y="0"/>
                  </a:lnTo>
                  <a:close/>
                </a:path>
                <a:path w="516890" h="518160">
                  <a:moveTo>
                    <a:pt x="0" y="0"/>
                  </a:moveTo>
                  <a:lnTo>
                    <a:pt x="0" y="0"/>
                  </a:lnTo>
                </a:path>
                <a:path w="516890" h="518160">
                  <a:moveTo>
                    <a:pt x="516890" y="518159"/>
                  </a:moveTo>
                  <a:lnTo>
                    <a:pt x="516890" y="518159"/>
                  </a:lnTo>
                </a:path>
              </a:pathLst>
            </a:custGeom>
            <a:ln w="9344">
              <a:solidFill>
                <a:srgbClr val="993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351279" y="4231639"/>
              <a:ext cx="516890" cy="518159"/>
            </a:xfrm>
            <a:custGeom>
              <a:avLst/>
              <a:gdLst/>
              <a:ahLst/>
              <a:cxnLst/>
              <a:rect l="l" t="t" r="r" b="b"/>
              <a:pathLst>
                <a:path w="516889" h="518160">
                  <a:moveTo>
                    <a:pt x="257809" y="0"/>
                  </a:moveTo>
                  <a:lnTo>
                    <a:pt x="210502" y="4076"/>
                  </a:lnTo>
                  <a:lnTo>
                    <a:pt x="166373" y="15867"/>
                  </a:lnTo>
                  <a:lnTo>
                    <a:pt x="126059" y="34713"/>
                  </a:lnTo>
                  <a:lnTo>
                    <a:pt x="90197" y="59956"/>
                  </a:lnTo>
                  <a:lnTo>
                    <a:pt x="59426" y="90938"/>
                  </a:lnTo>
                  <a:lnTo>
                    <a:pt x="34384" y="127000"/>
                  </a:lnTo>
                  <a:lnTo>
                    <a:pt x="15706" y="167483"/>
                  </a:lnTo>
                  <a:lnTo>
                    <a:pt x="4032" y="211729"/>
                  </a:lnTo>
                  <a:lnTo>
                    <a:pt x="0" y="259080"/>
                  </a:lnTo>
                  <a:lnTo>
                    <a:pt x="4032" y="306765"/>
                  </a:lnTo>
                  <a:lnTo>
                    <a:pt x="15706" y="351188"/>
                  </a:lnTo>
                  <a:lnTo>
                    <a:pt x="34384" y="391724"/>
                  </a:lnTo>
                  <a:lnTo>
                    <a:pt x="59426" y="427744"/>
                  </a:lnTo>
                  <a:lnTo>
                    <a:pt x="90197" y="458621"/>
                  </a:lnTo>
                  <a:lnTo>
                    <a:pt x="126059" y="483728"/>
                  </a:lnTo>
                  <a:lnTo>
                    <a:pt x="166373" y="502439"/>
                  </a:lnTo>
                  <a:lnTo>
                    <a:pt x="210502" y="514125"/>
                  </a:lnTo>
                  <a:lnTo>
                    <a:pt x="257809" y="518160"/>
                  </a:lnTo>
                  <a:lnTo>
                    <a:pt x="305160" y="514125"/>
                  </a:lnTo>
                  <a:lnTo>
                    <a:pt x="349406" y="502439"/>
                  </a:lnTo>
                  <a:lnTo>
                    <a:pt x="389890" y="483728"/>
                  </a:lnTo>
                  <a:lnTo>
                    <a:pt x="425951" y="458621"/>
                  </a:lnTo>
                  <a:lnTo>
                    <a:pt x="456933" y="427744"/>
                  </a:lnTo>
                  <a:lnTo>
                    <a:pt x="482176" y="391724"/>
                  </a:lnTo>
                  <a:lnTo>
                    <a:pt x="501022" y="351188"/>
                  </a:lnTo>
                  <a:lnTo>
                    <a:pt x="512813" y="306765"/>
                  </a:lnTo>
                  <a:lnTo>
                    <a:pt x="516889" y="259080"/>
                  </a:lnTo>
                  <a:lnTo>
                    <a:pt x="512813" y="211729"/>
                  </a:lnTo>
                  <a:lnTo>
                    <a:pt x="501022" y="167483"/>
                  </a:lnTo>
                  <a:lnTo>
                    <a:pt x="482176" y="127000"/>
                  </a:lnTo>
                  <a:lnTo>
                    <a:pt x="456933" y="90938"/>
                  </a:lnTo>
                  <a:lnTo>
                    <a:pt x="425951" y="59956"/>
                  </a:lnTo>
                  <a:lnTo>
                    <a:pt x="389889" y="34713"/>
                  </a:lnTo>
                  <a:lnTo>
                    <a:pt x="349406" y="15867"/>
                  </a:lnTo>
                  <a:lnTo>
                    <a:pt x="305160" y="4076"/>
                  </a:lnTo>
                  <a:lnTo>
                    <a:pt x="257809" y="0"/>
                  </a:lnTo>
                  <a:close/>
                </a:path>
              </a:pathLst>
            </a:custGeom>
            <a:solidFill>
              <a:srgbClr val="FF99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351279" y="4231639"/>
              <a:ext cx="516890" cy="518159"/>
            </a:xfrm>
            <a:custGeom>
              <a:avLst/>
              <a:gdLst/>
              <a:ahLst/>
              <a:cxnLst/>
              <a:rect l="l" t="t" r="r" b="b"/>
              <a:pathLst>
                <a:path w="516889" h="518160">
                  <a:moveTo>
                    <a:pt x="257809" y="0"/>
                  </a:moveTo>
                  <a:lnTo>
                    <a:pt x="305160" y="4076"/>
                  </a:lnTo>
                  <a:lnTo>
                    <a:pt x="349406" y="15867"/>
                  </a:lnTo>
                  <a:lnTo>
                    <a:pt x="389889" y="34713"/>
                  </a:lnTo>
                  <a:lnTo>
                    <a:pt x="425951" y="59956"/>
                  </a:lnTo>
                  <a:lnTo>
                    <a:pt x="456933" y="90938"/>
                  </a:lnTo>
                  <a:lnTo>
                    <a:pt x="482176" y="127000"/>
                  </a:lnTo>
                  <a:lnTo>
                    <a:pt x="501022" y="167483"/>
                  </a:lnTo>
                  <a:lnTo>
                    <a:pt x="512813" y="211729"/>
                  </a:lnTo>
                  <a:lnTo>
                    <a:pt x="516889" y="259080"/>
                  </a:lnTo>
                  <a:lnTo>
                    <a:pt x="512813" y="306765"/>
                  </a:lnTo>
                  <a:lnTo>
                    <a:pt x="501022" y="351188"/>
                  </a:lnTo>
                  <a:lnTo>
                    <a:pt x="482176" y="391724"/>
                  </a:lnTo>
                  <a:lnTo>
                    <a:pt x="456933" y="427744"/>
                  </a:lnTo>
                  <a:lnTo>
                    <a:pt x="425951" y="458621"/>
                  </a:lnTo>
                  <a:lnTo>
                    <a:pt x="389890" y="483728"/>
                  </a:lnTo>
                  <a:lnTo>
                    <a:pt x="349406" y="502439"/>
                  </a:lnTo>
                  <a:lnTo>
                    <a:pt x="305160" y="514125"/>
                  </a:lnTo>
                  <a:lnTo>
                    <a:pt x="257809" y="518160"/>
                  </a:lnTo>
                  <a:lnTo>
                    <a:pt x="210502" y="514125"/>
                  </a:lnTo>
                  <a:lnTo>
                    <a:pt x="166373" y="502439"/>
                  </a:lnTo>
                  <a:lnTo>
                    <a:pt x="126059" y="483728"/>
                  </a:lnTo>
                  <a:lnTo>
                    <a:pt x="90197" y="458621"/>
                  </a:lnTo>
                  <a:lnTo>
                    <a:pt x="59426" y="427744"/>
                  </a:lnTo>
                  <a:lnTo>
                    <a:pt x="34384" y="391724"/>
                  </a:lnTo>
                  <a:lnTo>
                    <a:pt x="15706" y="351188"/>
                  </a:lnTo>
                  <a:lnTo>
                    <a:pt x="4032" y="306765"/>
                  </a:lnTo>
                  <a:lnTo>
                    <a:pt x="0" y="259080"/>
                  </a:lnTo>
                  <a:lnTo>
                    <a:pt x="4032" y="211729"/>
                  </a:lnTo>
                  <a:lnTo>
                    <a:pt x="15706" y="167483"/>
                  </a:lnTo>
                  <a:lnTo>
                    <a:pt x="34384" y="127000"/>
                  </a:lnTo>
                  <a:lnTo>
                    <a:pt x="59426" y="90938"/>
                  </a:lnTo>
                  <a:lnTo>
                    <a:pt x="90197" y="59956"/>
                  </a:lnTo>
                  <a:lnTo>
                    <a:pt x="126059" y="34713"/>
                  </a:lnTo>
                  <a:lnTo>
                    <a:pt x="166373" y="15867"/>
                  </a:lnTo>
                  <a:lnTo>
                    <a:pt x="210502" y="4076"/>
                  </a:lnTo>
                  <a:lnTo>
                    <a:pt x="257809" y="0"/>
                  </a:lnTo>
                  <a:close/>
                </a:path>
                <a:path w="516889" h="518160">
                  <a:moveTo>
                    <a:pt x="0" y="0"/>
                  </a:moveTo>
                  <a:lnTo>
                    <a:pt x="0" y="0"/>
                  </a:lnTo>
                </a:path>
                <a:path w="516889" h="518160">
                  <a:moveTo>
                    <a:pt x="516889" y="518160"/>
                  </a:moveTo>
                  <a:lnTo>
                    <a:pt x="516889" y="518160"/>
                  </a:lnTo>
                </a:path>
              </a:pathLst>
            </a:custGeom>
            <a:ln w="9344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1609089" y="3704589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60">
                  <a:moveTo>
                    <a:pt x="259079" y="0"/>
                  </a:moveTo>
                  <a:lnTo>
                    <a:pt x="211729" y="4076"/>
                  </a:lnTo>
                  <a:lnTo>
                    <a:pt x="167483" y="15867"/>
                  </a:lnTo>
                  <a:lnTo>
                    <a:pt x="126999" y="34713"/>
                  </a:lnTo>
                  <a:lnTo>
                    <a:pt x="90938" y="59956"/>
                  </a:lnTo>
                  <a:lnTo>
                    <a:pt x="59956" y="90938"/>
                  </a:lnTo>
                  <a:lnTo>
                    <a:pt x="34713" y="127000"/>
                  </a:lnTo>
                  <a:lnTo>
                    <a:pt x="15867" y="167483"/>
                  </a:lnTo>
                  <a:lnTo>
                    <a:pt x="4076" y="211729"/>
                  </a:lnTo>
                  <a:lnTo>
                    <a:pt x="0" y="259080"/>
                  </a:lnTo>
                  <a:lnTo>
                    <a:pt x="4076" y="306765"/>
                  </a:lnTo>
                  <a:lnTo>
                    <a:pt x="15867" y="351188"/>
                  </a:lnTo>
                  <a:lnTo>
                    <a:pt x="34713" y="391724"/>
                  </a:lnTo>
                  <a:lnTo>
                    <a:pt x="59956" y="427744"/>
                  </a:lnTo>
                  <a:lnTo>
                    <a:pt x="90938" y="458621"/>
                  </a:lnTo>
                  <a:lnTo>
                    <a:pt x="126999" y="483728"/>
                  </a:lnTo>
                  <a:lnTo>
                    <a:pt x="167483" y="502439"/>
                  </a:lnTo>
                  <a:lnTo>
                    <a:pt x="211729" y="514125"/>
                  </a:lnTo>
                  <a:lnTo>
                    <a:pt x="259079" y="518160"/>
                  </a:lnTo>
                  <a:lnTo>
                    <a:pt x="306765" y="514125"/>
                  </a:lnTo>
                  <a:lnTo>
                    <a:pt x="351188" y="502439"/>
                  </a:lnTo>
                  <a:lnTo>
                    <a:pt x="391724" y="483728"/>
                  </a:lnTo>
                  <a:lnTo>
                    <a:pt x="427744" y="458621"/>
                  </a:lnTo>
                  <a:lnTo>
                    <a:pt x="458621" y="427744"/>
                  </a:lnTo>
                  <a:lnTo>
                    <a:pt x="483728" y="391724"/>
                  </a:lnTo>
                  <a:lnTo>
                    <a:pt x="502439" y="351188"/>
                  </a:lnTo>
                  <a:lnTo>
                    <a:pt x="514125" y="306765"/>
                  </a:lnTo>
                  <a:lnTo>
                    <a:pt x="518159" y="259080"/>
                  </a:lnTo>
                  <a:lnTo>
                    <a:pt x="514125" y="211729"/>
                  </a:lnTo>
                  <a:lnTo>
                    <a:pt x="502439" y="167483"/>
                  </a:lnTo>
                  <a:lnTo>
                    <a:pt x="483728" y="127000"/>
                  </a:lnTo>
                  <a:lnTo>
                    <a:pt x="458621" y="90938"/>
                  </a:lnTo>
                  <a:lnTo>
                    <a:pt x="427744" y="59956"/>
                  </a:lnTo>
                  <a:lnTo>
                    <a:pt x="391724" y="34713"/>
                  </a:lnTo>
                  <a:lnTo>
                    <a:pt x="351188" y="15867"/>
                  </a:lnTo>
                  <a:lnTo>
                    <a:pt x="306765" y="4076"/>
                  </a:lnTo>
                  <a:lnTo>
                    <a:pt x="259079" y="0"/>
                  </a:lnTo>
                  <a:close/>
                </a:path>
              </a:pathLst>
            </a:custGeom>
            <a:solidFill>
              <a:srgbClr val="FF99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1609089" y="3704589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60">
                  <a:moveTo>
                    <a:pt x="259079" y="0"/>
                  </a:moveTo>
                  <a:lnTo>
                    <a:pt x="306765" y="4076"/>
                  </a:lnTo>
                  <a:lnTo>
                    <a:pt x="351188" y="15867"/>
                  </a:lnTo>
                  <a:lnTo>
                    <a:pt x="391724" y="34713"/>
                  </a:lnTo>
                  <a:lnTo>
                    <a:pt x="427744" y="59956"/>
                  </a:lnTo>
                  <a:lnTo>
                    <a:pt x="458621" y="90938"/>
                  </a:lnTo>
                  <a:lnTo>
                    <a:pt x="483728" y="127000"/>
                  </a:lnTo>
                  <a:lnTo>
                    <a:pt x="502439" y="167483"/>
                  </a:lnTo>
                  <a:lnTo>
                    <a:pt x="514125" y="211729"/>
                  </a:lnTo>
                  <a:lnTo>
                    <a:pt x="518159" y="259080"/>
                  </a:lnTo>
                  <a:lnTo>
                    <a:pt x="514125" y="306765"/>
                  </a:lnTo>
                  <a:lnTo>
                    <a:pt x="502439" y="351188"/>
                  </a:lnTo>
                  <a:lnTo>
                    <a:pt x="483728" y="391724"/>
                  </a:lnTo>
                  <a:lnTo>
                    <a:pt x="458621" y="427744"/>
                  </a:lnTo>
                  <a:lnTo>
                    <a:pt x="427744" y="458621"/>
                  </a:lnTo>
                  <a:lnTo>
                    <a:pt x="391724" y="483728"/>
                  </a:lnTo>
                  <a:lnTo>
                    <a:pt x="351188" y="502439"/>
                  </a:lnTo>
                  <a:lnTo>
                    <a:pt x="306765" y="514125"/>
                  </a:lnTo>
                  <a:lnTo>
                    <a:pt x="259079" y="518160"/>
                  </a:lnTo>
                  <a:lnTo>
                    <a:pt x="211729" y="514125"/>
                  </a:lnTo>
                  <a:lnTo>
                    <a:pt x="167483" y="502439"/>
                  </a:lnTo>
                  <a:lnTo>
                    <a:pt x="126999" y="483728"/>
                  </a:lnTo>
                  <a:lnTo>
                    <a:pt x="90938" y="458621"/>
                  </a:lnTo>
                  <a:lnTo>
                    <a:pt x="59956" y="427744"/>
                  </a:lnTo>
                  <a:lnTo>
                    <a:pt x="34713" y="391724"/>
                  </a:lnTo>
                  <a:lnTo>
                    <a:pt x="15867" y="351188"/>
                  </a:lnTo>
                  <a:lnTo>
                    <a:pt x="4076" y="306765"/>
                  </a:lnTo>
                  <a:lnTo>
                    <a:pt x="0" y="259080"/>
                  </a:lnTo>
                  <a:lnTo>
                    <a:pt x="4076" y="211729"/>
                  </a:lnTo>
                  <a:lnTo>
                    <a:pt x="15867" y="167483"/>
                  </a:lnTo>
                  <a:lnTo>
                    <a:pt x="34713" y="127000"/>
                  </a:lnTo>
                  <a:lnTo>
                    <a:pt x="59956" y="90938"/>
                  </a:lnTo>
                  <a:lnTo>
                    <a:pt x="90938" y="59956"/>
                  </a:lnTo>
                  <a:lnTo>
                    <a:pt x="126999" y="34713"/>
                  </a:lnTo>
                  <a:lnTo>
                    <a:pt x="167483" y="15867"/>
                  </a:lnTo>
                  <a:lnTo>
                    <a:pt x="211729" y="4076"/>
                  </a:lnTo>
                  <a:lnTo>
                    <a:pt x="259079" y="0"/>
                  </a:lnTo>
                  <a:close/>
                </a:path>
                <a:path w="518160" h="518160">
                  <a:moveTo>
                    <a:pt x="0" y="0"/>
                  </a:moveTo>
                  <a:lnTo>
                    <a:pt x="0" y="0"/>
                  </a:lnTo>
                </a:path>
                <a:path w="518160" h="518160">
                  <a:moveTo>
                    <a:pt x="518159" y="518160"/>
                  </a:moveTo>
                  <a:lnTo>
                    <a:pt x="518159" y="518160"/>
                  </a:lnTo>
                </a:path>
              </a:pathLst>
            </a:custGeom>
            <a:ln w="9344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092199" y="3630929"/>
              <a:ext cx="516890" cy="516890"/>
            </a:xfrm>
            <a:custGeom>
              <a:avLst/>
              <a:gdLst/>
              <a:ahLst/>
              <a:cxnLst/>
              <a:rect l="l" t="t" r="r" b="b"/>
              <a:pathLst>
                <a:path w="516890" h="516889">
                  <a:moveTo>
                    <a:pt x="257809" y="0"/>
                  </a:moveTo>
                  <a:lnTo>
                    <a:pt x="210502" y="4034"/>
                  </a:lnTo>
                  <a:lnTo>
                    <a:pt x="166373" y="15720"/>
                  </a:lnTo>
                  <a:lnTo>
                    <a:pt x="126059" y="34431"/>
                  </a:lnTo>
                  <a:lnTo>
                    <a:pt x="90197" y="59538"/>
                  </a:lnTo>
                  <a:lnTo>
                    <a:pt x="59426" y="90415"/>
                  </a:lnTo>
                  <a:lnTo>
                    <a:pt x="34384" y="126435"/>
                  </a:lnTo>
                  <a:lnTo>
                    <a:pt x="15706" y="166971"/>
                  </a:lnTo>
                  <a:lnTo>
                    <a:pt x="4032" y="211394"/>
                  </a:lnTo>
                  <a:lnTo>
                    <a:pt x="0" y="259080"/>
                  </a:lnTo>
                  <a:lnTo>
                    <a:pt x="4032" y="306387"/>
                  </a:lnTo>
                  <a:lnTo>
                    <a:pt x="15706" y="350516"/>
                  </a:lnTo>
                  <a:lnTo>
                    <a:pt x="34384" y="390830"/>
                  </a:lnTo>
                  <a:lnTo>
                    <a:pt x="59426" y="426692"/>
                  </a:lnTo>
                  <a:lnTo>
                    <a:pt x="90197" y="457463"/>
                  </a:lnTo>
                  <a:lnTo>
                    <a:pt x="126059" y="482505"/>
                  </a:lnTo>
                  <a:lnTo>
                    <a:pt x="166373" y="501183"/>
                  </a:lnTo>
                  <a:lnTo>
                    <a:pt x="210502" y="512857"/>
                  </a:lnTo>
                  <a:lnTo>
                    <a:pt x="257809" y="516890"/>
                  </a:lnTo>
                  <a:lnTo>
                    <a:pt x="305495" y="512857"/>
                  </a:lnTo>
                  <a:lnTo>
                    <a:pt x="349918" y="501183"/>
                  </a:lnTo>
                  <a:lnTo>
                    <a:pt x="390454" y="482505"/>
                  </a:lnTo>
                  <a:lnTo>
                    <a:pt x="426474" y="457463"/>
                  </a:lnTo>
                  <a:lnTo>
                    <a:pt x="457351" y="426692"/>
                  </a:lnTo>
                  <a:lnTo>
                    <a:pt x="482458" y="390830"/>
                  </a:lnTo>
                  <a:lnTo>
                    <a:pt x="501169" y="350516"/>
                  </a:lnTo>
                  <a:lnTo>
                    <a:pt x="512855" y="306387"/>
                  </a:lnTo>
                  <a:lnTo>
                    <a:pt x="516890" y="259080"/>
                  </a:lnTo>
                  <a:lnTo>
                    <a:pt x="512855" y="211394"/>
                  </a:lnTo>
                  <a:lnTo>
                    <a:pt x="501169" y="166971"/>
                  </a:lnTo>
                  <a:lnTo>
                    <a:pt x="482458" y="126435"/>
                  </a:lnTo>
                  <a:lnTo>
                    <a:pt x="457351" y="90415"/>
                  </a:lnTo>
                  <a:lnTo>
                    <a:pt x="426474" y="59538"/>
                  </a:lnTo>
                  <a:lnTo>
                    <a:pt x="390454" y="34431"/>
                  </a:lnTo>
                  <a:lnTo>
                    <a:pt x="349918" y="15720"/>
                  </a:lnTo>
                  <a:lnTo>
                    <a:pt x="305495" y="4034"/>
                  </a:lnTo>
                  <a:lnTo>
                    <a:pt x="257809" y="0"/>
                  </a:lnTo>
                  <a:close/>
                </a:path>
              </a:pathLst>
            </a:custGeom>
            <a:solidFill>
              <a:srgbClr val="FF99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1092199" y="3630929"/>
              <a:ext cx="516890" cy="518159"/>
            </a:xfrm>
            <a:custGeom>
              <a:avLst/>
              <a:gdLst/>
              <a:ahLst/>
              <a:cxnLst/>
              <a:rect l="l" t="t" r="r" b="b"/>
              <a:pathLst>
                <a:path w="516890" h="518160">
                  <a:moveTo>
                    <a:pt x="257809" y="0"/>
                  </a:moveTo>
                  <a:lnTo>
                    <a:pt x="305495" y="4034"/>
                  </a:lnTo>
                  <a:lnTo>
                    <a:pt x="349918" y="15720"/>
                  </a:lnTo>
                  <a:lnTo>
                    <a:pt x="390454" y="34431"/>
                  </a:lnTo>
                  <a:lnTo>
                    <a:pt x="426474" y="59538"/>
                  </a:lnTo>
                  <a:lnTo>
                    <a:pt x="457351" y="90415"/>
                  </a:lnTo>
                  <a:lnTo>
                    <a:pt x="482458" y="126435"/>
                  </a:lnTo>
                  <a:lnTo>
                    <a:pt x="501169" y="166971"/>
                  </a:lnTo>
                  <a:lnTo>
                    <a:pt x="512855" y="211394"/>
                  </a:lnTo>
                  <a:lnTo>
                    <a:pt x="516890" y="259080"/>
                  </a:lnTo>
                  <a:lnTo>
                    <a:pt x="512855" y="306387"/>
                  </a:lnTo>
                  <a:lnTo>
                    <a:pt x="501169" y="350516"/>
                  </a:lnTo>
                  <a:lnTo>
                    <a:pt x="482458" y="390830"/>
                  </a:lnTo>
                  <a:lnTo>
                    <a:pt x="457351" y="426692"/>
                  </a:lnTo>
                  <a:lnTo>
                    <a:pt x="426474" y="457463"/>
                  </a:lnTo>
                  <a:lnTo>
                    <a:pt x="390454" y="482505"/>
                  </a:lnTo>
                  <a:lnTo>
                    <a:pt x="349918" y="501183"/>
                  </a:lnTo>
                  <a:lnTo>
                    <a:pt x="305495" y="512857"/>
                  </a:lnTo>
                  <a:lnTo>
                    <a:pt x="257809" y="516890"/>
                  </a:lnTo>
                  <a:lnTo>
                    <a:pt x="210502" y="512857"/>
                  </a:lnTo>
                  <a:lnTo>
                    <a:pt x="166373" y="501183"/>
                  </a:lnTo>
                  <a:lnTo>
                    <a:pt x="126059" y="482505"/>
                  </a:lnTo>
                  <a:lnTo>
                    <a:pt x="90197" y="457463"/>
                  </a:lnTo>
                  <a:lnTo>
                    <a:pt x="59426" y="426692"/>
                  </a:lnTo>
                  <a:lnTo>
                    <a:pt x="34384" y="390830"/>
                  </a:lnTo>
                  <a:lnTo>
                    <a:pt x="15706" y="350516"/>
                  </a:lnTo>
                  <a:lnTo>
                    <a:pt x="4032" y="306387"/>
                  </a:lnTo>
                  <a:lnTo>
                    <a:pt x="0" y="259080"/>
                  </a:lnTo>
                  <a:lnTo>
                    <a:pt x="4032" y="211394"/>
                  </a:lnTo>
                  <a:lnTo>
                    <a:pt x="15706" y="166971"/>
                  </a:lnTo>
                  <a:lnTo>
                    <a:pt x="34384" y="126435"/>
                  </a:lnTo>
                  <a:lnTo>
                    <a:pt x="59426" y="90415"/>
                  </a:lnTo>
                  <a:lnTo>
                    <a:pt x="90197" y="59538"/>
                  </a:lnTo>
                  <a:lnTo>
                    <a:pt x="126059" y="34431"/>
                  </a:lnTo>
                  <a:lnTo>
                    <a:pt x="166373" y="15720"/>
                  </a:lnTo>
                  <a:lnTo>
                    <a:pt x="210502" y="4034"/>
                  </a:lnTo>
                  <a:lnTo>
                    <a:pt x="257809" y="0"/>
                  </a:lnTo>
                  <a:close/>
                </a:path>
                <a:path w="516890" h="518160">
                  <a:moveTo>
                    <a:pt x="0" y="0"/>
                  </a:moveTo>
                  <a:lnTo>
                    <a:pt x="0" y="0"/>
                  </a:lnTo>
                </a:path>
                <a:path w="516890" h="518160">
                  <a:moveTo>
                    <a:pt x="516890" y="518160"/>
                  </a:moveTo>
                  <a:lnTo>
                    <a:pt x="516890" y="518160"/>
                  </a:lnTo>
                </a:path>
              </a:pathLst>
            </a:custGeom>
            <a:ln w="9344">
              <a:solidFill>
                <a:srgbClr val="DD6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1351279" y="3290569"/>
              <a:ext cx="516890" cy="518159"/>
            </a:xfrm>
            <a:custGeom>
              <a:avLst/>
              <a:gdLst/>
              <a:ahLst/>
              <a:cxnLst/>
              <a:rect l="l" t="t" r="r" b="b"/>
              <a:pathLst>
                <a:path w="516889" h="518160">
                  <a:moveTo>
                    <a:pt x="257809" y="0"/>
                  </a:moveTo>
                  <a:lnTo>
                    <a:pt x="210502" y="4076"/>
                  </a:lnTo>
                  <a:lnTo>
                    <a:pt x="166373" y="15867"/>
                  </a:lnTo>
                  <a:lnTo>
                    <a:pt x="126059" y="34713"/>
                  </a:lnTo>
                  <a:lnTo>
                    <a:pt x="90197" y="59956"/>
                  </a:lnTo>
                  <a:lnTo>
                    <a:pt x="59426" y="90938"/>
                  </a:lnTo>
                  <a:lnTo>
                    <a:pt x="34384" y="127000"/>
                  </a:lnTo>
                  <a:lnTo>
                    <a:pt x="15706" y="167483"/>
                  </a:lnTo>
                  <a:lnTo>
                    <a:pt x="4032" y="211729"/>
                  </a:lnTo>
                  <a:lnTo>
                    <a:pt x="0" y="259079"/>
                  </a:lnTo>
                  <a:lnTo>
                    <a:pt x="4032" y="306430"/>
                  </a:lnTo>
                  <a:lnTo>
                    <a:pt x="15706" y="350676"/>
                  </a:lnTo>
                  <a:lnTo>
                    <a:pt x="34384" y="391159"/>
                  </a:lnTo>
                  <a:lnTo>
                    <a:pt x="59426" y="427221"/>
                  </a:lnTo>
                  <a:lnTo>
                    <a:pt x="90197" y="458203"/>
                  </a:lnTo>
                  <a:lnTo>
                    <a:pt x="126059" y="483446"/>
                  </a:lnTo>
                  <a:lnTo>
                    <a:pt x="166373" y="502292"/>
                  </a:lnTo>
                  <a:lnTo>
                    <a:pt x="210502" y="514083"/>
                  </a:lnTo>
                  <a:lnTo>
                    <a:pt x="257809" y="518159"/>
                  </a:lnTo>
                  <a:lnTo>
                    <a:pt x="305160" y="514083"/>
                  </a:lnTo>
                  <a:lnTo>
                    <a:pt x="349406" y="502292"/>
                  </a:lnTo>
                  <a:lnTo>
                    <a:pt x="389890" y="483446"/>
                  </a:lnTo>
                  <a:lnTo>
                    <a:pt x="425951" y="458203"/>
                  </a:lnTo>
                  <a:lnTo>
                    <a:pt x="456933" y="427221"/>
                  </a:lnTo>
                  <a:lnTo>
                    <a:pt x="482176" y="391159"/>
                  </a:lnTo>
                  <a:lnTo>
                    <a:pt x="501022" y="350676"/>
                  </a:lnTo>
                  <a:lnTo>
                    <a:pt x="512813" y="306430"/>
                  </a:lnTo>
                  <a:lnTo>
                    <a:pt x="516889" y="259079"/>
                  </a:lnTo>
                  <a:lnTo>
                    <a:pt x="512813" y="211729"/>
                  </a:lnTo>
                  <a:lnTo>
                    <a:pt x="501022" y="167483"/>
                  </a:lnTo>
                  <a:lnTo>
                    <a:pt x="482176" y="126999"/>
                  </a:lnTo>
                  <a:lnTo>
                    <a:pt x="456933" y="90938"/>
                  </a:lnTo>
                  <a:lnTo>
                    <a:pt x="425951" y="59956"/>
                  </a:lnTo>
                  <a:lnTo>
                    <a:pt x="389889" y="34713"/>
                  </a:lnTo>
                  <a:lnTo>
                    <a:pt x="349406" y="15867"/>
                  </a:lnTo>
                  <a:lnTo>
                    <a:pt x="305160" y="4076"/>
                  </a:lnTo>
                  <a:lnTo>
                    <a:pt x="257809" y="0"/>
                  </a:lnTo>
                  <a:close/>
                </a:path>
              </a:pathLst>
            </a:custGeom>
            <a:solidFill>
              <a:srgbClr val="FF99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1351279" y="3290569"/>
              <a:ext cx="516890" cy="518159"/>
            </a:xfrm>
            <a:custGeom>
              <a:avLst/>
              <a:gdLst/>
              <a:ahLst/>
              <a:cxnLst/>
              <a:rect l="l" t="t" r="r" b="b"/>
              <a:pathLst>
                <a:path w="516889" h="518160">
                  <a:moveTo>
                    <a:pt x="257809" y="0"/>
                  </a:moveTo>
                  <a:lnTo>
                    <a:pt x="305160" y="4076"/>
                  </a:lnTo>
                  <a:lnTo>
                    <a:pt x="349406" y="15867"/>
                  </a:lnTo>
                  <a:lnTo>
                    <a:pt x="389889" y="34713"/>
                  </a:lnTo>
                  <a:lnTo>
                    <a:pt x="425951" y="59956"/>
                  </a:lnTo>
                  <a:lnTo>
                    <a:pt x="456933" y="90938"/>
                  </a:lnTo>
                  <a:lnTo>
                    <a:pt x="482176" y="126999"/>
                  </a:lnTo>
                  <a:lnTo>
                    <a:pt x="501022" y="167483"/>
                  </a:lnTo>
                  <a:lnTo>
                    <a:pt x="512813" y="211729"/>
                  </a:lnTo>
                  <a:lnTo>
                    <a:pt x="516889" y="259079"/>
                  </a:lnTo>
                  <a:lnTo>
                    <a:pt x="512813" y="306430"/>
                  </a:lnTo>
                  <a:lnTo>
                    <a:pt x="501022" y="350676"/>
                  </a:lnTo>
                  <a:lnTo>
                    <a:pt x="482176" y="391159"/>
                  </a:lnTo>
                  <a:lnTo>
                    <a:pt x="456933" y="427221"/>
                  </a:lnTo>
                  <a:lnTo>
                    <a:pt x="425951" y="458203"/>
                  </a:lnTo>
                  <a:lnTo>
                    <a:pt x="389890" y="483446"/>
                  </a:lnTo>
                  <a:lnTo>
                    <a:pt x="349406" y="502292"/>
                  </a:lnTo>
                  <a:lnTo>
                    <a:pt x="305160" y="514083"/>
                  </a:lnTo>
                  <a:lnTo>
                    <a:pt x="257809" y="518159"/>
                  </a:lnTo>
                  <a:lnTo>
                    <a:pt x="210502" y="514083"/>
                  </a:lnTo>
                  <a:lnTo>
                    <a:pt x="166373" y="502292"/>
                  </a:lnTo>
                  <a:lnTo>
                    <a:pt x="126059" y="483446"/>
                  </a:lnTo>
                  <a:lnTo>
                    <a:pt x="90197" y="458203"/>
                  </a:lnTo>
                  <a:lnTo>
                    <a:pt x="59426" y="427221"/>
                  </a:lnTo>
                  <a:lnTo>
                    <a:pt x="34384" y="391159"/>
                  </a:lnTo>
                  <a:lnTo>
                    <a:pt x="15706" y="350676"/>
                  </a:lnTo>
                  <a:lnTo>
                    <a:pt x="4032" y="306430"/>
                  </a:lnTo>
                  <a:lnTo>
                    <a:pt x="0" y="259079"/>
                  </a:lnTo>
                  <a:lnTo>
                    <a:pt x="4032" y="211729"/>
                  </a:lnTo>
                  <a:lnTo>
                    <a:pt x="15706" y="167483"/>
                  </a:lnTo>
                  <a:lnTo>
                    <a:pt x="34384" y="127000"/>
                  </a:lnTo>
                  <a:lnTo>
                    <a:pt x="59426" y="90938"/>
                  </a:lnTo>
                  <a:lnTo>
                    <a:pt x="90197" y="59956"/>
                  </a:lnTo>
                  <a:lnTo>
                    <a:pt x="126059" y="34713"/>
                  </a:lnTo>
                  <a:lnTo>
                    <a:pt x="166373" y="15867"/>
                  </a:lnTo>
                  <a:lnTo>
                    <a:pt x="210502" y="4076"/>
                  </a:lnTo>
                  <a:lnTo>
                    <a:pt x="257809" y="0"/>
                  </a:lnTo>
                  <a:close/>
                </a:path>
                <a:path w="516889" h="518160">
                  <a:moveTo>
                    <a:pt x="0" y="0"/>
                  </a:moveTo>
                  <a:lnTo>
                    <a:pt x="0" y="0"/>
                  </a:lnTo>
                </a:path>
                <a:path w="516889" h="518160">
                  <a:moveTo>
                    <a:pt x="516889" y="518159"/>
                  </a:moveTo>
                  <a:lnTo>
                    <a:pt x="516889" y="518159"/>
                  </a:lnTo>
                </a:path>
              </a:pathLst>
            </a:custGeom>
            <a:ln w="9344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1092199" y="3031489"/>
              <a:ext cx="516890" cy="518159"/>
            </a:xfrm>
            <a:custGeom>
              <a:avLst/>
              <a:gdLst/>
              <a:ahLst/>
              <a:cxnLst/>
              <a:rect l="l" t="t" r="r" b="b"/>
              <a:pathLst>
                <a:path w="516890" h="518160">
                  <a:moveTo>
                    <a:pt x="257809" y="0"/>
                  </a:moveTo>
                  <a:lnTo>
                    <a:pt x="210502" y="4034"/>
                  </a:lnTo>
                  <a:lnTo>
                    <a:pt x="166373" y="15720"/>
                  </a:lnTo>
                  <a:lnTo>
                    <a:pt x="126059" y="34431"/>
                  </a:lnTo>
                  <a:lnTo>
                    <a:pt x="90197" y="59538"/>
                  </a:lnTo>
                  <a:lnTo>
                    <a:pt x="59426" y="90415"/>
                  </a:lnTo>
                  <a:lnTo>
                    <a:pt x="34384" y="126435"/>
                  </a:lnTo>
                  <a:lnTo>
                    <a:pt x="15706" y="166971"/>
                  </a:lnTo>
                  <a:lnTo>
                    <a:pt x="4032" y="211394"/>
                  </a:lnTo>
                  <a:lnTo>
                    <a:pt x="0" y="259080"/>
                  </a:lnTo>
                  <a:lnTo>
                    <a:pt x="4032" y="306430"/>
                  </a:lnTo>
                  <a:lnTo>
                    <a:pt x="15706" y="350676"/>
                  </a:lnTo>
                  <a:lnTo>
                    <a:pt x="34384" y="391160"/>
                  </a:lnTo>
                  <a:lnTo>
                    <a:pt x="59426" y="427221"/>
                  </a:lnTo>
                  <a:lnTo>
                    <a:pt x="90197" y="458203"/>
                  </a:lnTo>
                  <a:lnTo>
                    <a:pt x="126059" y="483446"/>
                  </a:lnTo>
                  <a:lnTo>
                    <a:pt x="166373" y="502292"/>
                  </a:lnTo>
                  <a:lnTo>
                    <a:pt x="210502" y="514083"/>
                  </a:lnTo>
                  <a:lnTo>
                    <a:pt x="257809" y="518160"/>
                  </a:lnTo>
                  <a:lnTo>
                    <a:pt x="305495" y="514083"/>
                  </a:lnTo>
                  <a:lnTo>
                    <a:pt x="349918" y="502292"/>
                  </a:lnTo>
                  <a:lnTo>
                    <a:pt x="390454" y="483446"/>
                  </a:lnTo>
                  <a:lnTo>
                    <a:pt x="426474" y="458203"/>
                  </a:lnTo>
                  <a:lnTo>
                    <a:pt x="457351" y="427221"/>
                  </a:lnTo>
                  <a:lnTo>
                    <a:pt x="482458" y="391160"/>
                  </a:lnTo>
                  <a:lnTo>
                    <a:pt x="501169" y="350676"/>
                  </a:lnTo>
                  <a:lnTo>
                    <a:pt x="512855" y="306430"/>
                  </a:lnTo>
                  <a:lnTo>
                    <a:pt x="516890" y="259080"/>
                  </a:lnTo>
                  <a:lnTo>
                    <a:pt x="512855" y="211394"/>
                  </a:lnTo>
                  <a:lnTo>
                    <a:pt x="501169" y="166971"/>
                  </a:lnTo>
                  <a:lnTo>
                    <a:pt x="482458" y="126435"/>
                  </a:lnTo>
                  <a:lnTo>
                    <a:pt x="457351" y="90415"/>
                  </a:lnTo>
                  <a:lnTo>
                    <a:pt x="426474" y="59538"/>
                  </a:lnTo>
                  <a:lnTo>
                    <a:pt x="390454" y="34431"/>
                  </a:lnTo>
                  <a:lnTo>
                    <a:pt x="349918" y="15720"/>
                  </a:lnTo>
                  <a:lnTo>
                    <a:pt x="305495" y="4034"/>
                  </a:lnTo>
                  <a:lnTo>
                    <a:pt x="257809" y="0"/>
                  </a:lnTo>
                  <a:close/>
                </a:path>
              </a:pathLst>
            </a:custGeom>
            <a:solidFill>
              <a:srgbClr val="FF99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1092199" y="3031489"/>
              <a:ext cx="516890" cy="518159"/>
            </a:xfrm>
            <a:custGeom>
              <a:avLst/>
              <a:gdLst/>
              <a:ahLst/>
              <a:cxnLst/>
              <a:rect l="l" t="t" r="r" b="b"/>
              <a:pathLst>
                <a:path w="516890" h="518160">
                  <a:moveTo>
                    <a:pt x="257809" y="0"/>
                  </a:moveTo>
                  <a:lnTo>
                    <a:pt x="305495" y="4034"/>
                  </a:lnTo>
                  <a:lnTo>
                    <a:pt x="349918" y="15720"/>
                  </a:lnTo>
                  <a:lnTo>
                    <a:pt x="390454" y="34431"/>
                  </a:lnTo>
                  <a:lnTo>
                    <a:pt x="426474" y="59538"/>
                  </a:lnTo>
                  <a:lnTo>
                    <a:pt x="457351" y="90415"/>
                  </a:lnTo>
                  <a:lnTo>
                    <a:pt x="482458" y="126435"/>
                  </a:lnTo>
                  <a:lnTo>
                    <a:pt x="501169" y="166971"/>
                  </a:lnTo>
                  <a:lnTo>
                    <a:pt x="512855" y="211394"/>
                  </a:lnTo>
                  <a:lnTo>
                    <a:pt x="516890" y="259080"/>
                  </a:lnTo>
                  <a:lnTo>
                    <a:pt x="512855" y="306430"/>
                  </a:lnTo>
                  <a:lnTo>
                    <a:pt x="501169" y="350676"/>
                  </a:lnTo>
                  <a:lnTo>
                    <a:pt x="482458" y="391160"/>
                  </a:lnTo>
                  <a:lnTo>
                    <a:pt x="457351" y="427221"/>
                  </a:lnTo>
                  <a:lnTo>
                    <a:pt x="426474" y="458203"/>
                  </a:lnTo>
                  <a:lnTo>
                    <a:pt x="390454" y="483446"/>
                  </a:lnTo>
                  <a:lnTo>
                    <a:pt x="349918" y="502292"/>
                  </a:lnTo>
                  <a:lnTo>
                    <a:pt x="305495" y="514083"/>
                  </a:lnTo>
                  <a:lnTo>
                    <a:pt x="257809" y="518160"/>
                  </a:lnTo>
                  <a:lnTo>
                    <a:pt x="210502" y="514083"/>
                  </a:lnTo>
                  <a:lnTo>
                    <a:pt x="166373" y="502292"/>
                  </a:lnTo>
                  <a:lnTo>
                    <a:pt x="126059" y="483446"/>
                  </a:lnTo>
                  <a:lnTo>
                    <a:pt x="90197" y="458203"/>
                  </a:lnTo>
                  <a:lnTo>
                    <a:pt x="59426" y="427221"/>
                  </a:lnTo>
                  <a:lnTo>
                    <a:pt x="34384" y="391160"/>
                  </a:lnTo>
                  <a:lnTo>
                    <a:pt x="15706" y="350676"/>
                  </a:lnTo>
                  <a:lnTo>
                    <a:pt x="4032" y="306430"/>
                  </a:lnTo>
                  <a:lnTo>
                    <a:pt x="0" y="259080"/>
                  </a:lnTo>
                  <a:lnTo>
                    <a:pt x="4032" y="211394"/>
                  </a:lnTo>
                  <a:lnTo>
                    <a:pt x="15706" y="166971"/>
                  </a:lnTo>
                  <a:lnTo>
                    <a:pt x="34384" y="126435"/>
                  </a:lnTo>
                  <a:lnTo>
                    <a:pt x="59426" y="90415"/>
                  </a:lnTo>
                  <a:lnTo>
                    <a:pt x="90197" y="59538"/>
                  </a:lnTo>
                  <a:lnTo>
                    <a:pt x="126059" y="34431"/>
                  </a:lnTo>
                  <a:lnTo>
                    <a:pt x="166373" y="15720"/>
                  </a:lnTo>
                  <a:lnTo>
                    <a:pt x="210502" y="4034"/>
                  </a:lnTo>
                  <a:lnTo>
                    <a:pt x="257809" y="0"/>
                  </a:lnTo>
                  <a:close/>
                </a:path>
                <a:path w="516890" h="518160">
                  <a:moveTo>
                    <a:pt x="0" y="0"/>
                  </a:moveTo>
                  <a:lnTo>
                    <a:pt x="0" y="0"/>
                  </a:lnTo>
                </a:path>
                <a:path w="516890" h="518160">
                  <a:moveTo>
                    <a:pt x="516890" y="518160"/>
                  </a:moveTo>
                  <a:lnTo>
                    <a:pt x="516890" y="518160"/>
                  </a:lnTo>
                </a:path>
              </a:pathLst>
            </a:custGeom>
            <a:ln w="9344">
              <a:solidFill>
                <a:srgbClr val="DD6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1609089" y="3963669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60">
                  <a:moveTo>
                    <a:pt x="259079" y="0"/>
                  </a:moveTo>
                  <a:lnTo>
                    <a:pt x="211729" y="4076"/>
                  </a:lnTo>
                  <a:lnTo>
                    <a:pt x="167483" y="15867"/>
                  </a:lnTo>
                  <a:lnTo>
                    <a:pt x="126999" y="34713"/>
                  </a:lnTo>
                  <a:lnTo>
                    <a:pt x="90938" y="59956"/>
                  </a:lnTo>
                  <a:lnTo>
                    <a:pt x="59956" y="90938"/>
                  </a:lnTo>
                  <a:lnTo>
                    <a:pt x="34713" y="126999"/>
                  </a:lnTo>
                  <a:lnTo>
                    <a:pt x="15867" y="167483"/>
                  </a:lnTo>
                  <a:lnTo>
                    <a:pt x="4076" y="211729"/>
                  </a:lnTo>
                  <a:lnTo>
                    <a:pt x="0" y="259079"/>
                  </a:lnTo>
                  <a:lnTo>
                    <a:pt x="4076" y="306430"/>
                  </a:lnTo>
                  <a:lnTo>
                    <a:pt x="15867" y="350676"/>
                  </a:lnTo>
                  <a:lnTo>
                    <a:pt x="34713" y="391159"/>
                  </a:lnTo>
                  <a:lnTo>
                    <a:pt x="59956" y="427221"/>
                  </a:lnTo>
                  <a:lnTo>
                    <a:pt x="90938" y="458203"/>
                  </a:lnTo>
                  <a:lnTo>
                    <a:pt x="126999" y="483446"/>
                  </a:lnTo>
                  <a:lnTo>
                    <a:pt x="167483" y="502292"/>
                  </a:lnTo>
                  <a:lnTo>
                    <a:pt x="211729" y="514083"/>
                  </a:lnTo>
                  <a:lnTo>
                    <a:pt x="259079" y="518159"/>
                  </a:lnTo>
                  <a:lnTo>
                    <a:pt x="306765" y="514083"/>
                  </a:lnTo>
                  <a:lnTo>
                    <a:pt x="351188" y="502292"/>
                  </a:lnTo>
                  <a:lnTo>
                    <a:pt x="391724" y="483446"/>
                  </a:lnTo>
                  <a:lnTo>
                    <a:pt x="427744" y="458203"/>
                  </a:lnTo>
                  <a:lnTo>
                    <a:pt x="458621" y="427221"/>
                  </a:lnTo>
                  <a:lnTo>
                    <a:pt x="483728" y="391159"/>
                  </a:lnTo>
                  <a:lnTo>
                    <a:pt x="502439" y="350676"/>
                  </a:lnTo>
                  <a:lnTo>
                    <a:pt x="514125" y="306430"/>
                  </a:lnTo>
                  <a:lnTo>
                    <a:pt x="518159" y="259079"/>
                  </a:lnTo>
                  <a:lnTo>
                    <a:pt x="514125" y="211729"/>
                  </a:lnTo>
                  <a:lnTo>
                    <a:pt x="502439" y="167483"/>
                  </a:lnTo>
                  <a:lnTo>
                    <a:pt x="483728" y="126999"/>
                  </a:lnTo>
                  <a:lnTo>
                    <a:pt x="458621" y="90938"/>
                  </a:lnTo>
                  <a:lnTo>
                    <a:pt x="427744" y="59956"/>
                  </a:lnTo>
                  <a:lnTo>
                    <a:pt x="391724" y="34713"/>
                  </a:lnTo>
                  <a:lnTo>
                    <a:pt x="351188" y="15867"/>
                  </a:lnTo>
                  <a:lnTo>
                    <a:pt x="306765" y="4076"/>
                  </a:lnTo>
                  <a:lnTo>
                    <a:pt x="259079" y="0"/>
                  </a:lnTo>
                  <a:close/>
                </a:path>
              </a:pathLst>
            </a:custGeom>
            <a:solidFill>
              <a:srgbClr val="AC72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1609089" y="3963669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60">
                  <a:moveTo>
                    <a:pt x="259079" y="0"/>
                  </a:moveTo>
                  <a:lnTo>
                    <a:pt x="306765" y="4076"/>
                  </a:lnTo>
                  <a:lnTo>
                    <a:pt x="351188" y="15867"/>
                  </a:lnTo>
                  <a:lnTo>
                    <a:pt x="391724" y="34713"/>
                  </a:lnTo>
                  <a:lnTo>
                    <a:pt x="427744" y="59956"/>
                  </a:lnTo>
                  <a:lnTo>
                    <a:pt x="458621" y="90938"/>
                  </a:lnTo>
                  <a:lnTo>
                    <a:pt x="483728" y="126999"/>
                  </a:lnTo>
                  <a:lnTo>
                    <a:pt x="502439" y="167483"/>
                  </a:lnTo>
                  <a:lnTo>
                    <a:pt x="514125" y="211729"/>
                  </a:lnTo>
                  <a:lnTo>
                    <a:pt x="518159" y="259079"/>
                  </a:lnTo>
                  <a:lnTo>
                    <a:pt x="514125" y="306430"/>
                  </a:lnTo>
                  <a:lnTo>
                    <a:pt x="502439" y="350676"/>
                  </a:lnTo>
                  <a:lnTo>
                    <a:pt x="483728" y="391159"/>
                  </a:lnTo>
                  <a:lnTo>
                    <a:pt x="458621" y="427221"/>
                  </a:lnTo>
                  <a:lnTo>
                    <a:pt x="427744" y="458203"/>
                  </a:lnTo>
                  <a:lnTo>
                    <a:pt x="391724" y="483446"/>
                  </a:lnTo>
                  <a:lnTo>
                    <a:pt x="351188" y="502292"/>
                  </a:lnTo>
                  <a:lnTo>
                    <a:pt x="306765" y="514083"/>
                  </a:lnTo>
                  <a:lnTo>
                    <a:pt x="259079" y="518159"/>
                  </a:lnTo>
                  <a:lnTo>
                    <a:pt x="211729" y="514083"/>
                  </a:lnTo>
                  <a:lnTo>
                    <a:pt x="167483" y="502292"/>
                  </a:lnTo>
                  <a:lnTo>
                    <a:pt x="126999" y="483446"/>
                  </a:lnTo>
                  <a:lnTo>
                    <a:pt x="90938" y="458203"/>
                  </a:lnTo>
                  <a:lnTo>
                    <a:pt x="59956" y="427221"/>
                  </a:lnTo>
                  <a:lnTo>
                    <a:pt x="34713" y="391159"/>
                  </a:lnTo>
                  <a:lnTo>
                    <a:pt x="15867" y="350676"/>
                  </a:lnTo>
                  <a:lnTo>
                    <a:pt x="4076" y="306430"/>
                  </a:lnTo>
                  <a:lnTo>
                    <a:pt x="0" y="259079"/>
                  </a:lnTo>
                  <a:lnTo>
                    <a:pt x="4076" y="211729"/>
                  </a:lnTo>
                  <a:lnTo>
                    <a:pt x="15867" y="167483"/>
                  </a:lnTo>
                  <a:lnTo>
                    <a:pt x="34713" y="126999"/>
                  </a:lnTo>
                  <a:lnTo>
                    <a:pt x="59956" y="90938"/>
                  </a:lnTo>
                  <a:lnTo>
                    <a:pt x="90938" y="59956"/>
                  </a:lnTo>
                  <a:lnTo>
                    <a:pt x="126999" y="34713"/>
                  </a:lnTo>
                  <a:lnTo>
                    <a:pt x="167483" y="15867"/>
                  </a:lnTo>
                  <a:lnTo>
                    <a:pt x="211729" y="4076"/>
                  </a:lnTo>
                  <a:lnTo>
                    <a:pt x="259079" y="0"/>
                  </a:lnTo>
                  <a:close/>
                </a:path>
                <a:path w="518160" h="518160">
                  <a:moveTo>
                    <a:pt x="0" y="0"/>
                  </a:moveTo>
                  <a:lnTo>
                    <a:pt x="0" y="0"/>
                  </a:lnTo>
                </a:path>
                <a:path w="518160" h="518160">
                  <a:moveTo>
                    <a:pt x="518159" y="518159"/>
                  </a:moveTo>
                  <a:lnTo>
                    <a:pt x="518159" y="518159"/>
                  </a:lnTo>
                </a:path>
              </a:pathLst>
            </a:custGeom>
            <a:ln w="9344">
              <a:solidFill>
                <a:srgbClr val="993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1351279" y="4481829"/>
              <a:ext cx="516890" cy="516890"/>
            </a:xfrm>
            <a:custGeom>
              <a:avLst/>
              <a:gdLst/>
              <a:ahLst/>
              <a:cxnLst/>
              <a:rect l="l" t="t" r="r" b="b"/>
              <a:pathLst>
                <a:path w="516889" h="516889">
                  <a:moveTo>
                    <a:pt x="257809" y="0"/>
                  </a:moveTo>
                  <a:lnTo>
                    <a:pt x="210502" y="4032"/>
                  </a:lnTo>
                  <a:lnTo>
                    <a:pt x="166373" y="15706"/>
                  </a:lnTo>
                  <a:lnTo>
                    <a:pt x="126059" y="34384"/>
                  </a:lnTo>
                  <a:lnTo>
                    <a:pt x="90197" y="59426"/>
                  </a:lnTo>
                  <a:lnTo>
                    <a:pt x="59426" y="90197"/>
                  </a:lnTo>
                  <a:lnTo>
                    <a:pt x="34384" y="126059"/>
                  </a:lnTo>
                  <a:lnTo>
                    <a:pt x="15706" y="166373"/>
                  </a:lnTo>
                  <a:lnTo>
                    <a:pt x="4032" y="210502"/>
                  </a:lnTo>
                  <a:lnTo>
                    <a:pt x="0" y="257810"/>
                  </a:lnTo>
                  <a:lnTo>
                    <a:pt x="4032" y="305160"/>
                  </a:lnTo>
                  <a:lnTo>
                    <a:pt x="15706" y="349406"/>
                  </a:lnTo>
                  <a:lnTo>
                    <a:pt x="34384" y="389890"/>
                  </a:lnTo>
                  <a:lnTo>
                    <a:pt x="59426" y="425951"/>
                  </a:lnTo>
                  <a:lnTo>
                    <a:pt x="90197" y="456933"/>
                  </a:lnTo>
                  <a:lnTo>
                    <a:pt x="126059" y="482176"/>
                  </a:lnTo>
                  <a:lnTo>
                    <a:pt x="166373" y="501022"/>
                  </a:lnTo>
                  <a:lnTo>
                    <a:pt x="210502" y="512813"/>
                  </a:lnTo>
                  <a:lnTo>
                    <a:pt x="257809" y="516890"/>
                  </a:lnTo>
                  <a:lnTo>
                    <a:pt x="305160" y="512813"/>
                  </a:lnTo>
                  <a:lnTo>
                    <a:pt x="349406" y="501022"/>
                  </a:lnTo>
                  <a:lnTo>
                    <a:pt x="389890" y="482176"/>
                  </a:lnTo>
                  <a:lnTo>
                    <a:pt x="425951" y="456933"/>
                  </a:lnTo>
                  <a:lnTo>
                    <a:pt x="456933" y="425951"/>
                  </a:lnTo>
                  <a:lnTo>
                    <a:pt x="482176" y="389890"/>
                  </a:lnTo>
                  <a:lnTo>
                    <a:pt x="501022" y="349406"/>
                  </a:lnTo>
                  <a:lnTo>
                    <a:pt x="512813" y="305160"/>
                  </a:lnTo>
                  <a:lnTo>
                    <a:pt x="516889" y="257810"/>
                  </a:lnTo>
                  <a:lnTo>
                    <a:pt x="512813" y="210502"/>
                  </a:lnTo>
                  <a:lnTo>
                    <a:pt x="501022" y="166373"/>
                  </a:lnTo>
                  <a:lnTo>
                    <a:pt x="482176" y="126059"/>
                  </a:lnTo>
                  <a:lnTo>
                    <a:pt x="456933" y="90197"/>
                  </a:lnTo>
                  <a:lnTo>
                    <a:pt x="425951" y="59426"/>
                  </a:lnTo>
                  <a:lnTo>
                    <a:pt x="389889" y="34384"/>
                  </a:lnTo>
                  <a:lnTo>
                    <a:pt x="349406" y="15706"/>
                  </a:lnTo>
                  <a:lnTo>
                    <a:pt x="305160" y="4032"/>
                  </a:lnTo>
                  <a:lnTo>
                    <a:pt x="257809" y="0"/>
                  </a:lnTo>
                  <a:close/>
                </a:path>
              </a:pathLst>
            </a:custGeom>
            <a:solidFill>
              <a:srgbClr val="FF99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1351279" y="4481829"/>
              <a:ext cx="516890" cy="516890"/>
            </a:xfrm>
            <a:custGeom>
              <a:avLst/>
              <a:gdLst/>
              <a:ahLst/>
              <a:cxnLst/>
              <a:rect l="l" t="t" r="r" b="b"/>
              <a:pathLst>
                <a:path w="516889" h="516889">
                  <a:moveTo>
                    <a:pt x="257809" y="0"/>
                  </a:moveTo>
                  <a:lnTo>
                    <a:pt x="305160" y="4032"/>
                  </a:lnTo>
                  <a:lnTo>
                    <a:pt x="349406" y="15706"/>
                  </a:lnTo>
                  <a:lnTo>
                    <a:pt x="389889" y="34384"/>
                  </a:lnTo>
                  <a:lnTo>
                    <a:pt x="425951" y="59426"/>
                  </a:lnTo>
                  <a:lnTo>
                    <a:pt x="456933" y="90197"/>
                  </a:lnTo>
                  <a:lnTo>
                    <a:pt x="482176" y="126059"/>
                  </a:lnTo>
                  <a:lnTo>
                    <a:pt x="501022" y="166373"/>
                  </a:lnTo>
                  <a:lnTo>
                    <a:pt x="512813" y="210502"/>
                  </a:lnTo>
                  <a:lnTo>
                    <a:pt x="516889" y="257810"/>
                  </a:lnTo>
                  <a:lnTo>
                    <a:pt x="512813" y="305160"/>
                  </a:lnTo>
                  <a:lnTo>
                    <a:pt x="501022" y="349406"/>
                  </a:lnTo>
                  <a:lnTo>
                    <a:pt x="482176" y="389890"/>
                  </a:lnTo>
                  <a:lnTo>
                    <a:pt x="456933" y="425951"/>
                  </a:lnTo>
                  <a:lnTo>
                    <a:pt x="425951" y="456933"/>
                  </a:lnTo>
                  <a:lnTo>
                    <a:pt x="389890" y="482176"/>
                  </a:lnTo>
                  <a:lnTo>
                    <a:pt x="349406" y="501022"/>
                  </a:lnTo>
                  <a:lnTo>
                    <a:pt x="305160" y="512813"/>
                  </a:lnTo>
                  <a:lnTo>
                    <a:pt x="257809" y="516890"/>
                  </a:lnTo>
                  <a:lnTo>
                    <a:pt x="210502" y="512813"/>
                  </a:lnTo>
                  <a:lnTo>
                    <a:pt x="166373" y="501022"/>
                  </a:lnTo>
                  <a:lnTo>
                    <a:pt x="126059" y="482176"/>
                  </a:lnTo>
                  <a:lnTo>
                    <a:pt x="90197" y="456933"/>
                  </a:lnTo>
                  <a:lnTo>
                    <a:pt x="59426" y="425951"/>
                  </a:lnTo>
                  <a:lnTo>
                    <a:pt x="34384" y="389890"/>
                  </a:lnTo>
                  <a:lnTo>
                    <a:pt x="15706" y="349406"/>
                  </a:lnTo>
                  <a:lnTo>
                    <a:pt x="4032" y="305160"/>
                  </a:lnTo>
                  <a:lnTo>
                    <a:pt x="0" y="257810"/>
                  </a:lnTo>
                  <a:lnTo>
                    <a:pt x="4032" y="210502"/>
                  </a:lnTo>
                  <a:lnTo>
                    <a:pt x="15706" y="166373"/>
                  </a:lnTo>
                  <a:lnTo>
                    <a:pt x="34384" y="126059"/>
                  </a:lnTo>
                  <a:lnTo>
                    <a:pt x="59426" y="90197"/>
                  </a:lnTo>
                  <a:lnTo>
                    <a:pt x="90197" y="59426"/>
                  </a:lnTo>
                  <a:lnTo>
                    <a:pt x="126059" y="34384"/>
                  </a:lnTo>
                  <a:lnTo>
                    <a:pt x="166373" y="15706"/>
                  </a:lnTo>
                  <a:lnTo>
                    <a:pt x="210502" y="4032"/>
                  </a:lnTo>
                  <a:lnTo>
                    <a:pt x="257809" y="0"/>
                  </a:lnTo>
                  <a:close/>
                </a:path>
                <a:path w="516889" h="516889">
                  <a:moveTo>
                    <a:pt x="0" y="0"/>
                  </a:moveTo>
                  <a:lnTo>
                    <a:pt x="0" y="0"/>
                  </a:lnTo>
                </a:path>
                <a:path w="516889" h="516889">
                  <a:moveTo>
                    <a:pt x="516889" y="516890"/>
                  </a:moveTo>
                  <a:lnTo>
                    <a:pt x="516889" y="516890"/>
                  </a:lnTo>
                </a:path>
              </a:pathLst>
            </a:custGeom>
            <a:ln w="9344">
              <a:solidFill>
                <a:srgbClr val="DD6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833119" y="3290569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59" h="518160">
                  <a:moveTo>
                    <a:pt x="259080" y="0"/>
                  </a:moveTo>
                  <a:lnTo>
                    <a:pt x="211729" y="4076"/>
                  </a:lnTo>
                  <a:lnTo>
                    <a:pt x="167483" y="15867"/>
                  </a:lnTo>
                  <a:lnTo>
                    <a:pt x="127000" y="34713"/>
                  </a:lnTo>
                  <a:lnTo>
                    <a:pt x="90938" y="59956"/>
                  </a:lnTo>
                  <a:lnTo>
                    <a:pt x="59956" y="90938"/>
                  </a:lnTo>
                  <a:lnTo>
                    <a:pt x="34713" y="127000"/>
                  </a:lnTo>
                  <a:lnTo>
                    <a:pt x="15867" y="167483"/>
                  </a:lnTo>
                  <a:lnTo>
                    <a:pt x="4076" y="211729"/>
                  </a:lnTo>
                  <a:lnTo>
                    <a:pt x="0" y="259079"/>
                  </a:lnTo>
                  <a:lnTo>
                    <a:pt x="4076" y="306430"/>
                  </a:lnTo>
                  <a:lnTo>
                    <a:pt x="15867" y="350676"/>
                  </a:lnTo>
                  <a:lnTo>
                    <a:pt x="34713" y="391159"/>
                  </a:lnTo>
                  <a:lnTo>
                    <a:pt x="59956" y="427221"/>
                  </a:lnTo>
                  <a:lnTo>
                    <a:pt x="90938" y="458203"/>
                  </a:lnTo>
                  <a:lnTo>
                    <a:pt x="127000" y="483446"/>
                  </a:lnTo>
                  <a:lnTo>
                    <a:pt x="167483" y="502292"/>
                  </a:lnTo>
                  <a:lnTo>
                    <a:pt x="211729" y="514083"/>
                  </a:lnTo>
                  <a:lnTo>
                    <a:pt x="259080" y="518159"/>
                  </a:lnTo>
                  <a:lnTo>
                    <a:pt x="306430" y="514083"/>
                  </a:lnTo>
                  <a:lnTo>
                    <a:pt x="350676" y="502292"/>
                  </a:lnTo>
                  <a:lnTo>
                    <a:pt x="391160" y="483446"/>
                  </a:lnTo>
                  <a:lnTo>
                    <a:pt x="427221" y="458203"/>
                  </a:lnTo>
                  <a:lnTo>
                    <a:pt x="458203" y="427221"/>
                  </a:lnTo>
                  <a:lnTo>
                    <a:pt x="483446" y="391159"/>
                  </a:lnTo>
                  <a:lnTo>
                    <a:pt x="502292" y="350676"/>
                  </a:lnTo>
                  <a:lnTo>
                    <a:pt x="514083" y="306430"/>
                  </a:lnTo>
                  <a:lnTo>
                    <a:pt x="518160" y="259079"/>
                  </a:lnTo>
                  <a:lnTo>
                    <a:pt x="514083" y="211729"/>
                  </a:lnTo>
                  <a:lnTo>
                    <a:pt x="502292" y="167483"/>
                  </a:lnTo>
                  <a:lnTo>
                    <a:pt x="483446" y="126999"/>
                  </a:lnTo>
                  <a:lnTo>
                    <a:pt x="458203" y="90938"/>
                  </a:lnTo>
                  <a:lnTo>
                    <a:pt x="427221" y="59956"/>
                  </a:lnTo>
                  <a:lnTo>
                    <a:pt x="391160" y="34713"/>
                  </a:lnTo>
                  <a:lnTo>
                    <a:pt x="350676" y="15867"/>
                  </a:lnTo>
                  <a:lnTo>
                    <a:pt x="306430" y="4076"/>
                  </a:lnTo>
                  <a:lnTo>
                    <a:pt x="259080" y="0"/>
                  </a:lnTo>
                  <a:close/>
                </a:path>
              </a:pathLst>
            </a:custGeom>
            <a:solidFill>
              <a:srgbClr val="AC72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833119" y="3290569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59" h="518160">
                  <a:moveTo>
                    <a:pt x="259080" y="0"/>
                  </a:moveTo>
                  <a:lnTo>
                    <a:pt x="306430" y="4076"/>
                  </a:lnTo>
                  <a:lnTo>
                    <a:pt x="350676" y="15867"/>
                  </a:lnTo>
                  <a:lnTo>
                    <a:pt x="391160" y="34713"/>
                  </a:lnTo>
                  <a:lnTo>
                    <a:pt x="427221" y="59956"/>
                  </a:lnTo>
                  <a:lnTo>
                    <a:pt x="458203" y="90938"/>
                  </a:lnTo>
                  <a:lnTo>
                    <a:pt x="483446" y="126999"/>
                  </a:lnTo>
                  <a:lnTo>
                    <a:pt x="502292" y="167483"/>
                  </a:lnTo>
                  <a:lnTo>
                    <a:pt x="514083" y="211729"/>
                  </a:lnTo>
                  <a:lnTo>
                    <a:pt x="518160" y="259079"/>
                  </a:lnTo>
                  <a:lnTo>
                    <a:pt x="514083" y="306430"/>
                  </a:lnTo>
                  <a:lnTo>
                    <a:pt x="502292" y="350676"/>
                  </a:lnTo>
                  <a:lnTo>
                    <a:pt x="483446" y="391159"/>
                  </a:lnTo>
                  <a:lnTo>
                    <a:pt x="458203" y="427221"/>
                  </a:lnTo>
                  <a:lnTo>
                    <a:pt x="427221" y="458203"/>
                  </a:lnTo>
                  <a:lnTo>
                    <a:pt x="391160" y="483446"/>
                  </a:lnTo>
                  <a:lnTo>
                    <a:pt x="350676" y="502292"/>
                  </a:lnTo>
                  <a:lnTo>
                    <a:pt x="306430" y="514083"/>
                  </a:lnTo>
                  <a:lnTo>
                    <a:pt x="259080" y="518159"/>
                  </a:lnTo>
                  <a:lnTo>
                    <a:pt x="211729" y="514083"/>
                  </a:lnTo>
                  <a:lnTo>
                    <a:pt x="167483" y="502292"/>
                  </a:lnTo>
                  <a:lnTo>
                    <a:pt x="127000" y="483446"/>
                  </a:lnTo>
                  <a:lnTo>
                    <a:pt x="90938" y="458203"/>
                  </a:lnTo>
                  <a:lnTo>
                    <a:pt x="59956" y="427221"/>
                  </a:lnTo>
                  <a:lnTo>
                    <a:pt x="34713" y="391159"/>
                  </a:lnTo>
                  <a:lnTo>
                    <a:pt x="15867" y="350676"/>
                  </a:lnTo>
                  <a:lnTo>
                    <a:pt x="4076" y="306430"/>
                  </a:lnTo>
                  <a:lnTo>
                    <a:pt x="0" y="259079"/>
                  </a:lnTo>
                  <a:lnTo>
                    <a:pt x="4076" y="211729"/>
                  </a:lnTo>
                  <a:lnTo>
                    <a:pt x="15867" y="167483"/>
                  </a:lnTo>
                  <a:lnTo>
                    <a:pt x="34713" y="127000"/>
                  </a:lnTo>
                  <a:lnTo>
                    <a:pt x="59956" y="90938"/>
                  </a:lnTo>
                  <a:lnTo>
                    <a:pt x="90938" y="59956"/>
                  </a:lnTo>
                  <a:lnTo>
                    <a:pt x="127000" y="34713"/>
                  </a:lnTo>
                  <a:lnTo>
                    <a:pt x="167483" y="15867"/>
                  </a:lnTo>
                  <a:lnTo>
                    <a:pt x="211729" y="4076"/>
                  </a:lnTo>
                  <a:lnTo>
                    <a:pt x="259080" y="0"/>
                  </a:lnTo>
                  <a:close/>
                </a:path>
                <a:path w="518159" h="518160">
                  <a:moveTo>
                    <a:pt x="0" y="0"/>
                  </a:moveTo>
                  <a:lnTo>
                    <a:pt x="0" y="0"/>
                  </a:lnTo>
                </a:path>
                <a:path w="518159" h="518160">
                  <a:moveTo>
                    <a:pt x="518160" y="518159"/>
                  </a:moveTo>
                  <a:lnTo>
                    <a:pt x="518160" y="518159"/>
                  </a:lnTo>
                </a:path>
              </a:pathLst>
            </a:custGeom>
            <a:ln w="9344">
              <a:solidFill>
                <a:srgbClr val="993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1868169" y="3290569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60">
                  <a:moveTo>
                    <a:pt x="259080" y="0"/>
                  </a:moveTo>
                  <a:lnTo>
                    <a:pt x="211729" y="4076"/>
                  </a:lnTo>
                  <a:lnTo>
                    <a:pt x="167483" y="15867"/>
                  </a:lnTo>
                  <a:lnTo>
                    <a:pt x="127000" y="34713"/>
                  </a:lnTo>
                  <a:lnTo>
                    <a:pt x="90938" y="59956"/>
                  </a:lnTo>
                  <a:lnTo>
                    <a:pt x="59956" y="90938"/>
                  </a:lnTo>
                  <a:lnTo>
                    <a:pt x="34713" y="127000"/>
                  </a:lnTo>
                  <a:lnTo>
                    <a:pt x="15867" y="167483"/>
                  </a:lnTo>
                  <a:lnTo>
                    <a:pt x="4076" y="211729"/>
                  </a:lnTo>
                  <a:lnTo>
                    <a:pt x="0" y="259079"/>
                  </a:lnTo>
                  <a:lnTo>
                    <a:pt x="4076" y="306430"/>
                  </a:lnTo>
                  <a:lnTo>
                    <a:pt x="15867" y="350676"/>
                  </a:lnTo>
                  <a:lnTo>
                    <a:pt x="34713" y="391159"/>
                  </a:lnTo>
                  <a:lnTo>
                    <a:pt x="59956" y="427221"/>
                  </a:lnTo>
                  <a:lnTo>
                    <a:pt x="90938" y="458203"/>
                  </a:lnTo>
                  <a:lnTo>
                    <a:pt x="127000" y="483446"/>
                  </a:lnTo>
                  <a:lnTo>
                    <a:pt x="167483" y="502292"/>
                  </a:lnTo>
                  <a:lnTo>
                    <a:pt x="211729" y="514083"/>
                  </a:lnTo>
                  <a:lnTo>
                    <a:pt x="259080" y="518159"/>
                  </a:lnTo>
                  <a:lnTo>
                    <a:pt x="306430" y="514083"/>
                  </a:lnTo>
                  <a:lnTo>
                    <a:pt x="350676" y="502292"/>
                  </a:lnTo>
                  <a:lnTo>
                    <a:pt x="391160" y="483446"/>
                  </a:lnTo>
                  <a:lnTo>
                    <a:pt x="427221" y="458203"/>
                  </a:lnTo>
                  <a:lnTo>
                    <a:pt x="458203" y="427221"/>
                  </a:lnTo>
                  <a:lnTo>
                    <a:pt x="483446" y="391159"/>
                  </a:lnTo>
                  <a:lnTo>
                    <a:pt x="502292" y="350676"/>
                  </a:lnTo>
                  <a:lnTo>
                    <a:pt x="514083" y="306430"/>
                  </a:lnTo>
                  <a:lnTo>
                    <a:pt x="518160" y="259079"/>
                  </a:lnTo>
                  <a:lnTo>
                    <a:pt x="514083" y="211729"/>
                  </a:lnTo>
                  <a:lnTo>
                    <a:pt x="502292" y="167483"/>
                  </a:lnTo>
                  <a:lnTo>
                    <a:pt x="483446" y="126999"/>
                  </a:lnTo>
                  <a:lnTo>
                    <a:pt x="458203" y="90938"/>
                  </a:lnTo>
                  <a:lnTo>
                    <a:pt x="427221" y="59956"/>
                  </a:lnTo>
                  <a:lnTo>
                    <a:pt x="391160" y="34713"/>
                  </a:lnTo>
                  <a:lnTo>
                    <a:pt x="350676" y="15867"/>
                  </a:lnTo>
                  <a:lnTo>
                    <a:pt x="306430" y="4076"/>
                  </a:lnTo>
                  <a:lnTo>
                    <a:pt x="259080" y="0"/>
                  </a:lnTo>
                  <a:close/>
                </a:path>
              </a:pathLst>
            </a:custGeom>
            <a:solidFill>
              <a:srgbClr val="FF99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1868169" y="3290569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60">
                  <a:moveTo>
                    <a:pt x="259080" y="0"/>
                  </a:moveTo>
                  <a:lnTo>
                    <a:pt x="306430" y="4076"/>
                  </a:lnTo>
                  <a:lnTo>
                    <a:pt x="350676" y="15867"/>
                  </a:lnTo>
                  <a:lnTo>
                    <a:pt x="391160" y="34713"/>
                  </a:lnTo>
                  <a:lnTo>
                    <a:pt x="427221" y="59956"/>
                  </a:lnTo>
                  <a:lnTo>
                    <a:pt x="458203" y="90938"/>
                  </a:lnTo>
                  <a:lnTo>
                    <a:pt x="483446" y="126999"/>
                  </a:lnTo>
                  <a:lnTo>
                    <a:pt x="502292" y="167483"/>
                  </a:lnTo>
                  <a:lnTo>
                    <a:pt x="514083" y="211729"/>
                  </a:lnTo>
                  <a:lnTo>
                    <a:pt x="518160" y="259079"/>
                  </a:lnTo>
                  <a:lnTo>
                    <a:pt x="514083" y="306430"/>
                  </a:lnTo>
                  <a:lnTo>
                    <a:pt x="502292" y="350676"/>
                  </a:lnTo>
                  <a:lnTo>
                    <a:pt x="483446" y="391159"/>
                  </a:lnTo>
                  <a:lnTo>
                    <a:pt x="458203" y="427221"/>
                  </a:lnTo>
                  <a:lnTo>
                    <a:pt x="427221" y="458203"/>
                  </a:lnTo>
                  <a:lnTo>
                    <a:pt x="391160" y="483446"/>
                  </a:lnTo>
                  <a:lnTo>
                    <a:pt x="350676" y="502292"/>
                  </a:lnTo>
                  <a:lnTo>
                    <a:pt x="306430" y="514083"/>
                  </a:lnTo>
                  <a:lnTo>
                    <a:pt x="259080" y="518159"/>
                  </a:lnTo>
                  <a:lnTo>
                    <a:pt x="211729" y="514083"/>
                  </a:lnTo>
                  <a:lnTo>
                    <a:pt x="167483" y="502292"/>
                  </a:lnTo>
                  <a:lnTo>
                    <a:pt x="127000" y="483446"/>
                  </a:lnTo>
                  <a:lnTo>
                    <a:pt x="90938" y="458203"/>
                  </a:lnTo>
                  <a:lnTo>
                    <a:pt x="59956" y="427221"/>
                  </a:lnTo>
                  <a:lnTo>
                    <a:pt x="34713" y="391159"/>
                  </a:lnTo>
                  <a:lnTo>
                    <a:pt x="15867" y="350676"/>
                  </a:lnTo>
                  <a:lnTo>
                    <a:pt x="4076" y="306430"/>
                  </a:lnTo>
                  <a:lnTo>
                    <a:pt x="0" y="259079"/>
                  </a:lnTo>
                  <a:lnTo>
                    <a:pt x="4076" y="211729"/>
                  </a:lnTo>
                  <a:lnTo>
                    <a:pt x="15867" y="167483"/>
                  </a:lnTo>
                  <a:lnTo>
                    <a:pt x="34713" y="127000"/>
                  </a:lnTo>
                  <a:lnTo>
                    <a:pt x="59956" y="90938"/>
                  </a:lnTo>
                  <a:lnTo>
                    <a:pt x="90938" y="59956"/>
                  </a:lnTo>
                  <a:lnTo>
                    <a:pt x="127000" y="34713"/>
                  </a:lnTo>
                  <a:lnTo>
                    <a:pt x="167483" y="15867"/>
                  </a:lnTo>
                  <a:lnTo>
                    <a:pt x="211729" y="4076"/>
                  </a:lnTo>
                  <a:lnTo>
                    <a:pt x="259080" y="0"/>
                  </a:lnTo>
                  <a:close/>
                </a:path>
                <a:path w="518160" h="518160">
                  <a:moveTo>
                    <a:pt x="0" y="0"/>
                  </a:moveTo>
                  <a:lnTo>
                    <a:pt x="0" y="0"/>
                  </a:lnTo>
                </a:path>
                <a:path w="518160" h="518160">
                  <a:moveTo>
                    <a:pt x="518160" y="518159"/>
                  </a:moveTo>
                  <a:lnTo>
                    <a:pt x="518160" y="518159"/>
                  </a:lnTo>
                </a:path>
              </a:pathLst>
            </a:custGeom>
            <a:ln w="9344">
              <a:solidFill>
                <a:srgbClr val="DD6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1609089" y="3031489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60">
                  <a:moveTo>
                    <a:pt x="259079" y="0"/>
                  </a:moveTo>
                  <a:lnTo>
                    <a:pt x="211729" y="4034"/>
                  </a:lnTo>
                  <a:lnTo>
                    <a:pt x="167483" y="15720"/>
                  </a:lnTo>
                  <a:lnTo>
                    <a:pt x="126999" y="34431"/>
                  </a:lnTo>
                  <a:lnTo>
                    <a:pt x="90938" y="59538"/>
                  </a:lnTo>
                  <a:lnTo>
                    <a:pt x="59956" y="90415"/>
                  </a:lnTo>
                  <a:lnTo>
                    <a:pt x="34713" y="126435"/>
                  </a:lnTo>
                  <a:lnTo>
                    <a:pt x="15867" y="166971"/>
                  </a:lnTo>
                  <a:lnTo>
                    <a:pt x="4076" y="211394"/>
                  </a:lnTo>
                  <a:lnTo>
                    <a:pt x="0" y="259080"/>
                  </a:lnTo>
                  <a:lnTo>
                    <a:pt x="4076" y="306430"/>
                  </a:lnTo>
                  <a:lnTo>
                    <a:pt x="15867" y="350676"/>
                  </a:lnTo>
                  <a:lnTo>
                    <a:pt x="34713" y="391160"/>
                  </a:lnTo>
                  <a:lnTo>
                    <a:pt x="59956" y="427221"/>
                  </a:lnTo>
                  <a:lnTo>
                    <a:pt x="90938" y="458203"/>
                  </a:lnTo>
                  <a:lnTo>
                    <a:pt x="126999" y="483446"/>
                  </a:lnTo>
                  <a:lnTo>
                    <a:pt x="167483" y="502292"/>
                  </a:lnTo>
                  <a:lnTo>
                    <a:pt x="211729" y="514083"/>
                  </a:lnTo>
                  <a:lnTo>
                    <a:pt x="259079" y="518160"/>
                  </a:lnTo>
                  <a:lnTo>
                    <a:pt x="306765" y="514083"/>
                  </a:lnTo>
                  <a:lnTo>
                    <a:pt x="351188" y="502292"/>
                  </a:lnTo>
                  <a:lnTo>
                    <a:pt x="391724" y="483446"/>
                  </a:lnTo>
                  <a:lnTo>
                    <a:pt x="427744" y="458203"/>
                  </a:lnTo>
                  <a:lnTo>
                    <a:pt x="458621" y="427221"/>
                  </a:lnTo>
                  <a:lnTo>
                    <a:pt x="483728" y="391160"/>
                  </a:lnTo>
                  <a:lnTo>
                    <a:pt x="502439" y="350676"/>
                  </a:lnTo>
                  <a:lnTo>
                    <a:pt x="514125" y="306430"/>
                  </a:lnTo>
                  <a:lnTo>
                    <a:pt x="518159" y="259080"/>
                  </a:lnTo>
                  <a:lnTo>
                    <a:pt x="514125" y="211394"/>
                  </a:lnTo>
                  <a:lnTo>
                    <a:pt x="502439" y="166971"/>
                  </a:lnTo>
                  <a:lnTo>
                    <a:pt x="483728" y="126435"/>
                  </a:lnTo>
                  <a:lnTo>
                    <a:pt x="458621" y="90415"/>
                  </a:lnTo>
                  <a:lnTo>
                    <a:pt x="427744" y="59538"/>
                  </a:lnTo>
                  <a:lnTo>
                    <a:pt x="391724" y="34431"/>
                  </a:lnTo>
                  <a:lnTo>
                    <a:pt x="351188" y="15720"/>
                  </a:lnTo>
                  <a:lnTo>
                    <a:pt x="306765" y="4034"/>
                  </a:lnTo>
                  <a:lnTo>
                    <a:pt x="259079" y="0"/>
                  </a:lnTo>
                  <a:close/>
                </a:path>
              </a:pathLst>
            </a:custGeom>
            <a:solidFill>
              <a:srgbClr val="AC72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1609089" y="3031489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60">
                  <a:moveTo>
                    <a:pt x="259079" y="0"/>
                  </a:moveTo>
                  <a:lnTo>
                    <a:pt x="306765" y="4034"/>
                  </a:lnTo>
                  <a:lnTo>
                    <a:pt x="351188" y="15720"/>
                  </a:lnTo>
                  <a:lnTo>
                    <a:pt x="391724" y="34431"/>
                  </a:lnTo>
                  <a:lnTo>
                    <a:pt x="427744" y="59538"/>
                  </a:lnTo>
                  <a:lnTo>
                    <a:pt x="458621" y="90415"/>
                  </a:lnTo>
                  <a:lnTo>
                    <a:pt x="483728" y="126435"/>
                  </a:lnTo>
                  <a:lnTo>
                    <a:pt x="502439" y="166971"/>
                  </a:lnTo>
                  <a:lnTo>
                    <a:pt x="514125" y="211394"/>
                  </a:lnTo>
                  <a:lnTo>
                    <a:pt x="518159" y="259080"/>
                  </a:lnTo>
                  <a:lnTo>
                    <a:pt x="514125" y="306430"/>
                  </a:lnTo>
                  <a:lnTo>
                    <a:pt x="502439" y="350676"/>
                  </a:lnTo>
                  <a:lnTo>
                    <a:pt x="483728" y="391160"/>
                  </a:lnTo>
                  <a:lnTo>
                    <a:pt x="458621" y="427221"/>
                  </a:lnTo>
                  <a:lnTo>
                    <a:pt x="427744" y="458203"/>
                  </a:lnTo>
                  <a:lnTo>
                    <a:pt x="391724" y="483446"/>
                  </a:lnTo>
                  <a:lnTo>
                    <a:pt x="351188" y="502292"/>
                  </a:lnTo>
                  <a:lnTo>
                    <a:pt x="306765" y="514083"/>
                  </a:lnTo>
                  <a:lnTo>
                    <a:pt x="259079" y="518160"/>
                  </a:lnTo>
                  <a:lnTo>
                    <a:pt x="211729" y="514083"/>
                  </a:lnTo>
                  <a:lnTo>
                    <a:pt x="167483" y="502292"/>
                  </a:lnTo>
                  <a:lnTo>
                    <a:pt x="126999" y="483446"/>
                  </a:lnTo>
                  <a:lnTo>
                    <a:pt x="90938" y="458203"/>
                  </a:lnTo>
                  <a:lnTo>
                    <a:pt x="59956" y="427221"/>
                  </a:lnTo>
                  <a:lnTo>
                    <a:pt x="34713" y="391160"/>
                  </a:lnTo>
                  <a:lnTo>
                    <a:pt x="15867" y="350676"/>
                  </a:lnTo>
                  <a:lnTo>
                    <a:pt x="4076" y="306430"/>
                  </a:lnTo>
                  <a:lnTo>
                    <a:pt x="0" y="259080"/>
                  </a:lnTo>
                  <a:lnTo>
                    <a:pt x="4076" y="211394"/>
                  </a:lnTo>
                  <a:lnTo>
                    <a:pt x="15867" y="166971"/>
                  </a:lnTo>
                  <a:lnTo>
                    <a:pt x="34713" y="126435"/>
                  </a:lnTo>
                  <a:lnTo>
                    <a:pt x="59956" y="90415"/>
                  </a:lnTo>
                  <a:lnTo>
                    <a:pt x="90938" y="59538"/>
                  </a:lnTo>
                  <a:lnTo>
                    <a:pt x="126999" y="34431"/>
                  </a:lnTo>
                  <a:lnTo>
                    <a:pt x="167483" y="15720"/>
                  </a:lnTo>
                  <a:lnTo>
                    <a:pt x="211729" y="4034"/>
                  </a:lnTo>
                  <a:lnTo>
                    <a:pt x="259079" y="0"/>
                  </a:lnTo>
                  <a:close/>
                </a:path>
                <a:path w="518160" h="518160">
                  <a:moveTo>
                    <a:pt x="0" y="0"/>
                  </a:moveTo>
                  <a:lnTo>
                    <a:pt x="0" y="0"/>
                  </a:lnTo>
                </a:path>
                <a:path w="518160" h="518160">
                  <a:moveTo>
                    <a:pt x="518159" y="518160"/>
                  </a:moveTo>
                  <a:lnTo>
                    <a:pt x="518159" y="518160"/>
                  </a:lnTo>
                </a:path>
              </a:pathLst>
            </a:custGeom>
            <a:ln w="9344">
              <a:solidFill>
                <a:srgbClr val="993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878839" y="3808729"/>
              <a:ext cx="1460499" cy="216407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878839" y="3807459"/>
              <a:ext cx="1460500" cy="2164080"/>
            </a:xfrm>
            <a:custGeom>
              <a:avLst/>
              <a:gdLst/>
              <a:ahLst/>
              <a:cxnLst/>
              <a:rect l="l" t="t" r="r" b="b"/>
              <a:pathLst>
                <a:path w="1460500" h="2164079">
                  <a:moveTo>
                    <a:pt x="730250" y="2164079"/>
                  </a:moveTo>
                  <a:lnTo>
                    <a:pt x="0" y="0"/>
                  </a:lnTo>
                  <a:lnTo>
                    <a:pt x="1460499" y="0"/>
                  </a:lnTo>
                  <a:lnTo>
                    <a:pt x="730250" y="2164079"/>
                  </a:lnTo>
                  <a:close/>
                </a:path>
                <a:path w="1460500" h="2164079">
                  <a:moveTo>
                    <a:pt x="1460499" y="2164079"/>
                  </a:moveTo>
                  <a:lnTo>
                    <a:pt x="1460499" y="2164079"/>
                  </a:lnTo>
                </a:path>
                <a:path w="1460500" h="2164079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9344">
              <a:solidFill>
                <a:srgbClr val="FF99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8" name="object 138"/>
          <p:cNvSpPr txBox="1"/>
          <p:nvPr/>
        </p:nvSpPr>
        <p:spPr>
          <a:xfrm>
            <a:off x="3521709" y="1652270"/>
            <a:ext cx="3165475" cy="2279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730"/>
              </a:lnSpc>
              <a:spcBef>
                <a:spcPts val="100"/>
              </a:spcBef>
            </a:pPr>
            <a:r>
              <a:rPr sz="4000" b="1" i="1" spc="-5" dirty="0">
                <a:solidFill>
                  <a:srgbClr val="000099"/>
                </a:solidFill>
                <a:latin typeface="Arial"/>
                <a:cs typeface="Arial"/>
              </a:rPr>
              <a:t>12 </a:t>
            </a:r>
            <a:r>
              <a:rPr sz="4000" b="1" i="1" dirty="0">
                <a:solidFill>
                  <a:srgbClr val="000099"/>
                </a:solidFill>
                <a:latin typeface="Arial"/>
                <a:cs typeface="Arial"/>
              </a:rPr>
              <a:t>: X =</a:t>
            </a:r>
            <a:r>
              <a:rPr sz="4000" b="1" i="1" spc="-95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4000" b="1" i="1" dirty="0">
                <a:solidFill>
                  <a:srgbClr val="000099"/>
                </a:solidFill>
                <a:latin typeface="Arial"/>
                <a:cs typeface="Arial"/>
              </a:rPr>
              <a:t>3</a:t>
            </a:r>
            <a:endParaRPr sz="4000">
              <a:latin typeface="Arial"/>
              <a:cs typeface="Arial"/>
            </a:endParaRPr>
          </a:p>
          <a:p>
            <a:pPr marL="12700">
              <a:lnSpc>
                <a:spcPts val="4550"/>
              </a:lnSpc>
            </a:pPr>
            <a:r>
              <a:rPr sz="4000" b="1" i="1" dirty="0">
                <a:solidFill>
                  <a:srgbClr val="000099"/>
                </a:solidFill>
                <a:latin typeface="Arial"/>
                <a:cs typeface="Arial"/>
              </a:rPr>
              <a:t>X = </a:t>
            </a:r>
            <a:r>
              <a:rPr sz="4000" b="1" i="1" spc="-5" dirty="0">
                <a:solidFill>
                  <a:srgbClr val="000099"/>
                </a:solidFill>
                <a:latin typeface="Arial"/>
                <a:cs typeface="Arial"/>
              </a:rPr>
              <a:t>12 </a:t>
            </a:r>
            <a:r>
              <a:rPr sz="4000" b="1" i="1" dirty="0">
                <a:solidFill>
                  <a:srgbClr val="000099"/>
                </a:solidFill>
                <a:latin typeface="Arial"/>
                <a:cs typeface="Arial"/>
              </a:rPr>
              <a:t>:</a:t>
            </a:r>
            <a:r>
              <a:rPr sz="4000" b="1" i="1" spc="-95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4000" b="1" i="1" dirty="0">
                <a:solidFill>
                  <a:srgbClr val="000099"/>
                </a:solidFill>
                <a:latin typeface="Arial"/>
                <a:cs typeface="Arial"/>
              </a:rPr>
              <a:t>3</a:t>
            </a:r>
            <a:endParaRPr sz="4000">
              <a:latin typeface="Arial"/>
              <a:cs typeface="Arial"/>
            </a:endParaRPr>
          </a:p>
          <a:p>
            <a:pPr marL="191135">
              <a:lnSpc>
                <a:spcPts val="4145"/>
              </a:lnSpc>
            </a:pPr>
            <a:r>
              <a:rPr sz="4000" b="1" i="1" dirty="0">
                <a:solidFill>
                  <a:srgbClr val="000099"/>
                </a:solidFill>
                <a:latin typeface="Arial"/>
                <a:cs typeface="Arial"/>
              </a:rPr>
              <a:t>X =</a:t>
            </a:r>
            <a:r>
              <a:rPr sz="4000" b="1" i="1" spc="-25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4000" b="1" i="1" dirty="0">
                <a:solidFill>
                  <a:srgbClr val="000099"/>
                </a:solidFill>
                <a:latin typeface="Arial"/>
                <a:cs typeface="Arial"/>
              </a:rPr>
              <a:t>4</a:t>
            </a:r>
            <a:endParaRPr sz="4000">
              <a:latin typeface="Arial"/>
              <a:cs typeface="Arial"/>
            </a:endParaRPr>
          </a:p>
          <a:p>
            <a:pPr marL="32384">
              <a:lnSpc>
                <a:spcPts val="4325"/>
              </a:lnSpc>
            </a:pPr>
            <a:r>
              <a:rPr sz="4000" b="1" i="1" spc="-5" dirty="0">
                <a:solidFill>
                  <a:srgbClr val="000099"/>
                </a:solidFill>
                <a:latin typeface="Arial"/>
                <a:cs typeface="Arial"/>
              </a:rPr>
              <a:t>Пр. 12 </a:t>
            </a:r>
            <a:r>
              <a:rPr sz="4000" b="1" i="1" dirty="0">
                <a:solidFill>
                  <a:srgbClr val="000099"/>
                </a:solidFill>
                <a:latin typeface="Arial"/>
                <a:cs typeface="Arial"/>
              </a:rPr>
              <a:t>: 4 =</a:t>
            </a:r>
            <a:r>
              <a:rPr sz="4000" b="1" i="1" spc="-75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4000" b="1" i="1" dirty="0">
                <a:solidFill>
                  <a:srgbClr val="000099"/>
                </a:solidFill>
                <a:latin typeface="Arial"/>
                <a:cs typeface="Arial"/>
              </a:rPr>
              <a:t>3</a:t>
            </a:r>
            <a:endParaRPr sz="4000">
              <a:latin typeface="Arial"/>
              <a:cs typeface="Arial"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1995170" y="5956300"/>
            <a:ext cx="566737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solidFill>
                  <a:srgbClr val="FF3300"/>
                </a:solidFill>
                <a:latin typeface="Arial"/>
                <a:cs typeface="Arial"/>
              </a:rPr>
              <a:t>Одговор </a:t>
            </a:r>
            <a:r>
              <a:rPr sz="3200" b="1" dirty="0">
                <a:solidFill>
                  <a:srgbClr val="FF3300"/>
                </a:solidFill>
                <a:latin typeface="Arial"/>
                <a:cs typeface="Arial"/>
              </a:rPr>
              <a:t>:</a:t>
            </a:r>
            <a:r>
              <a:rPr sz="3200" b="1" dirty="0">
                <a:solidFill>
                  <a:srgbClr val="333399"/>
                </a:solidFill>
                <a:latin typeface="Arial"/>
                <a:cs typeface="Arial"/>
              </a:rPr>
              <a:t>Било </a:t>
            </a:r>
            <a:r>
              <a:rPr sz="3200" b="1" spc="-5" dirty="0">
                <a:solidFill>
                  <a:srgbClr val="333399"/>
                </a:solidFill>
                <a:latin typeface="Arial"/>
                <a:cs typeface="Arial"/>
              </a:rPr>
              <a:t>је </a:t>
            </a:r>
            <a:r>
              <a:rPr sz="3200" b="1" dirty="0">
                <a:solidFill>
                  <a:srgbClr val="333399"/>
                </a:solidFill>
                <a:latin typeface="Arial"/>
                <a:cs typeface="Arial"/>
              </a:rPr>
              <a:t>4</a:t>
            </a:r>
            <a:r>
              <a:rPr sz="3200" b="1" spc="-60" dirty="0">
                <a:solidFill>
                  <a:srgbClr val="333399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333399"/>
                </a:solidFill>
                <a:latin typeface="Arial"/>
                <a:cs typeface="Arial"/>
              </a:rPr>
              <a:t>корнета.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140" name="object 140"/>
          <p:cNvGrpSpPr/>
          <p:nvPr/>
        </p:nvGrpSpPr>
        <p:grpSpPr>
          <a:xfrm>
            <a:off x="333375" y="1914525"/>
            <a:ext cx="3069590" cy="1125220"/>
            <a:chOff x="333375" y="1914525"/>
            <a:chExt cx="3069590" cy="1125220"/>
          </a:xfrm>
        </p:grpSpPr>
        <p:sp>
          <p:nvSpPr>
            <p:cNvPr id="141" name="object 141"/>
            <p:cNvSpPr/>
            <p:nvPr/>
          </p:nvSpPr>
          <p:spPr>
            <a:xfrm>
              <a:off x="337819" y="1918503"/>
              <a:ext cx="3060700" cy="1117600"/>
            </a:xfrm>
            <a:custGeom>
              <a:avLst/>
              <a:gdLst/>
              <a:ahLst/>
              <a:cxnLst/>
              <a:rect l="l" t="t" r="r" b="b"/>
              <a:pathLst>
                <a:path w="3060700" h="1117600">
                  <a:moveTo>
                    <a:pt x="669914" y="0"/>
                  </a:moveTo>
                  <a:lnTo>
                    <a:pt x="622074" y="34"/>
                  </a:lnTo>
                  <a:lnTo>
                    <a:pt x="574231" y="738"/>
                  </a:lnTo>
                  <a:lnTo>
                    <a:pt x="526388" y="2145"/>
                  </a:lnTo>
                  <a:lnTo>
                    <a:pt x="478543" y="4291"/>
                  </a:lnTo>
                  <a:lnTo>
                    <a:pt x="430696" y="7211"/>
                  </a:lnTo>
                  <a:lnTo>
                    <a:pt x="382847" y="10941"/>
                  </a:lnTo>
                  <a:lnTo>
                    <a:pt x="334997" y="15515"/>
                  </a:lnTo>
                  <a:lnTo>
                    <a:pt x="287146" y="20968"/>
                  </a:lnTo>
                  <a:lnTo>
                    <a:pt x="239292" y="27336"/>
                  </a:lnTo>
                  <a:lnTo>
                    <a:pt x="191437" y="34654"/>
                  </a:lnTo>
                  <a:lnTo>
                    <a:pt x="143581" y="42957"/>
                  </a:lnTo>
                  <a:lnTo>
                    <a:pt x="95722" y="52279"/>
                  </a:lnTo>
                  <a:lnTo>
                    <a:pt x="47862" y="62657"/>
                  </a:lnTo>
                  <a:lnTo>
                    <a:pt x="0" y="74126"/>
                  </a:lnTo>
                  <a:lnTo>
                    <a:pt x="0" y="1043136"/>
                  </a:lnTo>
                  <a:lnTo>
                    <a:pt x="47862" y="1031726"/>
                  </a:lnTo>
                  <a:lnTo>
                    <a:pt x="95722" y="1021405"/>
                  </a:lnTo>
                  <a:lnTo>
                    <a:pt x="143581" y="1012137"/>
                  </a:lnTo>
                  <a:lnTo>
                    <a:pt x="191437" y="1003887"/>
                  </a:lnTo>
                  <a:lnTo>
                    <a:pt x="239292" y="996620"/>
                  </a:lnTo>
                  <a:lnTo>
                    <a:pt x="287146" y="990302"/>
                  </a:lnTo>
                  <a:lnTo>
                    <a:pt x="334997" y="984896"/>
                  </a:lnTo>
                  <a:lnTo>
                    <a:pt x="382847" y="980368"/>
                  </a:lnTo>
                  <a:lnTo>
                    <a:pt x="430696" y="976682"/>
                  </a:lnTo>
                  <a:lnTo>
                    <a:pt x="478543" y="973803"/>
                  </a:lnTo>
                  <a:lnTo>
                    <a:pt x="526388" y="971697"/>
                  </a:lnTo>
                  <a:lnTo>
                    <a:pt x="574231" y="970328"/>
                  </a:lnTo>
                  <a:lnTo>
                    <a:pt x="622074" y="969661"/>
                  </a:lnTo>
                  <a:lnTo>
                    <a:pt x="669914" y="969661"/>
                  </a:lnTo>
                  <a:lnTo>
                    <a:pt x="717753" y="970292"/>
                  </a:lnTo>
                  <a:lnTo>
                    <a:pt x="765591" y="971520"/>
                  </a:lnTo>
                  <a:lnTo>
                    <a:pt x="813428" y="973309"/>
                  </a:lnTo>
                  <a:lnTo>
                    <a:pt x="861263" y="975624"/>
                  </a:lnTo>
                  <a:lnTo>
                    <a:pt x="909096" y="978431"/>
                  </a:lnTo>
                  <a:lnTo>
                    <a:pt x="956929" y="981693"/>
                  </a:lnTo>
                  <a:lnTo>
                    <a:pt x="1004760" y="985376"/>
                  </a:lnTo>
                  <a:lnTo>
                    <a:pt x="1052590" y="989445"/>
                  </a:lnTo>
                  <a:lnTo>
                    <a:pt x="1100418" y="993864"/>
                  </a:lnTo>
                  <a:lnTo>
                    <a:pt x="1148246" y="998599"/>
                  </a:lnTo>
                  <a:lnTo>
                    <a:pt x="1243897" y="1008874"/>
                  </a:lnTo>
                  <a:lnTo>
                    <a:pt x="1339544" y="1019988"/>
                  </a:lnTo>
                  <a:lnTo>
                    <a:pt x="1722093" y="1067221"/>
                  </a:lnTo>
                  <a:lnTo>
                    <a:pt x="1817721" y="1078317"/>
                  </a:lnTo>
                  <a:lnTo>
                    <a:pt x="1913346" y="1088566"/>
                  </a:lnTo>
                  <a:lnTo>
                    <a:pt x="1961158" y="1093284"/>
                  </a:lnTo>
                  <a:lnTo>
                    <a:pt x="2008969" y="1097686"/>
                  </a:lnTo>
                  <a:lnTo>
                    <a:pt x="2056779" y="1101735"/>
                  </a:lnTo>
                  <a:lnTo>
                    <a:pt x="2104589" y="1105397"/>
                  </a:lnTo>
                  <a:lnTo>
                    <a:pt x="2152398" y="1108636"/>
                  </a:lnTo>
                  <a:lnTo>
                    <a:pt x="2200207" y="1111418"/>
                  </a:lnTo>
                  <a:lnTo>
                    <a:pt x="2248015" y="1113706"/>
                  </a:lnTo>
                  <a:lnTo>
                    <a:pt x="2295822" y="1115466"/>
                  </a:lnTo>
                  <a:lnTo>
                    <a:pt x="2343629" y="1116663"/>
                  </a:lnTo>
                  <a:lnTo>
                    <a:pt x="2391436" y="1117262"/>
                  </a:lnTo>
                  <a:lnTo>
                    <a:pt x="2439242" y="1117227"/>
                  </a:lnTo>
                  <a:lnTo>
                    <a:pt x="2487048" y="1116524"/>
                  </a:lnTo>
                  <a:lnTo>
                    <a:pt x="2534854" y="1115117"/>
                  </a:lnTo>
                  <a:lnTo>
                    <a:pt x="2582659" y="1112970"/>
                  </a:lnTo>
                  <a:lnTo>
                    <a:pt x="2630464" y="1110050"/>
                  </a:lnTo>
                  <a:lnTo>
                    <a:pt x="2678268" y="1106321"/>
                  </a:lnTo>
                  <a:lnTo>
                    <a:pt x="2726073" y="1101747"/>
                  </a:lnTo>
                  <a:lnTo>
                    <a:pt x="2773877" y="1096294"/>
                  </a:lnTo>
                  <a:lnTo>
                    <a:pt x="2821681" y="1089926"/>
                  </a:lnTo>
                  <a:lnTo>
                    <a:pt x="2869485" y="1082608"/>
                  </a:lnTo>
                  <a:lnTo>
                    <a:pt x="2917289" y="1074305"/>
                  </a:lnTo>
                  <a:lnTo>
                    <a:pt x="2965092" y="1064982"/>
                  </a:lnTo>
                  <a:lnTo>
                    <a:pt x="3012896" y="1054604"/>
                  </a:lnTo>
                  <a:lnTo>
                    <a:pt x="3060700" y="1043136"/>
                  </a:lnTo>
                  <a:lnTo>
                    <a:pt x="3060700" y="74126"/>
                  </a:lnTo>
                  <a:lnTo>
                    <a:pt x="3012896" y="85536"/>
                  </a:lnTo>
                  <a:lnTo>
                    <a:pt x="2965092" y="95857"/>
                  </a:lnTo>
                  <a:lnTo>
                    <a:pt x="2917289" y="105125"/>
                  </a:lnTo>
                  <a:lnTo>
                    <a:pt x="2869485" y="113375"/>
                  </a:lnTo>
                  <a:lnTo>
                    <a:pt x="2821681" y="120641"/>
                  </a:lnTo>
                  <a:lnTo>
                    <a:pt x="2773877" y="126960"/>
                  </a:lnTo>
                  <a:lnTo>
                    <a:pt x="2726073" y="132366"/>
                  </a:lnTo>
                  <a:lnTo>
                    <a:pt x="2678268" y="136894"/>
                  </a:lnTo>
                  <a:lnTo>
                    <a:pt x="2630464" y="140580"/>
                  </a:lnTo>
                  <a:lnTo>
                    <a:pt x="2582659" y="143458"/>
                  </a:lnTo>
                  <a:lnTo>
                    <a:pt x="2534854" y="145564"/>
                  </a:lnTo>
                  <a:lnTo>
                    <a:pt x="2487048" y="146933"/>
                  </a:lnTo>
                  <a:lnTo>
                    <a:pt x="2439242" y="147601"/>
                  </a:lnTo>
                  <a:lnTo>
                    <a:pt x="2391436" y="147601"/>
                  </a:lnTo>
                  <a:lnTo>
                    <a:pt x="2343629" y="146970"/>
                  </a:lnTo>
                  <a:lnTo>
                    <a:pt x="2295822" y="145742"/>
                  </a:lnTo>
                  <a:lnTo>
                    <a:pt x="2248015" y="143953"/>
                  </a:lnTo>
                  <a:lnTo>
                    <a:pt x="2200207" y="141637"/>
                  </a:lnTo>
                  <a:lnTo>
                    <a:pt x="2152398" y="138831"/>
                  </a:lnTo>
                  <a:lnTo>
                    <a:pt x="2104589" y="135569"/>
                  </a:lnTo>
                  <a:lnTo>
                    <a:pt x="2056779" y="131885"/>
                  </a:lnTo>
                  <a:lnTo>
                    <a:pt x="2008969" y="127817"/>
                  </a:lnTo>
                  <a:lnTo>
                    <a:pt x="1961158" y="123397"/>
                  </a:lnTo>
                  <a:lnTo>
                    <a:pt x="1913346" y="118663"/>
                  </a:lnTo>
                  <a:lnTo>
                    <a:pt x="1817721" y="108388"/>
                  </a:lnTo>
                  <a:lnTo>
                    <a:pt x="1722093" y="97273"/>
                  </a:lnTo>
                  <a:lnTo>
                    <a:pt x="1339544" y="50041"/>
                  </a:lnTo>
                  <a:lnTo>
                    <a:pt x="1243897" y="38945"/>
                  </a:lnTo>
                  <a:lnTo>
                    <a:pt x="1148246" y="28696"/>
                  </a:lnTo>
                  <a:lnTo>
                    <a:pt x="1100418" y="23977"/>
                  </a:lnTo>
                  <a:lnTo>
                    <a:pt x="1052590" y="19576"/>
                  </a:lnTo>
                  <a:lnTo>
                    <a:pt x="1004760" y="15526"/>
                  </a:lnTo>
                  <a:lnTo>
                    <a:pt x="956929" y="11864"/>
                  </a:lnTo>
                  <a:lnTo>
                    <a:pt x="909096" y="8625"/>
                  </a:lnTo>
                  <a:lnTo>
                    <a:pt x="861263" y="5844"/>
                  </a:lnTo>
                  <a:lnTo>
                    <a:pt x="813428" y="3556"/>
                  </a:lnTo>
                  <a:lnTo>
                    <a:pt x="765591" y="1795"/>
                  </a:lnTo>
                  <a:lnTo>
                    <a:pt x="717753" y="598"/>
                  </a:lnTo>
                  <a:lnTo>
                    <a:pt x="669914" y="0"/>
                  </a:lnTo>
                  <a:close/>
                </a:path>
              </a:pathLst>
            </a:custGeom>
            <a:solidFill>
              <a:srgbClr val="DDB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333375" y="1917065"/>
              <a:ext cx="505459" cy="9652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862330" y="1918969"/>
              <a:ext cx="2536190" cy="147320"/>
            </a:xfrm>
            <a:custGeom>
              <a:avLst/>
              <a:gdLst/>
              <a:ahLst/>
              <a:cxnLst/>
              <a:rect l="l" t="t" r="r" b="b"/>
              <a:pathLst>
                <a:path w="2536190" h="147319">
                  <a:moveTo>
                    <a:pt x="0" y="1269"/>
                  </a:moveTo>
                  <a:lnTo>
                    <a:pt x="9525" y="1250"/>
                  </a:lnTo>
                  <a:lnTo>
                    <a:pt x="19050" y="1111"/>
                  </a:lnTo>
                  <a:lnTo>
                    <a:pt x="28575" y="734"/>
                  </a:lnTo>
                  <a:lnTo>
                    <a:pt x="38100" y="0"/>
                  </a:lnTo>
                </a:path>
                <a:path w="2536190" h="147319">
                  <a:moveTo>
                    <a:pt x="66039" y="0"/>
                  </a:moveTo>
                  <a:lnTo>
                    <a:pt x="75564" y="0"/>
                  </a:lnTo>
                  <a:lnTo>
                    <a:pt x="85089" y="0"/>
                  </a:lnTo>
                  <a:lnTo>
                    <a:pt x="94614" y="0"/>
                  </a:lnTo>
                  <a:lnTo>
                    <a:pt x="104139" y="0"/>
                  </a:lnTo>
                </a:path>
                <a:path w="2536190" h="147319">
                  <a:moveTo>
                    <a:pt x="132079" y="0"/>
                  </a:moveTo>
                  <a:lnTo>
                    <a:pt x="141604" y="0"/>
                  </a:lnTo>
                  <a:lnTo>
                    <a:pt x="151129" y="0"/>
                  </a:lnTo>
                  <a:lnTo>
                    <a:pt x="160654" y="0"/>
                  </a:lnTo>
                  <a:lnTo>
                    <a:pt x="170179" y="0"/>
                  </a:lnTo>
                </a:path>
                <a:path w="2536190" h="147319">
                  <a:moveTo>
                    <a:pt x="199389" y="0"/>
                  </a:moveTo>
                  <a:lnTo>
                    <a:pt x="208716" y="198"/>
                  </a:lnTo>
                  <a:lnTo>
                    <a:pt x="217804" y="635"/>
                  </a:lnTo>
                  <a:lnTo>
                    <a:pt x="226893" y="1071"/>
                  </a:lnTo>
                  <a:lnTo>
                    <a:pt x="236219" y="1269"/>
                  </a:lnTo>
                </a:path>
                <a:path w="2536190" h="147319">
                  <a:moveTo>
                    <a:pt x="265429" y="2539"/>
                  </a:moveTo>
                  <a:lnTo>
                    <a:pt x="274756" y="2738"/>
                  </a:lnTo>
                  <a:lnTo>
                    <a:pt x="283844" y="3175"/>
                  </a:lnTo>
                  <a:lnTo>
                    <a:pt x="292933" y="3611"/>
                  </a:lnTo>
                  <a:lnTo>
                    <a:pt x="302259" y="3809"/>
                  </a:lnTo>
                </a:path>
                <a:path w="2536190" h="147319">
                  <a:moveTo>
                    <a:pt x="331469" y="5079"/>
                  </a:moveTo>
                  <a:lnTo>
                    <a:pt x="340975" y="5834"/>
                  </a:lnTo>
                  <a:lnTo>
                    <a:pt x="350361" y="6349"/>
                  </a:lnTo>
                  <a:lnTo>
                    <a:pt x="359509" y="6865"/>
                  </a:lnTo>
                  <a:lnTo>
                    <a:pt x="368300" y="7619"/>
                  </a:lnTo>
                </a:path>
                <a:path w="2536190" h="147319">
                  <a:moveTo>
                    <a:pt x="397509" y="8889"/>
                  </a:moveTo>
                  <a:lnTo>
                    <a:pt x="407034" y="9822"/>
                  </a:lnTo>
                  <a:lnTo>
                    <a:pt x="416559" y="10636"/>
                  </a:lnTo>
                  <a:lnTo>
                    <a:pt x="426084" y="11211"/>
                  </a:lnTo>
                  <a:lnTo>
                    <a:pt x="435609" y="11429"/>
                  </a:lnTo>
                </a:path>
                <a:path w="2536190" h="147319">
                  <a:moveTo>
                    <a:pt x="463550" y="13969"/>
                  </a:moveTo>
                  <a:lnTo>
                    <a:pt x="473055" y="14902"/>
                  </a:lnTo>
                  <a:lnTo>
                    <a:pt x="482441" y="15716"/>
                  </a:lnTo>
                  <a:lnTo>
                    <a:pt x="491589" y="16291"/>
                  </a:lnTo>
                  <a:lnTo>
                    <a:pt x="500379" y="16509"/>
                  </a:lnTo>
                </a:path>
                <a:path w="2536190" h="147319">
                  <a:moveTo>
                    <a:pt x="529589" y="19050"/>
                  </a:moveTo>
                  <a:lnTo>
                    <a:pt x="539095" y="20002"/>
                  </a:lnTo>
                  <a:lnTo>
                    <a:pt x="548481" y="20954"/>
                  </a:lnTo>
                  <a:lnTo>
                    <a:pt x="557629" y="21907"/>
                  </a:lnTo>
                  <a:lnTo>
                    <a:pt x="566419" y="22859"/>
                  </a:lnTo>
                </a:path>
                <a:path w="2536190" h="147319">
                  <a:moveTo>
                    <a:pt x="595629" y="25400"/>
                  </a:moveTo>
                  <a:lnTo>
                    <a:pt x="605154" y="26352"/>
                  </a:lnTo>
                  <a:lnTo>
                    <a:pt x="614679" y="27304"/>
                  </a:lnTo>
                  <a:lnTo>
                    <a:pt x="624204" y="28257"/>
                  </a:lnTo>
                  <a:lnTo>
                    <a:pt x="633729" y="29209"/>
                  </a:lnTo>
                </a:path>
                <a:path w="2536190" h="147319">
                  <a:moveTo>
                    <a:pt x="661669" y="31750"/>
                  </a:moveTo>
                  <a:lnTo>
                    <a:pt x="670996" y="33436"/>
                  </a:lnTo>
                  <a:lnTo>
                    <a:pt x="680085" y="34766"/>
                  </a:lnTo>
                  <a:lnTo>
                    <a:pt x="689173" y="35857"/>
                  </a:lnTo>
                  <a:lnTo>
                    <a:pt x="698500" y="36829"/>
                  </a:lnTo>
                </a:path>
                <a:path w="2536190" h="147319">
                  <a:moveTo>
                    <a:pt x="726439" y="39369"/>
                  </a:moveTo>
                  <a:lnTo>
                    <a:pt x="735964" y="40322"/>
                  </a:lnTo>
                  <a:lnTo>
                    <a:pt x="745489" y="41274"/>
                  </a:lnTo>
                  <a:lnTo>
                    <a:pt x="755014" y="42227"/>
                  </a:lnTo>
                  <a:lnTo>
                    <a:pt x="764539" y="43179"/>
                  </a:lnTo>
                </a:path>
                <a:path w="2536190" h="147319">
                  <a:moveTo>
                    <a:pt x="792480" y="46989"/>
                  </a:moveTo>
                  <a:lnTo>
                    <a:pt x="802005" y="48140"/>
                  </a:lnTo>
                  <a:lnTo>
                    <a:pt x="811530" y="49529"/>
                  </a:lnTo>
                  <a:lnTo>
                    <a:pt x="821055" y="50919"/>
                  </a:lnTo>
                  <a:lnTo>
                    <a:pt x="830580" y="52069"/>
                  </a:lnTo>
                </a:path>
                <a:path w="2536190" h="147319">
                  <a:moveTo>
                    <a:pt x="858519" y="55879"/>
                  </a:moveTo>
                  <a:lnTo>
                    <a:pt x="868044" y="56832"/>
                  </a:lnTo>
                  <a:lnTo>
                    <a:pt x="877569" y="57784"/>
                  </a:lnTo>
                  <a:lnTo>
                    <a:pt x="887094" y="58737"/>
                  </a:lnTo>
                  <a:lnTo>
                    <a:pt x="896619" y="59689"/>
                  </a:lnTo>
                </a:path>
                <a:path w="2536190" h="147319">
                  <a:moveTo>
                    <a:pt x="924559" y="63500"/>
                  </a:moveTo>
                  <a:lnTo>
                    <a:pt x="934084" y="64452"/>
                  </a:lnTo>
                  <a:lnTo>
                    <a:pt x="943609" y="65404"/>
                  </a:lnTo>
                  <a:lnTo>
                    <a:pt x="953134" y="66357"/>
                  </a:lnTo>
                  <a:lnTo>
                    <a:pt x="962659" y="67309"/>
                  </a:lnTo>
                </a:path>
                <a:path w="2536190" h="147319">
                  <a:moveTo>
                    <a:pt x="990600" y="71119"/>
                  </a:moveTo>
                  <a:lnTo>
                    <a:pt x="1000105" y="72270"/>
                  </a:lnTo>
                  <a:lnTo>
                    <a:pt x="1009491" y="73659"/>
                  </a:lnTo>
                  <a:lnTo>
                    <a:pt x="1018639" y="75049"/>
                  </a:lnTo>
                  <a:lnTo>
                    <a:pt x="1027430" y="76200"/>
                  </a:lnTo>
                </a:path>
                <a:path w="2536190" h="147319">
                  <a:moveTo>
                    <a:pt x="1056639" y="80009"/>
                  </a:moveTo>
                  <a:lnTo>
                    <a:pt x="1065966" y="80962"/>
                  </a:lnTo>
                  <a:lnTo>
                    <a:pt x="1075054" y="81914"/>
                  </a:lnTo>
                  <a:lnTo>
                    <a:pt x="1084143" y="82867"/>
                  </a:lnTo>
                  <a:lnTo>
                    <a:pt x="1093470" y="83819"/>
                  </a:lnTo>
                </a:path>
                <a:path w="2536190" h="147319">
                  <a:moveTo>
                    <a:pt x="1121409" y="87629"/>
                  </a:moveTo>
                  <a:lnTo>
                    <a:pt x="1130934" y="88780"/>
                  </a:lnTo>
                  <a:lnTo>
                    <a:pt x="1140459" y="90169"/>
                  </a:lnTo>
                  <a:lnTo>
                    <a:pt x="1149984" y="91559"/>
                  </a:lnTo>
                  <a:lnTo>
                    <a:pt x="1159509" y="92709"/>
                  </a:lnTo>
                </a:path>
                <a:path w="2536190" h="147319">
                  <a:moveTo>
                    <a:pt x="1187450" y="96519"/>
                  </a:moveTo>
                  <a:lnTo>
                    <a:pt x="1196975" y="97472"/>
                  </a:lnTo>
                  <a:lnTo>
                    <a:pt x="1206500" y="98424"/>
                  </a:lnTo>
                  <a:lnTo>
                    <a:pt x="1216025" y="99377"/>
                  </a:lnTo>
                  <a:lnTo>
                    <a:pt x="1225550" y="100329"/>
                  </a:lnTo>
                </a:path>
                <a:path w="2536190" h="147319">
                  <a:moveTo>
                    <a:pt x="1253489" y="104139"/>
                  </a:moveTo>
                  <a:lnTo>
                    <a:pt x="1262816" y="105092"/>
                  </a:lnTo>
                  <a:lnTo>
                    <a:pt x="1271904" y="106044"/>
                  </a:lnTo>
                  <a:lnTo>
                    <a:pt x="1280993" y="106997"/>
                  </a:lnTo>
                  <a:lnTo>
                    <a:pt x="1290320" y="107950"/>
                  </a:lnTo>
                </a:path>
                <a:path w="2536190" h="147319">
                  <a:moveTo>
                    <a:pt x="1319530" y="110489"/>
                  </a:moveTo>
                  <a:lnTo>
                    <a:pt x="1328320" y="111998"/>
                  </a:lnTo>
                  <a:lnTo>
                    <a:pt x="1337468" y="113029"/>
                  </a:lnTo>
                  <a:lnTo>
                    <a:pt x="1346854" y="114061"/>
                  </a:lnTo>
                  <a:lnTo>
                    <a:pt x="1356359" y="115569"/>
                  </a:lnTo>
                </a:path>
                <a:path w="2536190" h="147319">
                  <a:moveTo>
                    <a:pt x="1385570" y="118109"/>
                  </a:moveTo>
                  <a:lnTo>
                    <a:pt x="1395075" y="119062"/>
                  </a:lnTo>
                  <a:lnTo>
                    <a:pt x="1404461" y="120014"/>
                  </a:lnTo>
                  <a:lnTo>
                    <a:pt x="1413609" y="120967"/>
                  </a:lnTo>
                  <a:lnTo>
                    <a:pt x="1422400" y="121919"/>
                  </a:lnTo>
                </a:path>
                <a:path w="2536190" h="147319">
                  <a:moveTo>
                    <a:pt x="1451609" y="124459"/>
                  </a:moveTo>
                  <a:lnTo>
                    <a:pt x="1460400" y="125412"/>
                  </a:lnTo>
                  <a:lnTo>
                    <a:pt x="1469548" y="126364"/>
                  </a:lnTo>
                  <a:lnTo>
                    <a:pt x="1478934" y="127317"/>
                  </a:lnTo>
                  <a:lnTo>
                    <a:pt x="1488439" y="128269"/>
                  </a:lnTo>
                </a:path>
                <a:path w="2536190" h="147319">
                  <a:moveTo>
                    <a:pt x="1516380" y="129539"/>
                  </a:moveTo>
                  <a:lnTo>
                    <a:pt x="1525905" y="130492"/>
                  </a:lnTo>
                  <a:lnTo>
                    <a:pt x="1535430" y="131444"/>
                  </a:lnTo>
                  <a:lnTo>
                    <a:pt x="1544955" y="132397"/>
                  </a:lnTo>
                  <a:lnTo>
                    <a:pt x="1554480" y="133350"/>
                  </a:lnTo>
                </a:path>
                <a:path w="2536190" h="147319">
                  <a:moveTo>
                    <a:pt x="1583689" y="135889"/>
                  </a:moveTo>
                  <a:lnTo>
                    <a:pt x="1592480" y="136108"/>
                  </a:lnTo>
                  <a:lnTo>
                    <a:pt x="1601628" y="136683"/>
                  </a:lnTo>
                  <a:lnTo>
                    <a:pt x="1611014" y="137497"/>
                  </a:lnTo>
                  <a:lnTo>
                    <a:pt x="1620520" y="138429"/>
                  </a:lnTo>
                </a:path>
                <a:path w="2536190" h="147319">
                  <a:moveTo>
                    <a:pt x="1648459" y="139700"/>
                  </a:moveTo>
                  <a:lnTo>
                    <a:pt x="1657984" y="140454"/>
                  </a:lnTo>
                  <a:lnTo>
                    <a:pt x="1667509" y="140969"/>
                  </a:lnTo>
                  <a:lnTo>
                    <a:pt x="1677034" y="141485"/>
                  </a:lnTo>
                  <a:lnTo>
                    <a:pt x="1686559" y="142239"/>
                  </a:lnTo>
                </a:path>
                <a:path w="2536190" h="147319">
                  <a:moveTo>
                    <a:pt x="1715770" y="143509"/>
                  </a:moveTo>
                  <a:lnTo>
                    <a:pt x="1725096" y="143708"/>
                  </a:lnTo>
                  <a:lnTo>
                    <a:pt x="1734184" y="144144"/>
                  </a:lnTo>
                  <a:lnTo>
                    <a:pt x="1743273" y="144581"/>
                  </a:lnTo>
                  <a:lnTo>
                    <a:pt x="1752600" y="144779"/>
                  </a:lnTo>
                </a:path>
                <a:path w="2536190" h="147319">
                  <a:moveTo>
                    <a:pt x="1781809" y="146050"/>
                  </a:moveTo>
                  <a:lnTo>
                    <a:pt x="1791334" y="146050"/>
                  </a:lnTo>
                  <a:lnTo>
                    <a:pt x="1800859" y="146050"/>
                  </a:lnTo>
                  <a:lnTo>
                    <a:pt x="1810384" y="146050"/>
                  </a:lnTo>
                  <a:lnTo>
                    <a:pt x="1819909" y="146050"/>
                  </a:lnTo>
                </a:path>
                <a:path w="2536190" h="147319">
                  <a:moveTo>
                    <a:pt x="1847850" y="147319"/>
                  </a:moveTo>
                  <a:lnTo>
                    <a:pt x="1857375" y="147319"/>
                  </a:lnTo>
                  <a:lnTo>
                    <a:pt x="1866900" y="147319"/>
                  </a:lnTo>
                  <a:lnTo>
                    <a:pt x="1876425" y="147319"/>
                  </a:lnTo>
                  <a:lnTo>
                    <a:pt x="1885950" y="147319"/>
                  </a:lnTo>
                </a:path>
                <a:path w="2536190" h="147319">
                  <a:moveTo>
                    <a:pt x="1913889" y="147319"/>
                  </a:moveTo>
                  <a:lnTo>
                    <a:pt x="1923414" y="147319"/>
                  </a:lnTo>
                  <a:lnTo>
                    <a:pt x="1932939" y="147319"/>
                  </a:lnTo>
                  <a:lnTo>
                    <a:pt x="1942464" y="147319"/>
                  </a:lnTo>
                  <a:lnTo>
                    <a:pt x="1951989" y="147319"/>
                  </a:lnTo>
                </a:path>
                <a:path w="2536190" h="147319">
                  <a:moveTo>
                    <a:pt x="1979930" y="146050"/>
                  </a:moveTo>
                  <a:lnTo>
                    <a:pt x="1989455" y="145851"/>
                  </a:lnTo>
                  <a:lnTo>
                    <a:pt x="1998980" y="145414"/>
                  </a:lnTo>
                  <a:lnTo>
                    <a:pt x="2008505" y="144978"/>
                  </a:lnTo>
                  <a:lnTo>
                    <a:pt x="2018030" y="144779"/>
                  </a:lnTo>
                </a:path>
                <a:path w="2536190" h="147319">
                  <a:moveTo>
                    <a:pt x="2045970" y="143509"/>
                  </a:moveTo>
                  <a:lnTo>
                    <a:pt x="2055495" y="142755"/>
                  </a:lnTo>
                  <a:lnTo>
                    <a:pt x="2065020" y="142239"/>
                  </a:lnTo>
                  <a:lnTo>
                    <a:pt x="2074545" y="141724"/>
                  </a:lnTo>
                  <a:lnTo>
                    <a:pt x="2084070" y="140969"/>
                  </a:lnTo>
                </a:path>
                <a:path w="2536190" h="147319">
                  <a:moveTo>
                    <a:pt x="2112010" y="139700"/>
                  </a:moveTo>
                  <a:lnTo>
                    <a:pt x="2121535" y="138767"/>
                  </a:lnTo>
                  <a:lnTo>
                    <a:pt x="2131060" y="137953"/>
                  </a:lnTo>
                  <a:lnTo>
                    <a:pt x="2140585" y="137378"/>
                  </a:lnTo>
                  <a:lnTo>
                    <a:pt x="2150110" y="137159"/>
                  </a:lnTo>
                </a:path>
                <a:path w="2536190" h="147319">
                  <a:moveTo>
                    <a:pt x="2178050" y="134619"/>
                  </a:moveTo>
                  <a:lnTo>
                    <a:pt x="2187575" y="133647"/>
                  </a:lnTo>
                  <a:lnTo>
                    <a:pt x="2197100" y="132556"/>
                  </a:lnTo>
                  <a:lnTo>
                    <a:pt x="2206625" y="131226"/>
                  </a:lnTo>
                  <a:lnTo>
                    <a:pt x="2216150" y="129539"/>
                  </a:lnTo>
                </a:path>
                <a:path w="2536190" h="147319">
                  <a:moveTo>
                    <a:pt x="2244090" y="127000"/>
                  </a:moveTo>
                  <a:lnTo>
                    <a:pt x="2253595" y="126027"/>
                  </a:lnTo>
                  <a:lnTo>
                    <a:pt x="2262981" y="124936"/>
                  </a:lnTo>
                  <a:lnTo>
                    <a:pt x="2272129" y="123606"/>
                  </a:lnTo>
                  <a:lnTo>
                    <a:pt x="2280920" y="121919"/>
                  </a:lnTo>
                </a:path>
                <a:path w="2536190" h="147319">
                  <a:moveTo>
                    <a:pt x="2310130" y="118109"/>
                  </a:moveTo>
                  <a:lnTo>
                    <a:pt x="2318920" y="116959"/>
                  </a:lnTo>
                  <a:lnTo>
                    <a:pt x="2328068" y="115569"/>
                  </a:lnTo>
                  <a:lnTo>
                    <a:pt x="2337454" y="114180"/>
                  </a:lnTo>
                  <a:lnTo>
                    <a:pt x="2346960" y="113029"/>
                  </a:lnTo>
                </a:path>
                <a:path w="2536190" h="147319">
                  <a:moveTo>
                    <a:pt x="2374900" y="107950"/>
                  </a:moveTo>
                  <a:lnTo>
                    <a:pt x="2384226" y="106064"/>
                  </a:lnTo>
                  <a:lnTo>
                    <a:pt x="2393315" y="104298"/>
                  </a:lnTo>
                  <a:lnTo>
                    <a:pt x="2402403" y="102770"/>
                  </a:lnTo>
                  <a:lnTo>
                    <a:pt x="2411730" y="101600"/>
                  </a:lnTo>
                </a:path>
                <a:path w="2536190" h="147319">
                  <a:moveTo>
                    <a:pt x="2439670" y="95250"/>
                  </a:moveTo>
                  <a:lnTo>
                    <a:pt x="2449175" y="93344"/>
                  </a:lnTo>
                  <a:lnTo>
                    <a:pt x="2458561" y="91439"/>
                  </a:lnTo>
                  <a:lnTo>
                    <a:pt x="2467709" y="89534"/>
                  </a:lnTo>
                  <a:lnTo>
                    <a:pt x="2476499" y="87629"/>
                  </a:lnTo>
                </a:path>
                <a:path w="2536190" h="147319">
                  <a:moveTo>
                    <a:pt x="2505710" y="81279"/>
                  </a:moveTo>
                  <a:lnTo>
                    <a:pt x="2513330" y="79375"/>
                  </a:lnTo>
                  <a:lnTo>
                    <a:pt x="2520950" y="77470"/>
                  </a:lnTo>
                  <a:lnTo>
                    <a:pt x="2528570" y="75564"/>
                  </a:lnTo>
                  <a:lnTo>
                    <a:pt x="2536190" y="73659"/>
                  </a:lnTo>
                  <a:lnTo>
                    <a:pt x="2536190" y="78739"/>
                  </a:lnTo>
                </a:path>
              </a:pathLst>
            </a:custGeom>
            <a:ln w="8890">
              <a:solidFill>
                <a:srgbClr val="871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3398520" y="2026920"/>
              <a:ext cx="0" cy="897890"/>
            </a:xfrm>
            <a:custGeom>
              <a:avLst/>
              <a:gdLst/>
              <a:ahLst/>
              <a:cxnLst/>
              <a:rect l="l" t="t" r="r" b="b"/>
              <a:pathLst>
                <a:path h="897889">
                  <a:moveTo>
                    <a:pt x="0" y="0"/>
                  </a:moveTo>
                  <a:lnTo>
                    <a:pt x="0" y="897889"/>
                  </a:lnTo>
                </a:path>
              </a:pathLst>
            </a:custGeom>
            <a:ln w="8890">
              <a:solidFill>
                <a:srgbClr val="8710F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3105785" y="2949575"/>
              <a:ext cx="297180" cy="6985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800100" y="2887980"/>
              <a:ext cx="2280920" cy="147320"/>
            </a:xfrm>
            <a:custGeom>
              <a:avLst/>
              <a:gdLst/>
              <a:ahLst/>
              <a:cxnLst/>
              <a:rect l="l" t="t" r="r" b="b"/>
              <a:pathLst>
                <a:path w="2280920" h="147319">
                  <a:moveTo>
                    <a:pt x="2280920" y="130810"/>
                  </a:moveTo>
                  <a:lnTo>
                    <a:pt x="2271395" y="131762"/>
                  </a:lnTo>
                  <a:lnTo>
                    <a:pt x="2261870" y="132714"/>
                  </a:lnTo>
                  <a:lnTo>
                    <a:pt x="2252345" y="133667"/>
                  </a:lnTo>
                  <a:lnTo>
                    <a:pt x="2242820" y="134620"/>
                  </a:lnTo>
                </a:path>
                <a:path w="2280920" h="147319">
                  <a:moveTo>
                    <a:pt x="2214880" y="137160"/>
                  </a:moveTo>
                  <a:lnTo>
                    <a:pt x="2205374" y="138112"/>
                  </a:lnTo>
                  <a:lnTo>
                    <a:pt x="2195988" y="139064"/>
                  </a:lnTo>
                  <a:lnTo>
                    <a:pt x="2186840" y="140017"/>
                  </a:lnTo>
                  <a:lnTo>
                    <a:pt x="2178050" y="140970"/>
                  </a:lnTo>
                </a:path>
                <a:path w="2280920" h="147319">
                  <a:moveTo>
                    <a:pt x="2148840" y="142240"/>
                  </a:moveTo>
                  <a:lnTo>
                    <a:pt x="2139315" y="142458"/>
                  </a:lnTo>
                  <a:lnTo>
                    <a:pt x="2129790" y="143033"/>
                  </a:lnTo>
                  <a:lnTo>
                    <a:pt x="2120265" y="143847"/>
                  </a:lnTo>
                  <a:lnTo>
                    <a:pt x="2110740" y="144780"/>
                  </a:lnTo>
                </a:path>
                <a:path w="2280920" h="147319">
                  <a:moveTo>
                    <a:pt x="2082800" y="144780"/>
                  </a:moveTo>
                  <a:lnTo>
                    <a:pt x="2073275" y="145534"/>
                  </a:lnTo>
                  <a:lnTo>
                    <a:pt x="2063750" y="146050"/>
                  </a:lnTo>
                  <a:lnTo>
                    <a:pt x="2054225" y="146565"/>
                  </a:lnTo>
                  <a:lnTo>
                    <a:pt x="2044700" y="147320"/>
                  </a:lnTo>
                </a:path>
                <a:path w="2280920" h="147319">
                  <a:moveTo>
                    <a:pt x="2016760" y="147320"/>
                  </a:moveTo>
                  <a:lnTo>
                    <a:pt x="2007235" y="147320"/>
                  </a:lnTo>
                  <a:lnTo>
                    <a:pt x="1997710" y="147320"/>
                  </a:lnTo>
                  <a:lnTo>
                    <a:pt x="1988185" y="147320"/>
                  </a:lnTo>
                  <a:lnTo>
                    <a:pt x="1978660" y="147320"/>
                  </a:lnTo>
                </a:path>
                <a:path w="2280920" h="147319">
                  <a:moveTo>
                    <a:pt x="1950720" y="147320"/>
                  </a:moveTo>
                  <a:lnTo>
                    <a:pt x="1941195" y="147320"/>
                  </a:lnTo>
                  <a:lnTo>
                    <a:pt x="1931670" y="147320"/>
                  </a:lnTo>
                  <a:lnTo>
                    <a:pt x="1922145" y="147320"/>
                  </a:lnTo>
                  <a:lnTo>
                    <a:pt x="1912620" y="147320"/>
                  </a:lnTo>
                </a:path>
                <a:path w="2280920" h="147319">
                  <a:moveTo>
                    <a:pt x="1884680" y="147320"/>
                  </a:moveTo>
                  <a:lnTo>
                    <a:pt x="1875155" y="147300"/>
                  </a:lnTo>
                  <a:lnTo>
                    <a:pt x="1865630" y="147161"/>
                  </a:lnTo>
                  <a:lnTo>
                    <a:pt x="1856105" y="146784"/>
                  </a:lnTo>
                  <a:lnTo>
                    <a:pt x="1846580" y="146050"/>
                  </a:lnTo>
                </a:path>
                <a:path w="2280920" h="147319">
                  <a:moveTo>
                    <a:pt x="1818639" y="146050"/>
                  </a:moveTo>
                  <a:lnTo>
                    <a:pt x="1809114" y="145295"/>
                  </a:lnTo>
                  <a:lnTo>
                    <a:pt x="1799589" y="144780"/>
                  </a:lnTo>
                  <a:lnTo>
                    <a:pt x="1790064" y="144264"/>
                  </a:lnTo>
                  <a:lnTo>
                    <a:pt x="1780539" y="143510"/>
                  </a:lnTo>
                </a:path>
                <a:path w="2280920" h="147319">
                  <a:moveTo>
                    <a:pt x="1751330" y="142240"/>
                  </a:moveTo>
                  <a:lnTo>
                    <a:pt x="1742539" y="142041"/>
                  </a:lnTo>
                  <a:lnTo>
                    <a:pt x="1733391" y="141605"/>
                  </a:lnTo>
                  <a:lnTo>
                    <a:pt x="1724005" y="141168"/>
                  </a:lnTo>
                  <a:lnTo>
                    <a:pt x="1714500" y="140970"/>
                  </a:lnTo>
                </a:path>
                <a:path w="2280920" h="147319">
                  <a:moveTo>
                    <a:pt x="1685289" y="138430"/>
                  </a:moveTo>
                  <a:lnTo>
                    <a:pt x="1675784" y="138211"/>
                  </a:lnTo>
                  <a:lnTo>
                    <a:pt x="1666398" y="137636"/>
                  </a:lnTo>
                  <a:lnTo>
                    <a:pt x="1657250" y="136822"/>
                  </a:lnTo>
                  <a:lnTo>
                    <a:pt x="1648460" y="135890"/>
                  </a:lnTo>
                </a:path>
                <a:path w="2280920" h="147319">
                  <a:moveTo>
                    <a:pt x="1619250" y="134620"/>
                  </a:moveTo>
                  <a:lnTo>
                    <a:pt x="1610459" y="133667"/>
                  </a:lnTo>
                  <a:lnTo>
                    <a:pt x="1601311" y="132715"/>
                  </a:lnTo>
                  <a:lnTo>
                    <a:pt x="1591925" y="131762"/>
                  </a:lnTo>
                  <a:lnTo>
                    <a:pt x="1582420" y="130810"/>
                  </a:lnTo>
                </a:path>
                <a:path w="2280920" h="147319">
                  <a:moveTo>
                    <a:pt x="1554480" y="128270"/>
                  </a:moveTo>
                  <a:lnTo>
                    <a:pt x="1544955" y="128051"/>
                  </a:lnTo>
                  <a:lnTo>
                    <a:pt x="1535430" y="127476"/>
                  </a:lnTo>
                  <a:lnTo>
                    <a:pt x="1525905" y="126662"/>
                  </a:lnTo>
                  <a:lnTo>
                    <a:pt x="1516380" y="125730"/>
                  </a:lnTo>
                </a:path>
                <a:path w="2280920" h="147319">
                  <a:moveTo>
                    <a:pt x="1487170" y="123190"/>
                  </a:moveTo>
                  <a:lnTo>
                    <a:pt x="1477843" y="122237"/>
                  </a:lnTo>
                  <a:lnTo>
                    <a:pt x="1468755" y="121285"/>
                  </a:lnTo>
                  <a:lnTo>
                    <a:pt x="1459666" y="120332"/>
                  </a:lnTo>
                  <a:lnTo>
                    <a:pt x="1450339" y="119380"/>
                  </a:lnTo>
                </a:path>
                <a:path w="2280920" h="147319">
                  <a:moveTo>
                    <a:pt x="1422400" y="116840"/>
                  </a:moveTo>
                  <a:lnTo>
                    <a:pt x="1412875" y="115153"/>
                  </a:lnTo>
                  <a:lnTo>
                    <a:pt x="1403350" y="113823"/>
                  </a:lnTo>
                  <a:lnTo>
                    <a:pt x="1393825" y="112732"/>
                  </a:lnTo>
                  <a:lnTo>
                    <a:pt x="1384300" y="111760"/>
                  </a:lnTo>
                </a:path>
                <a:path w="2280920" h="147319">
                  <a:moveTo>
                    <a:pt x="1356360" y="109220"/>
                  </a:moveTo>
                  <a:lnTo>
                    <a:pt x="1346835" y="108247"/>
                  </a:lnTo>
                  <a:lnTo>
                    <a:pt x="1337310" y="107156"/>
                  </a:lnTo>
                  <a:lnTo>
                    <a:pt x="1327785" y="105826"/>
                  </a:lnTo>
                  <a:lnTo>
                    <a:pt x="1318260" y="104140"/>
                  </a:lnTo>
                </a:path>
                <a:path w="2280920" h="147319">
                  <a:moveTo>
                    <a:pt x="1290320" y="101600"/>
                  </a:moveTo>
                  <a:lnTo>
                    <a:pt x="1280795" y="100449"/>
                  </a:lnTo>
                  <a:lnTo>
                    <a:pt x="1271270" y="99060"/>
                  </a:lnTo>
                  <a:lnTo>
                    <a:pt x="1261745" y="97670"/>
                  </a:lnTo>
                  <a:lnTo>
                    <a:pt x="1252220" y="96520"/>
                  </a:lnTo>
                </a:path>
                <a:path w="2280920" h="147319">
                  <a:moveTo>
                    <a:pt x="1224280" y="93980"/>
                  </a:moveTo>
                  <a:lnTo>
                    <a:pt x="1214755" y="92829"/>
                  </a:lnTo>
                  <a:lnTo>
                    <a:pt x="1205230" y="91440"/>
                  </a:lnTo>
                  <a:lnTo>
                    <a:pt x="1195705" y="90050"/>
                  </a:lnTo>
                  <a:lnTo>
                    <a:pt x="1186180" y="88900"/>
                  </a:lnTo>
                </a:path>
                <a:path w="2280920" h="147319">
                  <a:moveTo>
                    <a:pt x="1158239" y="85090"/>
                  </a:moveTo>
                  <a:lnTo>
                    <a:pt x="1148734" y="84117"/>
                  </a:lnTo>
                  <a:lnTo>
                    <a:pt x="1139348" y="83026"/>
                  </a:lnTo>
                  <a:lnTo>
                    <a:pt x="1130200" y="81696"/>
                  </a:lnTo>
                  <a:lnTo>
                    <a:pt x="1121410" y="80010"/>
                  </a:lnTo>
                </a:path>
                <a:path w="2280920" h="147319">
                  <a:moveTo>
                    <a:pt x="1092200" y="77470"/>
                  </a:moveTo>
                  <a:lnTo>
                    <a:pt x="1083409" y="75783"/>
                  </a:lnTo>
                  <a:lnTo>
                    <a:pt x="1074261" y="74453"/>
                  </a:lnTo>
                  <a:lnTo>
                    <a:pt x="1064875" y="73362"/>
                  </a:lnTo>
                  <a:lnTo>
                    <a:pt x="1055370" y="72390"/>
                  </a:lnTo>
                </a:path>
                <a:path w="2280920" h="147319">
                  <a:moveTo>
                    <a:pt x="1027430" y="68580"/>
                  </a:moveTo>
                  <a:lnTo>
                    <a:pt x="1017905" y="67627"/>
                  </a:lnTo>
                  <a:lnTo>
                    <a:pt x="1008380" y="66675"/>
                  </a:lnTo>
                  <a:lnTo>
                    <a:pt x="998855" y="65722"/>
                  </a:lnTo>
                  <a:lnTo>
                    <a:pt x="989330" y="64770"/>
                  </a:lnTo>
                </a:path>
                <a:path w="2280920" h="147319">
                  <a:moveTo>
                    <a:pt x="961389" y="60960"/>
                  </a:moveTo>
                  <a:lnTo>
                    <a:pt x="951884" y="59809"/>
                  </a:lnTo>
                  <a:lnTo>
                    <a:pt x="942498" y="58420"/>
                  </a:lnTo>
                  <a:lnTo>
                    <a:pt x="933350" y="57030"/>
                  </a:lnTo>
                  <a:lnTo>
                    <a:pt x="924560" y="55880"/>
                  </a:lnTo>
                </a:path>
                <a:path w="2280920" h="147319">
                  <a:moveTo>
                    <a:pt x="895350" y="53340"/>
                  </a:moveTo>
                  <a:lnTo>
                    <a:pt x="886023" y="51653"/>
                  </a:lnTo>
                  <a:lnTo>
                    <a:pt x="876935" y="50323"/>
                  </a:lnTo>
                  <a:lnTo>
                    <a:pt x="867846" y="49232"/>
                  </a:lnTo>
                  <a:lnTo>
                    <a:pt x="858519" y="48260"/>
                  </a:lnTo>
                </a:path>
                <a:path w="2280920" h="147319">
                  <a:moveTo>
                    <a:pt x="830580" y="44450"/>
                  </a:moveTo>
                  <a:lnTo>
                    <a:pt x="821055" y="43497"/>
                  </a:lnTo>
                  <a:lnTo>
                    <a:pt x="811530" y="42545"/>
                  </a:lnTo>
                  <a:lnTo>
                    <a:pt x="802005" y="41592"/>
                  </a:lnTo>
                  <a:lnTo>
                    <a:pt x="792480" y="40640"/>
                  </a:lnTo>
                </a:path>
                <a:path w="2280920" h="147319">
                  <a:moveTo>
                    <a:pt x="764540" y="36830"/>
                  </a:moveTo>
                  <a:lnTo>
                    <a:pt x="755015" y="35877"/>
                  </a:lnTo>
                  <a:lnTo>
                    <a:pt x="745490" y="34925"/>
                  </a:lnTo>
                  <a:lnTo>
                    <a:pt x="735965" y="33972"/>
                  </a:lnTo>
                  <a:lnTo>
                    <a:pt x="726440" y="33020"/>
                  </a:lnTo>
                </a:path>
                <a:path w="2280920" h="147319">
                  <a:moveTo>
                    <a:pt x="698500" y="30480"/>
                  </a:moveTo>
                  <a:lnTo>
                    <a:pt x="688975" y="29527"/>
                  </a:lnTo>
                  <a:lnTo>
                    <a:pt x="679450" y="28575"/>
                  </a:lnTo>
                  <a:lnTo>
                    <a:pt x="669925" y="27622"/>
                  </a:lnTo>
                  <a:lnTo>
                    <a:pt x="660400" y="26670"/>
                  </a:lnTo>
                </a:path>
                <a:path w="2280920" h="147319">
                  <a:moveTo>
                    <a:pt x="632460" y="24130"/>
                  </a:moveTo>
                  <a:lnTo>
                    <a:pt x="622935" y="23177"/>
                  </a:lnTo>
                  <a:lnTo>
                    <a:pt x="613410" y="22225"/>
                  </a:lnTo>
                  <a:lnTo>
                    <a:pt x="603885" y="21272"/>
                  </a:lnTo>
                  <a:lnTo>
                    <a:pt x="594360" y="20320"/>
                  </a:lnTo>
                </a:path>
                <a:path w="2280920" h="147319">
                  <a:moveTo>
                    <a:pt x="566419" y="17780"/>
                  </a:moveTo>
                  <a:lnTo>
                    <a:pt x="556894" y="16847"/>
                  </a:lnTo>
                  <a:lnTo>
                    <a:pt x="547369" y="16033"/>
                  </a:lnTo>
                  <a:lnTo>
                    <a:pt x="537844" y="15458"/>
                  </a:lnTo>
                  <a:lnTo>
                    <a:pt x="528319" y="15240"/>
                  </a:lnTo>
                </a:path>
                <a:path w="2280920" h="147319">
                  <a:moveTo>
                    <a:pt x="500380" y="12700"/>
                  </a:moveTo>
                  <a:lnTo>
                    <a:pt x="490855" y="11767"/>
                  </a:lnTo>
                  <a:lnTo>
                    <a:pt x="481330" y="10953"/>
                  </a:lnTo>
                  <a:lnTo>
                    <a:pt x="471805" y="10378"/>
                  </a:lnTo>
                  <a:lnTo>
                    <a:pt x="462280" y="10160"/>
                  </a:lnTo>
                </a:path>
                <a:path w="2280920" h="147319">
                  <a:moveTo>
                    <a:pt x="434340" y="7620"/>
                  </a:moveTo>
                  <a:lnTo>
                    <a:pt x="424815" y="7421"/>
                  </a:lnTo>
                  <a:lnTo>
                    <a:pt x="415290" y="6985"/>
                  </a:lnTo>
                  <a:lnTo>
                    <a:pt x="405765" y="6548"/>
                  </a:lnTo>
                  <a:lnTo>
                    <a:pt x="396240" y="6350"/>
                  </a:lnTo>
                </a:path>
                <a:path w="2280920" h="147319">
                  <a:moveTo>
                    <a:pt x="368300" y="5080"/>
                  </a:moveTo>
                  <a:lnTo>
                    <a:pt x="358775" y="4345"/>
                  </a:lnTo>
                  <a:lnTo>
                    <a:pt x="349250" y="3968"/>
                  </a:lnTo>
                  <a:lnTo>
                    <a:pt x="339725" y="3829"/>
                  </a:lnTo>
                  <a:lnTo>
                    <a:pt x="330200" y="3810"/>
                  </a:lnTo>
                </a:path>
                <a:path w="2280920" h="147319">
                  <a:moveTo>
                    <a:pt x="302259" y="2540"/>
                  </a:moveTo>
                  <a:lnTo>
                    <a:pt x="292734" y="1805"/>
                  </a:lnTo>
                  <a:lnTo>
                    <a:pt x="283209" y="1428"/>
                  </a:lnTo>
                  <a:lnTo>
                    <a:pt x="273684" y="1289"/>
                  </a:lnTo>
                  <a:lnTo>
                    <a:pt x="264159" y="1270"/>
                  </a:lnTo>
                </a:path>
                <a:path w="2280920" h="147319">
                  <a:moveTo>
                    <a:pt x="236219" y="1270"/>
                  </a:moveTo>
                  <a:lnTo>
                    <a:pt x="226694" y="535"/>
                  </a:lnTo>
                  <a:lnTo>
                    <a:pt x="217169" y="158"/>
                  </a:lnTo>
                  <a:lnTo>
                    <a:pt x="207644" y="19"/>
                  </a:lnTo>
                  <a:lnTo>
                    <a:pt x="198119" y="0"/>
                  </a:lnTo>
                </a:path>
                <a:path w="2280920" h="147319">
                  <a:moveTo>
                    <a:pt x="168909" y="0"/>
                  </a:moveTo>
                  <a:lnTo>
                    <a:pt x="159583" y="19"/>
                  </a:lnTo>
                  <a:lnTo>
                    <a:pt x="150494" y="158"/>
                  </a:lnTo>
                  <a:lnTo>
                    <a:pt x="141406" y="535"/>
                  </a:lnTo>
                  <a:lnTo>
                    <a:pt x="132080" y="1270"/>
                  </a:lnTo>
                </a:path>
                <a:path w="2280920" h="147319">
                  <a:moveTo>
                    <a:pt x="102869" y="1270"/>
                  </a:moveTo>
                  <a:lnTo>
                    <a:pt x="93344" y="1289"/>
                  </a:lnTo>
                  <a:lnTo>
                    <a:pt x="83819" y="1428"/>
                  </a:lnTo>
                  <a:lnTo>
                    <a:pt x="74294" y="1805"/>
                  </a:lnTo>
                  <a:lnTo>
                    <a:pt x="64769" y="2540"/>
                  </a:lnTo>
                </a:path>
                <a:path w="2280920" h="147319">
                  <a:moveTo>
                    <a:pt x="36830" y="3810"/>
                  </a:moveTo>
                  <a:lnTo>
                    <a:pt x="27324" y="4008"/>
                  </a:lnTo>
                  <a:lnTo>
                    <a:pt x="17938" y="4445"/>
                  </a:lnTo>
                  <a:lnTo>
                    <a:pt x="8790" y="4881"/>
                  </a:lnTo>
                  <a:lnTo>
                    <a:pt x="0" y="5080"/>
                  </a:lnTo>
                </a:path>
              </a:pathLst>
            </a:custGeom>
            <a:ln w="8890">
              <a:solidFill>
                <a:srgbClr val="871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335915" y="2891155"/>
              <a:ext cx="439420" cy="7493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337819" y="2037079"/>
              <a:ext cx="0" cy="899160"/>
            </a:xfrm>
            <a:custGeom>
              <a:avLst/>
              <a:gdLst/>
              <a:ahLst/>
              <a:cxnLst/>
              <a:rect l="l" t="t" r="r" b="b"/>
              <a:pathLst>
                <a:path h="899160">
                  <a:moveTo>
                    <a:pt x="0" y="0"/>
                  </a:moveTo>
                  <a:lnTo>
                    <a:pt x="0" y="899160"/>
                  </a:lnTo>
                </a:path>
              </a:pathLst>
            </a:custGeom>
            <a:ln w="8890">
              <a:solidFill>
                <a:srgbClr val="8710F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9" name="object 149"/>
          <p:cNvSpPr txBox="1"/>
          <p:nvPr/>
        </p:nvSpPr>
        <p:spPr>
          <a:xfrm>
            <a:off x="637540" y="2099309"/>
            <a:ext cx="246062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10" dirty="0">
                <a:solidFill>
                  <a:srgbClr val="FF3300"/>
                </a:solidFill>
                <a:latin typeface="Arial"/>
                <a:cs typeface="Arial"/>
              </a:rPr>
              <a:t>пријатно</a:t>
            </a:r>
            <a:endParaRPr sz="4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D0E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94690" y="10159"/>
            <a:ext cx="762635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0990" marR="5080" indent="-288290">
              <a:lnSpc>
                <a:spcPct val="100000"/>
              </a:lnSpc>
              <a:spcBef>
                <a:spcPts val="100"/>
              </a:spcBef>
            </a:pPr>
            <a:r>
              <a:rPr sz="3600" i="0" spc="-5" dirty="0">
                <a:solidFill>
                  <a:srgbClr val="000099"/>
                </a:solidFill>
                <a:latin typeface="Arial"/>
                <a:cs typeface="Arial"/>
              </a:rPr>
              <a:t>Сваки </a:t>
            </a:r>
            <a:r>
              <a:rPr sz="3600" i="0" spc="-10" dirty="0">
                <a:solidFill>
                  <a:srgbClr val="000099"/>
                </a:solidFill>
                <a:latin typeface="Arial"/>
                <a:cs typeface="Arial"/>
              </a:rPr>
              <a:t>мајмун </a:t>
            </a:r>
            <a:r>
              <a:rPr sz="3600" i="0" spc="-5" dirty="0">
                <a:solidFill>
                  <a:srgbClr val="000099"/>
                </a:solidFill>
                <a:latin typeface="Arial"/>
                <a:cs typeface="Arial"/>
              </a:rPr>
              <a:t>своју банану</a:t>
            </a:r>
            <a:r>
              <a:rPr sz="3600" i="0" spc="-160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3600" i="0" spc="-15" dirty="0">
                <a:solidFill>
                  <a:srgbClr val="000099"/>
                </a:solidFill>
                <a:latin typeface="Arial"/>
                <a:cs typeface="Arial"/>
              </a:rPr>
              <a:t>тражи  уради </a:t>
            </a:r>
            <a:r>
              <a:rPr sz="3600" i="0" spc="-10" dirty="0">
                <a:solidFill>
                  <a:srgbClr val="000099"/>
                </a:solidFill>
                <a:latin typeface="Arial"/>
                <a:cs typeface="Arial"/>
              </a:rPr>
              <a:t>задатке </a:t>
            </a:r>
            <a:r>
              <a:rPr sz="3600" i="0" dirty="0">
                <a:solidFill>
                  <a:srgbClr val="000099"/>
                </a:solidFill>
                <a:latin typeface="Arial"/>
                <a:cs typeface="Arial"/>
              </a:rPr>
              <a:t>и </a:t>
            </a:r>
            <a:r>
              <a:rPr sz="3600" i="0" spc="-15" dirty="0">
                <a:solidFill>
                  <a:srgbClr val="000099"/>
                </a:solidFill>
                <a:latin typeface="Arial"/>
                <a:cs typeface="Arial"/>
              </a:rPr>
              <a:t>пут </a:t>
            </a:r>
            <a:r>
              <a:rPr sz="3600" i="0" spc="-10" dirty="0">
                <a:solidFill>
                  <a:srgbClr val="000099"/>
                </a:solidFill>
                <a:latin typeface="Arial"/>
                <a:cs typeface="Arial"/>
              </a:rPr>
              <a:t>им</a:t>
            </a:r>
            <a:r>
              <a:rPr sz="3600" i="0" spc="-85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3600" i="0" spc="-10" dirty="0">
                <a:solidFill>
                  <a:srgbClr val="000099"/>
                </a:solidFill>
                <a:latin typeface="Arial"/>
                <a:cs typeface="Arial"/>
              </a:rPr>
              <a:t>покажи!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470660"/>
            <a:ext cx="9144000" cy="53873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57200" y="4183379"/>
            <a:ext cx="1008380" cy="398780"/>
          </a:xfrm>
          <a:prstGeom prst="rect">
            <a:avLst/>
          </a:prstGeom>
          <a:solidFill>
            <a:srgbClr val="FFC878"/>
          </a:solidFill>
        </p:spPr>
        <p:txBody>
          <a:bodyPr vert="horz" wrap="square" lIns="0" tIns="46990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370"/>
              </a:spcBef>
            </a:pPr>
            <a:r>
              <a:rPr sz="2000" b="1" spc="-5" dirty="0">
                <a:latin typeface="Arial"/>
                <a:cs typeface="Arial"/>
              </a:rPr>
              <a:t>X:5=13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59939" y="3166110"/>
            <a:ext cx="1004569" cy="985519"/>
          </a:xfrm>
          <a:custGeom>
            <a:avLst/>
            <a:gdLst/>
            <a:ahLst/>
            <a:cxnLst/>
            <a:rect l="l" t="t" r="r" b="b"/>
            <a:pathLst>
              <a:path w="1004569" h="985520">
                <a:moveTo>
                  <a:pt x="728980" y="0"/>
                </a:moveTo>
                <a:lnTo>
                  <a:pt x="0" y="697229"/>
                </a:lnTo>
                <a:lnTo>
                  <a:pt x="276860" y="985519"/>
                </a:lnTo>
                <a:lnTo>
                  <a:pt x="1004570" y="288289"/>
                </a:lnTo>
                <a:lnTo>
                  <a:pt x="728980" y="0"/>
                </a:lnTo>
                <a:close/>
              </a:path>
            </a:pathLst>
          </a:custGeom>
          <a:solidFill>
            <a:srgbClr val="FFC8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 rot="19020000">
            <a:off x="2138138" y="3541966"/>
            <a:ext cx="86855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sz="2000" b="1" spc="-25" dirty="0">
                <a:latin typeface="Arial"/>
                <a:cs typeface="Arial"/>
              </a:rPr>
              <a:t>48</a:t>
            </a:r>
            <a:r>
              <a:rPr sz="3000" b="1" spc="-37" baseline="1388" dirty="0">
                <a:latin typeface="Arial"/>
                <a:cs typeface="Arial"/>
              </a:rPr>
              <a:t>:X=6</a:t>
            </a:r>
            <a:endParaRPr sz="3000" baseline="1388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21529" y="2881629"/>
            <a:ext cx="952500" cy="759460"/>
          </a:xfrm>
          <a:custGeom>
            <a:avLst/>
            <a:gdLst/>
            <a:ahLst/>
            <a:cxnLst/>
            <a:rect l="l" t="t" r="r" b="b"/>
            <a:pathLst>
              <a:path w="952500" h="759460">
                <a:moveTo>
                  <a:pt x="186690" y="0"/>
                </a:moveTo>
                <a:lnTo>
                  <a:pt x="0" y="353060"/>
                </a:lnTo>
                <a:lnTo>
                  <a:pt x="764540" y="759460"/>
                </a:lnTo>
                <a:lnTo>
                  <a:pt x="952500" y="406400"/>
                </a:lnTo>
                <a:lnTo>
                  <a:pt x="186690" y="0"/>
                </a:lnTo>
                <a:close/>
              </a:path>
            </a:pathLst>
          </a:custGeom>
          <a:solidFill>
            <a:srgbClr val="FFC8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 rot="1620000">
            <a:off x="4723875" y="3144199"/>
            <a:ext cx="734304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sz="3000" b="1" spc="-44" baseline="1388" dirty="0">
                <a:latin typeface="Arial"/>
                <a:cs typeface="Arial"/>
              </a:rPr>
              <a:t>X:9</a:t>
            </a:r>
            <a:r>
              <a:rPr sz="2000" b="1" spc="-30" dirty="0">
                <a:latin typeface="Arial"/>
                <a:cs typeface="Arial"/>
              </a:rPr>
              <a:t>=8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284719" y="2715260"/>
            <a:ext cx="679450" cy="1080770"/>
          </a:xfrm>
          <a:custGeom>
            <a:avLst/>
            <a:gdLst/>
            <a:ahLst/>
            <a:cxnLst/>
            <a:rect l="l" t="t" r="r" b="b"/>
            <a:pathLst>
              <a:path w="679450" h="1080770">
                <a:moveTo>
                  <a:pt x="297179" y="0"/>
                </a:moveTo>
                <a:lnTo>
                  <a:pt x="0" y="963929"/>
                </a:lnTo>
                <a:lnTo>
                  <a:pt x="382270" y="1080770"/>
                </a:lnTo>
                <a:lnTo>
                  <a:pt x="679450" y="118110"/>
                </a:lnTo>
                <a:lnTo>
                  <a:pt x="297179" y="0"/>
                </a:lnTo>
                <a:close/>
              </a:path>
            </a:pathLst>
          </a:custGeom>
          <a:solidFill>
            <a:srgbClr val="FFC8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 rot="17280000">
            <a:off x="7202172" y="3134342"/>
            <a:ext cx="867942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sz="2000" b="1" spc="-35" dirty="0">
                <a:latin typeface="Arial"/>
                <a:cs typeface="Arial"/>
              </a:rPr>
              <a:t>8</a:t>
            </a:r>
            <a:r>
              <a:rPr sz="2000" b="1" spc="-30" dirty="0">
                <a:latin typeface="Arial"/>
                <a:cs typeface="Arial"/>
              </a:rPr>
              <a:t>1</a:t>
            </a:r>
            <a:r>
              <a:rPr sz="3000" b="1" spc="-44" baseline="1388" dirty="0">
                <a:latin typeface="Arial"/>
                <a:cs typeface="Arial"/>
              </a:rPr>
              <a:t>:</a:t>
            </a:r>
            <a:r>
              <a:rPr sz="3000" b="1" spc="-52" baseline="1388" dirty="0">
                <a:latin typeface="Arial"/>
                <a:cs typeface="Arial"/>
              </a:rPr>
              <a:t>X</a:t>
            </a:r>
            <a:r>
              <a:rPr sz="3000" b="1" spc="-60" baseline="1388" dirty="0">
                <a:latin typeface="Arial"/>
                <a:cs typeface="Arial"/>
              </a:rPr>
              <a:t>=</a:t>
            </a:r>
            <a:r>
              <a:rPr sz="3000" b="1" baseline="2777" dirty="0">
                <a:latin typeface="Arial"/>
                <a:cs typeface="Arial"/>
              </a:rPr>
              <a:t>9</a:t>
            </a:r>
            <a:endParaRPr sz="3000" baseline="2777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513319" y="5455920"/>
            <a:ext cx="614680" cy="942340"/>
          </a:xfrm>
          <a:custGeom>
            <a:avLst/>
            <a:gdLst/>
            <a:ahLst/>
            <a:cxnLst/>
            <a:rect l="l" t="t" r="r" b="b"/>
            <a:pathLst>
              <a:path w="614679" h="942339">
                <a:moveTo>
                  <a:pt x="384809" y="0"/>
                </a:moveTo>
                <a:lnTo>
                  <a:pt x="0" y="106679"/>
                </a:lnTo>
                <a:lnTo>
                  <a:pt x="229870" y="942339"/>
                </a:lnTo>
                <a:lnTo>
                  <a:pt x="614679" y="835659"/>
                </a:lnTo>
                <a:lnTo>
                  <a:pt x="384809" y="0"/>
                </a:lnTo>
                <a:close/>
              </a:path>
            </a:pathLst>
          </a:custGeom>
          <a:solidFill>
            <a:srgbClr val="FFC8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 rot="4440000">
            <a:off x="7439982" y="5803709"/>
            <a:ext cx="733708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sz="3000" b="1" spc="-37" baseline="1388" dirty="0">
                <a:latin typeface="Arial"/>
                <a:cs typeface="Arial"/>
              </a:rPr>
              <a:t>X</a:t>
            </a:r>
            <a:r>
              <a:rPr sz="3000" b="1" spc="-52" baseline="1388" dirty="0">
                <a:latin typeface="Arial"/>
                <a:cs typeface="Arial"/>
              </a:rPr>
              <a:t>:</a:t>
            </a:r>
            <a:r>
              <a:rPr sz="3000" b="1" spc="-44" baseline="1388" dirty="0">
                <a:latin typeface="Arial"/>
                <a:cs typeface="Arial"/>
              </a:rPr>
              <a:t>7</a:t>
            </a:r>
            <a:r>
              <a:rPr sz="2000" b="1" spc="-10" dirty="0">
                <a:latin typeface="Arial"/>
                <a:cs typeface="Arial"/>
              </a:rPr>
              <a:t>=</a:t>
            </a:r>
            <a:r>
              <a:rPr sz="2000" b="1" dirty="0">
                <a:latin typeface="Arial"/>
                <a:cs typeface="Arial"/>
              </a:rPr>
              <a:t>7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0" y="1329689"/>
            <a:ext cx="9144000" cy="5086350"/>
            <a:chOff x="0" y="1329689"/>
            <a:chExt cx="9144000" cy="5086350"/>
          </a:xfrm>
        </p:grpSpPr>
        <p:sp>
          <p:nvSpPr>
            <p:cNvPr id="15" name="object 15"/>
            <p:cNvSpPr/>
            <p:nvPr/>
          </p:nvSpPr>
          <p:spPr>
            <a:xfrm>
              <a:off x="6379209" y="5848349"/>
              <a:ext cx="980440" cy="567690"/>
            </a:xfrm>
            <a:custGeom>
              <a:avLst/>
              <a:gdLst/>
              <a:ahLst/>
              <a:cxnLst/>
              <a:rect l="l" t="t" r="r" b="b"/>
              <a:pathLst>
                <a:path w="980440" h="567689">
                  <a:moveTo>
                    <a:pt x="678180" y="0"/>
                  </a:moveTo>
                  <a:lnTo>
                    <a:pt x="711199" y="130809"/>
                  </a:lnTo>
                  <a:lnTo>
                    <a:pt x="0" y="307340"/>
                  </a:lnTo>
                  <a:lnTo>
                    <a:pt x="151130" y="407670"/>
                  </a:lnTo>
                  <a:lnTo>
                    <a:pt x="64769" y="567690"/>
                  </a:lnTo>
                  <a:lnTo>
                    <a:pt x="775969" y="392430"/>
                  </a:lnTo>
                  <a:lnTo>
                    <a:pt x="877630" y="392430"/>
                  </a:lnTo>
                  <a:lnTo>
                    <a:pt x="980439" y="201929"/>
                  </a:lnTo>
                  <a:lnTo>
                    <a:pt x="678180" y="0"/>
                  </a:lnTo>
                  <a:close/>
                </a:path>
                <a:path w="980440" h="567689">
                  <a:moveTo>
                    <a:pt x="877630" y="392430"/>
                  </a:moveTo>
                  <a:lnTo>
                    <a:pt x="775969" y="392430"/>
                  </a:lnTo>
                  <a:lnTo>
                    <a:pt x="807719" y="521970"/>
                  </a:lnTo>
                  <a:lnTo>
                    <a:pt x="877630" y="392430"/>
                  </a:lnTo>
                  <a:close/>
                </a:path>
              </a:pathLst>
            </a:custGeom>
            <a:solidFill>
              <a:srgbClr val="99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210809" y="3524250"/>
              <a:ext cx="922019" cy="2404110"/>
            </a:xfrm>
            <a:custGeom>
              <a:avLst/>
              <a:gdLst/>
              <a:ahLst/>
              <a:cxnLst/>
              <a:rect l="l" t="t" r="r" b="b"/>
              <a:pathLst>
                <a:path w="922020" h="2404110">
                  <a:moveTo>
                    <a:pt x="371401" y="629919"/>
                  </a:moveTo>
                  <a:lnTo>
                    <a:pt x="115569" y="629920"/>
                  </a:lnTo>
                  <a:lnTo>
                    <a:pt x="690879" y="2404110"/>
                  </a:lnTo>
                  <a:lnTo>
                    <a:pt x="711200" y="2071370"/>
                  </a:lnTo>
                  <a:lnTo>
                    <a:pt x="838480" y="2071370"/>
                  </a:lnTo>
                  <a:lnTo>
                    <a:pt x="371401" y="629919"/>
                  </a:lnTo>
                  <a:close/>
                </a:path>
                <a:path w="922020" h="2404110">
                  <a:moveTo>
                    <a:pt x="838480" y="2071370"/>
                  </a:moveTo>
                  <a:lnTo>
                    <a:pt x="711200" y="2071370"/>
                  </a:lnTo>
                  <a:lnTo>
                    <a:pt x="922019" y="2329180"/>
                  </a:lnTo>
                  <a:lnTo>
                    <a:pt x="838480" y="2071370"/>
                  </a:lnTo>
                  <a:close/>
                </a:path>
                <a:path w="922020" h="2404110">
                  <a:moveTo>
                    <a:pt x="38100" y="0"/>
                  </a:moveTo>
                  <a:lnTo>
                    <a:pt x="0" y="666750"/>
                  </a:lnTo>
                  <a:lnTo>
                    <a:pt x="115569" y="629919"/>
                  </a:lnTo>
                  <a:lnTo>
                    <a:pt x="371401" y="629919"/>
                  </a:lnTo>
                  <a:lnTo>
                    <a:pt x="346710" y="553719"/>
                  </a:lnTo>
                  <a:lnTo>
                    <a:pt x="462279" y="516889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054600" y="4433569"/>
              <a:ext cx="2075180" cy="1291590"/>
            </a:xfrm>
            <a:custGeom>
              <a:avLst/>
              <a:gdLst/>
              <a:ahLst/>
              <a:cxnLst/>
              <a:rect l="l" t="t" r="r" b="b"/>
              <a:pathLst>
                <a:path w="2075179" h="1291589">
                  <a:moveTo>
                    <a:pt x="551857" y="1038859"/>
                  </a:moveTo>
                  <a:lnTo>
                    <a:pt x="313689" y="1038859"/>
                  </a:lnTo>
                  <a:lnTo>
                    <a:pt x="123189" y="1291589"/>
                  </a:lnTo>
                  <a:lnTo>
                    <a:pt x="551857" y="1038859"/>
                  </a:lnTo>
                  <a:close/>
                </a:path>
                <a:path w="2075179" h="1291589">
                  <a:moveTo>
                    <a:pt x="2075179" y="0"/>
                  </a:moveTo>
                  <a:lnTo>
                    <a:pt x="1447800" y="87629"/>
                  </a:lnTo>
                  <a:lnTo>
                    <a:pt x="1510029" y="191769"/>
                  </a:lnTo>
                  <a:lnTo>
                    <a:pt x="0" y="1083309"/>
                  </a:lnTo>
                  <a:lnTo>
                    <a:pt x="313689" y="1038859"/>
                  </a:lnTo>
                  <a:lnTo>
                    <a:pt x="551857" y="1038859"/>
                  </a:lnTo>
                  <a:lnTo>
                    <a:pt x="1633220" y="401319"/>
                  </a:lnTo>
                  <a:lnTo>
                    <a:pt x="1774441" y="401319"/>
                  </a:lnTo>
                  <a:lnTo>
                    <a:pt x="2075179" y="0"/>
                  </a:lnTo>
                  <a:close/>
                </a:path>
                <a:path w="2075179" h="1291589">
                  <a:moveTo>
                    <a:pt x="1774441" y="401319"/>
                  </a:moveTo>
                  <a:lnTo>
                    <a:pt x="1633220" y="401319"/>
                  </a:lnTo>
                  <a:lnTo>
                    <a:pt x="1695450" y="506729"/>
                  </a:lnTo>
                  <a:lnTo>
                    <a:pt x="1774441" y="401319"/>
                  </a:lnTo>
                  <a:close/>
                </a:path>
              </a:pathLst>
            </a:custGeom>
            <a:solidFill>
              <a:srgbClr val="7F00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566670" y="4212589"/>
              <a:ext cx="1586230" cy="1663700"/>
            </a:xfrm>
            <a:custGeom>
              <a:avLst/>
              <a:gdLst/>
              <a:ahLst/>
              <a:cxnLst/>
              <a:rect l="l" t="t" r="r" b="b"/>
              <a:pathLst>
                <a:path w="1586229" h="1663700">
                  <a:moveTo>
                    <a:pt x="622385" y="478790"/>
                  </a:moveTo>
                  <a:lnTo>
                    <a:pt x="287019" y="478790"/>
                  </a:lnTo>
                  <a:lnTo>
                    <a:pt x="1409700" y="1663700"/>
                  </a:lnTo>
                  <a:lnTo>
                    <a:pt x="1310640" y="1383030"/>
                  </a:lnTo>
                  <a:lnTo>
                    <a:pt x="1479136" y="1383030"/>
                  </a:lnTo>
                  <a:lnTo>
                    <a:pt x="622385" y="478790"/>
                  </a:lnTo>
                  <a:close/>
                </a:path>
                <a:path w="1586229" h="1663700">
                  <a:moveTo>
                    <a:pt x="1479136" y="1383030"/>
                  </a:moveTo>
                  <a:lnTo>
                    <a:pt x="1310640" y="1383030"/>
                  </a:lnTo>
                  <a:lnTo>
                    <a:pt x="1586230" y="1496060"/>
                  </a:lnTo>
                  <a:lnTo>
                    <a:pt x="1479136" y="1383030"/>
                  </a:lnTo>
                  <a:close/>
                </a:path>
                <a:path w="1586229" h="1663700">
                  <a:moveTo>
                    <a:pt x="0" y="0"/>
                  </a:moveTo>
                  <a:lnTo>
                    <a:pt x="198119" y="562610"/>
                  </a:lnTo>
                  <a:lnTo>
                    <a:pt x="287019" y="478790"/>
                  </a:lnTo>
                  <a:lnTo>
                    <a:pt x="622385" y="478790"/>
                  </a:lnTo>
                  <a:lnTo>
                    <a:pt x="463550" y="311150"/>
                  </a:lnTo>
                  <a:lnTo>
                    <a:pt x="551180" y="228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36650" y="4949189"/>
              <a:ext cx="2313940" cy="1380490"/>
            </a:xfrm>
            <a:custGeom>
              <a:avLst/>
              <a:gdLst/>
              <a:ahLst/>
              <a:cxnLst/>
              <a:rect l="l" t="t" r="r" b="b"/>
              <a:pathLst>
                <a:path w="2313940" h="1380489">
                  <a:moveTo>
                    <a:pt x="998459" y="424180"/>
                  </a:moveTo>
                  <a:lnTo>
                    <a:pt x="504189" y="424180"/>
                  </a:lnTo>
                  <a:lnTo>
                    <a:pt x="2194560" y="1380490"/>
                  </a:lnTo>
                  <a:lnTo>
                    <a:pt x="1972310" y="1115060"/>
                  </a:lnTo>
                  <a:lnTo>
                    <a:pt x="2219656" y="1115060"/>
                  </a:lnTo>
                  <a:lnTo>
                    <a:pt x="998459" y="424180"/>
                  </a:lnTo>
                  <a:close/>
                </a:path>
                <a:path w="2313940" h="1380489">
                  <a:moveTo>
                    <a:pt x="2219656" y="1115060"/>
                  </a:moveTo>
                  <a:lnTo>
                    <a:pt x="1972310" y="1115060"/>
                  </a:lnTo>
                  <a:lnTo>
                    <a:pt x="2313940" y="1168400"/>
                  </a:lnTo>
                  <a:lnTo>
                    <a:pt x="2219656" y="1115060"/>
                  </a:lnTo>
                  <a:close/>
                </a:path>
                <a:path w="2313940" h="1380489">
                  <a:moveTo>
                    <a:pt x="0" y="0"/>
                  </a:moveTo>
                  <a:lnTo>
                    <a:pt x="444500" y="529590"/>
                  </a:lnTo>
                  <a:lnTo>
                    <a:pt x="504189" y="424180"/>
                  </a:lnTo>
                  <a:lnTo>
                    <a:pt x="998459" y="424180"/>
                  </a:lnTo>
                  <a:lnTo>
                    <a:pt x="623569" y="212090"/>
                  </a:lnTo>
                  <a:lnTo>
                    <a:pt x="683260" y="1066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0" y="1329689"/>
              <a:ext cx="9144000" cy="270510"/>
            </a:xfrm>
            <a:custGeom>
              <a:avLst/>
              <a:gdLst/>
              <a:ahLst/>
              <a:cxnLst/>
              <a:rect l="l" t="t" r="r" b="b"/>
              <a:pathLst>
                <a:path w="9144000" h="270509">
                  <a:moveTo>
                    <a:pt x="9144000" y="0"/>
                  </a:moveTo>
                  <a:lnTo>
                    <a:pt x="0" y="0"/>
                  </a:lnTo>
                  <a:lnTo>
                    <a:pt x="0" y="270510"/>
                  </a:lnTo>
                  <a:lnTo>
                    <a:pt x="9144000" y="270510"/>
                  </a:lnTo>
                  <a:close/>
                </a:path>
              </a:pathLst>
            </a:custGeom>
            <a:solidFill>
              <a:srgbClr val="E0E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558540" y="5829299"/>
              <a:ext cx="924560" cy="568960"/>
            </a:xfrm>
            <a:custGeom>
              <a:avLst/>
              <a:gdLst/>
              <a:ahLst/>
              <a:cxnLst/>
              <a:rect l="l" t="t" r="r" b="b"/>
              <a:pathLst>
                <a:path w="924560" h="568960">
                  <a:moveTo>
                    <a:pt x="401320" y="341630"/>
                  </a:moveTo>
                  <a:lnTo>
                    <a:pt x="397383" y="325043"/>
                  </a:lnTo>
                  <a:lnTo>
                    <a:pt x="387032" y="310832"/>
                  </a:lnTo>
                  <a:lnTo>
                    <a:pt x="372376" y="300913"/>
                  </a:lnTo>
                  <a:lnTo>
                    <a:pt x="355600" y="297180"/>
                  </a:lnTo>
                  <a:lnTo>
                    <a:pt x="45720" y="297180"/>
                  </a:lnTo>
                  <a:lnTo>
                    <a:pt x="28930" y="300913"/>
                  </a:lnTo>
                  <a:lnTo>
                    <a:pt x="14287" y="310832"/>
                  </a:lnTo>
                  <a:lnTo>
                    <a:pt x="3924" y="325043"/>
                  </a:lnTo>
                  <a:lnTo>
                    <a:pt x="0" y="341630"/>
                  </a:lnTo>
                  <a:lnTo>
                    <a:pt x="0" y="523240"/>
                  </a:lnTo>
                  <a:lnTo>
                    <a:pt x="3924" y="540029"/>
                  </a:lnTo>
                  <a:lnTo>
                    <a:pt x="14287" y="554672"/>
                  </a:lnTo>
                  <a:lnTo>
                    <a:pt x="28930" y="565035"/>
                  </a:lnTo>
                  <a:lnTo>
                    <a:pt x="45720" y="568960"/>
                  </a:lnTo>
                  <a:lnTo>
                    <a:pt x="355600" y="568960"/>
                  </a:lnTo>
                  <a:lnTo>
                    <a:pt x="372376" y="565035"/>
                  </a:lnTo>
                  <a:lnTo>
                    <a:pt x="387032" y="554672"/>
                  </a:lnTo>
                  <a:lnTo>
                    <a:pt x="397383" y="540029"/>
                  </a:lnTo>
                  <a:lnTo>
                    <a:pt x="401320" y="523240"/>
                  </a:lnTo>
                  <a:lnTo>
                    <a:pt x="401320" y="341630"/>
                  </a:lnTo>
                  <a:close/>
                </a:path>
                <a:path w="924560" h="568960">
                  <a:moveTo>
                    <a:pt x="924560" y="43180"/>
                  </a:moveTo>
                  <a:lnTo>
                    <a:pt x="920648" y="27330"/>
                  </a:lnTo>
                  <a:lnTo>
                    <a:pt x="910424" y="13500"/>
                  </a:lnTo>
                  <a:lnTo>
                    <a:pt x="896162" y="3721"/>
                  </a:lnTo>
                  <a:lnTo>
                    <a:pt x="880110" y="0"/>
                  </a:lnTo>
                  <a:lnTo>
                    <a:pt x="444500" y="0"/>
                  </a:lnTo>
                  <a:lnTo>
                    <a:pt x="427901" y="3721"/>
                  </a:lnTo>
                  <a:lnTo>
                    <a:pt x="413702" y="13500"/>
                  </a:lnTo>
                  <a:lnTo>
                    <a:pt x="403771" y="27330"/>
                  </a:lnTo>
                  <a:lnTo>
                    <a:pt x="400050" y="43180"/>
                  </a:lnTo>
                  <a:lnTo>
                    <a:pt x="400050" y="218440"/>
                  </a:lnTo>
                  <a:lnTo>
                    <a:pt x="403771" y="234302"/>
                  </a:lnTo>
                  <a:lnTo>
                    <a:pt x="413702" y="248132"/>
                  </a:lnTo>
                  <a:lnTo>
                    <a:pt x="427901" y="257911"/>
                  </a:lnTo>
                  <a:lnTo>
                    <a:pt x="444500" y="261620"/>
                  </a:lnTo>
                  <a:lnTo>
                    <a:pt x="880110" y="261620"/>
                  </a:lnTo>
                  <a:lnTo>
                    <a:pt x="896162" y="257911"/>
                  </a:lnTo>
                  <a:lnTo>
                    <a:pt x="910424" y="248132"/>
                  </a:lnTo>
                  <a:lnTo>
                    <a:pt x="920648" y="234302"/>
                  </a:lnTo>
                  <a:lnTo>
                    <a:pt x="924560" y="218440"/>
                  </a:lnTo>
                  <a:lnTo>
                    <a:pt x="924560" y="4318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3638550" y="5761990"/>
            <a:ext cx="707390" cy="815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7995">
              <a:lnSpc>
                <a:spcPts val="3350"/>
              </a:lnSpc>
              <a:spcBef>
                <a:spcPts val="100"/>
              </a:spcBef>
            </a:pPr>
            <a:r>
              <a:rPr sz="3200" b="1" dirty="0">
                <a:solidFill>
                  <a:srgbClr val="CC3300"/>
                </a:solidFill>
                <a:latin typeface="Arial"/>
                <a:cs typeface="Arial"/>
              </a:rPr>
              <a:t>8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ts val="2870"/>
              </a:lnSpc>
            </a:pPr>
            <a:r>
              <a:rPr sz="2800" b="1" spc="-5" dirty="0">
                <a:solidFill>
                  <a:srgbClr val="006600"/>
                </a:solidFill>
                <a:latin typeface="Arial"/>
                <a:cs typeface="Arial"/>
              </a:rPr>
              <a:t>65</a:t>
            </a:r>
            <a:endParaRPr sz="2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762500" y="5505450"/>
            <a:ext cx="1635760" cy="1104900"/>
          </a:xfrm>
          <a:custGeom>
            <a:avLst/>
            <a:gdLst/>
            <a:ahLst/>
            <a:cxnLst/>
            <a:rect l="l" t="t" r="r" b="b"/>
            <a:pathLst>
              <a:path w="1635760" h="1104900">
                <a:moveTo>
                  <a:pt x="171450" y="27940"/>
                </a:moveTo>
                <a:lnTo>
                  <a:pt x="169024" y="17691"/>
                </a:lnTo>
                <a:lnTo>
                  <a:pt x="162547" y="8737"/>
                </a:lnTo>
                <a:lnTo>
                  <a:pt x="153225" y="2413"/>
                </a:lnTo>
                <a:lnTo>
                  <a:pt x="142240" y="0"/>
                </a:lnTo>
                <a:lnTo>
                  <a:pt x="27940" y="0"/>
                </a:lnTo>
                <a:lnTo>
                  <a:pt x="17678" y="2413"/>
                </a:lnTo>
                <a:lnTo>
                  <a:pt x="8724" y="8737"/>
                </a:lnTo>
                <a:lnTo>
                  <a:pt x="2400" y="17691"/>
                </a:lnTo>
                <a:lnTo>
                  <a:pt x="0" y="27940"/>
                </a:lnTo>
                <a:lnTo>
                  <a:pt x="0" y="295910"/>
                </a:lnTo>
                <a:lnTo>
                  <a:pt x="2400" y="306171"/>
                </a:lnTo>
                <a:lnTo>
                  <a:pt x="8724" y="315125"/>
                </a:lnTo>
                <a:lnTo>
                  <a:pt x="17678" y="321449"/>
                </a:lnTo>
                <a:lnTo>
                  <a:pt x="27940" y="323850"/>
                </a:lnTo>
                <a:lnTo>
                  <a:pt x="142240" y="323850"/>
                </a:lnTo>
                <a:lnTo>
                  <a:pt x="153225" y="321449"/>
                </a:lnTo>
                <a:lnTo>
                  <a:pt x="162560" y="315125"/>
                </a:lnTo>
                <a:lnTo>
                  <a:pt x="169024" y="306171"/>
                </a:lnTo>
                <a:lnTo>
                  <a:pt x="171450" y="295910"/>
                </a:lnTo>
                <a:lnTo>
                  <a:pt x="171450" y="27940"/>
                </a:lnTo>
                <a:close/>
              </a:path>
              <a:path w="1635760" h="1104900">
                <a:moveTo>
                  <a:pt x="1377950" y="425450"/>
                </a:moveTo>
                <a:lnTo>
                  <a:pt x="1375130" y="413524"/>
                </a:lnTo>
                <a:lnTo>
                  <a:pt x="1367790" y="403390"/>
                </a:lnTo>
                <a:lnTo>
                  <a:pt x="1357579" y="396341"/>
                </a:lnTo>
                <a:lnTo>
                  <a:pt x="1346200" y="393700"/>
                </a:lnTo>
                <a:lnTo>
                  <a:pt x="1028700" y="393700"/>
                </a:lnTo>
                <a:lnTo>
                  <a:pt x="1016762" y="396341"/>
                </a:lnTo>
                <a:lnTo>
                  <a:pt x="1006627" y="403390"/>
                </a:lnTo>
                <a:lnTo>
                  <a:pt x="999578" y="413524"/>
                </a:lnTo>
                <a:lnTo>
                  <a:pt x="996950" y="425450"/>
                </a:lnTo>
                <a:lnTo>
                  <a:pt x="996950" y="553720"/>
                </a:lnTo>
                <a:lnTo>
                  <a:pt x="999578" y="565111"/>
                </a:lnTo>
                <a:lnTo>
                  <a:pt x="1006627" y="575322"/>
                </a:lnTo>
                <a:lnTo>
                  <a:pt x="1016762" y="582663"/>
                </a:lnTo>
                <a:lnTo>
                  <a:pt x="1028700" y="585470"/>
                </a:lnTo>
                <a:lnTo>
                  <a:pt x="1346200" y="585470"/>
                </a:lnTo>
                <a:lnTo>
                  <a:pt x="1357579" y="582663"/>
                </a:lnTo>
                <a:lnTo>
                  <a:pt x="1367790" y="575322"/>
                </a:lnTo>
                <a:lnTo>
                  <a:pt x="1375130" y="565111"/>
                </a:lnTo>
                <a:lnTo>
                  <a:pt x="1377950" y="553720"/>
                </a:lnTo>
                <a:lnTo>
                  <a:pt x="1377950" y="425450"/>
                </a:lnTo>
                <a:close/>
              </a:path>
              <a:path w="1635760" h="1104900">
                <a:moveTo>
                  <a:pt x="1635760" y="739140"/>
                </a:moveTo>
                <a:lnTo>
                  <a:pt x="1630756" y="718426"/>
                </a:lnTo>
                <a:lnTo>
                  <a:pt x="1617662" y="700087"/>
                </a:lnTo>
                <a:lnTo>
                  <a:pt x="1599323" y="686993"/>
                </a:lnTo>
                <a:lnTo>
                  <a:pt x="1578610" y="681990"/>
                </a:lnTo>
                <a:lnTo>
                  <a:pt x="1348740" y="681990"/>
                </a:lnTo>
                <a:lnTo>
                  <a:pt x="1328216" y="686993"/>
                </a:lnTo>
                <a:lnTo>
                  <a:pt x="1310322" y="700087"/>
                </a:lnTo>
                <a:lnTo>
                  <a:pt x="1297660" y="718426"/>
                </a:lnTo>
                <a:lnTo>
                  <a:pt x="1292860" y="739140"/>
                </a:lnTo>
                <a:lnTo>
                  <a:pt x="1292860" y="1047750"/>
                </a:lnTo>
                <a:lnTo>
                  <a:pt x="1297660" y="1068476"/>
                </a:lnTo>
                <a:lnTo>
                  <a:pt x="1310322" y="1086815"/>
                </a:lnTo>
                <a:lnTo>
                  <a:pt x="1328216" y="1099908"/>
                </a:lnTo>
                <a:lnTo>
                  <a:pt x="1348740" y="1104900"/>
                </a:lnTo>
                <a:lnTo>
                  <a:pt x="1578610" y="1104900"/>
                </a:lnTo>
                <a:lnTo>
                  <a:pt x="1599323" y="1099908"/>
                </a:lnTo>
                <a:lnTo>
                  <a:pt x="1617662" y="1086802"/>
                </a:lnTo>
                <a:lnTo>
                  <a:pt x="1630756" y="1068476"/>
                </a:lnTo>
                <a:lnTo>
                  <a:pt x="1635760" y="1047750"/>
                </a:lnTo>
                <a:lnTo>
                  <a:pt x="1635760" y="73914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5702300" y="5796279"/>
            <a:ext cx="710565" cy="781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975"/>
              </a:lnSpc>
              <a:spcBef>
                <a:spcPts val="100"/>
              </a:spcBef>
            </a:pPr>
            <a:r>
              <a:rPr sz="2800" b="1" spc="-5" dirty="0">
                <a:solidFill>
                  <a:srgbClr val="0000FF"/>
                </a:solidFill>
                <a:latin typeface="Arial"/>
                <a:cs typeface="Arial"/>
              </a:rPr>
              <a:t>72</a:t>
            </a:r>
            <a:endParaRPr sz="2800">
              <a:latin typeface="Arial"/>
              <a:cs typeface="Arial"/>
            </a:endParaRPr>
          </a:p>
          <a:p>
            <a:pPr marL="302260">
              <a:lnSpc>
                <a:spcPts val="2975"/>
              </a:lnSpc>
            </a:pPr>
            <a:r>
              <a:rPr sz="2800" b="1" spc="-5" dirty="0">
                <a:solidFill>
                  <a:srgbClr val="990000"/>
                </a:solidFill>
                <a:latin typeface="Arial"/>
                <a:cs typeface="Arial"/>
              </a:rPr>
              <a:t>49</a:t>
            </a:r>
            <a:endParaRPr sz="28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718050" y="5472429"/>
            <a:ext cx="25146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7F007F"/>
                </a:solidFill>
                <a:latin typeface="Arial"/>
                <a:cs typeface="Arial"/>
              </a:rPr>
              <a:t>9</a:t>
            </a:r>
            <a:endParaRPr sz="32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466850" y="5646420"/>
            <a:ext cx="304800" cy="304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762" y="0"/>
            <a:ext cx="9153525" cy="6829425"/>
            <a:chOff x="-4762" y="0"/>
            <a:chExt cx="9153525" cy="682942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19900"/>
            </a:xfrm>
            <a:custGeom>
              <a:avLst/>
              <a:gdLst/>
              <a:ahLst/>
              <a:cxnLst/>
              <a:rect l="l" t="t" r="r" b="b"/>
              <a:pathLst>
                <a:path w="9144000" h="6819900">
                  <a:moveTo>
                    <a:pt x="9144000" y="0"/>
                  </a:moveTo>
                  <a:lnTo>
                    <a:pt x="0" y="0"/>
                  </a:lnTo>
                  <a:lnTo>
                    <a:pt x="0" y="6819900"/>
                  </a:lnTo>
                  <a:lnTo>
                    <a:pt x="9144000" y="68199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A502AA">
                <a:alpha val="32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9144000" cy="6819900"/>
            </a:xfrm>
            <a:custGeom>
              <a:avLst/>
              <a:gdLst/>
              <a:ahLst/>
              <a:cxnLst/>
              <a:rect l="l" t="t" r="r" b="b"/>
              <a:pathLst>
                <a:path w="9144000" h="6819900">
                  <a:moveTo>
                    <a:pt x="4572000" y="6819900"/>
                  </a:moveTo>
                  <a:lnTo>
                    <a:pt x="0" y="6819900"/>
                  </a:lnTo>
                  <a:lnTo>
                    <a:pt x="0" y="0"/>
                  </a:lnTo>
                </a:path>
                <a:path w="9144000" h="6819900">
                  <a:moveTo>
                    <a:pt x="9144000" y="0"/>
                  </a:moveTo>
                  <a:lnTo>
                    <a:pt x="9144000" y="6819900"/>
                  </a:lnTo>
                  <a:lnTo>
                    <a:pt x="4572000" y="68199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9740" y="0"/>
            <a:ext cx="8150859" cy="436979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>
              <a:lnSpc>
                <a:spcPts val="3350"/>
              </a:lnSpc>
              <a:spcBef>
                <a:spcPts val="220"/>
              </a:spcBef>
              <a:tabLst>
                <a:tab pos="3536315" algn="l"/>
              </a:tabLst>
            </a:pPr>
            <a:r>
              <a:rPr lang="sr-Cyrl-RS" sz="2800" i="0" spc="-5" dirty="0">
                <a:solidFill>
                  <a:srgbClr val="000000"/>
                </a:solidFill>
                <a:latin typeface="Arial"/>
                <a:cs typeface="Arial"/>
              </a:rPr>
              <a:t>На станици су </a:t>
            </a:r>
            <a:r>
              <a:rPr lang="ru-RU" sz="2800" i="0" spc="-25" dirty="0">
                <a:solidFill>
                  <a:srgbClr val="000000"/>
                </a:solidFill>
                <a:latin typeface="Arial"/>
                <a:cs typeface="Arial"/>
              </a:rPr>
              <a:t>три  </a:t>
            </a:r>
            <a:r>
              <a:rPr lang="ru-RU" sz="2800" i="0" spc="-10" dirty="0">
                <a:solidFill>
                  <a:srgbClr val="000000"/>
                </a:solidFill>
                <a:latin typeface="Arial"/>
                <a:cs typeface="Arial"/>
              </a:rPr>
              <a:t>возића од </a:t>
            </a:r>
            <a:r>
              <a:rPr lang="ru-RU" sz="2800" i="0" dirty="0">
                <a:solidFill>
                  <a:srgbClr val="000000"/>
                </a:solidFill>
                <a:latin typeface="Arial"/>
                <a:cs typeface="Arial"/>
              </a:rPr>
              <a:t>по 7</a:t>
            </a:r>
            <a:r>
              <a:rPr lang="ru-RU" sz="2800" i="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ru-RU" sz="2800" i="0" spc="-5" dirty="0">
                <a:solidFill>
                  <a:srgbClr val="000000"/>
                </a:solidFill>
                <a:latin typeface="Arial"/>
                <a:cs typeface="Arial"/>
              </a:rPr>
              <a:t>вагона.</a:t>
            </a:r>
            <a:endParaRPr lang="ru-RU" sz="28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2109" y="2792729"/>
            <a:ext cx="854456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sr-Cyrl-RS" sz="2400" b="1" spc="-5" dirty="0">
                <a:latin typeface="Arial"/>
                <a:cs typeface="Arial"/>
              </a:rPr>
              <a:t>Колико има укупно вагона?</a:t>
            </a:r>
            <a:endParaRPr sz="2800" dirty="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442527" y="4718367"/>
            <a:ext cx="400685" cy="324485"/>
            <a:chOff x="2442527" y="4718367"/>
            <a:chExt cx="400685" cy="324485"/>
          </a:xfrm>
        </p:grpSpPr>
        <p:sp>
          <p:nvSpPr>
            <p:cNvPr id="8" name="object 8"/>
            <p:cNvSpPr/>
            <p:nvPr/>
          </p:nvSpPr>
          <p:spPr>
            <a:xfrm>
              <a:off x="2501899" y="4723129"/>
              <a:ext cx="294640" cy="314960"/>
            </a:xfrm>
            <a:custGeom>
              <a:avLst/>
              <a:gdLst/>
              <a:ahLst/>
              <a:cxnLst/>
              <a:rect l="l" t="t" r="r" b="b"/>
              <a:pathLst>
                <a:path w="294639" h="314960">
                  <a:moveTo>
                    <a:pt x="30480" y="0"/>
                  </a:moveTo>
                  <a:lnTo>
                    <a:pt x="0" y="137160"/>
                  </a:lnTo>
                  <a:lnTo>
                    <a:pt x="43180" y="104140"/>
                  </a:lnTo>
                  <a:lnTo>
                    <a:pt x="209550" y="314960"/>
                  </a:lnTo>
                  <a:lnTo>
                    <a:pt x="294639" y="248920"/>
                  </a:lnTo>
                  <a:lnTo>
                    <a:pt x="128269" y="38100"/>
                  </a:lnTo>
                  <a:lnTo>
                    <a:pt x="170180" y="3810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447289" y="4723129"/>
              <a:ext cx="391160" cy="314960"/>
            </a:xfrm>
            <a:custGeom>
              <a:avLst/>
              <a:gdLst/>
              <a:ahLst/>
              <a:cxnLst/>
              <a:rect l="l" t="t" r="r" b="b"/>
              <a:pathLst>
                <a:path w="391160" h="314960">
                  <a:moveTo>
                    <a:pt x="264160" y="314960"/>
                  </a:moveTo>
                  <a:lnTo>
                    <a:pt x="97790" y="104140"/>
                  </a:lnTo>
                  <a:lnTo>
                    <a:pt x="54610" y="137160"/>
                  </a:lnTo>
                  <a:lnTo>
                    <a:pt x="85090" y="0"/>
                  </a:lnTo>
                  <a:lnTo>
                    <a:pt x="224790" y="3810"/>
                  </a:lnTo>
                  <a:lnTo>
                    <a:pt x="182880" y="38100"/>
                  </a:lnTo>
                  <a:lnTo>
                    <a:pt x="349250" y="248920"/>
                  </a:lnTo>
                  <a:lnTo>
                    <a:pt x="264160" y="314960"/>
                  </a:lnTo>
                  <a:close/>
                </a:path>
                <a:path w="391160" h="314960">
                  <a:moveTo>
                    <a:pt x="0" y="67310"/>
                  </a:moveTo>
                  <a:lnTo>
                    <a:pt x="0" y="67310"/>
                  </a:lnTo>
                </a:path>
                <a:path w="391160" h="314960">
                  <a:moveTo>
                    <a:pt x="391160" y="215900"/>
                  </a:moveTo>
                  <a:lnTo>
                    <a:pt x="391160" y="2159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534160" y="4023359"/>
            <a:ext cx="131127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7018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Први  ч</a:t>
            </a:r>
            <a:r>
              <a:rPr sz="2400" b="1" dirty="0">
                <a:latin typeface="Arial"/>
                <a:cs typeface="Arial"/>
              </a:rPr>
              <a:t>ини</a:t>
            </a:r>
            <a:r>
              <a:rPr sz="2400" b="1" spc="-10" dirty="0">
                <a:latin typeface="Arial"/>
                <a:cs typeface="Arial"/>
              </a:rPr>
              <a:t>ла</a:t>
            </a:r>
            <a:r>
              <a:rPr sz="2400" b="1" dirty="0">
                <a:latin typeface="Arial"/>
                <a:cs typeface="Arial"/>
              </a:rPr>
              <a:t>ц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756977" y="4572317"/>
            <a:ext cx="309245" cy="422275"/>
            <a:chOff x="3756977" y="4572317"/>
            <a:chExt cx="309245" cy="422275"/>
          </a:xfrm>
        </p:grpSpPr>
        <p:sp>
          <p:nvSpPr>
            <p:cNvPr id="12" name="object 12"/>
            <p:cNvSpPr/>
            <p:nvPr/>
          </p:nvSpPr>
          <p:spPr>
            <a:xfrm>
              <a:off x="3761740" y="4644389"/>
              <a:ext cx="299720" cy="309880"/>
            </a:xfrm>
            <a:custGeom>
              <a:avLst/>
              <a:gdLst/>
              <a:ahLst/>
              <a:cxnLst/>
              <a:rect l="l" t="t" r="r" b="b"/>
              <a:pathLst>
                <a:path w="299720" h="309879">
                  <a:moveTo>
                    <a:pt x="135889" y="0"/>
                  </a:moveTo>
                  <a:lnTo>
                    <a:pt x="176530" y="35560"/>
                  </a:lnTo>
                  <a:lnTo>
                    <a:pt x="0" y="238760"/>
                  </a:lnTo>
                  <a:lnTo>
                    <a:pt x="82550" y="309880"/>
                  </a:lnTo>
                  <a:lnTo>
                    <a:pt x="259080" y="106680"/>
                  </a:lnTo>
                  <a:lnTo>
                    <a:pt x="299720" y="140970"/>
                  </a:lnTo>
                  <a:lnTo>
                    <a:pt x="276860" y="3810"/>
                  </a:lnTo>
                  <a:lnTo>
                    <a:pt x="135889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761740" y="4577079"/>
              <a:ext cx="299720" cy="412750"/>
            </a:xfrm>
            <a:custGeom>
              <a:avLst/>
              <a:gdLst/>
              <a:ahLst/>
              <a:cxnLst/>
              <a:rect l="l" t="t" r="r" b="b"/>
              <a:pathLst>
                <a:path w="299720" h="412750">
                  <a:moveTo>
                    <a:pt x="0" y="306070"/>
                  </a:moveTo>
                  <a:lnTo>
                    <a:pt x="176530" y="102870"/>
                  </a:lnTo>
                  <a:lnTo>
                    <a:pt x="135889" y="67310"/>
                  </a:lnTo>
                  <a:lnTo>
                    <a:pt x="276860" y="71120"/>
                  </a:lnTo>
                  <a:lnTo>
                    <a:pt x="299720" y="208280"/>
                  </a:lnTo>
                  <a:lnTo>
                    <a:pt x="259080" y="173990"/>
                  </a:lnTo>
                  <a:lnTo>
                    <a:pt x="82550" y="377190"/>
                  </a:lnTo>
                  <a:lnTo>
                    <a:pt x="0" y="306070"/>
                  </a:lnTo>
                  <a:close/>
                </a:path>
                <a:path w="299720" h="412750">
                  <a:moveTo>
                    <a:pt x="195580" y="0"/>
                  </a:moveTo>
                  <a:lnTo>
                    <a:pt x="195580" y="0"/>
                  </a:lnTo>
                </a:path>
                <a:path w="299720" h="412750">
                  <a:moveTo>
                    <a:pt x="123189" y="412750"/>
                  </a:moveTo>
                  <a:lnTo>
                    <a:pt x="123189" y="41275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930650" y="3940809"/>
            <a:ext cx="131064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71450">
              <a:lnSpc>
                <a:spcPct val="100000"/>
              </a:lnSpc>
              <a:spcBef>
                <a:spcPts val="100"/>
              </a:spcBef>
            </a:pPr>
            <a:r>
              <a:rPr sz="2400" b="1" spc="-15" dirty="0">
                <a:latin typeface="Arial"/>
                <a:cs typeface="Arial"/>
              </a:rPr>
              <a:t>Други  </a:t>
            </a:r>
            <a:r>
              <a:rPr sz="2400" b="1" dirty="0">
                <a:latin typeface="Arial"/>
                <a:cs typeface="Arial"/>
              </a:rPr>
              <a:t>ч</a:t>
            </a:r>
            <a:r>
              <a:rPr sz="2400" b="1" spc="-10" dirty="0">
                <a:latin typeface="Arial"/>
                <a:cs typeface="Arial"/>
              </a:rPr>
              <a:t>и</a:t>
            </a:r>
            <a:r>
              <a:rPr sz="2400" b="1" dirty="0">
                <a:latin typeface="Arial"/>
                <a:cs typeface="Arial"/>
              </a:rPr>
              <a:t>ни</a:t>
            </a:r>
            <a:r>
              <a:rPr sz="2400" b="1" spc="-10" dirty="0">
                <a:latin typeface="Arial"/>
                <a:cs typeface="Arial"/>
              </a:rPr>
              <a:t>ла</a:t>
            </a:r>
            <a:r>
              <a:rPr sz="2400" b="1" dirty="0">
                <a:latin typeface="Arial"/>
                <a:cs typeface="Arial"/>
              </a:rPr>
              <a:t>ц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247707" y="5514657"/>
            <a:ext cx="225425" cy="367665"/>
            <a:chOff x="3247707" y="5514657"/>
            <a:chExt cx="225425" cy="367665"/>
          </a:xfrm>
        </p:grpSpPr>
        <p:sp>
          <p:nvSpPr>
            <p:cNvPr id="16" name="object 16"/>
            <p:cNvSpPr/>
            <p:nvPr/>
          </p:nvSpPr>
          <p:spPr>
            <a:xfrm>
              <a:off x="3252470" y="5519420"/>
              <a:ext cx="215900" cy="358140"/>
            </a:xfrm>
            <a:custGeom>
              <a:avLst/>
              <a:gdLst/>
              <a:ahLst/>
              <a:cxnLst/>
              <a:rect l="l" t="t" r="r" b="b"/>
              <a:pathLst>
                <a:path w="215900" h="358139">
                  <a:moveTo>
                    <a:pt x="162559" y="0"/>
                  </a:moveTo>
                  <a:lnTo>
                    <a:pt x="54609" y="0"/>
                  </a:lnTo>
                  <a:lnTo>
                    <a:pt x="54609" y="269239"/>
                  </a:lnTo>
                  <a:lnTo>
                    <a:pt x="0" y="269239"/>
                  </a:lnTo>
                  <a:lnTo>
                    <a:pt x="107950" y="358139"/>
                  </a:lnTo>
                  <a:lnTo>
                    <a:pt x="215900" y="269239"/>
                  </a:lnTo>
                  <a:lnTo>
                    <a:pt x="162559" y="269239"/>
                  </a:lnTo>
                  <a:lnTo>
                    <a:pt x="16255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252470" y="5519420"/>
              <a:ext cx="215900" cy="358140"/>
            </a:xfrm>
            <a:custGeom>
              <a:avLst/>
              <a:gdLst/>
              <a:ahLst/>
              <a:cxnLst/>
              <a:rect l="l" t="t" r="r" b="b"/>
              <a:pathLst>
                <a:path w="215900" h="358139">
                  <a:moveTo>
                    <a:pt x="54609" y="0"/>
                  </a:moveTo>
                  <a:lnTo>
                    <a:pt x="54609" y="269239"/>
                  </a:lnTo>
                  <a:lnTo>
                    <a:pt x="0" y="269239"/>
                  </a:lnTo>
                  <a:lnTo>
                    <a:pt x="107950" y="358139"/>
                  </a:lnTo>
                  <a:lnTo>
                    <a:pt x="215900" y="269239"/>
                  </a:lnTo>
                  <a:lnTo>
                    <a:pt x="162559" y="269239"/>
                  </a:lnTo>
                  <a:lnTo>
                    <a:pt x="162559" y="0"/>
                  </a:lnTo>
                  <a:lnTo>
                    <a:pt x="54609" y="0"/>
                  </a:lnTo>
                  <a:close/>
                </a:path>
                <a:path w="215900" h="358139">
                  <a:moveTo>
                    <a:pt x="0" y="0"/>
                  </a:moveTo>
                  <a:lnTo>
                    <a:pt x="0" y="0"/>
                  </a:lnTo>
                </a:path>
                <a:path w="215900" h="358139">
                  <a:moveTo>
                    <a:pt x="215900" y="358139"/>
                  </a:moveTo>
                  <a:lnTo>
                    <a:pt x="215900" y="35813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2758439" y="4876800"/>
            <a:ext cx="2652395" cy="1308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100"/>
              </a:spcBef>
              <a:tabLst>
                <a:tab pos="2017395" algn="l"/>
              </a:tabLst>
            </a:pPr>
            <a:r>
              <a:rPr sz="4400" b="1" dirty="0">
                <a:latin typeface="Arial"/>
                <a:cs typeface="Arial"/>
              </a:rPr>
              <a:t>3</a:t>
            </a:r>
            <a:r>
              <a:rPr sz="4400" b="1" spc="-5" dirty="0">
                <a:latin typeface="Arial"/>
                <a:cs typeface="Arial"/>
              </a:rPr>
              <a:t> </a:t>
            </a:r>
            <a:r>
              <a:rPr sz="4400" b="1" dirty="0">
                <a:latin typeface="Arial"/>
                <a:cs typeface="Arial"/>
              </a:rPr>
              <a:t>•</a:t>
            </a:r>
            <a:r>
              <a:rPr sz="4400" b="1" spc="-5" dirty="0">
                <a:latin typeface="Arial"/>
                <a:cs typeface="Arial"/>
              </a:rPr>
              <a:t> </a:t>
            </a:r>
            <a:r>
              <a:rPr sz="4400" b="1" dirty="0">
                <a:latin typeface="Arial"/>
                <a:cs typeface="Arial"/>
              </a:rPr>
              <a:t>7</a:t>
            </a:r>
            <a:r>
              <a:rPr sz="4400" b="1" spc="-5" dirty="0">
                <a:latin typeface="Arial"/>
                <a:cs typeface="Arial"/>
              </a:rPr>
              <a:t> </a:t>
            </a:r>
            <a:r>
              <a:rPr sz="4400" b="1" dirty="0">
                <a:latin typeface="Arial"/>
                <a:cs typeface="Arial"/>
              </a:rPr>
              <a:t>=	</a:t>
            </a:r>
            <a:r>
              <a:rPr sz="4400" b="1" spc="-5" dirty="0">
                <a:latin typeface="Arial"/>
                <a:cs typeface="Arial"/>
              </a:rPr>
              <a:t>21</a:t>
            </a:r>
            <a:endParaRPr sz="4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939"/>
              </a:spcBef>
            </a:pPr>
            <a:r>
              <a:rPr sz="2400" b="1" spc="-5" dirty="0">
                <a:latin typeface="Arial"/>
                <a:cs typeface="Arial"/>
              </a:rPr>
              <a:t>Знак </a:t>
            </a:r>
            <a:r>
              <a:rPr sz="2400" b="1" spc="-15" dirty="0">
                <a:latin typeface="Arial"/>
                <a:cs typeface="Arial"/>
              </a:rPr>
              <a:t>пута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64490" y="1169669"/>
            <a:ext cx="8605520" cy="5647690"/>
            <a:chOff x="364490" y="1169669"/>
            <a:chExt cx="8605520" cy="5647690"/>
          </a:xfrm>
        </p:grpSpPr>
        <p:sp>
          <p:nvSpPr>
            <p:cNvPr id="20" name="object 20"/>
            <p:cNvSpPr/>
            <p:nvPr/>
          </p:nvSpPr>
          <p:spPr>
            <a:xfrm>
              <a:off x="8533130" y="6525260"/>
              <a:ext cx="431800" cy="287020"/>
            </a:xfrm>
            <a:custGeom>
              <a:avLst/>
              <a:gdLst/>
              <a:ahLst/>
              <a:cxnLst/>
              <a:rect l="l" t="t" r="r" b="b"/>
              <a:pathLst>
                <a:path w="431800" h="287020">
                  <a:moveTo>
                    <a:pt x="107950" y="0"/>
                  </a:moveTo>
                  <a:lnTo>
                    <a:pt x="0" y="143510"/>
                  </a:lnTo>
                  <a:lnTo>
                    <a:pt x="107950" y="287020"/>
                  </a:lnTo>
                  <a:lnTo>
                    <a:pt x="107950" y="214630"/>
                  </a:lnTo>
                  <a:lnTo>
                    <a:pt x="431800" y="214630"/>
                  </a:lnTo>
                  <a:lnTo>
                    <a:pt x="431800" y="71120"/>
                  </a:lnTo>
                  <a:lnTo>
                    <a:pt x="107950" y="71120"/>
                  </a:lnTo>
                  <a:lnTo>
                    <a:pt x="107950" y="0"/>
                  </a:lnTo>
                  <a:close/>
                </a:path>
              </a:pathLst>
            </a:custGeom>
            <a:solidFill>
              <a:srgbClr val="8ECC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533130" y="6525260"/>
              <a:ext cx="431800" cy="287020"/>
            </a:xfrm>
            <a:custGeom>
              <a:avLst/>
              <a:gdLst/>
              <a:ahLst/>
              <a:cxnLst/>
              <a:rect l="l" t="t" r="r" b="b"/>
              <a:pathLst>
                <a:path w="431800" h="287020">
                  <a:moveTo>
                    <a:pt x="431800" y="71120"/>
                  </a:moveTo>
                  <a:lnTo>
                    <a:pt x="107950" y="71120"/>
                  </a:lnTo>
                  <a:lnTo>
                    <a:pt x="107950" y="0"/>
                  </a:lnTo>
                  <a:lnTo>
                    <a:pt x="0" y="143510"/>
                  </a:lnTo>
                  <a:lnTo>
                    <a:pt x="107950" y="287020"/>
                  </a:lnTo>
                  <a:lnTo>
                    <a:pt x="107950" y="214630"/>
                  </a:lnTo>
                  <a:lnTo>
                    <a:pt x="431800" y="214630"/>
                  </a:lnTo>
                  <a:lnTo>
                    <a:pt x="431800" y="71120"/>
                  </a:lnTo>
                  <a:close/>
                </a:path>
                <a:path w="431800" h="287020">
                  <a:moveTo>
                    <a:pt x="0" y="0"/>
                  </a:moveTo>
                  <a:lnTo>
                    <a:pt x="0" y="0"/>
                  </a:lnTo>
                </a:path>
                <a:path w="431800" h="287020">
                  <a:moveTo>
                    <a:pt x="431800" y="287020"/>
                  </a:moveTo>
                  <a:lnTo>
                    <a:pt x="431800" y="28702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834380" y="5044440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0" y="0"/>
                  </a:moveTo>
                  <a:lnTo>
                    <a:pt x="0" y="6350"/>
                  </a:lnTo>
                  <a:lnTo>
                    <a:pt x="4012" y="6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B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834380" y="5049519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89" h="8889">
                  <a:moveTo>
                    <a:pt x="3210" y="0"/>
                  </a:moveTo>
                  <a:lnTo>
                    <a:pt x="0" y="0"/>
                  </a:lnTo>
                  <a:lnTo>
                    <a:pt x="0" y="8889"/>
                  </a:lnTo>
                  <a:lnTo>
                    <a:pt x="8828" y="8889"/>
                  </a:lnTo>
                  <a:lnTo>
                    <a:pt x="3210" y="0"/>
                  </a:lnTo>
                  <a:close/>
                </a:path>
              </a:pathLst>
            </a:custGeom>
            <a:solidFill>
              <a:srgbClr val="005D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834380" y="5057140"/>
              <a:ext cx="13335" cy="7620"/>
            </a:xfrm>
            <a:custGeom>
              <a:avLst/>
              <a:gdLst/>
              <a:ahLst/>
              <a:cxnLst/>
              <a:rect l="l" t="t" r="r" b="b"/>
              <a:pathLst>
                <a:path w="13335" h="7620">
                  <a:moveTo>
                    <a:pt x="8025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2841" y="7620"/>
                  </a:lnTo>
                  <a:lnTo>
                    <a:pt x="8025" y="0"/>
                  </a:lnTo>
                  <a:close/>
                </a:path>
              </a:pathLst>
            </a:custGeom>
            <a:solidFill>
              <a:srgbClr val="005F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834380" y="5064760"/>
              <a:ext cx="17780" cy="7620"/>
            </a:xfrm>
            <a:custGeom>
              <a:avLst/>
              <a:gdLst/>
              <a:ahLst/>
              <a:cxnLst/>
              <a:rect l="l" t="t" r="r" b="b"/>
              <a:pathLst>
                <a:path w="17779" h="7620">
                  <a:moveTo>
                    <a:pt x="12841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17656" y="7619"/>
                  </a:lnTo>
                  <a:lnTo>
                    <a:pt x="12841" y="0"/>
                  </a:lnTo>
                  <a:close/>
                </a:path>
              </a:pathLst>
            </a:custGeom>
            <a:solidFill>
              <a:srgbClr val="006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834380" y="5071110"/>
              <a:ext cx="22860" cy="8890"/>
            </a:xfrm>
            <a:custGeom>
              <a:avLst/>
              <a:gdLst/>
              <a:ahLst/>
              <a:cxnLst/>
              <a:rect l="l" t="t" r="r" b="b"/>
              <a:pathLst>
                <a:path w="22860" h="8889">
                  <a:moveTo>
                    <a:pt x="16853" y="0"/>
                  </a:moveTo>
                  <a:lnTo>
                    <a:pt x="0" y="0"/>
                  </a:lnTo>
                  <a:lnTo>
                    <a:pt x="0" y="8889"/>
                  </a:lnTo>
                  <a:lnTo>
                    <a:pt x="22471" y="8889"/>
                  </a:lnTo>
                  <a:lnTo>
                    <a:pt x="16853" y="0"/>
                  </a:lnTo>
                  <a:close/>
                </a:path>
              </a:pathLst>
            </a:custGeom>
            <a:solidFill>
              <a:srgbClr val="0064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834380" y="5078729"/>
              <a:ext cx="26670" cy="7620"/>
            </a:xfrm>
            <a:custGeom>
              <a:avLst/>
              <a:gdLst/>
              <a:ahLst/>
              <a:cxnLst/>
              <a:rect l="l" t="t" r="r" b="b"/>
              <a:pathLst>
                <a:path w="26670" h="7620">
                  <a:moveTo>
                    <a:pt x="21669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26484" y="7620"/>
                  </a:lnTo>
                  <a:lnTo>
                    <a:pt x="21669" y="0"/>
                  </a:lnTo>
                  <a:close/>
                </a:path>
              </a:pathLst>
            </a:custGeom>
            <a:solidFill>
              <a:srgbClr val="0066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834380" y="5086349"/>
              <a:ext cx="31750" cy="7620"/>
            </a:xfrm>
            <a:custGeom>
              <a:avLst/>
              <a:gdLst/>
              <a:ahLst/>
              <a:cxnLst/>
              <a:rect l="l" t="t" r="r" b="b"/>
              <a:pathLst>
                <a:path w="31750" h="7620">
                  <a:moveTo>
                    <a:pt x="26484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31300" y="7619"/>
                  </a:lnTo>
                  <a:lnTo>
                    <a:pt x="26484" y="0"/>
                  </a:lnTo>
                  <a:close/>
                </a:path>
              </a:pathLst>
            </a:custGeom>
            <a:solidFill>
              <a:srgbClr val="0068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834380" y="5092699"/>
              <a:ext cx="36195" cy="8890"/>
            </a:xfrm>
            <a:custGeom>
              <a:avLst/>
              <a:gdLst/>
              <a:ahLst/>
              <a:cxnLst/>
              <a:rect l="l" t="t" r="r" b="b"/>
              <a:pathLst>
                <a:path w="36195" h="8889">
                  <a:moveTo>
                    <a:pt x="30497" y="0"/>
                  </a:moveTo>
                  <a:lnTo>
                    <a:pt x="0" y="0"/>
                  </a:lnTo>
                  <a:lnTo>
                    <a:pt x="0" y="8889"/>
                  </a:lnTo>
                  <a:lnTo>
                    <a:pt x="36115" y="8889"/>
                  </a:lnTo>
                  <a:lnTo>
                    <a:pt x="30497" y="0"/>
                  </a:lnTo>
                  <a:close/>
                </a:path>
              </a:pathLst>
            </a:custGeom>
            <a:solidFill>
              <a:srgbClr val="006B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834380" y="5100319"/>
              <a:ext cx="40640" cy="7620"/>
            </a:xfrm>
            <a:custGeom>
              <a:avLst/>
              <a:gdLst/>
              <a:ahLst/>
              <a:cxnLst/>
              <a:rect l="l" t="t" r="r" b="b"/>
              <a:pathLst>
                <a:path w="40639" h="7620">
                  <a:moveTo>
                    <a:pt x="35313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40128" y="7619"/>
                  </a:lnTo>
                  <a:lnTo>
                    <a:pt x="35313" y="0"/>
                  </a:lnTo>
                  <a:close/>
                </a:path>
              </a:pathLst>
            </a:custGeom>
            <a:solidFill>
              <a:srgbClr val="006D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834380" y="5107940"/>
              <a:ext cx="45085" cy="7620"/>
            </a:xfrm>
            <a:custGeom>
              <a:avLst/>
              <a:gdLst/>
              <a:ahLst/>
              <a:cxnLst/>
              <a:rect l="l" t="t" r="r" b="b"/>
              <a:pathLst>
                <a:path w="45085" h="7620">
                  <a:moveTo>
                    <a:pt x="40128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44943" y="7620"/>
                  </a:lnTo>
                  <a:lnTo>
                    <a:pt x="40128" y="0"/>
                  </a:lnTo>
                  <a:close/>
                </a:path>
              </a:pathLst>
            </a:custGeom>
            <a:solidFill>
              <a:srgbClr val="006F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834380" y="5114290"/>
              <a:ext cx="50165" cy="8890"/>
            </a:xfrm>
            <a:custGeom>
              <a:avLst/>
              <a:gdLst/>
              <a:ahLst/>
              <a:cxnLst/>
              <a:rect l="l" t="t" r="r" b="b"/>
              <a:pathLst>
                <a:path w="50164" h="8889">
                  <a:moveTo>
                    <a:pt x="44141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49759" y="8890"/>
                  </a:lnTo>
                  <a:lnTo>
                    <a:pt x="44141" y="0"/>
                  </a:lnTo>
                  <a:close/>
                </a:path>
              </a:pathLst>
            </a:custGeom>
            <a:solidFill>
              <a:srgbClr val="0072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834380" y="5121910"/>
              <a:ext cx="53975" cy="7620"/>
            </a:xfrm>
            <a:custGeom>
              <a:avLst/>
              <a:gdLst/>
              <a:ahLst/>
              <a:cxnLst/>
              <a:rect l="l" t="t" r="r" b="b"/>
              <a:pathLst>
                <a:path w="53975" h="7620">
                  <a:moveTo>
                    <a:pt x="48956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53772" y="7619"/>
                  </a:lnTo>
                  <a:lnTo>
                    <a:pt x="48956" y="0"/>
                  </a:lnTo>
                  <a:close/>
                </a:path>
              </a:pathLst>
            </a:custGeom>
            <a:solidFill>
              <a:srgbClr val="0074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490210" y="5129529"/>
              <a:ext cx="402590" cy="7620"/>
            </a:xfrm>
            <a:custGeom>
              <a:avLst/>
              <a:gdLst/>
              <a:ahLst/>
              <a:cxnLst/>
              <a:rect l="l" t="t" r="r" b="b"/>
              <a:pathLst>
                <a:path w="402589" h="7620">
                  <a:moveTo>
                    <a:pt x="402348" y="6350"/>
                  </a:moveTo>
                  <a:lnTo>
                    <a:pt x="399948" y="6350"/>
                  </a:lnTo>
                  <a:lnTo>
                    <a:pt x="399948" y="0"/>
                  </a:lnTo>
                  <a:lnTo>
                    <a:pt x="344170" y="0"/>
                  </a:lnTo>
                  <a:lnTo>
                    <a:pt x="344170" y="6350"/>
                  </a:lnTo>
                  <a:lnTo>
                    <a:pt x="0" y="6350"/>
                  </a:lnTo>
                  <a:lnTo>
                    <a:pt x="0" y="7620"/>
                  </a:lnTo>
                  <a:lnTo>
                    <a:pt x="402348" y="7620"/>
                  </a:lnTo>
                  <a:lnTo>
                    <a:pt x="402348" y="6350"/>
                  </a:lnTo>
                  <a:close/>
                </a:path>
              </a:pathLst>
            </a:custGeom>
            <a:solidFill>
              <a:srgbClr val="0076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490210" y="5135879"/>
              <a:ext cx="407670" cy="8890"/>
            </a:xfrm>
            <a:custGeom>
              <a:avLst/>
              <a:gdLst/>
              <a:ahLst/>
              <a:cxnLst/>
              <a:rect l="l" t="t" r="r" b="b"/>
              <a:pathLst>
                <a:path w="407670" h="8889">
                  <a:moveTo>
                    <a:pt x="401954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407572" y="8890"/>
                  </a:lnTo>
                  <a:lnTo>
                    <a:pt x="401954" y="0"/>
                  </a:lnTo>
                  <a:close/>
                </a:path>
              </a:pathLst>
            </a:custGeom>
            <a:solidFill>
              <a:srgbClr val="0079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490210" y="5143499"/>
              <a:ext cx="412115" cy="7620"/>
            </a:xfrm>
            <a:custGeom>
              <a:avLst/>
              <a:gdLst/>
              <a:ahLst/>
              <a:cxnLst/>
              <a:rect l="l" t="t" r="r" b="b"/>
              <a:pathLst>
                <a:path w="412114" h="7620">
                  <a:moveTo>
                    <a:pt x="406770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411585" y="7619"/>
                  </a:lnTo>
                  <a:lnTo>
                    <a:pt x="406770" y="0"/>
                  </a:lnTo>
                  <a:close/>
                </a:path>
              </a:pathLst>
            </a:custGeom>
            <a:solidFill>
              <a:srgbClr val="007B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490210" y="5151119"/>
              <a:ext cx="416559" cy="7620"/>
            </a:xfrm>
            <a:custGeom>
              <a:avLst/>
              <a:gdLst/>
              <a:ahLst/>
              <a:cxnLst/>
              <a:rect l="l" t="t" r="r" b="b"/>
              <a:pathLst>
                <a:path w="416560" h="7620">
                  <a:moveTo>
                    <a:pt x="411585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416401" y="7619"/>
                  </a:lnTo>
                  <a:lnTo>
                    <a:pt x="411585" y="0"/>
                  </a:lnTo>
                  <a:close/>
                </a:path>
              </a:pathLst>
            </a:custGeom>
            <a:solidFill>
              <a:srgbClr val="007D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490210" y="5157469"/>
              <a:ext cx="421640" cy="8890"/>
            </a:xfrm>
            <a:custGeom>
              <a:avLst/>
              <a:gdLst/>
              <a:ahLst/>
              <a:cxnLst/>
              <a:rect l="l" t="t" r="r" b="b"/>
              <a:pathLst>
                <a:path w="421639" h="8889">
                  <a:moveTo>
                    <a:pt x="415598" y="0"/>
                  </a:moveTo>
                  <a:lnTo>
                    <a:pt x="0" y="0"/>
                  </a:lnTo>
                  <a:lnTo>
                    <a:pt x="0" y="8889"/>
                  </a:lnTo>
                  <a:lnTo>
                    <a:pt x="421216" y="8889"/>
                  </a:lnTo>
                  <a:lnTo>
                    <a:pt x="415598" y="0"/>
                  </a:lnTo>
                  <a:close/>
                </a:path>
              </a:pathLst>
            </a:custGeom>
            <a:solidFill>
              <a:srgbClr val="007F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490210" y="5165090"/>
              <a:ext cx="425450" cy="7620"/>
            </a:xfrm>
            <a:custGeom>
              <a:avLst/>
              <a:gdLst/>
              <a:ahLst/>
              <a:cxnLst/>
              <a:rect l="l" t="t" r="r" b="b"/>
              <a:pathLst>
                <a:path w="425450" h="7620">
                  <a:moveTo>
                    <a:pt x="420414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425229" y="7620"/>
                  </a:lnTo>
                  <a:lnTo>
                    <a:pt x="420414" y="0"/>
                  </a:lnTo>
                  <a:close/>
                </a:path>
              </a:pathLst>
            </a:custGeom>
            <a:solidFill>
              <a:srgbClr val="0082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490210" y="5172710"/>
              <a:ext cx="430530" cy="7620"/>
            </a:xfrm>
            <a:custGeom>
              <a:avLst/>
              <a:gdLst/>
              <a:ahLst/>
              <a:cxnLst/>
              <a:rect l="l" t="t" r="r" b="b"/>
              <a:pathLst>
                <a:path w="430529" h="7620">
                  <a:moveTo>
                    <a:pt x="425229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430044" y="7619"/>
                  </a:lnTo>
                  <a:lnTo>
                    <a:pt x="425229" y="0"/>
                  </a:lnTo>
                  <a:close/>
                </a:path>
              </a:pathLst>
            </a:custGeom>
            <a:solidFill>
              <a:srgbClr val="0084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490210" y="5179060"/>
              <a:ext cx="434975" cy="8890"/>
            </a:xfrm>
            <a:custGeom>
              <a:avLst/>
              <a:gdLst/>
              <a:ahLst/>
              <a:cxnLst/>
              <a:rect l="l" t="t" r="r" b="b"/>
              <a:pathLst>
                <a:path w="434975" h="8889">
                  <a:moveTo>
                    <a:pt x="429242" y="0"/>
                  </a:moveTo>
                  <a:lnTo>
                    <a:pt x="0" y="0"/>
                  </a:lnTo>
                  <a:lnTo>
                    <a:pt x="0" y="8889"/>
                  </a:lnTo>
                  <a:lnTo>
                    <a:pt x="434860" y="8889"/>
                  </a:lnTo>
                  <a:lnTo>
                    <a:pt x="429242" y="0"/>
                  </a:lnTo>
                  <a:close/>
                </a:path>
              </a:pathLst>
            </a:custGeom>
            <a:solidFill>
              <a:srgbClr val="0086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490210" y="5186679"/>
              <a:ext cx="439420" cy="7620"/>
            </a:xfrm>
            <a:custGeom>
              <a:avLst/>
              <a:gdLst/>
              <a:ahLst/>
              <a:cxnLst/>
              <a:rect l="l" t="t" r="r" b="b"/>
              <a:pathLst>
                <a:path w="439420" h="7620">
                  <a:moveTo>
                    <a:pt x="434057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438873" y="7620"/>
                  </a:lnTo>
                  <a:lnTo>
                    <a:pt x="434057" y="0"/>
                  </a:lnTo>
                  <a:close/>
                </a:path>
              </a:pathLst>
            </a:custGeom>
            <a:solidFill>
              <a:srgbClr val="0089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490210" y="5194299"/>
              <a:ext cx="443865" cy="7620"/>
            </a:xfrm>
            <a:custGeom>
              <a:avLst/>
              <a:gdLst/>
              <a:ahLst/>
              <a:cxnLst/>
              <a:rect l="l" t="t" r="r" b="b"/>
              <a:pathLst>
                <a:path w="443864" h="7620">
                  <a:moveTo>
                    <a:pt x="438873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443688" y="7619"/>
                  </a:lnTo>
                  <a:lnTo>
                    <a:pt x="438873" y="0"/>
                  </a:lnTo>
                  <a:close/>
                </a:path>
              </a:pathLst>
            </a:custGeom>
            <a:solidFill>
              <a:srgbClr val="008B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490210" y="5200649"/>
              <a:ext cx="448945" cy="8890"/>
            </a:xfrm>
            <a:custGeom>
              <a:avLst/>
              <a:gdLst/>
              <a:ahLst/>
              <a:cxnLst/>
              <a:rect l="l" t="t" r="r" b="b"/>
              <a:pathLst>
                <a:path w="448945" h="8889">
                  <a:moveTo>
                    <a:pt x="442886" y="0"/>
                  </a:moveTo>
                  <a:lnTo>
                    <a:pt x="0" y="0"/>
                  </a:lnTo>
                  <a:lnTo>
                    <a:pt x="0" y="8889"/>
                  </a:lnTo>
                  <a:lnTo>
                    <a:pt x="448504" y="8889"/>
                  </a:lnTo>
                  <a:lnTo>
                    <a:pt x="442886" y="0"/>
                  </a:lnTo>
                  <a:close/>
                </a:path>
              </a:pathLst>
            </a:custGeom>
            <a:solidFill>
              <a:srgbClr val="008D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490210" y="5208269"/>
              <a:ext cx="452755" cy="7620"/>
            </a:xfrm>
            <a:custGeom>
              <a:avLst/>
              <a:gdLst/>
              <a:ahLst/>
              <a:cxnLst/>
              <a:rect l="l" t="t" r="r" b="b"/>
              <a:pathLst>
                <a:path w="452754" h="7620">
                  <a:moveTo>
                    <a:pt x="447701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452516" y="7619"/>
                  </a:lnTo>
                  <a:lnTo>
                    <a:pt x="447701" y="0"/>
                  </a:lnTo>
                  <a:close/>
                </a:path>
              </a:pathLst>
            </a:custGeom>
            <a:solidFill>
              <a:srgbClr val="0090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490210" y="5215890"/>
              <a:ext cx="457834" cy="7620"/>
            </a:xfrm>
            <a:custGeom>
              <a:avLst/>
              <a:gdLst/>
              <a:ahLst/>
              <a:cxnLst/>
              <a:rect l="l" t="t" r="r" b="b"/>
              <a:pathLst>
                <a:path w="457835" h="7620">
                  <a:moveTo>
                    <a:pt x="452516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457332" y="7620"/>
                  </a:lnTo>
                  <a:lnTo>
                    <a:pt x="452516" y="0"/>
                  </a:lnTo>
                  <a:close/>
                </a:path>
              </a:pathLst>
            </a:custGeom>
            <a:solidFill>
              <a:srgbClr val="0092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490210" y="5223509"/>
              <a:ext cx="459105" cy="7620"/>
            </a:xfrm>
            <a:custGeom>
              <a:avLst/>
              <a:gdLst/>
              <a:ahLst/>
              <a:cxnLst/>
              <a:rect l="l" t="t" r="r" b="b"/>
              <a:pathLst>
                <a:path w="459104" h="7620">
                  <a:moveTo>
                    <a:pt x="458533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458533" y="7620"/>
                  </a:lnTo>
                  <a:lnTo>
                    <a:pt x="458533" y="3810"/>
                  </a:lnTo>
                  <a:lnTo>
                    <a:pt x="458533" y="0"/>
                  </a:lnTo>
                  <a:close/>
                </a:path>
              </a:pathLst>
            </a:custGeom>
            <a:solidFill>
              <a:srgbClr val="0094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490210" y="5229860"/>
              <a:ext cx="458470" cy="7620"/>
            </a:xfrm>
            <a:custGeom>
              <a:avLst/>
              <a:gdLst/>
              <a:ahLst/>
              <a:cxnLst/>
              <a:rect l="l" t="t" r="r" b="b"/>
              <a:pathLst>
                <a:path w="458470" h="7620">
                  <a:moveTo>
                    <a:pt x="458134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453319" y="7619"/>
                  </a:lnTo>
                  <a:lnTo>
                    <a:pt x="458134" y="0"/>
                  </a:lnTo>
                  <a:close/>
                </a:path>
              </a:pathLst>
            </a:custGeom>
            <a:solidFill>
              <a:srgbClr val="0097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490210" y="5237479"/>
              <a:ext cx="453390" cy="7620"/>
            </a:xfrm>
            <a:custGeom>
              <a:avLst/>
              <a:gdLst/>
              <a:ahLst/>
              <a:cxnLst/>
              <a:rect l="l" t="t" r="r" b="b"/>
              <a:pathLst>
                <a:path w="453389" h="7620">
                  <a:moveTo>
                    <a:pt x="453319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448504" y="7620"/>
                  </a:lnTo>
                  <a:lnTo>
                    <a:pt x="453319" y="0"/>
                  </a:lnTo>
                  <a:close/>
                </a:path>
              </a:pathLst>
            </a:custGeom>
            <a:solidFill>
              <a:srgbClr val="0099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490210" y="5245099"/>
              <a:ext cx="448945" cy="7620"/>
            </a:xfrm>
            <a:custGeom>
              <a:avLst/>
              <a:gdLst/>
              <a:ahLst/>
              <a:cxnLst/>
              <a:rect l="l" t="t" r="r" b="b"/>
              <a:pathLst>
                <a:path w="448945" h="7620">
                  <a:moveTo>
                    <a:pt x="448504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443688" y="7619"/>
                  </a:lnTo>
                  <a:lnTo>
                    <a:pt x="448504" y="0"/>
                  </a:lnTo>
                  <a:close/>
                </a:path>
              </a:pathLst>
            </a:custGeom>
            <a:solidFill>
              <a:srgbClr val="009B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490210" y="5251449"/>
              <a:ext cx="444500" cy="7620"/>
            </a:xfrm>
            <a:custGeom>
              <a:avLst/>
              <a:gdLst/>
              <a:ahLst/>
              <a:cxnLst/>
              <a:rect l="l" t="t" r="r" b="b"/>
              <a:pathLst>
                <a:path w="444500" h="7620">
                  <a:moveTo>
                    <a:pt x="444491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439675" y="7619"/>
                  </a:lnTo>
                  <a:lnTo>
                    <a:pt x="444491" y="0"/>
                  </a:lnTo>
                  <a:close/>
                </a:path>
              </a:pathLst>
            </a:custGeom>
            <a:solidFill>
              <a:srgbClr val="009D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5490210" y="5259069"/>
              <a:ext cx="440055" cy="7620"/>
            </a:xfrm>
            <a:custGeom>
              <a:avLst/>
              <a:gdLst/>
              <a:ahLst/>
              <a:cxnLst/>
              <a:rect l="l" t="t" r="r" b="b"/>
              <a:pathLst>
                <a:path w="440054" h="7620">
                  <a:moveTo>
                    <a:pt x="439675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434860" y="7619"/>
                  </a:lnTo>
                  <a:lnTo>
                    <a:pt x="439675" y="0"/>
                  </a:lnTo>
                  <a:close/>
                </a:path>
              </a:pathLst>
            </a:custGeom>
            <a:solidFill>
              <a:srgbClr val="00A0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5490210" y="5266690"/>
              <a:ext cx="434975" cy="7620"/>
            </a:xfrm>
            <a:custGeom>
              <a:avLst/>
              <a:gdLst/>
              <a:ahLst/>
              <a:cxnLst/>
              <a:rect l="l" t="t" r="r" b="b"/>
              <a:pathLst>
                <a:path w="434975" h="7620">
                  <a:moveTo>
                    <a:pt x="434860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430044" y="7620"/>
                  </a:lnTo>
                  <a:lnTo>
                    <a:pt x="434860" y="0"/>
                  </a:lnTo>
                  <a:close/>
                </a:path>
              </a:pathLst>
            </a:custGeom>
            <a:solidFill>
              <a:srgbClr val="00A2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5490210" y="5273040"/>
              <a:ext cx="431165" cy="7620"/>
            </a:xfrm>
            <a:custGeom>
              <a:avLst/>
              <a:gdLst/>
              <a:ahLst/>
              <a:cxnLst/>
              <a:rect l="l" t="t" r="r" b="b"/>
              <a:pathLst>
                <a:path w="431164" h="7620">
                  <a:moveTo>
                    <a:pt x="430847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426032" y="7620"/>
                  </a:lnTo>
                  <a:lnTo>
                    <a:pt x="430847" y="0"/>
                  </a:lnTo>
                  <a:close/>
                </a:path>
              </a:pathLst>
            </a:custGeom>
            <a:solidFill>
              <a:srgbClr val="00A4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5490210" y="5280660"/>
              <a:ext cx="426084" cy="7620"/>
            </a:xfrm>
            <a:custGeom>
              <a:avLst/>
              <a:gdLst/>
              <a:ahLst/>
              <a:cxnLst/>
              <a:rect l="l" t="t" r="r" b="b"/>
              <a:pathLst>
                <a:path w="426085" h="7620">
                  <a:moveTo>
                    <a:pt x="426032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421216" y="7619"/>
                  </a:lnTo>
                  <a:lnTo>
                    <a:pt x="426032" y="0"/>
                  </a:lnTo>
                  <a:close/>
                </a:path>
              </a:pathLst>
            </a:custGeom>
            <a:solidFill>
              <a:srgbClr val="00A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5490210" y="5288279"/>
              <a:ext cx="421640" cy="7620"/>
            </a:xfrm>
            <a:custGeom>
              <a:avLst/>
              <a:gdLst/>
              <a:ahLst/>
              <a:cxnLst/>
              <a:rect l="l" t="t" r="r" b="b"/>
              <a:pathLst>
                <a:path w="421639" h="7620">
                  <a:moveTo>
                    <a:pt x="421216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416401" y="7620"/>
                  </a:lnTo>
                  <a:lnTo>
                    <a:pt x="421216" y="0"/>
                  </a:lnTo>
                  <a:close/>
                </a:path>
              </a:pathLst>
            </a:custGeom>
            <a:solidFill>
              <a:srgbClr val="00A9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5490210" y="5294629"/>
              <a:ext cx="417830" cy="7620"/>
            </a:xfrm>
            <a:custGeom>
              <a:avLst/>
              <a:gdLst/>
              <a:ahLst/>
              <a:cxnLst/>
              <a:rect l="l" t="t" r="r" b="b"/>
              <a:pathLst>
                <a:path w="417829" h="7620">
                  <a:moveTo>
                    <a:pt x="417203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412388" y="7620"/>
                  </a:lnTo>
                  <a:lnTo>
                    <a:pt x="417203" y="0"/>
                  </a:lnTo>
                  <a:close/>
                </a:path>
              </a:pathLst>
            </a:custGeom>
            <a:solidFill>
              <a:srgbClr val="01AB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5490210" y="5302249"/>
              <a:ext cx="412750" cy="7620"/>
            </a:xfrm>
            <a:custGeom>
              <a:avLst/>
              <a:gdLst/>
              <a:ahLst/>
              <a:cxnLst/>
              <a:rect l="l" t="t" r="r" b="b"/>
              <a:pathLst>
                <a:path w="412750" h="7620">
                  <a:moveTo>
                    <a:pt x="412388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407572" y="7619"/>
                  </a:lnTo>
                  <a:lnTo>
                    <a:pt x="412388" y="0"/>
                  </a:lnTo>
                  <a:close/>
                </a:path>
              </a:pathLst>
            </a:custGeom>
            <a:solidFill>
              <a:srgbClr val="01AE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5490210" y="5309869"/>
              <a:ext cx="407670" cy="7620"/>
            </a:xfrm>
            <a:custGeom>
              <a:avLst/>
              <a:gdLst/>
              <a:ahLst/>
              <a:cxnLst/>
              <a:rect l="l" t="t" r="r" b="b"/>
              <a:pathLst>
                <a:path w="407670" h="7620">
                  <a:moveTo>
                    <a:pt x="407572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402757" y="7619"/>
                  </a:lnTo>
                  <a:lnTo>
                    <a:pt x="407572" y="0"/>
                  </a:lnTo>
                  <a:close/>
                </a:path>
              </a:pathLst>
            </a:custGeom>
            <a:solidFill>
              <a:srgbClr val="01B0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5490210" y="5316219"/>
              <a:ext cx="403225" cy="7620"/>
            </a:xfrm>
            <a:custGeom>
              <a:avLst/>
              <a:gdLst/>
              <a:ahLst/>
              <a:cxnLst/>
              <a:rect l="l" t="t" r="r" b="b"/>
              <a:pathLst>
                <a:path w="403225" h="7620">
                  <a:moveTo>
                    <a:pt x="402755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344170" y="2540"/>
                  </a:lnTo>
                  <a:lnTo>
                    <a:pt x="344170" y="7620"/>
                  </a:lnTo>
                  <a:lnTo>
                    <a:pt x="400342" y="7620"/>
                  </a:lnTo>
                  <a:lnTo>
                    <a:pt x="400342" y="2540"/>
                  </a:lnTo>
                  <a:lnTo>
                    <a:pt x="402755" y="2540"/>
                  </a:lnTo>
                  <a:lnTo>
                    <a:pt x="402755" y="0"/>
                  </a:lnTo>
                  <a:close/>
                </a:path>
              </a:pathLst>
            </a:custGeom>
            <a:solidFill>
              <a:srgbClr val="01B2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5834380" y="5323840"/>
              <a:ext cx="54610" cy="7620"/>
            </a:xfrm>
            <a:custGeom>
              <a:avLst/>
              <a:gdLst/>
              <a:ahLst/>
              <a:cxnLst/>
              <a:rect l="l" t="t" r="r" b="b"/>
              <a:pathLst>
                <a:path w="54610" h="7620">
                  <a:moveTo>
                    <a:pt x="54574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49759" y="7620"/>
                  </a:lnTo>
                  <a:lnTo>
                    <a:pt x="54574" y="0"/>
                  </a:lnTo>
                  <a:close/>
                </a:path>
              </a:pathLst>
            </a:custGeom>
            <a:solidFill>
              <a:srgbClr val="01B5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5834380" y="5331460"/>
              <a:ext cx="50165" cy="7620"/>
            </a:xfrm>
            <a:custGeom>
              <a:avLst/>
              <a:gdLst/>
              <a:ahLst/>
              <a:cxnLst/>
              <a:rect l="l" t="t" r="r" b="b"/>
              <a:pathLst>
                <a:path w="50164" h="7620">
                  <a:moveTo>
                    <a:pt x="49759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44943" y="7619"/>
                  </a:lnTo>
                  <a:lnTo>
                    <a:pt x="49759" y="0"/>
                  </a:lnTo>
                  <a:close/>
                </a:path>
              </a:pathLst>
            </a:custGeom>
            <a:solidFill>
              <a:srgbClr val="01B7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5834380" y="5337810"/>
              <a:ext cx="46355" cy="7620"/>
            </a:xfrm>
            <a:custGeom>
              <a:avLst/>
              <a:gdLst/>
              <a:ahLst/>
              <a:cxnLst/>
              <a:rect l="l" t="t" r="r" b="b"/>
              <a:pathLst>
                <a:path w="46354" h="7620">
                  <a:moveTo>
                    <a:pt x="45746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40931" y="7619"/>
                  </a:lnTo>
                  <a:lnTo>
                    <a:pt x="45746" y="0"/>
                  </a:lnTo>
                  <a:close/>
                </a:path>
              </a:pathLst>
            </a:custGeom>
            <a:solidFill>
              <a:srgbClr val="01B9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5834380" y="5345429"/>
              <a:ext cx="41275" cy="7620"/>
            </a:xfrm>
            <a:custGeom>
              <a:avLst/>
              <a:gdLst/>
              <a:ahLst/>
              <a:cxnLst/>
              <a:rect l="l" t="t" r="r" b="b"/>
              <a:pathLst>
                <a:path w="41275" h="7620">
                  <a:moveTo>
                    <a:pt x="40931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36115" y="7620"/>
                  </a:lnTo>
                  <a:lnTo>
                    <a:pt x="40931" y="0"/>
                  </a:lnTo>
                  <a:close/>
                </a:path>
              </a:pathLst>
            </a:custGeom>
            <a:solidFill>
              <a:srgbClr val="01BB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5834380" y="5353049"/>
              <a:ext cx="36195" cy="7620"/>
            </a:xfrm>
            <a:custGeom>
              <a:avLst/>
              <a:gdLst/>
              <a:ahLst/>
              <a:cxnLst/>
              <a:rect l="l" t="t" r="r" b="b"/>
              <a:pathLst>
                <a:path w="36195" h="7620">
                  <a:moveTo>
                    <a:pt x="36115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31300" y="7619"/>
                  </a:lnTo>
                  <a:lnTo>
                    <a:pt x="36115" y="0"/>
                  </a:lnTo>
                  <a:close/>
                </a:path>
              </a:pathLst>
            </a:custGeom>
            <a:solidFill>
              <a:srgbClr val="01BE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5834380" y="5359399"/>
              <a:ext cx="32384" cy="7620"/>
            </a:xfrm>
            <a:custGeom>
              <a:avLst/>
              <a:gdLst/>
              <a:ahLst/>
              <a:cxnLst/>
              <a:rect l="l" t="t" r="r" b="b"/>
              <a:pathLst>
                <a:path w="32385" h="7620">
                  <a:moveTo>
                    <a:pt x="32102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27287" y="7619"/>
                  </a:lnTo>
                  <a:lnTo>
                    <a:pt x="32102" y="0"/>
                  </a:lnTo>
                  <a:close/>
                </a:path>
              </a:pathLst>
            </a:custGeom>
            <a:solidFill>
              <a:srgbClr val="01C0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5834380" y="5367019"/>
              <a:ext cx="27305" cy="7620"/>
            </a:xfrm>
            <a:custGeom>
              <a:avLst/>
              <a:gdLst/>
              <a:ahLst/>
              <a:cxnLst/>
              <a:rect l="l" t="t" r="r" b="b"/>
              <a:pathLst>
                <a:path w="27304" h="7620">
                  <a:moveTo>
                    <a:pt x="27287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22471" y="7619"/>
                  </a:lnTo>
                  <a:lnTo>
                    <a:pt x="27287" y="0"/>
                  </a:lnTo>
                  <a:close/>
                </a:path>
              </a:pathLst>
            </a:custGeom>
            <a:solidFill>
              <a:srgbClr val="01C2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5834380" y="5374640"/>
              <a:ext cx="22860" cy="7620"/>
            </a:xfrm>
            <a:custGeom>
              <a:avLst/>
              <a:gdLst/>
              <a:ahLst/>
              <a:cxnLst/>
              <a:rect l="l" t="t" r="r" b="b"/>
              <a:pathLst>
                <a:path w="22860" h="7620">
                  <a:moveTo>
                    <a:pt x="22471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7656" y="7620"/>
                  </a:lnTo>
                  <a:lnTo>
                    <a:pt x="22471" y="0"/>
                  </a:lnTo>
                  <a:close/>
                </a:path>
              </a:pathLst>
            </a:custGeom>
            <a:solidFill>
              <a:srgbClr val="01C5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5834380" y="5380990"/>
              <a:ext cx="19050" cy="7620"/>
            </a:xfrm>
            <a:custGeom>
              <a:avLst/>
              <a:gdLst/>
              <a:ahLst/>
              <a:cxnLst/>
              <a:rect l="l" t="t" r="r" b="b"/>
              <a:pathLst>
                <a:path w="19050" h="7620">
                  <a:moveTo>
                    <a:pt x="18459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3643" y="7620"/>
                  </a:lnTo>
                  <a:lnTo>
                    <a:pt x="18459" y="0"/>
                  </a:lnTo>
                  <a:close/>
                </a:path>
              </a:pathLst>
            </a:custGeom>
            <a:solidFill>
              <a:srgbClr val="01C7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5834380" y="5388610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13643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8828" y="7619"/>
                  </a:lnTo>
                  <a:lnTo>
                    <a:pt x="13643" y="0"/>
                  </a:lnTo>
                  <a:close/>
                </a:path>
              </a:pathLst>
            </a:custGeom>
            <a:solidFill>
              <a:srgbClr val="01C9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5834380" y="5396229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20">
                  <a:moveTo>
                    <a:pt x="8828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4012" y="7620"/>
                  </a:lnTo>
                  <a:lnTo>
                    <a:pt x="8828" y="0"/>
                  </a:lnTo>
                  <a:close/>
                </a:path>
              </a:pathLst>
            </a:custGeom>
            <a:solidFill>
              <a:srgbClr val="01CC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5834380" y="540257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4815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4815" y="0"/>
                  </a:lnTo>
                  <a:close/>
                </a:path>
              </a:pathLst>
            </a:custGeom>
            <a:solidFill>
              <a:srgbClr val="01CE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5490210" y="5043169"/>
              <a:ext cx="459740" cy="365760"/>
            </a:xfrm>
            <a:custGeom>
              <a:avLst/>
              <a:gdLst/>
              <a:ahLst/>
              <a:cxnLst/>
              <a:rect l="l" t="t" r="r" b="b"/>
              <a:pathLst>
                <a:path w="459739" h="365760">
                  <a:moveTo>
                    <a:pt x="0" y="91439"/>
                  </a:moveTo>
                  <a:lnTo>
                    <a:pt x="345439" y="91439"/>
                  </a:lnTo>
                  <a:lnTo>
                    <a:pt x="345439" y="0"/>
                  </a:lnTo>
                  <a:lnTo>
                    <a:pt x="459739" y="182879"/>
                  </a:lnTo>
                  <a:lnTo>
                    <a:pt x="345439" y="365759"/>
                  </a:lnTo>
                  <a:lnTo>
                    <a:pt x="345439" y="274319"/>
                  </a:lnTo>
                  <a:lnTo>
                    <a:pt x="0" y="274319"/>
                  </a:lnTo>
                  <a:lnTo>
                    <a:pt x="0" y="91439"/>
                  </a:lnTo>
                  <a:close/>
                </a:path>
                <a:path w="459739" h="365760">
                  <a:moveTo>
                    <a:pt x="0" y="0"/>
                  </a:moveTo>
                  <a:lnTo>
                    <a:pt x="0" y="0"/>
                  </a:lnTo>
                </a:path>
                <a:path w="459739" h="365760">
                  <a:moveTo>
                    <a:pt x="459739" y="365759"/>
                  </a:moveTo>
                  <a:lnTo>
                    <a:pt x="459739" y="36575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835659" y="1169669"/>
              <a:ext cx="2247900" cy="13589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3444240" y="1169669"/>
              <a:ext cx="2247900" cy="13589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6285230" y="1169669"/>
              <a:ext cx="2247900" cy="13589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835659" y="1596389"/>
              <a:ext cx="325120" cy="6273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3444240" y="1775459"/>
              <a:ext cx="325120" cy="6273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6285230" y="1775459"/>
              <a:ext cx="325120" cy="6273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364490" y="1169669"/>
              <a:ext cx="304800" cy="3048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1" name="object 81"/>
          <p:cNvSpPr txBox="1"/>
          <p:nvPr/>
        </p:nvSpPr>
        <p:spPr>
          <a:xfrm>
            <a:off x="6200140" y="4998720"/>
            <a:ext cx="176657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5" dirty="0">
                <a:latin typeface="Arial"/>
                <a:cs typeface="Arial"/>
              </a:rPr>
              <a:t>П</a:t>
            </a:r>
            <a:r>
              <a:rPr sz="2800" b="1" spc="-5" dirty="0">
                <a:latin typeface="Arial"/>
                <a:cs typeface="Arial"/>
              </a:rPr>
              <a:t>р</a:t>
            </a:r>
            <a:r>
              <a:rPr sz="2800" b="1" spc="-15" dirty="0">
                <a:latin typeface="Arial"/>
                <a:cs typeface="Arial"/>
              </a:rPr>
              <a:t>о</a:t>
            </a:r>
            <a:r>
              <a:rPr sz="2800" b="1" spc="-5" dirty="0">
                <a:latin typeface="Arial"/>
                <a:cs typeface="Arial"/>
              </a:rPr>
              <a:t>из</a:t>
            </a:r>
            <a:r>
              <a:rPr sz="2800" b="1" spc="-15" dirty="0">
                <a:latin typeface="Arial"/>
                <a:cs typeface="Arial"/>
              </a:rPr>
              <a:t>в</a:t>
            </a:r>
            <a:r>
              <a:rPr sz="2800" b="1" spc="-5" dirty="0">
                <a:latin typeface="Arial"/>
                <a:cs typeface="Arial"/>
              </a:rPr>
              <a:t>од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  <p:transition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762" y="0"/>
            <a:ext cx="9149080" cy="6863080"/>
            <a:chOff x="-4762" y="0"/>
            <a:chExt cx="9149080" cy="686308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22744" y="0"/>
              <a:ext cx="1292225" cy="77470"/>
            </a:xfrm>
            <a:custGeom>
              <a:avLst/>
              <a:gdLst/>
              <a:ahLst/>
              <a:cxnLst/>
              <a:rect l="l" t="t" r="r" b="b"/>
              <a:pathLst>
                <a:path w="1292225" h="77470">
                  <a:moveTo>
                    <a:pt x="1292021" y="77470"/>
                  </a:moveTo>
                  <a:lnTo>
                    <a:pt x="1272095" y="72390"/>
                  </a:lnTo>
                  <a:lnTo>
                    <a:pt x="1206055" y="57150"/>
                  </a:lnTo>
                  <a:lnTo>
                    <a:pt x="1178356" y="52070"/>
                  </a:lnTo>
                  <a:lnTo>
                    <a:pt x="1164513" y="49530"/>
                  </a:lnTo>
                  <a:lnTo>
                    <a:pt x="1067625" y="31750"/>
                  </a:lnTo>
                  <a:lnTo>
                    <a:pt x="1027696" y="26670"/>
                  </a:lnTo>
                  <a:lnTo>
                    <a:pt x="1007745" y="24130"/>
                  </a:lnTo>
                  <a:lnTo>
                    <a:pt x="997775" y="22860"/>
                  </a:lnTo>
                  <a:lnTo>
                    <a:pt x="926655" y="12700"/>
                  </a:lnTo>
                  <a:lnTo>
                    <a:pt x="854265" y="7620"/>
                  </a:lnTo>
                  <a:lnTo>
                    <a:pt x="710755" y="0"/>
                  </a:lnTo>
                  <a:lnTo>
                    <a:pt x="564705" y="0"/>
                  </a:lnTo>
                  <a:lnTo>
                    <a:pt x="419925" y="10160"/>
                  </a:lnTo>
                  <a:lnTo>
                    <a:pt x="347535" y="16510"/>
                  </a:lnTo>
                  <a:lnTo>
                    <a:pt x="276415" y="24130"/>
                  </a:lnTo>
                  <a:lnTo>
                    <a:pt x="262686" y="26416"/>
                  </a:lnTo>
                  <a:lnTo>
                    <a:pt x="261162" y="26670"/>
                  </a:lnTo>
                  <a:lnTo>
                    <a:pt x="139255" y="46990"/>
                  </a:lnTo>
                  <a:lnTo>
                    <a:pt x="126784" y="49530"/>
                  </a:lnTo>
                  <a:lnTo>
                    <a:pt x="114312" y="52070"/>
                  </a:lnTo>
                  <a:lnTo>
                    <a:pt x="70675" y="60960"/>
                  </a:lnTo>
                  <a:lnTo>
                    <a:pt x="4635" y="76200"/>
                  </a:lnTo>
                  <a:lnTo>
                    <a:pt x="0" y="77470"/>
                  </a:lnTo>
                  <a:lnTo>
                    <a:pt x="1292021" y="77470"/>
                  </a:lnTo>
                  <a:close/>
                </a:path>
              </a:pathLst>
            </a:custGeom>
            <a:solidFill>
              <a:srgbClr val="FF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35384" y="74930"/>
              <a:ext cx="1471295" cy="27940"/>
            </a:xfrm>
            <a:custGeom>
              <a:avLst/>
              <a:gdLst/>
              <a:ahLst/>
              <a:cxnLst/>
              <a:rect l="l" t="t" r="r" b="b"/>
              <a:pathLst>
                <a:path w="1471295" h="27939">
                  <a:moveTo>
                    <a:pt x="1369420" y="0"/>
                  </a:moveTo>
                  <a:lnTo>
                    <a:pt x="97498" y="0"/>
                  </a:lnTo>
                  <a:lnTo>
                    <a:pt x="91995" y="1270"/>
                  </a:lnTo>
                  <a:lnTo>
                    <a:pt x="27225" y="19050"/>
                  </a:lnTo>
                  <a:lnTo>
                    <a:pt x="0" y="27940"/>
                  </a:lnTo>
                  <a:lnTo>
                    <a:pt x="1470792" y="27940"/>
                  </a:lnTo>
                  <a:lnTo>
                    <a:pt x="1424225" y="13970"/>
                  </a:lnTo>
                  <a:lnTo>
                    <a:pt x="1369420" y="0"/>
                  </a:lnTo>
                  <a:close/>
                </a:path>
              </a:pathLst>
            </a:custGeom>
            <a:solidFill>
              <a:srgbClr val="FFC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1486" y="100329"/>
              <a:ext cx="1623060" cy="26670"/>
            </a:xfrm>
            <a:custGeom>
              <a:avLst/>
              <a:gdLst/>
              <a:ahLst/>
              <a:cxnLst/>
              <a:rect l="l" t="t" r="r" b="b"/>
              <a:pathLst>
                <a:path w="1623060" h="26669">
                  <a:moveTo>
                    <a:pt x="1536223" y="0"/>
                  </a:moveTo>
                  <a:lnTo>
                    <a:pt x="81676" y="0"/>
                  </a:lnTo>
                  <a:lnTo>
                    <a:pt x="0" y="26670"/>
                  </a:lnTo>
                  <a:lnTo>
                    <a:pt x="1622583" y="26670"/>
                  </a:lnTo>
                  <a:lnTo>
                    <a:pt x="1561623" y="7620"/>
                  </a:lnTo>
                  <a:lnTo>
                    <a:pt x="1536223" y="0"/>
                  </a:lnTo>
                  <a:close/>
                </a:path>
              </a:pathLst>
            </a:custGeom>
            <a:solidFill>
              <a:srgbClr val="FF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91085" y="124460"/>
              <a:ext cx="1759585" cy="27940"/>
            </a:xfrm>
            <a:custGeom>
              <a:avLst/>
              <a:gdLst/>
              <a:ahLst/>
              <a:cxnLst/>
              <a:rect l="l" t="t" r="r" b="b"/>
              <a:pathLst>
                <a:path w="1759585" h="27939">
                  <a:moveTo>
                    <a:pt x="1684856" y="0"/>
                  </a:moveTo>
                  <a:lnTo>
                    <a:pt x="78179" y="0"/>
                  </a:lnTo>
                  <a:lnTo>
                    <a:pt x="47064" y="10160"/>
                  </a:lnTo>
                  <a:lnTo>
                    <a:pt x="0" y="27940"/>
                  </a:lnTo>
                  <a:lnTo>
                    <a:pt x="1759024" y="27940"/>
                  </a:lnTo>
                  <a:lnTo>
                    <a:pt x="1752674" y="25400"/>
                  </a:lnTo>
                  <a:lnTo>
                    <a:pt x="1692984" y="2540"/>
                  </a:lnTo>
                  <a:lnTo>
                    <a:pt x="1684856" y="0"/>
                  </a:lnTo>
                  <a:close/>
                </a:path>
              </a:pathLst>
            </a:custGeom>
            <a:solidFill>
              <a:srgbClr val="FFC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28729" y="149860"/>
              <a:ext cx="1883410" cy="27940"/>
            </a:xfrm>
            <a:custGeom>
              <a:avLst/>
              <a:gdLst/>
              <a:ahLst/>
              <a:cxnLst/>
              <a:rect l="l" t="t" r="r" b="b"/>
              <a:pathLst>
                <a:path w="1883410" h="27939">
                  <a:moveTo>
                    <a:pt x="1815030" y="0"/>
                  </a:moveTo>
                  <a:lnTo>
                    <a:pt x="69079" y="0"/>
                  </a:lnTo>
                  <a:lnTo>
                    <a:pt x="52270" y="6350"/>
                  </a:lnTo>
                  <a:lnTo>
                    <a:pt x="0" y="27940"/>
                  </a:lnTo>
                  <a:lnTo>
                    <a:pt x="1883356" y="27940"/>
                  </a:lnTo>
                  <a:lnTo>
                    <a:pt x="1872180" y="22860"/>
                  </a:lnTo>
                  <a:lnTo>
                    <a:pt x="1815030" y="0"/>
                  </a:lnTo>
                  <a:close/>
                </a:path>
              </a:pathLst>
            </a:custGeom>
            <a:solidFill>
              <a:srgbClr val="FFD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74574" y="175260"/>
              <a:ext cx="1992630" cy="27940"/>
            </a:xfrm>
            <a:custGeom>
              <a:avLst/>
              <a:gdLst/>
              <a:ahLst/>
              <a:cxnLst/>
              <a:rect l="l" t="t" r="r" b="b"/>
              <a:pathLst>
                <a:path w="1992630" h="27939">
                  <a:moveTo>
                    <a:pt x="1931923" y="0"/>
                  </a:moveTo>
                  <a:lnTo>
                    <a:pt x="60304" y="0"/>
                  </a:lnTo>
                  <a:lnTo>
                    <a:pt x="48005" y="5080"/>
                  </a:lnTo>
                  <a:lnTo>
                    <a:pt x="0" y="27940"/>
                  </a:lnTo>
                  <a:lnTo>
                    <a:pt x="1992629" y="27940"/>
                  </a:lnTo>
                  <a:lnTo>
                    <a:pt x="1982215" y="22860"/>
                  </a:lnTo>
                  <a:lnTo>
                    <a:pt x="1931923" y="0"/>
                  </a:lnTo>
                  <a:close/>
                </a:path>
              </a:pathLst>
            </a:custGeom>
            <a:solidFill>
              <a:srgbClr val="FFD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21234" y="200659"/>
              <a:ext cx="2097405" cy="27940"/>
            </a:xfrm>
            <a:custGeom>
              <a:avLst/>
              <a:gdLst/>
              <a:ahLst/>
              <a:cxnLst/>
              <a:rect l="l" t="t" r="r" b="b"/>
              <a:pathLst>
                <a:path w="2097405" h="27939">
                  <a:moveTo>
                    <a:pt x="2040762" y="0"/>
                  </a:moveTo>
                  <a:lnTo>
                    <a:pt x="58674" y="0"/>
                  </a:lnTo>
                  <a:lnTo>
                    <a:pt x="0" y="27940"/>
                  </a:lnTo>
                  <a:lnTo>
                    <a:pt x="2096862" y="27940"/>
                  </a:lnTo>
                  <a:lnTo>
                    <a:pt x="2087625" y="22860"/>
                  </a:lnTo>
                  <a:lnTo>
                    <a:pt x="2040762" y="0"/>
                  </a:lnTo>
                  <a:close/>
                </a:path>
              </a:pathLst>
            </a:custGeom>
            <a:solidFill>
              <a:srgbClr val="FFD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6414" y="226059"/>
              <a:ext cx="2187575" cy="27940"/>
            </a:xfrm>
            <a:custGeom>
              <a:avLst/>
              <a:gdLst/>
              <a:ahLst/>
              <a:cxnLst/>
              <a:rect l="l" t="t" r="r" b="b"/>
              <a:pathLst>
                <a:path w="2187575" h="27939">
                  <a:moveTo>
                    <a:pt x="2137063" y="0"/>
                  </a:moveTo>
                  <a:lnTo>
                    <a:pt x="50153" y="0"/>
                  </a:lnTo>
                  <a:lnTo>
                    <a:pt x="39485" y="5080"/>
                  </a:lnTo>
                  <a:lnTo>
                    <a:pt x="0" y="27940"/>
                  </a:lnTo>
                  <a:lnTo>
                    <a:pt x="2187517" y="27940"/>
                  </a:lnTo>
                  <a:lnTo>
                    <a:pt x="2183245" y="25400"/>
                  </a:lnTo>
                  <a:lnTo>
                    <a:pt x="2137063" y="0"/>
                  </a:lnTo>
                  <a:close/>
                </a:path>
              </a:pathLst>
            </a:custGeom>
            <a:solidFill>
              <a:srgbClr val="FFD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4951" y="251459"/>
              <a:ext cx="2272030" cy="27940"/>
            </a:xfrm>
            <a:custGeom>
              <a:avLst/>
              <a:gdLst/>
              <a:ahLst/>
              <a:cxnLst/>
              <a:rect l="l" t="t" r="r" b="b"/>
              <a:pathLst>
                <a:path w="2272030" h="27939">
                  <a:moveTo>
                    <a:pt x="2224708" y="0"/>
                  </a:moveTo>
                  <a:lnTo>
                    <a:pt x="45850" y="0"/>
                  </a:lnTo>
                  <a:lnTo>
                    <a:pt x="32688" y="7620"/>
                  </a:lnTo>
                  <a:lnTo>
                    <a:pt x="0" y="27940"/>
                  </a:lnTo>
                  <a:lnTo>
                    <a:pt x="2271698" y="27940"/>
                  </a:lnTo>
                  <a:lnTo>
                    <a:pt x="2224708" y="0"/>
                  </a:lnTo>
                  <a:close/>
                </a:path>
              </a:pathLst>
            </a:custGeom>
            <a:solidFill>
              <a:srgbClr val="FFD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5526" y="276859"/>
              <a:ext cx="2348230" cy="27940"/>
            </a:xfrm>
            <a:custGeom>
              <a:avLst/>
              <a:gdLst/>
              <a:ahLst/>
              <a:cxnLst/>
              <a:rect l="l" t="t" r="r" b="b"/>
              <a:pathLst>
                <a:path w="2348230" h="27939">
                  <a:moveTo>
                    <a:pt x="2306852" y="0"/>
                  </a:moveTo>
                  <a:lnTo>
                    <a:pt x="43511" y="0"/>
                  </a:lnTo>
                  <a:lnTo>
                    <a:pt x="25123" y="11430"/>
                  </a:lnTo>
                  <a:lnTo>
                    <a:pt x="0" y="27940"/>
                  </a:lnTo>
                  <a:lnTo>
                    <a:pt x="2348165" y="27940"/>
                  </a:lnTo>
                  <a:lnTo>
                    <a:pt x="2311123" y="2540"/>
                  </a:lnTo>
                  <a:lnTo>
                    <a:pt x="2306852" y="0"/>
                  </a:lnTo>
                  <a:close/>
                </a:path>
              </a:pathLst>
            </a:custGeom>
            <a:solidFill>
              <a:srgbClr val="FFD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9943" y="302259"/>
              <a:ext cx="2419350" cy="27940"/>
            </a:xfrm>
            <a:custGeom>
              <a:avLst/>
              <a:gdLst/>
              <a:ahLst/>
              <a:cxnLst/>
              <a:rect l="l" t="t" r="r" b="b"/>
              <a:pathLst>
                <a:path w="2419350" h="27939">
                  <a:moveTo>
                    <a:pt x="2380043" y="0"/>
                  </a:moveTo>
                  <a:lnTo>
                    <a:pt x="39447" y="0"/>
                  </a:lnTo>
                  <a:lnTo>
                    <a:pt x="16256" y="15240"/>
                  </a:lnTo>
                  <a:lnTo>
                    <a:pt x="0" y="27940"/>
                  </a:lnTo>
                  <a:lnTo>
                    <a:pt x="2419096" y="27940"/>
                  </a:lnTo>
                  <a:lnTo>
                    <a:pt x="2391156" y="7620"/>
                  </a:lnTo>
                  <a:lnTo>
                    <a:pt x="2380043" y="0"/>
                  </a:lnTo>
                  <a:close/>
                </a:path>
              </a:pathLst>
            </a:custGeom>
            <a:solidFill>
              <a:srgbClr val="FFD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9870" y="327659"/>
              <a:ext cx="2480945" cy="26670"/>
            </a:xfrm>
            <a:custGeom>
              <a:avLst/>
              <a:gdLst/>
              <a:ahLst/>
              <a:cxnLst/>
              <a:rect l="l" t="t" r="r" b="b"/>
              <a:pathLst>
                <a:path w="2480945" h="26670">
                  <a:moveTo>
                    <a:pt x="2445677" y="0"/>
                  </a:moveTo>
                  <a:lnTo>
                    <a:pt x="33324" y="0"/>
                  </a:lnTo>
                  <a:lnTo>
                    <a:pt x="5689" y="21590"/>
                  </a:lnTo>
                  <a:lnTo>
                    <a:pt x="0" y="26670"/>
                  </a:lnTo>
                  <a:lnTo>
                    <a:pt x="2480462" y="26670"/>
                  </a:lnTo>
                  <a:lnTo>
                    <a:pt x="2463139" y="12700"/>
                  </a:lnTo>
                  <a:lnTo>
                    <a:pt x="2445677" y="0"/>
                  </a:lnTo>
                  <a:close/>
                </a:path>
              </a:pathLst>
            </a:custGeom>
            <a:solidFill>
              <a:srgbClr val="FFD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422" y="353059"/>
              <a:ext cx="2539365" cy="26670"/>
            </a:xfrm>
            <a:custGeom>
              <a:avLst/>
              <a:gdLst/>
              <a:ahLst/>
              <a:cxnLst/>
              <a:rect l="l" t="t" r="r" b="b"/>
              <a:pathLst>
                <a:path w="2539365" h="26670">
                  <a:moveTo>
                    <a:pt x="2507335" y="0"/>
                  </a:moveTo>
                  <a:lnTo>
                    <a:pt x="29870" y="0"/>
                  </a:lnTo>
                  <a:lnTo>
                    <a:pt x="0" y="26670"/>
                  </a:lnTo>
                  <a:lnTo>
                    <a:pt x="2539163" y="26670"/>
                  </a:lnTo>
                  <a:lnTo>
                    <a:pt x="2530957" y="19050"/>
                  </a:lnTo>
                  <a:lnTo>
                    <a:pt x="2507335" y="0"/>
                  </a:lnTo>
                  <a:close/>
                </a:path>
              </a:pathLst>
            </a:custGeom>
            <a:solidFill>
              <a:srgbClr val="FFD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0" y="377190"/>
              <a:ext cx="2567940" cy="27940"/>
            </a:xfrm>
            <a:custGeom>
              <a:avLst/>
              <a:gdLst/>
              <a:ahLst/>
              <a:cxnLst/>
              <a:rect l="l" t="t" r="r" b="b"/>
              <a:pathLst>
                <a:path w="2567940" h="27939">
                  <a:moveTo>
                    <a:pt x="2537850" y="0"/>
                  </a:moveTo>
                  <a:lnTo>
                    <a:pt x="4267" y="0"/>
                  </a:lnTo>
                  <a:lnTo>
                    <a:pt x="0" y="3810"/>
                  </a:lnTo>
                  <a:lnTo>
                    <a:pt x="0" y="27939"/>
                  </a:lnTo>
                  <a:lnTo>
                    <a:pt x="2567940" y="27939"/>
                  </a:lnTo>
                  <a:lnTo>
                    <a:pt x="2537850" y="0"/>
                  </a:lnTo>
                  <a:close/>
                </a:path>
              </a:pathLst>
            </a:custGeom>
            <a:solidFill>
              <a:srgbClr val="FFD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0" y="402590"/>
              <a:ext cx="2592070" cy="27940"/>
            </a:xfrm>
            <a:custGeom>
              <a:avLst/>
              <a:gdLst/>
              <a:ahLst/>
              <a:cxnLst/>
              <a:rect l="l" t="t" r="r" b="b"/>
              <a:pathLst>
                <a:path w="2592070" h="27940">
                  <a:moveTo>
                    <a:pt x="2565204" y="0"/>
                  </a:moveTo>
                  <a:lnTo>
                    <a:pt x="0" y="0"/>
                  </a:lnTo>
                  <a:lnTo>
                    <a:pt x="0" y="27939"/>
                  </a:lnTo>
                  <a:lnTo>
                    <a:pt x="2591458" y="27939"/>
                  </a:lnTo>
                  <a:lnTo>
                    <a:pt x="2567940" y="2539"/>
                  </a:lnTo>
                  <a:lnTo>
                    <a:pt x="2565204" y="0"/>
                  </a:lnTo>
                  <a:close/>
                </a:path>
              </a:pathLst>
            </a:custGeom>
            <a:solidFill>
              <a:srgbClr val="FFD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0" y="427990"/>
              <a:ext cx="2614295" cy="27940"/>
            </a:xfrm>
            <a:custGeom>
              <a:avLst/>
              <a:gdLst/>
              <a:ahLst/>
              <a:cxnLst/>
              <a:rect l="l" t="t" r="r" b="b"/>
              <a:pathLst>
                <a:path w="2614295" h="27940">
                  <a:moveTo>
                    <a:pt x="2589106" y="0"/>
                  </a:moveTo>
                  <a:lnTo>
                    <a:pt x="0" y="0"/>
                  </a:lnTo>
                  <a:lnTo>
                    <a:pt x="0" y="27939"/>
                  </a:lnTo>
                  <a:lnTo>
                    <a:pt x="2613754" y="27939"/>
                  </a:lnTo>
                  <a:lnTo>
                    <a:pt x="2599690" y="11430"/>
                  </a:lnTo>
                  <a:lnTo>
                    <a:pt x="2589106" y="0"/>
                  </a:lnTo>
                  <a:close/>
                </a:path>
              </a:pathLst>
            </a:custGeom>
            <a:solidFill>
              <a:srgbClr val="FFD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0" y="453390"/>
              <a:ext cx="2634615" cy="27940"/>
            </a:xfrm>
            <a:custGeom>
              <a:avLst/>
              <a:gdLst/>
              <a:ahLst/>
              <a:cxnLst/>
              <a:rect l="l" t="t" r="r" b="b"/>
              <a:pathLst>
                <a:path w="2634615" h="27940">
                  <a:moveTo>
                    <a:pt x="2611590" y="0"/>
                  </a:moveTo>
                  <a:lnTo>
                    <a:pt x="0" y="0"/>
                  </a:lnTo>
                  <a:lnTo>
                    <a:pt x="0" y="27939"/>
                  </a:lnTo>
                  <a:lnTo>
                    <a:pt x="2634544" y="27939"/>
                  </a:lnTo>
                  <a:lnTo>
                    <a:pt x="2628900" y="20320"/>
                  </a:lnTo>
                  <a:lnTo>
                    <a:pt x="2611590" y="0"/>
                  </a:lnTo>
                  <a:close/>
                </a:path>
              </a:pathLst>
            </a:custGeom>
            <a:solidFill>
              <a:srgbClr val="FFD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0" y="478790"/>
              <a:ext cx="2653665" cy="27940"/>
            </a:xfrm>
            <a:custGeom>
              <a:avLst/>
              <a:gdLst/>
              <a:ahLst/>
              <a:cxnLst/>
              <a:rect l="l" t="t" r="r" b="b"/>
              <a:pathLst>
                <a:path w="2653665" h="27940">
                  <a:moveTo>
                    <a:pt x="2632662" y="0"/>
                  </a:moveTo>
                  <a:lnTo>
                    <a:pt x="0" y="0"/>
                  </a:lnTo>
                  <a:lnTo>
                    <a:pt x="0" y="27939"/>
                  </a:lnTo>
                  <a:lnTo>
                    <a:pt x="2653359" y="27939"/>
                  </a:lnTo>
                  <a:lnTo>
                    <a:pt x="2632662" y="0"/>
                  </a:lnTo>
                  <a:close/>
                </a:path>
              </a:pathLst>
            </a:custGeom>
            <a:solidFill>
              <a:srgbClr val="FFD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0" y="504190"/>
              <a:ext cx="2669540" cy="27940"/>
            </a:xfrm>
            <a:custGeom>
              <a:avLst/>
              <a:gdLst/>
              <a:ahLst/>
              <a:cxnLst/>
              <a:rect l="l" t="t" r="r" b="b"/>
              <a:pathLst>
                <a:path w="2669540" h="27940">
                  <a:moveTo>
                    <a:pt x="2651477" y="0"/>
                  </a:moveTo>
                  <a:lnTo>
                    <a:pt x="0" y="0"/>
                  </a:lnTo>
                  <a:lnTo>
                    <a:pt x="0" y="27939"/>
                  </a:lnTo>
                  <a:lnTo>
                    <a:pt x="2669277" y="27939"/>
                  </a:lnTo>
                  <a:lnTo>
                    <a:pt x="2654300" y="3810"/>
                  </a:lnTo>
                  <a:lnTo>
                    <a:pt x="2651477" y="0"/>
                  </a:lnTo>
                  <a:close/>
                </a:path>
              </a:pathLst>
            </a:custGeom>
            <a:solidFill>
              <a:srgbClr val="FFD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0" y="529590"/>
              <a:ext cx="2684145" cy="27940"/>
            </a:xfrm>
            <a:custGeom>
              <a:avLst/>
              <a:gdLst/>
              <a:ahLst/>
              <a:cxnLst/>
              <a:rect l="l" t="t" r="r" b="b"/>
              <a:pathLst>
                <a:path w="2684145" h="27940">
                  <a:moveTo>
                    <a:pt x="2667700" y="0"/>
                  </a:moveTo>
                  <a:lnTo>
                    <a:pt x="0" y="0"/>
                  </a:lnTo>
                  <a:lnTo>
                    <a:pt x="0" y="27939"/>
                  </a:lnTo>
                  <a:lnTo>
                    <a:pt x="2683728" y="27939"/>
                  </a:lnTo>
                  <a:lnTo>
                    <a:pt x="2677160" y="15239"/>
                  </a:lnTo>
                  <a:lnTo>
                    <a:pt x="2667700" y="0"/>
                  </a:lnTo>
                  <a:close/>
                </a:path>
              </a:pathLst>
            </a:custGeom>
            <a:solidFill>
              <a:srgbClr val="FFD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0" y="554990"/>
              <a:ext cx="2696845" cy="27940"/>
            </a:xfrm>
            <a:custGeom>
              <a:avLst/>
              <a:gdLst/>
              <a:ahLst/>
              <a:cxnLst/>
              <a:rect l="l" t="t" r="r" b="b"/>
              <a:pathLst>
                <a:path w="2696845" h="27940">
                  <a:moveTo>
                    <a:pt x="2682415" y="0"/>
                  </a:moveTo>
                  <a:lnTo>
                    <a:pt x="0" y="0"/>
                  </a:lnTo>
                  <a:lnTo>
                    <a:pt x="0" y="27939"/>
                  </a:lnTo>
                  <a:lnTo>
                    <a:pt x="2696735" y="27939"/>
                  </a:lnTo>
                  <a:lnTo>
                    <a:pt x="2696210" y="26670"/>
                  </a:lnTo>
                  <a:lnTo>
                    <a:pt x="2682415" y="0"/>
                  </a:lnTo>
                  <a:close/>
                </a:path>
              </a:pathLst>
            </a:custGeom>
            <a:solidFill>
              <a:srgbClr val="FF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0" y="580389"/>
              <a:ext cx="2701925" cy="26670"/>
            </a:xfrm>
            <a:custGeom>
              <a:avLst/>
              <a:gdLst/>
              <a:ahLst/>
              <a:cxnLst/>
              <a:rect l="l" t="t" r="r" b="b"/>
              <a:pathLst>
                <a:path w="2701925" h="26670">
                  <a:moveTo>
                    <a:pt x="2701455" y="1270"/>
                  </a:moveTo>
                  <a:lnTo>
                    <a:pt x="2695879" y="1270"/>
                  </a:lnTo>
                  <a:lnTo>
                    <a:pt x="269587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6670"/>
                  </a:lnTo>
                  <a:lnTo>
                    <a:pt x="2701455" y="26670"/>
                  </a:lnTo>
                  <a:lnTo>
                    <a:pt x="2701455" y="1270"/>
                  </a:lnTo>
                  <a:close/>
                </a:path>
              </a:pathLst>
            </a:custGeom>
            <a:solidFill>
              <a:srgbClr val="FFE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0" y="605789"/>
              <a:ext cx="2713990" cy="26670"/>
            </a:xfrm>
            <a:custGeom>
              <a:avLst/>
              <a:gdLst/>
              <a:ahLst/>
              <a:cxnLst/>
              <a:rect l="l" t="t" r="r" b="b"/>
              <a:pathLst>
                <a:path w="2713990" h="26670">
                  <a:moveTo>
                    <a:pt x="2713609" y="12700"/>
                  </a:moveTo>
                  <a:lnTo>
                    <a:pt x="2708821" y="12700"/>
                  </a:lnTo>
                  <a:lnTo>
                    <a:pt x="2708821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26670"/>
                  </a:lnTo>
                  <a:lnTo>
                    <a:pt x="2713609" y="26670"/>
                  </a:lnTo>
                  <a:lnTo>
                    <a:pt x="2713609" y="12700"/>
                  </a:lnTo>
                  <a:close/>
                </a:path>
              </a:pathLst>
            </a:custGeom>
            <a:solidFill>
              <a:srgbClr val="FFE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0" y="629919"/>
              <a:ext cx="2723515" cy="27940"/>
            </a:xfrm>
            <a:custGeom>
              <a:avLst/>
              <a:gdLst/>
              <a:ahLst/>
              <a:cxnLst/>
              <a:rect l="l" t="t" r="r" b="b"/>
              <a:pathLst>
                <a:path w="2723515" h="27940">
                  <a:moveTo>
                    <a:pt x="2723172" y="25400"/>
                  </a:moveTo>
                  <a:lnTo>
                    <a:pt x="2718930" y="25400"/>
                  </a:lnTo>
                  <a:lnTo>
                    <a:pt x="2718930" y="0"/>
                  </a:lnTo>
                  <a:lnTo>
                    <a:pt x="0" y="0"/>
                  </a:lnTo>
                  <a:lnTo>
                    <a:pt x="0" y="25400"/>
                  </a:lnTo>
                  <a:lnTo>
                    <a:pt x="0" y="27940"/>
                  </a:lnTo>
                  <a:lnTo>
                    <a:pt x="2723172" y="27940"/>
                  </a:lnTo>
                  <a:lnTo>
                    <a:pt x="2723172" y="25400"/>
                  </a:lnTo>
                  <a:close/>
                </a:path>
              </a:pathLst>
            </a:custGeom>
            <a:solidFill>
              <a:srgbClr val="FFE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0" y="655319"/>
              <a:ext cx="2729865" cy="27940"/>
            </a:xfrm>
            <a:custGeom>
              <a:avLst/>
              <a:gdLst/>
              <a:ahLst/>
              <a:cxnLst/>
              <a:rect l="l" t="t" r="r" b="b"/>
              <a:pathLst>
                <a:path w="2729865" h="27940">
                  <a:moveTo>
                    <a:pt x="2722880" y="0"/>
                  </a:moveTo>
                  <a:lnTo>
                    <a:pt x="0" y="0"/>
                  </a:lnTo>
                  <a:lnTo>
                    <a:pt x="0" y="27939"/>
                  </a:lnTo>
                  <a:lnTo>
                    <a:pt x="2729399" y="27939"/>
                  </a:lnTo>
                  <a:lnTo>
                    <a:pt x="2722880" y="0"/>
                  </a:lnTo>
                  <a:close/>
                </a:path>
              </a:pathLst>
            </a:custGeom>
            <a:solidFill>
              <a:srgbClr val="FFE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0" y="680719"/>
              <a:ext cx="2733040" cy="27940"/>
            </a:xfrm>
            <a:custGeom>
              <a:avLst/>
              <a:gdLst/>
              <a:ahLst/>
              <a:cxnLst/>
              <a:rect l="l" t="t" r="r" b="b"/>
              <a:pathLst>
                <a:path w="2733040" h="27940">
                  <a:moveTo>
                    <a:pt x="2732773" y="12700"/>
                  </a:moveTo>
                  <a:lnTo>
                    <a:pt x="2730284" y="12700"/>
                  </a:lnTo>
                  <a:lnTo>
                    <a:pt x="2730284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27940"/>
                  </a:lnTo>
                  <a:lnTo>
                    <a:pt x="2732773" y="27940"/>
                  </a:lnTo>
                  <a:lnTo>
                    <a:pt x="2732773" y="12700"/>
                  </a:lnTo>
                  <a:close/>
                </a:path>
              </a:pathLst>
            </a:custGeom>
            <a:solidFill>
              <a:srgbClr val="FFE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0" y="706119"/>
              <a:ext cx="2737485" cy="27940"/>
            </a:xfrm>
            <a:custGeom>
              <a:avLst/>
              <a:gdLst/>
              <a:ahLst/>
              <a:cxnLst/>
              <a:rect l="l" t="t" r="r" b="b"/>
              <a:pathLst>
                <a:path w="2737485" h="27940">
                  <a:moveTo>
                    <a:pt x="2736888" y="25400"/>
                  </a:moveTo>
                  <a:lnTo>
                    <a:pt x="2735148" y="25400"/>
                  </a:lnTo>
                  <a:lnTo>
                    <a:pt x="2735148" y="0"/>
                  </a:lnTo>
                  <a:lnTo>
                    <a:pt x="0" y="0"/>
                  </a:lnTo>
                  <a:lnTo>
                    <a:pt x="0" y="25400"/>
                  </a:lnTo>
                  <a:lnTo>
                    <a:pt x="0" y="27940"/>
                  </a:lnTo>
                  <a:lnTo>
                    <a:pt x="2736888" y="27940"/>
                  </a:lnTo>
                  <a:lnTo>
                    <a:pt x="2736888" y="25400"/>
                  </a:lnTo>
                  <a:close/>
                </a:path>
              </a:pathLst>
            </a:custGeom>
            <a:solidFill>
              <a:srgbClr val="FFE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0" y="731519"/>
              <a:ext cx="2738120" cy="27940"/>
            </a:xfrm>
            <a:custGeom>
              <a:avLst/>
              <a:gdLst/>
              <a:ahLst/>
              <a:cxnLst/>
              <a:rect l="l" t="t" r="r" b="b"/>
              <a:pathLst>
                <a:path w="2738120" h="27940">
                  <a:moveTo>
                    <a:pt x="2736850" y="0"/>
                  </a:moveTo>
                  <a:lnTo>
                    <a:pt x="0" y="0"/>
                  </a:lnTo>
                  <a:lnTo>
                    <a:pt x="0" y="27939"/>
                  </a:lnTo>
                  <a:lnTo>
                    <a:pt x="2737813" y="27939"/>
                  </a:lnTo>
                  <a:lnTo>
                    <a:pt x="2736850" y="0"/>
                  </a:lnTo>
                  <a:close/>
                </a:path>
              </a:pathLst>
            </a:custGeom>
            <a:solidFill>
              <a:srgbClr val="FFE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0" y="756919"/>
              <a:ext cx="2738120" cy="27940"/>
            </a:xfrm>
            <a:custGeom>
              <a:avLst/>
              <a:gdLst/>
              <a:ahLst/>
              <a:cxnLst/>
              <a:rect l="l" t="t" r="r" b="b"/>
              <a:pathLst>
                <a:path w="2738120" h="27940">
                  <a:moveTo>
                    <a:pt x="2737916" y="0"/>
                  </a:moveTo>
                  <a:lnTo>
                    <a:pt x="0" y="0"/>
                  </a:lnTo>
                  <a:lnTo>
                    <a:pt x="0" y="11430"/>
                  </a:lnTo>
                  <a:lnTo>
                    <a:pt x="0" y="27940"/>
                  </a:lnTo>
                  <a:lnTo>
                    <a:pt x="2737561" y="27940"/>
                  </a:lnTo>
                  <a:lnTo>
                    <a:pt x="2737561" y="11430"/>
                  </a:lnTo>
                  <a:lnTo>
                    <a:pt x="2737916" y="11430"/>
                  </a:lnTo>
                  <a:lnTo>
                    <a:pt x="2737916" y="0"/>
                  </a:lnTo>
                  <a:close/>
                </a:path>
              </a:pathLst>
            </a:custGeom>
            <a:solidFill>
              <a:srgbClr val="FFE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0" y="782319"/>
              <a:ext cx="2736850" cy="27940"/>
            </a:xfrm>
            <a:custGeom>
              <a:avLst/>
              <a:gdLst/>
              <a:ahLst/>
              <a:cxnLst/>
              <a:rect l="l" t="t" r="r" b="b"/>
              <a:pathLst>
                <a:path w="2736850" h="27940">
                  <a:moveTo>
                    <a:pt x="2736380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0" y="27940"/>
                  </a:lnTo>
                  <a:lnTo>
                    <a:pt x="2735326" y="27940"/>
                  </a:lnTo>
                  <a:lnTo>
                    <a:pt x="2735326" y="24130"/>
                  </a:lnTo>
                  <a:lnTo>
                    <a:pt x="2736380" y="24130"/>
                  </a:lnTo>
                  <a:lnTo>
                    <a:pt x="2736380" y="0"/>
                  </a:lnTo>
                  <a:close/>
                </a:path>
              </a:pathLst>
            </a:custGeom>
            <a:solidFill>
              <a:srgbClr val="FFE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0" y="807719"/>
              <a:ext cx="2735580" cy="27940"/>
            </a:xfrm>
            <a:custGeom>
              <a:avLst/>
              <a:gdLst/>
              <a:ahLst/>
              <a:cxnLst/>
              <a:rect l="l" t="t" r="r" b="b"/>
              <a:pathLst>
                <a:path w="2735580" h="27940">
                  <a:moveTo>
                    <a:pt x="2735410" y="0"/>
                  </a:moveTo>
                  <a:lnTo>
                    <a:pt x="0" y="0"/>
                  </a:lnTo>
                  <a:lnTo>
                    <a:pt x="0" y="27939"/>
                  </a:lnTo>
                  <a:lnTo>
                    <a:pt x="2731685" y="27939"/>
                  </a:lnTo>
                  <a:lnTo>
                    <a:pt x="2735410" y="0"/>
                  </a:lnTo>
                  <a:close/>
                </a:path>
              </a:pathLst>
            </a:custGeom>
            <a:solidFill>
              <a:srgbClr val="FFE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0" y="833119"/>
              <a:ext cx="2731770" cy="26670"/>
            </a:xfrm>
            <a:custGeom>
              <a:avLst/>
              <a:gdLst/>
              <a:ahLst/>
              <a:cxnLst/>
              <a:rect l="l" t="t" r="r" b="b"/>
              <a:pathLst>
                <a:path w="2731770" h="26669">
                  <a:moveTo>
                    <a:pt x="2731262" y="0"/>
                  </a:moveTo>
                  <a:lnTo>
                    <a:pt x="0" y="0"/>
                  </a:lnTo>
                  <a:lnTo>
                    <a:pt x="0" y="11430"/>
                  </a:lnTo>
                  <a:lnTo>
                    <a:pt x="0" y="26670"/>
                  </a:lnTo>
                  <a:lnTo>
                    <a:pt x="2728125" y="26670"/>
                  </a:lnTo>
                  <a:lnTo>
                    <a:pt x="2728125" y="11430"/>
                  </a:lnTo>
                  <a:lnTo>
                    <a:pt x="2731262" y="11430"/>
                  </a:lnTo>
                  <a:lnTo>
                    <a:pt x="2731262" y="0"/>
                  </a:lnTo>
                  <a:close/>
                </a:path>
              </a:pathLst>
            </a:custGeom>
            <a:solidFill>
              <a:srgbClr val="FFE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0" y="857249"/>
              <a:ext cx="2722880" cy="27940"/>
            </a:xfrm>
            <a:custGeom>
              <a:avLst/>
              <a:gdLst/>
              <a:ahLst/>
              <a:cxnLst/>
              <a:rect l="l" t="t" r="r" b="b"/>
              <a:pathLst>
                <a:path w="2722880" h="27940">
                  <a:moveTo>
                    <a:pt x="2722803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0" y="27940"/>
                  </a:lnTo>
                  <a:lnTo>
                    <a:pt x="2718409" y="27940"/>
                  </a:lnTo>
                  <a:lnTo>
                    <a:pt x="2718409" y="24130"/>
                  </a:lnTo>
                  <a:lnTo>
                    <a:pt x="2722803" y="24130"/>
                  </a:lnTo>
                  <a:lnTo>
                    <a:pt x="2722803" y="0"/>
                  </a:lnTo>
                  <a:close/>
                </a:path>
              </a:pathLst>
            </a:custGeom>
            <a:solidFill>
              <a:srgbClr val="FFE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0" y="882649"/>
              <a:ext cx="2719070" cy="53340"/>
            </a:xfrm>
            <a:custGeom>
              <a:avLst/>
              <a:gdLst/>
              <a:ahLst/>
              <a:cxnLst/>
              <a:rect l="l" t="t" r="r" b="b"/>
              <a:pathLst>
                <a:path w="2719070" h="53340">
                  <a:moveTo>
                    <a:pt x="2718625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0" y="27940"/>
                  </a:lnTo>
                  <a:lnTo>
                    <a:pt x="0" y="35560"/>
                  </a:lnTo>
                  <a:lnTo>
                    <a:pt x="0" y="53340"/>
                  </a:lnTo>
                  <a:lnTo>
                    <a:pt x="2702382" y="53340"/>
                  </a:lnTo>
                  <a:lnTo>
                    <a:pt x="2702382" y="35560"/>
                  </a:lnTo>
                  <a:lnTo>
                    <a:pt x="2708110" y="35560"/>
                  </a:lnTo>
                  <a:lnTo>
                    <a:pt x="2708110" y="27940"/>
                  </a:lnTo>
                  <a:lnTo>
                    <a:pt x="2708986" y="27940"/>
                  </a:lnTo>
                  <a:lnTo>
                    <a:pt x="2718625" y="0"/>
                  </a:lnTo>
                  <a:close/>
                </a:path>
              </a:pathLst>
            </a:custGeom>
            <a:solidFill>
              <a:srgbClr val="FFE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0" y="933450"/>
              <a:ext cx="2700020" cy="27940"/>
            </a:xfrm>
            <a:custGeom>
              <a:avLst/>
              <a:gdLst/>
              <a:ahLst/>
              <a:cxnLst/>
              <a:rect l="l" t="t" r="r" b="b"/>
              <a:pathLst>
                <a:path w="2700020" h="27940">
                  <a:moveTo>
                    <a:pt x="2699538" y="0"/>
                  </a:moveTo>
                  <a:lnTo>
                    <a:pt x="0" y="0"/>
                  </a:lnTo>
                  <a:lnTo>
                    <a:pt x="0" y="27939"/>
                  </a:lnTo>
                  <a:lnTo>
                    <a:pt x="2686231" y="27939"/>
                  </a:lnTo>
                  <a:lnTo>
                    <a:pt x="2689860" y="21589"/>
                  </a:lnTo>
                  <a:lnTo>
                    <a:pt x="2699538" y="0"/>
                  </a:lnTo>
                  <a:close/>
                </a:path>
              </a:pathLst>
            </a:custGeom>
            <a:solidFill>
              <a:srgbClr val="FFE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0" y="958850"/>
              <a:ext cx="2687955" cy="27940"/>
            </a:xfrm>
            <a:custGeom>
              <a:avLst/>
              <a:gdLst/>
              <a:ahLst/>
              <a:cxnLst/>
              <a:rect l="l" t="t" r="r" b="b"/>
              <a:pathLst>
                <a:path w="2687955" h="27940">
                  <a:moveTo>
                    <a:pt x="2687682" y="0"/>
                  </a:moveTo>
                  <a:lnTo>
                    <a:pt x="0" y="0"/>
                  </a:lnTo>
                  <a:lnTo>
                    <a:pt x="0" y="27939"/>
                  </a:lnTo>
                  <a:lnTo>
                    <a:pt x="2671717" y="27939"/>
                  </a:lnTo>
                  <a:lnTo>
                    <a:pt x="2687682" y="0"/>
                  </a:lnTo>
                  <a:close/>
                </a:path>
              </a:pathLst>
            </a:custGeom>
            <a:solidFill>
              <a:srgbClr val="FFE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0" y="984250"/>
              <a:ext cx="2673350" cy="27940"/>
            </a:xfrm>
            <a:custGeom>
              <a:avLst/>
              <a:gdLst/>
              <a:ahLst/>
              <a:cxnLst/>
              <a:rect l="l" t="t" r="r" b="b"/>
              <a:pathLst>
                <a:path w="2673350" h="27940">
                  <a:moveTo>
                    <a:pt x="2673168" y="0"/>
                  </a:moveTo>
                  <a:lnTo>
                    <a:pt x="0" y="0"/>
                  </a:lnTo>
                  <a:lnTo>
                    <a:pt x="0" y="27939"/>
                  </a:lnTo>
                  <a:lnTo>
                    <a:pt x="2655394" y="27939"/>
                  </a:lnTo>
                  <a:lnTo>
                    <a:pt x="2669540" y="6350"/>
                  </a:lnTo>
                  <a:lnTo>
                    <a:pt x="2673168" y="0"/>
                  </a:lnTo>
                  <a:close/>
                </a:path>
              </a:pathLst>
            </a:custGeom>
            <a:solidFill>
              <a:srgbClr val="FFF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0" y="1009650"/>
              <a:ext cx="2657475" cy="27940"/>
            </a:xfrm>
            <a:custGeom>
              <a:avLst/>
              <a:gdLst/>
              <a:ahLst/>
              <a:cxnLst/>
              <a:rect l="l" t="t" r="r" b="b"/>
              <a:pathLst>
                <a:path w="2657475" h="27940">
                  <a:moveTo>
                    <a:pt x="2657058" y="0"/>
                  </a:moveTo>
                  <a:lnTo>
                    <a:pt x="0" y="0"/>
                  </a:lnTo>
                  <a:lnTo>
                    <a:pt x="0" y="27939"/>
                  </a:lnTo>
                  <a:lnTo>
                    <a:pt x="2637507" y="27939"/>
                  </a:lnTo>
                  <a:lnTo>
                    <a:pt x="2645410" y="17779"/>
                  </a:lnTo>
                  <a:lnTo>
                    <a:pt x="2657058" y="0"/>
                  </a:lnTo>
                  <a:close/>
                </a:path>
              </a:pathLst>
            </a:custGeom>
            <a:solidFill>
              <a:srgbClr val="FFF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0" y="1035050"/>
              <a:ext cx="2639695" cy="27940"/>
            </a:xfrm>
            <a:custGeom>
              <a:avLst/>
              <a:gdLst/>
              <a:ahLst/>
              <a:cxnLst/>
              <a:rect l="l" t="t" r="r" b="b"/>
              <a:pathLst>
                <a:path w="2639695" h="27940">
                  <a:moveTo>
                    <a:pt x="2639483" y="0"/>
                  </a:moveTo>
                  <a:lnTo>
                    <a:pt x="0" y="0"/>
                  </a:lnTo>
                  <a:lnTo>
                    <a:pt x="0" y="27939"/>
                  </a:lnTo>
                  <a:lnTo>
                    <a:pt x="2617651" y="27939"/>
                  </a:lnTo>
                  <a:lnTo>
                    <a:pt x="2618740" y="26670"/>
                  </a:lnTo>
                  <a:lnTo>
                    <a:pt x="2639483" y="0"/>
                  </a:lnTo>
                  <a:close/>
                </a:path>
              </a:pathLst>
            </a:custGeom>
            <a:solidFill>
              <a:srgbClr val="FFF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0" y="1060450"/>
              <a:ext cx="2620010" cy="26670"/>
            </a:xfrm>
            <a:custGeom>
              <a:avLst/>
              <a:gdLst/>
              <a:ahLst/>
              <a:cxnLst/>
              <a:rect l="l" t="t" r="r" b="b"/>
              <a:pathLst>
                <a:path w="2620010" h="26669">
                  <a:moveTo>
                    <a:pt x="2619727" y="0"/>
                  </a:moveTo>
                  <a:lnTo>
                    <a:pt x="0" y="0"/>
                  </a:lnTo>
                  <a:lnTo>
                    <a:pt x="0" y="26670"/>
                  </a:lnTo>
                  <a:lnTo>
                    <a:pt x="2596968" y="26670"/>
                  </a:lnTo>
                  <a:lnTo>
                    <a:pt x="2618740" y="1270"/>
                  </a:lnTo>
                  <a:lnTo>
                    <a:pt x="2619727" y="0"/>
                  </a:lnTo>
                  <a:close/>
                </a:path>
              </a:pathLst>
            </a:custGeom>
            <a:solidFill>
              <a:srgbClr val="FFF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0" y="1084580"/>
              <a:ext cx="2599690" cy="27940"/>
            </a:xfrm>
            <a:custGeom>
              <a:avLst/>
              <a:gdLst/>
              <a:ahLst/>
              <a:cxnLst/>
              <a:rect l="l" t="t" r="r" b="b"/>
              <a:pathLst>
                <a:path w="2599690" h="27940">
                  <a:moveTo>
                    <a:pt x="2599145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2573019" y="27940"/>
                  </a:lnTo>
                  <a:lnTo>
                    <a:pt x="2588260" y="12700"/>
                  </a:lnTo>
                  <a:lnTo>
                    <a:pt x="2599145" y="0"/>
                  </a:lnTo>
                  <a:close/>
                </a:path>
              </a:pathLst>
            </a:custGeom>
            <a:solidFill>
              <a:srgbClr val="FFF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0" y="1109980"/>
              <a:ext cx="2575560" cy="27940"/>
            </a:xfrm>
            <a:custGeom>
              <a:avLst/>
              <a:gdLst/>
              <a:ahLst/>
              <a:cxnLst/>
              <a:rect l="l" t="t" r="r" b="b"/>
              <a:pathLst>
                <a:path w="2575560" h="27940">
                  <a:moveTo>
                    <a:pt x="2575560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2546447" y="27940"/>
                  </a:lnTo>
                  <a:lnTo>
                    <a:pt x="2555240" y="20320"/>
                  </a:lnTo>
                  <a:lnTo>
                    <a:pt x="2575560" y="0"/>
                  </a:lnTo>
                  <a:close/>
                </a:path>
              </a:pathLst>
            </a:custGeom>
            <a:solidFill>
              <a:srgbClr val="FFF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0" y="1135380"/>
              <a:ext cx="2549525" cy="27940"/>
            </a:xfrm>
            <a:custGeom>
              <a:avLst/>
              <a:gdLst/>
              <a:ahLst/>
              <a:cxnLst/>
              <a:rect l="l" t="t" r="r" b="b"/>
              <a:pathLst>
                <a:path w="2549525" h="27940">
                  <a:moveTo>
                    <a:pt x="2549378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22970" y="27940"/>
                  </a:lnTo>
                  <a:lnTo>
                    <a:pt x="2517140" y="27940"/>
                  </a:lnTo>
                  <a:lnTo>
                    <a:pt x="2549378" y="0"/>
                  </a:lnTo>
                  <a:close/>
                </a:path>
              </a:pathLst>
            </a:custGeom>
            <a:solidFill>
              <a:srgbClr val="FFF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0099" y="1160780"/>
              <a:ext cx="2499995" cy="27940"/>
            </a:xfrm>
            <a:custGeom>
              <a:avLst/>
              <a:gdLst/>
              <a:ahLst/>
              <a:cxnLst/>
              <a:rect l="l" t="t" r="r" b="b"/>
              <a:pathLst>
                <a:path w="2499995" h="27940">
                  <a:moveTo>
                    <a:pt x="2499971" y="0"/>
                  </a:moveTo>
                  <a:lnTo>
                    <a:pt x="0" y="0"/>
                  </a:lnTo>
                  <a:lnTo>
                    <a:pt x="12920" y="11430"/>
                  </a:lnTo>
                  <a:lnTo>
                    <a:pt x="34934" y="27940"/>
                  </a:lnTo>
                  <a:lnTo>
                    <a:pt x="2464232" y="27940"/>
                  </a:lnTo>
                  <a:lnTo>
                    <a:pt x="2497040" y="2540"/>
                  </a:lnTo>
                  <a:lnTo>
                    <a:pt x="2499971" y="0"/>
                  </a:lnTo>
                  <a:close/>
                </a:path>
              </a:pathLst>
            </a:custGeom>
            <a:solidFill>
              <a:srgbClr val="FFF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1646" y="1186180"/>
              <a:ext cx="2436495" cy="27940"/>
            </a:xfrm>
            <a:custGeom>
              <a:avLst/>
              <a:gdLst/>
              <a:ahLst/>
              <a:cxnLst/>
              <a:rect l="l" t="t" r="r" b="b"/>
              <a:pathLst>
                <a:path w="2436495" h="27940">
                  <a:moveTo>
                    <a:pt x="2435965" y="0"/>
                  </a:moveTo>
                  <a:lnTo>
                    <a:pt x="0" y="0"/>
                  </a:lnTo>
                  <a:lnTo>
                    <a:pt x="22013" y="16510"/>
                  </a:lnTo>
                  <a:lnTo>
                    <a:pt x="39523" y="27940"/>
                  </a:lnTo>
                  <a:lnTo>
                    <a:pt x="2398488" y="27940"/>
                  </a:lnTo>
                  <a:lnTo>
                    <a:pt x="2426123" y="7620"/>
                  </a:lnTo>
                  <a:lnTo>
                    <a:pt x="2435965" y="0"/>
                  </a:lnTo>
                  <a:close/>
                </a:path>
              </a:pathLst>
            </a:custGeom>
            <a:solidFill>
              <a:srgbClr val="FFF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87278" y="1211580"/>
              <a:ext cx="2366645" cy="27940"/>
            </a:xfrm>
            <a:custGeom>
              <a:avLst/>
              <a:gdLst/>
              <a:ahLst/>
              <a:cxnLst/>
              <a:rect l="l" t="t" r="r" b="b"/>
              <a:pathLst>
                <a:path w="2366645" h="27940">
                  <a:moveTo>
                    <a:pt x="2366310" y="0"/>
                  </a:moveTo>
                  <a:lnTo>
                    <a:pt x="0" y="0"/>
                  </a:lnTo>
                  <a:lnTo>
                    <a:pt x="42801" y="27940"/>
                  </a:lnTo>
                  <a:lnTo>
                    <a:pt x="2325445" y="27940"/>
                  </a:lnTo>
                  <a:lnTo>
                    <a:pt x="2347311" y="13970"/>
                  </a:lnTo>
                  <a:lnTo>
                    <a:pt x="2366310" y="0"/>
                  </a:lnTo>
                  <a:close/>
                </a:path>
              </a:pathLst>
            </a:custGeom>
            <a:solidFill>
              <a:srgbClr val="FFF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26189" y="1236980"/>
              <a:ext cx="2291080" cy="27940"/>
            </a:xfrm>
            <a:custGeom>
              <a:avLst/>
              <a:gdLst/>
              <a:ahLst/>
              <a:cxnLst/>
              <a:rect l="l" t="t" r="r" b="b"/>
              <a:pathLst>
                <a:path w="2291080" h="27940">
                  <a:moveTo>
                    <a:pt x="2290510" y="0"/>
                  </a:moveTo>
                  <a:lnTo>
                    <a:pt x="0" y="0"/>
                  </a:lnTo>
                  <a:lnTo>
                    <a:pt x="38910" y="25400"/>
                  </a:lnTo>
                  <a:lnTo>
                    <a:pt x="43297" y="27940"/>
                  </a:lnTo>
                  <a:lnTo>
                    <a:pt x="2245131" y="27940"/>
                  </a:lnTo>
                  <a:lnTo>
                    <a:pt x="2262680" y="17780"/>
                  </a:lnTo>
                  <a:lnTo>
                    <a:pt x="2290510" y="0"/>
                  </a:lnTo>
                  <a:close/>
                </a:path>
              </a:pathLst>
            </a:custGeom>
            <a:solidFill>
              <a:srgbClr val="FFF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65100" y="1262380"/>
              <a:ext cx="2211070" cy="27940"/>
            </a:xfrm>
            <a:custGeom>
              <a:avLst/>
              <a:gdLst/>
              <a:ahLst/>
              <a:cxnLst/>
              <a:rect l="l" t="t" r="r" b="b"/>
              <a:pathLst>
                <a:path w="2211070" h="27940">
                  <a:moveTo>
                    <a:pt x="2210608" y="0"/>
                  </a:moveTo>
                  <a:lnTo>
                    <a:pt x="0" y="0"/>
                  </a:lnTo>
                  <a:lnTo>
                    <a:pt x="48260" y="27940"/>
                  </a:lnTo>
                  <a:lnTo>
                    <a:pt x="2160269" y="27940"/>
                  </a:lnTo>
                  <a:lnTo>
                    <a:pt x="2175510" y="20320"/>
                  </a:lnTo>
                  <a:lnTo>
                    <a:pt x="2210608" y="0"/>
                  </a:lnTo>
                  <a:close/>
                </a:path>
              </a:pathLst>
            </a:custGeom>
            <a:solidFill>
              <a:srgbClr val="FFF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08972" y="1287780"/>
              <a:ext cx="2121535" cy="26670"/>
            </a:xfrm>
            <a:custGeom>
              <a:avLst/>
              <a:gdLst/>
              <a:ahLst/>
              <a:cxnLst/>
              <a:rect l="l" t="t" r="r" b="b"/>
              <a:pathLst>
                <a:path w="2121535" h="26669">
                  <a:moveTo>
                    <a:pt x="2121477" y="0"/>
                  </a:moveTo>
                  <a:lnTo>
                    <a:pt x="0" y="0"/>
                  </a:lnTo>
                  <a:lnTo>
                    <a:pt x="4387" y="2540"/>
                  </a:lnTo>
                  <a:lnTo>
                    <a:pt x="52647" y="26670"/>
                  </a:lnTo>
                  <a:lnTo>
                    <a:pt x="2067502" y="26670"/>
                  </a:lnTo>
                  <a:lnTo>
                    <a:pt x="2080837" y="20320"/>
                  </a:lnTo>
                  <a:lnTo>
                    <a:pt x="2121477" y="0"/>
                  </a:lnTo>
                  <a:close/>
                </a:path>
              </a:pathLst>
            </a:custGeom>
            <a:solidFill>
              <a:srgbClr val="FFF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259079" y="1313180"/>
              <a:ext cx="2020570" cy="26670"/>
            </a:xfrm>
            <a:custGeom>
              <a:avLst/>
              <a:gdLst/>
              <a:ahLst/>
              <a:cxnLst/>
              <a:rect l="l" t="t" r="r" b="b"/>
              <a:pathLst>
                <a:path w="2020570" h="26669">
                  <a:moveTo>
                    <a:pt x="2020062" y="0"/>
                  </a:moveTo>
                  <a:lnTo>
                    <a:pt x="0" y="0"/>
                  </a:lnTo>
                  <a:lnTo>
                    <a:pt x="7620" y="3810"/>
                  </a:lnTo>
                  <a:lnTo>
                    <a:pt x="55626" y="26670"/>
                  </a:lnTo>
                  <a:lnTo>
                    <a:pt x="1963420" y="26670"/>
                  </a:lnTo>
                  <a:lnTo>
                    <a:pt x="1977390" y="20320"/>
                  </a:lnTo>
                  <a:lnTo>
                    <a:pt x="20200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309372" y="1337310"/>
              <a:ext cx="1918970" cy="27940"/>
            </a:xfrm>
            <a:custGeom>
              <a:avLst/>
              <a:gdLst/>
              <a:ahLst/>
              <a:cxnLst/>
              <a:rect l="l" t="t" r="r" b="b"/>
              <a:pathLst>
                <a:path w="1918970" h="27940">
                  <a:moveTo>
                    <a:pt x="1918715" y="0"/>
                  </a:moveTo>
                  <a:lnTo>
                    <a:pt x="0" y="0"/>
                  </a:lnTo>
                  <a:lnTo>
                    <a:pt x="10667" y="5079"/>
                  </a:lnTo>
                  <a:lnTo>
                    <a:pt x="68452" y="27939"/>
                  </a:lnTo>
                  <a:lnTo>
                    <a:pt x="1854990" y="27939"/>
                  </a:lnTo>
                  <a:lnTo>
                    <a:pt x="1871217" y="21589"/>
                  </a:lnTo>
                  <a:lnTo>
                    <a:pt x="1918715" y="0"/>
                  </a:lnTo>
                  <a:close/>
                </a:path>
              </a:pathLst>
            </a:custGeom>
            <a:solidFill>
              <a:srgbClr val="FFF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371404" y="1362710"/>
              <a:ext cx="1799589" cy="27940"/>
            </a:xfrm>
            <a:custGeom>
              <a:avLst/>
              <a:gdLst/>
              <a:ahLst/>
              <a:cxnLst/>
              <a:rect l="l" t="t" r="r" b="b"/>
              <a:pathLst>
                <a:path w="1799589" h="27940">
                  <a:moveTo>
                    <a:pt x="1799448" y="0"/>
                  </a:moveTo>
                  <a:lnTo>
                    <a:pt x="0" y="0"/>
                  </a:lnTo>
                  <a:lnTo>
                    <a:pt x="64205" y="25400"/>
                  </a:lnTo>
                  <a:lnTo>
                    <a:pt x="71825" y="27939"/>
                  </a:lnTo>
                  <a:lnTo>
                    <a:pt x="1725664" y="27939"/>
                  </a:lnTo>
                  <a:lnTo>
                    <a:pt x="1750765" y="19050"/>
                  </a:lnTo>
                  <a:lnTo>
                    <a:pt x="1799448" y="0"/>
                  </a:lnTo>
                  <a:close/>
                </a:path>
              </a:pathLst>
            </a:custGeom>
            <a:solidFill>
              <a:srgbClr val="FFF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435609" y="1388110"/>
              <a:ext cx="1668780" cy="27940"/>
            </a:xfrm>
            <a:custGeom>
              <a:avLst/>
              <a:gdLst/>
              <a:ahLst/>
              <a:cxnLst/>
              <a:rect l="l" t="t" r="r" b="b"/>
              <a:pathLst>
                <a:path w="1668780" h="27940">
                  <a:moveTo>
                    <a:pt x="1668630" y="0"/>
                  </a:moveTo>
                  <a:lnTo>
                    <a:pt x="0" y="0"/>
                  </a:lnTo>
                  <a:lnTo>
                    <a:pt x="60959" y="20319"/>
                  </a:lnTo>
                  <a:lnTo>
                    <a:pt x="85852" y="27939"/>
                  </a:lnTo>
                  <a:lnTo>
                    <a:pt x="1584113" y="27939"/>
                  </a:lnTo>
                  <a:lnTo>
                    <a:pt x="1625600" y="15239"/>
                  </a:lnTo>
                  <a:lnTo>
                    <a:pt x="1668630" y="0"/>
                  </a:lnTo>
                  <a:close/>
                </a:path>
              </a:pathLst>
            </a:custGeom>
            <a:solidFill>
              <a:srgbClr val="FFF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513164" y="1413510"/>
              <a:ext cx="1515110" cy="27940"/>
            </a:xfrm>
            <a:custGeom>
              <a:avLst/>
              <a:gdLst/>
              <a:ahLst/>
              <a:cxnLst/>
              <a:rect l="l" t="t" r="r" b="b"/>
              <a:pathLst>
                <a:path w="1515110" h="27940">
                  <a:moveTo>
                    <a:pt x="1514855" y="0"/>
                  </a:moveTo>
                  <a:lnTo>
                    <a:pt x="0" y="0"/>
                  </a:lnTo>
                  <a:lnTo>
                    <a:pt x="45635" y="13969"/>
                  </a:lnTo>
                  <a:lnTo>
                    <a:pt x="96526" y="27939"/>
                  </a:lnTo>
                  <a:lnTo>
                    <a:pt x="1417235" y="27939"/>
                  </a:lnTo>
                  <a:lnTo>
                    <a:pt x="1422315" y="26669"/>
                  </a:lnTo>
                  <a:lnTo>
                    <a:pt x="1485815" y="8889"/>
                  </a:lnTo>
                  <a:lnTo>
                    <a:pt x="1514855" y="0"/>
                  </a:lnTo>
                  <a:close/>
                </a:path>
              </a:pathLst>
            </a:custGeom>
            <a:solidFill>
              <a:srgbClr val="FFF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600437" y="1438910"/>
              <a:ext cx="1339850" cy="27940"/>
            </a:xfrm>
            <a:custGeom>
              <a:avLst/>
              <a:gdLst/>
              <a:ahLst/>
              <a:cxnLst/>
              <a:rect l="l" t="t" r="r" b="b"/>
              <a:pathLst>
                <a:path w="1339850" h="27940">
                  <a:moveTo>
                    <a:pt x="1339577" y="0"/>
                  </a:moveTo>
                  <a:lnTo>
                    <a:pt x="0" y="0"/>
                  </a:lnTo>
                  <a:lnTo>
                    <a:pt x="23132" y="6350"/>
                  </a:lnTo>
                  <a:lnTo>
                    <a:pt x="117588" y="27939"/>
                  </a:lnTo>
                  <a:lnTo>
                    <a:pt x="1220049" y="27939"/>
                  </a:lnTo>
                  <a:lnTo>
                    <a:pt x="1269002" y="17779"/>
                  </a:lnTo>
                  <a:lnTo>
                    <a:pt x="1335042" y="1269"/>
                  </a:lnTo>
                  <a:lnTo>
                    <a:pt x="1339577" y="0"/>
                  </a:lnTo>
                  <a:close/>
                </a:path>
              </a:pathLst>
            </a:custGeom>
            <a:solidFill>
              <a:srgbClr val="FFF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848783" y="1489710"/>
              <a:ext cx="850900" cy="27940"/>
            </a:xfrm>
            <a:custGeom>
              <a:avLst/>
              <a:gdLst/>
              <a:ahLst/>
              <a:cxnLst/>
              <a:rect l="l" t="t" r="r" b="b"/>
              <a:pathLst>
                <a:path w="850900" h="27940">
                  <a:moveTo>
                    <a:pt x="850794" y="0"/>
                  </a:moveTo>
                  <a:lnTo>
                    <a:pt x="0" y="0"/>
                  </a:lnTo>
                  <a:lnTo>
                    <a:pt x="46566" y="7619"/>
                  </a:lnTo>
                  <a:lnTo>
                    <a:pt x="117686" y="16510"/>
                  </a:lnTo>
                  <a:lnTo>
                    <a:pt x="190076" y="24129"/>
                  </a:lnTo>
                  <a:lnTo>
                    <a:pt x="243416" y="27939"/>
                  </a:lnTo>
                  <a:lnTo>
                    <a:pt x="601556" y="27939"/>
                  </a:lnTo>
                  <a:lnTo>
                    <a:pt x="745066" y="15239"/>
                  </a:lnTo>
                  <a:lnTo>
                    <a:pt x="850794" y="0"/>
                  </a:lnTo>
                  <a:close/>
                </a:path>
              </a:pathLst>
            </a:custGeom>
            <a:solidFill>
              <a:srgbClr val="FFF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056639" y="1515110"/>
              <a:ext cx="422909" cy="27940"/>
            </a:xfrm>
            <a:custGeom>
              <a:avLst/>
              <a:gdLst/>
              <a:ahLst/>
              <a:cxnLst/>
              <a:rect l="l" t="t" r="r" b="b"/>
              <a:pathLst>
                <a:path w="422909" h="27940">
                  <a:moveTo>
                    <a:pt x="422401" y="0"/>
                  </a:moveTo>
                  <a:lnTo>
                    <a:pt x="0" y="0"/>
                  </a:lnTo>
                  <a:lnTo>
                    <a:pt x="53339" y="3810"/>
                  </a:lnTo>
                  <a:lnTo>
                    <a:pt x="126999" y="6350"/>
                  </a:lnTo>
                  <a:lnTo>
                    <a:pt x="132994" y="27939"/>
                  </a:lnTo>
                  <a:lnTo>
                    <a:pt x="394474" y="27939"/>
                  </a:lnTo>
                  <a:lnTo>
                    <a:pt x="393699" y="2539"/>
                  </a:lnTo>
                  <a:lnTo>
                    <a:pt x="422401" y="0"/>
                  </a:lnTo>
                  <a:close/>
                </a:path>
              </a:pathLst>
            </a:custGeom>
            <a:solidFill>
              <a:srgbClr val="FFF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188929" y="1540510"/>
              <a:ext cx="263525" cy="26670"/>
            </a:xfrm>
            <a:custGeom>
              <a:avLst/>
              <a:gdLst/>
              <a:ahLst/>
              <a:cxnLst/>
              <a:rect l="l" t="t" r="r" b="b"/>
              <a:pathLst>
                <a:path w="263525" h="26669">
                  <a:moveTo>
                    <a:pt x="262107" y="0"/>
                  </a:moveTo>
                  <a:lnTo>
                    <a:pt x="0" y="0"/>
                  </a:lnTo>
                  <a:lnTo>
                    <a:pt x="7404" y="26669"/>
                  </a:lnTo>
                  <a:lnTo>
                    <a:pt x="262920" y="26669"/>
                  </a:lnTo>
                  <a:lnTo>
                    <a:pt x="262107" y="0"/>
                  </a:lnTo>
                  <a:close/>
                </a:path>
              </a:pathLst>
            </a:custGeom>
            <a:solidFill>
              <a:srgbClr val="FFF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195981" y="1565910"/>
              <a:ext cx="257175" cy="26670"/>
            </a:xfrm>
            <a:custGeom>
              <a:avLst/>
              <a:gdLst/>
              <a:ahLst/>
              <a:cxnLst/>
              <a:rect l="l" t="t" r="r" b="b"/>
              <a:pathLst>
                <a:path w="257175" h="26669">
                  <a:moveTo>
                    <a:pt x="255829" y="0"/>
                  </a:moveTo>
                  <a:lnTo>
                    <a:pt x="0" y="0"/>
                  </a:lnTo>
                  <a:lnTo>
                    <a:pt x="7404" y="26669"/>
                  </a:lnTo>
                  <a:lnTo>
                    <a:pt x="256642" y="26669"/>
                  </a:lnTo>
                  <a:lnTo>
                    <a:pt x="255829" y="0"/>
                  </a:lnTo>
                  <a:close/>
                </a:path>
              </a:pathLst>
            </a:custGeom>
            <a:solidFill>
              <a:srgbClr val="FFF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202681" y="1590039"/>
              <a:ext cx="250825" cy="27940"/>
            </a:xfrm>
            <a:custGeom>
              <a:avLst/>
              <a:gdLst/>
              <a:ahLst/>
              <a:cxnLst/>
              <a:rect l="l" t="t" r="r" b="b"/>
              <a:pathLst>
                <a:path w="250825" h="27940">
                  <a:moveTo>
                    <a:pt x="249865" y="0"/>
                  </a:moveTo>
                  <a:lnTo>
                    <a:pt x="0" y="0"/>
                  </a:lnTo>
                  <a:lnTo>
                    <a:pt x="7757" y="27939"/>
                  </a:lnTo>
                  <a:lnTo>
                    <a:pt x="250717" y="27939"/>
                  </a:lnTo>
                  <a:lnTo>
                    <a:pt x="249865" y="0"/>
                  </a:lnTo>
                  <a:close/>
                </a:path>
              </a:pathLst>
            </a:custGeom>
            <a:solidFill>
              <a:srgbClr val="FFF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209733" y="1615439"/>
              <a:ext cx="244475" cy="27940"/>
            </a:xfrm>
            <a:custGeom>
              <a:avLst/>
              <a:gdLst/>
              <a:ahLst/>
              <a:cxnLst/>
              <a:rect l="l" t="t" r="r" b="b"/>
              <a:pathLst>
                <a:path w="244475" h="27939">
                  <a:moveTo>
                    <a:pt x="243587" y="0"/>
                  </a:moveTo>
                  <a:lnTo>
                    <a:pt x="0" y="0"/>
                  </a:lnTo>
                  <a:lnTo>
                    <a:pt x="7757" y="27939"/>
                  </a:lnTo>
                  <a:lnTo>
                    <a:pt x="244439" y="27939"/>
                  </a:lnTo>
                  <a:lnTo>
                    <a:pt x="243587" y="0"/>
                  </a:lnTo>
                  <a:close/>
                </a:path>
              </a:pathLst>
            </a:custGeom>
            <a:solidFill>
              <a:srgbClr val="FFF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216785" y="1640839"/>
              <a:ext cx="238760" cy="27940"/>
            </a:xfrm>
            <a:custGeom>
              <a:avLst/>
              <a:gdLst/>
              <a:ahLst/>
              <a:cxnLst/>
              <a:rect l="l" t="t" r="r" b="b"/>
              <a:pathLst>
                <a:path w="238759" h="27939">
                  <a:moveTo>
                    <a:pt x="237309" y="0"/>
                  </a:moveTo>
                  <a:lnTo>
                    <a:pt x="0" y="0"/>
                  </a:lnTo>
                  <a:lnTo>
                    <a:pt x="7757" y="27939"/>
                  </a:lnTo>
                  <a:lnTo>
                    <a:pt x="238161" y="27939"/>
                  </a:lnTo>
                  <a:lnTo>
                    <a:pt x="237309" y="0"/>
                  </a:lnTo>
                  <a:close/>
                </a:path>
              </a:pathLst>
            </a:custGeom>
            <a:solidFill>
              <a:srgbClr val="FFF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223837" y="1666239"/>
              <a:ext cx="232410" cy="27940"/>
            </a:xfrm>
            <a:custGeom>
              <a:avLst/>
              <a:gdLst/>
              <a:ahLst/>
              <a:cxnLst/>
              <a:rect l="l" t="t" r="r" b="b"/>
              <a:pathLst>
                <a:path w="232409" h="27939">
                  <a:moveTo>
                    <a:pt x="231031" y="0"/>
                  </a:moveTo>
                  <a:lnTo>
                    <a:pt x="0" y="0"/>
                  </a:lnTo>
                  <a:lnTo>
                    <a:pt x="7757" y="27939"/>
                  </a:lnTo>
                  <a:lnTo>
                    <a:pt x="231883" y="27939"/>
                  </a:lnTo>
                  <a:lnTo>
                    <a:pt x="231031" y="0"/>
                  </a:lnTo>
                  <a:close/>
                </a:path>
              </a:pathLst>
            </a:custGeom>
            <a:solidFill>
              <a:srgbClr val="FFF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230889" y="1691639"/>
              <a:ext cx="226060" cy="27940"/>
            </a:xfrm>
            <a:custGeom>
              <a:avLst/>
              <a:gdLst/>
              <a:ahLst/>
              <a:cxnLst/>
              <a:rect l="l" t="t" r="r" b="b"/>
              <a:pathLst>
                <a:path w="226059" h="27939">
                  <a:moveTo>
                    <a:pt x="224753" y="0"/>
                  </a:moveTo>
                  <a:lnTo>
                    <a:pt x="0" y="0"/>
                  </a:lnTo>
                  <a:lnTo>
                    <a:pt x="7757" y="27939"/>
                  </a:lnTo>
                  <a:lnTo>
                    <a:pt x="225604" y="27939"/>
                  </a:lnTo>
                  <a:lnTo>
                    <a:pt x="224753" y="0"/>
                  </a:lnTo>
                  <a:close/>
                </a:path>
              </a:pathLst>
            </a:custGeom>
            <a:solidFill>
              <a:srgbClr val="FFE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237942" y="1717039"/>
              <a:ext cx="219710" cy="27940"/>
            </a:xfrm>
            <a:custGeom>
              <a:avLst/>
              <a:gdLst/>
              <a:ahLst/>
              <a:cxnLst/>
              <a:rect l="l" t="t" r="r" b="b"/>
              <a:pathLst>
                <a:path w="219709" h="27939">
                  <a:moveTo>
                    <a:pt x="218475" y="0"/>
                  </a:moveTo>
                  <a:lnTo>
                    <a:pt x="0" y="0"/>
                  </a:lnTo>
                  <a:lnTo>
                    <a:pt x="7757" y="27939"/>
                  </a:lnTo>
                  <a:lnTo>
                    <a:pt x="219326" y="27939"/>
                  </a:lnTo>
                  <a:lnTo>
                    <a:pt x="218475" y="0"/>
                  </a:lnTo>
                  <a:close/>
                </a:path>
              </a:pathLst>
            </a:custGeom>
            <a:solidFill>
              <a:srgbClr val="FFE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244994" y="1742439"/>
              <a:ext cx="213360" cy="27940"/>
            </a:xfrm>
            <a:custGeom>
              <a:avLst/>
              <a:gdLst/>
              <a:ahLst/>
              <a:cxnLst/>
              <a:rect l="l" t="t" r="r" b="b"/>
              <a:pathLst>
                <a:path w="213359" h="27939">
                  <a:moveTo>
                    <a:pt x="212197" y="0"/>
                  </a:moveTo>
                  <a:lnTo>
                    <a:pt x="0" y="0"/>
                  </a:lnTo>
                  <a:lnTo>
                    <a:pt x="7757" y="27939"/>
                  </a:lnTo>
                  <a:lnTo>
                    <a:pt x="213048" y="27939"/>
                  </a:lnTo>
                  <a:lnTo>
                    <a:pt x="212197" y="0"/>
                  </a:lnTo>
                  <a:close/>
                </a:path>
              </a:pathLst>
            </a:custGeom>
            <a:solidFill>
              <a:srgbClr val="FFE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252046" y="1767839"/>
              <a:ext cx="207010" cy="27940"/>
            </a:xfrm>
            <a:custGeom>
              <a:avLst/>
              <a:gdLst/>
              <a:ahLst/>
              <a:cxnLst/>
              <a:rect l="l" t="t" r="r" b="b"/>
              <a:pathLst>
                <a:path w="207009" h="27939">
                  <a:moveTo>
                    <a:pt x="205919" y="0"/>
                  </a:moveTo>
                  <a:lnTo>
                    <a:pt x="0" y="0"/>
                  </a:lnTo>
                  <a:lnTo>
                    <a:pt x="7757" y="27939"/>
                  </a:lnTo>
                  <a:lnTo>
                    <a:pt x="206770" y="27939"/>
                  </a:lnTo>
                  <a:lnTo>
                    <a:pt x="205919" y="0"/>
                  </a:lnTo>
                  <a:close/>
                </a:path>
              </a:pathLst>
            </a:custGeom>
            <a:solidFill>
              <a:srgbClr val="FFE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259098" y="1793239"/>
              <a:ext cx="200660" cy="26670"/>
            </a:xfrm>
            <a:custGeom>
              <a:avLst/>
              <a:gdLst/>
              <a:ahLst/>
              <a:cxnLst/>
              <a:rect l="l" t="t" r="r" b="b"/>
              <a:pathLst>
                <a:path w="200659" h="26669">
                  <a:moveTo>
                    <a:pt x="199641" y="0"/>
                  </a:moveTo>
                  <a:lnTo>
                    <a:pt x="0" y="0"/>
                  </a:lnTo>
                  <a:lnTo>
                    <a:pt x="7404" y="26670"/>
                  </a:lnTo>
                  <a:lnTo>
                    <a:pt x="200454" y="26670"/>
                  </a:lnTo>
                  <a:lnTo>
                    <a:pt x="199641" y="0"/>
                  </a:lnTo>
                  <a:close/>
                </a:path>
              </a:pathLst>
            </a:custGeom>
            <a:solidFill>
              <a:srgbClr val="FFE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265798" y="1817370"/>
              <a:ext cx="194945" cy="27940"/>
            </a:xfrm>
            <a:custGeom>
              <a:avLst/>
              <a:gdLst/>
              <a:ahLst/>
              <a:cxnLst/>
              <a:rect l="l" t="t" r="r" b="b"/>
              <a:pathLst>
                <a:path w="194944" h="27939">
                  <a:moveTo>
                    <a:pt x="193677" y="0"/>
                  </a:moveTo>
                  <a:lnTo>
                    <a:pt x="0" y="0"/>
                  </a:lnTo>
                  <a:lnTo>
                    <a:pt x="7757" y="27939"/>
                  </a:lnTo>
                  <a:lnTo>
                    <a:pt x="194528" y="27939"/>
                  </a:lnTo>
                  <a:lnTo>
                    <a:pt x="193677" y="0"/>
                  </a:lnTo>
                  <a:close/>
                </a:path>
              </a:pathLst>
            </a:custGeom>
            <a:solidFill>
              <a:srgbClr val="FFE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272850" y="1842770"/>
              <a:ext cx="188595" cy="27940"/>
            </a:xfrm>
            <a:custGeom>
              <a:avLst/>
              <a:gdLst/>
              <a:ahLst/>
              <a:cxnLst/>
              <a:rect l="l" t="t" r="r" b="b"/>
              <a:pathLst>
                <a:path w="188594" h="27939">
                  <a:moveTo>
                    <a:pt x="187399" y="0"/>
                  </a:moveTo>
                  <a:lnTo>
                    <a:pt x="0" y="0"/>
                  </a:lnTo>
                  <a:lnTo>
                    <a:pt x="7757" y="27939"/>
                  </a:lnTo>
                  <a:lnTo>
                    <a:pt x="188250" y="27939"/>
                  </a:lnTo>
                  <a:lnTo>
                    <a:pt x="187399" y="0"/>
                  </a:lnTo>
                  <a:close/>
                </a:path>
              </a:pathLst>
            </a:custGeom>
            <a:solidFill>
              <a:srgbClr val="FFE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279902" y="1868170"/>
              <a:ext cx="182245" cy="27940"/>
            </a:xfrm>
            <a:custGeom>
              <a:avLst/>
              <a:gdLst/>
              <a:ahLst/>
              <a:cxnLst/>
              <a:rect l="l" t="t" r="r" b="b"/>
              <a:pathLst>
                <a:path w="182244" h="27939">
                  <a:moveTo>
                    <a:pt x="181121" y="0"/>
                  </a:moveTo>
                  <a:lnTo>
                    <a:pt x="0" y="0"/>
                  </a:lnTo>
                  <a:lnTo>
                    <a:pt x="7757" y="27939"/>
                  </a:lnTo>
                  <a:lnTo>
                    <a:pt x="181972" y="27939"/>
                  </a:lnTo>
                  <a:lnTo>
                    <a:pt x="181121" y="0"/>
                  </a:lnTo>
                  <a:close/>
                </a:path>
              </a:pathLst>
            </a:custGeom>
            <a:solidFill>
              <a:srgbClr val="FFE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286955" y="1893570"/>
              <a:ext cx="175895" cy="27940"/>
            </a:xfrm>
            <a:custGeom>
              <a:avLst/>
              <a:gdLst/>
              <a:ahLst/>
              <a:cxnLst/>
              <a:rect l="l" t="t" r="r" b="b"/>
              <a:pathLst>
                <a:path w="175894" h="27939">
                  <a:moveTo>
                    <a:pt x="174843" y="0"/>
                  </a:moveTo>
                  <a:lnTo>
                    <a:pt x="0" y="0"/>
                  </a:lnTo>
                  <a:lnTo>
                    <a:pt x="7757" y="27939"/>
                  </a:lnTo>
                  <a:lnTo>
                    <a:pt x="175694" y="27939"/>
                  </a:lnTo>
                  <a:lnTo>
                    <a:pt x="174843" y="0"/>
                  </a:lnTo>
                  <a:close/>
                </a:path>
              </a:pathLst>
            </a:custGeom>
            <a:solidFill>
              <a:srgbClr val="FFE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294007" y="1918970"/>
              <a:ext cx="169545" cy="27940"/>
            </a:xfrm>
            <a:custGeom>
              <a:avLst/>
              <a:gdLst/>
              <a:ahLst/>
              <a:cxnLst/>
              <a:rect l="l" t="t" r="r" b="b"/>
              <a:pathLst>
                <a:path w="169544" h="27939">
                  <a:moveTo>
                    <a:pt x="168565" y="0"/>
                  </a:moveTo>
                  <a:lnTo>
                    <a:pt x="0" y="0"/>
                  </a:lnTo>
                  <a:lnTo>
                    <a:pt x="7757" y="27939"/>
                  </a:lnTo>
                  <a:lnTo>
                    <a:pt x="169416" y="27939"/>
                  </a:lnTo>
                  <a:lnTo>
                    <a:pt x="168565" y="0"/>
                  </a:lnTo>
                  <a:close/>
                </a:path>
              </a:pathLst>
            </a:custGeom>
            <a:solidFill>
              <a:srgbClr val="FFE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301059" y="1944370"/>
              <a:ext cx="163195" cy="27940"/>
            </a:xfrm>
            <a:custGeom>
              <a:avLst/>
              <a:gdLst/>
              <a:ahLst/>
              <a:cxnLst/>
              <a:rect l="l" t="t" r="r" b="b"/>
              <a:pathLst>
                <a:path w="163194" h="27939">
                  <a:moveTo>
                    <a:pt x="162286" y="0"/>
                  </a:moveTo>
                  <a:lnTo>
                    <a:pt x="0" y="0"/>
                  </a:lnTo>
                  <a:lnTo>
                    <a:pt x="7757" y="27939"/>
                  </a:lnTo>
                  <a:lnTo>
                    <a:pt x="163138" y="27939"/>
                  </a:lnTo>
                  <a:lnTo>
                    <a:pt x="162286" y="0"/>
                  </a:lnTo>
                  <a:close/>
                </a:path>
              </a:pathLst>
            </a:custGeom>
            <a:solidFill>
              <a:srgbClr val="FFE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308111" y="1969770"/>
              <a:ext cx="157480" cy="27940"/>
            </a:xfrm>
            <a:custGeom>
              <a:avLst/>
              <a:gdLst/>
              <a:ahLst/>
              <a:cxnLst/>
              <a:rect l="l" t="t" r="r" b="b"/>
              <a:pathLst>
                <a:path w="157480" h="27939">
                  <a:moveTo>
                    <a:pt x="156008" y="0"/>
                  </a:moveTo>
                  <a:lnTo>
                    <a:pt x="0" y="0"/>
                  </a:lnTo>
                  <a:lnTo>
                    <a:pt x="7757" y="27939"/>
                  </a:lnTo>
                  <a:lnTo>
                    <a:pt x="156860" y="27939"/>
                  </a:lnTo>
                  <a:lnTo>
                    <a:pt x="156008" y="0"/>
                  </a:lnTo>
                  <a:close/>
                </a:path>
              </a:pathLst>
            </a:custGeom>
            <a:solidFill>
              <a:srgbClr val="FFE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315164" y="1995170"/>
              <a:ext cx="151130" cy="27940"/>
            </a:xfrm>
            <a:custGeom>
              <a:avLst/>
              <a:gdLst/>
              <a:ahLst/>
              <a:cxnLst/>
              <a:rect l="l" t="t" r="r" b="b"/>
              <a:pathLst>
                <a:path w="151130" h="27939">
                  <a:moveTo>
                    <a:pt x="149730" y="0"/>
                  </a:moveTo>
                  <a:lnTo>
                    <a:pt x="0" y="0"/>
                  </a:lnTo>
                  <a:lnTo>
                    <a:pt x="7757" y="27939"/>
                  </a:lnTo>
                  <a:lnTo>
                    <a:pt x="150582" y="27939"/>
                  </a:lnTo>
                  <a:lnTo>
                    <a:pt x="149730" y="0"/>
                  </a:lnTo>
                  <a:close/>
                </a:path>
              </a:pathLst>
            </a:custGeom>
            <a:solidFill>
              <a:srgbClr val="FFE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322216" y="2020570"/>
              <a:ext cx="144780" cy="26670"/>
            </a:xfrm>
            <a:custGeom>
              <a:avLst/>
              <a:gdLst/>
              <a:ahLst/>
              <a:cxnLst/>
              <a:rect l="l" t="t" r="r" b="b"/>
              <a:pathLst>
                <a:path w="144780" h="26669">
                  <a:moveTo>
                    <a:pt x="143452" y="0"/>
                  </a:moveTo>
                  <a:lnTo>
                    <a:pt x="0" y="0"/>
                  </a:lnTo>
                  <a:lnTo>
                    <a:pt x="7404" y="26669"/>
                  </a:lnTo>
                  <a:lnTo>
                    <a:pt x="144265" y="26669"/>
                  </a:lnTo>
                  <a:lnTo>
                    <a:pt x="143452" y="0"/>
                  </a:lnTo>
                  <a:close/>
                </a:path>
              </a:pathLst>
            </a:custGeom>
            <a:solidFill>
              <a:srgbClr val="FFE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328916" y="2044700"/>
              <a:ext cx="138430" cy="27940"/>
            </a:xfrm>
            <a:custGeom>
              <a:avLst/>
              <a:gdLst/>
              <a:ahLst/>
              <a:cxnLst/>
              <a:rect l="l" t="t" r="r" b="b"/>
              <a:pathLst>
                <a:path w="138430" h="27939">
                  <a:moveTo>
                    <a:pt x="137488" y="0"/>
                  </a:moveTo>
                  <a:lnTo>
                    <a:pt x="0" y="0"/>
                  </a:lnTo>
                  <a:lnTo>
                    <a:pt x="7757" y="27939"/>
                  </a:lnTo>
                  <a:lnTo>
                    <a:pt x="138340" y="27939"/>
                  </a:lnTo>
                  <a:lnTo>
                    <a:pt x="137488" y="0"/>
                  </a:lnTo>
                  <a:close/>
                </a:path>
              </a:pathLst>
            </a:custGeom>
            <a:solidFill>
              <a:srgbClr val="FFE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335968" y="2070100"/>
              <a:ext cx="132080" cy="27940"/>
            </a:xfrm>
            <a:custGeom>
              <a:avLst/>
              <a:gdLst/>
              <a:ahLst/>
              <a:cxnLst/>
              <a:rect l="l" t="t" r="r" b="b"/>
              <a:pathLst>
                <a:path w="132080" h="27939">
                  <a:moveTo>
                    <a:pt x="131210" y="0"/>
                  </a:moveTo>
                  <a:lnTo>
                    <a:pt x="0" y="0"/>
                  </a:lnTo>
                  <a:lnTo>
                    <a:pt x="7757" y="27939"/>
                  </a:lnTo>
                  <a:lnTo>
                    <a:pt x="132062" y="27939"/>
                  </a:lnTo>
                  <a:lnTo>
                    <a:pt x="131210" y="0"/>
                  </a:lnTo>
                  <a:close/>
                </a:path>
              </a:pathLst>
            </a:custGeom>
            <a:solidFill>
              <a:srgbClr val="FF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343020" y="2095500"/>
              <a:ext cx="126364" cy="27940"/>
            </a:xfrm>
            <a:custGeom>
              <a:avLst/>
              <a:gdLst/>
              <a:ahLst/>
              <a:cxnLst/>
              <a:rect l="l" t="t" r="r" b="b"/>
              <a:pathLst>
                <a:path w="126365" h="27939">
                  <a:moveTo>
                    <a:pt x="124932" y="0"/>
                  </a:moveTo>
                  <a:lnTo>
                    <a:pt x="0" y="0"/>
                  </a:lnTo>
                  <a:lnTo>
                    <a:pt x="7757" y="27939"/>
                  </a:lnTo>
                  <a:lnTo>
                    <a:pt x="125784" y="27939"/>
                  </a:lnTo>
                  <a:lnTo>
                    <a:pt x="124932" y="0"/>
                  </a:lnTo>
                  <a:close/>
                </a:path>
              </a:pathLst>
            </a:custGeom>
            <a:solidFill>
              <a:srgbClr val="FFD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350072" y="2120900"/>
              <a:ext cx="120014" cy="27940"/>
            </a:xfrm>
            <a:custGeom>
              <a:avLst/>
              <a:gdLst/>
              <a:ahLst/>
              <a:cxnLst/>
              <a:rect l="l" t="t" r="r" b="b"/>
              <a:pathLst>
                <a:path w="120015" h="27939">
                  <a:moveTo>
                    <a:pt x="118654" y="0"/>
                  </a:moveTo>
                  <a:lnTo>
                    <a:pt x="0" y="0"/>
                  </a:lnTo>
                  <a:lnTo>
                    <a:pt x="7757" y="27939"/>
                  </a:lnTo>
                  <a:lnTo>
                    <a:pt x="119506" y="27939"/>
                  </a:lnTo>
                  <a:lnTo>
                    <a:pt x="118654" y="0"/>
                  </a:lnTo>
                  <a:close/>
                </a:path>
              </a:pathLst>
            </a:custGeom>
            <a:solidFill>
              <a:srgbClr val="FFD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357125" y="2146300"/>
              <a:ext cx="113664" cy="27940"/>
            </a:xfrm>
            <a:custGeom>
              <a:avLst/>
              <a:gdLst/>
              <a:ahLst/>
              <a:cxnLst/>
              <a:rect l="l" t="t" r="r" b="b"/>
              <a:pathLst>
                <a:path w="113665" h="27939">
                  <a:moveTo>
                    <a:pt x="112376" y="0"/>
                  </a:moveTo>
                  <a:lnTo>
                    <a:pt x="0" y="0"/>
                  </a:lnTo>
                  <a:lnTo>
                    <a:pt x="7757" y="27939"/>
                  </a:lnTo>
                  <a:lnTo>
                    <a:pt x="113228" y="27939"/>
                  </a:lnTo>
                  <a:lnTo>
                    <a:pt x="112376" y="0"/>
                  </a:lnTo>
                  <a:close/>
                </a:path>
              </a:pathLst>
            </a:custGeom>
            <a:solidFill>
              <a:srgbClr val="FFD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364170" y="2171699"/>
              <a:ext cx="107950" cy="53340"/>
            </a:xfrm>
            <a:custGeom>
              <a:avLst/>
              <a:gdLst/>
              <a:ahLst/>
              <a:cxnLst/>
              <a:rect l="l" t="t" r="r" b="b"/>
              <a:pathLst>
                <a:path w="107950" h="53339">
                  <a:moveTo>
                    <a:pt x="107721" y="53340"/>
                  </a:moveTo>
                  <a:lnTo>
                    <a:pt x="106946" y="27940"/>
                  </a:lnTo>
                  <a:lnTo>
                    <a:pt x="106870" y="25400"/>
                  </a:lnTo>
                  <a:lnTo>
                    <a:pt x="106095" y="0"/>
                  </a:lnTo>
                  <a:lnTo>
                    <a:pt x="0" y="0"/>
                  </a:lnTo>
                  <a:lnTo>
                    <a:pt x="7048" y="25400"/>
                  </a:lnTo>
                  <a:lnTo>
                    <a:pt x="14808" y="53340"/>
                  </a:lnTo>
                  <a:lnTo>
                    <a:pt x="107721" y="53340"/>
                  </a:lnTo>
                  <a:close/>
                </a:path>
              </a:pathLst>
            </a:custGeom>
            <a:solidFill>
              <a:srgbClr val="FFD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378281" y="2222500"/>
              <a:ext cx="94615" cy="27940"/>
            </a:xfrm>
            <a:custGeom>
              <a:avLst/>
              <a:gdLst/>
              <a:ahLst/>
              <a:cxnLst/>
              <a:rect l="l" t="t" r="r" b="b"/>
              <a:pathLst>
                <a:path w="94615" h="27939">
                  <a:moveTo>
                    <a:pt x="93542" y="0"/>
                  </a:moveTo>
                  <a:lnTo>
                    <a:pt x="0" y="0"/>
                  </a:lnTo>
                  <a:lnTo>
                    <a:pt x="7757" y="27939"/>
                  </a:lnTo>
                  <a:lnTo>
                    <a:pt x="94394" y="27939"/>
                  </a:lnTo>
                  <a:lnTo>
                    <a:pt x="93542" y="0"/>
                  </a:lnTo>
                  <a:close/>
                </a:path>
              </a:pathLst>
            </a:custGeom>
            <a:solidFill>
              <a:srgbClr val="FFD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1385333" y="2247900"/>
              <a:ext cx="88265" cy="26670"/>
            </a:xfrm>
            <a:custGeom>
              <a:avLst/>
              <a:gdLst/>
              <a:ahLst/>
              <a:cxnLst/>
              <a:rect l="l" t="t" r="r" b="b"/>
              <a:pathLst>
                <a:path w="88265" h="26669">
                  <a:moveTo>
                    <a:pt x="87264" y="0"/>
                  </a:moveTo>
                  <a:lnTo>
                    <a:pt x="0" y="0"/>
                  </a:lnTo>
                  <a:lnTo>
                    <a:pt x="7404" y="26670"/>
                  </a:lnTo>
                  <a:lnTo>
                    <a:pt x="88077" y="26670"/>
                  </a:lnTo>
                  <a:lnTo>
                    <a:pt x="87264" y="0"/>
                  </a:lnTo>
                  <a:close/>
                </a:path>
              </a:pathLst>
            </a:custGeom>
            <a:solidFill>
              <a:srgbClr val="FFD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1392386" y="2273300"/>
              <a:ext cx="81915" cy="26670"/>
            </a:xfrm>
            <a:custGeom>
              <a:avLst/>
              <a:gdLst/>
              <a:ahLst/>
              <a:cxnLst/>
              <a:rect l="l" t="t" r="r" b="b"/>
              <a:pathLst>
                <a:path w="81915" h="26669">
                  <a:moveTo>
                    <a:pt x="80986" y="0"/>
                  </a:moveTo>
                  <a:lnTo>
                    <a:pt x="0" y="0"/>
                  </a:lnTo>
                  <a:lnTo>
                    <a:pt x="7404" y="26670"/>
                  </a:lnTo>
                  <a:lnTo>
                    <a:pt x="81799" y="26670"/>
                  </a:lnTo>
                  <a:lnTo>
                    <a:pt x="80986" y="0"/>
                  </a:lnTo>
                  <a:close/>
                </a:path>
              </a:pathLst>
            </a:custGeom>
            <a:solidFill>
              <a:srgbClr val="FFD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1399085" y="2297429"/>
              <a:ext cx="76200" cy="27940"/>
            </a:xfrm>
            <a:custGeom>
              <a:avLst/>
              <a:gdLst/>
              <a:ahLst/>
              <a:cxnLst/>
              <a:rect l="l" t="t" r="r" b="b"/>
              <a:pathLst>
                <a:path w="76200" h="27939">
                  <a:moveTo>
                    <a:pt x="75022" y="0"/>
                  </a:moveTo>
                  <a:lnTo>
                    <a:pt x="0" y="0"/>
                  </a:lnTo>
                  <a:lnTo>
                    <a:pt x="7757" y="27940"/>
                  </a:lnTo>
                  <a:lnTo>
                    <a:pt x="75874" y="27940"/>
                  </a:lnTo>
                  <a:lnTo>
                    <a:pt x="75022" y="0"/>
                  </a:lnTo>
                  <a:close/>
                </a:path>
              </a:pathLst>
            </a:custGeom>
            <a:solidFill>
              <a:srgbClr val="FFD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1406138" y="2322829"/>
              <a:ext cx="69850" cy="27940"/>
            </a:xfrm>
            <a:custGeom>
              <a:avLst/>
              <a:gdLst/>
              <a:ahLst/>
              <a:cxnLst/>
              <a:rect l="l" t="t" r="r" b="b"/>
              <a:pathLst>
                <a:path w="69850" h="27939">
                  <a:moveTo>
                    <a:pt x="68744" y="0"/>
                  </a:moveTo>
                  <a:lnTo>
                    <a:pt x="0" y="0"/>
                  </a:lnTo>
                  <a:lnTo>
                    <a:pt x="7757" y="27940"/>
                  </a:lnTo>
                  <a:lnTo>
                    <a:pt x="69596" y="27940"/>
                  </a:lnTo>
                  <a:lnTo>
                    <a:pt x="68744" y="0"/>
                  </a:lnTo>
                  <a:close/>
                </a:path>
              </a:pathLst>
            </a:custGeom>
            <a:solidFill>
              <a:srgbClr val="FFD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413190" y="2348229"/>
              <a:ext cx="63500" cy="27940"/>
            </a:xfrm>
            <a:custGeom>
              <a:avLst/>
              <a:gdLst/>
              <a:ahLst/>
              <a:cxnLst/>
              <a:rect l="l" t="t" r="r" b="b"/>
              <a:pathLst>
                <a:path w="63500" h="27939">
                  <a:moveTo>
                    <a:pt x="62466" y="0"/>
                  </a:moveTo>
                  <a:lnTo>
                    <a:pt x="0" y="0"/>
                  </a:lnTo>
                  <a:lnTo>
                    <a:pt x="7757" y="27940"/>
                  </a:lnTo>
                  <a:lnTo>
                    <a:pt x="63317" y="27940"/>
                  </a:lnTo>
                  <a:lnTo>
                    <a:pt x="62466" y="0"/>
                  </a:lnTo>
                  <a:close/>
                </a:path>
              </a:pathLst>
            </a:custGeom>
            <a:solidFill>
              <a:srgbClr val="FFD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1420242" y="2373629"/>
              <a:ext cx="57150" cy="27940"/>
            </a:xfrm>
            <a:custGeom>
              <a:avLst/>
              <a:gdLst/>
              <a:ahLst/>
              <a:cxnLst/>
              <a:rect l="l" t="t" r="r" b="b"/>
              <a:pathLst>
                <a:path w="57150" h="27939">
                  <a:moveTo>
                    <a:pt x="56188" y="0"/>
                  </a:moveTo>
                  <a:lnTo>
                    <a:pt x="0" y="0"/>
                  </a:lnTo>
                  <a:lnTo>
                    <a:pt x="7757" y="27940"/>
                  </a:lnTo>
                  <a:lnTo>
                    <a:pt x="57039" y="27940"/>
                  </a:lnTo>
                  <a:lnTo>
                    <a:pt x="56188" y="0"/>
                  </a:lnTo>
                  <a:close/>
                </a:path>
              </a:pathLst>
            </a:custGeom>
            <a:solidFill>
              <a:srgbClr val="FFD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427294" y="2399029"/>
              <a:ext cx="50800" cy="27940"/>
            </a:xfrm>
            <a:custGeom>
              <a:avLst/>
              <a:gdLst/>
              <a:ahLst/>
              <a:cxnLst/>
              <a:rect l="l" t="t" r="r" b="b"/>
              <a:pathLst>
                <a:path w="50800" h="27939">
                  <a:moveTo>
                    <a:pt x="49910" y="0"/>
                  </a:moveTo>
                  <a:lnTo>
                    <a:pt x="0" y="0"/>
                  </a:lnTo>
                  <a:lnTo>
                    <a:pt x="7757" y="27940"/>
                  </a:lnTo>
                  <a:lnTo>
                    <a:pt x="50761" y="27940"/>
                  </a:lnTo>
                  <a:lnTo>
                    <a:pt x="49910" y="0"/>
                  </a:lnTo>
                  <a:close/>
                </a:path>
              </a:pathLst>
            </a:custGeom>
            <a:solidFill>
              <a:srgbClr val="FFD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1434346" y="2424429"/>
              <a:ext cx="45085" cy="27940"/>
            </a:xfrm>
            <a:custGeom>
              <a:avLst/>
              <a:gdLst/>
              <a:ahLst/>
              <a:cxnLst/>
              <a:rect l="l" t="t" r="r" b="b"/>
              <a:pathLst>
                <a:path w="45084" h="27939">
                  <a:moveTo>
                    <a:pt x="43632" y="0"/>
                  </a:moveTo>
                  <a:lnTo>
                    <a:pt x="0" y="0"/>
                  </a:lnTo>
                  <a:lnTo>
                    <a:pt x="7757" y="27940"/>
                  </a:lnTo>
                  <a:lnTo>
                    <a:pt x="44483" y="27940"/>
                  </a:lnTo>
                  <a:lnTo>
                    <a:pt x="43632" y="0"/>
                  </a:lnTo>
                  <a:close/>
                </a:path>
              </a:pathLst>
            </a:custGeom>
            <a:solidFill>
              <a:srgbClr val="FFD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1441399" y="2449829"/>
              <a:ext cx="38735" cy="27940"/>
            </a:xfrm>
            <a:custGeom>
              <a:avLst/>
              <a:gdLst/>
              <a:ahLst/>
              <a:cxnLst/>
              <a:rect l="l" t="t" r="r" b="b"/>
              <a:pathLst>
                <a:path w="38734" h="27939">
                  <a:moveTo>
                    <a:pt x="37354" y="0"/>
                  </a:moveTo>
                  <a:lnTo>
                    <a:pt x="0" y="0"/>
                  </a:lnTo>
                  <a:lnTo>
                    <a:pt x="7757" y="27940"/>
                  </a:lnTo>
                  <a:lnTo>
                    <a:pt x="38205" y="27940"/>
                  </a:lnTo>
                  <a:lnTo>
                    <a:pt x="37354" y="0"/>
                  </a:lnTo>
                  <a:close/>
                </a:path>
              </a:pathLst>
            </a:custGeom>
            <a:solidFill>
              <a:srgbClr val="FFD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448451" y="2475229"/>
              <a:ext cx="32384" cy="27940"/>
            </a:xfrm>
            <a:custGeom>
              <a:avLst/>
              <a:gdLst/>
              <a:ahLst/>
              <a:cxnLst/>
              <a:rect l="l" t="t" r="r" b="b"/>
              <a:pathLst>
                <a:path w="32384" h="27939">
                  <a:moveTo>
                    <a:pt x="31076" y="0"/>
                  </a:moveTo>
                  <a:lnTo>
                    <a:pt x="0" y="0"/>
                  </a:lnTo>
                  <a:lnTo>
                    <a:pt x="7757" y="27940"/>
                  </a:lnTo>
                  <a:lnTo>
                    <a:pt x="31927" y="27940"/>
                  </a:lnTo>
                  <a:lnTo>
                    <a:pt x="31076" y="0"/>
                  </a:lnTo>
                  <a:close/>
                </a:path>
              </a:pathLst>
            </a:custGeom>
            <a:solidFill>
              <a:srgbClr val="FFD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1455503" y="2500629"/>
              <a:ext cx="26034" cy="26670"/>
            </a:xfrm>
            <a:custGeom>
              <a:avLst/>
              <a:gdLst/>
              <a:ahLst/>
              <a:cxnLst/>
              <a:rect l="l" t="t" r="r" b="b"/>
              <a:pathLst>
                <a:path w="26034" h="26669">
                  <a:moveTo>
                    <a:pt x="24798" y="0"/>
                  </a:moveTo>
                  <a:lnTo>
                    <a:pt x="0" y="0"/>
                  </a:lnTo>
                  <a:lnTo>
                    <a:pt x="7404" y="26670"/>
                  </a:lnTo>
                  <a:lnTo>
                    <a:pt x="25611" y="26670"/>
                  </a:lnTo>
                  <a:lnTo>
                    <a:pt x="24798" y="0"/>
                  </a:lnTo>
                  <a:close/>
                </a:path>
              </a:pathLst>
            </a:custGeom>
            <a:solidFill>
              <a:srgbClr val="FFD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1462555" y="2526029"/>
              <a:ext cx="19685" cy="26670"/>
            </a:xfrm>
            <a:custGeom>
              <a:avLst/>
              <a:gdLst/>
              <a:ahLst/>
              <a:cxnLst/>
              <a:rect l="l" t="t" r="r" b="b"/>
              <a:pathLst>
                <a:path w="19684" h="26669">
                  <a:moveTo>
                    <a:pt x="18520" y="0"/>
                  </a:moveTo>
                  <a:lnTo>
                    <a:pt x="0" y="0"/>
                  </a:lnTo>
                  <a:lnTo>
                    <a:pt x="7404" y="26670"/>
                  </a:lnTo>
                  <a:lnTo>
                    <a:pt x="19333" y="26670"/>
                  </a:lnTo>
                  <a:lnTo>
                    <a:pt x="18520" y="0"/>
                  </a:lnTo>
                  <a:close/>
                </a:path>
              </a:pathLst>
            </a:custGeom>
            <a:solidFill>
              <a:srgbClr val="FFC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469255" y="2550160"/>
              <a:ext cx="13970" cy="27940"/>
            </a:xfrm>
            <a:custGeom>
              <a:avLst/>
              <a:gdLst/>
              <a:ahLst/>
              <a:cxnLst/>
              <a:rect l="l" t="t" r="r" b="b"/>
              <a:pathLst>
                <a:path w="13969" h="27939">
                  <a:moveTo>
                    <a:pt x="12556" y="0"/>
                  </a:moveTo>
                  <a:lnTo>
                    <a:pt x="0" y="0"/>
                  </a:lnTo>
                  <a:lnTo>
                    <a:pt x="7757" y="27939"/>
                  </a:lnTo>
                  <a:lnTo>
                    <a:pt x="13407" y="27939"/>
                  </a:lnTo>
                  <a:lnTo>
                    <a:pt x="12556" y="0"/>
                  </a:lnTo>
                  <a:close/>
                </a:path>
              </a:pathLst>
            </a:custGeom>
            <a:solidFill>
              <a:srgbClr val="FF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476307" y="2575560"/>
              <a:ext cx="7620" cy="25400"/>
            </a:xfrm>
            <a:custGeom>
              <a:avLst/>
              <a:gdLst/>
              <a:ahLst/>
              <a:cxnLst/>
              <a:rect l="l" t="t" r="r" b="b"/>
              <a:pathLst>
                <a:path w="7619" h="25400">
                  <a:moveTo>
                    <a:pt x="6278" y="0"/>
                  </a:moveTo>
                  <a:lnTo>
                    <a:pt x="0" y="0"/>
                  </a:lnTo>
                  <a:lnTo>
                    <a:pt x="7052" y="25400"/>
                  </a:lnTo>
                  <a:lnTo>
                    <a:pt x="6278" y="0"/>
                  </a:lnTo>
                  <a:close/>
                </a:path>
              </a:pathLst>
            </a:custGeom>
            <a:solidFill>
              <a:srgbClr val="FFC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0" y="0"/>
              <a:ext cx="2739390" cy="2599690"/>
            </a:xfrm>
            <a:custGeom>
              <a:avLst/>
              <a:gdLst/>
              <a:ahLst/>
              <a:cxnLst/>
              <a:rect l="l" t="t" r="r" b="b"/>
              <a:pathLst>
                <a:path w="2739390" h="2599690">
                  <a:moveTo>
                    <a:pt x="1183640" y="1521460"/>
                  </a:moveTo>
                  <a:lnTo>
                    <a:pt x="1111250" y="1517650"/>
                  </a:lnTo>
                  <a:lnTo>
                    <a:pt x="1038860" y="1512570"/>
                  </a:lnTo>
                  <a:lnTo>
                    <a:pt x="967740" y="1506220"/>
                  </a:lnTo>
                  <a:lnTo>
                    <a:pt x="896619" y="1497329"/>
                  </a:lnTo>
                  <a:lnTo>
                    <a:pt x="826769" y="1487170"/>
                  </a:lnTo>
                  <a:lnTo>
                    <a:pt x="758190" y="1474470"/>
                  </a:lnTo>
                  <a:lnTo>
                    <a:pt x="690880" y="1460500"/>
                  </a:lnTo>
                  <a:lnTo>
                    <a:pt x="624840" y="1445260"/>
                  </a:lnTo>
                  <a:lnTo>
                    <a:pt x="560070" y="1427479"/>
                  </a:lnTo>
                  <a:lnTo>
                    <a:pt x="496570" y="1408429"/>
                  </a:lnTo>
                  <a:lnTo>
                    <a:pt x="435609" y="1386839"/>
                  </a:lnTo>
                  <a:lnTo>
                    <a:pt x="377190" y="1365250"/>
                  </a:lnTo>
                  <a:lnTo>
                    <a:pt x="320040" y="1341120"/>
                  </a:lnTo>
                  <a:lnTo>
                    <a:pt x="266700" y="1315720"/>
                  </a:lnTo>
                  <a:lnTo>
                    <a:pt x="214629" y="1289050"/>
                  </a:lnTo>
                  <a:lnTo>
                    <a:pt x="165100" y="1262379"/>
                  </a:lnTo>
                  <a:lnTo>
                    <a:pt x="119380" y="1233170"/>
                  </a:lnTo>
                  <a:lnTo>
                    <a:pt x="74930" y="1202689"/>
                  </a:lnTo>
                  <a:lnTo>
                    <a:pt x="34290" y="1170939"/>
                  </a:lnTo>
                  <a:lnTo>
                    <a:pt x="0" y="1142364"/>
                  </a:lnTo>
                </a:path>
                <a:path w="2739390" h="2599690">
                  <a:moveTo>
                    <a:pt x="0" y="379941"/>
                  </a:moveTo>
                  <a:lnTo>
                    <a:pt x="36830" y="349250"/>
                  </a:lnTo>
                  <a:lnTo>
                    <a:pt x="77470" y="317500"/>
                  </a:lnTo>
                  <a:lnTo>
                    <a:pt x="121920" y="287020"/>
                  </a:lnTo>
                  <a:lnTo>
                    <a:pt x="167640" y="259079"/>
                  </a:lnTo>
                  <a:lnTo>
                    <a:pt x="217170" y="231140"/>
                  </a:lnTo>
                  <a:lnTo>
                    <a:pt x="269240" y="204470"/>
                  </a:lnTo>
                  <a:lnTo>
                    <a:pt x="323850" y="179070"/>
                  </a:lnTo>
                  <a:lnTo>
                    <a:pt x="381000" y="156209"/>
                  </a:lnTo>
                  <a:lnTo>
                    <a:pt x="439420" y="133350"/>
                  </a:lnTo>
                  <a:lnTo>
                    <a:pt x="500380" y="113029"/>
                  </a:lnTo>
                  <a:lnTo>
                    <a:pt x="562610" y="93979"/>
                  </a:lnTo>
                  <a:lnTo>
                    <a:pt x="627380" y="76200"/>
                  </a:lnTo>
                  <a:lnTo>
                    <a:pt x="694690" y="60959"/>
                  </a:lnTo>
                  <a:lnTo>
                    <a:pt x="762000" y="46990"/>
                  </a:lnTo>
                  <a:lnTo>
                    <a:pt x="830580" y="34290"/>
                  </a:lnTo>
                  <a:lnTo>
                    <a:pt x="900430" y="24129"/>
                  </a:lnTo>
                  <a:lnTo>
                    <a:pt x="971550" y="15240"/>
                  </a:lnTo>
                  <a:lnTo>
                    <a:pt x="1042669" y="8890"/>
                  </a:lnTo>
                  <a:lnTo>
                    <a:pt x="1115060" y="3809"/>
                  </a:lnTo>
                  <a:lnTo>
                    <a:pt x="1187450" y="1270"/>
                  </a:lnTo>
                  <a:lnTo>
                    <a:pt x="1259840" y="0"/>
                  </a:lnTo>
                  <a:lnTo>
                    <a:pt x="1333500" y="0"/>
                  </a:lnTo>
                  <a:lnTo>
                    <a:pt x="1405890" y="2540"/>
                  </a:lnTo>
                  <a:lnTo>
                    <a:pt x="1478280" y="7620"/>
                  </a:lnTo>
                  <a:lnTo>
                    <a:pt x="1549400" y="13970"/>
                  </a:lnTo>
                  <a:lnTo>
                    <a:pt x="1620520" y="21590"/>
                  </a:lnTo>
                  <a:lnTo>
                    <a:pt x="1691639" y="31750"/>
                  </a:lnTo>
                  <a:lnTo>
                    <a:pt x="1760220" y="43179"/>
                  </a:lnTo>
                  <a:lnTo>
                    <a:pt x="1828800" y="57150"/>
                  </a:lnTo>
                  <a:lnTo>
                    <a:pt x="1894839" y="72390"/>
                  </a:lnTo>
                  <a:lnTo>
                    <a:pt x="1959610" y="88900"/>
                  </a:lnTo>
                  <a:lnTo>
                    <a:pt x="2023110" y="106679"/>
                  </a:lnTo>
                  <a:lnTo>
                    <a:pt x="2085339" y="127000"/>
                  </a:lnTo>
                  <a:lnTo>
                    <a:pt x="2145030" y="149859"/>
                  </a:lnTo>
                  <a:lnTo>
                    <a:pt x="2202180" y="172720"/>
                  </a:lnTo>
                  <a:lnTo>
                    <a:pt x="2256790" y="196850"/>
                  </a:lnTo>
                  <a:lnTo>
                    <a:pt x="2310130" y="223520"/>
                  </a:lnTo>
                  <a:lnTo>
                    <a:pt x="2359660" y="250190"/>
                  </a:lnTo>
                  <a:lnTo>
                    <a:pt x="2407920" y="279400"/>
                  </a:lnTo>
                  <a:lnTo>
                    <a:pt x="2452370" y="308609"/>
                  </a:lnTo>
                  <a:lnTo>
                    <a:pt x="2494280" y="340359"/>
                  </a:lnTo>
                  <a:lnTo>
                    <a:pt x="2532380" y="372110"/>
                  </a:lnTo>
                  <a:lnTo>
                    <a:pt x="2567940" y="405129"/>
                  </a:lnTo>
                  <a:lnTo>
                    <a:pt x="2600960" y="439420"/>
                  </a:lnTo>
                  <a:lnTo>
                    <a:pt x="2630170" y="473710"/>
                  </a:lnTo>
                  <a:lnTo>
                    <a:pt x="2655570" y="509270"/>
                  </a:lnTo>
                  <a:lnTo>
                    <a:pt x="2678430" y="544829"/>
                  </a:lnTo>
                  <a:lnTo>
                    <a:pt x="2696210" y="581660"/>
                  </a:lnTo>
                  <a:lnTo>
                    <a:pt x="2712720" y="617220"/>
                  </a:lnTo>
                  <a:lnTo>
                    <a:pt x="2724150" y="655320"/>
                  </a:lnTo>
                  <a:lnTo>
                    <a:pt x="2736850" y="730250"/>
                  </a:lnTo>
                  <a:lnTo>
                    <a:pt x="2738120" y="768350"/>
                  </a:lnTo>
                  <a:lnTo>
                    <a:pt x="2735580" y="805179"/>
                  </a:lnTo>
                  <a:lnTo>
                    <a:pt x="2730500" y="843279"/>
                  </a:lnTo>
                  <a:lnTo>
                    <a:pt x="2720340" y="881379"/>
                  </a:lnTo>
                  <a:lnTo>
                    <a:pt x="2706370" y="918210"/>
                  </a:lnTo>
                  <a:lnTo>
                    <a:pt x="2689860" y="955039"/>
                  </a:lnTo>
                  <a:lnTo>
                    <a:pt x="2669540" y="990600"/>
                  </a:lnTo>
                  <a:lnTo>
                    <a:pt x="2646680" y="1026160"/>
                  </a:lnTo>
                  <a:lnTo>
                    <a:pt x="2618740" y="1061720"/>
                  </a:lnTo>
                  <a:lnTo>
                    <a:pt x="2588260" y="1096010"/>
                  </a:lnTo>
                  <a:lnTo>
                    <a:pt x="2555240" y="1130300"/>
                  </a:lnTo>
                  <a:lnTo>
                    <a:pt x="2518410" y="1162050"/>
                  </a:lnTo>
                  <a:lnTo>
                    <a:pt x="2479040" y="1193800"/>
                  </a:lnTo>
                  <a:lnTo>
                    <a:pt x="2435860" y="1224279"/>
                  </a:lnTo>
                  <a:lnTo>
                    <a:pt x="2390140" y="1253489"/>
                  </a:lnTo>
                  <a:lnTo>
                    <a:pt x="2341880" y="1281429"/>
                  </a:lnTo>
                  <a:lnTo>
                    <a:pt x="2289810" y="1308100"/>
                  </a:lnTo>
                  <a:lnTo>
                    <a:pt x="2236470" y="1334770"/>
                  </a:lnTo>
                  <a:lnTo>
                    <a:pt x="2180590" y="1358900"/>
                  </a:lnTo>
                  <a:lnTo>
                    <a:pt x="2122170" y="1380489"/>
                  </a:lnTo>
                  <a:lnTo>
                    <a:pt x="2062480" y="1402079"/>
                  </a:lnTo>
                  <a:lnTo>
                    <a:pt x="2000250" y="1421129"/>
                  </a:lnTo>
                  <a:lnTo>
                    <a:pt x="1935480" y="1440179"/>
                  </a:lnTo>
                  <a:lnTo>
                    <a:pt x="1870710" y="1456689"/>
                  </a:lnTo>
                  <a:lnTo>
                    <a:pt x="1803400" y="1470660"/>
                  </a:lnTo>
                  <a:lnTo>
                    <a:pt x="1734820" y="1483360"/>
                  </a:lnTo>
                  <a:lnTo>
                    <a:pt x="1664970" y="1494789"/>
                  </a:lnTo>
                  <a:lnTo>
                    <a:pt x="1593850" y="1503679"/>
                  </a:lnTo>
                  <a:lnTo>
                    <a:pt x="1522730" y="1511300"/>
                  </a:lnTo>
                  <a:lnTo>
                    <a:pt x="1451610" y="1516379"/>
                  </a:lnTo>
                  <a:lnTo>
                    <a:pt x="1484630" y="2599690"/>
                  </a:lnTo>
                  <a:lnTo>
                    <a:pt x="1183640" y="1521460"/>
                  </a:lnTo>
                </a:path>
                <a:path w="2739390" h="2599690">
                  <a:moveTo>
                    <a:pt x="2739390" y="1522729"/>
                  </a:moveTo>
                  <a:lnTo>
                    <a:pt x="2739390" y="1522729"/>
                  </a:lnTo>
                </a:path>
              </a:pathLst>
            </a:custGeom>
            <a:ln w="9344">
              <a:solidFill>
                <a:srgbClr val="336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3" name="object 103"/>
          <p:cNvSpPr txBox="1"/>
          <p:nvPr/>
        </p:nvSpPr>
        <p:spPr>
          <a:xfrm>
            <a:off x="389890" y="259079"/>
            <a:ext cx="176085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000099"/>
                </a:solidFill>
                <a:latin typeface="Arial"/>
                <a:cs typeface="Arial"/>
              </a:rPr>
              <a:t>Друштво,</a:t>
            </a:r>
            <a:r>
              <a:rPr sz="2000" spc="-85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099"/>
                </a:solidFill>
                <a:latin typeface="Arial"/>
                <a:cs typeface="Arial"/>
              </a:rPr>
              <a:t>сада  су ми  </a:t>
            </a:r>
            <a:r>
              <a:rPr sz="2000" spc="-5" dirty="0">
                <a:solidFill>
                  <a:srgbClr val="000099"/>
                </a:solidFill>
                <a:latin typeface="Arial"/>
                <a:cs typeface="Arial"/>
              </a:rPr>
              <a:t>једначине  по</a:t>
            </a:r>
            <a:r>
              <a:rPr sz="2000" u="heavy" spc="-5" dirty="0">
                <a:solidFill>
                  <a:srgbClr val="000099"/>
                </a:solidFill>
                <a:uFill>
                  <a:solidFill>
                    <a:srgbClr val="FFF8FF"/>
                  </a:solidFill>
                </a:uFill>
                <a:latin typeface="Arial"/>
                <a:cs typeface="Arial"/>
              </a:rPr>
              <a:t>тпуно</a:t>
            </a:r>
            <a:r>
              <a:rPr sz="2000" u="heavy" spc="-55" dirty="0">
                <a:solidFill>
                  <a:srgbClr val="000099"/>
                </a:solidFill>
                <a:uFill>
                  <a:solidFill>
                    <a:srgbClr val="FFF8FF"/>
                  </a:solidFill>
                </a:uFill>
                <a:latin typeface="Arial"/>
                <a:cs typeface="Arial"/>
              </a:rPr>
              <a:t> </a:t>
            </a:r>
            <a:r>
              <a:rPr sz="2000" u="heavy" spc="-5" dirty="0">
                <a:solidFill>
                  <a:srgbClr val="000099"/>
                </a:solidFill>
                <a:uFill>
                  <a:solidFill>
                    <a:srgbClr val="FFF8FF"/>
                  </a:solidFill>
                </a:uFill>
                <a:latin typeface="Arial"/>
                <a:cs typeface="Arial"/>
              </a:rPr>
              <a:t>јасн</a:t>
            </a:r>
            <a:r>
              <a:rPr sz="2000" spc="-5" dirty="0">
                <a:solidFill>
                  <a:srgbClr val="000099"/>
                </a:solidFill>
                <a:latin typeface="Arial"/>
                <a:cs typeface="Arial"/>
              </a:rPr>
              <a:t>е!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04" name="object 104"/>
          <p:cNvGrpSpPr/>
          <p:nvPr/>
        </p:nvGrpSpPr>
        <p:grpSpPr>
          <a:xfrm>
            <a:off x="3726587" y="1153567"/>
            <a:ext cx="3287395" cy="2722245"/>
            <a:chOff x="3726587" y="1153567"/>
            <a:chExt cx="3287395" cy="2722245"/>
          </a:xfrm>
        </p:grpSpPr>
        <p:sp>
          <p:nvSpPr>
            <p:cNvPr id="105" name="object 105"/>
            <p:cNvSpPr/>
            <p:nvPr/>
          </p:nvSpPr>
          <p:spPr>
            <a:xfrm>
              <a:off x="4907267" y="1159509"/>
              <a:ext cx="1172210" cy="80010"/>
            </a:xfrm>
            <a:custGeom>
              <a:avLst/>
              <a:gdLst/>
              <a:ahLst/>
              <a:cxnLst/>
              <a:rect l="l" t="t" r="r" b="b"/>
              <a:pathLst>
                <a:path w="1172210" h="80009">
                  <a:moveTo>
                    <a:pt x="1171587" y="80010"/>
                  </a:moveTo>
                  <a:lnTo>
                    <a:pt x="1154442" y="74930"/>
                  </a:lnTo>
                  <a:lnTo>
                    <a:pt x="1084592" y="57150"/>
                  </a:lnTo>
                  <a:lnTo>
                    <a:pt x="1068171" y="53340"/>
                  </a:lnTo>
                  <a:lnTo>
                    <a:pt x="1057236" y="50800"/>
                  </a:lnTo>
                  <a:lnTo>
                    <a:pt x="1013472" y="40640"/>
                  </a:lnTo>
                  <a:lnTo>
                    <a:pt x="941082" y="27940"/>
                  </a:lnTo>
                  <a:lnTo>
                    <a:pt x="931862" y="26670"/>
                  </a:lnTo>
                  <a:lnTo>
                    <a:pt x="918972" y="24892"/>
                  </a:lnTo>
                  <a:lnTo>
                    <a:pt x="913447" y="24130"/>
                  </a:lnTo>
                  <a:lnTo>
                    <a:pt x="867422" y="17780"/>
                  </a:lnTo>
                  <a:lnTo>
                    <a:pt x="795032" y="8890"/>
                  </a:lnTo>
                  <a:lnTo>
                    <a:pt x="718832" y="3810"/>
                  </a:lnTo>
                  <a:lnTo>
                    <a:pt x="643902" y="0"/>
                  </a:lnTo>
                  <a:lnTo>
                    <a:pt x="568972" y="0"/>
                  </a:lnTo>
                  <a:lnTo>
                    <a:pt x="494042" y="1270"/>
                  </a:lnTo>
                  <a:lnTo>
                    <a:pt x="419112" y="6350"/>
                  </a:lnTo>
                  <a:lnTo>
                    <a:pt x="345452" y="12700"/>
                  </a:lnTo>
                  <a:lnTo>
                    <a:pt x="271792" y="21590"/>
                  </a:lnTo>
                  <a:lnTo>
                    <a:pt x="257314" y="24130"/>
                  </a:lnTo>
                  <a:lnTo>
                    <a:pt x="242836" y="26670"/>
                  </a:lnTo>
                  <a:lnTo>
                    <a:pt x="127012" y="46990"/>
                  </a:lnTo>
                  <a:lnTo>
                    <a:pt x="111772" y="50800"/>
                  </a:lnTo>
                  <a:lnTo>
                    <a:pt x="101612" y="53340"/>
                  </a:lnTo>
                  <a:lnTo>
                    <a:pt x="55892" y="64770"/>
                  </a:lnTo>
                  <a:lnTo>
                    <a:pt x="0" y="80010"/>
                  </a:lnTo>
                  <a:lnTo>
                    <a:pt x="1171587" y="80010"/>
                  </a:lnTo>
                  <a:close/>
                </a:path>
              </a:pathLst>
            </a:custGeom>
            <a:solidFill>
              <a:srgbClr val="FF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4826000" y="1236980"/>
              <a:ext cx="1336040" cy="27940"/>
            </a:xfrm>
            <a:custGeom>
              <a:avLst/>
              <a:gdLst/>
              <a:ahLst/>
              <a:cxnLst/>
              <a:rect l="l" t="t" r="r" b="b"/>
              <a:pathLst>
                <a:path w="1336039" h="27940">
                  <a:moveTo>
                    <a:pt x="1244282" y="0"/>
                  </a:moveTo>
                  <a:lnTo>
                    <a:pt x="90593" y="0"/>
                  </a:lnTo>
                  <a:lnTo>
                    <a:pt x="67310" y="6350"/>
                  </a:lnTo>
                  <a:lnTo>
                    <a:pt x="0" y="27940"/>
                  </a:lnTo>
                  <a:lnTo>
                    <a:pt x="1335965" y="27940"/>
                  </a:lnTo>
                  <a:lnTo>
                    <a:pt x="1304289" y="17780"/>
                  </a:lnTo>
                  <a:lnTo>
                    <a:pt x="1244282" y="0"/>
                  </a:lnTo>
                  <a:close/>
                </a:path>
              </a:pathLst>
            </a:custGeom>
            <a:solidFill>
              <a:srgbClr val="FFC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4752212" y="1262379"/>
              <a:ext cx="1485265" cy="29209"/>
            </a:xfrm>
            <a:custGeom>
              <a:avLst/>
              <a:gdLst/>
              <a:ahLst/>
              <a:cxnLst/>
              <a:rect l="l" t="t" r="r" b="b"/>
              <a:pathLst>
                <a:path w="1485264" h="29209">
                  <a:moveTo>
                    <a:pt x="1401833" y="0"/>
                  </a:moveTo>
                  <a:lnTo>
                    <a:pt x="81705" y="0"/>
                  </a:lnTo>
                  <a:lnTo>
                    <a:pt x="73786" y="2540"/>
                  </a:lnTo>
                  <a:lnTo>
                    <a:pt x="6476" y="26670"/>
                  </a:lnTo>
                  <a:lnTo>
                    <a:pt x="0" y="29210"/>
                  </a:lnTo>
                  <a:lnTo>
                    <a:pt x="1485010" y="29210"/>
                  </a:lnTo>
                  <a:lnTo>
                    <a:pt x="1445386" y="13970"/>
                  </a:lnTo>
                  <a:lnTo>
                    <a:pt x="1401833" y="0"/>
                  </a:lnTo>
                  <a:close/>
                </a:path>
              </a:pathLst>
            </a:custGeom>
            <a:solidFill>
              <a:srgbClr val="FF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4685434" y="1289050"/>
              <a:ext cx="1617980" cy="29209"/>
            </a:xfrm>
            <a:custGeom>
              <a:avLst/>
              <a:gdLst/>
              <a:ahLst/>
              <a:cxnLst/>
              <a:rect l="l" t="t" r="r" b="b"/>
              <a:pathLst>
                <a:path w="1617979" h="29209">
                  <a:moveTo>
                    <a:pt x="1545185" y="0"/>
                  </a:moveTo>
                  <a:lnTo>
                    <a:pt x="73255" y="0"/>
                  </a:lnTo>
                  <a:lnTo>
                    <a:pt x="8485" y="25400"/>
                  </a:lnTo>
                  <a:lnTo>
                    <a:pt x="0" y="29210"/>
                  </a:lnTo>
                  <a:lnTo>
                    <a:pt x="1617515" y="29210"/>
                  </a:lnTo>
                  <a:lnTo>
                    <a:pt x="1578205" y="12700"/>
                  </a:lnTo>
                  <a:lnTo>
                    <a:pt x="1545185" y="0"/>
                  </a:lnTo>
                  <a:close/>
                </a:path>
              </a:pathLst>
            </a:custGeom>
            <a:solidFill>
              <a:srgbClr val="FFC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4626499" y="1315720"/>
              <a:ext cx="1735455" cy="29209"/>
            </a:xfrm>
            <a:custGeom>
              <a:avLst/>
              <a:gdLst/>
              <a:ahLst/>
              <a:cxnLst/>
              <a:rect l="l" t="t" r="r" b="b"/>
              <a:pathLst>
                <a:path w="1735454" h="29209">
                  <a:moveTo>
                    <a:pt x="1670402" y="0"/>
                  </a:moveTo>
                  <a:lnTo>
                    <a:pt x="64591" y="0"/>
                  </a:lnTo>
                  <a:lnTo>
                    <a:pt x="5190" y="26669"/>
                  </a:lnTo>
                  <a:lnTo>
                    <a:pt x="0" y="29209"/>
                  </a:lnTo>
                  <a:lnTo>
                    <a:pt x="1735096" y="29209"/>
                  </a:lnTo>
                  <a:lnTo>
                    <a:pt x="1700640" y="12700"/>
                  </a:lnTo>
                  <a:lnTo>
                    <a:pt x="1670402" y="0"/>
                  </a:lnTo>
                  <a:close/>
                </a:path>
              </a:pathLst>
            </a:custGeom>
            <a:solidFill>
              <a:srgbClr val="FFD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4574595" y="1342389"/>
              <a:ext cx="1837689" cy="27940"/>
            </a:xfrm>
            <a:custGeom>
              <a:avLst/>
              <a:gdLst/>
              <a:ahLst/>
              <a:cxnLst/>
              <a:rect l="l" t="t" r="r" b="b"/>
              <a:pathLst>
                <a:path w="1837689" h="27940">
                  <a:moveTo>
                    <a:pt x="1781699" y="0"/>
                  </a:moveTo>
                  <a:lnTo>
                    <a:pt x="57094" y="0"/>
                  </a:lnTo>
                  <a:lnTo>
                    <a:pt x="0" y="27939"/>
                  </a:lnTo>
                  <a:lnTo>
                    <a:pt x="1837380" y="27939"/>
                  </a:lnTo>
                  <a:lnTo>
                    <a:pt x="1813504" y="15239"/>
                  </a:lnTo>
                  <a:lnTo>
                    <a:pt x="1781699" y="0"/>
                  </a:lnTo>
                  <a:close/>
                </a:path>
              </a:pathLst>
            </a:custGeom>
            <a:solidFill>
              <a:srgbClr val="FFD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4527061" y="1367790"/>
              <a:ext cx="1934210" cy="29209"/>
            </a:xfrm>
            <a:custGeom>
              <a:avLst/>
              <a:gdLst/>
              <a:ahLst/>
              <a:cxnLst/>
              <a:rect l="l" t="t" r="r" b="b"/>
              <a:pathLst>
                <a:path w="1934210" h="29209">
                  <a:moveTo>
                    <a:pt x="1880139" y="0"/>
                  </a:moveTo>
                  <a:lnTo>
                    <a:pt x="52724" y="0"/>
                  </a:lnTo>
                  <a:lnTo>
                    <a:pt x="44938" y="3810"/>
                  </a:lnTo>
                  <a:lnTo>
                    <a:pt x="0" y="29210"/>
                  </a:lnTo>
                  <a:lnTo>
                    <a:pt x="1933916" y="29210"/>
                  </a:lnTo>
                  <a:lnTo>
                    <a:pt x="1920728" y="21589"/>
                  </a:lnTo>
                  <a:lnTo>
                    <a:pt x="1880139" y="0"/>
                  </a:lnTo>
                  <a:close/>
                </a:path>
              </a:pathLst>
            </a:custGeom>
            <a:solidFill>
              <a:srgbClr val="FFD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4482535" y="1394459"/>
              <a:ext cx="2025014" cy="29209"/>
            </a:xfrm>
            <a:custGeom>
              <a:avLst/>
              <a:gdLst/>
              <a:ahLst/>
              <a:cxnLst/>
              <a:rect l="l" t="t" r="r" b="b"/>
              <a:pathLst>
                <a:path w="2025015" h="29209">
                  <a:moveTo>
                    <a:pt x="1974046" y="0"/>
                  </a:moveTo>
                  <a:lnTo>
                    <a:pt x="49019" y="0"/>
                  </a:lnTo>
                  <a:lnTo>
                    <a:pt x="31044" y="10160"/>
                  </a:lnTo>
                  <a:lnTo>
                    <a:pt x="0" y="29210"/>
                  </a:lnTo>
                  <a:lnTo>
                    <a:pt x="2024427" y="29210"/>
                  </a:lnTo>
                  <a:lnTo>
                    <a:pt x="2022404" y="27939"/>
                  </a:lnTo>
                  <a:lnTo>
                    <a:pt x="1974046" y="0"/>
                  </a:lnTo>
                  <a:close/>
                </a:path>
              </a:pathLst>
            </a:custGeom>
            <a:solidFill>
              <a:srgbClr val="FFD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4439919" y="1421129"/>
              <a:ext cx="2110105" cy="29209"/>
            </a:xfrm>
            <a:custGeom>
              <a:avLst/>
              <a:gdLst/>
              <a:ahLst/>
              <a:cxnLst/>
              <a:rect l="l" t="t" r="r" b="b"/>
              <a:pathLst>
                <a:path w="2110104" h="29209">
                  <a:moveTo>
                    <a:pt x="2062821" y="0"/>
                  </a:moveTo>
                  <a:lnTo>
                    <a:pt x="46754" y="0"/>
                  </a:lnTo>
                  <a:lnTo>
                    <a:pt x="17779" y="17780"/>
                  </a:lnTo>
                  <a:lnTo>
                    <a:pt x="0" y="29210"/>
                  </a:lnTo>
                  <a:lnTo>
                    <a:pt x="2109517" y="29210"/>
                  </a:lnTo>
                  <a:lnTo>
                    <a:pt x="2065020" y="1270"/>
                  </a:lnTo>
                  <a:lnTo>
                    <a:pt x="2062821" y="0"/>
                  </a:lnTo>
                  <a:close/>
                </a:path>
              </a:pathLst>
            </a:custGeom>
            <a:solidFill>
              <a:srgbClr val="FFD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4400973" y="1447800"/>
              <a:ext cx="2185670" cy="27940"/>
            </a:xfrm>
            <a:custGeom>
              <a:avLst/>
              <a:gdLst/>
              <a:ahLst/>
              <a:cxnLst/>
              <a:rect l="l" t="t" r="r" b="b"/>
              <a:pathLst>
                <a:path w="2185670" h="27940">
                  <a:moveTo>
                    <a:pt x="2144418" y="0"/>
                  </a:moveTo>
                  <a:lnTo>
                    <a:pt x="42897" y="0"/>
                  </a:lnTo>
                  <a:lnTo>
                    <a:pt x="3386" y="25400"/>
                  </a:lnTo>
                  <a:lnTo>
                    <a:pt x="0" y="27939"/>
                  </a:lnTo>
                  <a:lnTo>
                    <a:pt x="2185509" y="27939"/>
                  </a:lnTo>
                  <a:lnTo>
                    <a:pt x="2158576" y="8889"/>
                  </a:lnTo>
                  <a:lnTo>
                    <a:pt x="2144418" y="0"/>
                  </a:lnTo>
                  <a:close/>
                </a:path>
              </a:pathLst>
            </a:custGeom>
            <a:solidFill>
              <a:srgbClr val="FFD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4365413" y="1474470"/>
              <a:ext cx="2258060" cy="27940"/>
            </a:xfrm>
            <a:custGeom>
              <a:avLst/>
              <a:gdLst/>
              <a:ahLst/>
              <a:cxnLst/>
              <a:rect l="l" t="t" r="r" b="b"/>
              <a:pathLst>
                <a:path w="2258059" h="27940">
                  <a:moveTo>
                    <a:pt x="2219273" y="0"/>
                  </a:moveTo>
                  <a:lnTo>
                    <a:pt x="37253" y="0"/>
                  </a:lnTo>
                  <a:lnTo>
                    <a:pt x="0" y="27939"/>
                  </a:lnTo>
                  <a:lnTo>
                    <a:pt x="2257467" y="27939"/>
                  </a:lnTo>
                  <a:lnTo>
                    <a:pt x="2246206" y="19050"/>
                  </a:lnTo>
                  <a:lnTo>
                    <a:pt x="2219273" y="0"/>
                  </a:lnTo>
                  <a:close/>
                </a:path>
              </a:pathLst>
            </a:custGeom>
            <a:solidFill>
              <a:srgbClr val="FFD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4331038" y="1499870"/>
              <a:ext cx="2326005" cy="29209"/>
            </a:xfrm>
            <a:custGeom>
              <a:avLst/>
              <a:gdLst/>
              <a:ahLst/>
              <a:cxnLst/>
              <a:rect l="l" t="t" r="r" b="b"/>
              <a:pathLst>
                <a:path w="2326004" h="29209">
                  <a:moveTo>
                    <a:pt x="2288624" y="0"/>
                  </a:moveTo>
                  <a:lnTo>
                    <a:pt x="37761" y="0"/>
                  </a:lnTo>
                  <a:lnTo>
                    <a:pt x="22521" y="11429"/>
                  </a:lnTo>
                  <a:lnTo>
                    <a:pt x="0" y="29209"/>
                  </a:lnTo>
                  <a:lnTo>
                    <a:pt x="2325623" y="29209"/>
                  </a:lnTo>
                  <a:lnTo>
                    <a:pt x="2288624" y="0"/>
                  </a:lnTo>
                  <a:close/>
                </a:path>
              </a:pathLst>
            </a:custGeom>
            <a:solidFill>
              <a:srgbClr val="FFD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4298565" y="1526540"/>
              <a:ext cx="2389505" cy="29209"/>
            </a:xfrm>
            <a:custGeom>
              <a:avLst/>
              <a:gdLst/>
              <a:ahLst/>
              <a:cxnLst/>
              <a:rect l="l" t="t" r="r" b="b"/>
              <a:pathLst>
                <a:path w="2389504" h="29209">
                  <a:moveTo>
                    <a:pt x="2354880" y="0"/>
                  </a:moveTo>
                  <a:lnTo>
                    <a:pt x="35690" y="0"/>
                  </a:lnTo>
                  <a:lnTo>
                    <a:pt x="6734" y="22860"/>
                  </a:lnTo>
                  <a:lnTo>
                    <a:pt x="0" y="29210"/>
                  </a:lnTo>
                  <a:lnTo>
                    <a:pt x="2389215" y="29210"/>
                  </a:lnTo>
                  <a:lnTo>
                    <a:pt x="2361314" y="5080"/>
                  </a:lnTo>
                  <a:lnTo>
                    <a:pt x="2354880" y="0"/>
                  </a:lnTo>
                  <a:close/>
                </a:path>
              </a:pathLst>
            </a:custGeom>
            <a:solidFill>
              <a:srgbClr val="FFD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4271625" y="1553209"/>
              <a:ext cx="2444750" cy="27940"/>
            </a:xfrm>
            <a:custGeom>
              <a:avLst/>
              <a:gdLst/>
              <a:ahLst/>
              <a:cxnLst/>
              <a:rect l="l" t="t" r="r" b="b"/>
              <a:pathLst>
                <a:path w="2444750" h="27940">
                  <a:moveTo>
                    <a:pt x="2413217" y="0"/>
                  </a:moveTo>
                  <a:lnTo>
                    <a:pt x="29633" y="0"/>
                  </a:lnTo>
                  <a:lnTo>
                    <a:pt x="0" y="27939"/>
                  </a:lnTo>
                  <a:lnTo>
                    <a:pt x="2444689" y="27939"/>
                  </a:lnTo>
                  <a:lnTo>
                    <a:pt x="2435244" y="19050"/>
                  </a:lnTo>
                  <a:lnTo>
                    <a:pt x="2413217" y="0"/>
                  </a:lnTo>
                  <a:close/>
                </a:path>
              </a:pathLst>
            </a:custGeom>
            <a:solidFill>
              <a:srgbClr val="FFD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4244825" y="1578609"/>
              <a:ext cx="2499995" cy="29209"/>
            </a:xfrm>
            <a:custGeom>
              <a:avLst/>
              <a:gdLst/>
              <a:ahLst/>
              <a:cxnLst/>
              <a:rect l="l" t="t" r="r" b="b"/>
              <a:pathLst>
                <a:path w="2499995" h="29209">
                  <a:moveTo>
                    <a:pt x="2468791" y="0"/>
                  </a:moveTo>
                  <a:lnTo>
                    <a:pt x="29494" y="0"/>
                  </a:lnTo>
                  <a:lnTo>
                    <a:pt x="16024" y="12700"/>
                  </a:lnTo>
                  <a:lnTo>
                    <a:pt x="0" y="29210"/>
                  </a:lnTo>
                  <a:lnTo>
                    <a:pt x="2499826" y="29210"/>
                  </a:lnTo>
                  <a:lnTo>
                    <a:pt x="2468791" y="0"/>
                  </a:lnTo>
                  <a:close/>
                </a:path>
              </a:pathLst>
            </a:custGeom>
            <a:solidFill>
              <a:srgbClr val="FFD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4218939" y="1605280"/>
              <a:ext cx="2551430" cy="29209"/>
            </a:xfrm>
            <a:custGeom>
              <a:avLst/>
              <a:gdLst/>
              <a:ahLst/>
              <a:cxnLst/>
              <a:rect l="l" t="t" r="r" b="b"/>
              <a:pathLst>
                <a:path w="2551429" h="29210">
                  <a:moveTo>
                    <a:pt x="2523013" y="0"/>
                  </a:moveTo>
                  <a:lnTo>
                    <a:pt x="28350" y="0"/>
                  </a:lnTo>
                  <a:lnTo>
                    <a:pt x="0" y="29210"/>
                  </a:lnTo>
                  <a:lnTo>
                    <a:pt x="2551430" y="29210"/>
                  </a:lnTo>
                  <a:lnTo>
                    <a:pt x="2531110" y="7620"/>
                  </a:lnTo>
                  <a:lnTo>
                    <a:pt x="2523013" y="0"/>
                  </a:lnTo>
                  <a:close/>
                </a:path>
              </a:pathLst>
            </a:custGeom>
            <a:solidFill>
              <a:srgbClr val="FFD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4193886" y="1631950"/>
              <a:ext cx="2601595" cy="29209"/>
            </a:xfrm>
            <a:custGeom>
              <a:avLst/>
              <a:gdLst/>
              <a:ahLst/>
              <a:cxnLst/>
              <a:rect l="l" t="t" r="r" b="b"/>
              <a:pathLst>
                <a:path w="2601595" h="29210">
                  <a:moveTo>
                    <a:pt x="2574093" y="0"/>
                  </a:moveTo>
                  <a:lnTo>
                    <a:pt x="27518" y="0"/>
                  </a:lnTo>
                  <a:lnTo>
                    <a:pt x="25053" y="2539"/>
                  </a:lnTo>
                  <a:lnTo>
                    <a:pt x="0" y="29210"/>
                  </a:lnTo>
                  <a:lnTo>
                    <a:pt x="2601012" y="29210"/>
                  </a:lnTo>
                  <a:lnTo>
                    <a:pt x="2596803" y="24129"/>
                  </a:lnTo>
                  <a:lnTo>
                    <a:pt x="2574093" y="0"/>
                  </a:lnTo>
                  <a:close/>
                </a:path>
              </a:pathLst>
            </a:custGeom>
            <a:solidFill>
              <a:srgbClr val="FFD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4171667" y="1658619"/>
              <a:ext cx="2644775" cy="27940"/>
            </a:xfrm>
            <a:custGeom>
              <a:avLst/>
              <a:gdLst/>
              <a:ahLst/>
              <a:cxnLst/>
              <a:rect l="l" t="t" r="r" b="b"/>
              <a:pathLst>
                <a:path w="2644775" h="27939">
                  <a:moveTo>
                    <a:pt x="2621126" y="0"/>
                  </a:moveTo>
                  <a:lnTo>
                    <a:pt x="24604" y="0"/>
                  </a:lnTo>
                  <a:lnTo>
                    <a:pt x="7902" y="17779"/>
                  </a:lnTo>
                  <a:lnTo>
                    <a:pt x="0" y="27939"/>
                  </a:lnTo>
                  <a:lnTo>
                    <a:pt x="2644277" y="27939"/>
                  </a:lnTo>
                  <a:lnTo>
                    <a:pt x="2621126" y="0"/>
                  </a:lnTo>
                  <a:close/>
                </a:path>
              </a:pathLst>
            </a:custGeom>
            <a:solidFill>
              <a:srgbClr val="FFD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4150924" y="1684019"/>
              <a:ext cx="2686685" cy="29209"/>
            </a:xfrm>
            <a:custGeom>
              <a:avLst/>
              <a:gdLst/>
              <a:ahLst/>
              <a:cxnLst/>
              <a:rect l="l" t="t" r="r" b="b"/>
              <a:pathLst>
                <a:path w="2686684" h="29210">
                  <a:moveTo>
                    <a:pt x="2662915" y="0"/>
                  </a:moveTo>
                  <a:lnTo>
                    <a:pt x="22718" y="0"/>
                  </a:lnTo>
                  <a:lnTo>
                    <a:pt x="0" y="29209"/>
                  </a:lnTo>
                  <a:lnTo>
                    <a:pt x="2686120" y="29209"/>
                  </a:lnTo>
                  <a:lnTo>
                    <a:pt x="2676595" y="16509"/>
                  </a:lnTo>
                  <a:lnTo>
                    <a:pt x="2662915" y="0"/>
                  </a:lnTo>
                  <a:close/>
                </a:path>
              </a:pathLst>
            </a:custGeom>
            <a:solidFill>
              <a:srgbClr val="FFD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4131662" y="1710690"/>
              <a:ext cx="2725420" cy="29209"/>
            </a:xfrm>
            <a:custGeom>
              <a:avLst/>
              <a:gdLst/>
              <a:ahLst/>
              <a:cxnLst/>
              <a:rect l="l" t="t" r="r" b="b"/>
              <a:pathLst>
                <a:path w="2725420" h="29210">
                  <a:moveTo>
                    <a:pt x="2703477" y="0"/>
                  </a:moveTo>
                  <a:lnTo>
                    <a:pt x="21237" y="0"/>
                  </a:lnTo>
                  <a:lnTo>
                    <a:pt x="12347" y="11430"/>
                  </a:lnTo>
                  <a:lnTo>
                    <a:pt x="0" y="29210"/>
                  </a:lnTo>
                  <a:lnTo>
                    <a:pt x="2725384" y="29210"/>
                  </a:lnTo>
                  <a:lnTo>
                    <a:pt x="2703477" y="0"/>
                  </a:lnTo>
                  <a:close/>
                </a:path>
              </a:pathLst>
            </a:custGeom>
            <a:solidFill>
              <a:srgbClr val="FFD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4113141" y="1737359"/>
              <a:ext cx="2762250" cy="29209"/>
            </a:xfrm>
            <a:custGeom>
              <a:avLst/>
              <a:gdLst/>
              <a:ahLst/>
              <a:cxnLst/>
              <a:rect l="l" t="t" r="r" b="b"/>
              <a:pathLst>
                <a:path w="2762250" h="29210">
                  <a:moveTo>
                    <a:pt x="2742000" y="0"/>
                  </a:moveTo>
                  <a:lnTo>
                    <a:pt x="20284" y="0"/>
                  </a:lnTo>
                  <a:lnTo>
                    <a:pt x="0" y="29210"/>
                  </a:lnTo>
                  <a:lnTo>
                    <a:pt x="2761848" y="29210"/>
                  </a:lnTo>
                  <a:lnTo>
                    <a:pt x="2748668" y="8889"/>
                  </a:lnTo>
                  <a:lnTo>
                    <a:pt x="2742000" y="0"/>
                  </a:lnTo>
                  <a:close/>
                </a:path>
              </a:pathLst>
            </a:custGeom>
            <a:solidFill>
              <a:srgbClr val="FF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4097260" y="1764030"/>
              <a:ext cx="2794635" cy="27940"/>
            </a:xfrm>
            <a:custGeom>
              <a:avLst/>
              <a:gdLst/>
              <a:ahLst/>
              <a:cxnLst/>
              <a:rect l="l" t="t" r="r" b="b"/>
              <a:pathLst>
                <a:path w="2794634" h="27939">
                  <a:moveTo>
                    <a:pt x="2776082" y="0"/>
                  </a:moveTo>
                  <a:lnTo>
                    <a:pt x="17645" y="0"/>
                  </a:lnTo>
                  <a:lnTo>
                    <a:pt x="14999" y="3810"/>
                  </a:lnTo>
                  <a:lnTo>
                    <a:pt x="0" y="27940"/>
                  </a:lnTo>
                  <a:lnTo>
                    <a:pt x="2794205" y="27940"/>
                  </a:lnTo>
                  <a:lnTo>
                    <a:pt x="2776082" y="0"/>
                  </a:lnTo>
                  <a:close/>
                </a:path>
              </a:pathLst>
            </a:custGeom>
            <a:solidFill>
              <a:srgbClr val="FFE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4081044" y="1789430"/>
              <a:ext cx="2825750" cy="29209"/>
            </a:xfrm>
            <a:custGeom>
              <a:avLst/>
              <a:gdLst/>
              <a:ahLst/>
              <a:cxnLst/>
              <a:rect l="l" t="t" r="r" b="b"/>
              <a:pathLst>
                <a:path w="2825750" h="29210">
                  <a:moveTo>
                    <a:pt x="2808773" y="0"/>
                  </a:moveTo>
                  <a:lnTo>
                    <a:pt x="17794" y="0"/>
                  </a:lnTo>
                  <a:lnTo>
                    <a:pt x="2005" y="25400"/>
                  </a:lnTo>
                  <a:lnTo>
                    <a:pt x="0" y="29210"/>
                  </a:lnTo>
                  <a:lnTo>
                    <a:pt x="2825661" y="29210"/>
                  </a:lnTo>
                  <a:lnTo>
                    <a:pt x="2811245" y="3810"/>
                  </a:lnTo>
                  <a:lnTo>
                    <a:pt x="2808773" y="0"/>
                  </a:lnTo>
                  <a:close/>
                </a:path>
              </a:pathLst>
            </a:custGeom>
            <a:solidFill>
              <a:srgbClr val="FFE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4067007" y="1816100"/>
              <a:ext cx="2854960" cy="29209"/>
            </a:xfrm>
            <a:custGeom>
              <a:avLst/>
              <a:gdLst/>
              <a:ahLst/>
              <a:cxnLst/>
              <a:rect l="l" t="t" r="r" b="b"/>
              <a:pathLst>
                <a:path w="2854959" h="29210">
                  <a:moveTo>
                    <a:pt x="2838256" y="0"/>
                  </a:moveTo>
                  <a:lnTo>
                    <a:pt x="15373" y="0"/>
                  </a:lnTo>
                  <a:lnTo>
                    <a:pt x="0" y="29210"/>
                  </a:lnTo>
                  <a:lnTo>
                    <a:pt x="2854492" y="29210"/>
                  </a:lnTo>
                  <a:lnTo>
                    <a:pt x="2851952" y="24129"/>
                  </a:lnTo>
                  <a:lnTo>
                    <a:pt x="2838256" y="0"/>
                  </a:lnTo>
                  <a:close/>
                </a:path>
              </a:pathLst>
            </a:custGeom>
            <a:solidFill>
              <a:srgbClr val="FFE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4054241" y="1842769"/>
              <a:ext cx="2880360" cy="27940"/>
            </a:xfrm>
            <a:custGeom>
              <a:avLst/>
              <a:gdLst/>
              <a:ahLst/>
              <a:cxnLst/>
              <a:rect l="l" t="t" r="r" b="b"/>
              <a:pathLst>
                <a:path w="2880359" h="27939">
                  <a:moveTo>
                    <a:pt x="2865988" y="0"/>
                  </a:moveTo>
                  <a:lnTo>
                    <a:pt x="14103" y="0"/>
                  </a:lnTo>
                  <a:lnTo>
                    <a:pt x="3408" y="20319"/>
                  </a:lnTo>
                  <a:lnTo>
                    <a:pt x="0" y="27939"/>
                  </a:lnTo>
                  <a:lnTo>
                    <a:pt x="2879958" y="27939"/>
                  </a:lnTo>
                  <a:lnTo>
                    <a:pt x="2865988" y="0"/>
                  </a:lnTo>
                  <a:close/>
                </a:path>
              </a:pathLst>
            </a:custGeom>
            <a:solidFill>
              <a:srgbClr val="FFE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4042309" y="1868169"/>
              <a:ext cx="2904490" cy="29209"/>
            </a:xfrm>
            <a:custGeom>
              <a:avLst/>
              <a:gdLst/>
              <a:ahLst/>
              <a:cxnLst/>
              <a:rect l="l" t="t" r="r" b="b"/>
              <a:pathLst>
                <a:path w="2904490" h="29210">
                  <a:moveTo>
                    <a:pt x="2890620" y="0"/>
                  </a:moveTo>
                  <a:lnTo>
                    <a:pt x="13067" y="0"/>
                  </a:lnTo>
                  <a:lnTo>
                    <a:pt x="0" y="29209"/>
                  </a:lnTo>
                  <a:lnTo>
                    <a:pt x="2904427" y="29209"/>
                  </a:lnTo>
                  <a:lnTo>
                    <a:pt x="2900780" y="20319"/>
                  </a:lnTo>
                  <a:lnTo>
                    <a:pt x="2890620" y="0"/>
                  </a:lnTo>
                  <a:close/>
                </a:path>
              </a:pathLst>
            </a:custGeom>
            <a:solidFill>
              <a:srgbClr val="FFE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4031501" y="1894840"/>
              <a:ext cx="2926715" cy="29209"/>
            </a:xfrm>
            <a:custGeom>
              <a:avLst/>
              <a:gdLst/>
              <a:ahLst/>
              <a:cxnLst/>
              <a:rect l="l" t="t" r="r" b="b"/>
              <a:pathLst>
                <a:path w="2926715" h="29210">
                  <a:moveTo>
                    <a:pt x="2914194" y="0"/>
                  </a:moveTo>
                  <a:lnTo>
                    <a:pt x="11945" y="0"/>
                  </a:lnTo>
                  <a:lnTo>
                    <a:pt x="4558" y="16510"/>
                  </a:lnTo>
                  <a:lnTo>
                    <a:pt x="0" y="29210"/>
                  </a:lnTo>
                  <a:lnTo>
                    <a:pt x="2926177" y="29210"/>
                  </a:lnTo>
                  <a:lnTo>
                    <a:pt x="2914194" y="0"/>
                  </a:lnTo>
                  <a:close/>
                </a:path>
              </a:pathLst>
            </a:custGeom>
            <a:solidFill>
              <a:srgbClr val="FFE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4021927" y="1921509"/>
              <a:ext cx="2945765" cy="29209"/>
            </a:xfrm>
            <a:custGeom>
              <a:avLst/>
              <a:gdLst/>
              <a:ahLst/>
              <a:cxnLst/>
              <a:rect l="l" t="t" r="r" b="b"/>
              <a:pathLst>
                <a:path w="2945765" h="29210">
                  <a:moveTo>
                    <a:pt x="2934709" y="0"/>
                  </a:moveTo>
                  <a:lnTo>
                    <a:pt x="10485" y="0"/>
                  </a:lnTo>
                  <a:lnTo>
                    <a:pt x="0" y="29210"/>
                  </a:lnTo>
                  <a:lnTo>
                    <a:pt x="2945390" y="29210"/>
                  </a:lnTo>
                  <a:lnTo>
                    <a:pt x="2941482" y="16510"/>
                  </a:lnTo>
                  <a:lnTo>
                    <a:pt x="2934709" y="0"/>
                  </a:lnTo>
                  <a:close/>
                </a:path>
              </a:pathLst>
            </a:custGeom>
            <a:solidFill>
              <a:srgbClr val="FFE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4013326" y="1948180"/>
              <a:ext cx="2962275" cy="29209"/>
            </a:xfrm>
            <a:custGeom>
              <a:avLst/>
              <a:gdLst/>
              <a:ahLst/>
              <a:cxnLst/>
              <a:rect l="l" t="t" r="r" b="b"/>
              <a:pathLst>
                <a:path w="2962275" h="29210">
                  <a:moveTo>
                    <a:pt x="2953209" y="0"/>
                  </a:moveTo>
                  <a:lnTo>
                    <a:pt x="9511" y="0"/>
                  </a:lnTo>
                  <a:lnTo>
                    <a:pt x="4952" y="12700"/>
                  </a:lnTo>
                  <a:lnTo>
                    <a:pt x="0" y="29210"/>
                  </a:lnTo>
                  <a:lnTo>
                    <a:pt x="2962196" y="29210"/>
                  </a:lnTo>
                  <a:lnTo>
                    <a:pt x="2953209" y="0"/>
                  </a:lnTo>
                  <a:close/>
                </a:path>
              </a:pathLst>
            </a:custGeom>
            <a:solidFill>
              <a:srgbClr val="FFE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4005706" y="1974850"/>
              <a:ext cx="2977515" cy="27940"/>
            </a:xfrm>
            <a:custGeom>
              <a:avLst/>
              <a:gdLst/>
              <a:ahLst/>
              <a:cxnLst/>
              <a:rect l="l" t="t" r="r" b="b"/>
              <a:pathLst>
                <a:path w="2977515" h="27939">
                  <a:moveTo>
                    <a:pt x="2969035" y="0"/>
                  </a:moveTo>
                  <a:lnTo>
                    <a:pt x="8382" y="0"/>
                  </a:lnTo>
                  <a:lnTo>
                    <a:pt x="0" y="27939"/>
                  </a:lnTo>
                  <a:lnTo>
                    <a:pt x="2977241" y="27939"/>
                  </a:lnTo>
                  <a:lnTo>
                    <a:pt x="2972943" y="12700"/>
                  </a:lnTo>
                  <a:lnTo>
                    <a:pt x="2969035" y="0"/>
                  </a:lnTo>
                  <a:close/>
                </a:path>
              </a:pathLst>
            </a:custGeom>
            <a:solidFill>
              <a:srgbClr val="FFE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3998936" y="2000250"/>
              <a:ext cx="2992120" cy="29209"/>
            </a:xfrm>
            <a:custGeom>
              <a:avLst/>
              <a:gdLst/>
              <a:ahLst/>
              <a:cxnLst/>
              <a:rect l="l" t="t" r="r" b="b"/>
              <a:pathLst>
                <a:path w="2992120" h="29210">
                  <a:moveTo>
                    <a:pt x="2983295" y="0"/>
                  </a:moveTo>
                  <a:lnTo>
                    <a:pt x="7532" y="0"/>
                  </a:lnTo>
                  <a:lnTo>
                    <a:pt x="4103" y="11429"/>
                  </a:lnTo>
                  <a:lnTo>
                    <a:pt x="0" y="29210"/>
                  </a:lnTo>
                  <a:lnTo>
                    <a:pt x="2991533" y="29210"/>
                  </a:lnTo>
                  <a:lnTo>
                    <a:pt x="2983295" y="0"/>
                  </a:lnTo>
                  <a:close/>
                </a:path>
              </a:pathLst>
            </a:custGeom>
            <a:solidFill>
              <a:srgbClr val="FFE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3992782" y="2026919"/>
              <a:ext cx="3003550" cy="29209"/>
            </a:xfrm>
            <a:custGeom>
              <a:avLst/>
              <a:gdLst/>
              <a:ahLst/>
              <a:cxnLst/>
              <a:rect l="l" t="t" r="r" b="b"/>
              <a:pathLst>
                <a:path w="3003550" h="29210">
                  <a:moveTo>
                    <a:pt x="2996972" y="0"/>
                  </a:moveTo>
                  <a:lnTo>
                    <a:pt x="6740" y="0"/>
                  </a:lnTo>
                  <a:lnTo>
                    <a:pt x="0" y="29209"/>
                  </a:lnTo>
                  <a:lnTo>
                    <a:pt x="3003171" y="29209"/>
                  </a:lnTo>
                  <a:lnTo>
                    <a:pt x="2999837" y="10159"/>
                  </a:lnTo>
                  <a:lnTo>
                    <a:pt x="2996972" y="0"/>
                  </a:lnTo>
                  <a:close/>
                </a:path>
              </a:pathLst>
            </a:custGeom>
            <a:solidFill>
              <a:srgbClr val="FFE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3988371" y="2053589"/>
              <a:ext cx="3012440" cy="29209"/>
            </a:xfrm>
            <a:custGeom>
              <a:avLst/>
              <a:gdLst/>
              <a:ahLst/>
              <a:cxnLst/>
              <a:rect l="l" t="t" r="r" b="b"/>
              <a:pathLst>
                <a:path w="3012440" h="29210">
                  <a:moveTo>
                    <a:pt x="3007137" y="0"/>
                  </a:moveTo>
                  <a:lnTo>
                    <a:pt x="4996" y="0"/>
                  </a:lnTo>
                  <a:lnTo>
                    <a:pt x="3238" y="7620"/>
                  </a:lnTo>
                  <a:lnTo>
                    <a:pt x="0" y="29210"/>
                  </a:lnTo>
                  <a:lnTo>
                    <a:pt x="3012249" y="29210"/>
                  </a:lnTo>
                  <a:lnTo>
                    <a:pt x="3007137" y="0"/>
                  </a:lnTo>
                  <a:close/>
                </a:path>
              </a:pathLst>
            </a:custGeom>
            <a:solidFill>
              <a:srgbClr val="FFE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3983418" y="2080259"/>
              <a:ext cx="3021965" cy="54610"/>
            </a:xfrm>
            <a:custGeom>
              <a:avLst/>
              <a:gdLst/>
              <a:ahLst/>
              <a:cxnLst/>
              <a:rect l="l" t="t" r="r" b="b"/>
              <a:pathLst>
                <a:path w="3021965" h="54610">
                  <a:moveTo>
                    <a:pt x="3021647" y="31750"/>
                  </a:moveTo>
                  <a:lnTo>
                    <a:pt x="3020187" y="31750"/>
                  </a:lnTo>
                  <a:lnTo>
                    <a:pt x="3020187" y="25400"/>
                  </a:lnTo>
                  <a:lnTo>
                    <a:pt x="3019869" y="25400"/>
                  </a:lnTo>
                  <a:lnTo>
                    <a:pt x="3018091" y="7620"/>
                  </a:lnTo>
                  <a:lnTo>
                    <a:pt x="3016745" y="0"/>
                  </a:lnTo>
                  <a:lnTo>
                    <a:pt x="5334" y="0"/>
                  </a:lnTo>
                  <a:lnTo>
                    <a:pt x="1524" y="25400"/>
                  </a:lnTo>
                  <a:lnTo>
                    <a:pt x="1041" y="25400"/>
                  </a:lnTo>
                  <a:lnTo>
                    <a:pt x="1041" y="31750"/>
                  </a:lnTo>
                  <a:lnTo>
                    <a:pt x="0" y="31750"/>
                  </a:lnTo>
                  <a:lnTo>
                    <a:pt x="0" y="54610"/>
                  </a:lnTo>
                  <a:lnTo>
                    <a:pt x="3021647" y="54610"/>
                  </a:lnTo>
                  <a:lnTo>
                    <a:pt x="3021647" y="31750"/>
                  </a:lnTo>
                  <a:close/>
                </a:path>
              </a:pathLst>
            </a:custGeom>
            <a:solidFill>
              <a:srgbClr val="FFE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3981513" y="2132330"/>
              <a:ext cx="3025775" cy="29209"/>
            </a:xfrm>
            <a:custGeom>
              <a:avLst/>
              <a:gdLst/>
              <a:ahLst/>
              <a:cxnLst/>
              <a:rect l="l" t="t" r="r" b="b"/>
              <a:pathLst>
                <a:path w="3025775" h="29210">
                  <a:moveTo>
                    <a:pt x="3024441" y="0"/>
                  </a:moveTo>
                  <a:lnTo>
                    <a:pt x="1460" y="0"/>
                  </a:lnTo>
                  <a:lnTo>
                    <a:pt x="0" y="29210"/>
                  </a:lnTo>
                  <a:lnTo>
                    <a:pt x="3025648" y="29210"/>
                  </a:lnTo>
                  <a:lnTo>
                    <a:pt x="3025076" y="6350"/>
                  </a:lnTo>
                  <a:lnTo>
                    <a:pt x="3024441" y="0"/>
                  </a:lnTo>
                  <a:close/>
                </a:path>
              </a:pathLst>
            </a:custGeom>
            <a:solidFill>
              <a:srgbClr val="FFE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3981450" y="2158999"/>
              <a:ext cx="3026410" cy="29209"/>
            </a:xfrm>
            <a:custGeom>
              <a:avLst/>
              <a:gdLst/>
              <a:ahLst/>
              <a:cxnLst/>
              <a:rect l="l" t="t" r="r" b="b"/>
              <a:pathLst>
                <a:path w="3026409" h="29210">
                  <a:moveTo>
                    <a:pt x="3026054" y="3810"/>
                  </a:moveTo>
                  <a:lnTo>
                    <a:pt x="3025686" y="3810"/>
                  </a:lnTo>
                  <a:lnTo>
                    <a:pt x="3025686" y="0"/>
                  </a:lnTo>
                  <a:lnTo>
                    <a:pt x="88" y="0"/>
                  </a:lnTo>
                  <a:lnTo>
                    <a:pt x="88" y="3810"/>
                  </a:lnTo>
                  <a:lnTo>
                    <a:pt x="0" y="29210"/>
                  </a:lnTo>
                  <a:lnTo>
                    <a:pt x="3026054" y="29210"/>
                  </a:lnTo>
                  <a:lnTo>
                    <a:pt x="3026054" y="3810"/>
                  </a:lnTo>
                  <a:close/>
                </a:path>
              </a:pathLst>
            </a:custGeom>
            <a:solidFill>
              <a:srgbClr val="FFE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3981450" y="2185669"/>
              <a:ext cx="3026410" cy="27940"/>
            </a:xfrm>
            <a:custGeom>
              <a:avLst/>
              <a:gdLst/>
              <a:ahLst/>
              <a:cxnLst/>
              <a:rect l="l" t="t" r="r" b="b"/>
              <a:pathLst>
                <a:path w="3026409" h="27939">
                  <a:moveTo>
                    <a:pt x="302635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27940"/>
                  </a:lnTo>
                  <a:lnTo>
                    <a:pt x="3026105" y="27940"/>
                  </a:lnTo>
                  <a:lnTo>
                    <a:pt x="3026105" y="3810"/>
                  </a:lnTo>
                  <a:lnTo>
                    <a:pt x="3026359" y="3810"/>
                  </a:lnTo>
                  <a:lnTo>
                    <a:pt x="3026359" y="0"/>
                  </a:lnTo>
                  <a:close/>
                </a:path>
              </a:pathLst>
            </a:custGeom>
            <a:solidFill>
              <a:srgbClr val="FFF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3981449" y="2211069"/>
              <a:ext cx="3026410" cy="29209"/>
            </a:xfrm>
            <a:custGeom>
              <a:avLst/>
              <a:gdLst/>
              <a:ahLst/>
              <a:cxnLst/>
              <a:rect l="l" t="t" r="r" b="b"/>
              <a:pathLst>
                <a:path w="3026409" h="29210">
                  <a:moveTo>
                    <a:pt x="3025870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953" y="29209"/>
                  </a:lnTo>
                  <a:lnTo>
                    <a:pt x="3025140" y="29209"/>
                  </a:lnTo>
                  <a:lnTo>
                    <a:pt x="3025870" y="0"/>
                  </a:lnTo>
                  <a:close/>
                </a:path>
              </a:pathLst>
            </a:custGeom>
            <a:solidFill>
              <a:srgbClr val="FFF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3983208" y="2237739"/>
              <a:ext cx="3023870" cy="29209"/>
            </a:xfrm>
            <a:custGeom>
              <a:avLst/>
              <a:gdLst/>
              <a:ahLst/>
              <a:cxnLst/>
              <a:rect l="l" t="t" r="r" b="b"/>
              <a:pathLst>
                <a:path w="3023870" h="29210">
                  <a:moveTo>
                    <a:pt x="3023445" y="0"/>
                  </a:moveTo>
                  <a:lnTo>
                    <a:pt x="0" y="0"/>
                  </a:lnTo>
                  <a:lnTo>
                    <a:pt x="2051" y="26670"/>
                  </a:lnTo>
                  <a:lnTo>
                    <a:pt x="2432" y="29210"/>
                  </a:lnTo>
                  <a:lnTo>
                    <a:pt x="3020047" y="29210"/>
                  </a:lnTo>
                  <a:lnTo>
                    <a:pt x="3023381" y="2539"/>
                  </a:lnTo>
                  <a:lnTo>
                    <a:pt x="3023445" y="0"/>
                  </a:lnTo>
                  <a:close/>
                </a:path>
              </a:pathLst>
            </a:custGeom>
            <a:solidFill>
              <a:srgbClr val="FFF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3985259" y="2264410"/>
              <a:ext cx="3018790" cy="27940"/>
            </a:xfrm>
            <a:custGeom>
              <a:avLst/>
              <a:gdLst/>
              <a:ahLst/>
              <a:cxnLst/>
              <a:rect l="l" t="t" r="r" b="b"/>
              <a:pathLst>
                <a:path w="3018790" h="27939">
                  <a:moveTo>
                    <a:pt x="3018313" y="0"/>
                  </a:moveTo>
                  <a:lnTo>
                    <a:pt x="0" y="0"/>
                  </a:lnTo>
                  <a:lnTo>
                    <a:pt x="4190" y="27939"/>
                  </a:lnTo>
                  <a:lnTo>
                    <a:pt x="3014757" y="27939"/>
                  </a:lnTo>
                  <a:lnTo>
                    <a:pt x="3014980" y="26669"/>
                  </a:lnTo>
                  <a:lnTo>
                    <a:pt x="3018313" y="0"/>
                  </a:lnTo>
                  <a:close/>
                </a:path>
              </a:pathLst>
            </a:custGeom>
            <a:solidFill>
              <a:srgbClr val="FFF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3989069" y="2289810"/>
              <a:ext cx="3011805" cy="29209"/>
            </a:xfrm>
            <a:custGeom>
              <a:avLst/>
              <a:gdLst/>
              <a:ahLst/>
              <a:cxnLst/>
              <a:rect l="l" t="t" r="r" b="b"/>
              <a:pathLst>
                <a:path w="3011804" h="29210">
                  <a:moveTo>
                    <a:pt x="3011328" y="0"/>
                  </a:moveTo>
                  <a:lnTo>
                    <a:pt x="0" y="0"/>
                  </a:lnTo>
                  <a:lnTo>
                    <a:pt x="3809" y="25400"/>
                  </a:lnTo>
                  <a:lnTo>
                    <a:pt x="4571" y="29210"/>
                  </a:lnTo>
                  <a:lnTo>
                    <a:pt x="3006280" y="29210"/>
                  </a:lnTo>
                  <a:lnTo>
                    <a:pt x="3011170" y="1269"/>
                  </a:lnTo>
                  <a:lnTo>
                    <a:pt x="3011328" y="0"/>
                  </a:lnTo>
                  <a:close/>
                </a:path>
              </a:pathLst>
            </a:custGeom>
            <a:solidFill>
              <a:srgbClr val="FFF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3993133" y="2316480"/>
              <a:ext cx="3002915" cy="29209"/>
            </a:xfrm>
            <a:custGeom>
              <a:avLst/>
              <a:gdLst/>
              <a:ahLst/>
              <a:cxnLst/>
              <a:rect l="l" t="t" r="r" b="b"/>
              <a:pathLst>
                <a:path w="3002915" h="29210">
                  <a:moveTo>
                    <a:pt x="3002661" y="0"/>
                  </a:moveTo>
                  <a:lnTo>
                    <a:pt x="0" y="0"/>
                  </a:lnTo>
                  <a:lnTo>
                    <a:pt x="5842" y="29210"/>
                  </a:lnTo>
                  <a:lnTo>
                    <a:pt x="2997168" y="29210"/>
                  </a:lnTo>
                  <a:lnTo>
                    <a:pt x="2998216" y="25400"/>
                  </a:lnTo>
                  <a:lnTo>
                    <a:pt x="3002661" y="0"/>
                  </a:lnTo>
                  <a:close/>
                </a:path>
              </a:pathLst>
            </a:custGeom>
            <a:solidFill>
              <a:srgbClr val="FFF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3998467" y="2343150"/>
              <a:ext cx="2992755" cy="29209"/>
            </a:xfrm>
            <a:custGeom>
              <a:avLst/>
              <a:gdLst/>
              <a:ahLst/>
              <a:cxnLst/>
              <a:rect l="l" t="t" r="r" b="b"/>
              <a:pathLst>
                <a:path w="2992754" h="29210">
                  <a:moveTo>
                    <a:pt x="2992532" y="0"/>
                  </a:moveTo>
                  <a:lnTo>
                    <a:pt x="0" y="0"/>
                  </a:lnTo>
                  <a:lnTo>
                    <a:pt x="4572" y="22860"/>
                  </a:lnTo>
                  <a:lnTo>
                    <a:pt x="6525" y="29210"/>
                  </a:lnTo>
                  <a:lnTo>
                    <a:pt x="2984500" y="29210"/>
                  </a:lnTo>
                  <a:lnTo>
                    <a:pt x="2992532" y="0"/>
                  </a:lnTo>
                  <a:close/>
                </a:path>
              </a:pathLst>
            </a:custGeom>
            <a:solidFill>
              <a:srgbClr val="FFF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4004212" y="2369819"/>
              <a:ext cx="2980055" cy="27940"/>
            </a:xfrm>
            <a:custGeom>
              <a:avLst/>
              <a:gdLst/>
              <a:ahLst/>
              <a:cxnLst/>
              <a:rect l="l" t="t" r="r" b="b"/>
              <a:pathLst>
                <a:path w="2980054" h="27939">
                  <a:moveTo>
                    <a:pt x="2979454" y="0"/>
                  </a:moveTo>
                  <a:lnTo>
                    <a:pt x="0" y="0"/>
                  </a:lnTo>
                  <a:lnTo>
                    <a:pt x="8596" y="27939"/>
                  </a:lnTo>
                  <a:lnTo>
                    <a:pt x="2971474" y="27939"/>
                  </a:lnTo>
                  <a:lnTo>
                    <a:pt x="2973167" y="22859"/>
                  </a:lnTo>
                  <a:lnTo>
                    <a:pt x="2979454" y="0"/>
                  </a:lnTo>
                  <a:close/>
                </a:path>
              </a:pathLst>
            </a:custGeom>
            <a:solidFill>
              <a:srgbClr val="FFF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4012027" y="2395219"/>
              <a:ext cx="2964815" cy="29209"/>
            </a:xfrm>
            <a:custGeom>
              <a:avLst/>
              <a:gdLst/>
              <a:ahLst/>
              <a:cxnLst/>
              <a:rect l="l" t="t" r="r" b="b"/>
              <a:pathLst>
                <a:path w="2964815" h="29210">
                  <a:moveTo>
                    <a:pt x="2964505" y="0"/>
                  </a:moveTo>
                  <a:lnTo>
                    <a:pt x="0" y="0"/>
                  </a:lnTo>
                  <a:lnTo>
                    <a:pt x="6252" y="20319"/>
                  </a:lnTo>
                  <a:lnTo>
                    <a:pt x="9995" y="29209"/>
                  </a:lnTo>
                  <a:lnTo>
                    <a:pt x="2954768" y="29209"/>
                  </a:lnTo>
                  <a:lnTo>
                    <a:pt x="2964505" y="0"/>
                  </a:lnTo>
                  <a:close/>
                </a:path>
              </a:pathLst>
            </a:custGeom>
            <a:solidFill>
              <a:srgbClr val="FFF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4020953" y="2421889"/>
              <a:ext cx="2947035" cy="29209"/>
            </a:xfrm>
            <a:custGeom>
              <a:avLst/>
              <a:gdLst/>
              <a:ahLst/>
              <a:cxnLst/>
              <a:rect l="l" t="t" r="r" b="b"/>
              <a:pathLst>
                <a:path w="2947034" h="29210">
                  <a:moveTo>
                    <a:pt x="2946689" y="0"/>
                  </a:moveTo>
                  <a:lnTo>
                    <a:pt x="0" y="0"/>
                  </a:lnTo>
                  <a:lnTo>
                    <a:pt x="12298" y="29210"/>
                  </a:lnTo>
                  <a:lnTo>
                    <a:pt x="2936071" y="29210"/>
                  </a:lnTo>
                  <a:lnTo>
                    <a:pt x="2939916" y="20320"/>
                  </a:lnTo>
                  <a:lnTo>
                    <a:pt x="2946689" y="0"/>
                  </a:lnTo>
                  <a:close/>
                </a:path>
              </a:pathLst>
            </a:custGeom>
            <a:solidFill>
              <a:srgbClr val="FFF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4032183" y="2448560"/>
              <a:ext cx="2926080" cy="29209"/>
            </a:xfrm>
            <a:custGeom>
              <a:avLst/>
              <a:gdLst/>
              <a:ahLst/>
              <a:cxnLst/>
              <a:rect l="l" t="t" r="r" b="b"/>
              <a:pathLst>
                <a:path w="2926079" h="29210">
                  <a:moveTo>
                    <a:pt x="2925940" y="0"/>
                  </a:moveTo>
                  <a:lnTo>
                    <a:pt x="0" y="0"/>
                  </a:lnTo>
                  <a:lnTo>
                    <a:pt x="6416" y="15239"/>
                  </a:lnTo>
                  <a:lnTo>
                    <a:pt x="12148" y="29210"/>
                  </a:lnTo>
                  <a:lnTo>
                    <a:pt x="2913309" y="29210"/>
                  </a:lnTo>
                  <a:lnTo>
                    <a:pt x="2925940" y="0"/>
                  </a:lnTo>
                  <a:close/>
                </a:path>
              </a:pathLst>
            </a:custGeom>
            <a:solidFill>
              <a:srgbClr val="FFF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4043289" y="2475230"/>
              <a:ext cx="2903855" cy="27940"/>
            </a:xfrm>
            <a:custGeom>
              <a:avLst/>
              <a:gdLst/>
              <a:ahLst/>
              <a:cxnLst/>
              <a:rect l="l" t="t" r="r" b="b"/>
              <a:pathLst>
                <a:path w="2903854" h="27939">
                  <a:moveTo>
                    <a:pt x="2903301" y="0"/>
                  </a:moveTo>
                  <a:lnTo>
                    <a:pt x="0" y="0"/>
                  </a:lnTo>
                  <a:lnTo>
                    <a:pt x="11462" y="27940"/>
                  </a:lnTo>
                  <a:lnTo>
                    <a:pt x="2890813" y="27940"/>
                  </a:lnTo>
                  <a:lnTo>
                    <a:pt x="2897260" y="13970"/>
                  </a:lnTo>
                  <a:lnTo>
                    <a:pt x="2903301" y="0"/>
                  </a:lnTo>
                  <a:close/>
                </a:path>
              </a:pathLst>
            </a:custGeom>
            <a:solidFill>
              <a:srgbClr val="FFF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4054230" y="2501900"/>
              <a:ext cx="2880995" cy="27940"/>
            </a:xfrm>
            <a:custGeom>
              <a:avLst/>
              <a:gdLst/>
              <a:ahLst/>
              <a:cxnLst/>
              <a:rect l="l" t="t" r="r" b="b"/>
              <a:pathLst>
                <a:path w="2880995" h="27939">
                  <a:moveTo>
                    <a:pt x="2880457" y="0"/>
                  </a:moveTo>
                  <a:lnTo>
                    <a:pt x="0" y="0"/>
                  </a:lnTo>
                  <a:lnTo>
                    <a:pt x="4689" y="11429"/>
                  </a:lnTo>
                  <a:lnTo>
                    <a:pt x="13378" y="27939"/>
                  </a:lnTo>
                  <a:lnTo>
                    <a:pt x="2867562" y="27939"/>
                  </a:lnTo>
                  <a:lnTo>
                    <a:pt x="2880457" y="0"/>
                  </a:lnTo>
                  <a:close/>
                </a:path>
              </a:pathLst>
            </a:custGeom>
            <a:solidFill>
              <a:srgbClr val="FFF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4066272" y="2527300"/>
              <a:ext cx="2856865" cy="29209"/>
            </a:xfrm>
            <a:custGeom>
              <a:avLst/>
              <a:gdLst/>
              <a:ahLst/>
              <a:cxnLst/>
              <a:rect l="l" t="t" r="r" b="b"/>
              <a:pathLst>
                <a:path w="2856865" h="29210">
                  <a:moveTo>
                    <a:pt x="2856692" y="0"/>
                  </a:moveTo>
                  <a:lnTo>
                    <a:pt x="0" y="0"/>
                  </a:lnTo>
                  <a:lnTo>
                    <a:pt x="15373" y="29210"/>
                  </a:lnTo>
                  <a:lnTo>
                    <a:pt x="2841123" y="29210"/>
                  </a:lnTo>
                  <a:lnTo>
                    <a:pt x="2851417" y="11429"/>
                  </a:lnTo>
                  <a:lnTo>
                    <a:pt x="28566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4080309" y="2553969"/>
              <a:ext cx="2828925" cy="29209"/>
            </a:xfrm>
            <a:custGeom>
              <a:avLst/>
              <a:gdLst/>
              <a:ahLst/>
              <a:cxnLst/>
              <a:rect l="l" t="t" r="r" b="b"/>
              <a:pathLst>
                <a:path w="2828925" h="29210">
                  <a:moveTo>
                    <a:pt x="2828557" y="0"/>
                  </a:moveTo>
                  <a:lnTo>
                    <a:pt x="0" y="0"/>
                  </a:lnTo>
                  <a:lnTo>
                    <a:pt x="4010" y="7619"/>
                  </a:lnTo>
                  <a:lnTo>
                    <a:pt x="18014" y="29209"/>
                  </a:lnTo>
                  <a:lnTo>
                    <a:pt x="2811646" y="29209"/>
                  </a:lnTo>
                  <a:lnTo>
                    <a:pt x="2828557" y="0"/>
                  </a:lnTo>
                  <a:close/>
                </a:path>
              </a:pathLst>
            </a:custGeom>
            <a:solidFill>
              <a:srgbClr val="FFF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4096676" y="2580639"/>
              <a:ext cx="2797175" cy="29209"/>
            </a:xfrm>
            <a:custGeom>
              <a:avLst/>
              <a:gdLst/>
              <a:ahLst/>
              <a:cxnLst/>
              <a:rect l="l" t="t" r="r" b="b"/>
              <a:pathLst>
                <a:path w="2797175" h="29210">
                  <a:moveTo>
                    <a:pt x="2796749" y="0"/>
                  </a:moveTo>
                  <a:lnTo>
                    <a:pt x="0" y="0"/>
                  </a:lnTo>
                  <a:lnTo>
                    <a:pt x="18123" y="27939"/>
                  </a:lnTo>
                  <a:lnTo>
                    <a:pt x="18969" y="29210"/>
                  </a:lnTo>
                  <a:lnTo>
                    <a:pt x="2777833" y="29210"/>
                  </a:lnTo>
                  <a:lnTo>
                    <a:pt x="2793073" y="6350"/>
                  </a:lnTo>
                  <a:lnTo>
                    <a:pt x="2796749" y="0"/>
                  </a:lnTo>
                  <a:close/>
                </a:path>
              </a:pathLst>
            </a:custGeom>
            <a:solidFill>
              <a:srgbClr val="FFF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4113976" y="2607310"/>
              <a:ext cx="2762250" cy="27940"/>
            </a:xfrm>
            <a:custGeom>
              <a:avLst/>
              <a:gdLst/>
              <a:ahLst/>
              <a:cxnLst/>
              <a:rect l="l" t="t" r="r" b="b"/>
              <a:pathLst>
                <a:path w="2762250" h="27939">
                  <a:moveTo>
                    <a:pt x="2762227" y="0"/>
                  </a:moveTo>
                  <a:lnTo>
                    <a:pt x="0" y="0"/>
                  </a:lnTo>
                  <a:lnTo>
                    <a:pt x="823" y="1269"/>
                  </a:lnTo>
                  <a:lnTo>
                    <a:pt x="18603" y="27939"/>
                  </a:lnTo>
                  <a:lnTo>
                    <a:pt x="2743388" y="27939"/>
                  </a:lnTo>
                  <a:lnTo>
                    <a:pt x="2745293" y="25400"/>
                  </a:lnTo>
                  <a:lnTo>
                    <a:pt x="2762227" y="0"/>
                  </a:lnTo>
                  <a:close/>
                </a:path>
              </a:pathLst>
            </a:custGeom>
            <a:solidFill>
              <a:srgbClr val="FFF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4130886" y="2632710"/>
              <a:ext cx="2728595" cy="29209"/>
            </a:xfrm>
            <a:custGeom>
              <a:avLst/>
              <a:gdLst/>
              <a:ahLst/>
              <a:cxnLst/>
              <a:rect l="l" t="t" r="r" b="b"/>
              <a:pathLst>
                <a:path w="2728595" h="29210">
                  <a:moveTo>
                    <a:pt x="2728383" y="0"/>
                  </a:moveTo>
                  <a:lnTo>
                    <a:pt x="0" y="0"/>
                  </a:lnTo>
                  <a:lnTo>
                    <a:pt x="14393" y="21589"/>
                  </a:lnTo>
                  <a:lnTo>
                    <a:pt x="20531" y="29210"/>
                  </a:lnTo>
                  <a:lnTo>
                    <a:pt x="2706475" y="29210"/>
                  </a:lnTo>
                  <a:lnTo>
                    <a:pt x="2728383" y="0"/>
                  </a:lnTo>
                  <a:close/>
                </a:path>
              </a:pathLst>
            </a:custGeom>
            <a:solidFill>
              <a:srgbClr val="FFF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4149372" y="2659380"/>
              <a:ext cx="2690495" cy="29209"/>
            </a:xfrm>
            <a:custGeom>
              <a:avLst/>
              <a:gdLst/>
              <a:ahLst/>
              <a:cxnLst/>
              <a:rect l="l" t="t" r="r" b="b"/>
              <a:pathLst>
                <a:path w="2690495" h="29210">
                  <a:moveTo>
                    <a:pt x="2689895" y="0"/>
                  </a:moveTo>
                  <a:lnTo>
                    <a:pt x="0" y="0"/>
                  </a:lnTo>
                  <a:lnTo>
                    <a:pt x="23530" y="29210"/>
                  </a:lnTo>
                  <a:lnTo>
                    <a:pt x="2666941" y="29210"/>
                  </a:lnTo>
                  <a:lnTo>
                    <a:pt x="2675607" y="19050"/>
                  </a:lnTo>
                  <a:lnTo>
                    <a:pt x="2689895" y="0"/>
                  </a:lnTo>
                  <a:close/>
                </a:path>
              </a:pathLst>
            </a:custGeom>
            <a:solidFill>
              <a:srgbClr val="FFF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4170856" y="2686050"/>
              <a:ext cx="2647950" cy="27940"/>
            </a:xfrm>
            <a:custGeom>
              <a:avLst/>
              <a:gdLst/>
              <a:ahLst/>
              <a:cxnLst/>
              <a:rect l="l" t="t" r="r" b="b"/>
              <a:pathLst>
                <a:path w="2647950" h="27939">
                  <a:moveTo>
                    <a:pt x="2647624" y="0"/>
                  </a:moveTo>
                  <a:lnTo>
                    <a:pt x="0" y="0"/>
                  </a:lnTo>
                  <a:lnTo>
                    <a:pt x="11253" y="13970"/>
                  </a:lnTo>
                  <a:lnTo>
                    <a:pt x="23580" y="27939"/>
                  </a:lnTo>
                  <a:lnTo>
                    <a:pt x="2623793" y="27939"/>
                  </a:lnTo>
                  <a:lnTo>
                    <a:pt x="2647624" y="0"/>
                  </a:lnTo>
                  <a:close/>
                </a:path>
              </a:pathLst>
            </a:custGeom>
            <a:solidFill>
              <a:srgbClr val="FFF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4192195" y="2711450"/>
              <a:ext cx="2604770" cy="29209"/>
            </a:xfrm>
            <a:custGeom>
              <a:avLst/>
              <a:gdLst/>
              <a:ahLst/>
              <a:cxnLst/>
              <a:rect l="l" t="t" r="r" b="b"/>
              <a:pathLst>
                <a:path w="2604770" h="29210">
                  <a:moveTo>
                    <a:pt x="2604620" y="0"/>
                  </a:moveTo>
                  <a:lnTo>
                    <a:pt x="0" y="0"/>
                  </a:lnTo>
                  <a:lnTo>
                    <a:pt x="25773" y="29210"/>
                  </a:lnTo>
                  <a:lnTo>
                    <a:pt x="2578025" y="29210"/>
                  </a:lnTo>
                  <a:lnTo>
                    <a:pt x="2595954" y="10160"/>
                  </a:lnTo>
                  <a:lnTo>
                    <a:pt x="2604620" y="0"/>
                  </a:lnTo>
                  <a:close/>
                </a:path>
              </a:pathLst>
            </a:custGeom>
            <a:solidFill>
              <a:srgbClr val="FFF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4215727" y="2738119"/>
              <a:ext cx="2557145" cy="29209"/>
            </a:xfrm>
            <a:custGeom>
              <a:avLst/>
              <a:gdLst/>
              <a:ahLst/>
              <a:cxnLst/>
              <a:rect l="l" t="t" r="r" b="b"/>
              <a:pathLst>
                <a:path w="2557145" h="29210">
                  <a:moveTo>
                    <a:pt x="2556883" y="0"/>
                  </a:moveTo>
                  <a:lnTo>
                    <a:pt x="0" y="0"/>
                  </a:lnTo>
                  <a:lnTo>
                    <a:pt x="4482" y="5079"/>
                  </a:lnTo>
                  <a:lnTo>
                    <a:pt x="28612" y="29209"/>
                  </a:lnTo>
                  <a:lnTo>
                    <a:pt x="2529088" y="29209"/>
                  </a:lnTo>
                  <a:lnTo>
                    <a:pt x="2531782" y="26669"/>
                  </a:lnTo>
                  <a:lnTo>
                    <a:pt x="2556883" y="0"/>
                  </a:lnTo>
                  <a:close/>
                </a:path>
              </a:pathLst>
            </a:custGeom>
            <a:solidFill>
              <a:srgbClr val="FFF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4241800" y="2764789"/>
              <a:ext cx="2505710" cy="29209"/>
            </a:xfrm>
            <a:custGeom>
              <a:avLst/>
              <a:gdLst/>
              <a:ahLst/>
              <a:cxnLst/>
              <a:rect l="l" t="t" r="r" b="b"/>
              <a:pathLst>
                <a:path w="2505709" h="29210">
                  <a:moveTo>
                    <a:pt x="2505709" y="0"/>
                  </a:moveTo>
                  <a:lnTo>
                    <a:pt x="0" y="0"/>
                  </a:lnTo>
                  <a:lnTo>
                    <a:pt x="20320" y="20320"/>
                  </a:lnTo>
                  <a:lnTo>
                    <a:pt x="30321" y="29210"/>
                  </a:lnTo>
                  <a:lnTo>
                    <a:pt x="2474729" y="29210"/>
                  </a:lnTo>
                  <a:lnTo>
                    <a:pt x="2505709" y="0"/>
                  </a:lnTo>
                  <a:close/>
                </a:path>
              </a:pathLst>
            </a:custGeom>
            <a:solidFill>
              <a:srgbClr val="FFF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4269263" y="2791459"/>
              <a:ext cx="2450465" cy="27940"/>
            </a:xfrm>
            <a:custGeom>
              <a:avLst/>
              <a:gdLst/>
              <a:ahLst/>
              <a:cxnLst/>
              <a:rect l="l" t="t" r="r" b="b"/>
              <a:pathLst>
                <a:path w="2450465" h="27939">
                  <a:moveTo>
                    <a:pt x="2449959" y="0"/>
                  </a:moveTo>
                  <a:lnTo>
                    <a:pt x="0" y="0"/>
                  </a:lnTo>
                  <a:lnTo>
                    <a:pt x="31432" y="27939"/>
                  </a:lnTo>
                  <a:lnTo>
                    <a:pt x="2418556" y="27939"/>
                  </a:lnTo>
                  <a:lnTo>
                    <a:pt x="2433796" y="15239"/>
                  </a:lnTo>
                  <a:lnTo>
                    <a:pt x="2449959" y="0"/>
                  </a:lnTo>
                  <a:close/>
                </a:path>
              </a:pathLst>
            </a:custGeom>
            <a:solidFill>
              <a:srgbClr val="FFF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4297838" y="2816859"/>
              <a:ext cx="2393315" cy="29209"/>
            </a:xfrm>
            <a:custGeom>
              <a:avLst/>
              <a:gdLst/>
              <a:ahLst/>
              <a:cxnLst/>
              <a:rect l="l" t="t" r="r" b="b"/>
              <a:pathLst>
                <a:path w="2393315" h="29210">
                  <a:moveTo>
                    <a:pt x="2393029" y="0"/>
                  </a:moveTo>
                  <a:lnTo>
                    <a:pt x="0" y="0"/>
                  </a:lnTo>
                  <a:lnTo>
                    <a:pt x="10001" y="8889"/>
                  </a:lnTo>
                  <a:lnTo>
                    <a:pt x="34909" y="29210"/>
                  </a:lnTo>
                  <a:lnTo>
                    <a:pt x="2357850" y="29210"/>
                  </a:lnTo>
                  <a:lnTo>
                    <a:pt x="2359501" y="27939"/>
                  </a:lnTo>
                  <a:lnTo>
                    <a:pt x="2393029" y="0"/>
                  </a:lnTo>
                  <a:close/>
                </a:path>
              </a:pathLst>
            </a:custGeom>
            <a:solidFill>
              <a:srgbClr val="FFF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4329634" y="2843530"/>
              <a:ext cx="2329815" cy="29209"/>
            </a:xfrm>
            <a:custGeom>
              <a:avLst/>
              <a:gdLst/>
              <a:ahLst/>
              <a:cxnLst/>
              <a:rect l="l" t="t" r="r" b="b"/>
              <a:pathLst>
                <a:path w="2329815" h="29210">
                  <a:moveTo>
                    <a:pt x="2329229" y="0"/>
                  </a:moveTo>
                  <a:lnTo>
                    <a:pt x="0" y="0"/>
                  </a:lnTo>
                  <a:lnTo>
                    <a:pt x="26465" y="21590"/>
                  </a:lnTo>
                  <a:lnTo>
                    <a:pt x="36625" y="29210"/>
                  </a:lnTo>
                  <a:lnTo>
                    <a:pt x="2291383" y="29210"/>
                  </a:lnTo>
                  <a:lnTo>
                    <a:pt x="2327705" y="1270"/>
                  </a:lnTo>
                  <a:lnTo>
                    <a:pt x="2329229" y="0"/>
                  </a:lnTo>
                  <a:close/>
                </a:path>
              </a:pathLst>
            </a:custGeom>
            <a:solidFill>
              <a:srgbClr val="FFF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4362873" y="2870199"/>
              <a:ext cx="2261870" cy="29209"/>
            </a:xfrm>
            <a:custGeom>
              <a:avLst/>
              <a:gdLst/>
              <a:ahLst/>
              <a:cxnLst/>
              <a:rect l="l" t="t" r="r" b="b"/>
              <a:pathLst>
                <a:path w="2261870" h="29210">
                  <a:moveTo>
                    <a:pt x="2261446" y="0"/>
                  </a:moveTo>
                  <a:lnTo>
                    <a:pt x="0" y="0"/>
                  </a:lnTo>
                  <a:lnTo>
                    <a:pt x="38946" y="29210"/>
                  </a:lnTo>
                  <a:lnTo>
                    <a:pt x="2222373" y="29210"/>
                  </a:lnTo>
                  <a:lnTo>
                    <a:pt x="2244936" y="12700"/>
                  </a:lnTo>
                  <a:lnTo>
                    <a:pt x="2261446" y="0"/>
                  </a:lnTo>
                  <a:close/>
                </a:path>
              </a:pathLst>
            </a:custGeom>
            <a:solidFill>
              <a:srgbClr val="FFF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4398433" y="2896869"/>
              <a:ext cx="2190750" cy="27940"/>
            </a:xfrm>
            <a:custGeom>
              <a:avLst/>
              <a:gdLst/>
              <a:ahLst/>
              <a:cxnLst/>
              <a:rect l="l" t="t" r="r" b="b"/>
              <a:pathLst>
                <a:path w="2190750" h="27939">
                  <a:moveTo>
                    <a:pt x="2190284" y="0"/>
                  </a:moveTo>
                  <a:lnTo>
                    <a:pt x="0" y="0"/>
                  </a:lnTo>
                  <a:lnTo>
                    <a:pt x="8466" y="6350"/>
                  </a:lnTo>
                  <a:lnTo>
                    <a:pt x="40080" y="27939"/>
                  </a:lnTo>
                  <a:lnTo>
                    <a:pt x="2151591" y="27939"/>
                  </a:lnTo>
                  <a:lnTo>
                    <a:pt x="2157306" y="24129"/>
                  </a:lnTo>
                  <a:lnTo>
                    <a:pt x="2190284" y="0"/>
                  </a:lnTo>
                  <a:close/>
                </a:path>
              </a:pathLst>
            </a:custGeom>
            <a:solidFill>
              <a:srgbClr val="FFF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4434794" y="2922269"/>
              <a:ext cx="2119630" cy="29209"/>
            </a:xfrm>
            <a:custGeom>
              <a:avLst/>
              <a:gdLst/>
              <a:ahLst/>
              <a:cxnLst/>
              <a:rect l="l" t="t" r="r" b="b"/>
              <a:pathLst>
                <a:path w="2119629" h="29210">
                  <a:moveTo>
                    <a:pt x="2119040" y="0"/>
                  </a:moveTo>
                  <a:lnTo>
                    <a:pt x="0" y="0"/>
                  </a:lnTo>
                  <a:lnTo>
                    <a:pt x="24175" y="16509"/>
                  </a:lnTo>
                  <a:lnTo>
                    <a:pt x="46156" y="29209"/>
                  </a:lnTo>
                  <a:lnTo>
                    <a:pt x="2075225" y="29209"/>
                  </a:lnTo>
                  <a:lnTo>
                    <a:pt x="2119040" y="0"/>
                  </a:lnTo>
                  <a:close/>
                </a:path>
              </a:pathLst>
            </a:custGeom>
            <a:solidFill>
              <a:srgbClr val="FFE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4476554" y="2948940"/>
              <a:ext cx="2037714" cy="29209"/>
            </a:xfrm>
            <a:custGeom>
              <a:avLst/>
              <a:gdLst/>
              <a:ahLst/>
              <a:cxnLst/>
              <a:rect l="l" t="t" r="r" b="b"/>
              <a:pathLst>
                <a:path w="2037715" h="29210">
                  <a:moveTo>
                    <a:pt x="2037275" y="0"/>
                  </a:moveTo>
                  <a:lnTo>
                    <a:pt x="0" y="0"/>
                  </a:lnTo>
                  <a:lnTo>
                    <a:pt x="39565" y="22860"/>
                  </a:lnTo>
                  <a:lnTo>
                    <a:pt x="50995" y="29210"/>
                  </a:lnTo>
                  <a:lnTo>
                    <a:pt x="1987647" y="29210"/>
                  </a:lnTo>
                  <a:lnTo>
                    <a:pt x="2025845" y="7620"/>
                  </a:lnTo>
                  <a:lnTo>
                    <a:pt x="2037275" y="0"/>
                  </a:lnTo>
                  <a:close/>
                </a:path>
              </a:pathLst>
            </a:custGeom>
            <a:solidFill>
              <a:srgbClr val="FFE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4522977" y="2975609"/>
              <a:ext cx="1946275" cy="29209"/>
            </a:xfrm>
            <a:custGeom>
              <a:avLst/>
              <a:gdLst/>
              <a:ahLst/>
              <a:cxnLst/>
              <a:rect l="l" t="t" r="r" b="b"/>
              <a:pathLst>
                <a:path w="1946275" h="29210">
                  <a:moveTo>
                    <a:pt x="1945718" y="0"/>
                  </a:moveTo>
                  <a:lnTo>
                    <a:pt x="0" y="0"/>
                  </a:lnTo>
                  <a:lnTo>
                    <a:pt x="50291" y="27939"/>
                  </a:lnTo>
                  <a:lnTo>
                    <a:pt x="52884" y="29210"/>
                  </a:lnTo>
                  <a:lnTo>
                    <a:pt x="1890521" y="29210"/>
                  </a:lnTo>
                  <a:lnTo>
                    <a:pt x="1921001" y="13969"/>
                  </a:lnTo>
                  <a:lnTo>
                    <a:pt x="1945718" y="0"/>
                  </a:lnTo>
                  <a:close/>
                </a:path>
              </a:pathLst>
            </a:custGeom>
            <a:solidFill>
              <a:srgbClr val="FFE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4570983" y="3002280"/>
              <a:ext cx="1847850" cy="27940"/>
            </a:xfrm>
            <a:custGeom>
              <a:avLst/>
              <a:gdLst/>
              <a:ahLst/>
              <a:cxnLst/>
              <a:rect l="l" t="t" r="r" b="b"/>
              <a:pathLst>
                <a:path w="1847850" h="27939">
                  <a:moveTo>
                    <a:pt x="1847596" y="0"/>
                  </a:moveTo>
                  <a:lnTo>
                    <a:pt x="0" y="0"/>
                  </a:lnTo>
                  <a:lnTo>
                    <a:pt x="2286" y="1270"/>
                  </a:lnTo>
                  <a:lnTo>
                    <a:pt x="56737" y="27940"/>
                  </a:lnTo>
                  <a:lnTo>
                    <a:pt x="1789868" y="27940"/>
                  </a:lnTo>
                  <a:lnTo>
                    <a:pt x="1812036" y="17780"/>
                  </a:lnTo>
                  <a:lnTo>
                    <a:pt x="1847596" y="0"/>
                  </a:lnTo>
                  <a:close/>
                </a:path>
              </a:pathLst>
            </a:custGeom>
            <a:solidFill>
              <a:srgbClr val="FFE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4610766" y="3028949"/>
              <a:ext cx="1753235" cy="27940"/>
            </a:xfrm>
            <a:custGeom>
              <a:avLst/>
              <a:gdLst/>
              <a:ahLst/>
              <a:cxnLst/>
              <a:rect l="l" t="t" r="r" b="b"/>
              <a:pathLst>
                <a:path w="1753235" h="27939">
                  <a:moveTo>
                    <a:pt x="1752856" y="0"/>
                  </a:moveTo>
                  <a:lnTo>
                    <a:pt x="14361" y="0"/>
                  </a:lnTo>
                  <a:lnTo>
                    <a:pt x="24733" y="5079"/>
                  </a:lnTo>
                  <a:lnTo>
                    <a:pt x="0" y="27939"/>
                  </a:lnTo>
                  <a:lnTo>
                    <a:pt x="1691088" y="27939"/>
                  </a:lnTo>
                  <a:lnTo>
                    <a:pt x="1711293" y="19050"/>
                  </a:lnTo>
                  <a:lnTo>
                    <a:pt x="1752856" y="0"/>
                  </a:lnTo>
                  <a:close/>
                </a:path>
              </a:pathLst>
            </a:custGeom>
            <a:solidFill>
              <a:srgbClr val="FFE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4581911" y="3054349"/>
              <a:ext cx="1725930" cy="29209"/>
            </a:xfrm>
            <a:custGeom>
              <a:avLst/>
              <a:gdLst/>
              <a:ahLst/>
              <a:cxnLst/>
              <a:rect l="l" t="t" r="r" b="b"/>
              <a:pathLst>
                <a:path w="1725929" h="29210">
                  <a:moveTo>
                    <a:pt x="1725716" y="0"/>
                  </a:moveTo>
                  <a:lnTo>
                    <a:pt x="31603" y="0"/>
                  </a:lnTo>
                  <a:lnTo>
                    <a:pt x="0" y="29210"/>
                  </a:lnTo>
                  <a:lnTo>
                    <a:pt x="1654635" y="29210"/>
                  </a:lnTo>
                  <a:lnTo>
                    <a:pt x="1676648" y="21589"/>
                  </a:lnTo>
                  <a:lnTo>
                    <a:pt x="1725716" y="0"/>
                  </a:lnTo>
                  <a:close/>
                </a:path>
              </a:pathLst>
            </a:custGeom>
            <a:solidFill>
              <a:srgbClr val="FFE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4553056" y="3081019"/>
              <a:ext cx="1691005" cy="29209"/>
            </a:xfrm>
            <a:custGeom>
              <a:avLst/>
              <a:gdLst/>
              <a:ahLst/>
              <a:cxnLst/>
              <a:rect l="l" t="t" r="r" b="b"/>
              <a:pathLst>
                <a:path w="1691004" h="29210">
                  <a:moveTo>
                    <a:pt x="1690828" y="0"/>
                  </a:moveTo>
                  <a:lnTo>
                    <a:pt x="31603" y="0"/>
                  </a:lnTo>
                  <a:lnTo>
                    <a:pt x="0" y="29209"/>
                  </a:lnTo>
                  <a:lnTo>
                    <a:pt x="1607580" y="29209"/>
                  </a:lnTo>
                  <a:lnTo>
                    <a:pt x="1639464" y="17779"/>
                  </a:lnTo>
                  <a:lnTo>
                    <a:pt x="1690828" y="0"/>
                  </a:lnTo>
                  <a:close/>
                </a:path>
              </a:pathLst>
            </a:custGeom>
            <a:solidFill>
              <a:srgbClr val="FFE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4525574" y="3107690"/>
              <a:ext cx="1642745" cy="27940"/>
            </a:xfrm>
            <a:custGeom>
              <a:avLst/>
              <a:gdLst/>
              <a:ahLst/>
              <a:cxnLst/>
              <a:rect l="l" t="t" r="r" b="b"/>
              <a:pathLst>
                <a:path w="1642745" h="27939">
                  <a:moveTo>
                    <a:pt x="1642146" y="0"/>
                  </a:moveTo>
                  <a:lnTo>
                    <a:pt x="30229" y="0"/>
                  </a:lnTo>
                  <a:lnTo>
                    <a:pt x="0" y="27939"/>
                  </a:lnTo>
                  <a:lnTo>
                    <a:pt x="1557566" y="27939"/>
                  </a:lnTo>
                  <a:lnTo>
                    <a:pt x="1599635" y="15239"/>
                  </a:lnTo>
                  <a:lnTo>
                    <a:pt x="1642146" y="0"/>
                  </a:lnTo>
                  <a:close/>
                </a:path>
              </a:pathLst>
            </a:custGeom>
            <a:solidFill>
              <a:srgbClr val="FFE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4496719" y="3133090"/>
              <a:ext cx="1595120" cy="29209"/>
            </a:xfrm>
            <a:custGeom>
              <a:avLst/>
              <a:gdLst/>
              <a:ahLst/>
              <a:cxnLst/>
              <a:rect l="l" t="t" r="r" b="b"/>
              <a:pathLst>
                <a:path w="1595120" h="29210">
                  <a:moveTo>
                    <a:pt x="1594835" y="0"/>
                  </a:moveTo>
                  <a:lnTo>
                    <a:pt x="31603" y="0"/>
                  </a:lnTo>
                  <a:lnTo>
                    <a:pt x="0" y="29210"/>
                  </a:lnTo>
                  <a:lnTo>
                    <a:pt x="1477995" y="29210"/>
                  </a:lnTo>
                  <a:lnTo>
                    <a:pt x="1490060" y="26670"/>
                  </a:lnTo>
                  <a:lnTo>
                    <a:pt x="1561180" y="10160"/>
                  </a:lnTo>
                  <a:lnTo>
                    <a:pt x="1594835" y="0"/>
                  </a:lnTo>
                  <a:close/>
                </a:path>
              </a:pathLst>
            </a:custGeom>
            <a:solidFill>
              <a:srgbClr val="FFE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4467863" y="3159759"/>
              <a:ext cx="1518920" cy="29209"/>
            </a:xfrm>
            <a:custGeom>
              <a:avLst/>
              <a:gdLst/>
              <a:ahLst/>
              <a:cxnLst/>
              <a:rect l="l" t="t" r="r" b="b"/>
              <a:pathLst>
                <a:path w="1518920" h="29210">
                  <a:moveTo>
                    <a:pt x="1518916" y="0"/>
                  </a:moveTo>
                  <a:lnTo>
                    <a:pt x="31603" y="0"/>
                  </a:lnTo>
                  <a:lnTo>
                    <a:pt x="0" y="29210"/>
                  </a:lnTo>
                  <a:lnTo>
                    <a:pt x="519199" y="29210"/>
                  </a:lnTo>
                  <a:lnTo>
                    <a:pt x="561336" y="6350"/>
                  </a:lnTo>
                  <a:lnTo>
                    <a:pt x="1488753" y="6350"/>
                  </a:lnTo>
                  <a:lnTo>
                    <a:pt x="1518916" y="0"/>
                  </a:lnTo>
                  <a:close/>
                </a:path>
                <a:path w="1518920" h="29210">
                  <a:moveTo>
                    <a:pt x="1488753" y="6350"/>
                  </a:moveTo>
                  <a:lnTo>
                    <a:pt x="561336" y="6350"/>
                  </a:lnTo>
                  <a:lnTo>
                    <a:pt x="632456" y="20319"/>
                  </a:lnTo>
                  <a:lnTo>
                    <a:pt x="683129" y="29210"/>
                  </a:lnTo>
                  <a:lnTo>
                    <a:pt x="1365951" y="29210"/>
                  </a:lnTo>
                  <a:lnTo>
                    <a:pt x="1374136" y="27939"/>
                  </a:lnTo>
                  <a:lnTo>
                    <a:pt x="1446526" y="15239"/>
                  </a:lnTo>
                  <a:lnTo>
                    <a:pt x="1488753" y="6350"/>
                  </a:lnTo>
                  <a:close/>
                </a:path>
              </a:pathLst>
            </a:custGeom>
            <a:solidFill>
              <a:srgbClr val="FFE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4439008" y="3186430"/>
              <a:ext cx="1410335" cy="29209"/>
            </a:xfrm>
            <a:custGeom>
              <a:avLst/>
              <a:gdLst/>
              <a:ahLst/>
              <a:cxnLst/>
              <a:rect l="l" t="t" r="r" b="b"/>
              <a:pathLst>
                <a:path w="1410335" h="29210">
                  <a:moveTo>
                    <a:pt x="552736" y="0"/>
                  </a:moveTo>
                  <a:lnTo>
                    <a:pt x="31603" y="0"/>
                  </a:lnTo>
                  <a:lnTo>
                    <a:pt x="0" y="29210"/>
                  </a:lnTo>
                  <a:lnTo>
                    <a:pt x="498895" y="29210"/>
                  </a:lnTo>
                  <a:lnTo>
                    <a:pt x="552736" y="0"/>
                  </a:lnTo>
                  <a:close/>
                </a:path>
                <a:path w="1410335" h="29210">
                  <a:moveTo>
                    <a:pt x="1410230" y="0"/>
                  </a:moveTo>
                  <a:lnTo>
                    <a:pt x="697506" y="0"/>
                  </a:lnTo>
                  <a:lnTo>
                    <a:pt x="733701" y="6350"/>
                  </a:lnTo>
                  <a:lnTo>
                    <a:pt x="807361" y="16510"/>
                  </a:lnTo>
                  <a:lnTo>
                    <a:pt x="882291" y="22860"/>
                  </a:lnTo>
                  <a:lnTo>
                    <a:pt x="958491" y="26670"/>
                  </a:lnTo>
                  <a:lnTo>
                    <a:pt x="1032151" y="29210"/>
                  </a:lnTo>
                  <a:lnTo>
                    <a:pt x="1107081" y="29210"/>
                  </a:lnTo>
                  <a:lnTo>
                    <a:pt x="1182011" y="26670"/>
                  </a:lnTo>
                  <a:lnTo>
                    <a:pt x="1255671" y="20320"/>
                  </a:lnTo>
                  <a:lnTo>
                    <a:pt x="1329331" y="12700"/>
                  </a:lnTo>
                  <a:lnTo>
                    <a:pt x="1402991" y="1270"/>
                  </a:lnTo>
                  <a:lnTo>
                    <a:pt x="1410230" y="0"/>
                  </a:lnTo>
                  <a:close/>
                </a:path>
              </a:pathLst>
            </a:custGeom>
            <a:solidFill>
              <a:srgbClr val="FFE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4411527" y="3213099"/>
              <a:ext cx="1209675" cy="27940"/>
            </a:xfrm>
            <a:custGeom>
              <a:avLst/>
              <a:gdLst/>
              <a:ahLst/>
              <a:cxnLst/>
              <a:rect l="l" t="t" r="r" b="b"/>
              <a:pathLst>
                <a:path w="1209675" h="27939">
                  <a:moveTo>
                    <a:pt x="531058" y="0"/>
                  </a:moveTo>
                  <a:lnTo>
                    <a:pt x="30229" y="0"/>
                  </a:lnTo>
                  <a:lnTo>
                    <a:pt x="0" y="27939"/>
                  </a:lnTo>
                  <a:lnTo>
                    <a:pt x="479558" y="27939"/>
                  </a:lnTo>
                  <a:lnTo>
                    <a:pt x="531058" y="0"/>
                  </a:lnTo>
                  <a:close/>
                </a:path>
                <a:path w="1209675" h="27939">
                  <a:moveTo>
                    <a:pt x="1209492" y="0"/>
                  </a:moveTo>
                  <a:lnTo>
                    <a:pt x="985972" y="0"/>
                  </a:lnTo>
                  <a:lnTo>
                    <a:pt x="1059632" y="2539"/>
                  </a:lnTo>
                  <a:lnTo>
                    <a:pt x="1134562" y="2539"/>
                  </a:lnTo>
                  <a:lnTo>
                    <a:pt x="1209492" y="0"/>
                  </a:lnTo>
                  <a:close/>
                </a:path>
              </a:pathLst>
            </a:custGeom>
            <a:solidFill>
              <a:srgbClr val="FFE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4382671" y="3238499"/>
              <a:ext cx="513715" cy="29209"/>
            </a:xfrm>
            <a:custGeom>
              <a:avLst/>
              <a:gdLst/>
              <a:ahLst/>
              <a:cxnLst/>
              <a:rect l="l" t="t" r="r" b="b"/>
              <a:pathLst>
                <a:path w="513714" h="29210">
                  <a:moveTo>
                    <a:pt x="513095" y="0"/>
                  </a:moveTo>
                  <a:lnTo>
                    <a:pt x="31603" y="0"/>
                  </a:lnTo>
                  <a:lnTo>
                    <a:pt x="0" y="29210"/>
                  </a:lnTo>
                  <a:lnTo>
                    <a:pt x="459254" y="29210"/>
                  </a:lnTo>
                  <a:lnTo>
                    <a:pt x="513095" y="0"/>
                  </a:lnTo>
                  <a:close/>
                </a:path>
              </a:pathLst>
            </a:custGeom>
            <a:solidFill>
              <a:srgbClr val="FFE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4353816" y="3265169"/>
              <a:ext cx="493395" cy="29209"/>
            </a:xfrm>
            <a:custGeom>
              <a:avLst/>
              <a:gdLst/>
              <a:ahLst/>
              <a:cxnLst/>
              <a:rect l="l" t="t" r="r" b="b"/>
              <a:pathLst>
                <a:path w="493395" h="29210">
                  <a:moveTo>
                    <a:pt x="492792" y="0"/>
                  </a:moveTo>
                  <a:lnTo>
                    <a:pt x="31603" y="0"/>
                  </a:lnTo>
                  <a:lnTo>
                    <a:pt x="0" y="29209"/>
                  </a:lnTo>
                  <a:lnTo>
                    <a:pt x="438950" y="29209"/>
                  </a:lnTo>
                  <a:lnTo>
                    <a:pt x="492792" y="0"/>
                  </a:lnTo>
                  <a:close/>
                </a:path>
              </a:pathLst>
            </a:custGeom>
            <a:solidFill>
              <a:srgbClr val="FFE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4324960" y="3291840"/>
              <a:ext cx="473075" cy="29209"/>
            </a:xfrm>
            <a:custGeom>
              <a:avLst/>
              <a:gdLst/>
              <a:ahLst/>
              <a:cxnLst/>
              <a:rect l="l" t="t" r="r" b="b"/>
              <a:pathLst>
                <a:path w="473075" h="29210">
                  <a:moveTo>
                    <a:pt x="472488" y="0"/>
                  </a:moveTo>
                  <a:lnTo>
                    <a:pt x="31603" y="0"/>
                  </a:lnTo>
                  <a:lnTo>
                    <a:pt x="0" y="29210"/>
                  </a:lnTo>
                  <a:lnTo>
                    <a:pt x="418646" y="29210"/>
                  </a:lnTo>
                  <a:lnTo>
                    <a:pt x="472488" y="0"/>
                  </a:lnTo>
                  <a:close/>
                </a:path>
              </a:pathLst>
            </a:custGeom>
            <a:solidFill>
              <a:srgbClr val="FFE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4297479" y="3318509"/>
              <a:ext cx="450850" cy="27940"/>
            </a:xfrm>
            <a:custGeom>
              <a:avLst/>
              <a:gdLst/>
              <a:ahLst/>
              <a:cxnLst/>
              <a:rect l="l" t="t" r="r" b="b"/>
              <a:pathLst>
                <a:path w="450850" h="27939">
                  <a:moveTo>
                    <a:pt x="450810" y="0"/>
                  </a:moveTo>
                  <a:lnTo>
                    <a:pt x="30229" y="0"/>
                  </a:lnTo>
                  <a:lnTo>
                    <a:pt x="0" y="27939"/>
                  </a:lnTo>
                  <a:lnTo>
                    <a:pt x="399309" y="27939"/>
                  </a:lnTo>
                  <a:lnTo>
                    <a:pt x="450810" y="0"/>
                  </a:lnTo>
                  <a:close/>
                </a:path>
              </a:pathLst>
            </a:custGeom>
            <a:solidFill>
              <a:srgbClr val="FF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4268624" y="3343909"/>
              <a:ext cx="433070" cy="29209"/>
            </a:xfrm>
            <a:custGeom>
              <a:avLst/>
              <a:gdLst/>
              <a:ahLst/>
              <a:cxnLst/>
              <a:rect l="l" t="t" r="r" b="b"/>
              <a:pathLst>
                <a:path w="433070" h="29210">
                  <a:moveTo>
                    <a:pt x="432847" y="0"/>
                  </a:moveTo>
                  <a:lnTo>
                    <a:pt x="31603" y="0"/>
                  </a:lnTo>
                  <a:lnTo>
                    <a:pt x="0" y="29210"/>
                  </a:lnTo>
                  <a:lnTo>
                    <a:pt x="379006" y="29210"/>
                  </a:lnTo>
                  <a:lnTo>
                    <a:pt x="432847" y="0"/>
                  </a:lnTo>
                  <a:close/>
                </a:path>
              </a:pathLst>
            </a:custGeom>
            <a:solidFill>
              <a:srgbClr val="FFD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4239768" y="3370580"/>
              <a:ext cx="412750" cy="29209"/>
            </a:xfrm>
            <a:custGeom>
              <a:avLst/>
              <a:gdLst/>
              <a:ahLst/>
              <a:cxnLst/>
              <a:rect l="l" t="t" r="r" b="b"/>
              <a:pathLst>
                <a:path w="412750" h="29210">
                  <a:moveTo>
                    <a:pt x="412543" y="0"/>
                  </a:moveTo>
                  <a:lnTo>
                    <a:pt x="31603" y="0"/>
                  </a:lnTo>
                  <a:lnTo>
                    <a:pt x="0" y="29210"/>
                  </a:lnTo>
                  <a:lnTo>
                    <a:pt x="358702" y="29210"/>
                  </a:lnTo>
                  <a:lnTo>
                    <a:pt x="412543" y="0"/>
                  </a:lnTo>
                  <a:close/>
                </a:path>
              </a:pathLst>
            </a:custGeom>
            <a:solidFill>
              <a:srgbClr val="FFD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4212287" y="3397249"/>
              <a:ext cx="391160" cy="27940"/>
            </a:xfrm>
            <a:custGeom>
              <a:avLst/>
              <a:gdLst/>
              <a:ahLst/>
              <a:cxnLst/>
              <a:rect l="l" t="t" r="r" b="b"/>
              <a:pathLst>
                <a:path w="391160" h="27939">
                  <a:moveTo>
                    <a:pt x="390865" y="0"/>
                  </a:moveTo>
                  <a:lnTo>
                    <a:pt x="30229" y="0"/>
                  </a:lnTo>
                  <a:lnTo>
                    <a:pt x="0" y="27939"/>
                  </a:lnTo>
                  <a:lnTo>
                    <a:pt x="339365" y="27939"/>
                  </a:lnTo>
                  <a:lnTo>
                    <a:pt x="390865" y="0"/>
                  </a:lnTo>
                  <a:close/>
                </a:path>
              </a:pathLst>
            </a:custGeom>
            <a:solidFill>
              <a:srgbClr val="FFD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4154576" y="3422649"/>
              <a:ext cx="401955" cy="55880"/>
            </a:xfrm>
            <a:custGeom>
              <a:avLst/>
              <a:gdLst/>
              <a:ahLst/>
              <a:cxnLst/>
              <a:rect l="l" t="t" r="r" b="b"/>
              <a:pathLst>
                <a:path w="401954" h="55879">
                  <a:moveTo>
                    <a:pt x="401751" y="0"/>
                  </a:moveTo>
                  <a:lnTo>
                    <a:pt x="60452" y="0"/>
                  </a:lnTo>
                  <a:lnTo>
                    <a:pt x="31597" y="26670"/>
                  </a:lnTo>
                  <a:lnTo>
                    <a:pt x="28854" y="29210"/>
                  </a:lnTo>
                  <a:lnTo>
                    <a:pt x="0" y="55880"/>
                  </a:lnTo>
                  <a:lnTo>
                    <a:pt x="298754" y="55880"/>
                  </a:lnTo>
                  <a:lnTo>
                    <a:pt x="347903" y="29210"/>
                  </a:lnTo>
                  <a:lnTo>
                    <a:pt x="352590" y="26670"/>
                  </a:lnTo>
                  <a:lnTo>
                    <a:pt x="401751" y="0"/>
                  </a:lnTo>
                  <a:close/>
                </a:path>
              </a:pathLst>
            </a:custGeom>
            <a:solidFill>
              <a:srgbClr val="FFD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4125721" y="3475990"/>
              <a:ext cx="332740" cy="29209"/>
            </a:xfrm>
            <a:custGeom>
              <a:avLst/>
              <a:gdLst/>
              <a:ahLst/>
              <a:cxnLst/>
              <a:rect l="l" t="t" r="r" b="b"/>
              <a:pathLst>
                <a:path w="332739" h="29210">
                  <a:moveTo>
                    <a:pt x="332294" y="0"/>
                  </a:moveTo>
                  <a:lnTo>
                    <a:pt x="31603" y="0"/>
                  </a:lnTo>
                  <a:lnTo>
                    <a:pt x="0" y="29210"/>
                  </a:lnTo>
                  <a:lnTo>
                    <a:pt x="278453" y="29210"/>
                  </a:lnTo>
                  <a:lnTo>
                    <a:pt x="332294" y="0"/>
                  </a:lnTo>
                  <a:close/>
                </a:path>
              </a:pathLst>
            </a:custGeom>
            <a:solidFill>
              <a:srgbClr val="FFD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4096865" y="3502659"/>
              <a:ext cx="312420" cy="29209"/>
            </a:xfrm>
            <a:custGeom>
              <a:avLst/>
              <a:gdLst/>
              <a:ahLst/>
              <a:cxnLst/>
              <a:rect l="l" t="t" r="r" b="b"/>
              <a:pathLst>
                <a:path w="312420" h="29210">
                  <a:moveTo>
                    <a:pt x="311990" y="0"/>
                  </a:moveTo>
                  <a:lnTo>
                    <a:pt x="31603" y="0"/>
                  </a:lnTo>
                  <a:lnTo>
                    <a:pt x="0" y="29210"/>
                  </a:lnTo>
                  <a:lnTo>
                    <a:pt x="258149" y="29210"/>
                  </a:lnTo>
                  <a:lnTo>
                    <a:pt x="311990" y="0"/>
                  </a:lnTo>
                  <a:close/>
                </a:path>
              </a:pathLst>
            </a:custGeom>
            <a:solidFill>
              <a:srgbClr val="FFD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4069384" y="3529330"/>
              <a:ext cx="290830" cy="27940"/>
            </a:xfrm>
            <a:custGeom>
              <a:avLst/>
              <a:gdLst/>
              <a:ahLst/>
              <a:cxnLst/>
              <a:rect l="l" t="t" r="r" b="b"/>
              <a:pathLst>
                <a:path w="290829" h="27939">
                  <a:moveTo>
                    <a:pt x="290312" y="0"/>
                  </a:moveTo>
                  <a:lnTo>
                    <a:pt x="30229" y="0"/>
                  </a:lnTo>
                  <a:lnTo>
                    <a:pt x="0" y="27940"/>
                  </a:lnTo>
                  <a:lnTo>
                    <a:pt x="238812" y="27940"/>
                  </a:lnTo>
                  <a:lnTo>
                    <a:pt x="290312" y="0"/>
                  </a:lnTo>
                  <a:close/>
                </a:path>
              </a:pathLst>
            </a:custGeom>
            <a:solidFill>
              <a:srgbClr val="FFD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4040529" y="3554730"/>
              <a:ext cx="272415" cy="29209"/>
            </a:xfrm>
            <a:custGeom>
              <a:avLst/>
              <a:gdLst/>
              <a:ahLst/>
              <a:cxnLst/>
              <a:rect l="l" t="t" r="r" b="b"/>
              <a:pathLst>
                <a:path w="272414" h="29210">
                  <a:moveTo>
                    <a:pt x="272349" y="0"/>
                  </a:moveTo>
                  <a:lnTo>
                    <a:pt x="31603" y="0"/>
                  </a:lnTo>
                  <a:lnTo>
                    <a:pt x="0" y="29210"/>
                  </a:lnTo>
                  <a:lnTo>
                    <a:pt x="218508" y="29210"/>
                  </a:lnTo>
                  <a:lnTo>
                    <a:pt x="272349" y="0"/>
                  </a:lnTo>
                  <a:close/>
                </a:path>
              </a:pathLst>
            </a:custGeom>
            <a:solidFill>
              <a:srgbClr val="FFD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4011673" y="3581399"/>
              <a:ext cx="252095" cy="29209"/>
            </a:xfrm>
            <a:custGeom>
              <a:avLst/>
              <a:gdLst/>
              <a:ahLst/>
              <a:cxnLst/>
              <a:rect l="l" t="t" r="r" b="b"/>
              <a:pathLst>
                <a:path w="252095" h="29210">
                  <a:moveTo>
                    <a:pt x="252045" y="0"/>
                  </a:moveTo>
                  <a:lnTo>
                    <a:pt x="31603" y="0"/>
                  </a:lnTo>
                  <a:lnTo>
                    <a:pt x="0" y="29210"/>
                  </a:lnTo>
                  <a:lnTo>
                    <a:pt x="198204" y="29210"/>
                  </a:lnTo>
                  <a:lnTo>
                    <a:pt x="252045" y="0"/>
                  </a:lnTo>
                  <a:close/>
                </a:path>
              </a:pathLst>
            </a:custGeom>
            <a:solidFill>
              <a:srgbClr val="FFD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3982818" y="3608069"/>
              <a:ext cx="231775" cy="29209"/>
            </a:xfrm>
            <a:custGeom>
              <a:avLst/>
              <a:gdLst/>
              <a:ahLst/>
              <a:cxnLst/>
              <a:rect l="l" t="t" r="r" b="b"/>
              <a:pathLst>
                <a:path w="231775" h="29210">
                  <a:moveTo>
                    <a:pt x="231741" y="0"/>
                  </a:moveTo>
                  <a:lnTo>
                    <a:pt x="31603" y="0"/>
                  </a:lnTo>
                  <a:lnTo>
                    <a:pt x="0" y="29209"/>
                  </a:lnTo>
                  <a:lnTo>
                    <a:pt x="177900" y="29209"/>
                  </a:lnTo>
                  <a:lnTo>
                    <a:pt x="231741" y="0"/>
                  </a:lnTo>
                  <a:close/>
                </a:path>
              </a:pathLst>
            </a:custGeom>
            <a:solidFill>
              <a:srgbClr val="FFD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3955336" y="3634740"/>
              <a:ext cx="210185" cy="27940"/>
            </a:xfrm>
            <a:custGeom>
              <a:avLst/>
              <a:gdLst/>
              <a:ahLst/>
              <a:cxnLst/>
              <a:rect l="l" t="t" r="r" b="b"/>
              <a:pathLst>
                <a:path w="210185" h="27939">
                  <a:moveTo>
                    <a:pt x="210063" y="0"/>
                  </a:moveTo>
                  <a:lnTo>
                    <a:pt x="30229" y="0"/>
                  </a:lnTo>
                  <a:lnTo>
                    <a:pt x="0" y="27940"/>
                  </a:lnTo>
                  <a:lnTo>
                    <a:pt x="158563" y="27940"/>
                  </a:lnTo>
                  <a:lnTo>
                    <a:pt x="210063" y="0"/>
                  </a:lnTo>
                  <a:close/>
                </a:path>
              </a:pathLst>
            </a:custGeom>
            <a:solidFill>
              <a:srgbClr val="FFD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3926481" y="3660140"/>
              <a:ext cx="192405" cy="29209"/>
            </a:xfrm>
            <a:custGeom>
              <a:avLst/>
              <a:gdLst/>
              <a:ahLst/>
              <a:cxnLst/>
              <a:rect l="l" t="t" r="r" b="b"/>
              <a:pathLst>
                <a:path w="192404" h="29210">
                  <a:moveTo>
                    <a:pt x="192100" y="0"/>
                  </a:moveTo>
                  <a:lnTo>
                    <a:pt x="31603" y="0"/>
                  </a:lnTo>
                  <a:lnTo>
                    <a:pt x="0" y="29210"/>
                  </a:lnTo>
                  <a:lnTo>
                    <a:pt x="138259" y="29210"/>
                  </a:lnTo>
                  <a:lnTo>
                    <a:pt x="192100" y="0"/>
                  </a:lnTo>
                  <a:close/>
                </a:path>
              </a:pathLst>
            </a:custGeom>
            <a:solidFill>
              <a:srgbClr val="FFD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3897626" y="3686809"/>
              <a:ext cx="172085" cy="29209"/>
            </a:xfrm>
            <a:custGeom>
              <a:avLst/>
              <a:gdLst/>
              <a:ahLst/>
              <a:cxnLst/>
              <a:rect l="l" t="t" r="r" b="b"/>
              <a:pathLst>
                <a:path w="172085" h="29210">
                  <a:moveTo>
                    <a:pt x="171797" y="0"/>
                  </a:moveTo>
                  <a:lnTo>
                    <a:pt x="31603" y="0"/>
                  </a:lnTo>
                  <a:lnTo>
                    <a:pt x="0" y="29209"/>
                  </a:lnTo>
                  <a:lnTo>
                    <a:pt x="117955" y="29209"/>
                  </a:lnTo>
                  <a:lnTo>
                    <a:pt x="171797" y="0"/>
                  </a:lnTo>
                  <a:close/>
                </a:path>
              </a:pathLst>
            </a:custGeom>
            <a:solidFill>
              <a:srgbClr val="FFD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3868770" y="3713480"/>
              <a:ext cx="151765" cy="29209"/>
            </a:xfrm>
            <a:custGeom>
              <a:avLst/>
              <a:gdLst/>
              <a:ahLst/>
              <a:cxnLst/>
              <a:rect l="l" t="t" r="r" b="b"/>
              <a:pathLst>
                <a:path w="151764" h="29210">
                  <a:moveTo>
                    <a:pt x="151493" y="0"/>
                  </a:moveTo>
                  <a:lnTo>
                    <a:pt x="31603" y="0"/>
                  </a:lnTo>
                  <a:lnTo>
                    <a:pt x="0" y="29210"/>
                  </a:lnTo>
                  <a:lnTo>
                    <a:pt x="97652" y="29210"/>
                  </a:lnTo>
                  <a:lnTo>
                    <a:pt x="151493" y="0"/>
                  </a:lnTo>
                  <a:close/>
                </a:path>
              </a:pathLst>
            </a:custGeom>
            <a:solidFill>
              <a:srgbClr val="FFD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3841289" y="3740149"/>
              <a:ext cx="130175" cy="27940"/>
            </a:xfrm>
            <a:custGeom>
              <a:avLst/>
              <a:gdLst/>
              <a:ahLst/>
              <a:cxnLst/>
              <a:rect l="l" t="t" r="r" b="b"/>
              <a:pathLst>
                <a:path w="130175" h="27939">
                  <a:moveTo>
                    <a:pt x="129815" y="0"/>
                  </a:moveTo>
                  <a:lnTo>
                    <a:pt x="30229" y="0"/>
                  </a:lnTo>
                  <a:lnTo>
                    <a:pt x="0" y="27939"/>
                  </a:lnTo>
                  <a:lnTo>
                    <a:pt x="78315" y="27939"/>
                  </a:lnTo>
                  <a:lnTo>
                    <a:pt x="129815" y="0"/>
                  </a:lnTo>
                  <a:close/>
                </a:path>
              </a:pathLst>
            </a:custGeom>
            <a:solidFill>
              <a:srgbClr val="FFD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3812433" y="3765549"/>
              <a:ext cx="112395" cy="29209"/>
            </a:xfrm>
            <a:custGeom>
              <a:avLst/>
              <a:gdLst/>
              <a:ahLst/>
              <a:cxnLst/>
              <a:rect l="l" t="t" r="r" b="b"/>
              <a:pathLst>
                <a:path w="112395" h="29210">
                  <a:moveTo>
                    <a:pt x="111852" y="0"/>
                  </a:moveTo>
                  <a:lnTo>
                    <a:pt x="31603" y="0"/>
                  </a:lnTo>
                  <a:lnTo>
                    <a:pt x="0" y="29210"/>
                  </a:lnTo>
                  <a:lnTo>
                    <a:pt x="58011" y="29210"/>
                  </a:lnTo>
                  <a:lnTo>
                    <a:pt x="111852" y="0"/>
                  </a:lnTo>
                  <a:close/>
                </a:path>
              </a:pathLst>
            </a:custGeom>
            <a:solidFill>
              <a:srgbClr val="FFD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3783578" y="3792219"/>
              <a:ext cx="92075" cy="29209"/>
            </a:xfrm>
            <a:custGeom>
              <a:avLst/>
              <a:gdLst/>
              <a:ahLst/>
              <a:cxnLst/>
              <a:rect l="l" t="t" r="r" b="b"/>
              <a:pathLst>
                <a:path w="92075" h="29210">
                  <a:moveTo>
                    <a:pt x="91548" y="0"/>
                  </a:moveTo>
                  <a:lnTo>
                    <a:pt x="31603" y="0"/>
                  </a:lnTo>
                  <a:lnTo>
                    <a:pt x="0" y="29209"/>
                  </a:lnTo>
                  <a:lnTo>
                    <a:pt x="37707" y="29209"/>
                  </a:lnTo>
                  <a:lnTo>
                    <a:pt x="91548" y="0"/>
                  </a:lnTo>
                  <a:close/>
                </a:path>
              </a:pathLst>
            </a:custGeom>
            <a:solidFill>
              <a:srgbClr val="FFC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3756097" y="3818890"/>
              <a:ext cx="70485" cy="27940"/>
            </a:xfrm>
            <a:custGeom>
              <a:avLst/>
              <a:gdLst/>
              <a:ahLst/>
              <a:cxnLst/>
              <a:rect l="l" t="t" r="r" b="b"/>
              <a:pathLst>
                <a:path w="70485" h="27939">
                  <a:moveTo>
                    <a:pt x="69870" y="0"/>
                  </a:moveTo>
                  <a:lnTo>
                    <a:pt x="30229" y="0"/>
                  </a:lnTo>
                  <a:lnTo>
                    <a:pt x="0" y="27940"/>
                  </a:lnTo>
                  <a:lnTo>
                    <a:pt x="18370" y="27940"/>
                  </a:lnTo>
                  <a:lnTo>
                    <a:pt x="69870" y="0"/>
                  </a:lnTo>
                  <a:close/>
                </a:path>
              </a:pathLst>
            </a:custGeom>
            <a:solidFill>
              <a:srgbClr val="FF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3729989" y="3844290"/>
              <a:ext cx="49530" cy="26670"/>
            </a:xfrm>
            <a:custGeom>
              <a:avLst/>
              <a:gdLst/>
              <a:ahLst/>
              <a:cxnLst/>
              <a:rect l="l" t="t" r="r" b="b"/>
              <a:pathLst>
                <a:path w="49529" h="26670">
                  <a:moveTo>
                    <a:pt x="49159" y="0"/>
                  </a:moveTo>
                  <a:lnTo>
                    <a:pt x="28855" y="0"/>
                  </a:lnTo>
                  <a:lnTo>
                    <a:pt x="0" y="26670"/>
                  </a:lnTo>
                  <a:lnTo>
                    <a:pt x="49159" y="0"/>
                  </a:lnTo>
                  <a:close/>
                </a:path>
              </a:pathLst>
            </a:custGeom>
            <a:solidFill>
              <a:srgbClr val="FFC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3731259" y="1158239"/>
              <a:ext cx="3277870" cy="2712720"/>
            </a:xfrm>
            <a:custGeom>
              <a:avLst/>
              <a:gdLst/>
              <a:ahLst/>
              <a:cxnLst/>
              <a:rect l="l" t="t" r="r" b="b"/>
              <a:pathLst>
                <a:path w="3277870" h="2712720">
                  <a:moveTo>
                    <a:pt x="904239" y="1874520"/>
                  </a:moveTo>
                  <a:lnTo>
                    <a:pt x="843279" y="1845310"/>
                  </a:lnTo>
                  <a:lnTo>
                    <a:pt x="784860" y="1813560"/>
                  </a:lnTo>
                  <a:lnTo>
                    <a:pt x="728979" y="1779270"/>
                  </a:lnTo>
                  <a:lnTo>
                    <a:pt x="675639" y="1743710"/>
                  </a:lnTo>
                  <a:lnTo>
                    <a:pt x="624839" y="1706880"/>
                  </a:lnTo>
                  <a:lnTo>
                    <a:pt x="576579" y="1667510"/>
                  </a:lnTo>
                  <a:lnTo>
                    <a:pt x="532129" y="1626870"/>
                  </a:lnTo>
                  <a:lnTo>
                    <a:pt x="490219" y="1583689"/>
                  </a:lnTo>
                  <a:lnTo>
                    <a:pt x="450850" y="1540510"/>
                  </a:lnTo>
                  <a:lnTo>
                    <a:pt x="415289" y="1496060"/>
                  </a:lnTo>
                  <a:lnTo>
                    <a:pt x="382269" y="1450339"/>
                  </a:lnTo>
                  <a:lnTo>
                    <a:pt x="353060" y="1403350"/>
                  </a:lnTo>
                  <a:lnTo>
                    <a:pt x="327660" y="1355089"/>
                  </a:lnTo>
                  <a:lnTo>
                    <a:pt x="306069" y="1306830"/>
                  </a:lnTo>
                  <a:lnTo>
                    <a:pt x="288289" y="1257300"/>
                  </a:lnTo>
                  <a:lnTo>
                    <a:pt x="273050" y="1206500"/>
                  </a:lnTo>
                  <a:lnTo>
                    <a:pt x="261619" y="1156970"/>
                  </a:lnTo>
                  <a:lnTo>
                    <a:pt x="254000" y="1106170"/>
                  </a:lnTo>
                  <a:lnTo>
                    <a:pt x="250189" y="1055370"/>
                  </a:lnTo>
                  <a:lnTo>
                    <a:pt x="250189" y="1004570"/>
                  </a:lnTo>
                  <a:lnTo>
                    <a:pt x="254000" y="953770"/>
                  </a:lnTo>
                  <a:lnTo>
                    <a:pt x="261619" y="902970"/>
                  </a:lnTo>
                  <a:lnTo>
                    <a:pt x="271779" y="852170"/>
                  </a:lnTo>
                  <a:lnTo>
                    <a:pt x="287019" y="802639"/>
                  </a:lnTo>
                  <a:lnTo>
                    <a:pt x="304800" y="753110"/>
                  </a:lnTo>
                  <a:lnTo>
                    <a:pt x="327660" y="704850"/>
                  </a:lnTo>
                  <a:lnTo>
                    <a:pt x="353060" y="656589"/>
                  </a:lnTo>
                  <a:lnTo>
                    <a:pt x="381000" y="609600"/>
                  </a:lnTo>
                  <a:lnTo>
                    <a:pt x="414019" y="563880"/>
                  </a:lnTo>
                  <a:lnTo>
                    <a:pt x="449579" y="518160"/>
                  </a:lnTo>
                  <a:lnTo>
                    <a:pt x="487679" y="474980"/>
                  </a:lnTo>
                  <a:lnTo>
                    <a:pt x="529589" y="433070"/>
                  </a:lnTo>
                  <a:lnTo>
                    <a:pt x="575310" y="392430"/>
                  </a:lnTo>
                  <a:lnTo>
                    <a:pt x="622300" y="353060"/>
                  </a:lnTo>
                  <a:lnTo>
                    <a:pt x="673100" y="314960"/>
                  </a:lnTo>
                  <a:lnTo>
                    <a:pt x="726439" y="279400"/>
                  </a:lnTo>
                  <a:lnTo>
                    <a:pt x="782319" y="245110"/>
                  </a:lnTo>
                  <a:lnTo>
                    <a:pt x="840739" y="213360"/>
                  </a:lnTo>
                  <a:lnTo>
                    <a:pt x="901700" y="182880"/>
                  </a:lnTo>
                  <a:lnTo>
                    <a:pt x="963929" y="154939"/>
                  </a:lnTo>
                  <a:lnTo>
                    <a:pt x="1028700" y="129539"/>
                  </a:lnTo>
                  <a:lnTo>
                    <a:pt x="1094739" y="106680"/>
                  </a:lnTo>
                  <a:lnTo>
                    <a:pt x="1163319" y="85089"/>
                  </a:lnTo>
                  <a:lnTo>
                    <a:pt x="1231900" y="66039"/>
                  </a:lnTo>
                  <a:lnTo>
                    <a:pt x="1303019" y="48260"/>
                  </a:lnTo>
                  <a:lnTo>
                    <a:pt x="1375410" y="34289"/>
                  </a:lnTo>
                  <a:lnTo>
                    <a:pt x="1447800" y="22860"/>
                  </a:lnTo>
                  <a:lnTo>
                    <a:pt x="1521460" y="13970"/>
                  </a:lnTo>
                  <a:lnTo>
                    <a:pt x="1596389" y="6350"/>
                  </a:lnTo>
                  <a:lnTo>
                    <a:pt x="1671319" y="2539"/>
                  </a:lnTo>
                  <a:lnTo>
                    <a:pt x="1746250" y="0"/>
                  </a:lnTo>
                  <a:lnTo>
                    <a:pt x="1821179" y="1270"/>
                  </a:lnTo>
                  <a:lnTo>
                    <a:pt x="1896110" y="3810"/>
                  </a:lnTo>
                  <a:lnTo>
                    <a:pt x="1969769" y="10160"/>
                  </a:lnTo>
                  <a:lnTo>
                    <a:pt x="2043429" y="17780"/>
                  </a:lnTo>
                  <a:lnTo>
                    <a:pt x="2117090" y="29210"/>
                  </a:lnTo>
                  <a:lnTo>
                    <a:pt x="2189479" y="41910"/>
                  </a:lnTo>
                  <a:lnTo>
                    <a:pt x="2260600" y="57150"/>
                  </a:lnTo>
                  <a:lnTo>
                    <a:pt x="2331719" y="74930"/>
                  </a:lnTo>
                  <a:lnTo>
                    <a:pt x="2400300" y="95250"/>
                  </a:lnTo>
                  <a:lnTo>
                    <a:pt x="2467610" y="118110"/>
                  </a:lnTo>
                  <a:lnTo>
                    <a:pt x="2532379" y="142239"/>
                  </a:lnTo>
                  <a:lnTo>
                    <a:pt x="2595879" y="170180"/>
                  </a:lnTo>
                  <a:lnTo>
                    <a:pt x="2658110" y="199389"/>
                  </a:lnTo>
                  <a:lnTo>
                    <a:pt x="2717800" y="229870"/>
                  </a:lnTo>
                  <a:lnTo>
                    <a:pt x="2773680" y="262889"/>
                  </a:lnTo>
                  <a:lnTo>
                    <a:pt x="2829560" y="298450"/>
                  </a:lnTo>
                  <a:lnTo>
                    <a:pt x="2880360" y="335280"/>
                  </a:lnTo>
                  <a:lnTo>
                    <a:pt x="2929890" y="373380"/>
                  </a:lnTo>
                  <a:lnTo>
                    <a:pt x="2976880" y="412750"/>
                  </a:lnTo>
                  <a:lnTo>
                    <a:pt x="3020060" y="454660"/>
                  </a:lnTo>
                  <a:lnTo>
                    <a:pt x="3060699" y="497839"/>
                  </a:lnTo>
                  <a:lnTo>
                    <a:pt x="3097530" y="542289"/>
                  </a:lnTo>
                  <a:lnTo>
                    <a:pt x="3130549" y="586739"/>
                  </a:lnTo>
                  <a:lnTo>
                    <a:pt x="3161030" y="633730"/>
                  </a:lnTo>
                  <a:lnTo>
                    <a:pt x="3188969" y="681989"/>
                  </a:lnTo>
                  <a:lnTo>
                    <a:pt x="3211830" y="728980"/>
                  </a:lnTo>
                  <a:lnTo>
                    <a:pt x="3232149" y="778510"/>
                  </a:lnTo>
                  <a:lnTo>
                    <a:pt x="3248660" y="828039"/>
                  </a:lnTo>
                  <a:lnTo>
                    <a:pt x="3261360" y="878839"/>
                  </a:lnTo>
                  <a:lnTo>
                    <a:pt x="3270249" y="929639"/>
                  </a:lnTo>
                  <a:lnTo>
                    <a:pt x="3275330" y="979170"/>
                  </a:lnTo>
                  <a:lnTo>
                    <a:pt x="3277869" y="1031239"/>
                  </a:lnTo>
                  <a:lnTo>
                    <a:pt x="3275330" y="1082039"/>
                  </a:lnTo>
                  <a:lnTo>
                    <a:pt x="3270249" y="1132839"/>
                  </a:lnTo>
                  <a:lnTo>
                    <a:pt x="3260090" y="1182370"/>
                  </a:lnTo>
                  <a:lnTo>
                    <a:pt x="3247390" y="1233170"/>
                  </a:lnTo>
                  <a:lnTo>
                    <a:pt x="3230880" y="1282700"/>
                  </a:lnTo>
                  <a:lnTo>
                    <a:pt x="3210560" y="1332230"/>
                  </a:lnTo>
                  <a:lnTo>
                    <a:pt x="3186430" y="1380489"/>
                  </a:lnTo>
                  <a:lnTo>
                    <a:pt x="3159760" y="1427480"/>
                  </a:lnTo>
                  <a:lnTo>
                    <a:pt x="3128010" y="1474470"/>
                  </a:lnTo>
                  <a:lnTo>
                    <a:pt x="3093719" y="1518920"/>
                  </a:lnTo>
                  <a:lnTo>
                    <a:pt x="3056890" y="1563370"/>
                  </a:lnTo>
                  <a:lnTo>
                    <a:pt x="3016249" y="1606550"/>
                  </a:lnTo>
                  <a:lnTo>
                    <a:pt x="2973069" y="1647189"/>
                  </a:lnTo>
                  <a:lnTo>
                    <a:pt x="2926080" y="1687830"/>
                  </a:lnTo>
                  <a:lnTo>
                    <a:pt x="2876549" y="1725930"/>
                  </a:lnTo>
                  <a:lnTo>
                    <a:pt x="2824480" y="1762760"/>
                  </a:lnTo>
                  <a:lnTo>
                    <a:pt x="2769869" y="1797050"/>
                  </a:lnTo>
                  <a:lnTo>
                    <a:pt x="2712719" y="1830070"/>
                  </a:lnTo>
                  <a:lnTo>
                    <a:pt x="2653029" y="1860550"/>
                  </a:lnTo>
                  <a:lnTo>
                    <a:pt x="2590800" y="1889760"/>
                  </a:lnTo>
                  <a:lnTo>
                    <a:pt x="2527300" y="1916430"/>
                  </a:lnTo>
                  <a:lnTo>
                    <a:pt x="2462529" y="1941830"/>
                  </a:lnTo>
                  <a:lnTo>
                    <a:pt x="2395219" y="1963420"/>
                  </a:lnTo>
                  <a:lnTo>
                    <a:pt x="2325369" y="1983739"/>
                  </a:lnTo>
                  <a:lnTo>
                    <a:pt x="2255519" y="2001520"/>
                  </a:lnTo>
                  <a:lnTo>
                    <a:pt x="2184400" y="2016760"/>
                  </a:lnTo>
                  <a:lnTo>
                    <a:pt x="2112010" y="2029460"/>
                  </a:lnTo>
                  <a:lnTo>
                    <a:pt x="2038350" y="2040889"/>
                  </a:lnTo>
                  <a:lnTo>
                    <a:pt x="1964689" y="2048510"/>
                  </a:lnTo>
                  <a:lnTo>
                    <a:pt x="1889760" y="2053589"/>
                  </a:lnTo>
                  <a:lnTo>
                    <a:pt x="1814829" y="2056130"/>
                  </a:lnTo>
                  <a:lnTo>
                    <a:pt x="1739900" y="2057400"/>
                  </a:lnTo>
                  <a:lnTo>
                    <a:pt x="1664969" y="2054860"/>
                  </a:lnTo>
                  <a:lnTo>
                    <a:pt x="1590039" y="2051050"/>
                  </a:lnTo>
                  <a:lnTo>
                    <a:pt x="1516379" y="2043430"/>
                  </a:lnTo>
                  <a:lnTo>
                    <a:pt x="1442719" y="2033270"/>
                  </a:lnTo>
                  <a:lnTo>
                    <a:pt x="1369060" y="2021839"/>
                  </a:lnTo>
                  <a:lnTo>
                    <a:pt x="1297939" y="2007870"/>
                  </a:lnTo>
                  <a:lnTo>
                    <a:pt x="0" y="2712720"/>
                  </a:lnTo>
                  <a:lnTo>
                    <a:pt x="904239" y="1874520"/>
                  </a:lnTo>
                  <a:close/>
                </a:path>
                <a:path w="3277870" h="2712720">
                  <a:moveTo>
                    <a:pt x="250189" y="0"/>
                  </a:moveTo>
                  <a:lnTo>
                    <a:pt x="250189" y="0"/>
                  </a:lnTo>
                </a:path>
                <a:path w="3277870" h="2712720">
                  <a:moveTo>
                    <a:pt x="3277869" y="2057400"/>
                  </a:moveTo>
                  <a:lnTo>
                    <a:pt x="3277869" y="2057400"/>
                  </a:lnTo>
                </a:path>
              </a:pathLst>
            </a:custGeom>
            <a:ln w="9344">
              <a:solidFill>
                <a:srgbClr val="336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5" name="object 205"/>
          <p:cNvSpPr txBox="1"/>
          <p:nvPr/>
        </p:nvSpPr>
        <p:spPr>
          <a:xfrm>
            <a:off x="4528820" y="1497329"/>
            <a:ext cx="1930400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000099"/>
                </a:solidFill>
                <a:latin typeface="Arial"/>
                <a:cs typeface="Arial"/>
              </a:rPr>
              <a:t>И</a:t>
            </a:r>
            <a:r>
              <a:rPr sz="2000" spc="-95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0099"/>
                </a:solidFill>
                <a:latin typeface="Arial"/>
                <a:cs typeface="Arial"/>
              </a:rPr>
              <a:t>мени!</a:t>
            </a:r>
            <a:endParaRPr sz="2000">
              <a:latin typeface="Arial"/>
              <a:cs typeface="Arial"/>
            </a:endParaRPr>
          </a:p>
          <a:p>
            <a:pPr marL="12700" marR="5080" indent="-635" algn="ctr">
              <a:lnSpc>
                <a:spcPct val="100000"/>
              </a:lnSpc>
            </a:pPr>
            <a:r>
              <a:rPr sz="2000" dirty="0">
                <a:solidFill>
                  <a:srgbClr val="000099"/>
                </a:solidFill>
                <a:latin typeface="Arial"/>
                <a:cs typeface="Arial"/>
              </a:rPr>
              <a:t>Сада можемо  сви заједно,</a:t>
            </a:r>
            <a:r>
              <a:rPr sz="2000" spc="-114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099"/>
                </a:solidFill>
                <a:latin typeface="Arial"/>
                <a:cs typeface="Arial"/>
              </a:rPr>
              <a:t>без  </a:t>
            </a:r>
            <a:r>
              <a:rPr sz="2000" spc="-5" dirty="0">
                <a:solidFill>
                  <a:srgbClr val="000099"/>
                </a:solidFill>
                <a:latin typeface="Arial"/>
                <a:cs typeface="Arial"/>
              </a:rPr>
              <a:t>бриге, да </a:t>
            </a:r>
            <a:r>
              <a:rPr sz="2000" dirty="0">
                <a:solidFill>
                  <a:srgbClr val="000099"/>
                </a:solidFill>
                <a:latin typeface="Arial"/>
                <a:cs typeface="Arial"/>
              </a:rPr>
              <a:t>се  </a:t>
            </a:r>
            <a:r>
              <a:rPr sz="2000" spc="-5" dirty="0">
                <a:solidFill>
                  <a:srgbClr val="000099"/>
                </a:solidFill>
                <a:latin typeface="Arial"/>
                <a:cs typeface="Arial"/>
              </a:rPr>
              <a:t>играмо!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70" y="0"/>
            <a:ext cx="9146540" cy="6859270"/>
            <a:chOff x="-1270" y="0"/>
            <a:chExt cx="9146540" cy="6859270"/>
          </a:xfrm>
        </p:grpSpPr>
        <p:sp>
          <p:nvSpPr>
            <p:cNvPr id="3" name="object 3"/>
            <p:cNvSpPr/>
            <p:nvPr/>
          </p:nvSpPr>
          <p:spPr>
            <a:xfrm>
              <a:off x="-1270" y="0"/>
              <a:ext cx="9146540" cy="88900"/>
            </a:xfrm>
            <a:custGeom>
              <a:avLst/>
              <a:gdLst/>
              <a:ahLst/>
              <a:cxnLst/>
              <a:rect l="l" t="t" r="r" b="b"/>
              <a:pathLst>
                <a:path w="9146540" h="88900">
                  <a:moveTo>
                    <a:pt x="9146540" y="0"/>
                  </a:moveTo>
                  <a:lnTo>
                    <a:pt x="0" y="0"/>
                  </a:lnTo>
                  <a:lnTo>
                    <a:pt x="0" y="43180"/>
                  </a:lnTo>
                  <a:lnTo>
                    <a:pt x="0" y="46990"/>
                  </a:lnTo>
                  <a:lnTo>
                    <a:pt x="0" y="88900"/>
                  </a:lnTo>
                  <a:lnTo>
                    <a:pt x="9146540" y="88900"/>
                  </a:lnTo>
                  <a:lnTo>
                    <a:pt x="9146540" y="46990"/>
                  </a:lnTo>
                  <a:lnTo>
                    <a:pt x="9146540" y="431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EA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-1270" y="8381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DEA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-1270" y="127000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90"/>
                  </a:lnTo>
                  <a:lnTo>
                    <a:pt x="9146540" y="469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CE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-1270" y="170179"/>
              <a:ext cx="9146540" cy="45720"/>
            </a:xfrm>
            <a:custGeom>
              <a:avLst/>
              <a:gdLst/>
              <a:ahLst/>
              <a:cxnLst/>
              <a:rect l="l" t="t" r="r" b="b"/>
              <a:pathLst>
                <a:path w="9146540" h="45720">
                  <a:moveTo>
                    <a:pt x="914654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9146540" y="4572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BE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-1270" y="21208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AE8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-1270" y="255270"/>
              <a:ext cx="9146540" cy="45720"/>
            </a:xfrm>
            <a:custGeom>
              <a:avLst/>
              <a:gdLst/>
              <a:ahLst/>
              <a:cxnLst/>
              <a:rect l="l" t="t" r="r" b="b"/>
              <a:pathLst>
                <a:path w="9146540" h="45720">
                  <a:moveTo>
                    <a:pt x="914654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9146540" y="4572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9E8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-1270" y="29717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90"/>
                  </a:lnTo>
                  <a:lnTo>
                    <a:pt x="9146540" y="469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8E7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-1270" y="340359"/>
              <a:ext cx="9146540" cy="45720"/>
            </a:xfrm>
            <a:custGeom>
              <a:avLst/>
              <a:gdLst/>
              <a:ahLst/>
              <a:cxnLst/>
              <a:rect l="l" t="t" r="r" b="b"/>
              <a:pathLst>
                <a:path w="9146540" h="45720">
                  <a:moveTo>
                    <a:pt x="914654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9146540" y="4572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7E7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-1270" y="382270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90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6E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-1270" y="425449"/>
              <a:ext cx="9146540" cy="45720"/>
            </a:xfrm>
            <a:custGeom>
              <a:avLst/>
              <a:gdLst/>
              <a:ahLst/>
              <a:cxnLst/>
              <a:rect l="l" t="t" r="r" b="b"/>
              <a:pathLst>
                <a:path w="9146540" h="45720">
                  <a:moveTo>
                    <a:pt x="914654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9146540" y="4572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5E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-1270" y="467360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90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4E5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-1270" y="51053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90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3E5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-1270" y="55244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90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2E4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-1270" y="59562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90">
                  <a:moveTo>
                    <a:pt x="9146540" y="0"/>
                  </a:moveTo>
                  <a:lnTo>
                    <a:pt x="0" y="0"/>
                  </a:lnTo>
                  <a:lnTo>
                    <a:pt x="0" y="46990"/>
                  </a:lnTo>
                  <a:lnTo>
                    <a:pt x="9146540" y="469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1E4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-1270" y="638810"/>
              <a:ext cx="9146540" cy="45720"/>
            </a:xfrm>
            <a:custGeom>
              <a:avLst/>
              <a:gdLst/>
              <a:ahLst/>
              <a:cxnLst/>
              <a:rect l="l" t="t" r="r" b="b"/>
              <a:pathLst>
                <a:path w="9146540" h="45720">
                  <a:moveTo>
                    <a:pt x="9146540" y="0"/>
                  </a:moveTo>
                  <a:lnTo>
                    <a:pt x="0" y="0"/>
                  </a:lnTo>
                  <a:lnTo>
                    <a:pt x="0" y="45719"/>
                  </a:lnTo>
                  <a:lnTo>
                    <a:pt x="9146540" y="4571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0E3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-1270" y="680720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90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FE3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-1270" y="723899"/>
              <a:ext cx="9146540" cy="45720"/>
            </a:xfrm>
            <a:custGeom>
              <a:avLst/>
              <a:gdLst/>
              <a:ahLst/>
              <a:cxnLst/>
              <a:rect l="l" t="t" r="r" b="b"/>
              <a:pathLst>
                <a:path w="9146540" h="45720">
                  <a:moveTo>
                    <a:pt x="914654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9146540" y="4572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EE2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-1270" y="765810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90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DE2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-1270" y="80898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90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CE1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-1270" y="85089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90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BE1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-1270" y="894079"/>
              <a:ext cx="9146540" cy="45720"/>
            </a:xfrm>
            <a:custGeom>
              <a:avLst/>
              <a:gdLst/>
              <a:ahLst/>
              <a:cxnLst/>
              <a:rect l="l" t="t" r="r" b="b"/>
              <a:pathLst>
                <a:path w="9146540" h="45719">
                  <a:moveTo>
                    <a:pt x="914654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9146540" y="4572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AE1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-1270" y="935990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90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9E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-1270" y="97916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90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8E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-1270" y="102107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90">
                  <a:moveTo>
                    <a:pt x="9146540" y="0"/>
                  </a:moveTo>
                  <a:lnTo>
                    <a:pt x="0" y="0"/>
                  </a:lnTo>
                  <a:lnTo>
                    <a:pt x="0" y="46990"/>
                  </a:lnTo>
                  <a:lnTo>
                    <a:pt x="9146540" y="469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7DF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-1270" y="1064260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90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6DF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-1270" y="1107440"/>
              <a:ext cx="9146540" cy="45720"/>
            </a:xfrm>
            <a:custGeom>
              <a:avLst/>
              <a:gdLst/>
              <a:ahLst/>
              <a:cxnLst/>
              <a:rect l="l" t="t" r="r" b="b"/>
              <a:pathLst>
                <a:path w="9146540" h="45719">
                  <a:moveTo>
                    <a:pt x="914654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9146540" y="4572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5DE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-1270" y="114934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90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4DE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-1270" y="1192529"/>
              <a:ext cx="9146540" cy="45720"/>
            </a:xfrm>
            <a:custGeom>
              <a:avLst/>
              <a:gdLst/>
              <a:ahLst/>
              <a:cxnLst/>
              <a:rect l="l" t="t" r="r" b="b"/>
              <a:pathLst>
                <a:path w="9146540" h="45719">
                  <a:moveTo>
                    <a:pt x="914654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9146540" y="4572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3DD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-1270" y="1234440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90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2DD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-1270" y="1277619"/>
              <a:ext cx="9146540" cy="45720"/>
            </a:xfrm>
            <a:custGeom>
              <a:avLst/>
              <a:gdLst/>
              <a:ahLst/>
              <a:cxnLst/>
              <a:rect l="l" t="t" r="r" b="b"/>
              <a:pathLst>
                <a:path w="9146540" h="45719">
                  <a:moveTo>
                    <a:pt x="9146540" y="0"/>
                  </a:moveTo>
                  <a:lnTo>
                    <a:pt x="0" y="0"/>
                  </a:lnTo>
                  <a:lnTo>
                    <a:pt x="0" y="45719"/>
                  </a:lnTo>
                  <a:lnTo>
                    <a:pt x="9146540" y="4571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1DC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-1270" y="131952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90">
                  <a:moveTo>
                    <a:pt x="9146540" y="0"/>
                  </a:moveTo>
                  <a:lnTo>
                    <a:pt x="0" y="0"/>
                  </a:lnTo>
                  <a:lnTo>
                    <a:pt x="0" y="46990"/>
                  </a:lnTo>
                  <a:lnTo>
                    <a:pt x="9146540" y="469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0DC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-1270" y="1362710"/>
              <a:ext cx="9146540" cy="45720"/>
            </a:xfrm>
            <a:custGeom>
              <a:avLst/>
              <a:gdLst/>
              <a:ahLst/>
              <a:cxnLst/>
              <a:rect l="l" t="t" r="r" b="b"/>
              <a:pathLst>
                <a:path w="9146540" h="45719">
                  <a:moveTo>
                    <a:pt x="9146540" y="0"/>
                  </a:moveTo>
                  <a:lnTo>
                    <a:pt x="0" y="0"/>
                  </a:lnTo>
                  <a:lnTo>
                    <a:pt x="0" y="45719"/>
                  </a:lnTo>
                  <a:lnTo>
                    <a:pt x="9146540" y="4571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FDB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-1270" y="140461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90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EDB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-1270" y="144779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90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DD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-1270" y="1490979"/>
              <a:ext cx="9146540" cy="45720"/>
            </a:xfrm>
            <a:custGeom>
              <a:avLst/>
              <a:gdLst/>
              <a:ahLst/>
              <a:cxnLst/>
              <a:rect l="l" t="t" r="r" b="b"/>
              <a:pathLst>
                <a:path w="9146540" h="45719">
                  <a:moveTo>
                    <a:pt x="914654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9146540" y="4572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CD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-1270" y="1532890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90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BD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-1270" y="1576069"/>
              <a:ext cx="9146540" cy="45720"/>
            </a:xfrm>
            <a:custGeom>
              <a:avLst/>
              <a:gdLst/>
              <a:ahLst/>
              <a:cxnLst/>
              <a:rect l="l" t="t" r="r" b="b"/>
              <a:pathLst>
                <a:path w="9146540" h="45719">
                  <a:moveTo>
                    <a:pt x="9146540" y="0"/>
                  </a:moveTo>
                  <a:lnTo>
                    <a:pt x="0" y="0"/>
                  </a:lnTo>
                  <a:lnTo>
                    <a:pt x="0" y="45719"/>
                  </a:lnTo>
                  <a:lnTo>
                    <a:pt x="9146540" y="4571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AD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-1270" y="161797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90"/>
                  </a:lnTo>
                  <a:lnTo>
                    <a:pt x="9146540" y="469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9D8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-1270" y="1661159"/>
              <a:ext cx="9146540" cy="45720"/>
            </a:xfrm>
            <a:custGeom>
              <a:avLst/>
              <a:gdLst/>
              <a:ahLst/>
              <a:cxnLst/>
              <a:rect l="l" t="t" r="r" b="b"/>
              <a:pathLst>
                <a:path w="9146540" h="45719">
                  <a:moveTo>
                    <a:pt x="9146540" y="0"/>
                  </a:moveTo>
                  <a:lnTo>
                    <a:pt x="0" y="0"/>
                  </a:lnTo>
                  <a:lnTo>
                    <a:pt x="0" y="45719"/>
                  </a:lnTo>
                  <a:lnTo>
                    <a:pt x="9146540" y="4571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8D8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-1270" y="170306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7D7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-1270" y="1746250"/>
              <a:ext cx="9146540" cy="45720"/>
            </a:xfrm>
            <a:custGeom>
              <a:avLst/>
              <a:gdLst/>
              <a:ahLst/>
              <a:cxnLst/>
              <a:rect l="l" t="t" r="r" b="b"/>
              <a:pathLst>
                <a:path w="9146540" h="45719">
                  <a:moveTo>
                    <a:pt x="914654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9146540" y="4572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6D7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-1270" y="178815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5D7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-1270" y="1831340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4D6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-1270" y="1873250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3D6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-1270" y="191642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90"/>
                  </a:lnTo>
                  <a:lnTo>
                    <a:pt x="9146540" y="469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2D5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-1270" y="1959609"/>
              <a:ext cx="9146540" cy="45720"/>
            </a:xfrm>
            <a:custGeom>
              <a:avLst/>
              <a:gdLst/>
              <a:ahLst/>
              <a:cxnLst/>
              <a:rect l="l" t="t" r="r" b="b"/>
              <a:pathLst>
                <a:path w="9146540" h="45719">
                  <a:moveTo>
                    <a:pt x="9146540" y="0"/>
                  </a:moveTo>
                  <a:lnTo>
                    <a:pt x="0" y="0"/>
                  </a:lnTo>
                  <a:lnTo>
                    <a:pt x="0" y="45719"/>
                  </a:lnTo>
                  <a:lnTo>
                    <a:pt x="9146540" y="4571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1D5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-1270" y="200151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D0D4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-1270" y="2044700"/>
              <a:ext cx="9146540" cy="45720"/>
            </a:xfrm>
            <a:custGeom>
              <a:avLst/>
              <a:gdLst/>
              <a:ahLst/>
              <a:cxnLst/>
              <a:rect l="l" t="t" r="r" b="b"/>
              <a:pathLst>
                <a:path w="9146540" h="45719">
                  <a:moveTo>
                    <a:pt x="914654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9146540" y="4572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FD4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-1270" y="208660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ED3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-1270" y="2129790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DD3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-1270" y="2171699"/>
              <a:ext cx="9146540" cy="88900"/>
            </a:xfrm>
            <a:custGeom>
              <a:avLst/>
              <a:gdLst/>
              <a:ahLst/>
              <a:cxnLst/>
              <a:rect l="l" t="t" r="r" b="b"/>
              <a:pathLst>
                <a:path w="9146540" h="88900">
                  <a:moveTo>
                    <a:pt x="9146540" y="0"/>
                  </a:moveTo>
                  <a:lnTo>
                    <a:pt x="0" y="0"/>
                  </a:lnTo>
                  <a:lnTo>
                    <a:pt x="0" y="43180"/>
                  </a:lnTo>
                  <a:lnTo>
                    <a:pt x="0" y="46990"/>
                  </a:lnTo>
                  <a:lnTo>
                    <a:pt x="0" y="88900"/>
                  </a:lnTo>
                  <a:lnTo>
                    <a:pt x="9146540" y="88900"/>
                  </a:lnTo>
                  <a:lnTo>
                    <a:pt x="9146540" y="46990"/>
                  </a:lnTo>
                  <a:lnTo>
                    <a:pt x="9146540" y="431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CD2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-1270" y="2256790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AD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-1270" y="229996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9D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-1270" y="2343150"/>
              <a:ext cx="9146540" cy="45720"/>
            </a:xfrm>
            <a:custGeom>
              <a:avLst/>
              <a:gdLst/>
              <a:ahLst/>
              <a:cxnLst/>
              <a:rect l="l" t="t" r="r" b="b"/>
              <a:pathLst>
                <a:path w="9146540" h="45719">
                  <a:moveTo>
                    <a:pt x="914654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9146540" y="4572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8D0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-1270" y="238505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7D0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-1270" y="2428240"/>
              <a:ext cx="9146540" cy="45720"/>
            </a:xfrm>
            <a:custGeom>
              <a:avLst/>
              <a:gdLst/>
              <a:ahLst/>
              <a:cxnLst/>
              <a:rect l="l" t="t" r="r" b="b"/>
              <a:pathLst>
                <a:path w="9146540" h="45719">
                  <a:moveTo>
                    <a:pt x="914654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9146540" y="4572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6CF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-1270" y="2470150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5CF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-1270" y="2513329"/>
              <a:ext cx="9146540" cy="45720"/>
            </a:xfrm>
            <a:custGeom>
              <a:avLst/>
              <a:gdLst/>
              <a:ahLst/>
              <a:cxnLst/>
              <a:rect l="l" t="t" r="r" b="b"/>
              <a:pathLst>
                <a:path w="9146540" h="45719">
                  <a:moveTo>
                    <a:pt x="914654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9146540" y="4572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4CE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-1270" y="2555240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3CE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-1270" y="2598419"/>
              <a:ext cx="9146540" cy="45720"/>
            </a:xfrm>
            <a:custGeom>
              <a:avLst/>
              <a:gdLst/>
              <a:ahLst/>
              <a:cxnLst/>
              <a:rect l="l" t="t" r="r" b="b"/>
              <a:pathLst>
                <a:path w="9146540" h="45719">
                  <a:moveTo>
                    <a:pt x="9146540" y="0"/>
                  </a:moveTo>
                  <a:lnTo>
                    <a:pt x="0" y="0"/>
                  </a:lnTo>
                  <a:lnTo>
                    <a:pt x="0" y="45719"/>
                  </a:lnTo>
                  <a:lnTo>
                    <a:pt x="9146540" y="4571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2CE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-1270" y="264032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90"/>
                  </a:lnTo>
                  <a:lnTo>
                    <a:pt x="9146540" y="469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1CD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-1270" y="268350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C0CD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-1270" y="272541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FCC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-1270" y="2768600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ECC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-1270" y="2811779"/>
              <a:ext cx="9146540" cy="45720"/>
            </a:xfrm>
            <a:custGeom>
              <a:avLst/>
              <a:gdLst/>
              <a:ahLst/>
              <a:cxnLst/>
              <a:rect l="l" t="t" r="r" b="b"/>
              <a:pathLst>
                <a:path w="9146540" h="45719">
                  <a:moveTo>
                    <a:pt x="914654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9146540" y="4572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DCC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-1270" y="2853690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CCC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-1270" y="2896869"/>
              <a:ext cx="9146540" cy="45720"/>
            </a:xfrm>
            <a:custGeom>
              <a:avLst/>
              <a:gdLst/>
              <a:ahLst/>
              <a:cxnLst/>
              <a:rect l="l" t="t" r="r" b="b"/>
              <a:pathLst>
                <a:path w="9146540" h="45719">
                  <a:moveTo>
                    <a:pt x="9146540" y="0"/>
                  </a:moveTo>
                  <a:lnTo>
                    <a:pt x="0" y="0"/>
                  </a:lnTo>
                  <a:lnTo>
                    <a:pt x="0" y="45719"/>
                  </a:lnTo>
                  <a:lnTo>
                    <a:pt x="9146540" y="4571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BCA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-1270" y="293877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90"/>
                  </a:lnTo>
                  <a:lnTo>
                    <a:pt x="9146540" y="469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ACA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-1270" y="298195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9C9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-1270" y="302386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8C9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-1270" y="3067050"/>
              <a:ext cx="9146540" cy="45720"/>
            </a:xfrm>
            <a:custGeom>
              <a:avLst/>
              <a:gdLst/>
              <a:ahLst/>
              <a:cxnLst/>
              <a:rect l="l" t="t" r="r" b="b"/>
              <a:pathLst>
                <a:path w="9146540" h="45719">
                  <a:moveTo>
                    <a:pt x="914654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9146540" y="4572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7C8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-1270" y="310895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6C8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-1270" y="3152140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5C7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-1270" y="3194050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4C7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-1270" y="323722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90"/>
                  </a:lnTo>
                  <a:lnTo>
                    <a:pt x="9146540" y="469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3C6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-1270" y="3280409"/>
              <a:ext cx="9146540" cy="45720"/>
            </a:xfrm>
            <a:custGeom>
              <a:avLst/>
              <a:gdLst/>
              <a:ahLst/>
              <a:cxnLst/>
              <a:rect l="l" t="t" r="r" b="b"/>
              <a:pathLst>
                <a:path w="9146540" h="45720">
                  <a:moveTo>
                    <a:pt x="9146540" y="0"/>
                  </a:moveTo>
                  <a:lnTo>
                    <a:pt x="0" y="0"/>
                  </a:lnTo>
                  <a:lnTo>
                    <a:pt x="0" y="45719"/>
                  </a:lnTo>
                  <a:lnTo>
                    <a:pt x="9146540" y="4571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2C6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-1270" y="3322320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1C5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-1270" y="3365500"/>
              <a:ext cx="9146540" cy="45720"/>
            </a:xfrm>
            <a:custGeom>
              <a:avLst/>
              <a:gdLst/>
              <a:ahLst/>
              <a:cxnLst/>
              <a:rect l="l" t="t" r="r" b="b"/>
              <a:pathLst>
                <a:path w="9146540" h="45720">
                  <a:moveTo>
                    <a:pt x="914654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9146540" y="4572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B0C5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-1270" y="340740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FC4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-1270" y="345058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EC4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-1270" y="3492500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DC4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-1270" y="3535679"/>
              <a:ext cx="9146540" cy="45720"/>
            </a:xfrm>
            <a:custGeom>
              <a:avLst/>
              <a:gdLst/>
              <a:ahLst/>
              <a:cxnLst/>
              <a:rect l="l" t="t" r="r" b="b"/>
              <a:pathLst>
                <a:path w="9146540" h="45720">
                  <a:moveTo>
                    <a:pt x="914654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9146540" y="4572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CC3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-1270" y="357758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90"/>
                  </a:lnTo>
                  <a:lnTo>
                    <a:pt x="9146540" y="469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BC3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-1270" y="3620770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AC2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-1270" y="3663950"/>
              <a:ext cx="9146540" cy="45720"/>
            </a:xfrm>
            <a:custGeom>
              <a:avLst/>
              <a:gdLst/>
              <a:ahLst/>
              <a:cxnLst/>
              <a:rect l="l" t="t" r="r" b="b"/>
              <a:pathLst>
                <a:path w="9146540" h="45720">
                  <a:moveTo>
                    <a:pt x="9146540" y="0"/>
                  </a:moveTo>
                  <a:lnTo>
                    <a:pt x="0" y="0"/>
                  </a:lnTo>
                  <a:lnTo>
                    <a:pt x="0" y="45719"/>
                  </a:lnTo>
                  <a:lnTo>
                    <a:pt x="9146540" y="4571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9C2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-1270" y="370585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8C1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-1270" y="3749039"/>
              <a:ext cx="9146540" cy="45720"/>
            </a:xfrm>
            <a:custGeom>
              <a:avLst/>
              <a:gdLst/>
              <a:ahLst/>
              <a:cxnLst/>
              <a:rect l="l" t="t" r="r" b="b"/>
              <a:pathLst>
                <a:path w="9146540" h="45720">
                  <a:moveTo>
                    <a:pt x="914654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9146540" y="4572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7C1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-1270" y="3790950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6C0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-1270" y="3834129"/>
              <a:ext cx="9146540" cy="45720"/>
            </a:xfrm>
            <a:custGeom>
              <a:avLst/>
              <a:gdLst/>
              <a:ahLst/>
              <a:cxnLst/>
              <a:rect l="l" t="t" r="r" b="b"/>
              <a:pathLst>
                <a:path w="9146540" h="45720">
                  <a:moveTo>
                    <a:pt x="914654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9146540" y="4572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5C0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-1270" y="387603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90"/>
                  </a:lnTo>
                  <a:lnTo>
                    <a:pt x="9146540" y="469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4BF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-1270" y="3919220"/>
              <a:ext cx="9146540" cy="45720"/>
            </a:xfrm>
            <a:custGeom>
              <a:avLst/>
              <a:gdLst/>
              <a:ahLst/>
              <a:cxnLst/>
              <a:rect l="l" t="t" r="r" b="b"/>
              <a:pathLst>
                <a:path w="9146540" h="45720">
                  <a:moveTo>
                    <a:pt x="9146540" y="0"/>
                  </a:moveTo>
                  <a:lnTo>
                    <a:pt x="0" y="0"/>
                  </a:lnTo>
                  <a:lnTo>
                    <a:pt x="0" y="45719"/>
                  </a:lnTo>
                  <a:lnTo>
                    <a:pt x="9146540" y="4571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3BF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-1270" y="396112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90"/>
                  </a:lnTo>
                  <a:lnTo>
                    <a:pt x="9146540" y="469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2BE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-1270" y="400430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1BE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-1270" y="4046220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A0BD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-1270" y="4089400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FBD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-1270" y="4132579"/>
              <a:ext cx="9146540" cy="45720"/>
            </a:xfrm>
            <a:custGeom>
              <a:avLst/>
              <a:gdLst/>
              <a:ahLst/>
              <a:cxnLst/>
              <a:rect l="l" t="t" r="r" b="b"/>
              <a:pathLst>
                <a:path w="9146540" h="45720">
                  <a:moveTo>
                    <a:pt x="914654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9146540" y="4572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EBC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-1270" y="417448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90"/>
                  </a:lnTo>
                  <a:lnTo>
                    <a:pt x="9146540" y="469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DBC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-1270" y="4217670"/>
              <a:ext cx="9146540" cy="45720"/>
            </a:xfrm>
            <a:custGeom>
              <a:avLst/>
              <a:gdLst/>
              <a:ahLst/>
              <a:cxnLst/>
              <a:rect l="l" t="t" r="r" b="b"/>
              <a:pathLst>
                <a:path w="9146540" h="45720">
                  <a:moveTo>
                    <a:pt x="9146540" y="0"/>
                  </a:moveTo>
                  <a:lnTo>
                    <a:pt x="0" y="0"/>
                  </a:lnTo>
                  <a:lnTo>
                    <a:pt x="0" y="45719"/>
                  </a:lnTo>
                  <a:lnTo>
                    <a:pt x="9146540" y="4571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CBB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-1270" y="425957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90"/>
                  </a:lnTo>
                  <a:lnTo>
                    <a:pt x="9146540" y="469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BBB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-1270" y="430275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ABA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-1270" y="4344669"/>
              <a:ext cx="9146540" cy="88900"/>
            </a:xfrm>
            <a:custGeom>
              <a:avLst/>
              <a:gdLst/>
              <a:ahLst/>
              <a:cxnLst/>
              <a:rect l="l" t="t" r="r" b="b"/>
              <a:pathLst>
                <a:path w="9146540" h="88900">
                  <a:moveTo>
                    <a:pt x="9146540" y="0"/>
                  </a:moveTo>
                  <a:lnTo>
                    <a:pt x="0" y="0"/>
                  </a:lnTo>
                  <a:lnTo>
                    <a:pt x="0" y="43180"/>
                  </a:lnTo>
                  <a:lnTo>
                    <a:pt x="0" y="46990"/>
                  </a:lnTo>
                  <a:lnTo>
                    <a:pt x="0" y="88900"/>
                  </a:lnTo>
                  <a:lnTo>
                    <a:pt x="9146540" y="88900"/>
                  </a:lnTo>
                  <a:lnTo>
                    <a:pt x="9146540" y="46990"/>
                  </a:lnTo>
                  <a:lnTo>
                    <a:pt x="9146540" y="431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9BA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-1270" y="442975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7B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-1270" y="447293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90"/>
                  </a:lnTo>
                  <a:lnTo>
                    <a:pt x="9146540" y="469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6B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-1270" y="4514850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5B8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-1270" y="455802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90"/>
                  </a:lnTo>
                  <a:lnTo>
                    <a:pt x="9146540" y="469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4B8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-1270" y="4601209"/>
              <a:ext cx="9146540" cy="45720"/>
            </a:xfrm>
            <a:custGeom>
              <a:avLst/>
              <a:gdLst/>
              <a:ahLst/>
              <a:cxnLst/>
              <a:rect l="l" t="t" r="r" b="b"/>
              <a:pathLst>
                <a:path w="9146540" h="45720">
                  <a:moveTo>
                    <a:pt x="9146540" y="0"/>
                  </a:moveTo>
                  <a:lnTo>
                    <a:pt x="0" y="0"/>
                  </a:lnTo>
                  <a:lnTo>
                    <a:pt x="0" y="45719"/>
                  </a:lnTo>
                  <a:lnTo>
                    <a:pt x="9146540" y="4571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3B7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-1270" y="4643120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2B7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-1270" y="4686300"/>
              <a:ext cx="9146540" cy="45720"/>
            </a:xfrm>
            <a:custGeom>
              <a:avLst/>
              <a:gdLst/>
              <a:ahLst/>
              <a:cxnLst/>
              <a:rect l="l" t="t" r="r" b="b"/>
              <a:pathLst>
                <a:path w="9146540" h="45720">
                  <a:moveTo>
                    <a:pt x="9146540" y="0"/>
                  </a:moveTo>
                  <a:lnTo>
                    <a:pt x="0" y="0"/>
                  </a:lnTo>
                  <a:lnTo>
                    <a:pt x="0" y="45719"/>
                  </a:lnTo>
                  <a:lnTo>
                    <a:pt x="9146540" y="4571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1B6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-1270" y="472820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90B6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-1270" y="477138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90"/>
                  </a:lnTo>
                  <a:lnTo>
                    <a:pt x="9146540" y="469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FB5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-1270" y="4813300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EB5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-1270" y="485647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90"/>
                  </a:lnTo>
                  <a:lnTo>
                    <a:pt x="9146540" y="469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DB4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-1270" y="489838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90"/>
                  </a:lnTo>
                  <a:lnTo>
                    <a:pt x="9146540" y="469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CB4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-1270" y="4941570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BB3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-1270" y="4984750"/>
              <a:ext cx="9146540" cy="45720"/>
            </a:xfrm>
            <a:custGeom>
              <a:avLst/>
              <a:gdLst/>
              <a:ahLst/>
              <a:cxnLst/>
              <a:rect l="l" t="t" r="r" b="b"/>
              <a:pathLst>
                <a:path w="9146540" h="45720">
                  <a:moveTo>
                    <a:pt x="9146540" y="0"/>
                  </a:moveTo>
                  <a:lnTo>
                    <a:pt x="0" y="0"/>
                  </a:lnTo>
                  <a:lnTo>
                    <a:pt x="0" y="45719"/>
                  </a:lnTo>
                  <a:lnTo>
                    <a:pt x="9146540" y="4571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AB3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-1270" y="502665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9B2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-1270" y="5069839"/>
              <a:ext cx="9146540" cy="45720"/>
            </a:xfrm>
            <a:custGeom>
              <a:avLst/>
              <a:gdLst/>
              <a:ahLst/>
              <a:cxnLst/>
              <a:rect l="l" t="t" r="r" b="b"/>
              <a:pathLst>
                <a:path w="9146540" h="45720">
                  <a:moveTo>
                    <a:pt x="914654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9146540" y="4572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8B2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-1270" y="5111750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7B1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-1270" y="5154929"/>
              <a:ext cx="9146540" cy="45720"/>
            </a:xfrm>
            <a:custGeom>
              <a:avLst/>
              <a:gdLst/>
              <a:ahLst/>
              <a:cxnLst/>
              <a:rect l="l" t="t" r="r" b="b"/>
              <a:pathLst>
                <a:path w="9146540" h="45720">
                  <a:moveTo>
                    <a:pt x="914654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9146540" y="4572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6B1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-1270" y="519683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90"/>
                  </a:lnTo>
                  <a:lnTo>
                    <a:pt x="9146540" y="469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5B1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-1270" y="5240020"/>
              <a:ext cx="9146540" cy="45720"/>
            </a:xfrm>
            <a:custGeom>
              <a:avLst/>
              <a:gdLst/>
              <a:ahLst/>
              <a:cxnLst/>
              <a:rect l="l" t="t" r="r" b="b"/>
              <a:pathLst>
                <a:path w="9146540" h="45720">
                  <a:moveTo>
                    <a:pt x="9146540" y="0"/>
                  </a:moveTo>
                  <a:lnTo>
                    <a:pt x="0" y="0"/>
                  </a:lnTo>
                  <a:lnTo>
                    <a:pt x="0" y="45719"/>
                  </a:lnTo>
                  <a:lnTo>
                    <a:pt x="9146540" y="4571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4B0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-1270" y="528192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90"/>
                  </a:lnTo>
                  <a:lnTo>
                    <a:pt x="9146540" y="469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3B0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-1270" y="532510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2AF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-1270" y="5367020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1AF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-1270" y="5410200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90"/>
                  </a:lnTo>
                  <a:lnTo>
                    <a:pt x="9146540" y="469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80AE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-1270" y="5453379"/>
              <a:ext cx="9146540" cy="45720"/>
            </a:xfrm>
            <a:custGeom>
              <a:avLst/>
              <a:gdLst/>
              <a:ahLst/>
              <a:cxnLst/>
              <a:rect l="l" t="t" r="r" b="b"/>
              <a:pathLst>
                <a:path w="9146540" h="45720">
                  <a:moveTo>
                    <a:pt x="914654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9146540" y="4572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FAE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-1270" y="549528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90"/>
                  </a:lnTo>
                  <a:lnTo>
                    <a:pt x="9146540" y="469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EAD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-1270" y="5538470"/>
              <a:ext cx="9146540" cy="45720"/>
            </a:xfrm>
            <a:custGeom>
              <a:avLst/>
              <a:gdLst/>
              <a:ahLst/>
              <a:cxnLst/>
              <a:rect l="l" t="t" r="r" b="b"/>
              <a:pathLst>
                <a:path w="9146540" h="45720">
                  <a:moveTo>
                    <a:pt x="9146540" y="0"/>
                  </a:moveTo>
                  <a:lnTo>
                    <a:pt x="0" y="0"/>
                  </a:lnTo>
                  <a:lnTo>
                    <a:pt x="0" y="45719"/>
                  </a:lnTo>
                  <a:lnTo>
                    <a:pt x="9146540" y="4571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DA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-1270" y="558037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90"/>
                  </a:lnTo>
                  <a:lnTo>
                    <a:pt x="9146540" y="469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CAC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-1270" y="562355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BAC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-1270" y="5665470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AAB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-1270" y="5708650"/>
              <a:ext cx="9146540" cy="45720"/>
            </a:xfrm>
            <a:custGeom>
              <a:avLst/>
              <a:gdLst/>
              <a:ahLst/>
              <a:cxnLst/>
              <a:rect l="l" t="t" r="r" b="b"/>
              <a:pathLst>
                <a:path w="9146540" h="45720">
                  <a:moveTo>
                    <a:pt x="9146540" y="0"/>
                  </a:moveTo>
                  <a:lnTo>
                    <a:pt x="0" y="0"/>
                  </a:lnTo>
                  <a:lnTo>
                    <a:pt x="0" y="45719"/>
                  </a:lnTo>
                  <a:lnTo>
                    <a:pt x="9146540" y="4571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9AB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-1270" y="575055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8AA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-1270" y="579373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90"/>
                  </a:lnTo>
                  <a:lnTo>
                    <a:pt x="9146540" y="469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7AA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-1270" y="5836920"/>
              <a:ext cx="9146540" cy="45720"/>
            </a:xfrm>
            <a:custGeom>
              <a:avLst/>
              <a:gdLst/>
              <a:ahLst/>
              <a:cxnLst/>
              <a:rect l="l" t="t" r="r" b="b"/>
              <a:pathLst>
                <a:path w="9146540" h="45720">
                  <a:moveTo>
                    <a:pt x="9146540" y="0"/>
                  </a:moveTo>
                  <a:lnTo>
                    <a:pt x="0" y="0"/>
                  </a:lnTo>
                  <a:lnTo>
                    <a:pt x="0" y="45719"/>
                  </a:lnTo>
                  <a:lnTo>
                    <a:pt x="9146540" y="4571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6A9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-1270" y="587882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90"/>
                  </a:lnTo>
                  <a:lnTo>
                    <a:pt x="9146540" y="469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5A9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-1270" y="5922009"/>
              <a:ext cx="9146540" cy="45720"/>
            </a:xfrm>
            <a:custGeom>
              <a:avLst/>
              <a:gdLst/>
              <a:ahLst/>
              <a:cxnLst/>
              <a:rect l="l" t="t" r="r" b="b"/>
              <a:pathLst>
                <a:path w="9146540" h="45720">
                  <a:moveTo>
                    <a:pt x="9146540" y="0"/>
                  </a:moveTo>
                  <a:lnTo>
                    <a:pt x="0" y="0"/>
                  </a:lnTo>
                  <a:lnTo>
                    <a:pt x="0" y="45719"/>
                  </a:lnTo>
                  <a:lnTo>
                    <a:pt x="9146540" y="4571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4A8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-1270" y="5963920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3A8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-1270" y="6007100"/>
              <a:ext cx="9146540" cy="45720"/>
            </a:xfrm>
            <a:custGeom>
              <a:avLst/>
              <a:gdLst/>
              <a:ahLst/>
              <a:cxnLst/>
              <a:rect l="l" t="t" r="r" b="b"/>
              <a:pathLst>
                <a:path w="9146540" h="45720">
                  <a:moveTo>
                    <a:pt x="914654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9146540" y="4572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2A7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-1270" y="604900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1A7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-1270" y="6092189"/>
              <a:ext cx="9146540" cy="45720"/>
            </a:xfrm>
            <a:custGeom>
              <a:avLst/>
              <a:gdLst/>
              <a:ahLst/>
              <a:cxnLst/>
              <a:rect l="l" t="t" r="r" b="b"/>
              <a:pathLst>
                <a:path w="9146540" h="45720">
                  <a:moveTo>
                    <a:pt x="914654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9146540" y="4572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70A7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-1270" y="6134100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90"/>
                  </a:lnTo>
                  <a:lnTo>
                    <a:pt x="9146540" y="469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FA6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-1270" y="617727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90"/>
                  </a:lnTo>
                  <a:lnTo>
                    <a:pt x="9146540" y="469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EA6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-1270" y="621918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90"/>
                  </a:lnTo>
                  <a:lnTo>
                    <a:pt x="9146540" y="469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DA5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-1270" y="6262370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CA5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-1270" y="6305550"/>
              <a:ext cx="9146540" cy="45720"/>
            </a:xfrm>
            <a:custGeom>
              <a:avLst/>
              <a:gdLst/>
              <a:ahLst/>
              <a:cxnLst/>
              <a:rect l="l" t="t" r="r" b="b"/>
              <a:pathLst>
                <a:path w="9146540" h="45720">
                  <a:moveTo>
                    <a:pt x="914654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9146540" y="4572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BA4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-1270" y="634745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AA4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-1270" y="6390639"/>
              <a:ext cx="9146540" cy="45720"/>
            </a:xfrm>
            <a:custGeom>
              <a:avLst/>
              <a:gdLst/>
              <a:ahLst/>
              <a:cxnLst/>
              <a:rect l="l" t="t" r="r" b="b"/>
              <a:pathLst>
                <a:path w="9146540" h="45720">
                  <a:moveTo>
                    <a:pt x="914654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9146540" y="4572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9A3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-1270" y="6432550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89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8A3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-1270" y="647572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90">
                  <a:moveTo>
                    <a:pt x="9146540" y="0"/>
                  </a:moveTo>
                  <a:lnTo>
                    <a:pt x="0" y="0"/>
                  </a:lnTo>
                  <a:lnTo>
                    <a:pt x="0" y="46990"/>
                  </a:lnTo>
                  <a:lnTo>
                    <a:pt x="9146540" y="469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7A2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-1270" y="651763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90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6A2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-1270" y="6560820"/>
              <a:ext cx="9146540" cy="45720"/>
            </a:xfrm>
            <a:custGeom>
              <a:avLst/>
              <a:gdLst/>
              <a:ahLst/>
              <a:cxnLst/>
              <a:rect l="l" t="t" r="r" b="b"/>
              <a:pathLst>
                <a:path w="9146540" h="45720">
                  <a:moveTo>
                    <a:pt x="9146540" y="0"/>
                  </a:moveTo>
                  <a:lnTo>
                    <a:pt x="0" y="0"/>
                  </a:lnTo>
                  <a:lnTo>
                    <a:pt x="0" y="45719"/>
                  </a:lnTo>
                  <a:lnTo>
                    <a:pt x="9146540" y="4571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6A1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-1270" y="660272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90">
                  <a:moveTo>
                    <a:pt x="9146540" y="0"/>
                  </a:moveTo>
                  <a:lnTo>
                    <a:pt x="0" y="0"/>
                  </a:lnTo>
                  <a:lnTo>
                    <a:pt x="0" y="46990"/>
                  </a:lnTo>
                  <a:lnTo>
                    <a:pt x="9146540" y="469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4A1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-1270" y="6645910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90">
                  <a:moveTo>
                    <a:pt x="9146540" y="0"/>
                  </a:moveTo>
                  <a:lnTo>
                    <a:pt x="0" y="0"/>
                  </a:lnTo>
                  <a:lnTo>
                    <a:pt x="0" y="46990"/>
                  </a:lnTo>
                  <a:lnTo>
                    <a:pt x="9146540" y="469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3A0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-1270" y="6687820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90">
                  <a:moveTo>
                    <a:pt x="914654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9146540" y="4698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2A0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-1270" y="6730999"/>
              <a:ext cx="9146540" cy="46990"/>
            </a:xfrm>
            <a:custGeom>
              <a:avLst/>
              <a:gdLst/>
              <a:ahLst/>
              <a:cxnLst/>
              <a:rect l="l" t="t" r="r" b="b"/>
              <a:pathLst>
                <a:path w="9146540" h="46990">
                  <a:moveTo>
                    <a:pt x="9146540" y="0"/>
                  </a:moveTo>
                  <a:lnTo>
                    <a:pt x="0" y="0"/>
                  </a:lnTo>
                  <a:lnTo>
                    <a:pt x="0" y="46990"/>
                  </a:lnTo>
                  <a:lnTo>
                    <a:pt x="9146540" y="4699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19F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-1270" y="6774179"/>
              <a:ext cx="9146540" cy="45720"/>
            </a:xfrm>
            <a:custGeom>
              <a:avLst/>
              <a:gdLst/>
              <a:ahLst/>
              <a:cxnLst/>
              <a:rect l="l" t="t" r="r" b="b"/>
              <a:pathLst>
                <a:path w="9146540" h="45720">
                  <a:moveTo>
                    <a:pt x="914654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9146540" y="4572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609F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0" y="6816089"/>
              <a:ext cx="9144000" cy="41910"/>
            </a:xfrm>
            <a:custGeom>
              <a:avLst/>
              <a:gdLst/>
              <a:ahLst/>
              <a:cxnLst/>
              <a:rect l="l" t="t" r="r" b="b"/>
              <a:pathLst>
                <a:path w="9144000" h="41909">
                  <a:moveTo>
                    <a:pt x="0" y="41909"/>
                  </a:moveTo>
                  <a:lnTo>
                    <a:pt x="0" y="0"/>
                  </a:lnTo>
                  <a:lnTo>
                    <a:pt x="9144000" y="0"/>
                  </a:lnTo>
                  <a:lnTo>
                    <a:pt x="9144000" y="41909"/>
                  </a:lnTo>
                  <a:lnTo>
                    <a:pt x="0" y="41909"/>
                  </a:lnTo>
                  <a:close/>
                </a:path>
              </a:pathLst>
            </a:custGeom>
            <a:solidFill>
              <a:srgbClr val="5F9E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1" name="object 161"/>
          <p:cNvSpPr txBox="1">
            <a:spLocks noGrp="1"/>
          </p:cNvSpPr>
          <p:nvPr>
            <p:ph type="title"/>
          </p:nvPr>
        </p:nvSpPr>
        <p:spPr>
          <a:xfrm>
            <a:off x="534669" y="0"/>
            <a:ext cx="7263765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 b="0" i="0" spc="-10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На </a:t>
            </a:r>
            <a:r>
              <a:rPr sz="2800" b="0" i="0" spc="-5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станици је било три воза </a:t>
            </a:r>
            <a:r>
              <a:rPr sz="2800" b="0" i="0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са </a:t>
            </a:r>
            <a:r>
              <a:rPr sz="2800" b="0" i="0" spc="-5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по неколико  вагона. Укупно је било </a:t>
            </a:r>
            <a:r>
              <a:rPr sz="2800" b="0" i="0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6 </a:t>
            </a:r>
            <a:r>
              <a:rPr sz="2800" b="0" i="0" spc="-5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вагона</a:t>
            </a:r>
            <a:r>
              <a:rPr sz="2800" b="0" i="0" spc="-40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</a:t>
            </a:r>
            <a:r>
              <a:rPr sz="2800" b="0" i="0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.</a:t>
            </a:r>
            <a:endParaRPr sz="2800" dirty="0">
              <a:solidFill>
                <a:schemeClr val="tx2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62" name="object 162"/>
          <p:cNvSpPr txBox="1"/>
          <p:nvPr/>
        </p:nvSpPr>
        <p:spPr>
          <a:xfrm>
            <a:off x="676909" y="2345690"/>
            <a:ext cx="1504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CC3300"/>
                </a:solidFill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163" name="object 163"/>
          <p:cNvGrpSpPr/>
          <p:nvPr/>
        </p:nvGrpSpPr>
        <p:grpSpPr>
          <a:xfrm>
            <a:off x="452437" y="1129347"/>
            <a:ext cx="6414135" cy="1999614"/>
            <a:chOff x="452437" y="1129347"/>
            <a:chExt cx="6414135" cy="1999614"/>
          </a:xfrm>
        </p:grpSpPr>
        <p:sp>
          <p:nvSpPr>
            <p:cNvPr id="164" name="object 164"/>
            <p:cNvSpPr/>
            <p:nvPr/>
          </p:nvSpPr>
          <p:spPr>
            <a:xfrm>
              <a:off x="499109" y="1788160"/>
              <a:ext cx="528320" cy="267970"/>
            </a:xfrm>
            <a:custGeom>
              <a:avLst/>
              <a:gdLst/>
              <a:ahLst/>
              <a:cxnLst/>
              <a:rect l="l" t="t" r="r" b="b"/>
              <a:pathLst>
                <a:path w="528319" h="267969">
                  <a:moveTo>
                    <a:pt x="528320" y="0"/>
                  </a:moveTo>
                  <a:lnTo>
                    <a:pt x="67310" y="0"/>
                  </a:lnTo>
                  <a:lnTo>
                    <a:pt x="0" y="67310"/>
                  </a:lnTo>
                  <a:lnTo>
                    <a:pt x="0" y="267969"/>
                  </a:lnTo>
                  <a:lnTo>
                    <a:pt x="461009" y="267969"/>
                  </a:lnTo>
                  <a:lnTo>
                    <a:pt x="528320" y="200660"/>
                  </a:lnTo>
                  <a:lnTo>
                    <a:pt x="528320" y="0"/>
                  </a:lnTo>
                  <a:close/>
                </a:path>
              </a:pathLst>
            </a:custGeom>
            <a:solidFill>
              <a:srgbClr val="F617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499109" y="1788160"/>
              <a:ext cx="528320" cy="267970"/>
            </a:xfrm>
            <a:custGeom>
              <a:avLst/>
              <a:gdLst/>
              <a:ahLst/>
              <a:cxnLst/>
              <a:rect l="l" t="t" r="r" b="b"/>
              <a:pathLst>
                <a:path w="528319" h="267969">
                  <a:moveTo>
                    <a:pt x="0" y="267969"/>
                  </a:moveTo>
                  <a:lnTo>
                    <a:pt x="0" y="67310"/>
                  </a:lnTo>
                  <a:lnTo>
                    <a:pt x="67310" y="0"/>
                  </a:lnTo>
                  <a:lnTo>
                    <a:pt x="528320" y="0"/>
                  </a:lnTo>
                  <a:lnTo>
                    <a:pt x="528320" y="200660"/>
                  </a:lnTo>
                  <a:lnTo>
                    <a:pt x="461009" y="267969"/>
                  </a:lnTo>
                  <a:lnTo>
                    <a:pt x="0" y="267969"/>
                  </a:lnTo>
                  <a:close/>
                </a:path>
                <a:path w="528319" h="267969">
                  <a:moveTo>
                    <a:pt x="0" y="0"/>
                  </a:moveTo>
                  <a:lnTo>
                    <a:pt x="0" y="0"/>
                  </a:lnTo>
                </a:path>
                <a:path w="528319" h="267969">
                  <a:moveTo>
                    <a:pt x="528320" y="267969"/>
                  </a:moveTo>
                  <a:lnTo>
                    <a:pt x="528320" y="26796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499109" y="1788160"/>
              <a:ext cx="528320" cy="67310"/>
            </a:xfrm>
            <a:custGeom>
              <a:avLst/>
              <a:gdLst/>
              <a:ahLst/>
              <a:cxnLst/>
              <a:rect l="l" t="t" r="r" b="b"/>
              <a:pathLst>
                <a:path w="528319" h="67310">
                  <a:moveTo>
                    <a:pt x="528320" y="0"/>
                  </a:moveTo>
                  <a:lnTo>
                    <a:pt x="67310" y="0"/>
                  </a:lnTo>
                  <a:lnTo>
                    <a:pt x="0" y="67310"/>
                  </a:lnTo>
                  <a:lnTo>
                    <a:pt x="461009" y="67310"/>
                  </a:lnTo>
                  <a:lnTo>
                    <a:pt x="528320" y="0"/>
                  </a:lnTo>
                  <a:close/>
                </a:path>
              </a:pathLst>
            </a:custGeom>
            <a:solidFill>
              <a:srgbClr val="F844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499109" y="1788160"/>
              <a:ext cx="528320" cy="267970"/>
            </a:xfrm>
            <a:custGeom>
              <a:avLst/>
              <a:gdLst/>
              <a:ahLst/>
              <a:cxnLst/>
              <a:rect l="l" t="t" r="r" b="b"/>
              <a:pathLst>
                <a:path w="528319" h="267969">
                  <a:moveTo>
                    <a:pt x="0" y="67310"/>
                  </a:moveTo>
                  <a:lnTo>
                    <a:pt x="67310" y="0"/>
                  </a:lnTo>
                  <a:lnTo>
                    <a:pt x="528320" y="0"/>
                  </a:lnTo>
                  <a:lnTo>
                    <a:pt x="461009" y="67310"/>
                  </a:lnTo>
                  <a:lnTo>
                    <a:pt x="0" y="67310"/>
                  </a:lnTo>
                  <a:close/>
                </a:path>
                <a:path w="528319" h="267969">
                  <a:moveTo>
                    <a:pt x="0" y="0"/>
                  </a:moveTo>
                  <a:lnTo>
                    <a:pt x="0" y="0"/>
                  </a:lnTo>
                </a:path>
                <a:path w="528319" h="267969">
                  <a:moveTo>
                    <a:pt x="528320" y="267969"/>
                  </a:moveTo>
                  <a:lnTo>
                    <a:pt x="528320" y="26796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960119" y="1788160"/>
              <a:ext cx="67310" cy="267970"/>
            </a:xfrm>
            <a:custGeom>
              <a:avLst/>
              <a:gdLst/>
              <a:ahLst/>
              <a:cxnLst/>
              <a:rect l="l" t="t" r="r" b="b"/>
              <a:pathLst>
                <a:path w="67309" h="267969">
                  <a:moveTo>
                    <a:pt x="67310" y="0"/>
                  </a:moveTo>
                  <a:lnTo>
                    <a:pt x="0" y="67310"/>
                  </a:lnTo>
                  <a:lnTo>
                    <a:pt x="0" y="267969"/>
                  </a:lnTo>
                  <a:lnTo>
                    <a:pt x="67310" y="200660"/>
                  </a:lnTo>
                  <a:lnTo>
                    <a:pt x="67310" y="0"/>
                  </a:lnTo>
                  <a:close/>
                </a:path>
              </a:pathLst>
            </a:custGeom>
            <a:solidFill>
              <a:srgbClr val="C512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499109" y="1788160"/>
              <a:ext cx="528320" cy="267970"/>
            </a:xfrm>
            <a:custGeom>
              <a:avLst/>
              <a:gdLst/>
              <a:ahLst/>
              <a:cxnLst/>
              <a:rect l="l" t="t" r="r" b="b"/>
              <a:pathLst>
                <a:path w="528319" h="267969">
                  <a:moveTo>
                    <a:pt x="461009" y="267969"/>
                  </a:moveTo>
                  <a:lnTo>
                    <a:pt x="461009" y="67310"/>
                  </a:lnTo>
                  <a:lnTo>
                    <a:pt x="528320" y="0"/>
                  </a:lnTo>
                  <a:lnTo>
                    <a:pt x="528320" y="200660"/>
                  </a:lnTo>
                  <a:lnTo>
                    <a:pt x="461009" y="267969"/>
                  </a:lnTo>
                  <a:close/>
                </a:path>
                <a:path w="528319" h="267969">
                  <a:moveTo>
                    <a:pt x="0" y="0"/>
                  </a:moveTo>
                  <a:lnTo>
                    <a:pt x="0" y="0"/>
                  </a:lnTo>
                </a:path>
                <a:path w="528319" h="267969">
                  <a:moveTo>
                    <a:pt x="528320" y="267969"/>
                  </a:moveTo>
                  <a:lnTo>
                    <a:pt x="528320" y="26796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770890" y="1609090"/>
              <a:ext cx="256540" cy="254000"/>
            </a:xfrm>
            <a:custGeom>
              <a:avLst/>
              <a:gdLst/>
              <a:ahLst/>
              <a:cxnLst/>
              <a:rect l="l" t="t" r="r" b="b"/>
              <a:pathLst>
                <a:path w="256540" h="254000">
                  <a:moveTo>
                    <a:pt x="256540" y="0"/>
                  </a:moveTo>
                  <a:lnTo>
                    <a:pt x="62229" y="0"/>
                  </a:lnTo>
                  <a:lnTo>
                    <a:pt x="0" y="63500"/>
                  </a:lnTo>
                  <a:lnTo>
                    <a:pt x="0" y="254000"/>
                  </a:lnTo>
                  <a:lnTo>
                    <a:pt x="193040" y="254000"/>
                  </a:lnTo>
                  <a:lnTo>
                    <a:pt x="256540" y="190500"/>
                  </a:lnTo>
                  <a:lnTo>
                    <a:pt x="256540" y="0"/>
                  </a:lnTo>
                  <a:close/>
                </a:path>
              </a:pathLst>
            </a:custGeom>
            <a:solidFill>
              <a:srgbClr val="F617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770890" y="1609090"/>
              <a:ext cx="256540" cy="254000"/>
            </a:xfrm>
            <a:custGeom>
              <a:avLst/>
              <a:gdLst/>
              <a:ahLst/>
              <a:cxnLst/>
              <a:rect l="l" t="t" r="r" b="b"/>
              <a:pathLst>
                <a:path w="256540" h="254000">
                  <a:moveTo>
                    <a:pt x="0" y="254000"/>
                  </a:moveTo>
                  <a:lnTo>
                    <a:pt x="0" y="63500"/>
                  </a:lnTo>
                  <a:lnTo>
                    <a:pt x="62229" y="0"/>
                  </a:lnTo>
                  <a:lnTo>
                    <a:pt x="256540" y="0"/>
                  </a:lnTo>
                  <a:lnTo>
                    <a:pt x="256540" y="190500"/>
                  </a:lnTo>
                  <a:lnTo>
                    <a:pt x="193040" y="254000"/>
                  </a:lnTo>
                  <a:lnTo>
                    <a:pt x="0" y="254000"/>
                  </a:lnTo>
                  <a:close/>
                </a:path>
                <a:path w="256540" h="254000">
                  <a:moveTo>
                    <a:pt x="0" y="0"/>
                  </a:moveTo>
                  <a:lnTo>
                    <a:pt x="0" y="0"/>
                  </a:lnTo>
                </a:path>
                <a:path w="256540" h="254000">
                  <a:moveTo>
                    <a:pt x="256540" y="254000"/>
                  </a:moveTo>
                  <a:lnTo>
                    <a:pt x="256540" y="2540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770890" y="1609090"/>
              <a:ext cx="256540" cy="63500"/>
            </a:xfrm>
            <a:custGeom>
              <a:avLst/>
              <a:gdLst/>
              <a:ahLst/>
              <a:cxnLst/>
              <a:rect l="l" t="t" r="r" b="b"/>
              <a:pathLst>
                <a:path w="256540" h="63500">
                  <a:moveTo>
                    <a:pt x="256540" y="0"/>
                  </a:moveTo>
                  <a:lnTo>
                    <a:pt x="62229" y="0"/>
                  </a:lnTo>
                  <a:lnTo>
                    <a:pt x="0" y="63500"/>
                  </a:lnTo>
                  <a:lnTo>
                    <a:pt x="193040" y="63500"/>
                  </a:lnTo>
                  <a:lnTo>
                    <a:pt x="256540" y="0"/>
                  </a:lnTo>
                  <a:close/>
                </a:path>
              </a:pathLst>
            </a:custGeom>
            <a:solidFill>
              <a:srgbClr val="F844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770890" y="1609090"/>
              <a:ext cx="256540" cy="254000"/>
            </a:xfrm>
            <a:custGeom>
              <a:avLst/>
              <a:gdLst/>
              <a:ahLst/>
              <a:cxnLst/>
              <a:rect l="l" t="t" r="r" b="b"/>
              <a:pathLst>
                <a:path w="256540" h="254000">
                  <a:moveTo>
                    <a:pt x="0" y="63500"/>
                  </a:moveTo>
                  <a:lnTo>
                    <a:pt x="62229" y="0"/>
                  </a:lnTo>
                  <a:lnTo>
                    <a:pt x="256540" y="0"/>
                  </a:lnTo>
                  <a:lnTo>
                    <a:pt x="193040" y="63500"/>
                  </a:lnTo>
                  <a:lnTo>
                    <a:pt x="0" y="63500"/>
                  </a:lnTo>
                  <a:close/>
                </a:path>
                <a:path w="256540" h="254000">
                  <a:moveTo>
                    <a:pt x="0" y="0"/>
                  </a:moveTo>
                  <a:lnTo>
                    <a:pt x="0" y="0"/>
                  </a:lnTo>
                </a:path>
                <a:path w="256540" h="254000">
                  <a:moveTo>
                    <a:pt x="256540" y="254000"/>
                  </a:moveTo>
                  <a:lnTo>
                    <a:pt x="256540" y="2540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963930" y="1609090"/>
              <a:ext cx="63500" cy="254000"/>
            </a:xfrm>
            <a:custGeom>
              <a:avLst/>
              <a:gdLst/>
              <a:ahLst/>
              <a:cxnLst/>
              <a:rect l="l" t="t" r="r" b="b"/>
              <a:pathLst>
                <a:path w="63500" h="254000">
                  <a:moveTo>
                    <a:pt x="63500" y="0"/>
                  </a:moveTo>
                  <a:lnTo>
                    <a:pt x="0" y="63500"/>
                  </a:lnTo>
                  <a:lnTo>
                    <a:pt x="0" y="254000"/>
                  </a:lnTo>
                  <a:lnTo>
                    <a:pt x="63500" y="190500"/>
                  </a:lnTo>
                  <a:lnTo>
                    <a:pt x="63500" y="0"/>
                  </a:lnTo>
                  <a:close/>
                </a:path>
              </a:pathLst>
            </a:custGeom>
            <a:solidFill>
              <a:srgbClr val="C512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770890" y="1609090"/>
              <a:ext cx="256540" cy="254000"/>
            </a:xfrm>
            <a:custGeom>
              <a:avLst/>
              <a:gdLst/>
              <a:ahLst/>
              <a:cxnLst/>
              <a:rect l="l" t="t" r="r" b="b"/>
              <a:pathLst>
                <a:path w="256540" h="254000">
                  <a:moveTo>
                    <a:pt x="193040" y="254000"/>
                  </a:moveTo>
                  <a:lnTo>
                    <a:pt x="193040" y="63500"/>
                  </a:lnTo>
                  <a:lnTo>
                    <a:pt x="256540" y="0"/>
                  </a:lnTo>
                  <a:lnTo>
                    <a:pt x="256540" y="190500"/>
                  </a:lnTo>
                  <a:lnTo>
                    <a:pt x="193040" y="254000"/>
                  </a:lnTo>
                  <a:close/>
                </a:path>
                <a:path w="256540" h="254000">
                  <a:moveTo>
                    <a:pt x="0" y="0"/>
                  </a:moveTo>
                  <a:lnTo>
                    <a:pt x="0" y="0"/>
                  </a:lnTo>
                </a:path>
                <a:path w="256540" h="254000">
                  <a:moveTo>
                    <a:pt x="256540" y="254000"/>
                  </a:moveTo>
                  <a:lnTo>
                    <a:pt x="256540" y="2540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798830" y="1713229"/>
              <a:ext cx="143510" cy="3810"/>
            </a:xfrm>
            <a:custGeom>
              <a:avLst/>
              <a:gdLst/>
              <a:ahLst/>
              <a:cxnLst/>
              <a:rect l="l" t="t" r="r" b="b"/>
              <a:pathLst>
                <a:path w="143509" h="3810">
                  <a:moveTo>
                    <a:pt x="14351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3510" y="3810"/>
                  </a:lnTo>
                  <a:lnTo>
                    <a:pt x="143510" y="0"/>
                  </a:lnTo>
                  <a:close/>
                </a:path>
              </a:pathLst>
            </a:custGeom>
            <a:solidFill>
              <a:srgbClr val="56B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798829" y="1717040"/>
              <a:ext cx="143510" cy="3810"/>
            </a:xfrm>
            <a:custGeom>
              <a:avLst/>
              <a:gdLst/>
              <a:ahLst/>
              <a:cxnLst/>
              <a:rect l="l" t="t" r="r" b="b"/>
              <a:pathLst>
                <a:path w="143509" h="3810">
                  <a:moveTo>
                    <a:pt x="14351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3510" y="3810"/>
                  </a:lnTo>
                  <a:lnTo>
                    <a:pt x="143510" y="0"/>
                  </a:lnTo>
                  <a:close/>
                </a:path>
              </a:pathLst>
            </a:custGeom>
            <a:solidFill>
              <a:srgbClr val="5FB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798829" y="1719580"/>
              <a:ext cx="143510" cy="5080"/>
            </a:xfrm>
            <a:custGeom>
              <a:avLst/>
              <a:gdLst/>
              <a:ahLst/>
              <a:cxnLst/>
              <a:rect l="l" t="t" r="r" b="b"/>
              <a:pathLst>
                <a:path w="143509" h="5080">
                  <a:moveTo>
                    <a:pt x="143510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143510" y="5080"/>
                  </a:lnTo>
                  <a:lnTo>
                    <a:pt x="143510" y="0"/>
                  </a:lnTo>
                  <a:close/>
                </a:path>
              </a:pathLst>
            </a:custGeom>
            <a:solidFill>
              <a:srgbClr val="69C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798829" y="1723390"/>
              <a:ext cx="143510" cy="3810"/>
            </a:xfrm>
            <a:custGeom>
              <a:avLst/>
              <a:gdLst/>
              <a:ahLst/>
              <a:cxnLst/>
              <a:rect l="l" t="t" r="r" b="b"/>
              <a:pathLst>
                <a:path w="143509" h="3810">
                  <a:moveTo>
                    <a:pt x="14351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3510" y="3810"/>
                  </a:lnTo>
                  <a:lnTo>
                    <a:pt x="143510" y="0"/>
                  </a:lnTo>
                  <a:close/>
                </a:path>
              </a:pathLst>
            </a:custGeom>
            <a:solidFill>
              <a:srgbClr val="72C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798829" y="1727200"/>
              <a:ext cx="143510" cy="3810"/>
            </a:xfrm>
            <a:custGeom>
              <a:avLst/>
              <a:gdLst/>
              <a:ahLst/>
              <a:cxnLst/>
              <a:rect l="l" t="t" r="r" b="b"/>
              <a:pathLst>
                <a:path w="143509" h="3810">
                  <a:moveTo>
                    <a:pt x="14351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3510" y="3810"/>
                  </a:lnTo>
                  <a:lnTo>
                    <a:pt x="143510" y="0"/>
                  </a:lnTo>
                  <a:close/>
                </a:path>
              </a:pathLst>
            </a:custGeom>
            <a:solidFill>
              <a:srgbClr val="7CC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798829" y="1731010"/>
              <a:ext cx="143510" cy="3810"/>
            </a:xfrm>
            <a:custGeom>
              <a:avLst/>
              <a:gdLst/>
              <a:ahLst/>
              <a:cxnLst/>
              <a:rect l="l" t="t" r="r" b="b"/>
              <a:pathLst>
                <a:path w="143509" h="3810">
                  <a:moveTo>
                    <a:pt x="14351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3510" y="3810"/>
                  </a:lnTo>
                  <a:lnTo>
                    <a:pt x="143510" y="0"/>
                  </a:lnTo>
                  <a:close/>
                </a:path>
              </a:pathLst>
            </a:custGeom>
            <a:solidFill>
              <a:srgbClr val="86C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798829" y="1734820"/>
              <a:ext cx="143510" cy="3810"/>
            </a:xfrm>
            <a:custGeom>
              <a:avLst/>
              <a:gdLst/>
              <a:ahLst/>
              <a:cxnLst/>
              <a:rect l="l" t="t" r="r" b="b"/>
              <a:pathLst>
                <a:path w="143509" h="3810">
                  <a:moveTo>
                    <a:pt x="143510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43510" y="3809"/>
                  </a:lnTo>
                  <a:lnTo>
                    <a:pt x="143510" y="0"/>
                  </a:lnTo>
                  <a:close/>
                </a:path>
              </a:pathLst>
            </a:custGeom>
            <a:solidFill>
              <a:srgbClr val="8FD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798829" y="1738630"/>
              <a:ext cx="143510" cy="3810"/>
            </a:xfrm>
            <a:custGeom>
              <a:avLst/>
              <a:gdLst/>
              <a:ahLst/>
              <a:cxnLst/>
              <a:rect l="l" t="t" r="r" b="b"/>
              <a:pathLst>
                <a:path w="143509" h="3810">
                  <a:moveTo>
                    <a:pt x="14351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3510" y="3810"/>
                  </a:lnTo>
                  <a:lnTo>
                    <a:pt x="143510" y="0"/>
                  </a:lnTo>
                  <a:close/>
                </a:path>
              </a:pathLst>
            </a:custGeom>
            <a:solidFill>
              <a:srgbClr val="99D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798829" y="1742440"/>
              <a:ext cx="143510" cy="3810"/>
            </a:xfrm>
            <a:custGeom>
              <a:avLst/>
              <a:gdLst/>
              <a:ahLst/>
              <a:cxnLst/>
              <a:rect l="l" t="t" r="r" b="b"/>
              <a:pathLst>
                <a:path w="143509" h="3810">
                  <a:moveTo>
                    <a:pt x="14351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3510" y="3810"/>
                  </a:lnTo>
                  <a:lnTo>
                    <a:pt x="143510" y="0"/>
                  </a:lnTo>
                  <a:close/>
                </a:path>
              </a:pathLst>
            </a:custGeom>
            <a:solidFill>
              <a:srgbClr val="A2D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798829" y="1746250"/>
              <a:ext cx="143510" cy="3810"/>
            </a:xfrm>
            <a:custGeom>
              <a:avLst/>
              <a:gdLst/>
              <a:ahLst/>
              <a:cxnLst/>
              <a:rect l="l" t="t" r="r" b="b"/>
              <a:pathLst>
                <a:path w="143509" h="3810">
                  <a:moveTo>
                    <a:pt x="14351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3510" y="3810"/>
                  </a:lnTo>
                  <a:lnTo>
                    <a:pt x="143510" y="0"/>
                  </a:lnTo>
                  <a:close/>
                </a:path>
              </a:pathLst>
            </a:custGeom>
            <a:solidFill>
              <a:srgbClr val="ACD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798829" y="1748790"/>
              <a:ext cx="143510" cy="3810"/>
            </a:xfrm>
            <a:custGeom>
              <a:avLst/>
              <a:gdLst/>
              <a:ahLst/>
              <a:cxnLst/>
              <a:rect l="l" t="t" r="r" b="b"/>
              <a:pathLst>
                <a:path w="143509" h="3810">
                  <a:moveTo>
                    <a:pt x="14351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3510" y="3810"/>
                  </a:lnTo>
                  <a:lnTo>
                    <a:pt x="143510" y="0"/>
                  </a:lnTo>
                  <a:close/>
                </a:path>
              </a:pathLst>
            </a:custGeom>
            <a:solidFill>
              <a:srgbClr val="B6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798829" y="1752600"/>
              <a:ext cx="143510" cy="5080"/>
            </a:xfrm>
            <a:custGeom>
              <a:avLst/>
              <a:gdLst/>
              <a:ahLst/>
              <a:cxnLst/>
              <a:rect l="l" t="t" r="r" b="b"/>
              <a:pathLst>
                <a:path w="143509" h="5080">
                  <a:moveTo>
                    <a:pt x="143510" y="0"/>
                  </a:moveTo>
                  <a:lnTo>
                    <a:pt x="0" y="0"/>
                  </a:lnTo>
                  <a:lnTo>
                    <a:pt x="0" y="5079"/>
                  </a:lnTo>
                  <a:lnTo>
                    <a:pt x="143510" y="5079"/>
                  </a:lnTo>
                  <a:lnTo>
                    <a:pt x="143510" y="0"/>
                  </a:lnTo>
                  <a:close/>
                </a:path>
              </a:pathLst>
            </a:custGeom>
            <a:solidFill>
              <a:srgbClr val="BFE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798829" y="1756410"/>
              <a:ext cx="143510" cy="3810"/>
            </a:xfrm>
            <a:custGeom>
              <a:avLst/>
              <a:gdLst/>
              <a:ahLst/>
              <a:cxnLst/>
              <a:rect l="l" t="t" r="r" b="b"/>
              <a:pathLst>
                <a:path w="143509" h="3810">
                  <a:moveTo>
                    <a:pt x="14351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3510" y="3810"/>
                  </a:lnTo>
                  <a:lnTo>
                    <a:pt x="143510" y="0"/>
                  </a:lnTo>
                  <a:close/>
                </a:path>
              </a:pathLst>
            </a:custGeom>
            <a:solidFill>
              <a:srgbClr val="C9E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798829" y="1760220"/>
              <a:ext cx="143510" cy="3810"/>
            </a:xfrm>
            <a:custGeom>
              <a:avLst/>
              <a:gdLst/>
              <a:ahLst/>
              <a:cxnLst/>
              <a:rect l="l" t="t" r="r" b="b"/>
              <a:pathLst>
                <a:path w="143509" h="3810">
                  <a:moveTo>
                    <a:pt x="143510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43510" y="3809"/>
                  </a:lnTo>
                  <a:lnTo>
                    <a:pt x="143510" y="0"/>
                  </a:lnTo>
                  <a:close/>
                </a:path>
              </a:pathLst>
            </a:custGeom>
            <a:solidFill>
              <a:srgbClr val="D2E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798829" y="1764030"/>
              <a:ext cx="143510" cy="3810"/>
            </a:xfrm>
            <a:custGeom>
              <a:avLst/>
              <a:gdLst/>
              <a:ahLst/>
              <a:cxnLst/>
              <a:rect l="l" t="t" r="r" b="b"/>
              <a:pathLst>
                <a:path w="143509" h="3810">
                  <a:moveTo>
                    <a:pt x="14351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3510" y="3810"/>
                  </a:lnTo>
                  <a:lnTo>
                    <a:pt x="143510" y="0"/>
                  </a:lnTo>
                  <a:close/>
                </a:path>
              </a:pathLst>
            </a:custGeom>
            <a:solidFill>
              <a:srgbClr val="DCF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798829" y="1767840"/>
              <a:ext cx="143510" cy="3810"/>
            </a:xfrm>
            <a:custGeom>
              <a:avLst/>
              <a:gdLst/>
              <a:ahLst/>
              <a:cxnLst/>
              <a:rect l="l" t="t" r="r" b="b"/>
              <a:pathLst>
                <a:path w="143509" h="3810">
                  <a:moveTo>
                    <a:pt x="14351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3510" y="3810"/>
                  </a:lnTo>
                  <a:lnTo>
                    <a:pt x="143510" y="0"/>
                  </a:lnTo>
                  <a:close/>
                </a:path>
              </a:pathLst>
            </a:custGeom>
            <a:solidFill>
              <a:srgbClr val="E6F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798829" y="1771650"/>
              <a:ext cx="143510" cy="3810"/>
            </a:xfrm>
            <a:custGeom>
              <a:avLst/>
              <a:gdLst/>
              <a:ahLst/>
              <a:cxnLst/>
              <a:rect l="l" t="t" r="r" b="b"/>
              <a:pathLst>
                <a:path w="143509" h="3810">
                  <a:moveTo>
                    <a:pt x="14351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3510" y="3810"/>
                  </a:lnTo>
                  <a:lnTo>
                    <a:pt x="143510" y="0"/>
                  </a:lnTo>
                  <a:close/>
                </a:path>
              </a:pathLst>
            </a:custGeom>
            <a:solidFill>
              <a:srgbClr val="EFF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798829" y="1775460"/>
              <a:ext cx="143510" cy="3810"/>
            </a:xfrm>
            <a:custGeom>
              <a:avLst/>
              <a:gdLst/>
              <a:ahLst/>
              <a:cxnLst/>
              <a:rect l="l" t="t" r="r" b="b"/>
              <a:pathLst>
                <a:path w="143509" h="3810">
                  <a:moveTo>
                    <a:pt x="14351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3510" y="3810"/>
                  </a:lnTo>
                  <a:lnTo>
                    <a:pt x="143510" y="0"/>
                  </a:lnTo>
                  <a:close/>
                </a:path>
              </a:pathLst>
            </a:custGeom>
            <a:solidFill>
              <a:srgbClr val="F5F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798829" y="1779270"/>
              <a:ext cx="143510" cy="3810"/>
            </a:xfrm>
            <a:custGeom>
              <a:avLst/>
              <a:gdLst/>
              <a:ahLst/>
              <a:cxnLst/>
              <a:rect l="l" t="t" r="r" b="b"/>
              <a:pathLst>
                <a:path w="143509" h="3810">
                  <a:moveTo>
                    <a:pt x="143510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43510" y="3809"/>
                  </a:lnTo>
                  <a:lnTo>
                    <a:pt x="143510" y="0"/>
                  </a:lnTo>
                  <a:close/>
                </a:path>
              </a:pathLst>
            </a:custGeom>
            <a:solidFill>
              <a:srgbClr val="EBF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798829" y="1781810"/>
              <a:ext cx="143510" cy="5080"/>
            </a:xfrm>
            <a:custGeom>
              <a:avLst/>
              <a:gdLst/>
              <a:ahLst/>
              <a:cxnLst/>
              <a:rect l="l" t="t" r="r" b="b"/>
              <a:pathLst>
                <a:path w="143509" h="5080">
                  <a:moveTo>
                    <a:pt x="143510" y="0"/>
                  </a:moveTo>
                  <a:lnTo>
                    <a:pt x="0" y="0"/>
                  </a:lnTo>
                  <a:lnTo>
                    <a:pt x="0" y="5079"/>
                  </a:lnTo>
                  <a:lnTo>
                    <a:pt x="143510" y="5079"/>
                  </a:lnTo>
                  <a:lnTo>
                    <a:pt x="143510" y="0"/>
                  </a:lnTo>
                  <a:close/>
                </a:path>
              </a:pathLst>
            </a:custGeom>
            <a:solidFill>
              <a:srgbClr val="E2F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798829" y="1785620"/>
              <a:ext cx="143510" cy="3810"/>
            </a:xfrm>
            <a:custGeom>
              <a:avLst/>
              <a:gdLst/>
              <a:ahLst/>
              <a:cxnLst/>
              <a:rect l="l" t="t" r="r" b="b"/>
              <a:pathLst>
                <a:path w="143509" h="3810">
                  <a:moveTo>
                    <a:pt x="143510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43510" y="3809"/>
                  </a:lnTo>
                  <a:lnTo>
                    <a:pt x="143510" y="0"/>
                  </a:lnTo>
                  <a:close/>
                </a:path>
              </a:pathLst>
            </a:custGeom>
            <a:solidFill>
              <a:srgbClr val="D8E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798829" y="1789430"/>
              <a:ext cx="143510" cy="3810"/>
            </a:xfrm>
            <a:custGeom>
              <a:avLst/>
              <a:gdLst/>
              <a:ahLst/>
              <a:cxnLst/>
              <a:rect l="l" t="t" r="r" b="b"/>
              <a:pathLst>
                <a:path w="143509" h="3810">
                  <a:moveTo>
                    <a:pt x="14351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3510" y="3810"/>
                  </a:lnTo>
                  <a:lnTo>
                    <a:pt x="143510" y="0"/>
                  </a:lnTo>
                  <a:close/>
                </a:path>
              </a:pathLst>
            </a:custGeom>
            <a:solidFill>
              <a:srgbClr val="CEE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798829" y="1793240"/>
              <a:ext cx="143510" cy="3810"/>
            </a:xfrm>
            <a:custGeom>
              <a:avLst/>
              <a:gdLst/>
              <a:ahLst/>
              <a:cxnLst/>
              <a:rect l="l" t="t" r="r" b="b"/>
              <a:pathLst>
                <a:path w="143509" h="3810">
                  <a:moveTo>
                    <a:pt x="14351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3510" y="3810"/>
                  </a:lnTo>
                  <a:lnTo>
                    <a:pt x="143510" y="0"/>
                  </a:lnTo>
                  <a:close/>
                </a:path>
              </a:pathLst>
            </a:custGeom>
            <a:solidFill>
              <a:srgbClr val="C5E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798829" y="1797050"/>
              <a:ext cx="143510" cy="3810"/>
            </a:xfrm>
            <a:custGeom>
              <a:avLst/>
              <a:gdLst/>
              <a:ahLst/>
              <a:cxnLst/>
              <a:rect l="l" t="t" r="r" b="b"/>
              <a:pathLst>
                <a:path w="143509" h="3810">
                  <a:moveTo>
                    <a:pt x="14351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3510" y="3810"/>
                  </a:lnTo>
                  <a:lnTo>
                    <a:pt x="143510" y="0"/>
                  </a:lnTo>
                  <a:close/>
                </a:path>
              </a:pathLst>
            </a:custGeom>
            <a:solidFill>
              <a:srgbClr val="BBE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798829" y="1800860"/>
              <a:ext cx="143510" cy="3810"/>
            </a:xfrm>
            <a:custGeom>
              <a:avLst/>
              <a:gdLst/>
              <a:ahLst/>
              <a:cxnLst/>
              <a:rect l="l" t="t" r="r" b="b"/>
              <a:pathLst>
                <a:path w="143509" h="3810">
                  <a:moveTo>
                    <a:pt x="14351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3510" y="3810"/>
                  </a:lnTo>
                  <a:lnTo>
                    <a:pt x="143510" y="0"/>
                  </a:lnTo>
                  <a:close/>
                </a:path>
              </a:pathLst>
            </a:custGeom>
            <a:solidFill>
              <a:srgbClr val="B2D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798829" y="1804670"/>
              <a:ext cx="143510" cy="3810"/>
            </a:xfrm>
            <a:custGeom>
              <a:avLst/>
              <a:gdLst/>
              <a:ahLst/>
              <a:cxnLst/>
              <a:rect l="l" t="t" r="r" b="b"/>
              <a:pathLst>
                <a:path w="143509" h="3810">
                  <a:moveTo>
                    <a:pt x="143510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43510" y="3809"/>
                  </a:lnTo>
                  <a:lnTo>
                    <a:pt x="143510" y="0"/>
                  </a:lnTo>
                  <a:close/>
                </a:path>
              </a:pathLst>
            </a:custGeom>
            <a:solidFill>
              <a:srgbClr val="A8D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798829" y="1808480"/>
              <a:ext cx="143510" cy="3810"/>
            </a:xfrm>
            <a:custGeom>
              <a:avLst/>
              <a:gdLst/>
              <a:ahLst/>
              <a:cxnLst/>
              <a:rect l="l" t="t" r="r" b="b"/>
              <a:pathLst>
                <a:path w="143509" h="3810">
                  <a:moveTo>
                    <a:pt x="14351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3510" y="3810"/>
                  </a:lnTo>
                  <a:lnTo>
                    <a:pt x="143510" y="0"/>
                  </a:lnTo>
                  <a:close/>
                </a:path>
              </a:pathLst>
            </a:custGeom>
            <a:solidFill>
              <a:srgbClr val="9ED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798829" y="1811020"/>
              <a:ext cx="143510" cy="5080"/>
            </a:xfrm>
            <a:custGeom>
              <a:avLst/>
              <a:gdLst/>
              <a:ahLst/>
              <a:cxnLst/>
              <a:rect l="l" t="t" r="r" b="b"/>
              <a:pathLst>
                <a:path w="143509" h="5080">
                  <a:moveTo>
                    <a:pt x="143510" y="0"/>
                  </a:moveTo>
                  <a:lnTo>
                    <a:pt x="0" y="0"/>
                  </a:lnTo>
                  <a:lnTo>
                    <a:pt x="0" y="5079"/>
                  </a:lnTo>
                  <a:lnTo>
                    <a:pt x="143510" y="5079"/>
                  </a:lnTo>
                  <a:lnTo>
                    <a:pt x="143510" y="0"/>
                  </a:lnTo>
                  <a:close/>
                </a:path>
              </a:pathLst>
            </a:custGeom>
            <a:solidFill>
              <a:srgbClr val="95D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798829" y="1816100"/>
              <a:ext cx="143510" cy="3810"/>
            </a:xfrm>
            <a:custGeom>
              <a:avLst/>
              <a:gdLst/>
              <a:ahLst/>
              <a:cxnLst/>
              <a:rect l="l" t="t" r="r" b="b"/>
              <a:pathLst>
                <a:path w="143509" h="3810">
                  <a:moveTo>
                    <a:pt x="14351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3510" y="3810"/>
                  </a:lnTo>
                  <a:lnTo>
                    <a:pt x="143510" y="0"/>
                  </a:lnTo>
                  <a:close/>
                </a:path>
              </a:pathLst>
            </a:custGeom>
            <a:solidFill>
              <a:srgbClr val="8BD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798829" y="1818640"/>
              <a:ext cx="143510" cy="3810"/>
            </a:xfrm>
            <a:custGeom>
              <a:avLst/>
              <a:gdLst/>
              <a:ahLst/>
              <a:cxnLst/>
              <a:rect l="l" t="t" r="r" b="b"/>
              <a:pathLst>
                <a:path w="143509" h="3810">
                  <a:moveTo>
                    <a:pt x="14351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3510" y="3810"/>
                  </a:lnTo>
                  <a:lnTo>
                    <a:pt x="143510" y="0"/>
                  </a:lnTo>
                  <a:close/>
                </a:path>
              </a:pathLst>
            </a:custGeom>
            <a:solidFill>
              <a:srgbClr val="82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798829" y="1822450"/>
              <a:ext cx="143510" cy="3810"/>
            </a:xfrm>
            <a:custGeom>
              <a:avLst/>
              <a:gdLst/>
              <a:ahLst/>
              <a:cxnLst/>
              <a:rect l="l" t="t" r="r" b="b"/>
              <a:pathLst>
                <a:path w="143509" h="3810">
                  <a:moveTo>
                    <a:pt x="14351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3510" y="3810"/>
                  </a:lnTo>
                  <a:lnTo>
                    <a:pt x="143510" y="0"/>
                  </a:lnTo>
                  <a:close/>
                </a:path>
              </a:pathLst>
            </a:custGeom>
            <a:solidFill>
              <a:srgbClr val="78C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798829" y="1826260"/>
              <a:ext cx="143510" cy="3810"/>
            </a:xfrm>
            <a:custGeom>
              <a:avLst/>
              <a:gdLst/>
              <a:ahLst/>
              <a:cxnLst/>
              <a:rect l="l" t="t" r="r" b="b"/>
              <a:pathLst>
                <a:path w="143509" h="3810">
                  <a:moveTo>
                    <a:pt x="14351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3510" y="3810"/>
                  </a:lnTo>
                  <a:lnTo>
                    <a:pt x="143510" y="0"/>
                  </a:lnTo>
                  <a:close/>
                </a:path>
              </a:pathLst>
            </a:custGeom>
            <a:solidFill>
              <a:srgbClr val="6EC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798829" y="1830070"/>
              <a:ext cx="143510" cy="3810"/>
            </a:xfrm>
            <a:custGeom>
              <a:avLst/>
              <a:gdLst/>
              <a:ahLst/>
              <a:cxnLst/>
              <a:rect l="l" t="t" r="r" b="b"/>
              <a:pathLst>
                <a:path w="143509" h="3810">
                  <a:moveTo>
                    <a:pt x="143510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43510" y="3809"/>
                  </a:lnTo>
                  <a:lnTo>
                    <a:pt x="143510" y="0"/>
                  </a:lnTo>
                  <a:close/>
                </a:path>
              </a:pathLst>
            </a:custGeom>
            <a:solidFill>
              <a:srgbClr val="66C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798829" y="1833880"/>
              <a:ext cx="143510" cy="0"/>
            </a:xfrm>
            <a:custGeom>
              <a:avLst/>
              <a:gdLst/>
              <a:ahLst/>
              <a:cxnLst/>
              <a:rect l="l" t="t" r="r" b="b"/>
              <a:pathLst>
                <a:path w="143509">
                  <a:moveTo>
                    <a:pt x="143510" y="0"/>
                  </a:moveTo>
                  <a:lnTo>
                    <a:pt x="0" y="0"/>
                  </a:lnTo>
                  <a:lnTo>
                    <a:pt x="143510" y="0"/>
                  </a:lnTo>
                  <a:close/>
                </a:path>
              </a:pathLst>
            </a:custGeom>
            <a:solidFill>
              <a:srgbClr val="56B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798829" y="1713230"/>
              <a:ext cx="143510" cy="119380"/>
            </a:xfrm>
            <a:custGeom>
              <a:avLst/>
              <a:gdLst/>
              <a:ahLst/>
              <a:cxnLst/>
              <a:rect l="l" t="t" r="r" b="b"/>
              <a:pathLst>
                <a:path w="143509" h="119380">
                  <a:moveTo>
                    <a:pt x="71120" y="119380"/>
                  </a:moveTo>
                  <a:lnTo>
                    <a:pt x="0" y="119380"/>
                  </a:lnTo>
                  <a:lnTo>
                    <a:pt x="0" y="0"/>
                  </a:lnTo>
                  <a:lnTo>
                    <a:pt x="143510" y="0"/>
                  </a:lnTo>
                  <a:lnTo>
                    <a:pt x="143510" y="119380"/>
                  </a:lnTo>
                  <a:lnTo>
                    <a:pt x="71120" y="119380"/>
                  </a:lnTo>
                  <a:close/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594767" y="1634897"/>
              <a:ext cx="123644" cy="21762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752247" y="1962557"/>
              <a:ext cx="208734" cy="20365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494437" y="1962557"/>
              <a:ext cx="208734" cy="20365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457200" y="1936750"/>
              <a:ext cx="285750" cy="74930"/>
            </a:xfrm>
            <a:custGeom>
              <a:avLst/>
              <a:gdLst/>
              <a:ahLst/>
              <a:cxnLst/>
              <a:rect l="l" t="t" r="r" b="b"/>
              <a:pathLst>
                <a:path w="285750" h="74930">
                  <a:moveTo>
                    <a:pt x="146050" y="0"/>
                  </a:moveTo>
                  <a:lnTo>
                    <a:pt x="138429" y="0"/>
                  </a:lnTo>
                  <a:lnTo>
                    <a:pt x="132079" y="1270"/>
                  </a:lnTo>
                  <a:lnTo>
                    <a:pt x="118109" y="1270"/>
                  </a:lnTo>
                  <a:lnTo>
                    <a:pt x="104140" y="3810"/>
                  </a:lnTo>
                  <a:lnTo>
                    <a:pt x="96520" y="3810"/>
                  </a:lnTo>
                  <a:lnTo>
                    <a:pt x="83820" y="6350"/>
                  </a:lnTo>
                  <a:lnTo>
                    <a:pt x="77470" y="8889"/>
                  </a:lnTo>
                  <a:lnTo>
                    <a:pt x="71120" y="10160"/>
                  </a:lnTo>
                  <a:lnTo>
                    <a:pt x="64770" y="12700"/>
                  </a:lnTo>
                  <a:lnTo>
                    <a:pt x="58420" y="13970"/>
                  </a:lnTo>
                  <a:lnTo>
                    <a:pt x="48259" y="19050"/>
                  </a:lnTo>
                  <a:lnTo>
                    <a:pt x="41909" y="21589"/>
                  </a:lnTo>
                  <a:lnTo>
                    <a:pt x="36829" y="24129"/>
                  </a:lnTo>
                  <a:lnTo>
                    <a:pt x="33020" y="26670"/>
                  </a:lnTo>
                  <a:lnTo>
                    <a:pt x="27940" y="30479"/>
                  </a:lnTo>
                  <a:lnTo>
                    <a:pt x="24129" y="33020"/>
                  </a:lnTo>
                  <a:lnTo>
                    <a:pt x="20320" y="36829"/>
                  </a:lnTo>
                  <a:lnTo>
                    <a:pt x="16509" y="39370"/>
                  </a:lnTo>
                  <a:lnTo>
                    <a:pt x="13970" y="43179"/>
                  </a:lnTo>
                  <a:lnTo>
                    <a:pt x="11429" y="45720"/>
                  </a:lnTo>
                  <a:lnTo>
                    <a:pt x="3809" y="57150"/>
                  </a:lnTo>
                  <a:lnTo>
                    <a:pt x="2540" y="60960"/>
                  </a:lnTo>
                  <a:lnTo>
                    <a:pt x="1270" y="63500"/>
                  </a:lnTo>
                  <a:lnTo>
                    <a:pt x="1270" y="67310"/>
                  </a:lnTo>
                  <a:lnTo>
                    <a:pt x="0" y="71120"/>
                  </a:lnTo>
                  <a:lnTo>
                    <a:pt x="0" y="74929"/>
                  </a:lnTo>
                  <a:lnTo>
                    <a:pt x="71120" y="74929"/>
                  </a:lnTo>
                  <a:lnTo>
                    <a:pt x="71120" y="71120"/>
                  </a:lnTo>
                  <a:lnTo>
                    <a:pt x="72390" y="69850"/>
                  </a:lnTo>
                  <a:lnTo>
                    <a:pt x="72390" y="67310"/>
                  </a:lnTo>
                  <a:lnTo>
                    <a:pt x="73659" y="66039"/>
                  </a:lnTo>
                  <a:lnTo>
                    <a:pt x="73659" y="63500"/>
                  </a:lnTo>
                  <a:lnTo>
                    <a:pt x="85090" y="52070"/>
                  </a:lnTo>
                  <a:lnTo>
                    <a:pt x="100329" y="44450"/>
                  </a:lnTo>
                  <a:lnTo>
                    <a:pt x="104140" y="43179"/>
                  </a:lnTo>
                  <a:lnTo>
                    <a:pt x="106679" y="41910"/>
                  </a:lnTo>
                  <a:lnTo>
                    <a:pt x="109220" y="41910"/>
                  </a:lnTo>
                  <a:lnTo>
                    <a:pt x="113029" y="40639"/>
                  </a:lnTo>
                  <a:lnTo>
                    <a:pt x="116840" y="40639"/>
                  </a:lnTo>
                  <a:lnTo>
                    <a:pt x="119379" y="39370"/>
                  </a:lnTo>
                  <a:lnTo>
                    <a:pt x="123190" y="39370"/>
                  </a:lnTo>
                  <a:lnTo>
                    <a:pt x="127000" y="38100"/>
                  </a:lnTo>
                  <a:lnTo>
                    <a:pt x="158750" y="38100"/>
                  </a:lnTo>
                  <a:lnTo>
                    <a:pt x="162559" y="39370"/>
                  </a:lnTo>
                  <a:lnTo>
                    <a:pt x="165100" y="39370"/>
                  </a:lnTo>
                  <a:lnTo>
                    <a:pt x="168909" y="40639"/>
                  </a:lnTo>
                  <a:lnTo>
                    <a:pt x="171450" y="40639"/>
                  </a:lnTo>
                  <a:lnTo>
                    <a:pt x="175259" y="41910"/>
                  </a:lnTo>
                  <a:lnTo>
                    <a:pt x="179070" y="41910"/>
                  </a:lnTo>
                  <a:lnTo>
                    <a:pt x="186690" y="45720"/>
                  </a:lnTo>
                  <a:lnTo>
                    <a:pt x="190500" y="46989"/>
                  </a:lnTo>
                  <a:lnTo>
                    <a:pt x="195579" y="49529"/>
                  </a:lnTo>
                  <a:lnTo>
                    <a:pt x="196850" y="50800"/>
                  </a:lnTo>
                  <a:lnTo>
                    <a:pt x="201929" y="53339"/>
                  </a:lnTo>
                  <a:lnTo>
                    <a:pt x="203200" y="55879"/>
                  </a:lnTo>
                  <a:lnTo>
                    <a:pt x="205740" y="57150"/>
                  </a:lnTo>
                  <a:lnTo>
                    <a:pt x="207009" y="58420"/>
                  </a:lnTo>
                  <a:lnTo>
                    <a:pt x="208279" y="60960"/>
                  </a:lnTo>
                  <a:lnTo>
                    <a:pt x="210820" y="63500"/>
                  </a:lnTo>
                  <a:lnTo>
                    <a:pt x="212090" y="66039"/>
                  </a:lnTo>
                  <a:lnTo>
                    <a:pt x="212090" y="67310"/>
                  </a:lnTo>
                  <a:lnTo>
                    <a:pt x="213359" y="69850"/>
                  </a:lnTo>
                  <a:lnTo>
                    <a:pt x="213359" y="74929"/>
                  </a:lnTo>
                  <a:lnTo>
                    <a:pt x="285750" y="74929"/>
                  </a:lnTo>
                  <a:lnTo>
                    <a:pt x="285750" y="71120"/>
                  </a:lnTo>
                  <a:lnTo>
                    <a:pt x="283209" y="63500"/>
                  </a:lnTo>
                  <a:lnTo>
                    <a:pt x="283209" y="60960"/>
                  </a:lnTo>
                  <a:lnTo>
                    <a:pt x="280670" y="57150"/>
                  </a:lnTo>
                  <a:lnTo>
                    <a:pt x="279400" y="53339"/>
                  </a:lnTo>
                  <a:lnTo>
                    <a:pt x="274320" y="45720"/>
                  </a:lnTo>
                  <a:lnTo>
                    <a:pt x="267970" y="39370"/>
                  </a:lnTo>
                  <a:lnTo>
                    <a:pt x="264159" y="36829"/>
                  </a:lnTo>
                  <a:lnTo>
                    <a:pt x="260350" y="33020"/>
                  </a:lnTo>
                  <a:lnTo>
                    <a:pt x="256540" y="30479"/>
                  </a:lnTo>
                  <a:lnTo>
                    <a:pt x="252729" y="26670"/>
                  </a:lnTo>
                  <a:lnTo>
                    <a:pt x="232409" y="16510"/>
                  </a:lnTo>
                  <a:lnTo>
                    <a:pt x="226059" y="13970"/>
                  </a:lnTo>
                  <a:lnTo>
                    <a:pt x="219709" y="12700"/>
                  </a:lnTo>
                  <a:lnTo>
                    <a:pt x="214629" y="10160"/>
                  </a:lnTo>
                  <a:lnTo>
                    <a:pt x="208279" y="8889"/>
                  </a:lnTo>
                  <a:lnTo>
                    <a:pt x="201929" y="6350"/>
                  </a:lnTo>
                  <a:lnTo>
                    <a:pt x="187959" y="3810"/>
                  </a:lnTo>
                  <a:lnTo>
                    <a:pt x="181609" y="3810"/>
                  </a:lnTo>
                  <a:lnTo>
                    <a:pt x="167640" y="1270"/>
                  </a:lnTo>
                  <a:lnTo>
                    <a:pt x="153670" y="1270"/>
                  </a:lnTo>
                  <a:lnTo>
                    <a:pt x="146050" y="0"/>
                  </a:lnTo>
                  <a:close/>
                </a:path>
              </a:pathLst>
            </a:custGeom>
            <a:solidFill>
              <a:srgbClr val="07E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457200" y="1936750"/>
              <a:ext cx="285750" cy="149860"/>
            </a:xfrm>
            <a:custGeom>
              <a:avLst/>
              <a:gdLst/>
              <a:ahLst/>
              <a:cxnLst/>
              <a:rect l="l" t="t" r="r" b="b"/>
              <a:pathLst>
                <a:path w="285750" h="149860">
                  <a:moveTo>
                    <a:pt x="285750" y="74929"/>
                  </a:moveTo>
                  <a:lnTo>
                    <a:pt x="285750" y="71120"/>
                  </a:lnTo>
                  <a:lnTo>
                    <a:pt x="284480" y="67310"/>
                  </a:lnTo>
                  <a:lnTo>
                    <a:pt x="283209" y="63500"/>
                  </a:lnTo>
                  <a:lnTo>
                    <a:pt x="283209" y="60960"/>
                  </a:lnTo>
                  <a:lnTo>
                    <a:pt x="280670" y="57150"/>
                  </a:lnTo>
                  <a:lnTo>
                    <a:pt x="279400" y="53339"/>
                  </a:lnTo>
                  <a:lnTo>
                    <a:pt x="264159" y="36829"/>
                  </a:lnTo>
                  <a:lnTo>
                    <a:pt x="260350" y="33020"/>
                  </a:lnTo>
                  <a:lnTo>
                    <a:pt x="256540" y="30479"/>
                  </a:lnTo>
                  <a:lnTo>
                    <a:pt x="252729" y="26670"/>
                  </a:lnTo>
                  <a:lnTo>
                    <a:pt x="247650" y="24129"/>
                  </a:lnTo>
                  <a:lnTo>
                    <a:pt x="242570" y="21589"/>
                  </a:lnTo>
                  <a:lnTo>
                    <a:pt x="237490" y="19050"/>
                  </a:lnTo>
                  <a:lnTo>
                    <a:pt x="232409" y="16510"/>
                  </a:lnTo>
                  <a:lnTo>
                    <a:pt x="226059" y="13970"/>
                  </a:lnTo>
                  <a:lnTo>
                    <a:pt x="219709" y="12700"/>
                  </a:lnTo>
                  <a:lnTo>
                    <a:pt x="214629" y="10160"/>
                  </a:lnTo>
                  <a:lnTo>
                    <a:pt x="208279" y="8889"/>
                  </a:lnTo>
                  <a:lnTo>
                    <a:pt x="201929" y="6350"/>
                  </a:lnTo>
                  <a:lnTo>
                    <a:pt x="194309" y="5079"/>
                  </a:lnTo>
                  <a:lnTo>
                    <a:pt x="187959" y="3810"/>
                  </a:lnTo>
                  <a:lnTo>
                    <a:pt x="181609" y="3810"/>
                  </a:lnTo>
                  <a:lnTo>
                    <a:pt x="173990" y="2539"/>
                  </a:lnTo>
                  <a:lnTo>
                    <a:pt x="167640" y="1270"/>
                  </a:lnTo>
                  <a:lnTo>
                    <a:pt x="160020" y="1270"/>
                  </a:lnTo>
                  <a:lnTo>
                    <a:pt x="153670" y="1270"/>
                  </a:lnTo>
                  <a:lnTo>
                    <a:pt x="146050" y="0"/>
                  </a:lnTo>
                  <a:lnTo>
                    <a:pt x="138429" y="0"/>
                  </a:lnTo>
                  <a:lnTo>
                    <a:pt x="132079" y="1270"/>
                  </a:lnTo>
                  <a:lnTo>
                    <a:pt x="124459" y="1270"/>
                  </a:lnTo>
                  <a:lnTo>
                    <a:pt x="118109" y="1270"/>
                  </a:lnTo>
                  <a:lnTo>
                    <a:pt x="110490" y="2539"/>
                  </a:lnTo>
                  <a:lnTo>
                    <a:pt x="104140" y="3810"/>
                  </a:lnTo>
                  <a:lnTo>
                    <a:pt x="96520" y="3810"/>
                  </a:lnTo>
                  <a:lnTo>
                    <a:pt x="90170" y="5079"/>
                  </a:lnTo>
                  <a:lnTo>
                    <a:pt x="83820" y="6350"/>
                  </a:lnTo>
                  <a:lnTo>
                    <a:pt x="77470" y="8889"/>
                  </a:lnTo>
                  <a:lnTo>
                    <a:pt x="71120" y="10160"/>
                  </a:lnTo>
                  <a:lnTo>
                    <a:pt x="64770" y="12700"/>
                  </a:lnTo>
                  <a:lnTo>
                    <a:pt x="58420" y="13970"/>
                  </a:lnTo>
                  <a:lnTo>
                    <a:pt x="53340" y="16510"/>
                  </a:lnTo>
                  <a:lnTo>
                    <a:pt x="48259" y="19050"/>
                  </a:lnTo>
                  <a:lnTo>
                    <a:pt x="41909" y="21589"/>
                  </a:lnTo>
                  <a:lnTo>
                    <a:pt x="36829" y="24129"/>
                  </a:lnTo>
                  <a:lnTo>
                    <a:pt x="33020" y="26670"/>
                  </a:lnTo>
                  <a:lnTo>
                    <a:pt x="27940" y="30479"/>
                  </a:lnTo>
                  <a:lnTo>
                    <a:pt x="24129" y="33020"/>
                  </a:lnTo>
                  <a:lnTo>
                    <a:pt x="20320" y="36829"/>
                  </a:lnTo>
                  <a:lnTo>
                    <a:pt x="16509" y="39370"/>
                  </a:lnTo>
                  <a:lnTo>
                    <a:pt x="13970" y="43179"/>
                  </a:lnTo>
                  <a:lnTo>
                    <a:pt x="11429" y="45720"/>
                  </a:lnTo>
                  <a:lnTo>
                    <a:pt x="8890" y="49529"/>
                  </a:lnTo>
                  <a:lnTo>
                    <a:pt x="6350" y="53339"/>
                  </a:lnTo>
                  <a:lnTo>
                    <a:pt x="3809" y="57150"/>
                  </a:lnTo>
                  <a:lnTo>
                    <a:pt x="2540" y="60960"/>
                  </a:lnTo>
                  <a:lnTo>
                    <a:pt x="1270" y="63500"/>
                  </a:lnTo>
                  <a:lnTo>
                    <a:pt x="1270" y="67310"/>
                  </a:lnTo>
                  <a:lnTo>
                    <a:pt x="0" y="71120"/>
                  </a:lnTo>
                  <a:lnTo>
                    <a:pt x="0" y="74929"/>
                  </a:lnTo>
                  <a:lnTo>
                    <a:pt x="71120" y="74929"/>
                  </a:lnTo>
                  <a:lnTo>
                    <a:pt x="71120" y="73660"/>
                  </a:lnTo>
                  <a:lnTo>
                    <a:pt x="71120" y="71120"/>
                  </a:lnTo>
                  <a:lnTo>
                    <a:pt x="72390" y="69850"/>
                  </a:lnTo>
                  <a:lnTo>
                    <a:pt x="72390" y="67310"/>
                  </a:lnTo>
                  <a:lnTo>
                    <a:pt x="73659" y="66039"/>
                  </a:lnTo>
                  <a:lnTo>
                    <a:pt x="73659" y="63500"/>
                  </a:lnTo>
                  <a:lnTo>
                    <a:pt x="74929" y="62229"/>
                  </a:lnTo>
                  <a:lnTo>
                    <a:pt x="76200" y="60960"/>
                  </a:lnTo>
                  <a:lnTo>
                    <a:pt x="78740" y="58420"/>
                  </a:lnTo>
                  <a:lnTo>
                    <a:pt x="92709" y="48260"/>
                  </a:lnTo>
                  <a:lnTo>
                    <a:pt x="95250" y="46989"/>
                  </a:lnTo>
                  <a:lnTo>
                    <a:pt x="97790" y="45720"/>
                  </a:lnTo>
                  <a:lnTo>
                    <a:pt x="100329" y="44450"/>
                  </a:lnTo>
                  <a:lnTo>
                    <a:pt x="104140" y="43179"/>
                  </a:lnTo>
                  <a:lnTo>
                    <a:pt x="106679" y="41910"/>
                  </a:lnTo>
                  <a:lnTo>
                    <a:pt x="109220" y="41910"/>
                  </a:lnTo>
                  <a:lnTo>
                    <a:pt x="113029" y="40639"/>
                  </a:lnTo>
                  <a:lnTo>
                    <a:pt x="116840" y="40639"/>
                  </a:lnTo>
                  <a:lnTo>
                    <a:pt x="119379" y="39370"/>
                  </a:lnTo>
                  <a:lnTo>
                    <a:pt x="123190" y="39370"/>
                  </a:lnTo>
                  <a:lnTo>
                    <a:pt x="127000" y="38100"/>
                  </a:lnTo>
                  <a:lnTo>
                    <a:pt x="129540" y="38100"/>
                  </a:lnTo>
                  <a:lnTo>
                    <a:pt x="133350" y="38100"/>
                  </a:lnTo>
                  <a:lnTo>
                    <a:pt x="158750" y="38100"/>
                  </a:lnTo>
                  <a:lnTo>
                    <a:pt x="162559" y="39370"/>
                  </a:lnTo>
                  <a:lnTo>
                    <a:pt x="165100" y="39370"/>
                  </a:lnTo>
                  <a:lnTo>
                    <a:pt x="168909" y="40639"/>
                  </a:lnTo>
                  <a:lnTo>
                    <a:pt x="171450" y="40639"/>
                  </a:lnTo>
                  <a:lnTo>
                    <a:pt x="175259" y="41910"/>
                  </a:lnTo>
                  <a:lnTo>
                    <a:pt x="179070" y="41910"/>
                  </a:lnTo>
                  <a:lnTo>
                    <a:pt x="181609" y="43179"/>
                  </a:lnTo>
                  <a:lnTo>
                    <a:pt x="184150" y="44450"/>
                  </a:lnTo>
                  <a:lnTo>
                    <a:pt x="186690" y="45720"/>
                  </a:lnTo>
                  <a:lnTo>
                    <a:pt x="190500" y="46989"/>
                  </a:lnTo>
                  <a:lnTo>
                    <a:pt x="193040" y="48260"/>
                  </a:lnTo>
                  <a:lnTo>
                    <a:pt x="195579" y="49529"/>
                  </a:lnTo>
                  <a:lnTo>
                    <a:pt x="196850" y="50800"/>
                  </a:lnTo>
                  <a:lnTo>
                    <a:pt x="199390" y="52070"/>
                  </a:lnTo>
                  <a:lnTo>
                    <a:pt x="201929" y="53339"/>
                  </a:lnTo>
                  <a:lnTo>
                    <a:pt x="203200" y="55879"/>
                  </a:lnTo>
                  <a:lnTo>
                    <a:pt x="205740" y="57150"/>
                  </a:lnTo>
                  <a:lnTo>
                    <a:pt x="207009" y="58420"/>
                  </a:lnTo>
                  <a:lnTo>
                    <a:pt x="208279" y="60960"/>
                  </a:lnTo>
                  <a:lnTo>
                    <a:pt x="209550" y="62229"/>
                  </a:lnTo>
                  <a:lnTo>
                    <a:pt x="210820" y="63500"/>
                  </a:lnTo>
                  <a:lnTo>
                    <a:pt x="212090" y="66039"/>
                  </a:lnTo>
                  <a:lnTo>
                    <a:pt x="212090" y="67310"/>
                  </a:lnTo>
                  <a:lnTo>
                    <a:pt x="213359" y="69850"/>
                  </a:lnTo>
                  <a:lnTo>
                    <a:pt x="213359" y="71120"/>
                  </a:lnTo>
                  <a:lnTo>
                    <a:pt x="213359" y="73660"/>
                  </a:lnTo>
                  <a:lnTo>
                    <a:pt x="213359" y="74929"/>
                  </a:lnTo>
                  <a:lnTo>
                    <a:pt x="285750" y="74929"/>
                  </a:lnTo>
                  <a:close/>
                </a:path>
                <a:path w="285750" h="149860">
                  <a:moveTo>
                    <a:pt x="0" y="0"/>
                  </a:moveTo>
                  <a:lnTo>
                    <a:pt x="0" y="0"/>
                  </a:lnTo>
                </a:path>
                <a:path w="285750" h="149860">
                  <a:moveTo>
                    <a:pt x="285750" y="149860"/>
                  </a:moveTo>
                  <a:lnTo>
                    <a:pt x="285750" y="14986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713740" y="1936750"/>
              <a:ext cx="285750" cy="74930"/>
            </a:xfrm>
            <a:custGeom>
              <a:avLst/>
              <a:gdLst/>
              <a:ahLst/>
              <a:cxnLst/>
              <a:rect l="l" t="t" r="r" b="b"/>
              <a:pathLst>
                <a:path w="285750" h="74930">
                  <a:moveTo>
                    <a:pt x="146050" y="0"/>
                  </a:moveTo>
                  <a:lnTo>
                    <a:pt x="139700" y="0"/>
                  </a:lnTo>
                  <a:lnTo>
                    <a:pt x="132079" y="1270"/>
                  </a:lnTo>
                  <a:lnTo>
                    <a:pt x="118109" y="1270"/>
                  </a:lnTo>
                  <a:lnTo>
                    <a:pt x="104140" y="3810"/>
                  </a:lnTo>
                  <a:lnTo>
                    <a:pt x="96519" y="3810"/>
                  </a:lnTo>
                  <a:lnTo>
                    <a:pt x="83819" y="6350"/>
                  </a:lnTo>
                  <a:lnTo>
                    <a:pt x="77469" y="8889"/>
                  </a:lnTo>
                  <a:lnTo>
                    <a:pt x="71119" y="10160"/>
                  </a:lnTo>
                  <a:lnTo>
                    <a:pt x="64769" y="12700"/>
                  </a:lnTo>
                  <a:lnTo>
                    <a:pt x="59689" y="13970"/>
                  </a:lnTo>
                  <a:lnTo>
                    <a:pt x="53339" y="16510"/>
                  </a:lnTo>
                  <a:lnTo>
                    <a:pt x="33019" y="26670"/>
                  </a:lnTo>
                  <a:lnTo>
                    <a:pt x="29209" y="30479"/>
                  </a:lnTo>
                  <a:lnTo>
                    <a:pt x="24129" y="33020"/>
                  </a:lnTo>
                  <a:lnTo>
                    <a:pt x="20319" y="36829"/>
                  </a:lnTo>
                  <a:lnTo>
                    <a:pt x="16509" y="39370"/>
                  </a:lnTo>
                  <a:lnTo>
                    <a:pt x="13969" y="43179"/>
                  </a:lnTo>
                  <a:lnTo>
                    <a:pt x="11429" y="45720"/>
                  </a:lnTo>
                  <a:lnTo>
                    <a:pt x="3809" y="57150"/>
                  </a:lnTo>
                  <a:lnTo>
                    <a:pt x="2539" y="60960"/>
                  </a:lnTo>
                  <a:lnTo>
                    <a:pt x="1269" y="63500"/>
                  </a:lnTo>
                  <a:lnTo>
                    <a:pt x="1269" y="67310"/>
                  </a:lnTo>
                  <a:lnTo>
                    <a:pt x="0" y="71120"/>
                  </a:lnTo>
                  <a:lnTo>
                    <a:pt x="0" y="74929"/>
                  </a:lnTo>
                  <a:lnTo>
                    <a:pt x="71119" y="74929"/>
                  </a:lnTo>
                  <a:lnTo>
                    <a:pt x="71119" y="73660"/>
                  </a:lnTo>
                  <a:lnTo>
                    <a:pt x="72389" y="71120"/>
                  </a:lnTo>
                  <a:lnTo>
                    <a:pt x="72389" y="67310"/>
                  </a:lnTo>
                  <a:lnTo>
                    <a:pt x="73659" y="66039"/>
                  </a:lnTo>
                  <a:lnTo>
                    <a:pt x="74929" y="63500"/>
                  </a:lnTo>
                  <a:lnTo>
                    <a:pt x="74929" y="62229"/>
                  </a:lnTo>
                  <a:lnTo>
                    <a:pt x="83819" y="53339"/>
                  </a:lnTo>
                  <a:lnTo>
                    <a:pt x="86359" y="52070"/>
                  </a:lnTo>
                  <a:lnTo>
                    <a:pt x="87629" y="50800"/>
                  </a:lnTo>
                  <a:lnTo>
                    <a:pt x="100329" y="44450"/>
                  </a:lnTo>
                  <a:lnTo>
                    <a:pt x="104140" y="43179"/>
                  </a:lnTo>
                  <a:lnTo>
                    <a:pt x="106679" y="41910"/>
                  </a:lnTo>
                  <a:lnTo>
                    <a:pt x="110490" y="41910"/>
                  </a:lnTo>
                  <a:lnTo>
                    <a:pt x="113029" y="40639"/>
                  </a:lnTo>
                  <a:lnTo>
                    <a:pt x="116840" y="40639"/>
                  </a:lnTo>
                  <a:lnTo>
                    <a:pt x="120650" y="39370"/>
                  </a:lnTo>
                  <a:lnTo>
                    <a:pt x="123190" y="39370"/>
                  </a:lnTo>
                  <a:lnTo>
                    <a:pt x="127000" y="38100"/>
                  </a:lnTo>
                  <a:lnTo>
                    <a:pt x="158750" y="38100"/>
                  </a:lnTo>
                  <a:lnTo>
                    <a:pt x="162559" y="39370"/>
                  </a:lnTo>
                  <a:lnTo>
                    <a:pt x="165100" y="39370"/>
                  </a:lnTo>
                  <a:lnTo>
                    <a:pt x="168909" y="40639"/>
                  </a:lnTo>
                  <a:lnTo>
                    <a:pt x="172719" y="40639"/>
                  </a:lnTo>
                  <a:lnTo>
                    <a:pt x="175259" y="41910"/>
                  </a:lnTo>
                  <a:lnTo>
                    <a:pt x="179069" y="41910"/>
                  </a:lnTo>
                  <a:lnTo>
                    <a:pt x="184150" y="44450"/>
                  </a:lnTo>
                  <a:lnTo>
                    <a:pt x="187959" y="45720"/>
                  </a:lnTo>
                  <a:lnTo>
                    <a:pt x="195579" y="49529"/>
                  </a:lnTo>
                  <a:lnTo>
                    <a:pt x="196850" y="50800"/>
                  </a:lnTo>
                  <a:lnTo>
                    <a:pt x="201929" y="53339"/>
                  </a:lnTo>
                  <a:lnTo>
                    <a:pt x="207009" y="58420"/>
                  </a:lnTo>
                  <a:lnTo>
                    <a:pt x="208279" y="60960"/>
                  </a:lnTo>
                  <a:lnTo>
                    <a:pt x="210819" y="63500"/>
                  </a:lnTo>
                  <a:lnTo>
                    <a:pt x="212090" y="66039"/>
                  </a:lnTo>
                  <a:lnTo>
                    <a:pt x="212090" y="67310"/>
                  </a:lnTo>
                  <a:lnTo>
                    <a:pt x="213359" y="69850"/>
                  </a:lnTo>
                  <a:lnTo>
                    <a:pt x="213359" y="74929"/>
                  </a:lnTo>
                  <a:lnTo>
                    <a:pt x="285750" y="74929"/>
                  </a:lnTo>
                  <a:lnTo>
                    <a:pt x="285750" y="71120"/>
                  </a:lnTo>
                  <a:lnTo>
                    <a:pt x="283209" y="63500"/>
                  </a:lnTo>
                  <a:lnTo>
                    <a:pt x="283209" y="60960"/>
                  </a:lnTo>
                  <a:lnTo>
                    <a:pt x="280669" y="57150"/>
                  </a:lnTo>
                  <a:lnTo>
                    <a:pt x="279400" y="53339"/>
                  </a:lnTo>
                  <a:lnTo>
                    <a:pt x="274319" y="45720"/>
                  </a:lnTo>
                  <a:lnTo>
                    <a:pt x="267969" y="39370"/>
                  </a:lnTo>
                  <a:lnTo>
                    <a:pt x="264159" y="36829"/>
                  </a:lnTo>
                  <a:lnTo>
                    <a:pt x="260350" y="33020"/>
                  </a:lnTo>
                  <a:lnTo>
                    <a:pt x="256540" y="30479"/>
                  </a:lnTo>
                  <a:lnTo>
                    <a:pt x="252729" y="26670"/>
                  </a:lnTo>
                  <a:lnTo>
                    <a:pt x="232409" y="16510"/>
                  </a:lnTo>
                  <a:lnTo>
                    <a:pt x="226059" y="13970"/>
                  </a:lnTo>
                  <a:lnTo>
                    <a:pt x="220979" y="12700"/>
                  </a:lnTo>
                  <a:lnTo>
                    <a:pt x="214629" y="10160"/>
                  </a:lnTo>
                  <a:lnTo>
                    <a:pt x="208279" y="8889"/>
                  </a:lnTo>
                  <a:lnTo>
                    <a:pt x="201929" y="6350"/>
                  </a:lnTo>
                  <a:lnTo>
                    <a:pt x="187959" y="3810"/>
                  </a:lnTo>
                  <a:lnTo>
                    <a:pt x="181609" y="3810"/>
                  </a:lnTo>
                  <a:lnTo>
                    <a:pt x="167640" y="1270"/>
                  </a:lnTo>
                  <a:lnTo>
                    <a:pt x="153669" y="1270"/>
                  </a:lnTo>
                  <a:lnTo>
                    <a:pt x="146050" y="0"/>
                  </a:lnTo>
                  <a:close/>
                </a:path>
              </a:pathLst>
            </a:custGeom>
            <a:solidFill>
              <a:srgbClr val="07E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713740" y="1936750"/>
              <a:ext cx="285750" cy="149860"/>
            </a:xfrm>
            <a:custGeom>
              <a:avLst/>
              <a:gdLst/>
              <a:ahLst/>
              <a:cxnLst/>
              <a:rect l="l" t="t" r="r" b="b"/>
              <a:pathLst>
                <a:path w="285750" h="149860">
                  <a:moveTo>
                    <a:pt x="285750" y="74929"/>
                  </a:moveTo>
                  <a:lnTo>
                    <a:pt x="285750" y="71120"/>
                  </a:lnTo>
                  <a:lnTo>
                    <a:pt x="284479" y="67310"/>
                  </a:lnTo>
                  <a:lnTo>
                    <a:pt x="283209" y="63500"/>
                  </a:lnTo>
                  <a:lnTo>
                    <a:pt x="283209" y="60960"/>
                  </a:lnTo>
                  <a:lnTo>
                    <a:pt x="280669" y="57150"/>
                  </a:lnTo>
                  <a:lnTo>
                    <a:pt x="279400" y="53339"/>
                  </a:lnTo>
                  <a:lnTo>
                    <a:pt x="264159" y="36829"/>
                  </a:lnTo>
                  <a:lnTo>
                    <a:pt x="260350" y="33020"/>
                  </a:lnTo>
                  <a:lnTo>
                    <a:pt x="256540" y="30479"/>
                  </a:lnTo>
                  <a:lnTo>
                    <a:pt x="252729" y="26670"/>
                  </a:lnTo>
                  <a:lnTo>
                    <a:pt x="247650" y="24129"/>
                  </a:lnTo>
                  <a:lnTo>
                    <a:pt x="242569" y="21589"/>
                  </a:lnTo>
                  <a:lnTo>
                    <a:pt x="237490" y="19050"/>
                  </a:lnTo>
                  <a:lnTo>
                    <a:pt x="232409" y="16510"/>
                  </a:lnTo>
                  <a:lnTo>
                    <a:pt x="226059" y="13970"/>
                  </a:lnTo>
                  <a:lnTo>
                    <a:pt x="220979" y="12700"/>
                  </a:lnTo>
                  <a:lnTo>
                    <a:pt x="214629" y="10160"/>
                  </a:lnTo>
                  <a:lnTo>
                    <a:pt x="208279" y="8889"/>
                  </a:lnTo>
                  <a:lnTo>
                    <a:pt x="201929" y="6350"/>
                  </a:lnTo>
                  <a:lnTo>
                    <a:pt x="194309" y="5079"/>
                  </a:lnTo>
                  <a:lnTo>
                    <a:pt x="187959" y="3810"/>
                  </a:lnTo>
                  <a:lnTo>
                    <a:pt x="181609" y="3810"/>
                  </a:lnTo>
                  <a:lnTo>
                    <a:pt x="175259" y="2539"/>
                  </a:lnTo>
                  <a:lnTo>
                    <a:pt x="167640" y="1270"/>
                  </a:lnTo>
                  <a:lnTo>
                    <a:pt x="161290" y="1270"/>
                  </a:lnTo>
                  <a:lnTo>
                    <a:pt x="153669" y="1270"/>
                  </a:lnTo>
                  <a:lnTo>
                    <a:pt x="146050" y="0"/>
                  </a:lnTo>
                  <a:lnTo>
                    <a:pt x="139700" y="0"/>
                  </a:lnTo>
                  <a:lnTo>
                    <a:pt x="132079" y="1270"/>
                  </a:lnTo>
                  <a:lnTo>
                    <a:pt x="124459" y="1270"/>
                  </a:lnTo>
                  <a:lnTo>
                    <a:pt x="118109" y="1270"/>
                  </a:lnTo>
                  <a:lnTo>
                    <a:pt x="110490" y="2539"/>
                  </a:lnTo>
                  <a:lnTo>
                    <a:pt x="104140" y="3810"/>
                  </a:lnTo>
                  <a:lnTo>
                    <a:pt x="96519" y="3810"/>
                  </a:lnTo>
                  <a:lnTo>
                    <a:pt x="90169" y="5079"/>
                  </a:lnTo>
                  <a:lnTo>
                    <a:pt x="83819" y="6350"/>
                  </a:lnTo>
                  <a:lnTo>
                    <a:pt x="77469" y="8889"/>
                  </a:lnTo>
                  <a:lnTo>
                    <a:pt x="71119" y="10160"/>
                  </a:lnTo>
                  <a:lnTo>
                    <a:pt x="64769" y="12700"/>
                  </a:lnTo>
                  <a:lnTo>
                    <a:pt x="59689" y="13970"/>
                  </a:lnTo>
                  <a:lnTo>
                    <a:pt x="53339" y="16510"/>
                  </a:lnTo>
                  <a:lnTo>
                    <a:pt x="48259" y="19050"/>
                  </a:lnTo>
                  <a:lnTo>
                    <a:pt x="43179" y="21589"/>
                  </a:lnTo>
                  <a:lnTo>
                    <a:pt x="38100" y="24129"/>
                  </a:lnTo>
                  <a:lnTo>
                    <a:pt x="33019" y="26670"/>
                  </a:lnTo>
                  <a:lnTo>
                    <a:pt x="29209" y="30479"/>
                  </a:lnTo>
                  <a:lnTo>
                    <a:pt x="24129" y="33020"/>
                  </a:lnTo>
                  <a:lnTo>
                    <a:pt x="20319" y="36829"/>
                  </a:lnTo>
                  <a:lnTo>
                    <a:pt x="16509" y="39370"/>
                  </a:lnTo>
                  <a:lnTo>
                    <a:pt x="13969" y="43179"/>
                  </a:lnTo>
                  <a:lnTo>
                    <a:pt x="11429" y="45720"/>
                  </a:lnTo>
                  <a:lnTo>
                    <a:pt x="8889" y="49529"/>
                  </a:lnTo>
                  <a:lnTo>
                    <a:pt x="6350" y="53339"/>
                  </a:lnTo>
                  <a:lnTo>
                    <a:pt x="3809" y="57150"/>
                  </a:lnTo>
                  <a:lnTo>
                    <a:pt x="2539" y="60960"/>
                  </a:lnTo>
                  <a:lnTo>
                    <a:pt x="1269" y="63500"/>
                  </a:lnTo>
                  <a:lnTo>
                    <a:pt x="1269" y="67310"/>
                  </a:lnTo>
                  <a:lnTo>
                    <a:pt x="0" y="71120"/>
                  </a:lnTo>
                  <a:lnTo>
                    <a:pt x="0" y="74929"/>
                  </a:lnTo>
                  <a:lnTo>
                    <a:pt x="71119" y="74929"/>
                  </a:lnTo>
                  <a:lnTo>
                    <a:pt x="71119" y="73660"/>
                  </a:lnTo>
                  <a:lnTo>
                    <a:pt x="72389" y="71120"/>
                  </a:lnTo>
                  <a:lnTo>
                    <a:pt x="72389" y="69850"/>
                  </a:lnTo>
                  <a:lnTo>
                    <a:pt x="72389" y="67310"/>
                  </a:lnTo>
                  <a:lnTo>
                    <a:pt x="73659" y="66039"/>
                  </a:lnTo>
                  <a:lnTo>
                    <a:pt x="74929" y="63500"/>
                  </a:lnTo>
                  <a:lnTo>
                    <a:pt x="74929" y="62229"/>
                  </a:lnTo>
                  <a:lnTo>
                    <a:pt x="76200" y="60960"/>
                  </a:lnTo>
                  <a:lnTo>
                    <a:pt x="78739" y="58420"/>
                  </a:lnTo>
                  <a:lnTo>
                    <a:pt x="80009" y="57150"/>
                  </a:lnTo>
                  <a:lnTo>
                    <a:pt x="81279" y="55879"/>
                  </a:lnTo>
                  <a:lnTo>
                    <a:pt x="83819" y="53339"/>
                  </a:lnTo>
                  <a:lnTo>
                    <a:pt x="86359" y="52070"/>
                  </a:lnTo>
                  <a:lnTo>
                    <a:pt x="87629" y="50800"/>
                  </a:lnTo>
                  <a:lnTo>
                    <a:pt x="90169" y="49529"/>
                  </a:lnTo>
                  <a:lnTo>
                    <a:pt x="92709" y="48260"/>
                  </a:lnTo>
                  <a:lnTo>
                    <a:pt x="95250" y="46989"/>
                  </a:lnTo>
                  <a:lnTo>
                    <a:pt x="97789" y="45720"/>
                  </a:lnTo>
                  <a:lnTo>
                    <a:pt x="100329" y="44450"/>
                  </a:lnTo>
                  <a:lnTo>
                    <a:pt x="104140" y="43179"/>
                  </a:lnTo>
                  <a:lnTo>
                    <a:pt x="106679" y="41910"/>
                  </a:lnTo>
                  <a:lnTo>
                    <a:pt x="110490" y="41910"/>
                  </a:lnTo>
                  <a:lnTo>
                    <a:pt x="113029" y="40639"/>
                  </a:lnTo>
                  <a:lnTo>
                    <a:pt x="116840" y="40639"/>
                  </a:lnTo>
                  <a:lnTo>
                    <a:pt x="120650" y="39370"/>
                  </a:lnTo>
                  <a:lnTo>
                    <a:pt x="123190" y="39370"/>
                  </a:lnTo>
                  <a:lnTo>
                    <a:pt x="127000" y="38100"/>
                  </a:lnTo>
                  <a:lnTo>
                    <a:pt x="129540" y="38100"/>
                  </a:lnTo>
                  <a:lnTo>
                    <a:pt x="133350" y="38100"/>
                  </a:lnTo>
                  <a:lnTo>
                    <a:pt x="158750" y="38100"/>
                  </a:lnTo>
                  <a:lnTo>
                    <a:pt x="162559" y="39370"/>
                  </a:lnTo>
                  <a:lnTo>
                    <a:pt x="165100" y="39370"/>
                  </a:lnTo>
                  <a:lnTo>
                    <a:pt x="168909" y="40639"/>
                  </a:lnTo>
                  <a:lnTo>
                    <a:pt x="172719" y="40639"/>
                  </a:lnTo>
                  <a:lnTo>
                    <a:pt x="175259" y="41910"/>
                  </a:lnTo>
                  <a:lnTo>
                    <a:pt x="179069" y="41910"/>
                  </a:lnTo>
                  <a:lnTo>
                    <a:pt x="181609" y="43179"/>
                  </a:lnTo>
                  <a:lnTo>
                    <a:pt x="184150" y="44450"/>
                  </a:lnTo>
                  <a:lnTo>
                    <a:pt x="187959" y="45720"/>
                  </a:lnTo>
                  <a:lnTo>
                    <a:pt x="190500" y="46989"/>
                  </a:lnTo>
                  <a:lnTo>
                    <a:pt x="193040" y="48260"/>
                  </a:lnTo>
                  <a:lnTo>
                    <a:pt x="195579" y="49529"/>
                  </a:lnTo>
                  <a:lnTo>
                    <a:pt x="196850" y="50800"/>
                  </a:lnTo>
                  <a:lnTo>
                    <a:pt x="199390" y="52070"/>
                  </a:lnTo>
                  <a:lnTo>
                    <a:pt x="201929" y="53339"/>
                  </a:lnTo>
                  <a:lnTo>
                    <a:pt x="204469" y="55879"/>
                  </a:lnTo>
                  <a:lnTo>
                    <a:pt x="205740" y="57150"/>
                  </a:lnTo>
                  <a:lnTo>
                    <a:pt x="207009" y="58420"/>
                  </a:lnTo>
                  <a:lnTo>
                    <a:pt x="208279" y="60960"/>
                  </a:lnTo>
                  <a:lnTo>
                    <a:pt x="209550" y="62229"/>
                  </a:lnTo>
                  <a:lnTo>
                    <a:pt x="210819" y="63500"/>
                  </a:lnTo>
                  <a:lnTo>
                    <a:pt x="212090" y="66039"/>
                  </a:lnTo>
                  <a:lnTo>
                    <a:pt x="212090" y="67310"/>
                  </a:lnTo>
                  <a:lnTo>
                    <a:pt x="213359" y="69850"/>
                  </a:lnTo>
                  <a:lnTo>
                    <a:pt x="213359" y="71120"/>
                  </a:lnTo>
                  <a:lnTo>
                    <a:pt x="213359" y="73660"/>
                  </a:lnTo>
                  <a:lnTo>
                    <a:pt x="213359" y="74929"/>
                  </a:lnTo>
                  <a:lnTo>
                    <a:pt x="285750" y="74929"/>
                  </a:lnTo>
                  <a:close/>
                </a:path>
                <a:path w="285750" h="149860">
                  <a:moveTo>
                    <a:pt x="0" y="0"/>
                  </a:moveTo>
                  <a:lnTo>
                    <a:pt x="0" y="0"/>
                  </a:lnTo>
                </a:path>
                <a:path w="285750" h="149860">
                  <a:moveTo>
                    <a:pt x="285750" y="149860"/>
                  </a:moveTo>
                  <a:lnTo>
                    <a:pt x="285750" y="14986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970280" y="1936750"/>
              <a:ext cx="85090" cy="30480"/>
            </a:xfrm>
            <a:custGeom>
              <a:avLst/>
              <a:gdLst/>
              <a:ahLst/>
              <a:cxnLst/>
              <a:rect l="l" t="t" r="r" b="b"/>
              <a:pathLst>
                <a:path w="85090" h="30480">
                  <a:moveTo>
                    <a:pt x="80009" y="0"/>
                  </a:moveTo>
                  <a:lnTo>
                    <a:pt x="5079" y="0"/>
                  </a:lnTo>
                  <a:lnTo>
                    <a:pt x="0" y="7620"/>
                  </a:lnTo>
                  <a:lnTo>
                    <a:pt x="0" y="24129"/>
                  </a:lnTo>
                  <a:lnTo>
                    <a:pt x="5079" y="30479"/>
                  </a:lnTo>
                  <a:lnTo>
                    <a:pt x="80009" y="30479"/>
                  </a:lnTo>
                  <a:lnTo>
                    <a:pt x="85089" y="24129"/>
                  </a:lnTo>
                  <a:lnTo>
                    <a:pt x="85089" y="7620"/>
                  </a:lnTo>
                  <a:close/>
                </a:path>
              </a:pathLst>
            </a:custGeom>
            <a:solidFill>
              <a:srgbClr val="07E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970280" y="1936750"/>
              <a:ext cx="85090" cy="30480"/>
            </a:xfrm>
            <a:custGeom>
              <a:avLst/>
              <a:gdLst/>
              <a:ahLst/>
              <a:cxnLst/>
              <a:rect l="l" t="t" r="r" b="b"/>
              <a:pathLst>
                <a:path w="85090" h="30480">
                  <a:moveTo>
                    <a:pt x="0" y="15239"/>
                  </a:moveTo>
                  <a:lnTo>
                    <a:pt x="0" y="24129"/>
                  </a:lnTo>
                  <a:lnTo>
                    <a:pt x="5079" y="30479"/>
                  </a:lnTo>
                  <a:lnTo>
                    <a:pt x="10159" y="30479"/>
                  </a:lnTo>
                  <a:lnTo>
                    <a:pt x="74929" y="30479"/>
                  </a:lnTo>
                  <a:lnTo>
                    <a:pt x="80009" y="30479"/>
                  </a:lnTo>
                  <a:lnTo>
                    <a:pt x="85089" y="24129"/>
                  </a:lnTo>
                  <a:lnTo>
                    <a:pt x="85089" y="15239"/>
                  </a:lnTo>
                  <a:lnTo>
                    <a:pt x="85089" y="7620"/>
                  </a:lnTo>
                  <a:lnTo>
                    <a:pt x="80009" y="0"/>
                  </a:lnTo>
                  <a:lnTo>
                    <a:pt x="74929" y="0"/>
                  </a:lnTo>
                  <a:lnTo>
                    <a:pt x="10159" y="0"/>
                  </a:lnTo>
                  <a:lnTo>
                    <a:pt x="5079" y="0"/>
                  </a:lnTo>
                  <a:lnTo>
                    <a:pt x="0" y="7620"/>
                  </a:lnTo>
                  <a:lnTo>
                    <a:pt x="0" y="15239"/>
                  </a:lnTo>
                  <a:close/>
                </a:path>
                <a:path w="85090" h="30480">
                  <a:moveTo>
                    <a:pt x="0" y="30479"/>
                  </a:moveTo>
                  <a:lnTo>
                    <a:pt x="0" y="30479"/>
                  </a:lnTo>
                </a:path>
                <a:path w="85090" h="30480">
                  <a:moveTo>
                    <a:pt x="85089" y="0"/>
                  </a:moveTo>
                  <a:lnTo>
                    <a:pt x="85089" y="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970280" y="1936750"/>
              <a:ext cx="21590" cy="30480"/>
            </a:xfrm>
            <a:custGeom>
              <a:avLst/>
              <a:gdLst/>
              <a:ahLst/>
              <a:cxnLst/>
              <a:rect l="l" t="t" r="r" b="b"/>
              <a:pathLst>
                <a:path w="21590" h="30480">
                  <a:moveTo>
                    <a:pt x="16509" y="0"/>
                  </a:moveTo>
                  <a:lnTo>
                    <a:pt x="5079" y="0"/>
                  </a:lnTo>
                  <a:lnTo>
                    <a:pt x="0" y="7620"/>
                  </a:lnTo>
                  <a:lnTo>
                    <a:pt x="0" y="24129"/>
                  </a:lnTo>
                  <a:lnTo>
                    <a:pt x="5079" y="30479"/>
                  </a:lnTo>
                  <a:lnTo>
                    <a:pt x="16509" y="30479"/>
                  </a:lnTo>
                  <a:lnTo>
                    <a:pt x="21589" y="24129"/>
                  </a:lnTo>
                  <a:lnTo>
                    <a:pt x="21589" y="7620"/>
                  </a:lnTo>
                  <a:close/>
                </a:path>
              </a:pathLst>
            </a:custGeom>
            <a:solidFill>
              <a:srgbClr val="64F0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970280" y="1936750"/>
              <a:ext cx="85090" cy="30480"/>
            </a:xfrm>
            <a:custGeom>
              <a:avLst/>
              <a:gdLst/>
              <a:ahLst/>
              <a:cxnLst/>
              <a:rect l="l" t="t" r="r" b="b"/>
              <a:pathLst>
                <a:path w="85090" h="30480">
                  <a:moveTo>
                    <a:pt x="0" y="15239"/>
                  </a:moveTo>
                  <a:lnTo>
                    <a:pt x="0" y="24129"/>
                  </a:lnTo>
                  <a:lnTo>
                    <a:pt x="5079" y="30479"/>
                  </a:lnTo>
                  <a:lnTo>
                    <a:pt x="10159" y="30479"/>
                  </a:lnTo>
                  <a:lnTo>
                    <a:pt x="16509" y="30479"/>
                  </a:lnTo>
                  <a:lnTo>
                    <a:pt x="21589" y="24129"/>
                  </a:lnTo>
                  <a:lnTo>
                    <a:pt x="21589" y="15239"/>
                  </a:lnTo>
                  <a:lnTo>
                    <a:pt x="21589" y="7620"/>
                  </a:lnTo>
                  <a:lnTo>
                    <a:pt x="16509" y="0"/>
                  </a:lnTo>
                  <a:lnTo>
                    <a:pt x="10159" y="0"/>
                  </a:lnTo>
                  <a:lnTo>
                    <a:pt x="5079" y="0"/>
                  </a:lnTo>
                  <a:lnTo>
                    <a:pt x="0" y="7620"/>
                  </a:lnTo>
                  <a:lnTo>
                    <a:pt x="0" y="15239"/>
                  </a:lnTo>
                  <a:close/>
                </a:path>
                <a:path w="85090" h="30480">
                  <a:moveTo>
                    <a:pt x="0" y="30479"/>
                  </a:moveTo>
                  <a:lnTo>
                    <a:pt x="0" y="30479"/>
                  </a:lnTo>
                </a:path>
                <a:path w="85090" h="30480">
                  <a:moveTo>
                    <a:pt x="85089" y="0"/>
                  </a:moveTo>
                  <a:lnTo>
                    <a:pt x="85089" y="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1041400" y="1624330"/>
              <a:ext cx="514350" cy="417830"/>
            </a:xfrm>
            <a:custGeom>
              <a:avLst/>
              <a:gdLst/>
              <a:ahLst/>
              <a:cxnLst/>
              <a:rect l="l" t="t" r="r" b="b"/>
              <a:pathLst>
                <a:path w="514350" h="417830">
                  <a:moveTo>
                    <a:pt x="514350" y="0"/>
                  </a:moveTo>
                  <a:lnTo>
                    <a:pt x="104140" y="0"/>
                  </a:lnTo>
                  <a:lnTo>
                    <a:pt x="0" y="104140"/>
                  </a:lnTo>
                  <a:lnTo>
                    <a:pt x="0" y="417830"/>
                  </a:lnTo>
                  <a:lnTo>
                    <a:pt x="408940" y="417830"/>
                  </a:lnTo>
                  <a:lnTo>
                    <a:pt x="514350" y="313690"/>
                  </a:lnTo>
                  <a:lnTo>
                    <a:pt x="514350" y="0"/>
                  </a:lnTo>
                  <a:close/>
                </a:path>
              </a:pathLst>
            </a:custGeom>
            <a:solidFill>
              <a:srgbClr val="07E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1041400" y="1624330"/>
              <a:ext cx="514350" cy="417830"/>
            </a:xfrm>
            <a:custGeom>
              <a:avLst/>
              <a:gdLst/>
              <a:ahLst/>
              <a:cxnLst/>
              <a:rect l="l" t="t" r="r" b="b"/>
              <a:pathLst>
                <a:path w="514350" h="417830">
                  <a:moveTo>
                    <a:pt x="0" y="417830"/>
                  </a:moveTo>
                  <a:lnTo>
                    <a:pt x="0" y="104140"/>
                  </a:lnTo>
                  <a:lnTo>
                    <a:pt x="104140" y="0"/>
                  </a:lnTo>
                  <a:lnTo>
                    <a:pt x="514350" y="0"/>
                  </a:lnTo>
                  <a:lnTo>
                    <a:pt x="514350" y="313690"/>
                  </a:lnTo>
                  <a:lnTo>
                    <a:pt x="408940" y="417830"/>
                  </a:lnTo>
                  <a:lnTo>
                    <a:pt x="0" y="417830"/>
                  </a:lnTo>
                  <a:close/>
                </a:path>
                <a:path w="514350" h="417830">
                  <a:moveTo>
                    <a:pt x="0" y="0"/>
                  </a:moveTo>
                  <a:lnTo>
                    <a:pt x="0" y="0"/>
                  </a:lnTo>
                </a:path>
                <a:path w="514350" h="417830">
                  <a:moveTo>
                    <a:pt x="514350" y="417830"/>
                  </a:moveTo>
                  <a:lnTo>
                    <a:pt x="514350" y="41783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1041400" y="1624330"/>
              <a:ext cx="514350" cy="104139"/>
            </a:xfrm>
            <a:custGeom>
              <a:avLst/>
              <a:gdLst/>
              <a:ahLst/>
              <a:cxnLst/>
              <a:rect l="l" t="t" r="r" b="b"/>
              <a:pathLst>
                <a:path w="514350" h="104139">
                  <a:moveTo>
                    <a:pt x="514350" y="0"/>
                  </a:moveTo>
                  <a:lnTo>
                    <a:pt x="104140" y="0"/>
                  </a:lnTo>
                  <a:lnTo>
                    <a:pt x="0" y="104140"/>
                  </a:lnTo>
                  <a:lnTo>
                    <a:pt x="408940" y="104140"/>
                  </a:lnTo>
                  <a:lnTo>
                    <a:pt x="514350" y="0"/>
                  </a:lnTo>
                  <a:close/>
                </a:path>
              </a:pathLst>
            </a:custGeom>
            <a:solidFill>
              <a:srgbClr val="35EC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1041400" y="1624330"/>
              <a:ext cx="514350" cy="417830"/>
            </a:xfrm>
            <a:custGeom>
              <a:avLst/>
              <a:gdLst/>
              <a:ahLst/>
              <a:cxnLst/>
              <a:rect l="l" t="t" r="r" b="b"/>
              <a:pathLst>
                <a:path w="514350" h="417830">
                  <a:moveTo>
                    <a:pt x="0" y="104140"/>
                  </a:moveTo>
                  <a:lnTo>
                    <a:pt x="104140" y="0"/>
                  </a:lnTo>
                  <a:lnTo>
                    <a:pt x="514350" y="0"/>
                  </a:lnTo>
                  <a:lnTo>
                    <a:pt x="408940" y="104140"/>
                  </a:lnTo>
                  <a:lnTo>
                    <a:pt x="0" y="104140"/>
                  </a:lnTo>
                  <a:close/>
                </a:path>
                <a:path w="514350" h="417830">
                  <a:moveTo>
                    <a:pt x="0" y="0"/>
                  </a:moveTo>
                  <a:lnTo>
                    <a:pt x="0" y="0"/>
                  </a:lnTo>
                </a:path>
                <a:path w="514350" h="417830">
                  <a:moveTo>
                    <a:pt x="514350" y="417830"/>
                  </a:moveTo>
                  <a:lnTo>
                    <a:pt x="514350" y="41783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1450339" y="1624330"/>
              <a:ext cx="105410" cy="417830"/>
            </a:xfrm>
            <a:custGeom>
              <a:avLst/>
              <a:gdLst/>
              <a:ahLst/>
              <a:cxnLst/>
              <a:rect l="l" t="t" r="r" b="b"/>
              <a:pathLst>
                <a:path w="105409" h="417830">
                  <a:moveTo>
                    <a:pt x="105409" y="0"/>
                  </a:moveTo>
                  <a:lnTo>
                    <a:pt x="0" y="104140"/>
                  </a:lnTo>
                  <a:lnTo>
                    <a:pt x="0" y="417830"/>
                  </a:lnTo>
                  <a:lnTo>
                    <a:pt x="105409" y="313690"/>
                  </a:lnTo>
                  <a:lnTo>
                    <a:pt x="105409" y="0"/>
                  </a:lnTo>
                  <a:close/>
                </a:path>
              </a:pathLst>
            </a:custGeom>
            <a:solidFill>
              <a:srgbClr val="05B9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1041400" y="1624330"/>
              <a:ext cx="514350" cy="417830"/>
            </a:xfrm>
            <a:custGeom>
              <a:avLst/>
              <a:gdLst/>
              <a:ahLst/>
              <a:cxnLst/>
              <a:rect l="l" t="t" r="r" b="b"/>
              <a:pathLst>
                <a:path w="514350" h="417830">
                  <a:moveTo>
                    <a:pt x="408940" y="417830"/>
                  </a:moveTo>
                  <a:lnTo>
                    <a:pt x="408940" y="104140"/>
                  </a:lnTo>
                  <a:lnTo>
                    <a:pt x="514350" y="0"/>
                  </a:lnTo>
                  <a:lnTo>
                    <a:pt x="514350" y="313690"/>
                  </a:lnTo>
                  <a:lnTo>
                    <a:pt x="408940" y="417830"/>
                  </a:lnTo>
                  <a:close/>
                </a:path>
                <a:path w="514350" h="417830">
                  <a:moveTo>
                    <a:pt x="0" y="0"/>
                  </a:moveTo>
                  <a:lnTo>
                    <a:pt x="0" y="0"/>
                  </a:lnTo>
                </a:path>
                <a:path w="514350" h="417830">
                  <a:moveTo>
                    <a:pt x="514350" y="417830"/>
                  </a:moveTo>
                  <a:lnTo>
                    <a:pt x="514350" y="41783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1251357" y="1991767"/>
              <a:ext cx="208734" cy="20365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993547" y="1991767"/>
              <a:ext cx="208734" cy="20365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956309" y="1967230"/>
              <a:ext cx="284480" cy="74930"/>
            </a:xfrm>
            <a:custGeom>
              <a:avLst/>
              <a:gdLst/>
              <a:ahLst/>
              <a:cxnLst/>
              <a:rect l="l" t="t" r="r" b="b"/>
              <a:pathLst>
                <a:path w="284480" h="74930">
                  <a:moveTo>
                    <a:pt x="167640" y="0"/>
                  </a:moveTo>
                  <a:lnTo>
                    <a:pt x="118109" y="0"/>
                  </a:lnTo>
                  <a:lnTo>
                    <a:pt x="77470" y="7620"/>
                  </a:lnTo>
                  <a:lnTo>
                    <a:pt x="71120" y="10160"/>
                  </a:lnTo>
                  <a:lnTo>
                    <a:pt x="64770" y="11430"/>
                  </a:lnTo>
                  <a:lnTo>
                    <a:pt x="58420" y="13970"/>
                  </a:lnTo>
                  <a:lnTo>
                    <a:pt x="53340" y="15240"/>
                  </a:lnTo>
                  <a:lnTo>
                    <a:pt x="48259" y="17780"/>
                  </a:lnTo>
                  <a:lnTo>
                    <a:pt x="41909" y="20320"/>
                  </a:lnTo>
                  <a:lnTo>
                    <a:pt x="36830" y="24130"/>
                  </a:lnTo>
                  <a:lnTo>
                    <a:pt x="33020" y="26670"/>
                  </a:lnTo>
                  <a:lnTo>
                    <a:pt x="27940" y="29210"/>
                  </a:lnTo>
                  <a:lnTo>
                    <a:pt x="24130" y="31750"/>
                  </a:lnTo>
                  <a:lnTo>
                    <a:pt x="20320" y="35560"/>
                  </a:lnTo>
                  <a:lnTo>
                    <a:pt x="16509" y="38100"/>
                  </a:lnTo>
                  <a:lnTo>
                    <a:pt x="13970" y="41910"/>
                  </a:lnTo>
                  <a:lnTo>
                    <a:pt x="7620" y="48260"/>
                  </a:lnTo>
                  <a:lnTo>
                    <a:pt x="6350" y="52070"/>
                  </a:lnTo>
                  <a:lnTo>
                    <a:pt x="3809" y="55880"/>
                  </a:lnTo>
                  <a:lnTo>
                    <a:pt x="0" y="67310"/>
                  </a:lnTo>
                  <a:lnTo>
                    <a:pt x="0" y="74930"/>
                  </a:lnTo>
                  <a:lnTo>
                    <a:pt x="71120" y="73660"/>
                  </a:lnTo>
                  <a:lnTo>
                    <a:pt x="71120" y="69850"/>
                  </a:lnTo>
                  <a:lnTo>
                    <a:pt x="72390" y="68580"/>
                  </a:lnTo>
                  <a:lnTo>
                    <a:pt x="72390" y="66040"/>
                  </a:lnTo>
                  <a:lnTo>
                    <a:pt x="73659" y="64770"/>
                  </a:lnTo>
                  <a:lnTo>
                    <a:pt x="73659" y="62230"/>
                  </a:lnTo>
                  <a:lnTo>
                    <a:pt x="76200" y="59690"/>
                  </a:lnTo>
                  <a:lnTo>
                    <a:pt x="77470" y="57150"/>
                  </a:lnTo>
                  <a:lnTo>
                    <a:pt x="80009" y="55880"/>
                  </a:lnTo>
                  <a:lnTo>
                    <a:pt x="81280" y="54610"/>
                  </a:lnTo>
                  <a:lnTo>
                    <a:pt x="83820" y="53340"/>
                  </a:lnTo>
                  <a:lnTo>
                    <a:pt x="85090" y="50800"/>
                  </a:lnTo>
                  <a:lnTo>
                    <a:pt x="100330" y="43180"/>
                  </a:lnTo>
                  <a:lnTo>
                    <a:pt x="104140" y="43180"/>
                  </a:lnTo>
                  <a:lnTo>
                    <a:pt x="109220" y="40640"/>
                  </a:lnTo>
                  <a:lnTo>
                    <a:pt x="113030" y="39370"/>
                  </a:lnTo>
                  <a:lnTo>
                    <a:pt x="115570" y="39370"/>
                  </a:lnTo>
                  <a:lnTo>
                    <a:pt x="119380" y="38100"/>
                  </a:lnTo>
                  <a:lnTo>
                    <a:pt x="127000" y="38100"/>
                  </a:lnTo>
                  <a:lnTo>
                    <a:pt x="129540" y="36830"/>
                  </a:lnTo>
                  <a:lnTo>
                    <a:pt x="154940" y="36830"/>
                  </a:lnTo>
                  <a:lnTo>
                    <a:pt x="158750" y="38100"/>
                  </a:lnTo>
                  <a:lnTo>
                    <a:pt x="165100" y="38100"/>
                  </a:lnTo>
                  <a:lnTo>
                    <a:pt x="168909" y="39370"/>
                  </a:lnTo>
                  <a:lnTo>
                    <a:pt x="171450" y="39370"/>
                  </a:lnTo>
                  <a:lnTo>
                    <a:pt x="175259" y="40640"/>
                  </a:lnTo>
                  <a:lnTo>
                    <a:pt x="177800" y="41910"/>
                  </a:lnTo>
                  <a:lnTo>
                    <a:pt x="181609" y="43180"/>
                  </a:lnTo>
                  <a:lnTo>
                    <a:pt x="184150" y="43180"/>
                  </a:lnTo>
                  <a:lnTo>
                    <a:pt x="186690" y="44450"/>
                  </a:lnTo>
                  <a:lnTo>
                    <a:pt x="190500" y="45720"/>
                  </a:lnTo>
                  <a:lnTo>
                    <a:pt x="195580" y="48260"/>
                  </a:lnTo>
                  <a:lnTo>
                    <a:pt x="196850" y="49530"/>
                  </a:lnTo>
                  <a:lnTo>
                    <a:pt x="199390" y="50800"/>
                  </a:lnTo>
                  <a:lnTo>
                    <a:pt x="204470" y="55880"/>
                  </a:lnTo>
                  <a:lnTo>
                    <a:pt x="207009" y="57150"/>
                  </a:lnTo>
                  <a:lnTo>
                    <a:pt x="208280" y="59690"/>
                  </a:lnTo>
                  <a:lnTo>
                    <a:pt x="210820" y="62230"/>
                  </a:lnTo>
                  <a:lnTo>
                    <a:pt x="212090" y="64770"/>
                  </a:lnTo>
                  <a:lnTo>
                    <a:pt x="212090" y="66040"/>
                  </a:lnTo>
                  <a:lnTo>
                    <a:pt x="213359" y="68580"/>
                  </a:lnTo>
                  <a:lnTo>
                    <a:pt x="213359" y="73660"/>
                  </a:lnTo>
                  <a:lnTo>
                    <a:pt x="284480" y="74930"/>
                  </a:lnTo>
                  <a:lnTo>
                    <a:pt x="284480" y="67310"/>
                  </a:lnTo>
                  <a:lnTo>
                    <a:pt x="279400" y="52070"/>
                  </a:lnTo>
                  <a:lnTo>
                    <a:pt x="276859" y="48260"/>
                  </a:lnTo>
                  <a:lnTo>
                    <a:pt x="274320" y="45720"/>
                  </a:lnTo>
                  <a:lnTo>
                    <a:pt x="271780" y="41910"/>
                  </a:lnTo>
                  <a:lnTo>
                    <a:pt x="267970" y="38100"/>
                  </a:lnTo>
                  <a:lnTo>
                    <a:pt x="264159" y="35560"/>
                  </a:lnTo>
                  <a:lnTo>
                    <a:pt x="260350" y="31750"/>
                  </a:lnTo>
                  <a:lnTo>
                    <a:pt x="252730" y="26670"/>
                  </a:lnTo>
                  <a:lnTo>
                    <a:pt x="247650" y="24130"/>
                  </a:lnTo>
                  <a:lnTo>
                    <a:pt x="242570" y="20320"/>
                  </a:lnTo>
                  <a:lnTo>
                    <a:pt x="237490" y="17780"/>
                  </a:lnTo>
                  <a:lnTo>
                    <a:pt x="231140" y="15240"/>
                  </a:lnTo>
                  <a:lnTo>
                    <a:pt x="226059" y="13970"/>
                  </a:lnTo>
                  <a:lnTo>
                    <a:pt x="219709" y="11430"/>
                  </a:lnTo>
                  <a:lnTo>
                    <a:pt x="214630" y="10160"/>
                  </a:lnTo>
                  <a:lnTo>
                    <a:pt x="208280" y="7620"/>
                  </a:lnTo>
                  <a:lnTo>
                    <a:pt x="181609" y="2540"/>
                  </a:lnTo>
                  <a:lnTo>
                    <a:pt x="167640" y="0"/>
                  </a:lnTo>
                  <a:close/>
                </a:path>
              </a:pathLst>
            </a:custGeom>
            <a:solidFill>
              <a:srgbClr val="F30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956309" y="1967230"/>
              <a:ext cx="285750" cy="148590"/>
            </a:xfrm>
            <a:custGeom>
              <a:avLst/>
              <a:gdLst/>
              <a:ahLst/>
              <a:cxnLst/>
              <a:rect l="l" t="t" r="r" b="b"/>
              <a:pathLst>
                <a:path w="285750" h="148589">
                  <a:moveTo>
                    <a:pt x="284480" y="74930"/>
                  </a:moveTo>
                  <a:lnTo>
                    <a:pt x="284480" y="71120"/>
                  </a:lnTo>
                  <a:lnTo>
                    <a:pt x="284480" y="67310"/>
                  </a:lnTo>
                  <a:lnTo>
                    <a:pt x="283209" y="63500"/>
                  </a:lnTo>
                  <a:lnTo>
                    <a:pt x="281940" y="59690"/>
                  </a:lnTo>
                  <a:lnTo>
                    <a:pt x="280670" y="55880"/>
                  </a:lnTo>
                  <a:lnTo>
                    <a:pt x="279400" y="52070"/>
                  </a:lnTo>
                  <a:lnTo>
                    <a:pt x="276859" y="48260"/>
                  </a:lnTo>
                  <a:lnTo>
                    <a:pt x="274320" y="45720"/>
                  </a:lnTo>
                  <a:lnTo>
                    <a:pt x="271780" y="41910"/>
                  </a:lnTo>
                  <a:lnTo>
                    <a:pt x="267970" y="38100"/>
                  </a:lnTo>
                  <a:lnTo>
                    <a:pt x="264159" y="35560"/>
                  </a:lnTo>
                  <a:lnTo>
                    <a:pt x="260350" y="31750"/>
                  </a:lnTo>
                  <a:lnTo>
                    <a:pt x="256540" y="29210"/>
                  </a:lnTo>
                  <a:lnTo>
                    <a:pt x="252730" y="26670"/>
                  </a:lnTo>
                  <a:lnTo>
                    <a:pt x="247650" y="24130"/>
                  </a:lnTo>
                  <a:lnTo>
                    <a:pt x="242570" y="20320"/>
                  </a:lnTo>
                  <a:lnTo>
                    <a:pt x="237490" y="17780"/>
                  </a:lnTo>
                  <a:lnTo>
                    <a:pt x="231140" y="15240"/>
                  </a:lnTo>
                  <a:lnTo>
                    <a:pt x="226059" y="13970"/>
                  </a:lnTo>
                  <a:lnTo>
                    <a:pt x="219709" y="11430"/>
                  </a:lnTo>
                  <a:lnTo>
                    <a:pt x="214630" y="10160"/>
                  </a:lnTo>
                  <a:lnTo>
                    <a:pt x="208280" y="7620"/>
                  </a:lnTo>
                  <a:lnTo>
                    <a:pt x="201930" y="6350"/>
                  </a:lnTo>
                  <a:lnTo>
                    <a:pt x="194309" y="5080"/>
                  </a:lnTo>
                  <a:lnTo>
                    <a:pt x="187959" y="3810"/>
                  </a:lnTo>
                  <a:lnTo>
                    <a:pt x="181609" y="2540"/>
                  </a:lnTo>
                  <a:lnTo>
                    <a:pt x="173990" y="1270"/>
                  </a:lnTo>
                  <a:lnTo>
                    <a:pt x="167640" y="0"/>
                  </a:lnTo>
                  <a:lnTo>
                    <a:pt x="160020" y="0"/>
                  </a:lnTo>
                  <a:lnTo>
                    <a:pt x="118109" y="0"/>
                  </a:lnTo>
                  <a:lnTo>
                    <a:pt x="110490" y="1270"/>
                  </a:lnTo>
                  <a:lnTo>
                    <a:pt x="104140" y="2540"/>
                  </a:lnTo>
                  <a:lnTo>
                    <a:pt x="96520" y="3810"/>
                  </a:lnTo>
                  <a:lnTo>
                    <a:pt x="90170" y="5080"/>
                  </a:lnTo>
                  <a:lnTo>
                    <a:pt x="83820" y="6350"/>
                  </a:lnTo>
                  <a:lnTo>
                    <a:pt x="77470" y="7620"/>
                  </a:lnTo>
                  <a:lnTo>
                    <a:pt x="71120" y="10160"/>
                  </a:lnTo>
                  <a:lnTo>
                    <a:pt x="64770" y="11430"/>
                  </a:lnTo>
                  <a:lnTo>
                    <a:pt x="58420" y="13970"/>
                  </a:lnTo>
                  <a:lnTo>
                    <a:pt x="53340" y="15240"/>
                  </a:lnTo>
                  <a:lnTo>
                    <a:pt x="48259" y="17780"/>
                  </a:lnTo>
                  <a:lnTo>
                    <a:pt x="41909" y="20320"/>
                  </a:lnTo>
                  <a:lnTo>
                    <a:pt x="36830" y="24130"/>
                  </a:lnTo>
                  <a:lnTo>
                    <a:pt x="33020" y="26670"/>
                  </a:lnTo>
                  <a:lnTo>
                    <a:pt x="27940" y="29210"/>
                  </a:lnTo>
                  <a:lnTo>
                    <a:pt x="24130" y="31750"/>
                  </a:lnTo>
                  <a:lnTo>
                    <a:pt x="20320" y="35560"/>
                  </a:lnTo>
                  <a:lnTo>
                    <a:pt x="16509" y="38100"/>
                  </a:lnTo>
                  <a:lnTo>
                    <a:pt x="13970" y="41910"/>
                  </a:lnTo>
                  <a:lnTo>
                    <a:pt x="10159" y="45720"/>
                  </a:lnTo>
                  <a:lnTo>
                    <a:pt x="7620" y="48260"/>
                  </a:lnTo>
                  <a:lnTo>
                    <a:pt x="6350" y="52070"/>
                  </a:lnTo>
                  <a:lnTo>
                    <a:pt x="3809" y="55880"/>
                  </a:lnTo>
                  <a:lnTo>
                    <a:pt x="2540" y="59690"/>
                  </a:lnTo>
                  <a:lnTo>
                    <a:pt x="1270" y="63500"/>
                  </a:lnTo>
                  <a:lnTo>
                    <a:pt x="0" y="67310"/>
                  </a:lnTo>
                  <a:lnTo>
                    <a:pt x="0" y="71120"/>
                  </a:lnTo>
                  <a:lnTo>
                    <a:pt x="0" y="74930"/>
                  </a:lnTo>
                  <a:lnTo>
                    <a:pt x="71120" y="73660"/>
                  </a:lnTo>
                  <a:lnTo>
                    <a:pt x="71120" y="72390"/>
                  </a:lnTo>
                  <a:lnTo>
                    <a:pt x="71120" y="69850"/>
                  </a:lnTo>
                  <a:lnTo>
                    <a:pt x="72390" y="68580"/>
                  </a:lnTo>
                  <a:lnTo>
                    <a:pt x="72390" y="66040"/>
                  </a:lnTo>
                  <a:lnTo>
                    <a:pt x="73659" y="64770"/>
                  </a:lnTo>
                  <a:lnTo>
                    <a:pt x="73659" y="62230"/>
                  </a:lnTo>
                  <a:lnTo>
                    <a:pt x="74930" y="60960"/>
                  </a:lnTo>
                  <a:lnTo>
                    <a:pt x="76200" y="59690"/>
                  </a:lnTo>
                  <a:lnTo>
                    <a:pt x="77470" y="57150"/>
                  </a:lnTo>
                  <a:lnTo>
                    <a:pt x="80009" y="55880"/>
                  </a:lnTo>
                  <a:lnTo>
                    <a:pt x="81280" y="54610"/>
                  </a:lnTo>
                  <a:lnTo>
                    <a:pt x="83820" y="53340"/>
                  </a:lnTo>
                  <a:lnTo>
                    <a:pt x="85090" y="50800"/>
                  </a:lnTo>
                  <a:lnTo>
                    <a:pt x="87630" y="49530"/>
                  </a:lnTo>
                  <a:lnTo>
                    <a:pt x="90170" y="48260"/>
                  </a:lnTo>
                  <a:lnTo>
                    <a:pt x="92709" y="46990"/>
                  </a:lnTo>
                  <a:lnTo>
                    <a:pt x="95250" y="45720"/>
                  </a:lnTo>
                  <a:lnTo>
                    <a:pt x="97790" y="44450"/>
                  </a:lnTo>
                  <a:lnTo>
                    <a:pt x="100330" y="43180"/>
                  </a:lnTo>
                  <a:lnTo>
                    <a:pt x="104140" y="43180"/>
                  </a:lnTo>
                  <a:lnTo>
                    <a:pt x="106680" y="41910"/>
                  </a:lnTo>
                  <a:lnTo>
                    <a:pt x="109220" y="40640"/>
                  </a:lnTo>
                  <a:lnTo>
                    <a:pt x="113030" y="39370"/>
                  </a:lnTo>
                  <a:lnTo>
                    <a:pt x="115570" y="39370"/>
                  </a:lnTo>
                  <a:lnTo>
                    <a:pt x="119380" y="38100"/>
                  </a:lnTo>
                  <a:lnTo>
                    <a:pt x="123190" y="38100"/>
                  </a:lnTo>
                  <a:lnTo>
                    <a:pt x="127000" y="38100"/>
                  </a:lnTo>
                  <a:lnTo>
                    <a:pt x="129540" y="36830"/>
                  </a:lnTo>
                  <a:lnTo>
                    <a:pt x="154940" y="36830"/>
                  </a:lnTo>
                  <a:lnTo>
                    <a:pt x="158750" y="38100"/>
                  </a:lnTo>
                  <a:lnTo>
                    <a:pt x="161290" y="38100"/>
                  </a:lnTo>
                  <a:lnTo>
                    <a:pt x="165100" y="38100"/>
                  </a:lnTo>
                  <a:lnTo>
                    <a:pt x="168909" y="39370"/>
                  </a:lnTo>
                  <a:lnTo>
                    <a:pt x="171450" y="39370"/>
                  </a:lnTo>
                  <a:lnTo>
                    <a:pt x="175259" y="40640"/>
                  </a:lnTo>
                  <a:lnTo>
                    <a:pt x="177800" y="41910"/>
                  </a:lnTo>
                  <a:lnTo>
                    <a:pt x="181609" y="43180"/>
                  </a:lnTo>
                  <a:lnTo>
                    <a:pt x="184150" y="43180"/>
                  </a:lnTo>
                  <a:lnTo>
                    <a:pt x="186690" y="44450"/>
                  </a:lnTo>
                  <a:lnTo>
                    <a:pt x="190500" y="45720"/>
                  </a:lnTo>
                  <a:lnTo>
                    <a:pt x="193040" y="46990"/>
                  </a:lnTo>
                  <a:lnTo>
                    <a:pt x="195580" y="48260"/>
                  </a:lnTo>
                  <a:lnTo>
                    <a:pt x="196850" y="49530"/>
                  </a:lnTo>
                  <a:lnTo>
                    <a:pt x="199390" y="50800"/>
                  </a:lnTo>
                  <a:lnTo>
                    <a:pt x="201930" y="53340"/>
                  </a:lnTo>
                  <a:lnTo>
                    <a:pt x="203200" y="54610"/>
                  </a:lnTo>
                  <a:lnTo>
                    <a:pt x="204470" y="55880"/>
                  </a:lnTo>
                  <a:lnTo>
                    <a:pt x="207009" y="57150"/>
                  </a:lnTo>
                  <a:lnTo>
                    <a:pt x="208280" y="59690"/>
                  </a:lnTo>
                  <a:lnTo>
                    <a:pt x="209550" y="60960"/>
                  </a:lnTo>
                  <a:lnTo>
                    <a:pt x="210820" y="62230"/>
                  </a:lnTo>
                  <a:lnTo>
                    <a:pt x="212090" y="64770"/>
                  </a:lnTo>
                  <a:lnTo>
                    <a:pt x="212090" y="66040"/>
                  </a:lnTo>
                  <a:lnTo>
                    <a:pt x="213359" y="68580"/>
                  </a:lnTo>
                  <a:lnTo>
                    <a:pt x="213359" y="69850"/>
                  </a:lnTo>
                  <a:lnTo>
                    <a:pt x="213359" y="72390"/>
                  </a:lnTo>
                  <a:lnTo>
                    <a:pt x="213359" y="73660"/>
                  </a:lnTo>
                  <a:lnTo>
                    <a:pt x="284480" y="74930"/>
                  </a:lnTo>
                  <a:close/>
                </a:path>
                <a:path w="285750" h="148589">
                  <a:moveTo>
                    <a:pt x="0" y="0"/>
                  </a:moveTo>
                  <a:lnTo>
                    <a:pt x="0" y="0"/>
                  </a:lnTo>
                </a:path>
                <a:path w="285750" h="148589">
                  <a:moveTo>
                    <a:pt x="285750" y="148590"/>
                  </a:moveTo>
                  <a:lnTo>
                    <a:pt x="285750" y="14859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1212850" y="1967230"/>
              <a:ext cx="284480" cy="74930"/>
            </a:xfrm>
            <a:custGeom>
              <a:avLst/>
              <a:gdLst/>
              <a:ahLst/>
              <a:cxnLst/>
              <a:rect l="l" t="t" r="r" b="b"/>
              <a:pathLst>
                <a:path w="284480" h="74930">
                  <a:moveTo>
                    <a:pt x="167640" y="0"/>
                  </a:moveTo>
                  <a:lnTo>
                    <a:pt x="118109" y="0"/>
                  </a:lnTo>
                  <a:lnTo>
                    <a:pt x="77469" y="7620"/>
                  </a:lnTo>
                  <a:lnTo>
                    <a:pt x="71119" y="10160"/>
                  </a:lnTo>
                  <a:lnTo>
                    <a:pt x="64769" y="11430"/>
                  </a:lnTo>
                  <a:lnTo>
                    <a:pt x="58419" y="13970"/>
                  </a:lnTo>
                  <a:lnTo>
                    <a:pt x="53340" y="15240"/>
                  </a:lnTo>
                  <a:lnTo>
                    <a:pt x="48259" y="17780"/>
                  </a:lnTo>
                  <a:lnTo>
                    <a:pt x="41909" y="20320"/>
                  </a:lnTo>
                  <a:lnTo>
                    <a:pt x="36830" y="24130"/>
                  </a:lnTo>
                  <a:lnTo>
                    <a:pt x="33019" y="26670"/>
                  </a:lnTo>
                  <a:lnTo>
                    <a:pt x="27940" y="29210"/>
                  </a:lnTo>
                  <a:lnTo>
                    <a:pt x="24130" y="31750"/>
                  </a:lnTo>
                  <a:lnTo>
                    <a:pt x="20319" y="35560"/>
                  </a:lnTo>
                  <a:lnTo>
                    <a:pt x="16509" y="38100"/>
                  </a:lnTo>
                  <a:lnTo>
                    <a:pt x="13969" y="41910"/>
                  </a:lnTo>
                  <a:lnTo>
                    <a:pt x="10159" y="45720"/>
                  </a:lnTo>
                  <a:lnTo>
                    <a:pt x="8890" y="48260"/>
                  </a:lnTo>
                  <a:lnTo>
                    <a:pt x="3809" y="55880"/>
                  </a:lnTo>
                  <a:lnTo>
                    <a:pt x="1269" y="63500"/>
                  </a:lnTo>
                  <a:lnTo>
                    <a:pt x="1269" y="67310"/>
                  </a:lnTo>
                  <a:lnTo>
                    <a:pt x="0" y="71120"/>
                  </a:lnTo>
                  <a:lnTo>
                    <a:pt x="0" y="74930"/>
                  </a:lnTo>
                  <a:lnTo>
                    <a:pt x="71119" y="73660"/>
                  </a:lnTo>
                  <a:lnTo>
                    <a:pt x="71119" y="69850"/>
                  </a:lnTo>
                  <a:lnTo>
                    <a:pt x="72390" y="68580"/>
                  </a:lnTo>
                  <a:lnTo>
                    <a:pt x="72390" y="66040"/>
                  </a:lnTo>
                  <a:lnTo>
                    <a:pt x="73659" y="64770"/>
                  </a:lnTo>
                  <a:lnTo>
                    <a:pt x="73659" y="62230"/>
                  </a:lnTo>
                  <a:lnTo>
                    <a:pt x="81280" y="54610"/>
                  </a:lnTo>
                  <a:lnTo>
                    <a:pt x="83819" y="53340"/>
                  </a:lnTo>
                  <a:lnTo>
                    <a:pt x="85090" y="50800"/>
                  </a:lnTo>
                  <a:lnTo>
                    <a:pt x="100330" y="43180"/>
                  </a:lnTo>
                  <a:lnTo>
                    <a:pt x="104140" y="43180"/>
                  </a:lnTo>
                  <a:lnTo>
                    <a:pt x="109219" y="40640"/>
                  </a:lnTo>
                  <a:lnTo>
                    <a:pt x="113030" y="39370"/>
                  </a:lnTo>
                  <a:lnTo>
                    <a:pt x="116840" y="39370"/>
                  </a:lnTo>
                  <a:lnTo>
                    <a:pt x="119380" y="38100"/>
                  </a:lnTo>
                  <a:lnTo>
                    <a:pt x="127000" y="38100"/>
                  </a:lnTo>
                  <a:lnTo>
                    <a:pt x="129540" y="36830"/>
                  </a:lnTo>
                  <a:lnTo>
                    <a:pt x="154940" y="36830"/>
                  </a:lnTo>
                  <a:lnTo>
                    <a:pt x="158750" y="38100"/>
                  </a:lnTo>
                  <a:lnTo>
                    <a:pt x="165100" y="38100"/>
                  </a:lnTo>
                  <a:lnTo>
                    <a:pt x="168909" y="39370"/>
                  </a:lnTo>
                  <a:lnTo>
                    <a:pt x="171450" y="39370"/>
                  </a:lnTo>
                  <a:lnTo>
                    <a:pt x="179069" y="41910"/>
                  </a:lnTo>
                  <a:lnTo>
                    <a:pt x="181609" y="43180"/>
                  </a:lnTo>
                  <a:lnTo>
                    <a:pt x="184150" y="43180"/>
                  </a:lnTo>
                  <a:lnTo>
                    <a:pt x="186690" y="44450"/>
                  </a:lnTo>
                  <a:lnTo>
                    <a:pt x="190500" y="45720"/>
                  </a:lnTo>
                  <a:lnTo>
                    <a:pt x="195580" y="48260"/>
                  </a:lnTo>
                  <a:lnTo>
                    <a:pt x="196850" y="49530"/>
                  </a:lnTo>
                  <a:lnTo>
                    <a:pt x="199390" y="50800"/>
                  </a:lnTo>
                  <a:lnTo>
                    <a:pt x="203200" y="54610"/>
                  </a:lnTo>
                  <a:lnTo>
                    <a:pt x="205740" y="55880"/>
                  </a:lnTo>
                  <a:lnTo>
                    <a:pt x="207009" y="57150"/>
                  </a:lnTo>
                  <a:lnTo>
                    <a:pt x="208280" y="59690"/>
                  </a:lnTo>
                  <a:lnTo>
                    <a:pt x="210819" y="62230"/>
                  </a:lnTo>
                  <a:lnTo>
                    <a:pt x="212090" y="64770"/>
                  </a:lnTo>
                  <a:lnTo>
                    <a:pt x="212090" y="66040"/>
                  </a:lnTo>
                  <a:lnTo>
                    <a:pt x="213359" y="68580"/>
                  </a:lnTo>
                  <a:lnTo>
                    <a:pt x="213359" y="73660"/>
                  </a:lnTo>
                  <a:lnTo>
                    <a:pt x="284480" y="74930"/>
                  </a:lnTo>
                  <a:lnTo>
                    <a:pt x="284480" y="67310"/>
                  </a:lnTo>
                  <a:lnTo>
                    <a:pt x="283209" y="63500"/>
                  </a:lnTo>
                  <a:lnTo>
                    <a:pt x="283209" y="59690"/>
                  </a:lnTo>
                  <a:lnTo>
                    <a:pt x="280669" y="55880"/>
                  </a:lnTo>
                  <a:lnTo>
                    <a:pt x="279400" y="52070"/>
                  </a:lnTo>
                  <a:lnTo>
                    <a:pt x="276859" y="48260"/>
                  </a:lnTo>
                  <a:lnTo>
                    <a:pt x="274319" y="45720"/>
                  </a:lnTo>
                  <a:lnTo>
                    <a:pt x="271780" y="41910"/>
                  </a:lnTo>
                  <a:lnTo>
                    <a:pt x="267969" y="38100"/>
                  </a:lnTo>
                  <a:lnTo>
                    <a:pt x="264159" y="35560"/>
                  </a:lnTo>
                  <a:lnTo>
                    <a:pt x="260350" y="31750"/>
                  </a:lnTo>
                  <a:lnTo>
                    <a:pt x="252730" y="26670"/>
                  </a:lnTo>
                  <a:lnTo>
                    <a:pt x="247650" y="24130"/>
                  </a:lnTo>
                  <a:lnTo>
                    <a:pt x="242569" y="20320"/>
                  </a:lnTo>
                  <a:lnTo>
                    <a:pt x="232409" y="15240"/>
                  </a:lnTo>
                  <a:lnTo>
                    <a:pt x="226059" y="13970"/>
                  </a:lnTo>
                  <a:lnTo>
                    <a:pt x="219709" y="11430"/>
                  </a:lnTo>
                  <a:lnTo>
                    <a:pt x="214630" y="10160"/>
                  </a:lnTo>
                  <a:lnTo>
                    <a:pt x="208280" y="7620"/>
                  </a:lnTo>
                  <a:lnTo>
                    <a:pt x="181609" y="2540"/>
                  </a:lnTo>
                  <a:lnTo>
                    <a:pt x="167640" y="0"/>
                  </a:lnTo>
                  <a:close/>
                </a:path>
              </a:pathLst>
            </a:custGeom>
            <a:solidFill>
              <a:srgbClr val="F30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1212850" y="1967230"/>
              <a:ext cx="285750" cy="148590"/>
            </a:xfrm>
            <a:custGeom>
              <a:avLst/>
              <a:gdLst/>
              <a:ahLst/>
              <a:cxnLst/>
              <a:rect l="l" t="t" r="r" b="b"/>
              <a:pathLst>
                <a:path w="285750" h="148589">
                  <a:moveTo>
                    <a:pt x="284480" y="74930"/>
                  </a:moveTo>
                  <a:lnTo>
                    <a:pt x="284480" y="71120"/>
                  </a:lnTo>
                  <a:lnTo>
                    <a:pt x="284480" y="67310"/>
                  </a:lnTo>
                  <a:lnTo>
                    <a:pt x="283209" y="63500"/>
                  </a:lnTo>
                  <a:lnTo>
                    <a:pt x="283209" y="59690"/>
                  </a:lnTo>
                  <a:lnTo>
                    <a:pt x="280669" y="55880"/>
                  </a:lnTo>
                  <a:lnTo>
                    <a:pt x="279400" y="52070"/>
                  </a:lnTo>
                  <a:lnTo>
                    <a:pt x="276859" y="48260"/>
                  </a:lnTo>
                  <a:lnTo>
                    <a:pt x="274319" y="45720"/>
                  </a:lnTo>
                  <a:lnTo>
                    <a:pt x="271780" y="41910"/>
                  </a:lnTo>
                  <a:lnTo>
                    <a:pt x="267969" y="38100"/>
                  </a:lnTo>
                  <a:lnTo>
                    <a:pt x="264159" y="35560"/>
                  </a:lnTo>
                  <a:lnTo>
                    <a:pt x="260350" y="31750"/>
                  </a:lnTo>
                  <a:lnTo>
                    <a:pt x="256540" y="29210"/>
                  </a:lnTo>
                  <a:lnTo>
                    <a:pt x="252730" y="26670"/>
                  </a:lnTo>
                  <a:lnTo>
                    <a:pt x="247650" y="24130"/>
                  </a:lnTo>
                  <a:lnTo>
                    <a:pt x="242569" y="20320"/>
                  </a:lnTo>
                  <a:lnTo>
                    <a:pt x="237490" y="17780"/>
                  </a:lnTo>
                  <a:lnTo>
                    <a:pt x="232409" y="15240"/>
                  </a:lnTo>
                  <a:lnTo>
                    <a:pt x="226059" y="13970"/>
                  </a:lnTo>
                  <a:lnTo>
                    <a:pt x="219709" y="11430"/>
                  </a:lnTo>
                  <a:lnTo>
                    <a:pt x="214630" y="10160"/>
                  </a:lnTo>
                  <a:lnTo>
                    <a:pt x="208280" y="7620"/>
                  </a:lnTo>
                  <a:lnTo>
                    <a:pt x="201930" y="6350"/>
                  </a:lnTo>
                  <a:lnTo>
                    <a:pt x="194309" y="5080"/>
                  </a:lnTo>
                  <a:lnTo>
                    <a:pt x="187959" y="3810"/>
                  </a:lnTo>
                  <a:lnTo>
                    <a:pt x="181609" y="2540"/>
                  </a:lnTo>
                  <a:lnTo>
                    <a:pt x="173990" y="1270"/>
                  </a:lnTo>
                  <a:lnTo>
                    <a:pt x="167640" y="0"/>
                  </a:lnTo>
                  <a:lnTo>
                    <a:pt x="160019" y="0"/>
                  </a:lnTo>
                  <a:lnTo>
                    <a:pt x="118109" y="0"/>
                  </a:lnTo>
                  <a:lnTo>
                    <a:pt x="110490" y="1270"/>
                  </a:lnTo>
                  <a:lnTo>
                    <a:pt x="104140" y="2540"/>
                  </a:lnTo>
                  <a:lnTo>
                    <a:pt x="96519" y="3810"/>
                  </a:lnTo>
                  <a:lnTo>
                    <a:pt x="90169" y="5080"/>
                  </a:lnTo>
                  <a:lnTo>
                    <a:pt x="83819" y="6350"/>
                  </a:lnTo>
                  <a:lnTo>
                    <a:pt x="77469" y="7620"/>
                  </a:lnTo>
                  <a:lnTo>
                    <a:pt x="71119" y="10160"/>
                  </a:lnTo>
                  <a:lnTo>
                    <a:pt x="64769" y="11430"/>
                  </a:lnTo>
                  <a:lnTo>
                    <a:pt x="58419" y="13970"/>
                  </a:lnTo>
                  <a:lnTo>
                    <a:pt x="53340" y="15240"/>
                  </a:lnTo>
                  <a:lnTo>
                    <a:pt x="48259" y="17780"/>
                  </a:lnTo>
                  <a:lnTo>
                    <a:pt x="41909" y="20320"/>
                  </a:lnTo>
                  <a:lnTo>
                    <a:pt x="36830" y="24130"/>
                  </a:lnTo>
                  <a:lnTo>
                    <a:pt x="33019" y="26670"/>
                  </a:lnTo>
                  <a:lnTo>
                    <a:pt x="27940" y="29210"/>
                  </a:lnTo>
                  <a:lnTo>
                    <a:pt x="24130" y="31750"/>
                  </a:lnTo>
                  <a:lnTo>
                    <a:pt x="20319" y="35560"/>
                  </a:lnTo>
                  <a:lnTo>
                    <a:pt x="16509" y="38100"/>
                  </a:lnTo>
                  <a:lnTo>
                    <a:pt x="13969" y="41910"/>
                  </a:lnTo>
                  <a:lnTo>
                    <a:pt x="10159" y="45720"/>
                  </a:lnTo>
                  <a:lnTo>
                    <a:pt x="8890" y="48260"/>
                  </a:lnTo>
                  <a:lnTo>
                    <a:pt x="6350" y="52070"/>
                  </a:lnTo>
                  <a:lnTo>
                    <a:pt x="3809" y="55880"/>
                  </a:lnTo>
                  <a:lnTo>
                    <a:pt x="2540" y="59690"/>
                  </a:lnTo>
                  <a:lnTo>
                    <a:pt x="1269" y="63500"/>
                  </a:lnTo>
                  <a:lnTo>
                    <a:pt x="1269" y="67310"/>
                  </a:lnTo>
                  <a:lnTo>
                    <a:pt x="0" y="71120"/>
                  </a:lnTo>
                  <a:lnTo>
                    <a:pt x="0" y="74930"/>
                  </a:lnTo>
                  <a:lnTo>
                    <a:pt x="71119" y="73660"/>
                  </a:lnTo>
                  <a:lnTo>
                    <a:pt x="71119" y="72390"/>
                  </a:lnTo>
                  <a:lnTo>
                    <a:pt x="71119" y="69850"/>
                  </a:lnTo>
                  <a:lnTo>
                    <a:pt x="72390" y="68580"/>
                  </a:lnTo>
                  <a:lnTo>
                    <a:pt x="72390" y="66040"/>
                  </a:lnTo>
                  <a:lnTo>
                    <a:pt x="73659" y="64770"/>
                  </a:lnTo>
                  <a:lnTo>
                    <a:pt x="73659" y="62230"/>
                  </a:lnTo>
                  <a:lnTo>
                    <a:pt x="74930" y="60960"/>
                  </a:lnTo>
                  <a:lnTo>
                    <a:pt x="76200" y="59690"/>
                  </a:lnTo>
                  <a:lnTo>
                    <a:pt x="78740" y="57150"/>
                  </a:lnTo>
                  <a:lnTo>
                    <a:pt x="80009" y="55880"/>
                  </a:lnTo>
                  <a:lnTo>
                    <a:pt x="81280" y="54610"/>
                  </a:lnTo>
                  <a:lnTo>
                    <a:pt x="83819" y="53340"/>
                  </a:lnTo>
                  <a:lnTo>
                    <a:pt x="85090" y="50800"/>
                  </a:lnTo>
                  <a:lnTo>
                    <a:pt x="87630" y="49530"/>
                  </a:lnTo>
                  <a:lnTo>
                    <a:pt x="90169" y="48260"/>
                  </a:lnTo>
                  <a:lnTo>
                    <a:pt x="92709" y="46990"/>
                  </a:lnTo>
                  <a:lnTo>
                    <a:pt x="95250" y="45720"/>
                  </a:lnTo>
                  <a:lnTo>
                    <a:pt x="97790" y="44450"/>
                  </a:lnTo>
                  <a:lnTo>
                    <a:pt x="100330" y="43180"/>
                  </a:lnTo>
                  <a:lnTo>
                    <a:pt x="104140" y="43180"/>
                  </a:lnTo>
                  <a:lnTo>
                    <a:pt x="106680" y="41910"/>
                  </a:lnTo>
                  <a:lnTo>
                    <a:pt x="109219" y="40640"/>
                  </a:lnTo>
                  <a:lnTo>
                    <a:pt x="113030" y="39370"/>
                  </a:lnTo>
                  <a:lnTo>
                    <a:pt x="116840" y="39370"/>
                  </a:lnTo>
                  <a:lnTo>
                    <a:pt x="119380" y="38100"/>
                  </a:lnTo>
                  <a:lnTo>
                    <a:pt x="123190" y="38100"/>
                  </a:lnTo>
                  <a:lnTo>
                    <a:pt x="127000" y="38100"/>
                  </a:lnTo>
                  <a:lnTo>
                    <a:pt x="129540" y="36830"/>
                  </a:lnTo>
                  <a:lnTo>
                    <a:pt x="154940" y="36830"/>
                  </a:lnTo>
                  <a:lnTo>
                    <a:pt x="158750" y="38100"/>
                  </a:lnTo>
                  <a:lnTo>
                    <a:pt x="162559" y="38100"/>
                  </a:lnTo>
                  <a:lnTo>
                    <a:pt x="165100" y="38100"/>
                  </a:lnTo>
                  <a:lnTo>
                    <a:pt x="168909" y="39370"/>
                  </a:lnTo>
                  <a:lnTo>
                    <a:pt x="171450" y="39370"/>
                  </a:lnTo>
                  <a:lnTo>
                    <a:pt x="175259" y="40640"/>
                  </a:lnTo>
                  <a:lnTo>
                    <a:pt x="179069" y="41910"/>
                  </a:lnTo>
                  <a:lnTo>
                    <a:pt x="181609" y="43180"/>
                  </a:lnTo>
                  <a:lnTo>
                    <a:pt x="184150" y="43180"/>
                  </a:lnTo>
                  <a:lnTo>
                    <a:pt x="186690" y="44450"/>
                  </a:lnTo>
                  <a:lnTo>
                    <a:pt x="190500" y="45720"/>
                  </a:lnTo>
                  <a:lnTo>
                    <a:pt x="193040" y="46990"/>
                  </a:lnTo>
                  <a:lnTo>
                    <a:pt x="195580" y="48260"/>
                  </a:lnTo>
                  <a:lnTo>
                    <a:pt x="196850" y="49530"/>
                  </a:lnTo>
                  <a:lnTo>
                    <a:pt x="199390" y="50800"/>
                  </a:lnTo>
                  <a:lnTo>
                    <a:pt x="201930" y="53340"/>
                  </a:lnTo>
                  <a:lnTo>
                    <a:pt x="203200" y="54610"/>
                  </a:lnTo>
                  <a:lnTo>
                    <a:pt x="205740" y="55880"/>
                  </a:lnTo>
                  <a:lnTo>
                    <a:pt x="207009" y="57150"/>
                  </a:lnTo>
                  <a:lnTo>
                    <a:pt x="208280" y="59690"/>
                  </a:lnTo>
                  <a:lnTo>
                    <a:pt x="209550" y="60960"/>
                  </a:lnTo>
                  <a:lnTo>
                    <a:pt x="210819" y="62230"/>
                  </a:lnTo>
                  <a:lnTo>
                    <a:pt x="212090" y="64770"/>
                  </a:lnTo>
                  <a:lnTo>
                    <a:pt x="212090" y="66040"/>
                  </a:lnTo>
                  <a:lnTo>
                    <a:pt x="213359" y="68580"/>
                  </a:lnTo>
                  <a:lnTo>
                    <a:pt x="213359" y="69850"/>
                  </a:lnTo>
                  <a:lnTo>
                    <a:pt x="213359" y="72390"/>
                  </a:lnTo>
                  <a:lnTo>
                    <a:pt x="213359" y="73660"/>
                  </a:lnTo>
                  <a:lnTo>
                    <a:pt x="284480" y="74930"/>
                  </a:lnTo>
                  <a:close/>
                </a:path>
                <a:path w="285750" h="148589">
                  <a:moveTo>
                    <a:pt x="0" y="0"/>
                  </a:moveTo>
                  <a:lnTo>
                    <a:pt x="0" y="0"/>
                  </a:lnTo>
                </a:path>
                <a:path w="285750" h="148589">
                  <a:moveTo>
                    <a:pt x="285750" y="148590"/>
                  </a:moveTo>
                  <a:lnTo>
                    <a:pt x="285750" y="14859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1554480" y="1624330"/>
              <a:ext cx="514350" cy="417830"/>
            </a:xfrm>
            <a:custGeom>
              <a:avLst/>
              <a:gdLst/>
              <a:ahLst/>
              <a:cxnLst/>
              <a:rect l="l" t="t" r="r" b="b"/>
              <a:pathLst>
                <a:path w="514350" h="417830">
                  <a:moveTo>
                    <a:pt x="514350" y="0"/>
                  </a:moveTo>
                  <a:lnTo>
                    <a:pt x="104139" y="0"/>
                  </a:lnTo>
                  <a:lnTo>
                    <a:pt x="0" y="104140"/>
                  </a:lnTo>
                  <a:lnTo>
                    <a:pt x="0" y="417830"/>
                  </a:lnTo>
                  <a:lnTo>
                    <a:pt x="410209" y="417830"/>
                  </a:lnTo>
                  <a:lnTo>
                    <a:pt x="514350" y="313690"/>
                  </a:lnTo>
                  <a:lnTo>
                    <a:pt x="514350" y="0"/>
                  </a:lnTo>
                  <a:close/>
                </a:path>
              </a:pathLst>
            </a:custGeom>
            <a:solidFill>
              <a:srgbClr val="0F54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1554480" y="1624330"/>
              <a:ext cx="514350" cy="417830"/>
            </a:xfrm>
            <a:custGeom>
              <a:avLst/>
              <a:gdLst/>
              <a:ahLst/>
              <a:cxnLst/>
              <a:rect l="l" t="t" r="r" b="b"/>
              <a:pathLst>
                <a:path w="514350" h="417830">
                  <a:moveTo>
                    <a:pt x="0" y="417830"/>
                  </a:moveTo>
                  <a:lnTo>
                    <a:pt x="0" y="104140"/>
                  </a:lnTo>
                  <a:lnTo>
                    <a:pt x="104139" y="0"/>
                  </a:lnTo>
                  <a:lnTo>
                    <a:pt x="514350" y="0"/>
                  </a:lnTo>
                  <a:lnTo>
                    <a:pt x="514350" y="313690"/>
                  </a:lnTo>
                  <a:lnTo>
                    <a:pt x="410209" y="417830"/>
                  </a:lnTo>
                  <a:lnTo>
                    <a:pt x="0" y="417830"/>
                  </a:lnTo>
                  <a:close/>
                </a:path>
                <a:path w="514350" h="417830">
                  <a:moveTo>
                    <a:pt x="0" y="0"/>
                  </a:moveTo>
                  <a:lnTo>
                    <a:pt x="0" y="0"/>
                  </a:lnTo>
                </a:path>
                <a:path w="514350" h="417830">
                  <a:moveTo>
                    <a:pt x="514350" y="417830"/>
                  </a:moveTo>
                  <a:lnTo>
                    <a:pt x="514350" y="41783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1554480" y="1624330"/>
              <a:ext cx="514350" cy="104139"/>
            </a:xfrm>
            <a:custGeom>
              <a:avLst/>
              <a:gdLst/>
              <a:ahLst/>
              <a:cxnLst/>
              <a:rect l="l" t="t" r="r" b="b"/>
              <a:pathLst>
                <a:path w="514350" h="104139">
                  <a:moveTo>
                    <a:pt x="514350" y="0"/>
                  </a:moveTo>
                  <a:lnTo>
                    <a:pt x="104139" y="0"/>
                  </a:lnTo>
                  <a:lnTo>
                    <a:pt x="0" y="104140"/>
                  </a:lnTo>
                  <a:lnTo>
                    <a:pt x="410209" y="104140"/>
                  </a:lnTo>
                  <a:lnTo>
                    <a:pt x="514350" y="0"/>
                  </a:lnTo>
                  <a:close/>
                </a:path>
              </a:pathLst>
            </a:custGeom>
            <a:solidFill>
              <a:srgbClr val="3A73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1554480" y="1624330"/>
              <a:ext cx="514350" cy="417830"/>
            </a:xfrm>
            <a:custGeom>
              <a:avLst/>
              <a:gdLst/>
              <a:ahLst/>
              <a:cxnLst/>
              <a:rect l="l" t="t" r="r" b="b"/>
              <a:pathLst>
                <a:path w="514350" h="417830">
                  <a:moveTo>
                    <a:pt x="0" y="104140"/>
                  </a:moveTo>
                  <a:lnTo>
                    <a:pt x="104139" y="0"/>
                  </a:lnTo>
                  <a:lnTo>
                    <a:pt x="514350" y="0"/>
                  </a:lnTo>
                  <a:lnTo>
                    <a:pt x="410209" y="104140"/>
                  </a:lnTo>
                  <a:lnTo>
                    <a:pt x="0" y="104140"/>
                  </a:lnTo>
                  <a:close/>
                </a:path>
                <a:path w="514350" h="417830">
                  <a:moveTo>
                    <a:pt x="0" y="0"/>
                  </a:moveTo>
                  <a:lnTo>
                    <a:pt x="0" y="0"/>
                  </a:lnTo>
                </a:path>
                <a:path w="514350" h="417830">
                  <a:moveTo>
                    <a:pt x="514350" y="417830"/>
                  </a:moveTo>
                  <a:lnTo>
                    <a:pt x="514350" y="41783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1964689" y="1624330"/>
              <a:ext cx="104139" cy="417830"/>
            </a:xfrm>
            <a:custGeom>
              <a:avLst/>
              <a:gdLst/>
              <a:ahLst/>
              <a:cxnLst/>
              <a:rect l="l" t="t" r="r" b="b"/>
              <a:pathLst>
                <a:path w="104139" h="417830">
                  <a:moveTo>
                    <a:pt x="104140" y="0"/>
                  </a:moveTo>
                  <a:lnTo>
                    <a:pt x="0" y="104140"/>
                  </a:lnTo>
                  <a:lnTo>
                    <a:pt x="0" y="417830"/>
                  </a:lnTo>
                  <a:lnTo>
                    <a:pt x="104140" y="313690"/>
                  </a:lnTo>
                  <a:lnTo>
                    <a:pt x="104140" y="0"/>
                  </a:lnTo>
                  <a:close/>
                </a:path>
              </a:pathLst>
            </a:custGeom>
            <a:solidFill>
              <a:srgbClr val="0C43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1554480" y="1624330"/>
              <a:ext cx="514350" cy="417830"/>
            </a:xfrm>
            <a:custGeom>
              <a:avLst/>
              <a:gdLst/>
              <a:ahLst/>
              <a:cxnLst/>
              <a:rect l="l" t="t" r="r" b="b"/>
              <a:pathLst>
                <a:path w="514350" h="417830">
                  <a:moveTo>
                    <a:pt x="410209" y="417830"/>
                  </a:moveTo>
                  <a:lnTo>
                    <a:pt x="410209" y="104140"/>
                  </a:lnTo>
                  <a:lnTo>
                    <a:pt x="514350" y="0"/>
                  </a:lnTo>
                  <a:lnTo>
                    <a:pt x="514350" y="313690"/>
                  </a:lnTo>
                  <a:lnTo>
                    <a:pt x="410209" y="417830"/>
                  </a:lnTo>
                  <a:close/>
                </a:path>
                <a:path w="514350" h="417830">
                  <a:moveTo>
                    <a:pt x="0" y="0"/>
                  </a:moveTo>
                  <a:lnTo>
                    <a:pt x="0" y="0"/>
                  </a:lnTo>
                </a:path>
                <a:path w="514350" h="417830">
                  <a:moveTo>
                    <a:pt x="514350" y="417830"/>
                  </a:moveTo>
                  <a:lnTo>
                    <a:pt x="514350" y="41783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1764437" y="1991767"/>
              <a:ext cx="208734" cy="20365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1507897" y="1991767"/>
              <a:ext cx="208734" cy="20365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1469389" y="1967230"/>
              <a:ext cx="285750" cy="74930"/>
            </a:xfrm>
            <a:custGeom>
              <a:avLst/>
              <a:gdLst/>
              <a:ahLst/>
              <a:cxnLst/>
              <a:rect l="l" t="t" r="r" b="b"/>
              <a:pathLst>
                <a:path w="285750" h="74930">
                  <a:moveTo>
                    <a:pt x="167640" y="0"/>
                  </a:moveTo>
                  <a:lnTo>
                    <a:pt x="118109" y="0"/>
                  </a:lnTo>
                  <a:lnTo>
                    <a:pt x="77469" y="7620"/>
                  </a:lnTo>
                  <a:lnTo>
                    <a:pt x="71119" y="10160"/>
                  </a:lnTo>
                  <a:lnTo>
                    <a:pt x="64769" y="11430"/>
                  </a:lnTo>
                  <a:lnTo>
                    <a:pt x="59690" y="13970"/>
                  </a:lnTo>
                  <a:lnTo>
                    <a:pt x="53340" y="15240"/>
                  </a:lnTo>
                  <a:lnTo>
                    <a:pt x="43179" y="20320"/>
                  </a:lnTo>
                  <a:lnTo>
                    <a:pt x="38100" y="24130"/>
                  </a:lnTo>
                  <a:lnTo>
                    <a:pt x="27940" y="29210"/>
                  </a:lnTo>
                  <a:lnTo>
                    <a:pt x="24129" y="31750"/>
                  </a:lnTo>
                  <a:lnTo>
                    <a:pt x="20319" y="35560"/>
                  </a:lnTo>
                  <a:lnTo>
                    <a:pt x="16509" y="38100"/>
                  </a:lnTo>
                  <a:lnTo>
                    <a:pt x="11429" y="45720"/>
                  </a:lnTo>
                  <a:lnTo>
                    <a:pt x="8890" y="48260"/>
                  </a:lnTo>
                  <a:lnTo>
                    <a:pt x="3809" y="55880"/>
                  </a:lnTo>
                  <a:lnTo>
                    <a:pt x="1269" y="63500"/>
                  </a:lnTo>
                  <a:lnTo>
                    <a:pt x="1269" y="67310"/>
                  </a:lnTo>
                  <a:lnTo>
                    <a:pt x="0" y="71120"/>
                  </a:lnTo>
                  <a:lnTo>
                    <a:pt x="0" y="74930"/>
                  </a:lnTo>
                  <a:lnTo>
                    <a:pt x="71119" y="73660"/>
                  </a:lnTo>
                  <a:lnTo>
                    <a:pt x="71119" y="72390"/>
                  </a:lnTo>
                  <a:lnTo>
                    <a:pt x="72390" y="69850"/>
                  </a:lnTo>
                  <a:lnTo>
                    <a:pt x="72390" y="66040"/>
                  </a:lnTo>
                  <a:lnTo>
                    <a:pt x="73659" y="64770"/>
                  </a:lnTo>
                  <a:lnTo>
                    <a:pt x="73659" y="62230"/>
                  </a:lnTo>
                  <a:lnTo>
                    <a:pt x="81279" y="54610"/>
                  </a:lnTo>
                  <a:lnTo>
                    <a:pt x="83819" y="53340"/>
                  </a:lnTo>
                  <a:lnTo>
                    <a:pt x="87629" y="49530"/>
                  </a:lnTo>
                  <a:lnTo>
                    <a:pt x="100329" y="43180"/>
                  </a:lnTo>
                  <a:lnTo>
                    <a:pt x="104140" y="43180"/>
                  </a:lnTo>
                  <a:lnTo>
                    <a:pt x="106679" y="41910"/>
                  </a:lnTo>
                  <a:lnTo>
                    <a:pt x="110490" y="40640"/>
                  </a:lnTo>
                  <a:lnTo>
                    <a:pt x="113029" y="39370"/>
                  </a:lnTo>
                  <a:lnTo>
                    <a:pt x="116840" y="39370"/>
                  </a:lnTo>
                  <a:lnTo>
                    <a:pt x="119379" y="38100"/>
                  </a:lnTo>
                  <a:lnTo>
                    <a:pt x="127000" y="38100"/>
                  </a:lnTo>
                  <a:lnTo>
                    <a:pt x="129540" y="36830"/>
                  </a:lnTo>
                  <a:lnTo>
                    <a:pt x="154940" y="36830"/>
                  </a:lnTo>
                  <a:lnTo>
                    <a:pt x="158749" y="38100"/>
                  </a:lnTo>
                  <a:lnTo>
                    <a:pt x="165099" y="38100"/>
                  </a:lnTo>
                  <a:lnTo>
                    <a:pt x="168909" y="39370"/>
                  </a:lnTo>
                  <a:lnTo>
                    <a:pt x="172720" y="39370"/>
                  </a:lnTo>
                  <a:lnTo>
                    <a:pt x="175259" y="40640"/>
                  </a:lnTo>
                  <a:lnTo>
                    <a:pt x="179070" y="41910"/>
                  </a:lnTo>
                  <a:lnTo>
                    <a:pt x="181609" y="43180"/>
                  </a:lnTo>
                  <a:lnTo>
                    <a:pt x="184149" y="43180"/>
                  </a:lnTo>
                  <a:lnTo>
                    <a:pt x="187959" y="44450"/>
                  </a:lnTo>
                  <a:lnTo>
                    <a:pt x="195579" y="48260"/>
                  </a:lnTo>
                  <a:lnTo>
                    <a:pt x="196849" y="49530"/>
                  </a:lnTo>
                  <a:lnTo>
                    <a:pt x="199390" y="50800"/>
                  </a:lnTo>
                  <a:lnTo>
                    <a:pt x="201929" y="53340"/>
                  </a:lnTo>
                  <a:lnTo>
                    <a:pt x="204470" y="54610"/>
                  </a:lnTo>
                  <a:lnTo>
                    <a:pt x="207009" y="57150"/>
                  </a:lnTo>
                  <a:lnTo>
                    <a:pt x="208279" y="59690"/>
                  </a:lnTo>
                  <a:lnTo>
                    <a:pt x="210820" y="62230"/>
                  </a:lnTo>
                  <a:lnTo>
                    <a:pt x="212090" y="64770"/>
                  </a:lnTo>
                  <a:lnTo>
                    <a:pt x="212090" y="66040"/>
                  </a:lnTo>
                  <a:lnTo>
                    <a:pt x="213359" y="68580"/>
                  </a:lnTo>
                  <a:lnTo>
                    <a:pt x="213359" y="73660"/>
                  </a:lnTo>
                  <a:lnTo>
                    <a:pt x="285749" y="74930"/>
                  </a:lnTo>
                  <a:lnTo>
                    <a:pt x="285749" y="71120"/>
                  </a:lnTo>
                  <a:lnTo>
                    <a:pt x="283209" y="63500"/>
                  </a:lnTo>
                  <a:lnTo>
                    <a:pt x="283209" y="59690"/>
                  </a:lnTo>
                  <a:lnTo>
                    <a:pt x="280670" y="55880"/>
                  </a:lnTo>
                  <a:lnTo>
                    <a:pt x="279399" y="52070"/>
                  </a:lnTo>
                  <a:lnTo>
                    <a:pt x="276859" y="48260"/>
                  </a:lnTo>
                  <a:lnTo>
                    <a:pt x="274320" y="45720"/>
                  </a:lnTo>
                  <a:lnTo>
                    <a:pt x="271779" y="41910"/>
                  </a:lnTo>
                  <a:lnTo>
                    <a:pt x="267970" y="38100"/>
                  </a:lnTo>
                  <a:lnTo>
                    <a:pt x="264159" y="35560"/>
                  </a:lnTo>
                  <a:lnTo>
                    <a:pt x="260349" y="31750"/>
                  </a:lnTo>
                  <a:lnTo>
                    <a:pt x="252729" y="26670"/>
                  </a:lnTo>
                  <a:lnTo>
                    <a:pt x="247649" y="24130"/>
                  </a:lnTo>
                  <a:lnTo>
                    <a:pt x="242570" y="20320"/>
                  </a:lnTo>
                  <a:lnTo>
                    <a:pt x="232409" y="15240"/>
                  </a:lnTo>
                  <a:lnTo>
                    <a:pt x="226059" y="13970"/>
                  </a:lnTo>
                  <a:lnTo>
                    <a:pt x="220979" y="11430"/>
                  </a:lnTo>
                  <a:lnTo>
                    <a:pt x="214629" y="10160"/>
                  </a:lnTo>
                  <a:lnTo>
                    <a:pt x="208279" y="7620"/>
                  </a:lnTo>
                  <a:lnTo>
                    <a:pt x="175259" y="1270"/>
                  </a:lnTo>
                  <a:lnTo>
                    <a:pt x="167640" y="0"/>
                  </a:lnTo>
                  <a:close/>
                </a:path>
              </a:pathLst>
            </a:custGeom>
            <a:solidFill>
              <a:srgbClr val="07E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1469389" y="1967230"/>
              <a:ext cx="285750" cy="148590"/>
            </a:xfrm>
            <a:custGeom>
              <a:avLst/>
              <a:gdLst/>
              <a:ahLst/>
              <a:cxnLst/>
              <a:rect l="l" t="t" r="r" b="b"/>
              <a:pathLst>
                <a:path w="285750" h="148589">
                  <a:moveTo>
                    <a:pt x="285749" y="74930"/>
                  </a:moveTo>
                  <a:lnTo>
                    <a:pt x="285749" y="71120"/>
                  </a:lnTo>
                  <a:lnTo>
                    <a:pt x="284479" y="67310"/>
                  </a:lnTo>
                  <a:lnTo>
                    <a:pt x="283209" y="63500"/>
                  </a:lnTo>
                  <a:lnTo>
                    <a:pt x="283209" y="59690"/>
                  </a:lnTo>
                  <a:lnTo>
                    <a:pt x="280670" y="55880"/>
                  </a:lnTo>
                  <a:lnTo>
                    <a:pt x="279399" y="52070"/>
                  </a:lnTo>
                  <a:lnTo>
                    <a:pt x="276859" y="48260"/>
                  </a:lnTo>
                  <a:lnTo>
                    <a:pt x="274320" y="45720"/>
                  </a:lnTo>
                  <a:lnTo>
                    <a:pt x="271779" y="41910"/>
                  </a:lnTo>
                  <a:lnTo>
                    <a:pt x="267970" y="38100"/>
                  </a:lnTo>
                  <a:lnTo>
                    <a:pt x="264159" y="35560"/>
                  </a:lnTo>
                  <a:lnTo>
                    <a:pt x="260349" y="31750"/>
                  </a:lnTo>
                  <a:lnTo>
                    <a:pt x="256540" y="29210"/>
                  </a:lnTo>
                  <a:lnTo>
                    <a:pt x="252729" y="26670"/>
                  </a:lnTo>
                  <a:lnTo>
                    <a:pt x="247649" y="24130"/>
                  </a:lnTo>
                  <a:lnTo>
                    <a:pt x="242570" y="20320"/>
                  </a:lnTo>
                  <a:lnTo>
                    <a:pt x="237490" y="17780"/>
                  </a:lnTo>
                  <a:lnTo>
                    <a:pt x="232409" y="15240"/>
                  </a:lnTo>
                  <a:lnTo>
                    <a:pt x="226059" y="13970"/>
                  </a:lnTo>
                  <a:lnTo>
                    <a:pt x="220979" y="11430"/>
                  </a:lnTo>
                  <a:lnTo>
                    <a:pt x="214629" y="10160"/>
                  </a:lnTo>
                  <a:lnTo>
                    <a:pt x="208279" y="7620"/>
                  </a:lnTo>
                  <a:lnTo>
                    <a:pt x="201929" y="6350"/>
                  </a:lnTo>
                  <a:lnTo>
                    <a:pt x="194309" y="5080"/>
                  </a:lnTo>
                  <a:lnTo>
                    <a:pt x="187959" y="3810"/>
                  </a:lnTo>
                  <a:lnTo>
                    <a:pt x="181609" y="2540"/>
                  </a:lnTo>
                  <a:lnTo>
                    <a:pt x="175259" y="1270"/>
                  </a:lnTo>
                  <a:lnTo>
                    <a:pt x="167640" y="0"/>
                  </a:lnTo>
                  <a:lnTo>
                    <a:pt x="118109" y="0"/>
                  </a:lnTo>
                  <a:lnTo>
                    <a:pt x="110490" y="1270"/>
                  </a:lnTo>
                  <a:lnTo>
                    <a:pt x="104140" y="2540"/>
                  </a:lnTo>
                  <a:lnTo>
                    <a:pt x="96519" y="3810"/>
                  </a:lnTo>
                  <a:lnTo>
                    <a:pt x="90169" y="5080"/>
                  </a:lnTo>
                  <a:lnTo>
                    <a:pt x="83819" y="6350"/>
                  </a:lnTo>
                  <a:lnTo>
                    <a:pt x="77469" y="7620"/>
                  </a:lnTo>
                  <a:lnTo>
                    <a:pt x="71119" y="10160"/>
                  </a:lnTo>
                  <a:lnTo>
                    <a:pt x="64769" y="11430"/>
                  </a:lnTo>
                  <a:lnTo>
                    <a:pt x="59690" y="13970"/>
                  </a:lnTo>
                  <a:lnTo>
                    <a:pt x="53340" y="15240"/>
                  </a:lnTo>
                  <a:lnTo>
                    <a:pt x="48259" y="17780"/>
                  </a:lnTo>
                  <a:lnTo>
                    <a:pt x="43179" y="20320"/>
                  </a:lnTo>
                  <a:lnTo>
                    <a:pt x="38100" y="24130"/>
                  </a:lnTo>
                  <a:lnTo>
                    <a:pt x="33019" y="26670"/>
                  </a:lnTo>
                  <a:lnTo>
                    <a:pt x="27940" y="29210"/>
                  </a:lnTo>
                  <a:lnTo>
                    <a:pt x="24129" y="31750"/>
                  </a:lnTo>
                  <a:lnTo>
                    <a:pt x="20319" y="35560"/>
                  </a:lnTo>
                  <a:lnTo>
                    <a:pt x="16509" y="38100"/>
                  </a:lnTo>
                  <a:lnTo>
                    <a:pt x="13969" y="41910"/>
                  </a:lnTo>
                  <a:lnTo>
                    <a:pt x="11429" y="45720"/>
                  </a:lnTo>
                  <a:lnTo>
                    <a:pt x="8890" y="48260"/>
                  </a:lnTo>
                  <a:lnTo>
                    <a:pt x="6350" y="52070"/>
                  </a:lnTo>
                  <a:lnTo>
                    <a:pt x="3809" y="55880"/>
                  </a:lnTo>
                  <a:lnTo>
                    <a:pt x="2540" y="59690"/>
                  </a:lnTo>
                  <a:lnTo>
                    <a:pt x="1269" y="63500"/>
                  </a:lnTo>
                  <a:lnTo>
                    <a:pt x="1269" y="67310"/>
                  </a:lnTo>
                  <a:lnTo>
                    <a:pt x="0" y="71120"/>
                  </a:lnTo>
                  <a:lnTo>
                    <a:pt x="0" y="74930"/>
                  </a:lnTo>
                  <a:lnTo>
                    <a:pt x="71119" y="73660"/>
                  </a:lnTo>
                  <a:lnTo>
                    <a:pt x="71119" y="72390"/>
                  </a:lnTo>
                  <a:lnTo>
                    <a:pt x="72390" y="69850"/>
                  </a:lnTo>
                  <a:lnTo>
                    <a:pt x="72390" y="68580"/>
                  </a:lnTo>
                  <a:lnTo>
                    <a:pt x="72390" y="66040"/>
                  </a:lnTo>
                  <a:lnTo>
                    <a:pt x="73659" y="64770"/>
                  </a:lnTo>
                  <a:lnTo>
                    <a:pt x="73659" y="62230"/>
                  </a:lnTo>
                  <a:lnTo>
                    <a:pt x="74929" y="60960"/>
                  </a:lnTo>
                  <a:lnTo>
                    <a:pt x="76200" y="59690"/>
                  </a:lnTo>
                  <a:lnTo>
                    <a:pt x="78740" y="57150"/>
                  </a:lnTo>
                  <a:lnTo>
                    <a:pt x="80009" y="55880"/>
                  </a:lnTo>
                  <a:lnTo>
                    <a:pt x="81279" y="54610"/>
                  </a:lnTo>
                  <a:lnTo>
                    <a:pt x="83819" y="53340"/>
                  </a:lnTo>
                  <a:lnTo>
                    <a:pt x="86359" y="50800"/>
                  </a:lnTo>
                  <a:lnTo>
                    <a:pt x="87629" y="49530"/>
                  </a:lnTo>
                  <a:lnTo>
                    <a:pt x="90169" y="48260"/>
                  </a:lnTo>
                  <a:lnTo>
                    <a:pt x="92709" y="46990"/>
                  </a:lnTo>
                  <a:lnTo>
                    <a:pt x="95250" y="45720"/>
                  </a:lnTo>
                  <a:lnTo>
                    <a:pt x="97790" y="44450"/>
                  </a:lnTo>
                  <a:lnTo>
                    <a:pt x="100329" y="43180"/>
                  </a:lnTo>
                  <a:lnTo>
                    <a:pt x="104140" y="43180"/>
                  </a:lnTo>
                  <a:lnTo>
                    <a:pt x="106679" y="41910"/>
                  </a:lnTo>
                  <a:lnTo>
                    <a:pt x="110490" y="40640"/>
                  </a:lnTo>
                  <a:lnTo>
                    <a:pt x="113029" y="39370"/>
                  </a:lnTo>
                  <a:lnTo>
                    <a:pt x="116840" y="39370"/>
                  </a:lnTo>
                  <a:lnTo>
                    <a:pt x="119379" y="38100"/>
                  </a:lnTo>
                  <a:lnTo>
                    <a:pt x="123190" y="38100"/>
                  </a:lnTo>
                  <a:lnTo>
                    <a:pt x="127000" y="38100"/>
                  </a:lnTo>
                  <a:lnTo>
                    <a:pt x="129540" y="36830"/>
                  </a:lnTo>
                  <a:lnTo>
                    <a:pt x="133350" y="36830"/>
                  </a:lnTo>
                  <a:lnTo>
                    <a:pt x="137159" y="36830"/>
                  </a:lnTo>
                  <a:lnTo>
                    <a:pt x="154940" y="36830"/>
                  </a:lnTo>
                  <a:lnTo>
                    <a:pt x="158749" y="38100"/>
                  </a:lnTo>
                  <a:lnTo>
                    <a:pt x="162559" y="38100"/>
                  </a:lnTo>
                  <a:lnTo>
                    <a:pt x="165099" y="38100"/>
                  </a:lnTo>
                  <a:lnTo>
                    <a:pt x="168909" y="39370"/>
                  </a:lnTo>
                  <a:lnTo>
                    <a:pt x="172720" y="39370"/>
                  </a:lnTo>
                  <a:lnTo>
                    <a:pt x="175259" y="40640"/>
                  </a:lnTo>
                  <a:lnTo>
                    <a:pt x="179070" y="41910"/>
                  </a:lnTo>
                  <a:lnTo>
                    <a:pt x="181609" y="43180"/>
                  </a:lnTo>
                  <a:lnTo>
                    <a:pt x="184149" y="43180"/>
                  </a:lnTo>
                  <a:lnTo>
                    <a:pt x="187959" y="44450"/>
                  </a:lnTo>
                  <a:lnTo>
                    <a:pt x="190499" y="45720"/>
                  </a:lnTo>
                  <a:lnTo>
                    <a:pt x="193040" y="46990"/>
                  </a:lnTo>
                  <a:lnTo>
                    <a:pt x="195579" y="48260"/>
                  </a:lnTo>
                  <a:lnTo>
                    <a:pt x="196849" y="49530"/>
                  </a:lnTo>
                  <a:lnTo>
                    <a:pt x="199390" y="50800"/>
                  </a:lnTo>
                  <a:lnTo>
                    <a:pt x="201929" y="53340"/>
                  </a:lnTo>
                  <a:lnTo>
                    <a:pt x="204470" y="54610"/>
                  </a:lnTo>
                  <a:lnTo>
                    <a:pt x="205740" y="55880"/>
                  </a:lnTo>
                  <a:lnTo>
                    <a:pt x="207009" y="57150"/>
                  </a:lnTo>
                  <a:lnTo>
                    <a:pt x="208279" y="59690"/>
                  </a:lnTo>
                  <a:lnTo>
                    <a:pt x="209549" y="60960"/>
                  </a:lnTo>
                  <a:lnTo>
                    <a:pt x="210820" y="62230"/>
                  </a:lnTo>
                  <a:lnTo>
                    <a:pt x="212090" y="64770"/>
                  </a:lnTo>
                  <a:lnTo>
                    <a:pt x="212090" y="66040"/>
                  </a:lnTo>
                  <a:lnTo>
                    <a:pt x="213359" y="68580"/>
                  </a:lnTo>
                  <a:lnTo>
                    <a:pt x="213359" y="69850"/>
                  </a:lnTo>
                  <a:lnTo>
                    <a:pt x="213359" y="72390"/>
                  </a:lnTo>
                  <a:lnTo>
                    <a:pt x="213359" y="73660"/>
                  </a:lnTo>
                  <a:lnTo>
                    <a:pt x="285749" y="74930"/>
                  </a:lnTo>
                  <a:close/>
                </a:path>
                <a:path w="285750" h="148589">
                  <a:moveTo>
                    <a:pt x="0" y="0"/>
                  </a:moveTo>
                  <a:lnTo>
                    <a:pt x="0" y="0"/>
                  </a:lnTo>
                </a:path>
                <a:path w="285750" h="148589">
                  <a:moveTo>
                    <a:pt x="285749" y="148590"/>
                  </a:moveTo>
                  <a:lnTo>
                    <a:pt x="285749" y="14859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1725930" y="1967230"/>
              <a:ext cx="285750" cy="74930"/>
            </a:xfrm>
            <a:custGeom>
              <a:avLst/>
              <a:gdLst/>
              <a:ahLst/>
              <a:cxnLst/>
              <a:rect l="l" t="t" r="r" b="b"/>
              <a:pathLst>
                <a:path w="285750" h="74930">
                  <a:moveTo>
                    <a:pt x="167639" y="0"/>
                  </a:moveTo>
                  <a:lnTo>
                    <a:pt x="118109" y="0"/>
                  </a:lnTo>
                  <a:lnTo>
                    <a:pt x="77469" y="7620"/>
                  </a:lnTo>
                  <a:lnTo>
                    <a:pt x="71119" y="10160"/>
                  </a:lnTo>
                  <a:lnTo>
                    <a:pt x="64769" y="11430"/>
                  </a:lnTo>
                  <a:lnTo>
                    <a:pt x="59689" y="13970"/>
                  </a:lnTo>
                  <a:lnTo>
                    <a:pt x="53339" y="15240"/>
                  </a:lnTo>
                  <a:lnTo>
                    <a:pt x="43180" y="20320"/>
                  </a:lnTo>
                  <a:lnTo>
                    <a:pt x="38100" y="24130"/>
                  </a:lnTo>
                  <a:lnTo>
                    <a:pt x="33019" y="26670"/>
                  </a:lnTo>
                  <a:lnTo>
                    <a:pt x="29209" y="29210"/>
                  </a:lnTo>
                  <a:lnTo>
                    <a:pt x="24130" y="31750"/>
                  </a:lnTo>
                  <a:lnTo>
                    <a:pt x="13969" y="41910"/>
                  </a:lnTo>
                  <a:lnTo>
                    <a:pt x="11430" y="45720"/>
                  </a:lnTo>
                  <a:lnTo>
                    <a:pt x="8889" y="48260"/>
                  </a:lnTo>
                  <a:lnTo>
                    <a:pt x="3809" y="55880"/>
                  </a:lnTo>
                  <a:lnTo>
                    <a:pt x="1269" y="63500"/>
                  </a:lnTo>
                  <a:lnTo>
                    <a:pt x="1269" y="67310"/>
                  </a:lnTo>
                  <a:lnTo>
                    <a:pt x="0" y="71120"/>
                  </a:lnTo>
                  <a:lnTo>
                    <a:pt x="0" y="74930"/>
                  </a:lnTo>
                  <a:lnTo>
                    <a:pt x="71119" y="73660"/>
                  </a:lnTo>
                  <a:lnTo>
                    <a:pt x="71119" y="72390"/>
                  </a:lnTo>
                  <a:lnTo>
                    <a:pt x="72389" y="69850"/>
                  </a:lnTo>
                  <a:lnTo>
                    <a:pt x="72389" y="66040"/>
                  </a:lnTo>
                  <a:lnTo>
                    <a:pt x="73659" y="64770"/>
                  </a:lnTo>
                  <a:lnTo>
                    <a:pt x="74930" y="62230"/>
                  </a:lnTo>
                  <a:lnTo>
                    <a:pt x="74930" y="60960"/>
                  </a:lnTo>
                  <a:lnTo>
                    <a:pt x="77469" y="59690"/>
                  </a:lnTo>
                  <a:lnTo>
                    <a:pt x="78739" y="57150"/>
                  </a:lnTo>
                  <a:lnTo>
                    <a:pt x="81280" y="54610"/>
                  </a:lnTo>
                  <a:lnTo>
                    <a:pt x="83819" y="53340"/>
                  </a:lnTo>
                  <a:lnTo>
                    <a:pt x="87630" y="49530"/>
                  </a:lnTo>
                  <a:lnTo>
                    <a:pt x="97789" y="44450"/>
                  </a:lnTo>
                  <a:lnTo>
                    <a:pt x="101600" y="43180"/>
                  </a:lnTo>
                  <a:lnTo>
                    <a:pt x="104139" y="43180"/>
                  </a:lnTo>
                  <a:lnTo>
                    <a:pt x="106680" y="41910"/>
                  </a:lnTo>
                  <a:lnTo>
                    <a:pt x="110489" y="40640"/>
                  </a:lnTo>
                  <a:lnTo>
                    <a:pt x="113030" y="39370"/>
                  </a:lnTo>
                  <a:lnTo>
                    <a:pt x="116839" y="39370"/>
                  </a:lnTo>
                  <a:lnTo>
                    <a:pt x="120650" y="38100"/>
                  </a:lnTo>
                  <a:lnTo>
                    <a:pt x="127000" y="38100"/>
                  </a:lnTo>
                  <a:lnTo>
                    <a:pt x="130809" y="36830"/>
                  </a:lnTo>
                  <a:lnTo>
                    <a:pt x="154939" y="36830"/>
                  </a:lnTo>
                  <a:lnTo>
                    <a:pt x="158750" y="38100"/>
                  </a:lnTo>
                  <a:lnTo>
                    <a:pt x="165100" y="38100"/>
                  </a:lnTo>
                  <a:lnTo>
                    <a:pt x="168909" y="39370"/>
                  </a:lnTo>
                  <a:lnTo>
                    <a:pt x="172719" y="39370"/>
                  </a:lnTo>
                  <a:lnTo>
                    <a:pt x="175259" y="40640"/>
                  </a:lnTo>
                  <a:lnTo>
                    <a:pt x="179069" y="41910"/>
                  </a:lnTo>
                  <a:lnTo>
                    <a:pt x="181609" y="43180"/>
                  </a:lnTo>
                  <a:lnTo>
                    <a:pt x="184150" y="43180"/>
                  </a:lnTo>
                  <a:lnTo>
                    <a:pt x="187959" y="44450"/>
                  </a:lnTo>
                  <a:lnTo>
                    <a:pt x="198119" y="49530"/>
                  </a:lnTo>
                  <a:lnTo>
                    <a:pt x="201930" y="53340"/>
                  </a:lnTo>
                  <a:lnTo>
                    <a:pt x="204469" y="54610"/>
                  </a:lnTo>
                  <a:lnTo>
                    <a:pt x="207009" y="57150"/>
                  </a:lnTo>
                  <a:lnTo>
                    <a:pt x="208280" y="59690"/>
                  </a:lnTo>
                  <a:lnTo>
                    <a:pt x="210819" y="62230"/>
                  </a:lnTo>
                  <a:lnTo>
                    <a:pt x="212089" y="64770"/>
                  </a:lnTo>
                  <a:lnTo>
                    <a:pt x="212089" y="66040"/>
                  </a:lnTo>
                  <a:lnTo>
                    <a:pt x="213359" y="68580"/>
                  </a:lnTo>
                  <a:lnTo>
                    <a:pt x="213359" y="69850"/>
                  </a:lnTo>
                  <a:lnTo>
                    <a:pt x="214630" y="72390"/>
                  </a:lnTo>
                  <a:lnTo>
                    <a:pt x="214630" y="73660"/>
                  </a:lnTo>
                  <a:lnTo>
                    <a:pt x="285750" y="74930"/>
                  </a:lnTo>
                  <a:lnTo>
                    <a:pt x="285750" y="71120"/>
                  </a:lnTo>
                  <a:lnTo>
                    <a:pt x="284480" y="67310"/>
                  </a:lnTo>
                  <a:lnTo>
                    <a:pt x="284480" y="63500"/>
                  </a:lnTo>
                  <a:lnTo>
                    <a:pt x="281939" y="55880"/>
                  </a:lnTo>
                  <a:lnTo>
                    <a:pt x="276859" y="48260"/>
                  </a:lnTo>
                  <a:lnTo>
                    <a:pt x="274319" y="45720"/>
                  </a:lnTo>
                  <a:lnTo>
                    <a:pt x="271780" y="41910"/>
                  </a:lnTo>
                  <a:lnTo>
                    <a:pt x="265430" y="35560"/>
                  </a:lnTo>
                  <a:lnTo>
                    <a:pt x="260350" y="31750"/>
                  </a:lnTo>
                  <a:lnTo>
                    <a:pt x="252730" y="26670"/>
                  </a:lnTo>
                  <a:lnTo>
                    <a:pt x="247650" y="24130"/>
                  </a:lnTo>
                  <a:lnTo>
                    <a:pt x="242569" y="20320"/>
                  </a:lnTo>
                  <a:lnTo>
                    <a:pt x="232409" y="15240"/>
                  </a:lnTo>
                  <a:lnTo>
                    <a:pt x="226059" y="13970"/>
                  </a:lnTo>
                  <a:lnTo>
                    <a:pt x="220980" y="11430"/>
                  </a:lnTo>
                  <a:lnTo>
                    <a:pt x="214630" y="10160"/>
                  </a:lnTo>
                  <a:lnTo>
                    <a:pt x="208280" y="7620"/>
                  </a:lnTo>
                  <a:lnTo>
                    <a:pt x="195580" y="5080"/>
                  </a:lnTo>
                  <a:lnTo>
                    <a:pt x="167639" y="0"/>
                  </a:lnTo>
                  <a:close/>
                </a:path>
              </a:pathLst>
            </a:custGeom>
            <a:solidFill>
              <a:srgbClr val="07E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1725930" y="1967230"/>
              <a:ext cx="285750" cy="148590"/>
            </a:xfrm>
            <a:custGeom>
              <a:avLst/>
              <a:gdLst/>
              <a:ahLst/>
              <a:cxnLst/>
              <a:rect l="l" t="t" r="r" b="b"/>
              <a:pathLst>
                <a:path w="285750" h="148589">
                  <a:moveTo>
                    <a:pt x="285750" y="74930"/>
                  </a:moveTo>
                  <a:lnTo>
                    <a:pt x="285750" y="71120"/>
                  </a:lnTo>
                  <a:lnTo>
                    <a:pt x="284480" y="67310"/>
                  </a:lnTo>
                  <a:lnTo>
                    <a:pt x="284480" y="63500"/>
                  </a:lnTo>
                  <a:lnTo>
                    <a:pt x="283209" y="59690"/>
                  </a:lnTo>
                  <a:lnTo>
                    <a:pt x="281939" y="55880"/>
                  </a:lnTo>
                  <a:lnTo>
                    <a:pt x="279400" y="52070"/>
                  </a:lnTo>
                  <a:lnTo>
                    <a:pt x="276859" y="48260"/>
                  </a:lnTo>
                  <a:lnTo>
                    <a:pt x="274319" y="45720"/>
                  </a:lnTo>
                  <a:lnTo>
                    <a:pt x="271780" y="41910"/>
                  </a:lnTo>
                  <a:lnTo>
                    <a:pt x="267969" y="38100"/>
                  </a:lnTo>
                  <a:lnTo>
                    <a:pt x="265430" y="35560"/>
                  </a:lnTo>
                  <a:lnTo>
                    <a:pt x="260350" y="31750"/>
                  </a:lnTo>
                  <a:lnTo>
                    <a:pt x="256539" y="29210"/>
                  </a:lnTo>
                  <a:lnTo>
                    <a:pt x="252730" y="26670"/>
                  </a:lnTo>
                  <a:lnTo>
                    <a:pt x="247650" y="24130"/>
                  </a:lnTo>
                  <a:lnTo>
                    <a:pt x="242569" y="20320"/>
                  </a:lnTo>
                  <a:lnTo>
                    <a:pt x="237489" y="17780"/>
                  </a:lnTo>
                  <a:lnTo>
                    <a:pt x="232409" y="15240"/>
                  </a:lnTo>
                  <a:lnTo>
                    <a:pt x="226059" y="13970"/>
                  </a:lnTo>
                  <a:lnTo>
                    <a:pt x="220980" y="11430"/>
                  </a:lnTo>
                  <a:lnTo>
                    <a:pt x="214630" y="10160"/>
                  </a:lnTo>
                  <a:lnTo>
                    <a:pt x="208280" y="7620"/>
                  </a:lnTo>
                  <a:lnTo>
                    <a:pt x="201930" y="6350"/>
                  </a:lnTo>
                  <a:lnTo>
                    <a:pt x="195580" y="5080"/>
                  </a:lnTo>
                  <a:lnTo>
                    <a:pt x="187959" y="3810"/>
                  </a:lnTo>
                  <a:lnTo>
                    <a:pt x="181609" y="2540"/>
                  </a:lnTo>
                  <a:lnTo>
                    <a:pt x="175259" y="1270"/>
                  </a:lnTo>
                  <a:lnTo>
                    <a:pt x="167639" y="0"/>
                  </a:lnTo>
                  <a:lnTo>
                    <a:pt x="161289" y="0"/>
                  </a:lnTo>
                  <a:lnTo>
                    <a:pt x="153669" y="0"/>
                  </a:lnTo>
                  <a:lnTo>
                    <a:pt x="118109" y="0"/>
                  </a:lnTo>
                  <a:lnTo>
                    <a:pt x="110489" y="1270"/>
                  </a:lnTo>
                  <a:lnTo>
                    <a:pt x="104139" y="2540"/>
                  </a:lnTo>
                  <a:lnTo>
                    <a:pt x="96519" y="3810"/>
                  </a:lnTo>
                  <a:lnTo>
                    <a:pt x="90169" y="5080"/>
                  </a:lnTo>
                  <a:lnTo>
                    <a:pt x="83819" y="6350"/>
                  </a:lnTo>
                  <a:lnTo>
                    <a:pt x="77469" y="7620"/>
                  </a:lnTo>
                  <a:lnTo>
                    <a:pt x="71119" y="10160"/>
                  </a:lnTo>
                  <a:lnTo>
                    <a:pt x="64769" y="11430"/>
                  </a:lnTo>
                  <a:lnTo>
                    <a:pt x="59689" y="13970"/>
                  </a:lnTo>
                  <a:lnTo>
                    <a:pt x="53339" y="15240"/>
                  </a:lnTo>
                  <a:lnTo>
                    <a:pt x="48259" y="17780"/>
                  </a:lnTo>
                  <a:lnTo>
                    <a:pt x="43180" y="20320"/>
                  </a:lnTo>
                  <a:lnTo>
                    <a:pt x="38100" y="24130"/>
                  </a:lnTo>
                  <a:lnTo>
                    <a:pt x="33019" y="26670"/>
                  </a:lnTo>
                  <a:lnTo>
                    <a:pt x="29209" y="29210"/>
                  </a:lnTo>
                  <a:lnTo>
                    <a:pt x="24130" y="31750"/>
                  </a:lnTo>
                  <a:lnTo>
                    <a:pt x="20319" y="35560"/>
                  </a:lnTo>
                  <a:lnTo>
                    <a:pt x="17780" y="38100"/>
                  </a:lnTo>
                  <a:lnTo>
                    <a:pt x="13969" y="41910"/>
                  </a:lnTo>
                  <a:lnTo>
                    <a:pt x="11430" y="45720"/>
                  </a:lnTo>
                  <a:lnTo>
                    <a:pt x="8889" y="48260"/>
                  </a:lnTo>
                  <a:lnTo>
                    <a:pt x="6350" y="52070"/>
                  </a:lnTo>
                  <a:lnTo>
                    <a:pt x="3809" y="55880"/>
                  </a:lnTo>
                  <a:lnTo>
                    <a:pt x="2539" y="59690"/>
                  </a:lnTo>
                  <a:lnTo>
                    <a:pt x="1269" y="63500"/>
                  </a:lnTo>
                  <a:lnTo>
                    <a:pt x="1269" y="67310"/>
                  </a:lnTo>
                  <a:lnTo>
                    <a:pt x="0" y="71120"/>
                  </a:lnTo>
                  <a:lnTo>
                    <a:pt x="0" y="74930"/>
                  </a:lnTo>
                  <a:lnTo>
                    <a:pt x="71119" y="73660"/>
                  </a:lnTo>
                  <a:lnTo>
                    <a:pt x="71119" y="72390"/>
                  </a:lnTo>
                  <a:lnTo>
                    <a:pt x="72389" y="69850"/>
                  </a:lnTo>
                  <a:lnTo>
                    <a:pt x="72389" y="68580"/>
                  </a:lnTo>
                  <a:lnTo>
                    <a:pt x="72389" y="66040"/>
                  </a:lnTo>
                  <a:lnTo>
                    <a:pt x="73659" y="64770"/>
                  </a:lnTo>
                  <a:lnTo>
                    <a:pt x="74930" y="62230"/>
                  </a:lnTo>
                  <a:lnTo>
                    <a:pt x="74930" y="60960"/>
                  </a:lnTo>
                  <a:lnTo>
                    <a:pt x="77469" y="59690"/>
                  </a:lnTo>
                  <a:lnTo>
                    <a:pt x="78739" y="57150"/>
                  </a:lnTo>
                  <a:lnTo>
                    <a:pt x="80009" y="55880"/>
                  </a:lnTo>
                  <a:lnTo>
                    <a:pt x="81280" y="54610"/>
                  </a:lnTo>
                  <a:lnTo>
                    <a:pt x="83819" y="53340"/>
                  </a:lnTo>
                  <a:lnTo>
                    <a:pt x="86359" y="50800"/>
                  </a:lnTo>
                  <a:lnTo>
                    <a:pt x="87630" y="49530"/>
                  </a:lnTo>
                  <a:lnTo>
                    <a:pt x="90169" y="48260"/>
                  </a:lnTo>
                  <a:lnTo>
                    <a:pt x="92709" y="46990"/>
                  </a:lnTo>
                  <a:lnTo>
                    <a:pt x="95250" y="45720"/>
                  </a:lnTo>
                  <a:lnTo>
                    <a:pt x="97789" y="44450"/>
                  </a:lnTo>
                  <a:lnTo>
                    <a:pt x="101600" y="43180"/>
                  </a:lnTo>
                  <a:lnTo>
                    <a:pt x="104139" y="43180"/>
                  </a:lnTo>
                  <a:lnTo>
                    <a:pt x="106680" y="41910"/>
                  </a:lnTo>
                  <a:lnTo>
                    <a:pt x="110489" y="40640"/>
                  </a:lnTo>
                  <a:lnTo>
                    <a:pt x="113030" y="39370"/>
                  </a:lnTo>
                  <a:lnTo>
                    <a:pt x="116839" y="39370"/>
                  </a:lnTo>
                  <a:lnTo>
                    <a:pt x="120650" y="38100"/>
                  </a:lnTo>
                  <a:lnTo>
                    <a:pt x="123189" y="38100"/>
                  </a:lnTo>
                  <a:lnTo>
                    <a:pt x="127000" y="38100"/>
                  </a:lnTo>
                  <a:lnTo>
                    <a:pt x="130809" y="36830"/>
                  </a:lnTo>
                  <a:lnTo>
                    <a:pt x="133350" y="36830"/>
                  </a:lnTo>
                  <a:lnTo>
                    <a:pt x="137159" y="36830"/>
                  </a:lnTo>
                  <a:lnTo>
                    <a:pt x="154939" y="36830"/>
                  </a:lnTo>
                  <a:lnTo>
                    <a:pt x="158750" y="38100"/>
                  </a:lnTo>
                  <a:lnTo>
                    <a:pt x="162559" y="38100"/>
                  </a:lnTo>
                  <a:lnTo>
                    <a:pt x="165100" y="38100"/>
                  </a:lnTo>
                  <a:lnTo>
                    <a:pt x="168909" y="39370"/>
                  </a:lnTo>
                  <a:lnTo>
                    <a:pt x="172719" y="39370"/>
                  </a:lnTo>
                  <a:lnTo>
                    <a:pt x="175259" y="40640"/>
                  </a:lnTo>
                  <a:lnTo>
                    <a:pt x="179069" y="41910"/>
                  </a:lnTo>
                  <a:lnTo>
                    <a:pt x="181609" y="43180"/>
                  </a:lnTo>
                  <a:lnTo>
                    <a:pt x="184150" y="43180"/>
                  </a:lnTo>
                  <a:lnTo>
                    <a:pt x="187959" y="44450"/>
                  </a:lnTo>
                  <a:lnTo>
                    <a:pt x="190500" y="45720"/>
                  </a:lnTo>
                  <a:lnTo>
                    <a:pt x="193039" y="46990"/>
                  </a:lnTo>
                  <a:lnTo>
                    <a:pt x="195580" y="48260"/>
                  </a:lnTo>
                  <a:lnTo>
                    <a:pt x="198119" y="49530"/>
                  </a:lnTo>
                  <a:lnTo>
                    <a:pt x="199389" y="50800"/>
                  </a:lnTo>
                  <a:lnTo>
                    <a:pt x="201930" y="53340"/>
                  </a:lnTo>
                  <a:lnTo>
                    <a:pt x="204469" y="54610"/>
                  </a:lnTo>
                  <a:lnTo>
                    <a:pt x="205739" y="55880"/>
                  </a:lnTo>
                  <a:lnTo>
                    <a:pt x="207009" y="57150"/>
                  </a:lnTo>
                  <a:lnTo>
                    <a:pt x="208280" y="59690"/>
                  </a:lnTo>
                  <a:lnTo>
                    <a:pt x="209550" y="60960"/>
                  </a:lnTo>
                  <a:lnTo>
                    <a:pt x="210819" y="62230"/>
                  </a:lnTo>
                  <a:lnTo>
                    <a:pt x="212089" y="64770"/>
                  </a:lnTo>
                  <a:lnTo>
                    <a:pt x="212089" y="66040"/>
                  </a:lnTo>
                  <a:lnTo>
                    <a:pt x="213359" y="68580"/>
                  </a:lnTo>
                  <a:lnTo>
                    <a:pt x="213359" y="69850"/>
                  </a:lnTo>
                  <a:lnTo>
                    <a:pt x="214630" y="72390"/>
                  </a:lnTo>
                  <a:lnTo>
                    <a:pt x="214630" y="73660"/>
                  </a:lnTo>
                  <a:lnTo>
                    <a:pt x="285750" y="74930"/>
                  </a:lnTo>
                  <a:close/>
                </a:path>
                <a:path w="285750" h="148589">
                  <a:moveTo>
                    <a:pt x="0" y="0"/>
                  </a:moveTo>
                  <a:lnTo>
                    <a:pt x="0" y="0"/>
                  </a:lnTo>
                </a:path>
                <a:path w="285750" h="148589">
                  <a:moveTo>
                    <a:pt x="285750" y="148590"/>
                  </a:moveTo>
                  <a:lnTo>
                    <a:pt x="285750" y="14859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1483360" y="1907540"/>
              <a:ext cx="85090" cy="29209"/>
            </a:xfrm>
            <a:custGeom>
              <a:avLst/>
              <a:gdLst/>
              <a:ahLst/>
              <a:cxnLst/>
              <a:rect l="l" t="t" r="r" b="b"/>
              <a:pathLst>
                <a:path w="85090" h="29210">
                  <a:moveTo>
                    <a:pt x="81280" y="0"/>
                  </a:moveTo>
                  <a:lnTo>
                    <a:pt x="5080" y="0"/>
                  </a:lnTo>
                  <a:lnTo>
                    <a:pt x="0" y="6350"/>
                  </a:lnTo>
                  <a:lnTo>
                    <a:pt x="0" y="22860"/>
                  </a:lnTo>
                  <a:lnTo>
                    <a:pt x="5080" y="29210"/>
                  </a:lnTo>
                  <a:lnTo>
                    <a:pt x="81280" y="29210"/>
                  </a:lnTo>
                  <a:lnTo>
                    <a:pt x="85090" y="22860"/>
                  </a:lnTo>
                  <a:lnTo>
                    <a:pt x="85090" y="6350"/>
                  </a:lnTo>
                  <a:close/>
                </a:path>
              </a:pathLst>
            </a:custGeom>
            <a:solidFill>
              <a:srgbClr val="F30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1483360" y="1907540"/>
              <a:ext cx="86360" cy="29209"/>
            </a:xfrm>
            <a:custGeom>
              <a:avLst/>
              <a:gdLst/>
              <a:ahLst/>
              <a:cxnLst/>
              <a:rect l="l" t="t" r="r" b="b"/>
              <a:pathLst>
                <a:path w="86359" h="29210">
                  <a:moveTo>
                    <a:pt x="0" y="15239"/>
                  </a:moveTo>
                  <a:lnTo>
                    <a:pt x="0" y="22860"/>
                  </a:lnTo>
                  <a:lnTo>
                    <a:pt x="5080" y="29210"/>
                  </a:lnTo>
                  <a:lnTo>
                    <a:pt x="10159" y="29210"/>
                  </a:lnTo>
                  <a:lnTo>
                    <a:pt x="74930" y="29210"/>
                  </a:lnTo>
                  <a:lnTo>
                    <a:pt x="81280" y="29210"/>
                  </a:lnTo>
                  <a:lnTo>
                    <a:pt x="85090" y="22860"/>
                  </a:lnTo>
                  <a:lnTo>
                    <a:pt x="85090" y="15239"/>
                  </a:lnTo>
                  <a:lnTo>
                    <a:pt x="85090" y="6350"/>
                  </a:lnTo>
                  <a:lnTo>
                    <a:pt x="81280" y="0"/>
                  </a:lnTo>
                  <a:lnTo>
                    <a:pt x="74930" y="0"/>
                  </a:lnTo>
                  <a:lnTo>
                    <a:pt x="10159" y="0"/>
                  </a:lnTo>
                  <a:lnTo>
                    <a:pt x="5080" y="0"/>
                  </a:lnTo>
                  <a:lnTo>
                    <a:pt x="0" y="6350"/>
                  </a:lnTo>
                  <a:lnTo>
                    <a:pt x="0" y="15239"/>
                  </a:lnTo>
                  <a:close/>
                </a:path>
                <a:path w="86359" h="29210">
                  <a:moveTo>
                    <a:pt x="0" y="29210"/>
                  </a:moveTo>
                  <a:lnTo>
                    <a:pt x="0" y="29210"/>
                  </a:lnTo>
                </a:path>
                <a:path w="86359" h="29210">
                  <a:moveTo>
                    <a:pt x="86359" y="0"/>
                  </a:moveTo>
                  <a:lnTo>
                    <a:pt x="86359" y="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1483360" y="1907540"/>
              <a:ext cx="21590" cy="29209"/>
            </a:xfrm>
            <a:custGeom>
              <a:avLst/>
              <a:gdLst/>
              <a:ahLst/>
              <a:cxnLst/>
              <a:rect l="l" t="t" r="r" b="b"/>
              <a:pathLst>
                <a:path w="21590" h="29210">
                  <a:moveTo>
                    <a:pt x="16509" y="0"/>
                  </a:moveTo>
                  <a:lnTo>
                    <a:pt x="5080" y="0"/>
                  </a:lnTo>
                  <a:lnTo>
                    <a:pt x="0" y="6350"/>
                  </a:lnTo>
                  <a:lnTo>
                    <a:pt x="0" y="22860"/>
                  </a:lnTo>
                  <a:lnTo>
                    <a:pt x="5080" y="29210"/>
                  </a:lnTo>
                  <a:lnTo>
                    <a:pt x="16509" y="29210"/>
                  </a:lnTo>
                  <a:lnTo>
                    <a:pt x="21590" y="22860"/>
                  </a:lnTo>
                  <a:lnTo>
                    <a:pt x="21590" y="6350"/>
                  </a:lnTo>
                  <a:close/>
                </a:path>
              </a:pathLst>
            </a:custGeom>
            <a:solidFill>
              <a:srgbClr val="F766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1483360" y="1907540"/>
              <a:ext cx="86360" cy="29209"/>
            </a:xfrm>
            <a:custGeom>
              <a:avLst/>
              <a:gdLst/>
              <a:ahLst/>
              <a:cxnLst/>
              <a:rect l="l" t="t" r="r" b="b"/>
              <a:pathLst>
                <a:path w="86359" h="29210">
                  <a:moveTo>
                    <a:pt x="0" y="15239"/>
                  </a:moveTo>
                  <a:lnTo>
                    <a:pt x="0" y="22860"/>
                  </a:lnTo>
                  <a:lnTo>
                    <a:pt x="5080" y="29210"/>
                  </a:lnTo>
                  <a:lnTo>
                    <a:pt x="10159" y="29210"/>
                  </a:lnTo>
                  <a:lnTo>
                    <a:pt x="16509" y="29210"/>
                  </a:lnTo>
                  <a:lnTo>
                    <a:pt x="21590" y="22860"/>
                  </a:lnTo>
                  <a:lnTo>
                    <a:pt x="21590" y="15239"/>
                  </a:lnTo>
                  <a:lnTo>
                    <a:pt x="21590" y="6350"/>
                  </a:lnTo>
                  <a:lnTo>
                    <a:pt x="16509" y="0"/>
                  </a:lnTo>
                  <a:lnTo>
                    <a:pt x="10159" y="0"/>
                  </a:lnTo>
                  <a:lnTo>
                    <a:pt x="5080" y="0"/>
                  </a:lnTo>
                  <a:lnTo>
                    <a:pt x="0" y="6350"/>
                  </a:lnTo>
                  <a:lnTo>
                    <a:pt x="0" y="15239"/>
                  </a:lnTo>
                  <a:close/>
                </a:path>
                <a:path w="86359" h="29210">
                  <a:moveTo>
                    <a:pt x="0" y="29210"/>
                  </a:moveTo>
                  <a:lnTo>
                    <a:pt x="0" y="29210"/>
                  </a:lnTo>
                </a:path>
                <a:path w="86359" h="29210">
                  <a:moveTo>
                    <a:pt x="86359" y="0"/>
                  </a:moveTo>
                  <a:lnTo>
                    <a:pt x="86359" y="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1268730" y="1757679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1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30810" y="3810"/>
                  </a:lnTo>
                  <a:lnTo>
                    <a:pt x="130810" y="0"/>
                  </a:lnTo>
                  <a:close/>
                </a:path>
              </a:pathLst>
            </a:custGeom>
            <a:solidFill>
              <a:srgbClr val="56B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1268730" y="1761490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0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30809" y="3810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5FB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1268730" y="1765300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0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30809" y="3810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69C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1268730" y="1769110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0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30809" y="3810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72C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1268730" y="1771650"/>
              <a:ext cx="130810" cy="5080"/>
            </a:xfrm>
            <a:custGeom>
              <a:avLst/>
              <a:gdLst/>
              <a:ahLst/>
              <a:cxnLst/>
              <a:rect l="l" t="t" r="r" b="b"/>
              <a:pathLst>
                <a:path w="130809" h="5080">
                  <a:moveTo>
                    <a:pt x="130809" y="0"/>
                  </a:moveTo>
                  <a:lnTo>
                    <a:pt x="0" y="0"/>
                  </a:lnTo>
                  <a:lnTo>
                    <a:pt x="0" y="5079"/>
                  </a:lnTo>
                  <a:lnTo>
                    <a:pt x="130809" y="5079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7CC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1268730" y="1775460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0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30809" y="3810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86C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1268730" y="1779270"/>
              <a:ext cx="130810" cy="5080"/>
            </a:xfrm>
            <a:custGeom>
              <a:avLst/>
              <a:gdLst/>
              <a:ahLst/>
              <a:cxnLst/>
              <a:rect l="l" t="t" r="r" b="b"/>
              <a:pathLst>
                <a:path w="130809" h="5080">
                  <a:moveTo>
                    <a:pt x="130809" y="0"/>
                  </a:moveTo>
                  <a:lnTo>
                    <a:pt x="0" y="0"/>
                  </a:lnTo>
                  <a:lnTo>
                    <a:pt x="0" y="5079"/>
                  </a:lnTo>
                  <a:lnTo>
                    <a:pt x="130809" y="5079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8FD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1268730" y="1783080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0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30809" y="3810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99D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1268730" y="1786890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0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30809" y="3810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A2D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1268730" y="1790700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0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30809" y="3810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ACD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1268730" y="1794510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0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30809" y="3810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B6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1268730" y="1798320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09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30809" y="3809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BFE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1268730" y="1800860"/>
              <a:ext cx="130810" cy="5080"/>
            </a:xfrm>
            <a:custGeom>
              <a:avLst/>
              <a:gdLst/>
              <a:ahLst/>
              <a:cxnLst/>
              <a:rect l="l" t="t" r="r" b="b"/>
              <a:pathLst>
                <a:path w="130809" h="5080">
                  <a:moveTo>
                    <a:pt x="130809" y="0"/>
                  </a:moveTo>
                  <a:lnTo>
                    <a:pt x="0" y="0"/>
                  </a:lnTo>
                  <a:lnTo>
                    <a:pt x="0" y="5079"/>
                  </a:lnTo>
                  <a:lnTo>
                    <a:pt x="130809" y="5079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C9E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1268730" y="1804670"/>
              <a:ext cx="130810" cy="5080"/>
            </a:xfrm>
            <a:custGeom>
              <a:avLst/>
              <a:gdLst/>
              <a:ahLst/>
              <a:cxnLst/>
              <a:rect l="l" t="t" r="r" b="b"/>
              <a:pathLst>
                <a:path w="130809" h="5080">
                  <a:moveTo>
                    <a:pt x="130809" y="0"/>
                  </a:moveTo>
                  <a:lnTo>
                    <a:pt x="0" y="0"/>
                  </a:lnTo>
                  <a:lnTo>
                    <a:pt x="0" y="5079"/>
                  </a:lnTo>
                  <a:lnTo>
                    <a:pt x="130809" y="5079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D2E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1268730" y="1808480"/>
              <a:ext cx="130810" cy="5080"/>
            </a:xfrm>
            <a:custGeom>
              <a:avLst/>
              <a:gdLst/>
              <a:ahLst/>
              <a:cxnLst/>
              <a:rect l="l" t="t" r="r" b="b"/>
              <a:pathLst>
                <a:path w="130809" h="5080">
                  <a:moveTo>
                    <a:pt x="130809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130809" y="5080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DCF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1268730" y="1812290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0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30809" y="3810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E6F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1268730" y="1816100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0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30809" y="3810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EFF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1268730" y="1819910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0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30809" y="3810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F5F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1268730" y="1823720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09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30809" y="3809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EBF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1268730" y="1827530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0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30809" y="3810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E2F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1268730" y="1831340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0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30809" y="3810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D8E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1268730" y="1835150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0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30809" y="3810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CEE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1268730" y="1837690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0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30809" y="3810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C5E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1268730" y="1841500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0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30809" y="3810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BBE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1268730" y="1845310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0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30809" y="3810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B2D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1268730" y="1849120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09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30809" y="3809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A8D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1268730" y="1852930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0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30809" y="3810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9ED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1268730" y="1856740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0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30809" y="3810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95D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1268730" y="1860550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0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30809" y="3810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8BD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1268730" y="1863090"/>
              <a:ext cx="130810" cy="5080"/>
            </a:xfrm>
            <a:custGeom>
              <a:avLst/>
              <a:gdLst/>
              <a:ahLst/>
              <a:cxnLst/>
              <a:rect l="l" t="t" r="r" b="b"/>
              <a:pathLst>
                <a:path w="130809" h="5080">
                  <a:moveTo>
                    <a:pt x="130809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130809" y="5080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82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1268730" y="1866900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0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30809" y="3810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78C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1268730" y="1870710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0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30809" y="3810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6EC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1268730" y="1874520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09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30809" y="3809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66C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1268730" y="1878330"/>
              <a:ext cx="130810" cy="0"/>
            </a:xfrm>
            <a:custGeom>
              <a:avLst/>
              <a:gdLst/>
              <a:ahLst/>
              <a:cxnLst/>
              <a:rect l="l" t="t" r="r" b="b"/>
              <a:pathLst>
                <a:path w="130809">
                  <a:moveTo>
                    <a:pt x="130809" y="0"/>
                  </a:moveTo>
                  <a:lnTo>
                    <a:pt x="0" y="0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56B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1270000" y="1758950"/>
              <a:ext cx="128270" cy="118110"/>
            </a:xfrm>
            <a:custGeom>
              <a:avLst/>
              <a:gdLst/>
              <a:ahLst/>
              <a:cxnLst/>
              <a:rect l="l" t="t" r="r" b="b"/>
              <a:pathLst>
                <a:path w="128269" h="118110">
                  <a:moveTo>
                    <a:pt x="64769" y="118110"/>
                  </a:moveTo>
                  <a:lnTo>
                    <a:pt x="0" y="118110"/>
                  </a:lnTo>
                  <a:lnTo>
                    <a:pt x="0" y="0"/>
                  </a:lnTo>
                  <a:lnTo>
                    <a:pt x="128269" y="0"/>
                  </a:lnTo>
                  <a:lnTo>
                    <a:pt x="128269" y="118110"/>
                  </a:lnTo>
                  <a:lnTo>
                    <a:pt x="64769" y="118110"/>
                  </a:lnTo>
                  <a:close/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1098550" y="1758950"/>
              <a:ext cx="128270" cy="118110"/>
            </a:xfrm>
            <a:custGeom>
              <a:avLst/>
              <a:gdLst/>
              <a:ahLst/>
              <a:cxnLst/>
              <a:rect l="l" t="t" r="r" b="b"/>
              <a:pathLst>
                <a:path w="128269" h="118110">
                  <a:moveTo>
                    <a:pt x="128269" y="0"/>
                  </a:moveTo>
                  <a:lnTo>
                    <a:pt x="0" y="0"/>
                  </a:lnTo>
                  <a:lnTo>
                    <a:pt x="0" y="118110"/>
                  </a:lnTo>
                  <a:lnTo>
                    <a:pt x="128269" y="118110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1098550" y="1758950"/>
              <a:ext cx="128270" cy="118110"/>
            </a:xfrm>
            <a:custGeom>
              <a:avLst/>
              <a:gdLst/>
              <a:ahLst/>
              <a:cxnLst/>
              <a:rect l="l" t="t" r="r" b="b"/>
              <a:pathLst>
                <a:path w="128269" h="118110">
                  <a:moveTo>
                    <a:pt x="64769" y="118110"/>
                  </a:moveTo>
                  <a:lnTo>
                    <a:pt x="0" y="118110"/>
                  </a:lnTo>
                  <a:lnTo>
                    <a:pt x="0" y="0"/>
                  </a:lnTo>
                  <a:lnTo>
                    <a:pt x="128269" y="0"/>
                  </a:lnTo>
                  <a:lnTo>
                    <a:pt x="128269" y="118110"/>
                  </a:lnTo>
                  <a:lnTo>
                    <a:pt x="64769" y="118110"/>
                  </a:lnTo>
                  <a:close/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1767839" y="1760220"/>
              <a:ext cx="127000" cy="1270"/>
            </a:xfrm>
            <a:custGeom>
              <a:avLst/>
              <a:gdLst/>
              <a:ahLst/>
              <a:cxnLst/>
              <a:rect l="l" t="t" r="r" b="b"/>
              <a:pathLst>
                <a:path w="127000" h="1269">
                  <a:moveTo>
                    <a:pt x="0" y="0"/>
                  </a:moveTo>
                  <a:lnTo>
                    <a:pt x="127000" y="0"/>
                  </a:lnTo>
                  <a:lnTo>
                    <a:pt x="127000" y="1270"/>
                  </a:lnTo>
                  <a:lnTo>
                    <a:pt x="0" y="12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6B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1767839" y="1761490"/>
              <a:ext cx="127000" cy="3810"/>
            </a:xfrm>
            <a:custGeom>
              <a:avLst/>
              <a:gdLst/>
              <a:ahLst/>
              <a:cxnLst/>
              <a:rect l="l" t="t" r="r" b="b"/>
              <a:pathLst>
                <a:path w="127000" h="3810">
                  <a:moveTo>
                    <a:pt x="0" y="0"/>
                  </a:moveTo>
                  <a:lnTo>
                    <a:pt x="127000" y="0"/>
                  </a:lnTo>
                  <a:lnTo>
                    <a:pt x="12700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B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1767839" y="1765300"/>
              <a:ext cx="127000" cy="3810"/>
            </a:xfrm>
            <a:custGeom>
              <a:avLst/>
              <a:gdLst/>
              <a:ahLst/>
              <a:cxnLst/>
              <a:rect l="l" t="t" r="r" b="b"/>
              <a:pathLst>
                <a:path w="127000" h="3810">
                  <a:moveTo>
                    <a:pt x="0" y="0"/>
                  </a:moveTo>
                  <a:lnTo>
                    <a:pt x="127000" y="0"/>
                  </a:lnTo>
                  <a:lnTo>
                    <a:pt x="12700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C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1767839" y="1769110"/>
              <a:ext cx="127000" cy="3810"/>
            </a:xfrm>
            <a:custGeom>
              <a:avLst/>
              <a:gdLst/>
              <a:ahLst/>
              <a:cxnLst/>
              <a:rect l="l" t="t" r="r" b="b"/>
              <a:pathLst>
                <a:path w="127000" h="3810">
                  <a:moveTo>
                    <a:pt x="0" y="0"/>
                  </a:moveTo>
                  <a:lnTo>
                    <a:pt x="127000" y="0"/>
                  </a:lnTo>
                  <a:lnTo>
                    <a:pt x="12700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C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1767839" y="1771650"/>
              <a:ext cx="127000" cy="5080"/>
            </a:xfrm>
            <a:custGeom>
              <a:avLst/>
              <a:gdLst/>
              <a:ahLst/>
              <a:cxnLst/>
              <a:rect l="l" t="t" r="r" b="b"/>
              <a:pathLst>
                <a:path w="127000" h="5080">
                  <a:moveTo>
                    <a:pt x="0" y="0"/>
                  </a:moveTo>
                  <a:lnTo>
                    <a:pt x="127000" y="0"/>
                  </a:lnTo>
                  <a:lnTo>
                    <a:pt x="127000" y="5079"/>
                  </a:lnTo>
                  <a:lnTo>
                    <a:pt x="0" y="50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C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1767839" y="1775460"/>
              <a:ext cx="127000" cy="3810"/>
            </a:xfrm>
            <a:custGeom>
              <a:avLst/>
              <a:gdLst/>
              <a:ahLst/>
              <a:cxnLst/>
              <a:rect l="l" t="t" r="r" b="b"/>
              <a:pathLst>
                <a:path w="127000" h="3810">
                  <a:moveTo>
                    <a:pt x="0" y="0"/>
                  </a:moveTo>
                  <a:lnTo>
                    <a:pt x="127000" y="0"/>
                  </a:lnTo>
                  <a:lnTo>
                    <a:pt x="12700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C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/>
            <p:cNvSpPr/>
            <p:nvPr/>
          </p:nvSpPr>
          <p:spPr>
            <a:xfrm>
              <a:off x="1767839" y="1779270"/>
              <a:ext cx="127000" cy="5080"/>
            </a:xfrm>
            <a:custGeom>
              <a:avLst/>
              <a:gdLst/>
              <a:ahLst/>
              <a:cxnLst/>
              <a:rect l="l" t="t" r="r" b="b"/>
              <a:pathLst>
                <a:path w="127000" h="5080">
                  <a:moveTo>
                    <a:pt x="0" y="0"/>
                  </a:moveTo>
                  <a:lnTo>
                    <a:pt x="127000" y="0"/>
                  </a:lnTo>
                  <a:lnTo>
                    <a:pt x="127000" y="5079"/>
                  </a:lnTo>
                  <a:lnTo>
                    <a:pt x="0" y="50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1767839" y="1783080"/>
              <a:ext cx="127000" cy="3810"/>
            </a:xfrm>
            <a:custGeom>
              <a:avLst/>
              <a:gdLst/>
              <a:ahLst/>
              <a:cxnLst/>
              <a:rect l="l" t="t" r="r" b="b"/>
              <a:pathLst>
                <a:path w="127000" h="3810">
                  <a:moveTo>
                    <a:pt x="0" y="0"/>
                  </a:moveTo>
                  <a:lnTo>
                    <a:pt x="127000" y="0"/>
                  </a:lnTo>
                  <a:lnTo>
                    <a:pt x="12700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D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1767839" y="1786890"/>
              <a:ext cx="127000" cy="3810"/>
            </a:xfrm>
            <a:custGeom>
              <a:avLst/>
              <a:gdLst/>
              <a:ahLst/>
              <a:cxnLst/>
              <a:rect l="l" t="t" r="r" b="b"/>
              <a:pathLst>
                <a:path w="127000" h="3810">
                  <a:moveTo>
                    <a:pt x="0" y="0"/>
                  </a:moveTo>
                  <a:lnTo>
                    <a:pt x="127000" y="0"/>
                  </a:lnTo>
                  <a:lnTo>
                    <a:pt x="12700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D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1767839" y="1790700"/>
              <a:ext cx="127000" cy="3810"/>
            </a:xfrm>
            <a:custGeom>
              <a:avLst/>
              <a:gdLst/>
              <a:ahLst/>
              <a:cxnLst/>
              <a:rect l="l" t="t" r="r" b="b"/>
              <a:pathLst>
                <a:path w="127000" h="3810">
                  <a:moveTo>
                    <a:pt x="0" y="0"/>
                  </a:moveTo>
                  <a:lnTo>
                    <a:pt x="127000" y="0"/>
                  </a:lnTo>
                  <a:lnTo>
                    <a:pt x="12700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D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1767839" y="1794510"/>
              <a:ext cx="127000" cy="3810"/>
            </a:xfrm>
            <a:custGeom>
              <a:avLst/>
              <a:gdLst/>
              <a:ahLst/>
              <a:cxnLst/>
              <a:rect l="l" t="t" r="r" b="b"/>
              <a:pathLst>
                <a:path w="127000" h="3810">
                  <a:moveTo>
                    <a:pt x="0" y="0"/>
                  </a:moveTo>
                  <a:lnTo>
                    <a:pt x="127000" y="0"/>
                  </a:lnTo>
                  <a:lnTo>
                    <a:pt x="12700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6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1767839" y="1798320"/>
              <a:ext cx="127000" cy="3810"/>
            </a:xfrm>
            <a:custGeom>
              <a:avLst/>
              <a:gdLst/>
              <a:ahLst/>
              <a:cxnLst/>
              <a:rect l="l" t="t" r="r" b="b"/>
              <a:pathLst>
                <a:path w="127000" h="3810">
                  <a:moveTo>
                    <a:pt x="0" y="0"/>
                  </a:moveTo>
                  <a:lnTo>
                    <a:pt x="127000" y="0"/>
                  </a:lnTo>
                  <a:lnTo>
                    <a:pt x="12700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E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1767839" y="1800860"/>
              <a:ext cx="127000" cy="5080"/>
            </a:xfrm>
            <a:custGeom>
              <a:avLst/>
              <a:gdLst/>
              <a:ahLst/>
              <a:cxnLst/>
              <a:rect l="l" t="t" r="r" b="b"/>
              <a:pathLst>
                <a:path w="127000" h="5080">
                  <a:moveTo>
                    <a:pt x="0" y="0"/>
                  </a:moveTo>
                  <a:lnTo>
                    <a:pt x="127000" y="0"/>
                  </a:lnTo>
                  <a:lnTo>
                    <a:pt x="127000" y="5079"/>
                  </a:lnTo>
                  <a:lnTo>
                    <a:pt x="0" y="50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E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1767839" y="1804670"/>
              <a:ext cx="127000" cy="5080"/>
            </a:xfrm>
            <a:custGeom>
              <a:avLst/>
              <a:gdLst/>
              <a:ahLst/>
              <a:cxnLst/>
              <a:rect l="l" t="t" r="r" b="b"/>
              <a:pathLst>
                <a:path w="127000" h="5080">
                  <a:moveTo>
                    <a:pt x="0" y="0"/>
                  </a:moveTo>
                  <a:lnTo>
                    <a:pt x="127000" y="0"/>
                  </a:lnTo>
                  <a:lnTo>
                    <a:pt x="127000" y="5079"/>
                  </a:lnTo>
                  <a:lnTo>
                    <a:pt x="0" y="50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E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1767839" y="1808480"/>
              <a:ext cx="127000" cy="5080"/>
            </a:xfrm>
            <a:custGeom>
              <a:avLst/>
              <a:gdLst/>
              <a:ahLst/>
              <a:cxnLst/>
              <a:rect l="l" t="t" r="r" b="b"/>
              <a:pathLst>
                <a:path w="127000" h="5080">
                  <a:moveTo>
                    <a:pt x="0" y="0"/>
                  </a:moveTo>
                  <a:lnTo>
                    <a:pt x="127000" y="0"/>
                  </a:lnTo>
                  <a:lnTo>
                    <a:pt x="127000" y="5080"/>
                  </a:lnTo>
                  <a:lnTo>
                    <a:pt x="0" y="5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F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1767839" y="1812290"/>
              <a:ext cx="127000" cy="3810"/>
            </a:xfrm>
            <a:custGeom>
              <a:avLst/>
              <a:gdLst/>
              <a:ahLst/>
              <a:cxnLst/>
              <a:rect l="l" t="t" r="r" b="b"/>
              <a:pathLst>
                <a:path w="127000" h="3810">
                  <a:moveTo>
                    <a:pt x="0" y="0"/>
                  </a:moveTo>
                  <a:lnTo>
                    <a:pt x="127000" y="0"/>
                  </a:lnTo>
                  <a:lnTo>
                    <a:pt x="12700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F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1767839" y="1816100"/>
              <a:ext cx="127000" cy="3810"/>
            </a:xfrm>
            <a:custGeom>
              <a:avLst/>
              <a:gdLst/>
              <a:ahLst/>
              <a:cxnLst/>
              <a:rect l="l" t="t" r="r" b="b"/>
              <a:pathLst>
                <a:path w="127000" h="3810">
                  <a:moveTo>
                    <a:pt x="0" y="0"/>
                  </a:moveTo>
                  <a:lnTo>
                    <a:pt x="127000" y="0"/>
                  </a:lnTo>
                  <a:lnTo>
                    <a:pt x="12700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F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/>
            <p:cNvSpPr/>
            <p:nvPr/>
          </p:nvSpPr>
          <p:spPr>
            <a:xfrm>
              <a:off x="1767839" y="1819910"/>
              <a:ext cx="127000" cy="3810"/>
            </a:xfrm>
            <a:custGeom>
              <a:avLst/>
              <a:gdLst/>
              <a:ahLst/>
              <a:cxnLst/>
              <a:rect l="l" t="t" r="r" b="b"/>
              <a:pathLst>
                <a:path w="127000" h="3810">
                  <a:moveTo>
                    <a:pt x="0" y="0"/>
                  </a:moveTo>
                  <a:lnTo>
                    <a:pt x="127000" y="0"/>
                  </a:lnTo>
                  <a:lnTo>
                    <a:pt x="12700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1767839" y="1823720"/>
              <a:ext cx="127000" cy="3810"/>
            </a:xfrm>
            <a:custGeom>
              <a:avLst/>
              <a:gdLst/>
              <a:ahLst/>
              <a:cxnLst/>
              <a:rect l="l" t="t" r="r" b="b"/>
              <a:pathLst>
                <a:path w="127000" h="3810">
                  <a:moveTo>
                    <a:pt x="0" y="0"/>
                  </a:moveTo>
                  <a:lnTo>
                    <a:pt x="127000" y="0"/>
                  </a:lnTo>
                  <a:lnTo>
                    <a:pt x="12700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F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6"/>
            <p:cNvSpPr/>
            <p:nvPr/>
          </p:nvSpPr>
          <p:spPr>
            <a:xfrm>
              <a:off x="1767839" y="1827530"/>
              <a:ext cx="127000" cy="3810"/>
            </a:xfrm>
            <a:custGeom>
              <a:avLst/>
              <a:gdLst/>
              <a:ahLst/>
              <a:cxnLst/>
              <a:rect l="l" t="t" r="r" b="b"/>
              <a:pathLst>
                <a:path w="127000" h="3810">
                  <a:moveTo>
                    <a:pt x="0" y="0"/>
                  </a:moveTo>
                  <a:lnTo>
                    <a:pt x="127000" y="0"/>
                  </a:lnTo>
                  <a:lnTo>
                    <a:pt x="12700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F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/>
            <p:cNvSpPr/>
            <p:nvPr/>
          </p:nvSpPr>
          <p:spPr>
            <a:xfrm>
              <a:off x="1767839" y="1831340"/>
              <a:ext cx="127000" cy="3810"/>
            </a:xfrm>
            <a:custGeom>
              <a:avLst/>
              <a:gdLst/>
              <a:ahLst/>
              <a:cxnLst/>
              <a:rect l="l" t="t" r="r" b="b"/>
              <a:pathLst>
                <a:path w="127000" h="3810">
                  <a:moveTo>
                    <a:pt x="0" y="0"/>
                  </a:moveTo>
                  <a:lnTo>
                    <a:pt x="127000" y="0"/>
                  </a:lnTo>
                  <a:lnTo>
                    <a:pt x="12700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E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/>
            <p:cNvSpPr/>
            <p:nvPr/>
          </p:nvSpPr>
          <p:spPr>
            <a:xfrm>
              <a:off x="1767839" y="1835150"/>
              <a:ext cx="127000" cy="3810"/>
            </a:xfrm>
            <a:custGeom>
              <a:avLst/>
              <a:gdLst/>
              <a:ahLst/>
              <a:cxnLst/>
              <a:rect l="l" t="t" r="r" b="b"/>
              <a:pathLst>
                <a:path w="127000" h="3810">
                  <a:moveTo>
                    <a:pt x="0" y="0"/>
                  </a:moveTo>
                  <a:lnTo>
                    <a:pt x="127000" y="0"/>
                  </a:lnTo>
                  <a:lnTo>
                    <a:pt x="12700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E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9"/>
            <p:cNvSpPr/>
            <p:nvPr/>
          </p:nvSpPr>
          <p:spPr>
            <a:xfrm>
              <a:off x="1767839" y="1837690"/>
              <a:ext cx="127000" cy="3810"/>
            </a:xfrm>
            <a:custGeom>
              <a:avLst/>
              <a:gdLst/>
              <a:ahLst/>
              <a:cxnLst/>
              <a:rect l="l" t="t" r="r" b="b"/>
              <a:pathLst>
                <a:path w="127000" h="3810">
                  <a:moveTo>
                    <a:pt x="0" y="0"/>
                  </a:moveTo>
                  <a:lnTo>
                    <a:pt x="127000" y="0"/>
                  </a:lnTo>
                  <a:lnTo>
                    <a:pt x="12700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E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/>
            <p:cNvSpPr/>
            <p:nvPr/>
          </p:nvSpPr>
          <p:spPr>
            <a:xfrm>
              <a:off x="1767839" y="1841500"/>
              <a:ext cx="127000" cy="3810"/>
            </a:xfrm>
            <a:custGeom>
              <a:avLst/>
              <a:gdLst/>
              <a:ahLst/>
              <a:cxnLst/>
              <a:rect l="l" t="t" r="r" b="b"/>
              <a:pathLst>
                <a:path w="127000" h="3810">
                  <a:moveTo>
                    <a:pt x="0" y="0"/>
                  </a:moveTo>
                  <a:lnTo>
                    <a:pt x="127000" y="0"/>
                  </a:lnTo>
                  <a:lnTo>
                    <a:pt x="12700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BE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1767839" y="1845310"/>
              <a:ext cx="127000" cy="3810"/>
            </a:xfrm>
            <a:custGeom>
              <a:avLst/>
              <a:gdLst/>
              <a:ahLst/>
              <a:cxnLst/>
              <a:rect l="l" t="t" r="r" b="b"/>
              <a:pathLst>
                <a:path w="127000" h="3810">
                  <a:moveTo>
                    <a:pt x="0" y="0"/>
                  </a:moveTo>
                  <a:lnTo>
                    <a:pt x="127000" y="0"/>
                  </a:lnTo>
                  <a:lnTo>
                    <a:pt x="12700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D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2"/>
            <p:cNvSpPr/>
            <p:nvPr/>
          </p:nvSpPr>
          <p:spPr>
            <a:xfrm>
              <a:off x="1767839" y="1849120"/>
              <a:ext cx="127000" cy="3810"/>
            </a:xfrm>
            <a:custGeom>
              <a:avLst/>
              <a:gdLst/>
              <a:ahLst/>
              <a:cxnLst/>
              <a:rect l="l" t="t" r="r" b="b"/>
              <a:pathLst>
                <a:path w="127000" h="3810">
                  <a:moveTo>
                    <a:pt x="0" y="0"/>
                  </a:moveTo>
                  <a:lnTo>
                    <a:pt x="127000" y="0"/>
                  </a:lnTo>
                  <a:lnTo>
                    <a:pt x="12700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D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3"/>
            <p:cNvSpPr/>
            <p:nvPr/>
          </p:nvSpPr>
          <p:spPr>
            <a:xfrm>
              <a:off x="1767839" y="1852930"/>
              <a:ext cx="127000" cy="3810"/>
            </a:xfrm>
            <a:custGeom>
              <a:avLst/>
              <a:gdLst/>
              <a:ahLst/>
              <a:cxnLst/>
              <a:rect l="l" t="t" r="r" b="b"/>
              <a:pathLst>
                <a:path w="127000" h="3810">
                  <a:moveTo>
                    <a:pt x="0" y="0"/>
                  </a:moveTo>
                  <a:lnTo>
                    <a:pt x="127000" y="0"/>
                  </a:lnTo>
                  <a:lnTo>
                    <a:pt x="12700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D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14"/>
            <p:cNvSpPr/>
            <p:nvPr/>
          </p:nvSpPr>
          <p:spPr>
            <a:xfrm>
              <a:off x="1767839" y="1856740"/>
              <a:ext cx="127000" cy="3810"/>
            </a:xfrm>
            <a:custGeom>
              <a:avLst/>
              <a:gdLst/>
              <a:ahLst/>
              <a:cxnLst/>
              <a:rect l="l" t="t" r="r" b="b"/>
              <a:pathLst>
                <a:path w="127000" h="3810">
                  <a:moveTo>
                    <a:pt x="0" y="0"/>
                  </a:moveTo>
                  <a:lnTo>
                    <a:pt x="127000" y="0"/>
                  </a:lnTo>
                  <a:lnTo>
                    <a:pt x="12700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D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5"/>
            <p:cNvSpPr/>
            <p:nvPr/>
          </p:nvSpPr>
          <p:spPr>
            <a:xfrm>
              <a:off x="1767839" y="1860550"/>
              <a:ext cx="127000" cy="3810"/>
            </a:xfrm>
            <a:custGeom>
              <a:avLst/>
              <a:gdLst/>
              <a:ahLst/>
              <a:cxnLst/>
              <a:rect l="l" t="t" r="r" b="b"/>
              <a:pathLst>
                <a:path w="127000" h="3810">
                  <a:moveTo>
                    <a:pt x="0" y="0"/>
                  </a:moveTo>
                  <a:lnTo>
                    <a:pt x="127000" y="0"/>
                  </a:lnTo>
                  <a:lnTo>
                    <a:pt x="12700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BD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316"/>
            <p:cNvSpPr/>
            <p:nvPr/>
          </p:nvSpPr>
          <p:spPr>
            <a:xfrm>
              <a:off x="1767839" y="1863090"/>
              <a:ext cx="127000" cy="5080"/>
            </a:xfrm>
            <a:custGeom>
              <a:avLst/>
              <a:gdLst/>
              <a:ahLst/>
              <a:cxnLst/>
              <a:rect l="l" t="t" r="r" b="b"/>
              <a:pathLst>
                <a:path w="127000" h="5080">
                  <a:moveTo>
                    <a:pt x="0" y="0"/>
                  </a:moveTo>
                  <a:lnTo>
                    <a:pt x="127000" y="0"/>
                  </a:lnTo>
                  <a:lnTo>
                    <a:pt x="127000" y="5080"/>
                  </a:lnTo>
                  <a:lnTo>
                    <a:pt x="0" y="5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317"/>
            <p:cNvSpPr/>
            <p:nvPr/>
          </p:nvSpPr>
          <p:spPr>
            <a:xfrm>
              <a:off x="1767839" y="1866900"/>
              <a:ext cx="127000" cy="3810"/>
            </a:xfrm>
            <a:custGeom>
              <a:avLst/>
              <a:gdLst/>
              <a:ahLst/>
              <a:cxnLst/>
              <a:rect l="l" t="t" r="r" b="b"/>
              <a:pathLst>
                <a:path w="127000" h="3810">
                  <a:moveTo>
                    <a:pt x="0" y="0"/>
                  </a:moveTo>
                  <a:lnTo>
                    <a:pt x="127000" y="0"/>
                  </a:lnTo>
                  <a:lnTo>
                    <a:pt x="12700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C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8"/>
            <p:cNvSpPr/>
            <p:nvPr/>
          </p:nvSpPr>
          <p:spPr>
            <a:xfrm>
              <a:off x="1767839" y="1870710"/>
              <a:ext cx="127000" cy="3810"/>
            </a:xfrm>
            <a:custGeom>
              <a:avLst/>
              <a:gdLst/>
              <a:ahLst/>
              <a:cxnLst/>
              <a:rect l="l" t="t" r="r" b="b"/>
              <a:pathLst>
                <a:path w="127000" h="3810">
                  <a:moveTo>
                    <a:pt x="0" y="0"/>
                  </a:moveTo>
                  <a:lnTo>
                    <a:pt x="127000" y="0"/>
                  </a:lnTo>
                  <a:lnTo>
                    <a:pt x="127000" y="3810"/>
                  </a:lnTo>
                  <a:lnTo>
                    <a:pt x="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C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9"/>
            <p:cNvSpPr/>
            <p:nvPr/>
          </p:nvSpPr>
          <p:spPr>
            <a:xfrm>
              <a:off x="1767839" y="1874520"/>
              <a:ext cx="127000" cy="3810"/>
            </a:xfrm>
            <a:custGeom>
              <a:avLst/>
              <a:gdLst/>
              <a:ahLst/>
              <a:cxnLst/>
              <a:rect l="l" t="t" r="r" b="b"/>
              <a:pathLst>
                <a:path w="127000" h="3810">
                  <a:moveTo>
                    <a:pt x="0" y="0"/>
                  </a:moveTo>
                  <a:lnTo>
                    <a:pt x="127000" y="0"/>
                  </a:lnTo>
                  <a:lnTo>
                    <a:pt x="127000" y="3809"/>
                  </a:lnTo>
                  <a:lnTo>
                    <a:pt x="0" y="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C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20"/>
            <p:cNvSpPr/>
            <p:nvPr/>
          </p:nvSpPr>
          <p:spPr>
            <a:xfrm>
              <a:off x="1767839" y="1878330"/>
              <a:ext cx="127000" cy="0"/>
            </a:xfrm>
            <a:custGeom>
              <a:avLst/>
              <a:gdLst/>
              <a:ahLst/>
              <a:cxnLst/>
              <a:rect l="l" t="t" r="r" b="b"/>
              <a:pathLst>
                <a:path w="127000">
                  <a:moveTo>
                    <a:pt x="127000" y="0"/>
                  </a:moveTo>
                  <a:lnTo>
                    <a:pt x="0" y="0"/>
                  </a:lnTo>
                  <a:lnTo>
                    <a:pt x="127000" y="0"/>
                  </a:lnTo>
                  <a:close/>
                </a:path>
              </a:pathLst>
            </a:custGeom>
            <a:solidFill>
              <a:srgbClr val="56B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21"/>
            <p:cNvSpPr/>
            <p:nvPr/>
          </p:nvSpPr>
          <p:spPr>
            <a:xfrm>
              <a:off x="1769110" y="1758950"/>
              <a:ext cx="128270" cy="118110"/>
            </a:xfrm>
            <a:custGeom>
              <a:avLst/>
              <a:gdLst/>
              <a:ahLst/>
              <a:cxnLst/>
              <a:rect l="l" t="t" r="r" b="b"/>
              <a:pathLst>
                <a:path w="128269" h="118110">
                  <a:moveTo>
                    <a:pt x="63500" y="118110"/>
                  </a:moveTo>
                  <a:lnTo>
                    <a:pt x="0" y="118110"/>
                  </a:lnTo>
                  <a:lnTo>
                    <a:pt x="0" y="0"/>
                  </a:lnTo>
                  <a:lnTo>
                    <a:pt x="128269" y="0"/>
                  </a:lnTo>
                  <a:lnTo>
                    <a:pt x="128269" y="118110"/>
                  </a:lnTo>
                  <a:lnTo>
                    <a:pt x="63500" y="118110"/>
                  </a:lnTo>
                  <a:close/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2"/>
            <p:cNvSpPr/>
            <p:nvPr/>
          </p:nvSpPr>
          <p:spPr>
            <a:xfrm>
              <a:off x="1597660" y="1757679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4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40" y="3810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56B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3"/>
            <p:cNvSpPr/>
            <p:nvPr/>
          </p:nvSpPr>
          <p:spPr>
            <a:xfrm>
              <a:off x="1597660" y="176149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4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40" y="3810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5FB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4"/>
            <p:cNvSpPr/>
            <p:nvPr/>
          </p:nvSpPr>
          <p:spPr>
            <a:xfrm>
              <a:off x="1597660" y="176530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4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40" y="3810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69C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5"/>
            <p:cNvSpPr/>
            <p:nvPr/>
          </p:nvSpPr>
          <p:spPr>
            <a:xfrm>
              <a:off x="1597660" y="176911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4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40" y="3810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72C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6"/>
            <p:cNvSpPr/>
            <p:nvPr/>
          </p:nvSpPr>
          <p:spPr>
            <a:xfrm>
              <a:off x="1597660" y="1771650"/>
              <a:ext cx="129539" cy="5080"/>
            </a:xfrm>
            <a:custGeom>
              <a:avLst/>
              <a:gdLst/>
              <a:ahLst/>
              <a:cxnLst/>
              <a:rect l="l" t="t" r="r" b="b"/>
              <a:pathLst>
                <a:path w="129539" h="5080">
                  <a:moveTo>
                    <a:pt x="129540" y="0"/>
                  </a:moveTo>
                  <a:lnTo>
                    <a:pt x="0" y="0"/>
                  </a:lnTo>
                  <a:lnTo>
                    <a:pt x="0" y="5079"/>
                  </a:lnTo>
                  <a:lnTo>
                    <a:pt x="129540" y="5079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7CC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7"/>
            <p:cNvSpPr/>
            <p:nvPr/>
          </p:nvSpPr>
          <p:spPr>
            <a:xfrm>
              <a:off x="1597660" y="177546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4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40" y="3810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86C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8"/>
            <p:cNvSpPr/>
            <p:nvPr/>
          </p:nvSpPr>
          <p:spPr>
            <a:xfrm>
              <a:off x="1597660" y="1779270"/>
              <a:ext cx="129539" cy="5080"/>
            </a:xfrm>
            <a:custGeom>
              <a:avLst/>
              <a:gdLst/>
              <a:ahLst/>
              <a:cxnLst/>
              <a:rect l="l" t="t" r="r" b="b"/>
              <a:pathLst>
                <a:path w="129539" h="5080">
                  <a:moveTo>
                    <a:pt x="129540" y="0"/>
                  </a:moveTo>
                  <a:lnTo>
                    <a:pt x="0" y="0"/>
                  </a:lnTo>
                  <a:lnTo>
                    <a:pt x="0" y="5079"/>
                  </a:lnTo>
                  <a:lnTo>
                    <a:pt x="129540" y="5079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8FD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9"/>
            <p:cNvSpPr/>
            <p:nvPr/>
          </p:nvSpPr>
          <p:spPr>
            <a:xfrm>
              <a:off x="1597660" y="178308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4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40" y="3810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99D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330"/>
            <p:cNvSpPr/>
            <p:nvPr/>
          </p:nvSpPr>
          <p:spPr>
            <a:xfrm>
              <a:off x="1597660" y="178689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4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40" y="3810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A2D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331"/>
            <p:cNvSpPr/>
            <p:nvPr/>
          </p:nvSpPr>
          <p:spPr>
            <a:xfrm>
              <a:off x="1597660" y="179070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4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40" y="3810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ACD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2"/>
            <p:cNvSpPr/>
            <p:nvPr/>
          </p:nvSpPr>
          <p:spPr>
            <a:xfrm>
              <a:off x="1597660" y="179451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4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40" y="3810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B6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3"/>
            <p:cNvSpPr/>
            <p:nvPr/>
          </p:nvSpPr>
          <p:spPr>
            <a:xfrm>
              <a:off x="1597660" y="179832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40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29540" y="3809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BFE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4"/>
            <p:cNvSpPr/>
            <p:nvPr/>
          </p:nvSpPr>
          <p:spPr>
            <a:xfrm>
              <a:off x="1597660" y="1800860"/>
              <a:ext cx="129539" cy="5080"/>
            </a:xfrm>
            <a:custGeom>
              <a:avLst/>
              <a:gdLst/>
              <a:ahLst/>
              <a:cxnLst/>
              <a:rect l="l" t="t" r="r" b="b"/>
              <a:pathLst>
                <a:path w="129539" h="5080">
                  <a:moveTo>
                    <a:pt x="129540" y="0"/>
                  </a:moveTo>
                  <a:lnTo>
                    <a:pt x="0" y="0"/>
                  </a:lnTo>
                  <a:lnTo>
                    <a:pt x="0" y="5079"/>
                  </a:lnTo>
                  <a:lnTo>
                    <a:pt x="129540" y="5079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C9E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335"/>
            <p:cNvSpPr/>
            <p:nvPr/>
          </p:nvSpPr>
          <p:spPr>
            <a:xfrm>
              <a:off x="1597660" y="1804670"/>
              <a:ext cx="129539" cy="5080"/>
            </a:xfrm>
            <a:custGeom>
              <a:avLst/>
              <a:gdLst/>
              <a:ahLst/>
              <a:cxnLst/>
              <a:rect l="l" t="t" r="r" b="b"/>
              <a:pathLst>
                <a:path w="129539" h="5080">
                  <a:moveTo>
                    <a:pt x="129540" y="0"/>
                  </a:moveTo>
                  <a:lnTo>
                    <a:pt x="0" y="0"/>
                  </a:lnTo>
                  <a:lnTo>
                    <a:pt x="0" y="5079"/>
                  </a:lnTo>
                  <a:lnTo>
                    <a:pt x="129540" y="5079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D2E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" name="object 336"/>
            <p:cNvSpPr/>
            <p:nvPr/>
          </p:nvSpPr>
          <p:spPr>
            <a:xfrm>
              <a:off x="1597660" y="1808480"/>
              <a:ext cx="129539" cy="5080"/>
            </a:xfrm>
            <a:custGeom>
              <a:avLst/>
              <a:gdLst/>
              <a:ahLst/>
              <a:cxnLst/>
              <a:rect l="l" t="t" r="r" b="b"/>
              <a:pathLst>
                <a:path w="129539" h="5080">
                  <a:moveTo>
                    <a:pt x="129540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129540" y="5080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DCF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337"/>
            <p:cNvSpPr/>
            <p:nvPr/>
          </p:nvSpPr>
          <p:spPr>
            <a:xfrm>
              <a:off x="1597660" y="181229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4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40" y="3810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E6F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38"/>
            <p:cNvSpPr/>
            <p:nvPr/>
          </p:nvSpPr>
          <p:spPr>
            <a:xfrm>
              <a:off x="1597660" y="181610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4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40" y="3810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EFF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339"/>
            <p:cNvSpPr/>
            <p:nvPr/>
          </p:nvSpPr>
          <p:spPr>
            <a:xfrm>
              <a:off x="1597660" y="181991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4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40" y="3810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F5F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340"/>
            <p:cNvSpPr/>
            <p:nvPr/>
          </p:nvSpPr>
          <p:spPr>
            <a:xfrm>
              <a:off x="1597660" y="182372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40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29540" y="3809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EBF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341"/>
            <p:cNvSpPr/>
            <p:nvPr/>
          </p:nvSpPr>
          <p:spPr>
            <a:xfrm>
              <a:off x="1597660" y="182753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4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40" y="3810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E2F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342"/>
            <p:cNvSpPr/>
            <p:nvPr/>
          </p:nvSpPr>
          <p:spPr>
            <a:xfrm>
              <a:off x="1597660" y="183134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4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40" y="3810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D8E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" name="object 343"/>
            <p:cNvSpPr/>
            <p:nvPr/>
          </p:nvSpPr>
          <p:spPr>
            <a:xfrm>
              <a:off x="1597660" y="183515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4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40" y="3810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CEE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344"/>
            <p:cNvSpPr/>
            <p:nvPr/>
          </p:nvSpPr>
          <p:spPr>
            <a:xfrm>
              <a:off x="1597660" y="183769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4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40" y="3810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C5E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345"/>
            <p:cNvSpPr/>
            <p:nvPr/>
          </p:nvSpPr>
          <p:spPr>
            <a:xfrm>
              <a:off x="1597660" y="184150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4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40" y="3810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BBE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" name="object 346"/>
            <p:cNvSpPr/>
            <p:nvPr/>
          </p:nvSpPr>
          <p:spPr>
            <a:xfrm>
              <a:off x="1597660" y="184531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4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40" y="3810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B2D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347"/>
            <p:cNvSpPr/>
            <p:nvPr/>
          </p:nvSpPr>
          <p:spPr>
            <a:xfrm>
              <a:off x="1597660" y="184912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40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29540" y="3809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A8D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" name="object 348"/>
            <p:cNvSpPr/>
            <p:nvPr/>
          </p:nvSpPr>
          <p:spPr>
            <a:xfrm>
              <a:off x="1597660" y="185293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4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40" y="3810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9ED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349"/>
            <p:cNvSpPr/>
            <p:nvPr/>
          </p:nvSpPr>
          <p:spPr>
            <a:xfrm>
              <a:off x="1597660" y="185674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4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40" y="3810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95D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350"/>
            <p:cNvSpPr/>
            <p:nvPr/>
          </p:nvSpPr>
          <p:spPr>
            <a:xfrm>
              <a:off x="1597660" y="186055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4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40" y="3810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8BD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351"/>
            <p:cNvSpPr/>
            <p:nvPr/>
          </p:nvSpPr>
          <p:spPr>
            <a:xfrm>
              <a:off x="1597660" y="1863090"/>
              <a:ext cx="129539" cy="5080"/>
            </a:xfrm>
            <a:custGeom>
              <a:avLst/>
              <a:gdLst/>
              <a:ahLst/>
              <a:cxnLst/>
              <a:rect l="l" t="t" r="r" b="b"/>
              <a:pathLst>
                <a:path w="129539" h="5080">
                  <a:moveTo>
                    <a:pt x="129540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129540" y="5080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82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" name="object 352"/>
            <p:cNvSpPr/>
            <p:nvPr/>
          </p:nvSpPr>
          <p:spPr>
            <a:xfrm>
              <a:off x="1597660" y="186690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4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40" y="3810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78C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" name="object 353"/>
            <p:cNvSpPr/>
            <p:nvPr/>
          </p:nvSpPr>
          <p:spPr>
            <a:xfrm>
              <a:off x="1597660" y="187071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4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40" y="3810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6EC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" name="object 354"/>
            <p:cNvSpPr/>
            <p:nvPr/>
          </p:nvSpPr>
          <p:spPr>
            <a:xfrm>
              <a:off x="1597660" y="187452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40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29540" y="3809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66C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" name="object 355"/>
            <p:cNvSpPr/>
            <p:nvPr/>
          </p:nvSpPr>
          <p:spPr>
            <a:xfrm>
              <a:off x="1597660" y="1878330"/>
              <a:ext cx="129539" cy="0"/>
            </a:xfrm>
            <a:custGeom>
              <a:avLst/>
              <a:gdLst/>
              <a:ahLst/>
              <a:cxnLst/>
              <a:rect l="l" t="t" r="r" b="b"/>
              <a:pathLst>
                <a:path w="129539">
                  <a:moveTo>
                    <a:pt x="129540" y="0"/>
                  </a:moveTo>
                  <a:lnTo>
                    <a:pt x="0" y="0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56B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" name="object 356"/>
            <p:cNvSpPr/>
            <p:nvPr/>
          </p:nvSpPr>
          <p:spPr>
            <a:xfrm>
              <a:off x="1597660" y="1758950"/>
              <a:ext cx="128270" cy="118110"/>
            </a:xfrm>
            <a:custGeom>
              <a:avLst/>
              <a:gdLst/>
              <a:ahLst/>
              <a:cxnLst/>
              <a:rect l="l" t="t" r="r" b="b"/>
              <a:pathLst>
                <a:path w="128269" h="118110">
                  <a:moveTo>
                    <a:pt x="64770" y="118110"/>
                  </a:moveTo>
                  <a:lnTo>
                    <a:pt x="0" y="118110"/>
                  </a:lnTo>
                  <a:lnTo>
                    <a:pt x="0" y="0"/>
                  </a:lnTo>
                  <a:lnTo>
                    <a:pt x="128270" y="0"/>
                  </a:lnTo>
                  <a:lnTo>
                    <a:pt x="128270" y="118110"/>
                  </a:lnTo>
                  <a:lnTo>
                    <a:pt x="64770" y="118110"/>
                  </a:lnTo>
                  <a:close/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" name="object 357"/>
            <p:cNvSpPr/>
            <p:nvPr/>
          </p:nvSpPr>
          <p:spPr>
            <a:xfrm>
              <a:off x="654050" y="1460500"/>
              <a:ext cx="254000" cy="271780"/>
            </a:xfrm>
            <a:custGeom>
              <a:avLst/>
              <a:gdLst/>
              <a:ahLst/>
              <a:cxnLst/>
              <a:rect l="l" t="t" r="r" b="b"/>
              <a:pathLst>
                <a:path w="254000" h="271780">
                  <a:moveTo>
                    <a:pt x="121920" y="266700"/>
                  </a:moveTo>
                  <a:lnTo>
                    <a:pt x="91440" y="266700"/>
                  </a:lnTo>
                  <a:lnTo>
                    <a:pt x="92709" y="269239"/>
                  </a:lnTo>
                  <a:lnTo>
                    <a:pt x="95250" y="271779"/>
                  </a:lnTo>
                  <a:lnTo>
                    <a:pt x="120650" y="271779"/>
                  </a:lnTo>
                  <a:lnTo>
                    <a:pt x="120650" y="269239"/>
                  </a:lnTo>
                  <a:lnTo>
                    <a:pt x="121920" y="266700"/>
                  </a:lnTo>
                  <a:close/>
                </a:path>
                <a:path w="254000" h="271780">
                  <a:moveTo>
                    <a:pt x="128270" y="262889"/>
                  </a:moveTo>
                  <a:lnTo>
                    <a:pt x="82550" y="262889"/>
                  </a:lnTo>
                  <a:lnTo>
                    <a:pt x="83820" y="265429"/>
                  </a:lnTo>
                  <a:lnTo>
                    <a:pt x="87629" y="265429"/>
                  </a:lnTo>
                  <a:lnTo>
                    <a:pt x="88900" y="266700"/>
                  </a:lnTo>
                  <a:lnTo>
                    <a:pt x="124459" y="266700"/>
                  </a:lnTo>
                  <a:lnTo>
                    <a:pt x="128270" y="262889"/>
                  </a:lnTo>
                  <a:close/>
                </a:path>
                <a:path w="254000" h="271780">
                  <a:moveTo>
                    <a:pt x="82550" y="262889"/>
                  </a:moveTo>
                  <a:lnTo>
                    <a:pt x="59690" y="262889"/>
                  </a:lnTo>
                  <a:lnTo>
                    <a:pt x="60959" y="265429"/>
                  </a:lnTo>
                  <a:lnTo>
                    <a:pt x="78740" y="265429"/>
                  </a:lnTo>
                  <a:lnTo>
                    <a:pt x="82550" y="262889"/>
                  </a:lnTo>
                  <a:close/>
                </a:path>
                <a:path w="254000" h="271780">
                  <a:moveTo>
                    <a:pt x="134620" y="254000"/>
                  </a:moveTo>
                  <a:lnTo>
                    <a:pt x="45720" y="254000"/>
                  </a:lnTo>
                  <a:lnTo>
                    <a:pt x="52070" y="260350"/>
                  </a:lnTo>
                  <a:lnTo>
                    <a:pt x="54609" y="260350"/>
                  </a:lnTo>
                  <a:lnTo>
                    <a:pt x="57150" y="262889"/>
                  </a:lnTo>
                  <a:lnTo>
                    <a:pt x="130809" y="262889"/>
                  </a:lnTo>
                  <a:lnTo>
                    <a:pt x="133350" y="260350"/>
                  </a:lnTo>
                  <a:lnTo>
                    <a:pt x="133350" y="256539"/>
                  </a:lnTo>
                  <a:lnTo>
                    <a:pt x="134620" y="254000"/>
                  </a:lnTo>
                  <a:close/>
                </a:path>
                <a:path w="254000" h="271780">
                  <a:moveTo>
                    <a:pt x="135890" y="252729"/>
                  </a:moveTo>
                  <a:lnTo>
                    <a:pt x="44450" y="252729"/>
                  </a:lnTo>
                  <a:lnTo>
                    <a:pt x="44450" y="254000"/>
                  </a:lnTo>
                  <a:lnTo>
                    <a:pt x="135890" y="254000"/>
                  </a:lnTo>
                  <a:lnTo>
                    <a:pt x="135890" y="252729"/>
                  </a:lnTo>
                  <a:close/>
                </a:path>
                <a:path w="254000" h="271780">
                  <a:moveTo>
                    <a:pt x="161290" y="240029"/>
                  </a:moveTo>
                  <a:lnTo>
                    <a:pt x="35559" y="240029"/>
                  </a:lnTo>
                  <a:lnTo>
                    <a:pt x="35559" y="241300"/>
                  </a:lnTo>
                  <a:lnTo>
                    <a:pt x="38100" y="246379"/>
                  </a:lnTo>
                  <a:lnTo>
                    <a:pt x="39370" y="250189"/>
                  </a:lnTo>
                  <a:lnTo>
                    <a:pt x="41909" y="252729"/>
                  </a:lnTo>
                  <a:lnTo>
                    <a:pt x="137159" y="252729"/>
                  </a:lnTo>
                  <a:lnTo>
                    <a:pt x="137159" y="246379"/>
                  </a:lnTo>
                  <a:lnTo>
                    <a:pt x="138429" y="243839"/>
                  </a:lnTo>
                  <a:lnTo>
                    <a:pt x="138429" y="241300"/>
                  </a:lnTo>
                  <a:lnTo>
                    <a:pt x="158750" y="241300"/>
                  </a:lnTo>
                  <a:lnTo>
                    <a:pt x="161290" y="240029"/>
                  </a:lnTo>
                  <a:close/>
                </a:path>
                <a:path w="254000" h="271780">
                  <a:moveTo>
                    <a:pt x="165100" y="237489"/>
                  </a:moveTo>
                  <a:lnTo>
                    <a:pt x="34290" y="237489"/>
                  </a:lnTo>
                  <a:lnTo>
                    <a:pt x="34290" y="240029"/>
                  </a:lnTo>
                  <a:lnTo>
                    <a:pt x="162559" y="240029"/>
                  </a:lnTo>
                  <a:lnTo>
                    <a:pt x="165100" y="237489"/>
                  </a:lnTo>
                  <a:close/>
                </a:path>
                <a:path w="254000" h="271780">
                  <a:moveTo>
                    <a:pt x="167640" y="233679"/>
                  </a:moveTo>
                  <a:lnTo>
                    <a:pt x="27940" y="233679"/>
                  </a:lnTo>
                  <a:lnTo>
                    <a:pt x="31750" y="234950"/>
                  </a:lnTo>
                  <a:lnTo>
                    <a:pt x="33020" y="237489"/>
                  </a:lnTo>
                  <a:lnTo>
                    <a:pt x="166369" y="237489"/>
                  </a:lnTo>
                  <a:lnTo>
                    <a:pt x="167640" y="234950"/>
                  </a:lnTo>
                  <a:lnTo>
                    <a:pt x="167640" y="233679"/>
                  </a:lnTo>
                  <a:close/>
                </a:path>
                <a:path w="254000" h="271780">
                  <a:moveTo>
                    <a:pt x="232409" y="38100"/>
                  </a:moveTo>
                  <a:lnTo>
                    <a:pt x="57150" y="38100"/>
                  </a:lnTo>
                  <a:lnTo>
                    <a:pt x="52070" y="43179"/>
                  </a:lnTo>
                  <a:lnTo>
                    <a:pt x="50800" y="46989"/>
                  </a:lnTo>
                  <a:lnTo>
                    <a:pt x="48259" y="46989"/>
                  </a:lnTo>
                  <a:lnTo>
                    <a:pt x="46990" y="49529"/>
                  </a:lnTo>
                  <a:lnTo>
                    <a:pt x="45720" y="50800"/>
                  </a:lnTo>
                  <a:lnTo>
                    <a:pt x="44450" y="50800"/>
                  </a:lnTo>
                  <a:lnTo>
                    <a:pt x="44450" y="55879"/>
                  </a:lnTo>
                  <a:lnTo>
                    <a:pt x="41909" y="55879"/>
                  </a:lnTo>
                  <a:lnTo>
                    <a:pt x="39370" y="62229"/>
                  </a:lnTo>
                  <a:lnTo>
                    <a:pt x="38100" y="63500"/>
                  </a:lnTo>
                  <a:lnTo>
                    <a:pt x="38100" y="69850"/>
                  </a:lnTo>
                  <a:lnTo>
                    <a:pt x="36829" y="72389"/>
                  </a:lnTo>
                  <a:lnTo>
                    <a:pt x="36829" y="85089"/>
                  </a:lnTo>
                  <a:lnTo>
                    <a:pt x="38100" y="87629"/>
                  </a:lnTo>
                  <a:lnTo>
                    <a:pt x="38100" y="88900"/>
                  </a:lnTo>
                  <a:lnTo>
                    <a:pt x="39370" y="93979"/>
                  </a:lnTo>
                  <a:lnTo>
                    <a:pt x="34290" y="93979"/>
                  </a:lnTo>
                  <a:lnTo>
                    <a:pt x="31750" y="95250"/>
                  </a:lnTo>
                  <a:lnTo>
                    <a:pt x="27940" y="97789"/>
                  </a:lnTo>
                  <a:lnTo>
                    <a:pt x="25400" y="97789"/>
                  </a:lnTo>
                  <a:lnTo>
                    <a:pt x="22859" y="100329"/>
                  </a:lnTo>
                  <a:lnTo>
                    <a:pt x="21590" y="100329"/>
                  </a:lnTo>
                  <a:lnTo>
                    <a:pt x="19050" y="101600"/>
                  </a:lnTo>
                  <a:lnTo>
                    <a:pt x="16509" y="101600"/>
                  </a:lnTo>
                  <a:lnTo>
                    <a:pt x="13970" y="106679"/>
                  </a:lnTo>
                  <a:lnTo>
                    <a:pt x="11429" y="110489"/>
                  </a:lnTo>
                  <a:lnTo>
                    <a:pt x="10159" y="113029"/>
                  </a:lnTo>
                  <a:lnTo>
                    <a:pt x="8890" y="113029"/>
                  </a:lnTo>
                  <a:lnTo>
                    <a:pt x="8890" y="114300"/>
                  </a:lnTo>
                  <a:lnTo>
                    <a:pt x="6350" y="119379"/>
                  </a:lnTo>
                  <a:lnTo>
                    <a:pt x="6350" y="125729"/>
                  </a:lnTo>
                  <a:lnTo>
                    <a:pt x="3809" y="127000"/>
                  </a:lnTo>
                  <a:lnTo>
                    <a:pt x="3809" y="133350"/>
                  </a:lnTo>
                  <a:lnTo>
                    <a:pt x="6350" y="135889"/>
                  </a:lnTo>
                  <a:lnTo>
                    <a:pt x="6350" y="146050"/>
                  </a:lnTo>
                  <a:lnTo>
                    <a:pt x="7620" y="148589"/>
                  </a:lnTo>
                  <a:lnTo>
                    <a:pt x="7620" y="151129"/>
                  </a:lnTo>
                  <a:lnTo>
                    <a:pt x="10159" y="152400"/>
                  </a:lnTo>
                  <a:lnTo>
                    <a:pt x="12700" y="157479"/>
                  </a:lnTo>
                  <a:lnTo>
                    <a:pt x="10159" y="158750"/>
                  </a:lnTo>
                  <a:lnTo>
                    <a:pt x="8890" y="161289"/>
                  </a:lnTo>
                  <a:lnTo>
                    <a:pt x="6350" y="163829"/>
                  </a:lnTo>
                  <a:lnTo>
                    <a:pt x="6350" y="165100"/>
                  </a:lnTo>
                  <a:lnTo>
                    <a:pt x="3809" y="170179"/>
                  </a:lnTo>
                  <a:lnTo>
                    <a:pt x="2540" y="170179"/>
                  </a:lnTo>
                  <a:lnTo>
                    <a:pt x="2540" y="173989"/>
                  </a:lnTo>
                  <a:lnTo>
                    <a:pt x="1270" y="176529"/>
                  </a:lnTo>
                  <a:lnTo>
                    <a:pt x="1270" y="177800"/>
                  </a:lnTo>
                  <a:lnTo>
                    <a:pt x="0" y="180339"/>
                  </a:lnTo>
                  <a:lnTo>
                    <a:pt x="0" y="199389"/>
                  </a:lnTo>
                  <a:lnTo>
                    <a:pt x="2540" y="203200"/>
                  </a:lnTo>
                  <a:lnTo>
                    <a:pt x="2540" y="205739"/>
                  </a:lnTo>
                  <a:lnTo>
                    <a:pt x="3809" y="208279"/>
                  </a:lnTo>
                  <a:lnTo>
                    <a:pt x="6350" y="212089"/>
                  </a:lnTo>
                  <a:lnTo>
                    <a:pt x="7620" y="214629"/>
                  </a:lnTo>
                  <a:lnTo>
                    <a:pt x="7620" y="215900"/>
                  </a:lnTo>
                  <a:lnTo>
                    <a:pt x="8890" y="218439"/>
                  </a:lnTo>
                  <a:lnTo>
                    <a:pt x="12700" y="222250"/>
                  </a:lnTo>
                  <a:lnTo>
                    <a:pt x="13970" y="224789"/>
                  </a:lnTo>
                  <a:lnTo>
                    <a:pt x="19050" y="227329"/>
                  </a:lnTo>
                  <a:lnTo>
                    <a:pt x="20320" y="228600"/>
                  </a:lnTo>
                  <a:lnTo>
                    <a:pt x="21590" y="228600"/>
                  </a:lnTo>
                  <a:lnTo>
                    <a:pt x="26670" y="233679"/>
                  </a:lnTo>
                  <a:lnTo>
                    <a:pt x="168909" y="233679"/>
                  </a:lnTo>
                  <a:lnTo>
                    <a:pt x="171450" y="231139"/>
                  </a:lnTo>
                  <a:lnTo>
                    <a:pt x="171450" y="228600"/>
                  </a:lnTo>
                  <a:lnTo>
                    <a:pt x="172719" y="227329"/>
                  </a:lnTo>
                  <a:lnTo>
                    <a:pt x="175259" y="222250"/>
                  </a:lnTo>
                  <a:lnTo>
                    <a:pt x="175259" y="208279"/>
                  </a:lnTo>
                  <a:lnTo>
                    <a:pt x="193040" y="208279"/>
                  </a:lnTo>
                  <a:lnTo>
                    <a:pt x="194309" y="205739"/>
                  </a:lnTo>
                  <a:lnTo>
                    <a:pt x="196850" y="205739"/>
                  </a:lnTo>
                  <a:lnTo>
                    <a:pt x="196850" y="203200"/>
                  </a:lnTo>
                  <a:lnTo>
                    <a:pt x="199390" y="203200"/>
                  </a:lnTo>
                  <a:lnTo>
                    <a:pt x="201930" y="201929"/>
                  </a:lnTo>
                  <a:lnTo>
                    <a:pt x="203200" y="201929"/>
                  </a:lnTo>
                  <a:lnTo>
                    <a:pt x="205740" y="199389"/>
                  </a:lnTo>
                  <a:lnTo>
                    <a:pt x="207009" y="195579"/>
                  </a:lnTo>
                  <a:lnTo>
                    <a:pt x="209550" y="195579"/>
                  </a:lnTo>
                  <a:lnTo>
                    <a:pt x="209550" y="193039"/>
                  </a:lnTo>
                  <a:lnTo>
                    <a:pt x="212090" y="189229"/>
                  </a:lnTo>
                  <a:lnTo>
                    <a:pt x="213359" y="186689"/>
                  </a:lnTo>
                  <a:lnTo>
                    <a:pt x="214630" y="182879"/>
                  </a:lnTo>
                  <a:lnTo>
                    <a:pt x="214630" y="165100"/>
                  </a:lnTo>
                  <a:lnTo>
                    <a:pt x="223519" y="165100"/>
                  </a:lnTo>
                  <a:lnTo>
                    <a:pt x="224790" y="163829"/>
                  </a:lnTo>
                  <a:lnTo>
                    <a:pt x="231140" y="163829"/>
                  </a:lnTo>
                  <a:lnTo>
                    <a:pt x="234950" y="161289"/>
                  </a:lnTo>
                  <a:lnTo>
                    <a:pt x="236219" y="161289"/>
                  </a:lnTo>
                  <a:lnTo>
                    <a:pt x="237490" y="157479"/>
                  </a:lnTo>
                  <a:lnTo>
                    <a:pt x="238759" y="157479"/>
                  </a:lnTo>
                  <a:lnTo>
                    <a:pt x="241300" y="154939"/>
                  </a:lnTo>
                  <a:lnTo>
                    <a:pt x="242569" y="152400"/>
                  </a:lnTo>
                  <a:lnTo>
                    <a:pt x="247650" y="148589"/>
                  </a:lnTo>
                  <a:lnTo>
                    <a:pt x="247650" y="146050"/>
                  </a:lnTo>
                  <a:lnTo>
                    <a:pt x="248919" y="144779"/>
                  </a:lnTo>
                  <a:lnTo>
                    <a:pt x="252730" y="138429"/>
                  </a:lnTo>
                  <a:lnTo>
                    <a:pt x="252730" y="133350"/>
                  </a:lnTo>
                  <a:lnTo>
                    <a:pt x="254000" y="132079"/>
                  </a:lnTo>
                  <a:lnTo>
                    <a:pt x="254000" y="114300"/>
                  </a:lnTo>
                  <a:lnTo>
                    <a:pt x="252730" y="113029"/>
                  </a:lnTo>
                  <a:lnTo>
                    <a:pt x="252730" y="110489"/>
                  </a:lnTo>
                  <a:lnTo>
                    <a:pt x="251459" y="106679"/>
                  </a:lnTo>
                  <a:lnTo>
                    <a:pt x="251459" y="104139"/>
                  </a:lnTo>
                  <a:lnTo>
                    <a:pt x="250190" y="101600"/>
                  </a:lnTo>
                  <a:lnTo>
                    <a:pt x="247650" y="100329"/>
                  </a:lnTo>
                  <a:lnTo>
                    <a:pt x="247650" y="97789"/>
                  </a:lnTo>
                  <a:lnTo>
                    <a:pt x="243840" y="93979"/>
                  </a:lnTo>
                  <a:lnTo>
                    <a:pt x="242569" y="88900"/>
                  </a:lnTo>
                  <a:lnTo>
                    <a:pt x="240030" y="88900"/>
                  </a:lnTo>
                  <a:lnTo>
                    <a:pt x="245109" y="85089"/>
                  </a:lnTo>
                  <a:lnTo>
                    <a:pt x="245109" y="82550"/>
                  </a:lnTo>
                  <a:lnTo>
                    <a:pt x="247650" y="81279"/>
                  </a:lnTo>
                  <a:lnTo>
                    <a:pt x="247650" y="76200"/>
                  </a:lnTo>
                  <a:lnTo>
                    <a:pt x="248919" y="76200"/>
                  </a:lnTo>
                  <a:lnTo>
                    <a:pt x="248919" y="69850"/>
                  </a:lnTo>
                  <a:lnTo>
                    <a:pt x="250190" y="68579"/>
                  </a:lnTo>
                  <a:lnTo>
                    <a:pt x="250190" y="63500"/>
                  </a:lnTo>
                  <a:lnTo>
                    <a:pt x="248919" y="62229"/>
                  </a:lnTo>
                  <a:lnTo>
                    <a:pt x="248919" y="59689"/>
                  </a:lnTo>
                  <a:lnTo>
                    <a:pt x="247650" y="59689"/>
                  </a:lnTo>
                  <a:lnTo>
                    <a:pt x="247650" y="53339"/>
                  </a:lnTo>
                  <a:lnTo>
                    <a:pt x="242569" y="49529"/>
                  </a:lnTo>
                  <a:lnTo>
                    <a:pt x="242569" y="46989"/>
                  </a:lnTo>
                  <a:lnTo>
                    <a:pt x="240030" y="44450"/>
                  </a:lnTo>
                  <a:lnTo>
                    <a:pt x="238759" y="44450"/>
                  </a:lnTo>
                  <a:lnTo>
                    <a:pt x="236219" y="43179"/>
                  </a:lnTo>
                  <a:lnTo>
                    <a:pt x="236219" y="40639"/>
                  </a:lnTo>
                  <a:lnTo>
                    <a:pt x="234950" y="40639"/>
                  </a:lnTo>
                  <a:lnTo>
                    <a:pt x="232409" y="38100"/>
                  </a:lnTo>
                  <a:close/>
                </a:path>
                <a:path w="254000" h="271780">
                  <a:moveTo>
                    <a:pt x="227330" y="36829"/>
                  </a:moveTo>
                  <a:lnTo>
                    <a:pt x="60959" y="36829"/>
                  </a:lnTo>
                  <a:lnTo>
                    <a:pt x="59690" y="38100"/>
                  </a:lnTo>
                  <a:lnTo>
                    <a:pt x="228600" y="38100"/>
                  </a:lnTo>
                  <a:lnTo>
                    <a:pt x="227330" y="36829"/>
                  </a:lnTo>
                  <a:close/>
                </a:path>
                <a:path w="254000" h="271780">
                  <a:moveTo>
                    <a:pt x="95250" y="34289"/>
                  </a:moveTo>
                  <a:lnTo>
                    <a:pt x="67309" y="34289"/>
                  </a:lnTo>
                  <a:lnTo>
                    <a:pt x="64770" y="36829"/>
                  </a:lnTo>
                  <a:lnTo>
                    <a:pt x="95250" y="36829"/>
                  </a:lnTo>
                  <a:lnTo>
                    <a:pt x="95250" y="34289"/>
                  </a:lnTo>
                  <a:close/>
                </a:path>
                <a:path w="254000" h="271780">
                  <a:moveTo>
                    <a:pt x="215900" y="25400"/>
                  </a:moveTo>
                  <a:lnTo>
                    <a:pt x="101600" y="25400"/>
                  </a:lnTo>
                  <a:lnTo>
                    <a:pt x="100329" y="30479"/>
                  </a:lnTo>
                  <a:lnTo>
                    <a:pt x="96520" y="36829"/>
                  </a:lnTo>
                  <a:lnTo>
                    <a:pt x="215900" y="36829"/>
                  </a:lnTo>
                  <a:lnTo>
                    <a:pt x="215900" y="25400"/>
                  </a:lnTo>
                  <a:close/>
                </a:path>
                <a:path w="254000" h="271780">
                  <a:moveTo>
                    <a:pt x="204469" y="8889"/>
                  </a:moveTo>
                  <a:lnTo>
                    <a:pt x="120650" y="8889"/>
                  </a:lnTo>
                  <a:lnTo>
                    <a:pt x="120650" y="11429"/>
                  </a:lnTo>
                  <a:lnTo>
                    <a:pt x="116840" y="11429"/>
                  </a:lnTo>
                  <a:lnTo>
                    <a:pt x="114300" y="12700"/>
                  </a:lnTo>
                  <a:lnTo>
                    <a:pt x="107950" y="19050"/>
                  </a:lnTo>
                  <a:lnTo>
                    <a:pt x="107950" y="21589"/>
                  </a:lnTo>
                  <a:lnTo>
                    <a:pt x="104140" y="24129"/>
                  </a:lnTo>
                  <a:lnTo>
                    <a:pt x="102870" y="25400"/>
                  </a:lnTo>
                  <a:lnTo>
                    <a:pt x="214630" y="25400"/>
                  </a:lnTo>
                  <a:lnTo>
                    <a:pt x="214630" y="21589"/>
                  </a:lnTo>
                  <a:lnTo>
                    <a:pt x="213359" y="21589"/>
                  </a:lnTo>
                  <a:lnTo>
                    <a:pt x="213359" y="19050"/>
                  </a:lnTo>
                  <a:lnTo>
                    <a:pt x="212090" y="17779"/>
                  </a:lnTo>
                  <a:lnTo>
                    <a:pt x="209550" y="12700"/>
                  </a:lnTo>
                  <a:lnTo>
                    <a:pt x="207009" y="11429"/>
                  </a:lnTo>
                  <a:lnTo>
                    <a:pt x="204469" y="8889"/>
                  </a:lnTo>
                  <a:close/>
                </a:path>
                <a:path w="254000" h="271780">
                  <a:moveTo>
                    <a:pt x="156209" y="5079"/>
                  </a:moveTo>
                  <a:lnTo>
                    <a:pt x="133350" y="5079"/>
                  </a:lnTo>
                  <a:lnTo>
                    <a:pt x="129540" y="6350"/>
                  </a:lnTo>
                  <a:lnTo>
                    <a:pt x="127000" y="8889"/>
                  </a:lnTo>
                  <a:lnTo>
                    <a:pt x="161290" y="8889"/>
                  </a:lnTo>
                  <a:lnTo>
                    <a:pt x="156209" y="5079"/>
                  </a:lnTo>
                  <a:close/>
                </a:path>
                <a:path w="254000" h="271780">
                  <a:moveTo>
                    <a:pt x="200659" y="5079"/>
                  </a:moveTo>
                  <a:lnTo>
                    <a:pt x="171450" y="5079"/>
                  </a:lnTo>
                  <a:lnTo>
                    <a:pt x="168909" y="6350"/>
                  </a:lnTo>
                  <a:lnTo>
                    <a:pt x="167640" y="8889"/>
                  </a:lnTo>
                  <a:lnTo>
                    <a:pt x="203200" y="8889"/>
                  </a:lnTo>
                  <a:lnTo>
                    <a:pt x="200659" y="5079"/>
                  </a:lnTo>
                  <a:close/>
                </a:path>
                <a:path w="254000" h="271780">
                  <a:moveTo>
                    <a:pt x="194309" y="2539"/>
                  </a:moveTo>
                  <a:lnTo>
                    <a:pt x="175259" y="2539"/>
                  </a:lnTo>
                  <a:lnTo>
                    <a:pt x="173990" y="5079"/>
                  </a:lnTo>
                  <a:lnTo>
                    <a:pt x="196850" y="5079"/>
                  </a:lnTo>
                  <a:lnTo>
                    <a:pt x="194309" y="2539"/>
                  </a:lnTo>
                  <a:close/>
                </a:path>
                <a:path w="254000" h="271780">
                  <a:moveTo>
                    <a:pt x="190500" y="0"/>
                  </a:moveTo>
                  <a:lnTo>
                    <a:pt x="181609" y="0"/>
                  </a:lnTo>
                  <a:lnTo>
                    <a:pt x="180340" y="2539"/>
                  </a:lnTo>
                  <a:lnTo>
                    <a:pt x="191769" y="2539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" name="object 358"/>
            <p:cNvSpPr/>
            <p:nvPr/>
          </p:nvSpPr>
          <p:spPr>
            <a:xfrm>
              <a:off x="594360" y="1461770"/>
              <a:ext cx="365760" cy="270510"/>
            </a:xfrm>
            <a:custGeom>
              <a:avLst/>
              <a:gdLst/>
              <a:ahLst/>
              <a:cxnLst/>
              <a:rect l="l" t="t" r="r" b="b"/>
              <a:pathLst>
                <a:path w="365759" h="270510">
                  <a:moveTo>
                    <a:pt x="300990" y="86359"/>
                  </a:moveTo>
                  <a:lnTo>
                    <a:pt x="302259" y="85089"/>
                  </a:lnTo>
                  <a:lnTo>
                    <a:pt x="303530" y="83819"/>
                  </a:lnTo>
                  <a:lnTo>
                    <a:pt x="304800" y="82550"/>
                  </a:lnTo>
                  <a:lnTo>
                    <a:pt x="306070" y="81279"/>
                  </a:lnTo>
                  <a:lnTo>
                    <a:pt x="307340" y="80009"/>
                  </a:lnTo>
                  <a:lnTo>
                    <a:pt x="307340" y="78739"/>
                  </a:lnTo>
                  <a:lnTo>
                    <a:pt x="307340" y="77469"/>
                  </a:lnTo>
                  <a:lnTo>
                    <a:pt x="308609" y="76200"/>
                  </a:lnTo>
                  <a:lnTo>
                    <a:pt x="308609" y="74929"/>
                  </a:lnTo>
                  <a:lnTo>
                    <a:pt x="308609" y="72389"/>
                  </a:lnTo>
                  <a:lnTo>
                    <a:pt x="308609" y="71119"/>
                  </a:lnTo>
                  <a:lnTo>
                    <a:pt x="309880" y="69850"/>
                  </a:lnTo>
                  <a:lnTo>
                    <a:pt x="309880" y="68579"/>
                  </a:lnTo>
                  <a:lnTo>
                    <a:pt x="309880" y="60959"/>
                  </a:lnTo>
                  <a:lnTo>
                    <a:pt x="308609" y="59689"/>
                  </a:lnTo>
                  <a:lnTo>
                    <a:pt x="308609" y="57150"/>
                  </a:lnTo>
                  <a:lnTo>
                    <a:pt x="308609" y="55879"/>
                  </a:lnTo>
                  <a:lnTo>
                    <a:pt x="307340" y="54609"/>
                  </a:lnTo>
                  <a:lnTo>
                    <a:pt x="307340" y="53339"/>
                  </a:lnTo>
                  <a:lnTo>
                    <a:pt x="307340" y="52069"/>
                  </a:lnTo>
                  <a:lnTo>
                    <a:pt x="306070" y="50800"/>
                  </a:lnTo>
                  <a:lnTo>
                    <a:pt x="304800" y="49529"/>
                  </a:lnTo>
                  <a:lnTo>
                    <a:pt x="304800" y="48259"/>
                  </a:lnTo>
                  <a:lnTo>
                    <a:pt x="303530" y="45719"/>
                  </a:lnTo>
                  <a:lnTo>
                    <a:pt x="302259" y="45719"/>
                  </a:lnTo>
                  <a:lnTo>
                    <a:pt x="302259" y="44450"/>
                  </a:lnTo>
                  <a:lnTo>
                    <a:pt x="299720" y="43179"/>
                  </a:lnTo>
                  <a:lnTo>
                    <a:pt x="299720" y="41909"/>
                  </a:lnTo>
                  <a:lnTo>
                    <a:pt x="298450" y="40639"/>
                  </a:lnTo>
                  <a:lnTo>
                    <a:pt x="297180" y="40639"/>
                  </a:lnTo>
                  <a:lnTo>
                    <a:pt x="295909" y="39369"/>
                  </a:lnTo>
                  <a:lnTo>
                    <a:pt x="294640" y="38100"/>
                  </a:lnTo>
                  <a:lnTo>
                    <a:pt x="293370" y="38100"/>
                  </a:lnTo>
                  <a:lnTo>
                    <a:pt x="292100" y="36829"/>
                  </a:lnTo>
                  <a:lnTo>
                    <a:pt x="289559" y="35559"/>
                  </a:lnTo>
                  <a:lnTo>
                    <a:pt x="288290" y="35559"/>
                  </a:lnTo>
                  <a:lnTo>
                    <a:pt x="287020" y="35559"/>
                  </a:lnTo>
                  <a:lnTo>
                    <a:pt x="285750" y="34289"/>
                  </a:lnTo>
                  <a:lnTo>
                    <a:pt x="284480" y="34289"/>
                  </a:lnTo>
                  <a:lnTo>
                    <a:pt x="283209" y="34289"/>
                  </a:lnTo>
                  <a:lnTo>
                    <a:pt x="280670" y="34289"/>
                  </a:lnTo>
                  <a:lnTo>
                    <a:pt x="279400" y="34289"/>
                  </a:lnTo>
                  <a:lnTo>
                    <a:pt x="278130" y="34289"/>
                  </a:lnTo>
                  <a:lnTo>
                    <a:pt x="276859" y="34289"/>
                  </a:lnTo>
                  <a:lnTo>
                    <a:pt x="276859" y="33019"/>
                  </a:lnTo>
                  <a:lnTo>
                    <a:pt x="276859" y="31750"/>
                  </a:lnTo>
                  <a:lnTo>
                    <a:pt x="276859" y="30479"/>
                  </a:lnTo>
                  <a:lnTo>
                    <a:pt x="276859" y="29209"/>
                  </a:lnTo>
                  <a:lnTo>
                    <a:pt x="276859" y="27939"/>
                  </a:lnTo>
                  <a:lnTo>
                    <a:pt x="275590" y="25400"/>
                  </a:lnTo>
                  <a:lnTo>
                    <a:pt x="275590" y="24129"/>
                  </a:lnTo>
                  <a:lnTo>
                    <a:pt x="275590" y="22859"/>
                  </a:lnTo>
                  <a:lnTo>
                    <a:pt x="275590" y="21589"/>
                  </a:lnTo>
                  <a:lnTo>
                    <a:pt x="274320" y="19050"/>
                  </a:lnTo>
                  <a:lnTo>
                    <a:pt x="273050" y="16509"/>
                  </a:lnTo>
                  <a:lnTo>
                    <a:pt x="273050" y="15239"/>
                  </a:lnTo>
                  <a:lnTo>
                    <a:pt x="271780" y="13969"/>
                  </a:lnTo>
                  <a:lnTo>
                    <a:pt x="270509" y="12700"/>
                  </a:lnTo>
                  <a:lnTo>
                    <a:pt x="269240" y="10159"/>
                  </a:lnTo>
                  <a:lnTo>
                    <a:pt x="267970" y="10159"/>
                  </a:lnTo>
                  <a:lnTo>
                    <a:pt x="266700" y="8889"/>
                  </a:lnTo>
                  <a:lnTo>
                    <a:pt x="265430" y="7619"/>
                  </a:lnTo>
                  <a:lnTo>
                    <a:pt x="264159" y="6350"/>
                  </a:lnTo>
                  <a:lnTo>
                    <a:pt x="262890" y="5079"/>
                  </a:lnTo>
                  <a:lnTo>
                    <a:pt x="261620" y="5079"/>
                  </a:lnTo>
                  <a:lnTo>
                    <a:pt x="261620" y="3809"/>
                  </a:lnTo>
                  <a:lnTo>
                    <a:pt x="259080" y="2539"/>
                  </a:lnTo>
                  <a:lnTo>
                    <a:pt x="257809" y="2539"/>
                  </a:lnTo>
                  <a:lnTo>
                    <a:pt x="256540" y="1269"/>
                  </a:lnTo>
                  <a:lnTo>
                    <a:pt x="255270" y="1269"/>
                  </a:lnTo>
                  <a:lnTo>
                    <a:pt x="254000" y="1269"/>
                  </a:lnTo>
                  <a:lnTo>
                    <a:pt x="251459" y="0"/>
                  </a:lnTo>
                  <a:lnTo>
                    <a:pt x="251459" y="0"/>
                  </a:lnTo>
                  <a:lnTo>
                    <a:pt x="237490" y="0"/>
                  </a:lnTo>
                  <a:lnTo>
                    <a:pt x="236220" y="1269"/>
                  </a:lnTo>
                  <a:lnTo>
                    <a:pt x="234950" y="1269"/>
                  </a:lnTo>
                  <a:lnTo>
                    <a:pt x="233680" y="2539"/>
                  </a:lnTo>
                  <a:lnTo>
                    <a:pt x="232409" y="2539"/>
                  </a:lnTo>
                  <a:lnTo>
                    <a:pt x="231140" y="3809"/>
                  </a:lnTo>
                  <a:lnTo>
                    <a:pt x="229870" y="5079"/>
                  </a:lnTo>
                  <a:lnTo>
                    <a:pt x="228600" y="5079"/>
                  </a:lnTo>
                  <a:lnTo>
                    <a:pt x="227330" y="6350"/>
                  </a:lnTo>
                  <a:lnTo>
                    <a:pt x="226059" y="7619"/>
                  </a:lnTo>
                  <a:lnTo>
                    <a:pt x="227330" y="7619"/>
                  </a:lnTo>
                  <a:lnTo>
                    <a:pt x="224790" y="6350"/>
                  </a:lnTo>
                  <a:lnTo>
                    <a:pt x="222250" y="5079"/>
                  </a:lnTo>
                  <a:lnTo>
                    <a:pt x="218440" y="5079"/>
                  </a:lnTo>
                  <a:lnTo>
                    <a:pt x="217170" y="3809"/>
                  </a:lnTo>
                  <a:lnTo>
                    <a:pt x="213360" y="3809"/>
                  </a:lnTo>
                  <a:lnTo>
                    <a:pt x="210820" y="2539"/>
                  </a:lnTo>
                  <a:lnTo>
                    <a:pt x="194310" y="2539"/>
                  </a:lnTo>
                  <a:lnTo>
                    <a:pt x="191770" y="3809"/>
                  </a:lnTo>
                  <a:lnTo>
                    <a:pt x="189230" y="5079"/>
                  </a:lnTo>
                  <a:lnTo>
                    <a:pt x="186690" y="5079"/>
                  </a:lnTo>
                  <a:lnTo>
                    <a:pt x="184150" y="6350"/>
                  </a:lnTo>
                  <a:lnTo>
                    <a:pt x="181610" y="7619"/>
                  </a:lnTo>
                  <a:lnTo>
                    <a:pt x="179070" y="8889"/>
                  </a:lnTo>
                  <a:lnTo>
                    <a:pt x="176530" y="10159"/>
                  </a:lnTo>
                  <a:lnTo>
                    <a:pt x="173990" y="11429"/>
                  </a:lnTo>
                  <a:lnTo>
                    <a:pt x="172720" y="12700"/>
                  </a:lnTo>
                  <a:lnTo>
                    <a:pt x="170180" y="15239"/>
                  </a:lnTo>
                  <a:lnTo>
                    <a:pt x="168910" y="16509"/>
                  </a:lnTo>
                  <a:lnTo>
                    <a:pt x="166370" y="19050"/>
                  </a:lnTo>
                  <a:lnTo>
                    <a:pt x="165100" y="20319"/>
                  </a:lnTo>
                  <a:lnTo>
                    <a:pt x="163830" y="22859"/>
                  </a:lnTo>
                  <a:lnTo>
                    <a:pt x="161290" y="25400"/>
                  </a:lnTo>
                  <a:lnTo>
                    <a:pt x="160020" y="27939"/>
                  </a:lnTo>
                  <a:lnTo>
                    <a:pt x="158750" y="30479"/>
                  </a:lnTo>
                  <a:lnTo>
                    <a:pt x="157480" y="33019"/>
                  </a:lnTo>
                  <a:lnTo>
                    <a:pt x="157480" y="35559"/>
                  </a:lnTo>
                  <a:lnTo>
                    <a:pt x="157480" y="34289"/>
                  </a:lnTo>
                  <a:lnTo>
                    <a:pt x="156210" y="34289"/>
                  </a:lnTo>
                  <a:lnTo>
                    <a:pt x="153670" y="33019"/>
                  </a:lnTo>
                  <a:lnTo>
                    <a:pt x="151130" y="33019"/>
                  </a:lnTo>
                  <a:lnTo>
                    <a:pt x="148590" y="31750"/>
                  </a:lnTo>
                  <a:lnTo>
                    <a:pt x="146050" y="31750"/>
                  </a:lnTo>
                  <a:lnTo>
                    <a:pt x="144780" y="31750"/>
                  </a:lnTo>
                  <a:lnTo>
                    <a:pt x="132080" y="31750"/>
                  </a:lnTo>
                  <a:lnTo>
                    <a:pt x="130810" y="33019"/>
                  </a:lnTo>
                  <a:lnTo>
                    <a:pt x="128270" y="33019"/>
                  </a:lnTo>
                  <a:lnTo>
                    <a:pt x="125730" y="34289"/>
                  </a:lnTo>
                  <a:lnTo>
                    <a:pt x="124460" y="34289"/>
                  </a:lnTo>
                  <a:lnTo>
                    <a:pt x="121920" y="35559"/>
                  </a:lnTo>
                  <a:lnTo>
                    <a:pt x="119380" y="35559"/>
                  </a:lnTo>
                  <a:lnTo>
                    <a:pt x="118110" y="36829"/>
                  </a:lnTo>
                  <a:lnTo>
                    <a:pt x="115570" y="38100"/>
                  </a:lnTo>
                  <a:lnTo>
                    <a:pt x="114300" y="40639"/>
                  </a:lnTo>
                  <a:lnTo>
                    <a:pt x="111760" y="41909"/>
                  </a:lnTo>
                  <a:lnTo>
                    <a:pt x="110490" y="43179"/>
                  </a:lnTo>
                  <a:lnTo>
                    <a:pt x="109220" y="44450"/>
                  </a:lnTo>
                  <a:lnTo>
                    <a:pt x="106680" y="45719"/>
                  </a:lnTo>
                  <a:lnTo>
                    <a:pt x="106680" y="48259"/>
                  </a:lnTo>
                  <a:lnTo>
                    <a:pt x="104140" y="50800"/>
                  </a:lnTo>
                  <a:lnTo>
                    <a:pt x="102870" y="52069"/>
                  </a:lnTo>
                  <a:lnTo>
                    <a:pt x="102870" y="54609"/>
                  </a:lnTo>
                  <a:lnTo>
                    <a:pt x="101600" y="55879"/>
                  </a:lnTo>
                  <a:lnTo>
                    <a:pt x="100330" y="58419"/>
                  </a:lnTo>
                  <a:lnTo>
                    <a:pt x="99060" y="59689"/>
                  </a:lnTo>
                  <a:lnTo>
                    <a:pt x="99060" y="62229"/>
                  </a:lnTo>
                  <a:lnTo>
                    <a:pt x="97790" y="64769"/>
                  </a:lnTo>
                  <a:lnTo>
                    <a:pt x="97790" y="67309"/>
                  </a:lnTo>
                  <a:lnTo>
                    <a:pt x="97790" y="86359"/>
                  </a:lnTo>
                  <a:lnTo>
                    <a:pt x="99060" y="88900"/>
                  </a:lnTo>
                  <a:lnTo>
                    <a:pt x="100330" y="91439"/>
                  </a:lnTo>
                  <a:lnTo>
                    <a:pt x="100330" y="92709"/>
                  </a:lnTo>
                  <a:lnTo>
                    <a:pt x="100330" y="91439"/>
                  </a:lnTo>
                  <a:lnTo>
                    <a:pt x="97790" y="92709"/>
                  </a:lnTo>
                  <a:lnTo>
                    <a:pt x="96520" y="92709"/>
                  </a:lnTo>
                  <a:lnTo>
                    <a:pt x="93980" y="92709"/>
                  </a:lnTo>
                  <a:lnTo>
                    <a:pt x="92710" y="93979"/>
                  </a:lnTo>
                  <a:lnTo>
                    <a:pt x="90170" y="93979"/>
                  </a:lnTo>
                  <a:lnTo>
                    <a:pt x="88900" y="93979"/>
                  </a:lnTo>
                  <a:lnTo>
                    <a:pt x="86360" y="95250"/>
                  </a:lnTo>
                  <a:lnTo>
                    <a:pt x="85090" y="96519"/>
                  </a:lnTo>
                  <a:lnTo>
                    <a:pt x="82550" y="96519"/>
                  </a:lnTo>
                  <a:lnTo>
                    <a:pt x="81280" y="97789"/>
                  </a:lnTo>
                  <a:lnTo>
                    <a:pt x="80010" y="99059"/>
                  </a:lnTo>
                  <a:lnTo>
                    <a:pt x="78740" y="100329"/>
                  </a:lnTo>
                  <a:lnTo>
                    <a:pt x="77470" y="101600"/>
                  </a:lnTo>
                  <a:lnTo>
                    <a:pt x="74930" y="102869"/>
                  </a:lnTo>
                  <a:lnTo>
                    <a:pt x="73660" y="104139"/>
                  </a:lnTo>
                  <a:lnTo>
                    <a:pt x="72390" y="105409"/>
                  </a:lnTo>
                  <a:lnTo>
                    <a:pt x="71120" y="107950"/>
                  </a:lnTo>
                  <a:lnTo>
                    <a:pt x="71120" y="109219"/>
                  </a:lnTo>
                  <a:lnTo>
                    <a:pt x="69850" y="110489"/>
                  </a:lnTo>
                  <a:lnTo>
                    <a:pt x="68580" y="113029"/>
                  </a:lnTo>
                  <a:lnTo>
                    <a:pt x="67310" y="114300"/>
                  </a:lnTo>
                  <a:lnTo>
                    <a:pt x="67310" y="115569"/>
                  </a:lnTo>
                  <a:lnTo>
                    <a:pt x="66040" y="118109"/>
                  </a:lnTo>
                  <a:lnTo>
                    <a:pt x="66040" y="120650"/>
                  </a:lnTo>
                  <a:lnTo>
                    <a:pt x="64770" y="121919"/>
                  </a:lnTo>
                  <a:lnTo>
                    <a:pt x="64770" y="138429"/>
                  </a:lnTo>
                  <a:lnTo>
                    <a:pt x="66040" y="139700"/>
                  </a:lnTo>
                  <a:lnTo>
                    <a:pt x="66040" y="142239"/>
                  </a:lnTo>
                  <a:lnTo>
                    <a:pt x="67310" y="143509"/>
                  </a:lnTo>
                  <a:lnTo>
                    <a:pt x="67310" y="146050"/>
                  </a:lnTo>
                  <a:lnTo>
                    <a:pt x="68580" y="147319"/>
                  </a:lnTo>
                  <a:lnTo>
                    <a:pt x="69850" y="149859"/>
                  </a:lnTo>
                  <a:lnTo>
                    <a:pt x="71120" y="151129"/>
                  </a:lnTo>
                  <a:lnTo>
                    <a:pt x="71120" y="153669"/>
                  </a:lnTo>
                  <a:lnTo>
                    <a:pt x="72390" y="154939"/>
                  </a:lnTo>
                  <a:lnTo>
                    <a:pt x="71120" y="156209"/>
                  </a:lnTo>
                  <a:lnTo>
                    <a:pt x="69850" y="158750"/>
                  </a:lnTo>
                  <a:lnTo>
                    <a:pt x="68580" y="161289"/>
                  </a:lnTo>
                  <a:lnTo>
                    <a:pt x="67310" y="162559"/>
                  </a:lnTo>
                  <a:lnTo>
                    <a:pt x="66040" y="163829"/>
                  </a:lnTo>
                  <a:lnTo>
                    <a:pt x="64770" y="166369"/>
                  </a:lnTo>
                  <a:lnTo>
                    <a:pt x="63500" y="168909"/>
                  </a:lnTo>
                  <a:lnTo>
                    <a:pt x="63500" y="171450"/>
                  </a:lnTo>
                  <a:lnTo>
                    <a:pt x="60960" y="172719"/>
                  </a:lnTo>
                  <a:lnTo>
                    <a:pt x="60960" y="175259"/>
                  </a:lnTo>
                  <a:lnTo>
                    <a:pt x="60960" y="177800"/>
                  </a:lnTo>
                  <a:lnTo>
                    <a:pt x="59690" y="180339"/>
                  </a:lnTo>
                  <a:lnTo>
                    <a:pt x="59690" y="182879"/>
                  </a:lnTo>
                  <a:lnTo>
                    <a:pt x="59690" y="185419"/>
                  </a:lnTo>
                  <a:lnTo>
                    <a:pt x="59690" y="187959"/>
                  </a:lnTo>
                  <a:lnTo>
                    <a:pt x="59690" y="190500"/>
                  </a:lnTo>
                  <a:lnTo>
                    <a:pt x="59690" y="193039"/>
                  </a:lnTo>
                  <a:lnTo>
                    <a:pt x="60960" y="194309"/>
                  </a:lnTo>
                  <a:lnTo>
                    <a:pt x="60960" y="196850"/>
                  </a:lnTo>
                  <a:lnTo>
                    <a:pt x="60960" y="199389"/>
                  </a:lnTo>
                  <a:lnTo>
                    <a:pt x="62230" y="201929"/>
                  </a:lnTo>
                  <a:lnTo>
                    <a:pt x="63500" y="203200"/>
                  </a:lnTo>
                  <a:lnTo>
                    <a:pt x="63500" y="205739"/>
                  </a:lnTo>
                  <a:lnTo>
                    <a:pt x="64770" y="208279"/>
                  </a:lnTo>
                  <a:lnTo>
                    <a:pt x="66040" y="210819"/>
                  </a:lnTo>
                  <a:lnTo>
                    <a:pt x="67310" y="212089"/>
                  </a:lnTo>
                  <a:lnTo>
                    <a:pt x="68580" y="214629"/>
                  </a:lnTo>
                  <a:lnTo>
                    <a:pt x="69850" y="217169"/>
                  </a:lnTo>
                  <a:lnTo>
                    <a:pt x="71120" y="218439"/>
                  </a:lnTo>
                  <a:lnTo>
                    <a:pt x="73660" y="220979"/>
                  </a:lnTo>
                  <a:lnTo>
                    <a:pt x="74930" y="222250"/>
                  </a:lnTo>
                  <a:lnTo>
                    <a:pt x="76200" y="223519"/>
                  </a:lnTo>
                  <a:lnTo>
                    <a:pt x="78740" y="224789"/>
                  </a:lnTo>
                  <a:lnTo>
                    <a:pt x="80010" y="227329"/>
                  </a:lnTo>
                  <a:lnTo>
                    <a:pt x="82550" y="228600"/>
                  </a:lnTo>
                  <a:lnTo>
                    <a:pt x="83820" y="229869"/>
                  </a:lnTo>
                  <a:lnTo>
                    <a:pt x="86360" y="231139"/>
                  </a:lnTo>
                  <a:lnTo>
                    <a:pt x="88900" y="231139"/>
                  </a:lnTo>
                  <a:lnTo>
                    <a:pt x="90170" y="232409"/>
                  </a:lnTo>
                  <a:lnTo>
                    <a:pt x="92710" y="233679"/>
                  </a:lnTo>
                  <a:lnTo>
                    <a:pt x="95250" y="234950"/>
                  </a:lnTo>
                  <a:lnTo>
                    <a:pt x="95250" y="236219"/>
                  </a:lnTo>
                  <a:lnTo>
                    <a:pt x="95250" y="238759"/>
                  </a:lnTo>
                  <a:lnTo>
                    <a:pt x="96520" y="240029"/>
                  </a:lnTo>
                  <a:lnTo>
                    <a:pt x="97790" y="241300"/>
                  </a:lnTo>
                  <a:lnTo>
                    <a:pt x="97790" y="243839"/>
                  </a:lnTo>
                  <a:lnTo>
                    <a:pt x="99060" y="245109"/>
                  </a:lnTo>
                  <a:lnTo>
                    <a:pt x="100330" y="246379"/>
                  </a:lnTo>
                  <a:lnTo>
                    <a:pt x="101600" y="247650"/>
                  </a:lnTo>
                  <a:lnTo>
                    <a:pt x="102870" y="250189"/>
                  </a:lnTo>
                  <a:lnTo>
                    <a:pt x="104140" y="251459"/>
                  </a:lnTo>
                  <a:lnTo>
                    <a:pt x="104140" y="252729"/>
                  </a:lnTo>
                  <a:lnTo>
                    <a:pt x="106680" y="254000"/>
                  </a:lnTo>
                  <a:lnTo>
                    <a:pt x="107950" y="255269"/>
                  </a:lnTo>
                  <a:lnTo>
                    <a:pt x="109220" y="256539"/>
                  </a:lnTo>
                  <a:lnTo>
                    <a:pt x="111760" y="257809"/>
                  </a:lnTo>
                  <a:lnTo>
                    <a:pt x="113030" y="257809"/>
                  </a:lnTo>
                  <a:lnTo>
                    <a:pt x="114300" y="259079"/>
                  </a:lnTo>
                  <a:lnTo>
                    <a:pt x="115570" y="260350"/>
                  </a:lnTo>
                  <a:lnTo>
                    <a:pt x="118110" y="260350"/>
                  </a:lnTo>
                  <a:lnTo>
                    <a:pt x="119380" y="261619"/>
                  </a:lnTo>
                  <a:lnTo>
                    <a:pt x="121920" y="261619"/>
                  </a:lnTo>
                  <a:lnTo>
                    <a:pt x="123190" y="262889"/>
                  </a:lnTo>
                  <a:lnTo>
                    <a:pt x="124460" y="262889"/>
                  </a:lnTo>
                  <a:lnTo>
                    <a:pt x="139700" y="262889"/>
                  </a:lnTo>
                  <a:lnTo>
                    <a:pt x="140970" y="261619"/>
                  </a:lnTo>
                  <a:lnTo>
                    <a:pt x="143510" y="261619"/>
                  </a:lnTo>
                  <a:lnTo>
                    <a:pt x="143510" y="260350"/>
                  </a:lnTo>
                  <a:lnTo>
                    <a:pt x="144780" y="261619"/>
                  </a:lnTo>
                  <a:lnTo>
                    <a:pt x="146050" y="262889"/>
                  </a:lnTo>
                  <a:lnTo>
                    <a:pt x="147320" y="264159"/>
                  </a:lnTo>
                  <a:lnTo>
                    <a:pt x="148590" y="265429"/>
                  </a:lnTo>
                  <a:lnTo>
                    <a:pt x="149860" y="265429"/>
                  </a:lnTo>
                  <a:lnTo>
                    <a:pt x="152400" y="266700"/>
                  </a:lnTo>
                  <a:lnTo>
                    <a:pt x="153670" y="266700"/>
                  </a:lnTo>
                  <a:lnTo>
                    <a:pt x="154940" y="267969"/>
                  </a:lnTo>
                  <a:lnTo>
                    <a:pt x="156210" y="269239"/>
                  </a:lnTo>
                  <a:lnTo>
                    <a:pt x="158750" y="269239"/>
                  </a:lnTo>
                  <a:lnTo>
                    <a:pt x="160020" y="269239"/>
                  </a:lnTo>
                  <a:lnTo>
                    <a:pt x="161290" y="269239"/>
                  </a:lnTo>
                  <a:lnTo>
                    <a:pt x="162560" y="270509"/>
                  </a:lnTo>
                  <a:lnTo>
                    <a:pt x="171450" y="270509"/>
                  </a:lnTo>
                  <a:lnTo>
                    <a:pt x="172720" y="269239"/>
                  </a:lnTo>
                  <a:lnTo>
                    <a:pt x="173990" y="269239"/>
                  </a:lnTo>
                  <a:lnTo>
                    <a:pt x="176530" y="269239"/>
                  </a:lnTo>
                  <a:lnTo>
                    <a:pt x="177800" y="267969"/>
                  </a:lnTo>
                  <a:lnTo>
                    <a:pt x="179070" y="267969"/>
                  </a:lnTo>
                  <a:lnTo>
                    <a:pt x="181610" y="266700"/>
                  </a:lnTo>
                  <a:lnTo>
                    <a:pt x="184150" y="265429"/>
                  </a:lnTo>
                  <a:lnTo>
                    <a:pt x="185420" y="264159"/>
                  </a:lnTo>
                  <a:lnTo>
                    <a:pt x="186690" y="264159"/>
                  </a:lnTo>
                  <a:lnTo>
                    <a:pt x="187960" y="262889"/>
                  </a:lnTo>
                  <a:lnTo>
                    <a:pt x="189230" y="261619"/>
                  </a:lnTo>
                  <a:lnTo>
                    <a:pt x="190500" y="260350"/>
                  </a:lnTo>
                  <a:lnTo>
                    <a:pt x="191770" y="259079"/>
                  </a:lnTo>
                  <a:lnTo>
                    <a:pt x="191770" y="257809"/>
                  </a:lnTo>
                  <a:lnTo>
                    <a:pt x="193040" y="256539"/>
                  </a:lnTo>
                  <a:lnTo>
                    <a:pt x="194310" y="255269"/>
                  </a:lnTo>
                  <a:lnTo>
                    <a:pt x="195580" y="254000"/>
                  </a:lnTo>
                  <a:lnTo>
                    <a:pt x="195580" y="252729"/>
                  </a:lnTo>
                  <a:lnTo>
                    <a:pt x="196850" y="250189"/>
                  </a:lnTo>
                  <a:lnTo>
                    <a:pt x="196850" y="248919"/>
                  </a:lnTo>
                  <a:lnTo>
                    <a:pt x="196850" y="247650"/>
                  </a:lnTo>
                  <a:lnTo>
                    <a:pt x="198120" y="246379"/>
                  </a:lnTo>
                  <a:lnTo>
                    <a:pt x="198120" y="245109"/>
                  </a:lnTo>
                  <a:lnTo>
                    <a:pt x="198120" y="242569"/>
                  </a:lnTo>
                  <a:lnTo>
                    <a:pt x="198120" y="241300"/>
                  </a:lnTo>
                  <a:lnTo>
                    <a:pt x="198120" y="238759"/>
                  </a:lnTo>
                  <a:lnTo>
                    <a:pt x="198120" y="240029"/>
                  </a:lnTo>
                  <a:lnTo>
                    <a:pt x="199390" y="240029"/>
                  </a:lnTo>
                  <a:lnTo>
                    <a:pt x="200660" y="241300"/>
                  </a:lnTo>
                  <a:lnTo>
                    <a:pt x="203200" y="241300"/>
                  </a:lnTo>
                  <a:lnTo>
                    <a:pt x="204470" y="241300"/>
                  </a:lnTo>
                  <a:lnTo>
                    <a:pt x="213360" y="241300"/>
                  </a:lnTo>
                  <a:lnTo>
                    <a:pt x="214630" y="240029"/>
                  </a:lnTo>
                  <a:lnTo>
                    <a:pt x="215900" y="240029"/>
                  </a:lnTo>
                  <a:lnTo>
                    <a:pt x="217170" y="238759"/>
                  </a:lnTo>
                  <a:lnTo>
                    <a:pt x="219709" y="238759"/>
                  </a:lnTo>
                  <a:lnTo>
                    <a:pt x="222250" y="237489"/>
                  </a:lnTo>
                  <a:lnTo>
                    <a:pt x="222250" y="236219"/>
                  </a:lnTo>
                  <a:lnTo>
                    <a:pt x="224790" y="236219"/>
                  </a:lnTo>
                  <a:lnTo>
                    <a:pt x="224790" y="234950"/>
                  </a:lnTo>
                  <a:lnTo>
                    <a:pt x="227330" y="233679"/>
                  </a:lnTo>
                  <a:lnTo>
                    <a:pt x="227330" y="232409"/>
                  </a:lnTo>
                  <a:lnTo>
                    <a:pt x="228600" y="231139"/>
                  </a:lnTo>
                  <a:lnTo>
                    <a:pt x="229870" y="231139"/>
                  </a:lnTo>
                  <a:lnTo>
                    <a:pt x="229870" y="229869"/>
                  </a:lnTo>
                  <a:lnTo>
                    <a:pt x="231140" y="228600"/>
                  </a:lnTo>
                  <a:lnTo>
                    <a:pt x="232409" y="227329"/>
                  </a:lnTo>
                  <a:lnTo>
                    <a:pt x="232409" y="226059"/>
                  </a:lnTo>
                  <a:lnTo>
                    <a:pt x="233680" y="223519"/>
                  </a:lnTo>
                  <a:lnTo>
                    <a:pt x="233680" y="222250"/>
                  </a:lnTo>
                  <a:lnTo>
                    <a:pt x="234950" y="220979"/>
                  </a:lnTo>
                  <a:lnTo>
                    <a:pt x="234950" y="219709"/>
                  </a:lnTo>
                  <a:lnTo>
                    <a:pt x="234950" y="218439"/>
                  </a:lnTo>
                  <a:lnTo>
                    <a:pt x="236220" y="217169"/>
                  </a:lnTo>
                  <a:lnTo>
                    <a:pt x="236220" y="214629"/>
                  </a:lnTo>
                  <a:lnTo>
                    <a:pt x="236220" y="213359"/>
                  </a:lnTo>
                  <a:lnTo>
                    <a:pt x="236220" y="212089"/>
                  </a:lnTo>
                  <a:lnTo>
                    <a:pt x="236220" y="210819"/>
                  </a:lnTo>
                  <a:lnTo>
                    <a:pt x="236220" y="209550"/>
                  </a:lnTo>
                  <a:lnTo>
                    <a:pt x="234950" y="208279"/>
                  </a:lnTo>
                  <a:lnTo>
                    <a:pt x="234950" y="205739"/>
                  </a:lnTo>
                  <a:lnTo>
                    <a:pt x="234950" y="207009"/>
                  </a:lnTo>
                  <a:lnTo>
                    <a:pt x="236220" y="207009"/>
                  </a:lnTo>
                  <a:lnTo>
                    <a:pt x="246380" y="207009"/>
                  </a:lnTo>
                  <a:lnTo>
                    <a:pt x="247650" y="205739"/>
                  </a:lnTo>
                  <a:lnTo>
                    <a:pt x="248920" y="205739"/>
                  </a:lnTo>
                  <a:lnTo>
                    <a:pt x="251459" y="204469"/>
                  </a:lnTo>
                  <a:lnTo>
                    <a:pt x="252730" y="204469"/>
                  </a:lnTo>
                  <a:lnTo>
                    <a:pt x="254000" y="204469"/>
                  </a:lnTo>
                  <a:lnTo>
                    <a:pt x="256540" y="203200"/>
                  </a:lnTo>
                  <a:lnTo>
                    <a:pt x="257809" y="201929"/>
                  </a:lnTo>
                  <a:lnTo>
                    <a:pt x="259080" y="201929"/>
                  </a:lnTo>
                  <a:lnTo>
                    <a:pt x="261620" y="200659"/>
                  </a:lnTo>
                  <a:lnTo>
                    <a:pt x="262890" y="199389"/>
                  </a:lnTo>
                  <a:lnTo>
                    <a:pt x="264159" y="198119"/>
                  </a:lnTo>
                  <a:lnTo>
                    <a:pt x="265430" y="196850"/>
                  </a:lnTo>
                  <a:lnTo>
                    <a:pt x="266700" y="195579"/>
                  </a:lnTo>
                  <a:lnTo>
                    <a:pt x="267970" y="194309"/>
                  </a:lnTo>
                  <a:lnTo>
                    <a:pt x="269240" y="193039"/>
                  </a:lnTo>
                  <a:lnTo>
                    <a:pt x="269240" y="191769"/>
                  </a:lnTo>
                  <a:lnTo>
                    <a:pt x="270509" y="189229"/>
                  </a:lnTo>
                  <a:lnTo>
                    <a:pt x="271780" y="187959"/>
                  </a:lnTo>
                  <a:lnTo>
                    <a:pt x="273050" y="186689"/>
                  </a:lnTo>
                  <a:lnTo>
                    <a:pt x="273050" y="185419"/>
                  </a:lnTo>
                  <a:lnTo>
                    <a:pt x="273050" y="182879"/>
                  </a:lnTo>
                  <a:lnTo>
                    <a:pt x="274320" y="180339"/>
                  </a:lnTo>
                  <a:lnTo>
                    <a:pt x="275590" y="179069"/>
                  </a:lnTo>
                  <a:lnTo>
                    <a:pt x="275590" y="177800"/>
                  </a:lnTo>
                  <a:lnTo>
                    <a:pt x="275590" y="166369"/>
                  </a:lnTo>
                  <a:lnTo>
                    <a:pt x="274320" y="163829"/>
                  </a:lnTo>
                  <a:lnTo>
                    <a:pt x="274320" y="165100"/>
                  </a:lnTo>
                  <a:lnTo>
                    <a:pt x="276859" y="165100"/>
                  </a:lnTo>
                  <a:lnTo>
                    <a:pt x="278130" y="163829"/>
                  </a:lnTo>
                  <a:lnTo>
                    <a:pt x="280670" y="163829"/>
                  </a:lnTo>
                  <a:lnTo>
                    <a:pt x="283209" y="163829"/>
                  </a:lnTo>
                  <a:lnTo>
                    <a:pt x="285750" y="162559"/>
                  </a:lnTo>
                  <a:lnTo>
                    <a:pt x="287020" y="161289"/>
                  </a:lnTo>
                  <a:lnTo>
                    <a:pt x="289559" y="161289"/>
                  </a:lnTo>
                  <a:lnTo>
                    <a:pt x="292100" y="160019"/>
                  </a:lnTo>
                  <a:lnTo>
                    <a:pt x="293370" y="158750"/>
                  </a:lnTo>
                  <a:lnTo>
                    <a:pt x="295909" y="157479"/>
                  </a:lnTo>
                  <a:lnTo>
                    <a:pt x="297180" y="156209"/>
                  </a:lnTo>
                  <a:lnTo>
                    <a:pt x="299720" y="154939"/>
                  </a:lnTo>
                  <a:lnTo>
                    <a:pt x="300990" y="153669"/>
                  </a:lnTo>
                  <a:lnTo>
                    <a:pt x="302259" y="151129"/>
                  </a:lnTo>
                  <a:lnTo>
                    <a:pt x="304800" y="149859"/>
                  </a:lnTo>
                  <a:lnTo>
                    <a:pt x="306070" y="147319"/>
                  </a:lnTo>
                  <a:lnTo>
                    <a:pt x="307340" y="146050"/>
                  </a:lnTo>
                  <a:lnTo>
                    <a:pt x="308609" y="144779"/>
                  </a:lnTo>
                  <a:lnTo>
                    <a:pt x="309880" y="142239"/>
                  </a:lnTo>
                  <a:lnTo>
                    <a:pt x="311150" y="139700"/>
                  </a:lnTo>
                  <a:lnTo>
                    <a:pt x="311150" y="137159"/>
                  </a:lnTo>
                  <a:lnTo>
                    <a:pt x="312420" y="135889"/>
                  </a:lnTo>
                  <a:lnTo>
                    <a:pt x="313690" y="133350"/>
                  </a:lnTo>
                  <a:lnTo>
                    <a:pt x="313690" y="130809"/>
                  </a:lnTo>
                  <a:lnTo>
                    <a:pt x="313690" y="129539"/>
                  </a:lnTo>
                  <a:lnTo>
                    <a:pt x="314959" y="127000"/>
                  </a:lnTo>
                  <a:lnTo>
                    <a:pt x="314959" y="124459"/>
                  </a:lnTo>
                  <a:lnTo>
                    <a:pt x="314959" y="121919"/>
                  </a:lnTo>
                  <a:lnTo>
                    <a:pt x="314959" y="119379"/>
                  </a:lnTo>
                  <a:lnTo>
                    <a:pt x="314959" y="116839"/>
                  </a:lnTo>
                  <a:lnTo>
                    <a:pt x="313690" y="114300"/>
                  </a:lnTo>
                  <a:lnTo>
                    <a:pt x="313690" y="111759"/>
                  </a:lnTo>
                  <a:lnTo>
                    <a:pt x="313690" y="110489"/>
                  </a:lnTo>
                  <a:lnTo>
                    <a:pt x="312420" y="107950"/>
                  </a:lnTo>
                  <a:lnTo>
                    <a:pt x="312420" y="105409"/>
                  </a:lnTo>
                  <a:lnTo>
                    <a:pt x="311150" y="102869"/>
                  </a:lnTo>
                  <a:lnTo>
                    <a:pt x="311150" y="100329"/>
                  </a:lnTo>
                  <a:lnTo>
                    <a:pt x="309880" y="99059"/>
                  </a:lnTo>
                  <a:lnTo>
                    <a:pt x="308609" y="96519"/>
                  </a:lnTo>
                  <a:lnTo>
                    <a:pt x="307340" y="93979"/>
                  </a:lnTo>
                  <a:lnTo>
                    <a:pt x="306070" y="92709"/>
                  </a:lnTo>
                  <a:lnTo>
                    <a:pt x="304800" y="90169"/>
                  </a:lnTo>
                  <a:lnTo>
                    <a:pt x="302259" y="88900"/>
                  </a:lnTo>
                  <a:lnTo>
                    <a:pt x="300990" y="86359"/>
                  </a:lnTo>
                  <a:close/>
                </a:path>
                <a:path w="365759" h="270510">
                  <a:moveTo>
                    <a:pt x="365759" y="130809"/>
                  </a:moveTo>
                  <a:lnTo>
                    <a:pt x="365759" y="130809"/>
                  </a:lnTo>
                </a:path>
                <a:path w="365759" h="270510">
                  <a:moveTo>
                    <a:pt x="0" y="123189"/>
                  </a:moveTo>
                  <a:lnTo>
                    <a:pt x="0" y="123189"/>
                  </a:lnTo>
                </a:path>
                <a:path w="365759" h="270510">
                  <a:moveTo>
                    <a:pt x="276859" y="34289"/>
                  </a:moveTo>
                  <a:lnTo>
                    <a:pt x="275590" y="34289"/>
                  </a:lnTo>
                  <a:lnTo>
                    <a:pt x="274320" y="34289"/>
                  </a:lnTo>
                  <a:lnTo>
                    <a:pt x="273050" y="34289"/>
                  </a:lnTo>
                  <a:lnTo>
                    <a:pt x="271780" y="34289"/>
                  </a:lnTo>
                  <a:lnTo>
                    <a:pt x="270509" y="35559"/>
                  </a:lnTo>
                  <a:lnTo>
                    <a:pt x="269240" y="35559"/>
                  </a:lnTo>
                  <a:lnTo>
                    <a:pt x="267970" y="35559"/>
                  </a:lnTo>
                  <a:lnTo>
                    <a:pt x="267970" y="36829"/>
                  </a:lnTo>
                  <a:lnTo>
                    <a:pt x="266700" y="36829"/>
                  </a:lnTo>
                  <a:lnTo>
                    <a:pt x="265430" y="38100"/>
                  </a:lnTo>
                  <a:lnTo>
                    <a:pt x="264159" y="38100"/>
                  </a:lnTo>
                  <a:lnTo>
                    <a:pt x="262890" y="38100"/>
                  </a:lnTo>
                  <a:lnTo>
                    <a:pt x="262890" y="39369"/>
                  </a:lnTo>
                  <a:lnTo>
                    <a:pt x="261620" y="40639"/>
                  </a:lnTo>
                  <a:lnTo>
                    <a:pt x="260350" y="40639"/>
                  </a:lnTo>
                </a:path>
                <a:path w="365759" h="270510">
                  <a:moveTo>
                    <a:pt x="365759" y="130809"/>
                  </a:moveTo>
                  <a:lnTo>
                    <a:pt x="365759" y="130809"/>
                  </a:lnTo>
                </a:path>
                <a:path w="365759" h="270510">
                  <a:moveTo>
                    <a:pt x="0" y="123189"/>
                  </a:moveTo>
                  <a:lnTo>
                    <a:pt x="0" y="123189"/>
                  </a:lnTo>
                </a:path>
                <a:path w="365759" h="270510">
                  <a:moveTo>
                    <a:pt x="226059" y="7619"/>
                  </a:moveTo>
                  <a:lnTo>
                    <a:pt x="224790" y="7619"/>
                  </a:lnTo>
                  <a:lnTo>
                    <a:pt x="224790" y="8889"/>
                  </a:lnTo>
                  <a:lnTo>
                    <a:pt x="223520" y="10159"/>
                  </a:lnTo>
                  <a:lnTo>
                    <a:pt x="222250" y="11429"/>
                  </a:lnTo>
                  <a:lnTo>
                    <a:pt x="222250" y="12700"/>
                  </a:lnTo>
                  <a:lnTo>
                    <a:pt x="220980" y="13969"/>
                  </a:lnTo>
                </a:path>
                <a:path w="365759" h="270510">
                  <a:moveTo>
                    <a:pt x="365759" y="130809"/>
                  </a:moveTo>
                  <a:lnTo>
                    <a:pt x="365759" y="130809"/>
                  </a:lnTo>
                </a:path>
                <a:path w="365759" h="270510">
                  <a:moveTo>
                    <a:pt x="0" y="123189"/>
                  </a:moveTo>
                  <a:lnTo>
                    <a:pt x="0" y="123189"/>
                  </a:lnTo>
                </a:path>
                <a:path w="365759" h="270510">
                  <a:moveTo>
                    <a:pt x="166370" y="39369"/>
                  </a:moveTo>
                  <a:lnTo>
                    <a:pt x="166370" y="38100"/>
                  </a:lnTo>
                  <a:lnTo>
                    <a:pt x="165100" y="38100"/>
                  </a:lnTo>
                  <a:lnTo>
                    <a:pt x="163830" y="38100"/>
                  </a:lnTo>
                  <a:lnTo>
                    <a:pt x="163830" y="36829"/>
                  </a:lnTo>
                  <a:lnTo>
                    <a:pt x="162560" y="36829"/>
                  </a:lnTo>
                  <a:lnTo>
                    <a:pt x="161290" y="35559"/>
                  </a:lnTo>
                  <a:lnTo>
                    <a:pt x="160020" y="35559"/>
                  </a:lnTo>
                  <a:lnTo>
                    <a:pt x="158750" y="35559"/>
                  </a:lnTo>
                  <a:lnTo>
                    <a:pt x="158750" y="34289"/>
                  </a:lnTo>
                  <a:lnTo>
                    <a:pt x="157480" y="34289"/>
                  </a:lnTo>
                </a:path>
                <a:path w="365759" h="270510">
                  <a:moveTo>
                    <a:pt x="365759" y="130809"/>
                  </a:moveTo>
                  <a:lnTo>
                    <a:pt x="365759" y="130809"/>
                  </a:lnTo>
                </a:path>
                <a:path w="365759" h="270510">
                  <a:moveTo>
                    <a:pt x="0" y="123189"/>
                  </a:moveTo>
                  <a:lnTo>
                    <a:pt x="0" y="123189"/>
                  </a:lnTo>
                </a:path>
                <a:path w="365759" h="270510">
                  <a:moveTo>
                    <a:pt x="100330" y="92709"/>
                  </a:moveTo>
                  <a:lnTo>
                    <a:pt x="100330" y="93979"/>
                  </a:lnTo>
                  <a:lnTo>
                    <a:pt x="101600" y="93979"/>
                  </a:lnTo>
                  <a:lnTo>
                    <a:pt x="101600" y="95250"/>
                  </a:lnTo>
                  <a:lnTo>
                    <a:pt x="101600" y="96519"/>
                  </a:lnTo>
                  <a:lnTo>
                    <a:pt x="102870" y="97789"/>
                  </a:lnTo>
                  <a:lnTo>
                    <a:pt x="102870" y="99059"/>
                  </a:lnTo>
                  <a:lnTo>
                    <a:pt x="104140" y="100329"/>
                  </a:lnTo>
                  <a:lnTo>
                    <a:pt x="104140" y="101600"/>
                  </a:lnTo>
                </a:path>
                <a:path w="365759" h="270510">
                  <a:moveTo>
                    <a:pt x="365759" y="130809"/>
                  </a:moveTo>
                  <a:lnTo>
                    <a:pt x="365759" y="130809"/>
                  </a:lnTo>
                </a:path>
                <a:path w="365759" h="270510">
                  <a:moveTo>
                    <a:pt x="0" y="123189"/>
                  </a:moveTo>
                  <a:lnTo>
                    <a:pt x="0" y="123189"/>
                  </a:lnTo>
                </a:path>
                <a:path w="365759" h="270510">
                  <a:moveTo>
                    <a:pt x="72390" y="154939"/>
                  </a:moveTo>
                  <a:lnTo>
                    <a:pt x="73660" y="156209"/>
                  </a:lnTo>
                  <a:lnTo>
                    <a:pt x="74930" y="158750"/>
                  </a:lnTo>
                  <a:lnTo>
                    <a:pt x="76200" y="160019"/>
                  </a:lnTo>
                  <a:lnTo>
                    <a:pt x="78740" y="161289"/>
                  </a:lnTo>
                  <a:lnTo>
                    <a:pt x="80010" y="162559"/>
                  </a:lnTo>
                  <a:lnTo>
                    <a:pt x="81280" y="163829"/>
                  </a:lnTo>
                  <a:lnTo>
                    <a:pt x="83820" y="165100"/>
                  </a:lnTo>
                  <a:lnTo>
                    <a:pt x="85090" y="166369"/>
                  </a:lnTo>
                  <a:lnTo>
                    <a:pt x="87630" y="167639"/>
                  </a:lnTo>
                  <a:lnTo>
                    <a:pt x="88900" y="168909"/>
                  </a:lnTo>
                  <a:lnTo>
                    <a:pt x="91440" y="168909"/>
                  </a:lnTo>
                  <a:lnTo>
                    <a:pt x="92710" y="170179"/>
                  </a:lnTo>
                  <a:lnTo>
                    <a:pt x="95250" y="170179"/>
                  </a:lnTo>
                  <a:lnTo>
                    <a:pt x="96520" y="171450"/>
                  </a:lnTo>
                  <a:lnTo>
                    <a:pt x="99060" y="171450"/>
                  </a:lnTo>
                  <a:lnTo>
                    <a:pt x="100330" y="171450"/>
                  </a:lnTo>
                  <a:lnTo>
                    <a:pt x="102870" y="171450"/>
                  </a:lnTo>
                  <a:lnTo>
                    <a:pt x="105410" y="171450"/>
                  </a:lnTo>
                  <a:lnTo>
                    <a:pt x="106680" y="171450"/>
                  </a:lnTo>
                  <a:lnTo>
                    <a:pt x="109220" y="171450"/>
                  </a:lnTo>
                  <a:lnTo>
                    <a:pt x="111760" y="171450"/>
                  </a:lnTo>
                </a:path>
                <a:path w="365759" h="270510">
                  <a:moveTo>
                    <a:pt x="365759" y="130809"/>
                  </a:moveTo>
                  <a:lnTo>
                    <a:pt x="365759" y="130809"/>
                  </a:lnTo>
                </a:path>
                <a:path w="365759" h="270510">
                  <a:moveTo>
                    <a:pt x="0" y="123189"/>
                  </a:moveTo>
                  <a:lnTo>
                    <a:pt x="0" y="123189"/>
                  </a:lnTo>
                </a:path>
                <a:path w="365759" h="270510">
                  <a:moveTo>
                    <a:pt x="93980" y="217169"/>
                  </a:moveTo>
                  <a:lnTo>
                    <a:pt x="93980" y="218439"/>
                  </a:lnTo>
                  <a:lnTo>
                    <a:pt x="93980" y="219709"/>
                  </a:lnTo>
                  <a:lnTo>
                    <a:pt x="92710" y="220979"/>
                  </a:lnTo>
                  <a:lnTo>
                    <a:pt x="92710" y="222250"/>
                  </a:lnTo>
                  <a:lnTo>
                    <a:pt x="92710" y="223519"/>
                  </a:lnTo>
                  <a:lnTo>
                    <a:pt x="92710" y="224789"/>
                  </a:lnTo>
                  <a:lnTo>
                    <a:pt x="93980" y="226059"/>
                  </a:lnTo>
                  <a:lnTo>
                    <a:pt x="92710" y="226059"/>
                  </a:lnTo>
                  <a:lnTo>
                    <a:pt x="92710" y="227329"/>
                  </a:lnTo>
                  <a:lnTo>
                    <a:pt x="93980" y="228600"/>
                  </a:lnTo>
                  <a:lnTo>
                    <a:pt x="93980" y="229869"/>
                  </a:lnTo>
                  <a:lnTo>
                    <a:pt x="93980" y="231139"/>
                  </a:lnTo>
                  <a:lnTo>
                    <a:pt x="93980" y="232409"/>
                  </a:lnTo>
                  <a:lnTo>
                    <a:pt x="93980" y="233679"/>
                  </a:lnTo>
                  <a:lnTo>
                    <a:pt x="95250" y="234950"/>
                  </a:lnTo>
                </a:path>
                <a:path w="365759" h="270510">
                  <a:moveTo>
                    <a:pt x="365759" y="130809"/>
                  </a:moveTo>
                  <a:lnTo>
                    <a:pt x="365759" y="130809"/>
                  </a:lnTo>
                </a:path>
                <a:path w="365759" h="270510">
                  <a:moveTo>
                    <a:pt x="0" y="123189"/>
                  </a:moveTo>
                  <a:lnTo>
                    <a:pt x="0" y="123189"/>
                  </a:lnTo>
                </a:path>
                <a:path w="365759" h="270510">
                  <a:moveTo>
                    <a:pt x="139700" y="255269"/>
                  </a:moveTo>
                  <a:lnTo>
                    <a:pt x="139700" y="256539"/>
                  </a:lnTo>
                  <a:lnTo>
                    <a:pt x="140970" y="257809"/>
                  </a:lnTo>
                  <a:lnTo>
                    <a:pt x="140970" y="259079"/>
                  </a:lnTo>
                  <a:lnTo>
                    <a:pt x="142240" y="259079"/>
                  </a:lnTo>
                  <a:lnTo>
                    <a:pt x="142240" y="260350"/>
                  </a:lnTo>
                  <a:lnTo>
                    <a:pt x="143510" y="260350"/>
                  </a:lnTo>
                </a:path>
                <a:path w="365759" h="270510">
                  <a:moveTo>
                    <a:pt x="365759" y="130809"/>
                  </a:moveTo>
                  <a:lnTo>
                    <a:pt x="365759" y="130809"/>
                  </a:lnTo>
                </a:path>
                <a:path w="365759" h="270510">
                  <a:moveTo>
                    <a:pt x="0" y="123189"/>
                  </a:moveTo>
                  <a:lnTo>
                    <a:pt x="0" y="123189"/>
                  </a:lnTo>
                </a:path>
                <a:path w="365759" h="270510">
                  <a:moveTo>
                    <a:pt x="198120" y="238759"/>
                  </a:moveTo>
                  <a:lnTo>
                    <a:pt x="198120" y="237489"/>
                  </a:lnTo>
                  <a:lnTo>
                    <a:pt x="198120" y="231139"/>
                  </a:lnTo>
                  <a:lnTo>
                    <a:pt x="198120" y="229869"/>
                  </a:lnTo>
                </a:path>
                <a:path w="365759" h="270510">
                  <a:moveTo>
                    <a:pt x="365759" y="130809"/>
                  </a:moveTo>
                  <a:lnTo>
                    <a:pt x="365759" y="130809"/>
                  </a:lnTo>
                </a:path>
                <a:path w="365759" h="270510">
                  <a:moveTo>
                    <a:pt x="0" y="123189"/>
                  </a:moveTo>
                  <a:lnTo>
                    <a:pt x="0" y="123189"/>
                  </a:lnTo>
                </a:path>
                <a:path w="365759" h="270510">
                  <a:moveTo>
                    <a:pt x="234950" y="205739"/>
                  </a:moveTo>
                  <a:lnTo>
                    <a:pt x="234950" y="204469"/>
                  </a:lnTo>
                  <a:lnTo>
                    <a:pt x="234950" y="203200"/>
                  </a:lnTo>
                  <a:lnTo>
                    <a:pt x="233680" y="203200"/>
                  </a:lnTo>
                  <a:lnTo>
                    <a:pt x="234950" y="201929"/>
                  </a:lnTo>
                  <a:lnTo>
                    <a:pt x="233680" y="201929"/>
                  </a:lnTo>
                  <a:lnTo>
                    <a:pt x="233680" y="200659"/>
                  </a:lnTo>
                  <a:lnTo>
                    <a:pt x="233680" y="199389"/>
                  </a:lnTo>
                  <a:lnTo>
                    <a:pt x="232409" y="199389"/>
                  </a:lnTo>
                </a:path>
                <a:path w="365759" h="270510">
                  <a:moveTo>
                    <a:pt x="365759" y="130809"/>
                  </a:moveTo>
                  <a:lnTo>
                    <a:pt x="365759" y="130809"/>
                  </a:lnTo>
                </a:path>
                <a:path w="365759" h="270510">
                  <a:moveTo>
                    <a:pt x="0" y="123189"/>
                  </a:moveTo>
                  <a:lnTo>
                    <a:pt x="0" y="123189"/>
                  </a:lnTo>
                </a:path>
                <a:path w="365759" h="270510">
                  <a:moveTo>
                    <a:pt x="262890" y="163829"/>
                  </a:moveTo>
                  <a:lnTo>
                    <a:pt x="264159" y="163829"/>
                  </a:lnTo>
                  <a:lnTo>
                    <a:pt x="265430" y="163829"/>
                  </a:lnTo>
                  <a:lnTo>
                    <a:pt x="265430" y="165100"/>
                  </a:lnTo>
                  <a:lnTo>
                    <a:pt x="266700" y="163829"/>
                  </a:lnTo>
                  <a:lnTo>
                    <a:pt x="266700" y="165100"/>
                  </a:lnTo>
                  <a:lnTo>
                    <a:pt x="267970" y="165100"/>
                  </a:lnTo>
                  <a:lnTo>
                    <a:pt x="269240" y="165100"/>
                  </a:lnTo>
                  <a:lnTo>
                    <a:pt x="270509" y="165100"/>
                  </a:lnTo>
                  <a:lnTo>
                    <a:pt x="271780" y="165100"/>
                  </a:lnTo>
                  <a:lnTo>
                    <a:pt x="273050" y="165100"/>
                  </a:lnTo>
                  <a:lnTo>
                    <a:pt x="274320" y="165100"/>
                  </a:lnTo>
                </a:path>
                <a:path w="365759" h="270510">
                  <a:moveTo>
                    <a:pt x="365759" y="130809"/>
                  </a:moveTo>
                  <a:lnTo>
                    <a:pt x="365759" y="130809"/>
                  </a:lnTo>
                </a:path>
                <a:path w="365759" h="270510">
                  <a:moveTo>
                    <a:pt x="0" y="123189"/>
                  </a:moveTo>
                  <a:lnTo>
                    <a:pt x="0" y="123189"/>
                  </a:lnTo>
                </a:path>
                <a:path w="365759" h="270510">
                  <a:moveTo>
                    <a:pt x="300990" y="86359"/>
                  </a:moveTo>
                  <a:lnTo>
                    <a:pt x="299720" y="86359"/>
                  </a:lnTo>
                  <a:lnTo>
                    <a:pt x="299720" y="85089"/>
                  </a:lnTo>
                  <a:lnTo>
                    <a:pt x="299720" y="83819"/>
                  </a:lnTo>
                  <a:lnTo>
                    <a:pt x="298450" y="83819"/>
                  </a:lnTo>
                  <a:lnTo>
                    <a:pt x="297180" y="83819"/>
                  </a:lnTo>
                  <a:lnTo>
                    <a:pt x="297180" y="82550"/>
                  </a:lnTo>
                  <a:lnTo>
                    <a:pt x="295909" y="82550"/>
                  </a:lnTo>
                  <a:lnTo>
                    <a:pt x="295909" y="81279"/>
                  </a:lnTo>
                </a:path>
                <a:path w="365759" h="270510">
                  <a:moveTo>
                    <a:pt x="365759" y="130809"/>
                  </a:moveTo>
                  <a:lnTo>
                    <a:pt x="365759" y="130809"/>
                  </a:lnTo>
                </a:path>
                <a:path w="365759" h="270510">
                  <a:moveTo>
                    <a:pt x="0" y="123189"/>
                  </a:moveTo>
                  <a:lnTo>
                    <a:pt x="0" y="123189"/>
                  </a:lnTo>
                </a:path>
              </a:pathLst>
            </a:custGeom>
            <a:ln w="934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" name="object 359"/>
            <p:cNvSpPr/>
            <p:nvPr/>
          </p:nvSpPr>
          <p:spPr>
            <a:xfrm>
              <a:off x="577850" y="1385570"/>
              <a:ext cx="254000" cy="270510"/>
            </a:xfrm>
            <a:custGeom>
              <a:avLst/>
              <a:gdLst/>
              <a:ahLst/>
              <a:cxnLst/>
              <a:rect l="l" t="t" r="r" b="b"/>
              <a:pathLst>
                <a:path w="254000" h="270510">
                  <a:moveTo>
                    <a:pt x="91440" y="266700"/>
                  </a:moveTo>
                  <a:lnTo>
                    <a:pt x="92710" y="270510"/>
                  </a:lnTo>
                  <a:lnTo>
                    <a:pt x="96520" y="270510"/>
                  </a:lnTo>
                  <a:lnTo>
                    <a:pt x="95250" y="269239"/>
                  </a:lnTo>
                  <a:lnTo>
                    <a:pt x="92709" y="269239"/>
                  </a:lnTo>
                  <a:lnTo>
                    <a:pt x="91440" y="266700"/>
                  </a:lnTo>
                  <a:close/>
                </a:path>
                <a:path w="254000" h="270510">
                  <a:moveTo>
                    <a:pt x="121920" y="266700"/>
                  </a:moveTo>
                  <a:lnTo>
                    <a:pt x="120650" y="269239"/>
                  </a:lnTo>
                  <a:lnTo>
                    <a:pt x="116840" y="270510"/>
                  </a:lnTo>
                  <a:lnTo>
                    <a:pt x="120649" y="270510"/>
                  </a:lnTo>
                  <a:lnTo>
                    <a:pt x="121920" y="266700"/>
                  </a:lnTo>
                  <a:close/>
                </a:path>
                <a:path w="254000" h="270510">
                  <a:moveTo>
                    <a:pt x="1270" y="177800"/>
                  </a:moveTo>
                  <a:lnTo>
                    <a:pt x="0" y="180339"/>
                  </a:lnTo>
                  <a:lnTo>
                    <a:pt x="0" y="199389"/>
                  </a:lnTo>
                  <a:lnTo>
                    <a:pt x="1270" y="200660"/>
                  </a:lnTo>
                  <a:lnTo>
                    <a:pt x="1270" y="177800"/>
                  </a:lnTo>
                  <a:close/>
                </a:path>
                <a:path w="254000" h="270510">
                  <a:moveTo>
                    <a:pt x="252730" y="111760"/>
                  </a:moveTo>
                  <a:lnTo>
                    <a:pt x="252730" y="133350"/>
                  </a:lnTo>
                  <a:lnTo>
                    <a:pt x="254000" y="130810"/>
                  </a:lnTo>
                  <a:lnTo>
                    <a:pt x="254000" y="114300"/>
                  </a:lnTo>
                  <a:lnTo>
                    <a:pt x="252730" y="111760"/>
                  </a:lnTo>
                  <a:close/>
                </a:path>
                <a:path w="254000" h="270510">
                  <a:moveTo>
                    <a:pt x="190500" y="0"/>
                  </a:moveTo>
                  <a:lnTo>
                    <a:pt x="181609" y="0"/>
                  </a:lnTo>
                  <a:lnTo>
                    <a:pt x="179070" y="2539"/>
                  </a:lnTo>
                  <a:lnTo>
                    <a:pt x="191770" y="2539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360"/>
            <p:cNvSpPr/>
            <p:nvPr/>
          </p:nvSpPr>
          <p:spPr>
            <a:xfrm>
              <a:off x="579120" y="1386840"/>
              <a:ext cx="251460" cy="267970"/>
            </a:xfrm>
            <a:custGeom>
              <a:avLst/>
              <a:gdLst/>
              <a:ahLst/>
              <a:cxnLst/>
              <a:rect l="l" t="t" r="r" b="b"/>
              <a:pathLst>
                <a:path w="251459" h="267969">
                  <a:moveTo>
                    <a:pt x="120014" y="266700"/>
                  </a:moveTo>
                  <a:lnTo>
                    <a:pt x="90804" y="266700"/>
                  </a:lnTo>
                  <a:lnTo>
                    <a:pt x="91440" y="267970"/>
                  </a:lnTo>
                  <a:lnTo>
                    <a:pt x="119379" y="267970"/>
                  </a:lnTo>
                  <a:lnTo>
                    <a:pt x="120014" y="266700"/>
                  </a:lnTo>
                  <a:close/>
                </a:path>
                <a:path w="251459" h="267969">
                  <a:moveTo>
                    <a:pt x="90170" y="265430"/>
                  </a:moveTo>
                  <a:lnTo>
                    <a:pt x="86359" y="265430"/>
                  </a:lnTo>
                  <a:lnTo>
                    <a:pt x="86359" y="266700"/>
                  </a:lnTo>
                  <a:lnTo>
                    <a:pt x="90804" y="266700"/>
                  </a:lnTo>
                  <a:lnTo>
                    <a:pt x="90170" y="265430"/>
                  </a:lnTo>
                  <a:close/>
                </a:path>
                <a:path w="251459" h="267969">
                  <a:moveTo>
                    <a:pt x="127000" y="261620"/>
                  </a:moveTo>
                  <a:lnTo>
                    <a:pt x="123189" y="265430"/>
                  </a:lnTo>
                  <a:lnTo>
                    <a:pt x="120650" y="265430"/>
                  </a:lnTo>
                  <a:lnTo>
                    <a:pt x="120014" y="266700"/>
                  </a:lnTo>
                  <a:lnTo>
                    <a:pt x="123189" y="266700"/>
                  </a:lnTo>
                  <a:lnTo>
                    <a:pt x="127000" y="261620"/>
                  </a:lnTo>
                  <a:close/>
                </a:path>
                <a:path w="251459" h="267969">
                  <a:moveTo>
                    <a:pt x="2539" y="167640"/>
                  </a:moveTo>
                  <a:lnTo>
                    <a:pt x="1270" y="167640"/>
                  </a:lnTo>
                  <a:lnTo>
                    <a:pt x="1270" y="171450"/>
                  </a:lnTo>
                  <a:lnTo>
                    <a:pt x="0" y="173990"/>
                  </a:lnTo>
                  <a:lnTo>
                    <a:pt x="0" y="201930"/>
                  </a:lnTo>
                  <a:lnTo>
                    <a:pt x="2539" y="205740"/>
                  </a:lnTo>
                  <a:lnTo>
                    <a:pt x="2539" y="167640"/>
                  </a:lnTo>
                  <a:close/>
                </a:path>
                <a:path w="251459" h="267969">
                  <a:moveTo>
                    <a:pt x="250189" y="104140"/>
                  </a:moveTo>
                  <a:lnTo>
                    <a:pt x="250189" y="135890"/>
                  </a:lnTo>
                  <a:lnTo>
                    <a:pt x="251460" y="133350"/>
                  </a:lnTo>
                  <a:lnTo>
                    <a:pt x="251460" y="107950"/>
                  </a:lnTo>
                  <a:lnTo>
                    <a:pt x="250189" y="104140"/>
                  </a:lnTo>
                  <a:close/>
                </a:path>
                <a:path w="251459" h="267969">
                  <a:moveTo>
                    <a:pt x="189865" y="0"/>
                  </a:moveTo>
                  <a:lnTo>
                    <a:pt x="179069" y="0"/>
                  </a:lnTo>
                  <a:lnTo>
                    <a:pt x="177800" y="1270"/>
                  </a:lnTo>
                  <a:lnTo>
                    <a:pt x="190500" y="1270"/>
                  </a:lnTo>
                  <a:lnTo>
                    <a:pt x="189865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361"/>
            <p:cNvSpPr/>
            <p:nvPr/>
          </p:nvSpPr>
          <p:spPr>
            <a:xfrm>
              <a:off x="581660" y="1388110"/>
              <a:ext cx="247650" cy="264160"/>
            </a:xfrm>
            <a:custGeom>
              <a:avLst/>
              <a:gdLst/>
              <a:ahLst/>
              <a:cxnLst/>
              <a:rect l="l" t="t" r="r" b="b"/>
              <a:pathLst>
                <a:path w="247650" h="264160">
                  <a:moveTo>
                    <a:pt x="121919" y="262889"/>
                  </a:moveTo>
                  <a:lnTo>
                    <a:pt x="83820" y="262889"/>
                  </a:lnTo>
                  <a:lnTo>
                    <a:pt x="83820" y="264160"/>
                  </a:lnTo>
                  <a:lnTo>
                    <a:pt x="120649" y="264160"/>
                  </a:lnTo>
                  <a:lnTo>
                    <a:pt x="121919" y="262889"/>
                  </a:lnTo>
                  <a:close/>
                </a:path>
                <a:path w="247650" h="264160">
                  <a:moveTo>
                    <a:pt x="1270" y="208914"/>
                  </a:moveTo>
                  <a:lnTo>
                    <a:pt x="1270" y="209550"/>
                  </a:lnTo>
                  <a:lnTo>
                    <a:pt x="2540" y="209550"/>
                  </a:lnTo>
                  <a:lnTo>
                    <a:pt x="1270" y="208914"/>
                  </a:lnTo>
                  <a:close/>
                </a:path>
                <a:path w="247650" h="264160">
                  <a:moveTo>
                    <a:pt x="2540" y="162560"/>
                  </a:moveTo>
                  <a:lnTo>
                    <a:pt x="0" y="166370"/>
                  </a:lnTo>
                  <a:lnTo>
                    <a:pt x="0" y="208280"/>
                  </a:lnTo>
                  <a:lnTo>
                    <a:pt x="1270" y="208914"/>
                  </a:lnTo>
                  <a:lnTo>
                    <a:pt x="1270" y="165100"/>
                  </a:lnTo>
                  <a:lnTo>
                    <a:pt x="2540" y="162560"/>
                  </a:lnTo>
                  <a:close/>
                </a:path>
                <a:path w="247650" h="264160">
                  <a:moveTo>
                    <a:pt x="245109" y="97789"/>
                  </a:moveTo>
                  <a:lnTo>
                    <a:pt x="245109" y="140970"/>
                  </a:lnTo>
                  <a:lnTo>
                    <a:pt x="247650" y="137160"/>
                  </a:lnTo>
                  <a:lnTo>
                    <a:pt x="247650" y="101600"/>
                  </a:lnTo>
                  <a:lnTo>
                    <a:pt x="246380" y="99060"/>
                  </a:lnTo>
                  <a:lnTo>
                    <a:pt x="245109" y="97789"/>
                  </a:lnTo>
                  <a:close/>
                </a:path>
                <a:path w="247650" h="264160">
                  <a:moveTo>
                    <a:pt x="2540" y="120650"/>
                  </a:moveTo>
                  <a:lnTo>
                    <a:pt x="0" y="121920"/>
                  </a:lnTo>
                  <a:lnTo>
                    <a:pt x="0" y="134620"/>
                  </a:lnTo>
                  <a:lnTo>
                    <a:pt x="1270" y="135889"/>
                  </a:lnTo>
                  <a:lnTo>
                    <a:pt x="1270" y="121920"/>
                  </a:lnTo>
                  <a:lnTo>
                    <a:pt x="2540" y="120650"/>
                  </a:lnTo>
                  <a:close/>
                </a:path>
                <a:path w="247650" h="264160">
                  <a:moveTo>
                    <a:pt x="190500" y="0"/>
                  </a:moveTo>
                  <a:lnTo>
                    <a:pt x="171450" y="0"/>
                  </a:lnTo>
                  <a:lnTo>
                    <a:pt x="170180" y="1270"/>
                  </a:lnTo>
                  <a:lnTo>
                    <a:pt x="193040" y="1270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8282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" name="object 362"/>
            <p:cNvSpPr/>
            <p:nvPr/>
          </p:nvSpPr>
          <p:spPr>
            <a:xfrm>
              <a:off x="582929" y="1389380"/>
              <a:ext cx="243840" cy="261620"/>
            </a:xfrm>
            <a:custGeom>
              <a:avLst/>
              <a:gdLst/>
              <a:ahLst/>
              <a:cxnLst/>
              <a:rect l="l" t="t" r="r" b="b"/>
              <a:pathLst>
                <a:path w="243840" h="261619">
                  <a:moveTo>
                    <a:pt x="121920" y="260350"/>
                  </a:moveTo>
                  <a:lnTo>
                    <a:pt x="82550" y="260350"/>
                  </a:lnTo>
                  <a:lnTo>
                    <a:pt x="82550" y="261620"/>
                  </a:lnTo>
                  <a:lnTo>
                    <a:pt x="120649" y="261620"/>
                  </a:lnTo>
                  <a:lnTo>
                    <a:pt x="121920" y="260350"/>
                  </a:lnTo>
                  <a:close/>
                </a:path>
                <a:path w="243840" h="261619">
                  <a:moveTo>
                    <a:pt x="54610" y="259080"/>
                  </a:moveTo>
                  <a:lnTo>
                    <a:pt x="52070" y="259080"/>
                  </a:lnTo>
                  <a:lnTo>
                    <a:pt x="52070" y="260350"/>
                  </a:lnTo>
                  <a:lnTo>
                    <a:pt x="55879" y="260350"/>
                  </a:lnTo>
                  <a:lnTo>
                    <a:pt x="54610" y="259080"/>
                  </a:lnTo>
                  <a:close/>
                </a:path>
                <a:path w="243840" h="261619">
                  <a:moveTo>
                    <a:pt x="77470" y="259080"/>
                  </a:moveTo>
                  <a:lnTo>
                    <a:pt x="73660" y="260350"/>
                  </a:lnTo>
                  <a:lnTo>
                    <a:pt x="78740" y="260350"/>
                  </a:lnTo>
                  <a:lnTo>
                    <a:pt x="77470" y="259080"/>
                  </a:lnTo>
                  <a:close/>
                </a:path>
                <a:path w="243840" h="261619">
                  <a:moveTo>
                    <a:pt x="125729" y="257810"/>
                  </a:moveTo>
                  <a:lnTo>
                    <a:pt x="124460" y="259080"/>
                  </a:lnTo>
                  <a:lnTo>
                    <a:pt x="123190" y="259080"/>
                  </a:lnTo>
                  <a:lnTo>
                    <a:pt x="121920" y="260350"/>
                  </a:lnTo>
                  <a:lnTo>
                    <a:pt x="124459" y="260350"/>
                  </a:lnTo>
                  <a:lnTo>
                    <a:pt x="125729" y="257810"/>
                  </a:lnTo>
                  <a:close/>
                </a:path>
                <a:path w="243840" h="261619">
                  <a:moveTo>
                    <a:pt x="1270" y="161290"/>
                  </a:moveTo>
                  <a:lnTo>
                    <a:pt x="0" y="163830"/>
                  </a:lnTo>
                  <a:lnTo>
                    <a:pt x="0" y="208280"/>
                  </a:lnTo>
                  <a:lnTo>
                    <a:pt x="1270" y="208280"/>
                  </a:lnTo>
                  <a:lnTo>
                    <a:pt x="1270" y="161290"/>
                  </a:lnTo>
                  <a:close/>
                </a:path>
                <a:path w="243840" h="261619">
                  <a:moveTo>
                    <a:pt x="242570" y="95250"/>
                  </a:moveTo>
                  <a:lnTo>
                    <a:pt x="242570" y="142240"/>
                  </a:lnTo>
                  <a:lnTo>
                    <a:pt x="243839" y="139700"/>
                  </a:lnTo>
                  <a:lnTo>
                    <a:pt x="243839" y="96520"/>
                  </a:lnTo>
                  <a:lnTo>
                    <a:pt x="242570" y="95250"/>
                  </a:lnTo>
                  <a:close/>
                </a:path>
                <a:path w="243840" h="261619">
                  <a:moveTo>
                    <a:pt x="1270" y="119380"/>
                  </a:moveTo>
                  <a:lnTo>
                    <a:pt x="0" y="120650"/>
                  </a:lnTo>
                  <a:lnTo>
                    <a:pt x="0" y="134620"/>
                  </a:lnTo>
                  <a:lnTo>
                    <a:pt x="1270" y="135890"/>
                  </a:lnTo>
                  <a:lnTo>
                    <a:pt x="1270" y="119380"/>
                  </a:lnTo>
                  <a:close/>
                </a:path>
                <a:path w="243840" h="261619">
                  <a:moveTo>
                    <a:pt x="242570" y="53340"/>
                  </a:moveTo>
                  <a:lnTo>
                    <a:pt x="242570" y="72390"/>
                  </a:lnTo>
                  <a:lnTo>
                    <a:pt x="243839" y="72390"/>
                  </a:lnTo>
                  <a:lnTo>
                    <a:pt x="243839" y="55880"/>
                  </a:lnTo>
                  <a:lnTo>
                    <a:pt x="242570" y="53340"/>
                  </a:lnTo>
                  <a:close/>
                </a:path>
                <a:path w="243840" h="261619">
                  <a:moveTo>
                    <a:pt x="151129" y="0"/>
                  </a:moveTo>
                  <a:lnTo>
                    <a:pt x="125729" y="0"/>
                  </a:lnTo>
                  <a:lnTo>
                    <a:pt x="124460" y="2540"/>
                  </a:lnTo>
                  <a:lnTo>
                    <a:pt x="121920" y="3810"/>
                  </a:lnTo>
                  <a:lnTo>
                    <a:pt x="156210" y="3810"/>
                  </a:lnTo>
                  <a:lnTo>
                    <a:pt x="151129" y="0"/>
                  </a:lnTo>
                  <a:close/>
                </a:path>
                <a:path w="243840" h="261619">
                  <a:moveTo>
                    <a:pt x="195579" y="0"/>
                  </a:moveTo>
                  <a:lnTo>
                    <a:pt x="166370" y="0"/>
                  </a:lnTo>
                  <a:lnTo>
                    <a:pt x="162560" y="3810"/>
                  </a:lnTo>
                  <a:lnTo>
                    <a:pt x="198120" y="3810"/>
                  </a:lnTo>
                  <a:lnTo>
                    <a:pt x="195579" y="0"/>
                  </a:lnTo>
                  <a:close/>
                </a:path>
              </a:pathLst>
            </a:custGeom>
            <a:solidFill>
              <a:srgbClr val="8484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" name="object 363"/>
            <p:cNvSpPr/>
            <p:nvPr/>
          </p:nvSpPr>
          <p:spPr>
            <a:xfrm>
              <a:off x="584200" y="1437640"/>
              <a:ext cx="241300" cy="210820"/>
            </a:xfrm>
            <a:custGeom>
              <a:avLst/>
              <a:gdLst/>
              <a:ahLst/>
              <a:cxnLst/>
              <a:rect l="l" t="t" r="r" b="b"/>
              <a:pathLst>
                <a:path w="241300" h="210819">
                  <a:moveTo>
                    <a:pt x="124459" y="209549"/>
                  </a:moveTo>
                  <a:lnTo>
                    <a:pt x="50800" y="209549"/>
                  </a:lnTo>
                  <a:lnTo>
                    <a:pt x="50800" y="210819"/>
                  </a:lnTo>
                  <a:lnTo>
                    <a:pt x="123189" y="210819"/>
                  </a:lnTo>
                  <a:lnTo>
                    <a:pt x="124459" y="209549"/>
                  </a:lnTo>
                  <a:close/>
                </a:path>
                <a:path w="241300" h="210819">
                  <a:moveTo>
                    <a:pt x="2540" y="109219"/>
                  </a:moveTo>
                  <a:lnTo>
                    <a:pt x="0" y="110489"/>
                  </a:lnTo>
                  <a:lnTo>
                    <a:pt x="0" y="161289"/>
                  </a:lnTo>
                  <a:lnTo>
                    <a:pt x="2540" y="166369"/>
                  </a:lnTo>
                  <a:lnTo>
                    <a:pt x="2540" y="109219"/>
                  </a:lnTo>
                  <a:close/>
                </a:path>
                <a:path w="241300" h="210819">
                  <a:moveTo>
                    <a:pt x="2540" y="62229"/>
                  </a:moveTo>
                  <a:lnTo>
                    <a:pt x="1270" y="62229"/>
                  </a:lnTo>
                  <a:lnTo>
                    <a:pt x="0" y="66039"/>
                  </a:lnTo>
                  <a:lnTo>
                    <a:pt x="0" y="93979"/>
                  </a:lnTo>
                  <a:lnTo>
                    <a:pt x="1270" y="95249"/>
                  </a:lnTo>
                  <a:lnTo>
                    <a:pt x="1270" y="97789"/>
                  </a:lnTo>
                  <a:lnTo>
                    <a:pt x="2540" y="99060"/>
                  </a:lnTo>
                  <a:lnTo>
                    <a:pt x="2540" y="62229"/>
                  </a:lnTo>
                  <a:close/>
                </a:path>
                <a:path w="241300" h="210819">
                  <a:moveTo>
                    <a:pt x="236219" y="36829"/>
                  </a:moveTo>
                  <a:lnTo>
                    <a:pt x="240030" y="43179"/>
                  </a:lnTo>
                  <a:lnTo>
                    <a:pt x="240030" y="96519"/>
                  </a:lnTo>
                  <a:lnTo>
                    <a:pt x="241300" y="95249"/>
                  </a:lnTo>
                  <a:lnTo>
                    <a:pt x="241300" y="44449"/>
                  </a:lnTo>
                  <a:lnTo>
                    <a:pt x="236219" y="36829"/>
                  </a:lnTo>
                  <a:close/>
                </a:path>
                <a:path w="241300" h="210819">
                  <a:moveTo>
                    <a:pt x="240030" y="0"/>
                  </a:moveTo>
                  <a:lnTo>
                    <a:pt x="240030" y="29209"/>
                  </a:lnTo>
                  <a:lnTo>
                    <a:pt x="241300" y="27939"/>
                  </a:lnTo>
                  <a:lnTo>
                    <a:pt x="241300" y="1269"/>
                  </a:lnTo>
                  <a:lnTo>
                    <a:pt x="240030" y="0"/>
                  </a:lnTo>
                  <a:close/>
                </a:path>
              </a:pathLst>
            </a:custGeom>
            <a:solidFill>
              <a:srgbClr val="86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" name="object 364"/>
            <p:cNvSpPr/>
            <p:nvPr/>
          </p:nvSpPr>
          <p:spPr>
            <a:xfrm>
              <a:off x="586739" y="1393190"/>
              <a:ext cx="237490" cy="254000"/>
            </a:xfrm>
            <a:custGeom>
              <a:avLst/>
              <a:gdLst/>
              <a:ahLst/>
              <a:cxnLst/>
              <a:rect l="l" t="t" r="r" b="b"/>
              <a:pathLst>
                <a:path w="237490" h="254000">
                  <a:moveTo>
                    <a:pt x="124459" y="252729"/>
                  </a:moveTo>
                  <a:lnTo>
                    <a:pt x="45719" y="252729"/>
                  </a:lnTo>
                  <a:lnTo>
                    <a:pt x="48259" y="254000"/>
                  </a:lnTo>
                  <a:lnTo>
                    <a:pt x="121919" y="254000"/>
                  </a:lnTo>
                  <a:lnTo>
                    <a:pt x="124459" y="252729"/>
                  </a:lnTo>
                  <a:close/>
                </a:path>
                <a:path w="237490" h="254000">
                  <a:moveTo>
                    <a:pt x="40639" y="250189"/>
                  </a:moveTo>
                  <a:lnTo>
                    <a:pt x="41910" y="252729"/>
                  </a:lnTo>
                  <a:lnTo>
                    <a:pt x="43179" y="252729"/>
                  </a:lnTo>
                  <a:lnTo>
                    <a:pt x="40639" y="250189"/>
                  </a:lnTo>
                  <a:close/>
                </a:path>
                <a:path w="237490" h="254000">
                  <a:moveTo>
                    <a:pt x="1269" y="151129"/>
                  </a:moveTo>
                  <a:lnTo>
                    <a:pt x="0" y="153670"/>
                  </a:lnTo>
                  <a:lnTo>
                    <a:pt x="0" y="210820"/>
                  </a:lnTo>
                  <a:lnTo>
                    <a:pt x="1269" y="212089"/>
                  </a:lnTo>
                  <a:lnTo>
                    <a:pt x="1269" y="151129"/>
                  </a:lnTo>
                  <a:close/>
                </a:path>
                <a:path w="237490" h="254000">
                  <a:moveTo>
                    <a:pt x="1270" y="102870"/>
                  </a:moveTo>
                  <a:lnTo>
                    <a:pt x="0" y="104139"/>
                  </a:lnTo>
                  <a:lnTo>
                    <a:pt x="0" y="144779"/>
                  </a:lnTo>
                  <a:lnTo>
                    <a:pt x="1269" y="144779"/>
                  </a:lnTo>
                  <a:lnTo>
                    <a:pt x="1270" y="102870"/>
                  </a:lnTo>
                  <a:close/>
                </a:path>
                <a:path w="237490" h="254000">
                  <a:moveTo>
                    <a:pt x="233679" y="81279"/>
                  </a:moveTo>
                  <a:lnTo>
                    <a:pt x="234950" y="83820"/>
                  </a:lnTo>
                  <a:lnTo>
                    <a:pt x="234950" y="143510"/>
                  </a:lnTo>
                  <a:lnTo>
                    <a:pt x="237490" y="140970"/>
                  </a:lnTo>
                  <a:lnTo>
                    <a:pt x="237490" y="87629"/>
                  </a:lnTo>
                  <a:lnTo>
                    <a:pt x="233679" y="81279"/>
                  </a:lnTo>
                  <a:close/>
                </a:path>
                <a:path w="237490" h="254000">
                  <a:moveTo>
                    <a:pt x="233679" y="40639"/>
                  </a:moveTo>
                  <a:lnTo>
                    <a:pt x="234950" y="43179"/>
                  </a:lnTo>
                  <a:lnTo>
                    <a:pt x="234950" y="76200"/>
                  </a:lnTo>
                  <a:lnTo>
                    <a:pt x="237490" y="74929"/>
                  </a:lnTo>
                  <a:lnTo>
                    <a:pt x="237490" y="44450"/>
                  </a:lnTo>
                  <a:lnTo>
                    <a:pt x="233679" y="40639"/>
                  </a:lnTo>
                  <a:close/>
                </a:path>
                <a:path w="237490" h="254000">
                  <a:moveTo>
                    <a:pt x="154940" y="0"/>
                  </a:moveTo>
                  <a:lnTo>
                    <a:pt x="114300" y="0"/>
                  </a:lnTo>
                  <a:lnTo>
                    <a:pt x="111759" y="1270"/>
                  </a:lnTo>
                  <a:lnTo>
                    <a:pt x="111759" y="2539"/>
                  </a:lnTo>
                  <a:lnTo>
                    <a:pt x="198119" y="2539"/>
                  </a:lnTo>
                  <a:lnTo>
                    <a:pt x="196849" y="1270"/>
                  </a:lnTo>
                  <a:lnTo>
                    <a:pt x="157479" y="1270"/>
                  </a:lnTo>
                  <a:lnTo>
                    <a:pt x="154940" y="0"/>
                  </a:lnTo>
                  <a:close/>
                </a:path>
                <a:path w="237490" h="254000">
                  <a:moveTo>
                    <a:pt x="195579" y="0"/>
                  </a:moveTo>
                  <a:lnTo>
                    <a:pt x="157479" y="0"/>
                  </a:lnTo>
                  <a:lnTo>
                    <a:pt x="157479" y="1270"/>
                  </a:lnTo>
                  <a:lnTo>
                    <a:pt x="196849" y="1270"/>
                  </a:lnTo>
                  <a:lnTo>
                    <a:pt x="195579" y="0"/>
                  </a:lnTo>
                  <a:close/>
                </a:path>
              </a:pathLst>
            </a:custGeom>
            <a:solidFill>
              <a:srgbClr val="8787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" name="object 365"/>
            <p:cNvSpPr/>
            <p:nvPr/>
          </p:nvSpPr>
          <p:spPr>
            <a:xfrm>
              <a:off x="588010" y="1395730"/>
              <a:ext cx="233679" cy="248920"/>
            </a:xfrm>
            <a:custGeom>
              <a:avLst/>
              <a:gdLst/>
              <a:ahLst/>
              <a:cxnLst/>
              <a:rect l="l" t="t" r="r" b="b"/>
              <a:pathLst>
                <a:path w="233680" h="248919">
                  <a:moveTo>
                    <a:pt x="123190" y="247650"/>
                  </a:moveTo>
                  <a:lnTo>
                    <a:pt x="39370" y="247650"/>
                  </a:lnTo>
                  <a:lnTo>
                    <a:pt x="40640" y="248920"/>
                  </a:lnTo>
                  <a:lnTo>
                    <a:pt x="123190" y="248920"/>
                  </a:lnTo>
                  <a:lnTo>
                    <a:pt x="123190" y="247650"/>
                  </a:lnTo>
                  <a:close/>
                </a:path>
                <a:path w="233680" h="248919">
                  <a:moveTo>
                    <a:pt x="2540" y="146050"/>
                  </a:moveTo>
                  <a:lnTo>
                    <a:pt x="0" y="148590"/>
                  </a:lnTo>
                  <a:lnTo>
                    <a:pt x="0" y="209550"/>
                  </a:lnTo>
                  <a:lnTo>
                    <a:pt x="2540" y="212090"/>
                  </a:lnTo>
                  <a:lnTo>
                    <a:pt x="2540" y="146050"/>
                  </a:lnTo>
                  <a:close/>
                </a:path>
                <a:path w="233680" h="248919">
                  <a:moveTo>
                    <a:pt x="2540" y="97790"/>
                  </a:moveTo>
                  <a:lnTo>
                    <a:pt x="0" y="100330"/>
                  </a:lnTo>
                  <a:lnTo>
                    <a:pt x="0" y="142240"/>
                  </a:lnTo>
                  <a:lnTo>
                    <a:pt x="1270" y="144780"/>
                  </a:lnTo>
                  <a:lnTo>
                    <a:pt x="2540" y="146050"/>
                  </a:lnTo>
                  <a:lnTo>
                    <a:pt x="2540" y="97790"/>
                  </a:lnTo>
                  <a:close/>
                </a:path>
                <a:path w="233680" h="248919">
                  <a:moveTo>
                    <a:pt x="232409" y="78740"/>
                  </a:moveTo>
                  <a:lnTo>
                    <a:pt x="232409" y="142240"/>
                  </a:lnTo>
                  <a:lnTo>
                    <a:pt x="233680" y="140970"/>
                  </a:lnTo>
                  <a:lnTo>
                    <a:pt x="233680" y="81280"/>
                  </a:lnTo>
                  <a:lnTo>
                    <a:pt x="232409" y="78740"/>
                  </a:lnTo>
                  <a:close/>
                </a:path>
                <a:path w="233680" h="248919">
                  <a:moveTo>
                    <a:pt x="232409" y="38100"/>
                  </a:moveTo>
                  <a:lnTo>
                    <a:pt x="232410" y="76200"/>
                  </a:lnTo>
                  <a:lnTo>
                    <a:pt x="233680" y="74930"/>
                  </a:lnTo>
                  <a:lnTo>
                    <a:pt x="233680" y="39370"/>
                  </a:lnTo>
                  <a:lnTo>
                    <a:pt x="232409" y="38100"/>
                  </a:lnTo>
                  <a:close/>
                </a:path>
                <a:path w="233680" h="248919">
                  <a:moveTo>
                    <a:pt x="196850" y="0"/>
                  </a:moveTo>
                  <a:lnTo>
                    <a:pt x="106680" y="0"/>
                  </a:lnTo>
                  <a:lnTo>
                    <a:pt x="105409" y="1270"/>
                  </a:lnTo>
                  <a:lnTo>
                    <a:pt x="198120" y="1270"/>
                  </a:lnTo>
                  <a:lnTo>
                    <a:pt x="196850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" name="object 366"/>
            <p:cNvSpPr/>
            <p:nvPr/>
          </p:nvSpPr>
          <p:spPr>
            <a:xfrm>
              <a:off x="590550" y="1398270"/>
              <a:ext cx="229870" cy="245110"/>
            </a:xfrm>
            <a:custGeom>
              <a:avLst/>
              <a:gdLst/>
              <a:ahLst/>
              <a:cxnLst/>
              <a:rect l="l" t="t" r="r" b="b"/>
              <a:pathLst>
                <a:path w="229869" h="245110">
                  <a:moveTo>
                    <a:pt x="33020" y="241300"/>
                  </a:moveTo>
                  <a:lnTo>
                    <a:pt x="34290" y="245110"/>
                  </a:lnTo>
                  <a:lnTo>
                    <a:pt x="36829" y="245110"/>
                  </a:lnTo>
                  <a:lnTo>
                    <a:pt x="34290" y="243839"/>
                  </a:lnTo>
                  <a:lnTo>
                    <a:pt x="33020" y="241300"/>
                  </a:lnTo>
                  <a:close/>
                </a:path>
                <a:path w="229869" h="245110">
                  <a:moveTo>
                    <a:pt x="121920" y="241300"/>
                  </a:moveTo>
                  <a:lnTo>
                    <a:pt x="120650" y="243839"/>
                  </a:lnTo>
                  <a:lnTo>
                    <a:pt x="120650" y="245110"/>
                  </a:lnTo>
                  <a:lnTo>
                    <a:pt x="121920" y="241300"/>
                  </a:lnTo>
                  <a:close/>
                </a:path>
                <a:path w="229869" h="245110">
                  <a:moveTo>
                    <a:pt x="1270" y="92710"/>
                  </a:moveTo>
                  <a:lnTo>
                    <a:pt x="0" y="95250"/>
                  </a:lnTo>
                  <a:lnTo>
                    <a:pt x="0" y="209550"/>
                  </a:lnTo>
                  <a:lnTo>
                    <a:pt x="1270" y="212089"/>
                  </a:lnTo>
                  <a:lnTo>
                    <a:pt x="1270" y="92710"/>
                  </a:lnTo>
                  <a:close/>
                </a:path>
                <a:path w="229869" h="245110">
                  <a:moveTo>
                    <a:pt x="227330" y="142875"/>
                  </a:moveTo>
                  <a:lnTo>
                    <a:pt x="226059" y="143510"/>
                  </a:lnTo>
                  <a:lnTo>
                    <a:pt x="227330" y="143510"/>
                  </a:lnTo>
                  <a:lnTo>
                    <a:pt x="227330" y="142875"/>
                  </a:lnTo>
                  <a:close/>
                </a:path>
                <a:path w="229869" h="245110">
                  <a:moveTo>
                    <a:pt x="229869" y="76200"/>
                  </a:moveTo>
                  <a:lnTo>
                    <a:pt x="227330" y="76200"/>
                  </a:lnTo>
                  <a:lnTo>
                    <a:pt x="227330" y="142875"/>
                  </a:lnTo>
                  <a:lnTo>
                    <a:pt x="228600" y="142239"/>
                  </a:lnTo>
                  <a:lnTo>
                    <a:pt x="229869" y="139700"/>
                  </a:lnTo>
                  <a:lnTo>
                    <a:pt x="229869" y="76200"/>
                  </a:lnTo>
                  <a:close/>
                </a:path>
                <a:path w="229869" h="245110">
                  <a:moveTo>
                    <a:pt x="226059" y="29210"/>
                  </a:moveTo>
                  <a:lnTo>
                    <a:pt x="227330" y="31750"/>
                  </a:lnTo>
                  <a:lnTo>
                    <a:pt x="227330" y="76200"/>
                  </a:lnTo>
                  <a:lnTo>
                    <a:pt x="229869" y="73660"/>
                  </a:lnTo>
                  <a:lnTo>
                    <a:pt x="229869" y="34289"/>
                  </a:lnTo>
                  <a:lnTo>
                    <a:pt x="226059" y="29210"/>
                  </a:lnTo>
                  <a:close/>
                </a:path>
                <a:path w="229869" h="245110">
                  <a:moveTo>
                    <a:pt x="196850" y="0"/>
                  </a:moveTo>
                  <a:lnTo>
                    <a:pt x="102869" y="0"/>
                  </a:lnTo>
                  <a:lnTo>
                    <a:pt x="95250" y="6350"/>
                  </a:lnTo>
                  <a:lnTo>
                    <a:pt x="100329" y="2539"/>
                  </a:lnTo>
                  <a:lnTo>
                    <a:pt x="198120" y="2539"/>
                  </a:lnTo>
                  <a:lnTo>
                    <a:pt x="196850" y="0"/>
                  </a:lnTo>
                  <a:close/>
                </a:path>
              </a:pathLst>
            </a:custGeom>
            <a:solidFill>
              <a:srgbClr val="8B8B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367"/>
            <p:cNvSpPr/>
            <p:nvPr/>
          </p:nvSpPr>
          <p:spPr>
            <a:xfrm>
              <a:off x="591820" y="1399539"/>
              <a:ext cx="226060" cy="242570"/>
            </a:xfrm>
            <a:custGeom>
              <a:avLst/>
              <a:gdLst/>
              <a:ahLst/>
              <a:cxnLst/>
              <a:rect l="l" t="t" r="r" b="b"/>
              <a:pathLst>
                <a:path w="226059" h="242569">
                  <a:moveTo>
                    <a:pt x="1270" y="90170"/>
                  </a:moveTo>
                  <a:lnTo>
                    <a:pt x="0" y="91452"/>
                  </a:lnTo>
                  <a:lnTo>
                    <a:pt x="0" y="209550"/>
                  </a:lnTo>
                  <a:lnTo>
                    <a:pt x="1270" y="212102"/>
                  </a:lnTo>
                  <a:lnTo>
                    <a:pt x="1270" y="90170"/>
                  </a:lnTo>
                  <a:close/>
                </a:path>
                <a:path w="226059" h="242569">
                  <a:moveTo>
                    <a:pt x="32385" y="241300"/>
                  </a:moveTo>
                  <a:lnTo>
                    <a:pt x="31750" y="240030"/>
                  </a:lnTo>
                  <a:lnTo>
                    <a:pt x="30480" y="240030"/>
                  </a:lnTo>
                  <a:lnTo>
                    <a:pt x="30480" y="241300"/>
                  </a:lnTo>
                  <a:lnTo>
                    <a:pt x="32385" y="241300"/>
                  </a:lnTo>
                  <a:close/>
                </a:path>
                <a:path w="226059" h="242569">
                  <a:moveTo>
                    <a:pt x="120015" y="241300"/>
                  </a:moveTo>
                  <a:lnTo>
                    <a:pt x="32385" y="241300"/>
                  </a:lnTo>
                  <a:lnTo>
                    <a:pt x="33020" y="242570"/>
                  </a:lnTo>
                  <a:lnTo>
                    <a:pt x="119380" y="242570"/>
                  </a:lnTo>
                  <a:lnTo>
                    <a:pt x="120015" y="241300"/>
                  </a:lnTo>
                  <a:close/>
                </a:path>
                <a:path w="226059" h="242569">
                  <a:moveTo>
                    <a:pt x="121920" y="240030"/>
                  </a:moveTo>
                  <a:lnTo>
                    <a:pt x="120650" y="240030"/>
                  </a:lnTo>
                  <a:lnTo>
                    <a:pt x="120015" y="241300"/>
                  </a:lnTo>
                  <a:lnTo>
                    <a:pt x="121920" y="241300"/>
                  </a:lnTo>
                  <a:lnTo>
                    <a:pt x="121920" y="240030"/>
                  </a:lnTo>
                  <a:close/>
                </a:path>
                <a:path w="226059" h="242569">
                  <a:moveTo>
                    <a:pt x="196850" y="1270"/>
                  </a:moveTo>
                  <a:lnTo>
                    <a:pt x="196215" y="0"/>
                  </a:lnTo>
                  <a:lnTo>
                    <a:pt x="99047" y="0"/>
                  </a:lnTo>
                  <a:lnTo>
                    <a:pt x="97777" y="1270"/>
                  </a:lnTo>
                  <a:lnTo>
                    <a:pt x="196850" y="1270"/>
                  </a:lnTo>
                  <a:close/>
                </a:path>
                <a:path w="226059" h="242569">
                  <a:moveTo>
                    <a:pt x="226060" y="30480"/>
                  </a:moveTo>
                  <a:lnTo>
                    <a:pt x="224790" y="27952"/>
                  </a:lnTo>
                  <a:lnTo>
                    <a:pt x="224790" y="142252"/>
                  </a:lnTo>
                  <a:lnTo>
                    <a:pt x="226060" y="142252"/>
                  </a:lnTo>
                  <a:lnTo>
                    <a:pt x="226060" y="30480"/>
                  </a:lnTo>
                  <a:close/>
                </a:path>
              </a:pathLst>
            </a:custGeom>
            <a:solidFill>
              <a:srgbClr val="8D8D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" name="object 368"/>
            <p:cNvSpPr/>
            <p:nvPr/>
          </p:nvSpPr>
          <p:spPr>
            <a:xfrm>
              <a:off x="593089" y="1400810"/>
              <a:ext cx="223520" cy="238760"/>
            </a:xfrm>
            <a:custGeom>
              <a:avLst/>
              <a:gdLst/>
              <a:ahLst/>
              <a:cxnLst/>
              <a:rect l="l" t="t" r="r" b="b"/>
              <a:pathLst>
                <a:path w="223519" h="238760">
                  <a:moveTo>
                    <a:pt x="120650" y="237489"/>
                  </a:moveTo>
                  <a:lnTo>
                    <a:pt x="29209" y="237489"/>
                  </a:lnTo>
                  <a:lnTo>
                    <a:pt x="29209" y="238760"/>
                  </a:lnTo>
                  <a:lnTo>
                    <a:pt x="120650" y="238760"/>
                  </a:lnTo>
                  <a:lnTo>
                    <a:pt x="120650" y="237489"/>
                  </a:lnTo>
                  <a:close/>
                </a:path>
                <a:path w="223519" h="238760">
                  <a:moveTo>
                    <a:pt x="2539" y="86360"/>
                  </a:moveTo>
                  <a:lnTo>
                    <a:pt x="1269" y="86360"/>
                  </a:lnTo>
                  <a:lnTo>
                    <a:pt x="0" y="88900"/>
                  </a:lnTo>
                  <a:lnTo>
                    <a:pt x="0" y="210820"/>
                  </a:lnTo>
                  <a:lnTo>
                    <a:pt x="2539" y="210820"/>
                  </a:lnTo>
                  <a:lnTo>
                    <a:pt x="2539" y="86360"/>
                  </a:lnTo>
                  <a:close/>
                </a:path>
                <a:path w="223519" h="238760">
                  <a:moveTo>
                    <a:pt x="217169" y="22860"/>
                  </a:moveTo>
                  <a:lnTo>
                    <a:pt x="220979" y="26670"/>
                  </a:lnTo>
                  <a:lnTo>
                    <a:pt x="220980" y="142240"/>
                  </a:lnTo>
                  <a:lnTo>
                    <a:pt x="222250" y="140970"/>
                  </a:lnTo>
                  <a:lnTo>
                    <a:pt x="223519" y="140970"/>
                  </a:lnTo>
                  <a:lnTo>
                    <a:pt x="223519" y="26670"/>
                  </a:lnTo>
                  <a:lnTo>
                    <a:pt x="222250" y="26670"/>
                  </a:lnTo>
                  <a:lnTo>
                    <a:pt x="217169" y="22860"/>
                  </a:lnTo>
                  <a:close/>
                </a:path>
                <a:path w="223519" h="238760">
                  <a:moveTo>
                    <a:pt x="195579" y="0"/>
                  </a:moveTo>
                  <a:lnTo>
                    <a:pt x="96519" y="0"/>
                  </a:lnTo>
                  <a:lnTo>
                    <a:pt x="95249" y="1270"/>
                  </a:lnTo>
                  <a:lnTo>
                    <a:pt x="195579" y="1270"/>
                  </a:lnTo>
                  <a:lnTo>
                    <a:pt x="195579" y="0"/>
                  </a:lnTo>
                  <a:close/>
                </a:path>
              </a:pathLst>
            </a:custGeom>
            <a:solidFill>
              <a:srgbClr val="8F8F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" name="object 369"/>
            <p:cNvSpPr/>
            <p:nvPr/>
          </p:nvSpPr>
          <p:spPr>
            <a:xfrm>
              <a:off x="595630" y="1402079"/>
              <a:ext cx="218440" cy="236220"/>
            </a:xfrm>
            <a:custGeom>
              <a:avLst/>
              <a:gdLst/>
              <a:ahLst/>
              <a:cxnLst/>
              <a:rect l="l" t="t" r="r" b="b"/>
              <a:pathLst>
                <a:path w="218440" h="236219">
                  <a:moveTo>
                    <a:pt x="1270" y="85090"/>
                  </a:moveTo>
                  <a:lnTo>
                    <a:pt x="0" y="85090"/>
                  </a:lnTo>
                  <a:lnTo>
                    <a:pt x="0" y="209550"/>
                  </a:lnTo>
                  <a:lnTo>
                    <a:pt x="1270" y="209550"/>
                  </a:lnTo>
                  <a:lnTo>
                    <a:pt x="1270" y="85090"/>
                  </a:lnTo>
                  <a:close/>
                </a:path>
                <a:path w="218440" h="236219">
                  <a:moveTo>
                    <a:pt x="118110" y="233680"/>
                  </a:moveTo>
                  <a:lnTo>
                    <a:pt x="23482" y="233680"/>
                  </a:lnTo>
                  <a:lnTo>
                    <a:pt x="23482" y="234950"/>
                  </a:lnTo>
                  <a:lnTo>
                    <a:pt x="26670" y="234950"/>
                  </a:lnTo>
                  <a:lnTo>
                    <a:pt x="26670" y="236220"/>
                  </a:lnTo>
                  <a:lnTo>
                    <a:pt x="118110" y="236220"/>
                  </a:lnTo>
                  <a:lnTo>
                    <a:pt x="118110" y="234950"/>
                  </a:lnTo>
                  <a:lnTo>
                    <a:pt x="118110" y="233680"/>
                  </a:lnTo>
                  <a:close/>
                </a:path>
                <a:path w="218440" h="236219">
                  <a:moveTo>
                    <a:pt x="195580" y="2540"/>
                  </a:moveTo>
                  <a:lnTo>
                    <a:pt x="193040" y="0"/>
                  </a:lnTo>
                  <a:lnTo>
                    <a:pt x="92697" y="0"/>
                  </a:lnTo>
                  <a:lnTo>
                    <a:pt x="90157" y="2540"/>
                  </a:lnTo>
                  <a:lnTo>
                    <a:pt x="195580" y="2540"/>
                  </a:lnTo>
                  <a:close/>
                </a:path>
                <a:path w="218440" h="236219">
                  <a:moveTo>
                    <a:pt x="218427" y="24447"/>
                  </a:moveTo>
                  <a:lnTo>
                    <a:pt x="217170" y="23495"/>
                  </a:lnTo>
                  <a:lnTo>
                    <a:pt x="217170" y="142240"/>
                  </a:lnTo>
                  <a:lnTo>
                    <a:pt x="218427" y="140970"/>
                  </a:lnTo>
                  <a:lnTo>
                    <a:pt x="218427" y="24447"/>
                  </a:lnTo>
                  <a:close/>
                </a:path>
              </a:pathLst>
            </a:custGeom>
            <a:solidFill>
              <a:srgbClr val="9090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" name="object 370"/>
            <p:cNvSpPr/>
            <p:nvPr/>
          </p:nvSpPr>
          <p:spPr>
            <a:xfrm>
              <a:off x="596900" y="1404619"/>
              <a:ext cx="215900" cy="231140"/>
            </a:xfrm>
            <a:custGeom>
              <a:avLst/>
              <a:gdLst/>
              <a:ahLst/>
              <a:cxnLst/>
              <a:rect l="l" t="t" r="r" b="b"/>
              <a:pathLst>
                <a:path w="215900" h="231139">
                  <a:moveTo>
                    <a:pt x="2540" y="80010"/>
                  </a:moveTo>
                  <a:lnTo>
                    <a:pt x="0" y="80010"/>
                  </a:lnTo>
                  <a:lnTo>
                    <a:pt x="0" y="209550"/>
                  </a:lnTo>
                  <a:lnTo>
                    <a:pt x="2540" y="209550"/>
                  </a:lnTo>
                  <a:lnTo>
                    <a:pt x="2540" y="80010"/>
                  </a:lnTo>
                  <a:close/>
                </a:path>
                <a:path w="215900" h="231139">
                  <a:moveTo>
                    <a:pt x="118110" y="229870"/>
                  </a:moveTo>
                  <a:lnTo>
                    <a:pt x="20955" y="229870"/>
                  </a:lnTo>
                  <a:lnTo>
                    <a:pt x="21590" y="231140"/>
                  </a:lnTo>
                  <a:lnTo>
                    <a:pt x="118110" y="231140"/>
                  </a:lnTo>
                  <a:lnTo>
                    <a:pt x="118110" y="229870"/>
                  </a:lnTo>
                  <a:close/>
                </a:path>
                <a:path w="215900" h="231139">
                  <a:moveTo>
                    <a:pt x="194310" y="0"/>
                  </a:moveTo>
                  <a:lnTo>
                    <a:pt x="88887" y="0"/>
                  </a:lnTo>
                  <a:lnTo>
                    <a:pt x="88900" y="1270"/>
                  </a:lnTo>
                  <a:lnTo>
                    <a:pt x="194310" y="1270"/>
                  </a:lnTo>
                  <a:lnTo>
                    <a:pt x="194310" y="0"/>
                  </a:lnTo>
                  <a:close/>
                </a:path>
                <a:path w="215900" h="231139">
                  <a:moveTo>
                    <a:pt x="215900" y="20955"/>
                  </a:moveTo>
                  <a:lnTo>
                    <a:pt x="214630" y="20002"/>
                  </a:lnTo>
                  <a:lnTo>
                    <a:pt x="214630" y="141401"/>
                  </a:lnTo>
                  <a:lnTo>
                    <a:pt x="215900" y="140970"/>
                  </a:lnTo>
                  <a:lnTo>
                    <a:pt x="215900" y="20955"/>
                  </a:lnTo>
                  <a:close/>
                </a:path>
              </a:pathLst>
            </a:custGeom>
            <a:solidFill>
              <a:srgbClr val="9292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" name="object 371"/>
            <p:cNvSpPr/>
            <p:nvPr/>
          </p:nvSpPr>
          <p:spPr>
            <a:xfrm>
              <a:off x="599440" y="1405889"/>
              <a:ext cx="212090" cy="228600"/>
            </a:xfrm>
            <a:custGeom>
              <a:avLst/>
              <a:gdLst/>
              <a:ahLst/>
              <a:cxnLst/>
              <a:rect l="l" t="t" r="r" b="b"/>
              <a:pathLst>
                <a:path w="212090" h="228600">
                  <a:moveTo>
                    <a:pt x="1270" y="78740"/>
                  </a:moveTo>
                  <a:lnTo>
                    <a:pt x="0" y="78740"/>
                  </a:lnTo>
                  <a:lnTo>
                    <a:pt x="0" y="208280"/>
                  </a:lnTo>
                  <a:lnTo>
                    <a:pt x="1270" y="209550"/>
                  </a:lnTo>
                  <a:lnTo>
                    <a:pt x="1270" y="78740"/>
                  </a:lnTo>
                  <a:close/>
                </a:path>
                <a:path w="212090" h="228600">
                  <a:moveTo>
                    <a:pt x="115570" y="227330"/>
                  </a:moveTo>
                  <a:lnTo>
                    <a:pt x="17780" y="227330"/>
                  </a:lnTo>
                  <a:lnTo>
                    <a:pt x="18415" y="228600"/>
                  </a:lnTo>
                  <a:lnTo>
                    <a:pt x="115570" y="228600"/>
                  </a:lnTo>
                  <a:lnTo>
                    <a:pt x="115570" y="227330"/>
                  </a:lnTo>
                  <a:close/>
                </a:path>
                <a:path w="212090" h="228600">
                  <a:moveTo>
                    <a:pt x="193040" y="1270"/>
                  </a:moveTo>
                  <a:lnTo>
                    <a:pt x="192405" y="1270"/>
                  </a:lnTo>
                  <a:lnTo>
                    <a:pt x="192405" y="0"/>
                  </a:lnTo>
                  <a:lnTo>
                    <a:pt x="85394" y="0"/>
                  </a:lnTo>
                  <a:lnTo>
                    <a:pt x="85394" y="1270"/>
                  </a:lnTo>
                  <a:lnTo>
                    <a:pt x="83502" y="1270"/>
                  </a:lnTo>
                  <a:lnTo>
                    <a:pt x="83502" y="2540"/>
                  </a:lnTo>
                  <a:lnTo>
                    <a:pt x="193040" y="2540"/>
                  </a:lnTo>
                  <a:lnTo>
                    <a:pt x="193040" y="1270"/>
                  </a:lnTo>
                  <a:close/>
                </a:path>
                <a:path w="212090" h="228600">
                  <a:moveTo>
                    <a:pt x="212077" y="17780"/>
                  </a:moveTo>
                  <a:lnTo>
                    <a:pt x="209550" y="17780"/>
                  </a:lnTo>
                  <a:lnTo>
                    <a:pt x="209550" y="140970"/>
                  </a:lnTo>
                  <a:lnTo>
                    <a:pt x="212077" y="140970"/>
                  </a:lnTo>
                  <a:lnTo>
                    <a:pt x="212077" y="17780"/>
                  </a:lnTo>
                  <a:close/>
                </a:path>
              </a:pathLst>
            </a:custGeom>
            <a:solidFill>
              <a:srgbClr val="9494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372"/>
            <p:cNvSpPr/>
            <p:nvPr/>
          </p:nvSpPr>
          <p:spPr>
            <a:xfrm>
              <a:off x="600710" y="1408429"/>
              <a:ext cx="208279" cy="224790"/>
            </a:xfrm>
            <a:custGeom>
              <a:avLst/>
              <a:gdLst/>
              <a:ahLst/>
              <a:cxnLst/>
              <a:rect l="l" t="t" r="r" b="b"/>
              <a:pathLst>
                <a:path w="208279" h="224789">
                  <a:moveTo>
                    <a:pt x="2540" y="74930"/>
                  </a:moveTo>
                  <a:lnTo>
                    <a:pt x="0" y="76200"/>
                  </a:lnTo>
                  <a:lnTo>
                    <a:pt x="0" y="207010"/>
                  </a:lnTo>
                  <a:lnTo>
                    <a:pt x="2540" y="209550"/>
                  </a:lnTo>
                  <a:lnTo>
                    <a:pt x="2540" y="74930"/>
                  </a:lnTo>
                  <a:close/>
                </a:path>
                <a:path w="208279" h="224789">
                  <a:moveTo>
                    <a:pt x="114300" y="222250"/>
                  </a:moveTo>
                  <a:lnTo>
                    <a:pt x="15240" y="222250"/>
                  </a:lnTo>
                  <a:lnTo>
                    <a:pt x="16510" y="224790"/>
                  </a:lnTo>
                  <a:lnTo>
                    <a:pt x="114300" y="224790"/>
                  </a:lnTo>
                  <a:lnTo>
                    <a:pt x="114300" y="222250"/>
                  </a:lnTo>
                  <a:close/>
                </a:path>
                <a:path w="208279" h="224789">
                  <a:moveTo>
                    <a:pt x="192405" y="1270"/>
                  </a:moveTo>
                  <a:lnTo>
                    <a:pt x="191770" y="0"/>
                  </a:lnTo>
                  <a:lnTo>
                    <a:pt x="81280" y="0"/>
                  </a:lnTo>
                  <a:lnTo>
                    <a:pt x="80632" y="1270"/>
                  </a:lnTo>
                  <a:lnTo>
                    <a:pt x="192405" y="1270"/>
                  </a:lnTo>
                  <a:close/>
                </a:path>
                <a:path w="208279" h="224789">
                  <a:moveTo>
                    <a:pt x="208280" y="15240"/>
                  </a:moveTo>
                  <a:lnTo>
                    <a:pt x="207010" y="15240"/>
                  </a:lnTo>
                  <a:lnTo>
                    <a:pt x="207010" y="139700"/>
                  </a:lnTo>
                  <a:lnTo>
                    <a:pt x="208280" y="138430"/>
                  </a:lnTo>
                  <a:lnTo>
                    <a:pt x="208280" y="15240"/>
                  </a:lnTo>
                  <a:close/>
                </a:path>
              </a:pathLst>
            </a:custGeom>
            <a:solidFill>
              <a:srgbClr val="9696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" name="object 373"/>
            <p:cNvSpPr/>
            <p:nvPr/>
          </p:nvSpPr>
          <p:spPr>
            <a:xfrm>
              <a:off x="603250" y="1409699"/>
              <a:ext cx="204470" cy="220979"/>
            </a:xfrm>
            <a:custGeom>
              <a:avLst/>
              <a:gdLst/>
              <a:ahLst/>
              <a:cxnLst/>
              <a:rect l="l" t="t" r="r" b="b"/>
              <a:pathLst>
                <a:path w="204470" h="220980">
                  <a:moveTo>
                    <a:pt x="2540" y="72390"/>
                  </a:moveTo>
                  <a:lnTo>
                    <a:pt x="1270" y="72390"/>
                  </a:lnTo>
                  <a:lnTo>
                    <a:pt x="0" y="73660"/>
                  </a:lnTo>
                  <a:lnTo>
                    <a:pt x="0" y="208280"/>
                  </a:lnTo>
                  <a:lnTo>
                    <a:pt x="1270" y="208280"/>
                  </a:lnTo>
                  <a:lnTo>
                    <a:pt x="2540" y="208280"/>
                  </a:lnTo>
                  <a:lnTo>
                    <a:pt x="2540" y="72390"/>
                  </a:lnTo>
                  <a:close/>
                </a:path>
                <a:path w="204470" h="220980">
                  <a:moveTo>
                    <a:pt x="113030" y="217170"/>
                  </a:moveTo>
                  <a:lnTo>
                    <a:pt x="11430" y="217170"/>
                  </a:lnTo>
                  <a:lnTo>
                    <a:pt x="12268" y="219710"/>
                  </a:lnTo>
                  <a:lnTo>
                    <a:pt x="12700" y="220980"/>
                  </a:lnTo>
                  <a:lnTo>
                    <a:pt x="111760" y="220980"/>
                  </a:lnTo>
                  <a:lnTo>
                    <a:pt x="113017" y="219710"/>
                  </a:lnTo>
                  <a:lnTo>
                    <a:pt x="113030" y="217170"/>
                  </a:lnTo>
                  <a:close/>
                </a:path>
                <a:path w="204470" h="220980">
                  <a:moveTo>
                    <a:pt x="190500" y="1270"/>
                  </a:moveTo>
                  <a:lnTo>
                    <a:pt x="189865" y="0"/>
                  </a:lnTo>
                  <a:lnTo>
                    <a:pt x="78092" y="0"/>
                  </a:lnTo>
                  <a:lnTo>
                    <a:pt x="77470" y="1270"/>
                  </a:lnTo>
                  <a:lnTo>
                    <a:pt x="76187" y="1270"/>
                  </a:lnTo>
                  <a:lnTo>
                    <a:pt x="75349" y="3810"/>
                  </a:lnTo>
                  <a:lnTo>
                    <a:pt x="190500" y="3810"/>
                  </a:lnTo>
                  <a:lnTo>
                    <a:pt x="190500" y="1270"/>
                  </a:lnTo>
                  <a:close/>
                </a:path>
                <a:path w="204470" h="220980">
                  <a:moveTo>
                    <a:pt x="204470" y="13970"/>
                  </a:moveTo>
                  <a:lnTo>
                    <a:pt x="202565" y="13970"/>
                  </a:lnTo>
                  <a:lnTo>
                    <a:pt x="202565" y="11430"/>
                  </a:lnTo>
                  <a:lnTo>
                    <a:pt x="200660" y="11430"/>
                  </a:lnTo>
                  <a:lnTo>
                    <a:pt x="200660" y="138430"/>
                  </a:lnTo>
                  <a:lnTo>
                    <a:pt x="201930" y="138430"/>
                  </a:lnTo>
                  <a:lnTo>
                    <a:pt x="202565" y="138430"/>
                  </a:lnTo>
                  <a:lnTo>
                    <a:pt x="204470" y="138430"/>
                  </a:lnTo>
                  <a:lnTo>
                    <a:pt x="204470" y="1397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" name="object 374"/>
            <p:cNvSpPr/>
            <p:nvPr/>
          </p:nvSpPr>
          <p:spPr>
            <a:xfrm>
              <a:off x="605790" y="1413509"/>
              <a:ext cx="198120" cy="213360"/>
            </a:xfrm>
            <a:custGeom>
              <a:avLst/>
              <a:gdLst/>
              <a:ahLst/>
              <a:cxnLst/>
              <a:rect l="l" t="t" r="r" b="b"/>
              <a:pathLst>
                <a:path w="198120" h="213360">
                  <a:moveTo>
                    <a:pt x="2540" y="67741"/>
                  </a:moveTo>
                  <a:lnTo>
                    <a:pt x="0" y="68580"/>
                  </a:lnTo>
                  <a:lnTo>
                    <a:pt x="0" y="204470"/>
                  </a:lnTo>
                  <a:lnTo>
                    <a:pt x="2540" y="206171"/>
                  </a:lnTo>
                  <a:lnTo>
                    <a:pt x="2540" y="67741"/>
                  </a:lnTo>
                  <a:close/>
                </a:path>
                <a:path w="198120" h="213360">
                  <a:moveTo>
                    <a:pt x="130810" y="212090"/>
                  </a:moveTo>
                  <a:lnTo>
                    <a:pt x="7620" y="212090"/>
                  </a:lnTo>
                  <a:lnTo>
                    <a:pt x="7620" y="213360"/>
                  </a:lnTo>
                  <a:lnTo>
                    <a:pt x="130810" y="213360"/>
                  </a:lnTo>
                  <a:lnTo>
                    <a:pt x="130810" y="212090"/>
                  </a:lnTo>
                  <a:close/>
                </a:path>
                <a:path w="198120" h="213360">
                  <a:moveTo>
                    <a:pt x="187960" y="0"/>
                  </a:moveTo>
                  <a:lnTo>
                    <a:pt x="72809" y="0"/>
                  </a:lnTo>
                  <a:lnTo>
                    <a:pt x="72390" y="1270"/>
                  </a:lnTo>
                  <a:lnTo>
                    <a:pt x="187960" y="1270"/>
                  </a:lnTo>
                  <a:lnTo>
                    <a:pt x="187960" y="0"/>
                  </a:lnTo>
                  <a:close/>
                </a:path>
                <a:path w="198120" h="213360">
                  <a:moveTo>
                    <a:pt x="198120" y="7620"/>
                  </a:moveTo>
                  <a:lnTo>
                    <a:pt x="196850" y="7620"/>
                  </a:lnTo>
                  <a:lnTo>
                    <a:pt x="196850" y="134620"/>
                  </a:lnTo>
                  <a:lnTo>
                    <a:pt x="198120" y="134620"/>
                  </a:lnTo>
                  <a:lnTo>
                    <a:pt x="198120" y="7620"/>
                  </a:lnTo>
                  <a:close/>
                </a:path>
              </a:pathLst>
            </a:custGeom>
            <a:solidFill>
              <a:srgbClr val="9B9B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" name="object 375"/>
            <p:cNvSpPr/>
            <p:nvPr/>
          </p:nvSpPr>
          <p:spPr>
            <a:xfrm>
              <a:off x="608330" y="1414779"/>
              <a:ext cx="194310" cy="210820"/>
            </a:xfrm>
            <a:custGeom>
              <a:avLst/>
              <a:gdLst/>
              <a:ahLst/>
              <a:cxnLst/>
              <a:rect l="l" t="t" r="r" b="b"/>
              <a:pathLst>
                <a:path w="194309" h="210819">
                  <a:moveTo>
                    <a:pt x="1270" y="66040"/>
                  </a:moveTo>
                  <a:lnTo>
                    <a:pt x="0" y="66471"/>
                  </a:lnTo>
                  <a:lnTo>
                    <a:pt x="0" y="204901"/>
                  </a:lnTo>
                  <a:lnTo>
                    <a:pt x="1270" y="205740"/>
                  </a:lnTo>
                  <a:lnTo>
                    <a:pt x="1270" y="66040"/>
                  </a:lnTo>
                  <a:close/>
                </a:path>
                <a:path w="194309" h="210819">
                  <a:moveTo>
                    <a:pt x="133337" y="208280"/>
                  </a:moveTo>
                  <a:lnTo>
                    <a:pt x="3810" y="208280"/>
                  </a:lnTo>
                  <a:lnTo>
                    <a:pt x="3810" y="209550"/>
                  </a:lnTo>
                  <a:lnTo>
                    <a:pt x="5080" y="209550"/>
                  </a:lnTo>
                  <a:lnTo>
                    <a:pt x="5080" y="210820"/>
                  </a:lnTo>
                  <a:lnTo>
                    <a:pt x="128270" y="210820"/>
                  </a:lnTo>
                  <a:lnTo>
                    <a:pt x="128270" y="209550"/>
                  </a:lnTo>
                  <a:lnTo>
                    <a:pt x="132080" y="209550"/>
                  </a:lnTo>
                  <a:lnTo>
                    <a:pt x="133337" y="208280"/>
                  </a:lnTo>
                  <a:close/>
                </a:path>
                <a:path w="194309" h="210819">
                  <a:moveTo>
                    <a:pt x="185420" y="0"/>
                  </a:moveTo>
                  <a:lnTo>
                    <a:pt x="69850" y="0"/>
                  </a:lnTo>
                  <a:lnTo>
                    <a:pt x="67297" y="2540"/>
                  </a:lnTo>
                  <a:lnTo>
                    <a:pt x="185420" y="2540"/>
                  </a:lnTo>
                  <a:lnTo>
                    <a:pt x="185420" y="0"/>
                  </a:lnTo>
                  <a:close/>
                </a:path>
                <a:path w="194309" h="210819">
                  <a:moveTo>
                    <a:pt x="194310" y="6350"/>
                  </a:moveTo>
                  <a:lnTo>
                    <a:pt x="191770" y="6350"/>
                  </a:lnTo>
                  <a:lnTo>
                    <a:pt x="191770" y="135890"/>
                  </a:lnTo>
                  <a:lnTo>
                    <a:pt x="194310" y="133350"/>
                  </a:lnTo>
                  <a:lnTo>
                    <a:pt x="194310" y="6350"/>
                  </a:lnTo>
                  <a:close/>
                </a:path>
              </a:pathLst>
            </a:custGeom>
            <a:solidFill>
              <a:srgbClr val="9D9D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" name="object 376"/>
            <p:cNvSpPr/>
            <p:nvPr/>
          </p:nvSpPr>
          <p:spPr>
            <a:xfrm>
              <a:off x="609600" y="1417319"/>
              <a:ext cx="190500" cy="205740"/>
            </a:xfrm>
            <a:custGeom>
              <a:avLst/>
              <a:gdLst/>
              <a:ahLst/>
              <a:cxnLst/>
              <a:rect l="l" t="t" r="r" b="b"/>
              <a:pathLst>
                <a:path w="190500" h="205740">
                  <a:moveTo>
                    <a:pt x="2540" y="60960"/>
                  </a:moveTo>
                  <a:lnTo>
                    <a:pt x="0" y="60960"/>
                  </a:lnTo>
                  <a:lnTo>
                    <a:pt x="0" y="204470"/>
                  </a:lnTo>
                  <a:lnTo>
                    <a:pt x="2540" y="204470"/>
                  </a:lnTo>
                  <a:lnTo>
                    <a:pt x="2540" y="60960"/>
                  </a:lnTo>
                  <a:close/>
                </a:path>
                <a:path w="190500" h="205740">
                  <a:moveTo>
                    <a:pt x="133350" y="204470"/>
                  </a:moveTo>
                  <a:lnTo>
                    <a:pt x="2540" y="204470"/>
                  </a:lnTo>
                  <a:lnTo>
                    <a:pt x="2540" y="205740"/>
                  </a:lnTo>
                  <a:lnTo>
                    <a:pt x="132067" y="205740"/>
                  </a:lnTo>
                  <a:lnTo>
                    <a:pt x="133350" y="204470"/>
                  </a:lnTo>
                  <a:close/>
                </a:path>
                <a:path w="190500" h="205740">
                  <a:moveTo>
                    <a:pt x="184150" y="0"/>
                  </a:moveTo>
                  <a:lnTo>
                    <a:pt x="66027" y="0"/>
                  </a:lnTo>
                  <a:lnTo>
                    <a:pt x="66027" y="1270"/>
                  </a:lnTo>
                  <a:lnTo>
                    <a:pt x="184150" y="1270"/>
                  </a:lnTo>
                  <a:lnTo>
                    <a:pt x="184150" y="0"/>
                  </a:lnTo>
                  <a:close/>
                </a:path>
                <a:path w="190500" h="205740">
                  <a:moveTo>
                    <a:pt x="190500" y="3810"/>
                  </a:moveTo>
                  <a:lnTo>
                    <a:pt x="189230" y="3810"/>
                  </a:lnTo>
                  <a:lnTo>
                    <a:pt x="189230" y="133350"/>
                  </a:lnTo>
                  <a:lnTo>
                    <a:pt x="190500" y="133350"/>
                  </a:lnTo>
                  <a:lnTo>
                    <a:pt x="190500" y="381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" name="object 377"/>
            <p:cNvSpPr/>
            <p:nvPr/>
          </p:nvSpPr>
          <p:spPr>
            <a:xfrm>
              <a:off x="612139" y="1418590"/>
              <a:ext cx="186690" cy="203200"/>
            </a:xfrm>
            <a:custGeom>
              <a:avLst/>
              <a:gdLst/>
              <a:ahLst/>
              <a:cxnLst/>
              <a:rect l="l" t="t" r="r" b="b"/>
              <a:pathLst>
                <a:path w="186690" h="203200">
                  <a:moveTo>
                    <a:pt x="1269" y="59689"/>
                  </a:moveTo>
                  <a:lnTo>
                    <a:pt x="0" y="59689"/>
                  </a:lnTo>
                  <a:lnTo>
                    <a:pt x="0" y="203200"/>
                  </a:lnTo>
                  <a:lnTo>
                    <a:pt x="132079" y="203200"/>
                  </a:lnTo>
                  <a:lnTo>
                    <a:pt x="133349" y="201930"/>
                  </a:lnTo>
                  <a:lnTo>
                    <a:pt x="1269" y="199389"/>
                  </a:lnTo>
                  <a:lnTo>
                    <a:pt x="1269" y="59689"/>
                  </a:lnTo>
                  <a:close/>
                </a:path>
                <a:path w="186690" h="203200">
                  <a:moveTo>
                    <a:pt x="186689" y="2539"/>
                  </a:moveTo>
                  <a:lnTo>
                    <a:pt x="184150" y="2539"/>
                  </a:lnTo>
                  <a:lnTo>
                    <a:pt x="184150" y="132079"/>
                  </a:lnTo>
                  <a:lnTo>
                    <a:pt x="186689" y="132079"/>
                  </a:lnTo>
                  <a:lnTo>
                    <a:pt x="186689" y="2539"/>
                  </a:lnTo>
                  <a:close/>
                </a:path>
                <a:path w="186690" h="203200">
                  <a:moveTo>
                    <a:pt x="58419" y="1269"/>
                  </a:moveTo>
                  <a:lnTo>
                    <a:pt x="33019" y="1269"/>
                  </a:lnTo>
                  <a:lnTo>
                    <a:pt x="30479" y="2539"/>
                  </a:lnTo>
                  <a:lnTo>
                    <a:pt x="60959" y="2539"/>
                  </a:lnTo>
                  <a:lnTo>
                    <a:pt x="58419" y="1269"/>
                  </a:lnTo>
                  <a:close/>
                </a:path>
                <a:path w="186690" h="203200">
                  <a:moveTo>
                    <a:pt x="181609" y="0"/>
                  </a:moveTo>
                  <a:lnTo>
                    <a:pt x="63500" y="0"/>
                  </a:lnTo>
                  <a:lnTo>
                    <a:pt x="63500" y="1269"/>
                  </a:lnTo>
                  <a:lnTo>
                    <a:pt x="62229" y="2539"/>
                  </a:lnTo>
                  <a:lnTo>
                    <a:pt x="181609" y="2539"/>
                  </a:lnTo>
                  <a:lnTo>
                    <a:pt x="181609" y="0"/>
                  </a:lnTo>
                  <a:close/>
                </a:path>
                <a:path w="186690" h="203200">
                  <a:moveTo>
                    <a:pt x="52069" y="0"/>
                  </a:moveTo>
                  <a:lnTo>
                    <a:pt x="40639" y="0"/>
                  </a:lnTo>
                  <a:lnTo>
                    <a:pt x="38100" y="1269"/>
                  </a:lnTo>
                  <a:lnTo>
                    <a:pt x="53339" y="1269"/>
                  </a:lnTo>
                  <a:lnTo>
                    <a:pt x="52069" y="0"/>
                  </a:lnTo>
                  <a:close/>
                </a:path>
              </a:pathLst>
            </a:custGeom>
            <a:solidFill>
              <a:srgbClr val="A0A0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" name="object 378"/>
            <p:cNvSpPr/>
            <p:nvPr/>
          </p:nvSpPr>
          <p:spPr>
            <a:xfrm>
              <a:off x="613410" y="1421129"/>
              <a:ext cx="182880" cy="199390"/>
            </a:xfrm>
            <a:custGeom>
              <a:avLst/>
              <a:gdLst/>
              <a:ahLst/>
              <a:cxnLst/>
              <a:rect l="l" t="t" r="r" b="b"/>
              <a:pathLst>
                <a:path w="182879" h="199390">
                  <a:moveTo>
                    <a:pt x="1270" y="57150"/>
                  </a:moveTo>
                  <a:lnTo>
                    <a:pt x="0" y="57150"/>
                  </a:lnTo>
                  <a:lnTo>
                    <a:pt x="0" y="196850"/>
                  </a:lnTo>
                  <a:lnTo>
                    <a:pt x="1270" y="196850"/>
                  </a:lnTo>
                  <a:lnTo>
                    <a:pt x="1270" y="57150"/>
                  </a:lnTo>
                  <a:close/>
                </a:path>
                <a:path w="182879" h="199390">
                  <a:moveTo>
                    <a:pt x="132067" y="196850"/>
                  </a:moveTo>
                  <a:lnTo>
                    <a:pt x="66027" y="196850"/>
                  </a:lnTo>
                  <a:lnTo>
                    <a:pt x="66027" y="199390"/>
                  </a:lnTo>
                  <a:lnTo>
                    <a:pt x="132067" y="199390"/>
                  </a:lnTo>
                  <a:lnTo>
                    <a:pt x="132067" y="196850"/>
                  </a:lnTo>
                  <a:close/>
                </a:path>
                <a:path w="182879" h="199390">
                  <a:moveTo>
                    <a:pt x="182880" y="0"/>
                  </a:moveTo>
                  <a:lnTo>
                    <a:pt x="25069" y="0"/>
                  </a:lnTo>
                  <a:lnTo>
                    <a:pt x="25069" y="1270"/>
                  </a:lnTo>
                  <a:lnTo>
                    <a:pt x="181610" y="1270"/>
                  </a:lnTo>
                  <a:lnTo>
                    <a:pt x="181610" y="129540"/>
                  </a:lnTo>
                  <a:lnTo>
                    <a:pt x="182880" y="129540"/>
                  </a:lnTo>
                  <a:lnTo>
                    <a:pt x="182880" y="127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A2A2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" name="object 379"/>
            <p:cNvSpPr/>
            <p:nvPr/>
          </p:nvSpPr>
          <p:spPr>
            <a:xfrm>
              <a:off x="614679" y="1422400"/>
              <a:ext cx="180340" cy="195580"/>
            </a:xfrm>
            <a:custGeom>
              <a:avLst/>
              <a:gdLst/>
              <a:ahLst/>
              <a:cxnLst/>
              <a:rect l="l" t="t" r="r" b="b"/>
              <a:pathLst>
                <a:path w="180340" h="195580">
                  <a:moveTo>
                    <a:pt x="2540" y="55879"/>
                  </a:moveTo>
                  <a:lnTo>
                    <a:pt x="0" y="55879"/>
                  </a:lnTo>
                  <a:lnTo>
                    <a:pt x="0" y="195579"/>
                  </a:lnTo>
                  <a:lnTo>
                    <a:pt x="132079" y="195579"/>
                  </a:lnTo>
                  <a:lnTo>
                    <a:pt x="134619" y="194310"/>
                  </a:lnTo>
                  <a:lnTo>
                    <a:pt x="2540" y="194310"/>
                  </a:lnTo>
                  <a:lnTo>
                    <a:pt x="2540" y="55879"/>
                  </a:lnTo>
                  <a:close/>
                </a:path>
                <a:path w="180340" h="195580">
                  <a:moveTo>
                    <a:pt x="180340" y="0"/>
                  </a:moveTo>
                  <a:lnTo>
                    <a:pt x="23494" y="0"/>
                  </a:lnTo>
                  <a:lnTo>
                    <a:pt x="22859" y="1270"/>
                  </a:lnTo>
                  <a:lnTo>
                    <a:pt x="177799" y="1270"/>
                  </a:lnTo>
                  <a:lnTo>
                    <a:pt x="177800" y="128269"/>
                  </a:lnTo>
                  <a:lnTo>
                    <a:pt x="180340" y="128269"/>
                  </a:lnTo>
                  <a:lnTo>
                    <a:pt x="180340" y="0"/>
                  </a:lnTo>
                  <a:close/>
                </a:path>
                <a:path w="180340" h="195580">
                  <a:moveTo>
                    <a:pt x="2540" y="24129"/>
                  </a:moveTo>
                  <a:lnTo>
                    <a:pt x="1270" y="26669"/>
                  </a:lnTo>
                  <a:lnTo>
                    <a:pt x="1270" y="33019"/>
                  </a:lnTo>
                  <a:lnTo>
                    <a:pt x="0" y="34289"/>
                  </a:lnTo>
                  <a:lnTo>
                    <a:pt x="0" y="48259"/>
                  </a:lnTo>
                  <a:lnTo>
                    <a:pt x="1270" y="49529"/>
                  </a:lnTo>
                  <a:lnTo>
                    <a:pt x="1270" y="52069"/>
                  </a:lnTo>
                  <a:lnTo>
                    <a:pt x="2540" y="55879"/>
                  </a:lnTo>
                  <a:lnTo>
                    <a:pt x="2540" y="24129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" name="object 380"/>
            <p:cNvSpPr/>
            <p:nvPr/>
          </p:nvSpPr>
          <p:spPr>
            <a:xfrm>
              <a:off x="617220" y="1423670"/>
              <a:ext cx="175260" cy="193040"/>
            </a:xfrm>
            <a:custGeom>
              <a:avLst/>
              <a:gdLst/>
              <a:ahLst/>
              <a:cxnLst/>
              <a:rect l="l" t="t" r="r" b="b"/>
              <a:pathLst>
                <a:path w="175259" h="193040">
                  <a:moveTo>
                    <a:pt x="1269" y="20319"/>
                  </a:moveTo>
                  <a:lnTo>
                    <a:pt x="0" y="21589"/>
                  </a:lnTo>
                  <a:lnTo>
                    <a:pt x="0" y="193039"/>
                  </a:lnTo>
                  <a:lnTo>
                    <a:pt x="132079" y="193039"/>
                  </a:lnTo>
                  <a:lnTo>
                    <a:pt x="132080" y="190500"/>
                  </a:lnTo>
                  <a:lnTo>
                    <a:pt x="1269" y="20319"/>
                  </a:lnTo>
                  <a:close/>
                </a:path>
                <a:path w="175259" h="193040">
                  <a:moveTo>
                    <a:pt x="175259" y="0"/>
                  </a:moveTo>
                  <a:lnTo>
                    <a:pt x="17779" y="0"/>
                  </a:lnTo>
                  <a:lnTo>
                    <a:pt x="15239" y="2539"/>
                  </a:lnTo>
                  <a:lnTo>
                    <a:pt x="173989" y="2539"/>
                  </a:lnTo>
                  <a:lnTo>
                    <a:pt x="173989" y="143509"/>
                  </a:lnTo>
                  <a:lnTo>
                    <a:pt x="175259" y="143509"/>
                  </a:lnTo>
                  <a:lnTo>
                    <a:pt x="175259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" name="object 381"/>
            <p:cNvSpPr/>
            <p:nvPr/>
          </p:nvSpPr>
          <p:spPr>
            <a:xfrm>
              <a:off x="618489" y="1426210"/>
              <a:ext cx="172720" cy="187960"/>
            </a:xfrm>
            <a:custGeom>
              <a:avLst/>
              <a:gdLst/>
              <a:ahLst/>
              <a:cxnLst/>
              <a:rect l="l" t="t" r="r" b="b"/>
              <a:pathLst>
                <a:path w="172720" h="187959">
                  <a:moveTo>
                    <a:pt x="131444" y="186689"/>
                  </a:moveTo>
                  <a:lnTo>
                    <a:pt x="129833" y="186689"/>
                  </a:lnTo>
                  <a:lnTo>
                    <a:pt x="130809" y="187960"/>
                  </a:lnTo>
                  <a:lnTo>
                    <a:pt x="131444" y="186689"/>
                  </a:lnTo>
                  <a:close/>
                </a:path>
                <a:path w="172720" h="187959">
                  <a:moveTo>
                    <a:pt x="2539" y="21084"/>
                  </a:moveTo>
                  <a:lnTo>
                    <a:pt x="2539" y="186689"/>
                  </a:lnTo>
                  <a:lnTo>
                    <a:pt x="129833" y="186689"/>
                  </a:lnTo>
                  <a:lnTo>
                    <a:pt x="2539" y="21084"/>
                  </a:lnTo>
                  <a:close/>
                </a:path>
                <a:path w="172720" h="187959">
                  <a:moveTo>
                    <a:pt x="172719" y="0"/>
                  </a:moveTo>
                  <a:lnTo>
                    <a:pt x="13969" y="0"/>
                  </a:lnTo>
                  <a:lnTo>
                    <a:pt x="12699" y="1269"/>
                  </a:lnTo>
                  <a:lnTo>
                    <a:pt x="171450" y="1269"/>
                  </a:lnTo>
                  <a:lnTo>
                    <a:pt x="171450" y="147319"/>
                  </a:lnTo>
                  <a:lnTo>
                    <a:pt x="172719" y="146049"/>
                  </a:lnTo>
                  <a:lnTo>
                    <a:pt x="172719" y="0"/>
                  </a:lnTo>
                  <a:close/>
                </a:path>
                <a:path w="172720" h="187959">
                  <a:moveTo>
                    <a:pt x="2539" y="13969"/>
                  </a:moveTo>
                  <a:lnTo>
                    <a:pt x="1269" y="13969"/>
                  </a:lnTo>
                  <a:lnTo>
                    <a:pt x="0" y="17779"/>
                  </a:lnTo>
                  <a:lnTo>
                    <a:pt x="2539" y="21084"/>
                  </a:lnTo>
                  <a:lnTo>
                    <a:pt x="2539" y="13969"/>
                  </a:lnTo>
                  <a:close/>
                </a:path>
              </a:pathLst>
            </a:custGeom>
            <a:solidFill>
              <a:srgbClr val="A8A8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" name="object 382"/>
            <p:cNvSpPr/>
            <p:nvPr/>
          </p:nvSpPr>
          <p:spPr>
            <a:xfrm>
              <a:off x="621029" y="1427480"/>
              <a:ext cx="168910" cy="185420"/>
            </a:xfrm>
            <a:custGeom>
              <a:avLst/>
              <a:gdLst/>
              <a:ahLst/>
              <a:cxnLst/>
              <a:rect l="l" t="t" r="r" b="b"/>
              <a:pathLst>
                <a:path w="168909" h="185419">
                  <a:moveTo>
                    <a:pt x="1270" y="12700"/>
                  </a:moveTo>
                  <a:lnTo>
                    <a:pt x="0" y="12700"/>
                  </a:lnTo>
                  <a:lnTo>
                    <a:pt x="0" y="185420"/>
                  </a:lnTo>
                  <a:lnTo>
                    <a:pt x="128904" y="185420"/>
                  </a:lnTo>
                  <a:lnTo>
                    <a:pt x="129540" y="184150"/>
                  </a:lnTo>
                  <a:lnTo>
                    <a:pt x="1270" y="184150"/>
                  </a:lnTo>
                  <a:lnTo>
                    <a:pt x="1270" y="12700"/>
                  </a:lnTo>
                  <a:close/>
                </a:path>
                <a:path w="168909" h="185419">
                  <a:moveTo>
                    <a:pt x="168910" y="0"/>
                  </a:moveTo>
                  <a:lnTo>
                    <a:pt x="10159" y="0"/>
                  </a:lnTo>
                  <a:lnTo>
                    <a:pt x="7619" y="2540"/>
                  </a:lnTo>
                  <a:lnTo>
                    <a:pt x="166370" y="2540"/>
                  </a:lnTo>
                  <a:lnTo>
                    <a:pt x="166370" y="151129"/>
                  </a:lnTo>
                  <a:lnTo>
                    <a:pt x="168910" y="146050"/>
                  </a:lnTo>
                  <a:lnTo>
                    <a:pt x="168910" y="0"/>
                  </a:lnTo>
                  <a:close/>
                </a:path>
              </a:pathLst>
            </a:custGeom>
            <a:solidFill>
              <a:srgbClr val="A9A9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" name="object 383"/>
            <p:cNvSpPr/>
            <p:nvPr/>
          </p:nvSpPr>
          <p:spPr>
            <a:xfrm>
              <a:off x="622300" y="1430020"/>
              <a:ext cx="165100" cy="181610"/>
            </a:xfrm>
            <a:custGeom>
              <a:avLst/>
              <a:gdLst/>
              <a:ahLst/>
              <a:cxnLst/>
              <a:rect l="l" t="t" r="r" b="b"/>
              <a:pathLst>
                <a:path w="165100" h="181609">
                  <a:moveTo>
                    <a:pt x="2540" y="3809"/>
                  </a:moveTo>
                  <a:lnTo>
                    <a:pt x="1270" y="6349"/>
                  </a:lnTo>
                  <a:lnTo>
                    <a:pt x="0" y="6349"/>
                  </a:lnTo>
                  <a:lnTo>
                    <a:pt x="0" y="181609"/>
                  </a:lnTo>
                  <a:lnTo>
                    <a:pt x="128270" y="181609"/>
                  </a:lnTo>
                  <a:lnTo>
                    <a:pt x="129540" y="180339"/>
                  </a:lnTo>
                  <a:lnTo>
                    <a:pt x="129540" y="179069"/>
                  </a:lnTo>
                  <a:lnTo>
                    <a:pt x="2540" y="179069"/>
                  </a:lnTo>
                  <a:lnTo>
                    <a:pt x="2540" y="3809"/>
                  </a:lnTo>
                  <a:close/>
                </a:path>
                <a:path w="165100" h="181609">
                  <a:moveTo>
                    <a:pt x="165100" y="0"/>
                  </a:moveTo>
                  <a:lnTo>
                    <a:pt x="6349" y="0"/>
                  </a:lnTo>
                  <a:lnTo>
                    <a:pt x="5079" y="1269"/>
                  </a:lnTo>
                  <a:lnTo>
                    <a:pt x="163829" y="1269"/>
                  </a:lnTo>
                  <a:lnTo>
                    <a:pt x="163829" y="149859"/>
                  </a:lnTo>
                  <a:lnTo>
                    <a:pt x="165100" y="149859"/>
                  </a:lnTo>
                  <a:lnTo>
                    <a:pt x="165100" y="0"/>
                  </a:lnTo>
                  <a:close/>
                </a:path>
              </a:pathLst>
            </a:custGeom>
            <a:solidFill>
              <a:srgbClr val="ABAB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384"/>
            <p:cNvSpPr/>
            <p:nvPr/>
          </p:nvSpPr>
          <p:spPr>
            <a:xfrm>
              <a:off x="624839" y="1431290"/>
              <a:ext cx="161290" cy="177800"/>
            </a:xfrm>
            <a:custGeom>
              <a:avLst/>
              <a:gdLst/>
              <a:ahLst/>
              <a:cxnLst/>
              <a:rect l="l" t="t" r="r" b="b"/>
              <a:pathLst>
                <a:path w="161290" h="177800">
                  <a:moveTo>
                    <a:pt x="1269" y="1270"/>
                  </a:moveTo>
                  <a:lnTo>
                    <a:pt x="0" y="2539"/>
                  </a:lnTo>
                  <a:lnTo>
                    <a:pt x="0" y="177800"/>
                  </a:lnTo>
                  <a:lnTo>
                    <a:pt x="127000" y="177800"/>
                  </a:lnTo>
                  <a:lnTo>
                    <a:pt x="127423" y="176530"/>
                  </a:lnTo>
                  <a:lnTo>
                    <a:pt x="1269" y="176530"/>
                  </a:lnTo>
                  <a:lnTo>
                    <a:pt x="1269" y="1270"/>
                  </a:lnTo>
                  <a:close/>
                </a:path>
                <a:path w="161290" h="177800">
                  <a:moveTo>
                    <a:pt x="161289" y="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158750" y="1270"/>
                  </a:lnTo>
                  <a:lnTo>
                    <a:pt x="158750" y="151129"/>
                  </a:lnTo>
                  <a:lnTo>
                    <a:pt x="160019" y="148589"/>
                  </a:lnTo>
                  <a:lnTo>
                    <a:pt x="161289" y="148589"/>
                  </a:lnTo>
                  <a:lnTo>
                    <a:pt x="161289" y="0"/>
                  </a:lnTo>
                  <a:close/>
                </a:path>
              </a:pathLst>
            </a:custGeom>
            <a:solidFill>
              <a:srgbClr val="ADAD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385"/>
            <p:cNvSpPr/>
            <p:nvPr/>
          </p:nvSpPr>
          <p:spPr>
            <a:xfrm>
              <a:off x="626110" y="1432559"/>
              <a:ext cx="157480" cy="175260"/>
            </a:xfrm>
            <a:custGeom>
              <a:avLst/>
              <a:gdLst/>
              <a:ahLst/>
              <a:cxnLst/>
              <a:rect l="l" t="t" r="r" b="b"/>
              <a:pathLst>
                <a:path w="157479" h="175259">
                  <a:moveTo>
                    <a:pt x="157480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0" y="172720"/>
                  </a:lnTo>
                  <a:lnTo>
                    <a:pt x="0" y="175260"/>
                  </a:lnTo>
                  <a:lnTo>
                    <a:pt x="126568" y="175260"/>
                  </a:lnTo>
                  <a:lnTo>
                    <a:pt x="126568" y="172720"/>
                  </a:lnTo>
                  <a:lnTo>
                    <a:pt x="1270" y="172720"/>
                  </a:lnTo>
                  <a:lnTo>
                    <a:pt x="1270" y="2540"/>
                  </a:lnTo>
                  <a:lnTo>
                    <a:pt x="156210" y="2540"/>
                  </a:lnTo>
                  <a:lnTo>
                    <a:pt x="156210" y="152400"/>
                  </a:lnTo>
                  <a:lnTo>
                    <a:pt x="157480" y="149860"/>
                  </a:lnTo>
                  <a:lnTo>
                    <a:pt x="157480" y="2540"/>
                  </a:lnTo>
                  <a:lnTo>
                    <a:pt x="157480" y="0"/>
                  </a:lnTo>
                  <a:close/>
                </a:path>
              </a:pathLst>
            </a:custGeom>
            <a:solidFill>
              <a:srgbClr val="AFAF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386"/>
            <p:cNvSpPr/>
            <p:nvPr/>
          </p:nvSpPr>
          <p:spPr>
            <a:xfrm>
              <a:off x="627379" y="1435100"/>
              <a:ext cx="154940" cy="170180"/>
            </a:xfrm>
            <a:custGeom>
              <a:avLst/>
              <a:gdLst/>
              <a:ahLst/>
              <a:cxnLst/>
              <a:rect l="l" t="t" r="r" b="b"/>
              <a:pathLst>
                <a:path w="154940" h="170180">
                  <a:moveTo>
                    <a:pt x="154940" y="0"/>
                  </a:moveTo>
                  <a:lnTo>
                    <a:pt x="0" y="0"/>
                  </a:lnTo>
                  <a:lnTo>
                    <a:pt x="0" y="170179"/>
                  </a:lnTo>
                  <a:lnTo>
                    <a:pt x="125729" y="170179"/>
                  </a:lnTo>
                  <a:lnTo>
                    <a:pt x="125729" y="157479"/>
                  </a:lnTo>
                  <a:lnTo>
                    <a:pt x="142494" y="157479"/>
                  </a:lnTo>
                  <a:lnTo>
                    <a:pt x="145687" y="155302"/>
                  </a:lnTo>
                  <a:lnTo>
                    <a:pt x="147320" y="153669"/>
                  </a:lnTo>
                  <a:lnTo>
                    <a:pt x="148082" y="153669"/>
                  </a:lnTo>
                  <a:lnTo>
                    <a:pt x="153670" y="149859"/>
                  </a:lnTo>
                  <a:lnTo>
                    <a:pt x="154940" y="149859"/>
                  </a:lnTo>
                  <a:lnTo>
                    <a:pt x="154940" y="0"/>
                  </a:lnTo>
                  <a:close/>
                </a:path>
                <a:path w="154940" h="170180">
                  <a:moveTo>
                    <a:pt x="142494" y="157479"/>
                  </a:moveTo>
                  <a:lnTo>
                    <a:pt x="125729" y="157479"/>
                  </a:lnTo>
                  <a:lnTo>
                    <a:pt x="125729" y="168910"/>
                  </a:lnTo>
                  <a:lnTo>
                    <a:pt x="142494" y="157479"/>
                  </a:lnTo>
                  <a:close/>
                </a:path>
                <a:path w="154940" h="170180">
                  <a:moveTo>
                    <a:pt x="148082" y="153669"/>
                  </a:moveTo>
                  <a:lnTo>
                    <a:pt x="147320" y="153669"/>
                  </a:lnTo>
                  <a:lnTo>
                    <a:pt x="145687" y="155302"/>
                  </a:lnTo>
                  <a:lnTo>
                    <a:pt x="148082" y="153669"/>
                  </a:lnTo>
                  <a:close/>
                </a:path>
              </a:pathLst>
            </a:custGeom>
            <a:solidFill>
              <a:srgbClr val="B1B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387"/>
            <p:cNvSpPr/>
            <p:nvPr/>
          </p:nvSpPr>
          <p:spPr>
            <a:xfrm>
              <a:off x="631189" y="1438910"/>
              <a:ext cx="149860" cy="165100"/>
            </a:xfrm>
            <a:custGeom>
              <a:avLst/>
              <a:gdLst/>
              <a:ahLst/>
              <a:cxnLst/>
              <a:rect l="l" t="t" r="r" b="b"/>
              <a:pathLst>
                <a:path w="149859" h="165100">
                  <a:moveTo>
                    <a:pt x="138683" y="153669"/>
                  </a:moveTo>
                  <a:lnTo>
                    <a:pt x="121919" y="153669"/>
                  </a:lnTo>
                  <a:lnTo>
                    <a:pt x="121919" y="165100"/>
                  </a:lnTo>
                  <a:lnTo>
                    <a:pt x="138683" y="153669"/>
                  </a:lnTo>
                  <a:close/>
                </a:path>
                <a:path w="149859" h="165100">
                  <a:moveTo>
                    <a:pt x="147319" y="0"/>
                  </a:moveTo>
                  <a:lnTo>
                    <a:pt x="0" y="0"/>
                  </a:lnTo>
                  <a:lnTo>
                    <a:pt x="0" y="162560"/>
                  </a:lnTo>
                  <a:lnTo>
                    <a:pt x="121919" y="162560"/>
                  </a:lnTo>
                  <a:lnTo>
                    <a:pt x="121919" y="153669"/>
                  </a:lnTo>
                  <a:lnTo>
                    <a:pt x="138683" y="153669"/>
                  </a:lnTo>
                  <a:lnTo>
                    <a:pt x="141877" y="151492"/>
                  </a:lnTo>
                  <a:lnTo>
                    <a:pt x="143509" y="149859"/>
                  </a:lnTo>
                  <a:lnTo>
                    <a:pt x="144272" y="149859"/>
                  </a:lnTo>
                  <a:lnTo>
                    <a:pt x="147320" y="147781"/>
                  </a:lnTo>
                  <a:lnTo>
                    <a:pt x="147319" y="0"/>
                  </a:lnTo>
                  <a:close/>
                </a:path>
                <a:path w="149859" h="165100">
                  <a:moveTo>
                    <a:pt x="144272" y="149859"/>
                  </a:moveTo>
                  <a:lnTo>
                    <a:pt x="143509" y="149859"/>
                  </a:lnTo>
                  <a:lnTo>
                    <a:pt x="141877" y="151492"/>
                  </a:lnTo>
                  <a:lnTo>
                    <a:pt x="144272" y="149859"/>
                  </a:lnTo>
                  <a:close/>
                </a:path>
                <a:path w="149859" h="165100">
                  <a:moveTo>
                    <a:pt x="149859" y="146049"/>
                  </a:moveTo>
                  <a:lnTo>
                    <a:pt x="147320" y="147781"/>
                  </a:lnTo>
                  <a:lnTo>
                    <a:pt x="147320" y="148589"/>
                  </a:lnTo>
                  <a:lnTo>
                    <a:pt x="149859" y="146049"/>
                  </a:lnTo>
                  <a:close/>
                </a:path>
              </a:pathLst>
            </a:custGeom>
            <a:solidFill>
              <a:srgbClr val="B2B2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" name="object 388"/>
            <p:cNvSpPr/>
            <p:nvPr/>
          </p:nvSpPr>
          <p:spPr>
            <a:xfrm>
              <a:off x="631190" y="1438909"/>
              <a:ext cx="147320" cy="162560"/>
            </a:xfrm>
            <a:custGeom>
              <a:avLst/>
              <a:gdLst/>
              <a:ahLst/>
              <a:cxnLst/>
              <a:rect l="l" t="t" r="r" b="b"/>
              <a:pathLst>
                <a:path w="147320" h="162559">
                  <a:moveTo>
                    <a:pt x="14732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161290"/>
                  </a:lnTo>
                  <a:lnTo>
                    <a:pt x="0" y="162560"/>
                  </a:lnTo>
                  <a:lnTo>
                    <a:pt x="121920" y="162560"/>
                  </a:lnTo>
                  <a:lnTo>
                    <a:pt x="121920" y="161290"/>
                  </a:lnTo>
                  <a:lnTo>
                    <a:pt x="2540" y="161290"/>
                  </a:lnTo>
                  <a:lnTo>
                    <a:pt x="2540" y="1270"/>
                  </a:lnTo>
                  <a:lnTo>
                    <a:pt x="146050" y="1270"/>
                  </a:lnTo>
                  <a:lnTo>
                    <a:pt x="146050" y="149860"/>
                  </a:lnTo>
                  <a:lnTo>
                    <a:pt x="147320" y="148590"/>
                  </a:lnTo>
                  <a:lnTo>
                    <a:pt x="147320" y="1270"/>
                  </a:lnTo>
                  <a:lnTo>
                    <a:pt x="147320" y="0"/>
                  </a:lnTo>
                  <a:close/>
                </a:path>
              </a:pathLst>
            </a:custGeom>
            <a:solidFill>
              <a:srgbClr val="B4B4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" name="object 389"/>
            <p:cNvSpPr/>
            <p:nvPr/>
          </p:nvSpPr>
          <p:spPr>
            <a:xfrm>
              <a:off x="633730" y="1440179"/>
              <a:ext cx="143510" cy="160020"/>
            </a:xfrm>
            <a:custGeom>
              <a:avLst/>
              <a:gdLst/>
              <a:ahLst/>
              <a:cxnLst/>
              <a:rect l="l" t="t" r="r" b="b"/>
              <a:pathLst>
                <a:path w="143509" h="160019">
                  <a:moveTo>
                    <a:pt x="143510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0" y="158750"/>
                  </a:lnTo>
                  <a:lnTo>
                    <a:pt x="0" y="160020"/>
                  </a:lnTo>
                  <a:lnTo>
                    <a:pt x="119380" y="160020"/>
                  </a:lnTo>
                  <a:lnTo>
                    <a:pt x="119380" y="158750"/>
                  </a:lnTo>
                  <a:lnTo>
                    <a:pt x="1270" y="158750"/>
                  </a:lnTo>
                  <a:lnTo>
                    <a:pt x="1270" y="2540"/>
                  </a:lnTo>
                  <a:lnTo>
                    <a:pt x="140970" y="2540"/>
                  </a:lnTo>
                  <a:lnTo>
                    <a:pt x="140970" y="148590"/>
                  </a:lnTo>
                  <a:lnTo>
                    <a:pt x="143510" y="148590"/>
                  </a:lnTo>
                  <a:lnTo>
                    <a:pt x="143510" y="2540"/>
                  </a:lnTo>
                  <a:lnTo>
                    <a:pt x="143510" y="0"/>
                  </a:lnTo>
                  <a:close/>
                </a:path>
              </a:pathLst>
            </a:custGeom>
            <a:solidFill>
              <a:srgbClr val="B6B6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" name="object 390"/>
            <p:cNvSpPr/>
            <p:nvPr/>
          </p:nvSpPr>
          <p:spPr>
            <a:xfrm>
              <a:off x="635000" y="1442719"/>
              <a:ext cx="139700" cy="156210"/>
            </a:xfrm>
            <a:custGeom>
              <a:avLst/>
              <a:gdLst/>
              <a:ahLst/>
              <a:cxnLst/>
              <a:rect l="l" t="t" r="r" b="b"/>
              <a:pathLst>
                <a:path w="139700" h="156209">
                  <a:moveTo>
                    <a:pt x="13970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153670"/>
                  </a:lnTo>
                  <a:lnTo>
                    <a:pt x="0" y="156210"/>
                  </a:lnTo>
                  <a:lnTo>
                    <a:pt x="118110" y="156210"/>
                  </a:lnTo>
                  <a:lnTo>
                    <a:pt x="118110" y="153670"/>
                  </a:lnTo>
                  <a:lnTo>
                    <a:pt x="1270" y="153670"/>
                  </a:lnTo>
                  <a:lnTo>
                    <a:pt x="1270" y="1270"/>
                  </a:lnTo>
                  <a:lnTo>
                    <a:pt x="138430" y="1270"/>
                  </a:lnTo>
                  <a:lnTo>
                    <a:pt x="138430" y="147320"/>
                  </a:lnTo>
                  <a:lnTo>
                    <a:pt x="139700" y="146050"/>
                  </a:lnTo>
                  <a:lnTo>
                    <a:pt x="139700" y="1270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B8B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" name="object 391"/>
            <p:cNvSpPr/>
            <p:nvPr/>
          </p:nvSpPr>
          <p:spPr>
            <a:xfrm>
              <a:off x="636270" y="1443989"/>
              <a:ext cx="137160" cy="152400"/>
            </a:xfrm>
            <a:custGeom>
              <a:avLst/>
              <a:gdLst/>
              <a:ahLst/>
              <a:cxnLst/>
              <a:rect l="l" t="t" r="r" b="b"/>
              <a:pathLst>
                <a:path w="137159" h="152400">
                  <a:moveTo>
                    <a:pt x="13716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151130"/>
                  </a:lnTo>
                  <a:lnTo>
                    <a:pt x="0" y="152400"/>
                  </a:lnTo>
                  <a:lnTo>
                    <a:pt x="116840" y="152400"/>
                  </a:lnTo>
                  <a:lnTo>
                    <a:pt x="116840" y="151130"/>
                  </a:lnTo>
                  <a:lnTo>
                    <a:pt x="2540" y="151130"/>
                  </a:lnTo>
                  <a:lnTo>
                    <a:pt x="2540" y="1270"/>
                  </a:lnTo>
                  <a:lnTo>
                    <a:pt x="134620" y="1270"/>
                  </a:lnTo>
                  <a:lnTo>
                    <a:pt x="134620" y="148590"/>
                  </a:lnTo>
                  <a:lnTo>
                    <a:pt x="137160" y="146050"/>
                  </a:lnTo>
                  <a:lnTo>
                    <a:pt x="137160" y="1270"/>
                  </a:lnTo>
                  <a:lnTo>
                    <a:pt x="137160" y="0"/>
                  </a:lnTo>
                  <a:close/>
                </a:path>
              </a:pathLst>
            </a:custGeom>
            <a:solidFill>
              <a:srgbClr val="BABA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" name="object 392"/>
            <p:cNvSpPr/>
            <p:nvPr/>
          </p:nvSpPr>
          <p:spPr>
            <a:xfrm>
              <a:off x="638810" y="1445259"/>
              <a:ext cx="132080" cy="149860"/>
            </a:xfrm>
            <a:custGeom>
              <a:avLst/>
              <a:gdLst/>
              <a:ahLst/>
              <a:cxnLst/>
              <a:rect l="l" t="t" r="r" b="b"/>
              <a:pathLst>
                <a:path w="132079" h="149859">
                  <a:moveTo>
                    <a:pt x="132080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0" y="147320"/>
                  </a:lnTo>
                  <a:lnTo>
                    <a:pt x="0" y="149860"/>
                  </a:lnTo>
                  <a:lnTo>
                    <a:pt x="114300" y="149860"/>
                  </a:lnTo>
                  <a:lnTo>
                    <a:pt x="114300" y="147320"/>
                  </a:lnTo>
                  <a:lnTo>
                    <a:pt x="1270" y="147320"/>
                  </a:lnTo>
                  <a:lnTo>
                    <a:pt x="1270" y="2540"/>
                  </a:lnTo>
                  <a:lnTo>
                    <a:pt x="130810" y="2540"/>
                  </a:lnTo>
                  <a:lnTo>
                    <a:pt x="130810" y="147320"/>
                  </a:lnTo>
                  <a:lnTo>
                    <a:pt x="132080" y="147320"/>
                  </a:lnTo>
                  <a:lnTo>
                    <a:pt x="132080" y="2540"/>
                  </a:lnTo>
                  <a:lnTo>
                    <a:pt x="132080" y="0"/>
                  </a:lnTo>
                  <a:close/>
                </a:path>
              </a:pathLst>
            </a:custGeom>
            <a:solidFill>
              <a:srgbClr val="BBBB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" name="object 393"/>
            <p:cNvSpPr/>
            <p:nvPr/>
          </p:nvSpPr>
          <p:spPr>
            <a:xfrm>
              <a:off x="640079" y="1447800"/>
              <a:ext cx="129539" cy="144780"/>
            </a:xfrm>
            <a:custGeom>
              <a:avLst/>
              <a:gdLst/>
              <a:ahLst/>
              <a:cxnLst/>
              <a:rect l="l" t="t" r="r" b="b"/>
              <a:pathLst>
                <a:path w="129540" h="144780">
                  <a:moveTo>
                    <a:pt x="129540" y="0"/>
                  </a:moveTo>
                  <a:lnTo>
                    <a:pt x="0" y="0"/>
                  </a:lnTo>
                  <a:lnTo>
                    <a:pt x="0" y="144779"/>
                  </a:lnTo>
                  <a:lnTo>
                    <a:pt x="129540" y="144779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BDBD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" name="object 394"/>
            <p:cNvSpPr/>
            <p:nvPr/>
          </p:nvSpPr>
          <p:spPr>
            <a:xfrm>
              <a:off x="643889" y="1451610"/>
              <a:ext cx="121920" cy="137160"/>
            </a:xfrm>
            <a:custGeom>
              <a:avLst/>
              <a:gdLst/>
              <a:ahLst/>
              <a:cxnLst/>
              <a:rect l="l" t="t" r="r" b="b"/>
              <a:pathLst>
                <a:path w="121920" h="137159">
                  <a:moveTo>
                    <a:pt x="121919" y="0"/>
                  </a:moveTo>
                  <a:lnTo>
                    <a:pt x="0" y="0"/>
                  </a:lnTo>
                  <a:lnTo>
                    <a:pt x="0" y="137160"/>
                  </a:lnTo>
                  <a:lnTo>
                    <a:pt x="121919" y="137160"/>
                  </a:lnTo>
                  <a:lnTo>
                    <a:pt x="121919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" name="object 395"/>
            <p:cNvSpPr/>
            <p:nvPr/>
          </p:nvSpPr>
          <p:spPr>
            <a:xfrm>
              <a:off x="646430" y="1452879"/>
              <a:ext cx="118110" cy="134620"/>
            </a:xfrm>
            <a:custGeom>
              <a:avLst/>
              <a:gdLst/>
              <a:ahLst/>
              <a:cxnLst/>
              <a:rect l="l" t="t" r="r" b="b"/>
              <a:pathLst>
                <a:path w="118109" h="134619">
                  <a:moveTo>
                    <a:pt x="118110" y="0"/>
                  </a:moveTo>
                  <a:lnTo>
                    <a:pt x="115570" y="0"/>
                  </a:lnTo>
                  <a:lnTo>
                    <a:pt x="115570" y="1270"/>
                  </a:lnTo>
                  <a:lnTo>
                    <a:pt x="115570" y="133350"/>
                  </a:lnTo>
                  <a:lnTo>
                    <a:pt x="1270" y="133350"/>
                  </a:lnTo>
                  <a:lnTo>
                    <a:pt x="1270" y="1270"/>
                  </a:lnTo>
                  <a:lnTo>
                    <a:pt x="115570" y="1270"/>
                  </a:lnTo>
                  <a:lnTo>
                    <a:pt x="11557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133350"/>
                  </a:lnTo>
                  <a:lnTo>
                    <a:pt x="0" y="134620"/>
                  </a:lnTo>
                  <a:lnTo>
                    <a:pt x="118110" y="134620"/>
                  </a:lnTo>
                  <a:lnTo>
                    <a:pt x="118110" y="133350"/>
                  </a:lnTo>
                  <a:lnTo>
                    <a:pt x="118110" y="1270"/>
                  </a:lnTo>
                  <a:lnTo>
                    <a:pt x="118110" y="0"/>
                  </a:lnTo>
                  <a:close/>
                </a:path>
              </a:pathLst>
            </a:custGeom>
            <a:solidFill>
              <a:srgbClr val="C2C2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" name="object 396"/>
            <p:cNvSpPr/>
            <p:nvPr/>
          </p:nvSpPr>
          <p:spPr>
            <a:xfrm>
              <a:off x="647700" y="1454149"/>
              <a:ext cx="114300" cy="132080"/>
            </a:xfrm>
            <a:custGeom>
              <a:avLst/>
              <a:gdLst/>
              <a:ahLst/>
              <a:cxnLst/>
              <a:rect l="l" t="t" r="r" b="b"/>
              <a:pathLst>
                <a:path w="114300" h="132080">
                  <a:moveTo>
                    <a:pt x="114300" y="0"/>
                  </a:moveTo>
                  <a:lnTo>
                    <a:pt x="113030" y="0"/>
                  </a:lnTo>
                  <a:lnTo>
                    <a:pt x="113030" y="2540"/>
                  </a:lnTo>
                  <a:lnTo>
                    <a:pt x="113030" y="129540"/>
                  </a:lnTo>
                  <a:lnTo>
                    <a:pt x="1270" y="129540"/>
                  </a:lnTo>
                  <a:lnTo>
                    <a:pt x="1270" y="2540"/>
                  </a:lnTo>
                  <a:lnTo>
                    <a:pt x="113030" y="2540"/>
                  </a:lnTo>
                  <a:lnTo>
                    <a:pt x="11303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129540"/>
                  </a:lnTo>
                  <a:lnTo>
                    <a:pt x="0" y="132080"/>
                  </a:lnTo>
                  <a:lnTo>
                    <a:pt x="114300" y="132080"/>
                  </a:lnTo>
                  <a:lnTo>
                    <a:pt x="114300" y="129540"/>
                  </a:lnTo>
                  <a:lnTo>
                    <a:pt x="114300" y="2540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C4C4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" name="object 397"/>
            <p:cNvSpPr/>
            <p:nvPr/>
          </p:nvSpPr>
          <p:spPr>
            <a:xfrm>
              <a:off x="648970" y="1456689"/>
              <a:ext cx="111760" cy="127000"/>
            </a:xfrm>
            <a:custGeom>
              <a:avLst/>
              <a:gdLst/>
              <a:ahLst/>
              <a:cxnLst/>
              <a:rect l="l" t="t" r="r" b="b"/>
              <a:pathLst>
                <a:path w="111759" h="127000">
                  <a:moveTo>
                    <a:pt x="111760" y="0"/>
                  </a:moveTo>
                  <a:lnTo>
                    <a:pt x="110490" y="0"/>
                  </a:lnTo>
                  <a:lnTo>
                    <a:pt x="110490" y="1270"/>
                  </a:lnTo>
                  <a:lnTo>
                    <a:pt x="110490" y="125730"/>
                  </a:lnTo>
                  <a:lnTo>
                    <a:pt x="2540" y="125730"/>
                  </a:lnTo>
                  <a:lnTo>
                    <a:pt x="2540" y="1270"/>
                  </a:lnTo>
                  <a:lnTo>
                    <a:pt x="110490" y="1270"/>
                  </a:lnTo>
                  <a:lnTo>
                    <a:pt x="11049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125730"/>
                  </a:lnTo>
                  <a:lnTo>
                    <a:pt x="0" y="127000"/>
                  </a:lnTo>
                  <a:lnTo>
                    <a:pt x="111760" y="127000"/>
                  </a:lnTo>
                  <a:lnTo>
                    <a:pt x="111760" y="125730"/>
                  </a:lnTo>
                  <a:lnTo>
                    <a:pt x="111760" y="1270"/>
                  </a:lnTo>
                  <a:lnTo>
                    <a:pt x="111760" y="0"/>
                  </a:lnTo>
                  <a:close/>
                </a:path>
              </a:pathLst>
            </a:custGeom>
            <a:solidFill>
              <a:srgbClr val="C6C6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" name="object 398"/>
            <p:cNvSpPr/>
            <p:nvPr/>
          </p:nvSpPr>
          <p:spPr>
            <a:xfrm>
              <a:off x="651510" y="1457959"/>
              <a:ext cx="107950" cy="124460"/>
            </a:xfrm>
            <a:custGeom>
              <a:avLst/>
              <a:gdLst/>
              <a:ahLst/>
              <a:cxnLst/>
              <a:rect l="l" t="t" r="r" b="b"/>
              <a:pathLst>
                <a:path w="107950" h="124459">
                  <a:moveTo>
                    <a:pt x="107950" y="0"/>
                  </a:moveTo>
                  <a:lnTo>
                    <a:pt x="105410" y="0"/>
                  </a:lnTo>
                  <a:lnTo>
                    <a:pt x="105410" y="2540"/>
                  </a:lnTo>
                  <a:lnTo>
                    <a:pt x="105410" y="121920"/>
                  </a:lnTo>
                  <a:lnTo>
                    <a:pt x="1270" y="121920"/>
                  </a:lnTo>
                  <a:lnTo>
                    <a:pt x="1270" y="2540"/>
                  </a:lnTo>
                  <a:lnTo>
                    <a:pt x="105410" y="2540"/>
                  </a:lnTo>
                  <a:lnTo>
                    <a:pt x="10541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121920"/>
                  </a:lnTo>
                  <a:lnTo>
                    <a:pt x="0" y="124460"/>
                  </a:lnTo>
                  <a:lnTo>
                    <a:pt x="107950" y="124460"/>
                  </a:lnTo>
                  <a:lnTo>
                    <a:pt x="107950" y="121920"/>
                  </a:lnTo>
                  <a:lnTo>
                    <a:pt x="107950" y="2540"/>
                  </a:lnTo>
                  <a:lnTo>
                    <a:pt x="107950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" name="object 399"/>
            <p:cNvSpPr/>
            <p:nvPr/>
          </p:nvSpPr>
          <p:spPr>
            <a:xfrm>
              <a:off x="652780" y="1460499"/>
              <a:ext cx="104139" cy="119380"/>
            </a:xfrm>
            <a:custGeom>
              <a:avLst/>
              <a:gdLst/>
              <a:ahLst/>
              <a:cxnLst/>
              <a:rect l="l" t="t" r="r" b="b"/>
              <a:pathLst>
                <a:path w="104140" h="119380">
                  <a:moveTo>
                    <a:pt x="104140" y="0"/>
                  </a:moveTo>
                  <a:lnTo>
                    <a:pt x="102870" y="0"/>
                  </a:lnTo>
                  <a:lnTo>
                    <a:pt x="102870" y="1270"/>
                  </a:lnTo>
                  <a:lnTo>
                    <a:pt x="102870" y="118110"/>
                  </a:lnTo>
                  <a:lnTo>
                    <a:pt x="2540" y="118110"/>
                  </a:lnTo>
                  <a:lnTo>
                    <a:pt x="2540" y="1270"/>
                  </a:lnTo>
                  <a:lnTo>
                    <a:pt x="102870" y="1270"/>
                  </a:lnTo>
                  <a:lnTo>
                    <a:pt x="10287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118110"/>
                  </a:lnTo>
                  <a:lnTo>
                    <a:pt x="0" y="119380"/>
                  </a:lnTo>
                  <a:lnTo>
                    <a:pt x="104140" y="119380"/>
                  </a:lnTo>
                  <a:lnTo>
                    <a:pt x="104140" y="118110"/>
                  </a:lnTo>
                  <a:lnTo>
                    <a:pt x="104140" y="1270"/>
                  </a:lnTo>
                  <a:lnTo>
                    <a:pt x="104140" y="0"/>
                  </a:lnTo>
                  <a:close/>
                </a:path>
              </a:pathLst>
            </a:custGeom>
            <a:solidFill>
              <a:srgbClr val="CACA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" name="object 400"/>
            <p:cNvSpPr/>
            <p:nvPr/>
          </p:nvSpPr>
          <p:spPr>
            <a:xfrm>
              <a:off x="655320" y="1461769"/>
              <a:ext cx="100330" cy="116839"/>
            </a:xfrm>
            <a:custGeom>
              <a:avLst/>
              <a:gdLst/>
              <a:ahLst/>
              <a:cxnLst/>
              <a:rect l="l" t="t" r="r" b="b"/>
              <a:pathLst>
                <a:path w="100329" h="116840">
                  <a:moveTo>
                    <a:pt x="100330" y="0"/>
                  </a:moveTo>
                  <a:lnTo>
                    <a:pt x="97790" y="0"/>
                  </a:lnTo>
                  <a:lnTo>
                    <a:pt x="97790" y="2540"/>
                  </a:lnTo>
                  <a:lnTo>
                    <a:pt x="97790" y="115570"/>
                  </a:lnTo>
                  <a:lnTo>
                    <a:pt x="1270" y="115570"/>
                  </a:lnTo>
                  <a:lnTo>
                    <a:pt x="1270" y="2540"/>
                  </a:lnTo>
                  <a:lnTo>
                    <a:pt x="97790" y="2540"/>
                  </a:lnTo>
                  <a:lnTo>
                    <a:pt x="9779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115570"/>
                  </a:lnTo>
                  <a:lnTo>
                    <a:pt x="0" y="116840"/>
                  </a:lnTo>
                  <a:lnTo>
                    <a:pt x="100330" y="116840"/>
                  </a:lnTo>
                  <a:lnTo>
                    <a:pt x="100330" y="115570"/>
                  </a:lnTo>
                  <a:lnTo>
                    <a:pt x="100330" y="2540"/>
                  </a:lnTo>
                  <a:lnTo>
                    <a:pt x="100330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" name="object 401"/>
            <p:cNvSpPr/>
            <p:nvPr/>
          </p:nvSpPr>
          <p:spPr>
            <a:xfrm>
              <a:off x="656590" y="1464309"/>
              <a:ext cx="96520" cy="113030"/>
            </a:xfrm>
            <a:custGeom>
              <a:avLst/>
              <a:gdLst/>
              <a:ahLst/>
              <a:cxnLst/>
              <a:rect l="l" t="t" r="r" b="b"/>
              <a:pathLst>
                <a:path w="96520" h="113030">
                  <a:moveTo>
                    <a:pt x="96520" y="0"/>
                  </a:moveTo>
                  <a:lnTo>
                    <a:pt x="95250" y="0"/>
                  </a:lnTo>
                  <a:lnTo>
                    <a:pt x="95250" y="1270"/>
                  </a:lnTo>
                  <a:lnTo>
                    <a:pt x="95250" y="110490"/>
                  </a:lnTo>
                  <a:lnTo>
                    <a:pt x="1270" y="110490"/>
                  </a:lnTo>
                  <a:lnTo>
                    <a:pt x="1270" y="1270"/>
                  </a:lnTo>
                  <a:lnTo>
                    <a:pt x="95250" y="1270"/>
                  </a:lnTo>
                  <a:lnTo>
                    <a:pt x="9525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110490"/>
                  </a:lnTo>
                  <a:lnTo>
                    <a:pt x="0" y="113030"/>
                  </a:lnTo>
                  <a:lnTo>
                    <a:pt x="96520" y="113030"/>
                  </a:lnTo>
                  <a:lnTo>
                    <a:pt x="96520" y="110490"/>
                  </a:lnTo>
                  <a:lnTo>
                    <a:pt x="96520" y="1270"/>
                  </a:lnTo>
                  <a:lnTo>
                    <a:pt x="96520" y="0"/>
                  </a:lnTo>
                  <a:close/>
                </a:path>
              </a:pathLst>
            </a:custGeom>
            <a:solidFill>
              <a:srgbClr val="CDCD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" name="object 402"/>
            <p:cNvSpPr/>
            <p:nvPr/>
          </p:nvSpPr>
          <p:spPr>
            <a:xfrm>
              <a:off x="657860" y="1465579"/>
              <a:ext cx="93980" cy="109220"/>
            </a:xfrm>
            <a:custGeom>
              <a:avLst/>
              <a:gdLst/>
              <a:ahLst/>
              <a:cxnLst/>
              <a:rect l="l" t="t" r="r" b="b"/>
              <a:pathLst>
                <a:path w="93979" h="109219">
                  <a:moveTo>
                    <a:pt x="93980" y="0"/>
                  </a:moveTo>
                  <a:lnTo>
                    <a:pt x="91440" y="0"/>
                  </a:lnTo>
                  <a:lnTo>
                    <a:pt x="91440" y="1270"/>
                  </a:lnTo>
                  <a:lnTo>
                    <a:pt x="91440" y="107950"/>
                  </a:lnTo>
                  <a:lnTo>
                    <a:pt x="2540" y="107950"/>
                  </a:lnTo>
                  <a:lnTo>
                    <a:pt x="2540" y="1270"/>
                  </a:lnTo>
                  <a:lnTo>
                    <a:pt x="91440" y="1270"/>
                  </a:lnTo>
                  <a:lnTo>
                    <a:pt x="9144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107950"/>
                  </a:lnTo>
                  <a:lnTo>
                    <a:pt x="0" y="109220"/>
                  </a:lnTo>
                  <a:lnTo>
                    <a:pt x="93980" y="109220"/>
                  </a:lnTo>
                  <a:lnTo>
                    <a:pt x="93980" y="107950"/>
                  </a:lnTo>
                  <a:lnTo>
                    <a:pt x="93980" y="1270"/>
                  </a:lnTo>
                  <a:lnTo>
                    <a:pt x="93980" y="0"/>
                  </a:lnTo>
                  <a:close/>
                </a:path>
              </a:pathLst>
            </a:custGeom>
            <a:solidFill>
              <a:srgbClr val="CF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" name="object 403"/>
            <p:cNvSpPr/>
            <p:nvPr/>
          </p:nvSpPr>
          <p:spPr>
            <a:xfrm>
              <a:off x="660400" y="1466849"/>
              <a:ext cx="88900" cy="106680"/>
            </a:xfrm>
            <a:custGeom>
              <a:avLst/>
              <a:gdLst/>
              <a:ahLst/>
              <a:cxnLst/>
              <a:rect l="l" t="t" r="r" b="b"/>
              <a:pathLst>
                <a:path w="88900" h="106680">
                  <a:moveTo>
                    <a:pt x="88900" y="0"/>
                  </a:moveTo>
                  <a:lnTo>
                    <a:pt x="87630" y="0"/>
                  </a:lnTo>
                  <a:lnTo>
                    <a:pt x="87630" y="2540"/>
                  </a:lnTo>
                  <a:lnTo>
                    <a:pt x="87630" y="104140"/>
                  </a:lnTo>
                  <a:lnTo>
                    <a:pt x="1270" y="104140"/>
                  </a:lnTo>
                  <a:lnTo>
                    <a:pt x="1270" y="2540"/>
                  </a:lnTo>
                  <a:lnTo>
                    <a:pt x="87630" y="2540"/>
                  </a:lnTo>
                  <a:lnTo>
                    <a:pt x="8763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104140"/>
                  </a:lnTo>
                  <a:lnTo>
                    <a:pt x="0" y="106680"/>
                  </a:lnTo>
                  <a:lnTo>
                    <a:pt x="88900" y="106680"/>
                  </a:lnTo>
                  <a:lnTo>
                    <a:pt x="88900" y="104140"/>
                  </a:lnTo>
                  <a:lnTo>
                    <a:pt x="88900" y="2540"/>
                  </a:lnTo>
                  <a:lnTo>
                    <a:pt x="88900" y="0"/>
                  </a:lnTo>
                  <a:close/>
                </a:path>
              </a:pathLst>
            </a:custGeom>
            <a:solidFill>
              <a:srgbClr val="D1D1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" name="object 404"/>
            <p:cNvSpPr/>
            <p:nvPr/>
          </p:nvSpPr>
          <p:spPr>
            <a:xfrm>
              <a:off x="661670" y="1469390"/>
              <a:ext cx="86360" cy="101600"/>
            </a:xfrm>
            <a:custGeom>
              <a:avLst/>
              <a:gdLst/>
              <a:ahLst/>
              <a:cxnLst/>
              <a:rect l="l" t="t" r="r" b="b"/>
              <a:pathLst>
                <a:path w="86359" h="101600">
                  <a:moveTo>
                    <a:pt x="86359" y="0"/>
                  </a:moveTo>
                  <a:lnTo>
                    <a:pt x="0" y="0"/>
                  </a:lnTo>
                  <a:lnTo>
                    <a:pt x="0" y="101600"/>
                  </a:lnTo>
                  <a:lnTo>
                    <a:pt x="86359" y="101600"/>
                  </a:lnTo>
                  <a:lnTo>
                    <a:pt x="86359" y="0"/>
                  </a:lnTo>
                  <a:close/>
                </a:path>
              </a:pathLst>
            </a:custGeom>
            <a:solidFill>
              <a:srgbClr val="D3D3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" name="object 405"/>
            <p:cNvSpPr/>
            <p:nvPr/>
          </p:nvSpPr>
          <p:spPr>
            <a:xfrm>
              <a:off x="665479" y="1473200"/>
              <a:ext cx="78740" cy="93980"/>
            </a:xfrm>
            <a:custGeom>
              <a:avLst/>
              <a:gdLst/>
              <a:ahLst/>
              <a:cxnLst/>
              <a:rect l="l" t="t" r="r" b="b"/>
              <a:pathLst>
                <a:path w="78740" h="93980">
                  <a:moveTo>
                    <a:pt x="78740" y="0"/>
                  </a:moveTo>
                  <a:lnTo>
                    <a:pt x="0" y="0"/>
                  </a:lnTo>
                  <a:lnTo>
                    <a:pt x="0" y="93979"/>
                  </a:lnTo>
                  <a:lnTo>
                    <a:pt x="78740" y="93979"/>
                  </a:lnTo>
                  <a:lnTo>
                    <a:pt x="78740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" name="object 406"/>
            <p:cNvSpPr/>
            <p:nvPr/>
          </p:nvSpPr>
          <p:spPr>
            <a:xfrm>
              <a:off x="669290" y="1475740"/>
              <a:ext cx="71120" cy="88900"/>
            </a:xfrm>
            <a:custGeom>
              <a:avLst/>
              <a:gdLst/>
              <a:ahLst/>
              <a:cxnLst/>
              <a:rect l="l" t="t" r="r" b="b"/>
              <a:pathLst>
                <a:path w="71120" h="88900">
                  <a:moveTo>
                    <a:pt x="71119" y="0"/>
                  </a:moveTo>
                  <a:lnTo>
                    <a:pt x="0" y="0"/>
                  </a:lnTo>
                  <a:lnTo>
                    <a:pt x="0" y="88900"/>
                  </a:lnTo>
                  <a:lnTo>
                    <a:pt x="71119" y="88900"/>
                  </a:lnTo>
                  <a:lnTo>
                    <a:pt x="71119" y="86360"/>
                  </a:lnTo>
                  <a:lnTo>
                    <a:pt x="1269" y="86360"/>
                  </a:lnTo>
                  <a:lnTo>
                    <a:pt x="1269" y="2539"/>
                  </a:lnTo>
                  <a:lnTo>
                    <a:pt x="71119" y="2539"/>
                  </a:lnTo>
                  <a:lnTo>
                    <a:pt x="71119" y="0"/>
                  </a:lnTo>
                  <a:close/>
                </a:path>
                <a:path w="71120" h="88900">
                  <a:moveTo>
                    <a:pt x="71119" y="2539"/>
                  </a:moveTo>
                  <a:lnTo>
                    <a:pt x="69850" y="2539"/>
                  </a:lnTo>
                  <a:lnTo>
                    <a:pt x="69850" y="86360"/>
                  </a:lnTo>
                  <a:lnTo>
                    <a:pt x="71119" y="86360"/>
                  </a:lnTo>
                  <a:lnTo>
                    <a:pt x="71119" y="2539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" name="object 407"/>
            <p:cNvSpPr/>
            <p:nvPr/>
          </p:nvSpPr>
          <p:spPr>
            <a:xfrm>
              <a:off x="670559" y="1478280"/>
              <a:ext cx="68580" cy="83820"/>
            </a:xfrm>
            <a:custGeom>
              <a:avLst/>
              <a:gdLst/>
              <a:ahLst/>
              <a:cxnLst/>
              <a:rect l="l" t="t" r="r" b="b"/>
              <a:pathLst>
                <a:path w="68579" h="83819">
                  <a:moveTo>
                    <a:pt x="68580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68580" y="83820"/>
                  </a:lnTo>
                  <a:lnTo>
                    <a:pt x="68580" y="82550"/>
                  </a:lnTo>
                  <a:lnTo>
                    <a:pt x="2540" y="82550"/>
                  </a:lnTo>
                  <a:lnTo>
                    <a:pt x="2540" y="1270"/>
                  </a:lnTo>
                  <a:lnTo>
                    <a:pt x="68580" y="1270"/>
                  </a:lnTo>
                  <a:lnTo>
                    <a:pt x="68580" y="0"/>
                  </a:lnTo>
                  <a:close/>
                </a:path>
                <a:path w="68579" h="83819">
                  <a:moveTo>
                    <a:pt x="68580" y="1270"/>
                  </a:moveTo>
                  <a:lnTo>
                    <a:pt x="67310" y="1270"/>
                  </a:lnTo>
                  <a:lnTo>
                    <a:pt x="67310" y="82550"/>
                  </a:lnTo>
                  <a:lnTo>
                    <a:pt x="68580" y="82550"/>
                  </a:lnTo>
                  <a:lnTo>
                    <a:pt x="68580" y="1270"/>
                  </a:lnTo>
                  <a:close/>
                </a:path>
              </a:pathLst>
            </a:custGeom>
            <a:solidFill>
              <a:srgbClr val="DCDC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" name="object 408"/>
            <p:cNvSpPr/>
            <p:nvPr/>
          </p:nvSpPr>
          <p:spPr>
            <a:xfrm>
              <a:off x="673100" y="1479550"/>
              <a:ext cx="64769" cy="81280"/>
            </a:xfrm>
            <a:custGeom>
              <a:avLst/>
              <a:gdLst/>
              <a:ahLst/>
              <a:cxnLst/>
              <a:rect l="l" t="t" r="r" b="b"/>
              <a:pathLst>
                <a:path w="64770" h="81280">
                  <a:moveTo>
                    <a:pt x="64770" y="0"/>
                  </a:moveTo>
                  <a:lnTo>
                    <a:pt x="0" y="0"/>
                  </a:lnTo>
                  <a:lnTo>
                    <a:pt x="0" y="81279"/>
                  </a:lnTo>
                  <a:lnTo>
                    <a:pt x="64770" y="81279"/>
                  </a:lnTo>
                  <a:lnTo>
                    <a:pt x="64770" y="78739"/>
                  </a:lnTo>
                  <a:lnTo>
                    <a:pt x="1270" y="78739"/>
                  </a:lnTo>
                  <a:lnTo>
                    <a:pt x="1270" y="2539"/>
                  </a:lnTo>
                  <a:lnTo>
                    <a:pt x="64770" y="2539"/>
                  </a:lnTo>
                  <a:lnTo>
                    <a:pt x="64770" y="0"/>
                  </a:lnTo>
                  <a:close/>
                </a:path>
                <a:path w="64770" h="81280">
                  <a:moveTo>
                    <a:pt x="64770" y="2539"/>
                  </a:moveTo>
                  <a:lnTo>
                    <a:pt x="62229" y="2539"/>
                  </a:lnTo>
                  <a:lnTo>
                    <a:pt x="62229" y="78739"/>
                  </a:lnTo>
                  <a:lnTo>
                    <a:pt x="64770" y="78739"/>
                  </a:lnTo>
                  <a:lnTo>
                    <a:pt x="64770" y="2539"/>
                  </a:lnTo>
                  <a:close/>
                </a:path>
              </a:pathLst>
            </a:custGeom>
            <a:solidFill>
              <a:srgbClr val="DD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" name="object 409"/>
            <p:cNvSpPr/>
            <p:nvPr/>
          </p:nvSpPr>
          <p:spPr>
            <a:xfrm>
              <a:off x="674370" y="1482090"/>
              <a:ext cx="60960" cy="76200"/>
            </a:xfrm>
            <a:custGeom>
              <a:avLst/>
              <a:gdLst/>
              <a:ahLst/>
              <a:cxnLst/>
              <a:rect l="l" t="t" r="r" b="b"/>
              <a:pathLst>
                <a:path w="60959" h="76200">
                  <a:moveTo>
                    <a:pt x="60959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60959" y="76200"/>
                  </a:lnTo>
                  <a:lnTo>
                    <a:pt x="60959" y="0"/>
                  </a:lnTo>
                  <a:close/>
                </a:path>
              </a:pathLst>
            </a:custGeom>
            <a:solidFill>
              <a:srgbClr val="DFDF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" name="object 410"/>
            <p:cNvSpPr/>
            <p:nvPr/>
          </p:nvSpPr>
          <p:spPr>
            <a:xfrm>
              <a:off x="678179" y="1485900"/>
              <a:ext cx="53340" cy="69850"/>
            </a:xfrm>
            <a:custGeom>
              <a:avLst/>
              <a:gdLst/>
              <a:ahLst/>
              <a:cxnLst/>
              <a:rect l="l" t="t" r="r" b="b"/>
              <a:pathLst>
                <a:path w="53340" h="69850">
                  <a:moveTo>
                    <a:pt x="5334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53340" y="69850"/>
                  </a:lnTo>
                  <a:lnTo>
                    <a:pt x="53340" y="0"/>
                  </a:lnTo>
                  <a:close/>
                </a:path>
              </a:pathLst>
            </a:custGeom>
            <a:solidFill>
              <a:srgbClr val="E3E3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" name="object 411"/>
            <p:cNvSpPr/>
            <p:nvPr/>
          </p:nvSpPr>
          <p:spPr>
            <a:xfrm>
              <a:off x="681990" y="1488440"/>
              <a:ext cx="45720" cy="63500"/>
            </a:xfrm>
            <a:custGeom>
              <a:avLst/>
              <a:gdLst/>
              <a:ahLst/>
              <a:cxnLst/>
              <a:rect l="l" t="t" r="r" b="b"/>
              <a:pathLst>
                <a:path w="45720" h="63500">
                  <a:moveTo>
                    <a:pt x="45719" y="0"/>
                  </a:moveTo>
                  <a:lnTo>
                    <a:pt x="0" y="0"/>
                  </a:lnTo>
                  <a:lnTo>
                    <a:pt x="0" y="63500"/>
                  </a:lnTo>
                  <a:lnTo>
                    <a:pt x="45719" y="63500"/>
                  </a:lnTo>
                  <a:lnTo>
                    <a:pt x="45719" y="0"/>
                  </a:lnTo>
                  <a:close/>
                </a:path>
              </a:pathLst>
            </a:custGeom>
            <a:solidFill>
              <a:srgbClr val="E4E4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" name="object 412"/>
            <p:cNvSpPr/>
            <p:nvPr/>
          </p:nvSpPr>
          <p:spPr>
            <a:xfrm>
              <a:off x="681990" y="1488440"/>
              <a:ext cx="45720" cy="63500"/>
            </a:xfrm>
            <a:custGeom>
              <a:avLst/>
              <a:gdLst/>
              <a:ahLst/>
              <a:cxnLst/>
              <a:rect l="l" t="t" r="r" b="b"/>
              <a:pathLst>
                <a:path w="45720" h="63500">
                  <a:moveTo>
                    <a:pt x="45719" y="0"/>
                  </a:moveTo>
                  <a:lnTo>
                    <a:pt x="0" y="0"/>
                  </a:lnTo>
                  <a:lnTo>
                    <a:pt x="0" y="63500"/>
                  </a:lnTo>
                  <a:lnTo>
                    <a:pt x="45719" y="63500"/>
                  </a:lnTo>
                  <a:lnTo>
                    <a:pt x="45719" y="60960"/>
                  </a:lnTo>
                  <a:lnTo>
                    <a:pt x="1269" y="60960"/>
                  </a:lnTo>
                  <a:lnTo>
                    <a:pt x="1269" y="2539"/>
                  </a:lnTo>
                  <a:lnTo>
                    <a:pt x="45719" y="2539"/>
                  </a:lnTo>
                  <a:lnTo>
                    <a:pt x="45719" y="0"/>
                  </a:lnTo>
                  <a:close/>
                </a:path>
                <a:path w="45720" h="63500">
                  <a:moveTo>
                    <a:pt x="45719" y="2539"/>
                  </a:moveTo>
                  <a:lnTo>
                    <a:pt x="44450" y="2539"/>
                  </a:lnTo>
                  <a:lnTo>
                    <a:pt x="44450" y="60960"/>
                  </a:lnTo>
                  <a:lnTo>
                    <a:pt x="45719" y="60960"/>
                  </a:lnTo>
                  <a:lnTo>
                    <a:pt x="45719" y="2539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" name="object 413"/>
            <p:cNvSpPr/>
            <p:nvPr/>
          </p:nvSpPr>
          <p:spPr>
            <a:xfrm>
              <a:off x="683259" y="1490980"/>
              <a:ext cx="43180" cy="58419"/>
            </a:xfrm>
            <a:custGeom>
              <a:avLst/>
              <a:gdLst/>
              <a:ahLst/>
              <a:cxnLst/>
              <a:rect l="l" t="t" r="r" b="b"/>
              <a:pathLst>
                <a:path w="43179" h="58419">
                  <a:moveTo>
                    <a:pt x="43180" y="0"/>
                  </a:moveTo>
                  <a:lnTo>
                    <a:pt x="0" y="0"/>
                  </a:lnTo>
                  <a:lnTo>
                    <a:pt x="0" y="58420"/>
                  </a:lnTo>
                  <a:lnTo>
                    <a:pt x="43180" y="58420"/>
                  </a:lnTo>
                  <a:lnTo>
                    <a:pt x="43180" y="57150"/>
                  </a:lnTo>
                  <a:lnTo>
                    <a:pt x="2540" y="57150"/>
                  </a:lnTo>
                  <a:lnTo>
                    <a:pt x="2540" y="1270"/>
                  </a:lnTo>
                  <a:lnTo>
                    <a:pt x="43180" y="1270"/>
                  </a:lnTo>
                  <a:lnTo>
                    <a:pt x="43180" y="0"/>
                  </a:lnTo>
                  <a:close/>
                </a:path>
                <a:path w="43179" h="58419">
                  <a:moveTo>
                    <a:pt x="43180" y="1270"/>
                  </a:moveTo>
                  <a:lnTo>
                    <a:pt x="41910" y="1270"/>
                  </a:lnTo>
                  <a:lnTo>
                    <a:pt x="41910" y="57150"/>
                  </a:lnTo>
                  <a:lnTo>
                    <a:pt x="43180" y="57150"/>
                  </a:lnTo>
                  <a:lnTo>
                    <a:pt x="43180" y="1270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" name="object 414"/>
            <p:cNvSpPr/>
            <p:nvPr/>
          </p:nvSpPr>
          <p:spPr>
            <a:xfrm>
              <a:off x="685800" y="1492250"/>
              <a:ext cx="39370" cy="55880"/>
            </a:xfrm>
            <a:custGeom>
              <a:avLst/>
              <a:gdLst/>
              <a:ahLst/>
              <a:cxnLst/>
              <a:rect l="l" t="t" r="r" b="b"/>
              <a:pathLst>
                <a:path w="39370" h="55880">
                  <a:moveTo>
                    <a:pt x="39370" y="0"/>
                  </a:moveTo>
                  <a:lnTo>
                    <a:pt x="0" y="0"/>
                  </a:lnTo>
                  <a:lnTo>
                    <a:pt x="0" y="55879"/>
                  </a:lnTo>
                  <a:lnTo>
                    <a:pt x="39370" y="55879"/>
                  </a:lnTo>
                  <a:lnTo>
                    <a:pt x="39370" y="53339"/>
                  </a:lnTo>
                  <a:lnTo>
                    <a:pt x="1270" y="53339"/>
                  </a:lnTo>
                  <a:lnTo>
                    <a:pt x="1270" y="2539"/>
                  </a:lnTo>
                  <a:lnTo>
                    <a:pt x="39370" y="2539"/>
                  </a:lnTo>
                  <a:lnTo>
                    <a:pt x="39370" y="0"/>
                  </a:lnTo>
                  <a:close/>
                </a:path>
                <a:path w="39370" h="55880">
                  <a:moveTo>
                    <a:pt x="39370" y="2539"/>
                  </a:moveTo>
                  <a:lnTo>
                    <a:pt x="36829" y="2539"/>
                  </a:lnTo>
                  <a:lnTo>
                    <a:pt x="36829" y="53339"/>
                  </a:lnTo>
                  <a:lnTo>
                    <a:pt x="39370" y="53339"/>
                  </a:lnTo>
                  <a:lnTo>
                    <a:pt x="39370" y="2539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" name="object 415"/>
            <p:cNvSpPr/>
            <p:nvPr/>
          </p:nvSpPr>
          <p:spPr>
            <a:xfrm>
              <a:off x="687070" y="1494790"/>
              <a:ext cx="35560" cy="50800"/>
            </a:xfrm>
            <a:custGeom>
              <a:avLst/>
              <a:gdLst/>
              <a:ahLst/>
              <a:cxnLst/>
              <a:rect l="l" t="t" r="r" b="b"/>
              <a:pathLst>
                <a:path w="35559" h="50800">
                  <a:moveTo>
                    <a:pt x="35559" y="0"/>
                  </a:moveTo>
                  <a:lnTo>
                    <a:pt x="0" y="0"/>
                  </a:lnTo>
                  <a:lnTo>
                    <a:pt x="0" y="50800"/>
                  </a:lnTo>
                  <a:lnTo>
                    <a:pt x="35559" y="50800"/>
                  </a:lnTo>
                  <a:lnTo>
                    <a:pt x="35559" y="49530"/>
                  </a:lnTo>
                  <a:lnTo>
                    <a:pt x="2539" y="49530"/>
                  </a:lnTo>
                  <a:lnTo>
                    <a:pt x="2539" y="1270"/>
                  </a:lnTo>
                  <a:lnTo>
                    <a:pt x="35559" y="1270"/>
                  </a:lnTo>
                  <a:lnTo>
                    <a:pt x="35559" y="0"/>
                  </a:lnTo>
                  <a:close/>
                </a:path>
                <a:path w="35559" h="50800">
                  <a:moveTo>
                    <a:pt x="35559" y="1270"/>
                  </a:moveTo>
                  <a:lnTo>
                    <a:pt x="34289" y="1270"/>
                  </a:lnTo>
                  <a:lnTo>
                    <a:pt x="34289" y="49530"/>
                  </a:lnTo>
                  <a:lnTo>
                    <a:pt x="35559" y="49530"/>
                  </a:lnTo>
                  <a:lnTo>
                    <a:pt x="35559" y="127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" name="object 416"/>
            <p:cNvSpPr/>
            <p:nvPr/>
          </p:nvSpPr>
          <p:spPr>
            <a:xfrm>
              <a:off x="690879" y="1497330"/>
              <a:ext cx="27940" cy="45720"/>
            </a:xfrm>
            <a:custGeom>
              <a:avLst/>
              <a:gdLst/>
              <a:ahLst/>
              <a:cxnLst/>
              <a:rect l="l" t="t" r="r" b="b"/>
              <a:pathLst>
                <a:path w="27940" h="45719">
                  <a:moveTo>
                    <a:pt x="2794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27940" y="4572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" name="object 417"/>
            <p:cNvSpPr/>
            <p:nvPr/>
          </p:nvSpPr>
          <p:spPr>
            <a:xfrm>
              <a:off x="694690" y="1501140"/>
              <a:ext cx="21590" cy="38100"/>
            </a:xfrm>
            <a:custGeom>
              <a:avLst/>
              <a:gdLst/>
              <a:ahLst/>
              <a:cxnLst/>
              <a:rect l="l" t="t" r="r" b="b"/>
              <a:pathLst>
                <a:path w="21590" h="38100">
                  <a:moveTo>
                    <a:pt x="21589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21589" y="38100"/>
                  </a:lnTo>
                  <a:lnTo>
                    <a:pt x="21589" y="35560"/>
                  </a:lnTo>
                  <a:lnTo>
                    <a:pt x="1269" y="35560"/>
                  </a:lnTo>
                  <a:lnTo>
                    <a:pt x="1269" y="2539"/>
                  </a:lnTo>
                  <a:lnTo>
                    <a:pt x="21589" y="2539"/>
                  </a:lnTo>
                  <a:lnTo>
                    <a:pt x="21589" y="0"/>
                  </a:lnTo>
                  <a:close/>
                </a:path>
                <a:path w="21590" h="38100">
                  <a:moveTo>
                    <a:pt x="21589" y="2539"/>
                  </a:moveTo>
                  <a:lnTo>
                    <a:pt x="19050" y="2539"/>
                  </a:lnTo>
                  <a:lnTo>
                    <a:pt x="19050" y="35560"/>
                  </a:lnTo>
                  <a:lnTo>
                    <a:pt x="21589" y="35560"/>
                  </a:lnTo>
                  <a:lnTo>
                    <a:pt x="21589" y="2539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" name="object 418"/>
            <p:cNvSpPr/>
            <p:nvPr/>
          </p:nvSpPr>
          <p:spPr>
            <a:xfrm>
              <a:off x="695959" y="1503680"/>
              <a:ext cx="17780" cy="33020"/>
            </a:xfrm>
            <a:custGeom>
              <a:avLst/>
              <a:gdLst/>
              <a:ahLst/>
              <a:cxnLst/>
              <a:rect l="l" t="t" r="r" b="b"/>
              <a:pathLst>
                <a:path w="17779" h="33019">
                  <a:moveTo>
                    <a:pt x="17780" y="0"/>
                  </a:moveTo>
                  <a:lnTo>
                    <a:pt x="0" y="0"/>
                  </a:lnTo>
                  <a:lnTo>
                    <a:pt x="0" y="33020"/>
                  </a:lnTo>
                  <a:lnTo>
                    <a:pt x="17780" y="33020"/>
                  </a:lnTo>
                  <a:lnTo>
                    <a:pt x="17780" y="31750"/>
                  </a:lnTo>
                  <a:lnTo>
                    <a:pt x="2540" y="31750"/>
                  </a:lnTo>
                  <a:lnTo>
                    <a:pt x="2540" y="1270"/>
                  </a:lnTo>
                  <a:lnTo>
                    <a:pt x="17780" y="1270"/>
                  </a:lnTo>
                  <a:lnTo>
                    <a:pt x="17780" y="0"/>
                  </a:lnTo>
                  <a:close/>
                </a:path>
                <a:path w="17779" h="33019">
                  <a:moveTo>
                    <a:pt x="17780" y="1270"/>
                  </a:moveTo>
                  <a:lnTo>
                    <a:pt x="16510" y="1270"/>
                  </a:lnTo>
                  <a:lnTo>
                    <a:pt x="16510" y="31750"/>
                  </a:lnTo>
                  <a:lnTo>
                    <a:pt x="17780" y="31750"/>
                  </a:lnTo>
                  <a:lnTo>
                    <a:pt x="17780" y="127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" name="object 419"/>
            <p:cNvSpPr/>
            <p:nvPr/>
          </p:nvSpPr>
          <p:spPr>
            <a:xfrm>
              <a:off x="698500" y="1504950"/>
              <a:ext cx="13970" cy="30480"/>
            </a:xfrm>
            <a:custGeom>
              <a:avLst/>
              <a:gdLst/>
              <a:ahLst/>
              <a:cxnLst/>
              <a:rect l="l" t="t" r="r" b="b"/>
              <a:pathLst>
                <a:path w="13970" h="30480">
                  <a:moveTo>
                    <a:pt x="13970" y="0"/>
                  </a:moveTo>
                  <a:lnTo>
                    <a:pt x="0" y="0"/>
                  </a:lnTo>
                  <a:lnTo>
                    <a:pt x="0" y="30479"/>
                  </a:lnTo>
                  <a:lnTo>
                    <a:pt x="13970" y="30479"/>
                  </a:lnTo>
                  <a:lnTo>
                    <a:pt x="13970" y="29210"/>
                  </a:lnTo>
                  <a:lnTo>
                    <a:pt x="1270" y="29210"/>
                  </a:lnTo>
                  <a:lnTo>
                    <a:pt x="1270" y="2539"/>
                  </a:lnTo>
                  <a:lnTo>
                    <a:pt x="13970" y="2539"/>
                  </a:lnTo>
                  <a:lnTo>
                    <a:pt x="13970" y="0"/>
                  </a:lnTo>
                  <a:close/>
                </a:path>
                <a:path w="13970" h="30480">
                  <a:moveTo>
                    <a:pt x="13970" y="2539"/>
                  </a:moveTo>
                  <a:lnTo>
                    <a:pt x="11429" y="2539"/>
                  </a:lnTo>
                  <a:lnTo>
                    <a:pt x="11429" y="29210"/>
                  </a:lnTo>
                  <a:lnTo>
                    <a:pt x="13970" y="29210"/>
                  </a:lnTo>
                  <a:lnTo>
                    <a:pt x="13970" y="253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" name="object 420"/>
            <p:cNvSpPr/>
            <p:nvPr/>
          </p:nvSpPr>
          <p:spPr>
            <a:xfrm>
              <a:off x="699770" y="1507490"/>
              <a:ext cx="10160" cy="26670"/>
            </a:xfrm>
            <a:custGeom>
              <a:avLst/>
              <a:gdLst/>
              <a:ahLst/>
              <a:cxnLst/>
              <a:rect l="l" t="t" r="r" b="b"/>
              <a:pathLst>
                <a:path w="10159" h="26669">
                  <a:moveTo>
                    <a:pt x="10159" y="0"/>
                  </a:moveTo>
                  <a:lnTo>
                    <a:pt x="0" y="0"/>
                  </a:lnTo>
                  <a:lnTo>
                    <a:pt x="0" y="26670"/>
                  </a:lnTo>
                  <a:lnTo>
                    <a:pt x="10159" y="26670"/>
                  </a:lnTo>
                  <a:lnTo>
                    <a:pt x="10159" y="0"/>
                  </a:lnTo>
                  <a:close/>
                </a:path>
              </a:pathLst>
            </a:custGeom>
            <a:solidFill>
              <a:srgbClr val="F8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" name="object 421"/>
            <p:cNvSpPr/>
            <p:nvPr/>
          </p:nvSpPr>
          <p:spPr>
            <a:xfrm>
              <a:off x="703579" y="1510030"/>
              <a:ext cx="2540" cy="20320"/>
            </a:xfrm>
            <a:custGeom>
              <a:avLst/>
              <a:gdLst/>
              <a:ahLst/>
              <a:cxnLst/>
              <a:rect l="l" t="t" r="r" b="b"/>
              <a:pathLst>
                <a:path w="2540" h="20319">
                  <a:moveTo>
                    <a:pt x="2540" y="0"/>
                  </a:moveTo>
                  <a:lnTo>
                    <a:pt x="0" y="0"/>
                  </a:lnTo>
                  <a:lnTo>
                    <a:pt x="0" y="20320"/>
                  </a:lnTo>
                  <a:lnTo>
                    <a:pt x="2540" y="20320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" name="object 422"/>
            <p:cNvSpPr/>
            <p:nvPr/>
          </p:nvSpPr>
          <p:spPr>
            <a:xfrm>
              <a:off x="518160" y="1384300"/>
              <a:ext cx="365760" cy="271780"/>
            </a:xfrm>
            <a:custGeom>
              <a:avLst/>
              <a:gdLst/>
              <a:ahLst/>
              <a:cxnLst/>
              <a:rect l="l" t="t" r="r" b="b"/>
              <a:pathLst>
                <a:path w="365759" h="271780">
                  <a:moveTo>
                    <a:pt x="300990" y="87629"/>
                  </a:moveTo>
                  <a:lnTo>
                    <a:pt x="302259" y="86360"/>
                  </a:lnTo>
                  <a:lnTo>
                    <a:pt x="303530" y="85089"/>
                  </a:lnTo>
                  <a:lnTo>
                    <a:pt x="304800" y="83820"/>
                  </a:lnTo>
                  <a:lnTo>
                    <a:pt x="306070" y="82550"/>
                  </a:lnTo>
                  <a:lnTo>
                    <a:pt x="306070" y="80010"/>
                  </a:lnTo>
                  <a:lnTo>
                    <a:pt x="307340" y="80010"/>
                  </a:lnTo>
                  <a:lnTo>
                    <a:pt x="307340" y="77470"/>
                  </a:lnTo>
                  <a:lnTo>
                    <a:pt x="308609" y="77470"/>
                  </a:lnTo>
                  <a:lnTo>
                    <a:pt x="308609" y="74929"/>
                  </a:lnTo>
                  <a:lnTo>
                    <a:pt x="308609" y="73660"/>
                  </a:lnTo>
                  <a:lnTo>
                    <a:pt x="308609" y="72389"/>
                  </a:lnTo>
                  <a:lnTo>
                    <a:pt x="309880" y="71120"/>
                  </a:lnTo>
                  <a:lnTo>
                    <a:pt x="309880" y="62229"/>
                  </a:lnTo>
                  <a:lnTo>
                    <a:pt x="308609" y="60960"/>
                  </a:lnTo>
                  <a:lnTo>
                    <a:pt x="308609" y="58420"/>
                  </a:lnTo>
                  <a:lnTo>
                    <a:pt x="308609" y="57150"/>
                  </a:lnTo>
                  <a:lnTo>
                    <a:pt x="307340" y="55879"/>
                  </a:lnTo>
                  <a:lnTo>
                    <a:pt x="307340" y="54610"/>
                  </a:lnTo>
                  <a:lnTo>
                    <a:pt x="306070" y="53339"/>
                  </a:lnTo>
                  <a:lnTo>
                    <a:pt x="306070" y="50800"/>
                  </a:lnTo>
                  <a:lnTo>
                    <a:pt x="304800" y="50800"/>
                  </a:lnTo>
                  <a:lnTo>
                    <a:pt x="304800" y="48260"/>
                  </a:lnTo>
                  <a:lnTo>
                    <a:pt x="303530" y="46989"/>
                  </a:lnTo>
                  <a:lnTo>
                    <a:pt x="302259" y="45720"/>
                  </a:lnTo>
                  <a:lnTo>
                    <a:pt x="300990" y="45720"/>
                  </a:lnTo>
                  <a:lnTo>
                    <a:pt x="299720" y="44450"/>
                  </a:lnTo>
                  <a:lnTo>
                    <a:pt x="298450" y="43179"/>
                  </a:lnTo>
                  <a:lnTo>
                    <a:pt x="298450" y="41910"/>
                  </a:lnTo>
                  <a:lnTo>
                    <a:pt x="297180" y="41910"/>
                  </a:lnTo>
                  <a:lnTo>
                    <a:pt x="295909" y="40639"/>
                  </a:lnTo>
                  <a:lnTo>
                    <a:pt x="294640" y="39370"/>
                  </a:lnTo>
                  <a:lnTo>
                    <a:pt x="293370" y="39370"/>
                  </a:lnTo>
                  <a:lnTo>
                    <a:pt x="292100" y="38100"/>
                  </a:lnTo>
                  <a:lnTo>
                    <a:pt x="289560" y="36829"/>
                  </a:lnTo>
                  <a:lnTo>
                    <a:pt x="288290" y="36829"/>
                  </a:lnTo>
                  <a:lnTo>
                    <a:pt x="287020" y="36829"/>
                  </a:lnTo>
                  <a:lnTo>
                    <a:pt x="285750" y="35560"/>
                  </a:lnTo>
                  <a:lnTo>
                    <a:pt x="284480" y="35560"/>
                  </a:lnTo>
                  <a:lnTo>
                    <a:pt x="283210" y="35560"/>
                  </a:lnTo>
                  <a:lnTo>
                    <a:pt x="280670" y="35560"/>
                  </a:lnTo>
                  <a:lnTo>
                    <a:pt x="279400" y="35560"/>
                  </a:lnTo>
                  <a:lnTo>
                    <a:pt x="278130" y="35560"/>
                  </a:lnTo>
                  <a:lnTo>
                    <a:pt x="276860" y="35560"/>
                  </a:lnTo>
                  <a:lnTo>
                    <a:pt x="276860" y="34289"/>
                  </a:lnTo>
                  <a:lnTo>
                    <a:pt x="276860" y="33020"/>
                  </a:lnTo>
                  <a:lnTo>
                    <a:pt x="276860" y="31750"/>
                  </a:lnTo>
                  <a:lnTo>
                    <a:pt x="276860" y="29210"/>
                  </a:lnTo>
                  <a:lnTo>
                    <a:pt x="275590" y="26670"/>
                  </a:lnTo>
                  <a:lnTo>
                    <a:pt x="275590" y="25400"/>
                  </a:lnTo>
                  <a:lnTo>
                    <a:pt x="275590" y="24129"/>
                  </a:lnTo>
                  <a:lnTo>
                    <a:pt x="274320" y="22860"/>
                  </a:lnTo>
                  <a:lnTo>
                    <a:pt x="274320" y="20320"/>
                  </a:lnTo>
                  <a:lnTo>
                    <a:pt x="273050" y="17779"/>
                  </a:lnTo>
                  <a:lnTo>
                    <a:pt x="271780" y="16510"/>
                  </a:lnTo>
                  <a:lnTo>
                    <a:pt x="271780" y="15239"/>
                  </a:lnTo>
                  <a:lnTo>
                    <a:pt x="270510" y="13970"/>
                  </a:lnTo>
                  <a:lnTo>
                    <a:pt x="270510" y="12700"/>
                  </a:lnTo>
                  <a:lnTo>
                    <a:pt x="269240" y="11429"/>
                  </a:lnTo>
                  <a:lnTo>
                    <a:pt x="267970" y="10160"/>
                  </a:lnTo>
                  <a:lnTo>
                    <a:pt x="266700" y="10160"/>
                  </a:lnTo>
                  <a:lnTo>
                    <a:pt x="265430" y="7620"/>
                  </a:lnTo>
                  <a:lnTo>
                    <a:pt x="264160" y="7620"/>
                  </a:lnTo>
                  <a:lnTo>
                    <a:pt x="262890" y="6350"/>
                  </a:lnTo>
                  <a:lnTo>
                    <a:pt x="261620" y="5079"/>
                  </a:lnTo>
                  <a:lnTo>
                    <a:pt x="260350" y="5079"/>
                  </a:lnTo>
                  <a:lnTo>
                    <a:pt x="259080" y="3810"/>
                  </a:lnTo>
                  <a:lnTo>
                    <a:pt x="257810" y="2539"/>
                  </a:lnTo>
                  <a:lnTo>
                    <a:pt x="256540" y="2539"/>
                  </a:lnTo>
                  <a:lnTo>
                    <a:pt x="255270" y="2539"/>
                  </a:lnTo>
                  <a:lnTo>
                    <a:pt x="254000" y="2539"/>
                  </a:lnTo>
                  <a:lnTo>
                    <a:pt x="251460" y="1270"/>
                  </a:lnTo>
                  <a:lnTo>
                    <a:pt x="250190" y="1270"/>
                  </a:lnTo>
                  <a:lnTo>
                    <a:pt x="248920" y="0"/>
                  </a:lnTo>
                  <a:lnTo>
                    <a:pt x="247650" y="0"/>
                  </a:lnTo>
                  <a:lnTo>
                    <a:pt x="246380" y="0"/>
                  </a:lnTo>
                  <a:lnTo>
                    <a:pt x="245110" y="0"/>
                  </a:lnTo>
                  <a:lnTo>
                    <a:pt x="242570" y="1270"/>
                  </a:lnTo>
                  <a:lnTo>
                    <a:pt x="241300" y="1270"/>
                  </a:lnTo>
                  <a:lnTo>
                    <a:pt x="240030" y="1270"/>
                  </a:lnTo>
                  <a:lnTo>
                    <a:pt x="238760" y="1270"/>
                  </a:lnTo>
                  <a:lnTo>
                    <a:pt x="237490" y="1270"/>
                  </a:lnTo>
                  <a:lnTo>
                    <a:pt x="236220" y="2539"/>
                  </a:lnTo>
                  <a:lnTo>
                    <a:pt x="234950" y="2539"/>
                  </a:lnTo>
                  <a:lnTo>
                    <a:pt x="233680" y="2539"/>
                  </a:lnTo>
                  <a:lnTo>
                    <a:pt x="232410" y="3810"/>
                  </a:lnTo>
                  <a:lnTo>
                    <a:pt x="231140" y="5079"/>
                  </a:lnTo>
                  <a:lnTo>
                    <a:pt x="228600" y="5079"/>
                  </a:lnTo>
                  <a:lnTo>
                    <a:pt x="228600" y="6350"/>
                  </a:lnTo>
                  <a:lnTo>
                    <a:pt x="227330" y="7620"/>
                  </a:lnTo>
                  <a:lnTo>
                    <a:pt x="226060" y="8889"/>
                  </a:lnTo>
                  <a:lnTo>
                    <a:pt x="224790" y="7620"/>
                  </a:lnTo>
                  <a:lnTo>
                    <a:pt x="222250" y="6350"/>
                  </a:lnTo>
                  <a:lnTo>
                    <a:pt x="218440" y="5079"/>
                  </a:lnTo>
                  <a:lnTo>
                    <a:pt x="217170" y="5079"/>
                  </a:lnTo>
                  <a:lnTo>
                    <a:pt x="213360" y="5079"/>
                  </a:lnTo>
                  <a:lnTo>
                    <a:pt x="210820" y="3810"/>
                  </a:lnTo>
                  <a:lnTo>
                    <a:pt x="208280" y="3810"/>
                  </a:lnTo>
                  <a:lnTo>
                    <a:pt x="205740" y="2539"/>
                  </a:lnTo>
                  <a:lnTo>
                    <a:pt x="201930" y="3810"/>
                  </a:lnTo>
                  <a:lnTo>
                    <a:pt x="200660" y="3810"/>
                  </a:lnTo>
                  <a:lnTo>
                    <a:pt x="196850" y="3810"/>
                  </a:lnTo>
                  <a:lnTo>
                    <a:pt x="194310" y="3810"/>
                  </a:lnTo>
                  <a:lnTo>
                    <a:pt x="191770" y="5079"/>
                  </a:lnTo>
                  <a:lnTo>
                    <a:pt x="189230" y="5079"/>
                  </a:lnTo>
                  <a:lnTo>
                    <a:pt x="186690" y="6350"/>
                  </a:lnTo>
                  <a:lnTo>
                    <a:pt x="184150" y="7620"/>
                  </a:lnTo>
                  <a:lnTo>
                    <a:pt x="181610" y="8889"/>
                  </a:lnTo>
                  <a:lnTo>
                    <a:pt x="179070" y="10160"/>
                  </a:lnTo>
                  <a:lnTo>
                    <a:pt x="176530" y="11429"/>
                  </a:lnTo>
                  <a:lnTo>
                    <a:pt x="173990" y="12700"/>
                  </a:lnTo>
                  <a:lnTo>
                    <a:pt x="172720" y="13970"/>
                  </a:lnTo>
                  <a:lnTo>
                    <a:pt x="170180" y="16510"/>
                  </a:lnTo>
                  <a:lnTo>
                    <a:pt x="168910" y="17779"/>
                  </a:lnTo>
                  <a:lnTo>
                    <a:pt x="166370" y="20320"/>
                  </a:lnTo>
                  <a:lnTo>
                    <a:pt x="163830" y="21589"/>
                  </a:lnTo>
                  <a:lnTo>
                    <a:pt x="163830" y="24129"/>
                  </a:lnTo>
                  <a:lnTo>
                    <a:pt x="161290" y="26670"/>
                  </a:lnTo>
                  <a:lnTo>
                    <a:pt x="160020" y="29210"/>
                  </a:lnTo>
                  <a:lnTo>
                    <a:pt x="158750" y="31750"/>
                  </a:lnTo>
                  <a:lnTo>
                    <a:pt x="157480" y="34289"/>
                  </a:lnTo>
                  <a:lnTo>
                    <a:pt x="156210" y="36829"/>
                  </a:lnTo>
                  <a:lnTo>
                    <a:pt x="157480" y="35560"/>
                  </a:lnTo>
                  <a:lnTo>
                    <a:pt x="156210" y="34289"/>
                  </a:lnTo>
                  <a:lnTo>
                    <a:pt x="153670" y="34289"/>
                  </a:lnTo>
                  <a:lnTo>
                    <a:pt x="151130" y="34289"/>
                  </a:lnTo>
                  <a:lnTo>
                    <a:pt x="148590" y="33020"/>
                  </a:lnTo>
                  <a:lnTo>
                    <a:pt x="146050" y="33020"/>
                  </a:lnTo>
                  <a:lnTo>
                    <a:pt x="144780" y="33020"/>
                  </a:lnTo>
                  <a:lnTo>
                    <a:pt x="142240" y="31750"/>
                  </a:lnTo>
                  <a:lnTo>
                    <a:pt x="139700" y="33020"/>
                  </a:lnTo>
                  <a:lnTo>
                    <a:pt x="137160" y="33020"/>
                  </a:lnTo>
                  <a:lnTo>
                    <a:pt x="134620" y="33020"/>
                  </a:lnTo>
                  <a:lnTo>
                    <a:pt x="132080" y="33020"/>
                  </a:lnTo>
                  <a:lnTo>
                    <a:pt x="130810" y="34289"/>
                  </a:lnTo>
                  <a:lnTo>
                    <a:pt x="128270" y="34289"/>
                  </a:lnTo>
                  <a:lnTo>
                    <a:pt x="125730" y="34289"/>
                  </a:lnTo>
                  <a:lnTo>
                    <a:pt x="123190" y="35560"/>
                  </a:lnTo>
                  <a:lnTo>
                    <a:pt x="121920" y="36829"/>
                  </a:lnTo>
                  <a:lnTo>
                    <a:pt x="119380" y="36829"/>
                  </a:lnTo>
                  <a:lnTo>
                    <a:pt x="118110" y="38100"/>
                  </a:lnTo>
                  <a:lnTo>
                    <a:pt x="115570" y="39370"/>
                  </a:lnTo>
                  <a:lnTo>
                    <a:pt x="114300" y="41910"/>
                  </a:lnTo>
                  <a:lnTo>
                    <a:pt x="111760" y="43179"/>
                  </a:lnTo>
                  <a:lnTo>
                    <a:pt x="110490" y="44450"/>
                  </a:lnTo>
                  <a:lnTo>
                    <a:pt x="109220" y="45720"/>
                  </a:lnTo>
                  <a:lnTo>
                    <a:pt x="106680" y="46989"/>
                  </a:lnTo>
                  <a:lnTo>
                    <a:pt x="106680" y="49529"/>
                  </a:lnTo>
                  <a:lnTo>
                    <a:pt x="104140" y="50800"/>
                  </a:lnTo>
                  <a:lnTo>
                    <a:pt x="102870" y="53339"/>
                  </a:lnTo>
                  <a:lnTo>
                    <a:pt x="101600" y="55879"/>
                  </a:lnTo>
                  <a:lnTo>
                    <a:pt x="101600" y="57150"/>
                  </a:lnTo>
                  <a:lnTo>
                    <a:pt x="100330" y="59689"/>
                  </a:lnTo>
                  <a:lnTo>
                    <a:pt x="99060" y="60960"/>
                  </a:lnTo>
                  <a:lnTo>
                    <a:pt x="99060" y="63500"/>
                  </a:lnTo>
                  <a:lnTo>
                    <a:pt x="97790" y="66039"/>
                  </a:lnTo>
                  <a:lnTo>
                    <a:pt x="97790" y="68579"/>
                  </a:lnTo>
                  <a:lnTo>
                    <a:pt x="96520" y="71120"/>
                  </a:lnTo>
                  <a:lnTo>
                    <a:pt x="96520" y="72389"/>
                  </a:lnTo>
                  <a:lnTo>
                    <a:pt x="96520" y="74929"/>
                  </a:lnTo>
                  <a:lnTo>
                    <a:pt x="96520" y="77470"/>
                  </a:lnTo>
                  <a:lnTo>
                    <a:pt x="96520" y="80010"/>
                  </a:lnTo>
                  <a:lnTo>
                    <a:pt x="97790" y="82550"/>
                  </a:lnTo>
                  <a:lnTo>
                    <a:pt x="97790" y="85089"/>
                  </a:lnTo>
                  <a:lnTo>
                    <a:pt x="97790" y="87629"/>
                  </a:lnTo>
                  <a:lnTo>
                    <a:pt x="99060" y="90170"/>
                  </a:lnTo>
                  <a:lnTo>
                    <a:pt x="99060" y="91439"/>
                  </a:lnTo>
                  <a:lnTo>
                    <a:pt x="100330" y="93979"/>
                  </a:lnTo>
                  <a:lnTo>
                    <a:pt x="100330" y="92710"/>
                  </a:lnTo>
                  <a:lnTo>
                    <a:pt x="97790" y="93979"/>
                  </a:lnTo>
                  <a:lnTo>
                    <a:pt x="96520" y="93979"/>
                  </a:lnTo>
                  <a:lnTo>
                    <a:pt x="93980" y="93979"/>
                  </a:lnTo>
                  <a:lnTo>
                    <a:pt x="92710" y="93979"/>
                  </a:lnTo>
                  <a:lnTo>
                    <a:pt x="90170" y="95250"/>
                  </a:lnTo>
                  <a:lnTo>
                    <a:pt x="88900" y="95250"/>
                  </a:lnTo>
                  <a:lnTo>
                    <a:pt x="86360" y="96520"/>
                  </a:lnTo>
                  <a:lnTo>
                    <a:pt x="85090" y="97789"/>
                  </a:lnTo>
                  <a:lnTo>
                    <a:pt x="82550" y="97789"/>
                  </a:lnTo>
                  <a:lnTo>
                    <a:pt x="81280" y="99060"/>
                  </a:lnTo>
                  <a:lnTo>
                    <a:pt x="80010" y="100329"/>
                  </a:lnTo>
                  <a:lnTo>
                    <a:pt x="78740" y="101600"/>
                  </a:lnTo>
                  <a:lnTo>
                    <a:pt x="77470" y="102870"/>
                  </a:lnTo>
                  <a:lnTo>
                    <a:pt x="74930" y="104139"/>
                  </a:lnTo>
                  <a:lnTo>
                    <a:pt x="73660" y="105410"/>
                  </a:lnTo>
                  <a:lnTo>
                    <a:pt x="72390" y="106679"/>
                  </a:lnTo>
                  <a:lnTo>
                    <a:pt x="71120" y="109220"/>
                  </a:lnTo>
                  <a:lnTo>
                    <a:pt x="69850" y="110489"/>
                  </a:lnTo>
                  <a:lnTo>
                    <a:pt x="69850" y="111760"/>
                  </a:lnTo>
                  <a:lnTo>
                    <a:pt x="68580" y="113029"/>
                  </a:lnTo>
                  <a:lnTo>
                    <a:pt x="67310" y="115570"/>
                  </a:lnTo>
                  <a:lnTo>
                    <a:pt x="67310" y="116839"/>
                  </a:lnTo>
                  <a:lnTo>
                    <a:pt x="66040" y="119379"/>
                  </a:lnTo>
                  <a:lnTo>
                    <a:pt x="64770" y="120650"/>
                  </a:lnTo>
                  <a:lnTo>
                    <a:pt x="64770" y="123189"/>
                  </a:lnTo>
                  <a:lnTo>
                    <a:pt x="64770" y="140970"/>
                  </a:lnTo>
                  <a:lnTo>
                    <a:pt x="66040" y="143510"/>
                  </a:lnTo>
                  <a:lnTo>
                    <a:pt x="67310" y="144779"/>
                  </a:lnTo>
                  <a:lnTo>
                    <a:pt x="67310" y="147320"/>
                  </a:lnTo>
                  <a:lnTo>
                    <a:pt x="68580" y="148589"/>
                  </a:lnTo>
                  <a:lnTo>
                    <a:pt x="69850" y="151129"/>
                  </a:lnTo>
                  <a:lnTo>
                    <a:pt x="69850" y="152400"/>
                  </a:lnTo>
                  <a:lnTo>
                    <a:pt x="71120" y="154939"/>
                  </a:lnTo>
                  <a:lnTo>
                    <a:pt x="72390" y="156210"/>
                  </a:lnTo>
                  <a:lnTo>
                    <a:pt x="71120" y="157479"/>
                  </a:lnTo>
                  <a:lnTo>
                    <a:pt x="69850" y="160020"/>
                  </a:lnTo>
                  <a:lnTo>
                    <a:pt x="67310" y="161289"/>
                  </a:lnTo>
                  <a:lnTo>
                    <a:pt x="67310" y="163829"/>
                  </a:lnTo>
                  <a:lnTo>
                    <a:pt x="64770" y="165100"/>
                  </a:lnTo>
                  <a:lnTo>
                    <a:pt x="64770" y="167639"/>
                  </a:lnTo>
                  <a:lnTo>
                    <a:pt x="63500" y="170179"/>
                  </a:lnTo>
                  <a:lnTo>
                    <a:pt x="63500" y="172720"/>
                  </a:lnTo>
                  <a:lnTo>
                    <a:pt x="60960" y="173989"/>
                  </a:lnTo>
                  <a:lnTo>
                    <a:pt x="60960" y="176529"/>
                  </a:lnTo>
                  <a:lnTo>
                    <a:pt x="60960" y="179070"/>
                  </a:lnTo>
                  <a:lnTo>
                    <a:pt x="59690" y="181610"/>
                  </a:lnTo>
                  <a:lnTo>
                    <a:pt x="59690" y="182879"/>
                  </a:lnTo>
                  <a:lnTo>
                    <a:pt x="59690" y="185420"/>
                  </a:lnTo>
                  <a:lnTo>
                    <a:pt x="59690" y="187960"/>
                  </a:lnTo>
                  <a:lnTo>
                    <a:pt x="59690" y="190500"/>
                  </a:lnTo>
                  <a:lnTo>
                    <a:pt x="59690" y="193039"/>
                  </a:lnTo>
                  <a:lnTo>
                    <a:pt x="60960" y="195579"/>
                  </a:lnTo>
                  <a:lnTo>
                    <a:pt x="60960" y="198120"/>
                  </a:lnTo>
                  <a:lnTo>
                    <a:pt x="60960" y="200660"/>
                  </a:lnTo>
                  <a:lnTo>
                    <a:pt x="62230" y="203200"/>
                  </a:lnTo>
                  <a:lnTo>
                    <a:pt x="63500" y="204470"/>
                  </a:lnTo>
                  <a:lnTo>
                    <a:pt x="63500" y="207010"/>
                  </a:lnTo>
                  <a:lnTo>
                    <a:pt x="64770" y="209550"/>
                  </a:lnTo>
                  <a:lnTo>
                    <a:pt x="66040" y="212089"/>
                  </a:lnTo>
                  <a:lnTo>
                    <a:pt x="67310" y="213360"/>
                  </a:lnTo>
                  <a:lnTo>
                    <a:pt x="68580" y="215900"/>
                  </a:lnTo>
                  <a:lnTo>
                    <a:pt x="69850" y="218439"/>
                  </a:lnTo>
                  <a:lnTo>
                    <a:pt x="71120" y="219710"/>
                  </a:lnTo>
                  <a:lnTo>
                    <a:pt x="72390" y="222250"/>
                  </a:lnTo>
                  <a:lnTo>
                    <a:pt x="74930" y="223520"/>
                  </a:lnTo>
                  <a:lnTo>
                    <a:pt x="76200" y="224789"/>
                  </a:lnTo>
                  <a:lnTo>
                    <a:pt x="78740" y="226060"/>
                  </a:lnTo>
                  <a:lnTo>
                    <a:pt x="80010" y="228600"/>
                  </a:lnTo>
                  <a:lnTo>
                    <a:pt x="82550" y="228600"/>
                  </a:lnTo>
                  <a:lnTo>
                    <a:pt x="83820" y="231139"/>
                  </a:lnTo>
                  <a:lnTo>
                    <a:pt x="86360" y="231139"/>
                  </a:lnTo>
                  <a:lnTo>
                    <a:pt x="88900" y="232410"/>
                  </a:lnTo>
                  <a:lnTo>
                    <a:pt x="90170" y="233679"/>
                  </a:lnTo>
                  <a:lnTo>
                    <a:pt x="92710" y="234950"/>
                  </a:lnTo>
                  <a:lnTo>
                    <a:pt x="93980" y="236220"/>
                  </a:lnTo>
                  <a:lnTo>
                    <a:pt x="95250" y="237489"/>
                  </a:lnTo>
                  <a:lnTo>
                    <a:pt x="95250" y="238760"/>
                  </a:lnTo>
                  <a:lnTo>
                    <a:pt x="96520" y="241300"/>
                  </a:lnTo>
                  <a:lnTo>
                    <a:pt x="96520" y="242570"/>
                  </a:lnTo>
                  <a:lnTo>
                    <a:pt x="97790" y="245110"/>
                  </a:lnTo>
                  <a:lnTo>
                    <a:pt x="99060" y="246379"/>
                  </a:lnTo>
                  <a:lnTo>
                    <a:pt x="100330" y="247650"/>
                  </a:lnTo>
                  <a:lnTo>
                    <a:pt x="101600" y="248920"/>
                  </a:lnTo>
                  <a:lnTo>
                    <a:pt x="102870" y="250189"/>
                  </a:lnTo>
                  <a:lnTo>
                    <a:pt x="104140" y="252729"/>
                  </a:lnTo>
                  <a:lnTo>
                    <a:pt x="104140" y="254000"/>
                  </a:lnTo>
                  <a:lnTo>
                    <a:pt x="106680" y="255270"/>
                  </a:lnTo>
                  <a:lnTo>
                    <a:pt x="107950" y="256539"/>
                  </a:lnTo>
                  <a:lnTo>
                    <a:pt x="109220" y="257810"/>
                  </a:lnTo>
                  <a:lnTo>
                    <a:pt x="110490" y="257810"/>
                  </a:lnTo>
                  <a:lnTo>
                    <a:pt x="113030" y="259079"/>
                  </a:lnTo>
                  <a:lnTo>
                    <a:pt x="114300" y="260350"/>
                  </a:lnTo>
                  <a:lnTo>
                    <a:pt x="115570" y="260350"/>
                  </a:lnTo>
                  <a:lnTo>
                    <a:pt x="118110" y="261620"/>
                  </a:lnTo>
                  <a:lnTo>
                    <a:pt x="119380" y="262889"/>
                  </a:lnTo>
                  <a:lnTo>
                    <a:pt x="120650" y="262889"/>
                  </a:lnTo>
                  <a:lnTo>
                    <a:pt x="123190" y="262889"/>
                  </a:lnTo>
                  <a:lnTo>
                    <a:pt x="124460" y="264160"/>
                  </a:lnTo>
                  <a:lnTo>
                    <a:pt x="127000" y="264160"/>
                  </a:lnTo>
                  <a:lnTo>
                    <a:pt x="138430" y="264160"/>
                  </a:lnTo>
                  <a:lnTo>
                    <a:pt x="139700" y="262889"/>
                  </a:lnTo>
                  <a:lnTo>
                    <a:pt x="140970" y="262889"/>
                  </a:lnTo>
                  <a:lnTo>
                    <a:pt x="143510" y="262889"/>
                  </a:lnTo>
                  <a:lnTo>
                    <a:pt x="143510" y="261620"/>
                  </a:lnTo>
                  <a:lnTo>
                    <a:pt x="144780" y="262889"/>
                  </a:lnTo>
                  <a:lnTo>
                    <a:pt x="146050" y="264160"/>
                  </a:lnTo>
                  <a:lnTo>
                    <a:pt x="147320" y="265429"/>
                  </a:lnTo>
                  <a:lnTo>
                    <a:pt x="148590" y="266700"/>
                  </a:lnTo>
                  <a:lnTo>
                    <a:pt x="149860" y="266700"/>
                  </a:lnTo>
                  <a:lnTo>
                    <a:pt x="152400" y="267970"/>
                  </a:lnTo>
                  <a:lnTo>
                    <a:pt x="153670" y="267970"/>
                  </a:lnTo>
                  <a:lnTo>
                    <a:pt x="154940" y="269239"/>
                  </a:lnTo>
                  <a:lnTo>
                    <a:pt x="156210" y="270510"/>
                  </a:lnTo>
                  <a:lnTo>
                    <a:pt x="158750" y="270510"/>
                  </a:lnTo>
                  <a:lnTo>
                    <a:pt x="160020" y="270510"/>
                  </a:lnTo>
                  <a:lnTo>
                    <a:pt x="161290" y="270510"/>
                  </a:lnTo>
                  <a:lnTo>
                    <a:pt x="162560" y="271779"/>
                  </a:lnTo>
                  <a:lnTo>
                    <a:pt x="171450" y="271779"/>
                  </a:lnTo>
                  <a:lnTo>
                    <a:pt x="172720" y="270510"/>
                  </a:lnTo>
                  <a:lnTo>
                    <a:pt x="173990" y="270510"/>
                  </a:lnTo>
                  <a:lnTo>
                    <a:pt x="176530" y="270510"/>
                  </a:lnTo>
                  <a:lnTo>
                    <a:pt x="177800" y="269239"/>
                  </a:lnTo>
                  <a:lnTo>
                    <a:pt x="179070" y="269239"/>
                  </a:lnTo>
                  <a:lnTo>
                    <a:pt x="180340" y="267970"/>
                  </a:lnTo>
                  <a:lnTo>
                    <a:pt x="181610" y="267970"/>
                  </a:lnTo>
                  <a:lnTo>
                    <a:pt x="184150" y="266700"/>
                  </a:lnTo>
                  <a:lnTo>
                    <a:pt x="185420" y="265429"/>
                  </a:lnTo>
                  <a:lnTo>
                    <a:pt x="186690" y="265429"/>
                  </a:lnTo>
                  <a:lnTo>
                    <a:pt x="187960" y="264160"/>
                  </a:lnTo>
                  <a:lnTo>
                    <a:pt x="189230" y="262889"/>
                  </a:lnTo>
                  <a:lnTo>
                    <a:pt x="190500" y="261620"/>
                  </a:lnTo>
                  <a:lnTo>
                    <a:pt x="191770" y="260350"/>
                  </a:lnTo>
                  <a:lnTo>
                    <a:pt x="191770" y="259079"/>
                  </a:lnTo>
                  <a:lnTo>
                    <a:pt x="193040" y="257810"/>
                  </a:lnTo>
                  <a:lnTo>
                    <a:pt x="194310" y="256539"/>
                  </a:lnTo>
                  <a:lnTo>
                    <a:pt x="195580" y="255270"/>
                  </a:lnTo>
                  <a:lnTo>
                    <a:pt x="195580" y="252729"/>
                  </a:lnTo>
                  <a:lnTo>
                    <a:pt x="196850" y="251460"/>
                  </a:lnTo>
                  <a:lnTo>
                    <a:pt x="196850" y="250189"/>
                  </a:lnTo>
                  <a:lnTo>
                    <a:pt x="196850" y="248920"/>
                  </a:lnTo>
                  <a:lnTo>
                    <a:pt x="198120" y="247650"/>
                  </a:lnTo>
                  <a:lnTo>
                    <a:pt x="198120" y="246379"/>
                  </a:lnTo>
                  <a:lnTo>
                    <a:pt x="198120" y="243839"/>
                  </a:lnTo>
                  <a:lnTo>
                    <a:pt x="198120" y="242570"/>
                  </a:lnTo>
                  <a:lnTo>
                    <a:pt x="198120" y="240029"/>
                  </a:lnTo>
                  <a:lnTo>
                    <a:pt x="198120" y="241300"/>
                  </a:lnTo>
                  <a:lnTo>
                    <a:pt x="199390" y="241300"/>
                  </a:lnTo>
                  <a:lnTo>
                    <a:pt x="200660" y="241300"/>
                  </a:lnTo>
                  <a:lnTo>
                    <a:pt x="201930" y="241300"/>
                  </a:lnTo>
                  <a:lnTo>
                    <a:pt x="204470" y="242570"/>
                  </a:lnTo>
                  <a:lnTo>
                    <a:pt x="212090" y="242570"/>
                  </a:lnTo>
                  <a:lnTo>
                    <a:pt x="213360" y="241300"/>
                  </a:lnTo>
                  <a:lnTo>
                    <a:pt x="214630" y="241300"/>
                  </a:lnTo>
                  <a:lnTo>
                    <a:pt x="215900" y="241300"/>
                  </a:lnTo>
                  <a:lnTo>
                    <a:pt x="217170" y="240029"/>
                  </a:lnTo>
                  <a:lnTo>
                    <a:pt x="219710" y="240029"/>
                  </a:lnTo>
                  <a:lnTo>
                    <a:pt x="219710" y="238760"/>
                  </a:lnTo>
                  <a:lnTo>
                    <a:pt x="222250" y="238760"/>
                  </a:lnTo>
                  <a:lnTo>
                    <a:pt x="222250" y="237489"/>
                  </a:lnTo>
                  <a:lnTo>
                    <a:pt x="224790" y="237489"/>
                  </a:lnTo>
                  <a:lnTo>
                    <a:pt x="224790" y="236220"/>
                  </a:lnTo>
                  <a:lnTo>
                    <a:pt x="226060" y="234950"/>
                  </a:lnTo>
                  <a:lnTo>
                    <a:pt x="227330" y="233679"/>
                  </a:lnTo>
                  <a:lnTo>
                    <a:pt x="228600" y="232410"/>
                  </a:lnTo>
                  <a:lnTo>
                    <a:pt x="229870" y="231139"/>
                  </a:lnTo>
                  <a:lnTo>
                    <a:pt x="231140" y="229870"/>
                  </a:lnTo>
                  <a:lnTo>
                    <a:pt x="232410" y="228600"/>
                  </a:lnTo>
                  <a:lnTo>
                    <a:pt x="232410" y="227329"/>
                  </a:lnTo>
                  <a:lnTo>
                    <a:pt x="233680" y="224789"/>
                  </a:lnTo>
                  <a:lnTo>
                    <a:pt x="233680" y="223520"/>
                  </a:lnTo>
                  <a:lnTo>
                    <a:pt x="233680" y="222250"/>
                  </a:lnTo>
                  <a:lnTo>
                    <a:pt x="234950" y="220979"/>
                  </a:lnTo>
                  <a:lnTo>
                    <a:pt x="234950" y="219710"/>
                  </a:lnTo>
                  <a:lnTo>
                    <a:pt x="236220" y="218439"/>
                  </a:lnTo>
                  <a:lnTo>
                    <a:pt x="236220" y="215900"/>
                  </a:lnTo>
                  <a:lnTo>
                    <a:pt x="236220" y="214629"/>
                  </a:lnTo>
                  <a:lnTo>
                    <a:pt x="236220" y="213360"/>
                  </a:lnTo>
                  <a:lnTo>
                    <a:pt x="236220" y="212089"/>
                  </a:lnTo>
                  <a:lnTo>
                    <a:pt x="236220" y="210820"/>
                  </a:lnTo>
                  <a:lnTo>
                    <a:pt x="234950" y="209550"/>
                  </a:lnTo>
                  <a:lnTo>
                    <a:pt x="234950" y="207010"/>
                  </a:lnTo>
                  <a:lnTo>
                    <a:pt x="233680" y="207010"/>
                  </a:lnTo>
                  <a:lnTo>
                    <a:pt x="236220" y="207010"/>
                  </a:lnTo>
                  <a:lnTo>
                    <a:pt x="248920" y="207010"/>
                  </a:lnTo>
                  <a:lnTo>
                    <a:pt x="250190" y="205739"/>
                  </a:lnTo>
                  <a:lnTo>
                    <a:pt x="252730" y="205739"/>
                  </a:lnTo>
                  <a:lnTo>
                    <a:pt x="254000" y="204470"/>
                  </a:lnTo>
                  <a:lnTo>
                    <a:pt x="255270" y="204470"/>
                  </a:lnTo>
                  <a:lnTo>
                    <a:pt x="257810" y="203200"/>
                  </a:lnTo>
                  <a:lnTo>
                    <a:pt x="259080" y="203200"/>
                  </a:lnTo>
                  <a:lnTo>
                    <a:pt x="260350" y="201929"/>
                  </a:lnTo>
                  <a:lnTo>
                    <a:pt x="262890" y="200660"/>
                  </a:lnTo>
                  <a:lnTo>
                    <a:pt x="264160" y="199389"/>
                  </a:lnTo>
                  <a:lnTo>
                    <a:pt x="265430" y="198120"/>
                  </a:lnTo>
                  <a:lnTo>
                    <a:pt x="266700" y="196850"/>
                  </a:lnTo>
                  <a:lnTo>
                    <a:pt x="267970" y="195579"/>
                  </a:lnTo>
                  <a:lnTo>
                    <a:pt x="269240" y="194310"/>
                  </a:lnTo>
                  <a:lnTo>
                    <a:pt x="269240" y="193039"/>
                  </a:lnTo>
                  <a:lnTo>
                    <a:pt x="270510" y="190500"/>
                  </a:lnTo>
                  <a:lnTo>
                    <a:pt x="271780" y="189229"/>
                  </a:lnTo>
                  <a:lnTo>
                    <a:pt x="271780" y="187960"/>
                  </a:lnTo>
                  <a:lnTo>
                    <a:pt x="273050" y="185420"/>
                  </a:lnTo>
                  <a:lnTo>
                    <a:pt x="273050" y="184150"/>
                  </a:lnTo>
                  <a:lnTo>
                    <a:pt x="274320" y="181610"/>
                  </a:lnTo>
                  <a:lnTo>
                    <a:pt x="274320" y="180339"/>
                  </a:lnTo>
                  <a:lnTo>
                    <a:pt x="274320" y="179070"/>
                  </a:lnTo>
                  <a:lnTo>
                    <a:pt x="274320" y="176529"/>
                  </a:lnTo>
                  <a:lnTo>
                    <a:pt x="275590" y="173989"/>
                  </a:lnTo>
                  <a:lnTo>
                    <a:pt x="275590" y="172720"/>
                  </a:lnTo>
                  <a:lnTo>
                    <a:pt x="275590" y="171450"/>
                  </a:lnTo>
                  <a:lnTo>
                    <a:pt x="275590" y="168910"/>
                  </a:lnTo>
                  <a:lnTo>
                    <a:pt x="274320" y="167639"/>
                  </a:lnTo>
                  <a:lnTo>
                    <a:pt x="274320" y="165100"/>
                  </a:lnTo>
                  <a:lnTo>
                    <a:pt x="274320" y="166370"/>
                  </a:lnTo>
                  <a:lnTo>
                    <a:pt x="276860" y="166370"/>
                  </a:lnTo>
                  <a:lnTo>
                    <a:pt x="278130" y="165100"/>
                  </a:lnTo>
                  <a:lnTo>
                    <a:pt x="280670" y="165100"/>
                  </a:lnTo>
                  <a:lnTo>
                    <a:pt x="283210" y="163829"/>
                  </a:lnTo>
                  <a:lnTo>
                    <a:pt x="285750" y="163829"/>
                  </a:lnTo>
                  <a:lnTo>
                    <a:pt x="287020" y="162560"/>
                  </a:lnTo>
                  <a:lnTo>
                    <a:pt x="289560" y="161289"/>
                  </a:lnTo>
                  <a:lnTo>
                    <a:pt x="292100" y="161289"/>
                  </a:lnTo>
                  <a:lnTo>
                    <a:pt x="293370" y="160020"/>
                  </a:lnTo>
                  <a:lnTo>
                    <a:pt x="295909" y="158750"/>
                  </a:lnTo>
                  <a:lnTo>
                    <a:pt x="297180" y="157479"/>
                  </a:lnTo>
                  <a:lnTo>
                    <a:pt x="298450" y="156210"/>
                  </a:lnTo>
                  <a:lnTo>
                    <a:pt x="300990" y="154939"/>
                  </a:lnTo>
                  <a:lnTo>
                    <a:pt x="302259" y="152400"/>
                  </a:lnTo>
                  <a:lnTo>
                    <a:pt x="304800" y="151129"/>
                  </a:lnTo>
                  <a:lnTo>
                    <a:pt x="306070" y="148589"/>
                  </a:lnTo>
                  <a:lnTo>
                    <a:pt x="307340" y="147320"/>
                  </a:lnTo>
                  <a:lnTo>
                    <a:pt x="308609" y="144779"/>
                  </a:lnTo>
                  <a:lnTo>
                    <a:pt x="309880" y="143510"/>
                  </a:lnTo>
                  <a:lnTo>
                    <a:pt x="311150" y="140970"/>
                  </a:lnTo>
                  <a:lnTo>
                    <a:pt x="311150" y="138429"/>
                  </a:lnTo>
                  <a:lnTo>
                    <a:pt x="312420" y="137160"/>
                  </a:lnTo>
                  <a:lnTo>
                    <a:pt x="313690" y="134620"/>
                  </a:lnTo>
                  <a:lnTo>
                    <a:pt x="313690" y="132079"/>
                  </a:lnTo>
                  <a:lnTo>
                    <a:pt x="313690" y="130810"/>
                  </a:lnTo>
                  <a:lnTo>
                    <a:pt x="314959" y="128270"/>
                  </a:lnTo>
                  <a:lnTo>
                    <a:pt x="314959" y="125729"/>
                  </a:lnTo>
                  <a:lnTo>
                    <a:pt x="314959" y="123189"/>
                  </a:lnTo>
                  <a:lnTo>
                    <a:pt x="314959" y="120650"/>
                  </a:lnTo>
                  <a:lnTo>
                    <a:pt x="314959" y="118110"/>
                  </a:lnTo>
                  <a:lnTo>
                    <a:pt x="313690" y="115570"/>
                  </a:lnTo>
                  <a:lnTo>
                    <a:pt x="313690" y="113029"/>
                  </a:lnTo>
                  <a:lnTo>
                    <a:pt x="313690" y="111760"/>
                  </a:lnTo>
                  <a:lnTo>
                    <a:pt x="312420" y="109220"/>
                  </a:lnTo>
                  <a:lnTo>
                    <a:pt x="312420" y="106679"/>
                  </a:lnTo>
                  <a:lnTo>
                    <a:pt x="311150" y="104139"/>
                  </a:lnTo>
                  <a:lnTo>
                    <a:pt x="311150" y="101600"/>
                  </a:lnTo>
                  <a:lnTo>
                    <a:pt x="309880" y="99060"/>
                  </a:lnTo>
                  <a:lnTo>
                    <a:pt x="308609" y="97789"/>
                  </a:lnTo>
                  <a:lnTo>
                    <a:pt x="307340" y="95250"/>
                  </a:lnTo>
                  <a:lnTo>
                    <a:pt x="306070" y="93979"/>
                  </a:lnTo>
                  <a:lnTo>
                    <a:pt x="303530" y="91439"/>
                  </a:lnTo>
                  <a:lnTo>
                    <a:pt x="302259" y="90170"/>
                  </a:lnTo>
                  <a:lnTo>
                    <a:pt x="300990" y="87629"/>
                  </a:lnTo>
                  <a:close/>
                </a:path>
                <a:path w="365759" h="271780">
                  <a:moveTo>
                    <a:pt x="365759" y="132079"/>
                  </a:moveTo>
                  <a:lnTo>
                    <a:pt x="365759" y="132079"/>
                  </a:lnTo>
                </a:path>
                <a:path w="365759" h="271780">
                  <a:moveTo>
                    <a:pt x="0" y="124460"/>
                  </a:moveTo>
                  <a:lnTo>
                    <a:pt x="0" y="124460"/>
                  </a:lnTo>
                </a:path>
                <a:path w="365759" h="271780">
                  <a:moveTo>
                    <a:pt x="276860" y="35560"/>
                  </a:moveTo>
                  <a:lnTo>
                    <a:pt x="275590" y="35560"/>
                  </a:lnTo>
                  <a:lnTo>
                    <a:pt x="274320" y="35560"/>
                  </a:lnTo>
                  <a:lnTo>
                    <a:pt x="273050" y="35560"/>
                  </a:lnTo>
                  <a:lnTo>
                    <a:pt x="271780" y="35560"/>
                  </a:lnTo>
                  <a:lnTo>
                    <a:pt x="270510" y="36829"/>
                  </a:lnTo>
                  <a:lnTo>
                    <a:pt x="269240" y="36829"/>
                  </a:lnTo>
                  <a:lnTo>
                    <a:pt x="267970" y="36829"/>
                  </a:lnTo>
                  <a:lnTo>
                    <a:pt x="267970" y="38100"/>
                  </a:lnTo>
                  <a:lnTo>
                    <a:pt x="266700" y="38100"/>
                  </a:lnTo>
                  <a:lnTo>
                    <a:pt x="265430" y="39370"/>
                  </a:lnTo>
                  <a:lnTo>
                    <a:pt x="264160" y="39370"/>
                  </a:lnTo>
                  <a:lnTo>
                    <a:pt x="262890" y="39370"/>
                  </a:lnTo>
                  <a:lnTo>
                    <a:pt x="262890" y="40639"/>
                  </a:lnTo>
                  <a:lnTo>
                    <a:pt x="260350" y="41910"/>
                  </a:lnTo>
                </a:path>
                <a:path w="365759" h="271780">
                  <a:moveTo>
                    <a:pt x="365759" y="132079"/>
                  </a:moveTo>
                  <a:lnTo>
                    <a:pt x="365759" y="132079"/>
                  </a:lnTo>
                </a:path>
                <a:path w="365759" h="271780">
                  <a:moveTo>
                    <a:pt x="0" y="124460"/>
                  </a:moveTo>
                  <a:lnTo>
                    <a:pt x="0" y="124460"/>
                  </a:lnTo>
                </a:path>
                <a:path w="365759" h="271780">
                  <a:moveTo>
                    <a:pt x="226060" y="8889"/>
                  </a:moveTo>
                  <a:lnTo>
                    <a:pt x="224790" y="8889"/>
                  </a:lnTo>
                  <a:lnTo>
                    <a:pt x="224790" y="10160"/>
                  </a:lnTo>
                  <a:lnTo>
                    <a:pt x="223520" y="10160"/>
                  </a:lnTo>
                  <a:lnTo>
                    <a:pt x="223520" y="11429"/>
                  </a:lnTo>
                  <a:lnTo>
                    <a:pt x="222250" y="12700"/>
                  </a:lnTo>
                  <a:lnTo>
                    <a:pt x="222250" y="13970"/>
                  </a:lnTo>
                  <a:lnTo>
                    <a:pt x="220980" y="15239"/>
                  </a:lnTo>
                </a:path>
                <a:path w="365759" h="271780">
                  <a:moveTo>
                    <a:pt x="365759" y="132079"/>
                  </a:moveTo>
                  <a:lnTo>
                    <a:pt x="365759" y="132079"/>
                  </a:lnTo>
                </a:path>
                <a:path w="365759" h="271780">
                  <a:moveTo>
                    <a:pt x="0" y="124460"/>
                  </a:moveTo>
                  <a:lnTo>
                    <a:pt x="0" y="124460"/>
                  </a:lnTo>
                </a:path>
                <a:path w="365759" h="271780">
                  <a:moveTo>
                    <a:pt x="166370" y="40639"/>
                  </a:moveTo>
                  <a:lnTo>
                    <a:pt x="166370" y="39370"/>
                  </a:lnTo>
                  <a:lnTo>
                    <a:pt x="165100" y="39370"/>
                  </a:lnTo>
                  <a:lnTo>
                    <a:pt x="163830" y="39370"/>
                  </a:lnTo>
                  <a:lnTo>
                    <a:pt x="163830" y="38100"/>
                  </a:lnTo>
                  <a:lnTo>
                    <a:pt x="162560" y="38100"/>
                  </a:lnTo>
                  <a:lnTo>
                    <a:pt x="161290" y="38100"/>
                  </a:lnTo>
                  <a:lnTo>
                    <a:pt x="161290" y="36829"/>
                  </a:lnTo>
                  <a:lnTo>
                    <a:pt x="160020" y="36829"/>
                  </a:lnTo>
                  <a:lnTo>
                    <a:pt x="158750" y="36829"/>
                  </a:lnTo>
                  <a:lnTo>
                    <a:pt x="158750" y="35560"/>
                  </a:lnTo>
                  <a:lnTo>
                    <a:pt x="157480" y="35560"/>
                  </a:lnTo>
                </a:path>
                <a:path w="365759" h="271780">
                  <a:moveTo>
                    <a:pt x="365759" y="132079"/>
                  </a:moveTo>
                  <a:lnTo>
                    <a:pt x="365759" y="132079"/>
                  </a:lnTo>
                </a:path>
                <a:path w="365759" h="271780">
                  <a:moveTo>
                    <a:pt x="0" y="124460"/>
                  </a:moveTo>
                  <a:lnTo>
                    <a:pt x="0" y="124460"/>
                  </a:lnTo>
                </a:path>
                <a:path w="365759" h="271780">
                  <a:moveTo>
                    <a:pt x="100330" y="93979"/>
                  </a:moveTo>
                  <a:lnTo>
                    <a:pt x="100330" y="95250"/>
                  </a:lnTo>
                  <a:lnTo>
                    <a:pt x="101600" y="95250"/>
                  </a:lnTo>
                  <a:lnTo>
                    <a:pt x="101600" y="96520"/>
                  </a:lnTo>
                  <a:lnTo>
                    <a:pt x="101600" y="97789"/>
                  </a:lnTo>
                  <a:lnTo>
                    <a:pt x="101600" y="97789"/>
                  </a:lnTo>
                  <a:lnTo>
                    <a:pt x="102870" y="99060"/>
                  </a:lnTo>
                  <a:lnTo>
                    <a:pt x="102870" y="100329"/>
                  </a:lnTo>
                  <a:lnTo>
                    <a:pt x="104140" y="101600"/>
                  </a:lnTo>
                  <a:lnTo>
                    <a:pt x="104140" y="102870"/>
                  </a:lnTo>
                </a:path>
                <a:path w="365759" h="271780">
                  <a:moveTo>
                    <a:pt x="365759" y="132079"/>
                  </a:moveTo>
                  <a:lnTo>
                    <a:pt x="365759" y="132079"/>
                  </a:lnTo>
                </a:path>
                <a:path w="365759" h="271780">
                  <a:moveTo>
                    <a:pt x="0" y="124460"/>
                  </a:moveTo>
                  <a:lnTo>
                    <a:pt x="0" y="124460"/>
                  </a:lnTo>
                </a:path>
                <a:path w="365759" h="271780">
                  <a:moveTo>
                    <a:pt x="72390" y="156210"/>
                  </a:moveTo>
                  <a:lnTo>
                    <a:pt x="73660" y="157479"/>
                  </a:lnTo>
                  <a:lnTo>
                    <a:pt x="74930" y="158750"/>
                  </a:lnTo>
                  <a:lnTo>
                    <a:pt x="76200" y="161289"/>
                  </a:lnTo>
                  <a:lnTo>
                    <a:pt x="78740" y="162560"/>
                  </a:lnTo>
                  <a:lnTo>
                    <a:pt x="80010" y="163829"/>
                  </a:lnTo>
                  <a:lnTo>
                    <a:pt x="81280" y="165100"/>
                  </a:lnTo>
                  <a:lnTo>
                    <a:pt x="83820" y="166370"/>
                  </a:lnTo>
                  <a:lnTo>
                    <a:pt x="85090" y="167639"/>
                  </a:lnTo>
                  <a:lnTo>
                    <a:pt x="87630" y="168910"/>
                  </a:lnTo>
                  <a:lnTo>
                    <a:pt x="88900" y="168910"/>
                  </a:lnTo>
                  <a:lnTo>
                    <a:pt x="91440" y="170179"/>
                  </a:lnTo>
                  <a:lnTo>
                    <a:pt x="92710" y="171450"/>
                  </a:lnTo>
                  <a:lnTo>
                    <a:pt x="93980" y="171450"/>
                  </a:lnTo>
                  <a:lnTo>
                    <a:pt x="96520" y="171450"/>
                  </a:lnTo>
                  <a:lnTo>
                    <a:pt x="99060" y="172720"/>
                  </a:lnTo>
                  <a:lnTo>
                    <a:pt x="100330" y="172720"/>
                  </a:lnTo>
                  <a:lnTo>
                    <a:pt x="102870" y="172720"/>
                  </a:lnTo>
                  <a:lnTo>
                    <a:pt x="105410" y="172720"/>
                  </a:lnTo>
                  <a:lnTo>
                    <a:pt x="106680" y="172720"/>
                  </a:lnTo>
                  <a:lnTo>
                    <a:pt x="109220" y="172720"/>
                  </a:lnTo>
                  <a:lnTo>
                    <a:pt x="110490" y="172720"/>
                  </a:lnTo>
                </a:path>
                <a:path w="365759" h="271780">
                  <a:moveTo>
                    <a:pt x="365759" y="132079"/>
                  </a:moveTo>
                  <a:lnTo>
                    <a:pt x="365759" y="132079"/>
                  </a:lnTo>
                </a:path>
                <a:path w="365759" h="271780">
                  <a:moveTo>
                    <a:pt x="0" y="124460"/>
                  </a:moveTo>
                  <a:lnTo>
                    <a:pt x="0" y="124460"/>
                  </a:lnTo>
                </a:path>
                <a:path w="365759" h="271780">
                  <a:moveTo>
                    <a:pt x="93980" y="218439"/>
                  </a:moveTo>
                  <a:lnTo>
                    <a:pt x="93980" y="219710"/>
                  </a:lnTo>
                  <a:lnTo>
                    <a:pt x="93980" y="220979"/>
                  </a:lnTo>
                  <a:lnTo>
                    <a:pt x="92710" y="222250"/>
                  </a:lnTo>
                  <a:lnTo>
                    <a:pt x="92710" y="223520"/>
                  </a:lnTo>
                  <a:lnTo>
                    <a:pt x="92710" y="224789"/>
                  </a:lnTo>
                  <a:lnTo>
                    <a:pt x="92710" y="226060"/>
                  </a:lnTo>
                  <a:lnTo>
                    <a:pt x="93980" y="227329"/>
                  </a:lnTo>
                  <a:lnTo>
                    <a:pt x="92710" y="227329"/>
                  </a:lnTo>
                  <a:lnTo>
                    <a:pt x="92710" y="228600"/>
                  </a:lnTo>
                  <a:lnTo>
                    <a:pt x="93980" y="229870"/>
                  </a:lnTo>
                  <a:lnTo>
                    <a:pt x="93980" y="231139"/>
                  </a:lnTo>
                  <a:lnTo>
                    <a:pt x="93980" y="232410"/>
                  </a:lnTo>
                  <a:lnTo>
                    <a:pt x="93980" y="233679"/>
                  </a:lnTo>
                  <a:lnTo>
                    <a:pt x="93980" y="234950"/>
                  </a:lnTo>
                  <a:lnTo>
                    <a:pt x="93980" y="236220"/>
                  </a:lnTo>
                </a:path>
                <a:path w="365759" h="271780">
                  <a:moveTo>
                    <a:pt x="365759" y="132079"/>
                  </a:moveTo>
                  <a:lnTo>
                    <a:pt x="365759" y="132079"/>
                  </a:lnTo>
                </a:path>
                <a:path w="365759" h="271780">
                  <a:moveTo>
                    <a:pt x="0" y="124460"/>
                  </a:moveTo>
                  <a:lnTo>
                    <a:pt x="0" y="124460"/>
                  </a:lnTo>
                </a:path>
                <a:path w="365759" h="271780">
                  <a:moveTo>
                    <a:pt x="139700" y="256539"/>
                  </a:moveTo>
                  <a:lnTo>
                    <a:pt x="139700" y="257810"/>
                  </a:lnTo>
                  <a:lnTo>
                    <a:pt x="140970" y="259079"/>
                  </a:lnTo>
                  <a:lnTo>
                    <a:pt x="140970" y="260350"/>
                  </a:lnTo>
                  <a:lnTo>
                    <a:pt x="142240" y="260350"/>
                  </a:lnTo>
                  <a:lnTo>
                    <a:pt x="142240" y="261620"/>
                  </a:lnTo>
                  <a:lnTo>
                    <a:pt x="143510" y="261620"/>
                  </a:lnTo>
                </a:path>
                <a:path w="365759" h="271780">
                  <a:moveTo>
                    <a:pt x="365759" y="132079"/>
                  </a:moveTo>
                  <a:lnTo>
                    <a:pt x="365759" y="132079"/>
                  </a:lnTo>
                </a:path>
                <a:path w="365759" h="271780">
                  <a:moveTo>
                    <a:pt x="0" y="124460"/>
                  </a:moveTo>
                  <a:lnTo>
                    <a:pt x="0" y="124460"/>
                  </a:lnTo>
                </a:path>
                <a:path w="365759" h="271780">
                  <a:moveTo>
                    <a:pt x="198120" y="240029"/>
                  </a:moveTo>
                  <a:lnTo>
                    <a:pt x="198120" y="238760"/>
                  </a:lnTo>
                  <a:lnTo>
                    <a:pt x="198120" y="232410"/>
                  </a:lnTo>
                  <a:lnTo>
                    <a:pt x="198120" y="231139"/>
                  </a:lnTo>
                </a:path>
                <a:path w="365759" h="271780">
                  <a:moveTo>
                    <a:pt x="365759" y="132079"/>
                  </a:moveTo>
                  <a:lnTo>
                    <a:pt x="365759" y="132079"/>
                  </a:lnTo>
                </a:path>
                <a:path w="365759" h="271780">
                  <a:moveTo>
                    <a:pt x="0" y="124460"/>
                  </a:moveTo>
                  <a:lnTo>
                    <a:pt x="0" y="124460"/>
                  </a:lnTo>
                </a:path>
                <a:path w="365759" h="271780">
                  <a:moveTo>
                    <a:pt x="234950" y="207010"/>
                  </a:moveTo>
                  <a:lnTo>
                    <a:pt x="234950" y="205739"/>
                  </a:lnTo>
                  <a:lnTo>
                    <a:pt x="234950" y="204470"/>
                  </a:lnTo>
                  <a:lnTo>
                    <a:pt x="233680" y="204470"/>
                  </a:lnTo>
                  <a:lnTo>
                    <a:pt x="233680" y="203200"/>
                  </a:lnTo>
                  <a:lnTo>
                    <a:pt x="233680" y="200660"/>
                  </a:lnTo>
                  <a:lnTo>
                    <a:pt x="232410" y="200660"/>
                  </a:lnTo>
                </a:path>
                <a:path w="365759" h="271780">
                  <a:moveTo>
                    <a:pt x="365759" y="132079"/>
                  </a:moveTo>
                  <a:lnTo>
                    <a:pt x="365759" y="132079"/>
                  </a:lnTo>
                </a:path>
                <a:path w="365759" h="271780">
                  <a:moveTo>
                    <a:pt x="0" y="124460"/>
                  </a:moveTo>
                  <a:lnTo>
                    <a:pt x="0" y="124460"/>
                  </a:lnTo>
                </a:path>
                <a:path w="365759" h="271780">
                  <a:moveTo>
                    <a:pt x="262890" y="165100"/>
                  </a:moveTo>
                  <a:lnTo>
                    <a:pt x="264160" y="165100"/>
                  </a:lnTo>
                  <a:lnTo>
                    <a:pt x="265430" y="165100"/>
                  </a:lnTo>
                  <a:lnTo>
                    <a:pt x="265430" y="166370"/>
                  </a:lnTo>
                  <a:lnTo>
                    <a:pt x="266700" y="165100"/>
                  </a:lnTo>
                  <a:lnTo>
                    <a:pt x="266700" y="166370"/>
                  </a:lnTo>
                  <a:lnTo>
                    <a:pt x="267970" y="166370"/>
                  </a:lnTo>
                  <a:lnTo>
                    <a:pt x="269240" y="166370"/>
                  </a:lnTo>
                  <a:lnTo>
                    <a:pt x="270510" y="166370"/>
                  </a:lnTo>
                  <a:lnTo>
                    <a:pt x="271780" y="166370"/>
                  </a:lnTo>
                  <a:lnTo>
                    <a:pt x="273050" y="166370"/>
                  </a:lnTo>
                  <a:lnTo>
                    <a:pt x="274320" y="166370"/>
                  </a:lnTo>
                </a:path>
                <a:path w="365759" h="271780">
                  <a:moveTo>
                    <a:pt x="365759" y="132079"/>
                  </a:moveTo>
                  <a:lnTo>
                    <a:pt x="365759" y="132079"/>
                  </a:lnTo>
                </a:path>
                <a:path w="365759" h="271780">
                  <a:moveTo>
                    <a:pt x="0" y="124460"/>
                  </a:moveTo>
                  <a:lnTo>
                    <a:pt x="0" y="124460"/>
                  </a:lnTo>
                </a:path>
                <a:path w="365759" h="271780">
                  <a:moveTo>
                    <a:pt x="300990" y="87629"/>
                  </a:moveTo>
                  <a:lnTo>
                    <a:pt x="299720" y="87629"/>
                  </a:lnTo>
                  <a:lnTo>
                    <a:pt x="299720" y="86360"/>
                  </a:lnTo>
                  <a:lnTo>
                    <a:pt x="298450" y="86360"/>
                  </a:lnTo>
                  <a:lnTo>
                    <a:pt x="298450" y="85089"/>
                  </a:lnTo>
                  <a:lnTo>
                    <a:pt x="297180" y="85089"/>
                  </a:lnTo>
                  <a:lnTo>
                    <a:pt x="295909" y="83820"/>
                  </a:lnTo>
                  <a:lnTo>
                    <a:pt x="295909" y="82550"/>
                  </a:lnTo>
                </a:path>
                <a:path w="365759" h="271780">
                  <a:moveTo>
                    <a:pt x="365759" y="132079"/>
                  </a:moveTo>
                  <a:lnTo>
                    <a:pt x="365759" y="132079"/>
                  </a:lnTo>
                </a:path>
                <a:path w="365759" h="271780">
                  <a:moveTo>
                    <a:pt x="0" y="124460"/>
                  </a:moveTo>
                  <a:lnTo>
                    <a:pt x="0" y="12446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" name="object 423"/>
            <p:cNvSpPr/>
            <p:nvPr/>
          </p:nvSpPr>
          <p:spPr>
            <a:xfrm>
              <a:off x="808990" y="1329690"/>
              <a:ext cx="86360" cy="96520"/>
            </a:xfrm>
            <a:custGeom>
              <a:avLst/>
              <a:gdLst/>
              <a:ahLst/>
              <a:cxnLst/>
              <a:rect l="l" t="t" r="r" b="b"/>
              <a:pathLst>
                <a:path w="86359" h="96519">
                  <a:moveTo>
                    <a:pt x="44450" y="95250"/>
                  </a:moveTo>
                  <a:lnTo>
                    <a:pt x="35559" y="95250"/>
                  </a:lnTo>
                  <a:lnTo>
                    <a:pt x="36829" y="96520"/>
                  </a:lnTo>
                  <a:lnTo>
                    <a:pt x="44450" y="96520"/>
                  </a:lnTo>
                  <a:lnTo>
                    <a:pt x="44450" y="95250"/>
                  </a:lnTo>
                  <a:close/>
                </a:path>
                <a:path w="86359" h="96519">
                  <a:moveTo>
                    <a:pt x="46990" y="92710"/>
                  </a:moveTo>
                  <a:lnTo>
                    <a:pt x="33019" y="92710"/>
                  </a:lnTo>
                  <a:lnTo>
                    <a:pt x="33019" y="95250"/>
                  </a:lnTo>
                  <a:lnTo>
                    <a:pt x="46990" y="95250"/>
                  </a:lnTo>
                  <a:lnTo>
                    <a:pt x="46990" y="92710"/>
                  </a:lnTo>
                  <a:close/>
                </a:path>
                <a:path w="86359" h="96519">
                  <a:moveTo>
                    <a:pt x="48259" y="91439"/>
                  </a:moveTo>
                  <a:lnTo>
                    <a:pt x="22859" y="91439"/>
                  </a:lnTo>
                  <a:lnTo>
                    <a:pt x="22859" y="92710"/>
                  </a:lnTo>
                  <a:lnTo>
                    <a:pt x="48259" y="92710"/>
                  </a:lnTo>
                  <a:lnTo>
                    <a:pt x="48259" y="91439"/>
                  </a:lnTo>
                  <a:close/>
                </a:path>
                <a:path w="86359" h="96519">
                  <a:moveTo>
                    <a:pt x="59690" y="83820"/>
                  </a:moveTo>
                  <a:lnTo>
                    <a:pt x="16509" y="83820"/>
                  </a:lnTo>
                  <a:lnTo>
                    <a:pt x="16509" y="87630"/>
                  </a:lnTo>
                  <a:lnTo>
                    <a:pt x="17779" y="87630"/>
                  </a:lnTo>
                  <a:lnTo>
                    <a:pt x="17779" y="88900"/>
                  </a:lnTo>
                  <a:lnTo>
                    <a:pt x="19050" y="88900"/>
                  </a:lnTo>
                  <a:lnTo>
                    <a:pt x="19050" y="90170"/>
                  </a:lnTo>
                  <a:lnTo>
                    <a:pt x="20319" y="90170"/>
                  </a:lnTo>
                  <a:lnTo>
                    <a:pt x="20319" y="91439"/>
                  </a:lnTo>
                  <a:lnTo>
                    <a:pt x="49529" y="91439"/>
                  </a:lnTo>
                  <a:lnTo>
                    <a:pt x="49529" y="86360"/>
                  </a:lnTo>
                  <a:lnTo>
                    <a:pt x="48259" y="86360"/>
                  </a:lnTo>
                  <a:lnTo>
                    <a:pt x="49529" y="85089"/>
                  </a:lnTo>
                  <a:lnTo>
                    <a:pt x="59690" y="85089"/>
                  </a:lnTo>
                  <a:lnTo>
                    <a:pt x="59690" y="83820"/>
                  </a:lnTo>
                  <a:close/>
                </a:path>
                <a:path w="86359" h="96519">
                  <a:moveTo>
                    <a:pt x="59690" y="85089"/>
                  </a:moveTo>
                  <a:lnTo>
                    <a:pt x="49529" y="85089"/>
                  </a:lnTo>
                  <a:lnTo>
                    <a:pt x="49529" y="86360"/>
                  </a:lnTo>
                  <a:lnTo>
                    <a:pt x="50800" y="87630"/>
                  </a:lnTo>
                  <a:lnTo>
                    <a:pt x="57150" y="87630"/>
                  </a:lnTo>
                  <a:lnTo>
                    <a:pt x="57150" y="86360"/>
                  </a:lnTo>
                  <a:lnTo>
                    <a:pt x="59690" y="86360"/>
                  </a:lnTo>
                  <a:lnTo>
                    <a:pt x="59690" y="85089"/>
                  </a:lnTo>
                  <a:close/>
                </a:path>
                <a:path w="86359" h="96519">
                  <a:moveTo>
                    <a:pt x="69850" y="73660"/>
                  </a:moveTo>
                  <a:lnTo>
                    <a:pt x="5079" y="73660"/>
                  </a:lnTo>
                  <a:lnTo>
                    <a:pt x="5079" y="74930"/>
                  </a:lnTo>
                  <a:lnTo>
                    <a:pt x="7619" y="77470"/>
                  </a:lnTo>
                  <a:lnTo>
                    <a:pt x="8890" y="77470"/>
                  </a:lnTo>
                  <a:lnTo>
                    <a:pt x="8890" y="78739"/>
                  </a:lnTo>
                  <a:lnTo>
                    <a:pt x="10159" y="78739"/>
                  </a:lnTo>
                  <a:lnTo>
                    <a:pt x="13969" y="82550"/>
                  </a:lnTo>
                  <a:lnTo>
                    <a:pt x="13969" y="83820"/>
                  </a:lnTo>
                  <a:lnTo>
                    <a:pt x="60959" y="83820"/>
                  </a:lnTo>
                  <a:lnTo>
                    <a:pt x="60959" y="76200"/>
                  </a:lnTo>
                  <a:lnTo>
                    <a:pt x="59690" y="74930"/>
                  </a:lnTo>
                  <a:lnTo>
                    <a:pt x="69850" y="74930"/>
                  </a:lnTo>
                  <a:lnTo>
                    <a:pt x="69850" y="73660"/>
                  </a:lnTo>
                  <a:close/>
                </a:path>
                <a:path w="86359" h="96519">
                  <a:moveTo>
                    <a:pt x="68579" y="74930"/>
                  </a:moveTo>
                  <a:lnTo>
                    <a:pt x="60959" y="74930"/>
                  </a:lnTo>
                  <a:lnTo>
                    <a:pt x="60959" y="76200"/>
                  </a:lnTo>
                  <a:lnTo>
                    <a:pt x="67309" y="76200"/>
                  </a:lnTo>
                  <a:lnTo>
                    <a:pt x="68579" y="74930"/>
                  </a:lnTo>
                  <a:close/>
                </a:path>
                <a:path w="86359" h="96519">
                  <a:moveTo>
                    <a:pt x="82550" y="57150"/>
                  </a:moveTo>
                  <a:lnTo>
                    <a:pt x="0" y="57150"/>
                  </a:lnTo>
                  <a:lnTo>
                    <a:pt x="0" y="63500"/>
                  </a:lnTo>
                  <a:lnTo>
                    <a:pt x="1269" y="64770"/>
                  </a:lnTo>
                  <a:lnTo>
                    <a:pt x="1269" y="67310"/>
                  </a:lnTo>
                  <a:lnTo>
                    <a:pt x="3809" y="69850"/>
                  </a:lnTo>
                  <a:lnTo>
                    <a:pt x="3809" y="73660"/>
                  </a:lnTo>
                  <a:lnTo>
                    <a:pt x="71119" y="73660"/>
                  </a:lnTo>
                  <a:lnTo>
                    <a:pt x="71119" y="72389"/>
                  </a:lnTo>
                  <a:lnTo>
                    <a:pt x="72390" y="72389"/>
                  </a:lnTo>
                  <a:lnTo>
                    <a:pt x="72390" y="71120"/>
                  </a:lnTo>
                  <a:lnTo>
                    <a:pt x="73659" y="71120"/>
                  </a:lnTo>
                  <a:lnTo>
                    <a:pt x="73659" y="62230"/>
                  </a:lnTo>
                  <a:lnTo>
                    <a:pt x="72390" y="62230"/>
                  </a:lnTo>
                  <a:lnTo>
                    <a:pt x="73659" y="60960"/>
                  </a:lnTo>
                  <a:lnTo>
                    <a:pt x="80009" y="60960"/>
                  </a:lnTo>
                  <a:lnTo>
                    <a:pt x="80009" y="59689"/>
                  </a:lnTo>
                  <a:lnTo>
                    <a:pt x="81279" y="59689"/>
                  </a:lnTo>
                  <a:lnTo>
                    <a:pt x="82550" y="58420"/>
                  </a:lnTo>
                  <a:lnTo>
                    <a:pt x="82550" y="57150"/>
                  </a:lnTo>
                  <a:close/>
                </a:path>
                <a:path w="86359" h="96519">
                  <a:moveTo>
                    <a:pt x="76200" y="60960"/>
                  </a:moveTo>
                  <a:lnTo>
                    <a:pt x="73659" y="60960"/>
                  </a:lnTo>
                  <a:lnTo>
                    <a:pt x="73659" y="62230"/>
                  </a:lnTo>
                  <a:lnTo>
                    <a:pt x="74929" y="62230"/>
                  </a:lnTo>
                  <a:lnTo>
                    <a:pt x="76200" y="60960"/>
                  </a:lnTo>
                  <a:close/>
                </a:path>
                <a:path w="86359" h="96519">
                  <a:moveTo>
                    <a:pt x="83819" y="54610"/>
                  </a:moveTo>
                  <a:lnTo>
                    <a:pt x="1269" y="54610"/>
                  </a:lnTo>
                  <a:lnTo>
                    <a:pt x="1269" y="57150"/>
                  </a:lnTo>
                  <a:lnTo>
                    <a:pt x="83819" y="57150"/>
                  </a:lnTo>
                  <a:lnTo>
                    <a:pt x="83819" y="54610"/>
                  </a:lnTo>
                  <a:close/>
                </a:path>
                <a:path w="86359" h="96519">
                  <a:moveTo>
                    <a:pt x="81279" y="31750"/>
                  </a:moveTo>
                  <a:lnTo>
                    <a:pt x="3809" y="31750"/>
                  </a:lnTo>
                  <a:lnTo>
                    <a:pt x="3809" y="33020"/>
                  </a:lnTo>
                  <a:lnTo>
                    <a:pt x="1269" y="34289"/>
                  </a:lnTo>
                  <a:lnTo>
                    <a:pt x="1269" y="35560"/>
                  </a:lnTo>
                  <a:lnTo>
                    <a:pt x="0" y="36830"/>
                  </a:lnTo>
                  <a:lnTo>
                    <a:pt x="0" y="46989"/>
                  </a:lnTo>
                  <a:lnTo>
                    <a:pt x="1269" y="48260"/>
                  </a:lnTo>
                  <a:lnTo>
                    <a:pt x="1269" y="49530"/>
                  </a:lnTo>
                  <a:lnTo>
                    <a:pt x="3809" y="50800"/>
                  </a:lnTo>
                  <a:lnTo>
                    <a:pt x="3809" y="54610"/>
                  </a:lnTo>
                  <a:lnTo>
                    <a:pt x="85090" y="54610"/>
                  </a:lnTo>
                  <a:lnTo>
                    <a:pt x="85090" y="52070"/>
                  </a:lnTo>
                  <a:lnTo>
                    <a:pt x="86359" y="50800"/>
                  </a:lnTo>
                  <a:lnTo>
                    <a:pt x="85090" y="49530"/>
                  </a:lnTo>
                  <a:lnTo>
                    <a:pt x="86359" y="49530"/>
                  </a:lnTo>
                  <a:lnTo>
                    <a:pt x="86359" y="45720"/>
                  </a:lnTo>
                  <a:lnTo>
                    <a:pt x="85090" y="44450"/>
                  </a:lnTo>
                  <a:lnTo>
                    <a:pt x="85090" y="41910"/>
                  </a:lnTo>
                  <a:lnTo>
                    <a:pt x="83819" y="40639"/>
                  </a:lnTo>
                  <a:lnTo>
                    <a:pt x="83819" y="39370"/>
                  </a:lnTo>
                  <a:lnTo>
                    <a:pt x="82550" y="38100"/>
                  </a:lnTo>
                  <a:lnTo>
                    <a:pt x="82550" y="36830"/>
                  </a:lnTo>
                  <a:lnTo>
                    <a:pt x="80009" y="34289"/>
                  </a:lnTo>
                  <a:lnTo>
                    <a:pt x="81279" y="34289"/>
                  </a:lnTo>
                  <a:lnTo>
                    <a:pt x="81279" y="31750"/>
                  </a:lnTo>
                  <a:close/>
                </a:path>
                <a:path w="86359" h="96519">
                  <a:moveTo>
                    <a:pt x="81279" y="20320"/>
                  </a:moveTo>
                  <a:lnTo>
                    <a:pt x="10159" y="20320"/>
                  </a:lnTo>
                  <a:lnTo>
                    <a:pt x="8890" y="21589"/>
                  </a:lnTo>
                  <a:lnTo>
                    <a:pt x="8890" y="24130"/>
                  </a:lnTo>
                  <a:lnTo>
                    <a:pt x="10159" y="25400"/>
                  </a:lnTo>
                  <a:lnTo>
                    <a:pt x="10159" y="27939"/>
                  </a:lnTo>
                  <a:lnTo>
                    <a:pt x="11429" y="29210"/>
                  </a:lnTo>
                  <a:lnTo>
                    <a:pt x="5079" y="29210"/>
                  </a:lnTo>
                  <a:lnTo>
                    <a:pt x="5079" y="31750"/>
                  </a:lnTo>
                  <a:lnTo>
                    <a:pt x="82550" y="31750"/>
                  </a:lnTo>
                  <a:lnTo>
                    <a:pt x="82550" y="24130"/>
                  </a:lnTo>
                  <a:lnTo>
                    <a:pt x="81279" y="22860"/>
                  </a:lnTo>
                  <a:lnTo>
                    <a:pt x="81279" y="20320"/>
                  </a:lnTo>
                  <a:close/>
                </a:path>
                <a:path w="86359" h="96519">
                  <a:moveTo>
                    <a:pt x="29209" y="10160"/>
                  </a:moveTo>
                  <a:lnTo>
                    <a:pt x="16509" y="10160"/>
                  </a:lnTo>
                  <a:lnTo>
                    <a:pt x="16509" y="11430"/>
                  </a:lnTo>
                  <a:lnTo>
                    <a:pt x="12700" y="11430"/>
                  </a:lnTo>
                  <a:lnTo>
                    <a:pt x="12700" y="12700"/>
                  </a:lnTo>
                  <a:lnTo>
                    <a:pt x="11429" y="13970"/>
                  </a:lnTo>
                  <a:lnTo>
                    <a:pt x="11429" y="15239"/>
                  </a:lnTo>
                  <a:lnTo>
                    <a:pt x="10159" y="16510"/>
                  </a:lnTo>
                  <a:lnTo>
                    <a:pt x="10159" y="19050"/>
                  </a:lnTo>
                  <a:lnTo>
                    <a:pt x="8890" y="20320"/>
                  </a:lnTo>
                  <a:lnTo>
                    <a:pt x="80009" y="20320"/>
                  </a:lnTo>
                  <a:lnTo>
                    <a:pt x="80009" y="16510"/>
                  </a:lnTo>
                  <a:lnTo>
                    <a:pt x="74929" y="16510"/>
                  </a:lnTo>
                  <a:lnTo>
                    <a:pt x="74929" y="15239"/>
                  </a:lnTo>
                  <a:lnTo>
                    <a:pt x="72390" y="15239"/>
                  </a:lnTo>
                  <a:lnTo>
                    <a:pt x="72390" y="13970"/>
                  </a:lnTo>
                  <a:lnTo>
                    <a:pt x="69850" y="13970"/>
                  </a:lnTo>
                  <a:lnTo>
                    <a:pt x="71119" y="12700"/>
                  </a:lnTo>
                  <a:lnTo>
                    <a:pt x="29209" y="12700"/>
                  </a:lnTo>
                  <a:lnTo>
                    <a:pt x="29209" y="10160"/>
                  </a:lnTo>
                  <a:close/>
                </a:path>
                <a:path w="86359" h="96519">
                  <a:moveTo>
                    <a:pt x="68579" y="6350"/>
                  </a:moveTo>
                  <a:lnTo>
                    <a:pt x="30479" y="6350"/>
                  </a:lnTo>
                  <a:lnTo>
                    <a:pt x="30479" y="7620"/>
                  </a:lnTo>
                  <a:lnTo>
                    <a:pt x="29209" y="8889"/>
                  </a:lnTo>
                  <a:lnTo>
                    <a:pt x="29209" y="11430"/>
                  </a:lnTo>
                  <a:lnTo>
                    <a:pt x="30479" y="11430"/>
                  </a:lnTo>
                  <a:lnTo>
                    <a:pt x="29209" y="12700"/>
                  </a:lnTo>
                  <a:lnTo>
                    <a:pt x="69850" y="12700"/>
                  </a:lnTo>
                  <a:lnTo>
                    <a:pt x="69850" y="8889"/>
                  </a:lnTo>
                  <a:lnTo>
                    <a:pt x="68579" y="8889"/>
                  </a:lnTo>
                  <a:lnTo>
                    <a:pt x="68579" y="6350"/>
                  </a:lnTo>
                  <a:close/>
                </a:path>
                <a:path w="86359" h="96519">
                  <a:moveTo>
                    <a:pt x="26669" y="8889"/>
                  </a:moveTo>
                  <a:lnTo>
                    <a:pt x="17779" y="8889"/>
                  </a:lnTo>
                  <a:lnTo>
                    <a:pt x="17779" y="10160"/>
                  </a:lnTo>
                  <a:lnTo>
                    <a:pt x="26669" y="10160"/>
                  </a:lnTo>
                  <a:lnTo>
                    <a:pt x="26669" y="8889"/>
                  </a:lnTo>
                  <a:close/>
                </a:path>
                <a:path w="86359" h="96519">
                  <a:moveTo>
                    <a:pt x="67309" y="3810"/>
                  </a:moveTo>
                  <a:lnTo>
                    <a:pt x="31750" y="3810"/>
                  </a:lnTo>
                  <a:lnTo>
                    <a:pt x="31750" y="6350"/>
                  </a:lnTo>
                  <a:lnTo>
                    <a:pt x="67309" y="6350"/>
                  </a:lnTo>
                  <a:lnTo>
                    <a:pt x="67309" y="3810"/>
                  </a:lnTo>
                  <a:close/>
                </a:path>
                <a:path w="86359" h="96519">
                  <a:moveTo>
                    <a:pt x="52069" y="2539"/>
                  </a:moveTo>
                  <a:lnTo>
                    <a:pt x="34290" y="2539"/>
                  </a:lnTo>
                  <a:lnTo>
                    <a:pt x="33019" y="3810"/>
                  </a:lnTo>
                  <a:lnTo>
                    <a:pt x="54609" y="3810"/>
                  </a:lnTo>
                  <a:lnTo>
                    <a:pt x="52069" y="2539"/>
                  </a:lnTo>
                  <a:close/>
                </a:path>
                <a:path w="86359" h="96519">
                  <a:moveTo>
                    <a:pt x="64769" y="2539"/>
                  </a:moveTo>
                  <a:lnTo>
                    <a:pt x="52069" y="2539"/>
                  </a:lnTo>
                  <a:lnTo>
                    <a:pt x="54609" y="3810"/>
                  </a:lnTo>
                  <a:lnTo>
                    <a:pt x="64769" y="3810"/>
                  </a:lnTo>
                  <a:lnTo>
                    <a:pt x="64769" y="2539"/>
                  </a:lnTo>
                  <a:close/>
                </a:path>
                <a:path w="86359" h="96519">
                  <a:moveTo>
                    <a:pt x="49529" y="1270"/>
                  </a:moveTo>
                  <a:lnTo>
                    <a:pt x="35559" y="1270"/>
                  </a:lnTo>
                  <a:lnTo>
                    <a:pt x="35559" y="2539"/>
                  </a:lnTo>
                  <a:lnTo>
                    <a:pt x="50800" y="2539"/>
                  </a:lnTo>
                  <a:lnTo>
                    <a:pt x="49529" y="1270"/>
                  </a:lnTo>
                  <a:close/>
                </a:path>
                <a:path w="86359" h="96519">
                  <a:moveTo>
                    <a:pt x="62229" y="1270"/>
                  </a:moveTo>
                  <a:lnTo>
                    <a:pt x="54609" y="1270"/>
                  </a:lnTo>
                  <a:lnTo>
                    <a:pt x="54609" y="2539"/>
                  </a:lnTo>
                  <a:lnTo>
                    <a:pt x="62229" y="2539"/>
                  </a:lnTo>
                  <a:lnTo>
                    <a:pt x="62229" y="1270"/>
                  </a:lnTo>
                  <a:close/>
                </a:path>
                <a:path w="86359" h="96519">
                  <a:moveTo>
                    <a:pt x="46990" y="0"/>
                  </a:moveTo>
                  <a:lnTo>
                    <a:pt x="39369" y="0"/>
                  </a:lnTo>
                  <a:lnTo>
                    <a:pt x="39369" y="1270"/>
                  </a:lnTo>
                  <a:lnTo>
                    <a:pt x="46990" y="1270"/>
                  </a:lnTo>
                  <a:lnTo>
                    <a:pt x="4699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" name="object 424"/>
            <p:cNvSpPr/>
            <p:nvPr/>
          </p:nvSpPr>
          <p:spPr>
            <a:xfrm>
              <a:off x="786129" y="1329690"/>
              <a:ext cx="127000" cy="96520"/>
            </a:xfrm>
            <a:custGeom>
              <a:avLst/>
              <a:gdLst/>
              <a:ahLst/>
              <a:cxnLst/>
              <a:rect l="l" t="t" r="r" b="b"/>
              <a:pathLst>
                <a:path w="127000" h="96519">
                  <a:moveTo>
                    <a:pt x="104139" y="33020"/>
                  </a:moveTo>
                  <a:lnTo>
                    <a:pt x="105410" y="33020"/>
                  </a:lnTo>
                  <a:lnTo>
                    <a:pt x="105410" y="31750"/>
                  </a:lnTo>
                  <a:lnTo>
                    <a:pt x="105410" y="29210"/>
                  </a:lnTo>
                  <a:lnTo>
                    <a:pt x="106679" y="29210"/>
                  </a:lnTo>
                  <a:lnTo>
                    <a:pt x="106679" y="27939"/>
                  </a:lnTo>
                  <a:lnTo>
                    <a:pt x="106679" y="26670"/>
                  </a:lnTo>
                  <a:lnTo>
                    <a:pt x="105410" y="25400"/>
                  </a:lnTo>
                  <a:lnTo>
                    <a:pt x="106679" y="25400"/>
                  </a:lnTo>
                  <a:lnTo>
                    <a:pt x="105410" y="25400"/>
                  </a:lnTo>
                  <a:lnTo>
                    <a:pt x="105410" y="24130"/>
                  </a:lnTo>
                  <a:lnTo>
                    <a:pt x="105410" y="22860"/>
                  </a:lnTo>
                  <a:lnTo>
                    <a:pt x="105410" y="21589"/>
                  </a:lnTo>
                  <a:lnTo>
                    <a:pt x="104139" y="21589"/>
                  </a:lnTo>
                  <a:lnTo>
                    <a:pt x="105410" y="21589"/>
                  </a:lnTo>
                  <a:lnTo>
                    <a:pt x="104139" y="20320"/>
                  </a:lnTo>
                  <a:lnTo>
                    <a:pt x="104139" y="19050"/>
                  </a:lnTo>
                  <a:lnTo>
                    <a:pt x="102870" y="19050"/>
                  </a:lnTo>
                  <a:lnTo>
                    <a:pt x="102870" y="17780"/>
                  </a:lnTo>
                  <a:lnTo>
                    <a:pt x="101600" y="17780"/>
                  </a:lnTo>
                  <a:lnTo>
                    <a:pt x="101600" y="16510"/>
                  </a:lnTo>
                  <a:lnTo>
                    <a:pt x="100329" y="16510"/>
                  </a:lnTo>
                  <a:lnTo>
                    <a:pt x="99060" y="15239"/>
                  </a:lnTo>
                  <a:lnTo>
                    <a:pt x="97789" y="13970"/>
                  </a:lnTo>
                  <a:lnTo>
                    <a:pt x="96520" y="13970"/>
                  </a:lnTo>
                  <a:lnTo>
                    <a:pt x="95250" y="13970"/>
                  </a:lnTo>
                  <a:lnTo>
                    <a:pt x="93979" y="13970"/>
                  </a:lnTo>
                  <a:lnTo>
                    <a:pt x="93979" y="12700"/>
                  </a:lnTo>
                  <a:lnTo>
                    <a:pt x="93979" y="11430"/>
                  </a:lnTo>
                  <a:lnTo>
                    <a:pt x="93979" y="10160"/>
                  </a:lnTo>
                  <a:lnTo>
                    <a:pt x="93979" y="10160"/>
                  </a:lnTo>
                  <a:lnTo>
                    <a:pt x="90170" y="5080"/>
                  </a:lnTo>
                  <a:lnTo>
                    <a:pt x="90170" y="3810"/>
                  </a:lnTo>
                  <a:lnTo>
                    <a:pt x="88900" y="3810"/>
                  </a:lnTo>
                  <a:lnTo>
                    <a:pt x="88900" y="2539"/>
                  </a:lnTo>
                  <a:lnTo>
                    <a:pt x="87629" y="2539"/>
                  </a:lnTo>
                  <a:lnTo>
                    <a:pt x="86360" y="2539"/>
                  </a:lnTo>
                  <a:lnTo>
                    <a:pt x="86360" y="1270"/>
                  </a:lnTo>
                  <a:lnTo>
                    <a:pt x="85089" y="1270"/>
                  </a:lnTo>
                  <a:lnTo>
                    <a:pt x="85089" y="0"/>
                  </a:lnTo>
                  <a:lnTo>
                    <a:pt x="83820" y="0"/>
                  </a:lnTo>
                  <a:lnTo>
                    <a:pt x="82550" y="0"/>
                  </a:lnTo>
                  <a:lnTo>
                    <a:pt x="81279" y="0"/>
                  </a:lnTo>
                  <a:lnTo>
                    <a:pt x="80010" y="0"/>
                  </a:lnTo>
                  <a:lnTo>
                    <a:pt x="78739" y="0"/>
                  </a:lnTo>
                  <a:lnTo>
                    <a:pt x="78739" y="1270"/>
                  </a:lnTo>
                  <a:lnTo>
                    <a:pt x="77470" y="1270"/>
                  </a:lnTo>
                  <a:lnTo>
                    <a:pt x="76200" y="1270"/>
                  </a:lnTo>
                  <a:lnTo>
                    <a:pt x="76200" y="2539"/>
                  </a:lnTo>
                  <a:lnTo>
                    <a:pt x="74929" y="2539"/>
                  </a:lnTo>
                  <a:lnTo>
                    <a:pt x="77470" y="2539"/>
                  </a:lnTo>
                  <a:lnTo>
                    <a:pt x="76200" y="2539"/>
                  </a:lnTo>
                  <a:lnTo>
                    <a:pt x="74929" y="2539"/>
                  </a:lnTo>
                  <a:lnTo>
                    <a:pt x="73660" y="1270"/>
                  </a:lnTo>
                  <a:lnTo>
                    <a:pt x="72389" y="0"/>
                  </a:lnTo>
                  <a:lnTo>
                    <a:pt x="71120" y="0"/>
                  </a:lnTo>
                  <a:lnTo>
                    <a:pt x="69850" y="0"/>
                  </a:lnTo>
                  <a:lnTo>
                    <a:pt x="68579" y="0"/>
                  </a:lnTo>
                  <a:lnTo>
                    <a:pt x="67310" y="0"/>
                  </a:lnTo>
                  <a:lnTo>
                    <a:pt x="66039" y="0"/>
                  </a:lnTo>
                  <a:lnTo>
                    <a:pt x="64770" y="0"/>
                  </a:lnTo>
                  <a:lnTo>
                    <a:pt x="63500" y="0"/>
                  </a:lnTo>
                  <a:lnTo>
                    <a:pt x="62229" y="0"/>
                  </a:lnTo>
                  <a:lnTo>
                    <a:pt x="60960" y="0"/>
                  </a:lnTo>
                  <a:lnTo>
                    <a:pt x="59689" y="1270"/>
                  </a:lnTo>
                  <a:lnTo>
                    <a:pt x="58420" y="1270"/>
                  </a:lnTo>
                  <a:lnTo>
                    <a:pt x="57150" y="2539"/>
                  </a:lnTo>
                  <a:lnTo>
                    <a:pt x="55879" y="2539"/>
                  </a:lnTo>
                  <a:lnTo>
                    <a:pt x="55879" y="3810"/>
                  </a:lnTo>
                  <a:lnTo>
                    <a:pt x="54610" y="5080"/>
                  </a:lnTo>
                  <a:lnTo>
                    <a:pt x="54610" y="6350"/>
                  </a:lnTo>
                  <a:lnTo>
                    <a:pt x="53339" y="6350"/>
                  </a:lnTo>
                  <a:lnTo>
                    <a:pt x="53339" y="7620"/>
                  </a:lnTo>
                  <a:lnTo>
                    <a:pt x="52070" y="8889"/>
                  </a:lnTo>
                  <a:lnTo>
                    <a:pt x="52070" y="10160"/>
                  </a:lnTo>
                  <a:lnTo>
                    <a:pt x="52070" y="11430"/>
                  </a:lnTo>
                  <a:lnTo>
                    <a:pt x="53339" y="10160"/>
                  </a:lnTo>
                  <a:lnTo>
                    <a:pt x="52070" y="10160"/>
                  </a:lnTo>
                  <a:lnTo>
                    <a:pt x="50800" y="8889"/>
                  </a:lnTo>
                  <a:lnTo>
                    <a:pt x="49529" y="8889"/>
                  </a:lnTo>
                  <a:lnTo>
                    <a:pt x="48260" y="8889"/>
                  </a:lnTo>
                  <a:lnTo>
                    <a:pt x="46989" y="8889"/>
                  </a:lnTo>
                  <a:lnTo>
                    <a:pt x="46989" y="7620"/>
                  </a:lnTo>
                  <a:lnTo>
                    <a:pt x="45720" y="8889"/>
                  </a:lnTo>
                  <a:lnTo>
                    <a:pt x="44450" y="7620"/>
                  </a:lnTo>
                  <a:lnTo>
                    <a:pt x="43179" y="8889"/>
                  </a:lnTo>
                  <a:lnTo>
                    <a:pt x="41910" y="8889"/>
                  </a:lnTo>
                  <a:lnTo>
                    <a:pt x="40639" y="8889"/>
                  </a:lnTo>
                  <a:lnTo>
                    <a:pt x="39370" y="8889"/>
                  </a:lnTo>
                  <a:lnTo>
                    <a:pt x="39370" y="10160"/>
                  </a:lnTo>
                  <a:lnTo>
                    <a:pt x="38100" y="10160"/>
                  </a:lnTo>
                  <a:lnTo>
                    <a:pt x="38100" y="10160"/>
                  </a:lnTo>
                  <a:lnTo>
                    <a:pt x="34289" y="13970"/>
                  </a:lnTo>
                  <a:lnTo>
                    <a:pt x="34289" y="15239"/>
                  </a:lnTo>
                  <a:lnTo>
                    <a:pt x="33020" y="16510"/>
                  </a:lnTo>
                  <a:lnTo>
                    <a:pt x="33020" y="17780"/>
                  </a:lnTo>
                  <a:lnTo>
                    <a:pt x="33020" y="20320"/>
                  </a:lnTo>
                  <a:lnTo>
                    <a:pt x="33020" y="22860"/>
                  </a:lnTo>
                  <a:lnTo>
                    <a:pt x="33020" y="25400"/>
                  </a:lnTo>
                  <a:lnTo>
                    <a:pt x="33020" y="26670"/>
                  </a:lnTo>
                  <a:lnTo>
                    <a:pt x="34289" y="27939"/>
                  </a:lnTo>
                  <a:lnTo>
                    <a:pt x="34289" y="29210"/>
                  </a:lnTo>
                  <a:lnTo>
                    <a:pt x="35560" y="30480"/>
                  </a:lnTo>
                  <a:lnTo>
                    <a:pt x="35560" y="29210"/>
                  </a:lnTo>
                  <a:lnTo>
                    <a:pt x="34289" y="29210"/>
                  </a:lnTo>
                  <a:lnTo>
                    <a:pt x="33020" y="29210"/>
                  </a:lnTo>
                  <a:lnTo>
                    <a:pt x="31750" y="29210"/>
                  </a:lnTo>
                  <a:lnTo>
                    <a:pt x="30479" y="29210"/>
                  </a:lnTo>
                  <a:lnTo>
                    <a:pt x="29210" y="30480"/>
                  </a:lnTo>
                  <a:lnTo>
                    <a:pt x="27939" y="30480"/>
                  </a:lnTo>
                  <a:lnTo>
                    <a:pt x="27939" y="31750"/>
                  </a:lnTo>
                  <a:lnTo>
                    <a:pt x="26670" y="31750"/>
                  </a:lnTo>
                  <a:lnTo>
                    <a:pt x="25400" y="31750"/>
                  </a:lnTo>
                  <a:lnTo>
                    <a:pt x="25400" y="33020"/>
                  </a:lnTo>
                  <a:lnTo>
                    <a:pt x="25400" y="34289"/>
                  </a:lnTo>
                  <a:lnTo>
                    <a:pt x="24129" y="34289"/>
                  </a:lnTo>
                  <a:lnTo>
                    <a:pt x="24129" y="35560"/>
                  </a:lnTo>
                  <a:lnTo>
                    <a:pt x="24129" y="36830"/>
                  </a:lnTo>
                  <a:lnTo>
                    <a:pt x="22860" y="38100"/>
                  </a:lnTo>
                  <a:lnTo>
                    <a:pt x="22860" y="39370"/>
                  </a:lnTo>
                  <a:lnTo>
                    <a:pt x="22860" y="40639"/>
                  </a:lnTo>
                  <a:lnTo>
                    <a:pt x="22860" y="41910"/>
                  </a:lnTo>
                  <a:lnTo>
                    <a:pt x="22860" y="43180"/>
                  </a:lnTo>
                  <a:lnTo>
                    <a:pt x="24129" y="44450"/>
                  </a:lnTo>
                  <a:lnTo>
                    <a:pt x="24129" y="45720"/>
                  </a:lnTo>
                  <a:lnTo>
                    <a:pt x="24129" y="46989"/>
                  </a:lnTo>
                  <a:lnTo>
                    <a:pt x="24129" y="48260"/>
                  </a:lnTo>
                  <a:lnTo>
                    <a:pt x="25400" y="48260"/>
                  </a:lnTo>
                  <a:lnTo>
                    <a:pt x="25400" y="49530"/>
                  </a:lnTo>
                  <a:lnTo>
                    <a:pt x="25400" y="50800"/>
                  </a:lnTo>
                  <a:lnTo>
                    <a:pt x="26670" y="50800"/>
                  </a:lnTo>
                  <a:lnTo>
                    <a:pt x="26670" y="52070"/>
                  </a:lnTo>
                  <a:lnTo>
                    <a:pt x="25400" y="53339"/>
                  </a:lnTo>
                  <a:lnTo>
                    <a:pt x="25400" y="54610"/>
                  </a:lnTo>
                  <a:lnTo>
                    <a:pt x="24129" y="55880"/>
                  </a:lnTo>
                  <a:lnTo>
                    <a:pt x="24129" y="57150"/>
                  </a:lnTo>
                  <a:lnTo>
                    <a:pt x="24129" y="58420"/>
                  </a:lnTo>
                  <a:lnTo>
                    <a:pt x="24129" y="59689"/>
                  </a:lnTo>
                  <a:lnTo>
                    <a:pt x="24129" y="60960"/>
                  </a:lnTo>
                  <a:lnTo>
                    <a:pt x="24129" y="62230"/>
                  </a:lnTo>
                  <a:lnTo>
                    <a:pt x="24129" y="63500"/>
                  </a:lnTo>
                  <a:lnTo>
                    <a:pt x="24129" y="64770"/>
                  </a:lnTo>
                  <a:lnTo>
                    <a:pt x="24129" y="66039"/>
                  </a:lnTo>
                  <a:lnTo>
                    <a:pt x="25400" y="67310"/>
                  </a:lnTo>
                  <a:lnTo>
                    <a:pt x="25400" y="68580"/>
                  </a:lnTo>
                  <a:lnTo>
                    <a:pt x="25400" y="69850"/>
                  </a:lnTo>
                  <a:lnTo>
                    <a:pt x="26670" y="71120"/>
                  </a:lnTo>
                  <a:lnTo>
                    <a:pt x="26670" y="72389"/>
                  </a:lnTo>
                  <a:lnTo>
                    <a:pt x="26670" y="72389"/>
                  </a:lnTo>
                  <a:lnTo>
                    <a:pt x="27939" y="73660"/>
                  </a:lnTo>
                  <a:lnTo>
                    <a:pt x="29210" y="74930"/>
                  </a:lnTo>
                  <a:lnTo>
                    <a:pt x="30479" y="76200"/>
                  </a:lnTo>
                  <a:lnTo>
                    <a:pt x="31750" y="77470"/>
                  </a:lnTo>
                  <a:lnTo>
                    <a:pt x="33020" y="78739"/>
                  </a:lnTo>
                  <a:lnTo>
                    <a:pt x="34289" y="78739"/>
                  </a:lnTo>
                  <a:lnTo>
                    <a:pt x="35560" y="80010"/>
                  </a:lnTo>
                  <a:lnTo>
                    <a:pt x="38100" y="81280"/>
                  </a:lnTo>
                  <a:lnTo>
                    <a:pt x="36829" y="82550"/>
                  </a:lnTo>
                  <a:lnTo>
                    <a:pt x="38100" y="82550"/>
                  </a:lnTo>
                  <a:lnTo>
                    <a:pt x="38100" y="83820"/>
                  </a:lnTo>
                  <a:lnTo>
                    <a:pt x="38100" y="85089"/>
                  </a:lnTo>
                  <a:lnTo>
                    <a:pt x="39370" y="85089"/>
                  </a:lnTo>
                  <a:lnTo>
                    <a:pt x="39370" y="86360"/>
                  </a:lnTo>
                  <a:lnTo>
                    <a:pt x="40639" y="86360"/>
                  </a:lnTo>
                  <a:lnTo>
                    <a:pt x="40639" y="87630"/>
                  </a:lnTo>
                  <a:lnTo>
                    <a:pt x="41910" y="87630"/>
                  </a:lnTo>
                  <a:lnTo>
                    <a:pt x="41910" y="88900"/>
                  </a:lnTo>
                  <a:lnTo>
                    <a:pt x="43179" y="88900"/>
                  </a:lnTo>
                  <a:lnTo>
                    <a:pt x="43179" y="90170"/>
                  </a:lnTo>
                  <a:lnTo>
                    <a:pt x="44450" y="90170"/>
                  </a:lnTo>
                  <a:lnTo>
                    <a:pt x="45720" y="91439"/>
                  </a:lnTo>
                  <a:lnTo>
                    <a:pt x="46989" y="91439"/>
                  </a:lnTo>
                  <a:lnTo>
                    <a:pt x="48260" y="91439"/>
                  </a:lnTo>
                  <a:lnTo>
                    <a:pt x="48260" y="92710"/>
                  </a:lnTo>
                  <a:lnTo>
                    <a:pt x="48260" y="92710"/>
                  </a:lnTo>
                  <a:lnTo>
                    <a:pt x="49529" y="92710"/>
                  </a:lnTo>
                  <a:lnTo>
                    <a:pt x="50800" y="92710"/>
                  </a:lnTo>
                  <a:lnTo>
                    <a:pt x="52070" y="92710"/>
                  </a:lnTo>
                  <a:lnTo>
                    <a:pt x="53339" y="92710"/>
                  </a:lnTo>
                  <a:lnTo>
                    <a:pt x="54610" y="92710"/>
                  </a:lnTo>
                  <a:lnTo>
                    <a:pt x="54610" y="91439"/>
                  </a:lnTo>
                  <a:lnTo>
                    <a:pt x="54610" y="92710"/>
                  </a:lnTo>
                  <a:lnTo>
                    <a:pt x="55879" y="92710"/>
                  </a:lnTo>
                  <a:lnTo>
                    <a:pt x="55879" y="93980"/>
                  </a:lnTo>
                  <a:lnTo>
                    <a:pt x="57150" y="93980"/>
                  </a:lnTo>
                  <a:lnTo>
                    <a:pt x="57150" y="95250"/>
                  </a:lnTo>
                  <a:lnTo>
                    <a:pt x="58420" y="95250"/>
                  </a:lnTo>
                  <a:lnTo>
                    <a:pt x="59689" y="95250"/>
                  </a:lnTo>
                  <a:lnTo>
                    <a:pt x="60960" y="96520"/>
                  </a:lnTo>
                  <a:lnTo>
                    <a:pt x="62229" y="96520"/>
                  </a:lnTo>
                  <a:lnTo>
                    <a:pt x="63500" y="96520"/>
                  </a:lnTo>
                  <a:lnTo>
                    <a:pt x="64770" y="96520"/>
                  </a:lnTo>
                  <a:lnTo>
                    <a:pt x="66039" y="96520"/>
                  </a:lnTo>
                  <a:lnTo>
                    <a:pt x="67310" y="96520"/>
                  </a:lnTo>
                  <a:lnTo>
                    <a:pt x="67310" y="95250"/>
                  </a:lnTo>
                  <a:lnTo>
                    <a:pt x="68579" y="96520"/>
                  </a:lnTo>
                  <a:lnTo>
                    <a:pt x="68579" y="95250"/>
                  </a:lnTo>
                  <a:lnTo>
                    <a:pt x="69850" y="95250"/>
                  </a:lnTo>
                  <a:lnTo>
                    <a:pt x="69850" y="93980"/>
                  </a:lnTo>
                  <a:lnTo>
                    <a:pt x="71120" y="93980"/>
                  </a:lnTo>
                  <a:lnTo>
                    <a:pt x="71120" y="92710"/>
                  </a:lnTo>
                  <a:lnTo>
                    <a:pt x="71120" y="91439"/>
                  </a:lnTo>
                  <a:lnTo>
                    <a:pt x="72389" y="91439"/>
                  </a:lnTo>
                  <a:lnTo>
                    <a:pt x="72389" y="90170"/>
                  </a:lnTo>
                  <a:lnTo>
                    <a:pt x="72389" y="88900"/>
                  </a:lnTo>
                  <a:lnTo>
                    <a:pt x="73660" y="88900"/>
                  </a:lnTo>
                  <a:lnTo>
                    <a:pt x="72389" y="88900"/>
                  </a:lnTo>
                  <a:lnTo>
                    <a:pt x="73660" y="87630"/>
                  </a:lnTo>
                  <a:lnTo>
                    <a:pt x="73660" y="87630"/>
                  </a:lnTo>
                  <a:lnTo>
                    <a:pt x="72389" y="85089"/>
                  </a:lnTo>
                  <a:lnTo>
                    <a:pt x="72389" y="86360"/>
                  </a:lnTo>
                  <a:lnTo>
                    <a:pt x="73660" y="86360"/>
                  </a:lnTo>
                  <a:lnTo>
                    <a:pt x="74929" y="86360"/>
                  </a:lnTo>
                  <a:lnTo>
                    <a:pt x="76200" y="86360"/>
                  </a:lnTo>
                  <a:lnTo>
                    <a:pt x="77470" y="86360"/>
                  </a:lnTo>
                  <a:lnTo>
                    <a:pt x="77470" y="87630"/>
                  </a:lnTo>
                  <a:lnTo>
                    <a:pt x="77470" y="86360"/>
                  </a:lnTo>
                  <a:lnTo>
                    <a:pt x="78739" y="86360"/>
                  </a:lnTo>
                  <a:lnTo>
                    <a:pt x="80010" y="86360"/>
                  </a:lnTo>
                  <a:lnTo>
                    <a:pt x="81279" y="86360"/>
                  </a:lnTo>
                  <a:lnTo>
                    <a:pt x="81279" y="85089"/>
                  </a:lnTo>
                  <a:lnTo>
                    <a:pt x="82550" y="85089"/>
                  </a:lnTo>
                  <a:lnTo>
                    <a:pt x="83820" y="83820"/>
                  </a:lnTo>
                  <a:lnTo>
                    <a:pt x="83820" y="82550"/>
                  </a:lnTo>
                  <a:lnTo>
                    <a:pt x="85089" y="81280"/>
                  </a:lnTo>
                  <a:lnTo>
                    <a:pt x="83820" y="81280"/>
                  </a:lnTo>
                  <a:lnTo>
                    <a:pt x="85089" y="81280"/>
                  </a:lnTo>
                  <a:lnTo>
                    <a:pt x="85089" y="81280"/>
                  </a:lnTo>
                  <a:lnTo>
                    <a:pt x="83820" y="74930"/>
                  </a:lnTo>
                  <a:lnTo>
                    <a:pt x="83820" y="74930"/>
                  </a:lnTo>
                  <a:lnTo>
                    <a:pt x="85089" y="74930"/>
                  </a:lnTo>
                  <a:lnTo>
                    <a:pt x="86360" y="74930"/>
                  </a:lnTo>
                  <a:lnTo>
                    <a:pt x="87629" y="74930"/>
                  </a:lnTo>
                  <a:lnTo>
                    <a:pt x="88900" y="74930"/>
                  </a:lnTo>
                  <a:lnTo>
                    <a:pt x="90170" y="74930"/>
                  </a:lnTo>
                  <a:lnTo>
                    <a:pt x="91439" y="74930"/>
                  </a:lnTo>
                  <a:lnTo>
                    <a:pt x="92710" y="74930"/>
                  </a:lnTo>
                  <a:lnTo>
                    <a:pt x="92710" y="73660"/>
                  </a:lnTo>
                  <a:lnTo>
                    <a:pt x="93979" y="73660"/>
                  </a:lnTo>
                  <a:lnTo>
                    <a:pt x="93979" y="72389"/>
                  </a:lnTo>
                  <a:lnTo>
                    <a:pt x="95250" y="72389"/>
                  </a:lnTo>
                  <a:lnTo>
                    <a:pt x="95250" y="71120"/>
                  </a:lnTo>
                  <a:lnTo>
                    <a:pt x="96520" y="71120"/>
                  </a:lnTo>
                  <a:lnTo>
                    <a:pt x="96520" y="69850"/>
                  </a:lnTo>
                  <a:lnTo>
                    <a:pt x="97789" y="69850"/>
                  </a:lnTo>
                  <a:lnTo>
                    <a:pt x="96520" y="68580"/>
                  </a:lnTo>
                  <a:lnTo>
                    <a:pt x="97789" y="68580"/>
                  </a:lnTo>
                  <a:lnTo>
                    <a:pt x="97789" y="67310"/>
                  </a:lnTo>
                  <a:lnTo>
                    <a:pt x="97789" y="66039"/>
                  </a:lnTo>
                  <a:lnTo>
                    <a:pt x="97789" y="64770"/>
                  </a:lnTo>
                  <a:lnTo>
                    <a:pt x="97789" y="63500"/>
                  </a:lnTo>
                  <a:lnTo>
                    <a:pt x="97789" y="62230"/>
                  </a:lnTo>
                  <a:lnTo>
                    <a:pt x="97789" y="60960"/>
                  </a:lnTo>
                  <a:lnTo>
                    <a:pt x="96520" y="60960"/>
                  </a:lnTo>
                  <a:lnTo>
                    <a:pt x="96520" y="59689"/>
                  </a:lnTo>
                  <a:lnTo>
                    <a:pt x="95250" y="60960"/>
                  </a:lnTo>
                  <a:lnTo>
                    <a:pt x="96520" y="60960"/>
                  </a:lnTo>
                  <a:lnTo>
                    <a:pt x="97789" y="60960"/>
                  </a:lnTo>
                  <a:lnTo>
                    <a:pt x="99060" y="60960"/>
                  </a:lnTo>
                  <a:lnTo>
                    <a:pt x="100329" y="60960"/>
                  </a:lnTo>
                  <a:lnTo>
                    <a:pt x="101600" y="59689"/>
                  </a:lnTo>
                  <a:lnTo>
                    <a:pt x="102870" y="59689"/>
                  </a:lnTo>
                  <a:lnTo>
                    <a:pt x="104139" y="59689"/>
                  </a:lnTo>
                  <a:lnTo>
                    <a:pt x="104139" y="58420"/>
                  </a:lnTo>
                  <a:lnTo>
                    <a:pt x="105410" y="58420"/>
                  </a:lnTo>
                  <a:lnTo>
                    <a:pt x="105410" y="57150"/>
                  </a:lnTo>
                  <a:lnTo>
                    <a:pt x="106679" y="57150"/>
                  </a:lnTo>
                  <a:lnTo>
                    <a:pt x="106679" y="55880"/>
                  </a:lnTo>
                  <a:lnTo>
                    <a:pt x="107950" y="55880"/>
                  </a:lnTo>
                  <a:lnTo>
                    <a:pt x="107950" y="54610"/>
                  </a:lnTo>
                  <a:lnTo>
                    <a:pt x="107950" y="53339"/>
                  </a:lnTo>
                  <a:lnTo>
                    <a:pt x="109220" y="52070"/>
                  </a:lnTo>
                  <a:lnTo>
                    <a:pt x="109220" y="50800"/>
                  </a:lnTo>
                  <a:lnTo>
                    <a:pt x="109220" y="49530"/>
                  </a:lnTo>
                  <a:lnTo>
                    <a:pt x="109220" y="48260"/>
                  </a:lnTo>
                  <a:lnTo>
                    <a:pt x="109220" y="46989"/>
                  </a:lnTo>
                  <a:lnTo>
                    <a:pt x="109220" y="45720"/>
                  </a:lnTo>
                  <a:lnTo>
                    <a:pt x="109220" y="44450"/>
                  </a:lnTo>
                  <a:lnTo>
                    <a:pt x="109220" y="43180"/>
                  </a:lnTo>
                  <a:lnTo>
                    <a:pt x="107950" y="41910"/>
                  </a:lnTo>
                  <a:lnTo>
                    <a:pt x="107950" y="40639"/>
                  </a:lnTo>
                  <a:lnTo>
                    <a:pt x="107950" y="39370"/>
                  </a:lnTo>
                  <a:lnTo>
                    <a:pt x="106679" y="38100"/>
                  </a:lnTo>
                  <a:lnTo>
                    <a:pt x="106679" y="36830"/>
                  </a:lnTo>
                  <a:lnTo>
                    <a:pt x="105410" y="35560"/>
                  </a:lnTo>
                  <a:lnTo>
                    <a:pt x="104139" y="34289"/>
                  </a:lnTo>
                  <a:lnTo>
                    <a:pt x="104139" y="33020"/>
                  </a:lnTo>
                  <a:close/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93979" y="13970"/>
                  </a:moveTo>
                  <a:lnTo>
                    <a:pt x="92710" y="13970"/>
                  </a:lnTo>
                  <a:lnTo>
                    <a:pt x="91439" y="13970"/>
                  </a:lnTo>
                  <a:lnTo>
                    <a:pt x="90170" y="13970"/>
                  </a:lnTo>
                  <a:lnTo>
                    <a:pt x="88900" y="15239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74929" y="2539"/>
                  </a:moveTo>
                  <a:lnTo>
                    <a:pt x="74929" y="3810"/>
                  </a:lnTo>
                  <a:lnTo>
                    <a:pt x="73660" y="3810"/>
                  </a:lnTo>
                  <a:lnTo>
                    <a:pt x="74929" y="3810"/>
                  </a:lnTo>
                  <a:lnTo>
                    <a:pt x="73660" y="3810"/>
                  </a:lnTo>
                  <a:lnTo>
                    <a:pt x="73660" y="5080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55879" y="12700"/>
                  </a:moveTo>
                  <a:lnTo>
                    <a:pt x="55879" y="11430"/>
                  </a:lnTo>
                  <a:lnTo>
                    <a:pt x="54610" y="11430"/>
                  </a:lnTo>
                  <a:lnTo>
                    <a:pt x="53339" y="11430"/>
                  </a:lnTo>
                  <a:lnTo>
                    <a:pt x="53339" y="10160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35560" y="30480"/>
                  </a:moveTo>
                  <a:lnTo>
                    <a:pt x="35560" y="30480"/>
                  </a:lnTo>
                  <a:lnTo>
                    <a:pt x="35560" y="31750"/>
                  </a:lnTo>
                  <a:lnTo>
                    <a:pt x="35560" y="33020"/>
                  </a:lnTo>
                  <a:lnTo>
                    <a:pt x="36829" y="33020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26670" y="52070"/>
                  </a:moveTo>
                  <a:lnTo>
                    <a:pt x="27939" y="53339"/>
                  </a:lnTo>
                  <a:lnTo>
                    <a:pt x="29210" y="54610"/>
                  </a:lnTo>
                  <a:lnTo>
                    <a:pt x="30479" y="54610"/>
                  </a:lnTo>
                  <a:lnTo>
                    <a:pt x="30479" y="55880"/>
                  </a:lnTo>
                  <a:lnTo>
                    <a:pt x="31750" y="55880"/>
                  </a:lnTo>
                  <a:lnTo>
                    <a:pt x="31750" y="57150"/>
                  </a:lnTo>
                  <a:lnTo>
                    <a:pt x="33020" y="57150"/>
                  </a:lnTo>
                  <a:lnTo>
                    <a:pt x="34289" y="57150"/>
                  </a:lnTo>
                  <a:lnTo>
                    <a:pt x="35560" y="58420"/>
                  </a:lnTo>
                  <a:lnTo>
                    <a:pt x="36829" y="58420"/>
                  </a:lnTo>
                  <a:lnTo>
                    <a:pt x="38100" y="58420"/>
                  </a:lnTo>
                  <a:lnTo>
                    <a:pt x="39370" y="58420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35560" y="76200"/>
                  </a:moveTo>
                  <a:lnTo>
                    <a:pt x="35560" y="77470"/>
                  </a:lnTo>
                  <a:lnTo>
                    <a:pt x="36829" y="77470"/>
                  </a:lnTo>
                  <a:lnTo>
                    <a:pt x="36829" y="78739"/>
                  </a:lnTo>
                  <a:lnTo>
                    <a:pt x="36829" y="80010"/>
                  </a:lnTo>
                  <a:lnTo>
                    <a:pt x="36829" y="81280"/>
                  </a:lnTo>
                  <a:lnTo>
                    <a:pt x="38100" y="81280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53339" y="90170"/>
                  </a:moveTo>
                  <a:lnTo>
                    <a:pt x="53339" y="91439"/>
                  </a:lnTo>
                  <a:lnTo>
                    <a:pt x="54610" y="91439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72389" y="85089"/>
                  </a:moveTo>
                  <a:lnTo>
                    <a:pt x="73660" y="83820"/>
                  </a:lnTo>
                  <a:lnTo>
                    <a:pt x="72389" y="83820"/>
                  </a:lnTo>
                  <a:lnTo>
                    <a:pt x="72389" y="82550"/>
                  </a:lnTo>
                  <a:lnTo>
                    <a:pt x="72389" y="81280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83820" y="74930"/>
                  </a:moveTo>
                  <a:lnTo>
                    <a:pt x="83820" y="74930"/>
                  </a:lnTo>
                  <a:lnTo>
                    <a:pt x="83820" y="72389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91439" y="59689"/>
                  </a:moveTo>
                  <a:lnTo>
                    <a:pt x="92710" y="59689"/>
                  </a:lnTo>
                  <a:lnTo>
                    <a:pt x="93979" y="59689"/>
                  </a:lnTo>
                  <a:lnTo>
                    <a:pt x="93979" y="60960"/>
                  </a:lnTo>
                  <a:lnTo>
                    <a:pt x="95250" y="60960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104139" y="33020"/>
                  </a:moveTo>
                  <a:lnTo>
                    <a:pt x="102870" y="33020"/>
                  </a:lnTo>
                  <a:lnTo>
                    <a:pt x="102870" y="31750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</a:pathLst>
            </a:custGeom>
            <a:ln w="934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" name="object 425"/>
            <p:cNvSpPr/>
            <p:nvPr/>
          </p:nvSpPr>
          <p:spPr>
            <a:xfrm>
              <a:off x="732790" y="1253490"/>
              <a:ext cx="86360" cy="96520"/>
            </a:xfrm>
            <a:custGeom>
              <a:avLst/>
              <a:gdLst/>
              <a:ahLst/>
              <a:cxnLst/>
              <a:rect l="l" t="t" r="r" b="b"/>
              <a:pathLst>
                <a:path w="86359" h="96519">
                  <a:moveTo>
                    <a:pt x="44450" y="95250"/>
                  </a:moveTo>
                  <a:lnTo>
                    <a:pt x="35559" y="95250"/>
                  </a:lnTo>
                  <a:lnTo>
                    <a:pt x="36829" y="96520"/>
                  </a:lnTo>
                  <a:lnTo>
                    <a:pt x="44450" y="96520"/>
                  </a:lnTo>
                  <a:lnTo>
                    <a:pt x="44450" y="95250"/>
                  </a:lnTo>
                  <a:close/>
                </a:path>
                <a:path w="86359" h="96519">
                  <a:moveTo>
                    <a:pt x="1269" y="54610"/>
                  </a:moveTo>
                  <a:lnTo>
                    <a:pt x="0" y="57150"/>
                  </a:lnTo>
                  <a:lnTo>
                    <a:pt x="0" y="66040"/>
                  </a:lnTo>
                  <a:lnTo>
                    <a:pt x="1269" y="67310"/>
                  </a:lnTo>
                  <a:lnTo>
                    <a:pt x="1269" y="54610"/>
                  </a:lnTo>
                  <a:close/>
                </a:path>
                <a:path w="86359" h="96519">
                  <a:moveTo>
                    <a:pt x="85090" y="49657"/>
                  </a:moveTo>
                  <a:lnTo>
                    <a:pt x="85090" y="50800"/>
                  </a:lnTo>
                  <a:lnTo>
                    <a:pt x="86359" y="50800"/>
                  </a:lnTo>
                  <a:lnTo>
                    <a:pt x="85090" y="49657"/>
                  </a:lnTo>
                  <a:close/>
                </a:path>
                <a:path w="86359" h="96519">
                  <a:moveTo>
                    <a:pt x="85090" y="44450"/>
                  </a:moveTo>
                  <a:lnTo>
                    <a:pt x="85090" y="49657"/>
                  </a:lnTo>
                  <a:lnTo>
                    <a:pt x="86359" y="49657"/>
                  </a:lnTo>
                  <a:lnTo>
                    <a:pt x="86359" y="45720"/>
                  </a:lnTo>
                  <a:lnTo>
                    <a:pt x="85090" y="44450"/>
                  </a:lnTo>
                  <a:close/>
                </a:path>
                <a:path w="86359" h="96519">
                  <a:moveTo>
                    <a:pt x="1269" y="34290"/>
                  </a:moveTo>
                  <a:lnTo>
                    <a:pt x="0" y="35560"/>
                  </a:lnTo>
                  <a:lnTo>
                    <a:pt x="0" y="46990"/>
                  </a:lnTo>
                  <a:lnTo>
                    <a:pt x="1269" y="48260"/>
                  </a:lnTo>
                  <a:lnTo>
                    <a:pt x="1269" y="34290"/>
                  </a:lnTo>
                  <a:close/>
                </a:path>
                <a:path w="86359" h="96519">
                  <a:moveTo>
                    <a:pt x="45719" y="0"/>
                  </a:moveTo>
                  <a:lnTo>
                    <a:pt x="39369" y="0"/>
                  </a:lnTo>
                  <a:lnTo>
                    <a:pt x="39369" y="1270"/>
                  </a:lnTo>
                  <a:lnTo>
                    <a:pt x="46989" y="1270"/>
                  </a:lnTo>
                  <a:lnTo>
                    <a:pt x="45719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" name="object 426"/>
            <p:cNvSpPr/>
            <p:nvPr/>
          </p:nvSpPr>
          <p:spPr>
            <a:xfrm>
              <a:off x="734059" y="1254887"/>
              <a:ext cx="83820" cy="93980"/>
            </a:xfrm>
            <a:custGeom>
              <a:avLst/>
              <a:gdLst/>
              <a:ahLst/>
              <a:cxnLst/>
              <a:rect l="l" t="t" r="r" b="b"/>
              <a:pathLst>
                <a:path w="83819" h="93980">
                  <a:moveTo>
                    <a:pt x="45720" y="91439"/>
                  </a:moveTo>
                  <a:lnTo>
                    <a:pt x="31750" y="91439"/>
                  </a:lnTo>
                  <a:lnTo>
                    <a:pt x="31750" y="93852"/>
                  </a:lnTo>
                  <a:lnTo>
                    <a:pt x="45720" y="93852"/>
                  </a:lnTo>
                  <a:lnTo>
                    <a:pt x="45720" y="91439"/>
                  </a:lnTo>
                  <a:close/>
                </a:path>
                <a:path w="83819" h="93980">
                  <a:moveTo>
                    <a:pt x="1270" y="53339"/>
                  </a:moveTo>
                  <a:lnTo>
                    <a:pt x="0" y="53339"/>
                  </a:lnTo>
                  <a:lnTo>
                    <a:pt x="0" y="66039"/>
                  </a:lnTo>
                  <a:lnTo>
                    <a:pt x="2540" y="68452"/>
                  </a:lnTo>
                  <a:lnTo>
                    <a:pt x="1270" y="67182"/>
                  </a:lnTo>
                  <a:lnTo>
                    <a:pt x="1270" y="53339"/>
                  </a:lnTo>
                  <a:close/>
                </a:path>
                <a:path w="83819" h="93980">
                  <a:moveTo>
                    <a:pt x="81280" y="36702"/>
                  </a:moveTo>
                  <a:lnTo>
                    <a:pt x="81280" y="55752"/>
                  </a:lnTo>
                  <a:lnTo>
                    <a:pt x="82550" y="55752"/>
                  </a:lnTo>
                  <a:lnTo>
                    <a:pt x="82550" y="53339"/>
                  </a:lnTo>
                  <a:lnTo>
                    <a:pt x="83820" y="53339"/>
                  </a:lnTo>
                  <a:lnTo>
                    <a:pt x="83820" y="40639"/>
                  </a:lnTo>
                  <a:lnTo>
                    <a:pt x="82550" y="39242"/>
                  </a:lnTo>
                  <a:lnTo>
                    <a:pt x="82550" y="38100"/>
                  </a:lnTo>
                  <a:lnTo>
                    <a:pt x="81280" y="36702"/>
                  </a:lnTo>
                  <a:close/>
                </a:path>
                <a:path w="83819" h="93980">
                  <a:moveTo>
                    <a:pt x="2540" y="31750"/>
                  </a:moveTo>
                  <a:lnTo>
                    <a:pt x="0" y="32892"/>
                  </a:lnTo>
                  <a:lnTo>
                    <a:pt x="0" y="48260"/>
                  </a:lnTo>
                  <a:lnTo>
                    <a:pt x="2540" y="49402"/>
                  </a:lnTo>
                  <a:lnTo>
                    <a:pt x="1270" y="48767"/>
                  </a:lnTo>
                  <a:lnTo>
                    <a:pt x="1270" y="32385"/>
                  </a:lnTo>
                  <a:lnTo>
                    <a:pt x="2540" y="31750"/>
                  </a:lnTo>
                  <a:close/>
                </a:path>
                <a:path w="83819" h="93980">
                  <a:moveTo>
                    <a:pt x="33147" y="1142"/>
                  </a:moveTo>
                  <a:lnTo>
                    <a:pt x="31750" y="2539"/>
                  </a:lnTo>
                  <a:lnTo>
                    <a:pt x="33147" y="1142"/>
                  </a:lnTo>
                  <a:close/>
                </a:path>
                <a:path w="83819" h="93980">
                  <a:moveTo>
                    <a:pt x="48260" y="0"/>
                  </a:moveTo>
                  <a:lnTo>
                    <a:pt x="34290" y="0"/>
                  </a:lnTo>
                  <a:lnTo>
                    <a:pt x="33147" y="1142"/>
                  </a:lnTo>
                  <a:lnTo>
                    <a:pt x="49530" y="1142"/>
                  </a:lnTo>
                  <a:lnTo>
                    <a:pt x="48260" y="0"/>
                  </a:lnTo>
                  <a:close/>
                </a:path>
                <a:path w="83819" h="93980">
                  <a:moveTo>
                    <a:pt x="60960" y="0"/>
                  </a:moveTo>
                  <a:lnTo>
                    <a:pt x="53340" y="0"/>
                  </a:lnTo>
                  <a:lnTo>
                    <a:pt x="53340" y="1142"/>
                  </a:lnTo>
                  <a:lnTo>
                    <a:pt x="60960" y="1142"/>
                  </a:lnTo>
                  <a:lnTo>
                    <a:pt x="60960" y="0"/>
                  </a:lnTo>
                  <a:close/>
                </a:path>
              </a:pathLst>
            </a:custGeom>
            <a:solidFill>
              <a:srgbClr val="8484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" name="object 427"/>
            <p:cNvSpPr/>
            <p:nvPr/>
          </p:nvSpPr>
          <p:spPr>
            <a:xfrm>
              <a:off x="735329" y="1256030"/>
              <a:ext cx="80010" cy="90170"/>
            </a:xfrm>
            <a:custGeom>
              <a:avLst/>
              <a:gdLst/>
              <a:ahLst/>
              <a:cxnLst/>
              <a:rect l="l" t="t" r="r" b="b"/>
              <a:pathLst>
                <a:path w="80009" h="90169">
                  <a:moveTo>
                    <a:pt x="45720" y="88900"/>
                  </a:moveTo>
                  <a:lnTo>
                    <a:pt x="20320" y="88900"/>
                  </a:lnTo>
                  <a:lnTo>
                    <a:pt x="20320" y="90170"/>
                  </a:lnTo>
                  <a:lnTo>
                    <a:pt x="45720" y="90170"/>
                  </a:lnTo>
                  <a:lnTo>
                    <a:pt x="45720" y="88900"/>
                  </a:lnTo>
                  <a:close/>
                </a:path>
                <a:path w="80009" h="90169">
                  <a:moveTo>
                    <a:pt x="2540" y="29210"/>
                  </a:moveTo>
                  <a:lnTo>
                    <a:pt x="1270" y="29210"/>
                  </a:lnTo>
                  <a:lnTo>
                    <a:pt x="1270" y="30480"/>
                  </a:lnTo>
                  <a:lnTo>
                    <a:pt x="0" y="31115"/>
                  </a:lnTo>
                  <a:lnTo>
                    <a:pt x="0" y="47625"/>
                  </a:lnTo>
                  <a:lnTo>
                    <a:pt x="1270" y="48260"/>
                  </a:lnTo>
                  <a:lnTo>
                    <a:pt x="1270" y="52070"/>
                  </a:lnTo>
                  <a:lnTo>
                    <a:pt x="0" y="52070"/>
                  </a:lnTo>
                  <a:lnTo>
                    <a:pt x="0" y="66039"/>
                  </a:lnTo>
                  <a:lnTo>
                    <a:pt x="1270" y="67310"/>
                  </a:lnTo>
                  <a:lnTo>
                    <a:pt x="1270" y="71120"/>
                  </a:lnTo>
                  <a:lnTo>
                    <a:pt x="2540" y="71120"/>
                  </a:lnTo>
                  <a:lnTo>
                    <a:pt x="2540" y="29210"/>
                  </a:lnTo>
                  <a:close/>
                </a:path>
                <a:path w="80009" h="90169">
                  <a:moveTo>
                    <a:pt x="78739" y="33020"/>
                  </a:moveTo>
                  <a:lnTo>
                    <a:pt x="78739" y="55880"/>
                  </a:lnTo>
                  <a:lnTo>
                    <a:pt x="80010" y="55880"/>
                  </a:lnTo>
                  <a:lnTo>
                    <a:pt x="80010" y="34290"/>
                  </a:lnTo>
                  <a:lnTo>
                    <a:pt x="78739" y="33020"/>
                  </a:lnTo>
                  <a:close/>
                </a:path>
                <a:path w="80009" h="90169">
                  <a:moveTo>
                    <a:pt x="78739" y="20320"/>
                  </a:moveTo>
                  <a:lnTo>
                    <a:pt x="78739" y="29210"/>
                  </a:lnTo>
                  <a:lnTo>
                    <a:pt x="80010" y="29210"/>
                  </a:lnTo>
                  <a:lnTo>
                    <a:pt x="80010" y="21590"/>
                  </a:lnTo>
                  <a:lnTo>
                    <a:pt x="78739" y="20320"/>
                  </a:lnTo>
                  <a:close/>
                </a:path>
                <a:path w="80009" h="90169">
                  <a:moveTo>
                    <a:pt x="49529" y="0"/>
                  </a:moveTo>
                  <a:lnTo>
                    <a:pt x="31750" y="0"/>
                  </a:lnTo>
                  <a:lnTo>
                    <a:pt x="30479" y="1270"/>
                  </a:lnTo>
                  <a:lnTo>
                    <a:pt x="52070" y="1270"/>
                  </a:lnTo>
                  <a:lnTo>
                    <a:pt x="49529" y="0"/>
                  </a:lnTo>
                  <a:close/>
                </a:path>
                <a:path w="80009" h="90169">
                  <a:moveTo>
                    <a:pt x="62229" y="0"/>
                  </a:moveTo>
                  <a:lnTo>
                    <a:pt x="49529" y="0"/>
                  </a:lnTo>
                  <a:lnTo>
                    <a:pt x="52070" y="1270"/>
                  </a:lnTo>
                  <a:lnTo>
                    <a:pt x="62229" y="1270"/>
                  </a:lnTo>
                  <a:lnTo>
                    <a:pt x="62229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" name="object 428"/>
            <p:cNvSpPr/>
            <p:nvPr/>
          </p:nvSpPr>
          <p:spPr>
            <a:xfrm>
              <a:off x="737870" y="1257300"/>
              <a:ext cx="76200" cy="87630"/>
            </a:xfrm>
            <a:custGeom>
              <a:avLst/>
              <a:gdLst/>
              <a:ahLst/>
              <a:cxnLst/>
              <a:rect l="l" t="t" r="r" b="b"/>
              <a:pathLst>
                <a:path w="76200" h="87630">
                  <a:moveTo>
                    <a:pt x="44450" y="85089"/>
                  </a:moveTo>
                  <a:lnTo>
                    <a:pt x="13970" y="85089"/>
                  </a:lnTo>
                  <a:lnTo>
                    <a:pt x="13970" y="86360"/>
                  </a:lnTo>
                  <a:lnTo>
                    <a:pt x="15239" y="86360"/>
                  </a:lnTo>
                  <a:lnTo>
                    <a:pt x="15239" y="87629"/>
                  </a:lnTo>
                  <a:lnTo>
                    <a:pt x="43179" y="87629"/>
                  </a:lnTo>
                  <a:lnTo>
                    <a:pt x="44450" y="86360"/>
                  </a:lnTo>
                  <a:lnTo>
                    <a:pt x="44450" y="85089"/>
                  </a:lnTo>
                  <a:close/>
                </a:path>
                <a:path w="76200" h="87630">
                  <a:moveTo>
                    <a:pt x="1270" y="25400"/>
                  </a:moveTo>
                  <a:lnTo>
                    <a:pt x="0" y="25400"/>
                  </a:lnTo>
                  <a:lnTo>
                    <a:pt x="0" y="71120"/>
                  </a:lnTo>
                  <a:lnTo>
                    <a:pt x="1270" y="72389"/>
                  </a:lnTo>
                  <a:lnTo>
                    <a:pt x="1270" y="25400"/>
                  </a:lnTo>
                  <a:close/>
                </a:path>
                <a:path w="76200" h="87630">
                  <a:moveTo>
                    <a:pt x="74929" y="12700"/>
                  </a:moveTo>
                  <a:lnTo>
                    <a:pt x="73659" y="12700"/>
                  </a:lnTo>
                  <a:lnTo>
                    <a:pt x="73659" y="57150"/>
                  </a:lnTo>
                  <a:lnTo>
                    <a:pt x="74929" y="57150"/>
                  </a:lnTo>
                  <a:lnTo>
                    <a:pt x="74929" y="55879"/>
                  </a:lnTo>
                  <a:lnTo>
                    <a:pt x="76199" y="54610"/>
                  </a:lnTo>
                  <a:lnTo>
                    <a:pt x="76199" y="30479"/>
                  </a:lnTo>
                  <a:lnTo>
                    <a:pt x="74929" y="30479"/>
                  </a:lnTo>
                  <a:lnTo>
                    <a:pt x="74929" y="29210"/>
                  </a:lnTo>
                  <a:lnTo>
                    <a:pt x="76199" y="29210"/>
                  </a:lnTo>
                  <a:lnTo>
                    <a:pt x="76199" y="17779"/>
                  </a:lnTo>
                  <a:lnTo>
                    <a:pt x="74929" y="16510"/>
                  </a:lnTo>
                  <a:lnTo>
                    <a:pt x="74929" y="12700"/>
                  </a:lnTo>
                  <a:close/>
                </a:path>
                <a:path w="76200" h="87630">
                  <a:moveTo>
                    <a:pt x="62229" y="0"/>
                  </a:moveTo>
                  <a:lnTo>
                    <a:pt x="26670" y="0"/>
                  </a:lnTo>
                  <a:lnTo>
                    <a:pt x="25400" y="2539"/>
                  </a:lnTo>
                  <a:lnTo>
                    <a:pt x="62229" y="2539"/>
                  </a:lnTo>
                  <a:lnTo>
                    <a:pt x="62229" y="0"/>
                  </a:lnTo>
                  <a:close/>
                </a:path>
              </a:pathLst>
            </a:custGeom>
            <a:solidFill>
              <a:srgbClr val="8E8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" name="object 429"/>
            <p:cNvSpPr/>
            <p:nvPr/>
          </p:nvSpPr>
          <p:spPr>
            <a:xfrm>
              <a:off x="739140" y="1259840"/>
              <a:ext cx="72390" cy="82550"/>
            </a:xfrm>
            <a:custGeom>
              <a:avLst/>
              <a:gdLst/>
              <a:ahLst/>
              <a:cxnLst/>
              <a:rect l="l" t="t" r="r" b="b"/>
              <a:pathLst>
                <a:path w="72390" h="82550">
                  <a:moveTo>
                    <a:pt x="43179" y="81280"/>
                  </a:moveTo>
                  <a:lnTo>
                    <a:pt x="11429" y="81280"/>
                  </a:lnTo>
                  <a:lnTo>
                    <a:pt x="11429" y="82550"/>
                  </a:lnTo>
                  <a:lnTo>
                    <a:pt x="43179" y="82550"/>
                  </a:lnTo>
                  <a:lnTo>
                    <a:pt x="43179" y="81280"/>
                  </a:lnTo>
                  <a:close/>
                </a:path>
                <a:path w="72390" h="82550">
                  <a:moveTo>
                    <a:pt x="2539" y="22860"/>
                  </a:moveTo>
                  <a:lnTo>
                    <a:pt x="0" y="22860"/>
                  </a:lnTo>
                  <a:lnTo>
                    <a:pt x="0" y="69850"/>
                  </a:lnTo>
                  <a:lnTo>
                    <a:pt x="2539" y="72389"/>
                  </a:lnTo>
                  <a:lnTo>
                    <a:pt x="2539" y="22860"/>
                  </a:lnTo>
                  <a:close/>
                </a:path>
                <a:path w="72390" h="82550">
                  <a:moveTo>
                    <a:pt x="72389" y="10160"/>
                  </a:moveTo>
                  <a:lnTo>
                    <a:pt x="71119" y="10160"/>
                  </a:lnTo>
                  <a:lnTo>
                    <a:pt x="71119" y="54610"/>
                  </a:lnTo>
                  <a:lnTo>
                    <a:pt x="72389" y="54610"/>
                  </a:lnTo>
                  <a:lnTo>
                    <a:pt x="72389" y="10160"/>
                  </a:lnTo>
                  <a:close/>
                </a:path>
                <a:path w="72390" h="82550">
                  <a:moveTo>
                    <a:pt x="60959" y="0"/>
                  </a:moveTo>
                  <a:lnTo>
                    <a:pt x="24129" y="0"/>
                  </a:lnTo>
                  <a:lnTo>
                    <a:pt x="24129" y="1270"/>
                  </a:lnTo>
                  <a:lnTo>
                    <a:pt x="62229" y="1270"/>
                  </a:lnTo>
                  <a:lnTo>
                    <a:pt x="60959" y="0"/>
                  </a:lnTo>
                  <a:close/>
                </a:path>
              </a:pathLst>
            </a:custGeom>
            <a:solidFill>
              <a:srgbClr val="9494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" name="object 430"/>
            <p:cNvSpPr/>
            <p:nvPr/>
          </p:nvSpPr>
          <p:spPr>
            <a:xfrm>
              <a:off x="741679" y="1261110"/>
              <a:ext cx="68580" cy="80010"/>
            </a:xfrm>
            <a:custGeom>
              <a:avLst/>
              <a:gdLst/>
              <a:ahLst/>
              <a:cxnLst/>
              <a:rect l="l" t="t" r="r" b="b"/>
              <a:pathLst>
                <a:path w="68579" h="80009">
                  <a:moveTo>
                    <a:pt x="40640" y="77469"/>
                  </a:moveTo>
                  <a:lnTo>
                    <a:pt x="7620" y="77469"/>
                  </a:lnTo>
                  <a:lnTo>
                    <a:pt x="7620" y="80010"/>
                  </a:lnTo>
                  <a:lnTo>
                    <a:pt x="40640" y="80010"/>
                  </a:lnTo>
                  <a:lnTo>
                    <a:pt x="40640" y="78739"/>
                  </a:lnTo>
                  <a:lnTo>
                    <a:pt x="39370" y="78739"/>
                  </a:lnTo>
                  <a:lnTo>
                    <a:pt x="40640" y="77469"/>
                  </a:lnTo>
                  <a:close/>
                </a:path>
                <a:path w="68579" h="80009">
                  <a:moveTo>
                    <a:pt x="49529" y="77469"/>
                  </a:moveTo>
                  <a:lnTo>
                    <a:pt x="40640" y="77469"/>
                  </a:lnTo>
                  <a:lnTo>
                    <a:pt x="40640" y="78739"/>
                  </a:lnTo>
                  <a:lnTo>
                    <a:pt x="41910" y="80010"/>
                  </a:lnTo>
                  <a:lnTo>
                    <a:pt x="46990" y="80010"/>
                  </a:lnTo>
                  <a:lnTo>
                    <a:pt x="48260" y="78739"/>
                  </a:lnTo>
                  <a:lnTo>
                    <a:pt x="49529" y="78739"/>
                  </a:lnTo>
                  <a:lnTo>
                    <a:pt x="49529" y="77469"/>
                  </a:lnTo>
                  <a:close/>
                </a:path>
                <a:path w="68579" h="80009">
                  <a:moveTo>
                    <a:pt x="1270" y="21589"/>
                  </a:moveTo>
                  <a:lnTo>
                    <a:pt x="0" y="21589"/>
                  </a:lnTo>
                  <a:lnTo>
                    <a:pt x="0" y="71119"/>
                  </a:lnTo>
                  <a:lnTo>
                    <a:pt x="1270" y="71119"/>
                  </a:lnTo>
                  <a:lnTo>
                    <a:pt x="1270" y="21589"/>
                  </a:lnTo>
                  <a:close/>
                </a:path>
                <a:path w="68579" h="80009">
                  <a:moveTo>
                    <a:pt x="68579" y="8889"/>
                  </a:moveTo>
                  <a:lnTo>
                    <a:pt x="67310" y="8889"/>
                  </a:lnTo>
                  <a:lnTo>
                    <a:pt x="67310" y="53339"/>
                  </a:lnTo>
                  <a:lnTo>
                    <a:pt x="68579" y="53339"/>
                  </a:lnTo>
                  <a:lnTo>
                    <a:pt x="68579" y="8889"/>
                  </a:lnTo>
                  <a:close/>
                </a:path>
                <a:path w="68579" h="80009">
                  <a:moveTo>
                    <a:pt x="1270" y="12700"/>
                  </a:moveTo>
                  <a:lnTo>
                    <a:pt x="0" y="13969"/>
                  </a:lnTo>
                  <a:lnTo>
                    <a:pt x="0" y="16510"/>
                  </a:lnTo>
                  <a:lnTo>
                    <a:pt x="1270" y="17779"/>
                  </a:lnTo>
                  <a:lnTo>
                    <a:pt x="1270" y="12700"/>
                  </a:lnTo>
                  <a:close/>
                </a:path>
                <a:path w="68579" h="80009">
                  <a:moveTo>
                    <a:pt x="1270" y="11429"/>
                  </a:moveTo>
                  <a:lnTo>
                    <a:pt x="0" y="12700"/>
                  </a:lnTo>
                  <a:lnTo>
                    <a:pt x="1270" y="12700"/>
                  </a:lnTo>
                  <a:lnTo>
                    <a:pt x="1270" y="11429"/>
                  </a:lnTo>
                  <a:close/>
                </a:path>
                <a:path w="68579" h="80009">
                  <a:moveTo>
                    <a:pt x="17779" y="1269"/>
                  </a:moveTo>
                  <a:lnTo>
                    <a:pt x="8890" y="1269"/>
                  </a:lnTo>
                  <a:lnTo>
                    <a:pt x="8890" y="2539"/>
                  </a:lnTo>
                  <a:lnTo>
                    <a:pt x="17779" y="2539"/>
                  </a:lnTo>
                  <a:lnTo>
                    <a:pt x="17779" y="1269"/>
                  </a:lnTo>
                  <a:close/>
                </a:path>
                <a:path w="68579" h="80009">
                  <a:moveTo>
                    <a:pt x="59690" y="0"/>
                  </a:moveTo>
                  <a:lnTo>
                    <a:pt x="20320" y="0"/>
                  </a:lnTo>
                  <a:lnTo>
                    <a:pt x="20320" y="2539"/>
                  </a:lnTo>
                  <a:lnTo>
                    <a:pt x="60960" y="2539"/>
                  </a:lnTo>
                  <a:lnTo>
                    <a:pt x="60960" y="1269"/>
                  </a:lnTo>
                  <a:lnTo>
                    <a:pt x="59690" y="1269"/>
                  </a:lnTo>
                  <a:lnTo>
                    <a:pt x="59690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" name="object 431"/>
            <p:cNvSpPr/>
            <p:nvPr/>
          </p:nvSpPr>
          <p:spPr>
            <a:xfrm>
              <a:off x="742950" y="1263650"/>
              <a:ext cx="66040" cy="74930"/>
            </a:xfrm>
            <a:custGeom>
              <a:avLst/>
              <a:gdLst/>
              <a:ahLst/>
              <a:cxnLst/>
              <a:rect l="l" t="t" r="r" b="b"/>
              <a:pathLst>
                <a:path w="66040" h="74930">
                  <a:moveTo>
                    <a:pt x="49529" y="73660"/>
                  </a:moveTo>
                  <a:lnTo>
                    <a:pt x="6350" y="73660"/>
                  </a:lnTo>
                  <a:lnTo>
                    <a:pt x="6350" y="74929"/>
                  </a:lnTo>
                  <a:lnTo>
                    <a:pt x="49529" y="74929"/>
                  </a:lnTo>
                  <a:lnTo>
                    <a:pt x="49529" y="73660"/>
                  </a:lnTo>
                  <a:close/>
                </a:path>
                <a:path w="66040" h="74930">
                  <a:moveTo>
                    <a:pt x="1270" y="3810"/>
                  </a:moveTo>
                  <a:lnTo>
                    <a:pt x="0" y="5079"/>
                  </a:lnTo>
                  <a:lnTo>
                    <a:pt x="0" y="68579"/>
                  </a:lnTo>
                  <a:lnTo>
                    <a:pt x="1270" y="69850"/>
                  </a:lnTo>
                  <a:lnTo>
                    <a:pt x="1270" y="3810"/>
                  </a:lnTo>
                  <a:close/>
                </a:path>
                <a:path w="66040" h="74930">
                  <a:moveTo>
                    <a:pt x="64770" y="5079"/>
                  </a:moveTo>
                  <a:lnTo>
                    <a:pt x="63500" y="5079"/>
                  </a:lnTo>
                  <a:lnTo>
                    <a:pt x="63500" y="50800"/>
                  </a:lnTo>
                  <a:lnTo>
                    <a:pt x="66040" y="50800"/>
                  </a:lnTo>
                  <a:lnTo>
                    <a:pt x="66040" y="6350"/>
                  </a:lnTo>
                  <a:lnTo>
                    <a:pt x="64770" y="5079"/>
                  </a:lnTo>
                  <a:close/>
                </a:path>
                <a:path w="66040" h="74930">
                  <a:moveTo>
                    <a:pt x="19050" y="0"/>
                  </a:moveTo>
                  <a:lnTo>
                    <a:pt x="6350" y="0"/>
                  </a:lnTo>
                  <a:lnTo>
                    <a:pt x="3809" y="1270"/>
                  </a:lnTo>
                  <a:lnTo>
                    <a:pt x="19050" y="1270"/>
                  </a:lnTo>
                  <a:lnTo>
                    <a:pt x="19050" y="0"/>
                  </a:lnTo>
                  <a:close/>
                </a:path>
                <a:path w="66040" h="74930">
                  <a:moveTo>
                    <a:pt x="59690" y="0"/>
                  </a:moveTo>
                  <a:lnTo>
                    <a:pt x="19050" y="0"/>
                  </a:lnTo>
                  <a:lnTo>
                    <a:pt x="19050" y="1270"/>
                  </a:lnTo>
                  <a:lnTo>
                    <a:pt x="59690" y="1270"/>
                  </a:lnTo>
                  <a:lnTo>
                    <a:pt x="59690" y="0"/>
                  </a:lnTo>
                  <a:close/>
                </a:path>
              </a:pathLst>
            </a:custGeom>
            <a:solidFill>
              <a:srgbClr val="9E9E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" name="object 432"/>
            <p:cNvSpPr/>
            <p:nvPr/>
          </p:nvSpPr>
          <p:spPr>
            <a:xfrm>
              <a:off x="744220" y="1264920"/>
              <a:ext cx="62230" cy="72390"/>
            </a:xfrm>
            <a:custGeom>
              <a:avLst/>
              <a:gdLst/>
              <a:ahLst/>
              <a:cxnLst/>
              <a:rect l="l" t="t" r="r" b="b"/>
              <a:pathLst>
                <a:path w="62229" h="72390">
                  <a:moveTo>
                    <a:pt x="49529" y="71119"/>
                  </a:moveTo>
                  <a:lnTo>
                    <a:pt x="2539" y="71119"/>
                  </a:lnTo>
                  <a:lnTo>
                    <a:pt x="2539" y="72389"/>
                  </a:lnTo>
                  <a:lnTo>
                    <a:pt x="49529" y="72389"/>
                  </a:lnTo>
                  <a:lnTo>
                    <a:pt x="49529" y="71119"/>
                  </a:lnTo>
                  <a:close/>
                </a:path>
                <a:path w="62229" h="72390">
                  <a:moveTo>
                    <a:pt x="17779" y="0"/>
                  </a:moveTo>
                  <a:lnTo>
                    <a:pt x="1270" y="0"/>
                  </a:lnTo>
                  <a:lnTo>
                    <a:pt x="1270" y="1269"/>
                  </a:lnTo>
                  <a:lnTo>
                    <a:pt x="0" y="2539"/>
                  </a:lnTo>
                  <a:lnTo>
                    <a:pt x="0" y="68579"/>
                  </a:lnTo>
                  <a:lnTo>
                    <a:pt x="2539" y="71119"/>
                  </a:lnTo>
                  <a:lnTo>
                    <a:pt x="2539" y="2539"/>
                  </a:lnTo>
                  <a:lnTo>
                    <a:pt x="59689" y="2539"/>
                  </a:lnTo>
                  <a:lnTo>
                    <a:pt x="58420" y="1269"/>
                  </a:lnTo>
                  <a:lnTo>
                    <a:pt x="17779" y="1269"/>
                  </a:lnTo>
                  <a:lnTo>
                    <a:pt x="17779" y="0"/>
                  </a:lnTo>
                  <a:close/>
                </a:path>
                <a:path w="62229" h="72390">
                  <a:moveTo>
                    <a:pt x="62229" y="3809"/>
                  </a:moveTo>
                  <a:lnTo>
                    <a:pt x="60959" y="3809"/>
                  </a:lnTo>
                  <a:lnTo>
                    <a:pt x="60959" y="59689"/>
                  </a:lnTo>
                  <a:lnTo>
                    <a:pt x="62229" y="59689"/>
                  </a:lnTo>
                  <a:lnTo>
                    <a:pt x="62229" y="3809"/>
                  </a:lnTo>
                  <a:close/>
                </a:path>
                <a:path w="62229" h="72390">
                  <a:moveTo>
                    <a:pt x="58420" y="0"/>
                  </a:moveTo>
                  <a:lnTo>
                    <a:pt x="17779" y="0"/>
                  </a:lnTo>
                  <a:lnTo>
                    <a:pt x="17779" y="1269"/>
                  </a:lnTo>
                  <a:lnTo>
                    <a:pt x="58420" y="1269"/>
                  </a:lnTo>
                  <a:lnTo>
                    <a:pt x="58420" y="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" name="object 433"/>
            <p:cNvSpPr/>
            <p:nvPr/>
          </p:nvSpPr>
          <p:spPr>
            <a:xfrm>
              <a:off x="746759" y="1267460"/>
              <a:ext cx="58419" cy="68580"/>
            </a:xfrm>
            <a:custGeom>
              <a:avLst/>
              <a:gdLst/>
              <a:ahLst/>
              <a:cxnLst/>
              <a:rect l="l" t="t" r="r" b="b"/>
              <a:pathLst>
                <a:path w="58420" h="68580">
                  <a:moveTo>
                    <a:pt x="58420" y="0"/>
                  </a:moveTo>
                  <a:lnTo>
                    <a:pt x="0" y="0"/>
                  </a:lnTo>
                  <a:lnTo>
                    <a:pt x="0" y="68579"/>
                  </a:lnTo>
                  <a:lnTo>
                    <a:pt x="46990" y="68579"/>
                  </a:lnTo>
                  <a:lnTo>
                    <a:pt x="46990" y="66039"/>
                  </a:lnTo>
                  <a:lnTo>
                    <a:pt x="1270" y="66039"/>
                  </a:lnTo>
                  <a:lnTo>
                    <a:pt x="1270" y="1269"/>
                  </a:lnTo>
                  <a:lnTo>
                    <a:pt x="58420" y="1269"/>
                  </a:lnTo>
                  <a:lnTo>
                    <a:pt x="58420" y="0"/>
                  </a:lnTo>
                  <a:close/>
                </a:path>
                <a:path w="58420" h="68580">
                  <a:moveTo>
                    <a:pt x="58420" y="1269"/>
                  </a:moveTo>
                  <a:lnTo>
                    <a:pt x="55880" y="1269"/>
                  </a:lnTo>
                  <a:lnTo>
                    <a:pt x="55880" y="59689"/>
                  </a:lnTo>
                  <a:lnTo>
                    <a:pt x="57150" y="59689"/>
                  </a:lnTo>
                  <a:lnTo>
                    <a:pt x="57150" y="58419"/>
                  </a:lnTo>
                  <a:lnTo>
                    <a:pt x="58420" y="58419"/>
                  </a:lnTo>
                  <a:lnTo>
                    <a:pt x="58420" y="1269"/>
                  </a:lnTo>
                  <a:close/>
                </a:path>
              </a:pathLst>
            </a:custGeom>
            <a:solidFill>
              <a:srgbClr val="A9A9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" name="object 434"/>
            <p:cNvSpPr/>
            <p:nvPr/>
          </p:nvSpPr>
          <p:spPr>
            <a:xfrm>
              <a:off x="748029" y="1268730"/>
              <a:ext cx="54610" cy="64769"/>
            </a:xfrm>
            <a:custGeom>
              <a:avLst/>
              <a:gdLst/>
              <a:ahLst/>
              <a:cxnLst/>
              <a:rect l="l" t="t" r="r" b="b"/>
              <a:pathLst>
                <a:path w="54609" h="64769">
                  <a:moveTo>
                    <a:pt x="54610" y="0"/>
                  </a:moveTo>
                  <a:lnTo>
                    <a:pt x="0" y="0"/>
                  </a:lnTo>
                  <a:lnTo>
                    <a:pt x="0" y="64770"/>
                  </a:lnTo>
                  <a:lnTo>
                    <a:pt x="45720" y="64770"/>
                  </a:lnTo>
                  <a:lnTo>
                    <a:pt x="45720" y="63500"/>
                  </a:lnTo>
                  <a:lnTo>
                    <a:pt x="2540" y="63500"/>
                  </a:lnTo>
                  <a:lnTo>
                    <a:pt x="2540" y="1270"/>
                  </a:lnTo>
                  <a:lnTo>
                    <a:pt x="54610" y="1270"/>
                  </a:lnTo>
                  <a:lnTo>
                    <a:pt x="54610" y="0"/>
                  </a:lnTo>
                  <a:close/>
                </a:path>
                <a:path w="54609" h="64769">
                  <a:moveTo>
                    <a:pt x="54610" y="1270"/>
                  </a:moveTo>
                  <a:lnTo>
                    <a:pt x="53340" y="1270"/>
                  </a:lnTo>
                  <a:lnTo>
                    <a:pt x="53340" y="59690"/>
                  </a:lnTo>
                  <a:lnTo>
                    <a:pt x="54610" y="59690"/>
                  </a:lnTo>
                  <a:lnTo>
                    <a:pt x="54610" y="1270"/>
                  </a:lnTo>
                  <a:close/>
                </a:path>
              </a:pathLst>
            </a:custGeom>
            <a:solidFill>
              <a:srgbClr val="AEAE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" name="object 435"/>
            <p:cNvSpPr/>
            <p:nvPr/>
          </p:nvSpPr>
          <p:spPr>
            <a:xfrm>
              <a:off x="750570" y="1270000"/>
              <a:ext cx="50800" cy="62230"/>
            </a:xfrm>
            <a:custGeom>
              <a:avLst/>
              <a:gdLst/>
              <a:ahLst/>
              <a:cxnLst/>
              <a:rect l="l" t="t" r="r" b="b"/>
              <a:pathLst>
                <a:path w="50800" h="62230">
                  <a:moveTo>
                    <a:pt x="50800" y="0"/>
                  </a:moveTo>
                  <a:lnTo>
                    <a:pt x="0" y="0"/>
                  </a:lnTo>
                  <a:lnTo>
                    <a:pt x="0" y="62229"/>
                  </a:lnTo>
                  <a:lnTo>
                    <a:pt x="43179" y="62229"/>
                  </a:lnTo>
                  <a:lnTo>
                    <a:pt x="43179" y="59689"/>
                  </a:lnTo>
                  <a:lnTo>
                    <a:pt x="1270" y="59689"/>
                  </a:lnTo>
                  <a:lnTo>
                    <a:pt x="1270" y="2539"/>
                  </a:lnTo>
                  <a:lnTo>
                    <a:pt x="50800" y="2539"/>
                  </a:lnTo>
                  <a:lnTo>
                    <a:pt x="50800" y="0"/>
                  </a:lnTo>
                  <a:close/>
                </a:path>
                <a:path w="50800" h="62230">
                  <a:moveTo>
                    <a:pt x="50800" y="2539"/>
                  </a:moveTo>
                  <a:lnTo>
                    <a:pt x="49529" y="2539"/>
                  </a:lnTo>
                  <a:lnTo>
                    <a:pt x="49529" y="58420"/>
                  </a:lnTo>
                  <a:lnTo>
                    <a:pt x="50800" y="58420"/>
                  </a:lnTo>
                  <a:lnTo>
                    <a:pt x="50800" y="2539"/>
                  </a:lnTo>
                  <a:close/>
                </a:path>
              </a:pathLst>
            </a:custGeom>
            <a:solidFill>
              <a:srgbClr val="B3B3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" name="object 436"/>
            <p:cNvSpPr/>
            <p:nvPr/>
          </p:nvSpPr>
          <p:spPr>
            <a:xfrm>
              <a:off x="751840" y="1272540"/>
              <a:ext cx="48260" cy="57150"/>
            </a:xfrm>
            <a:custGeom>
              <a:avLst/>
              <a:gdLst/>
              <a:ahLst/>
              <a:cxnLst/>
              <a:rect l="l" t="t" r="r" b="b"/>
              <a:pathLst>
                <a:path w="48259" h="57150">
                  <a:moveTo>
                    <a:pt x="4825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1909" y="55880"/>
                  </a:lnTo>
                  <a:lnTo>
                    <a:pt x="2539" y="55880"/>
                  </a:lnTo>
                  <a:lnTo>
                    <a:pt x="2539" y="1270"/>
                  </a:lnTo>
                  <a:lnTo>
                    <a:pt x="48259" y="1270"/>
                  </a:lnTo>
                  <a:lnTo>
                    <a:pt x="48259" y="0"/>
                  </a:lnTo>
                  <a:close/>
                </a:path>
                <a:path w="48259" h="57150">
                  <a:moveTo>
                    <a:pt x="48259" y="1270"/>
                  </a:moveTo>
                  <a:lnTo>
                    <a:pt x="45719" y="1270"/>
                  </a:lnTo>
                  <a:lnTo>
                    <a:pt x="45719" y="55880"/>
                  </a:lnTo>
                  <a:lnTo>
                    <a:pt x="43179" y="55880"/>
                  </a:lnTo>
                  <a:lnTo>
                    <a:pt x="43179" y="57150"/>
                  </a:lnTo>
                  <a:lnTo>
                    <a:pt x="48259" y="57150"/>
                  </a:lnTo>
                  <a:lnTo>
                    <a:pt x="48259" y="1270"/>
                  </a:lnTo>
                  <a:close/>
                </a:path>
              </a:pathLst>
            </a:custGeom>
            <a:solidFill>
              <a:srgbClr val="B9B9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" name="object 437"/>
            <p:cNvSpPr/>
            <p:nvPr/>
          </p:nvSpPr>
          <p:spPr>
            <a:xfrm>
              <a:off x="754379" y="1273810"/>
              <a:ext cx="43180" cy="54610"/>
            </a:xfrm>
            <a:custGeom>
              <a:avLst/>
              <a:gdLst/>
              <a:ahLst/>
              <a:cxnLst/>
              <a:rect l="l" t="t" r="r" b="b"/>
              <a:pathLst>
                <a:path w="43179" h="54609">
                  <a:moveTo>
                    <a:pt x="43179" y="0"/>
                  </a:moveTo>
                  <a:lnTo>
                    <a:pt x="0" y="0"/>
                  </a:lnTo>
                  <a:lnTo>
                    <a:pt x="0" y="54610"/>
                  </a:lnTo>
                  <a:lnTo>
                    <a:pt x="43179" y="54610"/>
                  </a:lnTo>
                  <a:lnTo>
                    <a:pt x="43179" y="52069"/>
                  </a:lnTo>
                  <a:lnTo>
                    <a:pt x="1270" y="52069"/>
                  </a:lnTo>
                  <a:lnTo>
                    <a:pt x="1270" y="2539"/>
                  </a:lnTo>
                  <a:lnTo>
                    <a:pt x="43179" y="2539"/>
                  </a:lnTo>
                  <a:lnTo>
                    <a:pt x="43179" y="0"/>
                  </a:lnTo>
                  <a:close/>
                </a:path>
                <a:path w="43179" h="54609">
                  <a:moveTo>
                    <a:pt x="43179" y="2539"/>
                  </a:moveTo>
                  <a:lnTo>
                    <a:pt x="40640" y="2539"/>
                  </a:lnTo>
                  <a:lnTo>
                    <a:pt x="40640" y="52069"/>
                  </a:lnTo>
                  <a:lnTo>
                    <a:pt x="43179" y="52069"/>
                  </a:lnTo>
                  <a:lnTo>
                    <a:pt x="43179" y="2539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" name="object 438"/>
            <p:cNvSpPr/>
            <p:nvPr/>
          </p:nvSpPr>
          <p:spPr>
            <a:xfrm>
              <a:off x="755650" y="1276350"/>
              <a:ext cx="39370" cy="49530"/>
            </a:xfrm>
            <a:custGeom>
              <a:avLst/>
              <a:gdLst/>
              <a:ahLst/>
              <a:cxnLst/>
              <a:rect l="l" t="t" r="r" b="b"/>
              <a:pathLst>
                <a:path w="39370" h="49530">
                  <a:moveTo>
                    <a:pt x="39370" y="0"/>
                  </a:moveTo>
                  <a:lnTo>
                    <a:pt x="0" y="0"/>
                  </a:lnTo>
                  <a:lnTo>
                    <a:pt x="0" y="49529"/>
                  </a:lnTo>
                  <a:lnTo>
                    <a:pt x="39370" y="49529"/>
                  </a:lnTo>
                  <a:lnTo>
                    <a:pt x="39370" y="48260"/>
                  </a:lnTo>
                  <a:lnTo>
                    <a:pt x="2540" y="48260"/>
                  </a:lnTo>
                  <a:lnTo>
                    <a:pt x="2540" y="1270"/>
                  </a:lnTo>
                  <a:lnTo>
                    <a:pt x="39370" y="1270"/>
                  </a:lnTo>
                  <a:lnTo>
                    <a:pt x="39370" y="0"/>
                  </a:lnTo>
                  <a:close/>
                </a:path>
                <a:path w="39370" h="49530">
                  <a:moveTo>
                    <a:pt x="39370" y="1270"/>
                  </a:moveTo>
                  <a:lnTo>
                    <a:pt x="38100" y="1270"/>
                  </a:lnTo>
                  <a:lnTo>
                    <a:pt x="38100" y="48260"/>
                  </a:lnTo>
                  <a:lnTo>
                    <a:pt x="39370" y="48260"/>
                  </a:lnTo>
                  <a:lnTo>
                    <a:pt x="39370" y="1270"/>
                  </a:lnTo>
                  <a:close/>
                </a:path>
              </a:pathLst>
            </a:custGeom>
            <a:solidFill>
              <a:srgbClr val="C3C3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" name="object 439"/>
            <p:cNvSpPr/>
            <p:nvPr/>
          </p:nvSpPr>
          <p:spPr>
            <a:xfrm>
              <a:off x="758190" y="1277620"/>
              <a:ext cx="35560" cy="46990"/>
            </a:xfrm>
            <a:custGeom>
              <a:avLst/>
              <a:gdLst/>
              <a:ahLst/>
              <a:cxnLst/>
              <a:rect l="l" t="t" r="r" b="b"/>
              <a:pathLst>
                <a:path w="35559" h="46990">
                  <a:moveTo>
                    <a:pt x="35559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35559" y="46989"/>
                  </a:lnTo>
                  <a:lnTo>
                    <a:pt x="35559" y="44450"/>
                  </a:lnTo>
                  <a:lnTo>
                    <a:pt x="1269" y="44450"/>
                  </a:lnTo>
                  <a:lnTo>
                    <a:pt x="1269" y="2539"/>
                  </a:lnTo>
                  <a:lnTo>
                    <a:pt x="35559" y="2539"/>
                  </a:lnTo>
                  <a:lnTo>
                    <a:pt x="35559" y="0"/>
                  </a:lnTo>
                  <a:close/>
                </a:path>
                <a:path w="35559" h="46990">
                  <a:moveTo>
                    <a:pt x="35559" y="2539"/>
                  </a:moveTo>
                  <a:lnTo>
                    <a:pt x="34289" y="2539"/>
                  </a:lnTo>
                  <a:lnTo>
                    <a:pt x="34289" y="44450"/>
                  </a:lnTo>
                  <a:lnTo>
                    <a:pt x="35559" y="44450"/>
                  </a:lnTo>
                  <a:lnTo>
                    <a:pt x="35559" y="2539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" name="object 440"/>
            <p:cNvSpPr/>
            <p:nvPr/>
          </p:nvSpPr>
          <p:spPr>
            <a:xfrm>
              <a:off x="759459" y="1280160"/>
              <a:ext cx="33020" cy="41910"/>
            </a:xfrm>
            <a:custGeom>
              <a:avLst/>
              <a:gdLst/>
              <a:ahLst/>
              <a:cxnLst/>
              <a:rect l="l" t="t" r="r" b="b"/>
              <a:pathLst>
                <a:path w="33020" h="41909">
                  <a:moveTo>
                    <a:pt x="33020" y="0"/>
                  </a:moveTo>
                  <a:lnTo>
                    <a:pt x="0" y="0"/>
                  </a:lnTo>
                  <a:lnTo>
                    <a:pt x="0" y="41910"/>
                  </a:lnTo>
                  <a:lnTo>
                    <a:pt x="33020" y="41910"/>
                  </a:lnTo>
                  <a:lnTo>
                    <a:pt x="33020" y="40639"/>
                  </a:lnTo>
                  <a:lnTo>
                    <a:pt x="2540" y="40639"/>
                  </a:lnTo>
                  <a:lnTo>
                    <a:pt x="2540" y="1269"/>
                  </a:lnTo>
                  <a:lnTo>
                    <a:pt x="33020" y="1269"/>
                  </a:lnTo>
                  <a:lnTo>
                    <a:pt x="33020" y="0"/>
                  </a:lnTo>
                  <a:close/>
                </a:path>
                <a:path w="33020" h="41909">
                  <a:moveTo>
                    <a:pt x="33020" y="1269"/>
                  </a:moveTo>
                  <a:lnTo>
                    <a:pt x="30480" y="1269"/>
                  </a:lnTo>
                  <a:lnTo>
                    <a:pt x="30480" y="40639"/>
                  </a:lnTo>
                  <a:lnTo>
                    <a:pt x="33020" y="40639"/>
                  </a:lnTo>
                  <a:lnTo>
                    <a:pt x="33020" y="1269"/>
                  </a:lnTo>
                  <a:close/>
                </a:path>
              </a:pathLst>
            </a:custGeom>
            <a:solidFill>
              <a:srgbClr val="CE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" name="object 441"/>
            <p:cNvSpPr/>
            <p:nvPr/>
          </p:nvSpPr>
          <p:spPr>
            <a:xfrm>
              <a:off x="762000" y="1281430"/>
              <a:ext cx="27940" cy="39370"/>
            </a:xfrm>
            <a:custGeom>
              <a:avLst/>
              <a:gdLst/>
              <a:ahLst/>
              <a:cxnLst/>
              <a:rect l="l" t="t" r="r" b="b"/>
              <a:pathLst>
                <a:path w="27940" h="39369">
                  <a:moveTo>
                    <a:pt x="27940" y="0"/>
                  </a:moveTo>
                  <a:lnTo>
                    <a:pt x="0" y="0"/>
                  </a:lnTo>
                  <a:lnTo>
                    <a:pt x="0" y="39370"/>
                  </a:lnTo>
                  <a:lnTo>
                    <a:pt x="27940" y="39370"/>
                  </a:lnTo>
                  <a:lnTo>
                    <a:pt x="27940" y="38100"/>
                  </a:lnTo>
                  <a:lnTo>
                    <a:pt x="1270" y="38100"/>
                  </a:lnTo>
                  <a:lnTo>
                    <a:pt x="1270" y="2540"/>
                  </a:lnTo>
                  <a:lnTo>
                    <a:pt x="27940" y="2540"/>
                  </a:lnTo>
                  <a:lnTo>
                    <a:pt x="27940" y="0"/>
                  </a:lnTo>
                  <a:close/>
                </a:path>
                <a:path w="27940" h="39369">
                  <a:moveTo>
                    <a:pt x="27940" y="2540"/>
                  </a:moveTo>
                  <a:lnTo>
                    <a:pt x="26670" y="2540"/>
                  </a:lnTo>
                  <a:lnTo>
                    <a:pt x="26670" y="38100"/>
                  </a:lnTo>
                  <a:lnTo>
                    <a:pt x="27940" y="38100"/>
                  </a:lnTo>
                  <a:lnTo>
                    <a:pt x="27940" y="2540"/>
                  </a:lnTo>
                  <a:close/>
                </a:path>
              </a:pathLst>
            </a:custGeom>
            <a:solidFill>
              <a:srgbClr val="D3D3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" name="object 442"/>
            <p:cNvSpPr/>
            <p:nvPr/>
          </p:nvSpPr>
          <p:spPr>
            <a:xfrm>
              <a:off x="763270" y="1283970"/>
              <a:ext cx="25400" cy="35560"/>
            </a:xfrm>
            <a:custGeom>
              <a:avLst/>
              <a:gdLst/>
              <a:ahLst/>
              <a:cxnLst/>
              <a:rect l="l" t="t" r="r" b="b"/>
              <a:pathLst>
                <a:path w="25400" h="35559">
                  <a:moveTo>
                    <a:pt x="25400" y="0"/>
                  </a:moveTo>
                  <a:lnTo>
                    <a:pt x="0" y="0"/>
                  </a:lnTo>
                  <a:lnTo>
                    <a:pt x="0" y="35559"/>
                  </a:lnTo>
                  <a:lnTo>
                    <a:pt x="25400" y="35559"/>
                  </a:lnTo>
                  <a:lnTo>
                    <a:pt x="25400" y="33019"/>
                  </a:lnTo>
                  <a:lnTo>
                    <a:pt x="1270" y="33019"/>
                  </a:lnTo>
                  <a:lnTo>
                    <a:pt x="1270" y="1269"/>
                  </a:lnTo>
                  <a:lnTo>
                    <a:pt x="25400" y="1269"/>
                  </a:lnTo>
                  <a:lnTo>
                    <a:pt x="25400" y="0"/>
                  </a:lnTo>
                  <a:close/>
                </a:path>
                <a:path w="25400" h="35559">
                  <a:moveTo>
                    <a:pt x="25400" y="1269"/>
                  </a:moveTo>
                  <a:lnTo>
                    <a:pt x="22859" y="1269"/>
                  </a:lnTo>
                  <a:lnTo>
                    <a:pt x="22859" y="33019"/>
                  </a:lnTo>
                  <a:lnTo>
                    <a:pt x="25400" y="33019"/>
                  </a:lnTo>
                  <a:lnTo>
                    <a:pt x="25400" y="1269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" name="object 443"/>
            <p:cNvSpPr/>
            <p:nvPr/>
          </p:nvSpPr>
          <p:spPr>
            <a:xfrm>
              <a:off x="764540" y="1285240"/>
              <a:ext cx="21590" cy="31750"/>
            </a:xfrm>
            <a:custGeom>
              <a:avLst/>
              <a:gdLst/>
              <a:ahLst/>
              <a:cxnLst/>
              <a:rect l="l" t="t" r="r" b="b"/>
              <a:pathLst>
                <a:path w="21590" h="31750">
                  <a:moveTo>
                    <a:pt x="21589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21589" y="31750"/>
                  </a:lnTo>
                  <a:lnTo>
                    <a:pt x="21589" y="30480"/>
                  </a:lnTo>
                  <a:lnTo>
                    <a:pt x="2539" y="30480"/>
                  </a:lnTo>
                  <a:lnTo>
                    <a:pt x="2539" y="1270"/>
                  </a:lnTo>
                  <a:lnTo>
                    <a:pt x="21589" y="1270"/>
                  </a:lnTo>
                  <a:lnTo>
                    <a:pt x="21589" y="0"/>
                  </a:lnTo>
                  <a:close/>
                </a:path>
                <a:path w="21590" h="31750">
                  <a:moveTo>
                    <a:pt x="21589" y="1270"/>
                  </a:moveTo>
                  <a:lnTo>
                    <a:pt x="20319" y="1270"/>
                  </a:lnTo>
                  <a:lnTo>
                    <a:pt x="20319" y="30480"/>
                  </a:lnTo>
                  <a:lnTo>
                    <a:pt x="21589" y="30480"/>
                  </a:lnTo>
                  <a:lnTo>
                    <a:pt x="21589" y="1270"/>
                  </a:lnTo>
                  <a:close/>
                </a:path>
              </a:pathLst>
            </a:custGeom>
            <a:solidFill>
              <a:srgbClr val="DEDE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" name="object 444"/>
            <p:cNvSpPr/>
            <p:nvPr/>
          </p:nvSpPr>
          <p:spPr>
            <a:xfrm>
              <a:off x="767079" y="1286510"/>
              <a:ext cx="17780" cy="29209"/>
            </a:xfrm>
            <a:custGeom>
              <a:avLst/>
              <a:gdLst/>
              <a:ahLst/>
              <a:cxnLst/>
              <a:rect l="l" t="t" r="r" b="b"/>
              <a:pathLst>
                <a:path w="17779" h="29209">
                  <a:moveTo>
                    <a:pt x="17779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17779" y="29210"/>
                  </a:lnTo>
                  <a:lnTo>
                    <a:pt x="17779" y="26669"/>
                  </a:lnTo>
                  <a:lnTo>
                    <a:pt x="1270" y="26669"/>
                  </a:lnTo>
                  <a:lnTo>
                    <a:pt x="1270" y="2539"/>
                  </a:lnTo>
                  <a:lnTo>
                    <a:pt x="17779" y="2539"/>
                  </a:lnTo>
                  <a:lnTo>
                    <a:pt x="17779" y="0"/>
                  </a:lnTo>
                  <a:close/>
                </a:path>
                <a:path w="17779" h="29209">
                  <a:moveTo>
                    <a:pt x="17779" y="2539"/>
                  </a:moveTo>
                  <a:lnTo>
                    <a:pt x="16510" y="2539"/>
                  </a:lnTo>
                  <a:lnTo>
                    <a:pt x="16510" y="26669"/>
                  </a:lnTo>
                  <a:lnTo>
                    <a:pt x="17779" y="26669"/>
                  </a:lnTo>
                  <a:lnTo>
                    <a:pt x="17779" y="2539"/>
                  </a:lnTo>
                  <a:close/>
                </a:path>
              </a:pathLst>
            </a:custGeom>
            <a:solidFill>
              <a:srgbClr val="E3E3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" name="object 445"/>
            <p:cNvSpPr/>
            <p:nvPr/>
          </p:nvSpPr>
          <p:spPr>
            <a:xfrm>
              <a:off x="768350" y="1289050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30">
                  <a:moveTo>
                    <a:pt x="15240" y="0"/>
                  </a:moveTo>
                  <a:lnTo>
                    <a:pt x="0" y="0"/>
                  </a:lnTo>
                  <a:lnTo>
                    <a:pt x="0" y="24129"/>
                  </a:lnTo>
                  <a:lnTo>
                    <a:pt x="15240" y="24129"/>
                  </a:lnTo>
                  <a:lnTo>
                    <a:pt x="15240" y="22860"/>
                  </a:lnTo>
                  <a:lnTo>
                    <a:pt x="2540" y="22860"/>
                  </a:lnTo>
                  <a:lnTo>
                    <a:pt x="2540" y="1270"/>
                  </a:lnTo>
                  <a:lnTo>
                    <a:pt x="15240" y="1270"/>
                  </a:lnTo>
                  <a:lnTo>
                    <a:pt x="15240" y="0"/>
                  </a:lnTo>
                  <a:close/>
                </a:path>
                <a:path w="15240" h="24130">
                  <a:moveTo>
                    <a:pt x="15240" y="1270"/>
                  </a:moveTo>
                  <a:lnTo>
                    <a:pt x="12700" y="1270"/>
                  </a:lnTo>
                  <a:lnTo>
                    <a:pt x="12700" y="22860"/>
                  </a:lnTo>
                  <a:lnTo>
                    <a:pt x="15240" y="22860"/>
                  </a:lnTo>
                  <a:lnTo>
                    <a:pt x="15240" y="1270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" name="object 446"/>
            <p:cNvSpPr/>
            <p:nvPr/>
          </p:nvSpPr>
          <p:spPr>
            <a:xfrm>
              <a:off x="770890" y="1290320"/>
              <a:ext cx="10160" cy="21590"/>
            </a:xfrm>
            <a:custGeom>
              <a:avLst/>
              <a:gdLst/>
              <a:ahLst/>
              <a:cxnLst/>
              <a:rect l="l" t="t" r="r" b="b"/>
              <a:pathLst>
                <a:path w="10159" h="21590">
                  <a:moveTo>
                    <a:pt x="10159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10159" y="21589"/>
                  </a:lnTo>
                  <a:lnTo>
                    <a:pt x="10159" y="20319"/>
                  </a:lnTo>
                  <a:lnTo>
                    <a:pt x="1269" y="20319"/>
                  </a:lnTo>
                  <a:lnTo>
                    <a:pt x="1269" y="2539"/>
                  </a:lnTo>
                  <a:lnTo>
                    <a:pt x="10159" y="2539"/>
                  </a:lnTo>
                  <a:lnTo>
                    <a:pt x="10159" y="0"/>
                  </a:lnTo>
                  <a:close/>
                </a:path>
                <a:path w="10159" h="21590">
                  <a:moveTo>
                    <a:pt x="10159" y="2539"/>
                  </a:moveTo>
                  <a:lnTo>
                    <a:pt x="8889" y="2539"/>
                  </a:lnTo>
                  <a:lnTo>
                    <a:pt x="8889" y="20319"/>
                  </a:lnTo>
                  <a:lnTo>
                    <a:pt x="10159" y="20319"/>
                  </a:lnTo>
                  <a:lnTo>
                    <a:pt x="10159" y="2539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" name="object 447"/>
            <p:cNvSpPr/>
            <p:nvPr/>
          </p:nvSpPr>
          <p:spPr>
            <a:xfrm>
              <a:off x="772159" y="1292860"/>
              <a:ext cx="7620" cy="17780"/>
            </a:xfrm>
            <a:custGeom>
              <a:avLst/>
              <a:gdLst/>
              <a:ahLst/>
              <a:cxnLst/>
              <a:rect l="l" t="t" r="r" b="b"/>
              <a:pathLst>
                <a:path w="7620" h="17780">
                  <a:moveTo>
                    <a:pt x="762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7620" y="17779"/>
                  </a:lnTo>
                  <a:lnTo>
                    <a:pt x="7620" y="15239"/>
                  </a:lnTo>
                  <a:lnTo>
                    <a:pt x="1270" y="15239"/>
                  </a:lnTo>
                  <a:lnTo>
                    <a:pt x="1270" y="1269"/>
                  </a:lnTo>
                  <a:lnTo>
                    <a:pt x="7620" y="1269"/>
                  </a:lnTo>
                  <a:lnTo>
                    <a:pt x="7620" y="0"/>
                  </a:lnTo>
                  <a:close/>
                </a:path>
                <a:path w="7620" h="17780">
                  <a:moveTo>
                    <a:pt x="7620" y="1269"/>
                  </a:moveTo>
                  <a:lnTo>
                    <a:pt x="5080" y="1269"/>
                  </a:lnTo>
                  <a:lnTo>
                    <a:pt x="5080" y="15239"/>
                  </a:lnTo>
                  <a:lnTo>
                    <a:pt x="7620" y="15239"/>
                  </a:lnTo>
                  <a:lnTo>
                    <a:pt x="7620" y="1269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" name="object 448"/>
            <p:cNvSpPr/>
            <p:nvPr/>
          </p:nvSpPr>
          <p:spPr>
            <a:xfrm>
              <a:off x="773429" y="1294130"/>
              <a:ext cx="3810" cy="13970"/>
            </a:xfrm>
            <a:custGeom>
              <a:avLst/>
              <a:gdLst/>
              <a:ahLst/>
              <a:cxnLst/>
              <a:rect l="l" t="t" r="r" b="b"/>
              <a:pathLst>
                <a:path w="3809" h="13969">
                  <a:moveTo>
                    <a:pt x="3810" y="0"/>
                  </a:moveTo>
                  <a:lnTo>
                    <a:pt x="0" y="0"/>
                  </a:lnTo>
                  <a:lnTo>
                    <a:pt x="0" y="13970"/>
                  </a:lnTo>
                  <a:lnTo>
                    <a:pt x="3810" y="1397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" name="object 449"/>
            <p:cNvSpPr/>
            <p:nvPr/>
          </p:nvSpPr>
          <p:spPr>
            <a:xfrm>
              <a:off x="709929" y="1252220"/>
              <a:ext cx="127000" cy="97790"/>
            </a:xfrm>
            <a:custGeom>
              <a:avLst/>
              <a:gdLst/>
              <a:ahLst/>
              <a:cxnLst/>
              <a:rect l="l" t="t" r="r" b="b"/>
              <a:pathLst>
                <a:path w="127000" h="97790">
                  <a:moveTo>
                    <a:pt x="104139" y="34289"/>
                  </a:moveTo>
                  <a:lnTo>
                    <a:pt x="104139" y="33019"/>
                  </a:lnTo>
                  <a:lnTo>
                    <a:pt x="105410" y="33019"/>
                  </a:lnTo>
                  <a:lnTo>
                    <a:pt x="105410" y="31750"/>
                  </a:lnTo>
                  <a:lnTo>
                    <a:pt x="105410" y="30479"/>
                  </a:lnTo>
                  <a:lnTo>
                    <a:pt x="106679" y="30479"/>
                  </a:lnTo>
                  <a:lnTo>
                    <a:pt x="106679" y="29209"/>
                  </a:lnTo>
                  <a:lnTo>
                    <a:pt x="106679" y="27939"/>
                  </a:lnTo>
                  <a:lnTo>
                    <a:pt x="106679" y="26669"/>
                  </a:lnTo>
                  <a:lnTo>
                    <a:pt x="105410" y="26669"/>
                  </a:lnTo>
                  <a:lnTo>
                    <a:pt x="106679" y="26669"/>
                  </a:lnTo>
                  <a:lnTo>
                    <a:pt x="105410" y="26669"/>
                  </a:lnTo>
                  <a:lnTo>
                    <a:pt x="105410" y="25400"/>
                  </a:lnTo>
                  <a:lnTo>
                    <a:pt x="105410" y="24129"/>
                  </a:lnTo>
                  <a:lnTo>
                    <a:pt x="105410" y="22859"/>
                  </a:lnTo>
                  <a:lnTo>
                    <a:pt x="104139" y="22859"/>
                  </a:lnTo>
                  <a:lnTo>
                    <a:pt x="97790" y="15239"/>
                  </a:lnTo>
                  <a:lnTo>
                    <a:pt x="96520" y="15239"/>
                  </a:lnTo>
                  <a:lnTo>
                    <a:pt x="95250" y="15239"/>
                  </a:lnTo>
                  <a:lnTo>
                    <a:pt x="93979" y="15239"/>
                  </a:lnTo>
                  <a:lnTo>
                    <a:pt x="93979" y="13969"/>
                  </a:lnTo>
                  <a:lnTo>
                    <a:pt x="93979" y="12700"/>
                  </a:lnTo>
                  <a:lnTo>
                    <a:pt x="92710" y="11429"/>
                  </a:lnTo>
                  <a:lnTo>
                    <a:pt x="92710" y="10159"/>
                  </a:lnTo>
                  <a:lnTo>
                    <a:pt x="92710" y="8889"/>
                  </a:lnTo>
                  <a:lnTo>
                    <a:pt x="92710" y="7619"/>
                  </a:lnTo>
                  <a:lnTo>
                    <a:pt x="91440" y="7619"/>
                  </a:lnTo>
                  <a:lnTo>
                    <a:pt x="91440" y="6350"/>
                  </a:lnTo>
                  <a:lnTo>
                    <a:pt x="90170" y="6350"/>
                  </a:lnTo>
                  <a:lnTo>
                    <a:pt x="90170" y="5079"/>
                  </a:lnTo>
                  <a:lnTo>
                    <a:pt x="90170" y="5079"/>
                  </a:lnTo>
                  <a:lnTo>
                    <a:pt x="87629" y="3809"/>
                  </a:lnTo>
                  <a:lnTo>
                    <a:pt x="87629" y="2539"/>
                  </a:lnTo>
                  <a:lnTo>
                    <a:pt x="86360" y="2539"/>
                  </a:lnTo>
                  <a:lnTo>
                    <a:pt x="85090" y="2539"/>
                  </a:lnTo>
                  <a:lnTo>
                    <a:pt x="85090" y="1269"/>
                  </a:lnTo>
                  <a:lnTo>
                    <a:pt x="83820" y="1269"/>
                  </a:lnTo>
                  <a:lnTo>
                    <a:pt x="82550" y="1269"/>
                  </a:lnTo>
                  <a:lnTo>
                    <a:pt x="81279" y="1269"/>
                  </a:lnTo>
                  <a:lnTo>
                    <a:pt x="80010" y="1269"/>
                  </a:lnTo>
                  <a:lnTo>
                    <a:pt x="78740" y="1269"/>
                  </a:lnTo>
                  <a:lnTo>
                    <a:pt x="78740" y="2539"/>
                  </a:lnTo>
                  <a:lnTo>
                    <a:pt x="77470" y="2539"/>
                  </a:lnTo>
                  <a:lnTo>
                    <a:pt x="76200" y="2539"/>
                  </a:lnTo>
                  <a:lnTo>
                    <a:pt x="76200" y="3809"/>
                  </a:lnTo>
                  <a:lnTo>
                    <a:pt x="74929" y="3809"/>
                  </a:lnTo>
                  <a:lnTo>
                    <a:pt x="77470" y="3809"/>
                  </a:lnTo>
                  <a:lnTo>
                    <a:pt x="76200" y="3809"/>
                  </a:lnTo>
                  <a:lnTo>
                    <a:pt x="74929" y="2539"/>
                  </a:lnTo>
                  <a:lnTo>
                    <a:pt x="73660" y="2539"/>
                  </a:lnTo>
                  <a:lnTo>
                    <a:pt x="72390" y="1269"/>
                  </a:lnTo>
                  <a:lnTo>
                    <a:pt x="71120" y="1269"/>
                  </a:lnTo>
                  <a:lnTo>
                    <a:pt x="69850" y="1269"/>
                  </a:lnTo>
                  <a:lnTo>
                    <a:pt x="68579" y="1269"/>
                  </a:lnTo>
                  <a:lnTo>
                    <a:pt x="67310" y="0"/>
                  </a:lnTo>
                  <a:lnTo>
                    <a:pt x="66040" y="0"/>
                  </a:lnTo>
                  <a:lnTo>
                    <a:pt x="64770" y="0"/>
                  </a:lnTo>
                  <a:lnTo>
                    <a:pt x="63500" y="0"/>
                  </a:lnTo>
                  <a:lnTo>
                    <a:pt x="63500" y="1269"/>
                  </a:lnTo>
                  <a:lnTo>
                    <a:pt x="62229" y="1269"/>
                  </a:lnTo>
                  <a:lnTo>
                    <a:pt x="60960" y="1269"/>
                  </a:lnTo>
                  <a:lnTo>
                    <a:pt x="59690" y="2539"/>
                  </a:lnTo>
                  <a:lnTo>
                    <a:pt x="58420" y="2539"/>
                  </a:lnTo>
                  <a:lnTo>
                    <a:pt x="57150" y="3809"/>
                  </a:lnTo>
                  <a:lnTo>
                    <a:pt x="55879" y="3809"/>
                  </a:lnTo>
                  <a:lnTo>
                    <a:pt x="55879" y="5079"/>
                  </a:lnTo>
                  <a:lnTo>
                    <a:pt x="54610" y="5079"/>
                  </a:lnTo>
                  <a:lnTo>
                    <a:pt x="54610" y="6350"/>
                  </a:lnTo>
                  <a:lnTo>
                    <a:pt x="54610" y="7619"/>
                  </a:lnTo>
                  <a:lnTo>
                    <a:pt x="53340" y="7619"/>
                  </a:lnTo>
                  <a:lnTo>
                    <a:pt x="53340" y="8889"/>
                  </a:lnTo>
                  <a:lnTo>
                    <a:pt x="52070" y="10159"/>
                  </a:lnTo>
                  <a:lnTo>
                    <a:pt x="52070" y="11429"/>
                  </a:lnTo>
                  <a:lnTo>
                    <a:pt x="52070" y="12700"/>
                  </a:lnTo>
                  <a:lnTo>
                    <a:pt x="53340" y="11429"/>
                  </a:lnTo>
                  <a:lnTo>
                    <a:pt x="52070" y="11429"/>
                  </a:lnTo>
                  <a:lnTo>
                    <a:pt x="50800" y="10159"/>
                  </a:lnTo>
                  <a:lnTo>
                    <a:pt x="49529" y="10159"/>
                  </a:lnTo>
                  <a:lnTo>
                    <a:pt x="48260" y="10159"/>
                  </a:lnTo>
                  <a:lnTo>
                    <a:pt x="46990" y="10159"/>
                  </a:lnTo>
                  <a:lnTo>
                    <a:pt x="46990" y="8889"/>
                  </a:lnTo>
                  <a:lnTo>
                    <a:pt x="45720" y="10159"/>
                  </a:lnTo>
                  <a:lnTo>
                    <a:pt x="44450" y="8889"/>
                  </a:lnTo>
                  <a:lnTo>
                    <a:pt x="43179" y="10159"/>
                  </a:lnTo>
                  <a:lnTo>
                    <a:pt x="41910" y="10159"/>
                  </a:lnTo>
                  <a:lnTo>
                    <a:pt x="40640" y="10159"/>
                  </a:lnTo>
                  <a:lnTo>
                    <a:pt x="39370" y="10159"/>
                  </a:lnTo>
                  <a:lnTo>
                    <a:pt x="39370" y="11429"/>
                  </a:lnTo>
                  <a:lnTo>
                    <a:pt x="38100" y="11429"/>
                  </a:lnTo>
                  <a:lnTo>
                    <a:pt x="38100" y="11429"/>
                  </a:lnTo>
                  <a:lnTo>
                    <a:pt x="34290" y="15239"/>
                  </a:lnTo>
                  <a:lnTo>
                    <a:pt x="34290" y="16509"/>
                  </a:lnTo>
                  <a:lnTo>
                    <a:pt x="33020" y="16509"/>
                  </a:lnTo>
                  <a:lnTo>
                    <a:pt x="33020" y="19050"/>
                  </a:lnTo>
                  <a:lnTo>
                    <a:pt x="33020" y="21589"/>
                  </a:lnTo>
                  <a:lnTo>
                    <a:pt x="33020" y="24129"/>
                  </a:lnTo>
                  <a:lnTo>
                    <a:pt x="33020" y="26669"/>
                  </a:lnTo>
                  <a:lnTo>
                    <a:pt x="33020" y="27939"/>
                  </a:lnTo>
                  <a:lnTo>
                    <a:pt x="34290" y="29209"/>
                  </a:lnTo>
                  <a:lnTo>
                    <a:pt x="34290" y="30479"/>
                  </a:lnTo>
                  <a:lnTo>
                    <a:pt x="34290" y="31750"/>
                  </a:lnTo>
                  <a:lnTo>
                    <a:pt x="35560" y="30479"/>
                  </a:lnTo>
                  <a:lnTo>
                    <a:pt x="34290" y="30479"/>
                  </a:lnTo>
                  <a:lnTo>
                    <a:pt x="33020" y="30479"/>
                  </a:lnTo>
                  <a:lnTo>
                    <a:pt x="31750" y="30479"/>
                  </a:lnTo>
                  <a:lnTo>
                    <a:pt x="30479" y="30479"/>
                  </a:lnTo>
                  <a:lnTo>
                    <a:pt x="29210" y="31750"/>
                  </a:lnTo>
                  <a:lnTo>
                    <a:pt x="27940" y="31750"/>
                  </a:lnTo>
                  <a:lnTo>
                    <a:pt x="27940" y="33019"/>
                  </a:lnTo>
                  <a:lnTo>
                    <a:pt x="26670" y="33019"/>
                  </a:lnTo>
                  <a:lnTo>
                    <a:pt x="25400" y="33019"/>
                  </a:lnTo>
                  <a:lnTo>
                    <a:pt x="25400" y="34289"/>
                  </a:lnTo>
                  <a:lnTo>
                    <a:pt x="25400" y="35559"/>
                  </a:lnTo>
                  <a:lnTo>
                    <a:pt x="24129" y="35559"/>
                  </a:lnTo>
                  <a:lnTo>
                    <a:pt x="24129" y="36829"/>
                  </a:lnTo>
                  <a:lnTo>
                    <a:pt x="22860" y="38100"/>
                  </a:lnTo>
                  <a:lnTo>
                    <a:pt x="22860" y="39369"/>
                  </a:lnTo>
                  <a:lnTo>
                    <a:pt x="22860" y="40639"/>
                  </a:lnTo>
                  <a:lnTo>
                    <a:pt x="22860" y="41909"/>
                  </a:lnTo>
                  <a:lnTo>
                    <a:pt x="22860" y="43179"/>
                  </a:lnTo>
                  <a:lnTo>
                    <a:pt x="22860" y="45719"/>
                  </a:lnTo>
                  <a:lnTo>
                    <a:pt x="22860" y="46989"/>
                  </a:lnTo>
                  <a:lnTo>
                    <a:pt x="24129" y="48259"/>
                  </a:lnTo>
                  <a:lnTo>
                    <a:pt x="24129" y="49529"/>
                  </a:lnTo>
                  <a:lnTo>
                    <a:pt x="25400" y="49529"/>
                  </a:lnTo>
                  <a:lnTo>
                    <a:pt x="25400" y="50800"/>
                  </a:lnTo>
                  <a:lnTo>
                    <a:pt x="26670" y="52069"/>
                  </a:lnTo>
                  <a:lnTo>
                    <a:pt x="26670" y="53339"/>
                  </a:lnTo>
                  <a:lnTo>
                    <a:pt x="26670" y="53339"/>
                  </a:lnTo>
                  <a:lnTo>
                    <a:pt x="25400" y="54609"/>
                  </a:lnTo>
                  <a:lnTo>
                    <a:pt x="25400" y="55879"/>
                  </a:lnTo>
                  <a:lnTo>
                    <a:pt x="24129" y="57150"/>
                  </a:lnTo>
                  <a:lnTo>
                    <a:pt x="24129" y="59689"/>
                  </a:lnTo>
                  <a:lnTo>
                    <a:pt x="22860" y="60959"/>
                  </a:lnTo>
                  <a:lnTo>
                    <a:pt x="24129" y="62229"/>
                  </a:lnTo>
                  <a:lnTo>
                    <a:pt x="22860" y="62229"/>
                  </a:lnTo>
                  <a:lnTo>
                    <a:pt x="24129" y="63500"/>
                  </a:lnTo>
                  <a:lnTo>
                    <a:pt x="24129" y="64769"/>
                  </a:lnTo>
                  <a:lnTo>
                    <a:pt x="24129" y="66039"/>
                  </a:lnTo>
                  <a:lnTo>
                    <a:pt x="24129" y="67309"/>
                  </a:lnTo>
                  <a:lnTo>
                    <a:pt x="25400" y="68579"/>
                  </a:lnTo>
                  <a:lnTo>
                    <a:pt x="25400" y="69850"/>
                  </a:lnTo>
                  <a:lnTo>
                    <a:pt x="25400" y="71119"/>
                  </a:lnTo>
                  <a:lnTo>
                    <a:pt x="26670" y="72389"/>
                  </a:lnTo>
                  <a:lnTo>
                    <a:pt x="26670" y="73659"/>
                  </a:lnTo>
                  <a:lnTo>
                    <a:pt x="27940" y="74929"/>
                  </a:lnTo>
                  <a:lnTo>
                    <a:pt x="29210" y="76200"/>
                  </a:lnTo>
                  <a:lnTo>
                    <a:pt x="30479" y="77469"/>
                  </a:lnTo>
                  <a:lnTo>
                    <a:pt x="31750" y="78739"/>
                  </a:lnTo>
                  <a:lnTo>
                    <a:pt x="33020" y="80009"/>
                  </a:lnTo>
                  <a:lnTo>
                    <a:pt x="34290" y="80009"/>
                  </a:lnTo>
                  <a:lnTo>
                    <a:pt x="35560" y="81279"/>
                  </a:lnTo>
                  <a:lnTo>
                    <a:pt x="36829" y="82550"/>
                  </a:lnTo>
                  <a:lnTo>
                    <a:pt x="36829" y="83819"/>
                  </a:lnTo>
                  <a:lnTo>
                    <a:pt x="38100" y="83819"/>
                  </a:lnTo>
                  <a:lnTo>
                    <a:pt x="38100" y="85089"/>
                  </a:lnTo>
                  <a:lnTo>
                    <a:pt x="38100" y="86359"/>
                  </a:lnTo>
                  <a:lnTo>
                    <a:pt x="39370" y="86359"/>
                  </a:lnTo>
                  <a:lnTo>
                    <a:pt x="39370" y="87629"/>
                  </a:lnTo>
                  <a:lnTo>
                    <a:pt x="40640" y="87629"/>
                  </a:lnTo>
                  <a:lnTo>
                    <a:pt x="40640" y="88900"/>
                  </a:lnTo>
                  <a:lnTo>
                    <a:pt x="41910" y="88900"/>
                  </a:lnTo>
                  <a:lnTo>
                    <a:pt x="41910" y="90169"/>
                  </a:lnTo>
                  <a:lnTo>
                    <a:pt x="43179" y="90169"/>
                  </a:lnTo>
                  <a:lnTo>
                    <a:pt x="43179" y="91439"/>
                  </a:lnTo>
                  <a:lnTo>
                    <a:pt x="44450" y="91439"/>
                  </a:lnTo>
                  <a:lnTo>
                    <a:pt x="45720" y="91439"/>
                  </a:lnTo>
                  <a:lnTo>
                    <a:pt x="45720" y="92709"/>
                  </a:lnTo>
                  <a:lnTo>
                    <a:pt x="46990" y="92709"/>
                  </a:lnTo>
                  <a:lnTo>
                    <a:pt x="48260" y="93979"/>
                  </a:lnTo>
                  <a:lnTo>
                    <a:pt x="49529" y="93979"/>
                  </a:lnTo>
                  <a:lnTo>
                    <a:pt x="50800" y="93979"/>
                  </a:lnTo>
                  <a:lnTo>
                    <a:pt x="52070" y="93979"/>
                  </a:lnTo>
                  <a:lnTo>
                    <a:pt x="53340" y="93979"/>
                  </a:lnTo>
                  <a:lnTo>
                    <a:pt x="54610" y="93979"/>
                  </a:lnTo>
                  <a:lnTo>
                    <a:pt x="54610" y="92709"/>
                  </a:lnTo>
                  <a:lnTo>
                    <a:pt x="54610" y="93979"/>
                  </a:lnTo>
                  <a:lnTo>
                    <a:pt x="55879" y="93979"/>
                  </a:lnTo>
                  <a:lnTo>
                    <a:pt x="55879" y="95250"/>
                  </a:lnTo>
                  <a:lnTo>
                    <a:pt x="57150" y="95250"/>
                  </a:lnTo>
                  <a:lnTo>
                    <a:pt x="57150" y="96519"/>
                  </a:lnTo>
                  <a:lnTo>
                    <a:pt x="58420" y="96519"/>
                  </a:lnTo>
                  <a:lnTo>
                    <a:pt x="59690" y="96519"/>
                  </a:lnTo>
                  <a:lnTo>
                    <a:pt x="60960" y="96519"/>
                  </a:lnTo>
                  <a:lnTo>
                    <a:pt x="60960" y="97789"/>
                  </a:lnTo>
                  <a:lnTo>
                    <a:pt x="62229" y="97789"/>
                  </a:lnTo>
                  <a:lnTo>
                    <a:pt x="63500" y="97789"/>
                  </a:lnTo>
                  <a:lnTo>
                    <a:pt x="64770" y="97789"/>
                  </a:lnTo>
                  <a:lnTo>
                    <a:pt x="66040" y="97789"/>
                  </a:lnTo>
                  <a:lnTo>
                    <a:pt x="66040" y="96519"/>
                  </a:lnTo>
                  <a:lnTo>
                    <a:pt x="67310" y="97789"/>
                  </a:lnTo>
                  <a:lnTo>
                    <a:pt x="67310" y="96519"/>
                  </a:lnTo>
                  <a:lnTo>
                    <a:pt x="68579" y="96519"/>
                  </a:lnTo>
                  <a:lnTo>
                    <a:pt x="69850" y="96519"/>
                  </a:lnTo>
                  <a:lnTo>
                    <a:pt x="69850" y="95250"/>
                  </a:lnTo>
                  <a:lnTo>
                    <a:pt x="71120" y="95250"/>
                  </a:lnTo>
                  <a:lnTo>
                    <a:pt x="71120" y="93979"/>
                  </a:lnTo>
                  <a:lnTo>
                    <a:pt x="71120" y="92709"/>
                  </a:lnTo>
                  <a:lnTo>
                    <a:pt x="72390" y="92709"/>
                  </a:lnTo>
                  <a:lnTo>
                    <a:pt x="72390" y="91439"/>
                  </a:lnTo>
                  <a:lnTo>
                    <a:pt x="72390" y="90169"/>
                  </a:lnTo>
                  <a:lnTo>
                    <a:pt x="73660" y="90169"/>
                  </a:lnTo>
                  <a:lnTo>
                    <a:pt x="72390" y="88900"/>
                  </a:lnTo>
                  <a:lnTo>
                    <a:pt x="73660" y="88900"/>
                  </a:lnTo>
                  <a:lnTo>
                    <a:pt x="73660" y="87629"/>
                  </a:lnTo>
                  <a:lnTo>
                    <a:pt x="73660" y="86359"/>
                  </a:lnTo>
                  <a:lnTo>
                    <a:pt x="72390" y="86359"/>
                  </a:lnTo>
                  <a:lnTo>
                    <a:pt x="73660" y="87629"/>
                  </a:lnTo>
                  <a:lnTo>
                    <a:pt x="74929" y="87629"/>
                  </a:lnTo>
                  <a:lnTo>
                    <a:pt x="76200" y="87629"/>
                  </a:lnTo>
                  <a:lnTo>
                    <a:pt x="77470" y="87629"/>
                  </a:lnTo>
                  <a:lnTo>
                    <a:pt x="77470" y="88900"/>
                  </a:lnTo>
                  <a:lnTo>
                    <a:pt x="77470" y="87629"/>
                  </a:lnTo>
                  <a:lnTo>
                    <a:pt x="78740" y="87629"/>
                  </a:lnTo>
                  <a:lnTo>
                    <a:pt x="80010" y="87629"/>
                  </a:lnTo>
                  <a:lnTo>
                    <a:pt x="81279" y="87629"/>
                  </a:lnTo>
                  <a:lnTo>
                    <a:pt x="81279" y="86359"/>
                  </a:lnTo>
                  <a:lnTo>
                    <a:pt x="82550" y="86359"/>
                  </a:lnTo>
                  <a:lnTo>
                    <a:pt x="82550" y="85089"/>
                  </a:lnTo>
                  <a:lnTo>
                    <a:pt x="83820" y="85089"/>
                  </a:lnTo>
                  <a:lnTo>
                    <a:pt x="83820" y="83819"/>
                  </a:lnTo>
                  <a:lnTo>
                    <a:pt x="85090" y="82550"/>
                  </a:lnTo>
                  <a:lnTo>
                    <a:pt x="83820" y="82550"/>
                  </a:lnTo>
                  <a:lnTo>
                    <a:pt x="85090" y="82550"/>
                  </a:lnTo>
                  <a:lnTo>
                    <a:pt x="85090" y="81279"/>
                  </a:lnTo>
                  <a:lnTo>
                    <a:pt x="85090" y="80009"/>
                  </a:lnTo>
                  <a:lnTo>
                    <a:pt x="85090" y="78739"/>
                  </a:lnTo>
                  <a:lnTo>
                    <a:pt x="85090" y="77469"/>
                  </a:lnTo>
                  <a:lnTo>
                    <a:pt x="85090" y="76200"/>
                  </a:lnTo>
                  <a:lnTo>
                    <a:pt x="83820" y="74929"/>
                  </a:lnTo>
                  <a:lnTo>
                    <a:pt x="82550" y="76200"/>
                  </a:lnTo>
                  <a:lnTo>
                    <a:pt x="83820" y="76200"/>
                  </a:lnTo>
                  <a:lnTo>
                    <a:pt x="85090" y="76200"/>
                  </a:lnTo>
                  <a:lnTo>
                    <a:pt x="86360" y="76200"/>
                  </a:lnTo>
                  <a:lnTo>
                    <a:pt x="87629" y="76200"/>
                  </a:lnTo>
                  <a:lnTo>
                    <a:pt x="88900" y="76200"/>
                  </a:lnTo>
                  <a:lnTo>
                    <a:pt x="90170" y="76200"/>
                  </a:lnTo>
                  <a:lnTo>
                    <a:pt x="91440" y="76200"/>
                  </a:lnTo>
                  <a:lnTo>
                    <a:pt x="92710" y="76200"/>
                  </a:lnTo>
                  <a:lnTo>
                    <a:pt x="92710" y="74929"/>
                  </a:lnTo>
                  <a:lnTo>
                    <a:pt x="93979" y="74929"/>
                  </a:lnTo>
                  <a:lnTo>
                    <a:pt x="93979" y="73659"/>
                  </a:lnTo>
                  <a:lnTo>
                    <a:pt x="95250" y="73659"/>
                  </a:lnTo>
                  <a:lnTo>
                    <a:pt x="95250" y="72389"/>
                  </a:lnTo>
                  <a:lnTo>
                    <a:pt x="96520" y="72389"/>
                  </a:lnTo>
                  <a:lnTo>
                    <a:pt x="96520" y="71119"/>
                  </a:lnTo>
                  <a:lnTo>
                    <a:pt x="96520" y="69850"/>
                  </a:lnTo>
                  <a:lnTo>
                    <a:pt x="97790" y="69850"/>
                  </a:lnTo>
                  <a:lnTo>
                    <a:pt x="96520" y="69850"/>
                  </a:lnTo>
                  <a:lnTo>
                    <a:pt x="97790" y="69850"/>
                  </a:lnTo>
                  <a:lnTo>
                    <a:pt x="97790" y="68579"/>
                  </a:lnTo>
                  <a:lnTo>
                    <a:pt x="97790" y="67309"/>
                  </a:lnTo>
                  <a:lnTo>
                    <a:pt x="97790" y="66039"/>
                  </a:lnTo>
                  <a:lnTo>
                    <a:pt x="97790" y="64769"/>
                  </a:lnTo>
                  <a:lnTo>
                    <a:pt x="97790" y="63500"/>
                  </a:lnTo>
                  <a:lnTo>
                    <a:pt x="97790" y="62229"/>
                  </a:lnTo>
                  <a:lnTo>
                    <a:pt x="96520" y="62229"/>
                  </a:lnTo>
                  <a:lnTo>
                    <a:pt x="96520" y="60959"/>
                  </a:lnTo>
                  <a:lnTo>
                    <a:pt x="95250" y="62229"/>
                  </a:lnTo>
                  <a:lnTo>
                    <a:pt x="96520" y="62229"/>
                  </a:lnTo>
                  <a:lnTo>
                    <a:pt x="97790" y="62229"/>
                  </a:lnTo>
                  <a:lnTo>
                    <a:pt x="99060" y="62229"/>
                  </a:lnTo>
                  <a:lnTo>
                    <a:pt x="100329" y="62229"/>
                  </a:lnTo>
                  <a:lnTo>
                    <a:pt x="101600" y="60959"/>
                  </a:lnTo>
                  <a:lnTo>
                    <a:pt x="102870" y="60959"/>
                  </a:lnTo>
                  <a:lnTo>
                    <a:pt x="104139" y="60959"/>
                  </a:lnTo>
                  <a:lnTo>
                    <a:pt x="104139" y="59689"/>
                  </a:lnTo>
                  <a:lnTo>
                    <a:pt x="105410" y="59689"/>
                  </a:lnTo>
                  <a:lnTo>
                    <a:pt x="105410" y="58419"/>
                  </a:lnTo>
                  <a:lnTo>
                    <a:pt x="106679" y="58419"/>
                  </a:lnTo>
                  <a:lnTo>
                    <a:pt x="106679" y="57150"/>
                  </a:lnTo>
                  <a:lnTo>
                    <a:pt x="107950" y="55879"/>
                  </a:lnTo>
                  <a:lnTo>
                    <a:pt x="107950" y="54609"/>
                  </a:lnTo>
                  <a:lnTo>
                    <a:pt x="109220" y="53339"/>
                  </a:lnTo>
                  <a:lnTo>
                    <a:pt x="109220" y="52069"/>
                  </a:lnTo>
                  <a:lnTo>
                    <a:pt x="109220" y="43179"/>
                  </a:lnTo>
                  <a:lnTo>
                    <a:pt x="107950" y="43179"/>
                  </a:lnTo>
                  <a:lnTo>
                    <a:pt x="107950" y="41909"/>
                  </a:lnTo>
                  <a:lnTo>
                    <a:pt x="107950" y="40639"/>
                  </a:lnTo>
                  <a:lnTo>
                    <a:pt x="106679" y="40639"/>
                  </a:lnTo>
                  <a:lnTo>
                    <a:pt x="106679" y="39369"/>
                  </a:lnTo>
                  <a:lnTo>
                    <a:pt x="106679" y="38100"/>
                  </a:lnTo>
                  <a:lnTo>
                    <a:pt x="105410" y="36829"/>
                  </a:lnTo>
                  <a:lnTo>
                    <a:pt x="104139" y="35559"/>
                  </a:lnTo>
                  <a:lnTo>
                    <a:pt x="104139" y="34289"/>
                  </a:lnTo>
                  <a:close/>
                </a:path>
                <a:path w="127000" h="97790">
                  <a:moveTo>
                    <a:pt x="127000" y="53339"/>
                  </a:moveTo>
                  <a:lnTo>
                    <a:pt x="127000" y="53339"/>
                  </a:lnTo>
                </a:path>
                <a:path w="127000" h="97790">
                  <a:moveTo>
                    <a:pt x="0" y="39369"/>
                  </a:moveTo>
                  <a:lnTo>
                    <a:pt x="0" y="39369"/>
                  </a:lnTo>
                </a:path>
                <a:path w="127000" h="97790">
                  <a:moveTo>
                    <a:pt x="93979" y="15239"/>
                  </a:moveTo>
                  <a:lnTo>
                    <a:pt x="92710" y="15239"/>
                  </a:lnTo>
                  <a:lnTo>
                    <a:pt x="91440" y="15239"/>
                  </a:lnTo>
                  <a:lnTo>
                    <a:pt x="90170" y="15239"/>
                  </a:lnTo>
                  <a:lnTo>
                    <a:pt x="88900" y="16509"/>
                  </a:lnTo>
                  <a:lnTo>
                    <a:pt x="87629" y="16509"/>
                  </a:lnTo>
                </a:path>
                <a:path w="127000" h="97790">
                  <a:moveTo>
                    <a:pt x="127000" y="53339"/>
                  </a:moveTo>
                  <a:lnTo>
                    <a:pt x="127000" y="53339"/>
                  </a:lnTo>
                </a:path>
                <a:path w="127000" h="97790">
                  <a:moveTo>
                    <a:pt x="0" y="39369"/>
                  </a:moveTo>
                  <a:lnTo>
                    <a:pt x="0" y="39369"/>
                  </a:lnTo>
                </a:path>
                <a:path w="127000" h="97790">
                  <a:moveTo>
                    <a:pt x="74929" y="3809"/>
                  </a:moveTo>
                  <a:lnTo>
                    <a:pt x="74929" y="5079"/>
                  </a:lnTo>
                  <a:lnTo>
                    <a:pt x="73660" y="5079"/>
                  </a:lnTo>
                  <a:lnTo>
                    <a:pt x="74929" y="5079"/>
                  </a:lnTo>
                  <a:lnTo>
                    <a:pt x="73660" y="5079"/>
                  </a:lnTo>
                  <a:lnTo>
                    <a:pt x="73660" y="6350"/>
                  </a:lnTo>
                </a:path>
                <a:path w="127000" h="97790">
                  <a:moveTo>
                    <a:pt x="127000" y="53339"/>
                  </a:moveTo>
                  <a:lnTo>
                    <a:pt x="127000" y="53339"/>
                  </a:lnTo>
                </a:path>
                <a:path w="127000" h="97790">
                  <a:moveTo>
                    <a:pt x="0" y="39369"/>
                  </a:moveTo>
                  <a:lnTo>
                    <a:pt x="0" y="39369"/>
                  </a:lnTo>
                </a:path>
                <a:path w="127000" h="97790">
                  <a:moveTo>
                    <a:pt x="55879" y="13969"/>
                  </a:moveTo>
                  <a:lnTo>
                    <a:pt x="55879" y="12700"/>
                  </a:lnTo>
                  <a:lnTo>
                    <a:pt x="54610" y="12700"/>
                  </a:lnTo>
                  <a:lnTo>
                    <a:pt x="53340" y="12700"/>
                  </a:lnTo>
                  <a:lnTo>
                    <a:pt x="53340" y="11429"/>
                  </a:lnTo>
                </a:path>
                <a:path w="127000" h="97790">
                  <a:moveTo>
                    <a:pt x="127000" y="53339"/>
                  </a:moveTo>
                  <a:lnTo>
                    <a:pt x="127000" y="53339"/>
                  </a:lnTo>
                </a:path>
                <a:path w="127000" h="97790">
                  <a:moveTo>
                    <a:pt x="0" y="39369"/>
                  </a:moveTo>
                  <a:lnTo>
                    <a:pt x="0" y="39369"/>
                  </a:lnTo>
                </a:path>
                <a:path w="127000" h="97790">
                  <a:moveTo>
                    <a:pt x="34290" y="31750"/>
                  </a:moveTo>
                  <a:lnTo>
                    <a:pt x="35560" y="31750"/>
                  </a:lnTo>
                  <a:lnTo>
                    <a:pt x="35560" y="33019"/>
                  </a:lnTo>
                  <a:lnTo>
                    <a:pt x="35560" y="34289"/>
                  </a:lnTo>
                  <a:lnTo>
                    <a:pt x="36829" y="34289"/>
                  </a:lnTo>
                </a:path>
                <a:path w="127000" h="97790">
                  <a:moveTo>
                    <a:pt x="127000" y="53339"/>
                  </a:moveTo>
                  <a:lnTo>
                    <a:pt x="127000" y="53339"/>
                  </a:lnTo>
                </a:path>
                <a:path w="127000" h="97790">
                  <a:moveTo>
                    <a:pt x="0" y="39369"/>
                  </a:moveTo>
                  <a:lnTo>
                    <a:pt x="0" y="39369"/>
                  </a:lnTo>
                </a:path>
                <a:path w="127000" h="97790">
                  <a:moveTo>
                    <a:pt x="26670" y="53339"/>
                  </a:moveTo>
                  <a:lnTo>
                    <a:pt x="27940" y="54609"/>
                  </a:lnTo>
                  <a:lnTo>
                    <a:pt x="29210" y="55879"/>
                  </a:lnTo>
                  <a:lnTo>
                    <a:pt x="30479" y="55879"/>
                  </a:lnTo>
                  <a:lnTo>
                    <a:pt x="30479" y="57150"/>
                  </a:lnTo>
                  <a:lnTo>
                    <a:pt x="31750" y="57150"/>
                  </a:lnTo>
                  <a:lnTo>
                    <a:pt x="31750" y="58419"/>
                  </a:lnTo>
                  <a:lnTo>
                    <a:pt x="33020" y="58419"/>
                  </a:lnTo>
                  <a:lnTo>
                    <a:pt x="34290" y="58419"/>
                  </a:lnTo>
                  <a:lnTo>
                    <a:pt x="35560" y="59689"/>
                  </a:lnTo>
                  <a:lnTo>
                    <a:pt x="36829" y="59689"/>
                  </a:lnTo>
                  <a:lnTo>
                    <a:pt x="38100" y="59689"/>
                  </a:lnTo>
                  <a:lnTo>
                    <a:pt x="39370" y="59689"/>
                  </a:lnTo>
                </a:path>
                <a:path w="127000" h="97790">
                  <a:moveTo>
                    <a:pt x="127000" y="53339"/>
                  </a:moveTo>
                  <a:lnTo>
                    <a:pt x="127000" y="53339"/>
                  </a:lnTo>
                </a:path>
                <a:path w="127000" h="97790">
                  <a:moveTo>
                    <a:pt x="0" y="39369"/>
                  </a:moveTo>
                  <a:lnTo>
                    <a:pt x="0" y="39369"/>
                  </a:lnTo>
                </a:path>
                <a:path w="127000" h="97790">
                  <a:moveTo>
                    <a:pt x="35560" y="77469"/>
                  </a:moveTo>
                  <a:lnTo>
                    <a:pt x="35560" y="78739"/>
                  </a:lnTo>
                  <a:lnTo>
                    <a:pt x="36829" y="78739"/>
                  </a:lnTo>
                  <a:lnTo>
                    <a:pt x="36829" y="80009"/>
                  </a:lnTo>
                  <a:lnTo>
                    <a:pt x="36829" y="81279"/>
                  </a:lnTo>
                  <a:lnTo>
                    <a:pt x="36829" y="82550"/>
                  </a:lnTo>
                </a:path>
                <a:path w="127000" h="97790">
                  <a:moveTo>
                    <a:pt x="127000" y="53339"/>
                  </a:moveTo>
                  <a:lnTo>
                    <a:pt x="127000" y="53339"/>
                  </a:lnTo>
                </a:path>
                <a:path w="127000" h="97790">
                  <a:moveTo>
                    <a:pt x="0" y="39369"/>
                  </a:moveTo>
                  <a:lnTo>
                    <a:pt x="0" y="39369"/>
                  </a:lnTo>
                </a:path>
                <a:path w="127000" h="97790">
                  <a:moveTo>
                    <a:pt x="53340" y="91439"/>
                  </a:moveTo>
                  <a:lnTo>
                    <a:pt x="53340" y="92709"/>
                  </a:lnTo>
                  <a:lnTo>
                    <a:pt x="54610" y="92709"/>
                  </a:lnTo>
                </a:path>
                <a:path w="127000" h="97790">
                  <a:moveTo>
                    <a:pt x="127000" y="53339"/>
                  </a:moveTo>
                  <a:lnTo>
                    <a:pt x="127000" y="53339"/>
                  </a:lnTo>
                </a:path>
                <a:path w="127000" h="97790">
                  <a:moveTo>
                    <a:pt x="0" y="39369"/>
                  </a:moveTo>
                  <a:lnTo>
                    <a:pt x="0" y="39369"/>
                  </a:lnTo>
                </a:path>
                <a:path w="127000" h="97790">
                  <a:moveTo>
                    <a:pt x="72390" y="86359"/>
                  </a:moveTo>
                  <a:lnTo>
                    <a:pt x="73660" y="85089"/>
                  </a:lnTo>
                  <a:lnTo>
                    <a:pt x="72390" y="85089"/>
                  </a:lnTo>
                  <a:lnTo>
                    <a:pt x="72390" y="83819"/>
                  </a:lnTo>
                  <a:lnTo>
                    <a:pt x="72390" y="82550"/>
                  </a:lnTo>
                </a:path>
                <a:path w="127000" h="97790">
                  <a:moveTo>
                    <a:pt x="127000" y="53339"/>
                  </a:moveTo>
                  <a:lnTo>
                    <a:pt x="127000" y="53339"/>
                  </a:lnTo>
                </a:path>
                <a:path w="127000" h="97790">
                  <a:moveTo>
                    <a:pt x="0" y="39369"/>
                  </a:moveTo>
                  <a:lnTo>
                    <a:pt x="0" y="39369"/>
                  </a:lnTo>
                </a:path>
                <a:path w="127000" h="97790">
                  <a:moveTo>
                    <a:pt x="83820" y="74929"/>
                  </a:moveTo>
                  <a:lnTo>
                    <a:pt x="83820" y="73659"/>
                  </a:lnTo>
                </a:path>
                <a:path w="127000" h="97790">
                  <a:moveTo>
                    <a:pt x="127000" y="53339"/>
                  </a:moveTo>
                  <a:lnTo>
                    <a:pt x="127000" y="53339"/>
                  </a:lnTo>
                </a:path>
                <a:path w="127000" h="97790">
                  <a:moveTo>
                    <a:pt x="0" y="39369"/>
                  </a:moveTo>
                  <a:lnTo>
                    <a:pt x="0" y="39369"/>
                  </a:lnTo>
                </a:path>
                <a:path w="127000" h="97790">
                  <a:moveTo>
                    <a:pt x="91440" y="60959"/>
                  </a:moveTo>
                  <a:lnTo>
                    <a:pt x="92710" y="60959"/>
                  </a:lnTo>
                  <a:lnTo>
                    <a:pt x="92710" y="62229"/>
                  </a:lnTo>
                  <a:lnTo>
                    <a:pt x="93979" y="62229"/>
                  </a:lnTo>
                  <a:lnTo>
                    <a:pt x="95250" y="62229"/>
                  </a:lnTo>
                </a:path>
                <a:path w="127000" h="97790">
                  <a:moveTo>
                    <a:pt x="127000" y="53339"/>
                  </a:moveTo>
                  <a:lnTo>
                    <a:pt x="127000" y="53339"/>
                  </a:lnTo>
                </a:path>
                <a:path w="127000" h="97790">
                  <a:moveTo>
                    <a:pt x="0" y="39369"/>
                  </a:moveTo>
                  <a:lnTo>
                    <a:pt x="0" y="39369"/>
                  </a:lnTo>
                </a:path>
                <a:path w="127000" h="97790">
                  <a:moveTo>
                    <a:pt x="104139" y="34289"/>
                  </a:moveTo>
                  <a:lnTo>
                    <a:pt x="102870" y="34289"/>
                  </a:lnTo>
                  <a:lnTo>
                    <a:pt x="101600" y="33019"/>
                  </a:lnTo>
                </a:path>
                <a:path w="127000" h="97790">
                  <a:moveTo>
                    <a:pt x="127000" y="53339"/>
                  </a:moveTo>
                  <a:lnTo>
                    <a:pt x="127000" y="53339"/>
                  </a:lnTo>
                </a:path>
                <a:path w="127000" h="97790">
                  <a:moveTo>
                    <a:pt x="0" y="39369"/>
                  </a:moveTo>
                  <a:lnTo>
                    <a:pt x="0" y="3936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" name="object 450"/>
            <p:cNvSpPr/>
            <p:nvPr/>
          </p:nvSpPr>
          <p:spPr>
            <a:xfrm>
              <a:off x="880109" y="1225550"/>
              <a:ext cx="86360" cy="96520"/>
            </a:xfrm>
            <a:custGeom>
              <a:avLst/>
              <a:gdLst/>
              <a:ahLst/>
              <a:cxnLst/>
              <a:rect l="l" t="t" r="r" b="b"/>
              <a:pathLst>
                <a:path w="86359" h="96519">
                  <a:moveTo>
                    <a:pt x="41909" y="95250"/>
                  </a:moveTo>
                  <a:lnTo>
                    <a:pt x="40640" y="95250"/>
                  </a:lnTo>
                  <a:lnTo>
                    <a:pt x="40640" y="96520"/>
                  </a:lnTo>
                  <a:lnTo>
                    <a:pt x="41274" y="96520"/>
                  </a:lnTo>
                  <a:lnTo>
                    <a:pt x="41909" y="95250"/>
                  </a:lnTo>
                  <a:close/>
                </a:path>
                <a:path w="86359" h="96519">
                  <a:moveTo>
                    <a:pt x="43180" y="95250"/>
                  </a:moveTo>
                  <a:lnTo>
                    <a:pt x="41909" y="95250"/>
                  </a:lnTo>
                  <a:lnTo>
                    <a:pt x="42545" y="96520"/>
                  </a:lnTo>
                  <a:lnTo>
                    <a:pt x="43180" y="96520"/>
                  </a:lnTo>
                  <a:lnTo>
                    <a:pt x="43180" y="95250"/>
                  </a:lnTo>
                  <a:close/>
                </a:path>
                <a:path w="86359" h="96519">
                  <a:moveTo>
                    <a:pt x="46990" y="93979"/>
                  </a:moveTo>
                  <a:lnTo>
                    <a:pt x="34290" y="93979"/>
                  </a:lnTo>
                  <a:lnTo>
                    <a:pt x="34290" y="95250"/>
                  </a:lnTo>
                  <a:lnTo>
                    <a:pt x="46990" y="95250"/>
                  </a:lnTo>
                  <a:lnTo>
                    <a:pt x="46990" y="93979"/>
                  </a:lnTo>
                  <a:close/>
                </a:path>
                <a:path w="86359" h="96519">
                  <a:moveTo>
                    <a:pt x="31750" y="92710"/>
                  </a:moveTo>
                  <a:lnTo>
                    <a:pt x="25400" y="92710"/>
                  </a:lnTo>
                  <a:lnTo>
                    <a:pt x="26670" y="93979"/>
                  </a:lnTo>
                  <a:lnTo>
                    <a:pt x="30480" y="93979"/>
                  </a:lnTo>
                  <a:lnTo>
                    <a:pt x="31750" y="92710"/>
                  </a:lnTo>
                  <a:close/>
                </a:path>
                <a:path w="86359" h="96519">
                  <a:moveTo>
                    <a:pt x="48259" y="91439"/>
                  </a:moveTo>
                  <a:lnTo>
                    <a:pt x="22859" y="91439"/>
                  </a:lnTo>
                  <a:lnTo>
                    <a:pt x="22859" y="92710"/>
                  </a:lnTo>
                  <a:lnTo>
                    <a:pt x="31750" y="92710"/>
                  </a:lnTo>
                  <a:lnTo>
                    <a:pt x="31750" y="93979"/>
                  </a:lnTo>
                  <a:lnTo>
                    <a:pt x="48259" y="93979"/>
                  </a:lnTo>
                  <a:lnTo>
                    <a:pt x="48259" y="91439"/>
                  </a:lnTo>
                  <a:close/>
                </a:path>
                <a:path w="86359" h="96519">
                  <a:moveTo>
                    <a:pt x="49530" y="86360"/>
                  </a:moveTo>
                  <a:lnTo>
                    <a:pt x="16509" y="86360"/>
                  </a:lnTo>
                  <a:lnTo>
                    <a:pt x="16509" y="87629"/>
                  </a:lnTo>
                  <a:lnTo>
                    <a:pt x="17780" y="87629"/>
                  </a:lnTo>
                  <a:lnTo>
                    <a:pt x="17780" y="88900"/>
                  </a:lnTo>
                  <a:lnTo>
                    <a:pt x="19050" y="88900"/>
                  </a:lnTo>
                  <a:lnTo>
                    <a:pt x="19050" y="90170"/>
                  </a:lnTo>
                  <a:lnTo>
                    <a:pt x="21590" y="90170"/>
                  </a:lnTo>
                  <a:lnTo>
                    <a:pt x="21590" y="91439"/>
                  </a:lnTo>
                  <a:lnTo>
                    <a:pt x="49530" y="91439"/>
                  </a:lnTo>
                  <a:lnTo>
                    <a:pt x="49530" y="86360"/>
                  </a:lnTo>
                  <a:close/>
                </a:path>
                <a:path w="86359" h="96519">
                  <a:moveTo>
                    <a:pt x="57150" y="86360"/>
                  </a:moveTo>
                  <a:lnTo>
                    <a:pt x="50800" y="86360"/>
                  </a:lnTo>
                  <a:lnTo>
                    <a:pt x="50800" y="87629"/>
                  </a:lnTo>
                  <a:lnTo>
                    <a:pt x="57150" y="87629"/>
                  </a:lnTo>
                  <a:lnTo>
                    <a:pt x="57150" y="86360"/>
                  </a:lnTo>
                  <a:close/>
                </a:path>
                <a:path w="86359" h="96519">
                  <a:moveTo>
                    <a:pt x="59690" y="82550"/>
                  </a:moveTo>
                  <a:lnTo>
                    <a:pt x="15240" y="82550"/>
                  </a:lnTo>
                  <a:lnTo>
                    <a:pt x="15240" y="86360"/>
                  </a:lnTo>
                  <a:lnTo>
                    <a:pt x="48259" y="86360"/>
                  </a:lnTo>
                  <a:lnTo>
                    <a:pt x="49530" y="85089"/>
                  </a:lnTo>
                  <a:lnTo>
                    <a:pt x="59690" y="85089"/>
                  </a:lnTo>
                  <a:lnTo>
                    <a:pt x="59690" y="82550"/>
                  </a:lnTo>
                  <a:close/>
                </a:path>
                <a:path w="86359" h="96519">
                  <a:moveTo>
                    <a:pt x="59690" y="85089"/>
                  </a:moveTo>
                  <a:lnTo>
                    <a:pt x="49530" y="85089"/>
                  </a:lnTo>
                  <a:lnTo>
                    <a:pt x="49530" y="86360"/>
                  </a:lnTo>
                  <a:lnTo>
                    <a:pt x="59690" y="86360"/>
                  </a:lnTo>
                  <a:lnTo>
                    <a:pt x="59690" y="85089"/>
                  </a:lnTo>
                  <a:close/>
                </a:path>
                <a:path w="86359" h="96519">
                  <a:moveTo>
                    <a:pt x="62230" y="78739"/>
                  </a:moveTo>
                  <a:lnTo>
                    <a:pt x="10159" y="78739"/>
                  </a:lnTo>
                  <a:lnTo>
                    <a:pt x="13970" y="82550"/>
                  </a:lnTo>
                  <a:lnTo>
                    <a:pt x="60959" y="82550"/>
                  </a:lnTo>
                  <a:lnTo>
                    <a:pt x="60959" y="81279"/>
                  </a:lnTo>
                  <a:lnTo>
                    <a:pt x="62230" y="81279"/>
                  </a:lnTo>
                  <a:lnTo>
                    <a:pt x="62230" y="78739"/>
                  </a:lnTo>
                  <a:close/>
                </a:path>
                <a:path w="86359" h="96519">
                  <a:moveTo>
                    <a:pt x="82550" y="57150"/>
                  </a:moveTo>
                  <a:lnTo>
                    <a:pt x="0" y="57150"/>
                  </a:lnTo>
                  <a:lnTo>
                    <a:pt x="0" y="63500"/>
                  </a:lnTo>
                  <a:lnTo>
                    <a:pt x="1270" y="64770"/>
                  </a:lnTo>
                  <a:lnTo>
                    <a:pt x="1270" y="68579"/>
                  </a:lnTo>
                  <a:lnTo>
                    <a:pt x="2540" y="69850"/>
                  </a:lnTo>
                  <a:lnTo>
                    <a:pt x="3809" y="72389"/>
                  </a:lnTo>
                  <a:lnTo>
                    <a:pt x="5080" y="73660"/>
                  </a:lnTo>
                  <a:lnTo>
                    <a:pt x="5080" y="74929"/>
                  </a:lnTo>
                  <a:lnTo>
                    <a:pt x="6350" y="76200"/>
                  </a:lnTo>
                  <a:lnTo>
                    <a:pt x="8890" y="76200"/>
                  </a:lnTo>
                  <a:lnTo>
                    <a:pt x="8890" y="78739"/>
                  </a:lnTo>
                  <a:lnTo>
                    <a:pt x="60959" y="78739"/>
                  </a:lnTo>
                  <a:lnTo>
                    <a:pt x="62230" y="77470"/>
                  </a:lnTo>
                  <a:lnTo>
                    <a:pt x="60959" y="77470"/>
                  </a:lnTo>
                  <a:lnTo>
                    <a:pt x="60959" y="76200"/>
                  </a:lnTo>
                  <a:lnTo>
                    <a:pt x="59690" y="74929"/>
                  </a:lnTo>
                  <a:lnTo>
                    <a:pt x="69850" y="74929"/>
                  </a:lnTo>
                  <a:lnTo>
                    <a:pt x="72390" y="73660"/>
                  </a:lnTo>
                  <a:lnTo>
                    <a:pt x="72390" y="69850"/>
                  </a:lnTo>
                  <a:lnTo>
                    <a:pt x="73659" y="69850"/>
                  </a:lnTo>
                  <a:lnTo>
                    <a:pt x="73659" y="68579"/>
                  </a:lnTo>
                  <a:lnTo>
                    <a:pt x="74930" y="68579"/>
                  </a:lnTo>
                  <a:lnTo>
                    <a:pt x="73659" y="67310"/>
                  </a:lnTo>
                  <a:lnTo>
                    <a:pt x="74930" y="67310"/>
                  </a:lnTo>
                  <a:lnTo>
                    <a:pt x="74930" y="63500"/>
                  </a:lnTo>
                  <a:lnTo>
                    <a:pt x="73659" y="63500"/>
                  </a:lnTo>
                  <a:lnTo>
                    <a:pt x="73659" y="62229"/>
                  </a:lnTo>
                  <a:lnTo>
                    <a:pt x="72390" y="62229"/>
                  </a:lnTo>
                  <a:lnTo>
                    <a:pt x="73659" y="60960"/>
                  </a:lnTo>
                  <a:lnTo>
                    <a:pt x="80009" y="60960"/>
                  </a:lnTo>
                  <a:lnTo>
                    <a:pt x="80009" y="59689"/>
                  </a:lnTo>
                  <a:lnTo>
                    <a:pt x="81280" y="59689"/>
                  </a:lnTo>
                  <a:lnTo>
                    <a:pt x="82550" y="57150"/>
                  </a:lnTo>
                  <a:close/>
                </a:path>
                <a:path w="86359" h="96519">
                  <a:moveTo>
                    <a:pt x="68580" y="74929"/>
                  </a:moveTo>
                  <a:lnTo>
                    <a:pt x="60959" y="74929"/>
                  </a:lnTo>
                  <a:lnTo>
                    <a:pt x="60959" y="76200"/>
                  </a:lnTo>
                  <a:lnTo>
                    <a:pt x="67309" y="76200"/>
                  </a:lnTo>
                  <a:lnTo>
                    <a:pt x="68580" y="74929"/>
                  </a:lnTo>
                  <a:close/>
                </a:path>
                <a:path w="86359" h="96519">
                  <a:moveTo>
                    <a:pt x="76200" y="60960"/>
                  </a:moveTo>
                  <a:lnTo>
                    <a:pt x="73659" y="60960"/>
                  </a:lnTo>
                  <a:lnTo>
                    <a:pt x="73659" y="62229"/>
                  </a:lnTo>
                  <a:lnTo>
                    <a:pt x="74930" y="62229"/>
                  </a:lnTo>
                  <a:lnTo>
                    <a:pt x="76200" y="60960"/>
                  </a:lnTo>
                  <a:close/>
                </a:path>
                <a:path w="86359" h="96519">
                  <a:moveTo>
                    <a:pt x="81280" y="31750"/>
                  </a:moveTo>
                  <a:lnTo>
                    <a:pt x="2540" y="31750"/>
                  </a:lnTo>
                  <a:lnTo>
                    <a:pt x="2540" y="34289"/>
                  </a:lnTo>
                  <a:lnTo>
                    <a:pt x="0" y="36829"/>
                  </a:lnTo>
                  <a:lnTo>
                    <a:pt x="0" y="46989"/>
                  </a:lnTo>
                  <a:lnTo>
                    <a:pt x="1270" y="48260"/>
                  </a:lnTo>
                  <a:lnTo>
                    <a:pt x="1270" y="49529"/>
                  </a:lnTo>
                  <a:lnTo>
                    <a:pt x="2540" y="50800"/>
                  </a:lnTo>
                  <a:lnTo>
                    <a:pt x="2540" y="52070"/>
                  </a:lnTo>
                  <a:lnTo>
                    <a:pt x="3809" y="52070"/>
                  </a:lnTo>
                  <a:lnTo>
                    <a:pt x="3809" y="53339"/>
                  </a:lnTo>
                  <a:lnTo>
                    <a:pt x="2540" y="53339"/>
                  </a:lnTo>
                  <a:lnTo>
                    <a:pt x="2540" y="55879"/>
                  </a:lnTo>
                  <a:lnTo>
                    <a:pt x="1270" y="55879"/>
                  </a:lnTo>
                  <a:lnTo>
                    <a:pt x="1270" y="57150"/>
                  </a:lnTo>
                  <a:lnTo>
                    <a:pt x="85090" y="57150"/>
                  </a:lnTo>
                  <a:lnTo>
                    <a:pt x="85090" y="53339"/>
                  </a:lnTo>
                  <a:lnTo>
                    <a:pt x="86359" y="52070"/>
                  </a:lnTo>
                  <a:lnTo>
                    <a:pt x="86359" y="44450"/>
                  </a:lnTo>
                  <a:lnTo>
                    <a:pt x="85090" y="44450"/>
                  </a:lnTo>
                  <a:lnTo>
                    <a:pt x="85090" y="38100"/>
                  </a:lnTo>
                  <a:lnTo>
                    <a:pt x="82550" y="38100"/>
                  </a:lnTo>
                  <a:lnTo>
                    <a:pt x="82550" y="36829"/>
                  </a:lnTo>
                  <a:lnTo>
                    <a:pt x="80009" y="34289"/>
                  </a:lnTo>
                  <a:lnTo>
                    <a:pt x="81280" y="34289"/>
                  </a:lnTo>
                  <a:lnTo>
                    <a:pt x="81280" y="31750"/>
                  </a:lnTo>
                  <a:close/>
                </a:path>
                <a:path w="86359" h="96519">
                  <a:moveTo>
                    <a:pt x="29209" y="10160"/>
                  </a:moveTo>
                  <a:lnTo>
                    <a:pt x="15240" y="10160"/>
                  </a:lnTo>
                  <a:lnTo>
                    <a:pt x="15240" y="11429"/>
                  </a:lnTo>
                  <a:lnTo>
                    <a:pt x="13970" y="11429"/>
                  </a:lnTo>
                  <a:lnTo>
                    <a:pt x="11430" y="13970"/>
                  </a:lnTo>
                  <a:lnTo>
                    <a:pt x="11430" y="15239"/>
                  </a:lnTo>
                  <a:lnTo>
                    <a:pt x="10159" y="16510"/>
                  </a:lnTo>
                  <a:lnTo>
                    <a:pt x="10159" y="27939"/>
                  </a:lnTo>
                  <a:lnTo>
                    <a:pt x="11430" y="29210"/>
                  </a:lnTo>
                  <a:lnTo>
                    <a:pt x="11430" y="30479"/>
                  </a:lnTo>
                  <a:lnTo>
                    <a:pt x="6350" y="30479"/>
                  </a:lnTo>
                  <a:lnTo>
                    <a:pt x="5080" y="31750"/>
                  </a:lnTo>
                  <a:lnTo>
                    <a:pt x="82550" y="31750"/>
                  </a:lnTo>
                  <a:lnTo>
                    <a:pt x="82550" y="24129"/>
                  </a:lnTo>
                  <a:lnTo>
                    <a:pt x="81280" y="24129"/>
                  </a:lnTo>
                  <a:lnTo>
                    <a:pt x="81280" y="21589"/>
                  </a:lnTo>
                  <a:lnTo>
                    <a:pt x="80009" y="19050"/>
                  </a:lnTo>
                  <a:lnTo>
                    <a:pt x="78740" y="19050"/>
                  </a:lnTo>
                  <a:lnTo>
                    <a:pt x="78740" y="17779"/>
                  </a:lnTo>
                  <a:lnTo>
                    <a:pt x="77470" y="17779"/>
                  </a:lnTo>
                  <a:lnTo>
                    <a:pt x="77470" y="16510"/>
                  </a:lnTo>
                  <a:lnTo>
                    <a:pt x="74930" y="16510"/>
                  </a:lnTo>
                  <a:lnTo>
                    <a:pt x="74930" y="15239"/>
                  </a:lnTo>
                  <a:lnTo>
                    <a:pt x="72390" y="15239"/>
                  </a:lnTo>
                  <a:lnTo>
                    <a:pt x="72390" y="13970"/>
                  </a:lnTo>
                  <a:lnTo>
                    <a:pt x="69850" y="13970"/>
                  </a:lnTo>
                  <a:lnTo>
                    <a:pt x="72390" y="12700"/>
                  </a:lnTo>
                  <a:lnTo>
                    <a:pt x="29209" y="12700"/>
                  </a:lnTo>
                  <a:lnTo>
                    <a:pt x="29209" y="10160"/>
                  </a:lnTo>
                  <a:close/>
                </a:path>
                <a:path w="86359" h="96519">
                  <a:moveTo>
                    <a:pt x="68580" y="6350"/>
                  </a:moveTo>
                  <a:lnTo>
                    <a:pt x="30480" y="6350"/>
                  </a:lnTo>
                  <a:lnTo>
                    <a:pt x="29209" y="8889"/>
                  </a:lnTo>
                  <a:lnTo>
                    <a:pt x="29209" y="11429"/>
                  </a:lnTo>
                  <a:lnTo>
                    <a:pt x="30480" y="11429"/>
                  </a:lnTo>
                  <a:lnTo>
                    <a:pt x="29209" y="12700"/>
                  </a:lnTo>
                  <a:lnTo>
                    <a:pt x="69850" y="12700"/>
                  </a:lnTo>
                  <a:lnTo>
                    <a:pt x="69850" y="8889"/>
                  </a:lnTo>
                  <a:lnTo>
                    <a:pt x="68580" y="8889"/>
                  </a:lnTo>
                  <a:lnTo>
                    <a:pt x="68580" y="6350"/>
                  </a:lnTo>
                  <a:close/>
                </a:path>
                <a:path w="86359" h="96519">
                  <a:moveTo>
                    <a:pt x="26670" y="8889"/>
                  </a:moveTo>
                  <a:lnTo>
                    <a:pt x="19050" y="8889"/>
                  </a:lnTo>
                  <a:lnTo>
                    <a:pt x="17780" y="10160"/>
                  </a:lnTo>
                  <a:lnTo>
                    <a:pt x="26670" y="10160"/>
                  </a:lnTo>
                  <a:lnTo>
                    <a:pt x="26670" y="8889"/>
                  </a:lnTo>
                  <a:close/>
                </a:path>
                <a:path w="86359" h="96519">
                  <a:moveTo>
                    <a:pt x="67309" y="5079"/>
                  </a:moveTo>
                  <a:lnTo>
                    <a:pt x="31750" y="5079"/>
                  </a:lnTo>
                  <a:lnTo>
                    <a:pt x="31750" y="6350"/>
                  </a:lnTo>
                  <a:lnTo>
                    <a:pt x="67309" y="6350"/>
                  </a:lnTo>
                  <a:lnTo>
                    <a:pt x="67309" y="5079"/>
                  </a:lnTo>
                  <a:close/>
                </a:path>
                <a:path w="86359" h="96519">
                  <a:moveTo>
                    <a:pt x="52070" y="2539"/>
                  </a:moveTo>
                  <a:lnTo>
                    <a:pt x="34290" y="2539"/>
                  </a:lnTo>
                  <a:lnTo>
                    <a:pt x="34290" y="5079"/>
                  </a:lnTo>
                  <a:lnTo>
                    <a:pt x="66040" y="5079"/>
                  </a:lnTo>
                  <a:lnTo>
                    <a:pt x="66040" y="3810"/>
                  </a:lnTo>
                  <a:lnTo>
                    <a:pt x="53340" y="3810"/>
                  </a:lnTo>
                  <a:lnTo>
                    <a:pt x="52070" y="2539"/>
                  </a:lnTo>
                  <a:close/>
                </a:path>
                <a:path w="86359" h="96519">
                  <a:moveTo>
                    <a:pt x="64770" y="2539"/>
                  </a:moveTo>
                  <a:lnTo>
                    <a:pt x="52070" y="2539"/>
                  </a:lnTo>
                  <a:lnTo>
                    <a:pt x="53340" y="3810"/>
                  </a:lnTo>
                  <a:lnTo>
                    <a:pt x="64770" y="3810"/>
                  </a:lnTo>
                  <a:lnTo>
                    <a:pt x="64770" y="2539"/>
                  </a:lnTo>
                  <a:close/>
                </a:path>
                <a:path w="86359" h="96519">
                  <a:moveTo>
                    <a:pt x="48259" y="1270"/>
                  </a:moveTo>
                  <a:lnTo>
                    <a:pt x="36830" y="1270"/>
                  </a:lnTo>
                  <a:lnTo>
                    <a:pt x="35559" y="2539"/>
                  </a:lnTo>
                  <a:lnTo>
                    <a:pt x="50800" y="2539"/>
                  </a:lnTo>
                  <a:lnTo>
                    <a:pt x="48259" y="1270"/>
                  </a:lnTo>
                  <a:close/>
                </a:path>
                <a:path w="86359" h="96519">
                  <a:moveTo>
                    <a:pt x="62230" y="1270"/>
                  </a:moveTo>
                  <a:lnTo>
                    <a:pt x="53340" y="1270"/>
                  </a:lnTo>
                  <a:lnTo>
                    <a:pt x="53340" y="2539"/>
                  </a:lnTo>
                  <a:lnTo>
                    <a:pt x="62230" y="2539"/>
                  </a:lnTo>
                  <a:lnTo>
                    <a:pt x="62230" y="1270"/>
                  </a:lnTo>
                  <a:close/>
                </a:path>
                <a:path w="86359" h="96519">
                  <a:moveTo>
                    <a:pt x="46990" y="0"/>
                  </a:moveTo>
                  <a:lnTo>
                    <a:pt x="39370" y="0"/>
                  </a:lnTo>
                  <a:lnTo>
                    <a:pt x="39370" y="1270"/>
                  </a:lnTo>
                  <a:lnTo>
                    <a:pt x="46990" y="1270"/>
                  </a:lnTo>
                  <a:lnTo>
                    <a:pt x="4699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" name="object 451"/>
            <p:cNvSpPr/>
            <p:nvPr/>
          </p:nvSpPr>
          <p:spPr>
            <a:xfrm>
              <a:off x="857250" y="1225550"/>
              <a:ext cx="128270" cy="96520"/>
            </a:xfrm>
            <a:custGeom>
              <a:avLst/>
              <a:gdLst/>
              <a:ahLst/>
              <a:cxnLst/>
              <a:rect l="l" t="t" r="r" b="b"/>
              <a:pathLst>
                <a:path w="128269" h="96519">
                  <a:moveTo>
                    <a:pt x="104140" y="34289"/>
                  </a:moveTo>
                  <a:lnTo>
                    <a:pt x="104140" y="33020"/>
                  </a:lnTo>
                  <a:lnTo>
                    <a:pt x="105409" y="33020"/>
                  </a:lnTo>
                  <a:lnTo>
                    <a:pt x="105409" y="31750"/>
                  </a:lnTo>
                  <a:lnTo>
                    <a:pt x="106680" y="30479"/>
                  </a:lnTo>
                  <a:lnTo>
                    <a:pt x="105409" y="30479"/>
                  </a:lnTo>
                  <a:lnTo>
                    <a:pt x="106680" y="29210"/>
                  </a:lnTo>
                  <a:lnTo>
                    <a:pt x="106680" y="27939"/>
                  </a:lnTo>
                  <a:lnTo>
                    <a:pt x="106680" y="26670"/>
                  </a:lnTo>
                  <a:lnTo>
                    <a:pt x="106680" y="25400"/>
                  </a:lnTo>
                  <a:lnTo>
                    <a:pt x="106680" y="24129"/>
                  </a:lnTo>
                  <a:lnTo>
                    <a:pt x="105409" y="24129"/>
                  </a:lnTo>
                  <a:lnTo>
                    <a:pt x="105409" y="22860"/>
                  </a:lnTo>
                  <a:lnTo>
                    <a:pt x="105409" y="21589"/>
                  </a:lnTo>
                  <a:lnTo>
                    <a:pt x="104140" y="21589"/>
                  </a:lnTo>
                  <a:lnTo>
                    <a:pt x="105409" y="21589"/>
                  </a:lnTo>
                  <a:lnTo>
                    <a:pt x="104140" y="20320"/>
                  </a:lnTo>
                  <a:lnTo>
                    <a:pt x="104140" y="19050"/>
                  </a:lnTo>
                  <a:lnTo>
                    <a:pt x="102869" y="19050"/>
                  </a:lnTo>
                  <a:lnTo>
                    <a:pt x="102869" y="17779"/>
                  </a:lnTo>
                  <a:lnTo>
                    <a:pt x="102869" y="17779"/>
                  </a:lnTo>
                  <a:lnTo>
                    <a:pt x="96519" y="13970"/>
                  </a:lnTo>
                  <a:lnTo>
                    <a:pt x="95250" y="13970"/>
                  </a:lnTo>
                  <a:lnTo>
                    <a:pt x="93980" y="13970"/>
                  </a:lnTo>
                  <a:lnTo>
                    <a:pt x="93980" y="12700"/>
                  </a:lnTo>
                  <a:lnTo>
                    <a:pt x="93980" y="11429"/>
                  </a:lnTo>
                  <a:lnTo>
                    <a:pt x="93980" y="10160"/>
                  </a:lnTo>
                  <a:lnTo>
                    <a:pt x="93980" y="10160"/>
                  </a:lnTo>
                  <a:lnTo>
                    <a:pt x="90169" y="3810"/>
                  </a:lnTo>
                  <a:lnTo>
                    <a:pt x="88900" y="3810"/>
                  </a:lnTo>
                  <a:lnTo>
                    <a:pt x="88900" y="2539"/>
                  </a:lnTo>
                  <a:lnTo>
                    <a:pt x="87630" y="2539"/>
                  </a:lnTo>
                  <a:lnTo>
                    <a:pt x="87630" y="1270"/>
                  </a:lnTo>
                  <a:lnTo>
                    <a:pt x="86359" y="1270"/>
                  </a:lnTo>
                  <a:lnTo>
                    <a:pt x="85090" y="1270"/>
                  </a:lnTo>
                  <a:lnTo>
                    <a:pt x="85090" y="0"/>
                  </a:lnTo>
                  <a:lnTo>
                    <a:pt x="83819" y="0"/>
                  </a:lnTo>
                  <a:lnTo>
                    <a:pt x="82550" y="0"/>
                  </a:lnTo>
                  <a:lnTo>
                    <a:pt x="81280" y="0"/>
                  </a:lnTo>
                  <a:lnTo>
                    <a:pt x="80009" y="0"/>
                  </a:lnTo>
                  <a:lnTo>
                    <a:pt x="78740" y="0"/>
                  </a:lnTo>
                  <a:lnTo>
                    <a:pt x="78740" y="1270"/>
                  </a:lnTo>
                  <a:lnTo>
                    <a:pt x="77469" y="1270"/>
                  </a:lnTo>
                  <a:lnTo>
                    <a:pt x="76200" y="1270"/>
                  </a:lnTo>
                  <a:lnTo>
                    <a:pt x="76200" y="2539"/>
                  </a:lnTo>
                  <a:lnTo>
                    <a:pt x="74930" y="2539"/>
                  </a:lnTo>
                  <a:lnTo>
                    <a:pt x="77469" y="2539"/>
                  </a:lnTo>
                  <a:lnTo>
                    <a:pt x="76200" y="2539"/>
                  </a:lnTo>
                  <a:lnTo>
                    <a:pt x="74930" y="2539"/>
                  </a:lnTo>
                  <a:lnTo>
                    <a:pt x="74930" y="1270"/>
                  </a:lnTo>
                  <a:lnTo>
                    <a:pt x="73659" y="1270"/>
                  </a:lnTo>
                  <a:lnTo>
                    <a:pt x="72390" y="0"/>
                  </a:lnTo>
                  <a:lnTo>
                    <a:pt x="71119" y="0"/>
                  </a:lnTo>
                  <a:lnTo>
                    <a:pt x="69850" y="0"/>
                  </a:lnTo>
                  <a:lnTo>
                    <a:pt x="68580" y="0"/>
                  </a:lnTo>
                  <a:lnTo>
                    <a:pt x="67309" y="0"/>
                  </a:lnTo>
                  <a:lnTo>
                    <a:pt x="66040" y="0"/>
                  </a:lnTo>
                  <a:lnTo>
                    <a:pt x="64769" y="0"/>
                  </a:lnTo>
                  <a:lnTo>
                    <a:pt x="63500" y="0"/>
                  </a:lnTo>
                  <a:lnTo>
                    <a:pt x="62230" y="0"/>
                  </a:lnTo>
                  <a:lnTo>
                    <a:pt x="60959" y="0"/>
                  </a:lnTo>
                  <a:lnTo>
                    <a:pt x="59690" y="1270"/>
                  </a:lnTo>
                  <a:lnTo>
                    <a:pt x="58419" y="1270"/>
                  </a:lnTo>
                  <a:lnTo>
                    <a:pt x="58419" y="2539"/>
                  </a:lnTo>
                  <a:lnTo>
                    <a:pt x="57150" y="2539"/>
                  </a:lnTo>
                  <a:lnTo>
                    <a:pt x="55880" y="2539"/>
                  </a:lnTo>
                  <a:lnTo>
                    <a:pt x="55880" y="3810"/>
                  </a:lnTo>
                  <a:lnTo>
                    <a:pt x="55880" y="5079"/>
                  </a:lnTo>
                  <a:lnTo>
                    <a:pt x="54609" y="5079"/>
                  </a:lnTo>
                  <a:lnTo>
                    <a:pt x="54609" y="6350"/>
                  </a:lnTo>
                  <a:lnTo>
                    <a:pt x="53340" y="6350"/>
                  </a:lnTo>
                  <a:lnTo>
                    <a:pt x="53340" y="7620"/>
                  </a:lnTo>
                  <a:lnTo>
                    <a:pt x="53340" y="8889"/>
                  </a:lnTo>
                  <a:lnTo>
                    <a:pt x="53340" y="10160"/>
                  </a:lnTo>
                  <a:lnTo>
                    <a:pt x="52069" y="11429"/>
                  </a:lnTo>
                  <a:lnTo>
                    <a:pt x="53340" y="10160"/>
                  </a:lnTo>
                  <a:lnTo>
                    <a:pt x="52069" y="10160"/>
                  </a:lnTo>
                  <a:lnTo>
                    <a:pt x="50800" y="10160"/>
                  </a:lnTo>
                  <a:lnTo>
                    <a:pt x="50800" y="8889"/>
                  </a:lnTo>
                  <a:lnTo>
                    <a:pt x="49530" y="8889"/>
                  </a:lnTo>
                  <a:lnTo>
                    <a:pt x="48259" y="8889"/>
                  </a:lnTo>
                  <a:lnTo>
                    <a:pt x="46990" y="8889"/>
                  </a:lnTo>
                  <a:lnTo>
                    <a:pt x="46990" y="7620"/>
                  </a:lnTo>
                  <a:lnTo>
                    <a:pt x="45719" y="8889"/>
                  </a:lnTo>
                  <a:lnTo>
                    <a:pt x="44450" y="7620"/>
                  </a:lnTo>
                  <a:lnTo>
                    <a:pt x="43180" y="8889"/>
                  </a:lnTo>
                  <a:lnTo>
                    <a:pt x="41909" y="8889"/>
                  </a:lnTo>
                  <a:lnTo>
                    <a:pt x="40640" y="8889"/>
                  </a:lnTo>
                  <a:lnTo>
                    <a:pt x="39369" y="10160"/>
                  </a:lnTo>
                  <a:lnTo>
                    <a:pt x="38100" y="10160"/>
                  </a:lnTo>
                  <a:lnTo>
                    <a:pt x="36830" y="11429"/>
                  </a:lnTo>
                  <a:lnTo>
                    <a:pt x="36830" y="12700"/>
                  </a:lnTo>
                  <a:lnTo>
                    <a:pt x="35559" y="12700"/>
                  </a:lnTo>
                  <a:lnTo>
                    <a:pt x="34290" y="13970"/>
                  </a:lnTo>
                  <a:lnTo>
                    <a:pt x="34290" y="15239"/>
                  </a:lnTo>
                  <a:lnTo>
                    <a:pt x="34290" y="16510"/>
                  </a:lnTo>
                  <a:lnTo>
                    <a:pt x="34290" y="17779"/>
                  </a:lnTo>
                  <a:lnTo>
                    <a:pt x="33019" y="17779"/>
                  </a:lnTo>
                  <a:lnTo>
                    <a:pt x="33019" y="20320"/>
                  </a:lnTo>
                  <a:lnTo>
                    <a:pt x="33019" y="22860"/>
                  </a:lnTo>
                  <a:lnTo>
                    <a:pt x="33019" y="25400"/>
                  </a:lnTo>
                  <a:lnTo>
                    <a:pt x="34290" y="25400"/>
                  </a:lnTo>
                  <a:lnTo>
                    <a:pt x="34290" y="26670"/>
                  </a:lnTo>
                  <a:lnTo>
                    <a:pt x="34290" y="27939"/>
                  </a:lnTo>
                  <a:lnTo>
                    <a:pt x="34290" y="29210"/>
                  </a:lnTo>
                  <a:lnTo>
                    <a:pt x="35559" y="30479"/>
                  </a:lnTo>
                  <a:lnTo>
                    <a:pt x="35559" y="29210"/>
                  </a:lnTo>
                  <a:lnTo>
                    <a:pt x="34290" y="29210"/>
                  </a:lnTo>
                  <a:lnTo>
                    <a:pt x="33019" y="29210"/>
                  </a:lnTo>
                  <a:lnTo>
                    <a:pt x="31750" y="29210"/>
                  </a:lnTo>
                  <a:lnTo>
                    <a:pt x="30480" y="29210"/>
                  </a:lnTo>
                  <a:lnTo>
                    <a:pt x="29209" y="30479"/>
                  </a:lnTo>
                  <a:lnTo>
                    <a:pt x="27940" y="30479"/>
                  </a:lnTo>
                  <a:lnTo>
                    <a:pt x="27940" y="31750"/>
                  </a:lnTo>
                  <a:lnTo>
                    <a:pt x="26669" y="31750"/>
                  </a:lnTo>
                  <a:lnTo>
                    <a:pt x="25400" y="33020"/>
                  </a:lnTo>
                  <a:lnTo>
                    <a:pt x="25400" y="34289"/>
                  </a:lnTo>
                  <a:lnTo>
                    <a:pt x="24130" y="34289"/>
                  </a:lnTo>
                  <a:lnTo>
                    <a:pt x="24130" y="35560"/>
                  </a:lnTo>
                  <a:lnTo>
                    <a:pt x="24130" y="36829"/>
                  </a:lnTo>
                  <a:lnTo>
                    <a:pt x="22859" y="38100"/>
                  </a:lnTo>
                  <a:lnTo>
                    <a:pt x="22859" y="39370"/>
                  </a:lnTo>
                  <a:lnTo>
                    <a:pt x="22859" y="40639"/>
                  </a:lnTo>
                  <a:lnTo>
                    <a:pt x="22859" y="41910"/>
                  </a:lnTo>
                  <a:lnTo>
                    <a:pt x="22859" y="43179"/>
                  </a:lnTo>
                  <a:lnTo>
                    <a:pt x="24130" y="44450"/>
                  </a:lnTo>
                  <a:lnTo>
                    <a:pt x="24130" y="45720"/>
                  </a:lnTo>
                  <a:lnTo>
                    <a:pt x="24130" y="46989"/>
                  </a:lnTo>
                  <a:lnTo>
                    <a:pt x="24130" y="48260"/>
                  </a:lnTo>
                  <a:lnTo>
                    <a:pt x="25400" y="48260"/>
                  </a:lnTo>
                  <a:lnTo>
                    <a:pt x="25400" y="49529"/>
                  </a:lnTo>
                  <a:lnTo>
                    <a:pt x="25400" y="50800"/>
                  </a:lnTo>
                  <a:lnTo>
                    <a:pt x="26669" y="50800"/>
                  </a:lnTo>
                  <a:lnTo>
                    <a:pt x="26669" y="52070"/>
                  </a:lnTo>
                  <a:lnTo>
                    <a:pt x="26669" y="53339"/>
                  </a:lnTo>
                  <a:lnTo>
                    <a:pt x="25400" y="53339"/>
                  </a:lnTo>
                  <a:lnTo>
                    <a:pt x="25400" y="54610"/>
                  </a:lnTo>
                  <a:lnTo>
                    <a:pt x="25400" y="55879"/>
                  </a:lnTo>
                  <a:lnTo>
                    <a:pt x="24130" y="55879"/>
                  </a:lnTo>
                  <a:lnTo>
                    <a:pt x="24130" y="57150"/>
                  </a:lnTo>
                  <a:lnTo>
                    <a:pt x="24130" y="58420"/>
                  </a:lnTo>
                  <a:lnTo>
                    <a:pt x="24130" y="59689"/>
                  </a:lnTo>
                  <a:lnTo>
                    <a:pt x="24130" y="60960"/>
                  </a:lnTo>
                  <a:lnTo>
                    <a:pt x="24130" y="62229"/>
                  </a:lnTo>
                  <a:lnTo>
                    <a:pt x="24130" y="63500"/>
                  </a:lnTo>
                  <a:lnTo>
                    <a:pt x="24130" y="64770"/>
                  </a:lnTo>
                  <a:lnTo>
                    <a:pt x="24130" y="66039"/>
                  </a:lnTo>
                  <a:lnTo>
                    <a:pt x="25400" y="67310"/>
                  </a:lnTo>
                  <a:lnTo>
                    <a:pt x="25400" y="68579"/>
                  </a:lnTo>
                  <a:lnTo>
                    <a:pt x="25400" y="69850"/>
                  </a:lnTo>
                  <a:lnTo>
                    <a:pt x="26669" y="71120"/>
                  </a:lnTo>
                  <a:lnTo>
                    <a:pt x="26669" y="72389"/>
                  </a:lnTo>
                  <a:lnTo>
                    <a:pt x="26669" y="72389"/>
                  </a:lnTo>
                  <a:lnTo>
                    <a:pt x="27940" y="73660"/>
                  </a:lnTo>
                  <a:lnTo>
                    <a:pt x="29209" y="74929"/>
                  </a:lnTo>
                  <a:lnTo>
                    <a:pt x="30480" y="76200"/>
                  </a:lnTo>
                  <a:lnTo>
                    <a:pt x="31750" y="77470"/>
                  </a:lnTo>
                  <a:lnTo>
                    <a:pt x="33019" y="78739"/>
                  </a:lnTo>
                  <a:lnTo>
                    <a:pt x="34290" y="78739"/>
                  </a:lnTo>
                  <a:lnTo>
                    <a:pt x="34290" y="80010"/>
                  </a:lnTo>
                  <a:lnTo>
                    <a:pt x="35559" y="80010"/>
                  </a:lnTo>
                  <a:lnTo>
                    <a:pt x="38100" y="82550"/>
                  </a:lnTo>
                  <a:lnTo>
                    <a:pt x="36830" y="82550"/>
                  </a:lnTo>
                  <a:lnTo>
                    <a:pt x="38100" y="82550"/>
                  </a:lnTo>
                  <a:lnTo>
                    <a:pt x="38100" y="83820"/>
                  </a:lnTo>
                  <a:lnTo>
                    <a:pt x="38100" y="85089"/>
                  </a:lnTo>
                  <a:lnTo>
                    <a:pt x="39369" y="85089"/>
                  </a:lnTo>
                  <a:lnTo>
                    <a:pt x="39369" y="86360"/>
                  </a:lnTo>
                  <a:lnTo>
                    <a:pt x="40640" y="86360"/>
                  </a:lnTo>
                  <a:lnTo>
                    <a:pt x="40640" y="87629"/>
                  </a:lnTo>
                  <a:lnTo>
                    <a:pt x="41909" y="87629"/>
                  </a:lnTo>
                  <a:lnTo>
                    <a:pt x="41909" y="88900"/>
                  </a:lnTo>
                  <a:lnTo>
                    <a:pt x="43180" y="88900"/>
                  </a:lnTo>
                  <a:lnTo>
                    <a:pt x="43180" y="90170"/>
                  </a:lnTo>
                  <a:lnTo>
                    <a:pt x="44450" y="90170"/>
                  </a:lnTo>
                  <a:lnTo>
                    <a:pt x="45719" y="91439"/>
                  </a:lnTo>
                  <a:lnTo>
                    <a:pt x="46990" y="91439"/>
                  </a:lnTo>
                  <a:lnTo>
                    <a:pt x="48259" y="91439"/>
                  </a:lnTo>
                  <a:lnTo>
                    <a:pt x="48259" y="92710"/>
                  </a:lnTo>
                  <a:lnTo>
                    <a:pt x="48259" y="92710"/>
                  </a:lnTo>
                  <a:lnTo>
                    <a:pt x="49530" y="92710"/>
                  </a:lnTo>
                  <a:lnTo>
                    <a:pt x="50800" y="92710"/>
                  </a:lnTo>
                  <a:lnTo>
                    <a:pt x="52069" y="92710"/>
                  </a:lnTo>
                  <a:lnTo>
                    <a:pt x="53340" y="92710"/>
                  </a:lnTo>
                  <a:lnTo>
                    <a:pt x="54609" y="92710"/>
                  </a:lnTo>
                  <a:lnTo>
                    <a:pt x="54609" y="91439"/>
                  </a:lnTo>
                  <a:lnTo>
                    <a:pt x="54609" y="92710"/>
                  </a:lnTo>
                  <a:lnTo>
                    <a:pt x="55880" y="92710"/>
                  </a:lnTo>
                  <a:lnTo>
                    <a:pt x="55880" y="93979"/>
                  </a:lnTo>
                  <a:lnTo>
                    <a:pt x="57150" y="93979"/>
                  </a:lnTo>
                  <a:lnTo>
                    <a:pt x="58419" y="93979"/>
                  </a:lnTo>
                  <a:lnTo>
                    <a:pt x="58419" y="95250"/>
                  </a:lnTo>
                  <a:lnTo>
                    <a:pt x="59690" y="95250"/>
                  </a:lnTo>
                  <a:lnTo>
                    <a:pt x="60959" y="95250"/>
                  </a:lnTo>
                  <a:lnTo>
                    <a:pt x="60959" y="96520"/>
                  </a:lnTo>
                  <a:lnTo>
                    <a:pt x="62230" y="96520"/>
                  </a:lnTo>
                  <a:lnTo>
                    <a:pt x="63500" y="96520"/>
                  </a:lnTo>
                  <a:lnTo>
                    <a:pt x="64769" y="96520"/>
                  </a:lnTo>
                  <a:lnTo>
                    <a:pt x="66040" y="96520"/>
                  </a:lnTo>
                  <a:lnTo>
                    <a:pt x="67309" y="96520"/>
                  </a:lnTo>
                  <a:lnTo>
                    <a:pt x="67309" y="95250"/>
                  </a:lnTo>
                  <a:lnTo>
                    <a:pt x="68580" y="95250"/>
                  </a:lnTo>
                  <a:lnTo>
                    <a:pt x="68580" y="96520"/>
                  </a:lnTo>
                  <a:lnTo>
                    <a:pt x="68580" y="95250"/>
                  </a:lnTo>
                  <a:lnTo>
                    <a:pt x="69850" y="95250"/>
                  </a:lnTo>
                  <a:lnTo>
                    <a:pt x="69850" y="95250"/>
                  </a:lnTo>
                  <a:lnTo>
                    <a:pt x="69850" y="93979"/>
                  </a:lnTo>
                  <a:lnTo>
                    <a:pt x="71119" y="93979"/>
                  </a:lnTo>
                  <a:lnTo>
                    <a:pt x="71119" y="92710"/>
                  </a:lnTo>
                  <a:lnTo>
                    <a:pt x="72390" y="92710"/>
                  </a:lnTo>
                  <a:lnTo>
                    <a:pt x="72390" y="91439"/>
                  </a:lnTo>
                  <a:lnTo>
                    <a:pt x="72390" y="90170"/>
                  </a:lnTo>
                  <a:lnTo>
                    <a:pt x="72390" y="88900"/>
                  </a:lnTo>
                  <a:lnTo>
                    <a:pt x="73659" y="88900"/>
                  </a:lnTo>
                  <a:lnTo>
                    <a:pt x="72390" y="88900"/>
                  </a:lnTo>
                  <a:lnTo>
                    <a:pt x="73659" y="87629"/>
                  </a:lnTo>
                  <a:lnTo>
                    <a:pt x="73659" y="86360"/>
                  </a:lnTo>
                  <a:lnTo>
                    <a:pt x="72390" y="85089"/>
                  </a:lnTo>
                  <a:lnTo>
                    <a:pt x="72390" y="86360"/>
                  </a:lnTo>
                  <a:lnTo>
                    <a:pt x="73659" y="86360"/>
                  </a:lnTo>
                  <a:lnTo>
                    <a:pt x="74930" y="86360"/>
                  </a:lnTo>
                  <a:lnTo>
                    <a:pt x="74930" y="87629"/>
                  </a:lnTo>
                  <a:lnTo>
                    <a:pt x="76200" y="87629"/>
                  </a:lnTo>
                  <a:lnTo>
                    <a:pt x="77469" y="87629"/>
                  </a:lnTo>
                  <a:lnTo>
                    <a:pt x="78740" y="87629"/>
                  </a:lnTo>
                  <a:lnTo>
                    <a:pt x="80009" y="87629"/>
                  </a:lnTo>
                  <a:lnTo>
                    <a:pt x="80009" y="86360"/>
                  </a:lnTo>
                  <a:lnTo>
                    <a:pt x="81280" y="86360"/>
                  </a:lnTo>
                  <a:lnTo>
                    <a:pt x="82550" y="85089"/>
                  </a:lnTo>
                  <a:lnTo>
                    <a:pt x="83819" y="83820"/>
                  </a:lnTo>
                  <a:lnTo>
                    <a:pt x="83819" y="82550"/>
                  </a:lnTo>
                  <a:lnTo>
                    <a:pt x="85090" y="82550"/>
                  </a:lnTo>
                  <a:lnTo>
                    <a:pt x="85090" y="81279"/>
                  </a:lnTo>
                  <a:lnTo>
                    <a:pt x="83819" y="74929"/>
                  </a:lnTo>
                  <a:lnTo>
                    <a:pt x="85090" y="74929"/>
                  </a:lnTo>
                  <a:lnTo>
                    <a:pt x="86359" y="74929"/>
                  </a:lnTo>
                  <a:lnTo>
                    <a:pt x="87630" y="74929"/>
                  </a:lnTo>
                  <a:lnTo>
                    <a:pt x="88900" y="74929"/>
                  </a:lnTo>
                  <a:lnTo>
                    <a:pt x="90169" y="74929"/>
                  </a:lnTo>
                  <a:lnTo>
                    <a:pt x="91440" y="74929"/>
                  </a:lnTo>
                  <a:lnTo>
                    <a:pt x="92709" y="74929"/>
                  </a:lnTo>
                  <a:lnTo>
                    <a:pt x="92709" y="73660"/>
                  </a:lnTo>
                  <a:lnTo>
                    <a:pt x="93980" y="73660"/>
                  </a:lnTo>
                  <a:lnTo>
                    <a:pt x="93980" y="72389"/>
                  </a:lnTo>
                  <a:lnTo>
                    <a:pt x="95250" y="72389"/>
                  </a:lnTo>
                  <a:lnTo>
                    <a:pt x="96519" y="71120"/>
                  </a:lnTo>
                  <a:lnTo>
                    <a:pt x="96519" y="69850"/>
                  </a:lnTo>
                  <a:lnTo>
                    <a:pt x="97790" y="69850"/>
                  </a:lnTo>
                  <a:lnTo>
                    <a:pt x="96519" y="68579"/>
                  </a:lnTo>
                  <a:lnTo>
                    <a:pt x="97790" y="68579"/>
                  </a:lnTo>
                  <a:lnTo>
                    <a:pt x="97790" y="67310"/>
                  </a:lnTo>
                  <a:lnTo>
                    <a:pt x="97790" y="66039"/>
                  </a:lnTo>
                  <a:lnTo>
                    <a:pt x="95250" y="60960"/>
                  </a:lnTo>
                  <a:lnTo>
                    <a:pt x="96519" y="60960"/>
                  </a:lnTo>
                  <a:lnTo>
                    <a:pt x="97790" y="60960"/>
                  </a:lnTo>
                  <a:lnTo>
                    <a:pt x="99059" y="60960"/>
                  </a:lnTo>
                  <a:lnTo>
                    <a:pt x="101600" y="60960"/>
                  </a:lnTo>
                  <a:lnTo>
                    <a:pt x="102869" y="59689"/>
                  </a:lnTo>
                  <a:lnTo>
                    <a:pt x="104140" y="59689"/>
                  </a:lnTo>
                  <a:lnTo>
                    <a:pt x="104140" y="58420"/>
                  </a:lnTo>
                  <a:lnTo>
                    <a:pt x="105409" y="58420"/>
                  </a:lnTo>
                  <a:lnTo>
                    <a:pt x="106680" y="58420"/>
                  </a:lnTo>
                  <a:lnTo>
                    <a:pt x="106680" y="57150"/>
                  </a:lnTo>
                  <a:lnTo>
                    <a:pt x="106680" y="55879"/>
                  </a:lnTo>
                  <a:lnTo>
                    <a:pt x="107950" y="55879"/>
                  </a:lnTo>
                  <a:lnTo>
                    <a:pt x="107950" y="54610"/>
                  </a:lnTo>
                  <a:lnTo>
                    <a:pt x="109219" y="54610"/>
                  </a:lnTo>
                  <a:lnTo>
                    <a:pt x="109219" y="53339"/>
                  </a:lnTo>
                  <a:lnTo>
                    <a:pt x="109219" y="41910"/>
                  </a:lnTo>
                  <a:lnTo>
                    <a:pt x="107950" y="40639"/>
                  </a:lnTo>
                  <a:lnTo>
                    <a:pt x="107950" y="39370"/>
                  </a:lnTo>
                  <a:lnTo>
                    <a:pt x="106680" y="38100"/>
                  </a:lnTo>
                  <a:lnTo>
                    <a:pt x="106680" y="36829"/>
                  </a:lnTo>
                  <a:lnTo>
                    <a:pt x="105409" y="35560"/>
                  </a:lnTo>
                  <a:lnTo>
                    <a:pt x="104140" y="34289"/>
                  </a:lnTo>
                  <a:close/>
                </a:path>
                <a:path w="128269" h="96519">
                  <a:moveTo>
                    <a:pt x="128269" y="52070"/>
                  </a:moveTo>
                  <a:lnTo>
                    <a:pt x="128269" y="52070"/>
                  </a:lnTo>
                </a:path>
                <a:path w="128269" h="96519">
                  <a:moveTo>
                    <a:pt x="0" y="38100"/>
                  </a:moveTo>
                  <a:lnTo>
                    <a:pt x="0" y="38100"/>
                  </a:lnTo>
                </a:path>
                <a:path w="128269" h="96519">
                  <a:moveTo>
                    <a:pt x="93980" y="13970"/>
                  </a:moveTo>
                  <a:lnTo>
                    <a:pt x="92709" y="13970"/>
                  </a:lnTo>
                  <a:lnTo>
                    <a:pt x="91440" y="13970"/>
                  </a:lnTo>
                  <a:lnTo>
                    <a:pt x="90169" y="15239"/>
                  </a:lnTo>
                  <a:lnTo>
                    <a:pt x="90169" y="13970"/>
                  </a:lnTo>
                  <a:lnTo>
                    <a:pt x="90169" y="15239"/>
                  </a:lnTo>
                  <a:lnTo>
                    <a:pt x="88900" y="15239"/>
                  </a:lnTo>
                </a:path>
                <a:path w="128269" h="96519">
                  <a:moveTo>
                    <a:pt x="128269" y="52070"/>
                  </a:moveTo>
                  <a:lnTo>
                    <a:pt x="128269" y="52070"/>
                  </a:lnTo>
                </a:path>
                <a:path w="128269" h="96519">
                  <a:moveTo>
                    <a:pt x="0" y="38100"/>
                  </a:moveTo>
                  <a:lnTo>
                    <a:pt x="0" y="38100"/>
                  </a:lnTo>
                </a:path>
                <a:path w="128269" h="96519">
                  <a:moveTo>
                    <a:pt x="74930" y="2539"/>
                  </a:moveTo>
                  <a:lnTo>
                    <a:pt x="74930" y="3810"/>
                  </a:lnTo>
                  <a:lnTo>
                    <a:pt x="73659" y="5079"/>
                  </a:lnTo>
                  <a:lnTo>
                    <a:pt x="74930" y="5079"/>
                  </a:lnTo>
                  <a:lnTo>
                    <a:pt x="73659" y="5079"/>
                  </a:lnTo>
                </a:path>
                <a:path w="128269" h="96519">
                  <a:moveTo>
                    <a:pt x="128269" y="52070"/>
                  </a:moveTo>
                  <a:lnTo>
                    <a:pt x="128269" y="52070"/>
                  </a:lnTo>
                </a:path>
                <a:path w="128269" h="96519">
                  <a:moveTo>
                    <a:pt x="0" y="38100"/>
                  </a:moveTo>
                  <a:lnTo>
                    <a:pt x="0" y="38100"/>
                  </a:lnTo>
                </a:path>
                <a:path w="128269" h="96519">
                  <a:moveTo>
                    <a:pt x="55880" y="12700"/>
                  </a:moveTo>
                  <a:lnTo>
                    <a:pt x="55880" y="11429"/>
                  </a:lnTo>
                  <a:lnTo>
                    <a:pt x="54609" y="11429"/>
                  </a:lnTo>
                  <a:lnTo>
                    <a:pt x="53340" y="11429"/>
                  </a:lnTo>
                  <a:lnTo>
                    <a:pt x="53340" y="10160"/>
                  </a:lnTo>
                </a:path>
                <a:path w="128269" h="96519">
                  <a:moveTo>
                    <a:pt x="128269" y="52070"/>
                  </a:moveTo>
                  <a:lnTo>
                    <a:pt x="128269" y="52070"/>
                  </a:lnTo>
                </a:path>
                <a:path w="128269" h="96519">
                  <a:moveTo>
                    <a:pt x="0" y="38100"/>
                  </a:moveTo>
                  <a:lnTo>
                    <a:pt x="0" y="38100"/>
                  </a:lnTo>
                </a:path>
                <a:path w="128269" h="96519">
                  <a:moveTo>
                    <a:pt x="35559" y="30479"/>
                  </a:moveTo>
                  <a:lnTo>
                    <a:pt x="35559" y="31750"/>
                  </a:lnTo>
                  <a:lnTo>
                    <a:pt x="36830" y="31750"/>
                  </a:lnTo>
                  <a:lnTo>
                    <a:pt x="36830" y="33020"/>
                  </a:lnTo>
                </a:path>
                <a:path w="128269" h="96519">
                  <a:moveTo>
                    <a:pt x="128269" y="52070"/>
                  </a:moveTo>
                  <a:lnTo>
                    <a:pt x="128269" y="52070"/>
                  </a:lnTo>
                </a:path>
                <a:path w="128269" h="96519">
                  <a:moveTo>
                    <a:pt x="0" y="38100"/>
                  </a:moveTo>
                  <a:lnTo>
                    <a:pt x="0" y="38100"/>
                  </a:lnTo>
                </a:path>
                <a:path w="128269" h="96519">
                  <a:moveTo>
                    <a:pt x="26669" y="52070"/>
                  </a:moveTo>
                  <a:lnTo>
                    <a:pt x="27940" y="53339"/>
                  </a:lnTo>
                  <a:lnTo>
                    <a:pt x="29209" y="54610"/>
                  </a:lnTo>
                  <a:lnTo>
                    <a:pt x="30480" y="55879"/>
                  </a:lnTo>
                  <a:lnTo>
                    <a:pt x="31750" y="55879"/>
                  </a:lnTo>
                  <a:lnTo>
                    <a:pt x="31750" y="57150"/>
                  </a:lnTo>
                  <a:lnTo>
                    <a:pt x="33019" y="57150"/>
                  </a:lnTo>
                  <a:lnTo>
                    <a:pt x="34290" y="57150"/>
                  </a:lnTo>
                  <a:lnTo>
                    <a:pt x="34290" y="58420"/>
                  </a:lnTo>
                  <a:lnTo>
                    <a:pt x="35559" y="58420"/>
                  </a:lnTo>
                  <a:lnTo>
                    <a:pt x="36830" y="58420"/>
                  </a:lnTo>
                  <a:lnTo>
                    <a:pt x="38100" y="58420"/>
                  </a:lnTo>
                  <a:lnTo>
                    <a:pt x="39369" y="58420"/>
                  </a:lnTo>
                </a:path>
                <a:path w="128269" h="96519">
                  <a:moveTo>
                    <a:pt x="128269" y="52070"/>
                  </a:moveTo>
                  <a:lnTo>
                    <a:pt x="128269" y="52070"/>
                  </a:lnTo>
                </a:path>
                <a:path w="128269" h="96519">
                  <a:moveTo>
                    <a:pt x="0" y="38100"/>
                  </a:moveTo>
                  <a:lnTo>
                    <a:pt x="0" y="38100"/>
                  </a:lnTo>
                </a:path>
                <a:path w="128269" h="96519">
                  <a:moveTo>
                    <a:pt x="36830" y="76200"/>
                  </a:moveTo>
                  <a:lnTo>
                    <a:pt x="36830" y="77470"/>
                  </a:lnTo>
                  <a:lnTo>
                    <a:pt x="36830" y="78739"/>
                  </a:lnTo>
                  <a:lnTo>
                    <a:pt x="36830" y="80010"/>
                  </a:lnTo>
                  <a:lnTo>
                    <a:pt x="36830" y="81279"/>
                  </a:lnTo>
                  <a:lnTo>
                    <a:pt x="38100" y="82550"/>
                  </a:lnTo>
                </a:path>
                <a:path w="128269" h="96519">
                  <a:moveTo>
                    <a:pt x="128269" y="52070"/>
                  </a:moveTo>
                  <a:lnTo>
                    <a:pt x="128269" y="52070"/>
                  </a:lnTo>
                </a:path>
                <a:path w="128269" h="96519">
                  <a:moveTo>
                    <a:pt x="0" y="38100"/>
                  </a:moveTo>
                  <a:lnTo>
                    <a:pt x="0" y="38100"/>
                  </a:lnTo>
                </a:path>
                <a:path w="128269" h="96519">
                  <a:moveTo>
                    <a:pt x="53340" y="90170"/>
                  </a:moveTo>
                  <a:lnTo>
                    <a:pt x="53340" y="91439"/>
                  </a:lnTo>
                  <a:lnTo>
                    <a:pt x="54609" y="91439"/>
                  </a:lnTo>
                </a:path>
                <a:path w="128269" h="96519">
                  <a:moveTo>
                    <a:pt x="128269" y="52070"/>
                  </a:moveTo>
                  <a:lnTo>
                    <a:pt x="128269" y="52070"/>
                  </a:lnTo>
                </a:path>
                <a:path w="128269" h="96519">
                  <a:moveTo>
                    <a:pt x="0" y="38100"/>
                  </a:moveTo>
                  <a:lnTo>
                    <a:pt x="0" y="38100"/>
                  </a:lnTo>
                </a:path>
                <a:path w="128269" h="96519">
                  <a:moveTo>
                    <a:pt x="72390" y="85089"/>
                  </a:moveTo>
                  <a:lnTo>
                    <a:pt x="73659" y="85089"/>
                  </a:lnTo>
                  <a:lnTo>
                    <a:pt x="72390" y="83820"/>
                  </a:lnTo>
                  <a:lnTo>
                    <a:pt x="72390" y="82550"/>
                  </a:lnTo>
                </a:path>
                <a:path w="128269" h="96519">
                  <a:moveTo>
                    <a:pt x="128269" y="52070"/>
                  </a:moveTo>
                  <a:lnTo>
                    <a:pt x="128269" y="52070"/>
                  </a:lnTo>
                </a:path>
                <a:path w="128269" h="96519">
                  <a:moveTo>
                    <a:pt x="0" y="38100"/>
                  </a:moveTo>
                  <a:lnTo>
                    <a:pt x="0" y="38100"/>
                  </a:lnTo>
                </a:path>
                <a:path w="128269" h="96519">
                  <a:moveTo>
                    <a:pt x="85090" y="74929"/>
                  </a:moveTo>
                  <a:lnTo>
                    <a:pt x="83819" y="73660"/>
                  </a:lnTo>
                  <a:lnTo>
                    <a:pt x="85090" y="73660"/>
                  </a:lnTo>
                  <a:lnTo>
                    <a:pt x="83819" y="73660"/>
                  </a:lnTo>
                  <a:lnTo>
                    <a:pt x="83819" y="72389"/>
                  </a:lnTo>
                </a:path>
                <a:path w="128269" h="96519">
                  <a:moveTo>
                    <a:pt x="128269" y="52070"/>
                  </a:moveTo>
                  <a:lnTo>
                    <a:pt x="128269" y="52070"/>
                  </a:lnTo>
                </a:path>
                <a:path w="128269" h="96519">
                  <a:moveTo>
                    <a:pt x="0" y="38100"/>
                  </a:moveTo>
                  <a:lnTo>
                    <a:pt x="0" y="38100"/>
                  </a:lnTo>
                </a:path>
                <a:path w="128269" h="96519">
                  <a:moveTo>
                    <a:pt x="91440" y="59689"/>
                  </a:moveTo>
                  <a:lnTo>
                    <a:pt x="91440" y="60960"/>
                  </a:lnTo>
                  <a:lnTo>
                    <a:pt x="91440" y="59689"/>
                  </a:lnTo>
                  <a:lnTo>
                    <a:pt x="92709" y="60960"/>
                  </a:lnTo>
                  <a:lnTo>
                    <a:pt x="92709" y="60960"/>
                  </a:lnTo>
                  <a:lnTo>
                    <a:pt x="93980" y="60960"/>
                  </a:lnTo>
                  <a:lnTo>
                    <a:pt x="95250" y="60960"/>
                  </a:lnTo>
                </a:path>
                <a:path w="128269" h="96519">
                  <a:moveTo>
                    <a:pt x="128269" y="52070"/>
                  </a:moveTo>
                  <a:lnTo>
                    <a:pt x="128269" y="52070"/>
                  </a:lnTo>
                </a:path>
                <a:path w="128269" h="96519">
                  <a:moveTo>
                    <a:pt x="0" y="38100"/>
                  </a:moveTo>
                  <a:lnTo>
                    <a:pt x="0" y="38100"/>
                  </a:lnTo>
                </a:path>
                <a:path w="128269" h="96519">
                  <a:moveTo>
                    <a:pt x="104140" y="34289"/>
                  </a:moveTo>
                  <a:lnTo>
                    <a:pt x="104140" y="33020"/>
                  </a:lnTo>
                  <a:lnTo>
                    <a:pt x="102869" y="33020"/>
                  </a:lnTo>
                  <a:lnTo>
                    <a:pt x="102869" y="31750"/>
                  </a:lnTo>
                </a:path>
                <a:path w="128269" h="96519">
                  <a:moveTo>
                    <a:pt x="128269" y="52070"/>
                  </a:moveTo>
                  <a:lnTo>
                    <a:pt x="128269" y="52070"/>
                  </a:lnTo>
                </a:path>
                <a:path w="128269" h="96519">
                  <a:moveTo>
                    <a:pt x="0" y="38100"/>
                  </a:moveTo>
                  <a:lnTo>
                    <a:pt x="0" y="38100"/>
                  </a:lnTo>
                </a:path>
              </a:pathLst>
            </a:custGeom>
            <a:ln w="934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" name="object 452"/>
            <p:cNvSpPr/>
            <p:nvPr/>
          </p:nvSpPr>
          <p:spPr>
            <a:xfrm>
              <a:off x="803909" y="1149350"/>
              <a:ext cx="86360" cy="96520"/>
            </a:xfrm>
            <a:custGeom>
              <a:avLst/>
              <a:gdLst/>
              <a:ahLst/>
              <a:cxnLst/>
              <a:rect l="l" t="t" r="r" b="b"/>
              <a:pathLst>
                <a:path w="86359" h="96519">
                  <a:moveTo>
                    <a:pt x="41909" y="95250"/>
                  </a:moveTo>
                  <a:lnTo>
                    <a:pt x="40640" y="95250"/>
                  </a:lnTo>
                  <a:lnTo>
                    <a:pt x="40640" y="96520"/>
                  </a:lnTo>
                  <a:lnTo>
                    <a:pt x="41274" y="96520"/>
                  </a:lnTo>
                  <a:lnTo>
                    <a:pt x="41909" y="95250"/>
                  </a:lnTo>
                  <a:close/>
                </a:path>
                <a:path w="86359" h="96519">
                  <a:moveTo>
                    <a:pt x="1270" y="57150"/>
                  </a:moveTo>
                  <a:lnTo>
                    <a:pt x="0" y="57150"/>
                  </a:lnTo>
                  <a:lnTo>
                    <a:pt x="0" y="63500"/>
                  </a:lnTo>
                  <a:lnTo>
                    <a:pt x="1270" y="64770"/>
                  </a:lnTo>
                  <a:lnTo>
                    <a:pt x="1270" y="57150"/>
                  </a:lnTo>
                  <a:close/>
                </a:path>
                <a:path w="86359" h="96519">
                  <a:moveTo>
                    <a:pt x="86359" y="44450"/>
                  </a:moveTo>
                  <a:lnTo>
                    <a:pt x="85090" y="44450"/>
                  </a:lnTo>
                  <a:lnTo>
                    <a:pt x="85090" y="53340"/>
                  </a:lnTo>
                  <a:lnTo>
                    <a:pt x="86359" y="52070"/>
                  </a:lnTo>
                  <a:lnTo>
                    <a:pt x="86359" y="44450"/>
                  </a:lnTo>
                  <a:close/>
                </a:path>
                <a:path w="86359" h="96519">
                  <a:moveTo>
                    <a:pt x="1270" y="35560"/>
                  </a:moveTo>
                  <a:lnTo>
                    <a:pt x="0" y="36830"/>
                  </a:lnTo>
                  <a:lnTo>
                    <a:pt x="0" y="46990"/>
                  </a:lnTo>
                  <a:lnTo>
                    <a:pt x="1270" y="48260"/>
                  </a:lnTo>
                  <a:lnTo>
                    <a:pt x="1270" y="35560"/>
                  </a:lnTo>
                  <a:close/>
                </a:path>
                <a:path w="86359" h="96519">
                  <a:moveTo>
                    <a:pt x="46990" y="0"/>
                  </a:moveTo>
                  <a:lnTo>
                    <a:pt x="39370" y="0"/>
                  </a:lnTo>
                  <a:lnTo>
                    <a:pt x="39370" y="1270"/>
                  </a:lnTo>
                  <a:lnTo>
                    <a:pt x="46990" y="1270"/>
                  </a:lnTo>
                  <a:lnTo>
                    <a:pt x="4699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" name="object 453"/>
            <p:cNvSpPr/>
            <p:nvPr/>
          </p:nvSpPr>
          <p:spPr>
            <a:xfrm>
              <a:off x="805179" y="1150747"/>
              <a:ext cx="83820" cy="93980"/>
            </a:xfrm>
            <a:custGeom>
              <a:avLst/>
              <a:gdLst/>
              <a:ahLst/>
              <a:cxnLst/>
              <a:rect l="l" t="t" r="r" b="b"/>
              <a:pathLst>
                <a:path w="83819" h="93980">
                  <a:moveTo>
                    <a:pt x="45720" y="92582"/>
                  </a:moveTo>
                  <a:lnTo>
                    <a:pt x="33020" y="92582"/>
                  </a:lnTo>
                  <a:lnTo>
                    <a:pt x="33020" y="93852"/>
                  </a:lnTo>
                  <a:lnTo>
                    <a:pt x="45720" y="93852"/>
                  </a:lnTo>
                  <a:lnTo>
                    <a:pt x="45720" y="92582"/>
                  </a:lnTo>
                  <a:close/>
                </a:path>
                <a:path w="83819" h="93980">
                  <a:moveTo>
                    <a:pt x="27939" y="91439"/>
                  </a:moveTo>
                  <a:lnTo>
                    <a:pt x="26670" y="91439"/>
                  </a:lnTo>
                  <a:lnTo>
                    <a:pt x="26670" y="92582"/>
                  </a:lnTo>
                  <a:lnTo>
                    <a:pt x="27939" y="91439"/>
                  </a:lnTo>
                  <a:close/>
                </a:path>
                <a:path w="83819" h="93980">
                  <a:moveTo>
                    <a:pt x="46989" y="91439"/>
                  </a:moveTo>
                  <a:lnTo>
                    <a:pt x="30479" y="91439"/>
                  </a:lnTo>
                  <a:lnTo>
                    <a:pt x="30479" y="92582"/>
                  </a:lnTo>
                  <a:lnTo>
                    <a:pt x="46989" y="92582"/>
                  </a:lnTo>
                  <a:lnTo>
                    <a:pt x="46989" y="91439"/>
                  </a:lnTo>
                  <a:close/>
                </a:path>
                <a:path w="83819" h="93980">
                  <a:moveTo>
                    <a:pt x="2540" y="50800"/>
                  </a:moveTo>
                  <a:lnTo>
                    <a:pt x="1270" y="51942"/>
                  </a:lnTo>
                  <a:lnTo>
                    <a:pt x="1270" y="53339"/>
                  </a:lnTo>
                  <a:lnTo>
                    <a:pt x="0" y="53339"/>
                  </a:lnTo>
                  <a:lnTo>
                    <a:pt x="0" y="67182"/>
                  </a:lnTo>
                  <a:lnTo>
                    <a:pt x="1270" y="68452"/>
                  </a:lnTo>
                  <a:lnTo>
                    <a:pt x="2540" y="70992"/>
                  </a:lnTo>
                  <a:lnTo>
                    <a:pt x="2540" y="50800"/>
                  </a:lnTo>
                  <a:close/>
                </a:path>
                <a:path w="83819" h="93980">
                  <a:moveTo>
                    <a:pt x="83820" y="36702"/>
                  </a:moveTo>
                  <a:lnTo>
                    <a:pt x="81279" y="36702"/>
                  </a:lnTo>
                  <a:lnTo>
                    <a:pt x="81279" y="55752"/>
                  </a:lnTo>
                  <a:lnTo>
                    <a:pt x="83820" y="55752"/>
                  </a:lnTo>
                  <a:lnTo>
                    <a:pt x="83820" y="36702"/>
                  </a:lnTo>
                  <a:close/>
                </a:path>
                <a:path w="83819" h="93980">
                  <a:moveTo>
                    <a:pt x="2540" y="30352"/>
                  </a:moveTo>
                  <a:lnTo>
                    <a:pt x="1270" y="30352"/>
                  </a:lnTo>
                  <a:lnTo>
                    <a:pt x="0" y="32892"/>
                  </a:lnTo>
                  <a:lnTo>
                    <a:pt x="0" y="48132"/>
                  </a:lnTo>
                  <a:lnTo>
                    <a:pt x="1270" y="49402"/>
                  </a:lnTo>
                  <a:lnTo>
                    <a:pt x="1270" y="50800"/>
                  </a:lnTo>
                  <a:lnTo>
                    <a:pt x="2540" y="50800"/>
                  </a:lnTo>
                  <a:lnTo>
                    <a:pt x="2540" y="30352"/>
                  </a:lnTo>
                  <a:close/>
                </a:path>
                <a:path w="83819" h="93980">
                  <a:moveTo>
                    <a:pt x="48260" y="0"/>
                  </a:moveTo>
                  <a:lnTo>
                    <a:pt x="34289" y="0"/>
                  </a:lnTo>
                  <a:lnTo>
                    <a:pt x="34289" y="1142"/>
                  </a:lnTo>
                  <a:lnTo>
                    <a:pt x="49529" y="1142"/>
                  </a:lnTo>
                  <a:lnTo>
                    <a:pt x="48260" y="0"/>
                  </a:lnTo>
                  <a:close/>
                </a:path>
                <a:path w="83819" h="93980">
                  <a:moveTo>
                    <a:pt x="60960" y="0"/>
                  </a:moveTo>
                  <a:lnTo>
                    <a:pt x="52070" y="0"/>
                  </a:lnTo>
                  <a:lnTo>
                    <a:pt x="52070" y="1142"/>
                  </a:lnTo>
                  <a:lnTo>
                    <a:pt x="60960" y="1142"/>
                  </a:lnTo>
                  <a:lnTo>
                    <a:pt x="60960" y="0"/>
                  </a:lnTo>
                  <a:close/>
                </a:path>
              </a:pathLst>
            </a:custGeom>
            <a:solidFill>
              <a:srgbClr val="8484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" name="object 454"/>
            <p:cNvSpPr/>
            <p:nvPr/>
          </p:nvSpPr>
          <p:spPr>
            <a:xfrm>
              <a:off x="807720" y="1151890"/>
              <a:ext cx="78740" cy="90170"/>
            </a:xfrm>
            <a:custGeom>
              <a:avLst/>
              <a:gdLst/>
              <a:ahLst/>
              <a:cxnLst/>
              <a:rect l="l" t="t" r="r" b="b"/>
              <a:pathLst>
                <a:path w="78740" h="90169">
                  <a:moveTo>
                    <a:pt x="44449" y="88900"/>
                  </a:moveTo>
                  <a:lnTo>
                    <a:pt x="19049" y="88900"/>
                  </a:lnTo>
                  <a:lnTo>
                    <a:pt x="19049" y="90170"/>
                  </a:lnTo>
                  <a:lnTo>
                    <a:pt x="44449" y="90170"/>
                  </a:lnTo>
                  <a:lnTo>
                    <a:pt x="44449" y="88900"/>
                  </a:lnTo>
                  <a:close/>
                </a:path>
                <a:path w="78740" h="90169">
                  <a:moveTo>
                    <a:pt x="1270" y="29210"/>
                  </a:moveTo>
                  <a:lnTo>
                    <a:pt x="0" y="29210"/>
                  </a:lnTo>
                  <a:lnTo>
                    <a:pt x="0" y="71120"/>
                  </a:lnTo>
                  <a:lnTo>
                    <a:pt x="1270" y="71120"/>
                  </a:lnTo>
                  <a:lnTo>
                    <a:pt x="1270" y="29210"/>
                  </a:lnTo>
                  <a:close/>
                </a:path>
                <a:path w="78740" h="90169">
                  <a:moveTo>
                    <a:pt x="77470" y="33020"/>
                  </a:moveTo>
                  <a:lnTo>
                    <a:pt x="77470" y="57150"/>
                  </a:lnTo>
                  <a:lnTo>
                    <a:pt x="78739" y="54610"/>
                  </a:lnTo>
                  <a:lnTo>
                    <a:pt x="78739" y="34290"/>
                  </a:lnTo>
                  <a:lnTo>
                    <a:pt x="77470" y="33020"/>
                  </a:lnTo>
                  <a:close/>
                </a:path>
                <a:path w="78740" h="90169">
                  <a:moveTo>
                    <a:pt x="77470" y="20320"/>
                  </a:moveTo>
                  <a:lnTo>
                    <a:pt x="77470" y="29210"/>
                  </a:lnTo>
                  <a:lnTo>
                    <a:pt x="78739" y="29210"/>
                  </a:lnTo>
                  <a:lnTo>
                    <a:pt x="78739" y="21590"/>
                  </a:lnTo>
                  <a:lnTo>
                    <a:pt x="77470" y="20320"/>
                  </a:lnTo>
                  <a:close/>
                </a:path>
                <a:path w="78740" h="90169">
                  <a:moveTo>
                    <a:pt x="48260" y="0"/>
                  </a:moveTo>
                  <a:lnTo>
                    <a:pt x="30479" y="0"/>
                  </a:lnTo>
                  <a:lnTo>
                    <a:pt x="30479" y="2540"/>
                  </a:lnTo>
                  <a:lnTo>
                    <a:pt x="62229" y="2540"/>
                  </a:lnTo>
                  <a:lnTo>
                    <a:pt x="62229" y="1270"/>
                  </a:lnTo>
                  <a:lnTo>
                    <a:pt x="49529" y="1270"/>
                  </a:lnTo>
                  <a:lnTo>
                    <a:pt x="48260" y="0"/>
                  </a:lnTo>
                  <a:close/>
                </a:path>
                <a:path w="78740" h="90169">
                  <a:moveTo>
                    <a:pt x="60960" y="0"/>
                  </a:moveTo>
                  <a:lnTo>
                    <a:pt x="48260" y="0"/>
                  </a:lnTo>
                  <a:lnTo>
                    <a:pt x="49529" y="1270"/>
                  </a:lnTo>
                  <a:lnTo>
                    <a:pt x="60960" y="1270"/>
                  </a:lnTo>
                  <a:lnTo>
                    <a:pt x="60960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" name="object 455"/>
            <p:cNvSpPr/>
            <p:nvPr/>
          </p:nvSpPr>
          <p:spPr>
            <a:xfrm>
              <a:off x="808990" y="1154430"/>
              <a:ext cx="76200" cy="86360"/>
            </a:xfrm>
            <a:custGeom>
              <a:avLst/>
              <a:gdLst/>
              <a:ahLst/>
              <a:cxnLst/>
              <a:rect l="l" t="t" r="r" b="b"/>
              <a:pathLst>
                <a:path w="76200" h="86359">
                  <a:moveTo>
                    <a:pt x="44450" y="83820"/>
                  </a:moveTo>
                  <a:lnTo>
                    <a:pt x="13969" y="83820"/>
                  </a:lnTo>
                  <a:lnTo>
                    <a:pt x="13969" y="85090"/>
                  </a:lnTo>
                  <a:lnTo>
                    <a:pt x="16509" y="85090"/>
                  </a:lnTo>
                  <a:lnTo>
                    <a:pt x="16509" y="86360"/>
                  </a:lnTo>
                  <a:lnTo>
                    <a:pt x="44450" y="86360"/>
                  </a:lnTo>
                  <a:lnTo>
                    <a:pt x="44450" y="83820"/>
                  </a:lnTo>
                  <a:close/>
                </a:path>
                <a:path w="76200" h="86359">
                  <a:moveTo>
                    <a:pt x="1269" y="25400"/>
                  </a:moveTo>
                  <a:lnTo>
                    <a:pt x="0" y="25400"/>
                  </a:lnTo>
                  <a:lnTo>
                    <a:pt x="0" y="69850"/>
                  </a:lnTo>
                  <a:lnTo>
                    <a:pt x="1269" y="71120"/>
                  </a:lnTo>
                  <a:lnTo>
                    <a:pt x="1269" y="25400"/>
                  </a:lnTo>
                  <a:close/>
                </a:path>
                <a:path w="76200" h="86359">
                  <a:moveTo>
                    <a:pt x="74929" y="29210"/>
                  </a:moveTo>
                  <a:lnTo>
                    <a:pt x="74929" y="54610"/>
                  </a:lnTo>
                  <a:lnTo>
                    <a:pt x="76200" y="54610"/>
                  </a:lnTo>
                  <a:lnTo>
                    <a:pt x="76200" y="30480"/>
                  </a:lnTo>
                  <a:lnTo>
                    <a:pt x="74929" y="29210"/>
                  </a:lnTo>
                  <a:close/>
                </a:path>
                <a:path w="76200" h="86359">
                  <a:moveTo>
                    <a:pt x="76200" y="13970"/>
                  </a:moveTo>
                  <a:lnTo>
                    <a:pt x="74929" y="13970"/>
                  </a:lnTo>
                  <a:lnTo>
                    <a:pt x="74929" y="29210"/>
                  </a:lnTo>
                  <a:lnTo>
                    <a:pt x="76200" y="29210"/>
                  </a:lnTo>
                  <a:lnTo>
                    <a:pt x="76200" y="13970"/>
                  </a:lnTo>
                  <a:close/>
                </a:path>
                <a:path w="76200" h="86359">
                  <a:moveTo>
                    <a:pt x="62229" y="0"/>
                  </a:moveTo>
                  <a:lnTo>
                    <a:pt x="26669" y="0"/>
                  </a:lnTo>
                  <a:lnTo>
                    <a:pt x="26669" y="1270"/>
                  </a:lnTo>
                  <a:lnTo>
                    <a:pt x="62229" y="1270"/>
                  </a:lnTo>
                  <a:lnTo>
                    <a:pt x="62229" y="0"/>
                  </a:lnTo>
                  <a:close/>
                </a:path>
              </a:pathLst>
            </a:custGeom>
            <a:solidFill>
              <a:srgbClr val="8E8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" name="object 456"/>
            <p:cNvSpPr/>
            <p:nvPr/>
          </p:nvSpPr>
          <p:spPr>
            <a:xfrm>
              <a:off x="810259" y="1155700"/>
              <a:ext cx="73660" cy="82550"/>
            </a:xfrm>
            <a:custGeom>
              <a:avLst/>
              <a:gdLst/>
              <a:ahLst/>
              <a:cxnLst/>
              <a:rect l="l" t="t" r="r" b="b"/>
              <a:pathLst>
                <a:path w="73659" h="82550">
                  <a:moveTo>
                    <a:pt x="43180" y="81279"/>
                  </a:moveTo>
                  <a:lnTo>
                    <a:pt x="11430" y="81279"/>
                  </a:lnTo>
                  <a:lnTo>
                    <a:pt x="11430" y="82550"/>
                  </a:lnTo>
                  <a:lnTo>
                    <a:pt x="43180" y="82550"/>
                  </a:lnTo>
                  <a:lnTo>
                    <a:pt x="43180" y="81279"/>
                  </a:lnTo>
                  <a:close/>
                </a:path>
                <a:path w="73659" h="82550">
                  <a:moveTo>
                    <a:pt x="2540" y="24129"/>
                  </a:moveTo>
                  <a:lnTo>
                    <a:pt x="0" y="24129"/>
                  </a:lnTo>
                  <a:lnTo>
                    <a:pt x="0" y="69850"/>
                  </a:lnTo>
                  <a:lnTo>
                    <a:pt x="2540" y="71120"/>
                  </a:lnTo>
                  <a:lnTo>
                    <a:pt x="2540" y="24129"/>
                  </a:lnTo>
                  <a:close/>
                </a:path>
                <a:path w="73659" h="82550">
                  <a:moveTo>
                    <a:pt x="72390" y="11429"/>
                  </a:moveTo>
                  <a:lnTo>
                    <a:pt x="71120" y="11429"/>
                  </a:lnTo>
                  <a:lnTo>
                    <a:pt x="71120" y="54610"/>
                  </a:lnTo>
                  <a:lnTo>
                    <a:pt x="73659" y="54610"/>
                  </a:lnTo>
                  <a:lnTo>
                    <a:pt x="73659" y="12700"/>
                  </a:lnTo>
                  <a:lnTo>
                    <a:pt x="72390" y="12700"/>
                  </a:lnTo>
                  <a:lnTo>
                    <a:pt x="72390" y="11429"/>
                  </a:lnTo>
                  <a:close/>
                </a:path>
                <a:path w="73659" h="82550">
                  <a:moveTo>
                    <a:pt x="62230" y="0"/>
                  </a:moveTo>
                  <a:lnTo>
                    <a:pt x="24130" y="0"/>
                  </a:lnTo>
                  <a:lnTo>
                    <a:pt x="23494" y="1270"/>
                  </a:lnTo>
                  <a:lnTo>
                    <a:pt x="62230" y="1270"/>
                  </a:lnTo>
                  <a:lnTo>
                    <a:pt x="62230" y="0"/>
                  </a:lnTo>
                  <a:close/>
                </a:path>
              </a:pathLst>
            </a:custGeom>
            <a:solidFill>
              <a:srgbClr val="9494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" name="object 457"/>
            <p:cNvSpPr/>
            <p:nvPr/>
          </p:nvSpPr>
          <p:spPr>
            <a:xfrm>
              <a:off x="812800" y="1156970"/>
              <a:ext cx="68580" cy="80010"/>
            </a:xfrm>
            <a:custGeom>
              <a:avLst/>
              <a:gdLst/>
              <a:ahLst/>
              <a:cxnLst/>
              <a:rect l="l" t="t" r="r" b="b"/>
              <a:pathLst>
                <a:path w="68580" h="80009">
                  <a:moveTo>
                    <a:pt x="40640" y="78739"/>
                  </a:moveTo>
                  <a:lnTo>
                    <a:pt x="7619" y="78739"/>
                  </a:lnTo>
                  <a:lnTo>
                    <a:pt x="7619" y="80009"/>
                  </a:lnTo>
                  <a:lnTo>
                    <a:pt x="40640" y="80009"/>
                  </a:lnTo>
                  <a:lnTo>
                    <a:pt x="40640" y="78739"/>
                  </a:lnTo>
                  <a:close/>
                </a:path>
                <a:path w="68580" h="80009">
                  <a:moveTo>
                    <a:pt x="48259" y="78739"/>
                  </a:moveTo>
                  <a:lnTo>
                    <a:pt x="40640" y="78739"/>
                  </a:lnTo>
                  <a:lnTo>
                    <a:pt x="41909" y="80009"/>
                  </a:lnTo>
                  <a:lnTo>
                    <a:pt x="48259" y="80009"/>
                  </a:lnTo>
                  <a:lnTo>
                    <a:pt x="48259" y="78739"/>
                  </a:lnTo>
                  <a:close/>
                </a:path>
                <a:path w="68580" h="80009">
                  <a:moveTo>
                    <a:pt x="1269" y="22859"/>
                  </a:moveTo>
                  <a:lnTo>
                    <a:pt x="0" y="22859"/>
                  </a:lnTo>
                  <a:lnTo>
                    <a:pt x="0" y="71119"/>
                  </a:lnTo>
                  <a:lnTo>
                    <a:pt x="1269" y="71119"/>
                  </a:lnTo>
                  <a:lnTo>
                    <a:pt x="1269" y="22859"/>
                  </a:lnTo>
                  <a:close/>
                </a:path>
                <a:path w="68580" h="80009">
                  <a:moveTo>
                    <a:pt x="68580" y="8889"/>
                  </a:moveTo>
                  <a:lnTo>
                    <a:pt x="67309" y="8889"/>
                  </a:lnTo>
                  <a:lnTo>
                    <a:pt x="67309" y="53339"/>
                  </a:lnTo>
                  <a:lnTo>
                    <a:pt x="68580" y="53339"/>
                  </a:lnTo>
                  <a:lnTo>
                    <a:pt x="68580" y="8889"/>
                  </a:lnTo>
                  <a:close/>
                </a:path>
                <a:path w="68580" h="80009">
                  <a:moveTo>
                    <a:pt x="1269" y="11429"/>
                  </a:moveTo>
                  <a:lnTo>
                    <a:pt x="0" y="13969"/>
                  </a:lnTo>
                  <a:lnTo>
                    <a:pt x="0" y="16509"/>
                  </a:lnTo>
                  <a:lnTo>
                    <a:pt x="1269" y="17779"/>
                  </a:lnTo>
                  <a:lnTo>
                    <a:pt x="1269" y="11429"/>
                  </a:lnTo>
                  <a:close/>
                </a:path>
                <a:path w="68580" h="80009">
                  <a:moveTo>
                    <a:pt x="17780" y="1269"/>
                  </a:moveTo>
                  <a:lnTo>
                    <a:pt x="8890" y="1269"/>
                  </a:lnTo>
                  <a:lnTo>
                    <a:pt x="8890" y="2539"/>
                  </a:lnTo>
                  <a:lnTo>
                    <a:pt x="17780" y="2539"/>
                  </a:lnTo>
                  <a:lnTo>
                    <a:pt x="17780" y="1269"/>
                  </a:lnTo>
                  <a:close/>
                </a:path>
                <a:path w="68580" h="80009">
                  <a:moveTo>
                    <a:pt x="59690" y="0"/>
                  </a:moveTo>
                  <a:lnTo>
                    <a:pt x="20954" y="0"/>
                  </a:lnTo>
                  <a:lnTo>
                    <a:pt x="20319" y="1269"/>
                  </a:lnTo>
                  <a:lnTo>
                    <a:pt x="20319" y="2539"/>
                  </a:lnTo>
                  <a:lnTo>
                    <a:pt x="60959" y="2539"/>
                  </a:lnTo>
                  <a:lnTo>
                    <a:pt x="60959" y="1269"/>
                  </a:lnTo>
                  <a:lnTo>
                    <a:pt x="59690" y="1269"/>
                  </a:lnTo>
                  <a:lnTo>
                    <a:pt x="59690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" name="object 458"/>
            <p:cNvSpPr/>
            <p:nvPr/>
          </p:nvSpPr>
          <p:spPr>
            <a:xfrm>
              <a:off x="814070" y="1159510"/>
              <a:ext cx="66040" cy="76200"/>
            </a:xfrm>
            <a:custGeom>
              <a:avLst/>
              <a:gdLst/>
              <a:ahLst/>
              <a:cxnLst/>
              <a:rect l="l" t="t" r="r" b="b"/>
              <a:pathLst>
                <a:path w="66040" h="76200">
                  <a:moveTo>
                    <a:pt x="49530" y="73660"/>
                  </a:moveTo>
                  <a:lnTo>
                    <a:pt x="5080" y="73660"/>
                  </a:lnTo>
                  <a:lnTo>
                    <a:pt x="5080" y="74929"/>
                  </a:lnTo>
                  <a:lnTo>
                    <a:pt x="6350" y="76200"/>
                  </a:lnTo>
                  <a:lnTo>
                    <a:pt x="38100" y="76200"/>
                  </a:lnTo>
                  <a:lnTo>
                    <a:pt x="39370" y="74929"/>
                  </a:lnTo>
                  <a:lnTo>
                    <a:pt x="49530" y="74929"/>
                  </a:lnTo>
                  <a:lnTo>
                    <a:pt x="49530" y="73660"/>
                  </a:lnTo>
                  <a:close/>
                </a:path>
                <a:path w="66040" h="76200">
                  <a:moveTo>
                    <a:pt x="49530" y="74929"/>
                  </a:moveTo>
                  <a:lnTo>
                    <a:pt x="39370" y="74929"/>
                  </a:lnTo>
                  <a:lnTo>
                    <a:pt x="39370" y="76200"/>
                  </a:lnTo>
                  <a:lnTo>
                    <a:pt x="49530" y="76200"/>
                  </a:lnTo>
                  <a:lnTo>
                    <a:pt x="49530" y="74929"/>
                  </a:lnTo>
                  <a:close/>
                </a:path>
                <a:path w="66040" h="76200">
                  <a:moveTo>
                    <a:pt x="2540" y="2539"/>
                  </a:moveTo>
                  <a:lnTo>
                    <a:pt x="1270" y="3810"/>
                  </a:lnTo>
                  <a:lnTo>
                    <a:pt x="1270" y="5079"/>
                  </a:lnTo>
                  <a:lnTo>
                    <a:pt x="0" y="6350"/>
                  </a:lnTo>
                  <a:lnTo>
                    <a:pt x="0" y="17779"/>
                  </a:lnTo>
                  <a:lnTo>
                    <a:pt x="1270" y="19050"/>
                  </a:lnTo>
                  <a:lnTo>
                    <a:pt x="1270" y="20319"/>
                  </a:lnTo>
                  <a:lnTo>
                    <a:pt x="0" y="20319"/>
                  </a:lnTo>
                  <a:lnTo>
                    <a:pt x="0" y="68579"/>
                  </a:lnTo>
                  <a:lnTo>
                    <a:pt x="2540" y="71119"/>
                  </a:lnTo>
                  <a:lnTo>
                    <a:pt x="2540" y="2539"/>
                  </a:lnTo>
                  <a:close/>
                </a:path>
                <a:path w="66040" h="76200">
                  <a:moveTo>
                    <a:pt x="64770" y="5079"/>
                  </a:moveTo>
                  <a:lnTo>
                    <a:pt x="63500" y="5079"/>
                  </a:lnTo>
                  <a:lnTo>
                    <a:pt x="63500" y="52069"/>
                  </a:lnTo>
                  <a:lnTo>
                    <a:pt x="64770" y="52069"/>
                  </a:lnTo>
                  <a:lnTo>
                    <a:pt x="66040" y="50800"/>
                  </a:lnTo>
                  <a:lnTo>
                    <a:pt x="66040" y="6350"/>
                  </a:lnTo>
                  <a:lnTo>
                    <a:pt x="64770" y="6350"/>
                  </a:lnTo>
                  <a:lnTo>
                    <a:pt x="64770" y="5079"/>
                  </a:lnTo>
                  <a:close/>
                </a:path>
                <a:path w="66040" h="76200">
                  <a:moveTo>
                    <a:pt x="19050" y="0"/>
                  </a:moveTo>
                  <a:lnTo>
                    <a:pt x="5080" y="0"/>
                  </a:lnTo>
                  <a:lnTo>
                    <a:pt x="5080" y="1269"/>
                  </a:lnTo>
                  <a:lnTo>
                    <a:pt x="19050" y="1269"/>
                  </a:lnTo>
                  <a:lnTo>
                    <a:pt x="19050" y="0"/>
                  </a:lnTo>
                  <a:close/>
                </a:path>
                <a:path w="66040" h="76200">
                  <a:moveTo>
                    <a:pt x="59690" y="0"/>
                  </a:moveTo>
                  <a:lnTo>
                    <a:pt x="19050" y="0"/>
                  </a:lnTo>
                  <a:lnTo>
                    <a:pt x="19050" y="1269"/>
                  </a:lnTo>
                  <a:lnTo>
                    <a:pt x="59690" y="1269"/>
                  </a:lnTo>
                  <a:lnTo>
                    <a:pt x="59690" y="0"/>
                  </a:lnTo>
                  <a:close/>
                </a:path>
              </a:pathLst>
            </a:custGeom>
            <a:solidFill>
              <a:srgbClr val="9E9E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" name="object 459"/>
            <p:cNvSpPr/>
            <p:nvPr/>
          </p:nvSpPr>
          <p:spPr>
            <a:xfrm>
              <a:off x="816609" y="1160780"/>
              <a:ext cx="60960" cy="72390"/>
            </a:xfrm>
            <a:custGeom>
              <a:avLst/>
              <a:gdLst/>
              <a:ahLst/>
              <a:cxnLst/>
              <a:rect l="l" t="t" r="r" b="b"/>
              <a:pathLst>
                <a:path w="60959" h="72390">
                  <a:moveTo>
                    <a:pt x="46990" y="71120"/>
                  </a:moveTo>
                  <a:lnTo>
                    <a:pt x="2540" y="71120"/>
                  </a:lnTo>
                  <a:lnTo>
                    <a:pt x="2540" y="72390"/>
                  </a:lnTo>
                  <a:lnTo>
                    <a:pt x="46990" y="72390"/>
                  </a:lnTo>
                  <a:lnTo>
                    <a:pt x="46990" y="71120"/>
                  </a:lnTo>
                  <a:close/>
                </a:path>
                <a:path w="60959" h="72390">
                  <a:moveTo>
                    <a:pt x="16509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69850"/>
                  </a:lnTo>
                  <a:lnTo>
                    <a:pt x="1270" y="71120"/>
                  </a:lnTo>
                  <a:lnTo>
                    <a:pt x="1270" y="2540"/>
                  </a:lnTo>
                  <a:lnTo>
                    <a:pt x="57150" y="2540"/>
                  </a:lnTo>
                  <a:lnTo>
                    <a:pt x="59690" y="1270"/>
                  </a:lnTo>
                  <a:lnTo>
                    <a:pt x="15240" y="1270"/>
                  </a:lnTo>
                  <a:lnTo>
                    <a:pt x="16509" y="0"/>
                  </a:lnTo>
                  <a:close/>
                </a:path>
                <a:path w="60959" h="72390">
                  <a:moveTo>
                    <a:pt x="60959" y="50800"/>
                  </a:moveTo>
                  <a:lnTo>
                    <a:pt x="59690" y="50800"/>
                  </a:lnTo>
                  <a:lnTo>
                    <a:pt x="59690" y="58420"/>
                  </a:lnTo>
                  <a:lnTo>
                    <a:pt x="60959" y="58420"/>
                  </a:lnTo>
                  <a:lnTo>
                    <a:pt x="60959" y="50800"/>
                  </a:lnTo>
                  <a:close/>
                </a:path>
                <a:path w="60959" h="72390">
                  <a:moveTo>
                    <a:pt x="60959" y="3810"/>
                  </a:moveTo>
                  <a:lnTo>
                    <a:pt x="59690" y="3810"/>
                  </a:lnTo>
                  <a:lnTo>
                    <a:pt x="59690" y="50800"/>
                  </a:lnTo>
                  <a:lnTo>
                    <a:pt x="60959" y="49530"/>
                  </a:lnTo>
                  <a:lnTo>
                    <a:pt x="60959" y="3810"/>
                  </a:lnTo>
                  <a:close/>
                </a:path>
                <a:path w="60959" h="72390">
                  <a:moveTo>
                    <a:pt x="57150" y="0"/>
                  </a:moveTo>
                  <a:lnTo>
                    <a:pt x="17780" y="0"/>
                  </a:lnTo>
                  <a:lnTo>
                    <a:pt x="15240" y="1270"/>
                  </a:lnTo>
                  <a:lnTo>
                    <a:pt x="57150" y="1270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" name="object 460"/>
            <p:cNvSpPr/>
            <p:nvPr/>
          </p:nvSpPr>
          <p:spPr>
            <a:xfrm>
              <a:off x="817879" y="1163320"/>
              <a:ext cx="58419" cy="68580"/>
            </a:xfrm>
            <a:custGeom>
              <a:avLst/>
              <a:gdLst/>
              <a:ahLst/>
              <a:cxnLst/>
              <a:rect l="l" t="t" r="r" b="b"/>
              <a:pathLst>
                <a:path w="58419" h="68580">
                  <a:moveTo>
                    <a:pt x="58419" y="0"/>
                  </a:moveTo>
                  <a:lnTo>
                    <a:pt x="0" y="0"/>
                  </a:lnTo>
                  <a:lnTo>
                    <a:pt x="0" y="68579"/>
                  </a:lnTo>
                  <a:lnTo>
                    <a:pt x="46989" y="68579"/>
                  </a:lnTo>
                  <a:lnTo>
                    <a:pt x="46989" y="67309"/>
                  </a:lnTo>
                  <a:lnTo>
                    <a:pt x="48259" y="67309"/>
                  </a:lnTo>
                  <a:lnTo>
                    <a:pt x="48259" y="66039"/>
                  </a:lnTo>
                  <a:lnTo>
                    <a:pt x="1269" y="66039"/>
                  </a:lnTo>
                  <a:lnTo>
                    <a:pt x="1269" y="1269"/>
                  </a:lnTo>
                  <a:lnTo>
                    <a:pt x="58419" y="1269"/>
                  </a:lnTo>
                  <a:lnTo>
                    <a:pt x="58419" y="0"/>
                  </a:lnTo>
                  <a:close/>
                </a:path>
                <a:path w="58419" h="68580">
                  <a:moveTo>
                    <a:pt x="58419" y="1269"/>
                  </a:moveTo>
                  <a:lnTo>
                    <a:pt x="57150" y="1269"/>
                  </a:lnTo>
                  <a:lnTo>
                    <a:pt x="57150" y="59689"/>
                  </a:lnTo>
                  <a:lnTo>
                    <a:pt x="58419" y="59689"/>
                  </a:lnTo>
                  <a:lnTo>
                    <a:pt x="58419" y="1269"/>
                  </a:lnTo>
                  <a:close/>
                </a:path>
              </a:pathLst>
            </a:custGeom>
            <a:solidFill>
              <a:srgbClr val="A9A9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" name="object 461"/>
            <p:cNvSpPr/>
            <p:nvPr/>
          </p:nvSpPr>
          <p:spPr>
            <a:xfrm>
              <a:off x="819150" y="1164590"/>
              <a:ext cx="55880" cy="64769"/>
            </a:xfrm>
            <a:custGeom>
              <a:avLst/>
              <a:gdLst/>
              <a:ahLst/>
              <a:cxnLst/>
              <a:rect l="l" t="t" r="r" b="b"/>
              <a:pathLst>
                <a:path w="55880" h="64769">
                  <a:moveTo>
                    <a:pt x="55880" y="0"/>
                  </a:moveTo>
                  <a:lnTo>
                    <a:pt x="0" y="0"/>
                  </a:lnTo>
                  <a:lnTo>
                    <a:pt x="0" y="64770"/>
                  </a:lnTo>
                  <a:lnTo>
                    <a:pt x="46990" y="64770"/>
                  </a:lnTo>
                  <a:lnTo>
                    <a:pt x="46990" y="63500"/>
                  </a:lnTo>
                  <a:lnTo>
                    <a:pt x="2540" y="63500"/>
                  </a:lnTo>
                  <a:lnTo>
                    <a:pt x="2540" y="1270"/>
                  </a:lnTo>
                  <a:lnTo>
                    <a:pt x="55880" y="1270"/>
                  </a:lnTo>
                  <a:lnTo>
                    <a:pt x="55880" y="0"/>
                  </a:lnTo>
                  <a:close/>
                </a:path>
                <a:path w="55880" h="64769">
                  <a:moveTo>
                    <a:pt x="55880" y="1270"/>
                  </a:moveTo>
                  <a:lnTo>
                    <a:pt x="53340" y="1270"/>
                  </a:lnTo>
                  <a:lnTo>
                    <a:pt x="53340" y="59689"/>
                  </a:lnTo>
                  <a:lnTo>
                    <a:pt x="54609" y="59689"/>
                  </a:lnTo>
                  <a:lnTo>
                    <a:pt x="54609" y="58420"/>
                  </a:lnTo>
                  <a:lnTo>
                    <a:pt x="55880" y="58420"/>
                  </a:lnTo>
                  <a:lnTo>
                    <a:pt x="55880" y="1270"/>
                  </a:lnTo>
                  <a:close/>
                </a:path>
              </a:pathLst>
            </a:custGeom>
            <a:solidFill>
              <a:srgbClr val="AEAE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" name="object 462"/>
            <p:cNvSpPr/>
            <p:nvPr/>
          </p:nvSpPr>
          <p:spPr>
            <a:xfrm>
              <a:off x="821690" y="1165860"/>
              <a:ext cx="50800" cy="62230"/>
            </a:xfrm>
            <a:custGeom>
              <a:avLst/>
              <a:gdLst/>
              <a:ahLst/>
              <a:cxnLst/>
              <a:rect l="l" t="t" r="r" b="b"/>
              <a:pathLst>
                <a:path w="50800" h="62230">
                  <a:moveTo>
                    <a:pt x="50800" y="0"/>
                  </a:moveTo>
                  <a:lnTo>
                    <a:pt x="0" y="0"/>
                  </a:lnTo>
                  <a:lnTo>
                    <a:pt x="0" y="62229"/>
                  </a:lnTo>
                  <a:lnTo>
                    <a:pt x="43179" y="62229"/>
                  </a:lnTo>
                  <a:lnTo>
                    <a:pt x="44450" y="60960"/>
                  </a:lnTo>
                  <a:lnTo>
                    <a:pt x="43179" y="59689"/>
                  </a:lnTo>
                  <a:lnTo>
                    <a:pt x="1269" y="59689"/>
                  </a:lnTo>
                  <a:lnTo>
                    <a:pt x="1269" y="2539"/>
                  </a:lnTo>
                  <a:lnTo>
                    <a:pt x="50800" y="2539"/>
                  </a:lnTo>
                  <a:lnTo>
                    <a:pt x="50800" y="0"/>
                  </a:lnTo>
                  <a:close/>
                </a:path>
                <a:path w="50800" h="62230">
                  <a:moveTo>
                    <a:pt x="50800" y="2539"/>
                  </a:moveTo>
                  <a:lnTo>
                    <a:pt x="49529" y="2539"/>
                  </a:lnTo>
                  <a:lnTo>
                    <a:pt x="49529" y="59689"/>
                  </a:lnTo>
                  <a:lnTo>
                    <a:pt x="50800" y="58419"/>
                  </a:lnTo>
                  <a:lnTo>
                    <a:pt x="50800" y="2539"/>
                  </a:lnTo>
                  <a:close/>
                </a:path>
              </a:pathLst>
            </a:custGeom>
            <a:solidFill>
              <a:srgbClr val="B3B3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" name="object 463"/>
            <p:cNvSpPr/>
            <p:nvPr/>
          </p:nvSpPr>
          <p:spPr>
            <a:xfrm>
              <a:off x="822959" y="1168400"/>
              <a:ext cx="48260" cy="57150"/>
            </a:xfrm>
            <a:custGeom>
              <a:avLst/>
              <a:gdLst/>
              <a:ahLst/>
              <a:cxnLst/>
              <a:rect l="l" t="t" r="r" b="b"/>
              <a:pathLst>
                <a:path w="48259" h="57150">
                  <a:moveTo>
                    <a:pt x="4825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09" y="57150"/>
                  </a:lnTo>
                  <a:lnTo>
                    <a:pt x="40640" y="55879"/>
                  </a:lnTo>
                  <a:lnTo>
                    <a:pt x="2540" y="55879"/>
                  </a:lnTo>
                  <a:lnTo>
                    <a:pt x="2540" y="2539"/>
                  </a:lnTo>
                  <a:lnTo>
                    <a:pt x="48259" y="2539"/>
                  </a:lnTo>
                  <a:lnTo>
                    <a:pt x="48259" y="0"/>
                  </a:lnTo>
                  <a:close/>
                </a:path>
                <a:path w="48259" h="57150">
                  <a:moveTo>
                    <a:pt x="48259" y="2539"/>
                  </a:moveTo>
                  <a:lnTo>
                    <a:pt x="45720" y="2539"/>
                  </a:lnTo>
                  <a:lnTo>
                    <a:pt x="45720" y="55879"/>
                  </a:lnTo>
                  <a:lnTo>
                    <a:pt x="41909" y="55879"/>
                  </a:lnTo>
                  <a:lnTo>
                    <a:pt x="41909" y="57150"/>
                  </a:lnTo>
                  <a:lnTo>
                    <a:pt x="48259" y="57150"/>
                  </a:lnTo>
                  <a:lnTo>
                    <a:pt x="48259" y="2539"/>
                  </a:lnTo>
                  <a:close/>
                </a:path>
              </a:pathLst>
            </a:custGeom>
            <a:solidFill>
              <a:srgbClr val="B9B9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" name="object 464"/>
            <p:cNvSpPr/>
            <p:nvPr/>
          </p:nvSpPr>
          <p:spPr>
            <a:xfrm>
              <a:off x="825500" y="1170940"/>
              <a:ext cx="43180" cy="53340"/>
            </a:xfrm>
            <a:custGeom>
              <a:avLst/>
              <a:gdLst/>
              <a:ahLst/>
              <a:cxnLst/>
              <a:rect l="l" t="t" r="r" b="b"/>
              <a:pathLst>
                <a:path w="43180" h="53340">
                  <a:moveTo>
                    <a:pt x="43180" y="0"/>
                  </a:moveTo>
                  <a:lnTo>
                    <a:pt x="0" y="0"/>
                  </a:lnTo>
                  <a:lnTo>
                    <a:pt x="0" y="53339"/>
                  </a:lnTo>
                  <a:lnTo>
                    <a:pt x="43180" y="53339"/>
                  </a:lnTo>
                  <a:lnTo>
                    <a:pt x="43180" y="50800"/>
                  </a:lnTo>
                  <a:lnTo>
                    <a:pt x="1269" y="50800"/>
                  </a:lnTo>
                  <a:lnTo>
                    <a:pt x="1269" y="1270"/>
                  </a:lnTo>
                  <a:lnTo>
                    <a:pt x="43180" y="1270"/>
                  </a:lnTo>
                  <a:lnTo>
                    <a:pt x="43180" y="0"/>
                  </a:lnTo>
                  <a:close/>
                </a:path>
                <a:path w="43180" h="53340">
                  <a:moveTo>
                    <a:pt x="43180" y="1270"/>
                  </a:moveTo>
                  <a:lnTo>
                    <a:pt x="41909" y="1270"/>
                  </a:lnTo>
                  <a:lnTo>
                    <a:pt x="41909" y="50800"/>
                  </a:lnTo>
                  <a:lnTo>
                    <a:pt x="43180" y="50800"/>
                  </a:lnTo>
                  <a:lnTo>
                    <a:pt x="43180" y="127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" name="object 465"/>
            <p:cNvSpPr/>
            <p:nvPr/>
          </p:nvSpPr>
          <p:spPr>
            <a:xfrm>
              <a:off x="826770" y="1172210"/>
              <a:ext cx="40640" cy="49530"/>
            </a:xfrm>
            <a:custGeom>
              <a:avLst/>
              <a:gdLst/>
              <a:ahLst/>
              <a:cxnLst/>
              <a:rect l="l" t="t" r="r" b="b"/>
              <a:pathLst>
                <a:path w="40640" h="49530">
                  <a:moveTo>
                    <a:pt x="40640" y="0"/>
                  </a:moveTo>
                  <a:lnTo>
                    <a:pt x="0" y="0"/>
                  </a:lnTo>
                  <a:lnTo>
                    <a:pt x="0" y="49529"/>
                  </a:lnTo>
                  <a:lnTo>
                    <a:pt x="40640" y="49529"/>
                  </a:lnTo>
                  <a:lnTo>
                    <a:pt x="40640" y="48260"/>
                  </a:lnTo>
                  <a:lnTo>
                    <a:pt x="2540" y="48260"/>
                  </a:lnTo>
                  <a:lnTo>
                    <a:pt x="2540" y="1269"/>
                  </a:lnTo>
                  <a:lnTo>
                    <a:pt x="40640" y="1269"/>
                  </a:lnTo>
                  <a:lnTo>
                    <a:pt x="40640" y="0"/>
                  </a:lnTo>
                  <a:close/>
                </a:path>
                <a:path w="40640" h="49530">
                  <a:moveTo>
                    <a:pt x="40640" y="1269"/>
                  </a:moveTo>
                  <a:lnTo>
                    <a:pt x="38100" y="1269"/>
                  </a:lnTo>
                  <a:lnTo>
                    <a:pt x="38100" y="48260"/>
                  </a:lnTo>
                  <a:lnTo>
                    <a:pt x="40640" y="48260"/>
                  </a:lnTo>
                  <a:lnTo>
                    <a:pt x="40640" y="1269"/>
                  </a:lnTo>
                  <a:close/>
                </a:path>
              </a:pathLst>
            </a:custGeom>
            <a:solidFill>
              <a:srgbClr val="C3C3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" name="object 466"/>
            <p:cNvSpPr/>
            <p:nvPr/>
          </p:nvSpPr>
          <p:spPr>
            <a:xfrm>
              <a:off x="829309" y="1173480"/>
              <a:ext cx="35560" cy="46990"/>
            </a:xfrm>
            <a:custGeom>
              <a:avLst/>
              <a:gdLst/>
              <a:ahLst/>
              <a:cxnLst/>
              <a:rect l="l" t="t" r="r" b="b"/>
              <a:pathLst>
                <a:path w="35559" h="46990">
                  <a:moveTo>
                    <a:pt x="35559" y="0"/>
                  </a:moveTo>
                  <a:lnTo>
                    <a:pt x="0" y="0"/>
                  </a:lnTo>
                  <a:lnTo>
                    <a:pt x="0" y="46990"/>
                  </a:lnTo>
                  <a:lnTo>
                    <a:pt x="35559" y="46990"/>
                  </a:lnTo>
                  <a:lnTo>
                    <a:pt x="35559" y="45720"/>
                  </a:lnTo>
                  <a:lnTo>
                    <a:pt x="1270" y="45720"/>
                  </a:lnTo>
                  <a:lnTo>
                    <a:pt x="1270" y="2540"/>
                  </a:lnTo>
                  <a:lnTo>
                    <a:pt x="35559" y="2540"/>
                  </a:lnTo>
                  <a:lnTo>
                    <a:pt x="35559" y="0"/>
                  </a:lnTo>
                  <a:close/>
                </a:path>
                <a:path w="35559" h="46990">
                  <a:moveTo>
                    <a:pt x="35559" y="2540"/>
                  </a:moveTo>
                  <a:lnTo>
                    <a:pt x="34290" y="2540"/>
                  </a:lnTo>
                  <a:lnTo>
                    <a:pt x="34290" y="45720"/>
                  </a:lnTo>
                  <a:lnTo>
                    <a:pt x="35559" y="45720"/>
                  </a:lnTo>
                  <a:lnTo>
                    <a:pt x="35559" y="254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" name="object 467"/>
            <p:cNvSpPr/>
            <p:nvPr/>
          </p:nvSpPr>
          <p:spPr>
            <a:xfrm>
              <a:off x="830579" y="1176020"/>
              <a:ext cx="33020" cy="43180"/>
            </a:xfrm>
            <a:custGeom>
              <a:avLst/>
              <a:gdLst/>
              <a:ahLst/>
              <a:cxnLst/>
              <a:rect l="l" t="t" r="r" b="b"/>
              <a:pathLst>
                <a:path w="33019" h="43180">
                  <a:moveTo>
                    <a:pt x="33019" y="0"/>
                  </a:moveTo>
                  <a:lnTo>
                    <a:pt x="0" y="0"/>
                  </a:lnTo>
                  <a:lnTo>
                    <a:pt x="0" y="43179"/>
                  </a:lnTo>
                  <a:lnTo>
                    <a:pt x="33019" y="43179"/>
                  </a:lnTo>
                  <a:lnTo>
                    <a:pt x="33019" y="40639"/>
                  </a:lnTo>
                  <a:lnTo>
                    <a:pt x="2539" y="40639"/>
                  </a:lnTo>
                  <a:lnTo>
                    <a:pt x="2539" y="1269"/>
                  </a:lnTo>
                  <a:lnTo>
                    <a:pt x="33019" y="1269"/>
                  </a:lnTo>
                  <a:lnTo>
                    <a:pt x="33019" y="0"/>
                  </a:lnTo>
                  <a:close/>
                </a:path>
                <a:path w="33019" h="43180">
                  <a:moveTo>
                    <a:pt x="33019" y="1269"/>
                  </a:moveTo>
                  <a:lnTo>
                    <a:pt x="30479" y="1269"/>
                  </a:lnTo>
                  <a:lnTo>
                    <a:pt x="30479" y="40639"/>
                  </a:lnTo>
                  <a:lnTo>
                    <a:pt x="33019" y="40639"/>
                  </a:lnTo>
                  <a:lnTo>
                    <a:pt x="33019" y="1269"/>
                  </a:lnTo>
                  <a:close/>
                </a:path>
              </a:pathLst>
            </a:custGeom>
            <a:solidFill>
              <a:srgbClr val="CE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" name="object 468"/>
            <p:cNvSpPr/>
            <p:nvPr/>
          </p:nvSpPr>
          <p:spPr>
            <a:xfrm>
              <a:off x="833120" y="1177290"/>
              <a:ext cx="27940" cy="39370"/>
            </a:xfrm>
            <a:custGeom>
              <a:avLst/>
              <a:gdLst/>
              <a:ahLst/>
              <a:cxnLst/>
              <a:rect l="l" t="t" r="r" b="b"/>
              <a:pathLst>
                <a:path w="27940" h="39369">
                  <a:moveTo>
                    <a:pt x="27940" y="0"/>
                  </a:moveTo>
                  <a:lnTo>
                    <a:pt x="0" y="0"/>
                  </a:lnTo>
                  <a:lnTo>
                    <a:pt x="0" y="39370"/>
                  </a:lnTo>
                  <a:lnTo>
                    <a:pt x="27940" y="39370"/>
                  </a:lnTo>
                  <a:lnTo>
                    <a:pt x="27940" y="38100"/>
                  </a:lnTo>
                  <a:lnTo>
                    <a:pt x="1270" y="38100"/>
                  </a:lnTo>
                  <a:lnTo>
                    <a:pt x="1270" y="2539"/>
                  </a:lnTo>
                  <a:lnTo>
                    <a:pt x="27940" y="2539"/>
                  </a:lnTo>
                  <a:lnTo>
                    <a:pt x="27940" y="0"/>
                  </a:lnTo>
                  <a:close/>
                </a:path>
                <a:path w="27940" h="39369">
                  <a:moveTo>
                    <a:pt x="27940" y="2539"/>
                  </a:moveTo>
                  <a:lnTo>
                    <a:pt x="26670" y="2539"/>
                  </a:lnTo>
                  <a:lnTo>
                    <a:pt x="26670" y="38100"/>
                  </a:lnTo>
                  <a:lnTo>
                    <a:pt x="27940" y="38100"/>
                  </a:lnTo>
                  <a:lnTo>
                    <a:pt x="27940" y="2539"/>
                  </a:lnTo>
                  <a:close/>
                </a:path>
              </a:pathLst>
            </a:custGeom>
            <a:solidFill>
              <a:srgbClr val="D3D3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" name="object 469"/>
            <p:cNvSpPr/>
            <p:nvPr/>
          </p:nvSpPr>
          <p:spPr>
            <a:xfrm>
              <a:off x="834390" y="1179830"/>
              <a:ext cx="25400" cy="35560"/>
            </a:xfrm>
            <a:custGeom>
              <a:avLst/>
              <a:gdLst/>
              <a:ahLst/>
              <a:cxnLst/>
              <a:rect l="l" t="t" r="r" b="b"/>
              <a:pathLst>
                <a:path w="25400" h="35559">
                  <a:moveTo>
                    <a:pt x="25400" y="0"/>
                  </a:moveTo>
                  <a:lnTo>
                    <a:pt x="0" y="0"/>
                  </a:lnTo>
                  <a:lnTo>
                    <a:pt x="0" y="35560"/>
                  </a:lnTo>
                  <a:lnTo>
                    <a:pt x="25400" y="35560"/>
                  </a:lnTo>
                  <a:lnTo>
                    <a:pt x="25400" y="33020"/>
                  </a:lnTo>
                  <a:lnTo>
                    <a:pt x="1269" y="33020"/>
                  </a:lnTo>
                  <a:lnTo>
                    <a:pt x="1269" y="1270"/>
                  </a:lnTo>
                  <a:lnTo>
                    <a:pt x="25400" y="1270"/>
                  </a:lnTo>
                  <a:lnTo>
                    <a:pt x="25400" y="0"/>
                  </a:lnTo>
                  <a:close/>
                </a:path>
                <a:path w="25400" h="35559">
                  <a:moveTo>
                    <a:pt x="25400" y="1270"/>
                  </a:moveTo>
                  <a:lnTo>
                    <a:pt x="22859" y="1270"/>
                  </a:lnTo>
                  <a:lnTo>
                    <a:pt x="22859" y="33020"/>
                  </a:lnTo>
                  <a:lnTo>
                    <a:pt x="25400" y="33020"/>
                  </a:lnTo>
                  <a:lnTo>
                    <a:pt x="25400" y="1270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" name="object 470"/>
            <p:cNvSpPr/>
            <p:nvPr/>
          </p:nvSpPr>
          <p:spPr>
            <a:xfrm>
              <a:off x="835659" y="1181100"/>
              <a:ext cx="21590" cy="31750"/>
            </a:xfrm>
            <a:custGeom>
              <a:avLst/>
              <a:gdLst/>
              <a:ahLst/>
              <a:cxnLst/>
              <a:rect l="l" t="t" r="r" b="b"/>
              <a:pathLst>
                <a:path w="21590" h="31750">
                  <a:moveTo>
                    <a:pt x="21590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21590" y="31750"/>
                  </a:lnTo>
                  <a:lnTo>
                    <a:pt x="21590" y="30479"/>
                  </a:lnTo>
                  <a:lnTo>
                    <a:pt x="2540" y="30479"/>
                  </a:lnTo>
                  <a:lnTo>
                    <a:pt x="2540" y="1270"/>
                  </a:lnTo>
                  <a:lnTo>
                    <a:pt x="21590" y="1270"/>
                  </a:lnTo>
                  <a:lnTo>
                    <a:pt x="21590" y="0"/>
                  </a:lnTo>
                  <a:close/>
                </a:path>
                <a:path w="21590" h="31750">
                  <a:moveTo>
                    <a:pt x="21590" y="1270"/>
                  </a:moveTo>
                  <a:lnTo>
                    <a:pt x="20320" y="1270"/>
                  </a:lnTo>
                  <a:lnTo>
                    <a:pt x="20320" y="30479"/>
                  </a:lnTo>
                  <a:lnTo>
                    <a:pt x="21590" y="30479"/>
                  </a:lnTo>
                  <a:lnTo>
                    <a:pt x="21590" y="1270"/>
                  </a:lnTo>
                  <a:close/>
                </a:path>
              </a:pathLst>
            </a:custGeom>
            <a:solidFill>
              <a:srgbClr val="DEDE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" name="object 471"/>
            <p:cNvSpPr/>
            <p:nvPr/>
          </p:nvSpPr>
          <p:spPr>
            <a:xfrm>
              <a:off x="838200" y="1182370"/>
              <a:ext cx="17780" cy="29209"/>
            </a:xfrm>
            <a:custGeom>
              <a:avLst/>
              <a:gdLst/>
              <a:ahLst/>
              <a:cxnLst/>
              <a:rect l="l" t="t" r="r" b="b"/>
              <a:pathLst>
                <a:path w="17780" h="29209">
                  <a:moveTo>
                    <a:pt x="1778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17780" y="29209"/>
                  </a:lnTo>
                  <a:lnTo>
                    <a:pt x="17780" y="26669"/>
                  </a:lnTo>
                  <a:lnTo>
                    <a:pt x="1269" y="26669"/>
                  </a:lnTo>
                  <a:lnTo>
                    <a:pt x="1269" y="2539"/>
                  </a:lnTo>
                  <a:lnTo>
                    <a:pt x="17780" y="2539"/>
                  </a:lnTo>
                  <a:lnTo>
                    <a:pt x="17780" y="0"/>
                  </a:lnTo>
                  <a:close/>
                </a:path>
                <a:path w="17780" h="29209">
                  <a:moveTo>
                    <a:pt x="17780" y="2539"/>
                  </a:moveTo>
                  <a:lnTo>
                    <a:pt x="16509" y="2539"/>
                  </a:lnTo>
                  <a:lnTo>
                    <a:pt x="16509" y="26669"/>
                  </a:lnTo>
                  <a:lnTo>
                    <a:pt x="17780" y="26669"/>
                  </a:lnTo>
                  <a:lnTo>
                    <a:pt x="17780" y="2539"/>
                  </a:lnTo>
                  <a:close/>
                </a:path>
              </a:pathLst>
            </a:custGeom>
            <a:solidFill>
              <a:srgbClr val="E3E3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" name="object 472"/>
            <p:cNvSpPr/>
            <p:nvPr/>
          </p:nvSpPr>
          <p:spPr>
            <a:xfrm>
              <a:off x="839470" y="1184910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30">
                  <a:moveTo>
                    <a:pt x="15240" y="0"/>
                  </a:moveTo>
                  <a:lnTo>
                    <a:pt x="0" y="0"/>
                  </a:lnTo>
                  <a:lnTo>
                    <a:pt x="0" y="24129"/>
                  </a:lnTo>
                  <a:lnTo>
                    <a:pt x="15240" y="24129"/>
                  </a:lnTo>
                  <a:lnTo>
                    <a:pt x="15240" y="22860"/>
                  </a:lnTo>
                  <a:lnTo>
                    <a:pt x="2540" y="22860"/>
                  </a:lnTo>
                  <a:lnTo>
                    <a:pt x="2540" y="1269"/>
                  </a:lnTo>
                  <a:lnTo>
                    <a:pt x="15240" y="1269"/>
                  </a:lnTo>
                  <a:lnTo>
                    <a:pt x="15240" y="0"/>
                  </a:lnTo>
                  <a:close/>
                </a:path>
                <a:path w="15240" h="24130">
                  <a:moveTo>
                    <a:pt x="15240" y="1269"/>
                  </a:moveTo>
                  <a:lnTo>
                    <a:pt x="12700" y="1269"/>
                  </a:lnTo>
                  <a:lnTo>
                    <a:pt x="12700" y="22860"/>
                  </a:lnTo>
                  <a:lnTo>
                    <a:pt x="15240" y="22860"/>
                  </a:lnTo>
                  <a:lnTo>
                    <a:pt x="15240" y="1269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" name="object 473"/>
            <p:cNvSpPr/>
            <p:nvPr/>
          </p:nvSpPr>
          <p:spPr>
            <a:xfrm>
              <a:off x="842009" y="1186180"/>
              <a:ext cx="10160" cy="21590"/>
            </a:xfrm>
            <a:custGeom>
              <a:avLst/>
              <a:gdLst/>
              <a:ahLst/>
              <a:cxnLst/>
              <a:rect l="l" t="t" r="r" b="b"/>
              <a:pathLst>
                <a:path w="10159" h="21590">
                  <a:moveTo>
                    <a:pt x="10159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10159" y="21590"/>
                  </a:lnTo>
                  <a:lnTo>
                    <a:pt x="10159" y="20320"/>
                  </a:lnTo>
                  <a:lnTo>
                    <a:pt x="1270" y="20320"/>
                  </a:lnTo>
                  <a:lnTo>
                    <a:pt x="1270" y="2540"/>
                  </a:lnTo>
                  <a:lnTo>
                    <a:pt x="10159" y="2540"/>
                  </a:lnTo>
                  <a:lnTo>
                    <a:pt x="10159" y="0"/>
                  </a:lnTo>
                  <a:close/>
                </a:path>
                <a:path w="10159" h="21590">
                  <a:moveTo>
                    <a:pt x="10159" y="2540"/>
                  </a:moveTo>
                  <a:lnTo>
                    <a:pt x="8890" y="2540"/>
                  </a:lnTo>
                  <a:lnTo>
                    <a:pt x="8890" y="20320"/>
                  </a:lnTo>
                  <a:lnTo>
                    <a:pt x="10159" y="20320"/>
                  </a:lnTo>
                  <a:lnTo>
                    <a:pt x="10159" y="254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" name="object 474"/>
            <p:cNvSpPr/>
            <p:nvPr/>
          </p:nvSpPr>
          <p:spPr>
            <a:xfrm>
              <a:off x="843279" y="1188720"/>
              <a:ext cx="7620" cy="17780"/>
            </a:xfrm>
            <a:custGeom>
              <a:avLst/>
              <a:gdLst/>
              <a:ahLst/>
              <a:cxnLst/>
              <a:rect l="l" t="t" r="r" b="b"/>
              <a:pathLst>
                <a:path w="7619" h="17780">
                  <a:moveTo>
                    <a:pt x="7619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7619" y="17779"/>
                  </a:lnTo>
                  <a:lnTo>
                    <a:pt x="7619" y="15239"/>
                  </a:lnTo>
                  <a:lnTo>
                    <a:pt x="2539" y="15239"/>
                  </a:lnTo>
                  <a:lnTo>
                    <a:pt x="2539" y="1269"/>
                  </a:lnTo>
                  <a:lnTo>
                    <a:pt x="7619" y="1269"/>
                  </a:lnTo>
                  <a:lnTo>
                    <a:pt x="7619" y="0"/>
                  </a:lnTo>
                  <a:close/>
                </a:path>
                <a:path w="7619" h="17780">
                  <a:moveTo>
                    <a:pt x="7619" y="1269"/>
                  </a:moveTo>
                  <a:lnTo>
                    <a:pt x="5079" y="1269"/>
                  </a:lnTo>
                  <a:lnTo>
                    <a:pt x="5079" y="15239"/>
                  </a:lnTo>
                  <a:lnTo>
                    <a:pt x="7619" y="15239"/>
                  </a:lnTo>
                  <a:lnTo>
                    <a:pt x="7619" y="1269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" name="object 475"/>
            <p:cNvSpPr/>
            <p:nvPr/>
          </p:nvSpPr>
          <p:spPr>
            <a:xfrm>
              <a:off x="845820" y="1189990"/>
              <a:ext cx="2540" cy="13970"/>
            </a:xfrm>
            <a:custGeom>
              <a:avLst/>
              <a:gdLst/>
              <a:ahLst/>
              <a:cxnLst/>
              <a:rect l="l" t="t" r="r" b="b"/>
              <a:pathLst>
                <a:path w="2540" h="13969">
                  <a:moveTo>
                    <a:pt x="2540" y="0"/>
                  </a:moveTo>
                  <a:lnTo>
                    <a:pt x="0" y="0"/>
                  </a:lnTo>
                  <a:lnTo>
                    <a:pt x="0" y="13970"/>
                  </a:lnTo>
                  <a:lnTo>
                    <a:pt x="2540" y="13970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" name="object 476"/>
            <p:cNvSpPr/>
            <p:nvPr/>
          </p:nvSpPr>
          <p:spPr>
            <a:xfrm>
              <a:off x="781050" y="1149350"/>
              <a:ext cx="127000" cy="96520"/>
            </a:xfrm>
            <a:custGeom>
              <a:avLst/>
              <a:gdLst/>
              <a:ahLst/>
              <a:cxnLst/>
              <a:rect l="l" t="t" r="r" b="b"/>
              <a:pathLst>
                <a:path w="127000" h="96519">
                  <a:moveTo>
                    <a:pt x="104140" y="33020"/>
                  </a:moveTo>
                  <a:lnTo>
                    <a:pt x="105409" y="33020"/>
                  </a:lnTo>
                  <a:lnTo>
                    <a:pt x="105409" y="31750"/>
                  </a:lnTo>
                  <a:lnTo>
                    <a:pt x="105409" y="29210"/>
                  </a:lnTo>
                  <a:lnTo>
                    <a:pt x="106680" y="29210"/>
                  </a:lnTo>
                  <a:lnTo>
                    <a:pt x="106680" y="27939"/>
                  </a:lnTo>
                  <a:lnTo>
                    <a:pt x="106680" y="26670"/>
                  </a:lnTo>
                  <a:lnTo>
                    <a:pt x="105409" y="25400"/>
                  </a:lnTo>
                  <a:lnTo>
                    <a:pt x="106680" y="25400"/>
                  </a:lnTo>
                  <a:lnTo>
                    <a:pt x="105409" y="25400"/>
                  </a:lnTo>
                  <a:lnTo>
                    <a:pt x="105409" y="24129"/>
                  </a:lnTo>
                  <a:lnTo>
                    <a:pt x="105409" y="22860"/>
                  </a:lnTo>
                  <a:lnTo>
                    <a:pt x="105409" y="21589"/>
                  </a:lnTo>
                  <a:lnTo>
                    <a:pt x="104140" y="21589"/>
                  </a:lnTo>
                  <a:lnTo>
                    <a:pt x="105409" y="21589"/>
                  </a:lnTo>
                  <a:lnTo>
                    <a:pt x="104140" y="20320"/>
                  </a:lnTo>
                  <a:lnTo>
                    <a:pt x="104140" y="19050"/>
                  </a:lnTo>
                  <a:lnTo>
                    <a:pt x="102869" y="19050"/>
                  </a:lnTo>
                  <a:lnTo>
                    <a:pt x="102869" y="17779"/>
                  </a:lnTo>
                  <a:lnTo>
                    <a:pt x="101600" y="17779"/>
                  </a:lnTo>
                  <a:lnTo>
                    <a:pt x="101600" y="16510"/>
                  </a:lnTo>
                  <a:lnTo>
                    <a:pt x="100330" y="16510"/>
                  </a:lnTo>
                  <a:lnTo>
                    <a:pt x="99059" y="15239"/>
                  </a:lnTo>
                  <a:lnTo>
                    <a:pt x="97790" y="15239"/>
                  </a:lnTo>
                  <a:lnTo>
                    <a:pt x="97790" y="13970"/>
                  </a:lnTo>
                  <a:lnTo>
                    <a:pt x="96519" y="13970"/>
                  </a:lnTo>
                  <a:lnTo>
                    <a:pt x="93980" y="13970"/>
                  </a:lnTo>
                  <a:lnTo>
                    <a:pt x="93980" y="12700"/>
                  </a:lnTo>
                  <a:lnTo>
                    <a:pt x="93980" y="11429"/>
                  </a:lnTo>
                  <a:lnTo>
                    <a:pt x="93980" y="10160"/>
                  </a:lnTo>
                  <a:lnTo>
                    <a:pt x="92709" y="8889"/>
                  </a:lnTo>
                  <a:lnTo>
                    <a:pt x="92709" y="7620"/>
                  </a:lnTo>
                  <a:lnTo>
                    <a:pt x="92709" y="6350"/>
                  </a:lnTo>
                  <a:lnTo>
                    <a:pt x="91440" y="6350"/>
                  </a:lnTo>
                  <a:lnTo>
                    <a:pt x="91440" y="5079"/>
                  </a:lnTo>
                  <a:lnTo>
                    <a:pt x="90169" y="5079"/>
                  </a:lnTo>
                  <a:lnTo>
                    <a:pt x="90169" y="3810"/>
                  </a:lnTo>
                  <a:lnTo>
                    <a:pt x="88900" y="3810"/>
                  </a:lnTo>
                  <a:lnTo>
                    <a:pt x="88900" y="2539"/>
                  </a:lnTo>
                  <a:lnTo>
                    <a:pt x="87630" y="2539"/>
                  </a:lnTo>
                  <a:lnTo>
                    <a:pt x="86359" y="2539"/>
                  </a:lnTo>
                  <a:lnTo>
                    <a:pt x="86359" y="1270"/>
                  </a:lnTo>
                  <a:lnTo>
                    <a:pt x="85090" y="1270"/>
                  </a:lnTo>
                  <a:lnTo>
                    <a:pt x="85090" y="0"/>
                  </a:lnTo>
                  <a:lnTo>
                    <a:pt x="83819" y="0"/>
                  </a:lnTo>
                  <a:lnTo>
                    <a:pt x="82550" y="0"/>
                  </a:lnTo>
                  <a:lnTo>
                    <a:pt x="81280" y="0"/>
                  </a:lnTo>
                  <a:lnTo>
                    <a:pt x="80009" y="0"/>
                  </a:lnTo>
                  <a:lnTo>
                    <a:pt x="78740" y="0"/>
                  </a:lnTo>
                  <a:lnTo>
                    <a:pt x="78740" y="1270"/>
                  </a:lnTo>
                  <a:lnTo>
                    <a:pt x="77469" y="1270"/>
                  </a:lnTo>
                  <a:lnTo>
                    <a:pt x="76200" y="1270"/>
                  </a:lnTo>
                  <a:lnTo>
                    <a:pt x="76200" y="2539"/>
                  </a:lnTo>
                  <a:lnTo>
                    <a:pt x="74930" y="2539"/>
                  </a:lnTo>
                  <a:lnTo>
                    <a:pt x="77469" y="2539"/>
                  </a:lnTo>
                  <a:lnTo>
                    <a:pt x="76200" y="2539"/>
                  </a:lnTo>
                  <a:lnTo>
                    <a:pt x="74930" y="2539"/>
                  </a:lnTo>
                  <a:lnTo>
                    <a:pt x="74930" y="1270"/>
                  </a:lnTo>
                  <a:lnTo>
                    <a:pt x="73659" y="1270"/>
                  </a:lnTo>
                  <a:lnTo>
                    <a:pt x="72390" y="0"/>
                  </a:lnTo>
                  <a:lnTo>
                    <a:pt x="71119" y="0"/>
                  </a:lnTo>
                  <a:lnTo>
                    <a:pt x="69850" y="0"/>
                  </a:lnTo>
                  <a:lnTo>
                    <a:pt x="68580" y="0"/>
                  </a:lnTo>
                  <a:lnTo>
                    <a:pt x="67309" y="0"/>
                  </a:lnTo>
                  <a:lnTo>
                    <a:pt x="66040" y="0"/>
                  </a:lnTo>
                  <a:lnTo>
                    <a:pt x="64769" y="0"/>
                  </a:lnTo>
                  <a:lnTo>
                    <a:pt x="63500" y="0"/>
                  </a:lnTo>
                  <a:lnTo>
                    <a:pt x="62230" y="0"/>
                  </a:lnTo>
                  <a:lnTo>
                    <a:pt x="60959" y="0"/>
                  </a:lnTo>
                  <a:lnTo>
                    <a:pt x="59690" y="1270"/>
                  </a:lnTo>
                  <a:lnTo>
                    <a:pt x="58419" y="1270"/>
                  </a:lnTo>
                  <a:lnTo>
                    <a:pt x="57150" y="2539"/>
                  </a:lnTo>
                  <a:lnTo>
                    <a:pt x="55880" y="2539"/>
                  </a:lnTo>
                  <a:lnTo>
                    <a:pt x="55880" y="3810"/>
                  </a:lnTo>
                  <a:lnTo>
                    <a:pt x="54609" y="5079"/>
                  </a:lnTo>
                  <a:lnTo>
                    <a:pt x="54609" y="6350"/>
                  </a:lnTo>
                  <a:lnTo>
                    <a:pt x="53340" y="6350"/>
                  </a:lnTo>
                  <a:lnTo>
                    <a:pt x="53340" y="7620"/>
                  </a:lnTo>
                  <a:lnTo>
                    <a:pt x="53340" y="8889"/>
                  </a:lnTo>
                  <a:lnTo>
                    <a:pt x="53340" y="10160"/>
                  </a:lnTo>
                  <a:lnTo>
                    <a:pt x="52069" y="11429"/>
                  </a:lnTo>
                  <a:lnTo>
                    <a:pt x="53340" y="10160"/>
                  </a:lnTo>
                  <a:lnTo>
                    <a:pt x="52069" y="10160"/>
                  </a:lnTo>
                  <a:lnTo>
                    <a:pt x="50800" y="8889"/>
                  </a:lnTo>
                  <a:lnTo>
                    <a:pt x="49530" y="8889"/>
                  </a:lnTo>
                  <a:lnTo>
                    <a:pt x="48259" y="8889"/>
                  </a:lnTo>
                  <a:lnTo>
                    <a:pt x="46990" y="8889"/>
                  </a:lnTo>
                  <a:lnTo>
                    <a:pt x="46990" y="7620"/>
                  </a:lnTo>
                  <a:lnTo>
                    <a:pt x="45719" y="8889"/>
                  </a:lnTo>
                  <a:lnTo>
                    <a:pt x="44450" y="7620"/>
                  </a:lnTo>
                  <a:lnTo>
                    <a:pt x="43180" y="8889"/>
                  </a:lnTo>
                  <a:lnTo>
                    <a:pt x="41909" y="8889"/>
                  </a:lnTo>
                  <a:lnTo>
                    <a:pt x="40640" y="8889"/>
                  </a:lnTo>
                  <a:lnTo>
                    <a:pt x="39369" y="8889"/>
                  </a:lnTo>
                  <a:lnTo>
                    <a:pt x="39369" y="10160"/>
                  </a:lnTo>
                  <a:lnTo>
                    <a:pt x="38100" y="10160"/>
                  </a:lnTo>
                  <a:lnTo>
                    <a:pt x="38100" y="10160"/>
                  </a:lnTo>
                  <a:lnTo>
                    <a:pt x="34290" y="13970"/>
                  </a:lnTo>
                  <a:lnTo>
                    <a:pt x="34290" y="15239"/>
                  </a:lnTo>
                  <a:lnTo>
                    <a:pt x="33019" y="16510"/>
                  </a:lnTo>
                  <a:lnTo>
                    <a:pt x="33019" y="17779"/>
                  </a:lnTo>
                  <a:lnTo>
                    <a:pt x="33019" y="20320"/>
                  </a:lnTo>
                  <a:lnTo>
                    <a:pt x="33019" y="22860"/>
                  </a:lnTo>
                  <a:lnTo>
                    <a:pt x="33019" y="25400"/>
                  </a:lnTo>
                  <a:lnTo>
                    <a:pt x="33019" y="26670"/>
                  </a:lnTo>
                  <a:lnTo>
                    <a:pt x="34290" y="27939"/>
                  </a:lnTo>
                  <a:lnTo>
                    <a:pt x="34290" y="29210"/>
                  </a:lnTo>
                  <a:lnTo>
                    <a:pt x="35559" y="30479"/>
                  </a:lnTo>
                  <a:lnTo>
                    <a:pt x="35559" y="29210"/>
                  </a:lnTo>
                  <a:lnTo>
                    <a:pt x="34290" y="29210"/>
                  </a:lnTo>
                  <a:lnTo>
                    <a:pt x="33019" y="29210"/>
                  </a:lnTo>
                  <a:lnTo>
                    <a:pt x="31750" y="29210"/>
                  </a:lnTo>
                  <a:lnTo>
                    <a:pt x="30479" y="29210"/>
                  </a:lnTo>
                  <a:lnTo>
                    <a:pt x="29209" y="30479"/>
                  </a:lnTo>
                  <a:lnTo>
                    <a:pt x="27940" y="30479"/>
                  </a:lnTo>
                  <a:lnTo>
                    <a:pt x="27940" y="31750"/>
                  </a:lnTo>
                  <a:lnTo>
                    <a:pt x="26670" y="31750"/>
                  </a:lnTo>
                  <a:lnTo>
                    <a:pt x="25400" y="33020"/>
                  </a:lnTo>
                  <a:lnTo>
                    <a:pt x="25400" y="34289"/>
                  </a:lnTo>
                  <a:lnTo>
                    <a:pt x="24129" y="34289"/>
                  </a:lnTo>
                  <a:lnTo>
                    <a:pt x="24129" y="35560"/>
                  </a:lnTo>
                  <a:lnTo>
                    <a:pt x="24129" y="36829"/>
                  </a:lnTo>
                  <a:lnTo>
                    <a:pt x="22859" y="38100"/>
                  </a:lnTo>
                  <a:lnTo>
                    <a:pt x="22859" y="39370"/>
                  </a:lnTo>
                  <a:lnTo>
                    <a:pt x="22859" y="40639"/>
                  </a:lnTo>
                  <a:lnTo>
                    <a:pt x="22859" y="41910"/>
                  </a:lnTo>
                  <a:lnTo>
                    <a:pt x="22859" y="43179"/>
                  </a:lnTo>
                  <a:lnTo>
                    <a:pt x="24129" y="44450"/>
                  </a:lnTo>
                  <a:lnTo>
                    <a:pt x="24129" y="45720"/>
                  </a:lnTo>
                  <a:lnTo>
                    <a:pt x="24129" y="46989"/>
                  </a:lnTo>
                  <a:lnTo>
                    <a:pt x="24129" y="48260"/>
                  </a:lnTo>
                  <a:lnTo>
                    <a:pt x="25400" y="48260"/>
                  </a:lnTo>
                  <a:lnTo>
                    <a:pt x="25400" y="49529"/>
                  </a:lnTo>
                  <a:lnTo>
                    <a:pt x="25400" y="50800"/>
                  </a:lnTo>
                  <a:lnTo>
                    <a:pt x="26670" y="50800"/>
                  </a:lnTo>
                  <a:lnTo>
                    <a:pt x="26670" y="52070"/>
                  </a:lnTo>
                  <a:lnTo>
                    <a:pt x="26670" y="53339"/>
                  </a:lnTo>
                  <a:lnTo>
                    <a:pt x="25400" y="53339"/>
                  </a:lnTo>
                  <a:lnTo>
                    <a:pt x="25400" y="54610"/>
                  </a:lnTo>
                  <a:lnTo>
                    <a:pt x="24129" y="55879"/>
                  </a:lnTo>
                  <a:lnTo>
                    <a:pt x="24129" y="57150"/>
                  </a:lnTo>
                  <a:lnTo>
                    <a:pt x="24129" y="58420"/>
                  </a:lnTo>
                  <a:lnTo>
                    <a:pt x="24129" y="59689"/>
                  </a:lnTo>
                  <a:lnTo>
                    <a:pt x="24129" y="60960"/>
                  </a:lnTo>
                  <a:lnTo>
                    <a:pt x="24129" y="62229"/>
                  </a:lnTo>
                  <a:lnTo>
                    <a:pt x="24129" y="63500"/>
                  </a:lnTo>
                  <a:lnTo>
                    <a:pt x="24129" y="64770"/>
                  </a:lnTo>
                  <a:lnTo>
                    <a:pt x="24129" y="66039"/>
                  </a:lnTo>
                  <a:lnTo>
                    <a:pt x="25400" y="67310"/>
                  </a:lnTo>
                  <a:lnTo>
                    <a:pt x="25400" y="68579"/>
                  </a:lnTo>
                  <a:lnTo>
                    <a:pt x="25400" y="69850"/>
                  </a:lnTo>
                  <a:lnTo>
                    <a:pt x="26670" y="71120"/>
                  </a:lnTo>
                  <a:lnTo>
                    <a:pt x="26670" y="72389"/>
                  </a:lnTo>
                  <a:lnTo>
                    <a:pt x="26670" y="72389"/>
                  </a:lnTo>
                  <a:lnTo>
                    <a:pt x="27940" y="73660"/>
                  </a:lnTo>
                  <a:lnTo>
                    <a:pt x="29209" y="74929"/>
                  </a:lnTo>
                  <a:lnTo>
                    <a:pt x="30479" y="76200"/>
                  </a:lnTo>
                  <a:lnTo>
                    <a:pt x="31750" y="77470"/>
                  </a:lnTo>
                  <a:lnTo>
                    <a:pt x="33019" y="78739"/>
                  </a:lnTo>
                  <a:lnTo>
                    <a:pt x="34290" y="78739"/>
                  </a:lnTo>
                  <a:lnTo>
                    <a:pt x="35559" y="80010"/>
                  </a:lnTo>
                  <a:lnTo>
                    <a:pt x="38100" y="81279"/>
                  </a:lnTo>
                  <a:lnTo>
                    <a:pt x="36830" y="82550"/>
                  </a:lnTo>
                  <a:lnTo>
                    <a:pt x="38100" y="82550"/>
                  </a:lnTo>
                  <a:lnTo>
                    <a:pt x="38100" y="83820"/>
                  </a:lnTo>
                  <a:lnTo>
                    <a:pt x="38100" y="85089"/>
                  </a:lnTo>
                  <a:lnTo>
                    <a:pt x="39369" y="85089"/>
                  </a:lnTo>
                  <a:lnTo>
                    <a:pt x="39369" y="86360"/>
                  </a:lnTo>
                  <a:lnTo>
                    <a:pt x="40640" y="86360"/>
                  </a:lnTo>
                  <a:lnTo>
                    <a:pt x="40640" y="87629"/>
                  </a:lnTo>
                  <a:lnTo>
                    <a:pt x="41909" y="87629"/>
                  </a:lnTo>
                  <a:lnTo>
                    <a:pt x="41909" y="88900"/>
                  </a:lnTo>
                  <a:lnTo>
                    <a:pt x="43180" y="88900"/>
                  </a:lnTo>
                  <a:lnTo>
                    <a:pt x="43180" y="90170"/>
                  </a:lnTo>
                  <a:lnTo>
                    <a:pt x="44450" y="90170"/>
                  </a:lnTo>
                  <a:lnTo>
                    <a:pt x="45719" y="91439"/>
                  </a:lnTo>
                  <a:lnTo>
                    <a:pt x="46990" y="91439"/>
                  </a:lnTo>
                  <a:lnTo>
                    <a:pt x="48259" y="91439"/>
                  </a:lnTo>
                  <a:lnTo>
                    <a:pt x="48259" y="92710"/>
                  </a:lnTo>
                  <a:lnTo>
                    <a:pt x="48259" y="92710"/>
                  </a:lnTo>
                  <a:lnTo>
                    <a:pt x="49530" y="92710"/>
                  </a:lnTo>
                  <a:lnTo>
                    <a:pt x="50800" y="92710"/>
                  </a:lnTo>
                  <a:lnTo>
                    <a:pt x="52069" y="92710"/>
                  </a:lnTo>
                  <a:lnTo>
                    <a:pt x="53340" y="92710"/>
                  </a:lnTo>
                  <a:lnTo>
                    <a:pt x="54609" y="92710"/>
                  </a:lnTo>
                  <a:lnTo>
                    <a:pt x="54609" y="91439"/>
                  </a:lnTo>
                  <a:lnTo>
                    <a:pt x="54609" y="92710"/>
                  </a:lnTo>
                  <a:lnTo>
                    <a:pt x="55880" y="92710"/>
                  </a:lnTo>
                  <a:lnTo>
                    <a:pt x="55880" y="93979"/>
                  </a:lnTo>
                  <a:lnTo>
                    <a:pt x="57150" y="93979"/>
                  </a:lnTo>
                  <a:lnTo>
                    <a:pt x="57150" y="95250"/>
                  </a:lnTo>
                  <a:lnTo>
                    <a:pt x="58419" y="95250"/>
                  </a:lnTo>
                  <a:lnTo>
                    <a:pt x="59690" y="95250"/>
                  </a:lnTo>
                  <a:lnTo>
                    <a:pt x="60959" y="96520"/>
                  </a:lnTo>
                  <a:lnTo>
                    <a:pt x="62230" y="96520"/>
                  </a:lnTo>
                  <a:lnTo>
                    <a:pt x="63500" y="96520"/>
                  </a:lnTo>
                  <a:lnTo>
                    <a:pt x="64769" y="96520"/>
                  </a:lnTo>
                  <a:lnTo>
                    <a:pt x="66040" y="96520"/>
                  </a:lnTo>
                  <a:lnTo>
                    <a:pt x="67309" y="96520"/>
                  </a:lnTo>
                  <a:lnTo>
                    <a:pt x="67309" y="95250"/>
                  </a:lnTo>
                  <a:lnTo>
                    <a:pt x="68580" y="96520"/>
                  </a:lnTo>
                  <a:lnTo>
                    <a:pt x="68580" y="95250"/>
                  </a:lnTo>
                  <a:lnTo>
                    <a:pt x="69850" y="95250"/>
                  </a:lnTo>
                  <a:lnTo>
                    <a:pt x="69850" y="95250"/>
                  </a:lnTo>
                  <a:lnTo>
                    <a:pt x="69850" y="93979"/>
                  </a:lnTo>
                  <a:lnTo>
                    <a:pt x="71119" y="93979"/>
                  </a:lnTo>
                  <a:lnTo>
                    <a:pt x="71119" y="92710"/>
                  </a:lnTo>
                  <a:lnTo>
                    <a:pt x="72390" y="92710"/>
                  </a:lnTo>
                  <a:lnTo>
                    <a:pt x="72390" y="91439"/>
                  </a:lnTo>
                  <a:lnTo>
                    <a:pt x="72390" y="90170"/>
                  </a:lnTo>
                  <a:lnTo>
                    <a:pt x="72390" y="88900"/>
                  </a:lnTo>
                  <a:lnTo>
                    <a:pt x="73659" y="88900"/>
                  </a:lnTo>
                  <a:lnTo>
                    <a:pt x="72390" y="88900"/>
                  </a:lnTo>
                  <a:lnTo>
                    <a:pt x="73659" y="87629"/>
                  </a:lnTo>
                  <a:lnTo>
                    <a:pt x="73659" y="87629"/>
                  </a:lnTo>
                  <a:lnTo>
                    <a:pt x="72390" y="85089"/>
                  </a:lnTo>
                  <a:lnTo>
                    <a:pt x="72390" y="86360"/>
                  </a:lnTo>
                  <a:lnTo>
                    <a:pt x="73659" y="86360"/>
                  </a:lnTo>
                  <a:lnTo>
                    <a:pt x="74930" y="86360"/>
                  </a:lnTo>
                  <a:lnTo>
                    <a:pt x="76200" y="86360"/>
                  </a:lnTo>
                  <a:lnTo>
                    <a:pt x="77469" y="86360"/>
                  </a:lnTo>
                  <a:lnTo>
                    <a:pt x="77469" y="87629"/>
                  </a:lnTo>
                  <a:lnTo>
                    <a:pt x="77469" y="86360"/>
                  </a:lnTo>
                  <a:lnTo>
                    <a:pt x="78740" y="86360"/>
                  </a:lnTo>
                  <a:lnTo>
                    <a:pt x="80009" y="86360"/>
                  </a:lnTo>
                  <a:lnTo>
                    <a:pt x="81280" y="86360"/>
                  </a:lnTo>
                  <a:lnTo>
                    <a:pt x="81280" y="85089"/>
                  </a:lnTo>
                  <a:lnTo>
                    <a:pt x="82550" y="85089"/>
                  </a:lnTo>
                  <a:lnTo>
                    <a:pt x="83819" y="83820"/>
                  </a:lnTo>
                  <a:lnTo>
                    <a:pt x="83819" y="82550"/>
                  </a:lnTo>
                  <a:lnTo>
                    <a:pt x="85090" y="81279"/>
                  </a:lnTo>
                  <a:lnTo>
                    <a:pt x="83819" y="81279"/>
                  </a:lnTo>
                  <a:lnTo>
                    <a:pt x="85090" y="81279"/>
                  </a:lnTo>
                  <a:lnTo>
                    <a:pt x="85090" y="80010"/>
                  </a:lnTo>
                  <a:lnTo>
                    <a:pt x="85090" y="78739"/>
                  </a:lnTo>
                  <a:lnTo>
                    <a:pt x="85090" y="77470"/>
                  </a:lnTo>
                  <a:lnTo>
                    <a:pt x="85090" y="76200"/>
                  </a:lnTo>
                  <a:lnTo>
                    <a:pt x="85090" y="74929"/>
                  </a:lnTo>
                  <a:lnTo>
                    <a:pt x="83819" y="73660"/>
                  </a:lnTo>
                  <a:lnTo>
                    <a:pt x="83819" y="74929"/>
                  </a:lnTo>
                  <a:lnTo>
                    <a:pt x="83819" y="74929"/>
                  </a:lnTo>
                  <a:lnTo>
                    <a:pt x="85090" y="74929"/>
                  </a:lnTo>
                  <a:lnTo>
                    <a:pt x="86359" y="74929"/>
                  </a:lnTo>
                  <a:lnTo>
                    <a:pt x="87630" y="74929"/>
                  </a:lnTo>
                  <a:lnTo>
                    <a:pt x="88900" y="74929"/>
                  </a:lnTo>
                  <a:lnTo>
                    <a:pt x="90169" y="74929"/>
                  </a:lnTo>
                  <a:lnTo>
                    <a:pt x="91440" y="74929"/>
                  </a:lnTo>
                  <a:lnTo>
                    <a:pt x="92709" y="74929"/>
                  </a:lnTo>
                  <a:lnTo>
                    <a:pt x="92709" y="73660"/>
                  </a:lnTo>
                  <a:lnTo>
                    <a:pt x="93980" y="73660"/>
                  </a:lnTo>
                  <a:lnTo>
                    <a:pt x="93980" y="72389"/>
                  </a:lnTo>
                  <a:lnTo>
                    <a:pt x="95250" y="72389"/>
                  </a:lnTo>
                  <a:lnTo>
                    <a:pt x="96519" y="71120"/>
                  </a:lnTo>
                  <a:lnTo>
                    <a:pt x="96519" y="69850"/>
                  </a:lnTo>
                  <a:lnTo>
                    <a:pt x="97790" y="69850"/>
                  </a:lnTo>
                  <a:lnTo>
                    <a:pt x="96519" y="68579"/>
                  </a:lnTo>
                  <a:lnTo>
                    <a:pt x="97790" y="68579"/>
                  </a:lnTo>
                  <a:lnTo>
                    <a:pt x="97790" y="67310"/>
                  </a:lnTo>
                  <a:lnTo>
                    <a:pt x="97790" y="66039"/>
                  </a:lnTo>
                  <a:lnTo>
                    <a:pt x="97790" y="64770"/>
                  </a:lnTo>
                  <a:lnTo>
                    <a:pt x="97790" y="63500"/>
                  </a:lnTo>
                  <a:lnTo>
                    <a:pt x="97790" y="62229"/>
                  </a:lnTo>
                  <a:lnTo>
                    <a:pt x="97790" y="60960"/>
                  </a:lnTo>
                  <a:lnTo>
                    <a:pt x="96519" y="60960"/>
                  </a:lnTo>
                  <a:lnTo>
                    <a:pt x="96519" y="59689"/>
                  </a:lnTo>
                  <a:lnTo>
                    <a:pt x="95250" y="60960"/>
                  </a:lnTo>
                  <a:lnTo>
                    <a:pt x="96519" y="60960"/>
                  </a:lnTo>
                  <a:lnTo>
                    <a:pt x="97790" y="60960"/>
                  </a:lnTo>
                  <a:lnTo>
                    <a:pt x="99059" y="60960"/>
                  </a:lnTo>
                  <a:lnTo>
                    <a:pt x="100330" y="60960"/>
                  </a:lnTo>
                  <a:lnTo>
                    <a:pt x="101600" y="59689"/>
                  </a:lnTo>
                  <a:lnTo>
                    <a:pt x="102869" y="59689"/>
                  </a:lnTo>
                  <a:lnTo>
                    <a:pt x="104140" y="59689"/>
                  </a:lnTo>
                  <a:lnTo>
                    <a:pt x="104140" y="58420"/>
                  </a:lnTo>
                  <a:lnTo>
                    <a:pt x="105409" y="58420"/>
                  </a:lnTo>
                  <a:lnTo>
                    <a:pt x="105409" y="57150"/>
                  </a:lnTo>
                  <a:lnTo>
                    <a:pt x="106680" y="57150"/>
                  </a:lnTo>
                  <a:lnTo>
                    <a:pt x="106680" y="55879"/>
                  </a:lnTo>
                  <a:lnTo>
                    <a:pt x="107950" y="55879"/>
                  </a:lnTo>
                  <a:lnTo>
                    <a:pt x="107950" y="54610"/>
                  </a:lnTo>
                  <a:lnTo>
                    <a:pt x="107950" y="53339"/>
                  </a:lnTo>
                  <a:lnTo>
                    <a:pt x="109219" y="52070"/>
                  </a:lnTo>
                  <a:lnTo>
                    <a:pt x="109219" y="50800"/>
                  </a:lnTo>
                  <a:lnTo>
                    <a:pt x="109219" y="49529"/>
                  </a:lnTo>
                  <a:lnTo>
                    <a:pt x="109219" y="48260"/>
                  </a:lnTo>
                  <a:lnTo>
                    <a:pt x="109219" y="46989"/>
                  </a:lnTo>
                  <a:lnTo>
                    <a:pt x="109219" y="45720"/>
                  </a:lnTo>
                  <a:lnTo>
                    <a:pt x="109219" y="44450"/>
                  </a:lnTo>
                  <a:lnTo>
                    <a:pt x="109219" y="43179"/>
                  </a:lnTo>
                  <a:lnTo>
                    <a:pt x="107950" y="41910"/>
                  </a:lnTo>
                  <a:lnTo>
                    <a:pt x="107950" y="40639"/>
                  </a:lnTo>
                  <a:lnTo>
                    <a:pt x="107950" y="39370"/>
                  </a:lnTo>
                  <a:lnTo>
                    <a:pt x="106680" y="38100"/>
                  </a:lnTo>
                  <a:lnTo>
                    <a:pt x="106680" y="36829"/>
                  </a:lnTo>
                  <a:lnTo>
                    <a:pt x="105409" y="35560"/>
                  </a:lnTo>
                  <a:lnTo>
                    <a:pt x="104140" y="34289"/>
                  </a:lnTo>
                  <a:lnTo>
                    <a:pt x="104140" y="33020"/>
                  </a:lnTo>
                  <a:close/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93980" y="13970"/>
                  </a:moveTo>
                  <a:lnTo>
                    <a:pt x="92709" y="13970"/>
                  </a:lnTo>
                  <a:lnTo>
                    <a:pt x="91440" y="13970"/>
                  </a:lnTo>
                  <a:lnTo>
                    <a:pt x="90169" y="13970"/>
                  </a:lnTo>
                  <a:lnTo>
                    <a:pt x="88900" y="15239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74930" y="2539"/>
                  </a:moveTo>
                  <a:lnTo>
                    <a:pt x="74930" y="3810"/>
                  </a:lnTo>
                  <a:lnTo>
                    <a:pt x="73659" y="5079"/>
                  </a:lnTo>
                  <a:lnTo>
                    <a:pt x="74930" y="5079"/>
                  </a:lnTo>
                  <a:lnTo>
                    <a:pt x="73659" y="5079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55880" y="12700"/>
                  </a:moveTo>
                  <a:lnTo>
                    <a:pt x="55880" y="11429"/>
                  </a:lnTo>
                  <a:lnTo>
                    <a:pt x="54609" y="11429"/>
                  </a:lnTo>
                  <a:lnTo>
                    <a:pt x="53340" y="11429"/>
                  </a:lnTo>
                  <a:lnTo>
                    <a:pt x="53340" y="10160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35559" y="30479"/>
                  </a:moveTo>
                  <a:lnTo>
                    <a:pt x="35559" y="30479"/>
                  </a:lnTo>
                  <a:lnTo>
                    <a:pt x="35559" y="31750"/>
                  </a:lnTo>
                  <a:lnTo>
                    <a:pt x="35559" y="33020"/>
                  </a:lnTo>
                  <a:lnTo>
                    <a:pt x="36830" y="33020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26670" y="52070"/>
                  </a:moveTo>
                  <a:lnTo>
                    <a:pt x="27940" y="53339"/>
                  </a:lnTo>
                  <a:lnTo>
                    <a:pt x="29209" y="54610"/>
                  </a:lnTo>
                  <a:lnTo>
                    <a:pt x="30479" y="54610"/>
                  </a:lnTo>
                  <a:lnTo>
                    <a:pt x="30479" y="55879"/>
                  </a:lnTo>
                  <a:lnTo>
                    <a:pt x="31750" y="55879"/>
                  </a:lnTo>
                  <a:lnTo>
                    <a:pt x="31750" y="57150"/>
                  </a:lnTo>
                  <a:lnTo>
                    <a:pt x="33019" y="57150"/>
                  </a:lnTo>
                  <a:lnTo>
                    <a:pt x="34290" y="57150"/>
                  </a:lnTo>
                  <a:lnTo>
                    <a:pt x="35559" y="58420"/>
                  </a:lnTo>
                  <a:lnTo>
                    <a:pt x="36830" y="58420"/>
                  </a:lnTo>
                  <a:lnTo>
                    <a:pt x="38100" y="58420"/>
                  </a:lnTo>
                  <a:lnTo>
                    <a:pt x="39369" y="58420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35559" y="76200"/>
                  </a:moveTo>
                  <a:lnTo>
                    <a:pt x="35559" y="77470"/>
                  </a:lnTo>
                  <a:lnTo>
                    <a:pt x="36830" y="77470"/>
                  </a:lnTo>
                  <a:lnTo>
                    <a:pt x="36830" y="78739"/>
                  </a:lnTo>
                  <a:lnTo>
                    <a:pt x="36830" y="80010"/>
                  </a:lnTo>
                  <a:lnTo>
                    <a:pt x="36830" y="81279"/>
                  </a:lnTo>
                  <a:lnTo>
                    <a:pt x="38100" y="81279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53340" y="90170"/>
                  </a:moveTo>
                  <a:lnTo>
                    <a:pt x="53340" y="91439"/>
                  </a:lnTo>
                  <a:lnTo>
                    <a:pt x="54609" y="91439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72390" y="85089"/>
                  </a:moveTo>
                  <a:lnTo>
                    <a:pt x="73659" y="83820"/>
                  </a:lnTo>
                  <a:lnTo>
                    <a:pt x="72390" y="83820"/>
                  </a:lnTo>
                  <a:lnTo>
                    <a:pt x="72390" y="82550"/>
                  </a:lnTo>
                  <a:lnTo>
                    <a:pt x="72390" y="81279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83819" y="73660"/>
                  </a:moveTo>
                  <a:lnTo>
                    <a:pt x="83819" y="72389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91440" y="59689"/>
                  </a:moveTo>
                  <a:lnTo>
                    <a:pt x="92709" y="59689"/>
                  </a:lnTo>
                  <a:lnTo>
                    <a:pt x="93980" y="59689"/>
                  </a:lnTo>
                  <a:lnTo>
                    <a:pt x="93980" y="60960"/>
                  </a:lnTo>
                  <a:lnTo>
                    <a:pt x="95250" y="60960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104140" y="33020"/>
                  </a:moveTo>
                  <a:lnTo>
                    <a:pt x="102869" y="33020"/>
                  </a:lnTo>
                  <a:lnTo>
                    <a:pt x="102869" y="31750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" name="object 477"/>
            <p:cNvSpPr/>
            <p:nvPr/>
          </p:nvSpPr>
          <p:spPr>
            <a:xfrm>
              <a:off x="2739389" y="1774190"/>
              <a:ext cx="527050" cy="267970"/>
            </a:xfrm>
            <a:custGeom>
              <a:avLst/>
              <a:gdLst/>
              <a:ahLst/>
              <a:cxnLst/>
              <a:rect l="l" t="t" r="r" b="b"/>
              <a:pathLst>
                <a:path w="527050" h="267969">
                  <a:moveTo>
                    <a:pt x="527050" y="0"/>
                  </a:moveTo>
                  <a:lnTo>
                    <a:pt x="67310" y="0"/>
                  </a:lnTo>
                  <a:lnTo>
                    <a:pt x="0" y="67310"/>
                  </a:lnTo>
                  <a:lnTo>
                    <a:pt x="0" y="267970"/>
                  </a:lnTo>
                  <a:lnTo>
                    <a:pt x="459740" y="267970"/>
                  </a:lnTo>
                  <a:lnTo>
                    <a:pt x="527050" y="200660"/>
                  </a:lnTo>
                  <a:lnTo>
                    <a:pt x="527050" y="0"/>
                  </a:lnTo>
                  <a:close/>
                </a:path>
              </a:pathLst>
            </a:custGeom>
            <a:solidFill>
              <a:srgbClr val="F617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" name="object 478"/>
            <p:cNvSpPr/>
            <p:nvPr/>
          </p:nvSpPr>
          <p:spPr>
            <a:xfrm>
              <a:off x="2739389" y="1774190"/>
              <a:ext cx="527050" cy="267970"/>
            </a:xfrm>
            <a:custGeom>
              <a:avLst/>
              <a:gdLst/>
              <a:ahLst/>
              <a:cxnLst/>
              <a:rect l="l" t="t" r="r" b="b"/>
              <a:pathLst>
                <a:path w="527050" h="267969">
                  <a:moveTo>
                    <a:pt x="0" y="267970"/>
                  </a:moveTo>
                  <a:lnTo>
                    <a:pt x="0" y="67310"/>
                  </a:lnTo>
                  <a:lnTo>
                    <a:pt x="67310" y="0"/>
                  </a:lnTo>
                  <a:lnTo>
                    <a:pt x="527050" y="0"/>
                  </a:lnTo>
                  <a:lnTo>
                    <a:pt x="527050" y="200660"/>
                  </a:lnTo>
                  <a:lnTo>
                    <a:pt x="459740" y="267970"/>
                  </a:lnTo>
                  <a:lnTo>
                    <a:pt x="0" y="267970"/>
                  </a:lnTo>
                  <a:close/>
                </a:path>
                <a:path w="527050" h="267969">
                  <a:moveTo>
                    <a:pt x="0" y="0"/>
                  </a:moveTo>
                  <a:lnTo>
                    <a:pt x="0" y="0"/>
                  </a:lnTo>
                </a:path>
                <a:path w="527050" h="267969">
                  <a:moveTo>
                    <a:pt x="527050" y="267970"/>
                  </a:moveTo>
                  <a:lnTo>
                    <a:pt x="527050" y="26797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" name="object 479"/>
            <p:cNvSpPr/>
            <p:nvPr/>
          </p:nvSpPr>
          <p:spPr>
            <a:xfrm>
              <a:off x="2739389" y="1774190"/>
              <a:ext cx="527050" cy="67310"/>
            </a:xfrm>
            <a:custGeom>
              <a:avLst/>
              <a:gdLst/>
              <a:ahLst/>
              <a:cxnLst/>
              <a:rect l="l" t="t" r="r" b="b"/>
              <a:pathLst>
                <a:path w="527050" h="67310">
                  <a:moveTo>
                    <a:pt x="527050" y="0"/>
                  </a:moveTo>
                  <a:lnTo>
                    <a:pt x="67310" y="0"/>
                  </a:lnTo>
                  <a:lnTo>
                    <a:pt x="0" y="67310"/>
                  </a:lnTo>
                  <a:lnTo>
                    <a:pt x="459740" y="67310"/>
                  </a:lnTo>
                  <a:lnTo>
                    <a:pt x="527050" y="0"/>
                  </a:lnTo>
                  <a:close/>
                </a:path>
              </a:pathLst>
            </a:custGeom>
            <a:solidFill>
              <a:srgbClr val="F844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" name="object 480"/>
            <p:cNvSpPr/>
            <p:nvPr/>
          </p:nvSpPr>
          <p:spPr>
            <a:xfrm>
              <a:off x="2739389" y="1774190"/>
              <a:ext cx="527050" cy="267970"/>
            </a:xfrm>
            <a:custGeom>
              <a:avLst/>
              <a:gdLst/>
              <a:ahLst/>
              <a:cxnLst/>
              <a:rect l="l" t="t" r="r" b="b"/>
              <a:pathLst>
                <a:path w="527050" h="267969">
                  <a:moveTo>
                    <a:pt x="0" y="67310"/>
                  </a:moveTo>
                  <a:lnTo>
                    <a:pt x="67310" y="0"/>
                  </a:lnTo>
                  <a:lnTo>
                    <a:pt x="527050" y="0"/>
                  </a:lnTo>
                  <a:lnTo>
                    <a:pt x="459740" y="67310"/>
                  </a:lnTo>
                  <a:lnTo>
                    <a:pt x="0" y="67310"/>
                  </a:lnTo>
                  <a:close/>
                </a:path>
                <a:path w="527050" h="267969">
                  <a:moveTo>
                    <a:pt x="0" y="0"/>
                  </a:moveTo>
                  <a:lnTo>
                    <a:pt x="0" y="0"/>
                  </a:lnTo>
                </a:path>
                <a:path w="527050" h="267969">
                  <a:moveTo>
                    <a:pt x="527050" y="267970"/>
                  </a:moveTo>
                  <a:lnTo>
                    <a:pt x="527050" y="26797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" name="object 481"/>
            <p:cNvSpPr/>
            <p:nvPr/>
          </p:nvSpPr>
          <p:spPr>
            <a:xfrm>
              <a:off x="3199129" y="1774190"/>
              <a:ext cx="67310" cy="267970"/>
            </a:xfrm>
            <a:custGeom>
              <a:avLst/>
              <a:gdLst/>
              <a:ahLst/>
              <a:cxnLst/>
              <a:rect l="l" t="t" r="r" b="b"/>
              <a:pathLst>
                <a:path w="67310" h="267969">
                  <a:moveTo>
                    <a:pt x="67309" y="0"/>
                  </a:moveTo>
                  <a:lnTo>
                    <a:pt x="0" y="67310"/>
                  </a:lnTo>
                  <a:lnTo>
                    <a:pt x="0" y="267970"/>
                  </a:lnTo>
                  <a:lnTo>
                    <a:pt x="67309" y="200660"/>
                  </a:lnTo>
                  <a:lnTo>
                    <a:pt x="67309" y="0"/>
                  </a:lnTo>
                  <a:close/>
                </a:path>
              </a:pathLst>
            </a:custGeom>
            <a:solidFill>
              <a:srgbClr val="C512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" name="object 482"/>
            <p:cNvSpPr/>
            <p:nvPr/>
          </p:nvSpPr>
          <p:spPr>
            <a:xfrm>
              <a:off x="2739389" y="1774190"/>
              <a:ext cx="527050" cy="267970"/>
            </a:xfrm>
            <a:custGeom>
              <a:avLst/>
              <a:gdLst/>
              <a:ahLst/>
              <a:cxnLst/>
              <a:rect l="l" t="t" r="r" b="b"/>
              <a:pathLst>
                <a:path w="527050" h="267969">
                  <a:moveTo>
                    <a:pt x="459740" y="267970"/>
                  </a:moveTo>
                  <a:lnTo>
                    <a:pt x="459740" y="67310"/>
                  </a:lnTo>
                  <a:lnTo>
                    <a:pt x="527050" y="0"/>
                  </a:lnTo>
                  <a:lnTo>
                    <a:pt x="527050" y="200660"/>
                  </a:lnTo>
                  <a:lnTo>
                    <a:pt x="459740" y="267970"/>
                  </a:lnTo>
                  <a:close/>
                </a:path>
                <a:path w="527050" h="267969">
                  <a:moveTo>
                    <a:pt x="0" y="0"/>
                  </a:moveTo>
                  <a:lnTo>
                    <a:pt x="0" y="0"/>
                  </a:lnTo>
                </a:path>
                <a:path w="527050" h="267969">
                  <a:moveTo>
                    <a:pt x="527050" y="267970"/>
                  </a:moveTo>
                  <a:lnTo>
                    <a:pt x="527050" y="26797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" name="object 483"/>
            <p:cNvSpPr/>
            <p:nvPr/>
          </p:nvSpPr>
          <p:spPr>
            <a:xfrm>
              <a:off x="3009900" y="1595120"/>
              <a:ext cx="257810" cy="254000"/>
            </a:xfrm>
            <a:custGeom>
              <a:avLst/>
              <a:gdLst/>
              <a:ahLst/>
              <a:cxnLst/>
              <a:rect l="l" t="t" r="r" b="b"/>
              <a:pathLst>
                <a:path w="257810" h="254000">
                  <a:moveTo>
                    <a:pt x="257810" y="0"/>
                  </a:moveTo>
                  <a:lnTo>
                    <a:pt x="63500" y="0"/>
                  </a:lnTo>
                  <a:lnTo>
                    <a:pt x="0" y="63500"/>
                  </a:lnTo>
                  <a:lnTo>
                    <a:pt x="0" y="254000"/>
                  </a:lnTo>
                  <a:lnTo>
                    <a:pt x="194310" y="254000"/>
                  </a:lnTo>
                  <a:lnTo>
                    <a:pt x="257810" y="190500"/>
                  </a:lnTo>
                  <a:lnTo>
                    <a:pt x="257810" y="0"/>
                  </a:lnTo>
                  <a:close/>
                </a:path>
              </a:pathLst>
            </a:custGeom>
            <a:solidFill>
              <a:srgbClr val="F617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" name="object 484"/>
            <p:cNvSpPr/>
            <p:nvPr/>
          </p:nvSpPr>
          <p:spPr>
            <a:xfrm>
              <a:off x="3009900" y="1595120"/>
              <a:ext cx="257810" cy="254000"/>
            </a:xfrm>
            <a:custGeom>
              <a:avLst/>
              <a:gdLst/>
              <a:ahLst/>
              <a:cxnLst/>
              <a:rect l="l" t="t" r="r" b="b"/>
              <a:pathLst>
                <a:path w="257810" h="254000">
                  <a:moveTo>
                    <a:pt x="0" y="254000"/>
                  </a:moveTo>
                  <a:lnTo>
                    <a:pt x="0" y="63500"/>
                  </a:lnTo>
                  <a:lnTo>
                    <a:pt x="63500" y="0"/>
                  </a:lnTo>
                  <a:lnTo>
                    <a:pt x="257810" y="0"/>
                  </a:lnTo>
                  <a:lnTo>
                    <a:pt x="257810" y="190500"/>
                  </a:lnTo>
                  <a:lnTo>
                    <a:pt x="194310" y="254000"/>
                  </a:lnTo>
                  <a:lnTo>
                    <a:pt x="0" y="254000"/>
                  </a:lnTo>
                  <a:close/>
                </a:path>
                <a:path w="257810" h="254000">
                  <a:moveTo>
                    <a:pt x="0" y="0"/>
                  </a:moveTo>
                  <a:lnTo>
                    <a:pt x="0" y="0"/>
                  </a:lnTo>
                </a:path>
                <a:path w="257810" h="254000">
                  <a:moveTo>
                    <a:pt x="257810" y="254000"/>
                  </a:moveTo>
                  <a:lnTo>
                    <a:pt x="257810" y="2540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" name="object 485"/>
            <p:cNvSpPr/>
            <p:nvPr/>
          </p:nvSpPr>
          <p:spPr>
            <a:xfrm>
              <a:off x="3009900" y="1595120"/>
              <a:ext cx="257810" cy="63500"/>
            </a:xfrm>
            <a:custGeom>
              <a:avLst/>
              <a:gdLst/>
              <a:ahLst/>
              <a:cxnLst/>
              <a:rect l="l" t="t" r="r" b="b"/>
              <a:pathLst>
                <a:path w="257810" h="63500">
                  <a:moveTo>
                    <a:pt x="257810" y="0"/>
                  </a:moveTo>
                  <a:lnTo>
                    <a:pt x="63500" y="0"/>
                  </a:lnTo>
                  <a:lnTo>
                    <a:pt x="0" y="63500"/>
                  </a:lnTo>
                  <a:lnTo>
                    <a:pt x="194310" y="63500"/>
                  </a:lnTo>
                  <a:lnTo>
                    <a:pt x="257810" y="0"/>
                  </a:lnTo>
                  <a:close/>
                </a:path>
              </a:pathLst>
            </a:custGeom>
            <a:solidFill>
              <a:srgbClr val="F844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" name="object 486"/>
            <p:cNvSpPr/>
            <p:nvPr/>
          </p:nvSpPr>
          <p:spPr>
            <a:xfrm>
              <a:off x="3009900" y="1595120"/>
              <a:ext cx="257810" cy="254000"/>
            </a:xfrm>
            <a:custGeom>
              <a:avLst/>
              <a:gdLst/>
              <a:ahLst/>
              <a:cxnLst/>
              <a:rect l="l" t="t" r="r" b="b"/>
              <a:pathLst>
                <a:path w="257810" h="254000">
                  <a:moveTo>
                    <a:pt x="0" y="63500"/>
                  </a:moveTo>
                  <a:lnTo>
                    <a:pt x="63500" y="0"/>
                  </a:lnTo>
                  <a:lnTo>
                    <a:pt x="257810" y="0"/>
                  </a:lnTo>
                  <a:lnTo>
                    <a:pt x="194310" y="63500"/>
                  </a:lnTo>
                  <a:lnTo>
                    <a:pt x="0" y="63500"/>
                  </a:lnTo>
                  <a:close/>
                </a:path>
                <a:path w="257810" h="254000">
                  <a:moveTo>
                    <a:pt x="0" y="0"/>
                  </a:moveTo>
                  <a:lnTo>
                    <a:pt x="0" y="0"/>
                  </a:lnTo>
                </a:path>
                <a:path w="257810" h="254000">
                  <a:moveTo>
                    <a:pt x="257810" y="254000"/>
                  </a:moveTo>
                  <a:lnTo>
                    <a:pt x="257810" y="2540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7" name="object 487"/>
            <p:cNvSpPr/>
            <p:nvPr/>
          </p:nvSpPr>
          <p:spPr>
            <a:xfrm>
              <a:off x="3204210" y="1595120"/>
              <a:ext cx="63500" cy="254000"/>
            </a:xfrm>
            <a:custGeom>
              <a:avLst/>
              <a:gdLst/>
              <a:ahLst/>
              <a:cxnLst/>
              <a:rect l="l" t="t" r="r" b="b"/>
              <a:pathLst>
                <a:path w="63500" h="254000">
                  <a:moveTo>
                    <a:pt x="63500" y="0"/>
                  </a:moveTo>
                  <a:lnTo>
                    <a:pt x="0" y="63500"/>
                  </a:lnTo>
                  <a:lnTo>
                    <a:pt x="0" y="254000"/>
                  </a:lnTo>
                  <a:lnTo>
                    <a:pt x="63500" y="190500"/>
                  </a:lnTo>
                  <a:lnTo>
                    <a:pt x="63500" y="0"/>
                  </a:lnTo>
                  <a:close/>
                </a:path>
              </a:pathLst>
            </a:custGeom>
            <a:solidFill>
              <a:srgbClr val="C512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" name="object 488"/>
            <p:cNvSpPr/>
            <p:nvPr/>
          </p:nvSpPr>
          <p:spPr>
            <a:xfrm>
              <a:off x="3009900" y="1595120"/>
              <a:ext cx="257810" cy="254000"/>
            </a:xfrm>
            <a:custGeom>
              <a:avLst/>
              <a:gdLst/>
              <a:ahLst/>
              <a:cxnLst/>
              <a:rect l="l" t="t" r="r" b="b"/>
              <a:pathLst>
                <a:path w="257810" h="254000">
                  <a:moveTo>
                    <a:pt x="194310" y="254000"/>
                  </a:moveTo>
                  <a:lnTo>
                    <a:pt x="194310" y="63500"/>
                  </a:lnTo>
                  <a:lnTo>
                    <a:pt x="257810" y="0"/>
                  </a:lnTo>
                  <a:lnTo>
                    <a:pt x="257810" y="190500"/>
                  </a:lnTo>
                  <a:lnTo>
                    <a:pt x="194310" y="254000"/>
                  </a:lnTo>
                  <a:close/>
                </a:path>
                <a:path w="257810" h="254000">
                  <a:moveTo>
                    <a:pt x="0" y="0"/>
                  </a:moveTo>
                  <a:lnTo>
                    <a:pt x="0" y="0"/>
                  </a:lnTo>
                </a:path>
                <a:path w="257810" h="254000">
                  <a:moveTo>
                    <a:pt x="257810" y="254000"/>
                  </a:moveTo>
                  <a:lnTo>
                    <a:pt x="257810" y="2540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" name="object 489"/>
            <p:cNvSpPr/>
            <p:nvPr/>
          </p:nvSpPr>
          <p:spPr>
            <a:xfrm>
              <a:off x="3037840" y="1699259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80" h="3810">
                  <a:moveTo>
                    <a:pt x="14478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4780" y="381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56B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" name="object 490"/>
            <p:cNvSpPr/>
            <p:nvPr/>
          </p:nvSpPr>
          <p:spPr>
            <a:xfrm>
              <a:off x="3037839" y="170307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80" h="3810">
                  <a:moveTo>
                    <a:pt x="144780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44780" y="3809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5FB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" name="object 491"/>
            <p:cNvSpPr/>
            <p:nvPr/>
          </p:nvSpPr>
          <p:spPr>
            <a:xfrm>
              <a:off x="3037839" y="170561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80" h="3810">
                  <a:moveTo>
                    <a:pt x="14478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4780" y="381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69C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" name="object 492"/>
            <p:cNvSpPr/>
            <p:nvPr/>
          </p:nvSpPr>
          <p:spPr>
            <a:xfrm>
              <a:off x="3037839" y="170942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80" h="3810">
                  <a:moveTo>
                    <a:pt x="144780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44780" y="3809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72C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" name="object 493"/>
            <p:cNvSpPr/>
            <p:nvPr/>
          </p:nvSpPr>
          <p:spPr>
            <a:xfrm>
              <a:off x="3037839" y="171323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80" h="3810">
                  <a:moveTo>
                    <a:pt x="14478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4780" y="381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7CC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" name="object 494"/>
            <p:cNvSpPr/>
            <p:nvPr/>
          </p:nvSpPr>
          <p:spPr>
            <a:xfrm>
              <a:off x="3037839" y="171704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80" h="3810">
                  <a:moveTo>
                    <a:pt x="14478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4780" y="381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86C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" name="object 495"/>
            <p:cNvSpPr/>
            <p:nvPr/>
          </p:nvSpPr>
          <p:spPr>
            <a:xfrm>
              <a:off x="3037839" y="172085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80" h="3810">
                  <a:moveTo>
                    <a:pt x="14478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4780" y="381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8FD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" name="object 496"/>
            <p:cNvSpPr/>
            <p:nvPr/>
          </p:nvSpPr>
          <p:spPr>
            <a:xfrm>
              <a:off x="3037839" y="172466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80" h="3810">
                  <a:moveTo>
                    <a:pt x="14478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4780" y="381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99D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" name="object 497"/>
            <p:cNvSpPr/>
            <p:nvPr/>
          </p:nvSpPr>
          <p:spPr>
            <a:xfrm>
              <a:off x="3037839" y="172847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80" h="3810">
                  <a:moveTo>
                    <a:pt x="144780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44780" y="3809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A2D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" name="object 498"/>
            <p:cNvSpPr/>
            <p:nvPr/>
          </p:nvSpPr>
          <p:spPr>
            <a:xfrm>
              <a:off x="3037839" y="1731010"/>
              <a:ext cx="144780" cy="5080"/>
            </a:xfrm>
            <a:custGeom>
              <a:avLst/>
              <a:gdLst/>
              <a:ahLst/>
              <a:cxnLst/>
              <a:rect l="l" t="t" r="r" b="b"/>
              <a:pathLst>
                <a:path w="144780" h="5080">
                  <a:moveTo>
                    <a:pt x="144780" y="0"/>
                  </a:moveTo>
                  <a:lnTo>
                    <a:pt x="0" y="0"/>
                  </a:lnTo>
                  <a:lnTo>
                    <a:pt x="0" y="5079"/>
                  </a:lnTo>
                  <a:lnTo>
                    <a:pt x="144780" y="5079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ACD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" name="object 499"/>
            <p:cNvSpPr/>
            <p:nvPr/>
          </p:nvSpPr>
          <p:spPr>
            <a:xfrm>
              <a:off x="3037839" y="173482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80" h="3810">
                  <a:moveTo>
                    <a:pt x="144780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44780" y="3809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B6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" name="object 500"/>
            <p:cNvSpPr/>
            <p:nvPr/>
          </p:nvSpPr>
          <p:spPr>
            <a:xfrm>
              <a:off x="3037839" y="1738630"/>
              <a:ext cx="144780" cy="5080"/>
            </a:xfrm>
            <a:custGeom>
              <a:avLst/>
              <a:gdLst/>
              <a:ahLst/>
              <a:cxnLst/>
              <a:rect l="l" t="t" r="r" b="b"/>
              <a:pathLst>
                <a:path w="144780" h="5080">
                  <a:moveTo>
                    <a:pt x="144780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144780" y="50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BFE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" name="object 501"/>
            <p:cNvSpPr/>
            <p:nvPr/>
          </p:nvSpPr>
          <p:spPr>
            <a:xfrm>
              <a:off x="3037839" y="174244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80" h="3810">
                  <a:moveTo>
                    <a:pt x="14478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4780" y="381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9E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" name="object 502"/>
            <p:cNvSpPr/>
            <p:nvPr/>
          </p:nvSpPr>
          <p:spPr>
            <a:xfrm>
              <a:off x="3037839" y="174625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80" h="3810">
                  <a:moveTo>
                    <a:pt x="14478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4780" y="381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D2E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" name="object 503"/>
            <p:cNvSpPr/>
            <p:nvPr/>
          </p:nvSpPr>
          <p:spPr>
            <a:xfrm>
              <a:off x="3037839" y="175006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80" h="3810">
                  <a:moveTo>
                    <a:pt x="14478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4780" y="381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DCF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" name="object 504"/>
            <p:cNvSpPr/>
            <p:nvPr/>
          </p:nvSpPr>
          <p:spPr>
            <a:xfrm>
              <a:off x="3037839" y="175387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80" h="3810">
                  <a:moveTo>
                    <a:pt x="144780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44780" y="3809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E6F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" name="object 505"/>
            <p:cNvSpPr/>
            <p:nvPr/>
          </p:nvSpPr>
          <p:spPr>
            <a:xfrm>
              <a:off x="3037839" y="175768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80" h="3810">
                  <a:moveTo>
                    <a:pt x="14478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4780" y="381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EFF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" name="object 506"/>
            <p:cNvSpPr/>
            <p:nvPr/>
          </p:nvSpPr>
          <p:spPr>
            <a:xfrm>
              <a:off x="3037839" y="176149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80" h="3810">
                  <a:moveTo>
                    <a:pt x="14478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4780" y="381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F5F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" name="object 507"/>
            <p:cNvSpPr/>
            <p:nvPr/>
          </p:nvSpPr>
          <p:spPr>
            <a:xfrm>
              <a:off x="3037839" y="176530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80" h="3810">
                  <a:moveTo>
                    <a:pt x="14478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4780" y="381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EBF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" name="object 508"/>
            <p:cNvSpPr/>
            <p:nvPr/>
          </p:nvSpPr>
          <p:spPr>
            <a:xfrm>
              <a:off x="3037839" y="176784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80" h="3810">
                  <a:moveTo>
                    <a:pt x="14478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4780" y="381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E2F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" name="object 509"/>
            <p:cNvSpPr/>
            <p:nvPr/>
          </p:nvSpPr>
          <p:spPr>
            <a:xfrm>
              <a:off x="3037839" y="177165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80" h="3810">
                  <a:moveTo>
                    <a:pt x="14478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4780" y="381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D8E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" name="object 510"/>
            <p:cNvSpPr/>
            <p:nvPr/>
          </p:nvSpPr>
          <p:spPr>
            <a:xfrm>
              <a:off x="3037839" y="177546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80" h="3810">
                  <a:moveTo>
                    <a:pt x="14478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4780" y="381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EE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" name="object 511"/>
            <p:cNvSpPr/>
            <p:nvPr/>
          </p:nvSpPr>
          <p:spPr>
            <a:xfrm>
              <a:off x="3037839" y="177927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80" h="3810">
                  <a:moveTo>
                    <a:pt x="144780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44780" y="3809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5E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" name="object 512"/>
            <p:cNvSpPr/>
            <p:nvPr/>
          </p:nvSpPr>
          <p:spPr>
            <a:xfrm>
              <a:off x="3037839" y="178308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80" h="3810">
                  <a:moveTo>
                    <a:pt x="14478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4780" y="381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BBE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" name="object 513"/>
            <p:cNvSpPr/>
            <p:nvPr/>
          </p:nvSpPr>
          <p:spPr>
            <a:xfrm>
              <a:off x="3037839" y="178689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80" h="3810">
                  <a:moveTo>
                    <a:pt x="14478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4780" y="381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B2D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" name="object 514"/>
            <p:cNvSpPr/>
            <p:nvPr/>
          </p:nvSpPr>
          <p:spPr>
            <a:xfrm>
              <a:off x="3037839" y="179070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80" h="3810">
                  <a:moveTo>
                    <a:pt x="14478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4780" y="381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A8D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" name="object 515"/>
            <p:cNvSpPr/>
            <p:nvPr/>
          </p:nvSpPr>
          <p:spPr>
            <a:xfrm>
              <a:off x="3037839" y="179451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80" h="3810">
                  <a:moveTo>
                    <a:pt x="14478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4780" y="381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9ED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" name="object 516"/>
            <p:cNvSpPr/>
            <p:nvPr/>
          </p:nvSpPr>
          <p:spPr>
            <a:xfrm>
              <a:off x="3037839" y="1797050"/>
              <a:ext cx="144780" cy="5080"/>
            </a:xfrm>
            <a:custGeom>
              <a:avLst/>
              <a:gdLst/>
              <a:ahLst/>
              <a:cxnLst/>
              <a:rect l="l" t="t" r="r" b="b"/>
              <a:pathLst>
                <a:path w="144780" h="5080">
                  <a:moveTo>
                    <a:pt x="144780" y="0"/>
                  </a:moveTo>
                  <a:lnTo>
                    <a:pt x="0" y="0"/>
                  </a:lnTo>
                  <a:lnTo>
                    <a:pt x="0" y="5079"/>
                  </a:lnTo>
                  <a:lnTo>
                    <a:pt x="144780" y="5079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95D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" name="object 517"/>
            <p:cNvSpPr/>
            <p:nvPr/>
          </p:nvSpPr>
          <p:spPr>
            <a:xfrm>
              <a:off x="3037839" y="1800860"/>
              <a:ext cx="144780" cy="5080"/>
            </a:xfrm>
            <a:custGeom>
              <a:avLst/>
              <a:gdLst/>
              <a:ahLst/>
              <a:cxnLst/>
              <a:rect l="l" t="t" r="r" b="b"/>
              <a:pathLst>
                <a:path w="144780" h="5080">
                  <a:moveTo>
                    <a:pt x="144780" y="0"/>
                  </a:moveTo>
                  <a:lnTo>
                    <a:pt x="0" y="0"/>
                  </a:lnTo>
                  <a:lnTo>
                    <a:pt x="0" y="5079"/>
                  </a:lnTo>
                  <a:lnTo>
                    <a:pt x="144780" y="5079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8BD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" name="object 518"/>
            <p:cNvSpPr/>
            <p:nvPr/>
          </p:nvSpPr>
          <p:spPr>
            <a:xfrm>
              <a:off x="3037839" y="180467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80" h="3810">
                  <a:moveTo>
                    <a:pt x="144780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44780" y="3809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82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" name="object 519"/>
            <p:cNvSpPr/>
            <p:nvPr/>
          </p:nvSpPr>
          <p:spPr>
            <a:xfrm>
              <a:off x="3037839" y="180848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80" h="3810">
                  <a:moveTo>
                    <a:pt x="14478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4780" y="381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78C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" name="object 520"/>
            <p:cNvSpPr/>
            <p:nvPr/>
          </p:nvSpPr>
          <p:spPr>
            <a:xfrm>
              <a:off x="3037839" y="181229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80" h="3810">
                  <a:moveTo>
                    <a:pt x="14478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4780" y="381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6EC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" name="object 521"/>
            <p:cNvSpPr/>
            <p:nvPr/>
          </p:nvSpPr>
          <p:spPr>
            <a:xfrm>
              <a:off x="3037839" y="181610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80" h="3810">
                  <a:moveTo>
                    <a:pt x="14478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4780" y="381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66C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" name="object 522"/>
            <p:cNvSpPr/>
            <p:nvPr/>
          </p:nvSpPr>
          <p:spPr>
            <a:xfrm>
              <a:off x="3037839" y="1819910"/>
              <a:ext cx="144780" cy="0"/>
            </a:xfrm>
            <a:custGeom>
              <a:avLst/>
              <a:gdLst/>
              <a:ahLst/>
              <a:cxnLst/>
              <a:rect l="l" t="t" r="r" b="b"/>
              <a:pathLst>
                <a:path w="144780">
                  <a:moveTo>
                    <a:pt x="144780" y="0"/>
                  </a:moveTo>
                  <a:lnTo>
                    <a:pt x="0" y="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56B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" name="object 523"/>
            <p:cNvSpPr/>
            <p:nvPr/>
          </p:nvSpPr>
          <p:spPr>
            <a:xfrm>
              <a:off x="3039110" y="1699260"/>
              <a:ext cx="142240" cy="119380"/>
            </a:xfrm>
            <a:custGeom>
              <a:avLst/>
              <a:gdLst/>
              <a:ahLst/>
              <a:cxnLst/>
              <a:rect l="l" t="t" r="r" b="b"/>
              <a:pathLst>
                <a:path w="142239" h="119380">
                  <a:moveTo>
                    <a:pt x="71119" y="119379"/>
                  </a:moveTo>
                  <a:lnTo>
                    <a:pt x="0" y="119379"/>
                  </a:lnTo>
                  <a:lnTo>
                    <a:pt x="0" y="0"/>
                  </a:lnTo>
                  <a:lnTo>
                    <a:pt x="142239" y="0"/>
                  </a:lnTo>
                  <a:lnTo>
                    <a:pt x="142239" y="119379"/>
                  </a:lnTo>
                  <a:lnTo>
                    <a:pt x="71119" y="119379"/>
                  </a:lnTo>
                  <a:close/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" name="object 524"/>
            <p:cNvSpPr/>
            <p:nvPr/>
          </p:nvSpPr>
          <p:spPr>
            <a:xfrm>
              <a:off x="2835047" y="1620927"/>
              <a:ext cx="123644" cy="21762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5" name="object 525"/>
            <p:cNvSpPr/>
            <p:nvPr/>
          </p:nvSpPr>
          <p:spPr>
            <a:xfrm>
              <a:off x="2992527" y="1948587"/>
              <a:ext cx="208734" cy="20365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6" name="object 526"/>
            <p:cNvSpPr/>
            <p:nvPr/>
          </p:nvSpPr>
          <p:spPr>
            <a:xfrm>
              <a:off x="2734717" y="1948587"/>
              <a:ext cx="208734" cy="20365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7" name="object 527"/>
            <p:cNvSpPr/>
            <p:nvPr/>
          </p:nvSpPr>
          <p:spPr>
            <a:xfrm>
              <a:off x="2697479" y="1924050"/>
              <a:ext cx="284480" cy="73660"/>
            </a:xfrm>
            <a:custGeom>
              <a:avLst/>
              <a:gdLst/>
              <a:ahLst/>
              <a:cxnLst/>
              <a:rect l="l" t="t" r="r" b="b"/>
              <a:pathLst>
                <a:path w="284480" h="73660">
                  <a:moveTo>
                    <a:pt x="163830" y="0"/>
                  </a:moveTo>
                  <a:lnTo>
                    <a:pt x="120650" y="0"/>
                  </a:lnTo>
                  <a:lnTo>
                    <a:pt x="106680" y="2539"/>
                  </a:lnTo>
                  <a:lnTo>
                    <a:pt x="99059" y="2539"/>
                  </a:lnTo>
                  <a:lnTo>
                    <a:pt x="86359" y="5079"/>
                  </a:lnTo>
                  <a:lnTo>
                    <a:pt x="80009" y="7620"/>
                  </a:lnTo>
                  <a:lnTo>
                    <a:pt x="67309" y="10160"/>
                  </a:lnTo>
                  <a:lnTo>
                    <a:pt x="54609" y="15239"/>
                  </a:lnTo>
                  <a:lnTo>
                    <a:pt x="29209" y="27939"/>
                  </a:lnTo>
                  <a:lnTo>
                    <a:pt x="25400" y="31750"/>
                  </a:lnTo>
                  <a:lnTo>
                    <a:pt x="21589" y="34289"/>
                  </a:lnTo>
                  <a:lnTo>
                    <a:pt x="17780" y="38100"/>
                  </a:lnTo>
                  <a:lnTo>
                    <a:pt x="13969" y="40639"/>
                  </a:lnTo>
                  <a:lnTo>
                    <a:pt x="6350" y="52070"/>
                  </a:lnTo>
                  <a:lnTo>
                    <a:pt x="3809" y="54610"/>
                  </a:lnTo>
                  <a:lnTo>
                    <a:pt x="0" y="66039"/>
                  </a:lnTo>
                  <a:lnTo>
                    <a:pt x="0" y="73660"/>
                  </a:lnTo>
                  <a:lnTo>
                    <a:pt x="71119" y="73660"/>
                  </a:lnTo>
                  <a:lnTo>
                    <a:pt x="71119" y="68579"/>
                  </a:lnTo>
                  <a:lnTo>
                    <a:pt x="72389" y="66039"/>
                  </a:lnTo>
                  <a:lnTo>
                    <a:pt x="73659" y="64770"/>
                  </a:lnTo>
                  <a:lnTo>
                    <a:pt x="73659" y="62229"/>
                  </a:lnTo>
                  <a:lnTo>
                    <a:pt x="81280" y="54610"/>
                  </a:lnTo>
                  <a:lnTo>
                    <a:pt x="83819" y="53339"/>
                  </a:lnTo>
                  <a:lnTo>
                    <a:pt x="85089" y="50800"/>
                  </a:lnTo>
                  <a:lnTo>
                    <a:pt x="95250" y="45720"/>
                  </a:lnTo>
                  <a:lnTo>
                    <a:pt x="99059" y="44450"/>
                  </a:lnTo>
                  <a:lnTo>
                    <a:pt x="104139" y="41910"/>
                  </a:lnTo>
                  <a:lnTo>
                    <a:pt x="107950" y="40639"/>
                  </a:lnTo>
                  <a:lnTo>
                    <a:pt x="110489" y="40639"/>
                  </a:lnTo>
                  <a:lnTo>
                    <a:pt x="114300" y="39370"/>
                  </a:lnTo>
                  <a:lnTo>
                    <a:pt x="116839" y="38100"/>
                  </a:lnTo>
                  <a:lnTo>
                    <a:pt x="124459" y="38100"/>
                  </a:lnTo>
                  <a:lnTo>
                    <a:pt x="128269" y="36829"/>
                  </a:lnTo>
                  <a:lnTo>
                    <a:pt x="156209" y="36829"/>
                  </a:lnTo>
                  <a:lnTo>
                    <a:pt x="160019" y="38100"/>
                  </a:lnTo>
                  <a:lnTo>
                    <a:pt x="167639" y="38100"/>
                  </a:lnTo>
                  <a:lnTo>
                    <a:pt x="170180" y="39370"/>
                  </a:lnTo>
                  <a:lnTo>
                    <a:pt x="173989" y="40639"/>
                  </a:lnTo>
                  <a:lnTo>
                    <a:pt x="176530" y="40639"/>
                  </a:lnTo>
                  <a:lnTo>
                    <a:pt x="180339" y="41910"/>
                  </a:lnTo>
                  <a:lnTo>
                    <a:pt x="185419" y="44450"/>
                  </a:lnTo>
                  <a:lnTo>
                    <a:pt x="189230" y="45720"/>
                  </a:lnTo>
                  <a:lnTo>
                    <a:pt x="194309" y="48260"/>
                  </a:lnTo>
                  <a:lnTo>
                    <a:pt x="195580" y="49529"/>
                  </a:lnTo>
                  <a:lnTo>
                    <a:pt x="198119" y="50800"/>
                  </a:lnTo>
                  <a:lnTo>
                    <a:pt x="200659" y="53339"/>
                  </a:lnTo>
                  <a:lnTo>
                    <a:pt x="203200" y="54610"/>
                  </a:lnTo>
                  <a:lnTo>
                    <a:pt x="210819" y="62229"/>
                  </a:lnTo>
                  <a:lnTo>
                    <a:pt x="210819" y="64770"/>
                  </a:lnTo>
                  <a:lnTo>
                    <a:pt x="212089" y="66039"/>
                  </a:lnTo>
                  <a:lnTo>
                    <a:pt x="213359" y="68579"/>
                  </a:lnTo>
                  <a:lnTo>
                    <a:pt x="213359" y="73660"/>
                  </a:lnTo>
                  <a:lnTo>
                    <a:pt x="284480" y="73660"/>
                  </a:lnTo>
                  <a:lnTo>
                    <a:pt x="284480" y="66039"/>
                  </a:lnTo>
                  <a:lnTo>
                    <a:pt x="280669" y="54610"/>
                  </a:lnTo>
                  <a:lnTo>
                    <a:pt x="278130" y="52070"/>
                  </a:lnTo>
                  <a:lnTo>
                    <a:pt x="270509" y="40639"/>
                  </a:lnTo>
                  <a:lnTo>
                    <a:pt x="266700" y="38100"/>
                  </a:lnTo>
                  <a:lnTo>
                    <a:pt x="262889" y="34289"/>
                  </a:lnTo>
                  <a:lnTo>
                    <a:pt x="259080" y="31750"/>
                  </a:lnTo>
                  <a:lnTo>
                    <a:pt x="255269" y="27939"/>
                  </a:lnTo>
                  <a:lnTo>
                    <a:pt x="229869" y="15239"/>
                  </a:lnTo>
                  <a:lnTo>
                    <a:pt x="217169" y="10160"/>
                  </a:lnTo>
                  <a:lnTo>
                    <a:pt x="204469" y="7620"/>
                  </a:lnTo>
                  <a:lnTo>
                    <a:pt x="198119" y="5079"/>
                  </a:lnTo>
                  <a:lnTo>
                    <a:pt x="185419" y="2539"/>
                  </a:lnTo>
                  <a:lnTo>
                    <a:pt x="177800" y="2539"/>
                  </a:lnTo>
                  <a:lnTo>
                    <a:pt x="163830" y="0"/>
                  </a:lnTo>
                  <a:close/>
                </a:path>
              </a:pathLst>
            </a:custGeom>
            <a:solidFill>
              <a:srgbClr val="07E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8" name="object 528"/>
            <p:cNvSpPr/>
            <p:nvPr/>
          </p:nvSpPr>
          <p:spPr>
            <a:xfrm>
              <a:off x="2697479" y="1924050"/>
              <a:ext cx="285750" cy="148590"/>
            </a:xfrm>
            <a:custGeom>
              <a:avLst/>
              <a:gdLst/>
              <a:ahLst/>
              <a:cxnLst/>
              <a:rect l="l" t="t" r="r" b="b"/>
              <a:pathLst>
                <a:path w="285750" h="148589">
                  <a:moveTo>
                    <a:pt x="284480" y="73660"/>
                  </a:moveTo>
                  <a:lnTo>
                    <a:pt x="284480" y="69850"/>
                  </a:lnTo>
                  <a:lnTo>
                    <a:pt x="284480" y="66039"/>
                  </a:lnTo>
                  <a:lnTo>
                    <a:pt x="283209" y="62229"/>
                  </a:lnTo>
                  <a:lnTo>
                    <a:pt x="281939" y="58420"/>
                  </a:lnTo>
                  <a:lnTo>
                    <a:pt x="280669" y="54610"/>
                  </a:lnTo>
                  <a:lnTo>
                    <a:pt x="278130" y="52070"/>
                  </a:lnTo>
                  <a:lnTo>
                    <a:pt x="275589" y="48260"/>
                  </a:lnTo>
                  <a:lnTo>
                    <a:pt x="273050" y="44450"/>
                  </a:lnTo>
                  <a:lnTo>
                    <a:pt x="270509" y="40639"/>
                  </a:lnTo>
                  <a:lnTo>
                    <a:pt x="266700" y="38100"/>
                  </a:lnTo>
                  <a:lnTo>
                    <a:pt x="262889" y="34289"/>
                  </a:lnTo>
                  <a:lnTo>
                    <a:pt x="259080" y="31750"/>
                  </a:lnTo>
                  <a:lnTo>
                    <a:pt x="255269" y="27939"/>
                  </a:lnTo>
                  <a:lnTo>
                    <a:pt x="250189" y="25400"/>
                  </a:lnTo>
                  <a:lnTo>
                    <a:pt x="245109" y="22860"/>
                  </a:lnTo>
                  <a:lnTo>
                    <a:pt x="240030" y="20320"/>
                  </a:lnTo>
                  <a:lnTo>
                    <a:pt x="234950" y="17779"/>
                  </a:lnTo>
                  <a:lnTo>
                    <a:pt x="229869" y="15239"/>
                  </a:lnTo>
                  <a:lnTo>
                    <a:pt x="223519" y="12700"/>
                  </a:lnTo>
                  <a:lnTo>
                    <a:pt x="217169" y="10160"/>
                  </a:lnTo>
                  <a:lnTo>
                    <a:pt x="210819" y="8889"/>
                  </a:lnTo>
                  <a:lnTo>
                    <a:pt x="204469" y="7620"/>
                  </a:lnTo>
                  <a:lnTo>
                    <a:pt x="198119" y="5079"/>
                  </a:lnTo>
                  <a:lnTo>
                    <a:pt x="191769" y="3810"/>
                  </a:lnTo>
                  <a:lnTo>
                    <a:pt x="185419" y="2539"/>
                  </a:lnTo>
                  <a:lnTo>
                    <a:pt x="177800" y="2539"/>
                  </a:lnTo>
                  <a:lnTo>
                    <a:pt x="171450" y="1270"/>
                  </a:lnTo>
                  <a:lnTo>
                    <a:pt x="163830" y="0"/>
                  </a:lnTo>
                  <a:lnTo>
                    <a:pt x="156209" y="0"/>
                  </a:lnTo>
                  <a:lnTo>
                    <a:pt x="149859" y="0"/>
                  </a:lnTo>
                  <a:lnTo>
                    <a:pt x="142239" y="0"/>
                  </a:lnTo>
                  <a:lnTo>
                    <a:pt x="134619" y="0"/>
                  </a:lnTo>
                  <a:lnTo>
                    <a:pt x="128269" y="0"/>
                  </a:lnTo>
                  <a:lnTo>
                    <a:pt x="120650" y="0"/>
                  </a:lnTo>
                  <a:lnTo>
                    <a:pt x="113030" y="1270"/>
                  </a:lnTo>
                  <a:lnTo>
                    <a:pt x="106680" y="2539"/>
                  </a:lnTo>
                  <a:lnTo>
                    <a:pt x="99059" y="2539"/>
                  </a:lnTo>
                  <a:lnTo>
                    <a:pt x="92709" y="3810"/>
                  </a:lnTo>
                  <a:lnTo>
                    <a:pt x="86359" y="5079"/>
                  </a:lnTo>
                  <a:lnTo>
                    <a:pt x="80009" y="7620"/>
                  </a:lnTo>
                  <a:lnTo>
                    <a:pt x="73659" y="8889"/>
                  </a:lnTo>
                  <a:lnTo>
                    <a:pt x="67309" y="10160"/>
                  </a:lnTo>
                  <a:lnTo>
                    <a:pt x="60959" y="12700"/>
                  </a:lnTo>
                  <a:lnTo>
                    <a:pt x="54609" y="15239"/>
                  </a:lnTo>
                  <a:lnTo>
                    <a:pt x="49530" y="17779"/>
                  </a:lnTo>
                  <a:lnTo>
                    <a:pt x="44450" y="20320"/>
                  </a:lnTo>
                  <a:lnTo>
                    <a:pt x="39369" y="22860"/>
                  </a:lnTo>
                  <a:lnTo>
                    <a:pt x="34289" y="25400"/>
                  </a:lnTo>
                  <a:lnTo>
                    <a:pt x="29209" y="27939"/>
                  </a:lnTo>
                  <a:lnTo>
                    <a:pt x="25400" y="31750"/>
                  </a:lnTo>
                  <a:lnTo>
                    <a:pt x="21589" y="34289"/>
                  </a:lnTo>
                  <a:lnTo>
                    <a:pt x="17780" y="38100"/>
                  </a:lnTo>
                  <a:lnTo>
                    <a:pt x="13969" y="40639"/>
                  </a:lnTo>
                  <a:lnTo>
                    <a:pt x="11430" y="44450"/>
                  </a:lnTo>
                  <a:lnTo>
                    <a:pt x="8889" y="48260"/>
                  </a:lnTo>
                  <a:lnTo>
                    <a:pt x="6350" y="52070"/>
                  </a:lnTo>
                  <a:lnTo>
                    <a:pt x="3809" y="54610"/>
                  </a:lnTo>
                  <a:lnTo>
                    <a:pt x="2539" y="58420"/>
                  </a:lnTo>
                  <a:lnTo>
                    <a:pt x="1269" y="62229"/>
                  </a:lnTo>
                  <a:lnTo>
                    <a:pt x="0" y="66039"/>
                  </a:lnTo>
                  <a:lnTo>
                    <a:pt x="0" y="69850"/>
                  </a:lnTo>
                  <a:lnTo>
                    <a:pt x="0" y="73660"/>
                  </a:lnTo>
                  <a:lnTo>
                    <a:pt x="71119" y="73660"/>
                  </a:lnTo>
                  <a:lnTo>
                    <a:pt x="71119" y="72389"/>
                  </a:lnTo>
                  <a:lnTo>
                    <a:pt x="71119" y="69850"/>
                  </a:lnTo>
                  <a:lnTo>
                    <a:pt x="71119" y="68579"/>
                  </a:lnTo>
                  <a:lnTo>
                    <a:pt x="72389" y="66039"/>
                  </a:lnTo>
                  <a:lnTo>
                    <a:pt x="73659" y="64770"/>
                  </a:lnTo>
                  <a:lnTo>
                    <a:pt x="73659" y="62229"/>
                  </a:lnTo>
                  <a:lnTo>
                    <a:pt x="74930" y="60960"/>
                  </a:lnTo>
                  <a:lnTo>
                    <a:pt x="76200" y="59689"/>
                  </a:lnTo>
                  <a:lnTo>
                    <a:pt x="78739" y="57150"/>
                  </a:lnTo>
                  <a:lnTo>
                    <a:pt x="80009" y="55879"/>
                  </a:lnTo>
                  <a:lnTo>
                    <a:pt x="81280" y="54610"/>
                  </a:lnTo>
                  <a:lnTo>
                    <a:pt x="83819" y="53339"/>
                  </a:lnTo>
                  <a:lnTo>
                    <a:pt x="85089" y="50800"/>
                  </a:lnTo>
                  <a:lnTo>
                    <a:pt x="87630" y="49529"/>
                  </a:lnTo>
                  <a:lnTo>
                    <a:pt x="90169" y="48260"/>
                  </a:lnTo>
                  <a:lnTo>
                    <a:pt x="92709" y="46989"/>
                  </a:lnTo>
                  <a:lnTo>
                    <a:pt x="95250" y="45720"/>
                  </a:lnTo>
                  <a:lnTo>
                    <a:pt x="99059" y="44450"/>
                  </a:lnTo>
                  <a:lnTo>
                    <a:pt x="101600" y="43179"/>
                  </a:lnTo>
                  <a:lnTo>
                    <a:pt x="104139" y="41910"/>
                  </a:lnTo>
                  <a:lnTo>
                    <a:pt x="107950" y="40639"/>
                  </a:lnTo>
                  <a:lnTo>
                    <a:pt x="110489" y="40639"/>
                  </a:lnTo>
                  <a:lnTo>
                    <a:pt x="114300" y="39370"/>
                  </a:lnTo>
                  <a:lnTo>
                    <a:pt x="116839" y="38100"/>
                  </a:lnTo>
                  <a:lnTo>
                    <a:pt x="120650" y="38100"/>
                  </a:lnTo>
                  <a:lnTo>
                    <a:pt x="124459" y="38100"/>
                  </a:lnTo>
                  <a:lnTo>
                    <a:pt x="128269" y="36829"/>
                  </a:lnTo>
                  <a:lnTo>
                    <a:pt x="130809" y="36829"/>
                  </a:lnTo>
                  <a:lnTo>
                    <a:pt x="134619" y="36829"/>
                  </a:lnTo>
                  <a:lnTo>
                    <a:pt x="156209" y="36829"/>
                  </a:lnTo>
                  <a:lnTo>
                    <a:pt x="160019" y="38100"/>
                  </a:lnTo>
                  <a:lnTo>
                    <a:pt x="163830" y="38100"/>
                  </a:lnTo>
                  <a:lnTo>
                    <a:pt x="167639" y="38100"/>
                  </a:lnTo>
                  <a:lnTo>
                    <a:pt x="170180" y="39370"/>
                  </a:lnTo>
                  <a:lnTo>
                    <a:pt x="173989" y="40639"/>
                  </a:lnTo>
                  <a:lnTo>
                    <a:pt x="176530" y="40639"/>
                  </a:lnTo>
                  <a:lnTo>
                    <a:pt x="180339" y="41910"/>
                  </a:lnTo>
                  <a:lnTo>
                    <a:pt x="182880" y="43179"/>
                  </a:lnTo>
                  <a:lnTo>
                    <a:pt x="185419" y="44450"/>
                  </a:lnTo>
                  <a:lnTo>
                    <a:pt x="189230" y="45720"/>
                  </a:lnTo>
                  <a:lnTo>
                    <a:pt x="191769" y="46989"/>
                  </a:lnTo>
                  <a:lnTo>
                    <a:pt x="194309" y="48260"/>
                  </a:lnTo>
                  <a:lnTo>
                    <a:pt x="195580" y="49529"/>
                  </a:lnTo>
                  <a:lnTo>
                    <a:pt x="198119" y="50800"/>
                  </a:lnTo>
                  <a:lnTo>
                    <a:pt x="200659" y="53339"/>
                  </a:lnTo>
                  <a:lnTo>
                    <a:pt x="203200" y="54610"/>
                  </a:lnTo>
                  <a:lnTo>
                    <a:pt x="204469" y="55879"/>
                  </a:lnTo>
                  <a:lnTo>
                    <a:pt x="205739" y="57150"/>
                  </a:lnTo>
                  <a:lnTo>
                    <a:pt x="208280" y="59689"/>
                  </a:lnTo>
                  <a:lnTo>
                    <a:pt x="209550" y="60960"/>
                  </a:lnTo>
                  <a:lnTo>
                    <a:pt x="210819" y="62229"/>
                  </a:lnTo>
                  <a:lnTo>
                    <a:pt x="210819" y="64770"/>
                  </a:lnTo>
                  <a:lnTo>
                    <a:pt x="212089" y="66039"/>
                  </a:lnTo>
                  <a:lnTo>
                    <a:pt x="213359" y="68579"/>
                  </a:lnTo>
                  <a:lnTo>
                    <a:pt x="213359" y="69850"/>
                  </a:lnTo>
                  <a:lnTo>
                    <a:pt x="213359" y="72389"/>
                  </a:lnTo>
                  <a:lnTo>
                    <a:pt x="213359" y="73660"/>
                  </a:lnTo>
                  <a:lnTo>
                    <a:pt x="284480" y="73660"/>
                  </a:lnTo>
                  <a:close/>
                </a:path>
                <a:path w="285750" h="148589">
                  <a:moveTo>
                    <a:pt x="0" y="0"/>
                  </a:moveTo>
                  <a:lnTo>
                    <a:pt x="0" y="0"/>
                  </a:lnTo>
                </a:path>
                <a:path w="285750" h="148589">
                  <a:moveTo>
                    <a:pt x="285750" y="148589"/>
                  </a:moveTo>
                  <a:lnTo>
                    <a:pt x="285750" y="14858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9" name="object 529"/>
            <p:cNvSpPr/>
            <p:nvPr/>
          </p:nvSpPr>
          <p:spPr>
            <a:xfrm>
              <a:off x="2954020" y="1924050"/>
              <a:ext cx="284480" cy="73660"/>
            </a:xfrm>
            <a:custGeom>
              <a:avLst/>
              <a:gdLst/>
              <a:ahLst/>
              <a:cxnLst/>
              <a:rect l="l" t="t" r="r" b="b"/>
              <a:pathLst>
                <a:path w="284480" h="73660">
                  <a:moveTo>
                    <a:pt x="163830" y="0"/>
                  </a:moveTo>
                  <a:lnTo>
                    <a:pt x="120650" y="0"/>
                  </a:lnTo>
                  <a:lnTo>
                    <a:pt x="106680" y="2539"/>
                  </a:lnTo>
                  <a:lnTo>
                    <a:pt x="99060" y="2539"/>
                  </a:lnTo>
                  <a:lnTo>
                    <a:pt x="86360" y="5079"/>
                  </a:lnTo>
                  <a:lnTo>
                    <a:pt x="80010" y="7620"/>
                  </a:lnTo>
                  <a:lnTo>
                    <a:pt x="67310" y="10160"/>
                  </a:lnTo>
                  <a:lnTo>
                    <a:pt x="54610" y="15239"/>
                  </a:lnTo>
                  <a:lnTo>
                    <a:pt x="29210" y="27939"/>
                  </a:lnTo>
                  <a:lnTo>
                    <a:pt x="25400" y="31750"/>
                  </a:lnTo>
                  <a:lnTo>
                    <a:pt x="21590" y="34289"/>
                  </a:lnTo>
                  <a:lnTo>
                    <a:pt x="17780" y="38100"/>
                  </a:lnTo>
                  <a:lnTo>
                    <a:pt x="13969" y="40639"/>
                  </a:lnTo>
                  <a:lnTo>
                    <a:pt x="6350" y="52070"/>
                  </a:lnTo>
                  <a:lnTo>
                    <a:pt x="5080" y="54610"/>
                  </a:lnTo>
                  <a:lnTo>
                    <a:pt x="2540" y="58420"/>
                  </a:lnTo>
                  <a:lnTo>
                    <a:pt x="0" y="66039"/>
                  </a:lnTo>
                  <a:lnTo>
                    <a:pt x="0" y="73660"/>
                  </a:lnTo>
                  <a:lnTo>
                    <a:pt x="71119" y="73660"/>
                  </a:lnTo>
                  <a:lnTo>
                    <a:pt x="71119" y="69850"/>
                  </a:lnTo>
                  <a:lnTo>
                    <a:pt x="72390" y="68579"/>
                  </a:lnTo>
                  <a:lnTo>
                    <a:pt x="72390" y="66039"/>
                  </a:lnTo>
                  <a:lnTo>
                    <a:pt x="73660" y="64770"/>
                  </a:lnTo>
                  <a:lnTo>
                    <a:pt x="74930" y="62229"/>
                  </a:lnTo>
                  <a:lnTo>
                    <a:pt x="74930" y="60960"/>
                  </a:lnTo>
                  <a:lnTo>
                    <a:pt x="81280" y="54610"/>
                  </a:lnTo>
                  <a:lnTo>
                    <a:pt x="83819" y="53339"/>
                  </a:lnTo>
                  <a:lnTo>
                    <a:pt x="86360" y="50800"/>
                  </a:lnTo>
                  <a:lnTo>
                    <a:pt x="88900" y="49529"/>
                  </a:lnTo>
                  <a:lnTo>
                    <a:pt x="90169" y="48260"/>
                  </a:lnTo>
                  <a:lnTo>
                    <a:pt x="93980" y="46989"/>
                  </a:lnTo>
                  <a:lnTo>
                    <a:pt x="104140" y="41910"/>
                  </a:lnTo>
                  <a:lnTo>
                    <a:pt x="107950" y="40639"/>
                  </a:lnTo>
                  <a:lnTo>
                    <a:pt x="110490" y="40639"/>
                  </a:lnTo>
                  <a:lnTo>
                    <a:pt x="118110" y="38100"/>
                  </a:lnTo>
                  <a:lnTo>
                    <a:pt x="124460" y="38100"/>
                  </a:lnTo>
                  <a:lnTo>
                    <a:pt x="128269" y="36829"/>
                  </a:lnTo>
                  <a:lnTo>
                    <a:pt x="156210" y="36829"/>
                  </a:lnTo>
                  <a:lnTo>
                    <a:pt x="160019" y="38100"/>
                  </a:lnTo>
                  <a:lnTo>
                    <a:pt x="167640" y="38100"/>
                  </a:lnTo>
                  <a:lnTo>
                    <a:pt x="170180" y="39370"/>
                  </a:lnTo>
                  <a:lnTo>
                    <a:pt x="173990" y="40639"/>
                  </a:lnTo>
                  <a:lnTo>
                    <a:pt x="176530" y="40639"/>
                  </a:lnTo>
                  <a:lnTo>
                    <a:pt x="180340" y="41910"/>
                  </a:lnTo>
                  <a:lnTo>
                    <a:pt x="185419" y="44450"/>
                  </a:lnTo>
                  <a:lnTo>
                    <a:pt x="189230" y="45720"/>
                  </a:lnTo>
                  <a:lnTo>
                    <a:pt x="199390" y="50800"/>
                  </a:lnTo>
                  <a:lnTo>
                    <a:pt x="200660" y="53339"/>
                  </a:lnTo>
                  <a:lnTo>
                    <a:pt x="203200" y="54610"/>
                  </a:lnTo>
                  <a:lnTo>
                    <a:pt x="204469" y="55879"/>
                  </a:lnTo>
                  <a:lnTo>
                    <a:pt x="207010" y="57150"/>
                  </a:lnTo>
                  <a:lnTo>
                    <a:pt x="208280" y="59689"/>
                  </a:lnTo>
                  <a:lnTo>
                    <a:pt x="210819" y="62229"/>
                  </a:lnTo>
                  <a:lnTo>
                    <a:pt x="212090" y="64770"/>
                  </a:lnTo>
                  <a:lnTo>
                    <a:pt x="212090" y="66039"/>
                  </a:lnTo>
                  <a:lnTo>
                    <a:pt x="213360" y="68579"/>
                  </a:lnTo>
                  <a:lnTo>
                    <a:pt x="213360" y="73660"/>
                  </a:lnTo>
                  <a:lnTo>
                    <a:pt x="284480" y="73660"/>
                  </a:lnTo>
                  <a:lnTo>
                    <a:pt x="284480" y="66039"/>
                  </a:lnTo>
                  <a:lnTo>
                    <a:pt x="280669" y="54610"/>
                  </a:lnTo>
                  <a:lnTo>
                    <a:pt x="278130" y="52070"/>
                  </a:lnTo>
                  <a:lnTo>
                    <a:pt x="270510" y="40639"/>
                  </a:lnTo>
                  <a:lnTo>
                    <a:pt x="266700" y="38100"/>
                  </a:lnTo>
                  <a:lnTo>
                    <a:pt x="262890" y="34289"/>
                  </a:lnTo>
                  <a:lnTo>
                    <a:pt x="259080" y="31750"/>
                  </a:lnTo>
                  <a:lnTo>
                    <a:pt x="217169" y="10160"/>
                  </a:lnTo>
                  <a:lnTo>
                    <a:pt x="204469" y="7620"/>
                  </a:lnTo>
                  <a:lnTo>
                    <a:pt x="198119" y="5079"/>
                  </a:lnTo>
                  <a:lnTo>
                    <a:pt x="185419" y="2539"/>
                  </a:lnTo>
                  <a:lnTo>
                    <a:pt x="177800" y="2539"/>
                  </a:lnTo>
                  <a:lnTo>
                    <a:pt x="163830" y="0"/>
                  </a:lnTo>
                  <a:close/>
                </a:path>
              </a:pathLst>
            </a:custGeom>
            <a:solidFill>
              <a:srgbClr val="07E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0" name="object 530"/>
            <p:cNvSpPr/>
            <p:nvPr/>
          </p:nvSpPr>
          <p:spPr>
            <a:xfrm>
              <a:off x="2954020" y="1924050"/>
              <a:ext cx="285750" cy="148590"/>
            </a:xfrm>
            <a:custGeom>
              <a:avLst/>
              <a:gdLst/>
              <a:ahLst/>
              <a:cxnLst/>
              <a:rect l="l" t="t" r="r" b="b"/>
              <a:pathLst>
                <a:path w="285750" h="148589">
                  <a:moveTo>
                    <a:pt x="284480" y="73660"/>
                  </a:moveTo>
                  <a:lnTo>
                    <a:pt x="284480" y="69850"/>
                  </a:lnTo>
                  <a:lnTo>
                    <a:pt x="284480" y="66039"/>
                  </a:lnTo>
                  <a:lnTo>
                    <a:pt x="283210" y="62229"/>
                  </a:lnTo>
                  <a:lnTo>
                    <a:pt x="281940" y="58420"/>
                  </a:lnTo>
                  <a:lnTo>
                    <a:pt x="280669" y="54610"/>
                  </a:lnTo>
                  <a:lnTo>
                    <a:pt x="278130" y="52070"/>
                  </a:lnTo>
                  <a:lnTo>
                    <a:pt x="275590" y="48260"/>
                  </a:lnTo>
                  <a:lnTo>
                    <a:pt x="273050" y="44450"/>
                  </a:lnTo>
                  <a:lnTo>
                    <a:pt x="270510" y="40639"/>
                  </a:lnTo>
                  <a:lnTo>
                    <a:pt x="266700" y="38100"/>
                  </a:lnTo>
                  <a:lnTo>
                    <a:pt x="262890" y="34289"/>
                  </a:lnTo>
                  <a:lnTo>
                    <a:pt x="259080" y="31750"/>
                  </a:lnTo>
                  <a:lnTo>
                    <a:pt x="255269" y="27939"/>
                  </a:lnTo>
                  <a:lnTo>
                    <a:pt x="250190" y="25400"/>
                  </a:lnTo>
                  <a:lnTo>
                    <a:pt x="245110" y="22860"/>
                  </a:lnTo>
                  <a:lnTo>
                    <a:pt x="240030" y="20320"/>
                  </a:lnTo>
                  <a:lnTo>
                    <a:pt x="234950" y="17779"/>
                  </a:lnTo>
                  <a:lnTo>
                    <a:pt x="229869" y="15239"/>
                  </a:lnTo>
                  <a:lnTo>
                    <a:pt x="223519" y="12700"/>
                  </a:lnTo>
                  <a:lnTo>
                    <a:pt x="217169" y="10160"/>
                  </a:lnTo>
                  <a:lnTo>
                    <a:pt x="212090" y="8889"/>
                  </a:lnTo>
                  <a:lnTo>
                    <a:pt x="204469" y="7620"/>
                  </a:lnTo>
                  <a:lnTo>
                    <a:pt x="198119" y="5079"/>
                  </a:lnTo>
                  <a:lnTo>
                    <a:pt x="191769" y="3810"/>
                  </a:lnTo>
                  <a:lnTo>
                    <a:pt x="185419" y="2539"/>
                  </a:lnTo>
                  <a:lnTo>
                    <a:pt x="177800" y="2539"/>
                  </a:lnTo>
                  <a:lnTo>
                    <a:pt x="171450" y="1270"/>
                  </a:lnTo>
                  <a:lnTo>
                    <a:pt x="163830" y="0"/>
                  </a:lnTo>
                  <a:lnTo>
                    <a:pt x="156210" y="0"/>
                  </a:lnTo>
                  <a:lnTo>
                    <a:pt x="149860" y="0"/>
                  </a:lnTo>
                  <a:lnTo>
                    <a:pt x="142240" y="0"/>
                  </a:lnTo>
                  <a:lnTo>
                    <a:pt x="134619" y="0"/>
                  </a:lnTo>
                  <a:lnTo>
                    <a:pt x="128269" y="0"/>
                  </a:lnTo>
                  <a:lnTo>
                    <a:pt x="120650" y="0"/>
                  </a:lnTo>
                  <a:lnTo>
                    <a:pt x="113030" y="1270"/>
                  </a:lnTo>
                  <a:lnTo>
                    <a:pt x="106680" y="2539"/>
                  </a:lnTo>
                  <a:lnTo>
                    <a:pt x="99060" y="2539"/>
                  </a:lnTo>
                  <a:lnTo>
                    <a:pt x="92710" y="3810"/>
                  </a:lnTo>
                  <a:lnTo>
                    <a:pt x="86360" y="5079"/>
                  </a:lnTo>
                  <a:lnTo>
                    <a:pt x="80010" y="7620"/>
                  </a:lnTo>
                  <a:lnTo>
                    <a:pt x="73660" y="8889"/>
                  </a:lnTo>
                  <a:lnTo>
                    <a:pt x="67310" y="10160"/>
                  </a:lnTo>
                  <a:lnTo>
                    <a:pt x="60960" y="12700"/>
                  </a:lnTo>
                  <a:lnTo>
                    <a:pt x="54610" y="15239"/>
                  </a:lnTo>
                  <a:lnTo>
                    <a:pt x="49530" y="17779"/>
                  </a:lnTo>
                  <a:lnTo>
                    <a:pt x="44450" y="20320"/>
                  </a:lnTo>
                  <a:lnTo>
                    <a:pt x="39369" y="22860"/>
                  </a:lnTo>
                  <a:lnTo>
                    <a:pt x="34290" y="25400"/>
                  </a:lnTo>
                  <a:lnTo>
                    <a:pt x="29210" y="27939"/>
                  </a:lnTo>
                  <a:lnTo>
                    <a:pt x="25400" y="31750"/>
                  </a:lnTo>
                  <a:lnTo>
                    <a:pt x="21590" y="34289"/>
                  </a:lnTo>
                  <a:lnTo>
                    <a:pt x="17780" y="38100"/>
                  </a:lnTo>
                  <a:lnTo>
                    <a:pt x="13969" y="40639"/>
                  </a:lnTo>
                  <a:lnTo>
                    <a:pt x="11430" y="44450"/>
                  </a:lnTo>
                  <a:lnTo>
                    <a:pt x="8890" y="48260"/>
                  </a:lnTo>
                  <a:lnTo>
                    <a:pt x="6350" y="52070"/>
                  </a:lnTo>
                  <a:lnTo>
                    <a:pt x="5080" y="54610"/>
                  </a:lnTo>
                  <a:lnTo>
                    <a:pt x="2540" y="58420"/>
                  </a:lnTo>
                  <a:lnTo>
                    <a:pt x="1269" y="62229"/>
                  </a:lnTo>
                  <a:lnTo>
                    <a:pt x="0" y="66039"/>
                  </a:lnTo>
                  <a:lnTo>
                    <a:pt x="0" y="69850"/>
                  </a:lnTo>
                  <a:lnTo>
                    <a:pt x="0" y="73660"/>
                  </a:lnTo>
                  <a:lnTo>
                    <a:pt x="71119" y="73660"/>
                  </a:lnTo>
                  <a:lnTo>
                    <a:pt x="71119" y="72389"/>
                  </a:lnTo>
                  <a:lnTo>
                    <a:pt x="71119" y="69850"/>
                  </a:lnTo>
                  <a:lnTo>
                    <a:pt x="72390" y="68579"/>
                  </a:lnTo>
                  <a:lnTo>
                    <a:pt x="72390" y="66039"/>
                  </a:lnTo>
                  <a:lnTo>
                    <a:pt x="73660" y="64770"/>
                  </a:lnTo>
                  <a:lnTo>
                    <a:pt x="74930" y="62229"/>
                  </a:lnTo>
                  <a:lnTo>
                    <a:pt x="74930" y="60960"/>
                  </a:lnTo>
                  <a:lnTo>
                    <a:pt x="76200" y="59689"/>
                  </a:lnTo>
                  <a:lnTo>
                    <a:pt x="78740" y="57150"/>
                  </a:lnTo>
                  <a:lnTo>
                    <a:pt x="80010" y="55879"/>
                  </a:lnTo>
                  <a:lnTo>
                    <a:pt x="81280" y="54610"/>
                  </a:lnTo>
                  <a:lnTo>
                    <a:pt x="83819" y="53339"/>
                  </a:lnTo>
                  <a:lnTo>
                    <a:pt x="86360" y="50800"/>
                  </a:lnTo>
                  <a:lnTo>
                    <a:pt x="88900" y="49529"/>
                  </a:lnTo>
                  <a:lnTo>
                    <a:pt x="90169" y="48260"/>
                  </a:lnTo>
                  <a:lnTo>
                    <a:pt x="93980" y="46989"/>
                  </a:lnTo>
                  <a:lnTo>
                    <a:pt x="96519" y="45720"/>
                  </a:lnTo>
                  <a:lnTo>
                    <a:pt x="99060" y="44450"/>
                  </a:lnTo>
                  <a:lnTo>
                    <a:pt x="101600" y="43179"/>
                  </a:lnTo>
                  <a:lnTo>
                    <a:pt x="104140" y="41910"/>
                  </a:lnTo>
                  <a:lnTo>
                    <a:pt x="107950" y="40639"/>
                  </a:lnTo>
                  <a:lnTo>
                    <a:pt x="110490" y="40639"/>
                  </a:lnTo>
                  <a:lnTo>
                    <a:pt x="114300" y="39370"/>
                  </a:lnTo>
                  <a:lnTo>
                    <a:pt x="118110" y="38100"/>
                  </a:lnTo>
                  <a:lnTo>
                    <a:pt x="120650" y="38100"/>
                  </a:lnTo>
                  <a:lnTo>
                    <a:pt x="124460" y="38100"/>
                  </a:lnTo>
                  <a:lnTo>
                    <a:pt x="128269" y="36829"/>
                  </a:lnTo>
                  <a:lnTo>
                    <a:pt x="132080" y="36829"/>
                  </a:lnTo>
                  <a:lnTo>
                    <a:pt x="134619" y="36829"/>
                  </a:lnTo>
                  <a:lnTo>
                    <a:pt x="156210" y="36829"/>
                  </a:lnTo>
                  <a:lnTo>
                    <a:pt x="160019" y="38100"/>
                  </a:lnTo>
                  <a:lnTo>
                    <a:pt x="163830" y="38100"/>
                  </a:lnTo>
                  <a:lnTo>
                    <a:pt x="167640" y="38100"/>
                  </a:lnTo>
                  <a:lnTo>
                    <a:pt x="170180" y="39370"/>
                  </a:lnTo>
                  <a:lnTo>
                    <a:pt x="173990" y="40639"/>
                  </a:lnTo>
                  <a:lnTo>
                    <a:pt x="176530" y="40639"/>
                  </a:lnTo>
                  <a:lnTo>
                    <a:pt x="180340" y="41910"/>
                  </a:lnTo>
                  <a:lnTo>
                    <a:pt x="182880" y="43179"/>
                  </a:lnTo>
                  <a:lnTo>
                    <a:pt x="185419" y="44450"/>
                  </a:lnTo>
                  <a:lnTo>
                    <a:pt x="189230" y="45720"/>
                  </a:lnTo>
                  <a:lnTo>
                    <a:pt x="191769" y="46989"/>
                  </a:lnTo>
                  <a:lnTo>
                    <a:pt x="194310" y="48260"/>
                  </a:lnTo>
                  <a:lnTo>
                    <a:pt x="196850" y="49529"/>
                  </a:lnTo>
                  <a:lnTo>
                    <a:pt x="199390" y="50800"/>
                  </a:lnTo>
                  <a:lnTo>
                    <a:pt x="200660" y="53339"/>
                  </a:lnTo>
                  <a:lnTo>
                    <a:pt x="203200" y="54610"/>
                  </a:lnTo>
                  <a:lnTo>
                    <a:pt x="204469" y="55879"/>
                  </a:lnTo>
                  <a:lnTo>
                    <a:pt x="207010" y="57150"/>
                  </a:lnTo>
                  <a:lnTo>
                    <a:pt x="208280" y="59689"/>
                  </a:lnTo>
                  <a:lnTo>
                    <a:pt x="209550" y="60960"/>
                  </a:lnTo>
                  <a:lnTo>
                    <a:pt x="210819" y="62229"/>
                  </a:lnTo>
                  <a:lnTo>
                    <a:pt x="212090" y="64770"/>
                  </a:lnTo>
                  <a:lnTo>
                    <a:pt x="212090" y="66039"/>
                  </a:lnTo>
                  <a:lnTo>
                    <a:pt x="213360" y="68579"/>
                  </a:lnTo>
                  <a:lnTo>
                    <a:pt x="213360" y="69850"/>
                  </a:lnTo>
                  <a:lnTo>
                    <a:pt x="213360" y="72389"/>
                  </a:lnTo>
                  <a:lnTo>
                    <a:pt x="213360" y="73660"/>
                  </a:lnTo>
                  <a:lnTo>
                    <a:pt x="284480" y="73660"/>
                  </a:lnTo>
                  <a:close/>
                </a:path>
                <a:path w="285750" h="148589">
                  <a:moveTo>
                    <a:pt x="0" y="0"/>
                  </a:moveTo>
                  <a:lnTo>
                    <a:pt x="0" y="0"/>
                  </a:lnTo>
                </a:path>
                <a:path w="285750" h="148589">
                  <a:moveTo>
                    <a:pt x="285750" y="148589"/>
                  </a:moveTo>
                  <a:lnTo>
                    <a:pt x="285750" y="14858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1" name="object 531"/>
            <p:cNvSpPr/>
            <p:nvPr/>
          </p:nvSpPr>
          <p:spPr>
            <a:xfrm>
              <a:off x="3210560" y="1922780"/>
              <a:ext cx="85090" cy="30480"/>
            </a:xfrm>
            <a:custGeom>
              <a:avLst/>
              <a:gdLst/>
              <a:ahLst/>
              <a:cxnLst/>
              <a:rect l="l" t="t" r="r" b="b"/>
              <a:pathLst>
                <a:path w="85089" h="30480">
                  <a:moveTo>
                    <a:pt x="80010" y="0"/>
                  </a:moveTo>
                  <a:lnTo>
                    <a:pt x="3809" y="0"/>
                  </a:lnTo>
                  <a:lnTo>
                    <a:pt x="0" y="6350"/>
                  </a:lnTo>
                  <a:lnTo>
                    <a:pt x="0" y="22860"/>
                  </a:lnTo>
                  <a:lnTo>
                    <a:pt x="3809" y="30480"/>
                  </a:lnTo>
                  <a:lnTo>
                    <a:pt x="80010" y="30480"/>
                  </a:lnTo>
                  <a:lnTo>
                    <a:pt x="85089" y="22860"/>
                  </a:lnTo>
                  <a:lnTo>
                    <a:pt x="85089" y="6350"/>
                  </a:lnTo>
                  <a:close/>
                </a:path>
              </a:pathLst>
            </a:custGeom>
            <a:solidFill>
              <a:srgbClr val="07E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" name="object 532"/>
            <p:cNvSpPr/>
            <p:nvPr/>
          </p:nvSpPr>
          <p:spPr>
            <a:xfrm>
              <a:off x="3210560" y="1922780"/>
              <a:ext cx="85090" cy="30480"/>
            </a:xfrm>
            <a:custGeom>
              <a:avLst/>
              <a:gdLst/>
              <a:ahLst/>
              <a:cxnLst/>
              <a:rect l="l" t="t" r="r" b="b"/>
              <a:pathLst>
                <a:path w="85089" h="30480">
                  <a:moveTo>
                    <a:pt x="0" y="15240"/>
                  </a:moveTo>
                  <a:lnTo>
                    <a:pt x="0" y="22860"/>
                  </a:lnTo>
                  <a:lnTo>
                    <a:pt x="3809" y="30480"/>
                  </a:lnTo>
                  <a:lnTo>
                    <a:pt x="10159" y="30480"/>
                  </a:lnTo>
                  <a:lnTo>
                    <a:pt x="74929" y="30480"/>
                  </a:lnTo>
                  <a:lnTo>
                    <a:pt x="80010" y="30480"/>
                  </a:lnTo>
                  <a:lnTo>
                    <a:pt x="85089" y="22860"/>
                  </a:lnTo>
                  <a:lnTo>
                    <a:pt x="85089" y="15240"/>
                  </a:lnTo>
                  <a:lnTo>
                    <a:pt x="85089" y="6350"/>
                  </a:lnTo>
                  <a:lnTo>
                    <a:pt x="80010" y="0"/>
                  </a:lnTo>
                  <a:lnTo>
                    <a:pt x="74929" y="0"/>
                  </a:lnTo>
                  <a:lnTo>
                    <a:pt x="10159" y="0"/>
                  </a:lnTo>
                  <a:lnTo>
                    <a:pt x="3809" y="0"/>
                  </a:lnTo>
                  <a:lnTo>
                    <a:pt x="0" y="6350"/>
                  </a:lnTo>
                  <a:lnTo>
                    <a:pt x="0" y="15240"/>
                  </a:lnTo>
                  <a:close/>
                </a:path>
                <a:path w="85089" h="30480">
                  <a:moveTo>
                    <a:pt x="0" y="30480"/>
                  </a:moveTo>
                  <a:lnTo>
                    <a:pt x="0" y="30480"/>
                  </a:lnTo>
                </a:path>
                <a:path w="85089" h="30480">
                  <a:moveTo>
                    <a:pt x="85089" y="0"/>
                  </a:moveTo>
                  <a:lnTo>
                    <a:pt x="85089" y="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3" name="object 533"/>
            <p:cNvSpPr/>
            <p:nvPr/>
          </p:nvSpPr>
          <p:spPr>
            <a:xfrm>
              <a:off x="3210560" y="1922780"/>
              <a:ext cx="20320" cy="30480"/>
            </a:xfrm>
            <a:custGeom>
              <a:avLst/>
              <a:gdLst/>
              <a:ahLst/>
              <a:cxnLst/>
              <a:rect l="l" t="t" r="r" b="b"/>
              <a:pathLst>
                <a:path w="20319" h="30480">
                  <a:moveTo>
                    <a:pt x="15239" y="0"/>
                  </a:moveTo>
                  <a:lnTo>
                    <a:pt x="3809" y="0"/>
                  </a:lnTo>
                  <a:lnTo>
                    <a:pt x="0" y="6350"/>
                  </a:lnTo>
                  <a:lnTo>
                    <a:pt x="0" y="22860"/>
                  </a:lnTo>
                  <a:lnTo>
                    <a:pt x="3809" y="30480"/>
                  </a:lnTo>
                  <a:lnTo>
                    <a:pt x="15239" y="30480"/>
                  </a:lnTo>
                  <a:lnTo>
                    <a:pt x="20319" y="22860"/>
                  </a:lnTo>
                  <a:lnTo>
                    <a:pt x="20319" y="6350"/>
                  </a:lnTo>
                  <a:close/>
                </a:path>
              </a:pathLst>
            </a:custGeom>
            <a:solidFill>
              <a:srgbClr val="64F0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4" name="object 534"/>
            <p:cNvSpPr/>
            <p:nvPr/>
          </p:nvSpPr>
          <p:spPr>
            <a:xfrm>
              <a:off x="3210560" y="1922780"/>
              <a:ext cx="85090" cy="30480"/>
            </a:xfrm>
            <a:custGeom>
              <a:avLst/>
              <a:gdLst/>
              <a:ahLst/>
              <a:cxnLst/>
              <a:rect l="l" t="t" r="r" b="b"/>
              <a:pathLst>
                <a:path w="85089" h="30480">
                  <a:moveTo>
                    <a:pt x="0" y="15240"/>
                  </a:moveTo>
                  <a:lnTo>
                    <a:pt x="0" y="22860"/>
                  </a:lnTo>
                  <a:lnTo>
                    <a:pt x="3809" y="30480"/>
                  </a:lnTo>
                  <a:lnTo>
                    <a:pt x="10159" y="30480"/>
                  </a:lnTo>
                  <a:lnTo>
                    <a:pt x="15239" y="30480"/>
                  </a:lnTo>
                  <a:lnTo>
                    <a:pt x="20319" y="22860"/>
                  </a:lnTo>
                  <a:lnTo>
                    <a:pt x="20319" y="15240"/>
                  </a:lnTo>
                  <a:lnTo>
                    <a:pt x="20319" y="6350"/>
                  </a:lnTo>
                  <a:lnTo>
                    <a:pt x="15239" y="0"/>
                  </a:lnTo>
                  <a:lnTo>
                    <a:pt x="10159" y="0"/>
                  </a:lnTo>
                  <a:lnTo>
                    <a:pt x="3809" y="0"/>
                  </a:lnTo>
                  <a:lnTo>
                    <a:pt x="0" y="6350"/>
                  </a:lnTo>
                  <a:lnTo>
                    <a:pt x="0" y="15240"/>
                  </a:lnTo>
                  <a:close/>
                </a:path>
                <a:path w="85089" h="30480">
                  <a:moveTo>
                    <a:pt x="0" y="30480"/>
                  </a:moveTo>
                  <a:lnTo>
                    <a:pt x="0" y="30480"/>
                  </a:lnTo>
                </a:path>
                <a:path w="85089" h="30480">
                  <a:moveTo>
                    <a:pt x="85089" y="0"/>
                  </a:moveTo>
                  <a:lnTo>
                    <a:pt x="85089" y="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5" name="object 535"/>
            <p:cNvSpPr/>
            <p:nvPr/>
          </p:nvSpPr>
          <p:spPr>
            <a:xfrm>
              <a:off x="3281679" y="1610360"/>
              <a:ext cx="513080" cy="416559"/>
            </a:xfrm>
            <a:custGeom>
              <a:avLst/>
              <a:gdLst/>
              <a:ahLst/>
              <a:cxnLst/>
              <a:rect l="l" t="t" r="r" b="b"/>
              <a:pathLst>
                <a:path w="513079" h="416560">
                  <a:moveTo>
                    <a:pt x="513080" y="0"/>
                  </a:moveTo>
                  <a:lnTo>
                    <a:pt x="104140" y="0"/>
                  </a:lnTo>
                  <a:lnTo>
                    <a:pt x="0" y="104139"/>
                  </a:lnTo>
                  <a:lnTo>
                    <a:pt x="0" y="416560"/>
                  </a:lnTo>
                  <a:lnTo>
                    <a:pt x="408940" y="416560"/>
                  </a:lnTo>
                  <a:lnTo>
                    <a:pt x="513080" y="312419"/>
                  </a:lnTo>
                  <a:lnTo>
                    <a:pt x="513080" y="0"/>
                  </a:lnTo>
                  <a:close/>
                </a:path>
              </a:pathLst>
            </a:custGeom>
            <a:solidFill>
              <a:srgbClr val="07E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6" name="object 536"/>
            <p:cNvSpPr/>
            <p:nvPr/>
          </p:nvSpPr>
          <p:spPr>
            <a:xfrm>
              <a:off x="3281679" y="1610360"/>
              <a:ext cx="513080" cy="416559"/>
            </a:xfrm>
            <a:custGeom>
              <a:avLst/>
              <a:gdLst/>
              <a:ahLst/>
              <a:cxnLst/>
              <a:rect l="l" t="t" r="r" b="b"/>
              <a:pathLst>
                <a:path w="513079" h="416560">
                  <a:moveTo>
                    <a:pt x="0" y="416560"/>
                  </a:moveTo>
                  <a:lnTo>
                    <a:pt x="0" y="104139"/>
                  </a:lnTo>
                  <a:lnTo>
                    <a:pt x="104140" y="0"/>
                  </a:lnTo>
                  <a:lnTo>
                    <a:pt x="513080" y="0"/>
                  </a:lnTo>
                  <a:lnTo>
                    <a:pt x="513080" y="312419"/>
                  </a:lnTo>
                  <a:lnTo>
                    <a:pt x="408940" y="416560"/>
                  </a:lnTo>
                  <a:lnTo>
                    <a:pt x="0" y="416560"/>
                  </a:lnTo>
                  <a:close/>
                </a:path>
                <a:path w="513079" h="416560">
                  <a:moveTo>
                    <a:pt x="0" y="0"/>
                  </a:moveTo>
                  <a:lnTo>
                    <a:pt x="0" y="0"/>
                  </a:lnTo>
                </a:path>
                <a:path w="513079" h="416560">
                  <a:moveTo>
                    <a:pt x="513080" y="416560"/>
                  </a:moveTo>
                  <a:lnTo>
                    <a:pt x="513080" y="41656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7" name="object 537"/>
            <p:cNvSpPr/>
            <p:nvPr/>
          </p:nvSpPr>
          <p:spPr>
            <a:xfrm>
              <a:off x="3281679" y="1610360"/>
              <a:ext cx="513080" cy="104139"/>
            </a:xfrm>
            <a:custGeom>
              <a:avLst/>
              <a:gdLst/>
              <a:ahLst/>
              <a:cxnLst/>
              <a:rect l="l" t="t" r="r" b="b"/>
              <a:pathLst>
                <a:path w="513079" h="104139">
                  <a:moveTo>
                    <a:pt x="513080" y="0"/>
                  </a:moveTo>
                  <a:lnTo>
                    <a:pt x="104140" y="0"/>
                  </a:lnTo>
                  <a:lnTo>
                    <a:pt x="0" y="104139"/>
                  </a:lnTo>
                  <a:lnTo>
                    <a:pt x="408940" y="104139"/>
                  </a:lnTo>
                  <a:lnTo>
                    <a:pt x="513080" y="0"/>
                  </a:lnTo>
                  <a:close/>
                </a:path>
              </a:pathLst>
            </a:custGeom>
            <a:solidFill>
              <a:srgbClr val="35EC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8" name="object 538"/>
            <p:cNvSpPr/>
            <p:nvPr/>
          </p:nvSpPr>
          <p:spPr>
            <a:xfrm>
              <a:off x="3281679" y="1610360"/>
              <a:ext cx="513080" cy="416559"/>
            </a:xfrm>
            <a:custGeom>
              <a:avLst/>
              <a:gdLst/>
              <a:ahLst/>
              <a:cxnLst/>
              <a:rect l="l" t="t" r="r" b="b"/>
              <a:pathLst>
                <a:path w="513079" h="416560">
                  <a:moveTo>
                    <a:pt x="0" y="104139"/>
                  </a:moveTo>
                  <a:lnTo>
                    <a:pt x="104140" y="0"/>
                  </a:lnTo>
                  <a:lnTo>
                    <a:pt x="513080" y="0"/>
                  </a:lnTo>
                  <a:lnTo>
                    <a:pt x="408940" y="104139"/>
                  </a:lnTo>
                  <a:lnTo>
                    <a:pt x="0" y="104139"/>
                  </a:lnTo>
                  <a:close/>
                </a:path>
                <a:path w="513079" h="416560">
                  <a:moveTo>
                    <a:pt x="0" y="0"/>
                  </a:moveTo>
                  <a:lnTo>
                    <a:pt x="0" y="0"/>
                  </a:lnTo>
                </a:path>
                <a:path w="513079" h="416560">
                  <a:moveTo>
                    <a:pt x="513080" y="416560"/>
                  </a:moveTo>
                  <a:lnTo>
                    <a:pt x="513080" y="41656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9" name="object 539"/>
            <p:cNvSpPr/>
            <p:nvPr/>
          </p:nvSpPr>
          <p:spPr>
            <a:xfrm>
              <a:off x="3690620" y="1610360"/>
              <a:ext cx="104139" cy="416559"/>
            </a:xfrm>
            <a:custGeom>
              <a:avLst/>
              <a:gdLst/>
              <a:ahLst/>
              <a:cxnLst/>
              <a:rect l="l" t="t" r="r" b="b"/>
              <a:pathLst>
                <a:path w="104139" h="416560">
                  <a:moveTo>
                    <a:pt x="104139" y="0"/>
                  </a:moveTo>
                  <a:lnTo>
                    <a:pt x="0" y="104139"/>
                  </a:lnTo>
                  <a:lnTo>
                    <a:pt x="0" y="416560"/>
                  </a:lnTo>
                  <a:lnTo>
                    <a:pt x="104139" y="312419"/>
                  </a:lnTo>
                  <a:lnTo>
                    <a:pt x="104139" y="0"/>
                  </a:lnTo>
                  <a:close/>
                </a:path>
              </a:pathLst>
            </a:custGeom>
            <a:solidFill>
              <a:srgbClr val="05B9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0" name="object 540"/>
            <p:cNvSpPr/>
            <p:nvPr/>
          </p:nvSpPr>
          <p:spPr>
            <a:xfrm>
              <a:off x="3281679" y="1610360"/>
              <a:ext cx="513080" cy="416559"/>
            </a:xfrm>
            <a:custGeom>
              <a:avLst/>
              <a:gdLst/>
              <a:ahLst/>
              <a:cxnLst/>
              <a:rect l="l" t="t" r="r" b="b"/>
              <a:pathLst>
                <a:path w="513079" h="416560">
                  <a:moveTo>
                    <a:pt x="408940" y="416560"/>
                  </a:moveTo>
                  <a:lnTo>
                    <a:pt x="408940" y="104139"/>
                  </a:lnTo>
                  <a:lnTo>
                    <a:pt x="513080" y="0"/>
                  </a:lnTo>
                  <a:lnTo>
                    <a:pt x="513080" y="312419"/>
                  </a:lnTo>
                  <a:lnTo>
                    <a:pt x="408940" y="416560"/>
                  </a:lnTo>
                  <a:close/>
                </a:path>
                <a:path w="513079" h="416560">
                  <a:moveTo>
                    <a:pt x="0" y="0"/>
                  </a:moveTo>
                  <a:lnTo>
                    <a:pt x="0" y="0"/>
                  </a:lnTo>
                </a:path>
                <a:path w="513079" h="416560">
                  <a:moveTo>
                    <a:pt x="513080" y="416560"/>
                  </a:moveTo>
                  <a:lnTo>
                    <a:pt x="513080" y="41656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1" name="object 541"/>
            <p:cNvSpPr/>
            <p:nvPr/>
          </p:nvSpPr>
          <p:spPr>
            <a:xfrm>
              <a:off x="3490367" y="1977797"/>
              <a:ext cx="208734" cy="20365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2" name="object 542"/>
            <p:cNvSpPr/>
            <p:nvPr/>
          </p:nvSpPr>
          <p:spPr>
            <a:xfrm>
              <a:off x="3233827" y="1977797"/>
              <a:ext cx="208734" cy="20365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3" name="object 543"/>
            <p:cNvSpPr/>
            <p:nvPr/>
          </p:nvSpPr>
          <p:spPr>
            <a:xfrm>
              <a:off x="3196589" y="1953260"/>
              <a:ext cx="284480" cy="73660"/>
            </a:xfrm>
            <a:custGeom>
              <a:avLst/>
              <a:gdLst/>
              <a:ahLst/>
              <a:cxnLst/>
              <a:rect l="l" t="t" r="r" b="b"/>
              <a:pathLst>
                <a:path w="284479" h="73660">
                  <a:moveTo>
                    <a:pt x="163830" y="0"/>
                  </a:moveTo>
                  <a:lnTo>
                    <a:pt x="120650" y="0"/>
                  </a:lnTo>
                  <a:lnTo>
                    <a:pt x="106680" y="2539"/>
                  </a:lnTo>
                  <a:lnTo>
                    <a:pt x="99060" y="2539"/>
                  </a:lnTo>
                  <a:lnTo>
                    <a:pt x="92710" y="3810"/>
                  </a:lnTo>
                  <a:lnTo>
                    <a:pt x="86360" y="6350"/>
                  </a:lnTo>
                  <a:lnTo>
                    <a:pt x="72389" y="8889"/>
                  </a:lnTo>
                  <a:lnTo>
                    <a:pt x="67310" y="11429"/>
                  </a:lnTo>
                  <a:lnTo>
                    <a:pt x="60960" y="12700"/>
                  </a:lnTo>
                  <a:lnTo>
                    <a:pt x="54610" y="15239"/>
                  </a:lnTo>
                  <a:lnTo>
                    <a:pt x="49530" y="17779"/>
                  </a:lnTo>
                  <a:lnTo>
                    <a:pt x="43180" y="20319"/>
                  </a:lnTo>
                  <a:lnTo>
                    <a:pt x="38100" y="22860"/>
                  </a:lnTo>
                  <a:lnTo>
                    <a:pt x="34290" y="25400"/>
                  </a:lnTo>
                  <a:lnTo>
                    <a:pt x="29210" y="27939"/>
                  </a:lnTo>
                  <a:lnTo>
                    <a:pt x="21590" y="35560"/>
                  </a:lnTo>
                  <a:lnTo>
                    <a:pt x="17780" y="38100"/>
                  </a:lnTo>
                  <a:lnTo>
                    <a:pt x="11430" y="44450"/>
                  </a:lnTo>
                  <a:lnTo>
                    <a:pt x="3810" y="55879"/>
                  </a:lnTo>
                  <a:lnTo>
                    <a:pt x="0" y="67310"/>
                  </a:lnTo>
                  <a:lnTo>
                    <a:pt x="0" y="73660"/>
                  </a:lnTo>
                  <a:lnTo>
                    <a:pt x="71120" y="73660"/>
                  </a:lnTo>
                  <a:lnTo>
                    <a:pt x="71120" y="68579"/>
                  </a:lnTo>
                  <a:lnTo>
                    <a:pt x="72389" y="67310"/>
                  </a:lnTo>
                  <a:lnTo>
                    <a:pt x="72389" y="64769"/>
                  </a:lnTo>
                  <a:lnTo>
                    <a:pt x="73660" y="63500"/>
                  </a:lnTo>
                  <a:lnTo>
                    <a:pt x="74930" y="60960"/>
                  </a:lnTo>
                  <a:lnTo>
                    <a:pt x="76200" y="59689"/>
                  </a:lnTo>
                  <a:lnTo>
                    <a:pt x="77470" y="57150"/>
                  </a:lnTo>
                  <a:lnTo>
                    <a:pt x="80010" y="55879"/>
                  </a:lnTo>
                  <a:lnTo>
                    <a:pt x="81280" y="54610"/>
                  </a:lnTo>
                  <a:lnTo>
                    <a:pt x="83820" y="53339"/>
                  </a:lnTo>
                  <a:lnTo>
                    <a:pt x="85089" y="50800"/>
                  </a:lnTo>
                  <a:lnTo>
                    <a:pt x="95250" y="45719"/>
                  </a:lnTo>
                  <a:lnTo>
                    <a:pt x="99060" y="44450"/>
                  </a:lnTo>
                  <a:lnTo>
                    <a:pt x="101600" y="43179"/>
                  </a:lnTo>
                  <a:lnTo>
                    <a:pt x="104139" y="43179"/>
                  </a:lnTo>
                  <a:lnTo>
                    <a:pt x="107950" y="41910"/>
                  </a:lnTo>
                  <a:lnTo>
                    <a:pt x="110489" y="40639"/>
                  </a:lnTo>
                  <a:lnTo>
                    <a:pt x="114300" y="39369"/>
                  </a:lnTo>
                  <a:lnTo>
                    <a:pt x="116839" y="39369"/>
                  </a:lnTo>
                  <a:lnTo>
                    <a:pt x="120650" y="38100"/>
                  </a:lnTo>
                  <a:lnTo>
                    <a:pt x="128270" y="38100"/>
                  </a:lnTo>
                  <a:lnTo>
                    <a:pt x="130810" y="36829"/>
                  </a:lnTo>
                  <a:lnTo>
                    <a:pt x="152400" y="36829"/>
                  </a:lnTo>
                  <a:lnTo>
                    <a:pt x="156210" y="38100"/>
                  </a:lnTo>
                  <a:lnTo>
                    <a:pt x="163830" y="38100"/>
                  </a:lnTo>
                  <a:lnTo>
                    <a:pt x="166370" y="39369"/>
                  </a:lnTo>
                  <a:lnTo>
                    <a:pt x="170180" y="39369"/>
                  </a:lnTo>
                  <a:lnTo>
                    <a:pt x="173989" y="40639"/>
                  </a:lnTo>
                  <a:lnTo>
                    <a:pt x="176530" y="41910"/>
                  </a:lnTo>
                  <a:lnTo>
                    <a:pt x="180339" y="43179"/>
                  </a:lnTo>
                  <a:lnTo>
                    <a:pt x="182880" y="43179"/>
                  </a:lnTo>
                  <a:lnTo>
                    <a:pt x="190500" y="46989"/>
                  </a:lnTo>
                  <a:lnTo>
                    <a:pt x="194310" y="48260"/>
                  </a:lnTo>
                  <a:lnTo>
                    <a:pt x="195580" y="49529"/>
                  </a:lnTo>
                  <a:lnTo>
                    <a:pt x="198120" y="50800"/>
                  </a:lnTo>
                  <a:lnTo>
                    <a:pt x="201930" y="54610"/>
                  </a:lnTo>
                  <a:lnTo>
                    <a:pt x="204470" y="55879"/>
                  </a:lnTo>
                  <a:lnTo>
                    <a:pt x="205739" y="57150"/>
                  </a:lnTo>
                  <a:lnTo>
                    <a:pt x="207010" y="59689"/>
                  </a:lnTo>
                  <a:lnTo>
                    <a:pt x="209550" y="60960"/>
                  </a:lnTo>
                  <a:lnTo>
                    <a:pt x="209550" y="63500"/>
                  </a:lnTo>
                  <a:lnTo>
                    <a:pt x="210820" y="64769"/>
                  </a:lnTo>
                  <a:lnTo>
                    <a:pt x="212089" y="67310"/>
                  </a:lnTo>
                  <a:lnTo>
                    <a:pt x="212089" y="68579"/>
                  </a:lnTo>
                  <a:lnTo>
                    <a:pt x="213360" y="69850"/>
                  </a:lnTo>
                  <a:lnTo>
                    <a:pt x="213360" y="73660"/>
                  </a:lnTo>
                  <a:lnTo>
                    <a:pt x="284480" y="73660"/>
                  </a:lnTo>
                  <a:lnTo>
                    <a:pt x="284480" y="67310"/>
                  </a:lnTo>
                  <a:lnTo>
                    <a:pt x="281939" y="59689"/>
                  </a:lnTo>
                  <a:lnTo>
                    <a:pt x="279400" y="55879"/>
                  </a:lnTo>
                  <a:lnTo>
                    <a:pt x="278130" y="52069"/>
                  </a:lnTo>
                  <a:lnTo>
                    <a:pt x="273050" y="44450"/>
                  </a:lnTo>
                  <a:lnTo>
                    <a:pt x="266700" y="38100"/>
                  </a:lnTo>
                  <a:lnTo>
                    <a:pt x="262889" y="35560"/>
                  </a:lnTo>
                  <a:lnTo>
                    <a:pt x="255270" y="27939"/>
                  </a:lnTo>
                  <a:lnTo>
                    <a:pt x="234950" y="17779"/>
                  </a:lnTo>
                  <a:lnTo>
                    <a:pt x="228600" y="15239"/>
                  </a:lnTo>
                  <a:lnTo>
                    <a:pt x="223520" y="12700"/>
                  </a:lnTo>
                  <a:lnTo>
                    <a:pt x="217170" y="11429"/>
                  </a:lnTo>
                  <a:lnTo>
                    <a:pt x="210820" y="8889"/>
                  </a:lnTo>
                  <a:lnTo>
                    <a:pt x="198120" y="6350"/>
                  </a:lnTo>
                  <a:lnTo>
                    <a:pt x="191770" y="3810"/>
                  </a:lnTo>
                  <a:lnTo>
                    <a:pt x="185420" y="2539"/>
                  </a:lnTo>
                  <a:lnTo>
                    <a:pt x="177800" y="2539"/>
                  </a:lnTo>
                  <a:lnTo>
                    <a:pt x="163830" y="0"/>
                  </a:lnTo>
                  <a:close/>
                </a:path>
              </a:pathLst>
            </a:custGeom>
            <a:solidFill>
              <a:srgbClr val="F30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4" name="object 544"/>
            <p:cNvSpPr/>
            <p:nvPr/>
          </p:nvSpPr>
          <p:spPr>
            <a:xfrm>
              <a:off x="3196589" y="1953260"/>
              <a:ext cx="284480" cy="148590"/>
            </a:xfrm>
            <a:custGeom>
              <a:avLst/>
              <a:gdLst/>
              <a:ahLst/>
              <a:cxnLst/>
              <a:rect l="l" t="t" r="r" b="b"/>
              <a:pathLst>
                <a:path w="284479" h="148589">
                  <a:moveTo>
                    <a:pt x="284480" y="73660"/>
                  </a:moveTo>
                  <a:lnTo>
                    <a:pt x="284480" y="71119"/>
                  </a:lnTo>
                  <a:lnTo>
                    <a:pt x="284480" y="67310"/>
                  </a:lnTo>
                  <a:lnTo>
                    <a:pt x="283210" y="63500"/>
                  </a:lnTo>
                  <a:lnTo>
                    <a:pt x="281939" y="59689"/>
                  </a:lnTo>
                  <a:lnTo>
                    <a:pt x="279400" y="55879"/>
                  </a:lnTo>
                  <a:lnTo>
                    <a:pt x="278130" y="52069"/>
                  </a:lnTo>
                  <a:lnTo>
                    <a:pt x="275589" y="48260"/>
                  </a:lnTo>
                  <a:lnTo>
                    <a:pt x="273050" y="44450"/>
                  </a:lnTo>
                  <a:lnTo>
                    <a:pt x="270510" y="41910"/>
                  </a:lnTo>
                  <a:lnTo>
                    <a:pt x="266700" y="38100"/>
                  </a:lnTo>
                  <a:lnTo>
                    <a:pt x="262889" y="35560"/>
                  </a:lnTo>
                  <a:lnTo>
                    <a:pt x="259080" y="31750"/>
                  </a:lnTo>
                  <a:lnTo>
                    <a:pt x="255270" y="27939"/>
                  </a:lnTo>
                  <a:lnTo>
                    <a:pt x="250189" y="25400"/>
                  </a:lnTo>
                  <a:lnTo>
                    <a:pt x="245110" y="22860"/>
                  </a:lnTo>
                  <a:lnTo>
                    <a:pt x="240030" y="20319"/>
                  </a:lnTo>
                  <a:lnTo>
                    <a:pt x="234950" y="17779"/>
                  </a:lnTo>
                  <a:lnTo>
                    <a:pt x="228600" y="15239"/>
                  </a:lnTo>
                  <a:lnTo>
                    <a:pt x="223520" y="12700"/>
                  </a:lnTo>
                  <a:lnTo>
                    <a:pt x="217170" y="11429"/>
                  </a:lnTo>
                  <a:lnTo>
                    <a:pt x="210820" y="8889"/>
                  </a:lnTo>
                  <a:lnTo>
                    <a:pt x="204470" y="7619"/>
                  </a:lnTo>
                  <a:lnTo>
                    <a:pt x="198120" y="6350"/>
                  </a:lnTo>
                  <a:lnTo>
                    <a:pt x="191770" y="3810"/>
                  </a:lnTo>
                  <a:lnTo>
                    <a:pt x="185420" y="2539"/>
                  </a:lnTo>
                  <a:lnTo>
                    <a:pt x="177800" y="2539"/>
                  </a:lnTo>
                  <a:lnTo>
                    <a:pt x="171450" y="1269"/>
                  </a:lnTo>
                  <a:lnTo>
                    <a:pt x="163830" y="0"/>
                  </a:lnTo>
                  <a:lnTo>
                    <a:pt x="120650" y="0"/>
                  </a:lnTo>
                  <a:lnTo>
                    <a:pt x="113030" y="1269"/>
                  </a:lnTo>
                  <a:lnTo>
                    <a:pt x="106680" y="2539"/>
                  </a:lnTo>
                  <a:lnTo>
                    <a:pt x="99060" y="2539"/>
                  </a:lnTo>
                  <a:lnTo>
                    <a:pt x="92710" y="3810"/>
                  </a:lnTo>
                  <a:lnTo>
                    <a:pt x="86360" y="6350"/>
                  </a:lnTo>
                  <a:lnTo>
                    <a:pt x="80010" y="7619"/>
                  </a:lnTo>
                  <a:lnTo>
                    <a:pt x="72389" y="8889"/>
                  </a:lnTo>
                  <a:lnTo>
                    <a:pt x="67310" y="11429"/>
                  </a:lnTo>
                  <a:lnTo>
                    <a:pt x="60960" y="12700"/>
                  </a:lnTo>
                  <a:lnTo>
                    <a:pt x="54610" y="15239"/>
                  </a:lnTo>
                  <a:lnTo>
                    <a:pt x="49530" y="17779"/>
                  </a:lnTo>
                  <a:lnTo>
                    <a:pt x="43180" y="20319"/>
                  </a:lnTo>
                  <a:lnTo>
                    <a:pt x="38100" y="22860"/>
                  </a:lnTo>
                  <a:lnTo>
                    <a:pt x="34290" y="25400"/>
                  </a:lnTo>
                  <a:lnTo>
                    <a:pt x="29210" y="27939"/>
                  </a:lnTo>
                  <a:lnTo>
                    <a:pt x="25400" y="31750"/>
                  </a:lnTo>
                  <a:lnTo>
                    <a:pt x="21590" y="35560"/>
                  </a:lnTo>
                  <a:lnTo>
                    <a:pt x="17780" y="38100"/>
                  </a:lnTo>
                  <a:lnTo>
                    <a:pt x="13970" y="41910"/>
                  </a:lnTo>
                  <a:lnTo>
                    <a:pt x="11430" y="44450"/>
                  </a:lnTo>
                  <a:lnTo>
                    <a:pt x="8890" y="48260"/>
                  </a:lnTo>
                  <a:lnTo>
                    <a:pt x="6350" y="52069"/>
                  </a:lnTo>
                  <a:lnTo>
                    <a:pt x="3810" y="55879"/>
                  </a:lnTo>
                  <a:lnTo>
                    <a:pt x="2540" y="59689"/>
                  </a:lnTo>
                  <a:lnTo>
                    <a:pt x="1270" y="63500"/>
                  </a:lnTo>
                  <a:lnTo>
                    <a:pt x="0" y="67310"/>
                  </a:lnTo>
                  <a:lnTo>
                    <a:pt x="0" y="71119"/>
                  </a:lnTo>
                  <a:lnTo>
                    <a:pt x="0" y="73660"/>
                  </a:lnTo>
                  <a:lnTo>
                    <a:pt x="71120" y="73660"/>
                  </a:lnTo>
                  <a:lnTo>
                    <a:pt x="71120" y="72389"/>
                  </a:lnTo>
                  <a:lnTo>
                    <a:pt x="71120" y="69850"/>
                  </a:lnTo>
                  <a:lnTo>
                    <a:pt x="71120" y="68579"/>
                  </a:lnTo>
                  <a:lnTo>
                    <a:pt x="72389" y="67310"/>
                  </a:lnTo>
                  <a:lnTo>
                    <a:pt x="72389" y="64769"/>
                  </a:lnTo>
                  <a:lnTo>
                    <a:pt x="73660" y="63500"/>
                  </a:lnTo>
                  <a:lnTo>
                    <a:pt x="74930" y="60960"/>
                  </a:lnTo>
                  <a:lnTo>
                    <a:pt x="76200" y="59689"/>
                  </a:lnTo>
                  <a:lnTo>
                    <a:pt x="77470" y="57150"/>
                  </a:lnTo>
                  <a:lnTo>
                    <a:pt x="80010" y="55879"/>
                  </a:lnTo>
                  <a:lnTo>
                    <a:pt x="81280" y="54610"/>
                  </a:lnTo>
                  <a:lnTo>
                    <a:pt x="83820" y="53339"/>
                  </a:lnTo>
                  <a:lnTo>
                    <a:pt x="85089" y="50800"/>
                  </a:lnTo>
                  <a:lnTo>
                    <a:pt x="87630" y="49529"/>
                  </a:lnTo>
                  <a:lnTo>
                    <a:pt x="90170" y="48260"/>
                  </a:lnTo>
                  <a:lnTo>
                    <a:pt x="92710" y="46989"/>
                  </a:lnTo>
                  <a:lnTo>
                    <a:pt x="95250" y="45719"/>
                  </a:lnTo>
                  <a:lnTo>
                    <a:pt x="99060" y="44450"/>
                  </a:lnTo>
                  <a:lnTo>
                    <a:pt x="101600" y="43179"/>
                  </a:lnTo>
                  <a:lnTo>
                    <a:pt x="104139" y="43179"/>
                  </a:lnTo>
                  <a:lnTo>
                    <a:pt x="107950" y="41910"/>
                  </a:lnTo>
                  <a:lnTo>
                    <a:pt x="110489" y="40639"/>
                  </a:lnTo>
                  <a:lnTo>
                    <a:pt x="114300" y="39369"/>
                  </a:lnTo>
                  <a:lnTo>
                    <a:pt x="116839" y="39369"/>
                  </a:lnTo>
                  <a:lnTo>
                    <a:pt x="120650" y="38100"/>
                  </a:lnTo>
                  <a:lnTo>
                    <a:pt x="124460" y="38100"/>
                  </a:lnTo>
                  <a:lnTo>
                    <a:pt x="128270" y="38100"/>
                  </a:lnTo>
                  <a:lnTo>
                    <a:pt x="130810" y="36829"/>
                  </a:lnTo>
                  <a:lnTo>
                    <a:pt x="134620" y="36829"/>
                  </a:lnTo>
                  <a:lnTo>
                    <a:pt x="152400" y="36829"/>
                  </a:lnTo>
                  <a:lnTo>
                    <a:pt x="156210" y="38100"/>
                  </a:lnTo>
                  <a:lnTo>
                    <a:pt x="160020" y="38100"/>
                  </a:lnTo>
                  <a:lnTo>
                    <a:pt x="163830" y="38100"/>
                  </a:lnTo>
                  <a:lnTo>
                    <a:pt x="166370" y="39369"/>
                  </a:lnTo>
                  <a:lnTo>
                    <a:pt x="170180" y="39369"/>
                  </a:lnTo>
                  <a:lnTo>
                    <a:pt x="173989" y="40639"/>
                  </a:lnTo>
                  <a:lnTo>
                    <a:pt x="176530" y="41910"/>
                  </a:lnTo>
                  <a:lnTo>
                    <a:pt x="180339" y="43179"/>
                  </a:lnTo>
                  <a:lnTo>
                    <a:pt x="182880" y="43179"/>
                  </a:lnTo>
                  <a:lnTo>
                    <a:pt x="185420" y="44450"/>
                  </a:lnTo>
                  <a:lnTo>
                    <a:pt x="187960" y="45719"/>
                  </a:lnTo>
                  <a:lnTo>
                    <a:pt x="190500" y="46989"/>
                  </a:lnTo>
                  <a:lnTo>
                    <a:pt x="194310" y="48260"/>
                  </a:lnTo>
                  <a:lnTo>
                    <a:pt x="195580" y="49529"/>
                  </a:lnTo>
                  <a:lnTo>
                    <a:pt x="198120" y="50800"/>
                  </a:lnTo>
                  <a:lnTo>
                    <a:pt x="200660" y="53339"/>
                  </a:lnTo>
                  <a:lnTo>
                    <a:pt x="201930" y="54610"/>
                  </a:lnTo>
                  <a:lnTo>
                    <a:pt x="204470" y="55879"/>
                  </a:lnTo>
                  <a:lnTo>
                    <a:pt x="205739" y="57150"/>
                  </a:lnTo>
                  <a:lnTo>
                    <a:pt x="207010" y="59689"/>
                  </a:lnTo>
                  <a:lnTo>
                    <a:pt x="209550" y="60960"/>
                  </a:lnTo>
                  <a:lnTo>
                    <a:pt x="209550" y="63500"/>
                  </a:lnTo>
                  <a:lnTo>
                    <a:pt x="210820" y="64769"/>
                  </a:lnTo>
                  <a:lnTo>
                    <a:pt x="212089" y="67310"/>
                  </a:lnTo>
                  <a:lnTo>
                    <a:pt x="212089" y="68579"/>
                  </a:lnTo>
                  <a:lnTo>
                    <a:pt x="213360" y="69850"/>
                  </a:lnTo>
                  <a:lnTo>
                    <a:pt x="213360" y="72389"/>
                  </a:lnTo>
                  <a:lnTo>
                    <a:pt x="213360" y="73660"/>
                  </a:lnTo>
                  <a:lnTo>
                    <a:pt x="284480" y="73660"/>
                  </a:lnTo>
                  <a:close/>
                </a:path>
                <a:path w="284479" h="148589">
                  <a:moveTo>
                    <a:pt x="0" y="0"/>
                  </a:moveTo>
                  <a:lnTo>
                    <a:pt x="0" y="0"/>
                  </a:lnTo>
                </a:path>
                <a:path w="284479" h="148589">
                  <a:moveTo>
                    <a:pt x="284480" y="148589"/>
                  </a:moveTo>
                  <a:lnTo>
                    <a:pt x="284480" y="14858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5" name="object 545"/>
            <p:cNvSpPr/>
            <p:nvPr/>
          </p:nvSpPr>
          <p:spPr>
            <a:xfrm>
              <a:off x="3453129" y="1953260"/>
              <a:ext cx="284480" cy="73660"/>
            </a:xfrm>
            <a:custGeom>
              <a:avLst/>
              <a:gdLst/>
              <a:ahLst/>
              <a:cxnLst/>
              <a:rect l="l" t="t" r="r" b="b"/>
              <a:pathLst>
                <a:path w="284479" h="73660">
                  <a:moveTo>
                    <a:pt x="163830" y="0"/>
                  </a:moveTo>
                  <a:lnTo>
                    <a:pt x="120650" y="0"/>
                  </a:lnTo>
                  <a:lnTo>
                    <a:pt x="106680" y="2539"/>
                  </a:lnTo>
                  <a:lnTo>
                    <a:pt x="99060" y="2539"/>
                  </a:lnTo>
                  <a:lnTo>
                    <a:pt x="92710" y="3810"/>
                  </a:lnTo>
                  <a:lnTo>
                    <a:pt x="86360" y="6350"/>
                  </a:lnTo>
                  <a:lnTo>
                    <a:pt x="73660" y="8889"/>
                  </a:lnTo>
                  <a:lnTo>
                    <a:pt x="67310" y="11429"/>
                  </a:lnTo>
                  <a:lnTo>
                    <a:pt x="60960" y="12700"/>
                  </a:lnTo>
                  <a:lnTo>
                    <a:pt x="54610" y="15239"/>
                  </a:lnTo>
                  <a:lnTo>
                    <a:pt x="29210" y="27939"/>
                  </a:lnTo>
                  <a:lnTo>
                    <a:pt x="21590" y="35560"/>
                  </a:lnTo>
                  <a:lnTo>
                    <a:pt x="17780" y="38100"/>
                  </a:lnTo>
                  <a:lnTo>
                    <a:pt x="11430" y="44450"/>
                  </a:lnTo>
                  <a:lnTo>
                    <a:pt x="3810" y="55879"/>
                  </a:lnTo>
                  <a:lnTo>
                    <a:pt x="0" y="67310"/>
                  </a:lnTo>
                  <a:lnTo>
                    <a:pt x="0" y="73660"/>
                  </a:lnTo>
                  <a:lnTo>
                    <a:pt x="71120" y="73660"/>
                  </a:lnTo>
                  <a:lnTo>
                    <a:pt x="71120" y="68579"/>
                  </a:lnTo>
                  <a:lnTo>
                    <a:pt x="72390" y="67310"/>
                  </a:lnTo>
                  <a:lnTo>
                    <a:pt x="73660" y="64769"/>
                  </a:lnTo>
                  <a:lnTo>
                    <a:pt x="73660" y="63500"/>
                  </a:lnTo>
                  <a:lnTo>
                    <a:pt x="74930" y="60960"/>
                  </a:lnTo>
                  <a:lnTo>
                    <a:pt x="81280" y="54610"/>
                  </a:lnTo>
                  <a:lnTo>
                    <a:pt x="83820" y="53339"/>
                  </a:lnTo>
                  <a:lnTo>
                    <a:pt x="85090" y="50800"/>
                  </a:lnTo>
                  <a:lnTo>
                    <a:pt x="95250" y="45719"/>
                  </a:lnTo>
                  <a:lnTo>
                    <a:pt x="99060" y="44450"/>
                  </a:lnTo>
                  <a:lnTo>
                    <a:pt x="101600" y="43179"/>
                  </a:lnTo>
                  <a:lnTo>
                    <a:pt x="104140" y="43179"/>
                  </a:lnTo>
                  <a:lnTo>
                    <a:pt x="107950" y="41910"/>
                  </a:lnTo>
                  <a:lnTo>
                    <a:pt x="110490" y="40639"/>
                  </a:lnTo>
                  <a:lnTo>
                    <a:pt x="114300" y="39369"/>
                  </a:lnTo>
                  <a:lnTo>
                    <a:pt x="116840" y="39369"/>
                  </a:lnTo>
                  <a:lnTo>
                    <a:pt x="120650" y="38100"/>
                  </a:lnTo>
                  <a:lnTo>
                    <a:pt x="128270" y="38100"/>
                  </a:lnTo>
                  <a:lnTo>
                    <a:pt x="130810" y="36829"/>
                  </a:lnTo>
                  <a:lnTo>
                    <a:pt x="152400" y="36829"/>
                  </a:lnTo>
                  <a:lnTo>
                    <a:pt x="156210" y="38100"/>
                  </a:lnTo>
                  <a:lnTo>
                    <a:pt x="163830" y="38100"/>
                  </a:lnTo>
                  <a:lnTo>
                    <a:pt x="167640" y="39369"/>
                  </a:lnTo>
                  <a:lnTo>
                    <a:pt x="170180" y="39369"/>
                  </a:lnTo>
                  <a:lnTo>
                    <a:pt x="173990" y="40639"/>
                  </a:lnTo>
                  <a:lnTo>
                    <a:pt x="176530" y="41910"/>
                  </a:lnTo>
                  <a:lnTo>
                    <a:pt x="180340" y="43179"/>
                  </a:lnTo>
                  <a:lnTo>
                    <a:pt x="182880" y="43179"/>
                  </a:lnTo>
                  <a:lnTo>
                    <a:pt x="185420" y="44450"/>
                  </a:lnTo>
                  <a:lnTo>
                    <a:pt x="189230" y="45719"/>
                  </a:lnTo>
                  <a:lnTo>
                    <a:pt x="194310" y="48260"/>
                  </a:lnTo>
                  <a:lnTo>
                    <a:pt x="195580" y="49529"/>
                  </a:lnTo>
                  <a:lnTo>
                    <a:pt x="198120" y="50800"/>
                  </a:lnTo>
                  <a:lnTo>
                    <a:pt x="200660" y="53339"/>
                  </a:lnTo>
                  <a:lnTo>
                    <a:pt x="203200" y="54610"/>
                  </a:lnTo>
                  <a:lnTo>
                    <a:pt x="209550" y="60960"/>
                  </a:lnTo>
                  <a:lnTo>
                    <a:pt x="210820" y="63500"/>
                  </a:lnTo>
                  <a:lnTo>
                    <a:pt x="210820" y="64769"/>
                  </a:lnTo>
                  <a:lnTo>
                    <a:pt x="212090" y="67310"/>
                  </a:lnTo>
                  <a:lnTo>
                    <a:pt x="213360" y="68579"/>
                  </a:lnTo>
                  <a:lnTo>
                    <a:pt x="213360" y="73660"/>
                  </a:lnTo>
                  <a:lnTo>
                    <a:pt x="284480" y="73660"/>
                  </a:lnTo>
                  <a:lnTo>
                    <a:pt x="284480" y="67310"/>
                  </a:lnTo>
                  <a:lnTo>
                    <a:pt x="280670" y="55879"/>
                  </a:lnTo>
                  <a:lnTo>
                    <a:pt x="273050" y="44450"/>
                  </a:lnTo>
                  <a:lnTo>
                    <a:pt x="266700" y="38100"/>
                  </a:lnTo>
                  <a:lnTo>
                    <a:pt x="262890" y="35560"/>
                  </a:lnTo>
                  <a:lnTo>
                    <a:pt x="255270" y="27939"/>
                  </a:lnTo>
                  <a:lnTo>
                    <a:pt x="229870" y="15239"/>
                  </a:lnTo>
                  <a:lnTo>
                    <a:pt x="223520" y="12700"/>
                  </a:lnTo>
                  <a:lnTo>
                    <a:pt x="217170" y="11429"/>
                  </a:lnTo>
                  <a:lnTo>
                    <a:pt x="210820" y="8889"/>
                  </a:lnTo>
                  <a:lnTo>
                    <a:pt x="198120" y="6350"/>
                  </a:lnTo>
                  <a:lnTo>
                    <a:pt x="191770" y="3810"/>
                  </a:lnTo>
                  <a:lnTo>
                    <a:pt x="185420" y="2539"/>
                  </a:lnTo>
                  <a:lnTo>
                    <a:pt x="177800" y="2539"/>
                  </a:lnTo>
                  <a:lnTo>
                    <a:pt x="163830" y="0"/>
                  </a:lnTo>
                  <a:close/>
                </a:path>
              </a:pathLst>
            </a:custGeom>
            <a:solidFill>
              <a:srgbClr val="F30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6" name="object 546"/>
            <p:cNvSpPr/>
            <p:nvPr/>
          </p:nvSpPr>
          <p:spPr>
            <a:xfrm>
              <a:off x="3453129" y="1953260"/>
              <a:ext cx="284480" cy="148590"/>
            </a:xfrm>
            <a:custGeom>
              <a:avLst/>
              <a:gdLst/>
              <a:ahLst/>
              <a:cxnLst/>
              <a:rect l="l" t="t" r="r" b="b"/>
              <a:pathLst>
                <a:path w="284479" h="148589">
                  <a:moveTo>
                    <a:pt x="284480" y="73660"/>
                  </a:moveTo>
                  <a:lnTo>
                    <a:pt x="284480" y="71119"/>
                  </a:lnTo>
                  <a:lnTo>
                    <a:pt x="284480" y="67310"/>
                  </a:lnTo>
                  <a:lnTo>
                    <a:pt x="283210" y="63500"/>
                  </a:lnTo>
                  <a:lnTo>
                    <a:pt x="270510" y="41910"/>
                  </a:lnTo>
                  <a:lnTo>
                    <a:pt x="266700" y="38100"/>
                  </a:lnTo>
                  <a:lnTo>
                    <a:pt x="262890" y="35560"/>
                  </a:lnTo>
                  <a:lnTo>
                    <a:pt x="259080" y="31750"/>
                  </a:lnTo>
                  <a:lnTo>
                    <a:pt x="255270" y="27939"/>
                  </a:lnTo>
                  <a:lnTo>
                    <a:pt x="250190" y="25400"/>
                  </a:lnTo>
                  <a:lnTo>
                    <a:pt x="245110" y="22860"/>
                  </a:lnTo>
                  <a:lnTo>
                    <a:pt x="240030" y="20319"/>
                  </a:lnTo>
                  <a:lnTo>
                    <a:pt x="234950" y="17779"/>
                  </a:lnTo>
                  <a:lnTo>
                    <a:pt x="229870" y="15239"/>
                  </a:lnTo>
                  <a:lnTo>
                    <a:pt x="223520" y="12700"/>
                  </a:lnTo>
                  <a:lnTo>
                    <a:pt x="217170" y="11429"/>
                  </a:lnTo>
                  <a:lnTo>
                    <a:pt x="210820" y="8889"/>
                  </a:lnTo>
                  <a:lnTo>
                    <a:pt x="204470" y="7619"/>
                  </a:lnTo>
                  <a:lnTo>
                    <a:pt x="198120" y="6350"/>
                  </a:lnTo>
                  <a:lnTo>
                    <a:pt x="191770" y="3810"/>
                  </a:lnTo>
                  <a:lnTo>
                    <a:pt x="185420" y="2539"/>
                  </a:lnTo>
                  <a:lnTo>
                    <a:pt x="177800" y="2539"/>
                  </a:lnTo>
                  <a:lnTo>
                    <a:pt x="171450" y="1269"/>
                  </a:lnTo>
                  <a:lnTo>
                    <a:pt x="163830" y="0"/>
                  </a:lnTo>
                  <a:lnTo>
                    <a:pt x="120650" y="0"/>
                  </a:lnTo>
                  <a:lnTo>
                    <a:pt x="113030" y="1269"/>
                  </a:lnTo>
                  <a:lnTo>
                    <a:pt x="106680" y="2539"/>
                  </a:lnTo>
                  <a:lnTo>
                    <a:pt x="99060" y="2539"/>
                  </a:lnTo>
                  <a:lnTo>
                    <a:pt x="92710" y="3810"/>
                  </a:lnTo>
                  <a:lnTo>
                    <a:pt x="86360" y="6350"/>
                  </a:lnTo>
                  <a:lnTo>
                    <a:pt x="80010" y="7619"/>
                  </a:lnTo>
                  <a:lnTo>
                    <a:pt x="73660" y="8889"/>
                  </a:lnTo>
                  <a:lnTo>
                    <a:pt x="67310" y="11429"/>
                  </a:lnTo>
                  <a:lnTo>
                    <a:pt x="60960" y="12700"/>
                  </a:lnTo>
                  <a:lnTo>
                    <a:pt x="54610" y="15239"/>
                  </a:lnTo>
                  <a:lnTo>
                    <a:pt x="49530" y="17779"/>
                  </a:lnTo>
                  <a:lnTo>
                    <a:pt x="44450" y="20319"/>
                  </a:lnTo>
                  <a:lnTo>
                    <a:pt x="39370" y="22860"/>
                  </a:lnTo>
                  <a:lnTo>
                    <a:pt x="34290" y="25400"/>
                  </a:lnTo>
                  <a:lnTo>
                    <a:pt x="29210" y="27939"/>
                  </a:lnTo>
                  <a:lnTo>
                    <a:pt x="25400" y="31750"/>
                  </a:lnTo>
                  <a:lnTo>
                    <a:pt x="21590" y="35560"/>
                  </a:lnTo>
                  <a:lnTo>
                    <a:pt x="17780" y="38100"/>
                  </a:lnTo>
                  <a:lnTo>
                    <a:pt x="13970" y="41910"/>
                  </a:lnTo>
                  <a:lnTo>
                    <a:pt x="11430" y="44450"/>
                  </a:lnTo>
                  <a:lnTo>
                    <a:pt x="8890" y="48260"/>
                  </a:lnTo>
                  <a:lnTo>
                    <a:pt x="6350" y="52069"/>
                  </a:lnTo>
                  <a:lnTo>
                    <a:pt x="3810" y="55879"/>
                  </a:lnTo>
                  <a:lnTo>
                    <a:pt x="2540" y="59689"/>
                  </a:lnTo>
                  <a:lnTo>
                    <a:pt x="1270" y="63500"/>
                  </a:lnTo>
                  <a:lnTo>
                    <a:pt x="0" y="67310"/>
                  </a:lnTo>
                  <a:lnTo>
                    <a:pt x="0" y="71119"/>
                  </a:lnTo>
                  <a:lnTo>
                    <a:pt x="0" y="73660"/>
                  </a:lnTo>
                  <a:lnTo>
                    <a:pt x="71120" y="73660"/>
                  </a:lnTo>
                  <a:lnTo>
                    <a:pt x="71120" y="72389"/>
                  </a:lnTo>
                  <a:lnTo>
                    <a:pt x="71120" y="69850"/>
                  </a:lnTo>
                  <a:lnTo>
                    <a:pt x="71120" y="68579"/>
                  </a:lnTo>
                  <a:lnTo>
                    <a:pt x="72390" y="67310"/>
                  </a:lnTo>
                  <a:lnTo>
                    <a:pt x="73660" y="64769"/>
                  </a:lnTo>
                  <a:lnTo>
                    <a:pt x="73660" y="63500"/>
                  </a:lnTo>
                  <a:lnTo>
                    <a:pt x="74930" y="60960"/>
                  </a:lnTo>
                  <a:lnTo>
                    <a:pt x="76200" y="59689"/>
                  </a:lnTo>
                  <a:lnTo>
                    <a:pt x="78740" y="57150"/>
                  </a:lnTo>
                  <a:lnTo>
                    <a:pt x="80010" y="55879"/>
                  </a:lnTo>
                  <a:lnTo>
                    <a:pt x="81280" y="54610"/>
                  </a:lnTo>
                  <a:lnTo>
                    <a:pt x="83820" y="53339"/>
                  </a:lnTo>
                  <a:lnTo>
                    <a:pt x="85090" y="50800"/>
                  </a:lnTo>
                  <a:lnTo>
                    <a:pt x="87630" y="49529"/>
                  </a:lnTo>
                  <a:lnTo>
                    <a:pt x="90170" y="48260"/>
                  </a:lnTo>
                  <a:lnTo>
                    <a:pt x="92710" y="46989"/>
                  </a:lnTo>
                  <a:lnTo>
                    <a:pt x="95250" y="45719"/>
                  </a:lnTo>
                  <a:lnTo>
                    <a:pt x="99060" y="44450"/>
                  </a:lnTo>
                  <a:lnTo>
                    <a:pt x="101600" y="43179"/>
                  </a:lnTo>
                  <a:lnTo>
                    <a:pt x="104140" y="43179"/>
                  </a:lnTo>
                  <a:lnTo>
                    <a:pt x="107950" y="41910"/>
                  </a:lnTo>
                  <a:lnTo>
                    <a:pt x="110490" y="40639"/>
                  </a:lnTo>
                  <a:lnTo>
                    <a:pt x="114300" y="39369"/>
                  </a:lnTo>
                  <a:lnTo>
                    <a:pt x="116840" y="39369"/>
                  </a:lnTo>
                  <a:lnTo>
                    <a:pt x="120650" y="38100"/>
                  </a:lnTo>
                  <a:lnTo>
                    <a:pt x="124460" y="38100"/>
                  </a:lnTo>
                  <a:lnTo>
                    <a:pt x="128270" y="38100"/>
                  </a:lnTo>
                  <a:lnTo>
                    <a:pt x="130810" y="36829"/>
                  </a:lnTo>
                  <a:lnTo>
                    <a:pt x="134620" y="36829"/>
                  </a:lnTo>
                  <a:lnTo>
                    <a:pt x="152400" y="36829"/>
                  </a:lnTo>
                  <a:lnTo>
                    <a:pt x="156210" y="38100"/>
                  </a:lnTo>
                  <a:lnTo>
                    <a:pt x="160020" y="38100"/>
                  </a:lnTo>
                  <a:lnTo>
                    <a:pt x="163830" y="38100"/>
                  </a:lnTo>
                  <a:lnTo>
                    <a:pt x="167640" y="39369"/>
                  </a:lnTo>
                  <a:lnTo>
                    <a:pt x="170180" y="39369"/>
                  </a:lnTo>
                  <a:lnTo>
                    <a:pt x="173990" y="40639"/>
                  </a:lnTo>
                  <a:lnTo>
                    <a:pt x="176530" y="41910"/>
                  </a:lnTo>
                  <a:lnTo>
                    <a:pt x="180340" y="43179"/>
                  </a:lnTo>
                  <a:lnTo>
                    <a:pt x="182880" y="43179"/>
                  </a:lnTo>
                  <a:lnTo>
                    <a:pt x="185420" y="44450"/>
                  </a:lnTo>
                  <a:lnTo>
                    <a:pt x="189230" y="45719"/>
                  </a:lnTo>
                  <a:lnTo>
                    <a:pt x="191770" y="46989"/>
                  </a:lnTo>
                  <a:lnTo>
                    <a:pt x="194310" y="48260"/>
                  </a:lnTo>
                  <a:lnTo>
                    <a:pt x="195580" y="49529"/>
                  </a:lnTo>
                  <a:lnTo>
                    <a:pt x="198120" y="50800"/>
                  </a:lnTo>
                  <a:lnTo>
                    <a:pt x="200660" y="53339"/>
                  </a:lnTo>
                  <a:lnTo>
                    <a:pt x="203200" y="54610"/>
                  </a:lnTo>
                  <a:lnTo>
                    <a:pt x="204470" y="55879"/>
                  </a:lnTo>
                  <a:lnTo>
                    <a:pt x="205740" y="57150"/>
                  </a:lnTo>
                  <a:lnTo>
                    <a:pt x="208280" y="59689"/>
                  </a:lnTo>
                  <a:lnTo>
                    <a:pt x="209550" y="60960"/>
                  </a:lnTo>
                  <a:lnTo>
                    <a:pt x="210820" y="63500"/>
                  </a:lnTo>
                  <a:lnTo>
                    <a:pt x="210820" y="64769"/>
                  </a:lnTo>
                  <a:lnTo>
                    <a:pt x="212090" y="67310"/>
                  </a:lnTo>
                  <a:lnTo>
                    <a:pt x="213360" y="68579"/>
                  </a:lnTo>
                  <a:lnTo>
                    <a:pt x="213360" y="69850"/>
                  </a:lnTo>
                  <a:lnTo>
                    <a:pt x="213360" y="72389"/>
                  </a:lnTo>
                  <a:lnTo>
                    <a:pt x="213360" y="73660"/>
                  </a:lnTo>
                  <a:lnTo>
                    <a:pt x="284480" y="73660"/>
                  </a:lnTo>
                  <a:close/>
                </a:path>
                <a:path w="284479" h="148589">
                  <a:moveTo>
                    <a:pt x="0" y="0"/>
                  </a:moveTo>
                  <a:lnTo>
                    <a:pt x="0" y="0"/>
                  </a:lnTo>
                </a:path>
                <a:path w="284479" h="148589">
                  <a:moveTo>
                    <a:pt x="284480" y="148589"/>
                  </a:moveTo>
                  <a:lnTo>
                    <a:pt x="284480" y="14858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7" name="object 547"/>
            <p:cNvSpPr/>
            <p:nvPr/>
          </p:nvSpPr>
          <p:spPr>
            <a:xfrm>
              <a:off x="3794759" y="1610360"/>
              <a:ext cx="514350" cy="416559"/>
            </a:xfrm>
            <a:custGeom>
              <a:avLst/>
              <a:gdLst/>
              <a:ahLst/>
              <a:cxnLst/>
              <a:rect l="l" t="t" r="r" b="b"/>
              <a:pathLst>
                <a:path w="514350" h="416560">
                  <a:moveTo>
                    <a:pt x="514350" y="0"/>
                  </a:moveTo>
                  <a:lnTo>
                    <a:pt x="104139" y="0"/>
                  </a:lnTo>
                  <a:lnTo>
                    <a:pt x="0" y="104139"/>
                  </a:lnTo>
                  <a:lnTo>
                    <a:pt x="0" y="416560"/>
                  </a:lnTo>
                  <a:lnTo>
                    <a:pt x="408939" y="416560"/>
                  </a:lnTo>
                  <a:lnTo>
                    <a:pt x="514350" y="312419"/>
                  </a:lnTo>
                  <a:lnTo>
                    <a:pt x="514350" y="0"/>
                  </a:lnTo>
                  <a:close/>
                </a:path>
              </a:pathLst>
            </a:custGeom>
            <a:solidFill>
              <a:srgbClr val="0F54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8" name="object 548"/>
            <p:cNvSpPr/>
            <p:nvPr/>
          </p:nvSpPr>
          <p:spPr>
            <a:xfrm>
              <a:off x="3794759" y="1610360"/>
              <a:ext cx="514350" cy="416559"/>
            </a:xfrm>
            <a:custGeom>
              <a:avLst/>
              <a:gdLst/>
              <a:ahLst/>
              <a:cxnLst/>
              <a:rect l="l" t="t" r="r" b="b"/>
              <a:pathLst>
                <a:path w="514350" h="416560">
                  <a:moveTo>
                    <a:pt x="0" y="416560"/>
                  </a:moveTo>
                  <a:lnTo>
                    <a:pt x="0" y="104139"/>
                  </a:lnTo>
                  <a:lnTo>
                    <a:pt x="104139" y="0"/>
                  </a:lnTo>
                  <a:lnTo>
                    <a:pt x="514350" y="0"/>
                  </a:lnTo>
                  <a:lnTo>
                    <a:pt x="514350" y="312419"/>
                  </a:lnTo>
                  <a:lnTo>
                    <a:pt x="408939" y="416560"/>
                  </a:lnTo>
                  <a:lnTo>
                    <a:pt x="0" y="416560"/>
                  </a:lnTo>
                  <a:close/>
                </a:path>
                <a:path w="514350" h="416560">
                  <a:moveTo>
                    <a:pt x="0" y="0"/>
                  </a:moveTo>
                  <a:lnTo>
                    <a:pt x="0" y="0"/>
                  </a:lnTo>
                </a:path>
                <a:path w="514350" h="416560">
                  <a:moveTo>
                    <a:pt x="514350" y="416560"/>
                  </a:moveTo>
                  <a:lnTo>
                    <a:pt x="514350" y="41656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9" name="object 549"/>
            <p:cNvSpPr/>
            <p:nvPr/>
          </p:nvSpPr>
          <p:spPr>
            <a:xfrm>
              <a:off x="3794759" y="1610360"/>
              <a:ext cx="514350" cy="104139"/>
            </a:xfrm>
            <a:custGeom>
              <a:avLst/>
              <a:gdLst/>
              <a:ahLst/>
              <a:cxnLst/>
              <a:rect l="l" t="t" r="r" b="b"/>
              <a:pathLst>
                <a:path w="514350" h="104139">
                  <a:moveTo>
                    <a:pt x="514350" y="0"/>
                  </a:moveTo>
                  <a:lnTo>
                    <a:pt x="104139" y="0"/>
                  </a:lnTo>
                  <a:lnTo>
                    <a:pt x="0" y="104139"/>
                  </a:lnTo>
                  <a:lnTo>
                    <a:pt x="408939" y="104139"/>
                  </a:lnTo>
                  <a:lnTo>
                    <a:pt x="514350" y="0"/>
                  </a:lnTo>
                  <a:close/>
                </a:path>
              </a:pathLst>
            </a:custGeom>
            <a:solidFill>
              <a:srgbClr val="3A73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0" name="object 550"/>
            <p:cNvSpPr/>
            <p:nvPr/>
          </p:nvSpPr>
          <p:spPr>
            <a:xfrm>
              <a:off x="3794759" y="1610360"/>
              <a:ext cx="514350" cy="416559"/>
            </a:xfrm>
            <a:custGeom>
              <a:avLst/>
              <a:gdLst/>
              <a:ahLst/>
              <a:cxnLst/>
              <a:rect l="l" t="t" r="r" b="b"/>
              <a:pathLst>
                <a:path w="514350" h="416560">
                  <a:moveTo>
                    <a:pt x="0" y="104139"/>
                  </a:moveTo>
                  <a:lnTo>
                    <a:pt x="104139" y="0"/>
                  </a:lnTo>
                  <a:lnTo>
                    <a:pt x="514350" y="0"/>
                  </a:lnTo>
                  <a:lnTo>
                    <a:pt x="408939" y="104139"/>
                  </a:lnTo>
                  <a:lnTo>
                    <a:pt x="0" y="104139"/>
                  </a:lnTo>
                  <a:close/>
                </a:path>
                <a:path w="514350" h="416560">
                  <a:moveTo>
                    <a:pt x="0" y="0"/>
                  </a:moveTo>
                  <a:lnTo>
                    <a:pt x="0" y="0"/>
                  </a:lnTo>
                </a:path>
                <a:path w="514350" h="416560">
                  <a:moveTo>
                    <a:pt x="514350" y="416560"/>
                  </a:moveTo>
                  <a:lnTo>
                    <a:pt x="514350" y="41656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1" name="object 551"/>
            <p:cNvSpPr/>
            <p:nvPr/>
          </p:nvSpPr>
          <p:spPr>
            <a:xfrm>
              <a:off x="4203700" y="1610360"/>
              <a:ext cx="105410" cy="416559"/>
            </a:xfrm>
            <a:custGeom>
              <a:avLst/>
              <a:gdLst/>
              <a:ahLst/>
              <a:cxnLst/>
              <a:rect l="l" t="t" r="r" b="b"/>
              <a:pathLst>
                <a:path w="105410" h="416560">
                  <a:moveTo>
                    <a:pt x="105410" y="0"/>
                  </a:moveTo>
                  <a:lnTo>
                    <a:pt x="0" y="104139"/>
                  </a:lnTo>
                  <a:lnTo>
                    <a:pt x="0" y="416560"/>
                  </a:lnTo>
                  <a:lnTo>
                    <a:pt x="105410" y="312419"/>
                  </a:lnTo>
                  <a:lnTo>
                    <a:pt x="105410" y="0"/>
                  </a:lnTo>
                  <a:close/>
                </a:path>
              </a:pathLst>
            </a:custGeom>
            <a:solidFill>
              <a:srgbClr val="0C43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2" name="object 552"/>
            <p:cNvSpPr/>
            <p:nvPr/>
          </p:nvSpPr>
          <p:spPr>
            <a:xfrm>
              <a:off x="3794759" y="1610360"/>
              <a:ext cx="514350" cy="416559"/>
            </a:xfrm>
            <a:custGeom>
              <a:avLst/>
              <a:gdLst/>
              <a:ahLst/>
              <a:cxnLst/>
              <a:rect l="l" t="t" r="r" b="b"/>
              <a:pathLst>
                <a:path w="514350" h="416560">
                  <a:moveTo>
                    <a:pt x="408939" y="416560"/>
                  </a:moveTo>
                  <a:lnTo>
                    <a:pt x="408939" y="104139"/>
                  </a:lnTo>
                  <a:lnTo>
                    <a:pt x="514350" y="0"/>
                  </a:lnTo>
                  <a:lnTo>
                    <a:pt x="514350" y="312419"/>
                  </a:lnTo>
                  <a:lnTo>
                    <a:pt x="408939" y="416560"/>
                  </a:lnTo>
                  <a:close/>
                </a:path>
                <a:path w="514350" h="416560">
                  <a:moveTo>
                    <a:pt x="0" y="0"/>
                  </a:moveTo>
                  <a:lnTo>
                    <a:pt x="0" y="0"/>
                  </a:lnTo>
                </a:path>
                <a:path w="514350" h="416560">
                  <a:moveTo>
                    <a:pt x="514350" y="416560"/>
                  </a:moveTo>
                  <a:lnTo>
                    <a:pt x="514350" y="41656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3" name="object 553"/>
            <p:cNvSpPr/>
            <p:nvPr/>
          </p:nvSpPr>
          <p:spPr>
            <a:xfrm>
              <a:off x="4004717" y="1977797"/>
              <a:ext cx="208734" cy="20365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4" name="object 554"/>
            <p:cNvSpPr/>
            <p:nvPr/>
          </p:nvSpPr>
          <p:spPr>
            <a:xfrm>
              <a:off x="3746907" y="1977797"/>
              <a:ext cx="208734" cy="20365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5" name="object 555"/>
            <p:cNvSpPr/>
            <p:nvPr/>
          </p:nvSpPr>
          <p:spPr>
            <a:xfrm>
              <a:off x="3709670" y="1953260"/>
              <a:ext cx="284480" cy="73660"/>
            </a:xfrm>
            <a:custGeom>
              <a:avLst/>
              <a:gdLst/>
              <a:ahLst/>
              <a:cxnLst/>
              <a:rect l="l" t="t" r="r" b="b"/>
              <a:pathLst>
                <a:path w="284479" h="73660">
                  <a:moveTo>
                    <a:pt x="163829" y="0"/>
                  </a:moveTo>
                  <a:lnTo>
                    <a:pt x="120650" y="0"/>
                  </a:lnTo>
                  <a:lnTo>
                    <a:pt x="106679" y="2539"/>
                  </a:lnTo>
                  <a:lnTo>
                    <a:pt x="99059" y="2539"/>
                  </a:lnTo>
                  <a:lnTo>
                    <a:pt x="92709" y="3810"/>
                  </a:lnTo>
                  <a:lnTo>
                    <a:pt x="86359" y="6350"/>
                  </a:lnTo>
                  <a:lnTo>
                    <a:pt x="73659" y="8889"/>
                  </a:lnTo>
                  <a:lnTo>
                    <a:pt x="67309" y="11429"/>
                  </a:lnTo>
                  <a:lnTo>
                    <a:pt x="60959" y="12700"/>
                  </a:lnTo>
                  <a:lnTo>
                    <a:pt x="54609" y="15239"/>
                  </a:lnTo>
                  <a:lnTo>
                    <a:pt x="29209" y="27939"/>
                  </a:lnTo>
                  <a:lnTo>
                    <a:pt x="21589" y="35560"/>
                  </a:lnTo>
                  <a:lnTo>
                    <a:pt x="17779" y="38100"/>
                  </a:lnTo>
                  <a:lnTo>
                    <a:pt x="11429" y="44450"/>
                  </a:lnTo>
                  <a:lnTo>
                    <a:pt x="6350" y="52069"/>
                  </a:lnTo>
                  <a:lnTo>
                    <a:pt x="5079" y="55879"/>
                  </a:lnTo>
                  <a:lnTo>
                    <a:pt x="2539" y="59689"/>
                  </a:lnTo>
                  <a:lnTo>
                    <a:pt x="0" y="67310"/>
                  </a:lnTo>
                  <a:lnTo>
                    <a:pt x="0" y="73660"/>
                  </a:lnTo>
                  <a:lnTo>
                    <a:pt x="71119" y="73660"/>
                  </a:lnTo>
                  <a:lnTo>
                    <a:pt x="71119" y="69850"/>
                  </a:lnTo>
                  <a:lnTo>
                    <a:pt x="72389" y="68579"/>
                  </a:lnTo>
                  <a:lnTo>
                    <a:pt x="72389" y="67310"/>
                  </a:lnTo>
                  <a:lnTo>
                    <a:pt x="73659" y="64769"/>
                  </a:lnTo>
                  <a:lnTo>
                    <a:pt x="73659" y="63500"/>
                  </a:lnTo>
                  <a:lnTo>
                    <a:pt x="74929" y="60960"/>
                  </a:lnTo>
                  <a:lnTo>
                    <a:pt x="81279" y="54610"/>
                  </a:lnTo>
                  <a:lnTo>
                    <a:pt x="83819" y="53339"/>
                  </a:lnTo>
                  <a:lnTo>
                    <a:pt x="86359" y="50800"/>
                  </a:lnTo>
                  <a:lnTo>
                    <a:pt x="88900" y="49529"/>
                  </a:lnTo>
                  <a:lnTo>
                    <a:pt x="90169" y="48260"/>
                  </a:lnTo>
                  <a:lnTo>
                    <a:pt x="93979" y="46989"/>
                  </a:lnTo>
                  <a:lnTo>
                    <a:pt x="101600" y="43179"/>
                  </a:lnTo>
                  <a:lnTo>
                    <a:pt x="104139" y="43179"/>
                  </a:lnTo>
                  <a:lnTo>
                    <a:pt x="107950" y="41910"/>
                  </a:lnTo>
                  <a:lnTo>
                    <a:pt x="110489" y="40639"/>
                  </a:lnTo>
                  <a:lnTo>
                    <a:pt x="114300" y="39369"/>
                  </a:lnTo>
                  <a:lnTo>
                    <a:pt x="118109" y="39369"/>
                  </a:lnTo>
                  <a:lnTo>
                    <a:pt x="120650" y="38100"/>
                  </a:lnTo>
                  <a:lnTo>
                    <a:pt x="128269" y="38100"/>
                  </a:lnTo>
                  <a:lnTo>
                    <a:pt x="132079" y="36829"/>
                  </a:lnTo>
                  <a:lnTo>
                    <a:pt x="153669" y="36829"/>
                  </a:lnTo>
                  <a:lnTo>
                    <a:pt x="156209" y="38100"/>
                  </a:lnTo>
                  <a:lnTo>
                    <a:pt x="163829" y="38100"/>
                  </a:lnTo>
                  <a:lnTo>
                    <a:pt x="167639" y="39369"/>
                  </a:lnTo>
                  <a:lnTo>
                    <a:pt x="170179" y="39369"/>
                  </a:lnTo>
                  <a:lnTo>
                    <a:pt x="173989" y="40639"/>
                  </a:lnTo>
                  <a:lnTo>
                    <a:pt x="176529" y="41910"/>
                  </a:lnTo>
                  <a:lnTo>
                    <a:pt x="180339" y="43179"/>
                  </a:lnTo>
                  <a:lnTo>
                    <a:pt x="182879" y="43179"/>
                  </a:lnTo>
                  <a:lnTo>
                    <a:pt x="185419" y="44450"/>
                  </a:lnTo>
                  <a:lnTo>
                    <a:pt x="189229" y="45719"/>
                  </a:lnTo>
                  <a:lnTo>
                    <a:pt x="199389" y="50800"/>
                  </a:lnTo>
                  <a:lnTo>
                    <a:pt x="200659" y="53339"/>
                  </a:lnTo>
                  <a:lnTo>
                    <a:pt x="203200" y="54610"/>
                  </a:lnTo>
                  <a:lnTo>
                    <a:pt x="204469" y="55879"/>
                  </a:lnTo>
                  <a:lnTo>
                    <a:pt x="207009" y="57150"/>
                  </a:lnTo>
                  <a:lnTo>
                    <a:pt x="208279" y="59689"/>
                  </a:lnTo>
                  <a:lnTo>
                    <a:pt x="209550" y="60960"/>
                  </a:lnTo>
                  <a:lnTo>
                    <a:pt x="210819" y="63500"/>
                  </a:lnTo>
                  <a:lnTo>
                    <a:pt x="210819" y="64769"/>
                  </a:lnTo>
                  <a:lnTo>
                    <a:pt x="212089" y="67310"/>
                  </a:lnTo>
                  <a:lnTo>
                    <a:pt x="213359" y="68579"/>
                  </a:lnTo>
                  <a:lnTo>
                    <a:pt x="213359" y="73660"/>
                  </a:lnTo>
                  <a:lnTo>
                    <a:pt x="284479" y="73660"/>
                  </a:lnTo>
                  <a:lnTo>
                    <a:pt x="284479" y="67310"/>
                  </a:lnTo>
                  <a:lnTo>
                    <a:pt x="280669" y="55879"/>
                  </a:lnTo>
                  <a:lnTo>
                    <a:pt x="273050" y="44450"/>
                  </a:lnTo>
                  <a:lnTo>
                    <a:pt x="266700" y="38100"/>
                  </a:lnTo>
                  <a:lnTo>
                    <a:pt x="262889" y="35560"/>
                  </a:lnTo>
                  <a:lnTo>
                    <a:pt x="255269" y="27939"/>
                  </a:lnTo>
                  <a:lnTo>
                    <a:pt x="229869" y="15239"/>
                  </a:lnTo>
                  <a:lnTo>
                    <a:pt x="223519" y="12700"/>
                  </a:lnTo>
                  <a:lnTo>
                    <a:pt x="217169" y="11429"/>
                  </a:lnTo>
                  <a:lnTo>
                    <a:pt x="210819" y="8889"/>
                  </a:lnTo>
                  <a:lnTo>
                    <a:pt x="198119" y="6350"/>
                  </a:lnTo>
                  <a:lnTo>
                    <a:pt x="191769" y="3810"/>
                  </a:lnTo>
                  <a:lnTo>
                    <a:pt x="185419" y="2539"/>
                  </a:lnTo>
                  <a:lnTo>
                    <a:pt x="177800" y="2539"/>
                  </a:lnTo>
                  <a:lnTo>
                    <a:pt x="163829" y="0"/>
                  </a:lnTo>
                  <a:close/>
                </a:path>
              </a:pathLst>
            </a:custGeom>
            <a:solidFill>
              <a:srgbClr val="07E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6" name="object 556"/>
            <p:cNvSpPr/>
            <p:nvPr/>
          </p:nvSpPr>
          <p:spPr>
            <a:xfrm>
              <a:off x="3709670" y="1953260"/>
              <a:ext cx="285750" cy="148590"/>
            </a:xfrm>
            <a:custGeom>
              <a:avLst/>
              <a:gdLst/>
              <a:ahLst/>
              <a:cxnLst/>
              <a:rect l="l" t="t" r="r" b="b"/>
              <a:pathLst>
                <a:path w="285750" h="148589">
                  <a:moveTo>
                    <a:pt x="284479" y="73660"/>
                  </a:moveTo>
                  <a:lnTo>
                    <a:pt x="284479" y="71119"/>
                  </a:lnTo>
                  <a:lnTo>
                    <a:pt x="284479" y="67310"/>
                  </a:lnTo>
                  <a:lnTo>
                    <a:pt x="283209" y="63500"/>
                  </a:lnTo>
                  <a:lnTo>
                    <a:pt x="281939" y="59689"/>
                  </a:lnTo>
                  <a:lnTo>
                    <a:pt x="280669" y="55879"/>
                  </a:lnTo>
                  <a:lnTo>
                    <a:pt x="278129" y="52069"/>
                  </a:lnTo>
                  <a:lnTo>
                    <a:pt x="275589" y="48260"/>
                  </a:lnTo>
                  <a:lnTo>
                    <a:pt x="273050" y="44450"/>
                  </a:lnTo>
                  <a:lnTo>
                    <a:pt x="270509" y="41910"/>
                  </a:lnTo>
                  <a:lnTo>
                    <a:pt x="266700" y="38100"/>
                  </a:lnTo>
                  <a:lnTo>
                    <a:pt x="262889" y="35560"/>
                  </a:lnTo>
                  <a:lnTo>
                    <a:pt x="259079" y="31750"/>
                  </a:lnTo>
                  <a:lnTo>
                    <a:pt x="255269" y="27939"/>
                  </a:lnTo>
                  <a:lnTo>
                    <a:pt x="250189" y="25400"/>
                  </a:lnTo>
                  <a:lnTo>
                    <a:pt x="245109" y="22860"/>
                  </a:lnTo>
                  <a:lnTo>
                    <a:pt x="240029" y="20319"/>
                  </a:lnTo>
                  <a:lnTo>
                    <a:pt x="234950" y="17779"/>
                  </a:lnTo>
                  <a:lnTo>
                    <a:pt x="229869" y="15239"/>
                  </a:lnTo>
                  <a:lnTo>
                    <a:pt x="223519" y="12700"/>
                  </a:lnTo>
                  <a:lnTo>
                    <a:pt x="217169" y="11429"/>
                  </a:lnTo>
                  <a:lnTo>
                    <a:pt x="210819" y="8889"/>
                  </a:lnTo>
                  <a:lnTo>
                    <a:pt x="204469" y="7619"/>
                  </a:lnTo>
                  <a:lnTo>
                    <a:pt x="198119" y="6350"/>
                  </a:lnTo>
                  <a:lnTo>
                    <a:pt x="191769" y="3810"/>
                  </a:lnTo>
                  <a:lnTo>
                    <a:pt x="185419" y="2539"/>
                  </a:lnTo>
                  <a:lnTo>
                    <a:pt x="177800" y="2539"/>
                  </a:lnTo>
                  <a:lnTo>
                    <a:pt x="171450" y="1269"/>
                  </a:lnTo>
                  <a:lnTo>
                    <a:pt x="163829" y="0"/>
                  </a:lnTo>
                  <a:lnTo>
                    <a:pt x="156209" y="0"/>
                  </a:lnTo>
                  <a:lnTo>
                    <a:pt x="149859" y="0"/>
                  </a:lnTo>
                  <a:lnTo>
                    <a:pt x="142239" y="0"/>
                  </a:lnTo>
                  <a:lnTo>
                    <a:pt x="134619" y="0"/>
                  </a:lnTo>
                  <a:lnTo>
                    <a:pt x="128269" y="0"/>
                  </a:lnTo>
                  <a:lnTo>
                    <a:pt x="120650" y="0"/>
                  </a:lnTo>
                  <a:lnTo>
                    <a:pt x="113029" y="1269"/>
                  </a:lnTo>
                  <a:lnTo>
                    <a:pt x="106679" y="2539"/>
                  </a:lnTo>
                  <a:lnTo>
                    <a:pt x="99059" y="2539"/>
                  </a:lnTo>
                  <a:lnTo>
                    <a:pt x="92709" y="3810"/>
                  </a:lnTo>
                  <a:lnTo>
                    <a:pt x="86359" y="6350"/>
                  </a:lnTo>
                  <a:lnTo>
                    <a:pt x="80009" y="7619"/>
                  </a:lnTo>
                  <a:lnTo>
                    <a:pt x="73659" y="8889"/>
                  </a:lnTo>
                  <a:lnTo>
                    <a:pt x="67309" y="11429"/>
                  </a:lnTo>
                  <a:lnTo>
                    <a:pt x="60959" y="12700"/>
                  </a:lnTo>
                  <a:lnTo>
                    <a:pt x="54609" y="15239"/>
                  </a:lnTo>
                  <a:lnTo>
                    <a:pt x="49529" y="17779"/>
                  </a:lnTo>
                  <a:lnTo>
                    <a:pt x="44450" y="20319"/>
                  </a:lnTo>
                  <a:lnTo>
                    <a:pt x="39369" y="22860"/>
                  </a:lnTo>
                  <a:lnTo>
                    <a:pt x="34289" y="25400"/>
                  </a:lnTo>
                  <a:lnTo>
                    <a:pt x="29209" y="27939"/>
                  </a:lnTo>
                  <a:lnTo>
                    <a:pt x="25400" y="31750"/>
                  </a:lnTo>
                  <a:lnTo>
                    <a:pt x="21589" y="35560"/>
                  </a:lnTo>
                  <a:lnTo>
                    <a:pt x="17779" y="38100"/>
                  </a:lnTo>
                  <a:lnTo>
                    <a:pt x="13969" y="41910"/>
                  </a:lnTo>
                  <a:lnTo>
                    <a:pt x="11429" y="44450"/>
                  </a:lnTo>
                  <a:lnTo>
                    <a:pt x="8889" y="48260"/>
                  </a:lnTo>
                  <a:lnTo>
                    <a:pt x="6350" y="52069"/>
                  </a:lnTo>
                  <a:lnTo>
                    <a:pt x="5079" y="55879"/>
                  </a:lnTo>
                  <a:lnTo>
                    <a:pt x="2539" y="59689"/>
                  </a:lnTo>
                  <a:lnTo>
                    <a:pt x="1269" y="63500"/>
                  </a:lnTo>
                  <a:lnTo>
                    <a:pt x="0" y="67310"/>
                  </a:lnTo>
                  <a:lnTo>
                    <a:pt x="0" y="71119"/>
                  </a:lnTo>
                  <a:lnTo>
                    <a:pt x="0" y="73660"/>
                  </a:lnTo>
                  <a:lnTo>
                    <a:pt x="71119" y="73660"/>
                  </a:lnTo>
                  <a:lnTo>
                    <a:pt x="71119" y="72389"/>
                  </a:lnTo>
                  <a:lnTo>
                    <a:pt x="71119" y="69850"/>
                  </a:lnTo>
                  <a:lnTo>
                    <a:pt x="72389" y="68579"/>
                  </a:lnTo>
                  <a:lnTo>
                    <a:pt x="72389" y="67310"/>
                  </a:lnTo>
                  <a:lnTo>
                    <a:pt x="73659" y="64769"/>
                  </a:lnTo>
                  <a:lnTo>
                    <a:pt x="73659" y="63500"/>
                  </a:lnTo>
                  <a:lnTo>
                    <a:pt x="74929" y="60960"/>
                  </a:lnTo>
                  <a:lnTo>
                    <a:pt x="76200" y="59689"/>
                  </a:lnTo>
                  <a:lnTo>
                    <a:pt x="78739" y="57150"/>
                  </a:lnTo>
                  <a:lnTo>
                    <a:pt x="80009" y="55879"/>
                  </a:lnTo>
                  <a:lnTo>
                    <a:pt x="81279" y="54610"/>
                  </a:lnTo>
                  <a:lnTo>
                    <a:pt x="83819" y="53339"/>
                  </a:lnTo>
                  <a:lnTo>
                    <a:pt x="86359" y="50800"/>
                  </a:lnTo>
                  <a:lnTo>
                    <a:pt x="88900" y="49529"/>
                  </a:lnTo>
                  <a:lnTo>
                    <a:pt x="90169" y="48260"/>
                  </a:lnTo>
                  <a:lnTo>
                    <a:pt x="93979" y="46989"/>
                  </a:lnTo>
                  <a:lnTo>
                    <a:pt x="96519" y="45719"/>
                  </a:lnTo>
                  <a:lnTo>
                    <a:pt x="99059" y="44450"/>
                  </a:lnTo>
                  <a:lnTo>
                    <a:pt x="101600" y="43179"/>
                  </a:lnTo>
                  <a:lnTo>
                    <a:pt x="104139" y="43179"/>
                  </a:lnTo>
                  <a:lnTo>
                    <a:pt x="107950" y="41910"/>
                  </a:lnTo>
                  <a:lnTo>
                    <a:pt x="110489" y="40639"/>
                  </a:lnTo>
                  <a:lnTo>
                    <a:pt x="114300" y="39369"/>
                  </a:lnTo>
                  <a:lnTo>
                    <a:pt x="118109" y="39369"/>
                  </a:lnTo>
                  <a:lnTo>
                    <a:pt x="120650" y="38100"/>
                  </a:lnTo>
                  <a:lnTo>
                    <a:pt x="124459" y="38100"/>
                  </a:lnTo>
                  <a:lnTo>
                    <a:pt x="128269" y="38100"/>
                  </a:lnTo>
                  <a:lnTo>
                    <a:pt x="132079" y="36829"/>
                  </a:lnTo>
                  <a:lnTo>
                    <a:pt x="134619" y="36829"/>
                  </a:lnTo>
                  <a:lnTo>
                    <a:pt x="153669" y="36829"/>
                  </a:lnTo>
                  <a:lnTo>
                    <a:pt x="156209" y="38100"/>
                  </a:lnTo>
                  <a:lnTo>
                    <a:pt x="160019" y="38100"/>
                  </a:lnTo>
                  <a:lnTo>
                    <a:pt x="163829" y="38100"/>
                  </a:lnTo>
                  <a:lnTo>
                    <a:pt x="167639" y="39369"/>
                  </a:lnTo>
                  <a:lnTo>
                    <a:pt x="170179" y="39369"/>
                  </a:lnTo>
                  <a:lnTo>
                    <a:pt x="173989" y="40639"/>
                  </a:lnTo>
                  <a:lnTo>
                    <a:pt x="176529" y="41910"/>
                  </a:lnTo>
                  <a:lnTo>
                    <a:pt x="180339" y="43179"/>
                  </a:lnTo>
                  <a:lnTo>
                    <a:pt x="182879" y="43179"/>
                  </a:lnTo>
                  <a:lnTo>
                    <a:pt x="185419" y="44450"/>
                  </a:lnTo>
                  <a:lnTo>
                    <a:pt x="189229" y="45719"/>
                  </a:lnTo>
                  <a:lnTo>
                    <a:pt x="191769" y="46989"/>
                  </a:lnTo>
                  <a:lnTo>
                    <a:pt x="194309" y="48260"/>
                  </a:lnTo>
                  <a:lnTo>
                    <a:pt x="196850" y="49529"/>
                  </a:lnTo>
                  <a:lnTo>
                    <a:pt x="199389" y="50800"/>
                  </a:lnTo>
                  <a:lnTo>
                    <a:pt x="200659" y="53339"/>
                  </a:lnTo>
                  <a:lnTo>
                    <a:pt x="203200" y="54610"/>
                  </a:lnTo>
                  <a:lnTo>
                    <a:pt x="204469" y="55879"/>
                  </a:lnTo>
                  <a:lnTo>
                    <a:pt x="207009" y="57150"/>
                  </a:lnTo>
                  <a:lnTo>
                    <a:pt x="208279" y="59689"/>
                  </a:lnTo>
                  <a:lnTo>
                    <a:pt x="209550" y="60960"/>
                  </a:lnTo>
                  <a:lnTo>
                    <a:pt x="210819" y="63500"/>
                  </a:lnTo>
                  <a:lnTo>
                    <a:pt x="210819" y="64769"/>
                  </a:lnTo>
                  <a:lnTo>
                    <a:pt x="212089" y="67310"/>
                  </a:lnTo>
                  <a:lnTo>
                    <a:pt x="213359" y="68579"/>
                  </a:lnTo>
                  <a:lnTo>
                    <a:pt x="213359" y="69850"/>
                  </a:lnTo>
                  <a:lnTo>
                    <a:pt x="213359" y="72389"/>
                  </a:lnTo>
                  <a:lnTo>
                    <a:pt x="213359" y="73660"/>
                  </a:lnTo>
                  <a:lnTo>
                    <a:pt x="284479" y="73660"/>
                  </a:lnTo>
                  <a:close/>
                </a:path>
                <a:path w="285750" h="148589">
                  <a:moveTo>
                    <a:pt x="0" y="0"/>
                  </a:moveTo>
                  <a:lnTo>
                    <a:pt x="0" y="0"/>
                  </a:lnTo>
                </a:path>
                <a:path w="285750" h="148589">
                  <a:moveTo>
                    <a:pt x="285750" y="148589"/>
                  </a:moveTo>
                  <a:lnTo>
                    <a:pt x="285750" y="14858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7" name="object 557"/>
            <p:cNvSpPr/>
            <p:nvPr/>
          </p:nvSpPr>
          <p:spPr>
            <a:xfrm>
              <a:off x="3966209" y="1953260"/>
              <a:ext cx="284480" cy="73660"/>
            </a:xfrm>
            <a:custGeom>
              <a:avLst/>
              <a:gdLst/>
              <a:ahLst/>
              <a:cxnLst/>
              <a:rect l="l" t="t" r="r" b="b"/>
              <a:pathLst>
                <a:path w="284479" h="73660">
                  <a:moveTo>
                    <a:pt x="163829" y="0"/>
                  </a:moveTo>
                  <a:lnTo>
                    <a:pt x="120650" y="0"/>
                  </a:lnTo>
                  <a:lnTo>
                    <a:pt x="106679" y="2539"/>
                  </a:lnTo>
                  <a:lnTo>
                    <a:pt x="99060" y="2539"/>
                  </a:lnTo>
                  <a:lnTo>
                    <a:pt x="92710" y="3810"/>
                  </a:lnTo>
                  <a:lnTo>
                    <a:pt x="86360" y="6350"/>
                  </a:lnTo>
                  <a:lnTo>
                    <a:pt x="73660" y="8889"/>
                  </a:lnTo>
                  <a:lnTo>
                    <a:pt x="67310" y="11429"/>
                  </a:lnTo>
                  <a:lnTo>
                    <a:pt x="60960" y="12700"/>
                  </a:lnTo>
                  <a:lnTo>
                    <a:pt x="55879" y="15239"/>
                  </a:lnTo>
                  <a:lnTo>
                    <a:pt x="49529" y="17779"/>
                  </a:lnTo>
                  <a:lnTo>
                    <a:pt x="29210" y="27939"/>
                  </a:lnTo>
                  <a:lnTo>
                    <a:pt x="21589" y="35560"/>
                  </a:lnTo>
                  <a:lnTo>
                    <a:pt x="17779" y="38100"/>
                  </a:lnTo>
                  <a:lnTo>
                    <a:pt x="11429" y="44450"/>
                  </a:lnTo>
                  <a:lnTo>
                    <a:pt x="6350" y="52069"/>
                  </a:lnTo>
                  <a:lnTo>
                    <a:pt x="5079" y="55879"/>
                  </a:lnTo>
                  <a:lnTo>
                    <a:pt x="2539" y="59689"/>
                  </a:lnTo>
                  <a:lnTo>
                    <a:pt x="0" y="67310"/>
                  </a:lnTo>
                  <a:lnTo>
                    <a:pt x="0" y="73660"/>
                  </a:lnTo>
                  <a:lnTo>
                    <a:pt x="71119" y="73660"/>
                  </a:lnTo>
                  <a:lnTo>
                    <a:pt x="71119" y="69850"/>
                  </a:lnTo>
                  <a:lnTo>
                    <a:pt x="72389" y="68579"/>
                  </a:lnTo>
                  <a:lnTo>
                    <a:pt x="72389" y="67310"/>
                  </a:lnTo>
                  <a:lnTo>
                    <a:pt x="73660" y="64769"/>
                  </a:lnTo>
                  <a:lnTo>
                    <a:pt x="74929" y="63500"/>
                  </a:lnTo>
                  <a:lnTo>
                    <a:pt x="74929" y="60960"/>
                  </a:lnTo>
                  <a:lnTo>
                    <a:pt x="77469" y="59689"/>
                  </a:lnTo>
                  <a:lnTo>
                    <a:pt x="78739" y="57150"/>
                  </a:lnTo>
                  <a:lnTo>
                    <a:pt x="80010" y="55879"/>
                  </a:lnTo>
                  <a:lnTo>
                    <a:pt x="82550" y="54610"/>
                  </a:lnTo>
                  <a:lnTo>
                    <a:pt x="86360" y="50800"/>
                  </a:lnTo>
                  <a:lnTo>
                    <a:pt x="88900" y="49529"/>
                  </a:lnTo>
                  <a:lnTo>
                    <a:pt x="90169" y="48260"/>
                  </a:lnTo>
                  <a:lnTo>
                    <a:pt x="93979" y="46989"/>
                  </a:lnTo>
                  <a:lnTo>
                    <a:pt x="101600" y="43179"/>
                  </a:lnTo>
                  <a:lnTo>
                    <a:pt x="104139" y="43179"/>
                  </a:lnTo>
                  <a:lnTo>
                    <a:pt x="111760" y="40639"/>
                  </a:lnTo>
                  <a:lnTo>
                    <a:pt x="114300" y="39369"/>
                  </a:lnTo>
                  <a:lnTo>
                    <a:pt x="118110" y="39369"/>
                  </a:lnTo>
                  <a:lnTo>
                    <a:pt x="120650" y="38100"/>
                  </a:lnTo>
                  <a:lnTo>
                    <a:pt x="128269" y="38100"/>
                  </a:lnTo>
                  <a:lnTo>
                    <a:pt x="132079" y="36829"/>
                  </a:lnTo>
                  <a:lnTo>
                    <a:pt x="153669" y="36829"/>
                  </a:lnTo>
                  <a:lnTo>
                    <a:pt x="157479" y="38100"/>
                  </a:lnTo>
                  <a:lnTo>
                    <a:pt x="163829" y="38100"/>
                  </a:lnTo>
                  <a:lnTo>
                    <a:pt x="167639" y="39369"/>
                  </a:lnTo>
                  <a:lnTo>
                    <a:pt x="170179" y="39369"/>
                  </a:lnTo>
                  <a:lnTo>
                    <a:pt x="173989" y="40639"/>
                  </a:lnTo>
                  <a:lnTo>
                    <a:pt x="176529" y="41910"/>
                  </a:lnTo>
                  <a:lnTo>
                    <a:pt x="180339" y="43179"/>
                  </a:lnTo>
                  <a:lnTo>
                    <a:pt x="182879" y="43179"/>
                  </a:lnTo>
                  <a:lnTo>
                    <a:pt x="185419" y="44450"/>
                  </a:lnTo>
                  <a:lnTo>
                    <a:pt x="189229" y="45719"/>
                  </a:lnTo>
                  <a:lnTo>
                    <a:pt x="199389" y="50800"/>
                  </a:lnTo>
                  <a:lnTo>
                    <a:pt x="200660" y="53339"/>
                  </a:lnTo>
                  <a:lnTo>
                    <a:pt x="203200" y="54610"/>
                  </a:lnTo>
                  <a:lnTo>
                    <a:pt x="204469" y="55879"/>
                  </a:lnTo>
                  <a:lnTo>
                    <a:pt x="207010" y="57150"/>
                  </a:lnTo>
                  <a:lnTo>
                    <a:pt x="208279" y="59689"/>
                  </a:lnTo>
                  <a:lnTo>
                    <a:pt x="209550" y="60960"/>
                  </a:lnTo>
                  <a:lnTo>
                    <a:pt x="210819" y="63500"/>
                  </a:lnTo>
                  <a:lnTo>
                    <a:pt x="212089" y="64769"/>
                  </a:lnTo>
                  <a:lnTo>
                    <a:pt x="212089" y="67310"/>
                  </a:lnTo>
                  <a:lnTo>
                    <a:pt x="213360" y="68579"/>
                  </a:lnTo>
                  <a:lnTo>
                    <a:pt x="213360" y="73660"/>
                  </a:lnTo>
                  <a:lnTo>
                    <a:pt x="284479" y="73660"/>
                  </a:lnTo>
                  <a:lnTo>
                    <a:pt x="284479" y="67310"/>
                  </a:lnTo>
                  <a:lnTo>
                    <a:pt x="280669" y="55879"/>
                  </a:lnTo>
                  <a:lnTo>
                    <a:pt x="273050" y="44450"/>
                  </a:lnTo>
                  <a:lnTo>
                    <a:pt x="266700" y="38100"/>
                  </a:lnTo>
                  <a:lnTo>
                    <a:pt x="262889" y="35560"/>
                  </a:lnTo>
                  <a:lnTo>
                    <a:pt x="255269" y="27939"/>
                  </a:lnTo>
                  <a:lnTo>
                    <a:pt x="250189" y="25400"/>
                  </a:lnTo>
                  <a:lnTo>
                    <a:pt x="246379" y="22860"/>
                  </a:lnTo>
                  <a:lnTo>
                    <a:pt x="241300" y="20319"/>
                  </a:lnTo>
                  <a:lnTo>
                    <a:pt x="234950" y="17779"/>
                  </a:lnTo>
                  <a:lnTo>
                    <a:pt x="229869" y="15239"/>
                  </a:lnTo>
                  <a:lnTo>
                    <a:pt x="223519" y="12700"/>
                  </a:lnTo>
                  <a:lnTo>
                    <a:pt x="217169" y="11429"/>
                  </a:lnTo>
                  <a:lnTo>
                    <a:pt x="212089" y="8889"/>
                  </a:lnTo>
                  <a:lnTo>
                    <a:pt x="198119" y="6350"/>
                  </a:lnTo>
                  <a:lnTo>
                    <a:pt x="191769" y="3810"/>
                  </a:lnTo>
                  <a:lnTo>
                    <a:pt x="185419" y="2539"/>
                  </a:lnTo>
                  <a:lnTo>
                    <a:pt x="177800" y="2539"/>
                  </a:lnTo>
                  <a:lnTo>
                    <a:pt x="163829" y="0"/>
                  </a:lnTo>
                  <a:close/>
                </a:path>
              </a:pathLst>
            </a:custGeom>
            <a:solidFill>
              <a:srgbClr val="07E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8" name="object 558"/>
            <p:cNvSpPr/>
            <p:nvPr/>
          </p:nvSpPr>
          <p:spPr>
            <a:xfrm>
              <a:off x="3966209" y="1953260"/>
              <a:ext cx="285750" cy="148590"/>
            </a:xfrm>
            <a:custGeom>
              <a:avLst/>
              <a:gdLst/>
              <a:ahLst/>
              <a:cxnLst/>
              <a:rect l="l" t="t" r="r" b="b"/>
              <a:pathLst>
                <a:path w="285750" h="148589">
                  <a:moveTo>
                    <a:pt x="284479" y="73660"/>
                  </a:moveTo>
                  <a:lnTo>
                    <a:pt x="284479" y="71119"/>
                  </a:lnTo>
                  <a:lnTo>
                    <a:pt x="284479" y="67310"/>
                  </a:lnTo>
                  <a:lnTo>
                    <a:pt x="283210" y="63500"/>
                  </a:lnTo>
                  <a:lnTo>
                    <a:pt x="281939" y="59689"/>
                  </a:lnTo>
                  <a:lnTo>
                    <a:pt x="280669" y="55879"/>
                  </a:lnTo>
                  <a:lnTo>
                    <a:pt x="278129" y="52069"/>
                  </a:lnTo>
                  <a:lnTo>
                    <a:pt x="275589" y="48260"/>
                  </a:lnTo>
                  <a:lnTo>
                    <a:pt x="273050" y="44450"/>
                  </a:lnTo>
                  <a:lnTo>
                    <a:pt x="270510" y="41910"/>
                  </a:lnTo>
                  <a:lnTo>
                    <a:pt x="266700" y="38100"/>
                  </a:lnTo>
                  <a:lnTo>
                    <a:pt x="262889" y="35560"/>
                  </a:lnTo>
                  <a:lnTo>
                    <a:pt x="259079" y="31750"/>
                  </a:lnTo>
                  <a:lnTo>
                    <a:pt x="255269" y="27939"/>
                  </a:lnTo>
                  <a:lnTo>
                    <a:pt x="250189" y="25400"/>
                  </a:lnTo>
                  <a:lnTo>
                    <a:pt x="246379" y="22860"/>
                  </a:lnTo>
                  <a:lnTo>
                    <a:pt x="241300" y="20319"/>
                  </a:lnTo>
                  <a:lnTo>
                    <a:pt x="234950" y="17779"/>
                  </a:lnTo>
                  <a:lnTo>
                    <a:pt x="229869" y="15239"/>
                  </a:lnTo>
                  <a:lnTo>
                    <a:pt x="223519" y="12700"/>
                  </a:lnTo>
                  <a:lnTo>
                    <a:pt x="217169" y="11429"/>
                  </a:lnTo>
                  <a:lnTo>
                    <a:pt x="212089" y="8889"/>
                  </a:lnTo>
                  <a:lnTo>
                    <a:pt x="205739" y="7619"/>
                  </a:lnTo>
                  <a:lnTo>
                    <a:pt x="198119" y="6350"/>
                  </a:lnTo>
                  <a:lnTo>
                    <a:pt x="191769" y="3810"/>
                  </a:lnTo>
                  <a:lnTo>
                    <a:pt x="185419" y="2539"/>
                  </a:lnTo>
                  <a:lnTo>
                    <a:pt x="177800" y="2539"/>
                  </a:lnTo>
                  <a:lnTo>
                    <a:pt x="171450" y="1269"/>
                  </a:lnTo>
                  <a:lnTo>
                    <a:pt x="163829" y="0"/>
                  </a:lnTo>
                  <a:lnTo>
                    <a:pt x="157479" y="0"/>
                  </a:lnTo>
                  <a:lnTo>
                    <a:pt x="149860" y="0"/>
                  </a:lnTo>
                  <a:lnTo>
                    <a:pt x="142239" y="0"/>
                  </a:lnTo>
                  <a:lnTo>
                    <a:pt x="135889" y="0"/>
                  </a:lnTo>
                  <a:lnTo>
                    <a:pt x="128269" y="0"/>
                  </a:lnTo>
                  <a:lnTo>
                    <a:pt x="120650" y="0"/>
                  </a:lnTo>
                  <a:lnTo>
                    <a:pt x="114300" y="1269"/>
                  </a:lnTo>
                  <a:lnTo>
                    <a:pt x="106679" y="2539"/>
                  </a:lnTo>
                  <a:lnTo>
                    <a:pt x="99060" y="2539"/>
                  </a:lnTo>
                  <a:lnTo>
                    <a:pt x="92710" y="3810"/>
                  </a:lnTo>
                  <a:lnTo>
                    <a:pt x="86360" y="6350"/>
                  </a:lnTo>
                  <a:lnTo>
                    <a:pt x="80010" y="7619"/>
                  </a:lnTo>
                  <a:lnTo>
                    <a:pt x="73660" y="8889"/>
                  </a:lnTo>
                  <a:lnTo>
                    <a:pt x="67310" y="11429"/>
                  </a:lnTo>
                  <a:lnTo>
                    <a:pt x="60960" y="12700"/>
                  </a:lnTo>
                  <a:lnTo>
                    <a:pt x="55879" y="15239"/>
                  </a:lnTo>
                  <a:lnTo>
                    <a:pt x="49529" y="17779"/>
                  </a:lnTo>
                  <a:lnTo>
                    <a:pt x="44450" y="20319"/>
                  </a:lnTo>
                  <a:lnTo>
                    <a:pt x="39369" y="22860"/>
                  </a:lnTo>
                  <a:lnTo>
                    <a:pt x="34289" y="25400"/>
                  </a:lnTo>
                  <a:lnTo>
                    <a:pt x="29210" y="27939"/>
                  </a:lnTo>
                  <a:lnTo>
                    <a:pt x="25400" y="31750"/>
                  </a:lnTo>
                  <a:lnTo>
                    <a:pt x="21589" y="35560"/>
                  </a:lnTo>
                  <a:lnTo>
                    <a:pt x="17779" y="38100"/>
                  </a:lnTo>
                  <a:lnTo>
                    <a:pt x="13969" y="41910"/>
                  </a:lnTo>
                  <a:lnTo>
                    <a:pt x="11429" y="44450"/>
                  </a:lnTo>
                  <a:lnTo>
                    <a:pt x="8889" y="48260"/>
                  </a:lnTo>
                  <a:lnTo>
                    <a:pt x="6350" y="52069"/>
                  </a:lnTo>
                  <a:lnTo>
                    <a:pt x="5079" y="55879"/>
                  </a:lnTo>
                  <a:lnTo>
                    <a:pt x="2539" y="59689"/>
                  </a:lnTo>
                  <a:lnTo>
                    <a:pt x="1269" y="63500"/>
                  </a:lnTo>
                  <a:lnTo>
                    <a:pt x="0" y="67310"/>
                  </a:lnTo>
                  <a:lnTo>
                    <a:pt x="0" y="71119"/>
                  </a:lnTo>
                  <a:lnTo>
                    <a:pt x="0" y="73660"/>
                  </a:lnTo>
                  <a:lnTo>
                    <a:pt x="71119" y="73660"/>
                  </a:lnTo>
                  <a:lnTo>
                    <a:pt x="71119" y="72389"/>
                  </a:lnTo>
                  <a:lnTo>
                    <a:pt x="71119" y="69850"/>
                  </a:lnTo>
                  <a:lnTo>
                    <a:pt x="72389" y="68579"/>
                  </a:lnTo>
                  <a:lnTo>
                    <a:pt x="72389" y="67310"/>
                  </a:lnTo>
                  <a:lnTo>
                    <a:pt x="73660" y="64769"/>
                  </a:lnTo>
                  <a:lnTo>
                    <a:pt x="74929" y="63500"/>
                  </a:lnTo>
                  <a:lnTo>
                    <a:pt x="74929" y="60960"/>
                  </a:lnTo>
                  <a:lnTo>
                    <a:pt x="77469" y="59689"/>
                  </a:lnTo>
                  <a:lnTo>
                    <a:pt x="78739" y="57150"/>
                  </a:lnTo>
                  <a:lnTo>
                    <a:pt x="80010" y="55879"/>
                  </a:lnTo>
                  <a:lnTo>
                    <a:pt x="82550" y="54610"/>
                  </a:lnTo>
                  <a:lnTo>
                    <a:pt x="83819" y="53339"/>
                  </a:lnTo>
                  <a:lnTo>
                    <a:pt x="86360" y="50800"/>
                  </a:lnTo>
                  <a:lnTo>
                    <a:pt x="88900" y="49529"/>
                  </a:lnTo>
                  <a:lnTo>
                    <a:pt x="90169" y="48260"/>
                  </a:lnTo>
                  <a:lnTo>
                    <a:pt x="93979" y="46989"/>
                  </a:lnTo>
                  <a:lnTo>
                    <a:pt x="96519" y="45719"/>
                  </a:lnTo>
                  <a:lnTo>
                    <a:pt x="99060" y="44450"/>
                  </a:lnTo>
                  <a:lnTo>
                    <a:pt x="101600" y="43179"/>
                  </a:lnTo>
                  <a:lnTo>
                    <a:pt x="104139" y="43179"/>
                  </a:lnTo>
                  <a:lnTo>
                    <a:pt x="107950" y="41910"/>
                  </a:lnTo>
                  <a:lnTo>
                    <a:pt x="111760" y="40639"/>
                  </a:lnTo>
                  <a:lnTo>
                    <a:pt x="114300" y="39369"/>
                  </a:lnTo>
                  <a:lnTo>
                    <a:pt x="118110" y="39369"/>
                  </a:lnTo>
                  <a:lnTo>
                    <a:pt x="120650" y="38100"/>
                  </a:lnTo>
                  <a:lnTo>
                    <a:pt x="124460" y="38100"/>
                  </a:lnTo>
                  <a:lnTo>
                    <a:pt x="128269" y="38100"/>
                  </a:lnTo>
                  <a:lnTo>
                    <a:pt x="132079" y="36829"/>
                  </a:lnTo>
                  <a:lnTo>
                    <a:pt x="135889" y="36829"/>
                  </a:lnTo>
                  <a:lnTo>
                    <a:pt x="138429" y="36829"/>
                  </a:lnTo>
                  <a:lnTo>
                    <a:pt x="142239" y="36829"/>
                  </a:lnTo>
                  <a:lnTo>
                    <a:pt x="146050" y="36829"/>
                  </a:lnTo>
                  <a:lnTo>
                    <a:pt x="149860" y="36829"/>
                  </a:lnTo>
                  <a:lnTo>
                    <a:pt x="153669" y="36829"/>
                  </a:lnTo>
                  <a:lnTo>
                    <a:pt x="157479" y="38100"/>
                  </a:lnTo>
                  <a:lnTo>
                    <a:pt x="160019" y="38100"/>
                  </a:lnTo>
                  <a:lnTo>
                    <a:pt x="163829" y="38100"/>
                  </a:lnTo>
                  <a:lnTo>
                    <a:pt x="167639" y="39369"/>
                  </a:lnTo>
                  <a:lnTo>
                    <a:pt x="170179" y="39369"/>
                  </a:lnTo>
                  <a:lnTo>
                    <a:pt x="173989" y="40639"/>
                  </a:lnTo>
                  <a:lnTo>
                    <a:pt x="176529" y="41910"/>
                  </a:lnTo>
                  <a:lnTo>
                    <a:pt x="180339" y="43179"/>
                  </a:lnTo>
                  <a:lnTo>
                    <a:pt x="182879" y="43179"/>
                  </a:lnTo>
                  <a:lnTo>
                    <a:pt x="185419" y="44450"/>
                  </a:lnTo>
                  <a:lnTo>
                    <a:pt x="189229" y="45719"/>
                  </a:lnTo>
                  <a:lnTo>
                    <a:pt x="191769" y="46989"/>
                  </a:lnTo>
                  <a:lnTo>
                    <a:pt x="194310" y="48260"/>
                  </a:lnTo>
                  <a:lnTo>
                    <a:pt x="196850" y="49529"/>
                  </a:lnTo>
                  <a:lnTo>
                    <a:pt x="199389" y="50800"/>
                  </a:lnTo>
                  <a:lnTo>
                    <a:pt x="200660" y="53339"/>
                  </a:lnTo>
                  <a:lnTo>
                    <a:pt x="203200" y="54610"/>
                  </a:lnTo>
                  <a:lnTo>
                    <a:pt x="204469" y="55879"/>
                  </a:lnTo>
                  <a:lnTo>
                    <a:pt x="207010" y="57150"/>
                  </a:lnTo>
                  <a:lnTo>
                    <a:pt x="208279" y="59689"/>
                  </a:lnTo>
                  <a:lnTo>
                    <a:pt x="209550" y="60960"/>
                  </a:lnTo>
                  <a:lnTo>
                    <a:pt x="210819" y="63500"/>
                  </a:lnTo>
                  <a:lnTo>
                    <a:pt x="212089" y="64769"/>
                  </a:lnTo>
                  <a:lnTo>
                    <a:pt x="212089" y="67310"/>
                  </a:lnTo>
                  <a:lnTo>
                    <a:pt x="213360" y="68579"/>
                  </a:lnTo>
                  <a:lnTo>
                    <a:pt x="213360" y="69850"/>
                  </a:lnTo>
                  <a:lnTo>
                    <a:pt x="213360" y="72389"/>
                  </a:lnTo>
                  <a:lnTo>
                    <a:pt x="213360" y="73660"/>
                  </a:lnTo>
                  <a:lnTo>
                    <a:pt x="284479" y="73660"/>
                  </a:lnTo>
                  <a:close/>
                </a:path>
                <a:path w="285750" h="148589">
                  <a:moveTo>
                    <a:pt x="0" y="0"/>
                  </a:moveTo>
                  <a:lnTo>
                    <a:pt x="0" y="0"/>
                  </a:lnTo>
                </a:path>
                <a:path w="285750" h="148589">
                  <a:moveTo>
                    <a:pt x="285750" y="148589"/>
                  </a:moveTo>
                  <a:lnTo>
                    <a:pt x="285750" y="14858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9" name="object 559"/>
            <p:cNvSpPr/>
            <p:nvPr/>
          </p:nvSpPr>
          <p:spPr>
            <a:xfrm>
              <a:off x="3723640" y="1893570"/>
              <a:ext cx="85090" cy="29209"/>
            </a:xfrm>
            <a:custGeom>
              <a:avLst/>
              <a:gdLst/>
              <a:ahLst/>
              <a:cxnLst/>
              <a:rect l="l" t="t" r="r" b="b"/>
              <a:pathLst>
                <a:path w="85089" h="29210">
                  <a:moveTo>
                    <a:pt x="80010" y="0"/>
                  </a:moveTo>
                  <a:lnTo>
                    <a:pt x="5080" y="0"/>
                  </a:lnTo>
                  <a:lnTo>
                    <a:pt x="0" y="6350"/>
                  </a:lnTo>
                  <a:lnTo>
                    <a:pt x="0" y="22859"/>
                  </a:lnTo>
                  <a:lnTo>
                    <a:pt x="5080" y="29209"/>
                  </a:lnTo>
                  <a:lnTo>
                    <a:pt x="80010" y="29209"/>
                  </a:lnTo>
                  <a:lnTo>
                    <a:pt x="85089" y="22859"/>
                  </a:lnTo>
                  <a:lnTo>
                    <a:pt x="85089" y="6350"/>
                  </a:lnTo>
                  <a:close/>
                </a:path>
              </a:pathLst>
            </a:custGeom>
            <a:solidFill>
              <a:srgbClr val="F30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0" name="object 560"/>
            <p:cNvSpPr/>
            <p:nvPr/>
          </p:nvSpPr>
          <p:spPr>
            <a:xfrm>
              <a:off x="3723640" y="1893570"/>
              <a:ext cx="85090" cy="29209"/>
            </a:xfrm>
            <a:custGeom>
              <a:avLst/>
              <a:gdLst/>
              <a:ahLst/>
              <a:cxnLst/>
              <a:rect l="l" t="t" r="r" b="b"/>
              <a:pathLst>
                <a:path w="85089" h="29210">
                  <a:moveTo>
                    <a:pt x="0" y="15239"/>
                  </a:moveTo>
                  <a:lnTo>
                    <a:pt x="0" y="22859"/>
                  </a:lnTo>
                  <a:lnTo>
                    <a:pt x="5080" y="29209"/>
                  </a:lnTo>
                  <a:lnTo>
                    <a:pt x="10160" y="29209"/>
                  </a:lnTo>
                  <a:lnTo>
                    <a:pt x="74930" y="29209"/>
                  </a:lnTo>
                  <a:lnTo>
                    <a:pt x="80010" y="29209"/>
                  </a:lnTo>
                  <a:lnTo>
                    <a:pt x="85089" y="22859"/>
                  </a:lnTo>
                  <a:lnTo>
                    <a:pt x="85089" y="15239"/>
                  </a:lnTo>
                  <a:lnTo>
                    <a:pt x="85089" y="6350"/>
                  </a:lnTo>
                  <a:lnTo>
                    <a:pt x="80010" y="0"/>
                  </a:lnTo>
                  <a:lnTo>
                    <a:pt x="74930" y="0"/>
                  </a:lnTo>
                  <a:lnTo>
                    <a:pt x="10160" y="0"/>
                  </a:lnTo>
                  <a:lnTo>
                    <a:pt x="5080" y="0"/>
                  </a:lnTo>
                  <a:lnTo>
                    <a:pt x="0" y="6350"/>
                  </a:lnTo>
                  <a:lnTo>
                    <a:pt x="0" y="15239"/>
                  </a:lnTo>
                  <a:close/>
                </a:path>
                <a:path w="85089" h="29210">
                  <a:moveTo>
                    <a:pt x="0" y="29209"/>
                  </a:moveTo>
                  <a:lnTo>
                    <a:pt x="0" y="29209"/>
                  </a:lnTo>
                </a:path>
                <a:path w="85089" h="29210">
                  <a:moveTo>
                    <a:pt x="85089" y="0"/>
                  </a:moveTo>
                  <a:lnTo>
                    <a:pt x="85089" y="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1" name="object 561"/>
            <p:cNvSpPr/>
            <p:nvPr/>
          </p:nvSpPr>
          <p:spPr>
            <a:xfrm>
              <a:off x="3723640" y="1893570"/>
              <a:ext cx="21590" cy="29209"/>
            </a:xfrm>
            <a:custGeom>
              <a:avLst/>
              <a:gdLst/>
              <a:ahLst/>
              <a:cxnLst/>
              <a:rect l="l" t="t" r="r" b="b"/>
              <a:pathLst>
                <a:path w="21589" h="29210">
                  <a:moveTo>
                    <a:pt x="16510" y="0"/>
                  </a:moveTo>
                  <a:lnTo>
                    <a:pt x="5080" y="0"/>
                  </a:lnTo>
                  <a:lnTo>
                    <a:pt x="0" y="6350"/>
                  </a:lnTo>
                  <a:lnTo>
                    <a:pt x="0" y="22859"/>
                  </a:lnTo>
                  <a:lnTo>
                    <a:pt x="5080" y="29209"/>
                  </a:lnTo>
                  <a:lnTo>
                    <a:pt x="16510" y="29209"/>
                  </a:lnTo>
                  <a:lnTo>
                    <a:pt x="21589" y="22859"/>
                  </a:lnTo>
                  <a:lnTo>
                    <a:pt x="21589" y="6350"/>
                  </a:lnTo>
                  <a:close/>
                </a:path>
              </a:pathLst>
            </a:custGeom>
            <a:solidFill>
              <a:srgbClr val="F766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2" name="object 562"/>
            <p:cNvSpPr/>
            <p:nvPr/>
          </p:nvSpPr>
          <p:spPr>
            <a:xfrm>
              <a:off x="3723640" y="1893570"/>
              <a:ext cx="85090" cy="29209"/>
            </a:xfrm>
            <a:custGeom>
              <a:avLst/>
              <a:gdLst/>
              <a:ahLst/>
              <a:cxnLst/>
              <a:rect l="l" t="t" r="r" b="b"/>
              <a:pathLst>
                <a:path w="85089" h="29210">
                  <a:moveTo>
                    <a:pt x="0" y="15239"/>
                  </a:moveTo>
                  <a:lnTo>
                    <a:pt x="0" y="22859"/>
                  </a:lnTo>
                  <a:lnTo>
                    <a:pt x="5080" y="29209"/>
                  </a:lnTo>
                  <a:lnTo>
                    <a:pt x="10160" y="29209"/>
                  </a:lnTo>
                  <a:lnTo>
                    <a:pt x="16510" y="29209"/>
                  </a:lnTo>
                  <a:lnTo>
                    <a:pt x="21589" y="22859"/>
                  </a:lnTo>
                  <a:lnTo>
                    <a:pt x="21589" y="15239"/>
                  </a:lnTo>
                  <a:lnTo>
                    <a:pt x="21589" y="6350"/>
                  </a:lnTo>
                  <a:lnTo>
                    <a:pt x="16510" y="0"/>
                  </a:lnTo>
                  <a:lnTo>
                    <a:pt x="10160" y="0"/>
                  </a:lnTo>
                  <a:lnTo>
                    <a:pt x="5080" y="0"/>
                  </a:lnTo>
                  <a:lnTo>
                    <a:pt x="0" y="6350"/>
                  </a:lnTo>
                  <a:lnTo>
                    <a:pt x="0" y="15239"/>
                  </a:lnTo>
                  <a:close/>
                </a:path>
                <a:path w="85089" h="29210">
                  <a:moveTo>
                    <a:pt x="0" y="29209"/>
                  </a:moveTo>
                  <a:lnTo>
                    <a:pt x="0" y="29209"/>
                  </a:lnTo>
                </a:path>
                <a:path w="85089" h="29210">
                  <a:moveTo>
                    <a:pt x="85089" y="0"/>
                  </a:moveTo>
                  <a:lnTo>
                    <a:pt x="85089" y="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3" name="object 563"/>
            <p:cNvSpPr/>
            <p:nvPr/>
          </p:nvSpPr>
          <p:spPr>
            <a:xfrm>
              <a:off x="3509010" y="1743709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4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40" y="3810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56B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4" name="object 564"/>
            <p:cNvSpPr/>
            <p:nvPr/>
          </p:nvSpPr>
          <p:spPr>
            <a:xfrm>
              <a:off x="3509010" y="174752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29539" y="3809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5FB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5" name="object 565"/>
            <p:cNvSpPr/>
            <p:nvPr/>
          </p:nvSpPr>
          <p:spPr>
            <a:xfrm>
              <a:off x="3509010" y="1750060"/>
              <a:ext cx="129539" cy="5080"/>
            </a:xfrm>
            <a:custGeom>
              <a:avLst/>
              <a:gdLst/>
              <a:ahLst/>
              <a:cxnLst/>
              <a:rect l="l" t="t" r="r" b="b"/>
              <a:pathLst>
                <a:path w="129539" h="5080">
                  <a:moveTo>
                    <a:pt x="129539" y="0"/>
                  </a:moveTo>
                  <a:lnTo>
                    <a:pt x="0" y="0"/>
                  </a:lnTo>
                  <a:lnTo>
                    <a:pt x="0" y="5079"/>
                  </a:lnTo>
                  <a:lnTo>
                    <a:pt x="129539" y="5079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69C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6" name="object 566"/>
            <p:cNvSpPr/>
            <p:nvPr/>
          </p:nvSpPr>
          <p:spPr>
            <a:xfrm>
              <a:off x="3509010" y="175387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29539" y="3809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72C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7" name="object 567"/>
            <p:cNvSpPr/>
            <p:nvPr/>
          </p:nvSpPr>
          <p:spPr>
            <a:xfrm>
              <a:off x="3509010" y="175768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7CC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8" name="object 568"/>
            <p:cNvSpPr/>
            <p:nvPr/>
          </p:nvSpPr>
          <p:spPr>
            <a:xfrm>
              <a:off x="3509010" y="176149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86C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9" name="object 569"/>
            <p:cNvSpPr/>
            <p:nvPr/>
          </p:nvSpPr>
          <p:spPr>
            <a:xfrm>
              <a:off x="3509010" y="176530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8FD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0" name="object 570"/>
            <p:cNvSpPr/>
            <p:nvPr/>
          </p:nvSpPr>
          <p:spPr>
            <a:xfrm>
              <a:off x="3509010" y="176911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99D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1" name="object 571"/>
            <p:cNvSpPr/>
            <p:nvPr/>
          </p:nvSpPr>
          <p:spPr>
            <a:xfrm>
              <a:off x="3509010" y="177292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29539" y="3809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A2D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2" name="object 572"/>
            <p:cNvSpPr/>
            <p:nvPr/>
          </p:nvSpPr>
          <p:spPr>
            <a:xfrm>
              <a:off x="3509010" y="177673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ACD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3" name="object 573"/>
            <p:cNvSpPr/>
            <p:nvPr/>
          </p:nvSpPr>
          <p:spPr>
            <a:xfrm>
              <a:off x="3509010" y="1779270"/>
              <a:ext cx="129539" cy="5080"/>
            </a:xfrm>
            <a:custGeom>
              <a:avLst/>
              <a:gdLst/>
              <a:ahLst/>
              <a:cxnLst/>
              <a:rect l="l" t="t" r="r" b="b"/>
              <a:pathLst>
                <a:path w="129539" h="5080">
                  <a:moveTo>
                    <a:pt x="129539" y="0"/>
                  </a:moveTo>
                  <a:lnTo>
                    <a:pt x="0" y="0"/>
                  </a:lnTo>
                  <a:lnTo>
                    <a:pt x="0" y="5079"/>
                  </a:lnTo>
                  <a:lnTo>
                    <a:pt x="129539" y="5079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B6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4" name="object 574"/>
            <p:cNvSpPr/>
            <p:nvPr/>
          </p:nvSpPr>
          <p:spPr>
            <a:xfrm>
              <a:off x="3509010" y="1783080"/>
              <a:ext cx="129539" cy="5080"/>
            </a:xfrm>
            <a:custGeom>
              <a:avLst/>
              <a:gdLst/>
              <a:ahLst/>
              <a:cxnLst/>
              <a:rect l="l" t="t" r="r" b="b"/>
              <a:pathLst>
                <a:path w="129539" h="5080">
                  <a:moveTo>
                    <a:pt x="129539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129539" y="508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BFE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5" name="object 575"/>
            <p:cNvSpPr/>
            <p:nvPr/>
          </p:nvSpPr>
          <p:spPr>
            <a:xfrm>
              <a:off x="3509010" y="1786890"/>
              <a:ext cx="129539" cy="5080"/>
            </a:xfrm>
            <a:custGeom>
              <a:avLst/>
              <a:gdLst/>
              <a:ahLst/>
              <a:cxnLst/>
              <a:rect l="l" t="t" r="r" b="b"/>
              <a:pathLst>
                <a:path w="129539" h="5080">
                  <a:moveTo>
                    <a:pt x="129539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129539" y="508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C9E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6" name="object 576"/>
            <p:cNvSpPr/>
            <p:nvPr/>
          </p:nvSpPr>
          <p:spPr>
            <a:xfrm>
              <a:off x="3509010" y="179070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D2E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7" name="object 577"/>
            <p:cNvSpPr/>
            <p:nvPr/>
          </p:nvSpPr>
          <p:spPr>
            <a:xfrm>
              <a:off x="3509010" y="179451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DCF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8" name="object 578"/>
            <p:cNvSpPr/>
            <p:nvPr/>
          </p:nvSpPr>
          <p:spPr>
            <a:xfrm>
              <a:off x="3509010" y="179832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29539" y="3809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E6F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9" name="object 579"/>
            <p:cNvSpPr/>
            <p:nvPr/>
          </p:nvSpPr>
          <p:spPr>
            <a:xfrm>
              <a:off x="3509010" y="180213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EFF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0" name="object 580"/>
            <p:cNvSpPr/>
            <p:nvPr/>
          </p:nvSpPr>
          <p:spPr>
            <a:xfrm>
              <a:off x="3509010" y="180594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F5F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1" name="object 581"/>
            <p:cNvSpPr/>
            <p:nvPr/>
          </p:nvSpPr>
          <p:spPr>
            <a:xfrm>
              <a:off x="3509010" y="180975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EBF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2" name="object 582"/>
            <p:cNvSpPr/>
            <p:nvPr/>
          </p:nvSpPr>
          <p:spPr>
            <a:xfrm>
              <a:off x="3509010" y="181356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E2F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3" name="object 583"/>
            <p:cNvSpPr/>
            <p:nvPr/>
          </p:nvSpPr>
          <p:spPr>
            <a:xfrm>
              <a:off x="3509010" y="181610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D8E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4" name="object 584"/>
            <p:cNvSpPr/>
            <p:nvPr/>
          </p:nvSpPr>
          <p:spPr>
            <a:xfrm>
              <a:off x="3509010" y="181991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CEE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5" name="object 585"/>
            <p:cNvSpPr/>
            <p:nvPr/>
          </p:nvSpPr>
          <p:spPr>
            <a:xfrm>
              <a:off x="3509010" y="182372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29539" y="3809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C5E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6" name="object 586"/>
            <p:cNvSpPr/>
            <p:nvPr/>
          </p:nvSpPr>
          <p:spPr>
            <a:xfrm>
              <a:off x="3509010" y="182753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BBE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7" name="object 587"/>
            <p:cNvSpPr/>
            <p:nvPr/>
          </p:nvSpPr>
          <p:spPr>
            <a:xfrm>
              <a:off x="3509010" y="183134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B2D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8" name="object 588"/>
            <p:cNvSpPr/>
            <p:nvPr/>
          </p:nvSpPr>
          <p:spPr>
            <a:xfrm>
              <a:off x="3509010" y="183515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A8D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9" name="object 589"/>
            <p:cNvSpPr/>
            <p:nvPr/>
          </p:nvSpPr>
          <p:spPr>
            <a:xfrm>
              <a:off x="3509010" y="183896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9ED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0" name="object 590"/>
            <p:cNvSpPr/>
            <p:nvPr/>
          </p:nvSpPr>
          <p:spPr>
            <a:xfrm>
              <a:off x="3509010" y="1841500"/>
              <a:ext cx="129539" cy="5080"/>
            </a:xfrm>
            <a:custGeom>
              <a:avLst/>
              <a:gdLst/>
              <a:ahLst/>
              <a:cxnLst/>
              <a:rect l="l" t="t" r="r" b="b"/>
              <a:pathLst>
                <a:path w="129539" h="5080">
                  <a:moveTo>
                    <a:pt x="129539" y="0"/>
                  </a:moveTo>
                  <a:lnTo>
                    <a:pt x="0" y="0"/>
                  </a:lnTo>
                  <a:lnTo>
                    <a:pt x="0" y="5079"/>
                  </a:lnTo>
                  <a:lnTo>
                    <a:pt x="129539" y="5079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95D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1" name="object 591"/>
            <p:cNvSpPr/>
            <p:nvPr/>
          </p:nvSpPr>
          <p:spPr>
            <a:xfrm>
              <a:off x="3509010" y="184658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8BD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2" name="object 592"/>
            <p:cNvSpPr/>
            <p:nvPr/>
          </p:nvSpPr>
          <p:spPr>
            <a:xfrm>
              <a:off x="3509010" y="1849120"/>
              <a:ext cx="129539" cy="5080"/>
            </a:xfrm>
            <a:custGeom>
              <a:avLst/>
              <a:gdLst/>
              <a:ahLst/>
              <a:cxnLst/>
              <a:rect l="l" t="t" r="r" b="b"/>
              <a:pathLst>
                <a:path w="129539" h="5080">
                  <a:moveTo>
                    <a:pt x="129539" y="0"/>
                  </a:moveTo>
                  <a:lnTo>
                    <a:pt x="0" y="0"/>
                  </a:lnTo>
                  <a:lnTo>
                    <a:pt x="0" y="5079"/>
                  </a:lnTo>
                  <a:lnTo>
                    <a:pt x="129539" y="5079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82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3" name="object 593"/>
            <p:cNvSpPr/>
            <p:nvPr/>
          </p:nvSpPr>
          <p:spPr>
            <a:xfrm>
              <a:off x="3509010" y="185293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78C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4" name="object 594"/>
            <p:cNvSpPr/>
            <p:nvPr/>
          </p:nvSpPr>
          <p:spPr>
            <a:xfrm>
              <a:off x="3509010" y="185674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6EC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5" name="object 595"/>
            <p:cNvSpPr/>
            <p:nvPr/>
          </p:nvSpPr>
          <p:spPr>
            <a:xfrm>
              <a:off x="3509010" y="186055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66C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6" name="object 596"/>
            <p:cNvSpPr/>
            <p:nvPr/>
          </p:nvSpPr>
          <p:spPr>
            <a:xfrm>
              <a:off x="3509010" y="1864360"/>
              <a:ext cx="129539" cy="0"/>
            </a:xfrm>
            <a:custGeom>
              <a:avLst/>
              <a:gdLst/>
              <a:ahLst/>
              <a:cxnLst/>
              <a:rect l="l" t="t" r="r" b="b"/>
              <a:pathLst>
                <a:path w="129539">
                  <a:moveTo>
                    <a:pt x="129539" y="0"/>
                  </a:moveTo>
                  <a:lnTo>
                    <a:pt x="0" y="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56B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7" name="object 597"/>
            <p:cNvSpPr/>
            <p:nvPr/>
          </p:nvSpPr>
          <p:spPr>
            <a:xfrm>
              <a:off x="3510279" y="1743710"/>
              <a:ext cx="128270" cy="119380"/>
            </a:xfrm>
            <a:custGeom>
              <a:avLst/>
              <a:gdLst/>
              <a:ahLst/>
              <a:cxnLst/>
              <a:rect l="l" t="t" r="r" b="b"/>
              <a:pathLst>
                <a:path w="128270" h="119380">
                  <a:moveTo>
                    <a:pt x="63500" y="119379"/>
                  </a:moveTo>
                  <a:lnTo>
                    <a:pt x="0" y="119379"/>
                  </a:lnTo>
                  <a:lnTo>
                    <a:pt x="0" y="0"/>
                  </a:lnTo>
                  <a:lnTo>
                    <a:pt x="128270" y="0"/>
                  </a:lnTo>
                  <a:lnTo>
                    <a:pt x="128270" y="119379"/>
                  </a:lnTo>
                  <a:lnTo>
                    <a:pt x="63500" y="119379"/>
                  </a:lnTo>
                  <a:close/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8" name="object 598"/>
            <p:cNvSpPr/>
            <p:nvPr/>
          </p:nvSpPr>
          <p:spPr>
            <a:xfrm>
              <a:off x="3338829" y="1743710"/>
              <a:ext cx="128270" cy="119380"/>
            </a:xfrm>
            <a:custGeom>
              <a:avLst/>
              <a:gdLst/>
              <a:ahLst/>
              <a:cxnLst/>
              <a:rect l="l" t="t" r="r" b="b"/>
              <a:pathLst>
                <a:path w="128270" h="119380">
                  <a:moveTo>
                    <a:pt x="128270" y="0"/>
                  </a:moveTo>
                  <a:lnTo>
                    <a:pt x="0" y="0"/>
                  </a:lnTo>
                  <a:lnTo>
                    <a:pt x="0" y="119379"/>
                  </a:lnTo>
                  <a:lnTo>
                    <a:pt x="128270" y="119379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9" name="object 599"/>
            <p:cNvSpPr/>
            <p:nvPr/>
          </p:nvSpPr>
          <p:spPr>
            <a:xfrm>
              <a:off x="3338829" y="1743710"/>
              <a:ext cx="128270" cy="119380"/>
            </a:xfrm>
            <a:custGeom>
              <a:avLst/>
              <a:gdLst/>
              <a:ahLst/>
              <a:cxnLst/>
              <a:rect l="l" t="t" r="r" b="b"/>
              <a:pathLst>
                <a:path w="128270" h="119380">
                  <a:moveTo>
                    <a:pt x="63500" y="119379"/>
                  </a:moveTo>
                  <a:lnTo>
                    <a:pt x="0" y="119379"/>
                  </a:lnTo>
                  <a:lnTo>
                    <a:pt x="0" y="0"/>
                  </a:lnTo>
                  <a:lnTo>
                    <a:pt x="128270" y="0"/>
                  </a:lnTo>
                  <a:lnTo>
                    <a:pt x="128270" y="119379"/>
                  </a:lnTo>
                  <a:lnTo>
                    <a:pt x="63500" y="119379"/>
                  </a:lnTo>
                  <a:close/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0" name="object 600"/>
            <p:cNvSpPr/>
            <p:nvPr/>
          </p:nvSpPr>
          <p:spPr>
            <a:xfrm>
              <a:off x="4008120" y="1743709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4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40" y="3810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56B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1" name="object 601"/>
            <p:cNvSpPr/>
            <p:nvPr/>
          </p:nvSpPr>
          <p:spPr>
            <a:xfrm>
              <a:off x="4008120" y="174752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29539" y="3809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5FB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2" name="object 602"/>
            <p:cNvSpPr/>
            <p:nvPr/>
          </p:nvSpPr>
          <p:spPr>
            <a:xfrm>
              <a:off x="4008120" y="1750060"/>
              <a:ext cx="129539" cy="5080"/>
            </a:xfrm>
            <a:custGeom>
              <a:avLst/>
              <a:gdLst/>
              <a:ahLst/>
              <a:cxnLst/>
              <a:rect l="l" t="t" r="r" b="b"/>
              <a:pathLst>
                <a:path w="129539" h="5080">
                  <a:moveTo>
                    <a:pt x="129539" y="0"/>
                  </a:moveTo>
                  <a:lnTo>
                    <a:pt x="0" y="0"/>
                  </a:lnTo>
                  <a:lnTo>
                    <a:pt x="0" y="5079"/>
                  </a:lnTo>
                  <a:lnTo>
                    <a:pt x="129539" y="5079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69C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3" name="object 603"/>
            <p:cNvSpPr/>
            <p:nvPr/>
          </p:nvSpPr>
          <p:spPr>
            <a:xfrm>
              <a:off x="4008120" y="175387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29539" y="3809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72C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4" name="object 604"/>
            <p:cNvSpPr/>
            <p:nvPr/>
          </p:nvSpPr>
          <p:spPr>
            <a:xfrm>
              <a:off x="4008120" y="175768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7CC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5" name="object 605"/>
            <p:cNvSpPr/>
            <p:nvPr/>
          </p:nvSpPr>
          <p:spPr>
            <a:xfrm>
              <a:off x="4008120" y="176149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86C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6" name="object 606"/>
            <p:cNvSpPr/>
            <p:nvPr/>
          </p:nvSpPr>
          <p:spPr>
            <a:xfrm>
              <a:off x="4008120" y="176530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8FD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7" name="object 607"/>
            <p:cNvSpPr/>
            <p:nvPr/>
          </p:nvSpPr>
          <p:spPr>
            <a:xfrm>
              <a:off x="4008120" y="176911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99D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8" name="object 608"/>
            <p:cNvSpPr/>
            <p:nvPr/>
          </p:nvSpPr>
          <p:spPr>
            <a:xfrm>
              <a:off x="4008120" y="177292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29539" y="3809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A2D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9" name="object 609"/>
            <p:cNvSpPr/>
            <p:nvPr/>
          </p:nvSpPr>
          <p:spPr>
            <a:xfrm>
              <a:off x="4008120" y="177673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ACD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0" name="object 610"/>
            <p:cNvSpPr/>
            <p:nvPr/>
          </p:nvSpPr>
          <p:spPr>
            <a:xfrm>
              <a:off x="4008120" y="1779270"/>
              <a:ext cx="129539" cy="5080"/>
            </a:xfrm>
            <a:custGeom>
              <a:avLst/>
              <a:gdLst/>
              <a:ahLst/>
              <a:cxnLst/>
              <a:rect l="l" t="t" r="r" b="b"/>
              <a:pathLst>
                <a:path w="129539" h="5080">
                  <a:moveTo>
                    <a:pt x="129539" y="0"/>
                  </a:moveTo>
                  <a:lnTo>
                    <a:pt x="0" y="0"/>
                  </a:lnTo>
                  <a:lnTo>
                    <a:pt x="0" y="5079"/>
                  </a:lnTo>
                  <a:lnTo>
                    <a:pt x="129539" y="5079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B6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1" name="object 611"/>
            <p:cNvSpPr/>
            <p:nvPr/>
          </p:nvSpPr>
          <p:spPr>
            <a:xfrm>
              <a:off x="4008120" y="1783080"/>
              <a:ext cx="129539" cy="5080"/>
            </a:xfrm>
            <a:custGeom>
              <a:avLst/>
              <a:gdLst/>
              <a:ahLst/>
              <a:cxnLst/>
              <a:rect l="l" t="t" r="r" b="b"/>
              <a:pathLst>
                <a:path w="129539" h="5080">
                  <a:moveTo>
                    <a:pt x="129539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129539" y="508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BFE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2" name="object 612"/>
            <p:cNvSpPr/>
            <p:nvPr/>
          </p:nvSpPr>
          <p:spPr>
            <a:xfrm>
              <a:off x="4008120" y="1786890"/>
              <a:ext cx="129539" cy="5080"/>
            </a:xfrm>
            <a:custGeom>
              <a:avLst/>
              <a:gdLst/>
              <a:ahLst/>
              <a:cxnLst/>
              <a:rect l="l" t="t" r="r" b="b"/>
              <a:pathLst>
                <a:path w="129539" h="5080">
                  <a:moveTo>
                    <a:pt x="129539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129539" y="508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C9E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3" name="object 613"/>
            <p:cNvSpPr/>
            <p:nvPr/>
          </p:nvSpPr>
          <p:spPr>
            <a:xfrm>
              <a:off x="4008120" y="179070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D2E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4" name="object 614"/>
            <p:cNvSpPr/>
            <p:nvPr/>
          </p:nvSpPr>
          <p:spPr>
            <a:xfrm>
              <a:off x="4008120" y="179451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DCF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5" name="object 615"/>
            <p:cNvSpPr/>
            <p:nvPr/>
          </p:nvSpPr>
          <p:spPr>
            <a:xfrm>
              <a:off x="4008120" y="179832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29539" y="3809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E6F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6" name="object 616"/>
            <p:cNvSpPr/>
            <p:nvPr/>
          </p:nvSpPr>
          <p:spPr>
            <a:xfrm>
              <a:off x="4008120" y="180213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EFF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7" name="object 617"/>
            <p:cNvSpPr/>
            <p:nvPr/>
          </p:nvSpPr>
          <p:spPr>
            <a:xfrm>
              <a:off x="4008120" y="180594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F5F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8" name="object 618"/>
            <p:cNvSpPr/>
            <p:nvPr/>
          </p:nvSpPr>
          <p:spPr>
            <a:xfrm>
              <a:off x="4008120" y="180975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EBF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9" name="object 619"/>
            <p:cNvSpPr/>
            <p:nvPr/>
          </p:nvSpPr>
          <p:spPr>
            <a:xfrm>
              <a:off x="4008120" y="181356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E2F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0" name="object 620"/>
            <p:cNvSpPr/>
            <p:nvPr/>
          </p:nvSpPr>
          <p:spPr>
            <a:xfrm>
              <a:off x="4008120" y="181610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D8E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1" name="object 621"/>
            <p:cNvSpPr/>
            <p:nvPr/>
          </p:nvSpPr>
          <p:spPr>
            <a:xfrm>
              <a:off x="4008120" y="181991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CEE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2" name="object 622"/>
            <p:cNvSpPr/>
            <p:nvPr/>
          </p:nvSpPr>
          <p:spPr>
            <a:xfrm>
              <a:off x="4008120" y="182372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29539" y="3809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C5E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3" name="object 623"/>
            <p:cNvSpPr/>
            <p:nvPr/>
          </p:nvSpPr>
          <p:spPr>
            <a:xfrm>
              <a:off x="4008120" y="182753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BBE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4" name="object 624"/>
            <p:cNvSpPr/>
            <p:nvPr/>
          </p:nvSpPr>
          <p:spPr>
            <a:xfrm>
              <a:off x="4008120" y="183134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B2D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5" name="object 625"/>
            <p:cNvSpPr/>
            <p:nvPr/>
          </p:nvSpPr>
          <p:spPr>
            <a:xfrm>
              <a:off x="4008120" y="183515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A8D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6" name="object 626"/>
            <p:cNvSpPr/>
            <p:nvPr/>
          </p:nvSpPr>
          <p:spPr>
            <a:xfrm>
              <a:off x="4008120" y="183896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9ED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7" name="object 627"/>
            <p:cNvSpPr/>
            <p:nvPr/>
          </p:nvSpPr>
          <p:spPr>
            <a:xfrm>
              <a:off x="4008120" y="1841500"/>
              <a:ext cx="129539" cy="5080"/>
            </a:xfrm>
            <a:custGeom>
              <a:avLst/>
              <a:gdLst/>
              <a:ahLst/>
              <a:cxnLst/>
              <a:rect l="l" t="t" r="r" b="b"/>
              <a:pathLst>
                <a:path w="129539" h="5080">
                  <a:moveTo>
                    <a:pt x="129539" y="0"/>
                  </a:moveTo>
                  <a:lnTo>
                    <a:pt x="0" y="0"/>
                  </a:lnTo>
                  <a:lnTo>
                    <a:pt x="0" y="5079"/>
                  </a:lnTo>
                  <a:lnTo>
                    <a:pt x="129539" y="5079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95D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8" name="object 628"/>
            <p:cNvSpPr/>
            <p:nvPr/>
          </p:nvSpPr>
          <p:spPr>
            <a:xfrm>
              <a:off x="4008120" y="184658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8BD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9" name="object 629"/>
            <p:cNvSpPr/>
            <p:nvPr/>
          </p:nvSpPr>
          <p:spPr>
            <a:xfrm>
              <a:off x="4008120" y="1849120"/>
              <a:ext cx="129539" cy="5080"/>
            </a:xfrm>
            <a:custGeom>
              <a:avLst/>
              <a:gdLst/>
              <a:ahLst/>
              <a:cxnLst/>
              <a:rect l="l" t="t" r="r" b="b"/>
              <a:pathLst>
                <a:path w="129539" h="5080">
                  <a:moveTo>
                    <a:pt x="129539" y="0"/>
                  </a:moveTo>
                  <a:lnTo>
                    <a:pt x="0" y="0"/>
                  </a:lnTo>
                  <a:lnTo>
                    <a:pt x="0" y="5079"/>
                  </a:lnTo>
                  <a:lnTo>
                    <a:pt x="129539" y="5079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82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0" name="object 630"/>
            <p:cNvSpPr/>
            <p:nvPr/>
          </p:nvSpPr>
          <p:spPr>
            <a:xfrm>
              <a:off x="4008120" y="185293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78C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1" name="object 631"/>
            <p:cNvSpPr/>
            <p:nvPr/>
          </p:nvSpPr>
          <p:spPr>
            <a:xfrm>
              <a:off x="4008120" y="185674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6EC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2" name="object 632"/>
            <p:cNvSpPr/>
            <p:nvPr/>
          </p:nvSpPr>
          <p:spPr>
            <a:xfrm>
              <a:off x="4008120" y="186055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66C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3" name="object 633"/>
            <p:cNvSpPr/>
            <p:nvPr/>
          </p:nvSpPr>
          <p:spPr>
            <a:xfrm>
              <a:off x="4008120" y="1864360"/>
              <a:ext cx="129539" cy="0"/>
            </a:xfrm>
            <a:custGeom>
              <a:avLst/>
              <a:gdLst/>
              <a:ahLst/>
              <a:cxnLst/>
              <a:rect l="l" t="t" r="r" b="b"/>
              <a:pathLst>
                <a:path w="129539">
                  <a:moveTo>
                    <a:pt x="129539" y="0"/>
                  </a:moveTo>
                  <a:lnTo>
                    <a:pt x="0" y="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56B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4" name="object 634"/>
            <p:cNvSpPr/>
            <p:nvPr/>
          </p:nvSpPr>
          <p:spPr>
            <a:xfrm>
              <a:off x="4009390" y="1743710"/>
              <a:ext cx="128270" cy="119380"/>
            </a:xfrm>
            <a:custGeom>
              <a:avLst/>
              <a:gdLst/>
              <a:ahLst/>
              <a:cxnLst/>
              <a:rect l="l" t="t" r="r" b="b"/>
              <a:pathLst>
                <a:path w="128270" h="119380">
                  <a:moveTo>
                    <a:pt x="63500" y="119379"/>
                  </a:moveTo>
                  <a:lnTo>
                    <a:pt x="0" y="119379"/>
                  </a:lnTo>
                  <a:lnTo>
                    <a:pt x="0" y="0"/>
                  </a:lnTo>
                  <a:lnTo>
                    <a:pt x="128270" y="0"/>
                  </a:lnTo>
                  <a:lnTo>
                    <a:pt x="128270" y="119379"/>
                  </a:lnTo>
                  <a:lnTo>
                    <a:pt x="63500" y="119379"/>
                  </a:lnTo>
                  <a:close/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5" name="object 635"/>
            <p:cNvSpPr/>
            <p:nvPr/>
          </p:nvSpPr>
          <p:spPr>
            <a:xfrm>
              <a:off x="3836670" y="1743709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4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40" y="3810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56B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6" name="object 636"/>
            <p:cNvSpPr/>
            <p:nvPr/>
          </p:nvSpPr>
          <p:spPr>
            <a:xfrm>
              <a:off x="3836670" y="174752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29539" y="3809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5FB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7" name="object 637"/>
            <p:cNvSpPr/>
            <p:nvPr/>
          </p:nvSpPr>
          <p:spPr>
            <a:xfrm>
              <a:off x="3836670" y="1750060"/>
              <a:ext cx="129539" cy="5080"/>
            </a:xfrm>
            <a:custGeom>
              <a:avLst/>
              <a:gdLst/>
              <a:ahLst/>
              <a:cxnLst/>
              <a:rect l="l" t="t" r="r" b="b"/>
              <a:pathLst>
                <a:path w="129539" h="5080">
                  <a:moveTo>
                    <a:pt x="129539" y="0"/>
                  </a:moveTo>
                  <a:lnTo>
                    <a:pt x="0" y="0"/>
                  </a:lnTo>
                  <a:lnTo>
                    <a:pt x="0" y="5079"/>
                  </a:lnTo>
                  <a:lnTo>
                    <a:pt x="129539" y="5079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69C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8" name="object 638"/>
            <p:cNvSpPr/>
            <p:nvPr/>
          </p:nvSpPr>
          <p:spPr>
            <a:xfrm>
              <a:off x="3836670" y="175387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29539" y="3809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72C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9" name="object 639"/>
            <p:cNvSpPr/>
            <p:nvPr/>
          </p:nvSpPr>
          <p:spPr>
            <a:xfrm>
              <a:off x="3836670" y="175768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7CC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0" name="object 640"/>
            <p:cNvSpPr/>
            <p:nvPr/>
          </p:nvSpPr>
          <p:spPr>
            <a:xfrm>
              <a:off x="3836670" y="176149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86C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1" name="object 641"/>
            <p:cNvSpPr/>
            <p:nvPr/>
          </p:nvSpPr>
          <p:spPr>
            <a:xfrm>
              <a:off x="3836670" y="176530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8FD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2" name="object 642"/>
            <p:cNvSpPr/>
            <p:nvPr/>
          </p:nvSpPr>
          <p:spPr>
            <a:xfrm>
              <a:off x="3836670" y="176911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99D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3" name="object 643"/>
            <p:cNvSpPr/>
            <p:nvPr/>
          </p:nvSpPr>
          <p:spPr>
            <a:xfrm>
              <a:off x="3836670" y="177292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29539" y="3809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A2D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4" name="object 644"/>
            <p:cNvSpPr/>
            <p:nvPr/>
          </p:nvSpPr>
          <p:spPr>
            <a:xfrm>
              <a:off x="3836670" y="177673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ACD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5" name="object 645"/>
            <p:cNvSpPr/>
            <p:nvPr/>
          </p:nvSpPr>
          <p:spPr>
            <a:xfrm>
              <a:off x="3836670" y="1779270"/>
              <a:ext cx="129539" cy="5080"/>
            </a:xfrm>
            <a:custGeom>
              <a:avLst/>
              <a:gdLst/>
              <a:ahLst/>
              <a:cxnLst/>
              <a:rect l="l" t="t" r="r" b="b"/>
              <a:pathLst>
                <a:path w="129539" h="5080">
                  <a:moveTo>
                    <a:pt x="129539" y="0"/>
                  </a:moveTo>
                  <a:lnTo>
                    <a:pt x="0" y="0"/>
                  </a:lnTo>
                  <a:lnTo>
                    <a:pt x="0" y="5079"/>
                  </a:lnTo>
                  <a:lnTo>
                    <a:pt x="129539" y="5079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B6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6" name="object 646"/>
            <p:cNvSpPr/>
            <p:nvPr/>
          </p:nvSpPr>
          <p:spPr>
            <a:xfrm>
              <a:off x="3836670" y="1783080"/>
              <a:ext cx="129539" cy="5080"/>
            </a:xfrm>
            <a:custGeom>
              <a:avLst/>
              <a:gdLst/>
              <a:ahLst/>
              <a:cxnLst/>
              <a:rect l="l" t="t" r="r" b="b"/>
              <a:pathLst>
                <a:path w="129539" h="5080">
                  <a:moveTo>
                    <a:pt x="129539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129539" y="508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BFE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7" name="object 647"/>
            <p:cNvSpPr/>
            <p:nvPr/>
          </p:nvSpPr>
          <p:spPr>
            <a:xfrm>
              <a:off x="3836670" y="1786890"/>
              <a:ext cx="129539" cy="5080"/>
            </a:xfrm>
            <a:custGeom>
              <a:avLst/>
              <a:gdLst/>
              <a:ahLst/>
              <a:cxnLst/>
              <a:rect l="l" t="t" r="r" b="b"/>
              <a:pathLst>
                <a:path w="129539" h="5080">
                  <a:moveTo>
                    <a:pt x="129539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129539" y="508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C9E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8" name="object 648"/>
            <p:cNvSpPr/>
            <p:nvPr/>
          </p:nvSpPr>
          <p:spPr>
            <a:xfrm>
              <a:off x="3836670" y="179070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D2E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9" name="object 649"/>
            <p:cNvSpPr/>
            <p:nvPr/>
          </p:nvSpPr>
          <p:spPr>
            <a:xfrm>
              <a:off x="3836670" y="179451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DCF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0" name="object 650"/>
            <p:cNvSpPr/>
            <p:nvPr/>
          </p:nvSpPr>
          <p:spPr>
            <a:xfrm>
              <a:off x="3836670" y="179832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29539" y="3809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E6F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1" name="object 651"/>
            <p:cNvSpPr/>
            <p:nvPr/>
          </p:nvSpPr>
          <p:spPr>
            <a:xfrm>
              <a:off x="3836670" y="180213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EFF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2" name="object 652"/>
            <p:cNvSpPr/>
            <p:nvPr/>
          </p:nvSpPr>
          <p:spPr>
            <a:xfrm>
              <a:off x="3836670" y="180594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F5F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3" name="object 653"/>
            <p:cNvSpPr/>
            <p:nvPr/>
          </p:nvSpPr>
          <p:spPr>
            <a:xfrm>
              <a:off x="3836670" y="180975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EBF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4" name="object 654"/>
            <p:cNvSpPr/>
            <p:nvPr/>
          </p:nvSpPr>
          <p:spPr>
            <a:xfrm>
              <a:off x="3836670" y="181356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E2F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5" name="object 655"/>
            <p:cNvSpPr/>
            <p:nvPr/>
          </p:nvSpPr>
          <p:spPr>
            <a:xfrm>
              <a:off x="3836670" y="181610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D8E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6" name="object 656"/>
            <p:cNvSpPr/>
            <p:nvPr/>
          </p:nvSpPr>
          <p:spPr>
            <a:xfrm>
              <a:off x="3836670" y="181991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CEE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7" name="object 657"/>
            <p:cNvSpPr/>
            <p:nvPr/>
          </p:nvSpPr>
          <p:spPr>
            <a:xfrm>
              <a:off x="3836670" y="182372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29539" y="3809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C5E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8" name="object 658"/>
            <p:cNvSpPr/>
            <p:nvPr/>
          </p:nvSpPr>
          <p:spPr>
            <a:xfrm>
              <a:off x="3836670" y="182753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BBE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9" name="object 659"/>
            <p:cNvSpPr/>
            <p:nvPr/>
          </p:nvSpPr>
          <p:spPr>
            <a:xfrm>
              <a:off x="3836670" y="183134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B2D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0" name="object 660"/>
            <p:cNvSpPr/>
            <p:nvPr/>
          </p:nvSpPr>
          <p:spPr>
            <a:xfrm>
              <a:off x="3836670" y="183515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A8D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1" name="object 661"/>
            <p:cNvSpPr/>
            <p:nvPr/>
          </p:nvSpPr>
          <p:spPr>
            <a:xfrm>
              <a:off x="3836670" y="183896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9ED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2" name="object 662"/>
            <p:cNvSpPr/>
            <p:nvPr/>
          </p:nvSpPr>
          <p:spPr>
            <a:xfrm>
              <a:off x="3836670" y="1841500"/>
              <a:ext cx="129539" cy="5080"/>
            </a:xfrm>
            <a:custGeom>
              <a:avLst/>
              <a:gdLst/>
              <a:ahLst/>
              <a:cxnLst/>
              <a:rect l="l" t="t" r="r" b="b"/>
              <a:pathLst>
                <a:path w="129539" h="5080">
                  <a:moveTo>
                    <a:pt x="129539" y="0"/>
                  </a:moveTo>
                  <a:lnTo>
                    <a:pt x="0" y="0"/>
                  </a:lnTo>
                  <a:lnTo>
                    <a:pt x="0" y="5079"/>
                  </a:lnTo>
                  <a:lnTo>
                    <a:pt x="129539" y="5079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95D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3" name="object 663"/>
            <p:cNvSpPr/>
            <p:nvPr/>
          </p:nvSpPr>
          <p:spPr>
            <a:xfrm>
              <a:off x="3836670" y="184658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8BD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4" name="object 664"/>
            <p:cNvSpPr/>
            <p:nvPr/>
          </p:nvSpPr>
          <p:spPr>
            <a:xfrm>
              <a:off x="3836670" y="1849120"/>
              <a:ext cx="129539" cy="5080"/>
            </a:xfrm>
            <a:custGeom>
              <a:avLst/>
              <a:gdLst/>
              <a:ahLst/>
              <a:cxnLst/>
              <a:rect l="l" t="t" r="r" b="b"/>
              <a:pathLst>
                <a:path w="129539" h="5080">
                  <a:moveTo>
                    <a:pt x="129539" y="0"/>
                  </a:moveTo>
                  <a:lnTo>
                    <a:pt x="0" y="0"/>
                  </a:lnTo>
                  <a:lnTo>
                    <a:pt x="0" y="5079"/>
                  </a:lnTo>
                  <a:lnTo>
                    <a:pt x="129539" y="5079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82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5" name="object 665"/>
            <p:cNvSpPr/>
            <p:nvPr/>
          </p:nvSpPr>
          <p:spPr>
            <a:xfrm>
              <a:off x="3836670" y="185293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78C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6" name="object 666"/>
            <p:cNvSpPr/>
            <p:nvPr/>
          </p:nvSpPr>
          <p:spPr>
            <a:xfrm>
              <a:off x="3836670" y="185674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6EC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7" name="object 667"/>
            <p:cNvSpPr/>
            <p:nvPr/>
          </p:nvSpPr>
          <p:spPr>
            <a:xfrm>
              <a:off x="3836670" y="186055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66C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8" name="object 668"/>
            <p:cNvSpPr/>
            <p:nvPr/>
          </p:nvSpPr>
          <p:spPr>
            <a:xfrm>
              <a:off x="3836670" y="1864360"/>
              <a:ext cx="129539" cy="0"/>
            </a:xfrm>
            <a:custGeom>
              <a:avLst/>
              <a:gdLst/>
              <a:ahLst/>
              <a:cxnLst/>
              <a:rect l="l" t="t" r="r" b="b"/>
              <a:pathLst>
                <a:path w="129539">
                  <a:moveTo>
                    <a:pt x="129539" y="0"/>
                  </a:moveTo>
                  <a:lnTo>
                    <a:pt x="0" y="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56B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9" name="object 669"/>
            <p:cNvSpPr/>
            <p:nvPr/>
          </p:nvSpPr>
          <p:spPr>
            <a:xfrm>
              <a:off x="3837940" y="1743710"/>
              <a:ext cx="128270" cy="119380"/>
            </a:xfrm>
            <a:custGeom>
              <a:avLst/>
              <a:gdLst/>
              <a:ahLst/>
              <a:cxnLst/>
              <a:rect l="l" t="t" r="r" b="b"/>
              <a:pathLst>
                <a:path w="128270" h="119380">
                  <a:moveTo>
                    <a:pt x="63500" y="119379"/>
                  </a:moveTo>
                  <a:lnTo>
                    <a:pt x="0" y="119379"/>
                  </a:lnTo>
                  <a:lnTo>
                    <a:pt x="0" y="0"/>
                  </a:lnTo>
                  <a:lnTo>
                    <a:pt x="128270" y="0"/>
                  </a:lnTo>
                  <a:lnTo>
                    <a:pt x="128270" y="119379"/>
                  </a:lnTo>
                  <a:lnTo>
                    <a:pt x="63500" y="119379"/>
                  </a:lnTo>
                  <a:close/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0" name="object 670"/>
            <p:cNvSpPr/>
            <p:nvPr/>
          </p:nvSpPr>
          <p:spPr>
            <a:xfrm>
              <a:off x="2893060" y="1447800"/>
              <a:ext cx="256540" cy="270510"/>
            </a:xfrm>
            <a:custGeom>
              <a:avLst/>
              <a:gdLst/>
              <a:ahLst/>
              <a:cxnLst/>
              <a:rect l="l" t="t" r="r" b="b"/>
              <a:pathLst>
                <a:path w="256539" h="270510">
                  <a:moveTo>
                    <a:pt x="119379" y="266700"/>
                  </a:moveTo>
                  <a:lnTo>
                    <a:pt x="95250" y="266700"/>
                  </a:lnTo>
                  <a:lnTo>
                    <a:pt x="97789" y="269239"/>
                  </a:lnTo>
                  <a:lnTo>
                    <a:pt x="99059" y="269239"/>
                  </a:lnTo>
                  <a:lnTo>
                    <a:pt x="100329" y="270510"/>
                  </a:lnTo>
                  <a:lnTo>
                    <a:pt x="116839" y="270510"/>
                  </a:lnTo>
                  <a:lnTo>
                    <a:pt x="118109" y="269239"/>
                  </a:lnTo>
                  <a:lnTo>
                    <a:pt x="119379" y="266700"/>
                  </a:lnTo>
                  <a:close/>
                </a:path>
                <a:path w="256539" h="270510">
                  <a:moveTo>
                    <a:pt x="129539" y="262889"/>
                  </a:moveTo>
                  <a:lnTo>
                    <a:pt x="83819" y="262889"/>
                  </a:lnTo>
                  <a:lnTo>
                    <a:pt x="86359" y="264160"/>
                  </a:lnTo>
                  <a:lnTo>
                    <a:pt x="87629" y="264160"/>
                  </a:lnTo>
                  <a:lnTo>
                    <a:pt x="88900" y="266700"/>
                  </a:lnTo>
                  <a:lnTo>
                    <a:pt x="124459" y="266700"/>
                  </a:lnTo>
                  <a:lnTo>
                    <a:pt x="127000" y="264160"/>
                  </a:lnTo>
                  <a:lnTo>
                    <a:pt x="129539" y="262889"/>
                  </a:lnTo>
                  <a:close/>
                </a:path>
                <a:path w="256539" h="270510">
                  <a:moveTo>
                    <a:pt x="78739" y="262889"/>
                  </a:moveTo>
                  <a:lnTo>
                    <a:pt x="66039" y="262889"/>
                  </a:lnTo>
                  <a:lnTo>
                    <a:pt x="67309" y="264160"/>
                  </a:lnTo>
                  <a:lnTo>
                    <a:pt x="76200" y="264160"/>
                  </a:lnTo>
                  <a:lnTo>
                    <a:pt x="78739" y="262889"/>
                  </a:lnTo>
                  <a:close/>
                </a:path>
                <a:path w="256539" h="270510">
                  <a:moveTo>
                    <a:pt x="134619" y="254000"/>
                  </a:moveTo>
                  <a:lnTo>
                    <a:pt x="48259" y="254000"/>
                  </a:lnTo>
                  <a:lnTo>
                    <a:pt x="49529" y="256539"/>
                  </a:lnTo>
                  <a:lnTo>
                    <a:pt x="53339" y="257810"/>
                  </a:lnTo>
                  <a:lnTo>
                    <a:pt x="53339" y="260350"/>
                  </a:lnTo>
                  <a:lnTo>
                    <a:pt x="54609" y="260350"/>
                  </a:lnTo>
                  <a:lnTo>
                    <a:pt x="58419" y="262889"/>
                  </a:lnTo>
                  <a:lnTo>
                    <a:pt x="130809" y="262889"/>
                  </a:lnTo>
                  <a:lnTo>
                    <a:pt x="133350" y="260350"/>
                  </a:lnTo>
                  <a:lnTo>
                    <a:pt x="133350" y="256539"/>
                  </a:lnTo>
                  <a:lnTo>
                    <a:pt x="134619" y="254000"/>
                  </a:lnTo>
                  <a:close/>
                </a:path>
                <a:path w="256539" h="270510">
                  <a:moveTo>
                    <a:pt x="171450" y="228600"/>
                  </a:moveTo>
                  <a:lnTo>
                    <a:pt x="25400" y="228600"/>
                  </a:lnTo>
                  <a:lnTo>
                    <a:pt x="29209" y="232410"/>
                  </a:lnTo>
                  <a:lnTo>
                    <a:pt x="34289" y="234950"/>
                  </a:lnTo>
                  <a:lnTo>
                    <a:pt x="35559" y="234950"/>
                  </a:lnTo>
                  <a:lnTo>
                    <a:pt x="35559" y="237489"/>
                  </a:lnTo>
                  <a:lnTo>
                    <a:pt x="36829" y="238760"/>
                  </a:lnTo>
                  <a:lnTo>
                    <a:pt x="36829" y="241300"/>
                  </a:lnTo>
                  <a:lnTo>
                    <a:pt x="40639" y="243839"/>
                  </a:lnTo>
                  <a:lnTo>
                    <a:pt x="40639" y="247650"/>
                  </a:lnTo>
                  <a:lnTo>
                    <a:pt x="41909" y="250189"/>
                  </a:lnTo>
                  <a:lnTo>
                    <a:pt x="46989" y="254000"/>
                  </a:lnTo>
                  <a:lnTo>
                    <a:pt x="135889" y="254000"/>
                  </a:lnTo>
                  <a:lnTo>
                    <a:pt x="137159" y="251460"/>
                  </a:lnTo>
                  <a:lnTo>
                    <a:pt x="137159" y="250189"/>
                  </a:lnTo>
                  <a:lnTo>
                    <a:pt x="138429" y="250189"/>
                  </a:lnTo>
                  <a:lnTo>
                    <a:pt x="138429" y="241300"/>
                  </a:lnTo>
                  <a:lnTo>
                    <a:pt x="160019" y="241300"/>
                  </a:lnTo>
                  <a:lnTo>
                    <a:pt x="162559" y="237489"/>
                  </a:lnTo>
                  <a:lnTo>
                    <a:pt x="165100" y="237489"/>
                  </a:lnTo>
                  <a:lnTo>
                    <a:pt x="167639" y="234950"/>
                  </a:lnTo>
                  <a:lnTo>
                    <a:pt x="170179" y="231139"/>
                  </a:lnTo>
                  <a:lnTo>
                    <a:pt x="171450" y="228600"/>
                  </a:lnTo>
                  <a:close/>
                </a:path>
                <a:path w="256539" h="270510">
                  <a:moveTo>
                    <a:pt x="194309" y="203200"/>
                  </a:moveTo>
                  <a:lnTo>
                    <a:pt x="3809" y="203200"/>
                  </a:lnTo>
                  <a:lnTo>
                    <a:pt x="3809" y="207010"/>
                  </a:lnTo>
                  <a:lnTo>
                    <a:pt x="6350" y="212089"/>
                  </a:lnTo>
                  <a:lnTo>
                    <a:pt x="8889" y="215900"/>
                  </a:lnTo>
                  <a:lnTo>
                    <a:pt x="10159" y="215900"/>
                  </a:lnTo>
                  <a:lnTo>
                    <a:pt x="11429" y="219710"/>
                  </a:lnTo>
                  <a:lnTo>
                    <a:pt x="15239" y="222250"/>
                  </a:lnTo>
                  <a:lnTo>
                    <a:pt x="16509" y="224789"/>
                  </a:lnTo>
                  <a:lnTo>
                    <a:pt x="19050" y="226060"/>
                  </a:lnTo>
                  <a:lnTo>
                    <a:pt x="20319" y="228600"/>
                  </a:lnTo>
                  <a:lnTo>
                    <a:pt x="172719" y="228600"/>
                  </a:lnTo>
                  <a:lnTo>
                    <a:pt x="172719" y="226060"/>
                  </a:lnTo>
                  <a:lnTo>
                    <a:pt x="173989" y="224789"/>
                  </a:lnTo>
                  <a:lnTo>
                    <a:pt x="175259" y="222250"/>
                  </a:lnTo>
                  <a:lnTo>
                    <a:pt x="175259" y="218439"/>
                  </a:lnTo>
                  <a:lnTo>
                    <a:pt x="176529" y="215900"/>
                  </a:lnTo>
                  <a:lnTo>
                    <a:pt x="176529" y="209550"/>
                  </a:lnTo>
                  <a:lnTo>
                    <a:pt x="175259" y="207010"/>
                  </a:lnTo>
                  <a:lnTo>
                    <a:pt x="187959" y="207010"/>
                  </a:lnTo>
                  <a:lnTo>
                    <a:pt x="189229" y="205739"/>
                  </a:lnTo>
                  <a:lnTo>
                    <a:pt x="193039" y="205739"/>
                  </a:lnTo>
                  <a:lnTo>
                    <a:pt x="194309" y="203200"/>
                  </a:lnTo>
                  <a:close/>
                </a:path>
                <a:path w="256539" h="270510">
                  <a:moveTo>
                    <a:pt x="247650" y="50800"/>
                  </a:moveTo>
                  <a:lnTo>
                    <a:pt x="44450" y="50800"/>
                  </a:lnTo>
                  <a:lnTo>
                    <a:pt x="44450" y="53339"/>
                  </a:lnTo>
                  <a:lnTo>
                    <a:pt x="43179" y="54610"/>
                  </a:lnTo>
                  <a:lnTo>
                    <a:pt x="40639" y="59689"/>
                  </a:lnTo>
                  <a:lnTo>
                    <a:pt x="40639" y="66039"/>
                  </a:lnTo>
                  <a:lnTo>
                    <a:pt x="38100" y="69850"/>
                  </a:lnTo>
                  <a:lnTo>
                    <a:pt x="38100" y="85089"/>
                  </a:lnTo>
                  <a:lnTo>
                    <a:pt x="40639" y="86360"/>
                  </a:lnTo>
                  <a:lnTo>
                    <a:pt x="40639" y="92710"/>
                  </a:lnTo>
                  <a:lnTo>
                    <a:pt x="34289" y="92710"/>
                  </a:lnTo>
                  <a:lnTo>
                    <a:pt x="33019" y="95250"/>
                  </a:lnTo>
                  <a:lnTo>
                    <a:pt x="27939" y="95250"/>
                  </a:lnTo>
                  <a:lnTo>
                    <a:pt x="25400" y="97789"/>
                  </a:lnTo>
                  <a:lnTo>
                    <a:pt x="22859" y="97789"/>
                  </a:lnTo>
                  <a:lnTo>
                    <a:pt x="20319" y="101600"/>
                  </a:lnTo>
                  <a:lnTo>
                    <a:pt x="15239" y="101600"/>
                  </a:lnTo>
                  <a:lnTo>
                    <a:pt x="15239" y="105410"/>
                  </a:lnTo>
                  <a:lnTo>
                    <a:pt x="12700" y="107950"/>
                  </a:lnTo>
                  <a:lnTo>
                    <a:pt x="11429" y="110489"/>
                  </a:lnTo>
                  <a:lnTo>
                    <a:pt x="8889" y="114300"/>
                  </a:lnTo>
                  <a:lnTo>
                    <a:pt x="7619" y="116839"/>
                  </a:lnTo>
                  <a:lnTo>
                    <a:pt x="7619" y="118110"/>
                  </a:lnTo>
                  <a:lnTo>
                    <a:pt x="6350" y="120650"/>
                  </a:lnTo>
                  <a:lnTo>
                    <a:pt x="6350" y="123189"/>
                  </a:lnTo>
                  <a:lnTo>
                    <a:pt x="5079" y="124460"/>
                  </a:lnTo>
                  <a:lnTo>
                    <a:pt x="5079" y="135889"/>
                  </a:lnTo>
                  <a:lnTo>
                    <a:pt x="6350" y="139700"/>
                  </a:lnTo>
                  <a:lnTo>
                    <a:pt x="6350" y="142239"/>
                  </a:lnTo>
                  <a:lnTo>
                    <a:pt x="7619" y="146050"/>
                  </a:lnTo>
                  <a:lnTo>
                    <a:pt x="8889" y="146050"/>
                  </a:lnTo>
                  <a:lnTo>
                    <a:pt x="8889" y="148589"/>
                  </a:lnTo>
                  <a:lnTo>
                    <a:pt x="10159" y="149860"/>
                  </a:lnTo>
                  <a:lnTo>
                    <a:pt x="12700" y="154939"/>
                  </a:lnTo>
                  <a:lnTo>
                    <a:pt x="12700" y="156210"/>
                  </a:lnTo>
                  <a:lnTo>
                    <a:pt x="10159" y="161289"/>
                  </a:lnTo>
                  <a:lnTo>
                    <a:pt x="7619" y="162560"/>
                  </a:lnTo>
                  <a:lnTo>
                    <a:pt x="5079" y="167639"/>
                  </a:lnTo>
                  <a:lnTo>
                    <a:pt x="3809" y="168910"/>
                  </a:lnTo>
                  <a:lnTo>
                    <a:pt x="3809" y="171450"/>
                  </a:lnTo>
                  <a:lnTo>
                    <a:pt x="2539" y="173989"/>
                  </a:lnTo>
                  <a:lnTo>
                    <a:pt x="2539" y="184150"/>
                  </a:lnTo>
                  <a:lnTo>
                    <a:pt x="0" y="186689"/>
                  </a:lnTo>
                  <a:lnTo>
                    <a:pt x="0" y="190500"/>
                  </a:lnTo>
                  <a:lnTo>
                    <a:pt x="2539" y="193039"/>
                  </a:lnTo>
                  <a:lnTo>
                    <a:pt x="2539" y="203200"/>
                  </a:lnTo>
                  <a:lnTo>
                    <a:pt x="200659" y="203200"/>
                  </a:lnTo>
                  <a:lnTo>
                    <a:pt x="203200" y="199389"/>
                  </a:lnTo>
                  <a:lnTo>
                    <a:pt x="205739" y="199389"/>
                  </a:lnTo>
                  <a:lnTo>
                    <a:pt x="208279" y="194310"/>
                  </a:lnTo>
                  <a:lnTo>
                    <a:pt x="209550" y="193039"/>
                  </a:lnTo>
                  <a:lnTo>
                    <a:pt x="210819" y="190500"/>
                  </a:lnTo>
                  <a:lnTo>
                    <a:pt x="212089" y="190500"/>
                  </a:lnTo>
                  <a:lnTo>
                    <a:pt x="214629" y="184150"/>
                  </a:lnTo>
                  <a:lnTo>
                    <a:pt x="214629" y="181610"/>
                  </a:lnTo>
                  <a:lnTo>
                    <a:pt x="215900" y="180339"/>
                  </a:lnTo>
                  <a:lnTo>
                    <a:pt x="215900" y="165100"/>
                  </a:lnTo>
                  <a:lnTo>
                    <a:pt x="223519" y="165100"/>
                  </a:lnTo>
                  <a:lnTo>
                    <a:pt x="226059" y="162560"/>
                  </a:lnTo>
                  <a:lnTo>
                    <a:pt x="228600" y="162560"/>
                  </a:lnTo>
                  <a:lnTo>
                    <a:pt x="231139" y="161289"/>
                  </a:lnTo>
                  <a:lnTo>
                    <a:pt x="232409" y="161289"/>
                  </a:lnTo>
                  <a:lnTo>
                    <a:pt x="236219" y="158750"/>
                  </a:lnTo>
                  <a:lnTo>
                    <a:pt x="240029" y="154939"/>
                  </a:lnTo>
                  <a:lnTo>
                    <a:pt x="241300" y="152400"/>
                  </a:lnTo>
                  <a:lnTo>
                    <a:pt x="243839" y="152400"/>
                  </a:lnTo>
                  <a:lnTo>
                    <a:pt x="245109" y="149860"/>
                  </a:lnTo>
                  <a:lnTo>
                    <a:pt x="246379" y="148589"/>
                  </a:lnTo>
                  <a:lnTo>
                    <a:pt x="247650" y="146050"/>
                  </a:lnTo>
                  <a:lnTo>
                    <a:pt x="250189" y="143510"/>
                  </a:lnTo>
                  <a:lnTo>
                    <a:pt x="251459" y="139700"/>
                  </a:lnTo>
                  <a:lnTo>
                    <a:pt x="254000" y="133350"/>
                  </a:lnTo>
                  <a:lnTo>
                    <a:pt x="256539" y="129539"/>
                  </a:lnTo>
                  <a:lnTo>
                    <a:pt x="256539" y="114300"/>
                  </a:lnTo>
                  <a:lnTo>
                    <a:pt x="254000" y="110489"/>
                  </a:lnTo>
                  <a:lnTo>
                    <a:pt x="254000" y="107950"/>
                  </a:lnTo>
                  <a:lnTo>
                    <a:pt x="252729" y="105410"/>
                  </a:lnTo>
                  <a:lnTo>
                    <a:pt x="251459" y="101600"/>
                  </a:lnTo>
                  <a:lnTo>
                    <a:pt x="250189" y="99060"/>
                  </a:lnTo>
                  <a:lnTo>
                    <a:pt x="248919" y="97789"/>
                  </a:lnTo>
                  <a:lnTo>
                    <a:pt x="246379" y="92710"/>
                  </a:lnTo>
                  <a:lnTo>
                    <a:pt x="245109" y="88900"/>
                  </a:lnTo>
                  <a:lnTo>
                    <a:pt x="241300" y="88900"/>
                  </a:lnTo>
                  <a:lnTo>
                    <a:pt x="243839" y="86360"/>
                  </a:lnTo>
                  <a:lnTo>
                    <a:pt x="243839" y="85089"/>
                  </a:lnTo>
                  <a:lnTo>
                    <a:pt x="247650" y="80010"/>
                  </a:lnTo>
                  <a:lnTo>
                    <a:pt x="247650" y="78739"/>
                  </a:lnTo>
                  <a:lnTo>
                    <a:pt x="250189" y="73660"/>
                  </a:lnTo>
                  <a:lnTo>
                    <a:pt x="250189" y="59689"/>
                  </a:lnTo>
                  <a:lnTo>
                    <a:pt x="248919" y="59689"/>
                  </a:lnTo>
                  <a:lnTo>
                    <a:pt x="248919" y="57150"/>
                  </a:lnTo>
                  <a:lnTo>
                    <a:pt x="247650" y="53339"/>
                  </a:lnTo>
                  <a:lnTo>
                    <a:pt x="247650" y="50800"/>
                  </a:lnTo>
                  <a:close/>
                </a:path>
                <a:path w="256539" h="270510">
                  <a:moveTo>
                    <a:pt x="236219" y="38100"/>
                  </a:moveTo>
                  <a:lnTo>
                    <a:pt x="55879" y="38100"/>
                  </a:lnTo>
                  <a:lnTo>
                    <a:pt x="54609" y="40639"/>
                  </a:lnTo>
                  <a:lnTo>
                    <a:pt x="48259" y="46989"/>
                  </a:lnTo>
                  <a:lnTo>
                    <a:pt x="46989" y="50800"/>
                  </a:lnTo>
                  <a:lnTo>
                    <a:pt x="246379" y="50800"/>
                  </a:lnTo>
                  <a:lnTo>
                    <a:pt x="243839" y="46989"/>
                  </a:lnTo>
                  <a:lnTo>
                    <a:pt x="243839" y="44450"/>
                  </a:lnTo>
                  <a:lnTo>
                    <a:pt x="241300" y="44450"/>
                  </a:lnTo>
                  <a:lnTo>
                    <a:pt x="240029" y="41910"/>
                  </a:lnTo>
                  <a:lnTo>
                    <a:pt x="238759" y="41910"/>
                  </a:lnTo>
                  <a:lnTo>
                    <a:pt x="237489" y="40639"/>
                  </a:lnTo>
                  <a:lnTo>
                    <a:pt x="236219" y="38100"/>
                  </a:lnTo>
                  <a:close/>
                </a:path>
                <a:path w="256539" h="270510">
                  <a:moveTo>
                    <a:pt x="227329" y="35560"/>
                  </a:moveTo>
                  <a:lnTo>
                    <a:pt x="62229" y="35560"/>
                  </a:lnTo>
                  <a:lnTo>
                    <a:pt x="59689" y="38100"/>
                  </a:lnTo>
                  <a:lnTo>
                    <a:pt x="231139" y="38100"/>
                  </a:lnTo>
                  <a:lnTo>
                    <a:pt x="227329" y="35560"/>
                  </a:lnTo>
                  <a:close/>
                </a:path>
                <a:path w="256539" h="270510">
                  <a:moveTo>
                    <a:pt x="96519" y="34289"/>
                  </a:moveTo>
                  <a:lnTo>
                    <a:pt x="66039" y="34289"/>
                  </a:lnTo>
                  <a:lnTo>
                    <a:pt x="66039" y="35560"/>
                  </a:lnTo>
                  <a:lnTo>
                    <a:pt x="97789" y="35560"/>
                  </a:lnTo>
                  <a:lnTo>
                    <a:pt x="96519" y="34289"/>
                  </a:lnTo>
                  <a:close/>
                </a:path>
                <a:path w="256539" h="270510">
                  <a:moveTo>
                    <a:pt x="218439" y="25400"/>
                  </a:moveTo>
                  <a:lnTo>
                    <a:pt x="101600" y="25400"/>
                  </a:lnTo>
                  <a:lnTo>
                    <a:pt x="99059" y="31750"/>
                  </a:lnTo>
                  <a:lnTo>
                    <a:pt x="99059" y="34289"/>
                  </a:lnTo>
                  <a:lnTo>
                    <a:pt x="97789" y="35560"/>
                  </a:lnTo>
                  <a:lnTo>
                    <a:pt x="223519" y="35560"/>
                  </a:lnTo>
                  <a:lnTo>
                    <a:pt x="222250" y="34289"/>
                  </a:lnTo>
                  <a:lnTo>
                    <a:pt x="218439" y="34289"/>
                  </a:lnTo>
                  <a:lnTo>
                    <a:pt x="218439" y="25400"/>
                  </a:lnTo>
                  <a:close/>
                </a:path>
                <a:path w="256539" h="270510">
                  <a:moveTo>
                    <a:pt x="87629" y="31750"/>
                  </a:moveTo>
                  <a:lnTo>
                    <a:pt x="76200" y="31750"/>
                  </a:lnTo>
                  <a:lnTo>
                    <a:pt x="73659" y="34289"/>
                  </a:lnTo>
                  <a:lnTo>
                    <a:pt x="88900" y="34289"/>
                  </a:lnTo>
                  <a:lnTo>
                    <a:pt x="87629" y="31750"/>
                  </a:lnTo>
                  <a:close/>
                </a:path>
                <a:path w="256539" h="270510">
                  <a:moveTo>
                    <a:pt x="212089" y="12700"/>
                  </a:moveTo>
                  <a:lnTo>
                    <a:pt x="113029" y="12700"/>
                  </a:lnTo>
                  <a:lnTo>
                    <a:pt x="111759" y="15239"/>
                  </a:lnTo>
                  <a:lnTo>
                    <a:pt x="109219" y="19050"/>
                  </a:lnTo>
                  <a:lnTo>
                    <a:pt x="106679" y="19050"/>
                  </a:lnTo>
                  <a:lnTo>
                    <a:pt x="104139" y="25400"/>
                  </a:lnTo>
                  <a:lnTo>
                    <a:pt x="215900" y="25400"/>
                  </a:lnTo>
                  <a:lnTo>
                    <a:pt x="215900" y="21589"/>
                  </a:lnTo>
                  <a:lnTo>
                    <a:pt x="214629" y="19050"/>
                  </a:lnTo>
                  <a:lnTo>
                    <a:pt x="212089" y="15239"/>
                  </a:lnTo>
                  <a:lnTo>
                    <a:pt x="212089" y="12700"/>
                  </a:lnTo>
                  <a:close/>
                </a:path>
                <a:path w="256539" h="270510">
                  <a:moveTo>
                    <a:pt x="165100" y="6350"/>
                  </a:moveTo>
                  <a:lnTo>
                    <a:pt x="124459" y="6350"/>
                  </a:lnTo>
                  <a:lnTo>
                    <a:pt x="116839" y="10160"/>
                  </a:lnTo>
                  <a:lnTo>
                    <a:pt x="116839" y="12700"/>
                  </a:lnTo>
                  <a:lnTo>
                    <a:pt x="210819" y="12700"/>
                  </a:lnTo>
                  <a:lnTo>
                    <a:pt x="208279" y="10160"/>
                  </a:lnTo>
                  <a:lnTo>
                    <a:pt x="208279" y="8889"/>
                  </a:lnTo>
                  <a:lnTo>
                    <a:pt x="167639" y="8889"/>
                  </a:lnTo>
                  <a:lnTo>
                    <a:pt x="165100" y="6350"/>
                  </a:lnTo>
                  <a:close/>
                </a:path>
                <a:path w="256539" h="270510">
                  <a:moveTo>
                    <a:pt x="205739" y="6350"/>
                  </a:moveTo>
                  <a:lnTo>
                    <a:pt x="167639" y="6350"/>
                  </a:lnTo>
                  <a:lnTo>
                    <a:pt x="167639" y="8889"/>
                  </a:lnTo>
                  <a:lnTo>
                    <a:pt x="205739" y="8889"/>
                  </a:lnTo>
                  <a:lnTo>
                    <a:pt x="205739" y="6350"/>
                  </a:lnTo>
                  <a:close/>
                </a:path>
                <a:path w="256539" h="270510">
                  <a:moveTo>
                    <a:pt x="157479" y="3810"/>
                  </a:moveTo>
                  <a:lnTo>
                    <a:pt x="132079" y="3810"/>
                  </a:lnTo>
                  <a:lnTo>
                    <a:pt x="127000" y="6350"/>
                  </a:lnTo>
                  <a:lnTo>
                    <a:pt x="162559" y="6350"/>
                  </a:lnTo>
                  <a:lnTo>
                    <a:pt x="157479" y="3810"/>
                  </a:lnTo>
                  <a:close/>
                </a:path>
                <a:path w="256539" h="270510">
                  <a:moveTo>
                    <a:pt x="201929" y="3810"/>
                  </a:moveTo>
                  <a:lnTo>
                    <a:pt x="171450" y="3810"/>
                  </a:lnTo>
                  <a:lnTo>
                    <a:pt x="168909" y="6350"/>
                  </a:lnTo>
                  <a:lnTo>
                    <a:pt x="203200" y="6350"/>
                  </a:lnTo>
                  <a:lnTo>
                    <a:pt x="201929" y="3810"/>
                  </a:lnTo>
                  <a:close/>
                </a:path>
                <a:path w="256539" h="270510">
                  <a:moveTo>
                    <a:pt x="148589" y="2539"/>
                  </a:moveTo>
                  <a:lnTo>
                    <a:pt x="143509" y="2539"/>
                  </a:lnTo>
                  <a:lnTo>
                    <a:pt x="142239" y="3810"/>
                  </a:lnTo>
                  <a:lnTo>
                    <a:pt x="151129" y="3810"/>
                  </a:lnTo>
                  <a:lnTo>
                    <a:pt x="148589" y="2539"/>
                  </a:lnTo>
                  <a:close/>
                </a:path>
                <a:path w="256539" h="270510">
                  <a:moveTo>
                    <a:pt x="198119" y="2539"/>
                  </a:moveTo>
                  <a:lnTo>
                    <a:pt x="173989" y="2539"/>
                  </a:lnTo>
                  <a:lnTo>
                    <a:pt x="172719" y="3810"/>
                  </a:lnTo>
                  <a:lnTo>
                    <a:pt x="200659" y="3810"/>
                  </a:lnTo>
                  <a:lnTo>
                    <a:pt x="198119" y="2539"/>
                  </a:lnTo>
                  <a:close/>
                </a:path>
                <a:path w="256539" h="270510">
                  <a:moveTo>
                    <a:pt x="195579" y="0"/>
                  </a:moveTo>
                  <a:lnTo>
                    <a:pt x="176529" y="0"/>
                  </a:lnTo>
                  <a:lnTo>
                    <a:pt x="175259" y="2539"/>
                  </a:lnTo>
                  <a:lnTo>
                    <a:pt x="196850" y="2539"/>
                  </a:lnTo>
                  <a:lnTo>
                    <a:pt x="195579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1" name="object 671"/>
            <p:cNvSpPr/>
            <p:nvPr/>
          </p:nvSpPr>
          <p:spPr>
            <a:xfrm>
              <a:off x="2834639" y="1447800"/>
              <a:ext cx="365760" cy="270510"/>
            </a:xfrm>
            <a:custGeom>
              <a:avLst/>
              <a:gdLst/>
              <a:ahLst/>
              <a:cxnLst/>
              <a:rect l="l" t="t" r="r" b="b"/>
              <a:pathLst>
                <a:path w="365760" h="270510">
                  <a:moveTo>
                    <a:pt x="300990" y="86360"/>
                  </a:moveTo>
                  <a:lnTo>
                    <a:pt x="302260" y="85089"/>
                  </a:lnTo>
                  <a:lnTo>
                    <a:pt x="302260" y="83820"/>
                  </a:lnTo>
                  <a:lnTo>
                    <a:pt x="303530" y="83820"/>
                  </a:lnTo>
                  <a:lnTo>
                    <a:pt x="304800" y="82550"/>
                  </a:lnTo>
                  <a:lnTo>
                    <a:pt x="306070" y="81279"/>
                  </a:lnTo>
                  <a:lnTo>
                    <a:pt x="306070" y="78739"/>
                  </a:lnTo>
                  <a:lnTo>
                    <a:pt x="307340" y="78739"/>
                  </a:lnTo>
                  <a:lnTo>
                    <a:pt x="307340" y="76200"/>
                  </a:lnTo>
                  <a:lnTo>
                    <a:pt x="308610" y="73660"/>
                  </a:lnTo>
                  <a:lnTo>
                    <a:pt x="308610" y="72389"/>
                  </a:lnTo>
                  <a:lnTo>
                    <a:pt x="308610" y="71120"/>
                  </a:lnTo>
                  <a:lnTo>
                    <a:pt x="308610" y="69850"/>
                  </a:lnTo>
                  <a:lnTo>
                    <a:pt x="308610" y="68579"/>
                  </a:lnTo>
                  <a:lnTo>
                    <a:pt x="309880" y="67310"/>
                  </a:lnTo>
                  <a:lnTo>
                    <a:pt x="309880" y="64770"/>
                  </a:lnTo>
                  <a:lnTo>
                    <a:pt x="309880" y="63500"/>
                  </a:lnTo>
                  <a:lnTo>
                    <a:pt x="309880" y="62229"/>
                  </a:lnTo>
                  <a:lnTo>
                    <a:pt x="308610" y="60960"/>
                  </a:lnTo>
                  <a:lnTo>
                    <a:pt x="308610" y="59689"/>
                  </a:lnTo>
                  <a:lnTo>
                    <a:pt x="308610" y="57150"/>
                  </a:lnTo>
                  <a:lnTo>
                    <a:pt x="308610" y="55879"/>
                  </a:lnTo>
                  <a:lnTo>
                    <a:pt x="307340" y="54610"/>
                  </a:lnTo>
                  <a:lnTo>
                    <a:pt x="307340" y="53339"/>
                  </a:lnTo>
                  <a:lnTo>
                    <a:pt x="306070" y="52070"/>
                  </a:lnTo>
                  <a:lnTo>
                    <a:pt x="306070" y="49529"/>
                  </a:lnTo>
                  <a:lnTo>
                    <a:pt x="304800" y="49529"/>
                  </a:lnTo>
                  <a:lnTo>
                    <a:pt x="304800" y="48260"/>
                  </a:lnTo>
                  <a:lnTo>
                    <a:pt x="303530" y="45720"/>
                  </a:lnTo>
                  <a:lnTo>
                    <a:pt x="302260" y="45720"/>
                  </a:lnTo>
                  <a:lnTo>
                    <a:pt x="300990" y="44450"/>
                  </a:lnTo>
                  <a:lnTo>
                    <a:pt x="299720" y="43179"/>
                  </a:lnTo>
                  <a:lnTo>
                    <a:pt x="298450" y="41910"/>
                  </a:lnTo>
                  <a:lnTo>
                    <a:pt x="297180" y="40639"/>
                  </a:lnTo>
                  <a:lnTo>
                    <a:pt x="295910" y="39370"/>
                  </a:lnTo>
                  <a:lnTo>
                    <a:pt x="294640" y="38100"/>
                  </a:lnTo>
                  <a:lnTo>
                    <a:pt x="292100" y="38100"/>
                  </a:lnTo>
                  <a:lnTo>
                    <a:pt x="290830" y="36829"/>
                  </a:lnTo>
                  <a:lnTo>
                    <a:pt x="289560" y="35560"/>
                  </a:lnTo>
                  <a:lnTo>
                    <a:pt x="288290" y="35560"/>
                  </a:lnTo>
                  <a:lnTo>
                    <a:pt x="287020" y="35560"/>
                  </a:lnTo>
                  <a:lnTo>
                    <a:pt x="285750" y="34289"/>
                  </a:lnTo>
                  <a:lnTo>
                    <a:pt x="284480" y="34289"/>
                  </a:lnTo>
                  <a:lnTo>
                    <a:pt x="283210" y="34289"/>
                  </a:lnTo>
                  <a:lnTo>
                    <a:pt x="280670" y="34289"/>
                  </a:lnTo>
                  <a:lnTo>
                    <a:pt x="279400" y="34289"/>
                  </a:lnTo>
                  <a:lnTo>
                    <a:pt x="278130" y="34289"/>
                  </a:lnTo>
                  <a:lnTo>
                    <a:pt x="276860" y="34289"/>
                  </a:lnTo>
                  <a:lnTo>
                    <a:pt x="276860" y="33020"/>
                  </a:lnTo>
                  <a:lnTo>
                    <a:pt x="275590" y="31750"/>
                  </a:lnTo>
                  <a:lnTo>
                    <a:pt x="276860" y="30479"/>
                  </a:lnTo>
                  <a:lnTo>
                    <a:pt x="275590" y="27939"/>
                  </a:lnTo>
                  <a:lnTo>
                    <a:pt x="275590" y="25400"/>
                  </a:lnTo>
                  <a:lnTo>
                    <a:pt x="275590" y="24129"/>
                  </a:lnTo>
                  <a:lnTo>
                    <a:pt x="275590" y="22860"/>
                  </a:lnTo>
                  <a:lnTo>
                    <a:pt x="274320" y="21589"/>
                  </a:lnTo>
                  <a:lnTo>
                    <a:pt x="274320" y="19050"/>
                  </a:lnTo>
                  <a:lnTo>
                    <a:pt x="273050" y="19050"/>
                  </a:lnTo>
                  <a:lnTo>
                    <a:pt x="273050" y="16510"/>
                  </a:lnTo>
                  <a:lnTo>
                    <a:pt x="271780" y="15239"/>
                  </a:lnTo>
                  <a:lnTo>
                    <a:pt x="271780" y="13970"/>
                  </a:lnTo>
                  <a:lnTo>
                    <a:pt x="270510" y="12700"/>
                  </a:lnTo>
                  <a:lnTo>
                    <a:pt x="269240" y="11429"/>
                  </a:lnTo>
                  <a:lnTo>
                    <a:pt x="269240" y="10160"/>
                  </a:lnTo>
                  <a:lnTo>
                    <a:pt x="267970" y="8889"/>
                  </a:lnTo>
                  <a:lnTo>
                    <a:pt x="266700" y="8889"/>
                  </a:lnTo>
                  <a:lnTo>
                    <a:pt x="265430" y="6350"/>
                  </a:lnTo>
                  <a:lnTo>
                    <a:pt x="264160" y="6350"/>
                  </a:lnTo>
                  <a:lnTo>
                    <a:pt x="262890" y="5079"/>
                  </a:lnTo>
                  <a:lnTo>
                    <a:pt x="261620" y="3810"/>
                  </a:lnTo>
                  <a:lnTo>
                    <a:pt x="260350" y="3810"/>
                  </a:lnTo>
                  <a:lnTo>
                    <a:pt x="259080" y="2539"/>
                  </a:lnTo>
                  <a:lnTo>
                    <a:pt x="257810" y="2539"/>
                  </a:lnTo>
                  <a:lnTo>
                    <a:pt x="256540" y="1270"/>
                  </a:lnTo>
                  <a:lnTo>
                    <a:pt x="255270" y="1270"/>
                  </a:lnTo>
                  <a:lnTo>
                    <a:pt x="254000" y="1270"/>
                  </a:lnTo>
                  <a:lnTo>
                    <a:pt x="251460" y="0"/>
                  </a:lnTo>
                  <a:lnTo>
                    <a:pt x="250190" y="0"/>
                  </a:lnTo>
                  <a:lnTo>
                    <a:pt x="237490" y="0"/>
                  </a:lnTo>
                  <a:lnTo>
                    <a:pt x="236220" y="1270"/>
                  </a:lnTo>
                  <a:lnTo>
                    <a:pt x="234950" y="1270"/>
                  </a:lnTo>
                  <a:lnTo>
                    <a:pt x="232410" y="2539"/>
                  </a:lnTo>
                  <a:lnTo>
                    <a:pt x="229870" y="3810"/>
                  </a:lnTo>
                  <a:lnTo>
                    <a:pt x="228600" y="3810"/>
                  </a:lnTo>
                  <a:lnTo>
                    <a:pt x="227330" y="5079"/>
                  </a:lnTo>
                  <a:lnTo>
                    <a:pt x="227330" y="6350"/>
                  </a:lnTo>
                  <a:lnTo>
                    <a:pt x="226060" y="7620"/>
                  </a:lnTo>
                  <a:lnTo>
                    <a:pt x="223520" y="6350"/>
                  </a:lnTo>
                  <a:lnTo>
                    <a:pt x="220980" y="5079"/>
                  </a:lnTo>
                  <a:lnTo>
                    <a:pt x="218440" y="3810"/>
                  </a:lnTo>
                  <a:lnTo>
                    <a:pt x="215900" y="3810"/>
                  </a:lnTo>
                  <a:lnTo>
                    <a:pt x="213360" y="3810"/>
                  </a:lnTo>
                  <a:lnTo>
                    <a:pt x="210820" y="2539"/>
                  </a:lnTo>
                  <a:lnTo>
                    <a:pt x="208280" y="2539"/>
                  </a:lnTo>
                  <a:lnTo>
                    <a:pt x="205740" y="2539"/>
                  </a:lnTo>
                  <a:lnTo>
                    <a:pt x="201930" y="2539"/>
                  </a:lnTo>
                  <a:lnTo>
                    <a:pt x="199390" y="2539"/>
                  </a:lnTo>
                  <a:lnTo>
                    <a:pt x="196850" y="2539"/>
                  </a:lnTo>
                  <a:lnTo>
                    <a:pt x="194310" y="2539"/>
                  </a:lnTo>
                  <a:lnTo>
                    <a:pt x="191770" y="3810"/>
                  </a:lnTo>
                  <a:lnTo>
                    <a:pt x="189230" y="3810"/>
                  </a:lnTo>
                  <a:lnTo>
                    <a:pt x="186690" y="5079"/>
                  </a:lnTo>
                  <a:lnTo>
                    <a:pt x="184150" y="6350"/>
                  </a:lnTo>
                  <a:lnTo>
                    <a:pt x="181610" y="7620"/>
                  </a:lnTo>
                  <a:lnTo>
                    <a:pt x="179070" y="8889"/>
                  </a:lnTo>
                  <a:lnTo>
                    <a:pt x="176530" y="10160"/>
                  </a:lnTo>
                  <a:lnTo>
                    <a:pt x="173990" y="11429"/>
                  </a:lnTo>
                  <a:lnTo>
                    <a:pt x="171450" y="12700"/>
                  </a:lnTo>
                  <a:lnTo>
                    <a:pt x="170180" y="15239"/>
                  </a:lnTo>
                  <a:lnTo>
                    <a:pt x="167640" y="16510"/>
                  </a:lnTo>
                  <a:lnTo>
                    <a:pt x="166370" y="19050"/>
                  </a:lnTo>
                  <a:lnTo>
                    <a:pt x="163830" y="20320"/>
                  </a:lnTo>
                  <a:lnTo>
                    <a:pt x="162560" y="22860"/>
                  </a:lnTo>
                  <a:lnTo>
                    <a:pt x="161290" y="25400"/>
                  </a:lnTo>
                  <a:lnTo>
                    <a:pt x="160020" y="27939"/>
                  </a:lnTo>
                  <a:lnTo>
                    <a:pt x="158750" y="30479"/>
                  </a:lnTo>
                  <a:lnTo>
                    <a:pt x="157480" y="33020"/>
                  </a:lnTo>
                  <a:lnTo>
                    <a:pt x="156210" y="35560"/>
                  </a:lnTo>
                  <a:lnTo>
                    <a:pt x="157480" y="34289"/>
                  </a:lnTo>
                  <a:lnTo>
                    <a:pt x="154940" y="33020"/>
                  </a:lnTo>
                  <a:lnTo>
                    <a:pt x="153670" y="33020"/>
                  </a:lnTo>
                  <a:lnTo>
                    <a:pt x="151130" y="33020"/>
                  </a:lnTo>
                  <a:lnTo>
                    <a:pt x="148590" y="31750"/>
                  </a:lnTo>
                  <a:lnTo>
                    <a:pt x="146050" y="31750"/>
                  </a:lnTo>
                  <a:lnTo>
                    <a:pt x="143510" y="31750"/>
                  </a:lnTo>
                  <a:lnTo>
                    <a:pt x="140970" y="30479"/>
                  </a:lnTo>
                  <a:lnTo>
                    <a:pt x="139700" y="31750"/>
                  </a:lnTo>
                  <a:lnTo>
                    <a:pt x="137160" y="31750"/>
                  </a:lnTo>
                  <a:lnTo>
                    <a:pt x="134620" y="31750"/>
                  </a:lnTo>
                  <a:lnTo>
                    <a:pt x="132080" y="31750"/>
                  </a:lnTo>
                  <a:lnTo>
                    <a:pt x="129540" y="33020"/>
                  </a:lnTo>
                  <a:lnTo>
                    <a:pt x="128270" y="33020"/>
                  </a:lnTo>
                  <a:lnTo>
                    <a:pt x="125730" y="33020"/>
                  </a:lnTo>
                  <a:lnTo>
                    <a:pt x="123190" y="34289"/>
                  </a:lnTo>
                  <a:lnTo>
                    <a:pt x="121920" y="35560"/>
                  </a:lnTo>
                  <a:lnTo>
                    <a:pt x="119380" y="35560"/>
                  </a:lnTo>
                  <a:lnTo>
                    <a:pt x="116840" y="36829"/>
                  </a:lnTo>
                  <a:lnTo>
                    <a:pt x="115570" y="38100"/>
                  </a:lnTo>
                  <a:lnTo>
                    <a:pt x="114300" y="40639"/>
                  </a:lnTo>
                  <a:lnTo>
                    <a:pt x="111760" y="41910"/>
                  </a:lnTo>
                  <a:lnTo>
                    <a:pt x="110490" y="43179"/>
                  </a:lnTo>
                  <a:lnTo>
                    <a:pt x="109220" y="44450"/>
                  </a:lnTo>
                  <a:lnTo>
                    <a:pt x="106680" y="45720"/>
                  </a:lnTo>
                  <a:lnTo>
                    <a:pt x="105410" y="48260"/>
                  </a:lnTo>
                  <a:lnTo>
                    <a:pt x="104140" y="49529"/>
                  </a:lnTo>
                  <a:lnTo>
                    <a:pt x="102870" y="52070"/>
                  </a:lnTo>
                  <a:lnTo>
                    <a:pt x="101600" y="54610"/>
                  </a:lnTo>
                  <a:lnTo>
                    <a:pt x="100330" y="55879"/>
                  </a:lnTo>
                  <a:lnTo>
                    <a:pt x="100330" y="58420"/>
                  </a:lnTo>
                  <a:lnTo>
                    <a:pt x="99060" y="59689"/>
                  </a:lnTo>
                  <a:lnTo>
                    <a:pt x="99060" y="62229"/>
                  </a:lnTo>
                  <a:lnTo>
                    <a:pt x="97790" y="64770"/>
                  </a:lnTo>
                  <a:lnTo>
                    <a:pt x="97790" y="67310"/>
                  </a:lnTo>
                  <a:lnTo>
                    <a:pt x="96520" y="69850"/>
                  </a:lnTo>
                  <a:lnTo>
                    <a:pt x="96520" y="72389"/>
                  </a:lnTo>
                  <a:lnTo>
                    <a:pt x="96520" y="73660"/>
                  </a:lnTo>
                  <a:lnTo>
                    <a:pt x="96520" y="76200"/>
                  </a:lnTo>
                  <a:lnTo>
                    <a:pt x="96520" y="78739"/>
                  </a:lnTo>
                  <a:lnTo>
                    <a:pt x="97790" y="81279"/>
                  </a:lnTo>
                  <a:lnTo>
                    <a:pt x="97790" y="83820"/>
                  </a:lnTo>
                  <a:lnTo>
                    <a:pt x="97790" y="86360"/>
                  </a:lnTo>
                  <a:lnTo>
                    <a:pt x="97790" y="88900"/>
                  </a:lnTo>
                  <a:lnTo>
                    <a:pt x="99060" y="91439"/>
                  </a:lnTo>
                  <a:lnTo>
                    <a:pt x="100330" y="92710"/>
                  </a:lnTo>
                  <a:lnTo>
                    <a:pt x="100330" y="91439"/>
                  </a:lnTo>
                  <a:lnTo>
                    <a:pt x="97790" y="92710"/>
                  </a:lnTo>
                  <a:lnTo>
                    <a:pt x="95250" y="92710"/>
                  </a:lnTo>
                  <a:lnTo>
                    <a:pt x="93980" y="92710"/>
                  </a:lnTo>
                  <a:lnTo>
                    <a:pt x="92710" y="93979"/>
                  </a:lnTo>
                  <a:lnTo>
                    <a:pt x="90170" y="93979"/>
                  </a:lnTo>
                  <a:lnTo>
                    <a:pt x="87630" y="93979"/>
                  </a:lnTo>
                  <a:lnTo>
                    <a:pt x="86360" y="95250"/>
                  </a:lnTo>
                  <a:lnTo>
                    <a:pt x="85090" y="96520"/>
                  </a:lnTo>
                  <a:lnTo>
                    <a:pt x="82550" y="96520"/>
                  </a:lnTo>
                  <a:lnTo>
                    <a:pt x="81280" y="97789"/>
                  </a:lnTo>
                  <a:lnTo>
                    <a:pt x="80010" y="99060"/>
                  </a:lnTo>
                  <a:lnTo>
                    <a:pt x="78740" y="100329"/>
                  </a:lnTo>
                  <a:lnTo>
                    <a:pt x="76200" y="101600"/>
                  </a:lnTo>
                  <a:lnTo>
                    <a:pt x="74930" y="102870"/>
                  </a:lnTo>
                  <a:lnTo>
                    <a:pt x="73660" y="104139"/>
                  </a:lnTo>
                  <a:lnTo>
                    <a:pt x="72390" y="105410"/>
                  </a:lnTo>
                  <a:lnTo>
                    <a:pt x="71120" y="107950"/>
                  </a:lnTo>
                  <a:lnTo>
                    <a:pt x="69850" y="109220"/>
                  </a:lnTo>
                  <a:lnTo>
                    <a:pt x="68580" y="110489"/>
                  </a:lnTo>
                  <a:lnTo>
                    <a:pt x="68580" y="113029"/>
                  </a:lnTo>
                  <a:lnTo>
                    <a:pt x="67310" y="114300"/>
                  </a:lnTo>
                  <a:lnTo>
                    <a:pt x="66040" y="115570"/>
                  </a:lnTo>
                  <a:lnTo>
                    <a:pt x="66040" y="118110"/>
                  </a:lnTo>
                  <a:lnTo>
                    <a:pt x="64770" y="119379"/>
                  </a:lnTo>
                  <a:lnTo>
                    <a:pt x="64770" y="121920"/>
                  </a:lnTo>
                  <a:lnTo>
                    <a:pt x="64770" y="123189"/>
                  </a:lnTo>
                  <a:lnTo>
                    <a:pt x="63500" y="125729"/>
                  </a:lnTo>
                  <a:lnTo>
                    <a:pt x="63500" y="127000"/>
                  </a:lnTo>
                  <a:lnTo>
                    <a:pt x="63500" y="129539"/>
                  </a:lnTo>
                  <a:lnTo>
                    <a:pt x="63500" y="132079"/>
                  </a:lnTo>
                  <a:lnTo>
                    <a:pt x="64770" y="133350"/>
                  </a:lnTo>
                  <a:lnTo>
                    <a:pt x="64770" y="135889"/>
                  </a:lnTo>
                  <a:lnTo>
                    <a:pt x="64770" y="138429"/>
                  </a:lnTo>
                  <a:lnTo>
                    <a:pt x="64770" y="139700"/>
                  </a:lnTo>
                  <a:lnTo>
                    <a:pt x="66040" y="142239"/>
                  </a:lnTo>
                  <a:lnTo>
                    <a:pt x="66040" y="143510"/>
                  </a:lnTo>
                  <a:lnTo>
                    <a:pt x="67310" y="146050"/>
                  </a:lnTo>
                  <a:lnTo>
                    <a:pt x="68580" y="147320"/>
                  </a:lnTo>
                  <a:lnTo>
                    <a:pt x="68580" y="149860"/>
                  </a:lnTo>
                  <a:lnTo>
                    <a:pt x="69850" y="151129"/>
                  </a:lnTo>
                  <a:lnTo>
                    <a:pt x="71120" y="153670"/>
                  </a:lnTo>
                  <a:lnTo>
                    <a:pt x="72390" y="154939"/>
                  </a:lnTo>
                  <a:lnTo>
                    <a:pt x="71120" y="156210"/>
                  </a:lnTo>
                  <a:lnTo>
                    <a:pt x="68580" y="158750"/>
                  </a:lnTo>
                  <a:lnTo>
                    <a:pt x="67310" y="161289"/>
                  </a:lnTo>
                  <a:lnTo>
                    <a:pt x="66040" y="162560"/>
                  </a:lnTo>
                  <a:lnTo>
                    <a:pt x="64770" y="163829"/>
                  </a:lnTo>
                  <a:lnTo>
                    <a:pt x="63500" y="166370"/>
                  </a:lnTo>
                  <a:lnTo>
                    <a:pt x="63500" y="168910"/>
                  </a:lnTo>
                  <a:lnTo>
                    <a:pt x="62230" y="171450"/>
                  </a:lnTo>
                  <a:lnTo>
                    <a:pt x="60960" y="172720"/>
                  </a:lnTo>
                  <a:lnTo>
                    <a:pt x="60960" y="175260"/>
                  </a:lnTo>
                  <a:lnTo>
                    <a:pt x="60960" y="177800"/>
                  </a:lnTo>
                  <a:lnTo>
                    <a:pt x="59690" y="180339"/>
                  </a:lnTo>
                  <a:lnTo>
                    <a:pt x="59690" y="182879"/>
                  </a:lnTo>
                  <a:lnTo>
                    <a:pt x="59690" y="194310"/>
                  </a:lnTo>
                  <a:lnTo>
                    <a:pt x="60960" y="196850"/>
                  </a:lnTo>
                  <a:lnTo>
                    <a:pt x="60960" y="199389"/>
                  </a:lnTo>
                  <a:lnTo>
                    <a:pt x="62230" y="201929"/>
                  </a:lnTo>
                  <a:lnTo>
                    <a:pt x="62230" y="203200"/>
                  </a:lnTo>
                  <a:lnTo>
                    <a:pt x="63500" y="205739"/>
                  </a:lnTo>
                  <a:lnTo>
                    <a:pt x="64770" y="208279"/>
                  </a:lnTo>
                  <a:lnTo>
                    <a:pt x="66040" y="210820"/>
                  </a:lnTo>
                  <a:lnTo>
                    <a:pt x="67310" y="212089"/>
                  </a:lnTo>
                  <a:lnTo>
                    <a:pt x="68580" y="214629"/>
                  </a:lnTo>
                  <a:lnTo>
                    <a:pt x="69850" y="217170"/>
                  </a:lnTo>
                  <a:lnTo>
                    <a:pt x="71120" y="218439"/>
                  </a:lnTo>
                  <a:lnTo>
                    <a:pt x="72390" y="220979"/>
                  </a:lnTo>
                  <a:lnTo>
                    <a:pt x="74930" y="222250"/>
                  </a:lnTo>
                  <a:lnTo>
                    <a:pt x="76200" y="223520"/>
                  </a:lnTo>
                  <a:lnTo>
                    <a:pt x="78740" y="224789"/>
                  </a:lnTo>
                  <a:lnTo>
                    <a:pt x="80010" y="227329"/>
                  </a:lnTo>
                  <a:lnTo>
                    <a:pt x="82550" y="228600"/>
                  </a:lnTo>
                  <a:lnTo>
                    <a:pt x="83820" y="229870"/>
                  </a:lnTo>
                  <a:lnTo>
                    <a:pt x="86360" y="231139"/>
                  </a:lnTo>
                  <a:lnTo>
                    <a:pt x="87630" y="231139"/>
                  </a:lnTo>
                  <a:lnTo>
                    <a:pt x="90170" y="232410"/>
                  </a:lnTo>
                  <a:lnTo>
                    <a:pt x="92710" y="233679"/>
                  </a:lnTo>
                  <a:lnTo>
                    <a:pt x="93980" y="234950"/>
                  </a:lnTo>
                  <a:lnTo>
                    <a:pt x="95250" y="236220"/>
                  </a:lnTo>
                  <a:lnTo>
                    <a:pt x="95250" y="237489"/>
                  </a:lnTo>
                  <a:lnTo>
                    <a:pt x="96520" y="240029"/>
                  </a:lnTo>
                  <a:lnTo>
                    <a:pt x="96520" y="241300"/>
                  </a:lnTo>
                  <a:lnTo>
                    <a:pt x="97790" y="243839"/>
                  </a:lnTo>
                  <a:lnTo>
                    <a:pt x="99060" y="245110"/>
                  </a:lnTo>
                  <a:lnTo>
                    <a:pt x="100330" y="246379"/>
                  </a:lnTo>
                  <a:lnTo>
                    <a:pt x="101600" y="247650"/>
                  </a:lnTo>
                  <a:lnTo>
                    <a:pt x="102870" y="250189"/>
                  </a:lnTo>
                  <a:lnTo>
                    <a:pt x="102870" y="251460"/>
                  </a:lnTo>
                  <a:lnTo>
                    <a:pt x="104140" y="252729"/>
                  </a:lnTo>
                  <a:lnTo>
                    <a:pt x="106680" y="254000"/>
                  </a:lnTo>
                  <a:lnTo>
                    <a:pt x="107950" y="255270"/>
                  </a:lnTo>
                  <a:lnTo>
                    <a:pt x="109220" y="256539"/>
                  </a:lnTo>
                  <a:lnTo>
                    <a:pt x="110490" y="256539"/>
                  </a:lnTo>
                  <a:lnTo>
                    <a:pt x="111760" y="257810"/>
                  </a:lnTo>
                  <a:lnTo>
                    <a:pt x="114300" y="259079"/>
                  </a:lnTo>
                  <a:lnTo>
                    <a:pt x="115570" y="259079"/>
                  </a:lnTo>
                  <a:lnTo>
                    <a:pt x="116840" y="260350"/>
                  </a:lnTo>
                  <a:lnTo>
                    <a:pt x="119380" y="261620"/>
                  </a:lnTo>
                  <a:lnTo>
                    <a:pt x="120650" y="261620"/>
                  </a:lnTo>
                  <a:lnTo>
                    <a:pt x="123190" y="261620"/>
                  </a:lnTo>
                  <a:lnTo>
                    <a:pt x="124460" y="262889"/>
                  </a:lnTo>
                  <a:lnTo>
                    <a:pt x="138430" y="262889"/>
                  </a:lnTo>
                  <a:lnTo>
                    <a:pt x="139700" y="261620"/>
                  </a:lnTo>
                  <a:lnTo>
                    <a:pt x="140970" y="261620"/>
                  </a:lnTo>
                  <a:lnTo>
                    <a:pt x="143510" y="261620"/>
                  </a:lnTo>
                  <a:lnTo>
                    <a:pt x="143510" y="260350"/>
                  </a:lnTo>
                  <a:lnTo>
                    <a:pt x="144780" y="261620"/>
                  </a:lnTo>
                  <a:lnTo>
                    <a:pt x="146050" y="262889"/>
                  </a:lnTo>
                  <a:lnTo>
                    <a:pt x="147320" y="264160"/>
                  </a:lnTo>
                  <a:lnTo>
                    <a:pt x="148590" y="265429"/>
                  </a:lnTo>
                  <a:lnTo>
                    <a:pt x="149860" y="265429"/>
                  </a:lnTo>
                  <a:lnTo>
                    <a:pt x="151130" y="266700"/>
                  </a:lnTo>
                  <a:lnTo>
                    <a:pt x="152400" y="266700"/>
                  </a:lnTo>
                  <a:lnTo>
                    <a:pt x="154940" y="267970"/>
                  </a:lnTo>
                  <a:lnTo>
                    <a:pt x="156210" y="269239"/>
                  </a:lnTo>
                  <a:lnTo>
                    <a:pt x="157480" y="269239"/>
                  </a:lnTo>
                  <a:lnTo>
                    <a:pt x="160020" y="269239"/>
                  </a:lnTo>
                  <a:lnTo>
                    <a:pt x="161290" y="269239"/>
                  </a:lnTo>
                  <a:lnTo>
                    <a:pt x="162560" y="270510"/>
                  </a:lnTo>
                  <a:lnTo>
                    <a:pt x="171450" y="270510"/>
                  </a:lnTo>
                  <a:lnTo>
                    <a:pt x="172720" y="269239"/>
                  </a:lnTo>
                  <a:lnTo>
                    <a:pt x="173990" y="269239"/>
                  </a:lnTo>
                  <a:lnTo>
                    <a:pt x="176530" y="269239"/>
                  </a:lnTo>
                  <a:lnTo>
                    <a:pt x="177800" y="267970"/>
                  </a:lnTo>
                  <a:lnTo>
                    <a:pt x="179070" y="267970"/>
                  </a:lnTo>
                  <a:lnTo>
                    <a:pt x="180340" y="266700"/>
                  </a:lnTo>
                  <a:lnTo>
                    <a:pt x="181610" y="266700"/>
                  </a:lnTo>
                  <a:lnTo>
                    <a:pt x="184150" y="265429"/>
                  </a:lnTo>
                  <a:lnTo>
                    <a:pt x="184150" y="264160"/>
                  </a:lnTo>
                  <a:lnTo>
                    <a:pt x="186690" y="264160"/>
                  </a:lnTo>
                  <a:lnTo>
                    <a:pt x="187960" y="262889"/>
                  </a:lnTo>
                  <a:lnTo>
                    <a:pt x="189230" y="261620"/>
                  </a:lnTo>
                  <a:lnTo>
                    <a:pt x="190500" y="260350"/>
                  </a:lnTo>
                  <a:lnTo>
                    <a:pt x="191770" y="259079"/>
                  </a:lnTo>
                  <a:lnTo>
                    <a:pt x="191770" y="257810"/>
                  </a:lnTo>
                  <a:lnTo>
                    <a:pt x="193040" y="256539"/>
                  </a:lnTo>
                  <a:lnTo>
                    <a:pt x="194310" y="255270"/>
                  </a:lnTo>
                  <a:lnTo>
                    <a:pt x="194310" y="254000"/>
                  </a:lnTo>
                  <a:lnTo>
                    <a:pt x="195580" y="252729"/>
                  </a:lnTo>
                  <a:lnTo>
                    <a:pt x="195580" y="250189"/>
                  </a:lnTo>
                  <a:lnTo>
                    <a:pt x="196850" y="248920"/>
                  </a:lnTo>
                  <a:lnTo>
                    <a:pt x="196850" y="247650"/>
                  </a:lnTo>
                  <a:lnTo>
                    <a:pt x="198120" y="246379"/>
                  </a:lnTo>
                  <a:lnTo>
                    <a:pt x="198120" y="245110"/>
                  </a:lnTo>
                  <a:lnTo>
                    <a:pt x="198120" y="242570"/>
                  </a:lnTo>
                  <a:lnTo>
                    <a:pt x="198120" y="241300"/>
                  </a:lnTo>
                  <a:lnTo>
                    <a:pt x="198120" y="238760"/>
                  </a:lnTo>
                  <a:lnTo>
                    <a:pt x="198120" y="240029"/>
                  </a:lnTo>
                  <a:lnTo>
                    <a:pt x="199390" y="240029"/>
                  </a:lnTo>
                  <a:lnTo>
                    <a:pt x="200660" y="240029"/>
                  </a:lnTo>
                  <a:lnTo>
                    <a:pt x="201930" y="240029"/>
                  </a:lnTo>
                  <a:lnTo>
                    <a:pt x="203200" y="241300"/>
                  </a:lnTo>
                  <a:lnTo>
                    <a:pt x="205740" y="241300"/>
                  </a:lnTo>
                  <a:lnTo>
                    <a:pt x="207010" y="241300"/>
                  </a:lnTo>
                  <a:lnTo>
                    <a:pt x="208280" y="241300"/>
                  </a:lnTo>
                  <a:lnTo>
                    <a:pt x="210820" y="241300"/>
                  </a:lnTo>
                  <a:lnTo>
                    <a:pt x="213360" y="240029"/>
                  </a:lnTo>
                  <a:lnTo>
                    <a:pt x="214630" y="240029"/>
                  </a:lnTo>
                  <a:lnTo>
                    <a:pt x="215900" y="240029"/>
                  </a:lnTo>
                  <a:lnTo>
                    <a:pt x="217170" y="238760"/>
                  </a:lnTo>
                  <a:lnTo>
                    <a:pt x="218440" y="238760"/>
                  </a:lnTo>
                  <a:lnTo>
                    <a:pt x="219710" y="237489"/>
                  </a:lnTo>
                  <a:lnTo>
                    <a:pt x="220980" y="237489"/>
                  </a:lnTo>
                  <a:lnTo>
                    <a:pt x="222250" y="236220"/>
                  </a:lnTo>
                  <a:lnTo>
                    <a:pt x="223520" y="236220"/>
                  </a:lnTo>
                  <a:lnTo>
                    <a:pt x="224790" y="234950"/>
                  </a:lnTo>
                  <a:lnTo>
                    <a:pt x="226060" y="233679"/>
                  </a:lnTo>
                  <a:lnTo>
                    <a:pt x="227330" y="232410"/>
                  </a:lnTo>
                  <a:lnTo>
                    <a:pt x="228600" y="231139"/>
                  </a:lnTo>
                  <a:lnTo>
                    <a:pt x="229870" y="231139"/>
                  </a:lnTo>
                  <a:lnTo>
                    <a:pt x="229870" y="229870"/>
                  </a:lnTo>
                  <a:lnTo>
                    <a:pt x="231140" y="228600"/>
                  </a:lnTo>
                  <a:lnTo>
                    <a:pt x="232410" y="227329"/>
                  </a:lnTo>
                  <a:lnTo>
                    <a:pt x="232410" y="226060"/>
                  </a:lnTo>
                  <a:lnTo>
                    <a:pt x="232410" y="223520"/>
                  </a:lnTo>
                  <a:lnTo>
                    <a:pt x="233680" y="222250"/>
                  </a:lnTo>
                  <a:lnTo>
                    <a:pt x="233680" y="220979"/>
                  </a:lnTo>
                  <a:lnTo>
                    <a:pt x="234950" y="219710"/>
                  </a:lnTo>
                  <a:lnTo>
                    <a:pt x="234950" y="218439"/>
                  </a:lnTo>
                  <a:lnTo>
                    <a:pt x="234950" y="205739"/>
                  </a:lnTo>
                  <a:lnTo>
                    <a:pt x="233680" y="207010"/>
                  </a:lnTo>
                  <a:lnTo>
                    <a:pt x="245110" y="207010"/>
                  </a:lnTo>
                  <a:lnTo>
                    <a:pt x="246380" y="205739"/>
                  </a:lnTo>
                  <a:lnTo>
                    <a:pt x="248920" y="205739"/>
                  </a:lnTo>
                  <a:lnTo>
                    <a:pt x="250190" y="204470"/>
                  </a:lnTo>
                  <a:lnTo>
                    <a:pt x="252730" y="204470"/>
                  </a:lnTo>
                  <a:lnTo>
                    <a:pt x="254000" y="204470"/>
                  </a:lnTo>
                  <a:lnTo>
                    <a:pt x="255270" y="203200"/>
                  </a:lnTo>
                  <a:lnTo>
                    <a:pt x="257810" y="201929"/>
                  </a:lnTo>
                  <a:lnTo>
                    <a:pt x="259080" y="201929"/>
                  </a:lnTo>
                  <a:lnTo>
                    <a:pt x="260350" y="200660"/>
                  </a:lnTo>
                  <a:lnTo>
                    <a:pt x="261620" y="199389"/>
                  </a:lnTo>
                  <a:lnTo>
                    <a:pt x="262890" y="198120"/>
                  </a:lnTo>
                  <a:lnTo>
                    <a:pt x="264160" y="196850"/>
                  </a:lnTo>
                  <a:lnTo>
                    <a:pt x="265430" y="195579"/>
                  </a:lnTo>
                  <a:lnTo>
                    <a:pt x="266700" y="194310"/>
                  </a:lnTo>
                  <a:lnTo>
                    <a:pt x="267970" y="193039"/>
                  </a:lnTo>
                  <a:lnTo>
                    <a:pt x="269240" y="191770"/>
                  </a:lnTo>
                  <a:lnTo>
                    <a:pt x="270510" y="189229"/>
                  </a:lnTo>
                  <a:lnTo>
                    <a:pt x="270510" y="187960"/>
                  </a:lnTo>
                  <a:lnTo>
                    <a:pt x="271780" y="186689"/>
                  </a:lnTo>
                  <a:lnTo>
                    <a:pt x="273050" y="185420"/>
                  </a:lnTo>
                  <a:lnTo>
                    <a:pt x="273050" y="182879"/>
                  </a:lnTo>
                  <a:lnTo>
                    <a:pt x="274320" y="180339"/>
                  </a:lnTo>
                  <a:lnTo>
                    <a:pt x="274320" y="179070"/>
                  </a:lnTo>
                  <a:lnTo>
                    <a:pt x="274320" y="177800"/>
                  </a:lnTo>
                  <a:lnTo>
                    <a:pt x="274320" y="175260"/>
                  </a:lnTo>
                  <a:lnTo>
                    <a:pt x="275590" y="172720"/>
                  </a:lnTo>
                  <a:lnTo>
                    <a:pt x="275590" y="171450"/>
                  </a:lnTo>
                  <a:lnTo>
                    <a:pt x="275590" y="170179"/>
                  </a:lnTo>
                  <a:lnTo>
                    <a:pt x="275590" y="167639"/>
                  </a:lnTo>
                  <a:lnTo>
                    <a:pt x="274320" y="166370"/>
                  </a:lnTo>
                  <a:lnTo>
                    <a:pt x="274320" y="163829"/>
                  </a:lnTo>
                  <a:lnTo>
                    <a:pt x="273050" y="165100"/>
                  </a:lnTo>
                  <a:lnTo>
                    <a:pt x="275590" y="165100"/>
                  </a:lnTo>
                  <a:lnTo>
                    <a:pt x="278130" y="163829"/>
                  </a:lnTo>
                  <a:lnTo>
                    <a:pt x="280670" y="163829"/>
                  </a:lnTo>
                  <a:lnTo>
                    <a:pt x="283210" y="163829"/>
                  </a:lnTo>
                  <a:lnTo>
                    <a:pt x="285750" y="162560"/>
                  </a:lnTo>
                  <a:lnTo>
                    <a:pt x="287020" y="161289"/>
                  </a:lnTo>
                  <a:lnTo>
                    <a:pt x="289560" y="161289"/>
                  </a:lnTo>
                  <a:lnTo>
                    <a:pt x="292100" y="160020"/>
                  </a:lnTo>
                  <a:lnTo>
                    <a:pt x="293370" y="158750"/>
                  </a:lnTo>
                  <a:lnTo>
                    <a:pt x="295910" y="157479"/>
                  </a:lnTo>
                  <a:lnTo>
                    <a:pt x="297180" y="156210"/>
                  </a:lnTo>
                  <a:lnTo>
                    <a:pt x="298450" y="154939"/>
                  </a:lnTo>
                  <a:lnTo>
                    <a:pt x="300990" y="153670"/>
                  </a:lnTo>
                  <a:lnTo>
                    <a:pt x="302260" y="151129"/>
                  </a:lnTo>
                  <a:lnTo>
                    <a:pt x="304800" y="149860"/>
                  </a:lnTo>
                  <a:lnTo>
                    <a:pt x="304800" y="147320"/>
                  </a:lnTo>
                  <a:lnTo>
                    <a:pt x="307340" y="146050"/>
                  </a:lnTo>
                  <a:lnTo>
                    <a:pt x="308610" y="143510"/>
                  </a:lnTo>
                  <a:lnTo>
                    <a:pt x="308610" y="142239"/>
                  </a:lnTo>
                  <a:lnTo>
                    <a:pt x="309880" y="139700"/>
                  </a:lnTo>
                  <a:lnTo>
                    <a:pt x="311150" y="137160"/>
                  </a:lnTo>
                  <a:lnTo>
                    <a:pt x="312420" y="135889"/>
                  </a:lnTo>
                  <a:lnTo>
                    <a:pt x="312420" y="133350"/>
                  </a:lnTo>
                  <a:lnTo>
                    <a:pt x="313690" y="130810"/>
                  </a:lnTo>
                  <a:lnTo>
                    <a:pt x="313690" y="129539"/>
                  </a:lnTo>
                  <a:lnTo>
                    <a:pt x="313690" y="127000"/>
                  </a:lnTo>
                  <a:lnTo>
                    <a:pt x="313690" y="110489"/>
                  </a:lnTo>
                  <a:lnTo>
                    <a:pt x="312420" y="107950"/>
                  </a:lnTo>
                  <a:lnTo>
                    <a:pt x="311150" y="105410"/>
                  </a:lnTo>
                  <a:lnTo>
                    <a:pt x="311150" y="102870"/>
                  </a:lnTo>
                  <a:lnTo>
                    <a:pt x="309880" y="100329"/>
                  </a:lnTo>
                  <a:lnTo>
                    <a:pt x="308610" y="97789"/>
                  </a:lnTo>
                  <a:lnTo>
                    <a:pt x="308610" y="96520"/>
                  </a:lnTo>
                  <a:lnTo>
                    <a:pt x="307340" y="93979"/>
                  </a:lnTo>
                  <a:lnTo>
                    <a:pt x="304800" y="92710"/>
                  </a:lnTo>
                  <a:lnTo>
                    <a:pt x="303530" y="90170"/>
                  </a:lnTo>
                  <a:lnTo>
                    <a:pt x="302260" y="88900"/>
                  </a:lnTo>
                  <a:lnTo>
                    <a:pt x="300990" y="86360"/>
                  </a:lnTo>
                  <a:close/>
                </a:path>
                <a:path w="365760" h="270510">
                  <a:moveTo>
                    <a:pt x="365760" y="130810"/>
                  </a:moveTo>
                  <a:lnTo>
                    <a:pt x="365760" y="130810"/>
                  </a:lnTo>
                </a:path>
                <a:path w="365760" h="270510">
                  <a:moveTo>
                    <a:pt x="0" y="123189"/>
                  </a:moveTo>
                  <a:lnTo>
                    <a:pt x="0" y="123189"/>
                  </a:lnTo>
                </a:path>
                <a:path w="365760" h="270510">
                  <a:moveTo>
                    <a:pt x="276860" y="34289"/>
                  </a:moveTo>
                  <a:lnTo>
                    <a:pt x="275590" y="34289"/>
                  </a:lnTo>
                  <a:lnTo>
                    <a:pt x="274320" y="34289"/>
                  </a:lnTo>
                  <a:lnTo>
                    <a:pt x="273050" y="34289"/>
                  </a:lnTo>
                  <a:lnTo>
                    <a:pt x="271780" y="34289"/>
                  </a:lnTo>
                  <a:lnTo>
                    <a:pt x="270510" y="35560"/>
                  </a:lnTo>
                  <a:lnTo>
                    <a:pt x="269240" y="35560"/>
                  </a:lnTo>
                  <a:lnTo>
                    <a:pt x="267970" y="35560"/>
                  </a:lnTo>
                  <a:lnTo>
                    <a:pt x="266700" y="36829"/>
                  </a:lnTo>
                  <a:lnTo>
                    <a:pt x="265430" y="36829"/>
                  </a:lnTo>
                  <a:lnTo>
                    <a:pt x="265430" y="38100"/>
                  </a:lnTo>
                  <a:lnTo>
                    <a:pt x="264160" y="38100"/>
                  </a:lnTo>
                  <a:lnTo>
                    <a:pt x="262890" y="38100"/>
                  </a:lnTo>
                  <a:lnTo>
                    <a:pt x="261620" y="39370"/>
                  </a:lnTo>
                  <a:lnTo>
                    <a:pt x="260350" y="40639"/>
                  </a:lnTo>
                </a:path>
                <a:path w="365760" h="270510">
                  <a:moveTo>
                    <a:pt x="365760" y="130810"/>
                  </a:moveTo>
                  <a:lnTo>
                    <a:pt x="365760" y="130810"/>
                  </a:lnTo>
                </a:path>
                <a:path w="365760" h="270510">
                  <a:moveTo>
                    <a:pt x="0" y="123189"/>
                  </a:moveTo>
                  <a:lnTo>
                    <a:pt x="0" y="123189"/>
                  </a:lnTo>
                </a:path>
                <a:path w="365760" h="270510">
                  <a:moveTo>
                    <a:pt x="226060" y="7620"/>
                  </a:moveTo>
                  <a:lnTo>
                    <a:pt x="224790" y="7620"/>
                  </a:lnTo>
                  <a:lnTo>
                    <a:pt x="224790" y="8889"/>
                  </a:lnTo>
                  <a:lnTo>
                    <a:pt x="223520" y="8889"/>
                  </a:lnTo>
                  <a:lnTo>
                    <a:pt x="223520" y="10160"/>
                  </a:lnTo>
                  <a:lnTo>
                    <a:pt x="222250" y="10160"/>
                  </a:lnTo>
                  <a:lnTo>
                    <a:pt x="222250" y="11429"/>
                  </a:lnTo>
                  <a:lnTo>
                    <a:pt x="222250" y="12700"/>
                  </a:lnTo>
                  <a:lnTo>
                    <a:pt x="220980" y="12700"/>
                  </a:lnTo>
                  <a:lnTo>
                    <a:pt x="220980" y="13970"/>
                  </a:lnTo>
                </a:path>
                <a:path w="365760" h="270510">
                  <a:moveTo>
                    <a:pt x="365760" y="130810"/>
                  </a:moveTo>
                  <a:lnTo>
                    <a:pt x="365760" y="130810"/>
                  </a:lnTo>
                </a:path>
                <a:path w="365760" h="270510">
                  <a:moveTo>
                    <a:pt x="0" y="123189"/>
                  </a:moveTo>
                  <a:lnTo>
                    <a:pt x="0" y="123189"/>
                  </a:lnTo>
                </a:path>
                <a:path w="365760" h="270510">
                  <a:moveTo>
                    <a:pt x="166370" y="39370"/>
                  </a:moveTo>
                  <a:lnTo>
                    <a:pt x="166370" y="39370"/>
                  </a:lnTo>
                  <a:lnTo>
                    <a:pt x="162560" y="36829"/>
                  </a:lnTo>
                  <a:lnTo>
                    <a:pt x="161290" y="36829"/>
                  </a:lnTo>
                  <a:lnTo>
                    <a:pt x="161290" y="35560"/>
                  </a:lnTo>
                  <a:lnTo>
                    <a:pt x="160020" y="35560"/>
                  </a:lnTo>
                  <a:lnTo>
                    <a:pt x="158750" y="35560"/>
                  </a:lnTo>
                  <a:lnTo>
                    <a:pt x="157480" y="34289"/>
                  </a:lnTo>
                </a:path>
                <a:path w="365760" h="270510">
                  <a:moveTo>
                    <a:pt x="365760" y="130810"/>
                  </a:moveTo>
                  <a:lnTo>
                    <a:pt x="365760" y="130810"/>
                  </a:lnTo>
                </a:path>
                <a:path w="365760" h="270510">
                  <a:moveTo>
                    <a:pt x="0" y="123189"/>
                  </a:moveTo>
                  <a:lnTo>
                    <a:pt x="0" y="123189"/>
                  </a:lnTo>
                </a:path>
                <a:path w="365760" h="270510">
                  <a:moveTo>
                    <a:pt x="100330" y="92710"/>
                  </a:moveTo>
                  <a:lnTo>
                    <a:pt x="100330" y="93979"/>
                  </a:lnTo>
                  <a:lnTo>
                    <a:pt x="100330" y="95250"/>
                  </a:lnTo>
                  <a:lnTo>
                    <a:pt x="101600" y="95250"/>
                  </a:lnTo>
                  <a:lnTo>
                    <a:pt x="101600" y="96520"/>
                  </a:lnTo>
                  <a:lnTo>
                    <a:pt x="102870" y="97789"/>
                  </a:lnTo>
                  <a:lnTo>
                    <a:pt x="102870" y="99060"/>
                  </a:lnTo>
                  <a:lnTo>
                    <a:pt x="102870" y="100329"/>
                  </a:lnTo>
                  <a:lnTo>
                    <a:pt x="104140" y="100329"/>
                  </a:lnTo>
                  <a:lnTo>
                    <a:pt x="104140" y="101600"/>
                  </a:lnTo>
                </a:path>
                <a:path w="365760" h="270510">
                  <a:moveTo>
                    <a:pt x="365760" y="130810"/>
                  </a:moveTo>
                  <a:lnTo>
                    <a:pt x="365760" y="130810"/>
                  </a:lnTo>
                </a:path>
                <a:path w="365760" h="270510">
                  <a:moveTo>
                    <a:pt x="0" y="123189"/>
                  </a:moveTo>
                  <a:lnTo>
                    <a:pt x="0" y="123189"/>
                  </a:lnTo>
                </a:path>
                <a:path w="365760" h="270510">
                  <a:moveTo>
                    <a:pt x="72390" y="154939"/>
                  </a:moveTo>
                  <a:lnTo>
                    <a:pt x="73660" y="156210"/>
                  </a:lnTo>
                  <a:lnTo>
                    <a:pt x="74930" y="158750"/>
                  </a:lnTo>
                  <a:lnTo>
                    <a:pt x="76200" y="160020"/>
                  </a:lnTo>
                  <a:lnTo>
                    <a:pt x="78740" y="161289"/>
                  </a:lnTo>
                  <a:lnTo>
                    <a:pt x="80010" y="162560"/>
                  </a:lnTo>
                  <a:lnTo>
                    <a:pt x="81280" y="163829"/>
                  </a:lnTo>
                  <a:lnTo>
                    <a:pt x="82550" y="165100"/>
                  </a:lnTo>
                  <a:lnTo>
                    <a:pt x="85090" y="166370"/>
                  </a:lnTo>
                  <a:lnTo>
                    <a:pt x="86360" y="167639"/>
                  </a:lnTo>
                  <a:lnTo>
                    <a:pt x="88900" y="167639"/>
                  </a:lnTo>
                  <a:lnTo>
                    <a:pt x="90170" y="168910"/>
                  </a:lnTo>
                  <a:lnTo>
                    <a:pt x="92710" y="170179"/>
                  </a:lnTo>
                  <a:lnTo>
                    <a:pt x="93980" y="170179"/>
                  </a:lnTo>
                  <a:lnTo>
                    <a:pt x="96520" y="170179"/>
                  </a:lnTo>
                  <a:lnTo>
                    <a:pt x="99060" y="171450"/>
                  </a:lnTo>
                  <a:lnTo>
                    <a:pt x="109220" y="171450"/>
                  </a:lnTo>
                  <a:lnTo>
                    <a:pt x="110490" y="171450"/>
                  </a:lnTo>
                </a:path>
                <a:path w="365760" h="270510">
                  <a:moveTo>
                    <a:pt x="365760" y="130810"/>
                  </a:moveTo>
                  <a:lnTo>
                    <a:pt x="365760" y="130810"/>
                  </a:lnTo>
                </a:path>
                <a:path w="365760" h="270510">
                  <a:moveTo>
                    <a:pt x="0" y="123189"/>
                  </a:moveTo>
                  <a:lnTo>
                    <a:pt x="0" y="123189"/>
                  </a:lnTo>
                </a:path>
                <a:path w="365760" h="270510">
                  <a:moveTo>
                    <a:pt x="93980" y="217170"/>
                  </a:moveTo>
                  <a:lnTo>
                    <a:pt x="93980" y="218439"/>
                  </a:lnTo>
                  <a:lnTo>
                    <a:pt x="92710" y="219710"/>
                  </a:lnTo>
                  <a:lnTo>
                    <a:pt x="92710" y="220979"/>
                  </a:lnTo>
                  <a:lnTo>
                    <a:pt x="92710" y="226060"/>
                  </a:lnTo>
                  <a:lnTo>
                    <a:pt x="92710" y="231139"/>
                  </a:lnTo>
                  <a:lnTo>
                    <a:pt x="93980" y="232410"/>
                  </a:lnTo>
                  <a:lnTo>
                    <a:pt x="93980" y="233679"/>
                  </a:lnTo>
                  <a:lnTo>
                    <a:pt x="93980" y="234950"/>
                  </a:lnTo>
                </a:path>
                <a:path w="365760" h="270510">
                  <a:moveTo>
                    <a:pt x="365760" y="130810"/>
                  </a:moveTo>
                  <a:lnTo>
                    <a:pt x="365760" y="130810"/>
                  </a:lnTo>
                </a:path>
                <a:path w="365760" h="270510">
                  <a:moveTo>
                    <a:pt x="0" y="123189"/>
                  </a:moveTo>
                  <a:lnTo>
                    <a:pt x="0" y="123189"/>
                  </a:lnTo>
                </a:path>
                <a:path w="365760" h="270510">
                  <a:moveTo>
                    <a:pt x="138430" y="255270"/>
                  </a:moveTo>
                  <a:lnTo>
                    <a:pt x="138430" y="255270"/>
                  </a:lnTo>
                  <a:lnTo>
                    <a:pt x="139700" y="256539"/>
                  </a:lnTo>
                  <a:lnTo>
                    <a:pt x="140970" y="257810"/>
                  </a:lnTo>
                  <a:lnTo>
                    <a:pt x="140970" y="259079"/>
                  </a:lnTo>
                  <a:lnTo>
                    <a:pt x="142240" y="259079"/>
                  </a:lnTo>
                  <a:lnTo>
                    <a:pt x="142240" y="260350"/>
                  </a:lnTo>
                  <a:lnTo>
                    <a:pt x="143510" y="260350"/>
                  </a:lnTo>
                </a:path>
                <a:path w="365760" h="270510">
                  <a:moveTo>
                    <a:pt x="365760" y="130810"/>
                  </a:moveTo>
                  <a:lnTo>
                    <a:pt x="365760" y="130810"/>
                  </a:lnTo>
                </a:path>
                <a:path w="365760" h="270510">
                  <a:moveTo>
                    <a:pt x="0" y="123189"/>
                  </a:moveTo>
                  <a:lnTo>
                    <a:pt x="0" y="123189"/>
                  </a:lnTo>
                </a:path>
                <a:path w="365760" h="270510">
                  <a:moveTo>
                    <a:pt x="198120" y="238760"/>
                  </a:moveTo>
                  <a:lnTo>
                    <a:pt x="198120" y="237489"/>
                  </a:lnTo>
                  <a:lnTo>
                    <a:pt x="198120" y="236220"/>
                  </a:lnTo>
                  <a:lnTo>
                    <a:pt x="198120" y="234950"/>
                  </a:lnTo>
                  <a:lnTo>
                    <a:pt x="198120" y="233679"/>
                  </a:lnTo>
                  <a:lnTo>
                    <a:pt x="198120" y="232410"/>
                  </a:lnTo>
                  <a:lnTo>
                    <a:pt x="196850" y="231139"/>
                  </a:lnTo>
                  <a:lnTo>
                    <a:pt x="198120" y="231139"/>
                  </a:lnTo>
                  <a:lnTo>
                    <a:pt x="196850" y="229870"/>
                  </a:lnTo>
                </a:path>
                <a:path w="365760" h="270510">
                  <a:moveTo>
                    <a:pt x="365760" y="130810"/>
                  </a:moveTo>
                  <a:lnTo>
                    <a:pt x="365760" y="130810"/>
                  </a:lnTo>
                </a:path>
                <a:path w="365760" h="270510">
                  <a:moveTo>
                    <a:pt x="0" y="123189"/>
                  </a:moveTo>
                  <a:lnTo>
                    <a:pt x="0" y="123189"/>
                  </a:lnTo>
                </a:path>
                <a:path w="365760" h="270510">
                  <a:moveTo>
                    <a:pt x="234950" y="205739"/>
                  </a:moveTo>
                  <a:lnTo>
                    <a:pt x="234950" y="204470"/>
                  </a:lnTo>
                  <a:lnTo>
                    <a:pt x="233680" y="203200"/>
                  </a:lnTo>
                  <a:lnTo>
                    <a:pt x="233680" y="201929"/>
                  </a:lnTo>
                  <a:lnTo>
                    <a:pt x="233680" y="200660"/>
                  </a:lnTo>
                  <a:lnTo>
                    <a:pt x="232410" y="200660"/>
                  </a:lnTo>
                  <a:lnTo>
                    <a:pt x="232410" y="199389"/>
                  </a:lnTo>
                </a:path>
                <a:path w="365760" h="270510">
                  <a:moveTo>
                    <a:pt x="365760" y="130810"/>
                  </a:moveTo>
                  <a:lnTo>
                    <a:pt x="365760" y="130810"/>
                  </a:lnTo>
                </a:path>
                <a:path w="365760" h="270510">
                  <a:moveTo>
                    <a:pt x="0" y="123189"/>
                  </a:moveTo>
                  <a:lnTo>
                    <a:pt x="0" y="123189"/>
                  </a:lnTo>
                </a:path>
                <a:path w="365760" h="270510">
                  <a:moveTo>
                    <a:pt x="262890" y="163829"/>
                  </a:moveTo>
                  <a:lnTo>
                    <a:pt x="264160" y="163829"/>
                  </a:lnTo>
                  <a:lnTo>
                    <a:pt x="265430" y="165100"/>
                  </a:lnTo>
                  <a:lnTo>
                    <a:pt x="265430" y="163829"/>
                  </a:lnTo>
                  <a:lnTo>
                    <a:pt x="266700" y="165100"/>
                  </a:lnTo>
                  <a:lnTo>
                    <a:pt x="267970" y="165100"/>
                  </a:lnTo>
                  <a:lnTo>
                    <a:pt x="267970" y="165100"/>
                  </a:lnTo>
                  <a:lnTo>
                    <a:pt x="270510" y="165100"/>
                  </a:lnTo>
                  <a:lnTo>
                    <a:pt x="271780" y="165100"/>
                  </a:lnTo>
                  <a:lnTo>
                    <a:pt x="273050" y="165100"/>
                  </a:lnTo>
                </a:path>
                <a:path w="365760" h="270510">
                  <a:moveTo>
                    <a:pt x="365760" y="130810"/>
                  </a:moveTo>
                  <a:lnTo>
                    <a:pt x="365760" y="130810"/>
                  </a:lnTo>
                </a:path>
                <a:path w="365760" h="270510">
                  <a:moveTo>
                    <a:pt x="0" y="123189"/>
                  </a:moveTo>
                  <a:lnTo>
                    <a:pt x="0" y="123189"/>
                  </a:lnTo>
                </a:path>
                <a:path w="365760" h="270510">
                  <a:moveTo>
                    <a:pt x="300990" y="86360"/>
                  </a:moveTo>
                  <a:lnTo>
                    <a:pt x="299720" y="86360"/>
                  </a:lnTo>
                  <a:lnTo>
                    <a:pt x="299720" y="85089"/>
                  </a:lnTo>
                  <a:lnTo>
                    <a:pt x="298450" y="85089"/>
                  </a:lnTo>
                  <a:lnTo>
                    <a:pt x="298450" y="83820"/>
                  </a:lnTo>
                  <a:lnTo>
                    <a:pt x="298450" y="83820"/>
                  </a:lnTo>
                  <a:lnTo>
                    <a:pt x="295910" y="82550"/>
                  </a:lnTo>
                  <a:lnTo>
                    <a:pt x="294640" y="81279"/>
                  </a:lnTo>
                </a:path>
                <a:path w="365760" h="270510">
                  <a:moveTo>
                    <a:pt x="365760" y="130810"/>
                  </a:moveTo>
                  <a:lnTo>
                    <a:pt x="365760" y="130810"/>
                  </a:lnTo>
                </a:path>
                <a:path w="365760" h="270510">
                  <a:moveTo>
                    <a:pt x="0" y="123189"/>
                  </a:moveTo>
                  <a:lnTo>
                    <a:pt x="0" y="123189"/>
                  </a:lnTo>
                </a:path>
              </a:pathLst>
            </a:custGeom>
            <a:ln w="934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2" name="object 672"/>
            <p:cNvSpPr/>
            <p:nvPr/>
          </p:nvSpPr>
          <p:spPr>
            <a:xfrm>
              <a:off x="2816860" y="1371600"/>
              <a:ext cx="256540" cy="270510"/>
            </a:xfrm>
            <a:custGeom>
              <a:avLst/>
              <a:gdLst/>
              <a:ahLst/>
              <a:cxnLst/>
              <a:rect l="l" t="t" r="r" b="b"/>
              <a:pathLst>
                <a:path w="256539" h="270510">
                  <a:moveTo>
                    <a:pt x="118109" y="269239"/>
                  </a:moveTo>
                  <a:lnTo>
                    <a:pt x="99059" y="269239"/>
                  </a:lnTo>
                  <a:lnTo>
                    <a:pt x="100329" y="270510"/>
                  </a:lnTo>
                  <a:lnTo>
                    <a:pt x="116839" y="270510"/>
                  </a:lnTo>
                  <a:lnTo>
                    <a:pt x="118109" y="269239"/>
                  </a:lnTo>
                  <a:close/>
                </a:path>
                <a:path w="256539" h="270510">
                  <a:moveTo>
                    <a:pt x="95250" y="266700"/>
                  </a:moveTo>
                  <a:lnTo>
                    <a:pt x="95885" y="269239"/>
                  </a:lnTo>
                  <a:lnTo>
                    <a:pt x="96519" y="269239"/>
                  </a:lnTo>
                  <a:lnTo>
                    <a:pt x="95250" y="266700"/>
                  </a:lnTo>
                  <a:close/>
                </a:path>
                <a:path w="256539" h="270510">
                  <a:moveTo>
                    <a:pt x="119379" y="266700"/>
                  </a:moveTo>
                  <a:lnTo>
                    <a:pt x="118109" y="269239"/>
                  </a:lnTo>
                  <a:lnTo>
                    <a:pt x="118744" y="269239"/>
                  </a:lnTo>
                  <a:lnTo>
                    <a:pt x="119379" y="266700"/>
                  </a:lnTo>
                  <a:close/>
                </a:path>
                <a:path w="256539" h="270510">
                  <a:moveTo>
                    <a:pt x="2539" y="177800"/>
                  </a:moveTo>
                  <a:lnTo>
                    <a:pt x="0" y="180339"/>
                  </a:lnTo>
                  <a:lnTo>
                    <a:pt x="0" y="193039"/>
                  </a:lnTo>
                  <a:lnTo>
                    <a:pt x="2539" y="194310"/>
                  </a:lnTo>
                  <a:lnTo>
                    <a:pt x="2539" y="177800"/>
                  </a:lnTo>
                  <a:close/>
                </a:path>
                <a:path w="256539" h="270510">
                  <a:moveTo>
                    <a:pt x="254000" y="110489"/>
                  </a:moveTo>
                  <a:lnTo>
                    <a:pt x="254000" y="133350"/>
                  </a:lnTo>
                  <a:lnTo>
                    <a:pt x="256539" y="129539"/>
                  </a:lnTo>
                  <a:lnTo>
                    <a:pt x="256539" y="114300"/>
                  </a:lnTo>
                  <a:lnTo>
                    <a:pt x="254000" y="110489"/>
                  </a:lnTo>
                  <a:close/>
                </a:path>
                <a:path w="256539" h="270510">
                  <a:moveTo>
                    <a:pt x="195579" y="0"/>
                  </a:moveTo>
                  <a:lnTo>
                    <a:pt x="176529" y="0"/>
                  </a:lnTo>
                  <a:lnTo>
                    <a:pt x="175259" y="2539"/>
                  </a:lnTo>
                  <a:lnTo>
                    <a:pt x="196850" y="2539"/>
                  </a:lnTo>
                  <a:lnTo>
                    <a:pt x="195579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3" name="object 673"/>
            <p:cNvSpPr/>
            <p:nvPr/>
          </p:nvSpPr>
          <p:spPr>
            <a:xfrm>
              <a:off x="2819400" y="1372870"/>
              <a:ext cx="251460" cy="266700"/>
            </a:xfrm>
            <a:custGeom>
              <a:avLst/>
              <a:gdLst/>
              <a:ahLst/>
              <a:cxnLst/>
              <a:rect l="l" t="t" r="r" b="b"/>
              <a:pathLst>
                <a:path w="251460" h="266700">
                  <a:moveTo>
                    <a:pt x="116839" y="265429"/>
                  </a:moveTo>
                  <a:lnTo>
                    <a:pt x="92710" y="265429"/>
                  </a:lnTo>
                  <a:lnTo>
                    <a:pt x="93345" y="266700"/>
                  </a:lnTo>
                  <a:lnTo>
                    <a:pt x="116204" y="266700"/>
                  </a:lnTo>
                  <a:lnTo>
                    <a:pt x="116839" y="265429"/>
                  </a:lnTo>
                  <a:close/>
                </a:path>
                <a:path w="251460" h="266700">
                  <a:moveTo>
                    <a:pt x="1269" y="170179"/>
                  </a:moveTo>
                  <a:lnTo>
                    <a:pt x="0" y="172720"/>
                  </a:lnTo>
                  <a:lnTo>
                    <a:pt x="0" y="201929"/>
                  </a:lnTo>
                  <a:lnTo>
                    <a:pt x="1269" y="201929"/>
                  </a:lnTo>
                  <a:lnTo>
                    <a:pt x="1269" y="170179"/>
                  </a:lnTo>
                  <a:close/>
                </a:path>
                <a:path w="251460" h="266700">
                  <a:moveTo>
                    <a:pt x="250189" y="135255"/>
                  </a:moveTo>
                  <a:lnTo>
                    <a:pt x="248920" y="138429"/>
                  </a:lnTo>
                  <a:lnTo>
                    <a:pt x="250189" y="135889"/>
                  </a:lnTo>
                  <a:lnTo>
                    <a:pt x="250189" y="135255"/>
                  </a:lnTo>
                  <a:close/>
                </a:path>
                <a:path w="251460" h="266700">
                  <a:moveTo>
                    <a:pt x="250189" y="106679"/>
                  </a:moveTo>
                  <a:lnTo>
                    <a:pt x="250189" y="135255"/>
                  </a:lnTo>
                  <a:lnTo>
                    <a:pt x="251460" y="132079"/>
                  </a:lnTo>
                  <a:lnTo>
                    <a:pt x="251460" y="109220"/>
                  </a:lnTo>
                  <a:lnTo>
                    <a:pt x="250189" y="106679"/>
                  </a:lnTo>
                  <a:close/>
                </a:path>
                <a:path w="251460" h="266700">
                  <a:moveTo>
                    <a:pt x="193675" y="0"/>
                  </a:moveTo>
                  <a:lnTo>
                    <a:pt x="173354" y="0"/>
                  </a:lnTo>
                  <a:lnTo>
                    <a:pt x="172719" y="1270"/>
                  </a:lnTo>
                  <a:lnTo>
                    <a:pt x="194310" y="1270"/>
                  </a:lnTo>
                  <a:lnTo>
                    <a:pt x="193675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4" name="object 674"/>
            <p:cNvSpPr/>
            <p:nvPr/>
          </p:nvSpPr>
          <p:spPr>
            <a:xfrm>
              <a:off x="2820670" y="1374140"/>
              <a:ext cx="248920" cy="264160"/>
            </a:xfrm>
            <a:custGeom>
              <a:avLst/>
              <a:gdLst/>
              <a:ahLst/>
              <a:cxnLst/>
              <a:rect l="l" t="t" r="r" b="b"/>
              <a:pathLst>
                <a:path w="248919" h="264160">
                  <a:moveTo>
                    <a:pt x="82550" y="260350"/>
                  </a:moveTo>
                  <a:lnTo>
                    <a:pt x="85090" y="264160"/>
                  </a:lnTo>
                  <a:lnTo>
                    <a:pt x="120650" y="264160"/>
                  </a:lnTo>
                  <a:lnTo>
                    <a:pt x="123190" y="262889"/>
                  </a:lnTo>
                  <a:lnTo>
                    <a:pt x="85089" y="262889"/>
                  </a:lnTo>
                  <a:lnTo>
                    <a:pt x="82550" y="260350"/>
                  </a:lnTo>
                  <a:close/>
                </a:path>
                <a:path w="248919" h="264160">
                  <a:moveTo>
                    <a:pt x="2540" y="162560"/>
                  </a:moveTo>
                  <a:lnTo>
                    <a:pt x="1269" y="162560"/>
                  </a:lnTo>
                  <a:lnTo>
                    <a:pt x="0" y="167639"/>
                  </a:lnTo>
                  <a:lnTo>
                    <a:pt x="0" y="205739"/>
                  </a:lnTo>
                  <a:lnTo>
                    <a:pt x="2540" y="209550"/>
                  </a:lnTo>
                  <a:lnTo>
                    <a:pt x="2540" y="162560"/>
                  </a:lnTo>
                  <a:close/>
                </a:path>
                <a:path w="248919" h="264160">
                  <a:moveTo>
                    <a:pt x="246380" y="140335"/>
                  </a:moveTo>
                  <a:lnTo>
                    <a:pt x="245110" y="143510"/>
                  </a:lnTo>
                  <a:lnTo>
                    <a:pt x="246380" y="140970"/>
                  </a:lnTo>
                  <a:lnTo>
                    <a:pt x="246380" y="140335"/>
                  </a:lnTo>
                  <a:close/>
                </a:path>
                <a:path w="248919" h="264160">
                  <a:moveTo>
                    <a:pt x="243840" y="92710"/>
                  </a:moveTo>
                  <a:lnTo>
                    <a:pt x="246380" y="97789"/>
                  </a:lnTo>
                  <a:lnTo>
                    <a:pt x="246380" y="140335"/>
                  </a:lnTo>
                  <a:lnTo>
                    <a:pt x="247650" y="137160"/>
                  </a:lnTo>
                  <a:lnTo>
                    <a:pt x="248919" y="134620"/>
                  </a:lnTo>
                  <a:lnTo>
                    <a:pt x="248919" y="104139"/>
                  </a:lnTo>
                  <a:lnTo>
                    <a:pt x="247650" y="99060"/>
                  </a:lnTo>
                  <a:lnTo>
                    <a:pt x="243840" y="92710"/>
                  </a:lnTo>
                  <a:close/>
                </a:path>
                <a:path w="248919" h="264160">
                  <a:moveTo>
                    <a:pt x="2540" y="118744"/>
                  </a:moveTo>
                  <a:lnTo>
                    <a:pt x="1269" y="120650"/>
                  </a:lnTo>
                  <a:lnTo>
                    <a:pt x="1269" y="137160"/>
                  </a:lnTo>
                  <a:lnTo>
                    <a:pt x="2540" y="137160"/>
                  </a:lnTo>
                  <a:lnTo>
                    <a:pt x="2540" y="118744"/>
                  </a:lnTo>
                  <a:close/>
                </a:path>
                <a:path w="248919" h="264160">
                  <a:moveTo>
                    <a:pt x="3810" y="116839"/>
                  </a:moveTo>
                  <a:lnTo>
                    <a:pt x="2540" y="118110"/>
                  </a:lnTo>
                  <a:lnTo>
                    <a:pt x="2540" y="118744"/>
                  </a:lnTo>
                  <a:lnTo>
                    <a:pt x="3810" y="116839"/>
                  </a:lnTo>
                  <a:close/>
                </a:path>
                <a:path w="248919" h="264160">
                  <a:moveTo>
                    <a:pt x="147319" y="0"/>
                  </a:moveTo>
                  <a:lnTo>
                    <a:pt x="133350" y="0"/>
                  </a:lnTo>
                  <a:lnTo>
                    <a:pt x="130810" y="2539"/>
                  </a:lnTo>
                  <a:lnTo>
                    <a:pt x="151130" y="2539"/>
                  </a:lnTo>
                  <a:lnTo>
                    <a:pt x="147319" y="0"/>
                  </a:lnTo>
                  <a:close/>
                </a:path>
                <a:path w="248919" h="264160">
                  <a:moveTo>
                    <a:pt x="195580" y="0"/>
                  </a:moveTo>
                  <a:lnTo>
                    <a:pt x="170180" y="0"/>
                  </a:lnTo>
                  <a:lnTo>
                    <a:pt x="168910" y="2539"/>
                  </a:lnTo>
                  <a:lnTo>
                    <a:pt x="198119" y="2539"/>
                  </a:lnTo>
                  <a:lnTo>
                    <a:pt x="195580" y="0"/>
                  </a:lnTo>
                  <a:close/>
                </a:path>
              </a:pathLst>
            </a:custGeom>
            <a:solidFill>
              <a:srgbClr val="8282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5" name="object 675"/>
            <p:cNvSpPr/>
            <p:nvPr/>
          </p:nvSpPr>
          <p:spPr>
            <a:xfrm>
              <a:off x="2823210" y="1376680"/>
              <a:ext cx="243840" cy="260350"/>
            </a:xfrm>
            <a:custGeom>
              <a:avLst/>
              <a:gdLst/>
              <a:ahLst/>
              <a:cxnLst/>
              <a:rect l="l" t="t" r="r" b="b"/>
              <a:pathLst>
                <a:path w="243839" h="260350">
                  <a:moveTo>
                    <a:pt x="68579" y="259079"/>
                  </a:moveTo>
                  <a:lnTo>
                    <a:pt x="62229" y="259079"/>
                  </a:lnTo>
                  <a:lnTo>
                    <a:pt x="64769" y="260350"/>
                  </a:lnTo>
                  <a:lnTo>
                    <a:pt x="66039" y="260350"/>
                  </a:lnTo>
                  <a:lnTo>
                    <a:pt x="68579" y="259079"/>
                  </a:lnTo>
                  <a:close/>
                </a:path>
                <a:path w="243839" h="260350">
                  <a:moveTo>
                    <a:pt x="123189" y="259079"/>
                  </a:moveTo>
                  <a:lnTo>
                    <a:pt x="80009" y="259079"/>
                  </a:lnTo>
                  <a:lnTo>
                    <a:pt x="82549" y="260350"/>
                  </a:lnTo>
                  <a:lnTo>
                    <a:pt x="120650" y="260350"/>
                  </a:lnTo>
                  <a:lnTo>
                    <a:pt x="123189" y="259079"/>
                  </a:lnTo>
                  <a:close/>
                </a:path>
                <a:path w="243839" h="260350">
                  <a:moveTo>
                    <a:pt x="1269" y="158750"/>
                  </a:moveTo>
                  <a:lnTo>
                    <a:pt x="0" y="161289"/>
                  </a:lnTo>
                  <a:lnTo>
                    <a:pt x="0" y="208279"/>
                  </a:lnTo>
                  <a:lnTo>
                    <a:pt x="1269" y="209550"/>
                  </a:lnTo>
                  <a:lnTo>
                    <a:pt x="1269" y="158750"/>
                  </a:lnTo>
                  <a:close/>
                </a:path>
                <a:path w="243839" h="260350">
                  <a:moveTo>
                    <a:pt x="1269" y="114300"/>
                  </a:moveTo>
                  <a:lnTo>
                    <a:pt x="0" y="116839"/>
                  </a:lnTo>
                  <a:lnTo>
                    <a:pt x="0" y="138429"/>
                  </a:lnTo>
                  <a:lnTo>
                    <a:pt x="1269" y="140970"/>
                  </a:lnTo>
                  <a:lnTo>
                    <a:pt x="1269" y="114300"/>
                  </a:lnTo>
                  <a:close/>
                </a:path>
                <a:path w="243839" h="260350">
                  <a:moveTo>
                    <a:pt x="242569" y="92710"/>
                  </a:moveTo>
                  <a:lnTo>
                    <a:pt x="242569" y="140970"/>
                  </a:lnTo>
                  <a:lnTo>
                    <a:pt x="243839" y="138429"/>
                  </a:lnTo>
                  <a:lnTo>
                    <a:pt x="243839" y="95250"/>
                  </a:lnTo>
                  <a:lnTo>
                    <a:pt x="242569" y="92710"/>
                  </a:lnTo>
                  <a:close/>
                </a:path>
                <a:path w="243839" h="260350">
                  <a:moveTo>
                    <a:pt x="243839" y="55879"/>
                  </a:moveTo>
                  <a:lnTo>
                    <a:pt x="242569" y="55879"/>
                  </a:lnTo>
                  <a:lnTo>
                    <a:pt x="242569" y="71120"/>
                  </a:lnTo>
                  <a:lnTo>
                    <a:pt x="243839" y="68579"/>
                  </a:lnTo>
                  <a:lnTo>
                    <a:pt x="243839" y="55879"/>
                  </a:lnTo>
                  <a:close/>
                </a:path>
                <a:path w="243839" h="260350">
                  <a:moveTo>
                    <a:pt x="156209" y="1270"/>
                  </a:moveTo>
                  <a:lnTo>
                    <a:pt x="120650" y="1270"/>
                  </a:lnTo>
                  <a:lnTo>
                    <a:pt x="118110" y="2539"/>
                  </a:lnTo>
                  <a:lnTo>
                    <a:pt x="157903" y="2539"/>
                  </a:lnTo>
                  <a:lnTo>
                    <a:pt x="156209" y="1270"/>
                  </a:lnTo>
                  <a:close/>
                </a:path>
                <a:path w="243839" h="260350">
                  <a:moveTo>
                    <a:pt x="195579" y="0"/>
                  </a:moveTo>
                  <a:lnTo>
                    <a:pt x="165100" y="0"/>
                  </a:lnTo>
                  <a:lnTo>
                    <a:pt x="162559" y="2539"/>
                  </a:lnTo>
                  <a:lnTo>
                    <a:pt x="199389" y="2539"/>
                  </a:lnTo>
                  <a:lnTo>
                    <a:pt x="199389" y="1270"/>
                  </a:lnTo>
                  <a:lnTo>
                    <a:pt x="195579" y="1270"/>
                  </a:lnTo>
                  <a:lnTo>
                    <a:pt x="195579" y="0"/>
                  </a:lnTo>
                  <a:close/>
                </a:path>
                <a:path w="243839" h="260350">
                  <a:moveTo>
                    <a:pt x="151129" y="0"/>
                  </a:moveTo>
                  <a:lnTo>
                    <a:pt x="125729" y="0"/>
                  </a:lnTo>
                  <a:lnTo>
                    <a:pt x="123189" y="1270"/>
                  </a:lnTo>
                  <a:lnTo>
                    <a:pt x="152400" y="1270"/>
                  </a:lnTo>
                  <a:lnTo>
                    <a:pt x="151129" y="0"/>
                  </a:lnTo>
                  <a:close/>
                </a:path>
              </a:pathLst>
            </a:custGeom>
            <a:solidFill>
              <a:srgbClr val="8484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6" name="object 676"/>
            <p:cNvSpPr/>
            <p:nvPr/>
          </p:nvSpPr>
          <p:spPr>
            <a:xfrm>
              <a:off x="2824479" y="1379220"/>
              <a:ext cx="241300" cy="255270"/>
            </a:xfrm>
            <a:custGeom>
              <a:avLst/>
              <a:gdLst/>
              <a:ahLst/>
              <a:cxnLst/>
              <a:rect l="l" t="t" r="r" b="b"/>
              <a:pathLst>
                <a:path w="241300" h="255269">
                  <a:moveTo>
                    <a:pt x="46989" y="252730"/>
                  </a:moveTo>
                  <a:lnTo>
                    <a:pt x="49530" y="255270"/>
                  </a:lnTo>
                  <a:lnTo>
                    <a:pt x="50800" y="255270"/>
                  </a:lnTo>
                  <a:lnTo>
                    <a:pt x="46989" y="252730"/>
                  </a:lnTo>
                  <a:close/>
                </a:path>
                <a:path w="241300" h="255269">
                  <a:moveTo>
                    <a:pt x="76200" y="254000"/>
                  </a:moveTo>
                  <a:lnTo>
                    <a:pt x="76835" y="255270"/>
                  </a:lnTo>
                  <a:lnTo>
                    <a:pt x="77469" y="255270"/>
                  </a:lnTo>
                  <a:lnTo>
                    <a:pt x="76200" y="254000"/>
                  </a:lnTo>
                  <a:close/>
                </a:path>
                <a:path w="241300" h="255269">
                  <a:moveTo>
                    <a:pt x="123189" y="254000"/>
                  </a:moveTo>
                  <a:lnTo>
                    <a:pt x="121919" y="255270"/>
                  </a:lnTo>
                  <a:lnTo>
                    <a:pt x="122554" y="255270"/>
                  </a:lnTo>
                  <a:lnTo>
                    <a:pt x="123189" y="254000"/>
                  </a:lnTo>
                  <a:close/>
                </a:path>
                <a:path w="241300" h="255269">
                  <a:moveTo>
                    <a:pt x="1269" y="154940"/>
                  </a:moveTo>
                  <a:lnTo>
                    <a:pt x="0" y="156210"/>
                  </a:lnTo>
                  <a:lnTo>
                    <a:pt x="0" y="207010"/>
                  </a:lnTo>
                  <a:lnTo>
                    <a:pt x="2539" y="209550"/>
                  </a:lnTo>
                  <a:lnTo>
                    <a:pt x="1269" y="207010"/>
                  </a:lnTo>
                  <a:lnTo>
                    <a:pt x="1269" y="154940"/>
                  </a:lnTo>
                  <a:close/>
                </a:path>
                <a:path w="241300" h="255269">
                  <a:moveTo>
                    <a:pt x="1269" y="106256"/>
                  </a:moveTo>
                  <a:lnTo>
                    <a:pt x="0" y="107950"/>
                  </a:lnTo>
                  <a:lnTo>
                    <a:pt x="0" y="139700"/>
                  </a:lnTo>
                  <a:lnTo>
                    <a:pt x="1269" y="140970"/>
                  </a:lnTo>
                  <a:lnTo>
                    <a:pt x="1269" y="106256"/>
                  </a:lnTo>
                  <a:close/>
                </a:path>
                <a:path w="241300" h="255269">
                  <a:moveTo>
                    <a:pt x="238759" y="86360"/>
                  </a:moveTo>
                  <a:lnTo>
                    <a:pt x="238759" y="140970"/>
                  </a:lnTo>
                  <a:lnTo>
                    <a:pt x="241300" y="138430"/>
                  </a:lnTo>
                  <a:lnTo>
                    <a:pt x="241300" y="90170"/>
                  </a:lnTo>
                  <a:lnTo>
                    <a:pt x="240030" y="87630"/>
                  </a:lnTo>
                  <a:lnTo>
                    <a:pt x="238759" y="86360"/>
                  </a:lnTo>
                  <a:close/>
                </a:path>
                <a:path w="241300" h="255269">
                  <a:moveTo>
                    <a:pt x="3809" y="102870"/>
                  </a:moveTo>
                  <a:lnTo>
                    <a:pt x="1269" y="105410"/>
                  </a:lnTo>
                  <a:lnTo>
                    <a:pt x="1269" y="106256"/>
                  </a:lnTo>
                  <a:lnTo>
                    <a:pt x="3809" y="102870"/>
                  </a:lnTo>
                  <a:close/>
                </a:path>
                <a:path w="241300" h="255269">
                  <a:moveTo>
                    <a:pt x="240030" y="44450"/>
                  </a:moveTo>
                  <a:lnTo>
                    <a:pt x="238759" y="44450"/>
                  </a:lnTo>
                  <a:lnTo>
                    <a:pt x="238759" y="74930"/>
                  </a:lnTo>
                  <a:lnTo>
                    <a:pt x="240030" y="73660"/>
                  </a:lnTo>
                  <a:lnTo>
                    <a:pt x="240030" y="69850"/>
                  </a:lnTo>
                  <a:lnTo>
                    <a:pt x="241300" y="69850"/>
                  </a:lnTo>
                  <a:lnTo>
                    <a:pt x="241300" y="49530"/>
                  </a:lnTo>
                  <a:lnTo>
                    <a:pt x="240030" y="49530"/>
                  </a:lnTo>
                  <a:lnTo>
                    <a:pt x="240030" y="44450"/>
                  </a:lnTo>
                  <a:close/>
                </a:path>
                <a:path w="241300" h="255269">
                  <a:moveTo>
                    <a:pt x="156633" y="0"/>
                  </a:moveTo>
                  <a:lnTo>
                    <a:pt x="116840" y="0"/>
                  </a:lnTo>
                  <a:lnTo>
                    <a:pt x="114300" y="1270"/>
                  </a:lnTo>
                  <a:lnTo>
                    <a:pt x="160019" y="1270"/>
                  </a:lnTo>
                  <a:lnTo>
                    <a:pt x="156633" y="0"/>
                  </a:lnTo>
                  <a:close/>
                </a:path>
                <a:path w="241300" h="255269">
                  <a:moveTo>
                    <a:pt x="198119" y="0"/>
                  </a:moveTo>
                  <a:lnTo>
                    <a:pt x="160019" y="0"/>
                  </a:lnTo>
                  <a:lnTo>
                    <a:pt x="160019" y="1270"/>
                  </a:lnTo>
                  <a:lnTo>
                    <a:pt x="198119" y="1270"/>
                  </a:lnTo>
                  <a:lnTo>
                    <a:pt x="198119" y="0"/>
                  </a:lnTo>
                  <a:close/>
                </a:path>
              </a:pathLst>
            </a:custGeom>
            <a:solidFill>
              <a:srgbClr val="86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7" name="object 677"/>
            <p:cNvSpPr/>
            <p:nvPr/>
          </p:nvSpPr>
          <p:spPr>
            <a:xfrm>
              <a:off x="2825750" y="1379220"/>
              <a:ext cx="237489" cy="25400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8" name="object 678"/>
            <p:cNvSpPr/>
            <p:nvPr/>
          </p:nvSpPr>
          <p:spPr>
            <a:xfrm>
              <a:off x="2758439" y="1370330"/>
              <a:ext cx="365760" cy="271780"/>
            </a:xfrm>
            <a:custGeom>
              <a:avLst/>
              <a:gdLst/>
              <a:ahLst/>
              <a:cxnLst/>
              <a:rect l="l" t="t" r="r" b="b"/>
              <a:pathLst>
                <a:path w="365760" h="271780">
                  <a:moveTo>
                    <a:pt x="300990" y="87630"/>
                  </a:moveTo>
                  <a:lnTo>
                    <a:pt x="300990" y="86360"/>
                  </a:lnTo>
                  <a:lnTo>
                    <a:pt x="302260" y="85090"/>
                  </a:lnTo>
                  <a:lnTo>
                    <a:pt x="303530" y="83820"/>
                  </a:lnTo>
                  <a:lnTo>
                    <a:pt x="304800" y="83820"/>
                  </a:lnTo>
                  <a:lnTo>
                    <a:pt x="306070" y="81280"/>
                  </a:lnTo>
                  <a:lnTo>
                    <a:pt x="306070" y="80010"/>
                  </a:lnTo>
                  <a:lnTo>
                    <a:pt x="307340" y="77470"/>
                  </a:lnTo>
                  <a:lnTo>
                    <a:pt x="308610" y="74930"/>
                  </a:lnTo>
                  <a:lnTo>
                    <a:pt x="308610" y="73660"/>
                  </a:lnTo>
                  <a:lnTo>
                    <a:pt x="308610" y="72390"/>
                  </a:lnTo>
                  <a:lnTo>
                    <a:pt x="308610" y="71120"/>
                  </a:lnTo>
                  <a:lnTo>
                    <a:pt x="308610" y="69850"/>
                  </a:lnTo>
                  <a:lnTo>
                    <a:pt x="309880" y="67310"/>
                  </a:lnTo>
                  <a:lnTo>
                    <a:pt x="309880" y="66040"/>
                  </a:lnTo>
                  <a:lnTo>
                    <a:pt x="309880" y="64770"/>
                  </a:lnTo>
                  <a:lnTo>
                    <a:pt x="309880" y="63500"/>
                  </a:lnTo>
                  <a:lnTo>
                    <a:pt x="308610" y="62230"/>
                  </a:lnTo>
                  <a:lnTo>
                    <a:pt x="308610" y="59690"/>
                  </a:lnTo>
                  <a:lnTo>
                    <a:pt x="308610" y="58420"/>
                  </a:lnTo>
                  <a:lnTo>
                    <a:pt x="308610" y="57150"/>
                  </a:lnTo>
                  <a:lnTo>
                    <a:pt x="307340" y="55880"/>
                  </a:lnTo>
                  <a:lnTo>
                    <a:pt x="307340" y="54610"/>
                  </a:lnTo>
                  <a:lnTo>
                    <a:pt x="306070" y="53340"/>
                  </a:lnTo>
                  <a:lnTo>
                    <a:pt x="306070" y="50800"/>
                  </a:lnTo>
                  <a:lnTo>
                    <a:pt x="304800" y="50800"/>
                  </a:lnTo>
                  <a:lnTo>
                    <a:pt x="303530" y="48260"/>
                  </a:lnTo>
                  <a:lnTo>
                    <a:pt x="303530" y="46990"/>
                  </a:lnTo>
                  <a:lnTo>
                    <a:pt x="302260" y="45720"/>
                  </a:lnTo>
                  <a:lnTo>
                    <a:pt x="300990" y="45720"/>
                  </a:lnTo>
                  <a:lnTo>
                    <a:pt x="299720" y="44450"/>
                  </a:lnTo>
                  <a:lnTo>
                    <a:pt x="298450" y="43180"/>
                  </a:lnTo>
                  <a:lnTo>
                    <a:pt x="297180" y="41910"/>
                  </a:lnTo>
                  <a:lnTo>
                    <a:pt x="295910" y="40640"/>
                  </a:lnTo>
                  <a:lnTo>
                    <a:pt x="293370" y="39370"/>
                  </a:lnTo>
                  <a:lnTo>
                    <a:pt x="292100" y="38100"/>
                  </a:lnTo>
                  <a:lnTo>
                    <a:pt x="290830" y="38100"/>
                  </a:lnTo>
                  <a:lnTo>
                    <a:pt x="289560" y="36830"/>
                  </a:lnTo>
                  <a:lnTo>
                    <a:pt x="288290" y="36830"/>
                  </a:lnTo>
                  <a:lnTo>
                    <a:pt x="287020" y="35560"/>
                  </a:lnTo>
                  <a:lnTo>
                    <a:pt x="276860" y="35560"/>
                  </a:lnTo>
                  <a:lnTo>
                    <a:pt x="276860" y="34290"/>
                  </a:lnTo>
                  <a:lnTo>
                    <a:pt x="275590" y="33020"/>
                  </a:lnTo>
                  <a:lnTo>
                    <a:pt x="276860" y="31750"/>
                  </a:lnTo>
                  <a:lnTo>
                    <a:pt x="275590" y="29210"/>
                  </a:lnTo>
                  <a:lnTo>
                    <a:pt x="275590" y="26670"/>
                  </a:lnTo>
                  <a:lnTo>
                    <a:pt x="275590" y="25400"/>
                  </a:lnTo>
                  <a:lnTo>
                    <a:pt x="274320" y="24130"/>
                  </a:lnTo>
                  <a:lnTo>
                    <a:pt x="274320" y="22860"/>
                  </a:lnTo>
                  <a:lnTo>
                    <a:pt x="274320" y="20320"/>
                  </a:lnTo>
                  <a:lnTo>
                    <a:pt x="273050" y="19050"/>
                  </a:lnTo>
                  <a:lnTo>
                    <a:pt x="273050" y="17780"/>
                  </a:lnTo>
                  <a:lnTo>
                    <a:pt x="271780" y="16510"/>
                  </a:lnTo>
                  <a:lnTo>
                    <a:pt x="271780" y="15240"/>
                  </a:lnTo>
                  <a:lnTo>
                    <a:pt x="270510" y="13970"/>
                  </a:lnTo>
                  <a:lnTo>
                    <a:pt x="269240" y="12700"/>
                  </a:lnTo>
                  <a:lnTo>
                    <a:pt x="269240" y="11430"/>
                  </a:lnTo>
                  <a:lnTo>
                    <a:pt x="267970" y="10160"/>
                  </a:lnTo>
                  <a:lnTo>
                    <a:pt x="266700" y="10160"/>
                  </a:lnTo>
                  <a:lnTo>
                    <a:pt x="265430" y="7620"/>
                  </a:lnTo>
                  <a:lnTo>
                    <a:pt x="264160" y="7620"/>
                  </a:lnTo>
                  <a:lnTo>
                    <a:pt x="262890" y="6350"/>
                  </a:lnTo>
                  <a:lnTo>
                    <a:pt x="261620" y="5080"/>
                  </a:lnTo>
                  <a:lnTo>
                    <a:pt x="260350" y="5080"/>
                  </a:lnTo>
                  <a:lnTo>
                    <a:pt x="259080" y="3810"/>
                  </a:lnTo>
                  <a:lnTo>
                    <a:pt x="257810" y="2540"/>
                  </a:lnTo>
                  <a:lnTo>
                    <a:pt x="256540" y="2540"/>
                  </a:lnTo>
                  <a:lnTo>
                    <a:pt x="255270" y="2540"/>
                  </a:lnTo>
                  <a:lnTo>
                    <a:pt x="252730" y="2540"/>
                  </a:lnTo>
                  <a:lnTo>
                    <a:pt x="251460" y="1270"/>
                  </a:lnTo>
                  <a:lnTo>
                    <a:pt x="250190" y="1270"/>
                  </a:lnTo>
                  <a:lnTo>
                    <a:pt x="248920" y="0"/>
                  </a:lnTo>
                  <a:lnTo>
                    <a:pt x="247650" y="0"/>
                  </a:lnTo>
                  <a:lnTo>
                    <a:pt x="246380" y="0"/>
                  </a:lnTo>
                  <a:lnTo>
                    <a:pt x="243840" y="0"/>
                  </a:lnTo>
                  <a:lnTo>
                    <a:pt x="242570" y="1270"/>
                  </a:lnTo>
                  <a:lnTo>
                    <a:pt x="241300" y="1270"/>
                  </a:lnTo>
                  <a:lnTo>
                    <a:pt x="240030" y="1270"/>
                  </a:lnTo>
                  <a:lnTo>
                    <a:pt x="238760" y="1270"/>
                  </a:lnTo>
                  <a:lnTo>
                    <a:pt x="237490" y="1270"/>
                  </a:lnTo>
                  <a:lnTo>
                    <a:pt x="236220" y="2540"/>
                  </a:lnTo>
                  <a:lnTo>
                    <a:pt x="233680" y="2540"/>
                  </a:lnTo>
                  <a:lnTo>
                    <a:pt x="232410" y="2540"/>
                  </a:lnTo>
                  <a:lnTo>
                    <a:pt x="231140" y="3810"/>
                  </a:lnTo>
                  <a:lnTo>
                    <a:pt x="229870" y="5080"/>
                  </a:lnTo>
                  <a:lnTo>
                    <a:pt x="228600" y="5080"/>
                  </a:lnTo>
                  <a:lnTo>
                    <a:pt x="227330" y="6350"/>
                  </a:lnTo>
                  <a:lnTo>
                    <a:pt x="226060" y="7620"/>
                  </a:lnTo>
                  <a:lnTo>
                    <a:pt x="226060" y="8890"/>
                  </a:lnTo>
                  <a:lnTo>
                    <a:pt x="223520" y="7620"/>
                  </a:lnTo>
                  <a:lnTo>
                    <a:pt x="220980" y="6350"/>
                  </a:lnTo>
                  <a:lnTo>
                    <a:pt x="218440" y="5080"/>
                  </a:lnTo>
                  <a:lnTo>
                    <a:pt x="215900" y="5080"/>
                  </a:lnTo>
                  <a:lnTo>
                    <a:pt x="213360" y="5080"/>
                  </a:lnTo>
                  <a:lnTo>
                    <a:pt x="210820" y="3810"/>
                  </a:lnTo>
                  <a:lnTo>
                    <a:pt x="207010" y="3810"/>
                  </a:lnTo>
                  <a:lnTo>
                    <a:pt x="204470" y="2540"/>
                  </a:lnTo>
                  <a:lnTo>
                    <a:pt x="201930" y="3810"/>
                  </a:lnTo>
                  <a:lnTo>
                    <a:pt x="199390" y="3810"/>
                  </a:lnTo>
                  <a:lnTo>
                    <a:pt x="196850" y="3810"/>
                  </a:lnTo>
                  <a:lnTo>
                    <a:pt x="194310" y="3810"/>
                  </a:lnTo>
                  <a:lnTo>
                    <a:pt x="191770" y="5080"/>
                  </a:lnTo>
                  <a:lnTo>
                    <a:pt x="189230" y="5080"/>
                  </a:lnTo>
                  <a:lnTo>
                    <a:pt x="186690" y="6350"/>
                  </a:lnTo>
                  <a:lnTo>
                    <a:pt x="182880" y="7620"/>
                  </a:lnTo>
                  <a:lnTo>
                    <a:pt x="180340" y="8890"/>
                  </a:lnTo>
                  <a:lnTo>
                    <a:pt x="179070" y="10160"/>
                  </a:lnTo>
                  <a:lnTo>
                    <a:pt x="176530" y="11430"/>
                  </a:lnTo>
                  <a:lnTo>
                    <a:pt x="173990" y="12700"/>
                  </a:lnTo>
                  <a:lnTo>
                    <a:pt x="171450" y="13970"/>
                  </a:lnTo>
                  <a:lnTo>
                    <a:pt x="170180" y="16510"/>
                  </a:lnTo>
                  <a:lnTo>
                    <a:pt x="167640" y="17780"/>
                  </a:lnTo>
                  <a:lnTo>
                    <a:pt x="166370" y="20320"/>
                  </a:lnTo>
                  <a:lnTo>
                    <a:pt x="163830" y="21590"/>
                  </a:lnTo>
                  <a:lnTo>
                    <a:pt x="162560" y="24130"/>
                  </a:lnTo>
                  <a:lnTo>
                    <a:pt x="161290" y="26670"/>
                  </a:lnTo>
                  <a:lnTo>
                    <a:pt x="160020" y="29210"/>
                  </a:lnTo>
                  <a:lnTo>
                    <a:pt x="158750" y="31750"/>
                  </a:lnTo>
                  <a:lnTo>
                    <a:pt x="157480" y="34290"/>
                  </a:lnTo>
                  <a:lnTo>
                    <a:pt x="156210" y="35560"/>
                  </a:lnTo>
                  <a:lnTo>
                    <a:pt x="157480" y="35560"/>
                  </a:lnTo>
                  <a:lnTo>
                    <a:pt x="154940" y="34290"/>
                  </a:lnTo>
                  <a:lnTo>
                    <a:pt x="153670" y="34290"/>
                  </a:lnTo>
                  <a:lnTo>
                    <a:pt x="151130" y="34290"/>
                  </a:lnTo>
                  <a:lnTo>
                    <a:pt x="148590" y="33020"/>
                  </a:lnTo>
                  <a:lnTo>
                    <a:pt x="146050" y="33020"/>
                  </a:lnTo>
                  <a:lnTo>
                    <a:pt x="143510" y="33020"/>
                  </a:lnTo>
                  <a:lnTo>
                    <a:pt x="140970" y="31750"/>
                  </a:lnTo>
                  <a:lnTo>
                    <a:pt x="139700" y="33020"/>
                  </a:lnTo>
                  <a:lnTo>
                    <a:pt x="137160" y="33020"/>
                  </a:lnTo>
                  <a:lnTo>
                    <a:pt x="134620" y="33020"/>
                  </a:lnTo>
                  <a:lnTo>
                    <a:pt x="132080" y="33020"/>
                  </a:lnTo>
                  <a:lnTo>
                    <a:pt x="129540" y="34290"/>
                  </a:lnTo>
                  <a:lnTo>
                    <a:pt x="128270" y="34290"/>
                  </a:lnTo>
                  <a:lnTo>
                    <a:pt x="125730" y="34290"/>
                  </a:lnTo>
                  <a:lnTo>
                    <a:pt x="123190" y="35560"/>
                  </a:lnTo>
                  <a:lnTo>
                    <a:pt x="120650" y="36830"/>
                  </a:lnTo>
                  <a:lnTo>
                    <a:pt x="119380" y="36830"/>
                  </a:lnTo>
                  <a:lnTo>
                    <a:pt x="116840" y="38100"/>
                  </a:lnTo>
                  <a:lnTo>
                    <a:pt x="115570" y="39370"/>
                  </a:lnTo>
                  <a:lnTo>
                    <a:pt x="113030" y="40640"/>
                  </a:lnTo>
                  <a:lnTo>
                    <a:pt x="111760" y="43180"/>
                  </a:lnTo>
                  <a:lnTo>
                    <a:pt x="110490" y="44450"/>
                  </a:lnTo>
                  <a:lnTo>
                    <a:pt x="109220" y="45720"/>
                  </a:lnTo>
                  <a:lnTo>
                    <a:pt x="106680" y="46990"/>
                  </a:lnTo>
                  <a:lnTo>
                    <a:pt x="105410" y="49530"/>
                  </a:lnTo>
                  <a:lnTo>
                    <a:pt x="104140" y="50800"/>
                  </a:lnTo>
                  <a:lnTo>
                    <a:pt x="102870" y="53340"/>
                  </a:lnTo>
                  <a:lnTo>
                    <a:pt x="101600" y="55880"/>
                  </a:lnTo>
                  <a:lnTo>
                    <a:pt x="100330" y="57150"/>
                  </a:lnTo>
                  <a:lnTo>
                    <a:pt x="99060" y="59690"/>
                  </a:lnTo>
                  <a:lnTo>
                    <a:pt x="99060" y="60960"/>
                  </a:lnTo>
                  <a:lnTo>
                    <a:pt x="99060" y="63500"/>
                  </a:lnTo>
                  <a:lnTo>
                    <a:pt x="97790" y="66040"/>
                  </a:lnTo>
                  <a:lnTo>
                    <a:pt x="97790" y="68580"/>
                  </a:lnTo>
                  <a:lnTo>
                    <a:pt x="96520" y="71120"/>
                  </a:lnTo>
                  <a:lnTo>
                    <a:pt x="96520" y="72390"/>
                  </a:lnTo>
                  <a:lnTo>
                    <a:pt x="96520" y="85090"/>
                  </a:lnTo>
                  <a:lnTo>
                    <a:pt x="97790" y="86360"/>
                  </a:lnTo>
                  <a:lnTo>
                    <a:pt x="97790" y="88900"/>
                  </a:lnTo>
                  <a:lnTo>
                    <a:pt x="99060" y="91440"/>
                  </a:lnTo>
                  <a:lnTo>
                    <a:pt x="100330" y="93980"/>
                  </a:lnTo>
                  <a:lnTo>
                    <a:pt x="99060" y="92710"/>
                  </a:lnTo>
                  <a:lnTo>
                    <a:pt x="97790" y="93980"/>
                  </a:lnTo>
                  <a:lnTo>
                    <a:pt x="95250" y="93980"/>
                  </a:lnTo>
                  <a:lnTo>
                    <a:pt x="93980" y="93980"/>
                  </a:lnTo>
                  <a:lnTo>
                    <a:pt x="91440" y="93980"/>
                  </a:lnTo>
                  <a:lnTo>
                    <a:pt x="90170" y="95250"/>
                  </a:lnTo>
                  <a:lnTo>
                    <a:pt x="87630" y="95250"/>
                  </a:lnTo>
                  <a:lnTo>
                    <a:pt x="86360" y="96520"/>
                  </a:lnTo>
                  <a:lnTo>
                    <a:pt x="85090" y="97790"/>
                  </a:lnTo>
                  <a:lnTo>
                    <a:pt x="82550" y="97790"/>
                  </a:lnTo>
                  <a:lnTo>
                    <a:pt x="81280" y="99060"/>
                  </a:lnTo>
                  <a:lnTo>
                    <a:pt x="80010" y="100330"/>
                  </a:lnTo>
                  <a:lnTo>
                    <a:pt x="77470" y="101600"/>
                  </a:lnTo>
                  <a:lnTo>
                    <a:pt x="76200" y="102870"/>
                  </a:lnTo>
                  <a:lnTo>
                    <a:pt x="74930" y="104140"/>
                  </a:lnTo>
                  <a:lnTo>
                    <a:pt x="73660" y="105410"/>
                  </a:lnTo>
                  <a:lnTo>
                    <a:pt x="72390" y="106680"/>
                  </a:lnTo>
                  <a:lnTo>
                    <a:pt x="71120" y="107950"/>
                  </a:lnTo>
                  <a:lnTo>
                    <a:pt x="69850" y="110490"/>
                  </a:lnTo>
                  <a:lnTo>
                    <a:pt x="68580" y="111760"/>
                  </a:lnTo>
                  <a:lnTo>
                    <a:pt x="68580" y="113030"/>
                  </a:lnTo>
                  <a:lnTo>
                    <a:pt x="67310" y="115570"/>
                  </a:lnTo>
                  <a:lnTo>
                    <a:pt x="66040" y="116840"/>
                  </a:lnTo>
                  <a:lnTo>
                    <a:pt x="66040" y="119380"/>
                  </a:lnTo>
                  <a:lnTo>
                    <a:pt x="64770" y="120650"/>
                  </a:lnTo>
                  <a:lnTo>
                    <a:pt x="64770" y="123190"/>
                  </a:lnTo>
                  <a:lnTo>
                    <a:pt x="64770" y="124460"/>
                  </a:lnTo>
                  <a:lnTo>
                    <a:pt x="63500" y="127000"/>
                  </a:lnTo>
                  <a:lnTo>
                    <a:pt x="63500" y="128270"/>
                  </a:lnTo>
                  <a:lnTo>
                    <a:pt x="63500" y="130810"/>
                  </a:lnTo>
                  <a:lnTo>
                    <a:pt x="63500" y="132080"/>
                  </a:lnTo>
                  <a:lnTo>
                    <a:pt x="64770" y="134620"/>
                  </a:lnTo>
                  <a:lnTo>
                    <a:pt x="64770" y="137160"/>
                  </a:lnTo>
                  <a:lnTo>
                    <a:pt x="64770" y="139700"/>
                  </a:lnTo>
                  <a:lnTo>
                    <a:pt x="64770" y="140970"/>
                  </a:lnTo>
                  <a:lnTo>
                    <a:pt x="66040" y="143510"/>
                  </a:lnTo>
                  <a:lnTo>
                    <a:pt x="66040" y="144780"/>
                  </a:lnTo>
                  <a:lnTo>
                    <a:pt x="67310" y="147320"/>
                  </a:lnTo>
                  <a:lnTo>
                    <a:pt x="67310" y="148590"/>
                  </a:lnTo>
                  <a:lnTo>
                    <a:pt x="68580" y="151130"/>
                  </a:lnTo>
                  <a:lnTo>
                    <a:pt x="69850" y="152400"/>
                  </a:lnTo>
                  <a:lnTo>
                    <a:pt x="71120" y="153670"/>
                  </a:lnTo>
                  <a:lnTo>
                    <a:pt x="72390" y="156210"/>
                  </a:lnTo>
                  <a:lnTo>
                    <a:pt x="69850" y="157480"/>
                  </a:lnTo>
                  <a:lnTo>
                    <a:pt x="68580" y="160020"/>
                  </a:lnTo>
                  <a:lnTo>
                    <a:pt x="67310" y="161290"/>
                  </a:lnTo>
                  <a:lnTo>
                    <a:pt x="66040" y="163830"/>
                  </a:lnTo>
                  <a:lnTo>
                    <a:pt x="64770" y="165100"/>
                  </a:lnTo>
                  <a:lnTo>
                    <a:pt x="63500" y="167640"/>
                  </a:lnTo>
                  <a:lnTo>
                    <a:pt x="63500" y="170180"/>
                  </a:lnTo>
                  <a:lnTo>
                    <a:pt x="62230" y="172720"/>
                  </a:lnTo>
                  <a:lnTo>
                    <a:pt x="60960" y="173990"/>
                  </a:lnTo>
                  <a:lnTo>
                    <a:pt x="60960" y="176530"/>
                  </a:lnTo>
                  <a:lnTo>
                    <a:pt x="60960" y="179070"/>
                  </a:lnTo>
                  <a:lnTo>
                    <a:pt x="59690" y="181610"/>
                  </a:lnTo>
                  <a:lnTo>
                    <a:pt x="59690" y="182880"/>
                  </a:lnTo>
                  <a:lnTo>
                    <a:pt x="59690" y="185420"/>
                  </a:lnTo>
                  <a:lnTo>
                    <a:pt x="59690" y="187960"/>
                  </a:lnTo>
                  <a:lnTo>
                    <a:pt x="59690" y="190500"/>
                  </a:lnTo>
                  <a:lnTo>
                    <a:pt x="59690" y="193040"/>
                  </a:lnTo>
                  <a:lnTo>
                    <a:pt x="59690" y="195580"/>
                  </a:lnTo>
                  <a:lnTo>
                    <a:pt x="60960" y="198120"/>
                  </a:lnTo>
                  <a:lnTo>
                    <a:pt x="60960" y="200660"/>
                  </a:lnTo>
                  <a:lnTo>
                    <a:pt x="62230" y="201930"/>
                  </a:lnTo>
                  <a:lnTo>
                    <a:pt x="62230" y="204470"/>
                  </a:lnTo>
                  <a:lnTo>
                    <a:pt x="63500" y="207010"/>
                  </a:lnTo>
                  <a:lnTo>
                    <a:pt x="64770" y="209550"/>
                  </a:lnTo>
                  <a:lnTo>
                    <a:pt x="64770" y="212090"/>
                  </a:lnTo>
                  <a:lnTo>
                    <a:pt x="67310" y="213360"/>
                  </a:lnTo>
                  <a:lnTo>
                    <a:pt x="67310" y="215900"/>
                  </a:lnTo>
                  <a:lnTo>
                    <a:pt x="69850" y="218440"/>
                  </a:lnTo>
                  <a:lnTo>
                    <a:pt x="71120" y="219710"/>
                  </a:lnTo>
                  <a:lnTo>
                    <a:pt x="72390" y="220980"/>
                  </a:lnTo>
                  <a:lnTo>
                    <a:pt x="74930" y="223520"/>
                  </a:lnTo>
                  <a:lnTo>
                    <a:pt x="76200" y="224790"/>
                  </a:lnTo>
                  <a:lnTo>
                    <a:pt x="77470" y="226060"/>
                  </a:lnTo>
                  <a:lnTo>
                    <a:pt x="80010" y="228600"/>
                  </a:lnTo>
                  <a:lnTo>
                    <a:pt x="82550" y="228600"/>
                  </a:lnTo>
                  <a:lnTo>
                    <a:pt x="83820" y="231140"/>
                  </a:lnTo>
                  <a:lnTo>
                    <a:pt x="86360" y="231140"/>
                  </a:lnTo>
                  <a:lnTo>
                    <a:pt x="87630" y="232410"/>
                  </a:lnTo>
                  <a:lnTo>
                    <a:pt x="90170" y="233680"/>
                  </a:lnTo>
                  <a:lnTo>
                    <a:pt x="92710" y="234950"/>
                  </a:lnTo>
                  <a:lnTo>
                    <a:pt x="93980" y="236220"/>
                  </a:lnTo>
                  <a:lnTo>
                    <a:pt x="93980" y="237490"/>
                  </a:lnTo>
                  <a:lnTo>
                    <a:pt x="95250" y="238760"/>
                  </a:lnTo>
                  <a:lnTo>
                    <a:pt x="96520" y="241300"/>
                  </a:lnTo>
                  <a:lnTo>
                    <a:pt x="96520" y="242570"/>
                  </a:lnTo>
                  <a:lnTo>
                    <a:pt x="97790" y="245110"/>
                  </a:lnTo>
                  <a:lnTo>
                    <a:pt x="99060" y="246380"/>
                  </a:lnTo>
                  <a:lnTo>
                    <a:pt x="99060" y="247650"/>
                  </a:lnTo>
                  <a:lnTo>
                    <a:pt x="101600" y="248920"/>
                  </a:lnTo>
                  <a:lnTo>
                    <a:pt x="101600" y="250190"/>
                  </a:lnTo>
                  <a:lnTo>
                    <a:pt x="102870" y="252730"/>
                  </a:lnTo>
                  <a:lnTo>
                    <a:pt x="104140" y="254000"/>
                  </a:lnTo>
                  <a:lnTo>
                    <a:pt x="106680" y="255270"/>
                  </a:lnTo>
                  <a:lnTo>
                    <a:pt x="107950" y="256540"/>
                  </a:lnTo>
                  <a:lnTo>
                    <a:pt x="109220" y="257810"/>
                  </a:lnTo>
                  <a:lnTo>
                    <a:pt x="110490" y="257810"/>
                  </a:lnTo>
                  <a:lnTo>
                    <a:pt x="111760" y="259080"/>
                  </a:lnTo>
                  <a:lnTo>
                    <a:pt x="114300" y="260350"/>
                  </a:lnTo>
                  <a:lnTo>
                    <a:pt x="115570" y="260350"/>
                  </a:lnTo>
                  <a:lnTo>
                    <a:pt x="116840" y="261620"/>
                  </a:lnTo>
                  <a:lnTo>
                    <a:pt x="119380" y="262890"/>
                  </a:lnTo>
                  <a:lnTo>
                    <a:pt x="120650" y="262890"/>
                  </a:lnTo>
                  <a:lnTo>
                    <a:pt x="123190" y="262890"/>
                  </a:lnTo>
                  <a:lnTo>
                    <a:pt x="124460" y="264160"/>
                  </a:lnTo>
                  <a:lnTo>
                    <a:pt x="125730" y="264160"/>
                  </a:lnTo>
                  <a:lnTo>
                    <a:pt x="128270" y="264160"/>
                  </a:lnTo>
                  <a:lnTo>
                    <a:pt x="137160" y="264160"/>
                  </a:lnTo>
                  <a:lnTo>
                    <a:pt x="139700" y="262890"/>
                  </a:lnTo>
                  <a:lnTo>
                    <a:pt x="140970" y="262890"/>
                  </a:lnTo>
                  <a:lnTo>
                    <a:pt x="142240" y="262890"/>
                  </a:lnTo>
                  <a:lnTo>
                    <a:pt x="142240" y="261620"/>
                  </a:lnTo>
                  <a:lnTo>
                    <a:pt x="144780" y="262890"/>
                  </a:lnTo>
                  <a:lnTo>
                    <a:pt x="146050" y="264160"/>
                  </a:lnTo>
                  <a:lnTo>
                    <a:pt x="147320" y="264160"/>
                  </a:lnTo>
                  <a:lnTo>
                    <a:pt x="148590" y="266700"/>
                  </a:lnTo>
                  <a:lnTo>
                    <a:pt x="149860" y="266700"/>
                  </a:lnTo>
                  <a:lnTo>
                    <a:pt x="151130" y="267970"/>
                  </a:lnTo>
                  <a:lnTo>
                    <a:pt x="152400" y="267970"/>
                  </a:lnTo>
                  <a:lnTo>
                    <a:pt x="154940" y="269240"/>
                  </a:lnTo>
                  <a:lnTo>
                    <a:pt x="156210" y="269240"/>
                  </a:lnTo>
                  <a:lnTo>
                    <a:pt x="157480" y="270510"/>
                  </a:lnTo>
                  <a:lnTo>
                    <a:pt x="158750" y="270510"/>
                  </a:lnTo>
                  <a:lnTo>
                    <a:pt x="161290" y="270510"/>
                  </a:lnTo>
                  <a:lnTo>
                    <a:pt x="162560" y="271780"/>
                  </a:lnTo>
                  <a:lnTo>
                    <a:pt x="163830" y="271780"/>
                  </a:lnTo>
                  <a:lnTo>
                    <a:pt x="166370" y="271780"/>
                  </a:lnTo>
                  <a:lnTo>
                    <a:pt x="167640" y="271780"/>
                  </a:lnTo>
                  <a:lnTo>
                    <a:pt x="168910" y="271780"/>
                  </a:lnTo>
                  <a:lnTo>
                    <a:pt x="171450" y="271780"/>
                  </a:lnTo>
                  <a:lnTo>
                    <a:pt x="172720" y="270510"/>
                  </a:lnTo>
                  <a:lnTo>
                    <a:pt x="173990" y="270510"/>
                  </a:lnTo>
                  <a:lnTo>
                    <a:pt x="176530" y="270510"/>
                  </a:lnTo>
                  <a:lnTo>
                    <a:pt x="177800" y="269240"/>
                  </a:lnTo>
                  <a:lnTo>
                    <a:pt x="179070" y="269240"/>
                  </a:lnTo>
                  <a:lnTo>
                    <a:pt x="180340" y="267970"/>
                  </a:lnTo>
                  <a:lnTo>
                    <a:pt x="181610" y="267970"/>
                  </a:lnTo>
                  <a:lnTo>
                    <a:pt x="182880" y="266700"/>
                  </a:lnTo>
                  <a:lnTo>
                    <a:pt x="184150" y="265430"/>
                  </a:lnTo>
                  <a:lnTo>
                    <a:pt x="185420" y="264160"/>
                  </a:lnTo>
                  <a:lnTo>
                    <a:pt x="187960" y="264160"/>
                  </a:lnTo>
                  <a:lnTo>
                    <a:pt x="187960" y="262890"/>
                  </a:lnTo>
                  <a:lnTo>
                    <a:pt x="190500" y="261620"/>
                  </a:lnTo>
                  <a:lnTo>
                    <a:pt x="190500" y="260350"/>
                  </a:lnTo>
                  <a:lnTo>
                    <a:pt x="191770" y="259080"/>
                  </a:lnTo>
                  <a:lnTo>
                    <a:pt x="193040" y="257810"/>
                  </a:lnTo>
                  <a:lnTo>
                    <a:pt x="193040" y="256540"/>
                  </a:lnTo>
                  <a:lnTo>
                    <a:pt x="194310" y="255270"/>
                  </a:lnTo>
                  <a:lnTo>
                    <a:pt x="195580" y="252730"/>
                  </a:lnTo>
                  <a:lnTo>
                    <a:pt x="195580" y="251460"/>
                  </a:lnTo>
                  <a:lnTo>
                    <a:pt x="196850" y="250190"/>
                  </a:lnTo>
                  <a:lnTo>
                    <a:pt x="196850" y="248920"/>
                  </a:lnTo>
                  <a:lnTo>
                    <a:pt x="198120" y="247650"/>
                  </a:lnTo>
                  <a:lnTo>
                    <a:pt x="198120" y="245110"/>
                  </a:lnTo>
                  <a:lnTo>
                    <a:pt x="198120" y="243840"/>
                  </a:lnTo>
                  <a:lnTo>
                    <a:pt x="198120" y="242570"/>
                  </a:lnTo>
                  <a:lnTo>
                    <a:pt x="198120" y="240030"/>
                  </a:lnTo>
                  <a:lnTo>
                    <a:pt x="198120" y="241300"/>
                  </a:lnTo>
                  <a:lnTo>
                    <a:pt x="199390" y="241300"/>
                  </a:lnTo>
                  <a:lnTo>
                    <a:pt x="200660" y="241300"/>
                  </a:lnTo>
                  <a:lnTo>
                    <a:pt x="201930" y="241300"/>
                  </a:lnTo>
                  <a:lnTo>
                    <a:pt x="203200" y="242570"/>
                  </a:lnTo>
                  <a:lnTo>
                    <a:pt x="210820" y="242570"/>
                  </a:lnTo>
                  <a:lnTo>
                    <a:pt x="213360" y="241300"/>
                  </a:lnTo>
                  <a:lnTo>
                    <a:pt x="214630" y="241300"/>
                  </a:lnTo>
                  <a:lnTo>
                    <a:pt x="215900" y="241300"/>
                  </a:lnTo>
                  <a:lnTo>
                    <a:pt x="217170" y="240030"/>
                  </a:lnTo>
                  <a:lnTo>
                    <a:pt x="218440" y="240030"/>
                  </a:lnTo>
                  <a:lnTo>
                    <a:pt x="219710" y="238760"/>
                  </a:lnTo>
                  <a:lnTo>
                    <a:pt x="220980" y="238760"/>
                  </a:lnTo>
                  <a:lnTo>
                    <a:pt x="222250" y="237490"/>
                  </a:lnTo>
                  <a:lnTo>
                    <a:pt x="223520" y="237490"/>
                  </a:lnTo>
                  <a:lnTo>
                    <a:pt x="224790" y="236220"/>
                  </a:lnTo>
                  <a:lnTo>
                    <a:pt x="226060" y="234950"/>
                  </a:lnTo>
                  <a:lnTo>
                    <a:pt x="227330" y="233680"/>
                  </a:lnTo>
                  <a:lnTo>
                    <a:pt x="228600" y="232410"/>
                  </a:lnTo>
                  <a:lnTo>
                    <a:pt x="228600" y="231140"/>
                  </a:lnTo>
                  <a:lnTo>
                    <a:pt x="229870" y="231140"/>
                  </a:lnTo>
                  <a:lnTo>
                    <a:pt x="231140" y="229870"/>
                  </a:lnTo>
                  <a:lnTo>
                    <a:pt x="231140" y="228600"/>
                  </a:lnTo>
                  <a:lnTo>
                    <a:pt x="232410" y="226060"/>
                  </a:lnTo>
                  <a:lnTo>
                    <a:pt x="232410" y="224790"/>
                  </a:lnTo>
                  <a:lnTo>
                    <a:pt x="233680" y="223520"/>
                  </a:lnTo>
                  <a:lnTo>
                    <a:pt x="233680" y="222250"/>
                  </a:lnTo>
                  <a:lnTo>
                    <a:pt x="234950" y="220980"/>
                  </a:lnTo>
                  <a:lnTo>
                    <a:pt x="234950" y="207010"/>
                  </a:lnTo>
                  <a:lnTo>
                    <a:pt x="233680" y="207010"/>
                  </a:lnTo>
                  <a:lnTo>
                    <a:pt x="248920" y="207010"/>
                  </a:lnTo>
                  <a:lnTo>
                    <a:pt x="250190" y="205740"/>
                  </a:lnTo>
                  <a:lnTo>
                    <a:pt x="252730" y="205740"/>
                  </a:lnTo>
                  <a:lnTo>
                    <a:pt x="254000" y="204470"/>
                  </a:lnTo>
                  <a:lnTo>
                    <a:pt x="255270" y="204470"/>
                  </a:lnTo>
                  <a:lnTo>
                    <a:pt x="257810" y="203200"/>
                  </a:lnTo>
                  <a:lnTo>
                    <a:pt x="259080" y="201930"/>
                  </a:lnTo>
                  <a:lnTo>
                    <a:pt x="260350" y="201930"/>
                  </a:lnTo>
                  <a:lnTo>
                    <a:pt x="261620" y="200660"/>
                  </a:lnTo>
                  <a:lnTo>
                    <a:pt x="262890" y="199390"/>
                  </a:lnTo>
                  <a:lnTo>
                    <a:pt x="264160" y="198120"/>
                  </a:lnTo>
                  <a:lnTo>
                    <a:pt x="265430" y="196850"/>
                  </a:lnTo>
                  <a:lnTo>
                    <a:pt x="266700" y="195580"/>
                  </a:lnTo>
                  <a:lnTo>
                    <a:pt x="267970" y="194310"/>
                  </a:lnTo>
                  <a:lnTo>
                    <a:pt x="269240" y="193040"/>
                  </a:lnTo>
                  <a:lnTo>
                    <a:pt x="270510" y="190500"/>
                  </a:lnTo>
                  <a:lnTo>
                    <a:pt x="270510" y="189230"/>
                  </a:lnTo>
                  <a:lnTo>
                    <a:pt x="271780" y="187960"/>
                  </a:lnTo>
                  <a:lnTo>
                    <a:pt x="273050" y="185420"/>
                  </a:lnTo>
                  <a:lnTo>
                    <a:pt x="273050" y="184150"/>
                  </a:lnTo>
                  <a:lnTo>
                    <a:pt x="274320" y="181610"/>
                  </a:lnTo>
                  <a:lnTo>
                    <a:pt x="274320" y="165100"/>
                  </a:lnTo>
                  <a:lnTo>
                    <a:pt x="273050" y="166370"/>
                  </a:lnTo>
                  <a:lnTo>
                    <a:pt x="275590" y="166370"/>
                  </a:lnTo>
                  <a:lnTo>
                    <a:pt x="278130" y="165100"/>
                  </a:lnTo>
                  <a:lnTo>
                    <a:pt x="280670" y="165100"/>
                  </a:lnTo>
                  <a:lnTo>
                    <a:pt x="283210" y="163830"/>
                  </a:lnTo>
                  <a:lnTo>
                    <a:pt x="284480" y="163830"/>
                  </a:lnTo>
                  <a:lnTo>
                    <a:pt x="287020" y="162560"/>
                  </a:lnTo>
                  <a:lnTo>
                    <a:pt x="289560" y="161290"/>
                  </a:lnTo>
                  <a:lnTo>
                    <a:pt x="292100" y="161290"/>
                  </a:lnTo>
                  <a:lnTo>
                    <a:pt x="293370" y="160020"/>
                  </a:lnTo>
                  <a:lnTo>
                    <a:pt x="295910" y="158750"/>
                  </a:lnTo>
                  <a:lnTo>
                    <a:pt x="297180" y="157480"/>
                  </a:lnTo>
                  <a:lnTo>
                    <a:pt x="298450" y="156210"/>
                  </a:lnTo>
                  <a:lnTo>
                    <a:pt x="300990" y="153670"/>
                  </a:lnTo>
                  <a:lnTo>
                    <a:pt x="302260" y="152400"/>
                  </a:lnTo>
                  <a:lnTo>
                    <a:pt x="303530" y="151130"/>
                  </a:lnTo>
                  <a:lnTo>
                    <a:pt x="304800" y="148590"/>
                  </a:lnTo>
                  <a:lnTo>
                    <a:pt x="306070" y="147320"/>
                  </a:lnTo>
                  <a:lnTo>
                    <a:pt x="308610" y="144780"/>
                  </a:lnTo>
                  <a:lnTo>
                    <a:pt x="308610" y="143510"/>
                  </a:lnTo>
                  <a:lnTo>
                    <a:pt x="309880" y="140970"/>
                  </a:lnTo>
                  <a:lnTo>
                    <a:pt x="311150" y="138430"/>
                  </a:lnTo>
                  <a:lnTo>
                    <a:pt x="312420" y="137160"/>
                  </a:lnTo>
                  <a:lnTo>
                    <a:pt x="312420" y="134620"/>
                  </a:lnTo>
                  <a:lnTo>
                    <a:pt x="313690" y="132080"/>
                  </a:lnTo>
                  <a:lnTo>
                    <a:pt x="313690" y="129540"/>
                  </a:lnTo>
                  <a:lnTo>
                    <a:pt x="313690" y="110490"/>
                  </a:lnTo>
                  <a:lnTo>
                    <a:pt x="312420" y="107950"/>
                  </a:lnTo>
                  <a:lnTo>
                    <a:pt x="311150" y="106680"/>
                  </a:lnTo>
                  <a:lnTo>
                    <a:pt x="311150" y="104140"/>
                  </a:lnTo>
                  <a:lnTo>
                    <a:pt x="309880" y="101600"/>
                  </a:lnTo>
                  <a:lnTo>
                    <a:pt x="308610" y="99060"/>
                  </a:lnTo>
                  <a:lnTo>
                    <a:pt x="308610" y="97790"/>
                  </a:lnTo>
                  <a:lnTo>
                    <a:pt x="306070" y="95250"/>
                  </a:lnTo>
                  <a:lnTo>
                    <a:pt x="304800" y="93980"/>
                  </a:lnTo>
                  <a:lnTo>
                    <a:pt x="303530" y="91440"/>
                  </a:lnTo>
                  <a:lnTo>
                    <a:pt x="302260" y="88900"/>
                  </a:lnTo>
                  <a:lnTo>
                    <a:pt x="300990" y="87630"/>
                  </a:lnTo>
                  <a:close/>
                </a:path>
                <a:path w="365760" h="271780">
                  <a:moveTo>
                    <a:pt x="365760" y="132080"/>
                  </a:moveTo>
                  <a:lnTo>
                    <a:pt x="365760" y="132080"/>
                  </a:lnTo>
                </a:path>
                <a:path w="365760" h="271780">
                  <a:moveTo>
                    <a:pt x="0" y="124460"/>
                  </a:moveTo>
                  <a:lnTo>
                    <a:pt x="0" y="124460"/>
                  </a:lnTo>
                </a:path>
                <a:path w="365760" h="271780">
                  <a:moveTo>
                    <a:pt x="276860" y="35560"/>
                  </a:moveTo>
                  <a:lnTo>
                    <a:pt x="276860" y="35560"/>
                  </a:lnTo>
                  <a:lnTo>
                    <a:pt x="270510" y="35560"/>
                  </a:lnTo>
                  <a:lnTo>
                    <a:pt x="269240" y="36830"/>
                  </a:lnTo>
                  <a:lnTo>
                    <a:pt x="267970" y="36830"/>
                  </a:lnTo>
                  <a:lnTo>
                    <a:pt x="266700" y="38100"/>
                  </a:lnTo>
                  <a:lnTo>
                    <a:pt x="265430" y="38100"/>
                  </a:lnTo>
                  <a:lnTo>
                    <a:pt x="264160" y="39370"/>
                  </a:lnTo>
                  <a:lnTo>
                    <a:pt x="262890" y="39370"/>
                  </a:lnTo>
                  <a:lnTo>
                    <a:pt x="261620" y="40640"/>
                  </a:lnTo>
                  <a:lnTo>
                    <a:pt x="260350" y="40640"/>
                  </a:lnTo>
                  <a:lnTo>
                    <a:pt x="260350" y="41910"/>
                  </a:lnTo>
                </a:path>
                <a:path w="365760" h="271780">
                  <a:moveTo>
                    <a:pt x="365760" y="132080"/>
                  </a:moveTo>
                  <a:lnTo>
                    <a:pt x="365760" y="132080"/>
                  </a:lnTo>
                </a:path>
                <a:path w="365760" h="271780">
                  <a:moveTo>
                    <a:pt x="0" y="124460"/>
                  </a:moveTo>
                  <a:lnTo>
                    <a:pt x="0" y="124460"/>
                  </a:lnTo>
                </a:path>
                <a:path w="365760" h="271780">
                  <a:moveTo>
                    <a:pt x="226060" y="8890"/>
                  </a:moveTo>
                  <a:lnTo>
                    <a:pt x="224790" y="8890"/>
                  </a:lnTo>
                  <a:lnTo>
                    <a:pt x="224790" y="10160"/>
                  </a:lnTo>
                  <a:lnTo>
                    <a:pt x="223520" y="10160"/>
                  </a:lnTo>
                  <a:lnTo>
                    <a:pt x="223520" y="11430"/>
                  </a:lnTo>
                  <a:lnTo>
                    <a:pt x="222250" y="11430"/>
                  </a:lnTo>
                  <a:lnTo>
                    <a:pt x="222250" y="12700"/>
                  </a:lnTo>
                  <a:lnTo>
                    <a:pt x="222250" y="13970"/>
                  </a:lnTo>
                  <a:lnTo>
                    <a:pt x="220980" y="13970"/>
                  </a:lnTo>
                </a:path>
                <a:path w="365760" h="271780">
                  <a:moveTo>
                    <a:pt x="365760" y="132080"/>
                  </a:moveTo>
                  <a:lnTo>
                    <a:pt x="365760" y="132080"/>
                  </a:lnTo>
                </a:path>
                <a:path w="365760" h="271780">
                  <a:moveTo>
                    <a:pt x="0" y="124460"/>
                  </a:moveTo>
                  <a:lnTo>
                    <a:pt x="0" y="124460"/>
                  </a:lnTo>
                </a:path>
                <a:path w="365760" h="271780">
                  <a:moveTo>
                    <a:pt x="166370" y="40640"/>
                  </a:moveTo>
                  <a:lnTo>
                    <a:pt x="165100" y="39370"/>
                  </a:lnTo>
                  <a:lnTo>
                    <a:pt x="163830" y="39370"/>
                  </a:lnTo>
                  <a:lnTo>
                    <a:pt x="163830" y="38100"/>
                  </a:lnTo>
                  <a:lnTo>
                    <a:pt x="162560" y="38100"/>
                  </a:lnTo>
                  <a:lnTo>
                    <a:pt x="161290" y="38100"/>
                  </a:lnTo>
                  <a:lnTo>
                    <a:pt x="161290" y="36830"/>
                  </a:lnTo>
                  <a:lnTo>
                    <a:pt x="160020" y="36830"/>
                  </a:lnTo>
                  <a:lnTo>
                    <a:pt x="158750" y="36830"/>
                  </a:lnTo>
                  <a:lnTo>
                    <a:pt x="158750" y="35560"/>
                  </a:lnTo>
                  <a:lnTo>
                    <a:pt x="157480" y="35560"/>
                  </a:lnTo>
                </a:path>
                <a:path w="365760" h="271780">
                  <a:moveTo>
                    <a:pt x="365760" y="132080"/>
                  </a:moveTo>
                  <a:lnTo>
                    <a:pt x="365760" y="132080"/>
                  </a:lnTo>
                </a:path>
                <a:path w="365760" h="271780">
                  <a:moveTo>
                    <a:pt x="0" y="124460"/>
                  </a:moveTo>
                  <a:lnTo>
                    <a:pt x="0" y="124460"/>
                  </a:lnTo>
                </a:path>
                <a:path w="365760" h="271780">
                  <a:moveTo>
                    <a:pt x="100330" y="93980"/>
                  </a:moveTo>
                  <a:lnTo>
                    <a:pt x="100330" y="95250"/>
                  </a:lnTo>
                  <a:lnTo>
                    <a:pt x="100330" y="96520"/>
                  </a:lnTo>
                  <a:lnTo>
                    <a:pt x="101600" y="96520"/>
                  </a:lnTo>
                  <a:lnTo>
                    <a:pt x="101600" y="97790"/>
                  </a:lnTo>
                  <a:lnTo>
                    <a:pt x="101600" y="99060"/>
                  </a:lnTo>
                  <a:lnTo>
                    <a:pt x="102870" y="100330"/>
                  </a:lnTo>
                  <a:lnTo>
                    <a:pt x="102870" y="101600"/>
                  </a:lnTo>
                  <a:lnTo>
                    <a:pt x="104140" y="101600"/>
                  </a:lnTo>
                  <a:lnTo>
                    <a:pt x="104140" y="102870"/>
                  </a:lnTo>
                </a:path>
                <a:path w="365760" h="271780">
                  <a:moveTo>
                    <a:pt x="365760" y="132080"/>
                  </a:moveTo>
                  <a:lnTo>
                    <a:pt x="365760" y="132080"/>
                  </a:lnTo>
                </a:path>
                <a:path w="365760" h="271780">
                  <a:moveTo>
                    <a:pt x="0" y="124460"/>
                  </a:moveTo>
                  <a:lnTo>
                    <a:pt x="0" y="124460"/>
                  </a:lnTo>
                </a:path>
                <a:path w="365760" h="271780">
                  <a:moveTo>
                    <a:pt x="72390" y="156210"/>
                  </a:moveTo>
                  <a:lnTo>
                    <a:pt x="73660" y="157480"/>
                  </a:lnTo>
                  <a:lnTo>
                    <a:pt x="74930" y="158750"/>
                  </a:lnTo>
                  <a:lnTo>
                    <a:pt x="76200" y="161290"/>
                  </a:lnTo>
                  <a:lnTo>
                    <a:pt x="77470" y="162560"/>
                  </a:lnTo>
                  <a:lnTo>
                    <a:pt x="80010" y="163830"/>
                  </a:lnTo>
                  <a:lnTo>
                    <a:pt x="81280" y="165100"/>
                  </a:lnTo>
                  <a:lnTo>
                    <a:pt x="82550" y="166370"/>
                  </a:lnTo>
                  <a:lnTo>
                    <a:pt x="85090" y="167640"/>
                  </a:lnTo>
                  <a:lnTo>
                    <a:pt x="86360" y="168910"/>
                  </a:lnTo>
                  <a:lnTo>
                    <a:pt x="88900" y="168910"/>
                  </a:lnTo>
                  <a:lnTo>
                    <a:pt x="90170" y="170180"/>
                  </a:lnTo>
                  <a:lnTo>
                    <a:pt x="92710" y="171450"/>
                  </a:lnTo>
                  <a:lnTo>
                    <a:pt x="93980" y="171450"/>
                  </a:lnTo>
                  <a:lnTo>
                    <a:pt x="96520" y="171450"/>
                  </a:lnTo>
                  <a:lnTo>
                    <a:pt x="99060" y="172720"/>
                  </a:lnTo>
                  <a:lnTo>
                    <a:pt x="109220" y="172720"/>
                  </a:lnTo>
                  <a:lnTo>
                    <a:pt x="110490" y="172720"/>
                  </a:lnTo>
                </a:path>
                <a:path w="365760" h="271780">
                  <a:moveTo>
                    <a:pt x="365760" y="132080"/>
                  </a:moveTo>
                  <a:lnTo>
                    <a:pt x="365760" y="132080"/>
                  </a:lnTo>
                </a:path>
                <a:path w="365760" h="271780">
                  <a:moveTo>
                    <a:pt x="0" y="124460"/>
                  </a:moveTo>
                  <a:lnTo>
                    <a:pt x="0" y="124460"/>
                  </a:lnTo>
                </a:path>
                <a:path w="365760" h="271780">
                  <a:moveTo>
                    <a:pt x="93980" y="218440"/>
                  </a:moveTo>
                  <a:lnTo>
                    <a:pt x="93980" y="219710"/>
                  </a:lnTo>
                  <a:lnTo>
                    <a:pt x="92710" y="220980"/>
                  </a:lnTo>
                  <a:lnTo>
                    <a:pt x="92710" y="222250"/>
                  </a:lnTo>
                  <a:lnTo>
                    <a:pt x="92710" y="226060"/>
                  </a:lnTo>
                  <a:lnTo>
                    <a:pt x="92710" y="232410"/>
                  </a:lnTo>
                  <a:lnTo>
                    <a:pt x="93980" y="233680"/>
                  </a:lnTo>
                  <a:lnTo>
                    <a:pt x="93980" y="234950"/>
                  </a:lnTo>
                  <a:lnTo>
                    <a:pt x="93980" y="236220"/>
                  </a:lnTo>
                </a:path>
                <a:path w="365760" h="271780">
                  <a:moveTo>
                    <a:pt x="365760" y="132080"/>
                  </a:moveTo>
                  <a:lnTo>
                    <a:pt x="365760" y="132080"/>
                  </a:lnTo>
                </a:path>
                <a:path w="365760" h="271780">
                  <a:moveTo>
                    <a:pt x="0" y="124460"/>
                  </a:moveTo>
                  <a:lnTo>
                    <a:pt x="0" y="124460"/>
                  </a:lnTo>
                </a:path>
                <a:path w="365760" h="271780">
                  <a:moveTo>
                    <a:pt x="138430" y="256540"/>
                  </a:moveTo>
                  <a:lnTo>
                    <a:pt x="138430" y="256540"/>
                  </a:lnTo>
                  <a:lnTo>
                    <a:pt x="139700" y="257810"/>
                  </a:lnTo>
                  <a:lnTo>
                    <a:pt x="139700" y="259080"/>
                  </a:lnTo>
                  <a:lnTo>
                    <a:pt x="140970" y="259080"/>
                  </a:lnTo>
                  <a:lnTo>
                    <a:pt x="140970" y="260350"/>
                  </a:lnTo>
                  <a:lnTo>
                    <a:pt x="142240" y="260350"/>
                  </a:lnTo>
                  <a:lnTo>
                    <a:pt x="142240" y="261620"/>
                  </a:lnTo>
                </a:path>
                <a:path w="365760" h="271780">
                  <a:moveTo>
                    <a:pt x="365760" y="132080"/>
                  </a:moveTo>
                  <a:lnTo>
                    <a:pt x="365760" y="132080"/>
                  </a:lnTo>
                </a:path>
                <a:path w="365760" h="271780">
                  <a:moveTo>
                    <a:pt x="0" y="124460"/>
                  </a:moveTo>
                  <a:lnTo>
                    <a:pt x="0" y="124460"/>
                  </a:lnTo>
                </a:path>
                <a:path w="365760" h="271780">
                  <a:moveTo>
                    <a:pt x="198120" y="240030"/>
                  </a:moveTo>
                  <a:lnTo>
                    <a:pt x="198120" y="238760"/>
                  </a:lnTo>
                  <a:lnTo>
                    <a:pt x="198120" y="237490"/>
                  </a:lnTo>
                  <a:lnTo>
                    <a:pt x="198120" y="236220"/>
                  </a:lnTo>
                  <a:lnTo>
                    <a:pt x="198120" y="234950"/>
                  </a:lnTo>
                  <a:lnTo>
                    <a:pt x="198120" y="233680"/>
                  </a:lnTo>
                  <a:lnTo>
                    <a:pt x="196850" y="232410"/>
                  </a:lnTo>
                  <a:lnTo>
                    <a:pt x="198120" y="232410"/>
                  </a:lnTo>
                  <a:lnTo>
                    <a:pt x="196850" y="231140"/>
                  </a:lnTo>
                </a:path>
                <a:path w="365760" h="271780">
                  <a:moveTo>
                    <a:pt x="365760" y="132080"/>
                  </a:moveTo>
                  <a:lnTo>
                    <a:pt x="365760" y="132080"/>
                  </a:lnTo>
                </a:path>
                <a:path w="365760" h="271780">
                  <a:moveTo>
                    <a:pt x="0" y="124460"/>
                  </a:moveTo>
                  <a:lnTo>
                    <a:pt x="0" y="124460"/>
                  </a:lnTo>
                </a:path>
                <a:path w="365760" h="271780">
                  <a:moveTo>
                    <a:pt x="234950" y="207010"/>
                  </a:moveTo>
                  <a:lnTo>
                    <a:pt x="233680" y="205740"/>
                  </a:lnTo>
                  <a:lnTo>
                    <a:pt x="234950" y="205740"/>
                  </a:lnTo>
                  <a:lnTo>
                    <a:pt x="233680" y="205740"/>
                  </a:lnTo>
                  <a:lnTo>
                    <a:pt x="233680" y="204470"/>
                  </a:lnTo>
                  <a:lnTo>
                    <a:pt x="233680" y="203200"/>
                  </a:lnTo>
                  <a:lnTo>
                    <a:pt x="233680" y="201930"/>
                  </a:lnTo>
                  <a:lnTo>
                    <a:pt x="232410" y="201930"/>
                  </a:lnTo>
                  <a:lnTo>
                    <a:pt x="232410" y="200660"/>
                  </a:lnTo>
                </a:path>
                <a:path w="365760" h="271780">
                  <a:moveTo>
                    <a:pt x="365760" y="132080"/>
                  </a:moveTo>
                  <a:lnTo>
                    <a:pt x="365760" y="132080"/>
                  </a:lnTo>
                </a:path>
                <a:path w="365760" h="271780">
                  <a:moveTo>
                    <a:pt x="0" y="124460"/>
                  </a:moveTo>
                  <a:lnTo>
                    <a:pt x="0" y="124460"/>
                  </a:lnTo>
                </a:path>
                <a:path w="365760" h="271780">
                  <a:moveTo>
                    <a:pt x="262890" y="165100"/>
                  </a:moveTo>
                  <a:lnTo>
                    <a:pt x="264160" y="165100"/>
                  </a:lnTo>
                  <a:lnTo>
                    <a:pt x="265430" y="166370"/>
                  </a:lnTo>
                  <a:lnTo>
                    <a:pt x="265430" y="165100"/>
                  </a:lnTo>
                  <a:lnTo>
                    <a:pt x="266700" y="166370"/>
                  </a:lnTo>
                  <a:lnTo>
                    <a:pt x="267970" y="166370"/>
                  </a:lnTo>
                  <a:lnTo>
                    <a:pt x="267970" y="166370"/>
                  </a:lnTo>
                  <a:lnTo>
                    <a:pt x="270510" y="166370"/>
                  </a:lnTo>
                  <a:lnTo>
                    <a:pt x="271780" y="166370"/>
                  </a:lnTo>
                  <a:lnTo>
                    <a:pt x="273050" y="166370"/>
                  </a:lnTo>
                </a:path>
                <a:path w="365760" h="271780">
                  <a:moveTo>
                    <a:pt x="365760" y="132080"/>
                  </a:moveTo>
                  <a:lnTo>
                    <a:pt x="365760" y="132080"/>
                  </a:lnTo>
                </a:path>
                <a:path w="365760" h="271780">
                  <a:moveTo>
                    <a:pt x="0" y="124460"/>
                  </a:moveTo>
                  <a:lnTo>
                    <a:pt x="0" y="124460"/>
                  </a:lnTo>
                </a:path>
                <a:path w="365760" h="271780">
                  <a:moveTo>
                    <a:pt x="300990" y="87630"/>
                  </a:moveTo>
                  <a:lnTo>
                    <a:pt x="299720" y="86360"/>
                  </a:lnTo>
                  <a:lnTo>
                    <a:pt x="298450" y="86360"/>
                  </a:lnTo>
                  <a:lnTo>
                    <a:pt x="298450" y="85090"/>
                  </a:lnTo>
                  <a:lnTo>
                    <a:pt x="297180" y="85090"/>
                  </a:lnTo>
                  <a:lnTo>
                    <a:pt x="297180" y="83820"/>
                  </a:lnTo>
                  <a:lnTo>
                    <a:pt x="295910" y="83820"/>
                  </a:lnTo>
                  <a:lnTo>
                    <a:pt x="294640" y="82550"/>
                  </a:lnTo>
                </a:path>
                <a:path w="365760" h="271780">
                  <a:moveTo>
                    <a:pt x="365760" y="132080"/>
                  </a:moveTo>
                  <a:lnTo>
                    <a:pt x="365760" y="132080"/>
                  </a:lnTo>
                </a:path>
                <a:path w="365760" h="271780">
                  <a:moveTo>
                    <a:pt x="0" y="124460"/>
                  </a:moveTo>
                  <a:lnTo>
                    <a:pt x="0" y="12446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9" name="object 679"/>
            <p:cNvSpPr/>
            <p:nvPr/>
          </p:nvSpPr>
          <p:spPr>
            <a:xfrm>
              <a:off x="3048000" y="1315720"/>
              <a:ext cx="86360" cy="96520"/>
            </a:xfrm>
            <a:custGeom>
              <a:avLst/>
              <a:gdLst/>
              <a:ahLst/>
              <a:cxnLst/>
              <a:rect l="l" t="t" r="r" b="b"/>
              <a:pathLst>
                <a:path w="86360" h="96519">
                  <a:moveTo>
                    <a:pt x="44450" y="93979"/>
                  </a:moveTo>
                  <a:lnTo>
                    <a:pt x="38100" y="93979"/>
                  </a:lnTo>
                  <a:lnTo>
                    <a:pt x="38100" y="96519"/>
                  </a:lnTo>
                  <a:lnTo>
                    <a:pt x="44450" y="96519"/>
                  </a:lnTo>
                  <a:lnTo>
                    <a:pt x="44450" y="93979"/>
                  </a:lnTo>
                  <a:close/>
                </a:path>
                <a:path w="86360" h="96519">
                  <a:moveTo>
                    <a:pt x="48260" y="92709"/>
                  </a:moveTo>
                  <a:lnTo>
                    <a:pt x="33019" y="92709"/>
                  </a:lnTo>
                  <a:lnTo>
                    <a:pt x="33019" y="93979"/>
                  </a:lnTo>
                  <a:lnTo>
                    <a:pt x="48260" y="93979"/>
                  </a:lnTo>
                  <a:lnTo>
                    <a:pt x="48260" y="92709"/>
                  </a:lnTo>
                  <a:close/>
                </a:path>
                <a:path w="86360" h="96519">
                  <a:moveTo>
                    <a:pt x="50800" y="85089"/>
                  </a:moveTo>
                  <a:lnTo>
                    <a:pt x="16510" y="85089"/>
                  </a:lnTo>
                  <a:lnTo>
                    <a:pt x="16510" y="86359"/>
                  </a:lnTo>
                  <a:lnTo>
                    <a:pt x="17780" y="86359"/>
                  </a:lnTo>
                  <a:lnTo>
                    <a:pt x="17780" y="87629"/>
                  </a:lnTo>
                  <a:lnTo>
                    <a:pt x="19050" y="87629"/>
                  </a:lnTo>
                  <a:lnTo>
                    <a:pt x="19050" y="88900"/>
                  </a:lnTo>
                  <a:lnTo>
                    <a:pt x="20319" y="88900"/>
                  </a:lnTo>
                  <a:lnTo>
                    <a:pt x="20319" y="90169"/>
                  </a:lnTo>
                  <a:lnTo>
                    <a:pt x="21589" y="90169"/>
                  </a:lnTo>
                  <a:lnTo>
                    <a:pt x="22860" y="91439"/>
                  </a:lnTo>
                  <a:lnTo>
                    <a:pt x="25400" y="91439"/>
                  </a:lnTo>
                  <a:lnTo>
                    <a:pt x="25400" y="92709"/>
                  </a:lnTo>
                  <a:lnTo>
                    <a:pt x="50800" y="92709"/>
                  </a:lnTo>
                  <a:lnTo>
                    <a:pt x="50800" y="85089"/>
                  </a:lnTo>
                  <a:close/>
                </a:path>
                <a:path w="86360" h="96519">
                  <a:moveTo>
                    <a:pt x="57150" y="86359"/>
                  </a:moveTo>
                  <a:lnTo>
                    <a:pt x="52069" y="86359"/>
                  </a:lnTo>
                  <a:lnTo>
                    <a:pt x="52069" y="87629"/>
                  </a:lnTo>
                  <a:lnTo>
                    <a:pt x="57150" y="87629"/>
                  </a:lnTo>
                  <a:lnTo>
                    <a:pt x="57150" y="86359"/>
                  </a:lnTo>
                  <a:close/>
                </a:path>
                <a:path w="86360" h="96519">
                  <a:moveTo>
                    <a:pt x="59689" y="85089"/>
                  </a:moveTo>
                  <a:lnTo>
                    <a:pt x="50800" y="85089"/>
                  </a:lnTo>
                  <a:lnTo>
                    <a:pt x="50800" y="86359"/>
                  </a:lnTo>
                  <a:lnTo>
                    <a:pt x="58419" y="86359"/>
                  </a:lnTo>
                  <a:lnTo>
                    <a:pt x="59689" y="85089"/>
                  </a:lnTo>
                  <a:close/>
                </a:path>
                <a:path w="86360" h="96519">
                  <a:moveTo>
                    <a:pt x="83819" y="55879"/>
                  </a:moveTo>
                  <a:lnTo>
                    <a:pt x="1269" y="55879"/>
                  </a:lnTo>
                  <a:lnTo>
                    <a:pt x="1269" y="66039"/>
                  </a:lnTo>
                  <a:lnTo>
                    <a:pt x="2539" y="66039"/>
                  </a:lnTo>
                  <a:lnTo>
                    <a:pt x="2539" y="68579"/>
                  </a:lnTo>
                  <a:lnTo>
                    <a:pt x="3810" y="71119"/>
                  </a:lnTo>
                  <a:lnTo>
                    <a:pt x="3810" y="72389"/>
                  </a:lnTo>
                  <a:lnTo>
                    <a:pt x="5080" y="72389"/>
                  </a:lnTo>
                  <a:lnTo>
                    <a:pt x="5080" y="73659"/>
                  </a:lnTo>
                  <a:lnTo>
                    <a:pt x="10160" y="78739"/>
                  </a:lnTo>
                  <a:lnTo>
                    <a:pt x="12700" y="78739"/>
                  </a:lnTo>
                  <a:lnTo>
                    <a:pt x="12700" y="80009"/>
                  </a:lnTo>
                  <a:lnTo>
                    <a:pt x="15239" y="81279"/>
                  </a:lnTo>
                  <a:lnTo>
                    <a:pt x="15239" y="85089"/>
                  </a:lnTo>
                  <a:lnTo>
                    <a:pt x="60960" y="85089"/>
                  </a:lnTo>
                  <a:lnTo>
                    <a:pt x="60960" y="81279"/>
                  </a:lnTo>
                  <a:lnTo>
                    <a:pt x="63500" y="81279"/>
                  </a:lnTo>
                  <a:lnTo>
                    <a:pt x="63500" y="74929"/>
                  </a:lnTo>
                  <a:lnTo>
                    <a:pt x="69850" y="74929"/>
                  </a:lnTo>
                  <a:lnTo>
                    <a:pt x="69850" y="73659"/>
                  </a:lnTo>
                  <a:lnTo>
                    <a:pt x="72389" y="73659"/>
                  </a:lnTo>
                  <a:lnTo>
                    <a:pt x="72389" y="72389"/>
                  </a:lnTo>
                  <a:lnTo>
                    <a:pt x="73660" y="71119"/>
                  </a:lnTo>
                  <a:lnTo>
                    <a:pt x="73660" y="68579"/>
                  </a:lnTo>
                  <a:lnTo>
                    <a:pt x="76200" y="68579"/>
                  </a:lnTo>
                  <a:lnTo>
                    <a:pt x="76200" y="60959"/>
                  </a:lnTo>
                  <a:lnTo>
                    <a:pt x="78739" y="60959"/>
                  </a:lnTo>
                  <a:lnTo>
                    <a:pt x="80010" y="59689"/>
                  </a:lnTo>
                  <a:lnTo>
                    <a:pt x="81280" y="59689"/>
                  </a:lnTo>
                  <a:lnTo>
                    <a:pt x="81280" y="58419"/>
                  </a:lnTo>
                  <a:lnTo>
                    <a:pt x="83819" y="58419"/>
                  </a:lnTo>
                  <a:lnTo>
                    <a:pt x="83819" y="55879"/>
                  </a:lnTo>
                  <a:close/>
                </a:path>
                <a:path w="86360" h="96519">
                  <a:moveTo>
                    <a:pt x="67310" y="74929"/>
                  </a:moveTo>
                  <a:lnTo>
                    <a:pt x="63500" y="74929"/>
                  </a:lnTo>
                  <a:lnTo>
                    <a:pt x="63500" y="76200"/>
                  </a:lnTo>
                  <a:lnTo>
                    <a:pt x="67310" y="76200"/>
                  </a:lnTo>
                  <a:lnTo>
                    <a:pt x="67310" y="74929"/>
                  </a:lnTo>
                  <a:close/>
                </a:path>
                <a:path w="86360" h="96519">
                  <a:moveTo>
                    <a:pt x="81280" y="33019"/>
                  </a:moveTo>
                  <a:lnTo>
                    <a:pt x="2539" y="33019"/>
                  </a:lnTo>
                  <a:lnTo>
                    <a:pt x="2539" y="34289"/>
                  </a:lnTo>
                  <a:lnTo>
                    <a:pt x="1269" y="35559"/>
                  </a:lnTo>
                  <a:lnTo>
                    <a:pt x="1269" y="36829"/>
                  </a:lnTo>
                  <a:lnTo>
                    <a:pt x="0" y="38100"/>
                  </a:lnTo>
                  <a:lnTo>
                    <a:pt x="0" y="43179"/>
                  </a:lnTo>
                  <a:lnTo>
                    <a:pt x="1269" y="43179"/>
                  </a:lnTo>
                  <a:lnTo>
                    <a:pt x="1269" y="46989"/>
                  </a:lnTo>
                  <a:lnTo>
                    <a:pt x="2539" y="46989"/>
                  </a:lnTo>
                  <a:lnTo>
                    <a:pt x="2539" y="50800"/>
                  </a:lnTo>
                  <a:lnTo>
                    <a:pt x="3810" y="50800"/>
                  </a:lnTo>
                  <a:lnTo>
                    <a:pt x="3810" y="53339"/>
                  </a:lnTo>
                  <a:lnTo>
                    <a:pt x="2539" y="54609"/>
                  </a:lnTo>
                  <a:lnTo>
                    <a:pt x="2539" y="55879"/>
                  </a:lnTo>
                  <a:lnTo>
                    <a:pt x="85089" y="55879"/>
                  </a:lnTo>
                  <a:lnTo>
                    <a:pt x="85089" y="54609"/>
                  </a:lnTo>
                  <a:lnTo>
                    <a:pt x="86360" y="54609"/>
                  </a:lnTo>
                  <a:lnTo>
                    <a:pt x="86360" y="41909"/>
                  </a:lnTo>
                  <a:lnTo>
                    <a:pt x="85089" y="40639"/>
                  </a:lnTo>
                  <a:lnTo>
                    <a:pt x="85089" y="39369"/>
                  </a:lnTo>
                  <a:lnTo>
                    <a:pt x="83819" y="38100"/>
                  </a:lnTo>
                  <a:lnTo>
                    <a:pt x="83819" y="36829"/>
                  </a:lnTo>
                  <a:lnTo>
                    <a:pt x="82550" y="35559"/>
                  </a:lnTo>
                  <a:lnTo>
                    <a:pt x="82550" y="34289"/>
                  </a:lnTo>
                  <a:lnTo>
                    <a:pt x="81280" y="34289"/>
                  </a:lnTo>
                  <a:lnTo>
                    <a:pt x="81280" y="33019"/>
                  </a:lnTo>
                  <a:close/>
                </a:path>
                <a:path w="86360" h="96519">
                  <a:moveTo>
                    <a:pt x="82550" y="30479"/>
                  </a:moveTo>
                  <a:lnTo>
                    <a:pt x="3810" y="30479"/>
                  </a:lnTo>
                  <a:lnTo>
                    <a:pt x="3810" y="33019"/>
                  </a:lnTo>
                  <a:lnTo>
                    <a:pt x="82550" y="33019"/>
                  </a:lnTo>
                  <a:lnTo>
                    <a:pt x="82550" y="30479"/>
                  </a:lnTo>
                  <a:close/>
                </a:path>
                <a:path w="86360" h="96519">
                  <a:moveTo>
                    <a:pt x="12700" y="29209"/>
                  </a:moveTo>
                  <a:lnTo>
                    <a:pt x="10160" y="29209"/>
                  </a:lnTo>
                  <a:lnTo>
                    <a:pt x="10160" y="30479"/>
                  </a:lnTo>
                  <a:lnTo>
                    <a:pt x="12700" y="30479"/>
                  </a:lnTo>
                  <a:lnTo>
                    <a:pt x="12700" y="29209"/>
                  </a:lnTo>
                  <a:close/>
                </a:path>
                <a:path w="86360" h="96519">
                  <a:moveTo>
                    <a:pt x="81280" y="17779"/>
                  </a:moveTo>
                  <a:lnTo>
                    <a:pt x="10160" y="17779"/>
                  </a:lnTo>
                  <a:lnTo>
                    <a:pt x="10160" y="25400"/>
                  </a:lnTo>
                  <a:lnTo>
                    <a:pt x="12700" y="25400"/>
                  </a:lnTo>
                  <a:lnTo>
                    <a:pt x="12700" y="30479"/>
                  </a:lnTo>
                  <a:lnTo>
                    <a:pt x="83819" y="30479"/>
                  </a:lnTo>
                  <a:lnTo>
                    <a:pt x="83819" y="24129"/>
                  </a:lnTo>
                  <a:lnTo>
                    <a:pt x="82550" y="24129"/>
                  </a:lnTo>
                  <a:lnTo>
                    <a:pt x="82550" y="20319"/>
                  </a:lnTo>
                  <a:lnTo>
                    <a:pt x="81280" y="20319"/>
                  </a:lnTo>
                  <a:lnTo>
                    <a:pt x="81280" y="17779"/>
                  </a:lnTo>
                  <a:close/>
                </a:path>
                <a:path w="86360" h="96519">
                  <a:moveTo>
                    <a:pt x="30480" y="10159"/>
                  </a:moveTo>
                  <a:lnTo>
                    <a:pt x="15239" y="10159"/>
                  </a:lnTo>
                  <a:lnTo>
                    <a:pt x="13969" y="11429"/>
                  </a:lnTo>
                  <a:lnTo>
                    <a:pt x="13969" y="12700"/>
                  </a:lnTo>
                  <a:lnTo>
                    <a:pt x="12700" y="12700"/>
                  </a:lnTo>
                  <a:lnTo>
                    <a:pt x="12700" y="17779"/>
                  </a:lnTo>
                  <a:lnTo>
                    <a:pt x="78739" y="17779"/>
                  </a:lnTo>
                  <a:lnTo>
                    <a:pt x="78739" y="16509"/>
                  </a:lnTo>
                  <a:lnTo>
                    <a:pt x="77469" y="16509"/>
                  </a:lnTo>
                  <a:lnTo>
                    <a:pt x="77469" y="15239"/>
                  </a:lnTo>
                  <a:lnTo>
                    <a:pt x="76200" y="15239"/>
                  </a:lnTo>
                  <a:lnTo>
                    <a:pt x="76200" y="13969"/>
                  </a:lnTo>
                  <a:lnTo>
                    <a:pt x="72389" y="13969"/>
                  </a:lnTo>
                  <a:lnTo>
                    <a:pt x="71119" y="12700"/>
                  </a:lnTo>
                  <a:lnTo>
                    <a:pt x="71119" y="11429"/>
                  </a:lnTo>
                  <a:lnTo>
                    <a:pt x="29210" y="11429"/>
                  </a:lnTo>
                  <a:lnTo>
                    <a:pt x="30480" y="10159"/>
                  </a:lnTo>
                  <a:close/>
                </a:path>
                <a:path w="86360" h="96519">
                  <a:moveTo>
                    <a:pt x="69850" y="5079"/>
                  </a:moveTo>
                  <a:lnTo>
                    <a:pt x="31750" y="5079"/>
                  </a:lnTo>
                  <a:lnTo>
                    <a:pt x="30480" y="7619"/>
                  </a:lnTo>
                  <a:lnTo>
                    <a:pt x="30480" y="10159"/>
                  </a:lnTo>
                  <a:lnTo>
                    <a:pt x="29210" y="11429"/>
                  </a:lnTo>
                  <a:lnTo>
                    <a:pt x="71119" y="11429"/>
                  </a:lnTo>
                  <a:lnTo>
                    <a:pt x="71119" y="10159"/>
                  </a:lnTo>
                  <a:lnTo>
                    <a:pt x="69850" y="8889"/>
                  </a:lnTo>
                  <a:lnTo>
                    <a:pt x="69850" y="5079"/>
                  </a:lnTo>
                  <a:close/>
                </a:path>
                <a:path w="86360" h="96519">
                  <a:moveTo>
                    <a:pt x="27939" y="8889"/>
                  </a:moveTo>
                  <a:lnTo>
                    <a:pt x="17780" y="8889"/>
                  </a:lnTo>
                  <a:lnTo>
                    <a:pt x="16510" y="10159"/>
                  </a:lnTo>
                  <a:lnTo>
                    <a:pt x="29210" y="10159"/>
                  </a:lnTo>
                  <a:lnTo>
                    <a:pt x="27939" y="8889"/>
                  </a:lnTo>
                  <a:close/>
                </a:path>
                <a:path w="86360" h="96519">
                  <a:moveTo>
                    <a:pt x="67310" y="3809"/>
                  </a:moveTo>
                  <a:lnTo>
                    <a:pt x="33019" y="3809"/>
                  </a:lnTo>
                  <a:lnTo>
                    <a:pt x="33019" y="5079"/>
                  </a:lnTo>
                  <a:lnTo>
                    <a:pt x="67310" y="5079"/>
                  </a:lnTo>
                  <a:lnTo>
                    <a:pt x="67310" y="3809"/>
                  </a:lnTo>
                  <a:close/>
                </a:path>
                <a:path w="86360" h="96519">
                  <a:moveTo>
                    <a:pt x="52069" y="1269"/>
                  </a:moveTo>
                  <a:lnTo>
                    <a:pt x="35560" y="1269"/>
                  </a:lnTo>
                  <a:lnTo>
                    <a:pt x="35560" y="2539"/>
                  </a:lnTo>
                  <a:lnTo>
                    <a:pt x="34289" y="2539"/>
                  </a:lnTo>
                  <a:lnTo>
                    <a:pt x="34289" y="3809"/>
                  </a:lnTo>
                  <a:lnTo>
                    <a:pt x="54610" y="3809"/>
                  </a:lnTo>
                  <a:lnTo>
                    <a:pt x="52069" y="1269"/>
                  </a:lnTo>
                  <a:close/>
                </a:path>
                <a:path w="86360" h="96519">
                  <a:moveTo>
                    <a:pt x="64769" y="1269"/>
                  </a:moveTo>
                  <a:lnTo>
                    <a:pt x="53339" y="1269"/>
                  </a:lnTo>
                  <a:lnTo>
                    <a:pt x="53339" y="2539"/>
                  </a:lnTo>
                  <a:lnTo>
                    <a:pt x="54610" y="3809"/>
                  </a:lnTo>
                  <a:lnTo>
                    <a:pt x="66039" y="3809"/>
                  </a:lnTo>
                  <a:lnTo>
                    <a:pt x="66039" y="2539"/>
                  </a:lnTo>
                  <a:lnTo>
                    <a:pt x="64769" y="2539"/>
                  </a:lnTo>
                  <a:lnTo>
                    <a:pt x="64769" y="1269"/>
                  </a:lnTo>
                  <a:close/>
                </a:path>
                <a:path w="86360" h="96519">
                  <a:moveTo>
                    <a:pt x="48260" y="0"/>
                  </a:moveTo>
                  <a:lnTo>
                    <a:pt x="38100" y="0"/>
                  </a:lnTo>
                  <a:lnTo>
                    <a:pt x="38100" y="1269"/>
                  </a:lnTo>
                  <a:lnTo>
                    <a:pt x="50800" y="1269"/>
                  </a:lnTo>
                  <a:lnTo>
                    <a:pt x="48260" y="0"/>
                  </a:lnTo>
                  <a:close/>
                </a:path>
                <a:path w="86360" h="96519">
                  <a:moveTo>
                    <a:pt x="55880" y="0"/>
                  </a:moveTo>
                  <a:lnTo>
                    <a:pt x="55880" y="1269"/>
                  </a:lnTo>
                  <a:lnTo>
                    <a:pt x="57150" y="1269"/>
                  </a:lnTo>
                  <a:lnTo>
                    <a:pt x="55880" y="0"/>
                  </a:lnTo>
                  <a:close/>
                </a:path>
                <a:path w="86360" h="96519">
                  <a:moveTo>
                    <a:pt x="60960" y="0"/>
                  </a:moveTo>
                  <a:lnTo>
                    <a:pt x="57150" y="0"/>
                  </a:lnTo>
                  <a:lnTo>
                    <a:pt x="57150" y="1269"/>
                  </a:lnTo>
                  <a:lnTo>
                    <a:pt x="60960" y="1269"/>
                  </a:lnTo>
                  <a:lnTo>
                    <a:pt x="6096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0" name="object 680"/>
            <p:cNvSpPr/>
            <p:nvPr/>
          </p:nvSpPr>
          <p:spPr>
            <a:xfrm>
              <a:off x="3026410" y="1314450"/>
              <a:ext cx="127000" cy="97790"/>
            </a:xfrm>
            <a:custGeom>
              <a:avLst/>
              <a:gdLst/>
              <a:ahLst/>
              <a:cxnLst/>
              <a:rect l="l" t="t" r="r" b="b"/>
              <a:pathLst>
                <a:path w="127000" h="97790">
                  <a:moveTo>
                    <a:pt x="102869" y="34289"/>
                  </a:moveTo>
                  <a:lnTo>
                    <a:pt x="104139" y="34289"/>
                  </a:lnTo>
                  <a:lnTo>
                    <a:pt x="104139" y="33020"/>
                  </a:lnTo>
                  <a:lnTo>
                    <a:pt x="105409" y="33020"/>
                  </a:lnTo>
                  <a:lnTo>
                    <a:pt x="105409" y="31750"/>
                  </a:lnTo>
                  <a:lnTo>
                    <a:pt x="105409" y="30479"/>
                  </a:lnTo>
                  <a:lnTo>
                    <a:pt x="105409" y="29210"/>
                  </a:lnTo>
                  <a:lnTo>
                    <a:pt x="105409" y="27939"/>
                  </a:lnTo>
                  <a:lnTo>
                    <a:pt x="105409" y="26670"/>
                  </a:lnTo>
                  <a:lnTo>
                    <a:pt x="105409" y="25400"/>
                  </a:lnTo>
                  <a:lnTo>
                    <a:pt x="105409" y="24129"/>
                  </a:lnTo>
                  <a:lnTo>
                    <a:pt x="105409" y="22860"/>
                  </a:lnTo>
                  <a:lnTo>
                    <a:pt x="105409" y="22860"/>
                  </a:lnTo>
                  <a:lnTo>
                    <a:pt x="102869" y="19050"/>
                  </a:lnTo>
                  <a:lnTo>
                    <a:pt x="101600" y="19050"/>
                  </a:lnTo>
                  <a:lnTo>
                    <a:pt x="101600" y="17779"/>
                  </a:lnTo>
                  <a:lnTo>
                    <a:pt x="100329" y="17779"/>
                  </a:lnTo>
                  <a:lnTo>
                    <a:pt x="100329" y="16510"/>
                  </a:lnTo>
                  <a:lnTo>
                    <a:pt x="99059" y="16510"/>
                  </a:lnTo>
                  <a:lnTo>
                    <a:pt x="97789" y="16510"/>
                  </a:lnTo>
                  <a:lnTo>
                    <a:pt x="97789" y="15239"/>
                  </a:lnTo>
                  <a:lnTo>
                    <a:pt x="97789" y="15239"/>
                  </a:lnTo>
                  <a:lnTo>
                    <a:pt x="93979" y="15239"/>
                  </a:lnTo>
                  <a:lnTo>
                    <a:pt x="93979" y="13970"/>
                  </a:lnTo>
                  <a:lnTo>
                    <a:pt x="93979" y="11429"/>
                  </a:lnTo>
                  <a:lnTo>
                    <a:pt x="92709" y="11429"/>
                  </a:lnTo>
                  <a:lnTo>
                    <a:pt x="92709" y="10160"/>
                  </a:lnTo>
                  <a:lnTo>
                    <a:pt x="92709" y="8889"/>
                  </a:lnTo>
                  <a:lnTo>
                    <a:pt x="91439" y="8889"/>
                  </a:lnTo>
                  <a:lnTo>
                    <a:pt x="91439" y="7620"/>
                  </a:lnTo>
                  <a:lnTo>
                    <a:pt x="91439" y="6350"/>
                  </a:lnTo>
                  <a:lnTo>
                    <a:pt x="90169" y="6350"/>
                  </a:lnTo>
                  <a:lnTo>
                    <a:pt x="90169" y="5079"/>
                  </a:lnTo>
                  <a:lnTo>
                    <a:pt x="88900" y="5079"/>
                  </a:lnTo>
                  <a:lnTo>
                    <a:pt x="88900" y="3810"/>
                  </a:lnTo>
                  <a:lnTo>
                    <a:pt x="87629" y="3810"/>
                  </a:lnTo>
                  <a:lnTo>
                    <a:pt x="87629" y="2539"/>
                  </a:lnTo>
                  <a:lnTo>
                    <a:pt x="87629" y="2539"/>
                  </a:lnTo>
                  <a:lnTo>
                    <a:pt x="85089" y="2539"/>
                  </a:lnTo>
                  <a:lnTo>
                    <a:pt x="85089" y="1270"/>
                  </a:lnTo>
                  <a:lnTo>
                    <a:pt x="83819" y="1270"/>
                  </a:lnTo>
                  <a:lnTo>
                    <a:pt x="82550" y="1270"/>
                  </a:lnTo>
                  <a:lnTo>
                    <a:pt x="81279" y="1270"/>
                  </a:lnTo>
                  <a:lnTo>
                    <a:pt x="81279" y="0"/>
                  </a:lnTo>
                  <a:lnTo>
                    <a:pt x="80009" y="1270"/>
                  </a:lnTo>
                  <a:lnTo>
                    <a:pt x="80009" y="1270"/>
                  </a:lnTo>
                  <a:lnTo>
                    <a:pt x="76200" y="1270"/>
                  </a:lnTo>
                  <a:lnTo>
                    <a:pt x="76200" y="2539"/>
                  </a:lnTo>
                  <a:lnTo>
                    <a:pt x="74929" y="2539"/>
                  </a:lnTo>
                  <a:lnTo>
                    <a:pt x="76200" y="3810"/>
                  </a:lnTo>
                  <a:lnTo>
                    <a:pt x="74929" y="2539"/>
                  </a:lnTo>
                  <a:lnTo>
                    <a:pt x="73659" y="2539"/>
                  </a:lnTo>
                  <a:lnTo>
                    <a:pt x="71119" y="1270"/>
                  </a:lnTo>
                  <a:lnTo>
                    <a:pt x="69850" y="1270"/>
                  </a:lnTo>
                  <a:lnTo>
                    <a:pt x="69850" y="0"/>
                  </a:lnTo>
                  <a:lnTo>
                    <a:pt x="62229" y="0"/>
                  </a:lnTo>
                  <a:lnTo>
                    <a:pt x="62229" y="1270"/>
                  </a:lnTo>
                  <a:lnTo>
                    <a:pt x="60959" y="1270"/>
                  </a:lnTo>
                  <a:lnTo>
                    <a:pt x="59689" y="1270"/>
                  </a:lnTo>
                  <a:lnTo>
                    <a:pt x="58419" y="2539"/>
                  </a:lnTo>
                  <a:lnTo>
                    <a:pt x="57150" y="2539"/>
                  </a:lnTo>
                  <a:lnTo>
                    <a:pt x="57150" y="3810"/>
                  </a:lnTo>
                  <a:lnTo>
                    <a:pt x="55879" y="3810"/>
                  </a:lnTo>
                  <a:lnTo>
                    <a:pt x="55879" y="5079"/>
                  </a:lnTo>
                  <a:lnTo>
                    <a:pt x="54609" y="5079"/>
                  </a:lnTo>
                  <a:lnTo>
                    <a:pt x="54609" y="6350"/>
                  </a:lnTo>
                  <a:lnTo>
                    <a:pt x="53339" y="6350"/>
                  </a:lnTo>
                  <a:lnTo>
                    <a:pt x="53339" y="7620"/>
                  </a:lnTo>
                  <a:lnTo>
                    <a:pt x="52069" y="8889"/>
                  </a:lnTo>
                  <a:lnTo>
                    <a:pt x="52069" y="10160"/>
                  </a:lnTo>
                  <a:lnTo>
                    <a:pt x="52069" y="11429"/>
                  </a:lnTo>
                  <a:lnTo>
                    <a:pt x="52069" y="12700"/>
                  </a:lnTo>
                  <a:lnTo>
                    <a:pt x="53339" y="11429"/>
                  </a:lnTo>
                  <a:lnTo>
                    <a:pt x="52069" y="11429"/>
                  </a:lnTo>
                  <a:lnTo>
                    <a:pt x="52069" y="10160"/>
                  </a:lnTo>
                  <a:lnTo>
                    <a:pt x="50800" y="10160"/>
                  </a:lnTo>
                  <a:lnTo>
                    <a:pt x="49529" y="10160"/>
                  </a:lnTo>
                  <a:lnTo>
                    <a:pt x="48259" y="8889"/>
                  </a:lnTo>
                  <a:lnTo>
                    <a:pt x="46989" y="8889"/>
                  </a:lnTo>
                  <a:lnTo>
                    <a:pt x="45719" y="8889"/>
                  </a:lnTo>
                  <a:lnTo>
                    <a:pt x="44450" y="8889"/>
                  </a:lnTo>
                  <a:lnTo>
                    <a:pt x="43179" y="8889"/>
                  </a:lnTo>
                  <a:lnTo>
                    <a:pt x="41909" y="8889"/>
                  </a:lnTo>
                  <a:lnTo>
                    <a:pt x="40639" y="10160"/>
                  </a:lnTo>
                  <a:lnTo>
                    <a:pt x="39369" y="10160"/>
                  </a:lnTo>
                  <a:lnTo>
                    <a:pt x="38100" y="10160"/>
                  </a:lnTo>
                  <a:lnTo>
                    <a:pt x="38100" y="11429"/>
                  </a:lnTo>
                  <a:lnTo>
                    <a:pt x="36829" y="11429"/>
                  </a:lnTo>
                  <a:lnTo>
                    <a:pt x="36829" y="12700"/>
                  </a:lnTo>
                  <a:lnTo>
                    <a:pt x="35559" y="12700"/>
                  </a:lnTo>
                  <a:lnTo>
                    <a:pt x="35559" y="13970"/>
                  </a:lnTo>
                  <a:lnTo>
                    <a:pt x="34289" y="15239"/>
                  </a:lnTo>
                  <a:lnTo>
                    <a:pt x="33019" y="16510"/>
                  </a:lnTo>
                  <a:lnTo>
                    <a:pt x="33019" y="17779"/>
                  </a:lnTo>
                  <a:lnTo>
                    <a:pt x="33019" y="19050"/>
                  </a:lnTo>
                  <a:lnTo>
                    <a:pt x="33019" y="20320"/>
                  </a:lnTo>
                  <a:lnTo>
                    <a:pt x="33019" y="21589"/>
                  </a:lnTo>
                  <a:lnTo>
                    <a:pt x="33019" y="22860"/>
                  </a:lnTo>
                  <a:lnTo>
                    <a:pt x="33019" y="24129"/>
                  </a:lnTo>
                  <a:lnTo>
                    <a:pt x="33019" y="25400"/>
                  </a:lnTo>
                  <a:lnTo>
                    <a:pt x="33019" y="26670"/>
                  </a:lnTo>
                  <a:lnTo>
                    <a:pt x="33019" y="27939"/>
                  </a:lnTo>
                  <a:lnTo>
                    <a:pt x="34289" y="29210"/>
                  </a:lnTo>
                  <a:lnTo>
                    <a:pt x="34289" y="30479"/>
                  </a:lnTo>
                  <a:lnTo>
                    <a:pt x="35559" y="30479"/>
                  </a:lnTo>
                  <a:lnTo>
                    <a:pt x="34289" y="30479"/>
                  </a:lnTo>
                  <a:lnTo>
                    <a:pt x="33019" y="30479"/>
                  </a:lnTo>
                  <a:lnTo>
                    <a:pt x="31750" y="30479"/>
                  </a:lnTo>
                  <a:lnTo>
                    <a:pt x="30479" y="30479"/>
                  </a:lnTo>
                  <a:lnTo>
                    <a:pt x="29209" y="30479"/>
                  </a:lnTo>
                  <a:lnTo>
                    <a:pt x="27939" y="31750"/>
                  </a:lnTo>
                  <a:lnTo>
                    <a:pt x="26669" y="31750"/>
                  </a:lnTo>
                  <a:lnTo>
                    <a:pt x="26669" y="33020"/>
                  </a:lnTo>
                  <a:lnTo>
                    <a:pt x="25400" y="33020"/>
                  </a:lnTo>
                  <a:lnTo>
                    <a:pt x="25400" y="34289"/>
                  </a:lnTo>
                  <a:lnTo>
                    <a:pt x="24129" y="35560"/>
                  </a:lnTo>
                  <a:lnTo>
                    <a:pt x="24129" y="36829"/>
                  </a:lnTo>
                  <a:lnTo>
                    <a:pt x="22859" y="38100"/>
                  </a:lnTo>
                  <a:lnTo>
                    <a:pt x="22859" y="39370"/>
                  </a:lnTo>
                  <a:lnTo>
                    <a:pt x="22859" y="40639"/>
                  </a:lnTo>
                  <a:lnTo>
                    <a:pt x="22859" y="41910"/>
                  </a:lnTo>
                  <a:lnTo>
                    <a:pt x="22859" y="43179"/>
                  </a:lnTo>
                  <a:lnTo>
                    <a:pt x="22859" y="44450"/>
                  </a:lnTo>
                  <a:lnTo>
                    <a:pt x="22859" y="45720"/>
                  </a:lnTo>
                  <a:lnTo>
                    <a:pt x="22859" y="46989"/>
                  </a:lnTo>
                  <a:lnTo>
                    <a:pt x="24129" y="46989"/>
                  </a:lnTo>
                  <a:lnTo>
                    <a:pt x="24129" y="48260"/>
                  </a:lnTo>
                  <a:lnTo>
                    <a:pt x="24129" y="49529"/>
                  </a:lnTo>
                  <a:lnTo>
                    <a:pt x="25400" y="50800"/>
                  </a:lnTo>
                  <a:lnTo>
                    <a:pt x="25400" y="52070"/>
                  </a:lnTo>
                  <a:lnTo>
                    <a:pt x="26669" y="52070"/>
                  </a:lnTo>
                  <a:lnTo>
                    <a:pt x="26669" y="53339"/>
                  </a:lnTo>
                  <a:lnTo>
                    <a:pt x="25400" y="53339"/>
                  </a:lnTo>
                  <a:lnTo>
                    <a:pt x="25400" y="54610"/>
                  </a:lnTo>
                  <a:lnTo>
                    <a:pt x="25400" y="55879"/>
                  </a:lnTo>
                  <a:lnTo>
                    <a:pt x="24129" y="55879"/>
                  </a:lnTo>
                  <a:lnTo>
                    <a:pt x="24129" y="57150"/>
                  </a:lnTo>
                  <a:lnTo>
                    <a:pt x="24129" y="58420"/>
                  </a:lnTo>
                  <a:lnTo>
                    <a:pt x="24129" y="59689"/>
                  </a:lnTo>
                  <a:lnTo>
                    <a:pt x="22859" y="60960"/>
                  </a:lnTo>
                  <a:lnTo>
                    <a:pt x="24129" y="60960"/>
                  </a:lnTo>
                  <a:lnTo>
                    <a:pt x="22859" y="62229"/>
                  </a:lnTo>
                  <a:lnTo>
                    <a:pt x="24129" y="63500"/>
                  </a:lnTo>
                  <a:lnTo>
                    <a:pt x="24129" y="64770"/>
                  </a:lnTo>
                  <a:lnTo>
                    <a:pt x="24129" y="66039"/>
                  </a:lnTo>
                  <a:lnTo>
                    <a:pt x="24129" y="67310"/>
                  </a:lnTo>
                  <a:lnTo>
                    <a:pt x="24129" y="68579"/>
                  </a:lnTo>
                  <a:lnTo>
                    <a:pt x="25400" y="69850"/>
                  </a:lnTo>
                  <a:lnTo>
                    <a:pt x="25400" y="71120"/>
                  </a:lnTo>
                  <a:lnTo>
                    <a:pt x="26669" y="72389"/>
                  </a:lnTo>
                  <a:lnTo>
                    <a:pt x="27939" y="73660"/>
                  </a:lnTo>
                  <a:lnTo>
                    <a:pt x="27939" y="74929"/>
                  </a:lnTo>
                  <a:lnTo>
                    <a:pt x="29209" y="76200"/>
                  </a:lnTo>
                  <a:lnTo>
                    <a:pt x="30479" y="76200"/>
                  </a:lnTo>
                  <a:lnTo>
                    <a:pt x="30479" y="77470"/>
                  </a:lnTo>
                  <a:lnTo>
                    <a:pt x="31750" y="77470"/>
                  </a:lnTo>
                  <a:lnTo>
                    <a:pt x="31750" y="78739"/>
                  </a:lnTo>
                  <a:lnTo>
                    <a:pt x="33019" y="78739"/>
                  </a:lnTo>
                  <a:lnTo>
                    <a:pt x="33019" y="80010"/>
                  </a:lnTo>
                  <a:lnTo>
                    <a:pt x="34289" y="80010"/>
                  </a:lnTo>
                  <a:lnTo>
                    <a:pt x="35559" y="80010"/>
                  </a:lnTo>
                  <a:lnTo>
                    <a:pt x="36829" y="82550"/>
                  </a:lnTo>
                  <a:lnTo>
                    <a:pt x="36829" y="83820"/>
                  </a:lnTo>
                  <a:lnTo>
                    <a:pt x="38100" y="83820"/>
                  </a:lnTo>
                  <a:lnTo>
                    <a:pt x="38100" y="85089"/>
                  </a:lnTo>
                  <a:lnTo>
                    <a:pt x="38100" y="86360"/>
                  </a:lnTo>
                  <a:lnTo>
                    <a:pt x="39369" y="86360"/>
                  </a:lnTo>
                  <a:lnTo>
                    <a:pt x="39369" y="87629"/>
                  </a:lnTo>
                  <a:lnTo>
                    <a:pt x="40639" y="87629"/>
                  </a:lnTo>
                  <a:lnTo>
                    <a:pt x="40639" y="88900"/>
                  </a:lnTo>
                  <a:lnTo>
                    <a:pt x="41909" y="88900"/>
                  </a:lnTo>
                  <a:lnTo>
                    <a:pt x="41909" y="90170"/>
                  </a:lnTo>
                  <a:lnTo>
                    <a:pt x="43179" y="90170"/>
                  </a:lnTo>
                  <a:lnTo>
                    <a:pt x="43179" y="91439"/>
                  </a:lnTo>
                  <a:lnTo>
                    <a:pt x="44450" y="91439"/>
                  </a:lnTo>
                  <a:lnTo>
                    <a:pt x="45719" y="91439"/>
                  </a:lnTo>
                  <a:lnTo>
                    <a:pt x="45719" y="92710"/>
                  </a:lnTo>
                  <a:lnTo>
                    <a:pt x="46989" y="92710"/>
                  </a:lnTo>
                  <a:lnTo>
                    <a:pt x="48259" y="92710"/>
                  </a:lnTo>
                  <a:lnTo>
                    <a:pt x="48259" y="92710"/>
                  </a:lnTo>
                  <a:lnTo>
                    <a:pt x="49529" y="93979"/>
                  </a:lnTo>
                  <a:lnTo>
                    <a:pt x="50800" y="93979"/>
                  </a:lnTo>
                  <a:lnTo>
                    <a:pt x="52069" y="93979"/>
                  </a:lnTo>
                  <a:lnTo>
                    <a:pt x="53339" y="93979"/>
                  </a:lnTo>
                  <a:lnTo>
                    <a:pt x="54609" y="92710"/>
                  </a:lnTo>
                  <a:lnTo>
                    <a:pt x="54609" y="93979"/>
                  </a:lnTo>
                  <a:lnTo>
                    <a:pt x="55879" y="93979"/>
                  </a:lnTo>
                  <a:lnTo>
                    <a:pt x="57150" y="95250"/>
                  </a:lnTo>
                  <a:lnTo>
                    <a:pt x="58419" y="95250"/>
                  </a:lnTo>
                  <a:lnTo>
                    <a:pt x="58419" y="96520"/>
                  </a:lnTo>
                  <a:lnTo>
                    <a:pt x="58419" y="95250"/>
                  </a:lnTo>
                  <a:lnTo>
                    <a:pt x="58419" y="96520"/>
                  </a:lnTo>
                  <a:lnTo>
                    <a:pt x="59689" y="96520"/>
                  </a:lnTo>
                  <a:lnTo>
                    <a:pt x="60959" y="96520"/>
                  </a:lnTo>
                  <a:lnTo>
                    <a:pt x="62229" y="96520"/>
                  </a:lnTo>
                  <a:lnTo>
                    <a:pt x="62229" y="97789"/>
                  </a:lnTo>
                  <a:lnTo>
                    <a:pt x="62229" y="96520"/>
                  </a:lnTo>
                  <a:lnTo>
                    <a:pt x="63500" y="96520"/>
                  </a:lnTo>
                  <a:lnTo>
                    <a:pt x="63500" y="97789"/>
                  </a:lnTo>
                  <a:lnTo>
                    <a:pt x="64769" y="97789"/>
                  </a:lnTo>
                  <a:lnTo>
                    <a:pt x="64769" y="96520"/>
                  </a:lnTo>
                  <a:lnTo>
                    <a:pt x="66039" y="97789"/>
                  </a:lnTo>
                  <a:lnTo>
                    <a:pt x="66039" y="96520"/>
                  </a:lnTo>
                  <a:lnTo>
                    <a:pt x="67309" y="96520"/>
                  </a:lnTo>
                  <a:lnTo>
                    <a:pt x="68579" y="96520"/>
                  </a:lnTo>
                  <a:lnTo>
                    <a:pt x="68579" y="95250"/>
                  </a:lnTo>
                  <a:lnTo>
                    <a:pt x="69850" y="95250"/>
                  </a:lnTo>
                  <a:lnTo>
                    <a:pt x="69850" y="93979"/>
                  </a:lnTo>
                  <a:lnTo>
                    <a:pt x="71119" y="93979"/>
                  </a:lnTo>
                  <a:lnTo>
                    <a:pt x="69850" y="93979"/>
                  </a:lnTo>
                  <a:lnTo>
                    <a:pt x="71119" y="93979"/>
                  </a:lnTo>
                  <a:lnTo>
                    <a:pt x="71119" y="93979"/>
                  </a:lnTo>
                  <a:lnTo>
                    <a:pt x="71119" y="91439"/>
                  </a:lnTo>
                  <a:lnTo>
                    <a:pt x="72389" y="91439"/>
                  </a:lnTo>
                  <a:lnTo>
                    <a:pt x="72389" y="91439"/>
                  </a:lnTo>
                  <a:lnTo>
                    <a:pt x="72389" y="85089"/>
                  </a:lnTo>
                  <a:lnTo>
                    <a:pt x="71119" y="86360"/>
                  </a:lnTo>
                  <a:lnTo>
                    <a:pt x="72389" y="86360"/>
                  </a:lnTo>
                  <a:lnTo>
                    <a:pt x="72389" y="87629"/>
                  </a:lnTo>
                  <a:lnTo>
                    <a:pt x="73659" y="87629"/>
                  </a:lnTo>
                  <a:lnTo>
                    <a:pt x="73659" y="87629"/>
                  </a:lnTo>
                  <a:lnTo>
                    <a:pt x="74929" y="87629"/>
                  </a:lnTo>
                  <a:lnTo>
                    <a:pt x="76200" y="87629"/>
                  </a:lnTo>
                  <a:lnTo>
                    <a:pt x="77469" y="87629"/>
                  </a:lnTo>
                  <a:lnTo>
                    <a:pt x="78739" y="87629"/>
                  </a:lnTo>
                  <a:lnTo>
                    <a:pt x="80009" y="87629"/>
                  </a:lnTo>
                  <a:lnTo>
                    <a:pt x="81279" y="87629"/>
                  </a:lnTo>
                  <a:lnTo>
                    <a:pt x="81279" y="86360"/>
                  </a:lnTo>
                  <a:lnTo>
                    <a:pt x="82550" y="86360"/>
                  </a:lnTo>
                  <a:lnTo>
                    <a:pt x="82550" y="85089"/>
                  </a:lnTo>
                  <a:lnTo>
                    <a:pt x="83819" y="85089"/>
                  </a:lnTo>
                  <a:lnTo>
                    <a:pt x="83819" y="83820"/>
                  </a:lnTo>
                  <a:lnTo>
                    <a:pt x="83819" y="82550"/>
                  </a:lnTo>
                  <a:lnTo>
                    <a:pt x="85089" y="81279"/>
                  </a:lnTo>
                  <a:lnTo>
                    <a:pt x="85089" y="80010"/>
                  </a:lnTo>
                  <a:lnTo>
                    <a:pt x="83819" y="80010"/>
                  </a:lnTo>
                  <a:lnTo>
                    <a:pt x="85089" y="80010"/>
                  </a:lnTo>
                  <a:lnTo>
                    <a:pt x="85089" y="78739"/>
                  </a:lnTo>
                  <a:lnTo>
                    <a:pt x="83819" y="78739"/>
                  </a:lnTo>
                  <a:lnTo>
                    <a:pt x="85089" y="77470"/>
                  </a:lnTo>
                  <a:lnTo>
                    <a:pt x="83819" y="77470"/>
                  </a:lnTo>
                  <a:lnTo>
                    <a:pt x="83819" y="76200"/>
                  </a:lnTo>
                  <a:lnTo>
                    <a:pt x="83819" y="74929"/>
                  </a:lnTo>
                  <a:lnTo>
                    <a:pt x="82550" y="74929"/>
                  </a:lnTo>
                  <a:lnTo>
                    <a:pt x="83819" y="74929"/>
                  </a:lnTo>
                  <a:lnTo>
                    <a:pt x="83819" y="76200"/>
                  </a:lnTo>
                  <a:lnTo>
                    <a:pt x="85089" y="76200"/>
                  </a:lnTo>
                  <a:lnTo>
                    <a:pt x="86359" y="76200"/>
                  </a:lnTo>
                  <a:lnTo>
                    <a:pt x="87629" y="76200"/>
                  </a:lnTo>
                  <a:lnTo>
                    <a:pt x="88900" y="76200"/>
                  </a:lnTo>
                  <a:lnTo>
                    <a:pt x="90169" y="76200"/>
                  </a:lnTo>
                  <a:lnTo>
                    <a:pt x="91439" y="76200"/>
                  </a:lnTo>
                  <a:lnTo>
                    <a:pt x="91439" y="74929"/>
                  </a:lnTo>
                  <a:lnTo>
                    <a:pt x="92709" y="74929"/>
                  </a:lnTo>
                  <a:lnTo>
                    <a:pt x="93979" y="74929"/>
                  </a:lnTo>
                  <a:lnTo>
                    <a:pt x="93979" y="73660"/>
                  </a:lnTo>
                  <a:lnTo>
                    <a:pt x="93979" y="72389"/>
                  </a:lnTo>
                  <a:lnTo>
                    <a:pt x="95250" y="72389"/>
                  </a:lnTo>
                  <a:lnTo>
                    <a:pt x="95250" y="71120"/>
                  </a:lnTo>
                  <a:lnTo>
                    <a:pt x="95250" y="71120"/>
                  </a:lnTo>
                  <a:lnTo>
                    <a:pt x="96519" y="71120"/>
                  </a:lnTo>
                  <a:lnTo>
                    <a:pt x="96519" y="68579"/>
                  </a:lnTo>
                  <a:lnTo>
                    <a:pt x="97789" y="68579"/>
                  </a:lnTo>
                  <a:lnTo>
                    <a:pt x="96519" y="68579"/>
                  </a:lnTo>
                  <a:lnTo>
                    <a:pt x="97789" y="67310"/>
                  </a:lnTo>
                  <a:lnTo>
                    <a:pt x="97789" y="66039"/>
                  </a:lnTo>
                  <a:lnTo>
                    <a:pt x="97789" y="64770"/>
                  </a:lnTo>
                  <a:lnTo>
                    <a:pt x="97789" y="63500"/>
                  </a:lnTo>
                  <a:lnTo>
                    <a:pt x="96519" y="63500"/>
                  </a:lnTo>
                  <a:lnTo>
                    <a:pt x="96519" y="62229"/>
                  </a:lnTo>
                  <a:lnTo>
                    <a:pt x="96519" y="60960"/>
                  </a:lnTo>
                  <a:lnTo>
                    <a:pt x="95250" y="62229"/>
                  </a:lnTo>
                  <a:lnTo>
                    <a:pt x="96519" y="62229"/>
                  </a:lnTo>
                  <a:lnTo>
                    <a:pt x="97789" y="62229"/>
                  </a:lnTo>
                  <a:lnTo>
                    <a:pt x="99059" y="60960"/>
                  </a:lnTo>
                  <a:lnTo>
                    <a:pt x="100329" y="60960"/>
                  </a:lnTo>
                  <a:lnTo>
                    <a:pt x="101600" y="60960"/>
                  </a:lnTo>
                  <a:lnTo>
                    <a:pt x="102869" y="60960"/>
                  </a:lnTo>
                  <a:lnTo>
                    <a:pt x="102869" y="59689"/>
                  </a:lnTo>
                  <a:lnTo>
                    <a:pt x="104139" y="59689"/>
                  </a:lnTo>
                  <a:lnTo>
                    <a:pt x="105409" y="58420"/>
                  </a:lnTo>
                  <a:lnTo>
                    <a:pt x="106679" y="57150"/>
                  </a:lnTo>
                  <a:lnTo>
                    <a:pt x="106679" y="55879"/>
                  </a:lnTo>
                  <a:lnTo>
                    <a:pt x="107950" y="55879"/>
                  </a:lnTo>
                  <a:lnTo>
                    <a:pt x="107950" y="54610"/>
                  </a:lnTo>
                  <a:lnTo>
                    <a:pt x="107950" y="53339"/>
                  </a:lnTo>
                  <a:lnTo>
                    <a:pt x="109219" y="52070"/>
                  </a:lnTo>
                  <a:lnTo>
                    <a:pt x="109219" y="50800"/>
                  </a:lnTo>
                  <a:lnTo>
                    <a:pt x="109219" y="49529"/>
                  </a:lnTo>
                  <a:lnTo>
                    <a:pt x="109219" y="48260"/>
                  </a:lnTo>
                  <a:lnTo>
                    <a:pt x="109219" y="46989"/>
                  </a:lnTo>
                  <a:lnTo>
                    <a:pt x="109219" y="45720"/>
                  </a:lnTo>
                  <a:lnTo>
                    <a:pt x="109219" y="44450"/>
                  </a:lnTo>
                  <a:lnTo>
                    <a:pt x="107950" y="44450"/>
                  </a:lnTo>
                  <a:lnTo>
                    <a:pt x="107950" y="43179"/>
                  </a:lnTo>
                  <a:lnTo>
                    <a:pt x="107950" y="41910"/>
                  </a:lnTo>
                  <a:lnTo>
                    <a:pt x="107950" y="40639"/>
                  </a:lnTo>
                  <a:lnTo>
                    <a:pt x="106679" y="39370"/>
                  </a:lnTo>
                  <a:lnTo>
                    <a:pt x="106679" y="38100"/>
                  </a:lnTo>
                  <a:lnTo>
                    <a:pt x="105409" y="38100"/>
                  </a:lnTo>
                  <a:lnTo>
                    <a:pt x="105409" y="36829"/>
                  </a:lnTo>
                  <a:lnTo>
                    <a:pt x="104139" y="35560"/>
                  </a:lnTo>
                  <a:lnTo>
                    <a:pt x="102869" y="34289"/>
                  </a:lnTo>
                  <a:close/>
                </a:path>
                <a:path w="127000" h="97790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7790">
                  <a:moveTo>
                    <a:pt x="0" y="38100"/>
                  </a:moveTo>
                  <a:lnTo>
                    <a:pt x="0" y="38100"/>
                  </a:lnTo>
                </a:path>
                <a:path w="127000" h="97790">
                  <a:moveTo>
                    <a:pt x="93979" y="15239"/>
                  </a:moveTo>
                  <a:lnTo>
                    <a:pt x="92709" y="13970"/>
                  </a:lnTo>
                  <a:lnTo>
                    <a:pt x="92709" y="15239"/>
                  </a:lnTo>
                  <a:lnTo>
                    <a:pt x="91439" y="15239"/>
                  </a:lnTo>
                  <a:lnTo>
                    <a:pt x="90169" y="15239"/>
                  </a:lnTo>
                  <a:lnTo>
                    <a:pt x="88900" y="15239"/>
                  </a:lnTo>
                  <a:lnTo>
                    <a:pt x="88900" y="16510"/>
                  </a:lnTo>
                  <a:lnTo>
                    <a:pt x="87629" y="16510"/>
                  </a:lnTo>
                </a:path>
                <a:path w="127000" h="97790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7790">
                  <a:moveTo>
                    <a:pt x="0" y="38100"/>
                  </a:moveTo>
                  <a:lnTo>
                    <a:pt x="0" y="38100"/>
                  </a:lnTo>
                </a:path>
                <a:path w="127000" h="97790">
                  <a:moveTo>
                    <a:pt x="74929" y="2539"/>
                  </a:moveTo>
                  <a:lnTo>
                    <a:pt x="74929" y="3810"/>
                  </a:lnTo>
                  <a:lnTo>
                    <a:pt x="73659" y="3810"/>
                  </a:lnTo>
                  <a:lnTo>
                    <a:pt x="73659" y="5079"/>
                  </a:lnTo>
                </a:path>
                <a:path w="127000" h="97790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7790">
                  <a:moveTo>
                    <a:pt x="0" y="38100"/>
                  </a:moveTo>
                  <a:lnTo>
                    <a:pt x="0" y="38100"/>
                  </a:lnTo>
                </a:path>
                <a:path w="127000" h="97790">
                  <a:moveTo>
                    <a:pt x="55879" y="12700"/>
                  </a:moveTo>
                  <a:lnTo>
                    <a:pt x="54609" y="12700"/>
                  </a:lnTo>
                  <a:lnTo>
                    <a:pt x="53339" y="11429"/>
                  </a:lnTo>
                </a:path>
                <a:path w="127000" h="97790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7790">
                  <a:moveTo>
                    <a:pt x="0" y="38100"/>
                  </a:moveTo>
                  <a:lnTo>
                    <a:pt x="0" y="38100"/>
                  </a:lnTo>
                </a:path>
                <a:path w="127000" h="97790">
                  <a:moveTo>
                    <a:pt x="34289" y="30479"/>
                  </a:moveTo>
                  <a:lnTo>
                    <a:pt x="34289" y="31750"/>
                  </a:lnTo>
                  <a:lnTo>
                    <a:pt x="35559" y="31750"/>
                  </a:lnTo>
                  <a:lnTo>
                    <a:pt x="35559" y="33020"/>
                  </a:lnTo>
                  <a:lnTo>
                    <a:pt x="35559" y="34289"/>
                  </a:lnTo>
                </a:path>
                <a:path w="127000" h="97790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7790">
                  <a:moveTo>
                    <a:pt x="0" y="38100"/>
                  </a:moveTo>
                  <a:lnTo>
                    <a:pt x="0" y="38100"/>
                  </a:lnTo>
                </a:path>
                <a:path w="127000" h="97790">
                  <a:moveTo>
                    <a:pt x="26669" y="52070"/>
                  </a:moveTo>
                  <a:lnTo>
                    <a:pt x="26669" y="53339"/>
                  </a:lnTo>
                  <a:lnTo>
                    <a:pt x="27939" y="53339"/>
                  </a:lnTo>
                  <a:lnTo>
                    <a:pt x="27939" y="54610"/>
                  </a:lnTo>
                  <a:lnTo>
                    <a:pt x="29209" y="55879"/>
                  </a:lnTo>
                  <a:lnTo>
                    <a:pt x="30479" y="55879"/>
                  </a:lnTo>
                  <a:lnTo>
                    <a:pt x="30479" y="57150"/>
                  </a:lnTo>
                  <a:lnTo>
                    <a:pt x="31750" y="57150"/>
                  </a:lnTo>
                  <a:lnTo>
                    <a:pt x="33019" y="58420"/>
                  </a:lnTo>
                  <a:lnTo>
                    <a:pt x="34289" y="58420"/>
                  </a:lnTo>
                  <a:lnTo>
                    <a:pt x="35559" y="58420"/>
                  </a:lnTo>
                  <a:lnTo>
                    <a:pt x="35559" y="59689"/>
                  </a:lnTo>
                  <a:lnTo>
                    <a:pt x="36829" y="59689"/>
                  </a:lnTo>
                  <a:lnTo>
                    <a:pt x="38100" y="59689"/>
                  </a:lnTo>
                  <a:lnTo>
                    <a:pt x="39369" y="59689"/>
                  </a:lnTo>
                </a:path>
                <a:path w="127000" h="97790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7790">
                  <a:moveTo>
                    <a:pt x="0" y="38100"/>
                  </a:moveTo>
                  <a:lnTo>
                    <a:pt x="0" y="38100"/>
                  </a:lnTo>
                </a:path>
                <a:path w="127000" h="97790">
                  <a:moveTo>
                    <a:pt x="35559" y="76200"/>
                  </a:moveTo>
                  <a:lnTo>
                    <a:pt x="35559" y="77470"/>
                  </a:lnTo>
                  <a:lnTo>
                    <a:pt x="35559" y="78739"/>
                  </a:lnTo>
                  <a:lnTo>
                    <a:pt x="35559" y="80010"/>
                  </a:lnTo>
                  <a:lnTo>
                    <a:pt x="36829" y="80010"/>
                  </a:lnTo>
                  <a:lnTo>
                    <a:pt x="35559" y="81279"/>
                  </a:lnTo>
                  <a:lnTo>
                    <a:pt x="36829" y="81279"/>
                  </a:lnTo>
                  <a:lnTo>
                    <a:pt x="36829" y="82550"/>
                  </a:lnTo>
                </a:path>
                <a:path w="127000" h="97790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7790">
                  <a:moveTo>
                    <a:pt x="0" y="38100"/>
                  </a:moveTo>
                  <a:lnTo>
                    <a:pt x="0" y="38100"/>
                  </a:lnTo>
                </a:path>
                <a:path w="127000" h="97790">
                  <a:moveTo>
                    <a:pt x="52069" y="91439"/>
                  </a:moveTo>
                  <a:lnTo>
                    <a:pt x="53339" y="91439"/>
                  </a:lnTo>
                  <a:lnTo>
                    <a:pt x="53339" y="92710"/>
                  </a:lnTo>
                  <a:lnTo>
                    <a:pt x="54609" y="92710"/>
                  </a:lnTo>
                </a:path>
                <a:path w="127000" h="97790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7790">
                  <a:moveTo>
                    <a:pt x="0" y="38100"/>
                  </a:moveTo>
                  <a:lnTo>
                    <a:pt x="0" y="38100"/>
                  </a:lnTo>
                </a:path>
                <a:path w="127000" h="97790">
                  <a:moveTo>
                    <a:pt x="72389" y="85089"/>
                  </a:moveTo>
                  <a:lnTo>
                    <a:pt x="72389" y="83820"/>
                  </a:lnTo>
                  <a:lnTo>
                    <a:pt x="72389" y="82550"/>
                  </a:lnTo>
                  <a:lnTo>
                    <a:pt x="71119" y="82550"/>
                  </a:lnTo>
                </a:path>
                <a:path w="127000" h="97790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7790">
                  <a:moveTo>
                    <a:pt x="0" y="38100"/>
                  </a:moveTo>
                  <a:lnTo>
                    <a:pt x="0" y="38100"/>
                  </a:lnTo>
                </a:path>
                <a:path w="127000" h="97790">
                  <a:moveTo>
                    <a:pt x="83819" y="74929"/>
                  </a:moveTo>
                  <a:lnTo>
                    <a:pt x="83819" y="74929"/>
                  </a:lnTo>
                  <a:lnTo>
                    <a:pt x="83819" y="72389"/>
                  </a:lnTo>
                </a:path>
                <a:path w="127000" h="97790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7790">
                  <a:moveTo>
                    <a:pt x="0" y="38100"/>
                  </a:moveTo>
                  <a:lnTo>
                    <a:pt x="0" y="38100"/>
                  </a:lnTo>
                </a:path>
                <a:path w="127000" h="97790">
                  <a:moveTo>
                    <a:pt x="91439" y="60960"/>
                  </a:moveTo>
                  <a:lnTo>
                    <a:pt x="92709" y="60960"/>
                  </a:lnTo>
                  <a:lnTo>
                    <a:pt x="93979" y="60960"/>
                  </a:lnTo>
                  <a:lnTo>
                    <a:pt x="93979" y="62229"/>
                  </a:lnTo>
                  <a:lnTo>
                    <a:pt x="93979" y="60960"/>
                  </a:lnTo>
                  <a:lnTo>
                    <a:pt x="95250" y="62229"/>
                  </a:lnTo>
                </a:path>
                <a:path w="127000" h="97790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7790">
                  <a:moveTo>
                    <a:pt x="0" y="38100"/>
                  </a:moveTo>
                  <a:lnTo>
                    <a:pt x="0" y="38100"/>
                  </a:lnTo>
                </a:path>
                <a:path w="127000" h="97790">
                  <a:moveTo>
                    <a:pt x="102869" y="34289"/>
                  </a:moveTo>
                  <a:lnTo>
                    <a:pt x="102869" y="33020"/>
                  </a:lnTo>
                  <a:lnTo>
                    <a:pt x="101600" y="33020"/>
                  </a:lnTo>
                </a:path>
                <a:path w="127000" h="97790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7790">
                  <a:moveTo>
                    <a:pt x="0" y="38100"/>
                  </a:moveTo>
                  <a:lnTo>
                    <a:pt x="0" y="38100"/>
                  </a:lnTo>
                </a:path>
              </a:pathLst>
            </a:custGeom>
            <a:ln w="934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1" name="object 681"/>
            <p:cNvSpPr/>
            <p:nvPr/>
          </p:nvSpPr>
          <p:spPr>
            <a:xfrm>
              <a:off x="2971800" y="1273937"/>
              <a:ext cx="86360" cy="62230"/>
            </a:xfrm>
            <a:custGeom>
              <a:avLst/>
              <a:gdLst/>
              <a:ahLst/>
              <a:cxnLst/>
              <a:rect l="l" t="t" r="r" b="b"/>
              <a:pathLst>
                <a:path w="86360" h="62230">
                  <a:moveTo>
                    <a:pt x="44450" y="59689"/>
                  </a:moveTo>
                  <a:lnTo>
                    <a:pt x="38100" y="59689"/>
                  </a:lnTo>
                  <a:lnTo>
                    <a:pt x="38100" y="62102"/>
                  </a:lnTo>
                  <a:lnTo>
                    <a:pt x="44450" y="62102"/>
                  </a:lnTo>
                  <a:lnTo>
                    <a:pt x="44450" y="59689"/>
                  </a:lnTo>
                  <a:close/>
                </a:path>
                <a:path w="86360" h="62230">
                  <a:moveTo>
                    <a:pt x="45719" y="59689"/>
                  </a:moveTo>
                  <a:lnTo>
                    <a:pt x="44450" y="59689"/>
                  </a:lnTo>
                  <a:lnTo>
                    <a:pt x="45719" y="62102"/>
                  </a:lnTo>
                  <a:lnTo>
                    <a:pt x="45719" y="59689"/>
                  </a:lnTo>
                  <a:close/>
                </a:path>
                <a:path w="86360" h="62230">
                  <a:moveTo>
                    <a:pt x="2539" y="21589"/>
                  </a:moveTo>
                  <a:lnTo>
                    <a:pt x="1269" y="21589"/>
                  </a:lnTo>
                  <a:lnTo>
                    <a:pt x="1269" y="31750"/>
                  </a:lnTo>
                  <a:lnTo>
                    <a:pt x="2539" y="32892"/>
                  </a:lnTo>
                  <a:lnTo>
                    <a:pt x="2539" y="21589"/>
                  </a:lnTo>
                  <a:close/>
                </a:path>
                <a:path w="86360" h="62230">
                  <a:moveTo>
                    <a:pt x="85089" y="6350"/>
                  </a:moveTo>
                  <a:lnTo>
                    <a:pt x="85089" y="20192"/>
                  </a:lnTo>
                  <a:lnTo>
                    <a:pt x="86360" y="20192"/>
                  </a:lnTo>
                  <a:lnTo>
                    <a:pt x="86360" y="7492"/>
                  </a:lnTo>
                  <a:lnTo>
                    <a:pt x="85089" y="6350"/>
                  </a:lnTo>
                  <a:close/>
                </a:path>
                <a:path w="86360" h="62230">
                  <a:moveTo>
                    <a:pt x="2539" y="0"/>
                  </a:moveTo>
                  <a:lnTo>
                    <a:pt x="1269" y="0"/>
                  </a:lnTo>
                  <a:lnTo>
                    <a:pt x="1269" y="2539"/>
                  </a:lnTo>
                  <a:lnTo>
                    <a:pt x="0" y="3810"/>
                  </a:lnTo>
                  <a:lnTo>
                    <a:pt x="0" y="8889"/>
                  </a:lnTo>
                  <a:lnTo>
                    <a:pt x="1269" y="8889"/>
                  </a:lnTo>
                  <a:lnTo>
                    <a:pt x="1269" y="13842"/>
                  </a:lnTo>
                  <a:lnTo>
                    <a:pt x="2539" y="13842"/>
                  </a:lnTo>
                  <a:lnTo>
                    <a:pt x="2539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2" name="object 682"/>
            <p:cNvSpPr/>
            <p:nvPr/>
          </p:nvSpPr>
          <p:spPr>
            <a:xfrm>
              <a:off x="2974339" y="1239647"/>
              <a:ext cx="82550" cy="93980"/>
            </a:xfrm>
            <a:custGeom>
              <a:avLst/>
              <a:gdLst/>
              <a:ahLst/>
              <a:cxnLst/>
              <a:rect l="l" t="t" r="r" b="b"/>
              <a:pathLst>
                <a:path w="82550" h="93980">
                  <a:moveTo>
                    <a:pt x="45720" y="92582"/>
                  </a:moveTo>
                  <a:lnTo>
                    <a:pt x="30480" y="92582"/>
                  </a:lnTo>
                  <a:lnTo>
                    <a:pt x="30480" y="93852"/>
                  </a:lnTo>
                  <a:lnTo>
                    <a:pt x="45720" y="93852"/>
                  </a:lnTo>
                  <a:lnTo>
                    <a:pt x="45720" y="92582"/>
                  </a:lnTo>
                  <a:close/>
                </a:path>
                <a:path w="82550" h="93980">
                  <a:moveTo>
                    <a:pt x="1270" y="53339"/>
                  </a:moveTo>
                  <a:lnTo>
                    <a:pt x="0" y="53339"/>
                  </a:lnTo>
                  <a:lnTo>
                    <a:pt x="0" y="68452"/>
                  </a:lnTo>
                  <a:lnTo>
                    <a:pt x="1270" y="70992"/>
                  </a:lnTo>
                  <a:lnTo>
                    <a:pt x="1270" y="53339"/>
                  </a:lnTo>
                  <a:close/>
                </a:path>
                <a:path w="82550" h="93980">
                  <a:moveTo>
                    <a:pt x="81280" y="38100"/>
                  </a:moveTo>
                  <a:lnTo>
                    <a:pt x="81280" y="55752"/>
                  </a:lnTo>
                  <a:lnTo>
                    <a:pt x="82550" y="55752"/>
                  </a:lnTo>
                  <a:lnTo>
                    <a:pt x="82550" y="39242"/>
                  </a:lnTo>
                  <a:lnTo>
                    <a:pt x="81280" y="38100"/>
                  </a:lnTo>
                  <a:close/>
                </a:path>
                <a:path w="82550" h="93980">
                  <a:moveTo>
                    <a:pt x="1270" y="30352"/>
                  </a:moveTo>
                  <a:lnTo>
                    <a:pt x="0" y="32892"/>
                  </a:lnTo>
                  <a:lnTo>
                    <a:pt x="0" y="50800"/>
                  </a:lnTo>
                  <a:lnTo>
                    <a:pt x="1270" y="50800"/>
                  </a:lnTo>
                  <a:lnTo>
                    <a:pt x="1270" y="30352"/>
                  </a:lnTo>
                  <a:close/>
                </a:path>
                <a:path w="82550" h="93980">
                  <a:moveTo>
                    <a:pt x="49530" y="1142"/>
                  </a:moveTo>
                  <a:lnTo>
                    <a:pt x="33020" y="1142"/>
                  </a:lnTo>
                  <a:lnTo>
                    <a:pt x="33020" y="2539"/>
                  </a:lnTo>
                  <a:lnTo>
                    <a:pt x="49530" y="2539"/>
                  </a:lnTo>
                  <a:lnTo>
                    <a:pt x="49530" y="1142"/>
                  </a:lnTo>
                  <a:close/>
                </a:path>
                <a:path w="82550" h="93980">
                  <a:moveTo>
                    <a:pt x="62230" y="1142"/>
                  </a:moveTo>
                  <a:lnTo>
                    <a:pt x="50800" y="1142"/>
                  </a:lnTo>
                  <a:lnTo>
                    <a:pt x="50800" y="2539"/>
                  </a:lnTo>
                  <a:lnTo>
                    <a:pt x="62230" y="2539"/>
                  </a:lnTo>
                  <a:lnTo>
                    <a:pt x="62230" y="1142"/>
                  </a:lnTo>
                  <a:close/>
                </a:path>
                <a:path w="82550" h="93980">
                  <a:moveTo>
                    <a:pt x="48260" y="0"/>
                  </a:moveTo>
                  <a:lnTo>
                    <a:pt x="35560" y="0"/>
                  </a:lnTo>
                  <a:lnTo>
                    <a:pt x="35560" y="1142"/>
                  </a:lnTo>
                  <a:lnTo>
                    <a:pt x="48260" y="1142"/>
                  </a:lnTo>
                  <a:lnTo>
                    <a:pt x="48260" y="0"/>
                  </a:lnTo>
                  <a:close/>
                </a:path>
                <a:path w="82550" h="93980">
                  <a:moveTo>
                    <a:pt x="60960" y="0"/>
                  </a:moveTo>
                  <a:lnTo>
                    <a:pt x="53340" y="0"/>
                  </a:lnTo>
                  <a:lnTo>
                    <a:pt x="53340" y="1142"/>
                  </a:lnTo>
                  <a:lnTo>
                    <a:pt x="60960" y="1142"/>
                  </a:lnTo>
                  <a:lnTo>
                    <a:pt x="60960" y="0"/>
                  </a:lnTo>
                  <a:close/>
                </a:path>
              </a:pathLst>
            </a:custGeom>
            <a:solidFill>
              <a:srgbClr val="8484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3" name="object 683"/>
            <p:cNvSpPr/>
            <p:nvPr/>
          </p:nvSpPr>
          <p:spPr>
            <a:xfrm>
              <a:off x="2975610" y="1242060"/>
              <a:ext cx="80010" cy="90170"/>
            </a:xfrm>
            <a:custGeom>
              <a:avLst/>
              <a:gdLst/>
              <a:ahLst/>
              <a:cxnLst/>
              <a:rect l="l" t="t" r="r" b="b"/>
              <a:pathLst>
                <a:path w="80010" h="90169">
                  <a:moveTo>
                    <a:pt x="27939" y="88900"/>
                  </a:moveTo>
                  <a:lnTo>
                    <a:pt x="21589" y="88900"/>
                  </a:lnTo>
                  <a:lnTo>
                    <a:pt x="21589" y="90169"/>
                  </a:lnTo>
                  <a:lnTo>
                    <a:pt x="27939" y="90169"/>
                  </a:lnTo>
                  <a:lnTo>
                    <a:pt x="27939" y="88900"/>
                  </a:lnTo>
                  <a:close/>
                </a:path>
                <a:path w="80010" h="90169">
                  <a:moveTo>
                    <a:pt x="46989" y="87629"/>
                  </a:moveTo>
                  <a:lnTo>
                    <a:pt x="17779" y="87629"/>
                  </a:lnTo>
                  <a:lnTo>
                    <a:pt x="19050" y="88900"/>
                  </a:lnTo>
                  <a:lnTo>
                    <a:pt x="27939" y="88900"/>
                  </a:lnTo>
                  <a:lnTo>
                    <a:pt x="27939" y="90169"/>
                  </a:lnTo>
                  <a:lnTo>
                    <a:pt x="46989" y="90169"/>
                  </a:lnTo>
                  <a:lnTo>
                    <a:pt x="46989" y="87629"/>
                  </a:lnTo>
                  <a:close/>
                </a:path>
                <a:path w="80010" h="90169">
                  <a:moveTo>
                    <a:pt x="2539" y="27939"/>
                  </a:moveTo>
                  <a:lnTo>
                    <a:pt x="0" y="27939"/>
                  </a:lnTo>
                  <a:lnTo>
                    <a:pt x="0" y="69850"/>
                  </a:lnTo>
                  <a:lnTo>
                    <a:pt x="2539" y="72389"/>
                  </a:lnTo>
                  <a:lnTo>
                    <a:pt x="2539" y="27939"/>
                  </a:lnTo>
                  <a:close/>
                </a:path>
                <a:path w="80010" h="90169">
                  <a:moveTo>
                    <a:pt x="78739" y="33019"/>
                  </a:moveTo>
                  <a:lnTo>
                    <a:pt x="78739" y="55879"/>
                  </a:lnTo>
                  <a:lnTo>
                    <a:pt x="80009" y="55879"/>
                  </a:lnTo>
                  <a:lnTo>
                    <a:pt x="80009" y="34289"/>
                  </a:lnTo>
                  <a:lnTo>
                    <a:pt x="78739" y="33019"/>
                  </a:lnTo>
                  <a:close/>
                </a:path>
                <a:path w="80010" h="90169">
                  <a:moveTo>
                    <a:pt x="80009" y="21589"/>
                  </a:moveTo>
                  <a:lnTo>
                    <a:pt x="78739" y="21589"/>
                  </a:lnTo>
                  <a:lnTo>
                    <a:pt x="78739" y="27939"/>
                  </a:lnTo>
                  <a:lnTo>
                    <a:pt x="80009" y="26669"/>
                  </a:lnTo>
                  <a:lnTo>
                    <a:pt x="80009" y="21589"/>
                  </a:lnTo>
                  <a:close/>
                </a:path>
                <a:path w="80010" h="90169">
                  <a:moveTo>
                    <a:pt x="62229" y="0"/>
                  </a:moveTo>
                  <a:lnTo>
                    <a:pt x="29209" y="0"/>
                  </a:lnTo>
                  <a:lnTo>
                    <a:pt x="29209" y="1269"/>
                  </a:lnTo>
                  <a:lnTo>
                    <a:pt x="62229" y="1269"/>
                  </a:lnTo>
                  <a:lnTo>
                    <a:pt x="62229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4" name="object 684"/>
            <p:cNvSpPr/>
            <p:nvPr/>
          </p:nvSpPr>
          <p:spPr>
            <a:xfrm>
              <a:off x="2978150" y="1243330"/>
              <a:ext cx="76200" cy="86360"/>
            </a:xfrm>
            <a:custGeom>
              <a:avLst/>
              <a:gdLst/>
              <a:ahLst/>
              <a:cxnLst/>
              <a:rect l="l" t="t" r="r" b="b"/>
              <a:pathLst>
                <a:path w="76200" h="86359">
                  <a:moveTo>
                    <a:pt x="44450" y="85090"/>
                  </a:moveTo>
                  <a:lnTo>
                    <a:pt x="13969" y="85090"/>
                  </a:lnTo>
                  <a:lnTo>
                    <a:pt x="13969" y="86360"/>
                  </a:lnTo>
                  <a:lnTo>
                    <a:pt x="44450" y="86360"/>
                  </a:lnTo>
                  <a:lnTo>
                    <a:pt x="44450" y="85090"/>
                  </a:lnTo>
                  <a:close/>
                </a:path>
                <a:path w="76200" h="86359">
                  <a:moveTo>
                    <a:pt x="1269" y="25400"/>
                  </a:moveTo>
                  <a:lnTo>
                    <a:pt x="0" y="26670"/>
                  </a:lnTo>
                  <a:lnTo>
                    <a:pt x="0" y="71120"/>
                  </a:lnTo>
                  <a:lnTo>
                    <a:pt x="1269" y="72390"/>
                  </a:lnTo>
                  <a:lnTo>
                    <a:pt x="1269" y="25400"/>
                  </a:lnTo>
                  <a:close/>
                </a:path>
                <a:path w="76200" h="86359">
                  <a:moveTo>
                    <a:pt x="74930" y="13970"/>
                  </a:moveTo>
                  <a:lnTo>
                    <a:pt x="73660" y="13970"/>
                  </a:lnTo>
                  <a:lnTo>
                    <a:pt x="73660" y="55880"/>
                  </a:lnTo>
                  <a:lnTo>
                    <a:pt x="74930" y="55880"/>
                  </a:lnTo>
                  <a:lnTo>
                    <a:pt x="74930" y="54610"/>
                  </a:lnTo>
                  <a:lnTo>
                    <a:pt x="76200" y="54610"/>
                  </a:lnTo>
                  <a:lnTo>
                    <a:pt x="76200" y="31750"/>
                  </a:lnTo>
                  <a:lnTo>
                    <a:pt x="74930" y="30480"/>
                  </a:lnTo>
                  <a:lnTo>
                    <a:pt x="74930" y="29210"/>
                  </a:lnTo>
                  <a:lnTo>
                    <a:pt x="76200" y="29210"/>
                  </a:lnTo>
                  <a:lnTo>
                    <a:pt x="76200" y="17780"/>
                  </a:lnTo>
                  <a:lnTo>
                    <a:pt x="74930" y="16510"/>
                  </a:lnTo>
                  <a:lnTo>
                    <a:pt x="74930" y="13970"/>
                  </a:lnTo>
                  <a:close/>
                </a:path>
                <a:path w="76200" h="86359">
                  <a:moveTo>
                    <a:pt x="62230" y="1270"/>
                  </a:moveTo>
                  <a:lnTo>
                    <a:pt x="24130" y="1270"/>
                  </a:lnTo>
                  <a:lnTo>
                    <a:pt x="24130" y="2540"/>
                  </a:lnTo>
                  <a:lnTo>
                    <a:pt x="62865" y="2540"/>
                  </a:lnTo>
                  <a:lnTo>
                    <a:pt x="62230" y="1270"/>
                  </a:lnTo>
                  <a:close/>
                </a:path>
                <a:path w="76200" h="86359">
                  <a:moveTo>
                    <a:pt x="60960" y="0"/>
                  </a:moveTo>
                  <a:lnTo>
                    <a:pt x="26669" y="0"/>
                  </a:lnTo>
                  <a:lnTo>
                    <a:pt x="26669" y="1270"/>
                  </a:lnTo>
                  <a:lnTo>
                    <a:pt x="60960" y="1270"/>
                  </a:lnTo>
                  <a:lnTo>
                    <a:pt x="60960" y="0"/>
                  </a:lnTo>
                  <a:close/>
                </a:path>
              </a:pathLst>
            </a:custGeom>
            <a:solidFill>
              <a:srgbClr val="8E8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5" name="object 685"/>
            <p:cNvSpPr/>
            <p:nvPr/>
          </p:nvSpPr>
          <p:spPr>
            <a:xfrm>
              <a:off x="2979420" y="1245870"/>
              <a:ext cx="72390" cy="82550"/>
            </a:xfrm>
            <a:custGeom>
              <a:avLst/>
              <a:gdLst/>
              <a:ahLst/>
              <a:cxnLst/>
              <a:rect l="l" t="t" r="r" b="b"/>
              <a:pathLst>
                <a:path w="72389" h="82550">
                  <a:moveTo>
                    <a:pt x="43180" y="81279"/>
                  </a:moveTo>
                  <a:lnTo>
                    <a:pt x="11430" y="81279"/>
                  </a:lnTo>
                  <a:lnTo>
                    <a:pt x="11430" y="82550"/>
                  </a:lnTo>
                  <a:lnTo>
                    <a:pt x="43180" y="82550"/>
                  </a:lnTo>
                  <a:lnTo>
                    <a:pt x="43180" y="81279"/>
                  </a:lnTo>
                  <a:close/>
                </a:path>
                <a:path w="72389" h="82550">
                  <a:moveTo>
                    <a:pt x="1269" y="22859"/>
                  </a:moveTo>
                  <a:lnTo>
                    <a:pt x="0" y="22859"/>
                  </a:lnTo>
                  <a:lnTo>
                    <a:pt x="0" y="69850"/>
                  </a:lnTo>
                  <a:lnTo>
                    <a:pt x="1269" y="71119"/>
                  </a:lnTo>
                  <a:lnTo>
                    <a:pt x="1269" y="22859"/>
                  </a:lnTo>
                  <a:close/>
                </a:path>
                <a:path w="72389" h="82550">
                  <a:moveTo>
                    <a:pt x="72390" y="11429"/>
                  </a:moveTo>
                  <a:lnTo>
                    <a:pt x="71119" y="11429"/>
                  </a:lnTo>
                  <a:lnTo>
                    <a:pt x="71119" y="54609"/>
                  </a:lnTo>
                  <a:lnTo>
                    <a:pt x="72390" y="53339"/>
                  </a:lnTo>
                  <a:lnTo>
                    <a:pt x="72390" y="11429"/>
                  </a:lnTo>
                  <a:close/>
                </a:path>
                <a:path w="72389" h="82550">
                  <a:moveTo>
                    <a:pt x="61595" y="0"/>
                  </a:moveTo>
                  <a:lnTo>
                    <a:pt x="22860" y="0"/>
                  </a:lnTo>
                  <a:lnTo>
                    <a:pt x="22860" y="1269"/>
                  </a:lnTo>
                  <a:lnTo>
                    <a:pt x="62230" y="1269"/>
                  </a:lnTo>
                  <a:lnTo>
                    <a:pt x="61595" y="0"/>
                  </a:lnTo>
                  <a:close/>
                </a:path>
              </a:pathLst>
            </a:custGeom>
            <a:solidFill>
              <a:srgbClr val="9494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6" name="object 686"/>
            <p:cNvSpPr/>
            <p:nvPr/>
          </p:nvSpPr>
          <p:spPr>
            <a:xfrm>
              <a:off x="2980689" y="1247140"/>
              <a:ext cx="69850" cy="80010"/>
            </a:xfrm>
            <a:custGeom>
              <a:avLst/>
              <a:gdLst/>
              <a:ahLst/>
              <a:cxnLst/>
              <a:rect l="l" t="t" r="r" b="b"/>
              <a:pathLst>
                <a:path w="69850" h="80009">
                  <a:moveTo>
                    <a:pt x="41910" y="77470"/>
                  </a:moveTo>
                  <a:lnTo>
                    <a:pt x="7620" y="77470"/>
                  </a:lnTo>
                  <a:lnTo>
                    <a:pt x="7620" y="78739"/>
                  </a:lnTo>
                  <a:lnTo>
                    <a:pt x="8890" y="78739"/>
                  </a:lnTo>
                  <a:lnTo>
                    <a:pt x="8890" y="80010"/>
                  </a:lnTo>
                  <a:lnTo>
                    <a:pt x="41910" y="80010"/>
                  </a:lnTo>
                  <a:lnTo>
                    <a:pt x="41910" y="77470"/>
                  </a:lnTo>
                  <a:close/>
                </a:path>
                <a:path w="69850" h="80009">
                  <a:moveTo>
                    <a:pt x="50800" y="77470"/>
                  </a:moveTo>
                  <a:lnTo>
                    <a:pt x="41910" y="77470"/>
                  </a:lnTo>
                  <a:lnTo>
                    <a:pt x="41910" y="78739"/>
                  </a:lnTo>
                  <a:lnTo>
                    <a:pt x="49530" y="78739"/>
                  </a:lnTo>
                  <a:lnTo>
                    <a:pt x="50800" y="77470"/>
                  </a:lnTo>
                  <a:close/>
                </a:path>
                <a:path w="69850" h="80009">
                  <a:moveTo>
                    <a:pt x="2540" y="21589"/>
                  </a:moveTo>
                  <a:lnTo>
                    <a:pt x="0" y="21589"/>
                  </a:lnTo>
                  <a:lnTo>
                    <a:pt x="0" y="69850"/>
                  </a:lnTo>
                  <a:lnTo>
                    <a:pt x="1270" y="71120"/>
                  </a:lnTo>
                  <a:lnTo>
                    <a:pt x="2540" y="71120"/>
                  </a:lnTo>
                  <a:lnTo>
                    <a:pt x="2540" y="21589"/>
                  </a:lnTo>
                  <a:close/>
                </a:path>
                <a:path w="69850" h="80009">
                  <a:moveTo>
                    <a:pt x="67310" y="7620"/>
                  </a:moveTo>
                  <a:lnTo>
                    <a:pt x="67310" y="53339"/>
                  </a:lnTo>
                  <a:lnTo>
                    <a:pt x="69850" y="53339"/>
                  </a:lnTo>
                  <a:lnTo>
                    <a:pt x="69850" y="8889"/>
                  </a:lnTo>
                  <a:lnTo>
                    <a:pt x="68580" y="8889"/>
                  </a:lnTo>
                  <a:lnTo>
                    <a:pt x="67310" y="7620"/>
                  </a:lnTo>
                  <a:close/>
                </a:path>
                <a:path w="69850" h="80009">
                  <a:moveTo>
                    <a:pt x="2540" y="10160"/>
                  </a:moveTo>
                  <a:lnTo>
                    <a:pt x="1270" y="10160"/>
                  </a:lnTo>
                  <a:lnTo>
                    <a:pt x="1270" y="17780"/>
                  </a:lnTo>
                  <a:lnTo>
                    <a:pt x="2540" y="17780"/>
                  </a:lnTo>
                  <a:lnTo>
                    <a:pt x="2540" y="10160"/>
                  </a:lnTo>
                  <a:close/>
                </a:path>
                <a:path w="69850" h="80009">
                  <a:moveTo>
                    <a:pt x="12700" y="0"/>
                  </a:moveTo>
                  <a:lnTo>
                    <a:pt x="11430" y="1270"/>
                  </a:lnTo>
                  <a:lnTo>
                    <a:pt x="13970" y="1270"/>
                  </a:lnTo>
                  <a:lnTo>
                    <a:pt x="12700" y="0"/>
                  </a:lnTo>
                  <a:close/>
                </a:path>
                <a:path w="69850" h="80009">
                  <a:moveTo>
                    <a:pt x="16510" y="0"/>
                  </a:moveTo>
                  <a:lnTo>
                    <a:pt x="13970" y="1270"/>
                  </a:lnTo>
                  <a:lnTo>
                    <a:pt x="16510" y="1270"/>
                  </a:lnTo>
                  <a:lnTo>
                    <a:pt x="16510" y="0"/>
                  </a:lnTo>
                  <a:close/>
                </a:path>
                <a:path w="69850" h="80009">
                  <a:moveTo>
                    <a:pt x="60960" y="0"/>
                  </a:moveTo>
                  <a:lnTo>
                    <a:pt x="21590" y="0"/>
                  </a:lnTo>
                  <a:lnTo>
                    <a:pt x="21590" y="1270"/>
                  </a:lnTo>
                  <a:lnTo>
                    <a:pt x="60960" y="1270"/>
                  </a:lnTo>
                  <a:lnTo>
                    <a:pt x="60960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7" name="object 687"/>
            <p:cNvSpPr/>
            <p:nvPr/>
          </p:nvSpPr>
          <p:spPr>
            <a:xfrm>
              <a:off x="2983229" y="1248410"/>
              <a:ext cx="64769" cy="76200"/>
            </a:xfrm>
            <a:custGeom>
              <a:avLst/>
              <a:gdLst/>
              <a:ahLst/>
              <a:cxnLst/>
              <a:rect l="l" t="t" r="r" b="b"/>
              <a:pathLst>
                <a:path w="64769" h="76200">
                  <a:moveTo>
                    <a:pt x="49530" y="74929"/>
                  </a:moveTo>
                  <a:lnTo>
                    <a:pt x="3809" y="74929"/>
                  </a:lnTo>
                  <a:lnTo>
                    <a:pt x="3809" y="76200"/>
                  </a:lnTo>
                  <a:lnTo>
                    <a:pt x="48259" y="76200"/>
                  </a:lnTo>
                  <a:lnTo>
                    <a:pt x="49530" y="74929"/>
                  </a:lnTo>
                  <a:close/>
                </a:path>
                <a:path w="64769" h="76200">
                  <a:moveTo>
                    <a:pt x="1269" y="20319"/>
                  </a:moveTo>
                  <a:lnTo>
                    <a:pt x="0" y="20319"/>
                  </a:lnTo>
                  <a:lnTo>
                    <a:pt x="0" y="69850"/>
                  </a:lnTo>
                  <a:lnTo>
                    <a:pt x="1269" y="69850"/>
                  </a:lnTo>
                  <a:lnTo>
                    <a:pt x="1269" y="20319"/>
                  </a:lnTo>
                  <a:close/>
                </a:path>
                <a:path w="64769" h="76200">
                  <a:moveTo>
                    <a:pt x="63500" y="5714"/>
                  </a:moveTo>
                  <a:lnTo>
                    <a:pt x="63500" y="59689"/>
                  </a:lnTo>
                  <a:lnTo>
                    <a:pt x="64769" y="59689"/>
                  </a:lnTo>
                  <a:lnTo>
                    <a:pt x="64769" y="6350"/>
                  </a:lnTo>
                  <a:lnTo>
                    <a:pt x="63500" y="5714"/>
                  </a:lnTo>
                  <a:close/>
                </a:path>
                <a:path w="64769" h="76200">
                  <a:moveTo>
                    <a:pt x="1269" y="8889"/>
                  </a:moveTo>
                  <a:lnTo>
                    <a:pt x="0" y="8889"/>
                  </a:lnTo>
                  <a:lnTo>
                    <a:pt x="0" y="16510"/>
                  </a:lnTo>
                  <a:lnTo>
                    <a:pt x="1269" y="16510"/>
                  </a:lnTo>
                  <a:lnTo>
                    <a:pt x="1269" y="8889"/>
                  </a:lnTo>
                  <a:close/>
                </a:path>
                <a:path w="64769" h="76200">
                  <a:moveTo>
                    <a:pt x="19050" y="1269"/>
                  </a:moveTo>
                  <a:lnTo>
                    <a:pt x="3809" y="1269"/>
                  </a:lnTo>
                  <a:lnTo>
                    <a:pt x="2539" y="2539"/>
                  </a:lnTo>
                  <a:lnTo>
                    <a:pt x="17780" y="2539"/>
                  </a:lnTo>
                  <a:lnTo>
                    <a:pt x="19050" y="1269"/>
                  </a:lnTo>
                  <a:close/>
                </a:path>
                <a:path w="64769" h="76200">
                  <a:moveTo>
                    <a:pt x="58419" y="0"/>
                  </a:moveTo>
                  <a:lnTo>
                    <a:pt x="19050" y="0"/>
                  </a:lnTo>
                  <a:lnTo>
                    <a:pt x="19050" y="1269"/>
                  </a:lnTo>
                  <a:lnTo>
                    <a:pt x="17780" y="2539"/>
                  </a:lnTo>
                  <a:lnTo>
                    <a:pt x="59689" y="2539"/>
                  </a:lnTo>
                  <a:lnTo>
                    <a:pt x="59689" y="1269"/>
                  </a:lnTo>
                  <a:lnTo>
                    <a:pt x="58419" y="0"/>
                  </a:lnTo>
                  <a:close/>
                </a:path>
                <a:path w="64769" h="76200">
                  <a:moveTo>
                    <a:pt x="16509" y="0"/>
                  </a:moveTo>
                  <a:lnTo>
                    <a:pt x="6350" y="0"/>
                  </a:lnTo>
                  <a:lnTo>
                    <a:pt x="5080" y="1269"/>
                  </a:lnTo>
                  <a:lnTo>
                    <a:pt x="16509" y="1269"/>
                  </a:lnTo>
                  <a:lnTo>
                    <a:pt x="16509" y="0"/>
                  </a:lnTo>
                  <a:close/>
                </a:path>
              </a:pathLst>
            </a:custGeom>
            <a:solidFill>
              <a:srgbClr val="9E9E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8" name="object 688"/>
            <p:cNvSpPr/>
            <p:nvPr/>
          </p:nvSpPr>
          <p:spPr>
            <a:xfrm>
              <a:off x="2984500" y="1250950"/>
              <a:ext cx="62230" cy="72390"/>
            </a:xfrm>
            <a:custGeom>
              <a:avLst/>
              <a:gdLst/>
              <a:ahLst/>
              <a:cxnLst/>
              <a:rect l="l" t="t" r="r" b="b"/>
              <a:pathLst>
                <a:path w="62230" h="72390">
                  <a:moveTo>
                    <a:pt x="48260" y="69850"/>
                  </a:moveTo>
                  <a:lnTo>
                    <a:pt x="2539" y="69850"/>
                  </a:lnTo>
                  <a:lnTo>
                    <a:pt x="2539" y="72389"/>
                  </a:lnTo>
                  <a:lnTo>
                    <a:pt x="48260" y="72389"/>
                  </a:lnTo>
                  <a:lnTo>
                    <a:pt x="48260" y="69850"/>
                  </a:lnTo>
                  <a:close/>
                </a:path>
                <a:path w="62230" h="72390">
                  <a:moveTo>
                    <a:pt x="2539" y="1270"/>
                  </a:moveTo>
                  <a:lnTo>
                    <a:pt x="0" y="1270"/>
                  </a:lnTo>
                  <a:lnTo>
                    <a:pt x="0" y="68579"/>
                  </a:lnTo>
                  <a:lnTo>
                    <a:pt x="2539" y="69850"/>
                  </a:lnTo>
                  <a:lnTo>
                    <a:pt x="2539" y="1270"/>
                  </a:lnTo>
                  <a:close/>
                </a:path>
                <a:path w="62230" h="72390">
                  <a:moveTo>
                    <a:pt x="60960" y="2539"/>
                  </a:moveTo>
                  <a:lnTo>
                    <a:pt x="60960" y="57150"/>
                  </a:lnTo>
                  <a:lnTo>
                    <a:pt x="62230" y="57150"/>
                  </a:lnTo>
                  <a:lnTo>
                    <a:pt x="62230" y="3175"/>
                  </a:lnTo>
                  <a:lnTo>
                    <a:pt x="60960" y="2539"/>
                  </a:lnTo>
                  <a:close/>
                </a:path>
                <a:path w="62230" h="72390">
                  <a:moveTo>
                    <a:pt x="58419" y="0"/>
                  </a:moveTo>
                  <a:lnTo>
                    <a:pt x="1269" y="0"/>
                  </a:lnTo>
                  <a:lnTo>
                    <a:pt x="1269" y="1270"/>
                  </a:lnTo>
                  <a:lnTo>
                    <a:pt x="58419" y="1270"/>
                  </a:lnTo>
                  <a:lnTo>
                    <a:pt x="58419" y="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9" name="object 689"/>
            <p:cNvSpPr/>
            <p:nvPr/>
          </p:nvSpPr>
          <p:spPr>
            <a:xfrm>
              <a:off x="2987039" y="1252220"/>
              <a:ext cx="58419" cy="68580"/>
            </a:xfrm>
            <a:custGeom>
              <a:avLst/>
              <a:gdLst/>
              <a:ahLst/>
              <a:cxnLst/>
              <a:rect l="l" t="t" r="r" b="b"/>
              <a:pathLst>
                <a:path w="58419" h="68580">
                  <a:moveTo>
                    <a:pt x="55880" y="0"/>
                  </a:moveTo>
                  <a:lnTo>
                    <a:pt x="0" y="0"/>
                  </a:lnTo>
                  <a:lnTo>
                    <a:pt x="0" y="68579"/>
                  </a:lnTo>
                  <a:lnTo>
                    <a:pt x="48260" y="68579"/>
                  </a:lnTo>
                  <a:lnTo>
                    <a:pt x="48260" y="67309"/>
                  </a:lnTo>
                  <a:lnTo>
                    <a:pt x="1270" y="67309"/>
                  </a:lnTo>
                  <a:lnTo>
                    <a:pt x="1270" y="2539"/>
                  </a:lnTo>
                  <a:lnTo>
                    <a:pt x="58420" y="2539"/>
                  </a:lnTo>
                  <a:lnTo>
                    <a:pt x="58420" y="1269"/>
                  </a:lnTo>
                  <a:lnTo>
                    <a:pt x="55880" y="1269"/>
                  </a:lnTo>
                  <a:lnTo>
                    <a:pt x="55880" y="0"/>
                  </a:lnTo>
                  <a:close/>
                </a:path>
                <a:path w="58419" h="68580">
                  <a:moveTo>
                    <a:pt x="58420" y="2539"/>
                  </a:moveTo>
                  <a:lnTo>
                    <a:pt x="55880" y="2539"/>
                  </a:lnTo>
                  <a:lnTo>
                    <a:pt x="55880" y="59689"/>
                  </a:lnTo>
                  <a:lnTo>
                    <a:pt x="57150" y="59689"/>
                  </a:lnTo>
                  <a:lnTo>
                    <a:pt x="58420" y="58419"/>
                  </a:lnTo>
                  <a:lnTo>
                    <a:pt x="58420" y="2539"/>
                  </a:lnTo>
                  <a:close/>
                </a:path>
              </a:pathLst>
            </a:custGeom>
            <a:solidFill>
              <a:srgbClr val="A9A9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0" name="object 690"/>
            <p:cNvSpPr/>
            <p:nvPr/>
          </p:nvSpPr>
          <p:spPr>
            <a:xfrm>
              <a:off x="2988310" y="1254760"/>
              <a:ext cx="54610" cy="64769"/>
            </a:xfrm>
            <a:custGeom>
              <a:avLst/>
              <a:gdLst/>
              <a:ahLst/>
              <a:cxnLst/>
              <a:rect l="l" t="t" r="r" b="b"/>
              <a:pathLst>
                <a:path w="54610" h="64769">
                  <a:moveTo>
                    <a:pt x="54609" y="0"/>
                  </a:moveTo>
                  <a:lnTo>
                    <a:pt x="0" y="0"/>
                  </a:lnTo>
                  <a:lnTo>
                    <a:pt x="0" y="64769"/>
                  </a:lnTo>
                  <a:lnTo>
                    <a:pt x="46989" y="64769"/>
                  </a:lnTo>
                  <a:lnTo>
                    <a:pt x="46989" y="62229"/>
                  </a:lnTo>
                  <a:lnTo>
                    <a:pt x="1269" y="62229"/>
                  </a:lnTo>
                  <a:lnTo>
                    <a:pt x="1269" y="1269"/>
                  </a:lnTo>
                  <a:lnTo>
                    <a:pt x="54609" y="1269"/>
                  </a:lnTo>
                  <a:lnTo>
                    <a:pt x="54609" y="0"/>
                  </a:lnTo>
                  <a:close/>
                </a:path>
                <a:path w="54610" h="64769">
                  <a:moveTo>
                    <a:pt x="54609" y="1269"/>
                  </a:moveTo>
                  <a:lnTo>
                    <a:pt x="53339" y="1269"/>
                  </a:lnTo>
                  <a:lnTo>
                    <a:pt x="53339" y="58419"/>
                  </a:lnTo>
                  <a:lnTo>
                    <a:pt x="54609" y="58419"/>
                  </a:lnTo>
                  <a:lnTo>
                    <a:pt x="54609" y="1269"/>
                  </a:lnTo>
                  <a:close/>
                </a:path>
              </a:pathLst>
            </a:custGeom>
            <a:solidFill>
              <a:srgbClr val="AEAE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1" name="object 691"/>
            <p:cNvSpPr/>
            <p:nvPr/>
          </p:nvSpPr>
          <p:spPr>
            <a:xfrm>
              <a:off x="2989579" y="1256030"/>
              <a:ext cx="52069" cy="60960"/>
            </a:xfrm>
            <a:custGeom>
              <a:avLst/>
              <a:gdLst/>
              <a:ahLst/>
              <a:cxnLst/>
              <a:rect l="l" t="t" r="r" b="b"/>
              <a:pathLst>
                <a:path w="52069" h="60959">
                  <a:moveTo>
                    <a:pt x="52069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45719" y="60960"/>
                  </a:lnTo>
                  <a:lnTo>
                    <a:pt x="45719" y="59690"/>
                  </a:lnTo>
                  <a:lnTo>
                    <a:pt x="2539" y="59690"/>
                  </a:lnTo>
                  <a:lnTo>
                    <a:pt x="2539" y="1270"/>
                  </a:lnTo>
                  <a:lnTo>
                    <a:pt x="52069" y="1270"/>
                  </a:lnTo>
                  <a:lnTo>
                    <a:pt x="52069" y="0"/>
                  </a:lnTo>
                  <a:close/>
                </a:path>
                <a:path w="52069" h="60959">
                  <a:moveTo>
                    <a:pt x="52069" y="1270"/>
                  </a:moveTo>
                  <a:lnTo>
                    <a:pt x="49530" y="1270"/>
                  </a:lnTo>
                  <a:lnTo>
                    <a:pt x="49530" y="58420"/>
                  </a:lnTo>
                  <a:lnTo>
                    <a:pt x="52069" y="58420"/>
                  </a:lnTo>
                  <a:lnTo>
                    <a:pt x="52069" y="1270"/>
                  </a:lnTo>
                  <a:close/>
                </a:path>
              </a:pathLst>
            </a:custGeom>
            <a:solidFill>
              <a:srgbClr val="B3B3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2" name="object 692"/>
            <p:cNvSpPr/>
            <p:nvPr/>
          </p:nvSpPr>
          <p:spPr>
            <a:xfrm>
              <a:off x="2992120" y="1257300"/>
              <a:ext cx="46990" cy="58419"/>
            </a:xfrm>
            <a:custGeom>
              <a:avLst/>
              <a:gdLst/>
              <a:ahLst/>
              <a:cxnLst/>
              <a:rect l="l" t="t" r="r" b="b"/>
              <a:pathLst>
                <a:path w="46989" h="58419">
                  <a:moveTo>
                    <a:pt x="46990" y="0"/>
                  </a:moveTo>
                  <a:lnTo>
                    <a:pt x="0" y="0"/>
                  </a:lnTo>
                  <a:lnTo>
                    <a:pt x="0" y="58420"/>
                  </a:lnTo>
                  <a:lnTo>
                    <a:pt x="43180" y="58420"/>
                  </a:lnTo>
                  <a:lnTo>
                    <a:pt x="43180" y="57150"/>
                  </a:lnTo>
                  <a:lnTo>
                    <a:pt x="46990" y="57150"/>
                  </a:lnTo>
                  <a:lnTo>
                    <a:pt x="46990" y="55879"/>
                  </a:lnTo>
                  <a:lnTo>
                    <a:pt x="2540" y="55879"/>
                  </a:lnTo>
                  <a:lnTo>
                    <a:pt x="2540" y="2539"/>
                  </a:lnTo>
                  <a:lnTo>
                    <a:pt x="46990" y="2539"/>
                  </a:lnTo>
                  <a:lnTo>
                    <a:pt x="46990" y="0"/>
                  </a:lnTo>
                  <a:close/>
                </a:path>
                <a:path w="46989" h="58419">
                  <a:moveTo>
                    <a:pt x="46990" y="2539"/>
                  </a:moveTo>
                  <a:lnTo>
                    <a:pt x="45719" y="2539"/>
                  </a:lnTo>
                  <a:lnTo>
                    <a:pt x="45719" y="55879"/>
                  </a:lnTo>
                  <a:lnTo>
                    <a:pt x="46990" y="55879"/>
                  </a:lnTo>
                  <a:lnTo>
                    <a:pt x="46990" y="2539"/>
                  </a:lnTo>
                  <a:close/>
                </a:path>
              </a:pathLst>
            </a:custGeom>
            <a:solidFill>
              <a:srgbClr val="B9B9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3" name="object 693"/>
            <p:cNvSpPr/>
            <p:nvPr/>
          </p:nvSpPr>
          <p:spPr>
            <a:xfrm>
              <a:off x="2994660" y="1259840"/>
              <a:ext cx="43180" cy="53340"/>
            </a:xfrm>
            <a:custGeom>
              <a:avLst/>
              <a:gdLst/>
              <a:ahLst/>
              <a:cxnLst/>
              <a:rect l="l" t="t" r="r" b="b"/>
              <a:pathLst>
                <a:path w="43180" h="53340">
                  <a:moveTo>
                    <a:pt x="43179" y="0"/>
                  </a:moveTo>
                  <a:lnTo>
                    <a:pt x="0" y="0"/>
                  </a:lnTo>
                  <a:lnTo>
                    <a:pt x="0" y="53339"/>
                  </a:lnTo>
                  <a:lnTo>
                    <a:pt x="43179" y="53339"/>
                  </a:lnTo>
                  <a:lnTo>
                    <a:pt x="43179" y="52070"/>
                  </a:lnTo>
                  <a:lnTo>
                    <a:pt x="1269" y="52070"/>
                  </a:lnTo>
                  <a:lnTo>
                    <a:pt x="1269" y="2539"/>
                  </a:lnTo>
                  <a:lnTo>
                    <a:pt x="43179" y="2539"/>
                  </a:lnTo>
                  <a:lnTo>
                    <a:pt x="43179" y="0"/>
                  </a:lnTo>
                  <a:close/>
                </a:path>
                <a:path w="43180" h="53340">
                  <a:moveTo>
                    <a:pt x="43179" y="2539"/>
                  </a:moveTo>
                  <a:lnTo>
                    <a:pt x="40639" y="2539"/>
                  </a:lnTo>
                  <a:lnTo>
                    <a:pt x="40639" y="52070"/>
                  </a:lnTo>
                  <a:lnTo>
                    <a:pt x="43179" y="52070"/>
                  </a:lnTo>
                  <a:lnTo>
                    <a:pt x="43179" y="2539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4" name="object 694"/>
            <p:cNvSpPr/>
            <p:nvPr/>
          </p:nvSpPr>
          <p:spPr>
            <a:xfrm>
              <a:off x="2995929" y="1262380"/>
              <a:ext cx="39370" cy="49530"/>
            </a:xfrm>
            <a:custGeom>
              <a:avLst/>
              <a:gdLst/>
              <a:ahLst/>
              <a:cxnLst/>
              <a:rect l="l" t="t" r="r" b="b"/>
              <a:pathLst>
                <a:path w="39369" h="49530">
                  <a:moveTo>
                    <a:pt x="39369" y="0"/>
                  </a:moveTo>
                  <a:lnTo>
                    <a:pt x="0" y="0"/>
                  </a:lnTo>
                  <a:lnTo>
                    <a:pt x="0" y="49530"/>
                  </a:lnTo>
                  <a:lnTo>
                    <a:pt x="39369" y="49530"/>
                  </a:lnTo>
                  <a:lnTo>
                    <a:pt x="39369" y="48260"/>
                  </a:lnTo>
                  <a:lnTo>
                    <a:pt x="1269" y="48260"/>
                  </a:lnTo>
                  <a:lnTo>
                    <a:pt x="1269" y="1270"/>
                  </a:lnTo>
                  <a:lnTo>
                    <a:pt x="39369" y="1270"/>
                  </a:lnTo>
                  <a:lnTo>
                    <a:pt x="39369" y="0"/>
                  </a:lnTo>
                  <a:close/>
                </a:path>
                <a:path w="39369" h="49530">
                  <a:moveTo>
                    <a:pt x="39369" y="1270"/>
                  </a:moveTo>
                  <a:lnTo>
                    <a:pt x="38100" y="1270"/>
                  </a:lnTo>
                  <a:lnTo>
                    <a:pt x="38100" y="48260"/>
                  </a:lnTo>
                  <a:lnTo>
                    <a:pt x="39369" y="48260"/>
                  </a:lnTo>
                  <a:lnTo>
                    <a:pt x="39369" y="1270"/>
                  </a:lnTo>
                  <a:close/>
                </a:path>
              </a:pathLst>
            </a:custGeom>
            <a:solidFill>
              <a:srgbClr val="C3C3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5" name="object 695"/>
            <p:cNvSpPr/>
            <p:nvPr/>
          </p:nvSpPr>
          <p:spPr>
            <a:xfrm>
              <a:off x="2997200" y="1263650"/>
              <a:ext cx="36830" cy="46990"/>
            </a:xfrm>
            <a:custGeom>
              <a:avLst/>
              <a:gdLst/>
              <a:ahLst/>
              <a:cxnLst/>
              <a:rect l="l" t="t" r="r" b="b"/>
              <a:pathLst>
                <a:path w="36830" h="46990">
                  <a:moveTo>
                    <a:pt x="3683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36830" y="46989"/>
                  </a:lnTo>
                  <a:lnTo>
                    <a:pt x="36830" y="44450"/>
                  </a:lnTo>
                  <a:lnTo>
                    <a:pt x="2539" y="44450"/>
                  </a:lnTo>
                  <a:lnTo>
                    <a:pt x="2539" y="1270"/>
                  </a:lnTo>
                  <a:lnTo>
                    <a:pt x="36830" y="1270"/>
                  </a:lnTo>
                  <a:lnTo>
                    <a:pt x="36830" y="0"/>
                  </a:lnTo>
                  <a:close/>
                </a:path>
                <a:path w="36830" h="46990">
                  <a:moveTo>
                    <a:pt x="36830" y="1270"/>
                  </a:moveTo>
                  <a:lnTo>
                    <a:pt x="34289" y="1270"/>
                  </a:lnTo>
                  <a:lnTo>
                    <a:pt x="34289" y="44450"/>
                  </a:lnTo>
                  <a:lnTo>
                    <a:pt x="36830" y="44450"/>
                  </a:lnTo>
                  <a:lnTo>
                    <a:pt x="36830" y="127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6" name="object 696"/>
            <p:cNvSpPr/>
            <p:nvPr/>
          </p:nvSpPr>
          <p:spPr>
            <a:xfrm>
              <a:off x="2999739" y="1264920"/>
              <a:ext cx="31750" cy="43180"/>
            </a:xfrm>
            <a:custGeom>
              <a:avLst/>
              <a:gdLst/>
              <a:ahLst/>
              <a:cxnLst/>
              <a:rect l="l" t="t" r="r" b="b"/>
              <a:pathLst>
                <a:path w="31750" h="43180">
                  <a:moveTo>
                    <a:pt x="31750" y="0"/>
                  </a:moveTo>
                  <a:lnTo>
                    <a:pt x="0" y="0"/>
                  </a:lnTo>
                  <a:lnTo>
                    <a:pt x="0" y="43179"/>
                  </a:lnTo>
                  <a:lnTo>
                    <a:pt x="31750" y="43179"/>
                  </a:lnTo>
                  <a:lnTo>
                    <a:pt x="31750" y="41909"/>
                  </a:lnTo>
                  <a:lnTo>
                    <a:pt x="1270" y="41909"/>
                  </a:lnTo>
                  <a:lnTo>
                    <a:pt x="1270" y="2539"/>
                  </a:lnTo>
                  <a:lnTo>
                    <a:pt x="31750" y="2539"/>
                  </a:lnTo>
                  <a:lnTo>
                    <a:pt x="31750" y="0"/>
                  </a:lnTo>
                  <a:close/>
                </a:path>
                <a:path w="31750" h="43180">
                  <a:moveTo>
                    <a:pt x="31750" y="2539"/>
                  </a:moveTo>
                  <a:lnTo>
                    <a:pt x="30480" y="2539"/>
                  </a:lnTo>
                  <a:lnTo>
                    <a:pt x="30480" y="41909"/>
                  </a:lnTo>
                  <a:lnTo>
                    <a:pt x="31750" y="41909"/>
                  </a:lnTo>
                  <a:lnTo>
                    <a:pt x="31750" y="2539"/>
                  </a:lnTo>
                  <a:close/>
                </a:path>
              </a:pathLst>
            </a:custGeom>
            <a:solidFill>
              <a:srgbClr val="CE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7" name="object 697"/>
            <p:cNvSpPr/>
            <p:nvPr/>
          </p:nvSpPr>
          <p:spPr>
            <a:xfrm>
              <a:off x="3001010" y="1267460"/>
              <a:ext cx="29209" cy="39370"/>
            </a:xfrm>
            <a:custGeom>
              <a:avLst/>
              <a:gdLst/>
              <a:ahLst/>
              <a:cxnLst/>
              <a:rect l="l" t="t" r="r" b="b"/>
              <a:pathLst>
                <a:path w="29210" h="39369">
                  <a:moveTo>
                    <a:pt x="29209" y="0"/>
                  </a:moveTo>
                  <a:lnTo>
                    <a:pt x="0" y="0"/>
                  </a:lnTo>
                  <a:lnTo>
                    <a:pt x="0" y="39369"/>
                  </a:lnTo>
                  <a:lnTo>
                    <a:pt x="29209" y="39369"/>
                  </a:lnTo>
                  <a:lnTo>
                    <a:pt x="29209" y="36829"/>
                  </a:lnTo>
                  <a:lnTo>
                    <a:pt x="2539" y="36829"/>
                  </a:lnTo>
                  <a:lnTo>
                    <a:pt x="2539" y="1269"/>
                  </a:lnTo>
                  <a:lnTo>
                    <a:pt x="29209" y="1269"/>
                  </a:lnTo>
                  <a:lnTo>
                    <a:pt x="29209" y="0"/>
                  </a:lnTo>
                  <a:close/>
                </a:path>
                <a:path w="29210" h="39369">
                  <a:moveTo>
                    <a:pt x="29209" y="1269"/>
                  </a:moveTo>
                  <a:lnTo>
                    <a:pt x="27939" y="1269"/>
                  </a:lnTo>
                  <a:lnTo>
                    <a:pt x="27939" y="36829"/>
                  </a:lnTo>
                  <a:lnTo>
                    <a:pt x="29209" y="36829"/>
                  </a:lnTo>
                  <a:lnTo>
                    <a:pt x="29209" y="1269"/>
                  </a:lnTo>
                  <a:close/>
                </a:path>
              </a:pathLst>
            </a:custGeom>
            <a:solidFill>
              <a:srgbClr val="D3D3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8" name="object 698"/>
            <p:cNvSpPr/>
            <p:nvPr/>
          </p:nvSpPr>
          <p:spPr>
            <a:xfrm>
              <a:off x="3003550" y="1268730"/>
              <a:ext cx="25400" cy="35560"/>
            </a:xfrm>
            <a:custGeom>
              <a:avLst/>
              <a:gdLst/>
              <a:ahLst/>
              <a:cxnLst/>
              <a:rect l="l" t="t" r="r" b="b"/>
              <a:pathLst>
                <a:path w="25400" h="35559">
                  <a:moveTo>
                    <a:pt x="25400" y="0"/>
                  </a:moveTo>
                  <a:lnTo>
                    <a:pt x="0" y="0"/>
                  </a:lnTo>
                  <a:lnTo>
                    <a:pt x="0" y="35560"/>
                  </a:lnTo>
                  <a:lnTo>
                    <a:pt x="25400" y="35560"/>
                  </a:lnTo>
                  <a:lnTo>
                    <a:pt x="25400" y="34290"/>
                  </a:lnTo>
                  <a:lnTo>
                    <a:pt x="1269" y="34290"/>
                  </a:lnTo>
                  <a:lnTo>
                    <a:pt x="1269" y="2540"/>
                  </a:lnTo>
                  <a:lnTo>
                    <a:pt x="25400" y="2540"/>
                  </a:lnTo>
                  <a:lnTo>
                    <a:pt x="25400" y="0"/>
                  </a:lnTo>
                  <a:close/>
                </a:path>
                <a:path w="25400" h="35559">
                  <a:moveTo>
                    <a:pt x="25400" y="2540"/>
                  </a:moveTo>
                  <a:lnTo>
                    <a:pt x="22860" y="2540"/>
                  </a:lnTo>
                  <a:lnTo>
                    <a:pt x="22860" y="34290"/>
                  </a:lnTo>
                  <a:lnTo>
                    <a:pt x="25400" y="34290"/>
                  </a:lnTo>
                  <a:lnTo>
                    <a:pt x="25400" y="2540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9" name="object 699"/>
            <p:cNvSpPr/>
            <p:nvPr/>
          </p:nvSpPr>
          <p:spPr>
            <a:xfrm>
              <a:off x="3004820" y="1271270"/>
              <a:ext cx="21590" cy="31750"/>
            </a:xfrm>
            <a:custGeom>
              <a:avLst/>
              <a:gdLst/>
              <a:ahLst/>
              <a:cxnLst/>
              <a:rect l="l" t="t" r="r" b="b"/>
              <a:pathLst>
                <a:path w="21589" h="31750">
                  <a:moveTo>
                    <a:pt x="21590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21590" y="31750"/>
                  </a:lnTo>
                  <a:lnTo>
                    <a:pt x="21590" y="29209"/>
                  </a:lnTo>
                  <a:lnTo>
                    <a:pt x="1269" y="29209"/>
                  </a:lnTo>
                  <a:lnTo>
                    <a:pt x="1269" y="1269"/>
                  </a:lnTo>
                  <a:lnTo>
                    <a:pt x="21590" y="1269"/>
                  </a:lnTo>
                  <a:lnTo>
                    <a:pt x="21590" y="0"/>
                  </a:lnTo>
                  <a:close/>
                </a:path>
                <a:path w="21589" h="31750">
                  <a:moveTo>
                    <a:pt x="21590" y="1269"/>
                  </a:moveTo>
                  <a:lnTo>
                    <a:pt x="20319" y="1269"/>
                  </a:lnTo>
                  <a:lnTo>
                    <a:pt x="20319" y="29209"/>
                  </a:lnTo>
                  <a:lnTo>
                    <a:pt x="21590" y="29209"/>
                  </a:lnTo>
                  <a:lnTo>
                    <a:pt x="21590" y="1269"/>
                  </a:lnTo>
                  <a:close/>
                </a:path>
              </a:pathLst>
            </a:custGeom>
            <a:solidFill>
              <a:srgbClr val="DEDE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0" name="object 700"/>
            <p:cNvSpPr/>
            <p:nvPr/>
          </p:nvSpPr>
          <p:spPr>
            <a:xfrm>
              <a:off x="3006089" y="1272540"/>
              <a:ext cx="19050" cy="27940"/>
            </a:xfrm>
            <a:custGeom>
              <a:avLst/>
              <a:gdLst/>
              <a:ahLst/>
              <a:cxnLst/>
              <a:rect l="l" t="t" r="r" b="b"/>
              <a:pathLst>
                <a:path w="19050" h="27940">
                  <a:moveTo>
                    <a:pt x="19050" y="0"/>
                  </a:moveTo>
                  <a:lnTo>
                    <a:pt x="0" y="0"/>
                  </a:lnTo>
                  <a:lnTo>
                    <a:pt x="0" y="27939"/>
                  </a:lnTo>
                  <a:lnTo>
                    <a:pt x="19050" y="27939"/>
                  </a:lnTo>
                  <a:lnTo>
                    <a:pt x="19050" y="26670"/>
                  </a:lnTo>
                  <a:lnTo>
                    <a:pt x="2540" y="26670"/>
                  </a:lnTo>
                  <a:lnTo>
                    <a:pt x="2540" y="1270"/>
                  </a:lnTo>
                  <a:lnTo>
                    <a:pt x="19050" y="1270"/>
                  </a:lnTo>
                  <a:lnTo>
                    <a:pt x="19050" y="0"/>
                  </a:lnTo>
                  <a:close/>
                </a:path>
                <a:path w="19050" h="27940">
                  <a:moveTo>
                    <a:pt x="19050" y="1270"/>
                  </a:moveTo>
                  <a:lnTo>
                    <a:pt x="16510" y="1270"/>
                  </a:lnTo>
                  <a:lnTo>
                    <a:pt x="16510" y="26670"/>
                  </a:lnTo>
                  <a:lnTo>
                    <a:pt x="19050" y="26670"/>
                  </a:lnTo>
                  <a:lnTo>
                    <a:pt x="19050" y="1270"/>
                  </a:lnTo>
                  <a:close/>
                </a:path>
              </a:pathLst>
            </a:custGeom>
            <a:solidFill>
              <a:srgbClr val="E3E3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1" name="object 701"/>
            <p:cNvSpPr/>
            <p:nvPr/>
          </p:nvSpPr>
          <p:spPr>
            <a:xfrm>
              <a:off x="3008629" y="1273810"/>
              <a:ext cx="13970" cy="25400"/>
            </a:xfrm>
            <a:custGeom>
              <a:avLst/>
              <a:gdLst/>
              <a:ahLst/>
              <a:cxnLst/>
              <a:rect l="l" t="t" r="r" b="b"/>
              <a:pathLst>
                <a:path w="13969" h="25400">
                  <a:moveTo>
                    <a:pt x="13969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13969" y="25400"/>
                  </a:lnTo>
                  <a:lnTo>
                    <a:pt x="13969" y="24129"/>
                  </a:lnTo>
                  <a:lnTo>
                    <a:pt x="1269" y="24129"/>
                  </a:lnTo>
                  <a:lnTo>
                    <a:pt x="1269" y="2539"/>
                  </a:lnTo>
                  <a:lnTo>
                    <a:pt x="13969" y="2539"/>
                  </a:lnTo>
                  <a:lnTo>
                    <a:pt x="13969" y="0"/>
                  </a:lnTo>
                  <a:close/>
                </a:path>
                <a:path w="13969" h="25400">
                  <a:moveTo>
                    <a:pt x="13969" y="2539"/>
                  </a:moveTo>
                  <a:lnTo>
                    <a:pt x="12700" y="2539"/>
                  </a:lnTo>
                  <a:lnTo>
                    <a:pt x="12700" y="24129"/>
                  </a:lnTo>
                  <a:lnTo>
                    <a:pt x="13969" y="24129"/>
                  </a:lnTo>
                  <a:lnTo>
                    <a:pt x="13969" y="2539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2" name="object 702"/>
            <p:cNvSpPr/>
            <p:nvPr/>
          </p:nvSpPr>
          <p:spPr>
            <a:xfrm>
              <a:off x="3009900" y="1276350"/>
              <a:ext cx="11430" cy="21590"/>
            </a:xfrm>
            <a:custGeom>
              <a:avLst/>
              <a:gdLst/>
              <a:ahLst/>
              <a:cxnLst/>
              <a:rect l="l" t="t" r="r" b="b"/>
              <a:pathLst>
                <a:path w="11430" h="21590">
                  <a:moveTo>
                    <a:pt x="1143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11430" y="21589"/>
                  </a:lnTo>
                  <a:lnTo>
                    <a:pt x="11430" y="19050"/>
                  </a:lnTo>
                  <a:lnTo>
                    <a:pt x="2539" y="19050"/>
                  </a:lnTo>
                  <a:lnTo>
                    <a:pt x="2539" y="1270"/>
                  </a:lnTo>
                  <a:lnTo>
                    <a:pt x="11430" y="1270"/>
                  </a:lnTo>
                  <a:lnTo>
                    <a:pt x="11430" y="0"/>
                  </a:lnTo>
                  <a:close/>
                </a:path>
                <a:path w="11430" h="21590">
                  <a:moveTo>
                    <a:pt x="11430" y="1270"/>
                  </a:moveTo>
                  <a:lnTo>
                    <a:pt x="8889" y="1270"/>
                  </a:lnTo>
                  <a:lnTo>
                    <a:pt x="8889" y="19050"/>
                  </a:lnTo>
                  <a:lnTo>
                    <a:pt x="11430" y="19050"/>
                  </a:lnTo>
                  <a:lnTo>
                    <a:pt x="11430" y="127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3" name="object 703"/>
            <p:cNvSpPr/>
            <p:nvPr/>
          </p:nvSpPr>
          <p:spPr>
            <a:xfrm>
              <a:off x="3012439" y="1277620"/>
              <a:ext cx="6350" cy="17780"/>
            </a:xfrm>
            <a:custGeom>
              <a:avLst/>
              <a:gdLst/>
              <a:ahLst/>
              <a:cxnLst/>
              <a:rect l="l" t="t" r="r" b="b"/>
              <a:pathLst>
                <a:path w="6350" h="17780">
                  <a:moveTo>
                    <a:pt x="635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6350" y="17779"/>
                  </a:lnTo>
                  <a:lnTo>
                    <a:pt x="6350" y="16509"/>
                  </a:lnTo>
                  <a:lnTo>
                    <a:pt x="1270" y="16509"/>
                  </a:lnTo>
                  <a:lnTo>
                    <a:pt x="1270" y="2539"/>
                  </a:lnTo>
                  <a:lnTo>
                    <a:pt x="6350" y="2539"/>
                  </a:lnTo>
                  <a:lnTo>
                    <a:pt x="6350" y="0"/>
                  </a:lnTo>
                  <a:close/>
                </a:path>
                <a:path w="6350" h="17780">
                  <a:moveTo>
                    <a:pt x="6350" y="2539"/>
                  </a:moveTo>
                  <a:lnTo>
                    <a:pt x="5080" y="2539"/>
                  </a:lnTo>
                  <a:lnTo>
                    <a:pt x="5080" y="16509"/>
                  </a:lnTo>
                  <a:lnTo>
                    <a:pt x="6350" y="16509"/>
                  </a:lnTo>
                  <a:lnTo>
                    <a:pt x="6350" y="2539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4" name="object 704"/>
            <p:cNvSpPr/>
            <p:nvPr/>
          </p:nvSpPr>
          <p:spPr>
            <a:xfrm>
              <a:off x="3013710" y="1280160"/>
              <a:ext cx="3810" cy="13970"/>
            </a:xfrm>
            <a:custGeom>
              <a:avLst/>
              <a:gdLst/>
              <a:ahLst/>
              <a:cxnLst/>
              <a:rect l="l" t="t" r="r" b="b"/>
              <a:pathLst>
                <a:path w="3810" h="13969">
                  <a:moveTo>
                    <a:pt x="3809" y="0"/>
                  </a:moveTo>
                  <a:lnTo>
                    <a:pt x="0" y="0"/>
                  </a:lnTo>
                  <a:lnTo>
                    <a:pt x="0" y="13969"/>
                  </a:lnTo>
                  <a:lnTo>
                    <a:pt x="3809" y="13969"/>
                  </a:lnTo>
                  <a:lnTo>
                    <a:pt x="38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5" name="object 705"/>
            <p:cNvSpPr/>
            <p:nvPr/>
          </p:nvSpPr>
          <p:spPr>
            <a:xfrm>
              <a:off x="2950210" y="1238250"/>
              <a:ext cx="127000" cy="97790"/>
            </a:xfrm>
            <a:custGeom>
              <a:avLst/>
              <a:gdLst/>
              <a:ahLst/>
              <a:cxnLst/>
              <a:rect l="l" t="t" r="r" b="b"/>
              <a:pathLst>
                <a:path w="127000" h="97790">
                  <a:moveTo>
                    <a:pt x="102869" y="34289"/>
                  </a:moveTo>
                  <a:lnTo>
                    <a:pt x="104139" y="34289"/>
                  </a:lnTo>
                  <a:lnTo>
                    <a:pt x="104139" y="33020"/>
                  </a:lnTo>
                  <a:lnTo>
                    <a:pt x="104139" y="31750"/>
                  </a:lnTo>
                  <a:lnTo>
                    <a:pt x="105409" y="31750"/>
                  </a:lnTo>
                  <a:lnTo>
                    <a:pt x="105409" y="30479"/>
                  </a:lnTo>
                  <a:lnTo>
                    <a:pt x="105409" y="29210"/>
                  </a:lnTo>
                  <a:lnTo>
                    <a:pt x="105409" y="27939"/>
                  </a:lnTo>
                  <a:lnTo>
                    <a:pt x="105409" y="26670"/>
                  </a:lnTo>
                  <a:lnTo>
                    <a:pt x="105409" y="25400"/>
                  </a:lnTo>
                  <a:lnTo>
                    <a:pt x="105409" y="24129"/>
                  </a:lnTo>
                  <a:lnTo>
                    <a:pt x="104139" y="24129"/>
                  </a:lnTo>
                  <a:lnTo>
                    <a:pt x="104139" y="22860"/>
                  </a:lnTo>
                  <a:lnTo>
                    <a:pt x="104139" y="21589"/>
                  </a:lnTo>
                  <a:lnTo>
                    <a:pt x="104139" y="21589"/>
                  </a:lnTo>
                  <a:lnTo>
                    <a:pt x="101600" y="17779"/>
                  </a:lnTo>
                  <a:lnTo>
                    <a:pt x="100329" y="17779"/>
                  </a:lnTo>
                  <a:lnTo>
                    <a:pt x="100329" y="16510"/>
                  </a:lnTo>
                  <a:lnTo>
                    <a:pt x="99059" y="16510"/>
                  </a:lnTo>
                  <a:lnTo>
                    <a:pt x="97789" y="16510"/>
                  </a:lnTo>
                  <a:lnTo>
                    <a:pt x="97789" y="15239"/>
                  </a:lnTo>
                  <a:lnTo>
                    <a:pt x="96519" y="15239"/>
                  </a:lnTo>
                  <a:lnTo>
                    <a:pt x="95250" y="15239"/>
                  </a:lnTo>
                  <a:lnTo>
                    <a:pt x="95250" y="13970"/>
                  </a:lnTo>
                  <a:lnTo>
                    <a:pt x="93979" y="13970"/>
                  </a:lnTo>
                  <a:lnTo>
                    <a:pt x="92709" y="13970"/>
                  </a:lnTo>
                  <a:lnTo>
                    <a:pt x="93979" y="12700"/>
                  </a:lnTo>
                  <a:lnTo>
                    <a:pt x="92709" y="12700"/>
                  </a:lnTo>
                  <a:lnTo>
                    <a:pt x="92709" y="12700"/>
                  </a:lnTo>
                  <a:lnTo>
                    <a:pt x="92709" y="8889"/>
                  </a:lnTo>
                  <a:lnTo>
                    <a:pt x="91439" y="8889"/>
                  </a:lnTo>
                  <a:lnTo>
                    <a:pt x="91439" y="7620"/>
                  </a:lnTo>
                  <a:lnTo>
                    <a:pt x="90169" y="6350"/>
                  </a:lnTo>
                  <a:lnTo>
                    <a:pt x="90169" y="5079"/>
                  </a:lnTo>
                  <a:lnTo>
                    <a:pt x="88900" y="5079"/>
                  </a:lnTo>
                  <a:lnTo>
                    <a:pt x="88900" y="3810"/>
                  </a:lnTo>
                  <a:lnTo>
                    <a:pt x="87629" y="3810"/>
                  </a:lnTo>
                  <a:lnTo>
                    <a:pt x="87629" y="2539"/>
                  </a:lnTo>
                  <a:lnTo>
                    <a:pt x="85089" y="2539"/>
                  </a:lnTo>
                  <a:lnTo>
                    <a:pt x="85089" y="1270"/>
                  </a:lnTo>
                  <a:lnTo>
                    <a:pt x="83819" y="1270"/>
                  </a:lnTo>
                  <a:lnTo>
                    <a:pt x="83819" y="1270"/>
                  </a:lnTo>
                  <a:lnTo>
                    <a:pt x="80009" y="1270"/>
                  </a:lnTo>
                  <a:lnTo>
                    <a:pt x="80009" y="0"/>
                  </a:lnTo>
                  <a:lnTo>
                    <a:pt x="80009" y="1270"/>
                  </a:lnTo>
                  <a:lnTo>
                    <a:pt x="78739" y="1270"/>
                  </a:lnTo>
                  <a:lnTo>
                    <a:pt x="77469" y="1270"/>
                  </a:lnTo>
                  <a:lnTo>
                    <a:pt x="76200" y="1270"/>
                  </a:lnTo>
                  <a:lnTo>
                    <a:pt x="76200" y="2539"/>
                  </a:lnTo>
                  <a:lnTo>
                    <a:pt x="74929" y="2539"/>
                  </a:lnTo>
                  <a:lnTo>
                    <a:pt x="76200" y="3810"/>
                  </a:lnTo>
                  <a:lnTo>
                    <a:pt x="74929" y="2539"/>
                  </a:lnTo>
                  <a:lnTo>
                    <a:pt x="73659" y="2539"/>
                  </a:lnTo>
                  <a:lnTo>
                    <a:pt x="71119" y="1270"/>
                  </a:lnTo>
                  <a:lnTo>
                    <a:pt x="69850" y="1270"/>
                  </a:lnTo>
                  <a:lnTo>
                    <a:pt x="69850" y="0"/>
                  </a:lnTo>
                  <a:lnTo>
                    <a:pt x="62229" y="0"/>
                  </a:lnTo>
                  <a:lnTo>
                    <a:pt x="62229" y="1270"/>
                  </a:lnTo>
                  <a:lnTo>
                    <a:pt x="60959" y="1270"/>
                  </a:lnTo>
                  <a:lnTo>
                    <a:pt x="59689" y="1270"/>
                  </a:lnTo>
                  <a:lnTo>
                    <a:pt x="58419" y="2539"/>
                  </a:lnTo>
                  <a:lnTo>
                    <a:pt x="57150" y="2539"/>
                  </a:lnTo>
                  <a:lnTo>
                    <a:pt x="55879" y="3810"/>
                  </a:lnTo>
                  <a:lnTo>
                    <a:pt x="55879" y="5079"/>
                  </a:lnTo>
                  <a:lnTo>
                    <a:pt x="54609" y="5079"/>
                  </a:lnTo>
                  <a:lnTo>
                    <a:pt x="54609" y="6350"/>
                  </a:lnTo>
                  <a:lnTo>
                    <a:pt x="53339" y="6350"/>
                  </a:lnTo>
                  <a:lnTo>
                    <a:pt x="53339" y="7620"/>
                  </a:lnTo>
                  <a:lnTo>
                    <a:pt x="52069" y="8889"/>
                  </a:lnTo>
                  <a:lnTo>
                    <a:pt x="52069" y="10160"/>
                  </a:lnTo>
                  <a:lnTo>
                    <a:pt x="52069" y="11429"/>
                  </a:lnTo>
                  <a:lnTo>
                    <a:pt x="52069" y="12700"/>
                  </a:lnTo>
                  <a:lnTo>
                    <a:pt x="53339" y="11429"/>
                  </a:lnTo>
                  <a:lnTo>
                    <a:pt x="52069" y="11429"/>
                  </a:lnTo>
                  <a:lnTo>
                    <a:pt x="52069" y="10160"/>
                  </a:lnTo>
                  <a:lnTo>
                    <a:pt x="50800" y="10160"/>
                  </a:lnTo>
                  <a:lnTo>
                    <a:pt x="49529" y="10160"/>
                  </a:lnTo>
                  <a:lnTo>
                    <a:pt x="49529" y="8889"/>
                  </a:lnTo>
                  <a:lnTo>
                    <a:pt x="48259" y="8889"/>
                  </a:lnTo>
                  <a:lnTo>
                    <a:pt x="46989" y="8889"/>
                  </a:lnTo>
                  <a:lnTo>
                    <a:pt x="45719" y="8889"/>
                  </a:lnTo>
                  <a:lnTo>
                    <a:pt x="44450" y="8889"/>
                  </a:lnTo>
                  <a:lnTo>
                    <a:pt x="43179" y="8889"/>
                  </a:lnTo>
                  <a:lnTo>
                    <a:pt x="41909" y="8889"/>
                  </a:lnTo>
                  <a:lnTo>
                    <a:pt x="40639" y="10160"/>
                  </a:lnTo>
                  <a:lnTo>
                    <a:pt x="39369" y="10160"/>
                  </a:lnTo>
                  <a:lnTo>
                    <a:pt x="38100" y="10160"/>
                  </a:lnTo>
                  <a:lnTo>
                    <a:pt x="38100" y="11429"/>
                  </a:lnTo>
                  <a:lnTo>
                    <a:pt x="36829" y="11429"/>
                  </a:lnTo>
                  <a:lnTo>
                    <a:pt x="35559" y="12700"/>
                  </a:lnTo>
                  <a:lnTo>
                    <a:pt x="34289" y="13970"/>
                  </a:lnTo>
                  <a:lnTo>
                    <a:pt x="34289" y="15239"/>
                  </a:lnTo>
                  <a:lnTo>
                    <a:pt x="33019" y="16510"/>
                  </a:lnTo>
                  <a:lnTo>
                    <a:pt x="33019" y="17779"/>
                  </a:lnTo>
                  <a:lnTo>
                    <a:pt x="33019" y="19050"/>
                  </a:lnTo>
                  <a:lnTo>
                    <a:pt x="33019" y="20320"/>
                  </a:lnTo>
                  <a:lnTo>
                    <a:pt x="33019" y="21589"/>
                  </a:lnTo>
                  <a:lnTo>
                    <a:pt x="33019" y="22860"/>
                  </a:lnTo>
                  <a:lnTo>
                    <a:pt x="33019" y="24129"/>
                  </a:lnTo>
                  <a:lnTo>
                    <a:pt x="33019" y="25400"/>
                  </a:lnTo>
                  <a:lnTo>
                    <a:pt x="33019" y="26670"/>
                  </a:lnTo>
                  <a:lnTo>
                    <a:pt x="33019" y="27939"/>
                  </a:lnTo>
                  <a:lnTo>
                    <a:pt x="34289" y="29210"/>
                  </a:lnTo>
                  <a:lnTo>
                    <a:pt x="34289" y="30479"/>
                  </a:lnTo>
                  <a:lnTo>
                    <a:pt x="35559" y="30479"/>
                  </a:lnTo>
                  <a:lnTo>
                    <a:pt x="27939" y="30479"/>
                  </a:lnTo>
                  <a:lnTo>
                    <a:pt x="27939" y="31750"/>
                  </a:lnTo>
                  <a:lnTo>
                    <a:pt x="26669" y="31750"/>
                  </a:lnTo>
                  <a:lnTo>
                    <a:pt x="26669" y="33020"/>
                  </a:lnTo>
                  <a:lnTo>
                    <a:pt x="25400" y="33020"/>
                  </a:lnTo>
                  <a:lnTo>
                    <a:pt x="25400" y="34289"/>
                  </a:lnTo>
                  <a:lnTo>
                    <a:pt x="24129" y="35560"/>
                  </a:lnTo>
                  <a:lnTo>
                    <a:pt x="22859" y="36829"/>
                  </a:lnTo>
                  <a:lnTo>
                    <a:pt x="22859" y="38100"/>
                  </a:lnTo>
                  <a:lnTo>
                    <a:pt x="22859" y="39370"/>
                  </a:lnTo>
                  <a:lnTo>
                    <a:pt x="22859" y="40639"/>
                  </a:lnTo>
                  <a:lnTo>
                    <a:pt x="22859" y="41910"/>
                  </a:lnTo>
                  <a:lnTo>
                    <a:pt x="22859" y="43179"/>
                  </a:lnTo>
                  <a:lnTo>
                    <a:pt x="22859" y="44450"/>
                  </a:lnTo>
                  <a:lnTo>
                    <a:pt x="22859" y="45720"/>
                  </a:lnTo>
                  <a:lnTo>
                    <a:pt x="22859" y="46989"/>
                  </a:lnTo>
                  <a:lnTo>
                    <a:pt x="24129" y="48260"/>
                  </a:lnTo>
                  <a:lnTo>
                    <a:pt x="24129" y="49529"/>
                  </a:lnTo>
                  <a:lnTo>
                    <a:pt x="25400" y="50800"/>
                  </a:lnTo>
                  <a:lnTo>
                    <a:pt x="25400" y="52070"/>
                  </a:lnTo>
                  <a:lnTo>
                    <a:pt x="26669" y="52070"/>
                  </a:lnTo>
                  <a:lnTo>
                    <a:pt x="26669" y="53339"/>
                  </a:lnTo>
                  <a:lnTo>
                    <a:pt x="25400" y="53339"/>
                  </a:lnTo>
                  <a:lnTo>
                    <a:pt x="25400" y="54610"/>
                  </a:lnTo>
                  <a:lnTo>
                    <a:pt x="24129" y="55879"/>
                  </a:lnTo>
                  <a:lnTo>
                    <a:pt x="24129" y="57150"/>
                  </a:lnTo>
                  <a:lnTo>
                    <a:pt x="22859" y="57150"/>
                  </a:lnTo>
                  <a:lnTo>
                    <a:pt x="22859" y="58420"/>
                  </a:lnTo>
                  <a:lnTo>
                    <a:pt x="22859" y="59689"/>
                  </a:lnTo>
                  <a:lnTo>
                    <a:pt x="22859" y="60960"/>
                  </a:lnTo>
                  <a:lnTo>
                    <a:pt x="22859" y="62229"/>
                  </a:lnTo>
                  <a:lnTo>
                    <a:pt x="22859" y="63500"/>
                  </a:lnTo>
                  <a:lnTo>
                    <a:pt x="24129" y="64770"/>
                  </a:lnTo>
                  <a:lnTo>
                    <a:pt x="24129" y="66039"/>
                  </a:lnTo>
                  <a:lnTo>
                    <a:pt x="24129" y="67310"/>
                  </a:lnTo>
                  <a:lnTo>
                    <a:pt x="24129" y="68579"/>
                  </a:lnTo>
                  <a:lnTo>
                    <a:pt x="25400" y="69850"/>
                  </a:lnTo>
                  <a:lnTo>
                    <a:pt x="25400" y="71120"/>
                  </a:lnTo>
                  <a:lnTo>
                    <a:pt x="26669" y="72389"/>
                  </a:lnTo>
                  <a:lnTo>
                    <a:pt x="27939" y="73660"/>
                  </a:lnTo>
                  <a:lnTo>
                    <a:pt x="27939" y="74929"/>
                  </a:lnTo>
                  <a:lnTo>
                    <a:pt x="29209" y="76200"/>
                  </a:lnTo>
                  <a:lnTo>
                    <a:pt x="30479" y="76200"/>
                  </a:lnTo>
                  <a:lnTo>
                    <a:pt x="30479" y="77470"/>
                  </a:lnTo>
                  <a:lnTo>
                    <a:pt x="31750" y="77470"/>
                  </a:lnTo>
                  <a:lnTo>
                    <a:pt x="31750" y="78739"/>
                  </a:lnTo>
                  <a:lnTo>
                    <a:pt x="33019" y="78739"/>
                  </a:lnTo>
                  <a:lnTo>
                    <a:pt x="33019" y="78739"/>
                  </a:lnTo>
                  <a:lnTo>
                    <a:pt x="34289" y="80010"/>
                  </a:lnTo>
                  <a:lnTo>
                    <a:pt x="36829" y="82550"/>
                  </a:lnTo>
                  <a:lnTo>
                    <a:pt x="36829" y="83820"/>
                  </a:lnTo>
                  <a:lnTo>
                    <a:pt x="38100" y="83820"/>
                  </a:lnTo>
                  <a:lnTo>
                    <a:pt x="38100" y="85089"/>
                  </a:lnTo>
                  <a:lnTo>
                    <a:pt x="38100" y="86360"/>
                  </a:lnTo>
                  <a:lnTo>
                    <a:pt x="39369" y="86360"/>
                  </a:lnTo>
                  <a:lnTo>
                    <a:pt x="39369" y="87629"/>
                  </a:lnTo>
                  <a:lnTo>
                    <a:pt x="40639" y="87629"/>
                  </a:lnTo>
                  <a:lnTo>
                    <a:pt x="40639" y="88900"/>
                  </a:lnTo>
                  <a:lnTo>
                    <a:pt x="41909" y="88900"/>
                  </a:lnTo>
                  <a:lnTo>
                    <a:pt x="41909" y="90170"/>
                  </a:lnTo>
                  <a:lnTo>
                    <a:pt x="43179" y="90170"/>
                  </a:lnTo>
                  <a:lnTo>
                    <a:pt x="43179" y="91439"/>
                  </a:lnTo>
                  <a:lnTo>
                    <a:pt x="44450" y="91439"/>
                  </a:lnTo>
                  <a:lnTo>
                    <a:pt x="45719" y="91439"/>
                  </a:lnTo>
                  <a:lnTo>
                    <a:pt x="45719" y="92710"/>
                  </a:lnTo>
                  <a:lnTo>
                    <a:pt x="46989" y="92710"/>
                  </a:lnTo>
                  <a:lnTo>
                    <a:pt x="48259" y="92710"/>
                  </a:lnTo>
                  <a:lnTo>
                    <a:pt x="48259" y="92710"/>
                  </a:lnTo>
                  <a:lnTo>
                    <a:pt x="49529" y="93979"/>
                  </a:lnTo>
                  <a:lnTo>
                    <a:pt x="50800" y="93979"/>
                  </a:lnTo>
                  <a:lnTo>
                    <a:pt x="52069" y="93979"/>
                  </a:lnTo>
                  <a:lnTo>
                    <a:pt x="53339" y="93979"/>
                  </a:lnTo>
                  <a:lnTo>
                    <a:pt x="54609" y="92710"/>
                  </a:lnTo>
                  <a:lnTo>
                    <a:pt x="54609" y="93979"/>
                  </a:lnTo>
                  <a:lnTo>
                    <a:pt x="55879" y="93979"/>
                  </a:lnTo>
                  <a:lnTo>
                    <a:pt x="55879" y="95250"/>
                  </a:lnTo>
                  <a:lnTo>
                    <a:pt x="57150" y="95250"/>
                  </a:lnTo>
                  <a:lnTo>
                    <a:pt x="58419" y="95250"/>
                  </a:lnTo>
                  <a:lnTo>
                    <a:pt x="58419" y="96520"/>
                  </a:lnTo>
                  <a:lnTo>
                    <a:pt x="58419" y="95250"/>
                  </a:lnTo>
                  <a:lnTo>
                    <a:pt x="58419" y="96520"/>
                  </a:lnTo>
                  <a:lnTo>
                    <a:pt x="59689" y="96520"/>
                  </a:lnTo>
                  <a:lnTo>
                    <a:pt x="60959" y="96520"/>
                  </a:lnTo>
                  <a:lnTo>
                    <a:pt x="62229" y="96520"/>
                  </a:lnTo>
                  <a:lnTo>
                    <a:pt x="62229" y="97789"/>
                  </a:lnTo>
                  <a:lnTo>
                    <a:pt x="62229" y="96520"/>
                  </a:lnTo>
                  <a:lnTo>
                    <a:pt x="63500" y="96520"/>
                  </a:lnTo>
                  <a:lnTo>
                    <a:pt x="63500" y="97789"/>
                  </a:lnTo>
                  <a:lnTo>
                    <a:pt x="64769" y="96520"/>
                  </a:lnTo>
                  <a:lnTo>
                    <a:pt x="66039" y="97789"/>
                  </a:lnTo>
                  <a:lnTo>
                    <a:pt x="66039" y="96520"/>
                  </a:lnTo>
                  <a:lnTo>
                    <a:pt x="67309" y="96520"/>
                  </a:lnTo>
                  <a:lnTo>
                    <a:pt x="68579" y="96520"/>
                  </a:lnTo>
                  <a:lnTo>
                    <a:pt x="68579" y="95250"/>
                  </a:lnTo>
                  <a:lnTo>
                    <a:pt x="69850" y="95250"/>
                  </a:lnTo>
                  <a:lnTo>
                    <a:pt x="69850" y="93979"/>
                  </a:lnTo>
                  <a:lnTo>
                    <a:pt x="71119" y="93979"/>
                  </a:lnTo>
                  <a:lnTo>
                    <a:pt x="69850" y="93979"/>
                  </a:lnTo>
                  <a:lnTo>
                    <a:pt x="71119" y="93979"/>
                  </a:lnTo>
                  <a:lnTo>
                    <a:pt x="71119" y="93979"/>
                  </a:lnTo>
                  <a:lnTo>
                    <a:pt x="71119" y="91439"/>
                  </a:lnTo>
                  <a:lnTo>
                    <a:pt x="72389" y="91439"/>
                  </a:lnTo>
                  <a:lnTo>
                    <a:pt x="72389" y="91439"/>
                  </a:lnTo>
                  <a:lnTo>
                    <a:pt x="72389" y="85089"/>
                  </a:lnTo>
                  <a:lnTo>
                    <a:pt x="71119" y="86360"/>
                  </a:lnTo>
                  <a:lnTo>
                    <a:pt x="72389" y="86360"/>
                  </a:lnTo>
                  <a:lnTo>
                    <a:pt x="73659" y="86360"/>
                  </a:lnTo>
                  <a:lnTo>
                    <a:pt x="73659" y="87629"/>
                  </a:lnTo>
                  <a:lnTo>
                    <a:pt x="74929" y="87629"/>
                  </a:lnTo>
                  <a:lnTo>
                    <a:pt x="76200" y="87629"/>
                  </a:lnTo>
                  <a:lnTo>
                    <a:pt x="77469" y="87629"/>
                  </a:lnTo>
                  <a:lnTo>
                    <a:pt x="78739" y="87629"/>
                  </a:lnTo>
                  <a:lnTo>
                    <a:pt x="80009" y="87629"/>
                  </a:lnTo>
                  <a:lnTo>
                    <a:pt x="80009" y="86360"/>
                  </a:lnTo>
                  <a:lnTo>
                    <a:pt x="80009" y="86360"/>
                  </a:lnTo>
                  <a:lnTo>
                    <a:pt x="81279" y="86360"/>
                  </a:lnTo>
                  <a:lnTo>
                    <a:pt x="82550" y="86360"/>
                  </a:lnTo>
                  <a:lnTo>
                    <a:pt x="82550" y="85089"/>
                  </a:lnTo>
                  <a:lnTo>
                    <a:pt x="82550" y="83820"/>
                  </a:lnTo>
                  <a:lnTo>
                    <a:pt x="83819" y="83820"/>
                  </a:lnTo>
                  <a:lnTo>
                    <a:pt x="83819" y="82550"/>
                  </a:lnTo>
                  <a:lnTo>
                    <a:pt x="83819" y="81279"/>
                  </a:lnTo>
                  <a:lnTo>
                    <a:pt x="85089" y="81279"/>
                  </a:lnTo>
                  <a:lnTo>
                    <a:pt x="85089" y="80010"/>
                  </a:lnTo>
                  <a:lnTo>
                    <a:pt x="83819" y="80010"/>
                  </a:lnTo>
                  <a:lnTo>
                    <a:pt x="85089" y="80010"/>
                  </a:lnTo>
                  <a:lnTo>
                    <a:pt x="85089" y="78739"/>
                  </a:lnTo>
                  <a:lnTo>
                    <a:pt x="83819" y="78739"/>
                  </a:lnTo>
                  <a:lnTo>
                    <a:pt x="85089" y="77470"/>
                  </a:lnTo>
                  <a:lnTo>
                    <a:pt x="85089" y="77470"/>
                  </a:lnTo>
                  <a:lnTo>
                    <a:pt x="82550" y="74929"/>
                  </a:lnTo>
                  <a:lnTo>
                    <a:pt x="82550" y="74929"/>
                  </a:lnTo>
                  <a:lnTo>
                    <a:pt x="83819" y="76200"/>
                  </a:lnTo>
                  <a:lnTo>
                    <a:pt x="85089" y="76200"/>
                  </a:lnTo>
                  <a:lnTo>
                    <a:pt x="86359" y="76200"/>
                  </a:lnTo>
                  <a:lnTo>
                    <a:pt x="87629" y="76200"/>
                  </a:lnTo>
                  <a:lnTo>
                    <a:pt x="88900" y="76200"/>
                  </a:lnTo>
                  <a:lnTo>
                    <a:pt x="90169" y="76200"/>
                  </a:lnTo>
                  <a:lnTo>
                    <a:pt x="91439" y="74929"/>
                  </a:lnTo>
                  <a:lnTo>
                    <a:pt x="92709" y="74929"/>
                  </a:lnTo>
                  <a:lnTo>
                    <a:pt x="93979" y="73660"/>
                  </a:lnTo>
                  <a:lnTo>
                    <a:pt x="93979" y="72389"/>
                  </a:lnTo>
                  <a:lnTo>
                    <a:pt x="95250" y="72389"/>
                  </a:lnTo>
                  <a:lnTo>
                    <a:pt x="95250" y="71120"/>
                  </a:lnTo>
                  <a:lnTo>
                    <a:pt x="95250" y="71120"/>
                  </a:lnTo>
                  <a:lnTo>
                    <a:pt x="96519" y="71120"/>
                  </a:lnTo>
                  <a:lnTo>
                    <a:pt x="96519" y="68579"/>
                  </a:lnTo>
                  <a:lnTo>
                    <a:pt x="97789" y="68579"/>
                  </a:lnTo>
                  <a:lnTo>
                    <a:pt x="96519" y="67310"/>
                  </a:lnTo>
                  <a:lnTo>
                    <a:pt x="97789" y="67310"/>
                  </a:lnTo>
                  <a:lnTo>
                    <a:pt x="97789" y="66039"/>
                  </a:lnTo>
                  <a:lnTo>
                    <a:pt x="97789" y="64770"/>
                  </a:lnTo>
                  <a:lnTo>
                    <a:pt x="97789" y="63500"/>
                  </a:lnTo>
                  <a:lnTo>
                    <a:pt x="96519" y="63500"/>
                  </a:lnTo>
                  <a:lnTo>
                    <a:pt x="96519" y="62229"/>
                  </a:lnTo>
                  <a:lnTo>
                    <a:pt x="96519" y="60960"/>
                  </a:lnTo>
                  <a:lnTo>
                    <a:pt x="95250" y="62229"/>
                  </a:lnTo>
                  <a:lnTo>
                    <a:pt x="96519" y="62229"/>
                  </a:lnTo>
                  <a:lnTo>
                    <a:pt x="97789" y="62229"/>
                  </a:lnTo>
                  <a:lnTo>
                    <a:pt x="99059" y="60960"/>
                  </a:lnTo>
                  <a:lnTo>
                    <a:pt x="100329" y="60960"/>
                  </a:lnTo>
                  <a:lnTo>
                    <a:pt x="101600" y="60960"/>
                  </a:lnTo>
                  <a:lnTo>
                    <a:pt x="102869" y="60960"/>
                  </a:lnTo>
                  <a:lnTo>
                    <a:pt x="102869" y="59689"/>
                  </a:lnTo>
                  <a:lnTo>
                    <a:pt x="104139" y="59689"/>
                  </a:lnTo>
                  <a:lnTo>
                    <a:pt x="105409" y="58420"/>
                  </a:lnTo>
                  <a:lnTo>
                    <a:pt x="105409" y="57150"/>
                  </a:lnTo>
                  <a:lnTo>
                    <a:pt x="106679" y="57150"/>
                  </a:lnTo>
                  <a:lnTo>
                    <a:pt x="106679" y="55879"/>
                  </a:lnTo>
                  <a:lnTo>
                    <a:pt x="106679" y="55879"/>
                  </a:lnTo>
                  <a:lnTo>
                    <a:pt x="107950" y="54610"/>
                  </a:lnTo>
                  <a:lnTo>
                    <a:pt x="107950" y="53339"/>
                  </a:lnTo>
                  <a:lnTo>
                    <a:pt x="109219" y="52070"/>
                  </a:lnTo>
                  <a:lnTo>
                    <a:pt x="109219" y="50800"/>
                  </a:lnTo>
                  <a:lnTo>
                    <a:pt x="109219" y="49529"/>
                  </a:lnTo>
                  <a:lnTo>
                    <a:pt x="109219" y="48260"/>
                  </a:lnTo>
                  <a:lnTo>
                    <a:pt x="109219" y="46989"/>
                  </a:lnTo>
                  <a:lnTo>
                    <a:pt x="109219" y="45720"/>
                  </a:lnTo>
                  <a:lnTo>
                    <a:pt x="109219" y="44450"/>
                  </a:lnTo>
                  <a:lnTo>
                    <a:pt x="107950" y="44450"/>
                  </a:lnTo>
                  <a:lnTo>
                    <a:pt x="107950" y="43179"/>
                  </a:lnTo>
                  <a:lnTo>
                    <a:pt x="107950" y="41910"/>
                  </a:lnTo>
                  <a:lnTo>
                    <a:pt x="106679" y="40639"/>
                  </a:lnTo>
                  <a:lnTo>
                    <a:pt x="106679" y="39370"/>
                  </a:lnTo>
                  <a:lnTo>
                    <a:pt x="106679" y="38100"/>
                  </a:lnTo>
                  <a:lnTo>
                    <a:pt x="105409" y="38100"/>
                  </a:lnTo>
                  <a:lnTo>
                    <a:pt x="105409" y="36829"/>
                  </a:lnTo>
                  <a:lnTo>
                    <a:pt x="104139" y="35560"/>
                  </a:lnTo>
                  <a:lnTo>
                    <a:pt x="102869" y="34289"/>
                  </a:lnTo>
                  <a:close/>
                </a:path>
                <a:path w="127000" h="97790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7790">
                  <a:moveTo>
                    <a:pt x="0" y="38100"/>
                  </a:moveTo>
                  <a:lnTo>
                    <a:pt x="0" y="38100"/>
                  </a:lnTo>
                </a:path>
                <a:path w="127000" h="97790">
                  <a:moveTo>
                    <a:pt x="93979" y="13970"/>
                  </a:moveTo>
                  <a:lnTo>
                    <a:pt x="92709" y="13970"/>
                  </a:lnTo>
                  <a:lnTo>
                    <a:pt x="91439" y="13970"/>
                  </a:lnTo>
                  <a:lnTo>
                    <a:pt x="91439" y="15239"/>
                  </a:lnTo>
                  <a:lnTo>
                    <a:pt x="90169" y="13970"/>
                  </a:lnTo>
                  <a:lnTo>
                    <a:pt x="90169" y="15239"/>
                  </a:lnTo>
                  <a:lnTo>
                    <a:pt x="88900" y="15239"/>
                  </a:lnTo>
                  <a:lnTo>
                    <a:pt x="88900" y="16510"/>
                  </a:lnTo>
                  <a:lnTo>
                    <a:pt x="87629" y="16510"/>
                  </a:lnTo>
                </a:path>
                <a:path w="127000" h="97790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7790">
                  <a:moveTo>
                    <a:pt x="0" y="38100"/>
                  </a:moveTo>
                  <a:lnTo>
                    <a:pt x="0" y="38100"/>
                  </a:lnTo>
                </a:path>
                <a:path w="127000" h="97790">
                  <a:moveTo>
                    <a:pt x="74929" y="2539"/>
                  </a:moveTo>
                  <a:lnTo>
                    <a:pt x="74929" y="3810"/>
                  </a:lnTo>
                  <a:lnTo>
                    <a:pt x="73659" y="3810"/>
                  </a:lnTo>
                  <a:lnTo>
                    <a:pt x="73659" y="5079"/>
                  </a:lnTo>
                </a:path>
                <a:path w="127000" h="97790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7790">
                  <a:moveTo>
                    <a:pt x="0" y="38100"/>
                  </a:moveTo>
                  <a:lnTo>
                    <a:pt x="0" y="38100"/>
                  </a:lnTo>
                </a:path>
                <a:path w="127000" h="97790">
                  <a:moveTo>
                    <a:pt x="55879" y="12700"/>
                  </a:moveTo>
                  <a:lnTo>
                    <a:pt x="54609" y="12700"/>
                  </a:lnTo>
                  <a:lnTo>
                    <a:pt x="54609" y="11429"/>
                  </a:lnTo>
                  <a:lnTo>
                    <a:pt x="53339" y="11429"/>
                  </a:lnTo>
                </a:path>
                <a:path w="127000" h="97790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7790">
                  <a:moveTo>
                    <a:pt x="0" y="38100"/>
                  </a:moveTo>
                  <a:lnTo>
                    <a:pt x="0" y="38100"/>
                  </a:lnTo>
                </a:path>
                <a:path w="127000" h="97790">
                  <a:moveTo>
                    <a:pt x="34289" y="30479"/>
                  </a:moveTo>
                  <a:lnTo>
                    <a:pt x="34289" y="31750"/>
                  </a:lnTo>
                  <a:lnTo>
                    <a:pt x="35559" y="31750"/>
                  </a:lnTo>
                  <a:lnTo>
                    <a:pt x="34289" y="31750"/>
                  </a:lnTo>
                  <a:lnTo>
                    <a:pt x="35559" y="33020"/>
                  </a:lnTo>
                  <a:lnTo>
                    <a:pt x="35559" y="33020"/>
                  </a:lnTo>
                </a:path>
                <a:path w="127000" h="97790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7790">
                  <a:moveTo>
                    <a:pt x="0" y="38100"/>
                  </a:moveTo>
                  <a:lnTo>
                    <a:pt x="0" y="38100"/>
                  </a:lnTo>
                </a:path>
                <a:path w="127000" h="97790">
                  <a:moveTo>
                    <a:pt x="26669" y="52070"/>
                  </a:moveTo>
                  <a:lnTo>
                    <a:pt x="26669" y="53339"/>
                  </a:lnTo>
                  <a:lnTo>
                    <a:pt x="27939" y="53339"/>
                  </a:lnTo>
                  <a:lnTo>
                    <a:pt x="27939" y="54610"/>
                  </a:lnTo>
                  <a:lnTo>
                    <a:pt x="29209" y="55879"/>
                  </a:lnTo>
                  <a:lnTo>
                    <a:pt x="30479" y="55879"/>
                  </a:lnTo>
                  <a:lnTo>
                    <a:pt x="30479" y="57150"/>
                  </a:lnTo>
                  <a:lnTo>
                    <a:pt x="31750" y="57150"/>
                  </a:lnTo>
                  <a:lnTo>
                    <a:pt x="33019" y="57150"/>
                  </a:lnTo>
                  <a:lnTo>
                    <a:pt x="33019" y="58420"/>
                  </a:lnTo>
                  <a:lnTo>
                    <a:pt x="34289" y="58420"/>
                  </a:lnTo>
                  <a:lnTo>
                    <a:pt x="35559" y="59689"/>
                  </a:lnTo>
                  <a:lnTo>
                    <a:pt x="36829" y="59689"/>
                  </a:lnTo>
                  <a:lnTo>
                    <a:pt x="38100" y="59689"/>
                  </a:lnTo>
                  <a:lnTo>
                    <a:pt x="39369" y="59689"/>
                  </a:lnTo>
                </a:path>
                <a:path w="127000" h="97790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7790">
                  <a:moveTo>
                    <a:pt x="0" y="38100"/>
                  </a:moveTo>
                  <a:lnTo>
                    <a:pt x="0" y="38100"/>
                  </a:lnTo>
                </a:path>
                <a:path w="127000" h="97790">
                  <a:moveTo>
                    <a:pt x="35559" y="76200"/>
                  </a:moveTo>
                  <a:lnTo>
                    <a:pt x="35559" y="76200"/>
                  </a:lnTo>
                  <a:lnTo>
                    <a:pt x="35559" y="77470"/>
                  </a:lnTo>
                  <a:lnTo>
                    <a:pt x="35559" y="78739"/>
                  </a:lnTo>
                  <a:lnTo>
                    <a:pt x="35559" y="80010"/>
                  </a:lnTo>
                  <a:lnTo>
                    <a:pt x="36829" y="80010"/>
                  </a:lnTo>
                  <a:lnTo>
                    <a:pt x="35559" y="81279"/>
                  </a:lnTo>
                  <a:lnTo>
                    <a:pt x="36829" y="81279"/>
                  </a:lnTo>
                  <a:lnTo>
                    <a:pt x="36829" y="82550"/>
                  </a:lnTo>
                </a:path>
                <a:path w="127000" h="97790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7790">
                  <a:moveTo>
                    <a:pt x="0" y="38100"/>
                  </a:moveTo>
                  <a:lnTo>
                    <a:pt x="0" y="38100"/>
                  </a:lnTo>
                </a:path>
                <a:path w="127000" h="97790">
                  <a:moveTo>
                    <a:pt x="52069" y="91439"/>
                  </a:moveTo>
                  <a:lnTo>
                    <a:pt x="53339" y="91439"/>
                  </a:lnTo>
                  <a:lnTo>
                    <a:pt x="53339" y="92710"/>
                  </a:lnTo>
                  <a:lnTo>
                    <a:pt x="54609" y="92710"/>
                  </a:lnTo>
                </a:path>
                <a:path w="127000" h="97790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7790">
                  <a:moveTo>
                    <a:pt x="0" y="38100"/>
                  </a:moveTo>
                  <a:lnTo>
                    <a:pt x="0" y="38100"/>
                  </a:lnTo>
                </a:path>
                <a:path w="127000" h="97790">
                  <a:moveTo>
                    <a:pt x="72389" y="85089"/>
                  </a:moveTo>
                  <a:lnTo>
                    <a:pt x="72389" y="83820"/>
                  </a:lnTo>
                  <a:lnTo>
                    <a:pt x="72389" y="82550"/>
                  </a:lnTo>
                  <a:lnTo>
                    <a:pt x="71119" y="82550"/>
                  </a:lnTo>
                </a:path>
                <a:path w="127000" h="97790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7790">
                  <a:moveTo>
                    <a:pt x="0" y="38100"/>
                  </a:moveTo>
                  <a:lnTo>
                    <a:pt x="0" y="38100"/>
                  </a:lnTo>
                </a:path>
                <a:path w="127000" h="97790">
                  <a:moveTo>
                    <a:pt x="83819" y="74929"/>
                  </a:moveTo>
                  <a:lnTo>
                    <a:pt x="83819" y="73660"/>
                  </a:lnTo>
                  <a:lnTo>
                    <a:pt x="82550" y="73660"/>
                  </a:lnTo>
                  <a:lnTo>
                    <a:pt x="82550" y="72389"/>
                  </a:lnTo>
                </a:path>
                <a:path w="127000" h="97790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7790">
                  <a:moveTo>
                    <a:pt x="0" y="38100"/>
                  </a:moveTo>
                  <a:lnTo>
                    <a:pt x="0" y="38100"/>
                  </a:lnTo>
                </a:path>
                <a:path w="127000" h="97790">
                  <a:moveTo>
                    <a:pt x="91439" y="60960"/>
                  </a:moveTo>
                  <a:lnTo>
                    <a:pt x="92709" y="60960"/>
                  </a:lnTo>
                  <a:lnTo>
                    <a:pt x="93979" y="60960"/>
                  </a:lnTo>
                  <a:lnTo>
                    <a:pt x="93979" y="62229"/>
                  </a:lnTo>
                  <a:lnTo>
                    <a:pt x="93979" y="60960"/>
                  </a:lnTo>
                  <a:lnTo>
                    <a:pt x="95250" y="62229"/>
                  </a:lnTo>
                </a:path>
                <a:path w="127000" h="97790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7790">
                  <a:moveTo>
                    <a:pt x="0" y="38100"/>
                  </a:moveTo>
                  <a:lnTo>
                    <a:pt x="0" y="38100"/>
                  </a:lnTo>
                </a:path>
                <a:path w="127000" h="97790">
                  <a:moveTo>
                    <a:pt x="102869" y="34289"/>
                  </a:moveTo>
                  <a:lnTo>
                    <a:pt x="102869" y="33020"/>
                  </a:lnTo>
                  <a:lnTo>
                    <a:pt x="102869" y="34289"/>
                  </a:lnTo>
                  <a:lnTo>
                    <a:pt x="102869" y="33020"/>
                  </a:lnTo>
                  <a:lnTo>
                    <a:pt x="101600" y="33020"/>
                  </a:lnTo>
                </a:path>
                <a:path w="127000" h="97790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7790">
                  <a:moveTo>
                    <a:pt x="0" y="38100"/>
                  </a:moveTo>
                  <a:lnTo>
                    <a:pt x="0" y="381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6" name="object 706"/>
            <p:cNvSpPr/>
            <p:nvPr/>
          </p:nvSpPr>
          <p:spPr>
            <a:xfrm>
              <a:off x="3120389" y="1211580"/>
              <a:ext cx="86360" cy="96520"/>
            </a:xfrm>
            <a:custGeom>
              <a:avLst/>
              <a:gdLst/>
              <a:ahLst/>
              <a:cxnLst/>
              <a:rect l="l" t="t" r="r" b="b"/>
              <a:pathLst>
                <a:path w="86360" h="96519">
                  <a:moveTo>
                    <a:pt x="43180" y="95250"/>
                  </a:moveTo>
                  <a:lnTo>
                    <a:pt x="36830" y="95250"/>
                  </a:lnTo>
                  <a:lnTo>
                    <a:pt x="36830" y="96520"/>
                  </a:lnTo>
                  <a:lnTo>
                    <a:pt x="43180" y="96520"/>
                  </a:lnTo>
                  <a:lnTo>
                    <a:pt x="43180" y="95250"/>
                  </a:lnTo>
                  <a:close/>
                </a:path>
                <a:path w="86360" h="96519">
                  <a:moveTo>
                    <a:pt x="45720" y="93980"/>
                  </a:moveTo>
                  <a:lnTo>
                    <a:pt x="33020" y="93980"/>
                  </a:lnTo>
                  <a:lnTo>
                    <a:pt x="33020" y="95250"/>
                  </a:lnTo>
                  <a:lnTo>
                    <a:pt x="45720" y="95250"/>
                  </a:lnTo>
                  <a:lnTo>
                    <a:pt x="45720" y="93980"/>
                  </a:lnTo>
                  <a:close/>
                </a:path>
                <a:path w="86360" h="96519">
                  <a:moveTo>
                    <a:pt x="46990" y="92710"/>
                  </a:moveTo>
                  <a:lnTo>
                    <a:pt x="31750" y="92710"/>
                  </a:lnTo>
                  <a:lnTo>
                    <a:pt x="31750" y="93980"/>
                  </a:lnTo>
                  <a:lnTo>
                    <a:pt x="46990" y="93980"/>
                  </a:lnTo>
                  <a:lnTo>
                    <a:pt x="46990" y="92710"/>
                  </a:lnTo>
                  <a:close/>
                </a:path>
                <a:path w="86360" h="96519">
                  <a:moveTo>
                    <a:pt x="49530" y="83820"/>
                  </a:moveTo>
                  <a:lnTo>
                    <a:pt x="16510" y="83820"/>
                  </a:lnTo>
                  <a:lnTo>
                    <a:pt x="16510" y="87630"/>
                  </a:lnTo>
                  <a:lnTo>
                    <a:pt x="17780" y="87630"/>
                  </a:lnTo>
                  <a:lnTo>
                    <a:pt x="17780" y="88900"/>
                  </a:lnTo>
                  <a:lnTo>
                    <a:pt x="19050" y="88900"/>
                  </a:lnTo>
                  <a:lnTo>
                    <a:pt x="19050" y="90170"/>
                  </a:lnTo>
                  <a:lnTo>
                    <a:pt x="20320" y="90170"/>
                  </a:lnTo>
                  <a:lnTo>
                    <a:pt x="20320" y="91440"/>
                  </a:lnTo>
                  <a:lnTo>
                    <a:pt x="22860" y="91440"/>
                  </a:lnTo>
                  <a:lnTo>
                    <a:pt x="24130" y="92710"/>
                  </a:lnTo>
                  <a:lnTo>
                    <a:pt x="48260" y="92710"/>
                  </a:lnTo>
                  <a:lnTo>
                    <a:pt x="48260" y="91440"/>
                  </a:lnTo>
                  <a:lnTo>
                    <a:pt x="49530" y="90170"/>
                  </a:lnTo>
                  <a:lnTo>
                    <a:pt x="49530" y="86360"/>
                  </a:lnTo>
                  <a:lnTo>
                    <a:pt x="48260" y="86360"/>
                  </a:lnTo>
                  <a:lnTo>
                    <a:pt x="49530" y="83820"/>
                  </a:lnTo>
                  <a:close/>
                </a:path>
                <a:path w="86360" h="96519">
                  <a:moveTo>
                    <a:pt x="55880" y="86360"/>
                  </a:moveTo>
                  <a:lnTo>
                    <a:pt x="50800" y="86360"/>
                  </a:lnTo>
                  <a:lnTo>
                    <a:pt x="50800" y="87630"/>
                  </a:lnTo>
                  <a:lnTo>
                    <a:pt x="55880" y="87630"/>
                  </a:lnTo>
                  <a:lnTo>
                    <a:pt x="55880" y="86360"/>
                  </a:lnTo>
                  <a:close/>
                </a:path>
                <a:path w="86360" h="96519">
                  <a:moveTo>
                    <a:pt x="58420" y="83820"/>
                  </a:moveTo>
                  <a:lnTo>
                    <a:pt x="49530" y="83820"/>
                  </a:lnTo>
                  <a:lnTo>
                    <a:pt x="49530" y="86360"/>
                  </a:lnTo>
                  <a:lnTo>
                    <a:pt x="58420" y="86360"/>
                  </a:lnTo>
                  <a:lnTo>
                    <a:pt x="58420" y="83820"/>
                  </a:lnTo>
                  <a:close/>
                </a:path>
                <a:path w="86360" h="96519">
                  <a:moveTo>
                    <a:pt x="69850" y="73660"/>
                  </a:moveTo>
                  <a:lnTo>
                    <a:pt x="5080" y="73660"/>
                  </a:lnTo>
                  <a:lnTo>
                    <a:pt x="5080" y="74930"/>
                  </a:lnTo>
                  <a:lnTo>
                    <a:pt x="8890" y="78740"/>
                  </a:lnTo>
                  <a:lnTo>
                    <a:pt x="10160" y="78740"/>
                  </a:lnTo>
                  <a:lnTo>
                    <a:pt x="13970" y="82550"/>
                  </a:lnTo>
                  <a:lnTo>
                    <a:pt x="13970" y="83820"/>
                  </a:lnTo>
                  <a:lnTo>
                    <a:pt x="59690" y="83820"/>
                  </a:lnTo>
                  <a:lnTo>
                    <a:pt x="60960" y="82550"/>
                  </a:lnTo>
                  <a:lnTo>
                    <a:pt x="60960" y="74930"/>
                  </a:lnTo>
                  <a:lnTo>
                    <a:pt x="68580" y="74930"/>
                  </a:lnTo>
                  <a:lnTo>
                    <a:pt x="69850" y="73660"/>
                  </a:lnTo>
                  <a:close/>
                </a:path>
                <a:path w="86360" h="96519">
                  <a:moveTo>
                    <a:pt x="67310" y="74930"/>
                  </a:moveTo>
                  <a:lnTo>
                    <a:pt x="62230" y="74930"/>
                  </a:lnTo>
                  <a:lnTo>
                    <a:pt x="62230" y="76200"/>
                  </a:lnTo>
                  <a:lnTo>
                    <a:pt x="67310" y="76200"/>
                  </a:lnTo>
                  <a:lnTo>
                    <a:pt x="67310" y="74930"/>
                  </a:lnTo>
                  <a:close/>
                </a:path>
                <a:path w="86360" h="96519">
                  <a:moveTo>
                    <a:pt x="83820" y="54610"/>
                  </a:moveTo>
                  <a:lnTo>
                    <a:pt x="1270" y="54610"/>
                  </a:lnTo>
                  <a:lnTo>
                    <a:pt x="1270" y="55880"/>
                  </a:lnTo>
                  <a:lnTo>
                    <a:pt x="0" y="57150"/>
                  </a:lnTo>
                  <a:lnTo>
                    <a:pt x="0" y="66040"/>
                  </a:lnTo>
                  <a:lnTo>
                    <a:pt x="1270" y="67310"/>
                  </a:lnTo>
                  <a:lnTo>
                    <a:pt x="1270" y="68580"/>
                  </a:lnTo>
                  <a:lnTo>
                    <a:pt x="3810" y="69850"/>
                  </a:lnTo>
                  <a:lnTo>
                    <a:pt x="3810" y="73660"/>
                  </a:lnTo>
                  <a:lnTo>
                    <a:pt x="71120" y="73660"/>
                  </a:lnTo>
                  <a:lnTo>
                    <a:pt x="71120" y="71120"/>
                  </a:lnTo>
                  <a:lnTo>
                    <a:pt x="72390" y="71120"/>
                  </a:lnTo>
                  <a:lnTo>
                    <a:pt x="72390" y="69850"/>
                  </a:lnTo>
                  <a:lnTo>
                    <a:pt x="73660" y="69850"/>
                  </a:lnTo>
                  <a:lnTo>
                    <a:pt x="73660" y="60960"/>
                  </a:lnTo>
                  <a:lnTo>
                    <a:pt x="77470" y="60960"/>
                  </a:lnTo>
                  <a:lnTo>
                    <a:pt x="80010" y="58420"/>
                  </a:lnTo>
                  <a:lnTo>
                    <a:pt x="82550" y="58420"/>
                  </a:lnTo>
                  <a:lnTo>
                    <a:pt x="82550" y="57150"/>
                  </a:lnTo>
                  <a:lnTo>
                    <a:pt x="83820" y="57150"/>
                  </a:lnTo>
                  <a:lnTo>
                    <a:pt x="83820" y="54610"/>
                  </a:lnTo>
                  <a:close/>
                </a:path>
                <a:path w="86360" h="96519">
                  <a:moveTo>
                    <a:pt x="81280" y="20320"/>
                  </a:moveTo>
                  <a:lnTo>
                    <a:pt x="8890" y="20320"/>
                  </a:lnTo>
                  <a:lnTo>
                    <a:pt x="8890" y="24130"/>
                  </a:lnTo>
                  <a:lnTo>
                    <a:pt x="10160" y="25400"/>
                  </a:lnTo>
                  <a:lnTo>
                    <a:pt x="10160" y="29210"/>
                  </a:lnTo>
                  <a:lnTo>
                    <a:pt x="11430" y="29210"/>
                  </a:lnTo>
                  <a:lnTo>
                    <a:pt x="11430" y="30480"/>
                  </a:lnTo>
                  <a:lnTo>
                    <a:pt x="5080" y="30480"/>
                  </a:lnTo>
                  <a:lnTo>
                    <a:pt x="3810" y="31750"/>
                  </a:lnTo>
                  <a:lnTo>
                    <a:pt x="3810" y="33020"/>
                  </a:lnTo>
                  <a:lnTo>
                    <a:pt x="1270" y="33020"/>
                  </a:lnTo>
                  <a:lnTo>
                    <a:pt x="0" y="35560"/>
                  </a:lnTo>
                  <a:lnTo>
                    <a:pt x="0" y="45720"/>
                  </a:lnTo>
                  <a:lnTo>
                    <a:pt x="1270" y="45720"/>
                  </a:lnTo>
                  <a:lnTo>
                    <a:pt x="1270" y="49530"/>
                  </a:lnTo>
                  <a:lnTo>
                    <a:pt x="3810" y="50800"/>
                  </a:lnTo>
                  <a:lnTo>
                    <a:pt x="3810" y="54610"/>
                  </a:lnTo>
                  <a:lnTo>
                    <a:pt x="85090" y="54610"/>
                  </a:lnTo>
                  <a:lnTo>
                    <a:pt x="85090" y="50800"/>
                  </a:lnTo>
                  <a:lnTo>
                    <a:pt x="86360" y="50800"/>
                  </a:lnTo>
                  <a:lnTo>
                    <a:pt x="85090" y="49530"/>
                  </a:lnTo>
                  <a:lnTo>
                    <a:pt x="86360" y="48260"/>
                  </a:lnTo>
                  <a:lnTo>
                    <a:pt x="86360" y="45720"/>
                  </a:lnTo>
                  <a:lnTo>
                    <a:pt x="85090" y="44450"/>
                  </a:lnTo>
                  <a:lnTo>
                    <a:pt x="85090" y="41910"/>
                  </a:lnTo>
                  <a:lnTo>
                    <a:pt x="83820" y="40640"/>
                  </a:lnTo>
                  <a:lnTo>
                    <a:pt x="83820" y="38100"/>
                  </a:lnTo>
                  <a:lnTo>
                    <a:pt x="82550" y="38100"/>
                  </a:lnTo>
                  <a:lnTo>
                    <a:pt x="82550" y="36830"/>
                  </a:lnTo>
                  <a:lnTo>
                    <a:pt x="81280" y="35560"/>
                  </a:lnTo>
                  <a:lnTo>
                    <a:pt x="81280" y="31750"/>
                  </a:lnTo>
                  <a:lnTo>
                    <a:pt x="82550" y="30480"/>
                  </a:lnTo>
                  <a:lnTo>
                    <a:pt x="82550" y="24130"/>
                  </a:lnTo>
                  <a:lnTo>
                    <a:pt x="81280" y="24130"/>
                  </a:lnTo>
                  <a:lnTo>
                    <a:pt x="81280" y="20320"/>
                  </a:lnTo>
                  <a:close/>
                </a:path>
                <a:path w="86360" h="96519">
                  <a:moveTo>
                    <a:pt x="11430" y="29210"/>
                  </a:moveTo>
                  <a:lnTo>
                    <a:pt x="8890" y="29210"/>
                  </a:lnTo>
                  <a:lnTo>
                    <a:pt x="8890" y="30480"/>
                  </a:lnTo>
                  <a:lnTo>
                    <a:pt x="11430" y="30480"/>
                  </a:lnTo>
                  <a:lnTo>
                    <a:pt x="11430" y="29210"/>
                  </a:lnTo>
                  <a:close/>
                </a:path>
                <a:path w="86360" h="96519">
                  <a:moveTo>
                    <a:pt x="67310" y="3810"/>
                  </a:moveTo>
                  <a:lnTo>
                    <a:pt x="31750" y="3810"/>
                  </a:lnTo>
                  <a:lnTo>
                    <a:pt x="31750" y="5080"/>
                  </a:lnTo>
                  <a:lnTo>
                    <a:pt x="29210" y="7620"/>
                  </a:lnTo>
                  <a:lnTo>
                    <a:pt x="29210" y="11430"/>
                  </a:lnTo>
                  <a:lnTo>
                    <a:pt x="12700" y="11430"/>
                  </a:lnTo>
                  <a:lnTo>
                    <a:pt x="12700" y="12700"/>
                  </a:lnTo>
                  <a:lnTo>
                    <a:pt x="11430" y="12700"/>
                  </a:lnTo>
                  <a:lnTo>
                    <a:pt x="11430" y="13970"/>
                  </a:lnTo>
                  <a:lnTo>
                    <a:pt x="10160" y="15240"/>
                  </a:lnTo>
                  <a:lnTo>
                    <a:pt x="10160" y="19050"/>
                  </a:lnTo>
                  <a:lnTo>
                    <a:pt x="8890" y="19050"/>
                  </a:lnTo>
                  <a:lnTo>
                    <a:pt x="10160" y="20320"/>
                  </a:lnTo>
                  <a:lnTo>
                    <a:pt x="80010" y="20320"/>
                  </a:lnTo>
                  <a:lnTo>
                    <a:pt x="80010" y="17780"/>
                  </a:lnTo>
                  <a:lnTo>
                    <a:pt x="77470" y="17780"/>
                  </a:lnTo>
                  <a:lnTo>
                    <a:pt x="77470" y="16510"/>
                  </a:lnTo>
                  <a:lnTo>
                    <a:pt x="76200" y="16510"/>
                  </a:lnTo>
                  <a:lnTo>
                    <a:pt x="74930" y="15240"/>
                  </a:lnTo>
                  <a:lnTo>
                    <a:pt x="73660" y="15240"/>
                  </a:lnTo>
                  <a:lnTo>
                    <a:pt x="73660" y="13970"/>
                  </a:lnTo>
                  <a:lnTo>
                    <a:pt x="71120" y="13970"/>
                  </a:lnTo>
                  <a:lnTo>
                    <a:pt x="69850" y="12700"/>
                  </a:lnTo>
                  <a:lnTo>
                    <a:pt x="69850" y="7620"/>
                  </a:lnTo>
                  <a:lnTo>
                    <a:pt x="68580" y="7620"/>
                  </a:lnTo>
                  <a:lnTo>
                    <a:pt x="68580" y="6350"/>
                  </a:lnTo>
                  <a:lnTo>
                    <a:pt x="67310" y="6350"/>
                  </a:lnTo>
                  <a:lnTo>
                    <a:pt x="67310" y="3810"/>
                  </a:lnTo>
                  <a:close/>
                </a:path>
                <a:path w="86360" h="96519">
                  <a:moveTo>
                    <a:pt x="26670" y="7620"/>
                  </a:moveTo>
                  <a:lnTo>
                    <a:pt x="16510" y="7620"/>
                  </a:lnTo>
                  <a:lnTo>
                    <a:pt x="16510" y="10160"/>
                  </a:lnTo>
                  <a:lnTo>
                    <a:pt x="13970" y="10160"/>
                  </a:lnTo>
                  <a:lnTo>
                    <a:pt x="13970" y="11430"/>
                  </a:lnTo>
                  <a:lnTo>
                    <a:pt x="29210" y="11430"/>
                  </a:lnTo>
                  <a:lnTo>
                    <a:pt x="29210" y="10160"/>
                  </a:lnTo>
                  <a:lnTo>
                    <a:pt x="26670" y="7620"/>
                  </a:lnTo>
                  <a:close/>
                </a:path>
                <a:path w="86360" h="96519">
                  <a:moveTo>
                    <a:pt x="50800" y="1270"/>
                  </a:moveTo>
                  <a:lnTo>
                    <a:pt x="34290" y="1270"/>
                  </a:lnTo>
                  <a:lnTo>
                    <a:pt x="34290" y="2540"/>
                  </a:lnTo>
                  <a:lnTo>
                    <a:pt x="33020" y="2540"/>
                  </a:lnTo>
                  <a:lnTo>
                    <a:pt x="33020" y="3810"/>
                  </a:lnTo>
                  <a:lnTo>
                    <a:pt x="54610" y="3810"/>
                  </a:lnTo>
                  <a:lnTo>
                    <a:pt x="52070" y="2540"/>
                  </a:lnTo>
                  <a:lnTo>
                    <a:pt x="50800" y="1270"/>
                  </a:lnTo>
                  <a:close/>
                </a:path>
                <a:path w="86360" h="96519">
                  <a:moveTo>
                    <a:pt x="64770" y="2540"/>
                  </a:moveTo>
                  <a:lnTo>
                    <a:pt x="54610" y="2540"/>
                  </a:lnTo>
                  <a:lnTo>
                    <a:pt x="54610" y="3810"/>
                  </a:lnTo>
                  <a:lnTo>
                    <a:pt x="64770" y="3810"/>
                  </a:lnTo>
                  <a:lnTo>
                    <a:pt x="64770" y="2540"/>
                  </a:lnTo>
                  <a:close/>
                </a:path>
                <a:path w="86360" h="96519">
                  <a:moveTo>
                    <a:pt x="55880" y="0"/>
                  </a:moveTo>
                  <a:lnTo>
                    <a:pt x="54610" y="1270"/>
                  </a:lnTo>
                  <a:lnTo>
                    <a:pt x="52070" y="2540"/>
                  </a:lnTo>
                  <a:lnTo>
                    <a:pt x="63500" y="2540"/>
                  </a:lnTo>
                  <a:lnTo>
                    <a:pt x="63500" y="1270"/>
                  </a:lnTo>
                  <a:lnTo>
                    <a:pt x="55880" y="1270"/>
                  </a:lnTo>
                  <a:lnTo>
                    <a:pt x="55880" y="0"/>
                  </a:lnTo>
                  <a:close/>
                </a:path>
                <a:path w="86360" h="96519">
                  <a:moveTo>
                    <a:pt x="48260" y="0"/>
                  </a:moveTo>
                  <a:lnTo>
                    <a:pt x="36830" y="0"/>
                  </a:lnTo>
                  <a:lnTo>
                    <a:pt x="35560" y="1270"/>
                  </a:lnTo>
                  <a:lnTo>
                    <a:pt x="48260" y="1270"/>
                  </a:lnTo>
                  <a:lnTo>
                    <a:pt x="48260" y="0"/>
                  </a:lnTo>
                  <a:close/>
                </a:path>
                <a:path w="86360" h="96519">
                  <a:moveTo>
                    <a:pt x="59690" y="0"/>
                  </a:moveTo>
                  <a:lnTo>
                    <a:pt x="55880" y="0"/>
                  </a:lnTo>
                  <a:lnTo>
                    <a:pt x="55880" y="1270"/>
                  </a:lnTo>
                  <a:lnTo>
                    <a:pt x="59690" y="1270"/>
                  </a:lnTo>
                  <a:lnTo>
                    <a:pt x="5969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7" name="object 707"/>
            <p:cNvSpPr/>
            <p:nvPr/>
          </p:nvSpPr>
          <p:spPr>
            <a:xfrm>
              <a:off x="3097529" y="1210310"/>
              <a:ext cx="127000" cy="97790"/>
            </a:xfrm>
            <a:custGeom>
              <a:avLst/>
              <a:gdLst/>
              <a:ahLst/>
              <a:cxnLst/>
              <a:rect l="l" t="t" r="r" b="b"/>
              <a:pathLst>
                <a:path w="127000" h="97790">
                  <a:moveTo>
                    <a:pt x="104139" y="34289"/>
                  </a:moveTo>
                  <a:lnTo>
                    <a:pt x="104139" y="33019"/>
                  </a:lnTo>
                  <a:lnTo>
                    <a:pt x="105409" y="33019"/>
                  </a:lnTo>
                  <a:lnTo>
                    <a:pt x="105409" y="31750"/>
                  </a:lnTo>
                  <a:lnTo>
                    <a:pt x="105409" y="30479"/>
                  </a:lnTo>
                  <a:lnTo>
                    <a:pt x="106680" y="30479"/>
                  </a:lnTo>
                  <a:lnTo>
                    <a:pt x="106680" y="29210"/>
                  </a:lnTo>
                  <a:lnTo>
                    <a:pt x="106680" y="27939"/>
                  </a:lnTo>
                  <a:lnTo>
                    <a:pt x="106680" y="26669"/>
                  </a:lnTo>
                  <a:lnTo>
                    <a:pt x="105409" y="26669"/>
                  </a:lnTo>
                  <a:lnTo>
                    <a:pt x="106680" y="26669"/>
                  </a:lnTo>
                  <a:lnTo>
                    <a:pt x="105409" y="25400"/>
                  </a:lnTo>
                  <a:lnTo>
                    <a:pt x="105409" y="24129"/>
                  </a:lnTo>
                  <a:lnTo>
                    <a:pt x="105409" y="22860"/>
                  </a:lnTo>
                  <a:lnTo>
                    <a:pt x="104139" y="22860"/>
                  </a:lnTo>
                  <a:lnTo>
                    <a:pt x="102869" y="19050"/>
                  </a:lnTo>
                  <a:lnTo>
                    <a:pt x="101600" y="19050"/>
                  </a:lnTo>
                  <a:lnTo>
                    <a:pt x="101600" y="17779"/>
                  </a:lnTo>
                  <a:lnTo>
                    <a:pt x="100330" y="17779"/>
                  </a:lnTo>
                  <a:lnTo>
                    <a:pt x="100330" y="17779"/>
                  </a:lnTo>
                  <a:lnTo>
                    <a:pt x="97789" y="15239"/>
                  </a:lnTo>
                  <a:lnTo>
                    <a:pt x="96519" y="15239"/>
                  </a:lnTo>
                  <a:lnTo>
                    <a:pt x="95250" y="15239"/>
                  </a:lnTo>
                  <a:lnTo>
                    <a:pt x="93980" y="15239"/>
                  </a:lnTo>
                  <a:lnTo>
                    <a:pt x="93980" y="13969"/>
                  </a:lnTo>
                  <a:lnTo>
                    <a:pt x="93980" y="11429"/>
                  </a:lnTo>
                  <a:lnTo>
                    <a:pt x="92709" y="11429"/>
                  </a:lnTo>
                  <a:lnTo>
                    <a:pt x="92709" y="10160"/>
                  </a:lnTo>
                  <a:lnTo>
                    <a:pt x="92709" y="8889"/>
                  </a:lnTo>
                  <a:lnTo>
                    <a:pt x="92709" y="8889"/>
                  </a:lnTo>
                  <a:lnTo>
                    <a:pt x="90169" y="5079"/>
                  </a:lnTo>
                  <a:lnTo>
                    <a:pt x="88900" y="5079"/>
                  </a:lnTo>
                  <a:lnTo>
                    <a:pt x="88900" y="3810"/>
                  </a:lnTo>
                  <a:lnTo>
                    <a:pt x="87630" y="3810"/>
                  </a:lnTo>
                  <a:lnTo>
                    <a:pt x="87630" y="2539"/>
                  </a:lnTo>
                  <a:lnTo>
                    <a:pt x="86359" y="2539"/>
                  </a:lnTo>
                  <a:lnTo>
                    <a:pt x="85089" y="2539"/>
                  </a:lnTo>
                  <a:lnTo>
                    <a:pt x="85089" y="1269"/>
                  </a:lnTo>
                  <a:lnTo>
                    <a:pt x="83819" y="1269"/>
                  </a:lnTo>
                  <a:lnTo>
                    <a:pt x="82550" y="1269"/>
                  </a:lnTo>
                  <a:lnTo>
                    <a:pt x="81280" y="1269"/>
                  </a:lnTo>
                  <a:lnTo>
                    <a:pt x="80009" y="1269"/>
                  </a:lnTo>
                  <a:lnTo>
                    <a:pt x="78739" y="1269"/>
                  </a:lnTo>
                  <a:lnTo>
                    <a:pt x="77469" y="1269"/>
                  </a:lnTo>
                  <a:lnTo>
                    <a:pt x="77469" y="2539"/>
                  </a:lnTo>
                  <a:lnTo>
                    <a:pt x="76200" y="2539"/>
                  </a:lnTo>
                  <a:lnTo>
                    <a:pt x="74930" y="2539"/>
                  </a:lnTo>
                  <a:lnTo>
                    <a:pt x="74930" y="3810"/>
                  </a:lnTo>
                  <a:lnTo>
                    <a:pt x="77469" y="3810"/>
                  </a:lnTo>
                  <a:lnTo>
                    <a:pt x="76200" y="3810"/>
                  </a:lnTo>
                  <a:lnTo>
                    <a:pt x="74930" y="2539"/>
                  </a:lnTo>
                  <a:lnTo>
                    <a:pt x="73659" y="2539"/>
                  </a:lnTo>
                  <a:lnTo>
                    <a:pt x="72389" y="1269"/>
                  </a:lnTo>
                  <a:lnTo>
                    <a:pt x="71119" y="1269"/>
                  </a:lnTo>
                  <a:lnTo>
                    <a:pt x="69850" y="1269"/>
                  </a:lnTo>
                  <a:lnTo>
                    <a:pt x="68580" y="1269"/>
                  </a:lnTo>
                  <a:lnTo>
                    <a:pt x="67309" y="0"/>
                  </a:lnTo>
                  <a:lnTo>
                    <a:pt x="66039" y="0"/>
                  </a:lnTo>
                  <a:lnTo>
                    <a:pt x="64769" y="0"/>
                  </a:lnTo>
                  <a:lnTo>
                    <a:pt x="63500" y="0"/>
                  </a:lnTo>
                  <a:lnTo>
                    <a:pt x="63500" y="1269"/>
                  </a:lnTo>
                  <a:lnTo>
                    <a:pt x="62230" y="1269"/>
                  </a:lnTo>
                  <a:lnTo>
                    <a:pt x="60959" y="1269"/>
                  </a:lnTo>
                  <a:lnTo>
                    <a:pt x="59689" y="1269"/>
                  </a:lnTo>
                  <a:lnTo>
                    <a:pt x="58419" y="2539"/>
                  </a:lnTo>
                  <a:lnTo>
                    <a:pt x="57150" y="3810"/>
                  </a:lnTo>
                  <a:lnTo>
                    <a:pt x="55880" y="3810"/>
                  </a:lnTo>
                  <a:lnTo>
                    <a:pt x="55880" y="5079"/>
                  </a:lnTo>
                  <a:lnTo>
                    <a:pt x="54609" y="5079"/>
                  </a:lnTo>
                  <a:lnTo>
                    <a:pt x="54609" y="6350"/>
                  </a:lnTo>
                  <a:lnTo>
                    <a:pt x="53339" y="6350"/>
                  </a:lnTo>
                  <a:lnTo>
                    <a:pt x="53339" y="7619"/>
                  </a:lnTo>
                  <a:lnTo>
                    <a:pt x="53339" y="8889"/>
                  </a:lnTo>
                  <a:lnTo>
                    <a:pt x="52069" y="10160"/>
                  </a:lnTo>
                  <a:lnTo>
                    <a:pt x="52069" y="11429"/>
                  </a:lnTo>
                  <a:lnTo>
                    <a:pt x="52069" y="12700"/>
                  </a:lnTo>
                  <a:lnTo>
                    <a:pt x="53339" y="11429"/>
                  </a:lnTo>
                  <a:lnTo>
                    <a:pt x="52069" y="11429"/>
                  </a:lnTo>
                  <a:lnTo>
                    <a:pt x="50800" y="10160"/>
                  </a:lnTo>
                  <a:lnTo>
                    <a:pt x="49530" y="10160"/>
                  </a:lnTo>
                  <a:lnTo>
                    <a:pt x="48259" y="8889"/>
                  </a:lnTo>
                  <a:lnTo>
                    <a:pt x="46989" y="8889"/>
                  </a:lnTo>
                  <a:lnTo>
                    <a:pt x="45719" y="8889"/>
                  </a:lnTo>
                  <a:lnTo>
                    <a:pt x="44450" y="8889"/>
                  </a:lnTo>
                  <a:lnTo>
                    <a:pt x="43180" y="8889"/>
                  </a:lnTo>
                  <a:lnTo>
                    <a:pt x="41909" y="8889"/>
                  </a:lnTo>
                  <a:lnTo>
                    <a:pt x="40639" y="10160"/>
                  </a:lnTo>
                  <a:lnTo>
                    <a:pt x="39369" y="10160"/>
                  </a:lnTo>
                  <a:lnTo>
                    <a:pt x="39369" y="11429"/>
                  </a:lnTo>
                  <a:lnTo>
                    <a:pt x="38100" y="11429"/>
                  </a:lnTo>
                  <a:lnTo>
                    <a:pt x="36830" y="11429"/>
                  </a:lnTo>
                  <a:lnTo>
                    <a:pt x="36830" y="12700"/>
                  </a:lnTo>
                  <a:lnTo>
                    <a:pt x="35559" y="12700"/>
                  </a:lnTo>
                  <a:lnTo>
                    <a:pt x="35559" y="13969"/>
                  </a:lnTo>
                  <a:lnTo>
                    <a:pt x="34289" y="15239"/>
                  </a:lnTo>
                  <a:lnTo>
                    <a:pt x="34289" y="16510"/>
                  </a:lnTo>
                  <a:lnTo>
                    <a:pt x="33019" y="16510"/>
                  </a:lnTo>
                  <a:lnTo>
                    <a:pt x="33019" y="17779"/>
                  </a:lnTo>
                  <a:lnTo>
                    <a:pt x="33019" y="20319"/>
                  </a:lnTo>
                  <a:lnTo>
                    <a:pt x="33019" y="22860"/>
                  </a:lnTo>
                  <a:lnTo>
                    <a:pt x="33019" y="25400"/>
                  </a:lnTo>
                  <a:lnTo>
                    <a:pt x="33019" y="27939"/>
                  </a:lnTo>
                  <a:lnTo>
                    <a:pt x="34289" y="27939"/>
                  </a:lnTo>
                  <a:lnTo>
                    <a:pt x="34289" y="29210"/>
                  </a:lnTo>
                  <a:lnTo>
                    <a:pt x="34289" y="30479"/>
                  </a:lnTo>
                  <a:lnTo>
                    <a:pt x="35559" y="30479"/>
                  </a:lnTo>
                  <a:lnTo>
                    <a:pt x="34289" y="30479"/>
                  </a:lnTo>
                  <a:lnTo>
                    <a:pt x="29209" y="30479"/>
                  </a:lnTo>
                  <a:lnTo>
                    <a:pt x="29209" y="31750"/>
                  </a:lnTo>
                  <a:lnTo>
                    <a:pt x="27939" y="31750"/>
                  </a:lnTo>
                  <a:lnTo>
                    <a:pt x="26669" y="31750"/>
                  </a:lnTo>
                  <a:lnTo>
                    <a:pt x="26669" y="33019"/>
                  </a:lnTo>
                  <a:lnTo>
                    <a:pt x="25400" y="33019"/>
                  </a:lnTo>
                  <a:lnTo>
                    <a:pt x="25400" y="34289"/>
                  </a:lnTo>
                  <a:lnTo>
                    <a:pt x="25400" y="35560"/>
                  </a:lnTo>
                  <a:lnTo>
                    <a:pt x="24130" y="35560"/>
                  </a:lnTo>
                  <a:lnTo>
                    <a:pt x="24130" y="36829"/>
                  </a:lnTo>
                  <a:lnTo>
                    <a:pt x="22859" y="38100"/>
                  </a:lnTo>
                  <a:lnTo>
                    <a:pt x="22859" y="39369"/>
                  </a:lnTo>
                  <a:lnTo>
                    <a:pt x="22859" y="40639"/>
                  </a:lnTo>
                  <a:lnTo>
                    <a:pt x="22859" y="41910"/>
                  </a:lnTo>
                  <a:lnTo>
                    <a:pt x="22859" y="43179"/>
                  </a:lnTo>
                  <a:lnTo>
                    <a:pt x="22859" y="44450"/>
                  </a:lnTo>
                  <a:lnTo>
                    <a:pt x="22859" y="45719"/>
                  </a:lnTo>
                  <a:lnTo>
                    <a:pt x="22859" y="46989"/>
                  </a:lnTo>
                  <a:lnTo>
                    <a:pt x="24130" y="46989"/>
                  </a:lnTo>
                  <a:lnTo>
                    <a:pt x="24130" y="48260"/>
                  </a:lnTo>
                  <a:lnTo>
                    <a:pt x="24130" y="49529"/>
                  </a:lnTo>
                  <a:lnTo>
                    <a:pt x="25400" y="50800"/>
                  </a:lnTo>
                  <a:lnTo>
                    <a:pt x="26669" y="52069"/>
                  </a:lnTo>
                  <a:lnTo>
                    <a:pt x="26669" y="53339"/>
                  </a:lnTo>
                  <a:lnTo>
                    <a:pt x="25400" y="54610"/>
                  </a:lnTo>
                  <a:lnTo>
                    <a:pt x="25400" y="55879"/>
                  </a:lnTo>
                  <a:lnTo>
                    <a:pt x="24130" y="55879"/>
                  </a:lnTo>
                  <a:lnTo>
                    <a:pt x="24130" y="57150"/>
                  </a:lnTo>
                  <a:lnTo>
                    <a:pt x="24130" y="58419"/>
                  </a:lnTo>
                  <a:lnTo>
                    <a:pt x="24130" y="59689"/>
                  </a:lnTo>
                  <a:lnTo>
                    <a:pt x="22859" y="60960"/>
                  </a:lnTo>
                  <a:lnTo>
                    <a:pt x="24130" y="60960"/>
                  </a:lnTo>
                  <a:lnTo>
                    <a:pt x="22859" y="62229"/>
                  </a:lnTo>
                  <a:lnTo>
                    <a:pt x="24130" y="63500"/>
                  </a:lnTo>
                  <a:lnTo>
                    <a:pt x="24130" y="64769"/>
                  </a:lnTo>
                  <a:lnTo>
                    <a:pt x="24130" y="66039"/>
                  </a:lnTo>
                  <a:lnTo>
                    <a:pt x="24130" y="67310"/>
                  </a:lnTo>
                  <a:lnTo>
                    <a:pt x="24130" y="68579"/>
                  </a:lnTo>
                  <a:lnTo>
                    <a:pt x="25400" y="69850"/>
                  </a:lnTo>
                  <a:lnTo>
                    <a:pt x="25400" y="71119"/>
                  </a:lnTo>
                  <a:lnTo>
                    <a:pt x="26669" y="71119"/>
                  </a:lnTo>
                  <a:lnTo>
                    <a:pt x="26669" y="72389"/>
                  </a:lnTo>
                  <a:lnTo>
                    <a:pt x="26669" y="73660"/>
                  </a:lnTo>
                  <a:lnTo>
                    <a:pt x="27939" y="73660"/>
                  </a:lnTo>
                  <a:lnTo>
                    <a:pt x="27939" y="74929"/>
                  </a:lnTo>
                  <a:lnTo>
                    <a:pt x="29209" y="76200"/>
                  </a:lnTo>
                  <a:lnTo>
                    <a:pt x="30480" y="76200"/>
                  </a:lnTo>
                  <a:lnTo>
                    <a:pt x="30480" y="77469"/>
                  </a:lnTo>
                  <a:lnTo>
                    <a:pt x="31750" y="78739"/>
                  </a:lnTo>
                  <a:lnTo>
                    <a:pt x="33019" y="78739"/>
                  </a:lnTo>
                  <a:lnTo>
                    <a:pt x="33019" y="80010"/>
                  </a:lnTo>
                  <a:lnTo>
                    <a:pt x="34289" y="80010"/>
                  </a:lnTo>
                  <a:lnTo>
                    <a:pt x="35559" y="81279"/>
                  </a:lnTo>
                  <a:lnTo>
                    <a:pt x="36830" y="82550"/>
                  </a:lnTo>
                  <a:lnTo>
                    <a:pt x="36830" y="83819"/>
                  </a:lnTo>
                  <a:lnTo>
                    <a:pt x="38100" y="83819"/>
                  </a:lnTo>
                  <a:lnTo>
                    <a:pt x="38100" y="85089"/>
                  </a:lnTo>
                  <a:lnTo>
                    <a:pt x="38100" y="85089"/>
                  </a:lnTo>
                  <a:lnTo>
                    <a:pt x="39369" y="86360"/>
                  </a:lnTo>
                  <a:lnTo>
                    <a:pt x="39369" y="87629"/>
                  </a:lnTo>
                  <a:lnTo>
                    <a:pt x="40639" y="87629"/>
                  </a:lnTo>
                  <a:lnTo>
                    <a:pt x="40639" y="88900"/>
                  </a:lnTo>
                  <a:lnTo>
                    <a:pt x="41909" y="88900"/>
                  </a:lnTo>
                  <a:lnTo>
                    <a:pt x="41909" y="90169"/>
                  </a:lnTo>
                  <a:lnTo>
                    <a:pt x="43180" y="90169"/>
                  </a:lnTo>
                  <a:lnTo>
                    <a:pt x="44450" y="90169"/>
                  </a:lnTo>
                  <a:lnTo>
                    <a:pt x="44450" y="91439"/>
                  </a:lnTo>
                  <a:lnTo>
                    <a:pt x="45719" y="91439"/>
                  </a:lnTo>
                  <a:lnTo>
                    <a:pt x="45719" y="92710"/>
                  </a:lnTo>
                  <a:lnTo>
                    <a:pt x="46989" y="92710"/>
                  </a:lnTo>
                  <a:lnTo>
                    <a:pt x="48259" y="92710"/>
                  </a:lnTo>
                  <a:lnTo>
                    <a:pt x="49530" y="93979"/>
                  </a:lnTo>
                  <a:lnTo>
                    <a:pt x="50800" y="93979"/>
                  </a:lnTo>
                  <a:lnTo>
                    <a:pt x="52069" y="93979"/>
                  </a:lnTo>
                  <a:lnTo>
                    <a:pt x="53339" y="93979"/>
                  </a:lnTo>
                  <a:lnTo>
                    <a:pt x="54609" y="92710"/>
                  </a:lnTo>
                  <a:lnTo>
                    <a:pt x="54609" y="93979"/>
                  </a:lnTo>
                  <a:lnTo>
                    <a:pt x="55880" y="93979"/>
                  </a:lnTo>
                  <a:lnTo>
                    <a:pt x="55880" y="95250"/>
                  </a:lnTo>
                  <a:lnTo>
                    <a:pt x="57150" y="95250"/>
                  </a:lnTo>
                  <a:lnTo>
                    <a:pt x="58419" y="95250"/>
                  </a:lnTo>
                  <a:lnTo>
                    <a:pt x="58419" y="96519"/>
                  </a:lnTo>
                  <a:lnTo>
                    <a:pt x="58419" y="95250"/>
                  </a:lnTo>
                  <a:lnTo>
                    <a:pt x="58419" y="96519"/>
                  </a:lnTo>
                  <a:lnTo>
                    <a:pt x="59689" y="96519"/>
                  </a:lnTo>
                  <a:lnTo>
                    <a:pt x="60959" y="96519"/>
                  </a:lnTo>
                  <a:lnTo>
                    <a:pt x="60959" y="97789"/>
                  </a:lnTo>
                  <a:lnTo>
                    <a:pt x="62230" y="97789"/>
                  </a:lnTo>
                  <a:lnTo>
                    <a:pt x="63500" y="97789"/>
                  </a:lnTo>
                  <a:lnTo>
                    <a:pt x="64769" y="97789"/>
                  </a:lnTo>
                  <a:lnTo>
                    <a:pt x="66039" y="97789"/>
                  </a:lnTo>
                  <a:lnTo>
                    <a:pt x="66039" y="96519"/>
                  </a:lnTo>
                  <a:lnTo>
                    <a:pt x="67309" y="97789"/>
                  </a:lnTo>
                  <a:lnTo>
                    <a:pt x="67309" y="96519"/>
                  </a:lnTo>
                  <a:lnTo>
                    <a:pt x="68580" y="96519"/>
                  </a:lnTo>
                  <a:lnTo>
                    <a:pt x="68580" y="95250"/>
                  </a:lnTo>
                  <a:lnTo>
                    <a:pt x="69850" y="95250"/>
                  </a:lnTo>
                  <a:lnTo>
                    <a:pt x="71119" y="95250"/>
                  </a:lnTo>
                  <a:lnTo>
                    <a:pt x="69850" y="93979"/>
                  </a:lnTo>
                  <a:lnTo>
                    <a:pt x="71119" y="93979"/>
                  </a:lnTo>
                  <a:lnTo>
                    <a:pt x="71119" y="92710"/>
                  </a:lnTo>
                  <a:lnTo>
                    <a:pt x="72389" y="92710"/>
                  </a:lnTo>
                  <a:lnTo>
                    <a:pt x="72389" y="91439"/>
                  </a:lnTo>
                  <a:lnTo>
                    <a:pt x="72389" y="90169"/>
                  </a:lnTo>
                  <a:lnTo>
                    <a:pt x="72389" y="88900"/>
                  </a:lnTo>
                  <a:lnTo>
                    <a:pt x="72389" y="87629"/>
                  </a:lnTo>
                  <a:lnTo>
                    <a:pt x="72389" y="86360"/>
                  </a:lnTo>
                  <a:lnTo>
                    <a:pt x="72389" y="85089"/>
                  </a:lnTo>
                  <a:lnTo>
                    <a:pt x="72389" y="86360"/>
                  </a:lnTo>
                  <a:lnTo>
                    <a:pt x="72389" y="87629"/>
                  </a:lnTo>
                  <a:lnTo>
                    <a:pt x="73659" y="87629"/>
                  </a:lnTo>
                  <a:lnTo>
                    <a:pt x="73659" y="87629"/>
                  </a:lnTo>
                  <a:lnTo>
                    <a:pt x="74930" y="87629"/>
                  </a:lnTo>
                  <a:lnTo>
                    <a:pt x="76200" y="87629"/>
                  </a:lnTo>
                  <a:lnTo>
                    <a:pt x="77469" y="87629"/>
                  </a:lnTo>
                  <a:lnTo>
                    <a:pt x="78739" y="87629"/>
                  </a:lnTo>
                  <a:lnTo>
                    <a:pt x="80009" y="87629"/>
                  </a:lnTo>
                  <a:lnTo>
                    <a:pt x="81280" y="87629"/>
                  </a:lnTo>
                  <a:lnTo>
                    <a:pt x="81280" y="86360"/>
                  </a:lnTo>
                  <a:lnTo>
                    <a:pt x="82550" y="86360"/>
                  </a:lnTo>
                  <a:lnTo>
                    <a:pt x="82550" y="85089"/>
                  </a:lnTo>
                  <a:lnTo>
                    <a:pt x="83819" y="85089"/>
                  </a:lnTo>
                  <a:lnTo>
                    <a:pt x="83819" y="83819"/>
                  </a:lnTo>
                  <a:lnTo>
                    <a:pt x="83819" y="82550"/>
                  </a:lnTo>
                  <a:lnTo>
                    <a:pt x="85089" y="82550"/>
                  </a:lnTo>
                  <a:lnTo>
                    <a:pt x="83819" y="82550"/>
                  </a:lnTo>
                  <a:lnTo>
                    <a:pt x="85089" y="82550"/>
                  </a:lnTo>
                  <a:lnTo>
                    <a:pt x="85089" y="81279"/>
                  </a:lnTo>
                  <a:lnTo>
                    <a:pt x="85089" y="80010"/>
                  </a:lnTo>
                  <a:lnTo>
                    <a:pt x="85089" y="78739"/>
                  </a:lnTo>
                  <a:lnTo>
                    <a:pt x="85089" y="77469"/>
                  </a:lnTo>
                  <a:lnTo>
                    <a:pt x="85089" y="76200"/>
                  </a:lnTo>
                  <a:lnTo>
                    <a:pt x="83819" y="74929"/>
                  </a:lnTo>
                  <a:lnTo>
                    <a:pt x="82550" y="76200"/>
                  </a:lnTo>
                  <a:lnTo>
                    <a:pt x="83819" y="76200"/>
                  </a:lnTo>
                  <a:lnTo>
                    <a:pt x="85089" y="76200"/>
                  </a:lnTo>
                  <a:lnTo>
                    <a:pt x="86359" y="76200"/>
                  </a:lnTo>
                  <a:lnTo>
                    <a:pt x="87630" y="76200"/>
                  </a:lnTo>
                  <a:lnTo>
                    <a:pt x="88900" y="76200"/>
                  </a:lnTo>
                  <a:lnTo>
                    <a:pt x="90169" y="76200"/>
                  </a:lnTo>
                  <a:lnTo>
                    <a:pt x="91439" y="76200"/>
                  </a:lnTo>
                  <a:lnTo>
                    <a:pt x="92709" y="74929"/>
                  </a:lnTo>
                  <a:lnTo>
                    <a:pt x="93980" y="74929"/>
                  </a:lnTo>
                  <a:lnTo>
                    <a:pt x="93980" y="73660"/>
                  </a:lnTo>
                  <a:lnTo>
                    <a:pt x="95250" y="73660"/>
                  </a:lnTo>
                  <a:lnTo>
                    <a:pt x="95250" y="72389"/>
                  </a:lnTo>
                  <a:lnTo>
                    <a:pt x="95250" y="72389"/>
                  </a:lnTo>
                  <a:lnTo>
                    <a:pt x="96519" y="71119"/>
                  </a:lnTo>
                  <a:lnTo>
                    <a:pt x="96519" y="68579"/>
                  </a:lnTo>
                  <a:lnTo>
                    <a:pt x="97789" y="68579"/>
                  </a:lnTo>
                  <a:lnTo>
                    <a:pt x="96519" y="68579"/>
                  </a:lnTo>
                  <a:lnTo>
                    <a:pt x="97789" y="67310"/>
                  </a:lnTo>
                  <a:lnTo>
                    <a:pt x="97789" y="66039"/>
                  </a:lnTo>
                  <a:lnTo>
                    <a:pt x="97789" y="64769"/>
                  </a:lnTo>
                  <a:lnTo>
                    <a:pt x="97789" y="63500"/>
                  </a:lnTo>
                  <a:lnTo>
                    <a:pt x="96519" y="63500"/>
                  </a:lnTo>
                  <a:lnTo>
                    <a:pt x="96519" y="62229"/>
                  </a:lnTo>
                  <a:lnTo>
                    <a:pt x="96519" y="60960"/>
                  </a:lnTo>
                  <a:lnTo>
                    <a:pt x="95250" y="62229"/>
                  </a:lnTo>
                  <a:lnTo>
                    <a:pt x="96519" y="62229"/>
                  </a:lnTo>
                  <a:lnTo>
                    <a:pt x="97789" y="62229"/>
                  </a:lnTo>
                  <a:lnTo>
                    <a:pt x="99059" y="62229"/>
                  </a:lnTo>
                  <a:lnTo>
                    <a:pt x="99059" y="60960"/>
                  </a:lnTo>
                  <a:lnTo>
                    <a:pt x="100330" y="60960"/>
                  </a:lnTo>
                  <a:lnTo>
                    <a:pt x="101600" y="60960"/>
                  </a:lnTo>
                  <a:lnTo>
                    <a:pt x="102869" y="60960"/>
                  </a:lnTo>
                  <a:lnTo>
                    <a:pt x="104139" y="59689"/>
                  </a:lnTo>
                  <a:lnTo>
                    <a:pt x="105409" y="58419"/>
                  </a:lnTo>
                  <a:lnTo>
                    <a:pt x="106680" y="58419"/>
                  </a:lnTo>
                  <a:lnTo>
                    <a:pt x="106680" y="57150"/>
                  </a:lnTo>
                  <a:lnTo>
                    <a:pt x="107950" y="55879"/>
                  </a:lnTo>
                  <a:lnTo>
                    <a:pt x="107950" y="54610"/>
                  </a:lnTo>
                  <a:lnTo>
                    <a:pt x="109219" y="53339"/>
                  </a:lnTo>
                  <a:lnTo>
                    <a:pt x="109219" y="52069"/>
                  </a:lnTo>
                  <a:lnTo>
                    <a:pt x="109219" y="50800"/>
                  </a:lnTo>
                  <a:lnTo>
                    <a:pt x="109219" y="43179"/>
                  </a:lnTo>
                  <a:lnTo>
                    <a:pt x="107950" y="43179"/>
                  </a:lnTo>
                  <a:lnTo>
                    <a:pt x="107950" y="41910"/>
                  </a:lnTo>
                  <a:lnTo>
                    <a:pt x="107950" y="40639"/>
                  </a:lnTo>
                  <a:lnTo>
                    <a:pt x="106680" y="39369"/>
                  </a:lnTo>
                  <a:lnTo>
                    <a:pt x="106680" y="38100"/>
                  </a:lnTo>
                  <a:lnTo>
                    <a:pt x="105409" y="36829"/>
                  </a:lnTo>
                  <a:lnTo>
                    <a:pt x="104139" y="35560"/>
                  </a:lnTo>
                  <a:lnTo>
                    <a:pt x="104139" y="34289"/>
                  </a:lnTo>
                  <a:close/>
                </a:path>
                <a:path w="127000" h="97790">
                  <a:moveTo>
                    <a:pt x="127000" y="52069"/>
                  </a:moveTo>
                  <a:lnTo>
                    <a:pt x="127000" y="52069"/>
                  </a:lnTo>
                </a:path>
                <a:path w="127000" h="97790">
                  <a:moveTo>
                    <a:pt x="0" y="38100"/>
                  </a:moveTo>
                  <a:lnTo>
                    <a:pt x="0" y="38100"/>
                  </a:lnTo>
                </a:path>
                <a:path w="127000" h="97790">
                  <a:moveTo>
                    <a:pt x="93980" y="15239"/>
                  </a:moveTo>
                  <a:lnTo>
                    <a:pt x="92709" y="13969"/>
                  </a:lnTo>
                  <a:lnTo>
                    <a:pt x="92709" y="15239"/>
                  </a:lnTo>
                  <a:lnTo>
                    <a:pt x="91439" y="15239"/>
                  </a:lnTo>
                  <a:lnTo>
                    <a:pt x="90169" y="15239"/>
                  </a:lnTo>
                  <a:lnTo>
                    <a:pt x="88900" y="15239"/>
                  </a:lnTo>
                  <a:lnTo>
                    <a:pt x="88900" y="16510"/>
                  </a:lnTo>
                  <a:lnTo>
                    <a:pt x="87630" y="16510"/>
                  </a:lnTo>
                </a:path>
                <a:path w="127000" h="97790">
                  <a:moveTo>
                    <a:pt x="127000" y="52069"/>
                  </a:moveTo>
                  <a:lnTo>
                    <a:pt x="127000" y="52069"/>
                  </a:lnTo>
                </a:path>
                <a:path w="127000" h="97790">
                  <a:moveTo>
                    <a:pt x="0" y="38100"/>
                  </a:moveTo>
                  <a:lnTo>
                    <a:pt x="0" y="38100"/>
                  </a:lnTo>
                </a:path>
                <a:path w="127000" h="97790">
                  <a:moveTo>
                    <a:pt x="74930" y="3810"/>
                  </a:moveTo>
                  <a:lnTo>
                    <a:pt x="73659" y="5079"/>
                  </a:lnTo>
                  <a:lnTo>
                    <a:pt x="74930" y="5079"/>
                  </a:lnTo>
                  <a:lnTo>
                    <a:pt x="73659" y="5079"/>
                  </a:lnTo>
                  <a:lnTo>
                    <a:pt x="73659" y="6350"/>
                  </a:lnTo>
                </a:path>
                <a:path w="127000" h="97790">
                  <a:moveTo>
                    <a:pt x="127000" y="52069"/>
                  </a:moveTo>
                  <a:lnTo>
                    <a:pt x="127000" y="52069"/>
                  </a:lnTo>
                </a:path>
                <a:path w="127000" h="97790">
                  <a:moveTo>
                    <a:pt x="0" y="38100"/>
                  </a:moveTo>
                  <a:lnTo>
                    <a:pt x="0" y="38100"/>
                  </a:lnTo>
                </a:path>
                <a:path w="127000" h="97790">
                  <a:moveTo>
                    <a:pt x="55880" y="12700"/>
                  </a:moveTo>
                  <a:lnTo>
                    <a:pt x="54609" y="12700"/>
                  </a:lnTo>
                  <a:lnTo>
                    <a:pt x="53339" y="11429"/>
                  </a:lnTo>
                </a:path>
                <a:path w="127000" h="97790">
                  <a:moveTo>
                    <a:pt x="127000" y="52069"/>
                  </a:moveTo>
                  <a:lnTo>
                    <a:pt x="127000" y="52069"/>
                  </a:lnTo>
                </a:path>
                <a:path w="127000" h="97790">
                  <a:moveTo>
                    <a:pt x="0" y="38100"/>
                  </a:moveTo>
                  <a:lnTo>
                    <a:pt x="0" y="38100"/>
                  </a:lnTo>
                </a:path>
                <a:path w="127000" h="97790">
                  <a:moveTo>
                    <a:pt x="34289" y="30479"/>
                  </a:moveTo>
                  <a:lnTo>
                    <a:pt x="34289" y="31750"/>
                  </a:lnTo>
                  <a:lnTo>
                    <a:pt x="35559" y="31750"/>
                  </a:lnTo>
                  <a:lnTo>
                    <a:pt x="35559" y="33019"/>
                  </a:lnTo>
                  <a:lnTo>
                    <a:pt x="36830" y="33019"/>
                  </a:lnTo>
                  <a:lnTo>
                    <a:pt x="36830" y="34289"/>
                  </a:lnTo>
                </a:path>
                <a:path w="127000" h="97790">
                  <a:moveTo>
                    <a:pt x="127000" y="52069"/>
                  </a:moveTo>
                  <a:lnTo>
                    <a:pt x="127000" y="52069"/>
                  </a:lnTo>
                </a:path>
                <a:path w="127000" h="97790">
                  <a:moveTo>
                    <a:pt x="0" y="38100"/>
                  </a:moveTo>
                  <a:lnTo>
                    <a:pt x="0" y="38100"/>
                  </a:lnTo>
                </a:path>
                <a:path w="127000" h="97790">
                  <a:moveTo>
                    <a:pt x="26669" y="52069"/>
                  </a:moveTo>
                  <a:lnTo>
                    <a:pt x="26669" y="53339"/>
                  </a:lnTo>
                  <a:lnTo>
                    <a:pt x="27939" y="54610"/>
                  </a:lnTo>
                  <a:lnTo>
                    <a:pt x="29209" y="54610"/>
                  </a:lnTo>
                  <a:lnTo>
                    <a:pt x="29209" y="55879"/>
                  </a:lnTo>
                  <a:lnTo>
                    <a:pt x="30480" y="55879"/>
                  </a:lnTo>
                  <a:lnTo>
                    <a:pt x="30480" y="57150"/>
                  </a:lnTo>
                  <a:lnTo>
                    <a:pt x="31750" y="57150"/>
                  </a:lnTo>
                  <a:lnTo>
                    <a:pt x="33019" y="58419"/>
                  </a:lnTo>
                  <a:lnTo>
                    <a:pt x="34289" y="58419"/>
                  </a:lnTo>
                  <a:lnTo>
                    <a:pt x="35559" y="58419"/>
                  </a:lnTo>
                  <a:lnTo>
                    <a:pt x="35559" y="59689"/>
                  </a:lnTo>
                  <a:lnTo>
                    <a:pt x="36830" y="59689"/>
                  </a:lnTo>
                  <a:lnTo>
                    <a:pt x="38100" y="59689"/>
                  </a:lnTo>
                  <a:lnTo>
                    <a:pt x="39369" y="59689"/>
                  </a:lnTo>
                </a:path>
                <a:path w="127000" h="97790">
                  <a:moveTo>
                    <a:pt x="127000" y="52069"/>
                  </a:moveTo>
                  <a:lnTo>
                    <a:pt x="127000" y="52069"/>
                  </a:lnTo>
                </a:path>
                <a:path w="127000" h="97790">
                  <a:moveTo>
                    <a:pt x="0" y="38100"/>
                  </a:moveTo>
                  <a:lnTo>
                    <a:pt x="0" y="38100"/>
                  </a:lnTo>
                </a:path>
                <a:path w="127000" h="97790">
                  <a:moveTo>
                    <a:pt x="35559" y="76200"/>
                  </a:moveTo>
                  <a:lnTo>
                    <a:pt x="35559" y="77469"/>
                  </a:lnTo>
                  <a:lnTo>
                    <a:pt x="35559" y="78739"/>
                  </a:lnTo>
                  <a:lnTo>
                    <a:pt x="36830" y="78739"/>
                  </a:lnTo>
                  <a:lnTo>
                    <a:pt x="36830" y="80010"/>
                  </a:lnTo>
                  <a:lnTo>
                    <a:pt x="36830" y="80010"/>
                  </a:lnTo>
                  <a:lnTo>
                    <a:pt x="36830" y="81279"/>
                  </a:lnTo>
                  <a:lnTo>
                    <a:pt x="36830" y="82550"/>
                  </a:lnTo>
                </a:path>
                <a:path w="127000" h="97790">
                  <a:moveTo>
                    <a:pt x="127000" y="52069"/>
                  </a:moveTo>
                  <a:lnTo>
                    <a:pt x="127000" y="52069"/>
                  </a:lnTo>
                </a:path>
                <a:path w="127000" h="97790">
                  <a:moveTo>
                    <a:pt x="0" y="38100"/>
                  </a:moveTo>
                  <a:lnTo>
                    <a:pt x="0" y="38100"/>
                  </a:lnTo>
                </a:path>
                <a:path w="127000" h="97790">
                  <a:moveTo>
                    <a:pt x="53339" y="91439"/>
                  </a:moveTo>
                  <a:lnTo>
                    <a:pt x="53339" y="92710"/>
                  </a:lnTo>
                  <a:lnTo>
                    <a:pt x="54609" y="92710"/>
                  </a:lnTo>
                </a:path>
                <a:path w="127000" h="97790">
                  <a:moveTo>
                    <a:pt x="127000" y="52069"/>
                  </a:moveTo>
                  <a:lnTo>
                    <a:pt x="127000" y="52069"/>
                  </a:lnTo>
                </a:path>
                <a:path w="127000" h="97790">
                  <a:moveTo>
                    <a:pt x="0" y="38100"/>
                  </a:moveTo>
                  <a:lnTo>
                    <a:pt x="0" y="38100"/>
                  </a:lnTo>
                </a:path>
                <a:path w="127000" h="97790">
                  <a:moveTo>
                    <a:pt x="72389" y="85089"/>
                  </a:moveTo>
                  <a:lnTo>
                    <a:pt x="72389" y="83819"/>
                  </a:lnTo>
                  <a:lnTo>
                    <a:pt x="72389" y="82550"/>
                  </a:lnTo>
                </a:path>
                <a:path w="127000" h="97790">
                  <a:moveTo>
                    <a:pt x="127000" y="52069"/>
                  </a:moveTo>
                  <a:lnTo>
                    <a:pt x="127000" y="52069"/>
                  </a:lnTo>
                </a:path>
                <a:path w="127000" h="97790">
                  <a:moveTo>
                    <a:pt x="0" y="38100"/>
                  </a:moveTo>
                  <a:lnTo>
                    <a:pt x="0" y="38100"/>
                  </a:lnTo>
                </a:path>
                <a:path w="127000" h="97790">
                  <a:moveTo>
                    <a:pt x="83819" y="74929"/>
                  </a:moveTo>
                  <a:lnTo>
                    <a:pt x="83819" y="73660"/>
                  </a:lnTo>
                </a:path>
                <a:path w="127000" h="97790">
                  <a:moveTo>
                    <a:pt x="127000" y="52069"/>
                  </a:moveTo>
                  <a:lnTo>
                    <a:pt x="127000" y="52069"/>
                  </a:lnTo>
                </a:path>
                <a:path w="127000" h="97790">
                  <a:moveTo>
                    <a:pt x="0" y="38100"/>
                  </a:moveTo>
                  <a:lnTo>
                    <a:pt x="0" y="38100"/>
                  </a:lnTo>
                </a:path>
                <a:path w="127000" h="97790">
                  <a:moveTo>
                    <a:pt x="91439" y="60960"/>
                  </a:moveTo>
                  <a:lnTo>
                    <a:pt x="92709" y="60960"/>
                  </a:lnTo>
                  <a:lnTo>
                    <a:pt x="93980" y="60960"/>
                  </a:lnTo>
                  <a:lnTo>
                    <a:pt x="93980" y="62229"/>
                  </a:lnTo>
                  <a:lnTo>
                    <a:pt x="93980" y="60960"/>
                  </a:lnTo>
                  <a:lnTo>
                    <a:pt x="95250" y="62229"/>
                  </a:lnTo>
                </a:path>
                <a:path w="127000" h="97790">
                  <a:moveTo>
                    <a:pt x="127000" y="52069"/>
                  </a:moveTo>
                  <a:lnTo>
                    <a:pt x="127000" y="52069"/>
                  </a:lnTo>
                </a:path>
                <a:path w="127000" h="97790">
                  <a:moveTo>
                    <a:pt x="0" y="38100"/>
                  </a:moveTo>
                  <a:lnTo>
                    <a:pt x="0" y="38100"/>
                  </a:lnTo>
                </a:path>
                <a:path w="127000" h="97790">
                  <a:moveTo>
                    <a:pt x="104139" y="34289"/>
                  </a:moveTo>
                  <a:lnTo>
                    <a:pt x="102869" y="34289"/>
                  </a:lnTo>
                  <a:lnTo>
                    <a:pt x="102869" y="33019"/>
                  </a:lnTo>
                  <a:lnTo>
                    <a:pt x="101600" y="33019"/>
                  </a:lnTo>
                </a:path>
                <a:path w="127000" h="97790">
                  <a:moveTo>
                    <a:pt x="127000" y="52069"/>
                  </a:moveTo>
                  <a:lnTo>
                    <a:pt x="127000" y="52069"/>
                  </a:lnTo>
                </a:path>
                <a:path w="127000" h="97790">
                  <a:moveTo>
                    <a:pt x="0" y="38100"/>
                  </a:moveTo>
                  <a:lnTo>
                    <a:pt x="0" y="38100"/>
                  </a:lnTo>
                </a:path>
              </a:pathLst>
            </a:custGeom>
            <a:ln w="934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8" name="object 708"/>
            <p:cNvSpPr/>
            <p:nvPr/>
          </p:nvSpPr>
          <p:spPr>
            <a:xfrm>
              <a:off x="3042920" y="1168400"/>
              <a:ext cx="87630" cy="63500"/>
            </a:xfrm>
            <a:custGeom>
              <a:avLst/>
              <a:gdLst/>
              <a:ahLst/>
              <a:cxnLst/>
              <a:rect l="l" t="t" r="r" b="b"/>
              <a:pathLst>
                <a:path w="87630" h="63500">
                  <a:moveTo>
                    <a:pt x="44450" y="62229"/>
                  </a:moveTo>
                  <a:lnTo>
                    <a:pt x="38100" y="62229"/>
                  </a:lnTo>
                  <a:lnTo>
                    <a:pt x="38100" y="63500"/>
                  </a:lnTo>
                  <a:lnTo>
                    <a:pt x="44450" y="63500"/>
                  </a:lnTo>
                  <a:lnTo>
                    <a:pt x="44450" y="62229"/>
                  </a:lnTo>
                  <a:close/>
                </a:path>
                <a:path w="87630" h="63500">
                  <a:moveTo>
                    <a:pt x="46990" y="61087"/>
                  </a:moveTo>
                  <a:lnTo>
                    <a:pt x="34290" y="61087"/>
                  </a:lnTo>
                  <a:lnTo>
                    <a:pt x="34290" y="62229"/>
                  </a:lnTo>
                  <a:lnTo>
                    <a:pt x="46990" y="62229"/>
                  </a:lnTo>
                  <a:lnTo>
                    <a:pt x="46990" y="61087"/>
                  </a:lnTo>
                  <a:close/>
                </a:path>
                <a:path w="87630" h="63500">
                  <a:moveTo>
                    <a:pt x="2540" y="22987"/>
                  </a:moveTo>
                  <a:lnTo>
                    <a:pt x="1269" y="22987"/>
                  </a:lnTo>
                  <a:lnTo>
                    <a:pt x="1269" y="33147"/>
                  </a:lnTo>
                  <a:lnTo>
                    <a:pt x="2540" y="33147"/>
                  </a:lnTo>
                  <a:lnTo>
                    <a:pt x="2540" y="22987"/>
                  </a:lnTo>
                  <a:close/>
                </a:path>
                <a:path w="87630" h="63500">
                  <a:moveTo>
                    <a:pt x="86360" y="16637"/>
                  </a:moveTo>
                  <a:lnTo>
                    <a:pt x="86360" y="17779"/>
                  </a:lnTo>
                  <a:lnTo>
                    <a:pt x="87630" y="17779"/>
                  </a:lnTo>
                  <a:lnTo>
                    <a:pt x="86360" y="16637"/>
                  </a:lnTo>
                  <a:close/>
                </a:path>
                <a:path w="87630" h="63500">
                  <a:moveTo>
                    <a:pt x="86360" y="11429"/>
                  </a:moveTo>
                  <a:lnTo>
                    <a:pt x="86360" y="16637"/>
                  </a:lnTo>
                  <a:lnTo>
                    <a:pt x="87630" y="15239"/>
                  </a:lnTo>
                  <a:lnTo>
                    <a:pt x="87630" y="12700"/>
                  </a:lnTo>
                  <a:lnTo>
                    <a:pt x="86360" y="11429"/>
                  </a:lnTo>
                  <a:close/>
                </a:path>
                <a:path w="87630" h="63500">
                  <a:moveTo>
                    <a:pt x="2540" y="0"/>
                  </a:moveTo>
                  <a:lnTo>
                    <a:pt x="1269" y="2539"/>
                  </a:lnTo>
                  <a:lnTo>
                    <a:pt x="1269" y="3937"/>
                  </a:lnTo>
                  <a:lnTo>
                    <a:pt x="0" y="5079"/>
                  </a:lnTo>
                  <a:lnTo>
                    <a:pt x="0" y="10287"/>
                  </a:lnTo>
                  <a:lnTo>
                    <a:pt x="1269" y="11429"/>
                  </a:lnTo>
                  <a:lnTo>
                    <a:pt x="1269" y="12700"/>
                  </a:lnTo>
                  <a:lnTo>
                    <a:pt x="2540" y="12700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9" name="object 709"/>
            <p:cNvSpPr/>
            <p:nvPr/>
          </p:nvSpPr>
          <p:spPr>
            <a:xfrm>
              <a:off x="3045460" y="1135380"/>
              <a:ext cx="83820" cy="93980"/>
            </a:xfrm>
            <a:custGeom>
              <a:avLst/>
              <a:gdLst/>
              <a:ahLst/>
              <a:cxnLst/>
              <a:rect l="l" t="t" r="r" b="b"/>
              <a:pathLst>
                <a:path w="83819" h="93980">
                  <a:moveTo>
                    <a:pt x="45719" y="92709"/>
                  </a:moveTo>
                  <a:lnTo>
                    <a:pt x="30479" y="92709"/>
                  </a:lnTo>
                  <a:lnTo>
                    <a:pt x="30479" y="93979"/>
                  </a:lnTo>
                  <a:lnTo>
                    <a:pt x="45719" y="93979"/>
                  </a:lnTo>
                  <a:lnTo>
                    <a:pt x="45719" y="92709"/>
                  </a:lnTo>
                  <a:close/>
                </a:path>
                <a:path w="83819" h="93980">
                  <a:moveTo>
                    <a:pt x="1269" y="54038"/>
                  </a:moveTo>
                  <a:lnTo>
                    <a:pt x="0" y="54609"/>
                  </a:lnTo>
                  <a:lnTo>
                    <a:pt x="0" y="69850"/>
                  </a:lnTo>
                  <a:lnTo>
                    <a:pt x="1269" y="70485"/>
                  </a:lnTo>
                  <a:lnTo>
                    <a:pt x="1269" y="54038"/>
                  </a:lnTo>
                  <a:close/>
                </a:path>
                <a:path w="83819" h="93980">
                  <a:moveTo>
                    <a:pt x="81279" y="36829"/>
                  </a:moveTo>
                  <a:lnTo>
                    <a:pt x="81279" y="57150"/>
                  </a:lnTo>
                  <a:lnTo>
                    <a:pt x="82550" y="55879"/>
                  </a:lnTo>
                  <a:lnTo>
                    <a:pt x="82550" y="54609"/>
                  </a:lnTo>
                  <a:lnTo>
                    <a:pt x="83819" y="54609"/>
                  </a:lnTo>
                  <a:lnTo>
                    <a:pt x="83819" y="41909"/>
                  </a:lnTo>
                  <a:lnTo>
                    <a:pt x="82550" y="40766"/>
                  </a:lnTo>
                  <a:lnTo>
                    <a:pt x="82550" y="38100"/>
                  </a:lnTo>
                  <a:lnTo>
                    <a:pt x="81279" y="36829"/>
                  </a:lnTo>
                  <a:close/>
                </a:path>
                <a:path w="83819" h="93980">
                  <a:moveTo>
                    <a:pt x="2539" y="53466"/>
                  </a:moveTo>
                  <a:lnTo>
                    <a:pt x="1269" y="53975"/>
                  </a:lnTo>
                  <a:lnTo>
                    <a:pt x="2539" y="53466"/>
                  </a:lnTo>
                  <a:close/>
                </a:path>
                <a:path w="83819" h="93980">
                  <a:moveTo>
                    <a:pt x="1269" y="32385"/>
                  </a:moveTo>
                  <a:lnTo>
                    <a:pt x="0" y="33019"/>
                  </a:lnTo>
                  <a:lnTo>
                    <a:pt x="0" y="50800"/>
                  </a:lnTo>
                  <a:lnTo>
                    <a:pt x="1269" y="50800"/>
                  </a:lnTo>
                  <a:lnTo>
                    <a:pt x="1269" y="32385"/>
                  </a:lnTo>
                  <a:close/>
                </a:path>
                <a:path w="83819" h="93980">
                  <a:moveTo>
                    <a:pt x="49529" y="1269"/>
                  </a:moveTo>
                  <a:lnTo>
                    <a:pt x="33019" y="1269"/>
                  </a:lnTo>
                  <a:lnTo>
                    <a:pt x="33019" y="2666"/>
                  </a:lnTo>
                  <a:lnTo>
                    <a:pt x="50800" y="2666"/>
                  </a:lnTo>
                  <a:lnTo>
                    <a:pt x="49529" y="1269"/>
                  </a:lnTo>
                  <a:close/>
                </a:path>
                <a:path w="83819" h="93980">
                  <a:moveTo>
                    <a:pt x="62229" y="1269"/>
                  </a:moveTo>
                  <a:lnTo>
                    <a:pt x="50800" y="1269"/>
                  </a:lnTo>
                  <a:lnTo>
                    <a:pt x="50800" y="2666"/>
                  </a:lnTo>
                  <a:lnTo>
                    <a:pt x="62229" y="2666"/>
                  </a:lnTo>
                  <a:lnTo>
                    <a:pt x="62229" y="1269"/>
                  </a:lnTo>
                  <a:close/>
                </a:path>
                <a:path w="83819" h="93980">
                  <a:moveTo>
                    <a:pt x="45719" y="0"/>
                  </a:moveTo>
                  <a:lnTo>
                    <a:pt x="35559" y="0"/>
                  </a:lnTo>
                  <a:lnTo>
                    <a:pt x="34289" y="1269"/>
                  </a:lnTo>
                  <a:lnTo>
                    <a:pt x="46989" y="1269"/>
                  </a:lnTo>
                  <a:lnTo>
                    <a:pt x="45719" y="0"/>
                  </a:lnTo>
                  <a:close/>
                </a:path>
                <a:path w="83819" h="93980">
                  <a:moveTo>
                    <a:pt x="53339" y="0"/>
                  </a:moveTo>
                  <a:lnTo>
                    <a:pt x="53339" y="1269"/>
                  </a:lnTo>
                  <a:lnTo>
                    <a:pt x="54609" y="1269"/>
                  </a:lnTo>
                  <a:lnTo>
                    <a:pt x="53339" y="0"/>
                  </a:lnTo>
                  <a:close/>
                </a:path>
                <a:path w="83819" h="93980">
                  <a:moveTo>
                    <a:pt x="58419" y="0"/>
                  </a:moveTo>
                  <a:lnTo>
                    <a:pt x="54609" y="0"/>
                  </a:lnTo>
                  <a:lnTo>
                    <a:pt x="54609" y="1269"/>
                  </a:lnTo>
                  <a:lnTo>
                    <a:pt x="58419" y="1269"/>
                  </a:lnTo>
                  <a:lnTo>
                    <a:pt x="58419" y="0"/>
                  </a:lnTo>
                  <a:close/>
                </a:path>
              </a:pathLst>
            </a:custGeom>
            <a:solidFill>
              <a:srgbClr val="8484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0" name="object 710"/>
            <p:cNvSpPr/>
            <p:nvPr/>
          </p:nvSpPr>
          <p:spPr>
            <a:xfrm>
              <a:off x="3046729" y="1137920"/>
              <a:ext cx="80010" cy="90170"/>
            </a:xfrm>
            <a:custGeom>
              <a:avLst/>
              <a:gdLst/>
              <a:ahLst/>
              <a:cxnLst/>
              <a:rect l="l" t="t" r="r" b="b"/>
              <a:pathLst>
                <a:path w="80010" h="90169">
                  <a:moveTo>
                    <a:pt x="45719" y="87629"/>
                  </a:moveTo>
                  <a:lnTo>
                    <a:pt x="17780" y="87629"/>
                  </a:lnTo>
                  <a:lnTo>
                    <a:pt x="19050" y="88900"/>
                  </a:lnTo>
                  <a:lnTo>
                    <a:pt x="20319" y="88900"/>
                  </a:lnTo>
                  <a:lnTo>
                    <a:pt x="20319" y="90169"/>
                  </a:lnTo>
                  <a:lnTo>
                    <a:pt x="45719" y="90169"/>
                  </a:lnTo>
                  <a:lnTo>
                    <a:pt x="45719" y="87629"/>
                  </a:lnTo>
                  <a:close/>
                </a:path>
                <a:path w="80010" h="90169">
                  <a:moveTo>
                    <a:pt x="2539" y="27939"/>
                  </a:moveTo>
                  <a:lnTo>
                    <a:pt x="1269" y="27939"/>
                  </a:lnTo>
                  <a:lnTo>
                    <a:pt x="1269" y="29209"/>
                  </a:lnTo>
                  <a:lnTo>
                    <a:pt x="0" y="29844"/>
                  </a:lnTo>
                  <a:lnTo>
                    <a:pt x="0" y="48259"/>
                  </a:lnTo>
                  <a:lnTo>
                    <a:pt x="1269" y="48259"/>
                  </a:lnTo>
                  <a:lnTo>
                    <a:pt x="1269" y="50800"/>
                  </a:lnTo>
                  <a:lnTo>
                    <a:pt x="0" y="51434"/>
                  </a:lnTo>
                  <a:lnTo>
                    <a:pt x="0" y="67944"/>
                  </a:lnTo>
                  <a:lnTo>
                    <a:pt x="1269" y="68579"/>
                  </a:lnTo>
                  <a:lnTo>
                    <a:pt x="1269" y="71119"/>
                  </a:lnTo>
                  <a:lnTo>
                    <a:pt x="2540" y="72389"/>
                  </a:lnTo>
                  <a:lnTo>
                    <a:pt x="2539" y="27939"/>
                  </a:lnTo>
                  <a:close/>
                </a:path>
                <a:path w="80010" h="90169">
                  <a:moveTo>
                    <a:pt x="78739" y="33019"/>
                  </a:moveTo>
                  <a:lnTo>
                    <a:pt x="78739" y="55879"/>
                  </a:lnTo>
                  <a:lnTo>
                    <a:pt x="80009" y="55879"/>
                  </a:lnTo>
                  <a:lnTo>
                    <a:pt x="80009" y="34289"/>
                  </a:lnTo>
                  <a:lnTo>
                    <a:pt x="78739" y="33019"/>
                  </a:lnTo>
                  <a:close/>
                </a:path>
                <a:path w="80010" h="90169">
                  <a:moveTo>
                    <a:pt x="80009" y="21589"/>
                  </a:moveTo>
                  <a:lnTo>
                    <a:pt x="78739" y="21589"/>
                  </a:lnTo>
                  <a:lnTo>
                    <a:pt x="78739" y="29209"/>
                  </a:lnTo>
                  <a:lnTo>
                    <a:pt x="80009" y="27939"/>
                  </a:lnTo>
                  <a:lnTo>
                    <a:pt x="80009" y="21589"/>
                  </a:lnTo>
                  <a:close/>
                </a:path>
                <a:path w="80010" h="90169">
                  <a:moveTo>
                    <a:pt x="49530" y="0"/>
                  </a:moveTo>
                  <a:lnTo>
                    <a:pt x="30480" y="0"/>
                  </a:lnTo>
                  <a:lnTo>
                    <a:pt x="30480" y="1269"/>
                  </a:lnTo>
                  <a:lnTo>
                    <a:pt x="52069" y="1269"/>
                  </a:lnTo>
                  <a:lnTo>
                    <a:pt x="49530" y="0"/>
                  </a:lnTo>
                  <a:close/>
                </a:path>
                <a:path w="80010" h="90169">
                  <a:moveTo>
                    <a:pt x="62230" y="0"/>
                  </a:moveTo>
                  <a:lnTo>
                    <a:pt x="49530" y="0"/>
                  </a:lnTo>
                  <a:lnTo>
                    <a:pt x="52069" y="1269"/>
                  </a:lnTo>
                  <a:lnTo>
                    <a:pt x="62230" y="1269"/>
                  </a:lnTo>
                  <a:lnTo>
                    <a:pt x="62230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1" name="object 711"/>
            <p:cNvSpPr/>
            <p:nvPr/>
          </p:nvSpPr>
          <p:spPr>
            <a:xfrm>
              <a:off x="3049270" y="1139190"/>
              <a:ext cx="76200" cy="86360"/>
            </a:xfrm>
            <a:custGeom>
              <a:avLst/>
              <a:gdLst/>
              <a:ahLst/>
              <a:cxnLst/>
              <a:rect l="l" t="t" r="r" b="b"/>
              <a:pathLst>
                <a:path w="76200" h="86359">
                  <a:moveTo>
                    <a:pt x="44450" y="85089"/>
                  </a:moveTo>
                  <a:lnTo>
                    <a:pt x="13969" y="85089"/>
                  </a:lnTo>
                  <a:lnTo>
                    <a:pt x="13969" y="86360"/>
                  </a:lnTo>
                  <a:lnTo>
                    <a:pt x="44450" y="86360"/>
                  </a:lnTo>
                  <a:lnTo>
                    <a:pt x="44450" y="85089"/>
                  </a:lnTo>
                  <a:close/>
                </a:path>
                <a:path w="76200" h="86359">
                  <a:moveTo>
                    <a:pt x="1269" y="26670"/>
                  </a:moveTo>
                  <a:lnTo>
                    <a:pt x="0" y="26670"/>
                  </a:lnTo>
                  <a:lnTo>
                    <a:pt x="0" y="71120"/>
                  </a:lnTo>
                  <a:lnTo>
                    <a:pt x="1269" y="72389"/>
                  </a:lnTo>
                  <a:lnTo>
                    <a:pt x="1269" y="26670"/>
                  </a:lnTo>
                  <a:close/>
                </a:path>
                <a:path w="76200" h="86359">
                  <a:moveTo>
                    <a:pt x="74930" y="13970"/>
                  </a:moveTo>
                  <a:lnTo>
                    <a:pt x="73660" y="13970"/>
                  </a:lnTo>
                  <a:lnTo>
                    <a:pt x="73660" y="55880"/>
                  </a:lnTo>
                  <a:lnTo>
                    <a:pt x="74930" y="54610"/>
                  </a:lnTo>
                  <a:lnTo>
                    <a:pt x="76200" y="54610"/>
                  </a:lnTo>
                  <a:lnTo>
                    <a:pt x="76200" y="16510"/>
                  </a:lnTo>
                  <a:lnTo>
                    <a:pt x="74930" y="16510"/>
                  </a:lnTo>
                  <a:lnTo>
                    <a:pt x="74930" y="13970"/>
                  </a:lnTo>
                  <a:close/>
                </a:path>
                <a:path w="76200" h="86359">
                  <a:moveTo>
                    <a:pt x="62230" y="0"/>
                  </a:moveTo>
                  <a:lnTo>
                    <a:pt x="26669" y="0"/>
                  </a:lnTo>
                  <a:lnTo>
                    <a:pt x="26669" y="1270"/>
                  </a:lnTo>
                  <a:lnTo>
                    <a:pt x="25400" y="1270"/>
                  </a:lnTo>
                  <a:lnTo>
                    <a:pt x="25400" y="2539"/>
                  </a:lnTo>
                  <a:lnTo>
                    <a:pt x="62230" y="2539"/>
                  </a:lnTo>
                  <a:lnTo>
                    <a:pt x="62230" y="0"/>
                  </a:lnTo>
                  <a:close/>
                </a:path>
              </a:pathLst>
            </a:custGeom>
            <a:solidFill>
              <a:srgbClr val="8E8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2" name="object 712"/>
            <p:cNvSpPr/>
            <p:nvPr/>
          </p:nvSpPr>
          <p:spPr>
            <a:xfrm>
              <a:off x="3050539" y="1141730"/>
              <a:ext cx="72390" cy="82550"/>
            </a:xfrm>
            <a:custGeom>
              <a:avLst/>
              <a:gdLst/>
              <a:ahLst/>
              <a:cxnLst/>
              <a:rect l="l" t="t" r="r" b="b"/>
              <a:pathLst>
                <a:path w="72389" h="82550">
                  <a:moveTo>
                    <a:pt x="43180" y="81280"/>
                  </a:moveTo>
                  <a:lnTo>
                    <a:pt x="11430" y="81280"/>
                  </a:lnTo>
                  <a:lnTo>
                    <a:pt x="11430" y="82550"/>
                  </a:lnTo>
                  <a:lnTo>
                    <a:pt x="43180" y="82550"/>
                  </a:lnTo>
                  <a:lnTo>
                    <a:pt x="43180" y="81280"/>
                  </a:lnTo>
                  <a:close/>
                </a:path>
                <a:path w="72389" h="82550">
                  <a:moveTo>
                    <a:pt x="1270" y="24130"/>
                  </a:moveTo>
                  <a:lnTo>
                    <a:pt x="0" y="24130"/>
                  </a:lnTo>
                  <a:lnTo>
                    <a:pt x="0" y="69850"/>
                  </a:lnTo>
                  <a:lnTo>
                    <a:pt x="1270" y="71120"/>
                  </a:lnTo>
                  <a:lnTo>
                    <a:pt x="1270" y="24130"/>
                  </a:lnTo>
                  <a:close/>
                </a:path>
                <a:path w="72389" h="82550">
                  <a:moveTo>
                    <a:pt x="72390" y="11430"/>
                  </a:moveTo>
                  <a:lnTo>
                    <a:pt x="71120" y="11430"/>
                  </a:lnTo>
                  <a:lnTo>
                    <a:pt x="71120" y="54610"/>
                  </a:lnTo>
                  <a:lnTo>
                    <a:pt x="72390" y="53340"/>
                  </a:lnTo>
                  <a:lnTo>
                    <a:pt x="72390" y="11430"/>
                  </a:lnTo>
                  <a:close/>
                </a:path>
                <a:path w="72389" h="82550">
                  <a:moveTo>
                    <a:pt x="62230" y="0"/>
                  </a:moveTo>
                  <a:lnTo>
                    <a:pt x="24130" y="0"/>
                  </a:lnTo>
                  <a:lnTo>
                    <a:pt x="22860" y="1270"/>
                  </a:lnTo>
                  <a:lnTo>
                    <a:pt x="62230" y="1270"/>
                  </a:lnTo>
                  <a:lnTo>
                    <a:pt x="62230" y="0"/>
                  </a:lnTo>
                  <a:close/>
                </a:path>
              </a:pathLst>
            </a:custGeom>
            <a:solidFill>
              <a:srgbClr val="9494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3" name="object 713"/>
            <p:cNvSpPr/>
            <p:nvPr/>
          </p:nvSpPr>
          <p:spPr>
            <a:xfrm>
              <a:off x="3051810" y="1143000"/>
              <a:ext cx="69850" cy="80010"/>
            </a:xfrm>
            <a:custGeom>
              <a:avLst/>
              <a:gdLst/>
              <a:ahLst/>
              <a:cxnLst/>
              <a:rect l="l" t="t" r="r" b="b"/>
              <a:pathLst>
                <a:path w="69850" h="80009">
                  <a:moveTo>
                    <a:pt x="40639" y="77470"/>
                  </a:moveTo>
                  <a:lnTo>
                    <a:pt x="8889" y="77470"/>
                  </a:lnTo>
                  <a:lnTo>
                    <a:pt x="8889" y="80010"/>
                  </a:lnTo>
                  <a:lnTo>
                    <a:pt x="41909" y="80010"/>
                  </a:lnTo>
                  <a:lnTo>
                    <a:pt x="41909" y="78739"/>
                  </a:lnTo>
                  <a:lnTo>
                    <a:pt x="40639" y="78739"/>
                  </a:lnTo>
                  <a:lnTo>
                    <a:pt x="40639" y="77470"/>
                  </a:lnTo>
                  <a:close/>
                </a:path>
                <a:path w="69850" h="80009">
                  <a:moveTo>
                    <a:pt x="48259" y="78739"/>
                  </a:moveTo>
                  <a:lnTo>
                    <a:pt x="43179" y="78739"/>
                  </a:lnTo>
                  <a:lnTo>
                    <a:pt x="43179" y="80010"/>
                  </a:lnTo>
                  <a:lnTo>
                    <a:pt x="48259" y="80010"/>
                  </a:lnTo>
                  <a:lnTo>
                    <a:pt x="48259" y="78739"/>
                  </a:lnTo>
                  <a:close/>
                </a:path>
                <a:path w="69850" h="80009">
                  <a:moveTo>
                    <a:pt x="50164" y="77470"/>
                  </a:moveTo>
                  <a:lnTo>
                    <a:pt x="41909" y="77470"/>
                  </a:lnTo>
                  <a:lnTo>
                    <a:pt x="41909" y="78739"/>
                  </a:lnTo>
                  <a:lnTo>
                    <a:pt x="49529" y="78739"/>
                  </a:lnTo>
                  <a:lnTo>
                    <a:pt x="50164" y="77470"/>
                  </a:lnTo>
                  <a:close/>
                </a:path>
                <a:path w="69850" h="80009">
                  <a:moveTo>
                    <a:pt x="2539" y="21589"/>
                  </a:moveTo>
                  <a:lnTo>
                    <a:pt x="1269" y="21589"/>
                  </a:lnTo>
                  <a:lnTo>
                    <a:pt x="1269" y="22860"/>
                  </a:lnTo>
                  <a:lnTo>
                    <a:pt x="0" y="22860"/>
                  </a:lnTo>
                  <a:lnTo>
                    <a:pt x="0" y="69850"/>
                  </a:lnTo>
                  <a:lnTo>
                    <a:pt x="1269" y="69850"/>
                  </a:lnTo>
                  <a:lnTo>
                    <a:pt x="1269" y="71120"/>
                  </a:lnTo>
                  <a:lnTo>
                    <a:pt x="2539" y="71120"/>
                  </a:lnTo>
                  <a:lnTo>
                    <a:pt x="2539" y="21589"/>
                  </a:lnTo>
                  <a:close/>
                </a:path>
                <a:path w="69850" h="80009">
                  <a:moveTo>
                    <a:pt x="69850" y="8889"/>
                  </a:moveTo>
                  <a:lnTo>
                    <a:pt x="68579" y="8889"/>
                  </a:lnTo>
                  <a:lnTo>
                    <a:pt x="68579" y="53339"/>
                  </a:lnTo>
                  <a:lnTo>
                    <a:pt x="69850" y="53339"/>
                  </a:lnTo>
                  <a:lnTo>
                    <a:pt x="69850" y="8889"/>
                  </a:lnTo>
                  <a:close/>
                </a:path>
                <a:path w="69850" h="80009">
                  <a:moveTo>
                    <a:pt x="2539" y="10160"/>
                  </a:moveTo>
                  <a:lnTo>
                    <a:pt x="1269" y="10160"/>
                  </a:lnTo>
                  <a:lnTo>
                    <a:pt x="1269" y="17779"/>
                  </a:lnTo>
                  <a:lnTo>
                    <a:pt x="2539" y="17779"/>
                  </a:lnTo>
                  <a:lnTo>
                    <a:pt x="2539" y="10160"/>
                  </a:lnTo>
                  <a:close/>
                </a:path>
                <a:path w="69850" h="80009">
                  <a:moveTo>
                    <a:pt x="19050" y="0"/>
                  </a:moveTo>
                  <a:lnTo>
                    <a:pt x="8889" y="0"/>
                  </a:lnTo>
                  <a:lnTo>
                    <a:pt x="8889" y="1270"/>
                  </a:lnTo>
                  <a:lnTo>
                    <a:pt x="20320" y="1270"/>
                  </a:lnTo>
                  <a:lnTo>
                    <a:pt x="19050" y="0"/>
                  </a:lnTo>
                  <a:close/>
                </a:path>
                <a:path w="69850" h="80009">
                  <a:moveTo>
                    <a:pt x="60959" y="0"/>
                  </a:moveTo>
                  <a:lnTo>
                    <a:pt x="21589" y="0"/>
                  </a:lnTo>
                  <a:lnTo>
                    <a:pt x="21589" y="1270"/>
                  </a:lnTo>
                  <a:lnTo>
                    <a:pt x="61594" y="1270"/>
                  </a:lnTo>
                  <a:lnTo>
                    <a:pt x="60959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4" name="object 714"/>
            <p:cNvSpPr/>
            <p:nvPr/>
          </p:nvSpPr>
          <p:spPr>
            <a:xfrm>
              <a:off x="3054350" y="1144270"/>
              <a:ext cx="66040" cy="76200"/>
            </a:xfrm>
            <a:custGeom>
              <a:avLst/>
              <a:gdLst/>
              <a:ahLst/>
              <a:cxnLst/>
              <a:rect l="l" t="t" r="r" b="b"/>
              <a:pathLst>
                <a:path w="66039" h="76200">
                  <a:moveTo>
                    <a:pt x="38100" y="74929"/>
                  </a:moveTo>
                  <a:lnTo>
                    <a:pt x="6350" y="74929"/>
                  </a:lnTo>
                  <a:lnTo>
                    <a:pt x="6350" y="76200"/>
                  </a:lnTo>
                  <a:lnTo>
                    <a:pt x="38100" y="76200"/>
                  </a:lnTo>
                  <a:lnTo>
                    <a:pt x="38100" y="74929"/>
                  </a:lnTo>
                  <a:close/>
                </a:path>
                <a:path w="66039" h="76200">
                  <a:moveTo>
                    <a:pt x="48260" y="74929"/>
                  </a:moveTo>
                  <a:lnTo>
                    <a:pt x="39369" y="74929"/>
                  </a:lnTo>
                  <a:lnTo>
                    <a:pt x="39369" y="76200"/>
                  </a:lnTo>
                  <a:lnTo>
                    <a:pt x="47625" y="76200"/>
                  </a:lnTo>
                  <a:lnTo>
                    <a:pt x="48260" y="74929"/>
                  </a:lnTo>
                  <a:close/>
                </a:path>
                <a:path w="66039" h="76200">
                  <a:moveTo>
                    <a:pt x="1269" y="5079"/>
                  </a:moveTo>
                  <a:lnTo>
                    <a:pt x="0" y="6350"/>
                  </a:lnTo>
                  <a:lnTo>
                    <a:pt x="0" y="69850"/>
                  </a:lnTo>
                  <a:lnTo>
                    <a:pt x="1269" y="71119"/>
                  </a:lnTo>
                  <a:lnTo>
                    <a:pt x="1269" y="5079"/>
                  </a:lnTo>
                  <a:close/>
                </a:path>
                <a:path w="66039" h="76200">
                  <a:moveTo>
                    <a:pt x="66039" y="6350"/>
                  </a:moveTo>
                  <a:lnTo>
                    <a:pt x="63500" y="6350"/>
                  </a:lnTo>
                  <a:lnTo>
                    <a:pt x="63500" y="52069"/>
                  </a:lnTo>
                  <a:lnTo>
                    <a:pt x="66039" y="52069"/>
                  </a:lnTo>
                  <a:lnTo>
                    <a:pt x="66039" y="6350"/>
                  </a:lnTo>
                  <a:close/>
                </a:path>
                <a:path w="66039" h="76200">
                  <a:moveTo>
                    <a:pt x="17780" y="0"/>
                  </a:moveTo>
                  <a:lnTo>
                    <a:pt x="6350" y="0"/>
                  </a:lnTo>
                  <a:lnTo>
                    <a:pt x="6350" y="1269"/>
                  </a:lnTo>
                  <a:lnTo>
                    <a:pt x="3810" y="1269"/>
                  </a:lnTo>
                  <a:lnTo>
                    <a:pt x="3810" y="2539"/>
                  </a:lnTo>
                  <a:lnTo>
                    <a:pt x="19050" y="2539"/>
                  </a:lnTo>
                  <a:lnTo>
                    <a:pt x="19050" y="1269"/>
                  </a:lnTo>
                  <a:lnTo>
                    <a:pt x="17780" y="0"/>
                  </a:lnTo>
                  <a:close/>
                </a:path>
                <a:path w="66039" h="76200">
                  <a:moveTo>
                    <a:pt x="59055" y="0"/>
                  </a:moveTo>
                  <a:lnTo>
                    <a:pt x="19050" y="0"/>
                  </a:lnTo>
                  <a:lnTo>
                    <a:pt x="19050" y="2539"/>
                  </a:lnTo>
                  <a:lnTo>
                    <a:pt x="59689" y="2539"/>
                  </a:lnTo>
                  <a:lnTo>
                    <a:pt x="59689" y="1269"/>
                  </a:lnTo>
                  <a:lnTo>
                    <a:pt x="59055" y="0"/>
                  </a:lnTo>
                  <a:close/>
                </a:path>
              </a:pathLst>
            </a:custGeom>
            <a:solidFill>
              <a:srgbClr val="9E9E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5" name="object 715"/>
            <p:cNvSpPr/>
            <p:nvPr/>
          </p:nvSpPr>
          <p:spPr>
            <a:xfrm>
              <a:off x="3055620" y="1146810"/>
              <a:ext cx="62230" cy="72390"/>
            </a:xfrm>
            <a:custGeom>
              <a:avLst/>
              <a:gdLst/>
              <a:ahLst/>
              <a:cxnLst/>
              <a:rect l="l" t="t" r="r" b="b"/>
              <a:pathLst>
                <a:path w="62230" h="72390">
                  <a:moveTo>
                    <a:pt x="2540" y="1269"/>
                  </a:moveTo>
                  <a:lnTo>
                    <a:pt x="0" y="1269"/>
                  </a:lnTo>
                  <a:lnTo>
                    <a:pt x="0" y="68579"/>
                  </a:lnTo>
                  <a:lnTo>
                    <a:pt x="2540" y="71119"/>
                  </a:lnTo>
                  <a:lnTo>
                    <a:pt x="2540" y="72389"/>
                  </a:lnTo>
                  <a:lnTo>
                    <a:pt x="48260" y="72389"/>
                  </a:lnTo>
                  <a:lnTo>
                    <a:pt x="48260" y="71119"/>
                  </a:lnTo>
                  <a:lnTo>
                    <a:pt x="49530" y="71119"/>
                  </a:lnTo>
                  <a:lnTo>
                    <a:pt x="49530" y="69850"/>
                  </a:lnTo>
                  <a:lnTo>
                    <a:pt x="2540" y="69850"/>
                  </a:lnTo>
                  <a:lnTo>
                    <a:pt x="2540" y="1269"/>
                  </a:lnTo>
                  <a:close/>
                </a:path>
                <a:path w="62230" h="72390">
                  <a:moveTo>
                    <a:pt x="62230" y="2539"/>
                  </a:moveTo>
                  <a:lnTo>
                    <a:pt x="60960" y="2539"/>
                  </a:lnTo>
                  <a:lnTo>
                    <a:pt x="60960" y="58419"/>
                  </a:lnTo>
                  <a:lnTo>
                    <a:pt x="62230" y="58419"/>
                  </a:lnTo>
                  <a:lnTo>
                    <a:pt x="62230" y="2539"/>
                  </a:lnTo>
                  <a:close/>
                </a:path>
                <a:path w="62230" h="72390">
                  <a:moveTo>
                    <a:pt x="58419" y="0"/>
                  </a:moveTo>
                  <a:lnTo>
                    <a:pt x="1269" y="0"/>
                  </a:lnTo>
                  <a:lnTo>
                    <a:pt x="1269" y="1269"/>
                  </a:lnTo>
                  <a:lnTo>
                    <a:pt x="58419" y="1269"/>
                  </a:lnTo>
                  <a:lnTo>
                    <a:pt x="58419" y="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6" name="object 716"/>
            <p:cNvSpPr/>
            <p:nvPr/>
          </p:nvSpPr>
          <p:spPr>
            <a:xfrm>
              <a:off x="3058160" y="1148080"/>
              <a:ext cx="58419" cy="68580"/>
            </a:xfrm>
            <a:custGeom>
              <a:avLst/>
              <a:gdLst/>
              <a:ahLst/>
              <a:cxnLst/>
              <a:rect l="l" t="t" r="r" b="b"/>
              <a:pathLst>
                <a:path w="58419" h="68580">
                  <a:moveTo>
                    <a:pt x="55879" y="0"/>
                  </a:moveTo>
                  <a:lnTo>
                    <a:pt x="0" y="0"/>
                  </a:lnTo>
                  <a:lnTo>
                    <a:pt x="0" y="68580"/>
                  </a:lnTo>
                  <a:lnTo>
                    <a:pt x="46989" y="68580"/>
                  </a:lnTo>
                  <a:lnTo>
                    <a:pt x="46989" y="67310"/>
                  </a:lnTo>
                  <a:lnTo>
                    <a:pt x="1269" y="67310"/>
                  </a:lnTo>
                  <a:lnTo>
                    <a:pt x="1269" y="2540"/>
                  </a:lnTo>
                  <a:lnTo>
                    <a:pt x="58419" y="2540"/>
                  </a:lnTo>
                  <a:lnTo>
                    <a:pt x="58419" y="1270"/>
                  </a:lnTo>
                  <a:lnTo>
                    <a:pt x="57150" y="1270"/>
                  </a:lnTo>
                  <a:lnTo>
                    <a:pt x="55879" y="0"/>
                  </a:lnTo>
                  <a:close/>
                </a:path>
                <a:path w="58419" h="68580">
                  <a:moveTo>
                    <a:pt x="58419" y="2540"/>
                  </a:moveTo>
                  <a:lnTo>
                    <a:pt x="55879" y="2540"/>
                  </a:lnTo>
                  <a:lnTo>
                    <a:pt x="55879" y="60960"/>
                  </a:lnTo>
                  <a:lnTo>
                    <a:pt x="57150" y="60960"/>
                  </a:lnTo>
                  <a:lnTo>
                    <a:pt x="57150" y="58420"/>
                  </a:lnTo>
                  <a:lnTo>
                    <a:pt x="58419" y="58420"/>
                  </a:lnTo>
                  <a:lnTo>
                    <a:pt x="58419" y="2540"/>
                  </a:lnTo>
                  <a:close/>
                </a:path>
              </a:pathLst>
            </a:custGeom>
            <a:solidFill>
              <a:srgbClr val="A9A9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7" name="object 717"/>
            <p:cNvSpPr/>
            <p:nvPr/>
          </p:nvSpPr>
          <p:spPr>
            <a:xfrm>
              <a:off x="3059429" y="1150620"/>
              <a:ext cx="54610" cy="64769"/>
            </a:xfrm>
            <a:custGeom>
              <a:avLst/>
              <a:gdLst/>
              <a:ahLst/>
              <a:cxnLst/>
              <a:rect l="l" t="t" r="r" b="b"/>
              <a:pathLst>
                <a:path w="54610" h="64769">
                  <a:moveTo>
                    <a:pt x="54609" y="0"/>
                  </a:moveTo>
                  <a:lnTo>
                    <a:pt x="0" y="0"/>
                  </a:lnTo>
                  <a:lnTo>
                    <a:pt x="0" y="64769"/>
                  </a:lnTo>
                  <a:lnTo>
                    <a:pt x="45719" y="64769"/>
                  </a:lnTo>
                  <a:lnTo>
                    <a:pt x="45719" y="63500"/>
                  </a:lnTo>
                  <a:lnTo>
                    <a:pt x="2539" y="63500"/>
                  </a:lnTo>
                  <a:lnTo>
                    <a:pt x="2539" y="1269"/>
                  </a:lnTo>
                  <a:lnTo>
                    <a:pt x="54609" y="1269"/>
                  </a:lnTo>
                  <a:lnTo>
                    <a:pt x="54609" y="0"/>
                  </a:lnTo>
                  <a:close/>
                </a:path>
                <a:path w="54610" h="64769">
                  <a:moveTo>
                    <a:pt x="54609" y="1269"/>
                  </a:moveTo>
                  <a:lnTo>
                    <a:pt x="53339" y="1269"/>
                  </a:lnTo>
                  <a:lnTo>
                    <a:pt x="53339" y="58419"/>
                  </a:lnTo>
                  <a:lnTo>
                    <a:pt x="54609" y="58419"/>
                  </a:lnTo>
                  <a:lnTo>
                    <a:pt x="54609" y="1269"/>
                  </a:lnTo>
                  <a:close/>
                </a:path>
              </a:pathLst>
            </a:custGeom>
            <a:solidFill>
              <a:srgbClr val="AEAE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8" name="object 718"/>
            <p:cNvSpPr/>
            <p:nvPr/>
          </p:nvSpPr>
          <p:spPr>
            <a:xfrm>
              <a:off x="3061970" y="1151890"/>
              <a:ext cx="50800" cy="62230"/>
            </a:xfrm>
            <a:custGeom>
              <a:avLst/>
              <a:gdLst/>
              <a:ahLst/>
              <a:cxnLst/>
              <a:rect l="l" t="t" r="r" b="b"/>
              <a:pathLst>
                <a:path w="50800" h="62230">
                  <a:moveTo>
                    <a:pt x="50800" y="0"/>
                  </a:moveTo>
                  <a:lnTo>
                    <a:pt x="0" y="0"/>
                  </a:lnTo>
                  <a:lnTo>
                    <a:pt x="0" y="62230"/>
                  </a:lnTo>
                  <a:lnTo>
                    <a:pt x="43180" y="62230"/>
                  </a:lnTo>
                  <a:lnTo>
                    <a:pt x="43180" y="59689"/>
                  </a:lnTo>
                  <a:lnTo>
                    <a:pt x="1269" y="59689"/>
                  </a:lnTo>
                  <a:lnTo>
                    <a:pt x="1269" y="2539"/>
                  </a:lnTo>
                  <a:lnTo>
                    <a:pt x="50800" y="2539"/>
                  </a:lnTo>
                  <a:lnTo>
                    <a:pt x="50800" y="0"/>
                  </a:lnTo>
                  <a:close/>
                </a:path>
                <a:path w="50800" h="62230">
                  <a:moveTo>
                    <a:pt x="50800" y="2539"/>
                  </a:moveTo>
                  <a:lnTo>
                    <a:pt x="48260" y="2539"/>
                  </a:lnTo>
                  <a:lnTo>
                    <a:pt x="48260" y="59689"/>
                  </a:lnTo>
                  <a:lnTo>
                    <a:pt x="49530" y="59689"/>
                  </a:lnTo>
                  <a:lnTo>
                    <a:pt x="49530" y="58420"/>
                  </a:lnTo>
                  <a:lnTo>
                    <a:pt x="50800" y="58420"/>
                  </a:lnTo>
                  <a:lnTo>
                    <a:pt x="50800" y="2539"/>
                  </a:lnTo>
                  <a:close/>
                </a:path>
              </a:pathLst>
            </a:custGeom>
            <a:solidFill>
              <a:srgbClr val="B3B3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9" name="object 719"/>
            <p:cNvSpPr/>
            <p:nvPr/>
          </p:nvSpPr>
          <p:spPr>
            <a:xfrm>
              <a:off x="3063239" y="1154430"/>
              <a:ext cx="46990" cy="57150"/>
            </a:xfrm>
            <a:custGeom>
              <a:avLst/>
              <a:gdLst/>
              <a:ahLst/>
              <a:cxnLst/>
              <a:rect l="l" t="t" r="r" b="b"/>
              <a:pathLst>
                <a:path w="46989" h="57150">
                  <a:moveTo>
                    <a:pt x="4699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1910" y="57150"/>
                  </a:lnTo>
                  <a:lnTo>
                    <a:pt x="41910" y="55880"/>
                  </a:lnTo>
                  <a:lnTo>
                    <a:pt x="46990" y="55880"/>
                  </a:lnTo>
                  <a:lnTo>
                    <a:pt x="46990" y="54610"/>
                  </a:lnTo>
                  <a:lnTo>
                    <a:pt x="2540" y="54610"/>
                  </a:lnTo>
                  <a:lnTo>
                    <a:pt x="2540" y="1270"/>
                  </a:lnTo>
                  <a:lnTo>
                    <a:pt x="46990" y="1270"/>
                  </a:lnTo>
                  <a:lnTo>
                    <a:pt x="46990" y="0"/>
                  </a:lnTo>
                  <a:close/>
                </a:path>
                <a:path w="46989" h="57150">
                  <a:moveTo>
                    <a:pt x="46990" y="55880"/>
                  </a:moveTo>
                  <a:lnTo>
                    <a:pt x="43180" y="55880"/>
                  </a:lnTo>
                  <a:lnTo>
                    <a:pt x="43180" y="57150"/>
                  </a:lnTo>
                  <a:lnTo>
                    <a:pt x="46990" y="57150"/>
                  </a:lnTo>
                  <a:lnTo>
                    <a:pt x="46990" y="55880"/>
                  </a:lnTo>
                  <a:close/>
                </a:path>
                <a:path w="46989" h="57150">
                  <a:moveTo>
                    <a:pt x="46990" y="1270"/>
                  </a:moveTo>
                  <a:lnTo>
                    <a:pt x="45720" y="1270"/>
                  </a:lnTo>
                  <a:lnTo>
                    <a:pt x="45720" y="54610"/>
                  </a:lnTo>
                  <a:lnTo>
                    <a:pt x="46990" y="54610"/>
                  </a:lnTo>
                  <a:lnTo>
                    <a:pt x="46990" y="1270"/>
                  </a:lnTo>
                  <a:close/>
                </a:path>
              </a:pathLst>
            </a:custGeom>
            <a:solidFill>
              <a:srgbClr val="B9B9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0" name="object 720"/>
            <p:cNvSpPr/>
            <p:nvPr/>
          </p:nvSpPr>
          <p:spPr>
            <a:xfrm>
              <a:off x="3065779" y="1155700"/>
              <a:ext cx="43180" cy="53340"/>
            </a:xfrm>
            <a:custGeom>
              <a:avLst/>
              <a:gdLst/>
              <a:ahLst/>
              <a:cxnLst/>
              <a:rect l="l" t="t" r="r" b="b"/>
              <a:pathLst>
                <a:path w="43180" h="53340">
                  <a:moveTo>
                    <a:pt x="43180" y="0"/>
                  </a:moveTo>
                  <a:lnTo>
                    <a:pt x="0" y="0"/>
                  </a:lnTo>
                  <a:lnTo>
                    <a:pt x="0" y="53339"/>
                  </a:lnTo>
                  <a:lnTo>
                    <a:pt x="43180" y="53339"/>
                  </a:lnTo>
                  <a:lnTo>
                    <a:pt x="43180" y="52070"/>
                  </a:lnTo>
                  <a:lnTo>
                    <a:pt x="1269" y="52070"/>
                  </a:lnTo>
                  <a:lnTo>
                    <a:pt x="1269" y="2539"/>
                  </a:lnTo>
                  <a:lnTo>
                    <a:pt x="43180" y="2539"/>
                  </a:lnTo>
                  <a:lnTo>
                    <a:pt x="43180" y="0"/>
                  </a:lnTo>
                  <a:close/>
                </a:path>
                <a:path w="43180" h="53340">
                  <a:moveTo>
                    <a:pt x="43180" y="2539"/>
                  </a:moveTo>
                  <a:lnTo>
                    <a:pt x="40639" y="2539"/>
                  </a:lnTo>
                  <a:lnTo>
                    <a:pt x="40639" y="52070"/>
                  </a:lnTo>
                  <a:lnTo>
                    <a:pt x="43180" y="52070"/>
                  </a:lnTo>
                  <a:lnTo>
                    <a:pt x="43180" y="2539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1" name="object 721"/>
            <p:cNvSpPr/>
            <p:nvPr/>
          </p:nvSpPr>
          <p:spPr>
            <a:xfrm>
              <a:off x="3067050" y="1158240"/>
              <a:ext cx="39370" cy="49530"/>
            </a:xfrm>
            <a:custGeom>
              <a:avLst/>
              <a:gdLst/>
              <a:ahLst/>
              <a:cxnLst/>
              <a:rect l="l" t="t" r="r" b="b"/>
              <a:pathLst>
                <a:path w="39369" h="49530">
                  <a:moveTo>
                    <a:pt x="39369" y="0"/>
                  </a:moveTo>
                  <a:lnTo>
                    <a:pt x="0" y="0"/>
                  </a:lnTo>
                  <a:lnTo>
                    <a:pt x="0" y="49530"/>
                  </a:lnTo>
                  <a:lnTo>
                    <a:pt x="39369" y="49530"/>
                  </a:lnTo>
                  <a:lnTo>
                    <a:pt x="39369" y="48260"/>
                  </a:lnTo>
                  <a:lnTo>
                    <a:pt x="2539" y="48260"/>
                  </a:lnTo>
                  <a:lnTo>
                    <a:pt x="2539" y="1270"/>
                  </a:lnTo>
                  <a:lnTo>
                    <a:pt x="39369" y="1270"/>
                  </a:lnTo>
                  <a:lnTo>
                    <a:pt x="39369" y="0"/>
                  </a:lnTo>
                  <a:close/>
                </a:path>
                <a:path w="39369" h="49530">
                  <a:moveTo>
                    <a:pt x="39369" y="1270"/>
                  </a:moveTo>
                  <a:lnTo>
                    <a:pt x="38100" y="1270"/>
                  </a:lnTo>
                  <a:lnTo>
                    <a:pt x="38100" y="48260"/>
                  </a:lnTo>
                  <a:lnTo>
                    <a:pt x="39369" y="48260"/>
                  </a:lnTo>
                  <a:lnTo>
                    <a:pt x="39369" y="1270"/>
                  </a:lnTo>
                  <a:close/>
                </a:path>
              </a:pathLst>
            </a:custGeom>
            <a:solidFill>
              <a:srgbClr val="C3C3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2" name="object 722"/>
            <p:cNvSpPr/>
            <p:nvPr/>
          </p:nvSpPr>
          <p:spPr>
            <a:xfrm>
              <a:off x="3069589" y="1159510"/>
              <a:ext cx="35560" cy="46990"/>
            </a:xfrm>
            <a:custGeom>
              <a:avLst/>
              <a:gdLst/>
              <a:ahLst/>
              <a:cxnLst/>
              <a:rect l="l" t="t" r="r" b="b"/>
              <a:pathLst>
                <a:path w="35560" h="46990">
                  <a:moveTo>
                    <a:pt x="35560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35560" y="46989"/>
                  </a:lnTo>
                  <a:lnTo>
                    <a:pt x="35560" y="44450"/>
                  </a:lnTo>
                  <a:lnTo>
                    <a:pt x="1270" y="44450"/>
                  </a:lnTo>
                  <a:lnTo>
                    <a:pt x="1270" y="1269"/>
                  </a:lnTo>
                  <a:lnTo>
                    <a:pt x="35560" y="1269"/>
                  </a:lnTo>
                  <a:lnTo>
                    <a:pt x="35560" y="0"/>
                  </a:lnTo>
                  <a:close/>
                </a:path>
                <a:path w="35560" h="46990">
                  <a:moveTo>
                    <a:pt x="35560" y="1269"/>
                  </a:moveTo>
                  <a:lnTo>
                    <a:pt x="33020" y="1269"/>
                  </a:lnTo>
                  <a:lnTo>
                    <a:pt x="33020" y="44450"/>
                  </a:lnTo>
                  <a:lnTo>
                    <a:pt x="35560" y="44450"/>
                  </a:lnTo>
                  <a:lnTo>
                    <a:pt x="35560" y="1269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3" name="object 723"/>
            <p:cNvSpPr/>
            <p:nvPr/>
          </p:nvSpPr>
          <p:spPr>
            <a:xfrm>
              <a:off x="3070860" y="1160780"/>
              <a:ext cx="31750" cy="43180"/>
            </a:xfrm>
            <a:custGeom>
              <a:avLst/>
              <a:gdLst/>
              <a:ahLst/>
              <a:cxnLst/>
              <a:rect l="l" t="t" r="r" b="b"/>
              <a:pathLst>
                <a:path w="31750" h="43180">
                  <a:moveTo>
                    <a:pt x="31750" y="0"/>
                  </a:moveTo>
                  <a:lnTo>
                    <a:pt x="0" y="0"/>
                  </a:lnTo>
                  <a:lnTo>
                    <a:pt x="0" y="43180"/>
                  </a:lnTo>
                  <a:lnTo>
                    <a:pt x="31750" y="43180"/>
                  </a:lnTo>
                  <a:lnTo>
                    <a:pt x="31750" y="41910"/>
                  </a:lnTo>
                  <a:lnTo>
                    <a:pt x="1269" y="41910"/>
                  </a:lnTo>
                  <a:lnTo>
                    <a:pt x="1269" y="2540"/>
                  </a:lnTo>
                  <a:lnTo>
                    <a:pt x="31750" y="2540"/>
                  </a:lnTo>
                  <a:lnTo>
                    <a:pt x="31750" y="0"/>
                  </a:lnTo>
                  <a:close/>
                </a:path>
                <a:path w="31750" h="43180">
                  <a:moveTo>
                    <a:pt x="31750" y="2540"/>
                  </a:moveTo>
                  <a:lnTo>
                    <a:pt x="30479" y="2540"/>
                  </a:lnTo>
                  <a:lnTo>
                    <a:pt x="30479" y="41910"/>
                  </a:lnTo>
                  <a:lnTo>
                    <a:pt x="31750" y="41910"/>
                  </a:lnTo>
                  <a:lnTo>
                    <a:pt x="31750" y="2540"/>
                  </a:lnTo>
                  <a:close/>
                </a:path>
              </a:pathLst>
            </a:custGeom>
            <a:solidFill>
              <a:srgbClr val="CE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4" name="object 724"/>
            <p:cNvSpPr/>
            <p:nvPr/>
          </p:nvSpPr>
          <p:spPr>
            <a:xfrm>
              <a:off x="3072129" y="1163320"/>
              <a:ext cx="29209" cy="39370"/>
            </a:xfrm>
            <a:custGeom>
              <a:avLst/>
              <a:gdLst/>
              <a:ahLst/>
              <a:cxnLst/>
              <a:rect l="l" t="t" r="r" b="b"/>
              <a:pathLst>
                <a:path w="29210" h="39369">
                  <a:moveTo>
                    <a:pt x="29209" y="0"/>
                  </a:moveTo>
                  <a:lnTo>
                    <a:pt x="0" y="0"/>
                  </a:lnTo>
                  <a:lnTo>
                    <a:pt x="0" y="39369"/>
                  </a:lnTo>
                  <a:lnTo>
                    <a:pt x="29209" y="39369"/>
                  </a:lnTo>
                  <a:lnTo>
                    <a:pt x="29209" y="36829"/>
                  </a:lnTo>
                  <a:lnTo>
                    <a:pt x="2539" y="36829"/>
                  </a:lnTo>
                  <a:lnTo>
                    <a:pt x="2539" y="1269"/>
                  </a:lnTo>
                  <a:lnTo>
                    <a:pt x="29209" y="1269"/>
                  </a:lnTo>
                  <a:lnTo>
                    <a:pt x="29209" y="0"/>
                  </a:lnTo>
                  <a:close/>
                </a:path>
                <a:path w="29210" h="39369">
                  <a:moveTo>
                    <a:pt x="29209" y="1269"/>
                  </a:moveTo>
                  <a:lnTo>
                    <a:pt x="27939" y="1269"/>
                  </a:lnTo>
                  <a:lnTo>
                    <a:pt x="27939" y="36829"/>
                  </a:lnTo>
                  <a:lnTo>
                    <a:pt x="29209" y="36829"/>
                  </a:lnTo>
                  <a:lnTo>
                    <a:pt x="29209" y="1269"/>
                  </a:lnTo>
                  <a:close/>
                </a:path>
              </a:pathLst>
            </a:custGeom>
            <a:solidFill>
              <a:srgbClr val="D3D3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5" name="object 725"/>
            <p:cNvSpPr/>
            <p:nvPr/>
          </p:nvSpPr>
          <p:spPr>
            <a:xfrm>
              <a:off x="3074670" y="1164590"/>
              <a:ext cx="25400" cy="35560"/>
            </a:xfrm>
            <a:custGeom>
              <a:avLst/>
              <a:gdLst/>
              <a:ahLst/>
              <a:cxnLst/>
              <a:rect l="l" t="t" r="r" b="b"/>
              <a:pathLst>
                <a:path w="25400" h="35559">
                  <a:moveTo>
                    <a:pt x="25400" y="0"/>
                  </a:moveTo>
                  <a:lnTo>
                    <a:pt x="0" y="0"/>
                  </a:lnTo>
                  <a:lnTo>
                    <a:pt x="0" y="35560"/>
                  </a:lnTo>
                  <a:lnTo>
                    <a:pt x="25400" y="35560"/>
                  </a:lnTo>
                  <a:lnTo>
                    <a:pt x="25400" y="34289"/>
                  </a:lnTo>
                  <a:lnTo>
                    <a:pt x="1269" y="34289"/>
                  </a:lnTo>
                  <a:lnTo>
                    <a:pt x="1269" y="2539"/>
                  </a:lnTo>
                  <a:lnTo>
                    <a:pt x="25400" y="2539"/>
                  </a:lnTo>
                  <a:lnTo>
                    <a:pt x="25400" y="0"/>
                  </a:lnTo>
                  <a:close/>
                </a:path>
                <a:path w="25400" h="35559">
                  <a:moveTo>
                    <a:pt x="25400" y="2539"/>
                  </a:moveTo>
                  <a:lnTo>
                    <a:pt x="22860" y="2539"/>
                  </a:lnTo>
                  <a:lnTo>
                    <a:pt x="22860" y="34289"/>
                  </a:lnTo>
                  <a:lnTo>
                    <a:pt x="25400" y="34289"/>
                  </a:lnTo>
                  <a:lnTo>
                    <a:pt x="25400" y="2539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6" name="object 726"/>
            <p:cNvSpPr/>
            <p:nvPr/>
          </p:nvSpPr>
          <p:spPr>
            <a:xfrm>
              <a:off x="3075939" y="1167130"/>
              <a:ext cx="21590" cy="31750"/>
            </a:xfrm>
            <a:custGeom>
              <a:avLst/>
              <a:gdLst/>
              <a:ahLst/>
              <a:cxnLst/>
              <a:rect l="l" t="t" r="r" b="b"/>
              <a:pathLst>
                <a:path w="21589" h="31750">
                  <a:moveTo>
                    <a:pt x="21590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21590" y="31750"/>
                  </a:lnTo>
                  <a:lnTo>
                    <a:pt x="21590" y="30480"/>
                  </a:lnTo>
                  <a:lnTo>
                    <a:pt x="2540" y="30480"/>
                  </a:lnTo>
                  <a:lnTo>
                    <a:pt x="2540" y="1270"/>
                  </a:lnTo>
                  <a:lnTo>
                    <a:pt x="21590" y="1270"/>
                  </a:lnTo>
                  <a:lnTo>
                    <a:pt x="21590" y="0"/>
                  </a:lnTo>
                  <a:close/>
                </a:path>
                <a:path w="21589" h="31750">
                  <a:moveTo>
                    <a:pt x="21590" y="1270"/>
                  </a:moveTo>
                  <a:lnTo>
                    <a:pt x="20320" y="1270"/>
                  </a:lnTo>
                  <a:lnTo>
                    <a:pt x="20320" y="30480"/>
                  </a:lnTo>
                  <a:lnTo>
                    <a:pt x="21590" y="30480"/>
                  </a:lnTo>
                  <a:lnTo>
                    <a:pt x="21590" y="1270"/>
                  </a:lnTo>
                  <a:close/>
                </a:path>
              </a:pathLst>
            </a:custGeom>
            <a:solidFill>
              <a:srgbClr val="DEDE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7" name="object 727"/>
            <p:cNvSpPr/>
            <p:nvPr/>
          </p:nvSpPr>
          <p:spPr>
            <a:xfrm>
              <a:off x="3078479" y="1168400"/>
              <a:ext cx="17780" cy="29209"/>
            </a:xfrm>
            <a:custGeom>
              <a:avLst/>
              <a:gdLst/>
              <a:ahLst/>
              <a:cxnLst/>
              <a:rect l="l" t="t" r="r" b="b"/>
              <a:pathLst>
                <a:path w="17780" h="29209">
                  <a:moveTo>
                    <a:pt x="1778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17780" y="29210"/>
                  </a:lnTo>
                  <a:lnTo>
                    <a:pt x="17780" y="26670"/>
                  </a:lnTo>
                  <a:lnTo>
                    <a:pt x="1269" y="26670"/>
                  </a:lnTo>
                  <a:lnTo>
                    <a:pt x="1269" y="2539"/>
                  </a:lnTo>
                  <a:lnTo>
                    <a:pt x="17780" y="2539"/>
                  </a:lnTo>
                  <a:lnTo>
                    <a:pt x="17780" y="0"/>
                  </a:lnTo>
                  <a:close/>
                </a:path>
                <a:path w="17780" h="29209">
                  <a:moveTo>
                    <a:pt x="17780" y="2539"/>
                  </a:moveTo>
                  <a:lnTo>
                    <a:pt x="15239" y="2539"/>
                  </a:lnTo>
                  <a:lnTo>
                    <a:pt x="15239" y="26670"/>
                  </a:lnTo>
                  <a:lnTo>
                    <a:pt x="17780" y="26670"/>
                  </a:lnTo>
                  <a:lnTo>
                    <a:pt x="17780" y="2539"/>
                  </a:lnTo>
                  <a:close/>
                </a:path>
              </a:pathLst>
            </a:custGeom>
            <a:solidFill>
              <a:srgbClr val="E3E3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8" name="object 728"/>
            <p:cNvSpPr/>
            <p:nvPr/>
          </p:nvSpPr>
          <p:spPr>
            <a:xfrm>
              <a:off x="3079750" y="1170940"/>
              <a:ext cx="13970" cy="24130"/>
            </a:xfrm>
            <a:custGeom>
              <a:avLst/>
              <a:gdLst/>
              <a:ahLst/>
              <a:cxnLst/>
              <a:rect l="l" t="t" r="r" b="b"/>
              <a:pathLst>
                <a:path w="13969" h="24130">
                  <a:moveTo>
                    <a:pt x="13969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13969" y="24130"/>
                  </a:lnTo>
                  <a:lnTo>
                    <a:pt x="13969" y="22860"/>
                  </a:lnTo>
                  <a:lnTo>
                    <a:pt x="1269" y="22860"/>
                  </a:lnTo>
                  <a:lnTo>
                    <a:pt x="1269" y="1270"/>
                  </a:lnTo>
                  <a:lnTo>
                    <a:pt x="13969" y="1270"/>
                  </a:lnTo>
                  <a:lnTo>
                    <a:pt x="13969" y="0"/>
                  </a:lnTo>
                  <a:close/>
                </a:path>
                <a:path w="13969" h="24130">
                  <a:moveTo>
                    <a:pt x="13969" y="1270"/>
                  </a:moveTo>
                  <a:lnTo>
                    <a:pt x="12700" y="1270"/>
                  </a:lnTo>
                  <a:lnTo>
                    <a:pt x="12700" y="22860"/>
                  </a:lnTo>
                  <a:lnTo>
                    <a:pt x="13969" y="22860"/>
                  </a:lnTo>
                  <a:lnTo>
                    <a:pt x="13969" y="1270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9" name="object 729"/>
            <p:cNvSpPr/>
            <p:nvPr/>
          </p:nvSpPr>
          <p:spPr>
            <a:xfrm>
              <a:off x="3081020" y="1172210"/>
              <a:ext cx="11430" cy="21590"/>
            </a:xfrm>
            <a:custGeom>
              <a:avLst/>
              <a:gdLst/>
              <a:ahLst/>
              <a:cxnLst/>
              <a:rect l="l" t="t" r="r" b="b"/>
              <a:pathLst>
                <a:path w="11430" h="21590">
                  <a:moveTo>
                    <a:pt x="11430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11430" y="21589"/>
                  </a:lnTo>
                  <a:lnTo>
                    <a:pt x="11430" y="19050"/>
                  </a:lnTo>
                  <a:lnTo>
                    <a:pt x="2540" y="19050"/>
                  </a:lnTo>
                  <a:lnTo>
                    <a:pt x="2540" y="1269"/>
                  </a:lnTo>
                  <a:lnTo>
                    <a:pt x="11430" y="1269"/>
                  </a:lnTo>
                  <a:lnTo>
                    <a:pt x="11430" y="0"/>
                  </a:lnTo>
                  <a:close/>
                </a:path>
                <a:path w="11430" h="21590">
                  <a:moveTo>
                    <a:pt x="11430" y="1269"/>
                  </a:moveTo>
                  <a:lnTo>
                    <a:pt x="10160" y="1269"/>
                  </a:lnTo>
                  <a:lnTo>
                    <a:pt x="10160" y="19050"/>
                  </a:lnTo>
                  <a:lnTo>
                    <a:pt x="11430" y="19050"/>
                  </a:lnTo>
                  <a:lnTo>
                    <a:pt x="11430" y="1269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0" name="object 730"/>
            <p:cNvSpPr/>
            <p:nvPr/>
          </p:nvSpPr>
          <p:spPr>
            <a:xfrm>
              <a:off x="3083560" y="1173480"/>
              <a:ext cx="7620" cy="17780"/>
            </a:xfrm>
            <a:custGeom>
              <a:avLst/>
              <a:gdLst/>
              <a:ahLst/>
              <a:cxnLst/>
              <a:rect l="l" t="t" r="r" b="b"/>
              <a:pathLst>
                <a:path w="7619" h="17780">
                  <a:moveTo>
                    <a:pt x="7619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7619" y="17780"/>
                  </a:lnTo>
                  <a:lnTo>
                    <a:pt x="7619" y="16510"/>
                  </a:lnTo>
                  <a:lnTo>
                    <a:pt x="1269" y="16510"/>
                  </a:lnTo>
                  <a:lnTo>
                    <a:pt x="1269" y="2540"/>
                  </a:lnTo>
                  <a:lnTo>
                    <a:pt x="7619" y="2540"/>
                  </a:lnTo>
                  <a:lnTo>
                    <a:pt x="7619" y="0"/>
                  </a:lnTo>
                  <a:close/>
                </a:path>
                <a:path w="7619" h="17780">
                  <a:moveTo>
                    <a:pt x="7619" y="2540"/>
                  </a:moveTo>
                  <a:lnTo>
                    <a:pt x="5079" y="2540"/>
                  </a:lnTo>
                  <a:lnTo>
                    <a:pt x="5079" y="16510"/>
                  </a:lnTo>
                  <a:lnTo>
                    <a:pt x="7619" y="16510"/>
                  </a:lnTo>
                  <a:lnTo>
                    <a:pt x="7619" y="254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1" name="object 731"/>
            <p:cNvSpPr/>
            <p:nvPr/>
          </p:nvSpPr>
          <p:spPr>
            <a:xfrm>
              <a:off x="3084829" y="1176020"/>
              <a:ext cx="3810" cy="13970"/>
            </a:xfrm>
            <a:custGeom>
              <a:avLst/>
              <a:gdLst/>
              <a:ahLst/>
              <a:cxnLst/>
              <a:rect l="l" t="t" r="r" b="b"/>
              <a:pathLst>
                <a:path w="3810" h="13969">
                  <a:moveTo>
                    <a:pt x="3809" y="0"/>
                  </a:moveTo>
                  <a:lnTo>
                    <a:pt x="0" y="0"/>
                  </a:lnTo>
                  <a:lnTo>
                    <a:pt x="0" y="13969"/>
                  </a:lnTo>
                  <a:lnTo>
                    <a:pt x="3809" y="13969"/>
                  </a:lnTo>
                  <a:lnTo>
                    <a:pt x="38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2" name="object 732"/>
            <p:cNvSpPr/>
            <p:nvPr/>
          </p:nvSpPr>
          <p:spPr>
            <a:xfrm>
              <a:off x="3021329" y="1134110"/>
              <a:ext cx="127000" cy="97790"/>
            </a:xfrm>
            <a:custGeom>
              <a:avLst/>
              <a:gdLst/>
              <a:ahLst/>
              <a:cxnLst/>
              <a:rect l="l" t="t" r="r" b="b"/>
              <a:pathLst>
                <a:path w="127000" h="97790">
                  <a:moveTo>
                    <a:pt x="102869" y="34289"/>
                  </a:moveTo>
                  <a:lnTo>
                    <a:pt x="104139" y="34289"/>
                  </a:lnTo>
                  <a:lnTo>
                    <a:pt x="104139" y="33019"/>
                  </a:lnTo>
                  <a:lnTo>
                    <a:pt x="105409" y="33019"/>
                  </a:lnTo>
                  <a:lnTo>
                    <a:pt x="105409" y="31750"/>
                  </a:lnTo>
                  <a:lnTo>
                    <a:pt x="105409" y="30479"/>
                  </a:lnTo>
                  <a:lnTo>
                    <a:pt x="105409" y="29210"/>
                  </a:lnTo>
                  <a:lnTo>
                    <a:pt x="105409" y="27939"/>
                  </a:lnTo>
                  <a:lnTo>
                    <a:pt x="105409" y="26669"/>
                  </a:lnTo>
                  <a:lnTo>
                    <a:pt x="105409" y="25400"/>
                  </a:lnTo>
                  <a:lnTo>
                    <a:pt x="105409" y="24129"/>
                  </a:lnTo>
                  <a:lnTo>
                    <a:pt x="105409" y="22860"/>
                  </a:lnTo>
                  <a:lnTo>
                    <a:pt x="104139" y="22860"/>
                  </a:lnTo>
                  <a:lnTo>
                    <a:pt x="104139" y="21589"/>
                  </a:lnTo>
                  <a:lnTo>
                    <a:pt x="102869" y="20319"/>
                  </a:lnTo>
                  <a:lnTo>
                    <a:pt x="102869" y="19050"/>
                  </a:lnTo>
                  <a:lnTo>
                    <a:pt x="101600" y="19050"/>
                  </a:lnTo>
                  <a:lnTo>
                    <a:pt x="101600" y="17779"/>
                  </a:lnTo>
                  <a:lnTo>
                    <a:pt x="100330" y="17779"/>
                  </a:lnTo>
                  <a:lnTo>
                    <a:pt x="100330" y="17779"/>
                  </a:lnTo>
                  <a:lnTo>
                    <a:pt x="97789" y="15239"/>
                  </a:lnTo>
                  <a:lnTo>
                    <a:pt x="96519" y="15239"/>
                  </a:lnTo>
                  <a:lnTo>
                    <a:pt x="95250" y="15239"/>
                  </a:lnTo>
                  <a:lnTo>
                    <a:pt x="93980" y="15239"/>
                  </a:lnTo>
                  <a:lnTo>
                    <a:pt x="93980" y="13969"/>
                  </a:lnTo>
                  <a:lnTo>
                    <a:pt x="93980" y="11429"/>
                  </a:lnTo>
                  <a:lnTo>
                    <a:pt x="92709" y="11429"/>
                  </a:lnTo>
                  <a:lnTo>
                    <a:pt x="92709" y="10160"/>
                  </a:lnTo>
                  <a:lnTo>
                    <a:pt x="92709" y="8889"/>
                  </a:lnTo>
                  <a:lnTo>
                    <a:pt x="91439" y="8889"/>
                  </a:lnTo>
                  <a:lnTo>
                    <a:pt x="91439" y="7619"/>
                  </a:lnTo>
                  <a:lnTo>
                    <a:pt x="91439" y="6350"/>
                  </a:lnTo>
                  <a:lnTo>
                    <a:pt x="90169" y="6350"/>
                  </a:lnTo>
                  <a:lnTo>
                    <a:pt x="90169" y="5079"/>
                  </a:lnTo>
                  <a:lnTo>
                    <a:pt x="88900" y="5079"/>
                  </a:lnTo>
                  <a:lnTo>
                    <a:pt x="88900" y="3810"/>
                  </a:lnTo>
                  <a:lnTo>
                    <a:pt x="87630" y="3810"/>
                  </a:lnTo>
                  <a:lnTo>
                    <a:pt x="87630" y="2539"/>
                  </a:lnTo>
                  <a:lnTo>
                    <a:pt x="87630" y="2539"/>
                  </a:lnTo>
                  <a:lnTo>
                    <a:pt x="85089" y="2539"/>
                  </a:lnTo>
                  <a:lnTo>
                    <a:pt x="85089" y="1269"/>
                  </a:lnTo>
                  <a:lnTo>
                    <a:pt x="83819" y="1269"/>
                  </a:lnTo>
                  <a:lnTo>
                    <a:pt x="82550" y="1269"/>
                  </a:lnTo>
                  <a:lnTo>
                    <a:pt x="81280" y="1269"/>
                  </a:lnTo>
                  <a:lnTo>
                    <a:pt x="81280" y="0"/>
                  </a:lnTo>
                  <a:lnTo>
                    <a:pt x="80009" y="1269"/>
                  </a:lnTo>
                  <a:lnTo>
                    <a:pt x="80009" y="1269"/>
                  </a:lnTo>
                  <a:lnTo>
                    <a:pt x="76200" y="1269"/>
                  </a:lnTo>
                  <a:lnTo>
                    <a:pt x="76200" y="2539"/>
                  </a:lnTo>
                  <a:lnTo>
                    <a:pt x="74930" y="2539"/>
                  </a:lnTo>
                  <a:lnTo>
                    <a:pt x="76200" y="3810"/>
                  </a:lnTo>
                  <a:lnTo>
                    <a:pt x="74930" y="2539"/>
                  </a:lnTo>
                  <a:lnTo>
                    <a:pt x="73659" y="2539"/>
                  </a:lnTo>
                  <a:lnTo>
                    <a:pt x="72389" y="1269"/>
                  </a:lnTo>
                  <a:lnTo>
                    <a:pt x="71119" y="1269"/>
                  </a:lnTo>
                  <a:lnTo>
                    <a:pt x="69850" y="1269"/>
                  </a:lnTo>
                  <a:lnTo>
                    <a:pt x="69850" y="0"/>
                  </a:lnTo>
                  <a:lnTo>
                    <a:pt x="68580" y="0"/>
                  </a:lnTo>
                  <a:lnTo>
                    <a:pt x="62230" y="0"/>
                  </a:lnTo>
                  <a:lnTo>
                    <a:pt x="62230" y="1269"/>
                  </a:lnTo>
                  <a:lnTo>
                    <a:pt x="60959" y="1269"/>
                  </a:lnTo>
                  <a:lnTo>
                    <a:pt x="59689" y="1269"/>
                  </a:lnTo>
                  <a:lnTo>
                    <a:pt x="58419" y="2539"/>
                  </a:lnTo>
                  <a:lnTo>
                    <a:pt x="57150" y="2539"/>
                  </a:lnTo>
                  <a:lnTo>
                    <a:pt x="57150" y="3810"/>
                  </a:lnTo>
                  <a:lnTo>
                    <a:pt x="55880" y="3810"/>
                  </a:lnTo>
                  <a:lnTo>
                    <a:pt x="55880" y="5079"/>
                  </a:lnTo>
                  <a:lnTo>
                    <a:pt x="54609" y="5079"/>
                  </a:lnTo>
                  <a:lnTo>
                    <a:pt x="54609" y="6350"/>
                  </a:lnTo>
                  <a:lnTo>
                    <a:pt x="53339" y="6350"/>
                  </a:lnTo>
                  <a:lnTo>
                    <a:pt x="53339" y="7619"/>
                  </a:lnTo>
                  <a:lnTo>
                    <a:pt x="53339" y="8889"/>
                  </a:lnTo>
                  <a:lnTo>
                    <a:pt x="52069" y="10160"/>
                  </a:lnTo>
                  <a:lnTo>
                    <a:pt x="52069" y="11429"/>
                  </a:lnTo>
                  <a:lnTo>
                    <a:pt x="52069" y="12700"/>
                  </a:lnTo>
                  <a:lnTo>
                    <a:pt x="53339" y="11429"/>
                  </a:lnTo>
                  <a:lnTo>
                    <a:pt x="52069" y="11429"/>
                  </a:lnTo>
                  <a:lnTo>
                    <a:pt x="52069" y="10160"/>
                  </a:lnTo>
                  <a:lnTo>
                    <a:pt x="50800" y="10160"/>
                  </a:lnTo>
                  <a:lnTo>
                    <a:pt x="49530" y="10160"/>
                  </a:lnTo>
                  <a:lnTo>
                    <a:pt x="48259" y="8889"/>
                  </a:lnTo>
                  <a:lnTo>
                    <a:pt x="46989" y="8889"/>
                  </a:lnTo>
                  <a:lnTo>
                    <a:pt x="45719" y="8889"/>
                  </a:lnTo>
                  <a:lnTo>
                    <a:pt x="44450" y="8889"/>
                  </a:lnTo>
                  <a:lnTo>
                    <a:pt x="43180" y="8889"/>
                  </a:lnTo>
                  <a:lnTo>
                    <a:pt x="41909" y="8889"/>
                  </a:lnTo>
                  <a:lnTo>
                    <a:pt x="40639" y="10160"/>
                  </a:lnTo>
                  <a:lnTo>
                    <a:pt x="39369" y="10160"/>
                  </a:lnTo>
                  <a:lnTo>
                    <a:pt x="38100" y="10160"/>
                  </a:lnTo>
                  <a:lnTo>
                    <a:pt x="38100" y="11429"/>
                  </a:lnTo>
                  <a:lnTo>
                    <a:pt x="36830" y="11429"/>
                  </a:lnTo>
                  <a:lnTo>
                    <a:pt x="36830" y="12700"/>
                  </a:lnTo>
                  <a:lnTo>
                    <a:pt x="35559" y="12700"/>
                  </a:lnTo>
                  <a:lnTo>
                    <a:pt x="35559" y="13969"/>
                  </a:lnTo>
                  <a:lnTo>
                    <a:pt x="34289" y="15239"/>
                  </a:lnTo>
                  <a:lnTo>
                    <a:pt x="33019" y="16510"/>
                  </a:lnTo>
                  <a:lnTo>
                    <a:pt x="33019" y="17779"/>
                  </a:lnTo>
                  <a:lnTo>
                    <a:pt x="33019" y="19050"/>
                  </a:lnTo>
                  <a:lnTo>
                    <a:pt x="33019" y="20319"/>
                  </a:lnTo>
                  <a:lnTo>
                    <a:pt x="33019" y="21589"/>
                  </a:lnTo>
                  <a:lnTo>
                    <a:pt x="33019" y="22860"/>
                  </a:lnTo>
                  <a:lnTo>
                    <a:pt x="33019" y="24129"/>
                  </a:lnTo>
                  <a:lnTo>
                    <a:pt x="33019" y="25400"/>
                  </a:lnTo>
                  <a:lnTo>
                    <a:pt x="33019" y="26669"/>
                  </a:lnTo>
                  <a:lnTo>
                    <a:pt x="33019" y="27939"/>
                  </a:lnTo>
                  <a:lnTo>
                    <a:pt x="34289" y="29210"/>
                  </a:lnTo>
                  <a:lnTo>
                    <a:pt x="34289" y="30479"/>
                  </a:lnTo>
                  <a:lnTo>
                    <a:pt x="35559" y="30479"/>
                  </a:lnTo>
                  <a:lnTo>
                    <a:pt x="34289" y="30479"/>
                  </a:lnTo>
                  <a:lnTo>
                    <a:pt x="33019" y="30479"/>
                  </a:lnTo>
                  <a:lnTo>
                    <a:pt x="31750" y="30479"/>
                  </a:lnTo>
                  <a:lnTo>
                    <a:pt x="30480" y="30479"/>
                  </a:lnTo>
                  <a:lnTo>
                    <a:pt x="29209" y="30479"/>
                  </a:lnTo>
                  <a:lnTo>
                    <a:pt x="29209" y="31750"/>
                  </a:lnTo>
                  <a:lnTo>
                    <a:pt x="27939" y="31750"/>
                  </a:lnTo>
                  <a:lnTo>
                    <a:pt x="26669" y="31750"/>
                  </a:lnTo>
                  <a:lnTo>
                    <a:pt x="26669" y="33019"/>
                  </a:lnTo>
                  <a:lnTo>
                    <a:pt x="25400" y="33019"/>
                  </a:lnTo>
                  <a:lnTo>
                    <a:pt x="25400" y="34289"/>
                  </a:lnTo>
                  <a:lnTo>
                    <a:pt x="24130" y="35560"/>
                  </a:lnTo>
                  <a:lnTo>
                    <a:pt x="24130" y="36829"/>
                  </a:lnTo>
                  <a:lnTo>
                    <a:pt x="22859" y="38100"/>
                  </a:lnTo>
                  <a:lnTo>
                    <a:pt x="22859" y="39369"/>
                  </a:lnTo>
                  <a:lnTo>
                    <a:pt x="22859" y="40639"/>
                  </a:lnTo>
                  <a:lnTo>
                    <a:pt x="22859" y="41910"/>
                  </a:lnTo>
                  <a:lnTo>
                    <a:pt x="22859" y="43179"/>
                  </a:lnTo>
                  <a:lnTo>
                    <a:pt x="22859" y="44450"/>
                  </a:lnTo>
                  <a:lnTo>
                    <a:pt x="22859" y="45719"/>
                  </a:lnTo>
                  <a:lnTo>
                    <a:pt x="22859" y="46989"/>
                  </a:lnTo>
                  <a:lnTo>
                    <a:pt x="24130" y="46989"/>
                  </a:lnTo>
                  <a:lnTo>
                    <a:pt x="24130" y="48260"/>
                  </a:lnTo>
                  <a:lnTo>
                    <a:pt x="24130" y="49529"/>
                  </a:lnTo>
                  <a:lnTo>
                    <a:pt x="25400" y="50800"/>
                  </a:lnTo>
                  <a:lnTo>
                    <a:pt x="26669" y="52069"/>
                  </a:lnTo>
                  <a:lnTo>
                    <a:pt x="26669" y="53339"/>
                  </a:lnTo>
                  <a:lnTo>
                    <a:pt x="25400" y="53339"/>
                  </a:lnTo>
                  <a:lnTo>
                    <a:pt x="25400" y="54610"/>
                  </a:lnTo>
                  <a:lnTo>
                    <a:pt x="25400" y="55879"/>
                  </a:lnTo>
                  <a:lnTo>
                    <a:pt x="24130" y="55879"/>
                  </a:lnTo>
                  <a:lnTo>
                    <a:pt x="24130" y="57150"/>
                  </a:lnTo>
                  <a:lnTo>
                    <a:pt x="24130" y="58419"/>
                  </a:lnTo>
                  <a:lnTo>
                    <a:pt x="24130" y="59689"/>
                  </a:lnTo>
                  <a:lnTo>
                    <a:pt x="22859" y="60960"/>
                  </a:lnTo>
                  <a:lnTo>
                    <a:pt x="24130" y="60960"/>
                  </a:lnTo>
                  <a:lnTo>
                    <a:pt x="22859" y="62229"/>
                  </a:lnTo>
                  <a:lnTo>
                    <a:pt x="24130" y="63500"/>
                  </a:lnTo>
                  <a:lnTo>
                    <a:pt x="24130" y="64769"/>
                  </a:lnTo>
                  <a:lnTo>
                    <a:pt x="24130" y="66039"/>
                  </a:lnTo>
                  <a:lnTo>
                    <a:pt x="24130" y="67310"/>
                  </a:lnTo>
                  <a:lnTo>
                    <a:pt x="24130" y="68579"/>
                  </a:lnTo>
                  <a:lnTo>
                    <a:pt x="25400" y="69850"/>
                  </a:lnTo>
                  <a:lnTo>
                    <a:pt x="26669" y="71119"/>
                  </a:lnTo>
                  <a:lnTo>
                    <a:pt x="26669" y="72389"/>
                  </a:lnTo>
                  <a:lnTo>
                    <a:pt x="27939" y="73660"/>
                  </a:lnTo>
                  <a:lnTo>
                    <a:pt x="27939" y="74929"/>
                  </a:lnTo>
                  <a:lnTo>
                    <a:pt x="29209" y="74929"/>
                  </a:lnTo>
                  <a:lnTo>
                    <a:pt x="29209" y="76200"/>
                  </a:lnTo>
                  <a:lnTo>
                    <a:pt x="30480" y="76200"/>
                  </a:lnTo>
                  <a:lnTo>
                    <a:pt x="30480" y="77469"/>
                  </a:lnTo>
                  <a:lnTo>
                    <a:pt x="31750" y="77469"/>
                  </a:lnTo>
                  <a:lnTo>
                    <a:pt x="31750" y="78739"/>
                  </a:lnTo>
                  <a:lnTo>
                    <a:pt x="33019" y="78739"/>
                  </a:lnTo>
                  <a:lnTo>
                    <a:pt x="33019" y="80010"/>
                  </a:lnTo>
                  <a:lnTo>
                    <a:pt x="34289" y="80010"/>
                  </a:lnTo>
                  <a:lnTo>
                    <a:pt x="35559" y="80010"/>
                  </a:lnTo>
                  <a:lnTo>
                    <a:pt x="36830" y="82550"/>
                  </a:lnTo>
                  <a:lnTo>
                    <a:pt x="36830" y="83819"/>
                  </a:lnTo>
                  <a:lnTo>
                    <a:pt x="38100" y="83819"/>
                  </a:lnTo>
                  <a:lnTo>
                    <a:pt x="38100" y="85089"/>
                  </a:lnTo>
                  <a:lnTo>
                    <a:pt x="38100" y="86360"/>
                  </a:lnTo>
                  <a:lnTo>
                    <a:pt x="39369" y="86360"/>
                  </a:lnTo>
                  <a:lnTo>
                    <a:pt x="39369" y="87629"/>
                  </a:lnTo>
                  <a:lnTo>
                    <a:pt x="40639" y="87629"/>
                  </a:lnTo>
                  <a:lnTo>
                    <a:pt x="40639" y="88900"/>
                  </a:lnTo>
                  <a:lnTo>
                    <a:pt x="41909" y="88900"/>
                  </a:lnTo>
                  <a:lnTo>
                    <a:pt x="41909" y="90169"/>
                  </a:lnTo>
                  <a:lnTo>
                    <a:pt x="43180" y="90169"/>
                  </a:lnTo>
                  <a:lnTo>
                    <a:pt x="43180" y="91439"/>
                  </a:lnTo>
                  <a:lnTo>
                    <a:pt x="44450" y="91439"/>
                  </a:lnTo>
                  <a:lnTo>
                    <a:pt x="45719" y="91439"/>
                  </a:lnTo>
                  <a:lnTo>
                    <a:pt x="45719" y="92710"/>
                  </a:lnTo>
                  <a:lnTo>
                    <a:pt x="46989" y="92710"/>
                  </a:lnTo>
                  <a:lnTo>
                    <a:pt x="48259" y="92710"/>
                  </a:lnTo>
                  <a:lnTo>
                    <a:pt x="48259" y="92710"/>
                  </a:lnTo>
                  <a:lnTo>
                    <a:pt x="49530" y="93979"/>
                  </a:lnTo>
                  <a:lnTo>
                    <a:pt x="50800" y="93979"/>
                  </a:lnTo>
                  <a:lnTo>
                    <a:pt x="52069" y="93979"/>
                  </a:lnTo>
                  <a:lnTo>
                    <a:pt x="53339" y="93979"/>
                  </a:lnTo>
                  <a:lnTo>
                    <a:pt x="54609" y="92710"/>
                  </a:lnTo>
                  <a:lnTo>
                    <a:pt x="54609" y="93979"/>
                  </a:lnTo>
                  <a:lnTo>
                    <a:pt x="55880" y="93979"/>
                  </a:lnTo>
                  <a:lnTo>
                    <a:pt x="57150" y="95250"/>
                  </a:lnTo>
                  <a:lnTo>
                    <a:pt x="58419" y="95250"/>
                  </a:lnTo>
                  <a:lnTo>
                    <a:pt x="58419" y="96519"/>
                  </a:lnTo>
                  <a:lnTo>
                    <a:pt x="58419" y="95250"/>
                  </a:lnTo>
                  <a:lnTo>
                    <a:pt x="58419" y="96519"/>
                  </a:lnTo>
                  <a:lnTo>
                    <a:pt x="59689" y="96519"/>
                  </a:lnTo>
                  <a:lnTo>
                    <a:pt x="60959" y="96519"/>
                  </a:lnTo>
                  <a:lnTo>
                    <a:pt x="62230" y="96519"/>
                  </a:lnTo>
                  <a:lnTo>
                    <a:pt x="62230" y="97789"/>
                  </a:lnTo>
                  <a:lnTo>
                    <a:pt x="62230" y="96519"/>
                  </a:lnTo>
                  <a:lnTo>
                    <a:pt x="63500" y="96519"/>
                  </a:lnTo>
                  <a:lnTo>
                    <a:pt x="63500" y="97789"/>
                  </a:lnTo>
                  <a:lnTo>
                    <a:pt x="64769" y="97789"/>
                  </a:lnTo>
                  <a:lnTo>
                    <a:pt x="64769" y="96519"/>
                  </a:lnTo>
                  <a:lnTo>
                    <a:pt x="66039" y="97789"/>
                  </a:lnTo>
                  <a:lnTo>
                    <a:pt x="66039" y="96519"/>
                  </a:lnTo>
                  <a:lnTo>
                    <a:pt x="67309" y="96519"/>
                  </a:lnTo>
                  <a:lnTo>
                    <a:pt x="68580" y="96519"/>
                  </a:lnTo>
                  <a:lnTo>
                    <a:pt x="68580" y="95250"/>
                  </a:lnTo>
                  <a:lnTo>
                    <a:pt x="69850" y="95250"/>
                  </a:lnTo>
                  <a:lnTo>
                    <a:pt x="69850" y="93979"/>
                  </a:lnTo>
                  <a:lnTo>
                    <a:pt x="71119" y="93979"/>
                  </a:lnTo>
                  <a:lnTo>
                    <a:pt x="69850" y="93979"/>
                  </a:lnTo>
                  <a:lnTo>
                    <a:pt x="71119" y="93979"/>
                  </a:lnTo>
                  <a:lnTo>
                    <a:pt x="71119" y="92710"/>
                  </a:lnTo>
                  <a:lnTo>
                    <a:pt x="72389" y="92710"/>
                  </a:lnTo>
                  <a:lnTo>
                    <a:pt x="72389" y="91439"/>
                  </a:lnTo>
                  <a:lnTo>
                    <a:pt x="72389" y="90169"/>
                  </a:lnTo>
                  <a:lnTo>
                    <a:pt x="72389" y="88900"/>
                  </a:lnTo>
                  <a:lnTo>
                    <a:pt x="72389" y="87629"/>
                  </a:lnTo>
                  <a:lnTo>
                    <a:pt x="72389" y="86360"/>
                  </a:lnTo>
                  <a:lnTo>
                    <a:pt x="72389" y="85089"/>
                  </a:lnTo>
                  <a:lnTo>
                    <a:pt x="72389" y="86360"/>
                  </a:lnTo>
                  <a:lnTo>
                    <a:pt x="72389" y="87629"/>
                  </a:lnTo>
                  <a:lnTo>
                    <a:pt x="73659" y="87629"/>
                  </a:lnTo>
                  <a:lnTo>
                    <a:pt x="73659" y="87629"/>
                  </a:lnTo>
                  <a:lnTo>
                    <a:pt x="74930" y="87629"/>
                  </a:lnTo>
                  <a:lnTo>
                    <a:pt x="76200" y="87629"/>
                  </a:lnTo>
                  <a:lnTo>
                    <a:pt x="77469" y="87629"/>
                  </a:lnTo>
                  <a:lnTo>
                    <a:pt x="78739" y="87629"/>
                  </a:lnTo>
                  <a:lnTo>
                    <a:pt x="80009" y="87629"/>
                  </a:lnTo>
                  <a:lnTo>
                    <a:pt x="81280" y="87629"/>
                  </a:lnTo>
                  <a:lnTo>
                    <a:pt x="81280" y="86360"/>
                  </a:lnTo>
                  <a:lnTo>
                    <a:pt x="82550" y="86360"/>
                  </a:lnTo>
                  <a:lnTo>
                    <a:pt x="82550" y="85089"/>
                  </a:lnTo>
                  <a:lnTo>
                    <a:pt x="83819" y="85089"/>
                  </a:lnTo>
                  <a:lnTo>
                    <a:pt x="83819" y="83819"/>
                  </a:lnTo>
                  <a:lnTo>
                    <a:pt x="83819" y="82550"/>
                  </a:lnTo>
                  <a:lnTo>
                    <a:pt x="85089" y="81279"/>
                  </a:lnTo>
                  <a:lnTo>
                    <a:pt x="85089" y="80010"/>
                  </a:lnTo>
                  <a:lnTo>
                    <a:pt x="83819" y="80010"/>
                  </a:lnTo>
                  <a:lnTo>
                    <a:pt x="85089" y="80010"/>
                  </a:lnTo>
                  <a:lnTo>
                    <a:pt x="85089" y="78739"/>
                  </a:lnTo>
                  <a:lnTo>
                    <a:pt x="83819" y="78739"/>
                  </a:lnTo>
                  <a:lnTo>
                    <a:pt x="85089" y="77469"/>
                  </a:lnTo>
                  <a:lnTo>
                    <a:pt x="83819" y="77469"/>
                  </a:lnTo>
                  <a:lnTo>
                    <a:pt x="83819" y="76200"/>
                  </a:lnTo>
                  <a:lnTo>
                    <a:pt x="83819" y="74929"/>
                  </a:lnTo>
                  <a:lnTo>
                    <a:pt x="82550" y="74929"/>
                  </a:lnTo>
                  <a:lnTo>
                    <a:pt x="83819" y="74929"/>
                  </a:lnTo>
                  <a:lnTo>
                    <a:pt x="83819" y="76200"/>
                  </a:lnTo>
                  <a:lnTo>
                    <a:pt x="85089" y="76200"/>
                  </a:lnTo>
                  <a:lnTo>
                    <a:pt x="86359" y="76200"/>
                  </a:lnTo>
                  <a:lnTo>
                    <a:pt x="87630" y="76200"/>
                  </a:lnTo>
                  <a:lnTo>
                    <a:pt x="88900" y="76200"/>
                  </a:lnTo>
                  <a:lnTo>
                    <a:pt x="90169" y="76200"/>
                  </a:lnTo>
                  <a:lnTo>
                    <a:pt x="91439" y="76200"/>
                  </a:lnTo>
                  <a:lnTo>
                    <a:pt x="91439" y="74929"/>
                  </a:lnTo>
                  <a:lnTo>
                    <a:pt x="92709" y="74929"/>
                  </a:lnTo>
                  <a:lnTo>
                    <a:pt x="93980" y="74929"/>
                  </a:lnTo>
                  <a:lnTo>
                    <a:pt x="93980" y="73660"/>
                  </a:lnTo>
                  <a:lnTo>
                    <a:pt x="93980" y="72389"/>
                  </a:lnTo>
                  <a:lnTo>
                    <a:pt x="95250" y="72389"/>
                  </a:lnTo>
                  <a:lnTo>
                    <a:pt x="96519" y="71119"/>
                  </a:lnTo>
                  <a:lnTo>
                    <a:pt x="96519" y="68579"/>
                  </a:lnTo>
                  <a:lnTo>
                    <a:pt x="97789" y="68579"/>
                  </a:lnTo>
                  <a:lnTo>
                    <a:pt x="96519" y="67310"/>
                  </a:lnTo>
                  <a:lnTo>
                    <a:pt x="97789" y="67310"/>
                  </a:lnTo>
                  <a:lnTo>
                    <a:pt x="97789" y="66039"/>
                  </a:lnTo>
                  <a:lnTo>
                    <a:pt x="97789" y="64769"/>
                  </a:lnTo>
                  <a:lnTo>
                    <a:pt x="97789" y="63500"/>
                  </a:lnTo>
                  <a:lnTo>
                    <a:pt x="96519" y="63500"/>
                  </a:lnTo>
                  <a:lnTo>
                    <a:pt x="96519" y="62229"/>
                  </a:lnTo>
                  <a:lnTo>
                    <a:pt x="96519" y="60960"/>
                  </a:lnTo>
                  <a:lnTo>
                    <a:pt x="95250" y="62229"/>
                  </a:lnTo>
                  <a:lnTo>
                    <a:pt x="96519" y="62229"/>
                  </a:lnTo>
                  <a:lnTo>
                    <a:pt x="97789" y="62229"/>
                  </a:lnTo>
                  <a:lnTo>
                    <a:pt x="99059" y="62229"/>
                  </a:lnTo>
                  <a:lnTo>
                    <a:pt x="99059" y="60960"/>
                  </a:lnTo>
                  <a:lnTo>
                    <a:pt x="100330" y="60960"/>
                  </a:lnTo>
                  <a:lnTo>
                    <a:pt x="101600" y="60960"/>
                  </a:lnTo>
                  <a:lnTo>
                    <a:pt x="102869" y="60960"/>
                  </a:lnTo>
                  <a:lnTo>
                    <a:pt x="102869" y="59689"/>
                  </a:lnTo>
                  <a:lnTo>
                    <a:pt x="104139" y="59689"/>
                  </a:lnTo>
                  <a:lnTo>
                    <a:pt x="105409" y="58419"/>
                  </a:lnTo>
                  <a:lnTo>
                    <a:pt x="106680" y="57150"/>
                  </a:lnTo>
                  <a:lnTo>
                    <a:pt x="106680" y="55879"/>
                  </a:lnTo>
                  <a:lnTo>
                    <a:pt x="107950" y="55879"/>
                  </a:lnTo>
                  <a:lnTo>
                    <a:pt x="107950" y="54610"/>
                  </a:lnTo>
                  <a:lnTo>
                    <a:pt x="107950" y="53339"/>
                  </a:lnTo>
                  <a:lnTo>
                    <a:pt x="109219" y="52069"/>
                  </a:lnTo>
                  <a:lnTo>
                    <a:pt x="109219" y="50800"/>
                  </a:lnTo>
                  <a:lnTo>
                    <a:pt x="109219" y="49529"/>
                  </a:lnTo>
                  <a:lnTo>
                    <a:pt x="109219" y="48260"/>
                  </a:lnTo>
                  <a:lnTo>
                    <a:pt x="109219" y="46989"/>
                  </a:lnTo>
                  <a:lnTo>
                    <a:pt x="109219" y="45719"/>
                  </a:lnTo>
                  <a:lnTo>
                    <a:pt x="109219" y="44450"/>
                  </a:lnTo>
                  <a:lnTo>
                    <a:pt x="107950" y="44450"/>
                  </a:lnTo>
                  <a:lnTo>
                    <a:pt x="107950" y="43179"/>
                  </a:lnTo>
                  <a:lnTo>
                    <a:pt x="107950" y="41910"/>
                  </a:lnTo>
                  <a:lnTo>
                    <a:pt x="107950" y="40639"/>
                  </a:lnTo>
                  <a:lnTo>
                    <a:pt x="106680" y="39369"/>
                  </a:lnTo>
                  <a:lnTo>
                    <a:pt x="106680" y="38100"/>
                  </a:lnTo>
                  <a:lnTo>
                    <a:pt x="105409" y="38100"/>
                  </a:lnTo>
                  <a:lnTo>
                    <a:pt x="105409" y="36829"/>
                  </a:lnTo>
                  <a:lnTo>
                    <a:pt x="104139" y="35560"/>
                  </a:lnTo>
                  <a:lnTo>
                    <a:pt x="102869" y="34289"/>
                  </a:lnTo>
                  <a:close/>
                </a:path>
                <a:path w="127000" h="97790">
                  <a:moveTo>
                    <a:pt x="127000" y="52069"/>
                  </a:moveTo>
                  <a:lnTo>
                    <a:pt x="127000" y="52069"/>
                  </a:lnTo>
                </a:path>
                <a:path w="127000" h="97790">
                  <a:moveTo>
                    <a:pt x="0" y="38100"/>
                  </a:moveTo>
                  <a:lnTo>
                    <a:pt x="0" y="38100"/>
                  </a:lnTo>
                </a:path>
                <a:path w="127000" h="97790">
                  <a:moveTo>
                    <a:pt x="93980" y="15239"/>
                  </a:moveTo>
                  <a:lnTo>
                    <a:pt x="92709" y="13969"/>
                  </a:lnTo>
                  <a:lnTo>
                    <a:pt x="92709" y="15239"/>
                  </a:lnTo>
                  <a:lnTo>
                    <a:pt x="91439" y="15239"/>
                  </a:lnTo>
                  <a:lnTo>
                    <a:pt x="90169" y="15239"/>
                  </a:lnTo>
                  <a:lnTo>
                    <a:pt x="88900" y="15239"/>
                  </a:lnTo>
                  <a:lnTo>
                    <a:pt x="88900" y="16510"/>
                  </a:lnTo>
                  <a:lnTo>
                    <a:pt x="87630" y="16510"/>
                  </a:lnTo>
                </a:path>
                <a:path w="127000" h="97790">
                  <a:moveTo>
                    <a:pt x="127000" y="52069"/>
                  </a:moveTo>
                  <a:lnTo>
                    <a:pt x="127000" y="52069"/>
                  </a:lnTo>
                </a:path>
                <a:path w="127000" h="97790">
                  <a:moveTo>
                    <a:pt x="0" y="38100"/>
                  </a:moveTo>
                  <a:lnTo>
                    <a:pt x="0" y="38100"/>
                  </a:lnTo>
                </a:path>
                <a:path w="127000" h="97790">
                  <a:moveTo>
                    <a:pt x="74930" y="2539"/>
                  </a:moveTo>
                  <a:lnTo>
                    <a:pt x="74930" y="3810"/>
                  </a:lnTo>
                  <a:lnTo>
                    <a:pt x="73659" y="5079"/>
                  </a:lnTo>
                  <a:lnTo>
                    <a:pt x="74930" y="5079"/>
                  </a:lnTo>
                  <a:lnTo>
                    <a:pt x="73659" y="5079"/>
                  </a:lnTo>
                </a:path>
                <a:path w="127000" h="97790">
                  <a:moveTo>
                    <a:pt x="127000" y="52069"/>
                  </a:moveTo>
                  <a:lnTo>
                    <a:pt x="127000" y="52069"/>
                  </a:lnTo>
                </a:path>
                <a:path w="127000" h="97790">
                  <a:moveTo>
                    <a:pt x="0" y="38100"/>
                  </a:moveTo>
                  <a:lnTo>
                    <a:pt x="0" y="38100"/>
                  </a:lnTo>
                </a:path>
                <a:path w="127000" h="97790">
                  <a:moveTo>
                    <a:pt x="55880" y="12700"/>
                  </a:moveTo>
                  <a:lnTo>
                    <a:pt x="54609" y="12700"/>
                  </a:lnTo>
                  <a:lnTo>
                    <a:pt x="53339" y="11429"/>
                  </a:lnTo>
                </a:path>
                <a:path w="127000" h="97790">
                  <a:moveTo>
                    <a:pt x="127000" y="52069"/>
                  </a:moveTo>
                  <a:lnTo>
                    <a:pt x="127000" y="52069"/>
                  </a:lnTo>
                </a:path>
                <a:path w="127000" h="97790">
                  <a:moveTo>
                    <a:pt x="0" y="38100"/>
                  </a:moveTo>
                  <a:lnTo>
                    <a:pt x="0" y="38100"/>
                  </a:lnTo>
                </a:path>
                <a:path w="127000" h="97790">
                  <a:moveTo>
                    <a:pt x="34289" y="30479"/>
                  </a:moveTo>
                  <a:lnTo>
                    <a:pt x="34289" y="31750"/>
                  </a:lnTo>
                  <a:lnTo>
                    <a:pt x="35559" y="31750"/>
                  </a:lnTo>
                  <a:lnTo>
                    <a:pt x="35559" y="33019"/>
                  </a:lnTo>
                  <a:lnTo>
                    <a:pt x="35559" y="34289"/>
                  </a:lnTo>
                </a:path>
                <a:path w="127000" h="97790">
                  <a:moveTo>
                    <a:pt x="127000" y="52069"/>
                  </a:moveTo>
                  <a:lnTo>
                    <a:pt x="127000" y="52069"/>
                  </a:lnTo>
                </a:path>
                <a:path w="127000" h="97790">
                  <a:moveTo>
                    <a:pt x="0" y="38100"/>
                  </a:moveTo>
                  <a:lnTo>
                    <a:pt x="0" y="38100"/>
                  </a:lnTo>
                </a:path>
                <a:path w="127000" h="97790">
                  <a:moveTo>
                    <a:pt x="26669" y="52069"/>
                  </a:moveTo>
                  <a:lnTo>
                    <a:pt x="26669" y="53339"/>
                  </a:lnTo>
                  <a:lnTo>
                    <a:pt x="27939" y="53339"/>
                  </a:lnTo>
                  <a:lnTo>
                    <a:pt x="27939" y="54610"/>
                  </a:lnTo>
                  <a:lnTo>
                    <a:pt x="29209" y="54610"/>
                  </a:lnTo>
                  <a:lnTo>
                    <a:pt x="29209" y="55879"/>
                  </a:lnTo>
                  <a:lnTo>
                    <a:pt x="30480" y="55879"/>
                  </a:lnTo>
                  <a:lnTo>
                    <a:pt x="30480" y="57150"/>
                  </a:lnTo>
                  <a:lnTo>
                    <a:pt x="31750" y="57150"/>
                  </a:lnTo>
                  <a:lnTo>
                    <a:pt x="33019" y="58419"/>
                  </a:lnTo>
                  <a:lnTo>
                    <a:pt x="34289" y="58419"/>
                  </a:lnTo>
                  <a:lnTo>
                    <a:pt x="35559" y="58419"/>
                  </a:lnTo>
                  <a:lnTo>
                    <a:pt x="35559" y="59689"/>
                  </a:lnTo>
                  <a:lnTo>
                    <a:pt x="36830" y="59689"/>
                  </a:lnTo>
                  <a:lnTo>
                    <a:pt x="38100" y="59689"/>
                  </a:lnTo>
                  <a:lnTo>
                    <a:pt x="39369" y="59689"/>
                  </a:lnTo>
                </a:path>
                <a:path w="127000" h="97790">
                  <a:moveTo>
                    <a:pt x="127000" y="52069"/>
                  </a:moveTo>
                  <a:lnTo>
                    <a:pt x="127000" y="52069"/>
                  </a:lnTo>
                </a:path>
                <a:path w="127000" h="97790">
                  <a:moveTo>
                    <a:pt x="0" y="38100"/>
                  </a:moveTo>
                  <a:lnTo>
                    <a:pt x="0" y="38100"/>
                  </a:lnTo>
                </a:path>
                <a:path w="127000" h="97790">
                  <a:moveTo>
                    <a:pt x="35559" y="76200"/>
                  </a:moveTo>
                  <a:lnTo>
                    <a:pt x="35559" y="77469"/>
                  </a:lnTo>
                  <a:lnTo>
                    <a:pt x="35559" y="78739"/>
                  </a:lnTo>
                  <a:lnTo>
                    <a:pt x="35559" y="80010"/>
                  </a:lnTo>
                  <a:lnTo>
                    <a:pt x="36830" y="80010"/>
                  </a:lnTo>
                  <a:lnTo>
                    <a:pt x="35559" y="81279"/>
                  </a:lnTo>
                  <a:lnTo>
                    <a:pt x="36830" y="81279"/>
                  </a:lnTo>
                  <a:lnTo>
                    <a:pt x="36830" y="82550"/>
                  </a:lnTo>
                </a:path>
                <a:path w="127000" h="97790">
                  <a:moveTo>
                    <a:pt x="127000" y="52069"/>
                  </a:moveTo>
                  <a:lnTo>
                    <a:pt x="127000" y="52069"/>
                  </a:lnTo>
                </a:path>
                <a:path w="127000" h="97790">
                  <a:moveTo>
                    <a:pt x="0" y="38100"/>
                  </a:moveTo>
                  <a:lnTo>
                    <a:pt x="0" y="38100"/>
                  </a:lnTo>
                </a:path>
                <a:path w="127000" h="97790">
                  <a:moveTo>
                    <a:pt x="53339" y="91439"/>
                  </a:moveTo>
                  <a:lnTo>
                    <a:pt x="53339" y="92710"/>
                  </a:lnTo>
                  <a:lnTo>
                    <a:pt x="54609" y="92710"/>
                  </a:lnTo>
                </a:path>
                <a:path w="127000" h="97790">
                  <a:moveTo>
                    <a:pt x="127000" y="52069"/>
                  </a:moveTo>
                  <a:lnTo>
                    <a:pt x="127000" y="52069"/>
                  </a:lnTo>
                </a:path>
                <a:path w="127000" h="97790">
                  <a:moveTo>
                    <a:pt x="0" y="38100"/>
                  </a:moveTo>
                  <a:lnTo>
                    <a:pt x="0" y="38100"/>
                  </a:lnTo>
                </a:path>
                <a:path w="127000" h="97790">
                  <a:moveTo>
                    <a:pt x="72389" y="85089"/>
                  </a:moveTo>
                  <a:lnTo>
                    <a:pt x="72389" y="83819"/>
                  </a:lnTo>
                  <a:lnTo>
                    <a:pt x="72389" y="82550"/>
                  </a:lnTo>
                </a:path>
                <a:path w="127000" h="97790">
                  <a:moveTo>
                    <a:pt x="127000" y="52069"/>
                  </a:moveTo>
                  <a:lnTo>
                    <a:pt x="127000" y="52069"/>
                  </a:lnTo>
                </a:path>
                <a:path w="127000" h="97790">
                  <a:moveTo>
                    <a:pt x="0" y="38100"/>
                  </a:moveTo>
                  <a:lnTo>
                    <a:pt x="0" y="38100"/>
                  </a:lnTo>
                </a:path>
                <a:path w="127000" h="97790">
                  <a:moveTo>
                    <a:pt x="83819" y="74929"/>
                  </a:moveTo>
                  <a:lnTo>
                    <a:pt x="83819" y="74929"/>
                  </a:lnTo>
                  <a:lnTo>
                    <a:pt x="83819" y="72389"/>
                  </a:lnTo>
                </a:path>
                <a:path w="127000" h="97790">
                  <a:moveTo>
                    <a:pt x="127000" y="52069"/>
                  </a:moveTo>
                  <a:lnTo>
                    <a:pt x="127000" y="52069"/>
                  </a:lnTo>
                </a:path>
                <a:path w="127000" h="97790">
                  <a:moveTo>
                    <a:pt x="0" y="38100"/>
                  </a:moveTo>
                  <a:lnTo>
                    <a:pt x="0" y="38100"/>
                  </a:lnTo>
                </a:path>
                <a:path w="127000" h="97790">
                  <a:moveTo>
                    <a:pt x="91439" y="60960"/>
                  </a:moveTo>
                  <a:lnTo>
                    <a:pt x="92709" y="60960"/>
                  </a:lnTo>
                  <a:lnTo>
                    <a:pt x="93980" y="60960"/>
                  </a:lnTo>
                  <a:lnTo>
                    <a:pt x="93980" y="62229"/>
                  </a:lnTo>
                  <a:lnTo>
                    <a:pt x="93980" y="60960"/>
                  </a:lnTo>
                  <a:lnTo>
                    <a:pt x="95250" y="62229"/>
                  </a:lnTo>
                </a:path>
                <a:path w="127000" h="97790">
                  <a:moveTo>
                    <a:pt x="127000" y="52069"/>
                  </a:moveTo>
                  <a:lnTo>
                    <a:pt x="127000" y="52069"/>
                  </a:lnTo>
                </a:path>
                <a:path w="127000" h="97790">
                  <a:moveTo>
                    <a:pt x="0" y="38100"/>
                  </a:moveTo>
                  <a:lnTo>
                    <a:pt x="0" y="38100"/>
                  </a:lnTo>
                </a:path>
                <a:path w="127000" h="97790">
                  <a:moveTo>
                    <a:pt x="102869" y="34289"/>
                  </a:moveTo>
                  <a:lnTo>
                    <a:pt x="102869" y="33019"/>
                  </a:lnTo>
                  <a:lnTo>
                    <a:pt x="101600" y="33019"/>
                  </a:lnTo>
                </a:path>
                <a:path w="127000" h="97790">
                  <a:moveTo>
                    <a:pt x="127000" y="52069"/>
                  </a:moveTo>
                  <a:lnTo>
                    <a:pt x="127000" y="52069"/>
                  </a:lnTo>
                </a:path>
                <a:path w="127000" h="97790">
                  <a:moveTo>
                    <a:pt x="0" y="38100"/>
                  </a:moveTo>
                  <a:lnTo>
                    <a:pt x="0" y="381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3" name="object 733"/>
            <p:cNvSpPr/>
            <p:nvPr/>
          </p:nvSpPr>
          <p:spPr>
            <a:xfrm>
              <a:off x="5292090" y="1788160"/>
              <a:ext cx="527050" cy="267970"/>
            </a:xfrm>
            <a:custGeom>
              <a:avLst/>
              <a:gdLst/>
              <a:ahLst/>
              <a:cxnLst/>
              <a:rect l="l" t="t" r="r" b="b"/>
              <a:pathLst>
                <a:path w="527050" h="267969">
                  <a:moveTo>
                    <a:pt x="527050" y="0"/>
                  </a:moveTo>
                  <a:lnTo>
                    <a:pt x="67310" y="0"/>
                  </a:lnTo>
                  <a:lnTo>
                    <a:pt x="0" y="67310"/>
                  </a:lnTo>
                  <a:lnTo>
                    <a:pt x="0" y="267969"/>
                  </a:lnTo>
                  <a:lnTo>
                    <a:pt x="459739" y="267969"/>
                  </a:lnTo>
                  <a:lnTo>
                    <a:pt x="527050" y="200660"/>
                  </a:lnTo>
                  <a:lnTo>
                    <a:pt x="527050" y="0"/>
                  </a:lnTo>
                  <a:close/>
                </a:path>
              </a:pathLst>
            </a:custGeom>
            <a:solidFill>
              <a:srgbClr val="F617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4" name="object 734"/>
            <p:cNvSpPr/>
            <p:nvPr/>
          </p:nvSpPr>
          <p:spPr>
            <a:xfrm>
              <a:off x="5292090" y="1788160"/>
              <a:ext cx="527050" cy="267970"/>
            </a:xfrm>
            <a:custGeom>
              <a:avLst/>
              <a:gdLst/>
              <a:ahLst/>
              <a:cxnLst/>
              <a:rect l="l" t="t" r="r" b="b"/>
              <a:pathLst>
                <a:path w="527050" h="267969">
                  <a:moveTo>
                    <a:pt x="0" y="267969"/>
                  </a:moveTo>
                  <a:lnTo>
                    <a:pt x="0" y="67310"/>
                  </a:lnTo>
                  <a:lnTo>
                    <a:pt x="67310" y="0"/>
                  </a:lnTo>
                  <a:lnTo>
                    <a:pt x="527050" y="0"/>
                  </a:lnTo>
                  <a:lnTo>
                    <a:pt x="527050" y="200660"/>
                  </a:lnTo>
                  <a:lnTo>
                    <a:pt x="459739" y="267969"/>
                  </a:lnTo>
                  <a:lnTo>
                    <a:pt x="0" y="267969"/>
                  </a:lnTo>
                  <a:close/>
                </a:path>
                <a:path w="527050" h="267969">
                  <a:moveTo>
                    <a:pt x="0" y="0"/>
                  </a:moveTo>
                  <a:lnTo>
                    <a:pt x="0" y="0"/>
                  </a:lnTo>
                </a:path>
                <a:path w="527050" h="267969">
                  <a:moveTo>
                    <a:pt x="527050" y="267969"/>
                  </a:moveTo>
                  <a:lnTo>
                    <a:pt x="527050" y="26796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5" name="object 735"/>
            <p:cNvSpPr/>
            <p:nvPr/>
          </p:nvSpPr>
          <p:spPr>
            <a:xfrm>
              <a:off x="5292090" y="1788160"/>
              <a:ext cx="527050" cy="67310"/>
            </a:xfrm>
            <a:custGeom>
              <a:avLst/>
              <a:gdLst/>
              <a:ahLst/>
              <a:cxnLst/>
              <a:rect l="l" t="t" r="r" b="b"/>
              <a:pathLst>
                <a:path w="527050" h="67310">
                  <a:moveTo>
                    <a:pt x="527050" y="0"/>
                  </a:moveTo>
                  <a:lnTo>
                    <a:pt x="67310" y="0"/>
                  </a:lnTo>
                  <a:lnTo>
                    <a:pt x="0" y="67310"/>
                  </a:lnTo>
                  <a:lnTo>
                    <a:pt x="459739" y="67310"/>
                  </a:lnTo>
                  <a:lnTo>
                    <a:pt x="527050" y="0"/>
                  </a:lnTo>
                  <a:close/>
                </a:path>
              </a:pathLst>
            </a:custGeom>
            <a:solidFill>
              <a:srgbClr val="F844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6" name="object 736"/>
            <p:cNvSpPr/>
            <p:nvPr/>
          </p:nvSpPr>
          <p:spPr>
            <a:xfrm>
              <a:off x="5292090" y="1788160"/>
              <a:ext cx="527050" cy="267970"/>
            </a:xfrm>
            <a:custGeom>
              <a:avLst/>
              <a:gdLst/>
              <a:ahLst/>
              <a:cxnLst/>
              <a:rect l="l" t="t" r="r" b="b"/>
              <a:pathLst>
                <a:path w="527050" h="267969">
                  <a:moveTo>
                    <a:pt x="0" y="67310"/>
                  </a:moveTo>
                  <a:lnTo>
                    <a:pt x="67310" y="0"/>
                  </a:lnTo>
                  <a:lnTo>
                    <a:pt x="527050" y="0"/>
                  </a:lnTo>
                  <a:lnTo>
                    <a:pt x="459739" y="67310"/>
                  </a:lnTo>
                  <a:lnTo>
                    <a:pt x="0" y="67310"/>
                  </a:lnTo>
                  <a:close/>
                </a:path>
                <a:path w="527050" h="267969">
                  <a:moveTo>
                    <a:pt x="0" y="0"/>
                  </a:moveTo>
                  <a:lnTo>
                    <a:pt x="0" y="0"/>
                  </a:lnTo>
                </a:path>
                <a:path w="527050" h="267969">
                  <a:moveTo>
                    <a:pt x="527050" y="267969"/>
                  </a:moveTo>
                  <a:lnTo>
                    <a:pt x="527050" y="26796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7" name="object 737"/>
            <p:cNvSpPr/>
            <p:nvPr/>
          </p:nvSpPr>
          <p:spPr>
            <a:xfrm>
              <a:off x="5751829" y="1788160"/>
              <a:ext cx="67310" cy="267970"/>
            </a:xfrm>
            <a:custGeom>
              <a:avLst/>
              <a:gdLst/>
              <a:ahLst/>
              <a:cxnLst/>
              <a:rect l="l" t="t" r="r" b="b"/>
              <a:pathLst>
                <a:path w="67310" h="267969">
                  <a:moveTo>
                    <a:pt x="67310" y="0"/>
                  </a:moveTo>
                  <a:lnTo>
                    <a:pt x="0" y="67310"/>
                  </a:lnTo>
                  <a:lnTo>
                    <a:pt x="0" y="267969"/>
                  </a:lnTo>
                  <a:lnTo>
                    <a:pt x="67310" y="200660"/>
                  </a:lnTo>
                  <a:lnTo>
                    <a:pt x="67310" y="0"/>
                  </a:lnTo>
                  <a:close/>
                </a:path>
              </a:pathLst>
            </a:custGeom>
            <a:solidFill>
              <a:srgbClr val="C512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8" name="object 738"/>
            <p:cNvSpPr/>
            <p:nvPr/>
          </p:nvSpPr>
          <p:spPr>
            <a:xfrm>
              <a:off x="5292090" y="1788160"/>
              <a:ext cx="527050" cy="267970"/>
            </a:xfrm>
            <a:custGeom>
              <a:avLst/>
              <a:gdLst/>
              <a:ahLst/>
              <a:cxnLst/>
              <a:rect l="l" t="t" r="r" b="b"/>
              <a:pathLst>
                <a:path w="527050" h="267969">
                  <a:moveTo>
                    <a:pt x="459739" y="267969"/>
                  </a:moveTo>
                  <a:lnTo>
                    <a:pt x="459739" y="67310"/>
                  </a:lnTo>
                  <a:lnTo>
                    <a:pt x="527050" y="0"/>
                  </a:lnTo>
                  <a:lnTo>
                    <a:pt x="527050" y="200660"/>
                  </a:lnTo>
                  <a:lnTo>
                    <a:pt x="459739" y="267969"/>
                  </a:lnTo>
                  <a:close/>
                </a:path>
                <a:path w="527050" h="267969">
                  <a:moveTo>
                    <a:pt x="0" y="0"/>
                  </a:moveTo>
                  <a:lnTo>
                    <a:pt x="0" y="0"/>
                  </a:lnTo>
                </a:path>
                <a:path w="527050" h="267969">
                  <a:moveTo>
                    <a:pt x="527050" y="267969"/>
                  </a:moveTo>
                  <a:lnTo>
                    <a:pt x="527050" y="26796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9" name="object 739"/>
            <p:cNvSpPr/>
            <p:nvPr/>
          </p:nvSpPr>
          <p:spPr>
            <a:xfrm>
              <a:off x="5562600" y="1609090"/>
              <a:ext cx="256540" cy="254000"/>
            </a:xfrm>
            <a:custGeom>
              <a:avLst/>
              <a:gdLst/>
              <a:ahLst/>
              <a:cxnLst/>
              <a:rect l="l" t="t" r="r" b="b"/>
              <a:pathLst>
                <a:path w="256539" h="254000">
                  <a:moveTo>
                    <a:pt x="256539" y="0"/>
                  </a:moveTo>
                  <a:lnTo>
                    <a:pt x="63500" y="0"/>
                  </a:lnTo>
                  <a:lnTo>
                    <a:pt x="0" y="63500"/>
                  </a:lnTo>
                  <a:lnTo>
                    <a:pt x="0" y="254000"/>
                  </a:lnTo>
                  <a:lnTo>
                    <a:pt x="194310" y="254000"/>
                  </a:lnTo>
                  <a:lnTo>
                    <a:pt x="256539" y="190500"/>
                  </a:lnTo>
                  <a:lnTo>
                    <a:pt x="256539" y="0"/>
                  </a:lnTo>
                  <a:close/>
                </a:path>
              </a:pathLst>
            </a:custGeom>
            <a:solidFill>
              <a:srgbClr val="F617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0" name="object 740"/>
            <p:cNvSpPr/>
            <p:nvPr/>
          </p:nvSpPr>
          <p:spPr>
            <a:xfrm>
              <a:off x="5562600" y="1609090"/>
              <a:ext cx="257810" cy="254000"/>
            </a:xfrm>
            <a:custGeom>
              <a:avLst/>
              <a:gdLst/>
              <a:ahLst/>
              <a:cxnLst/>
              <a:rect l="l" t="t" r="r" b="b"/>
              <a:pathLst>
                <a:path w="257810" h="254000">
                  <a:moveTo>
                    <a:pt x="0" y="254000"/>
                  </a:moveTo>
                  <a:lnTo>
                    <a:pt x="0" y="63500"/>
                  </a:lnTo>
                  <a:lnTo>
                    <a:pt x="63500" y="0"/>
                  </a:lnTo>
                  <a:lnTo>
                    <a:pt x="256539" y="0"/>
                  </a:lnTo>
                  <a:lnTo>
                    <a:pt x="256539" y="190500"/>
                  </a:lnTo>
                  <a:lnTo>
                    <a:pt x="194310" y="254000"/>
                  </a:lnTo>
                  <a:lnTo>
                    <a:pt x="0" y="254000"/>
                  </a:lnTo>
                  <a:close/>
                </a:path>
                <a:path w="257810" h="254000">
                  <a:moveTo>
                    <a:pt x="0" y="0"/>
                  </a:moveTo>
                  <a:lnTo>
                    <a:pt x="0" y="0"/>
                  </a:lnTo>
                </a:path>
                <a:path w="257810" h="254000">
                  <a:moveTo>
                    <a:pt x="257810" y="254000"/>
                  </a:moveTo>
                  <a:lnTo>
                    <a:pt x="257810" y="2540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1" name="object 741"/>
            <p:cNvSpPr/>
            <p:nvPr/>
          </p:nvSpPr>
          <p:spPr>
            <a:xfrm>
              <a:off x="5562600" y="1609090"/>
              <a:ext cx="256540" cy="63500"/>
            </a:xfrm>
            <a:custGeom>
              <a:avLst/>
              <a:gdLst/>
              <a:ahLst/>
              <a:cxnLst/>
              <a:rect l="l" t="t" r="r" b="b"/>
              <a:pathLst>
                <a:path w="256539" h="63500">
                  <a:moveTo>
                    <a:pt x="256539" y="0"/>
                  </a:moveTo>
                  <a:lnTo>
                    <a:pt x="63500" y="0"/>
                  </a:lnTo>
                  <a:lnTo>
                    <a:pt x="0" y="63500"/>
                  </a:lnTo>
                  <a:lnTo>
                    <a:pt x="194310" y="63500"/>
                  </a:lnTo>
                  <a:lnTo>
                    <a:pt x="256539" y="0"/>
                  </a:lnTo>
                  <a:close/>
                </a:path>
              </a:pathLst>
            </a:custGeom>
            <a:solidFill>
              <a:srgbClr val="F844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2" name="object 742"/>
            <p:cNvSpPr/>
            <p:nvPr/>
          </p:nvSpPr>
          <p:spPr>
            <a:xfrm>
              <a:off x="5562600" y="1609090"/>
              <a:ext cx="257810" cy="254000"/>
            </a:xfrm>
            <a:custGeom>
              <a:avLst/>
              <a:gdLst/>
              <a:ahLst/>
              <a:cxnLst/>
              <a:rect l="l" t="t" r="r" b="b"/>
              <a:pathLst>
                <a:path w="257810" h="254000">
                  <a:moveTo>
                    <a:pt x="0" y="63500"/>
                  </a:moveTo>
                  <a:lnTo>
                    <a:pt x="63500" y="0"/>
                  </a:lnTo>
                  <a:lnTo>
                    <a:pt x="256539" y="0"/>
                  </a:lnTo>
                  <a:lnTo>
                    <a:pt x="194310" y="63500"/>
                  </a:lnTo>
                  <a:lnTo>
                    <a:pt x="0" y="63500"/>
                  </a:lnTo>
                  <a:close/>
                </a:path>
                <a:path w="257810" h="254000">
                  <a:moveTo>
                    <a:pt x="0" y="0"/>
                  </a:moveTo>
                  <a:lnTo>
                    <a:pt x="0" y="0"/>
                  </a:lnTo>
                </a:path>
                <a:path w="257810" h="254000">
                  <a:moveTo>
                    <a:pt x="257810" y="254000"/>
                  </a:moveTo>
                  <a:lnTo>
                    <a:pt x="257810" y="2540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3" name="object 743"/>
            <p:cNvSpPr/>
            <p:nvPr/>
          </p:nvSpPr>
          <p:spPr>
            <a:xfrm>
              <a:off x="5756909" y="1609090"/>
              <a:ext cx="62230" cy="254000"/>
            </a:xfrm>
            <a:custGeom>
              <a:avLst/>
              <a:gdLst/>
              <a:ahLst/>
              <a:cxnLst/>
              <a:rect l="l" t="t" r="r" b="b"/>
              <a:pathLst>
                <a:path w="62229" h="254000">
                  <a:moveTo>
                    <a:pt x="62229" y="0"/>
                  </a:moveTo>
                  <a:lnTo>
                    <a:pt x="0" y="63500"/>
                  </a:lnTo>
                  <a:lnTo>
                    <a:pt x="0" y="254000"/>
                  </a:lnTo>
                  <a:lnTo>
                    <a:pt x="62229" y="190500"/>
                  </a:lnTo>
                  <a:lnTo>
                    <a:pt x="62229" y="0"/>
                  </a:lnTo>
                  <a:close/>
                </a:path>
              </a:pathLst>
            </a:custGeom>
            <a:solidFill>
              <a:srgbClr val="C512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4" name="object 744"/>
            <p:cNvSpPr/>
            <p:nvPr/>
          </p:nvSpPr>
          <p:spPr>
            <a:xfrm>
              <a:off x="5562600" y="1609090"/>
              <a:ext cx="257810" cy="254000"/>
            </a:xfrm>
            <a:custGeom>
              <a:avLst/>
              <a:gdLst/>
              <a:ahLst/>
              <a:cxnLst/>
              <a:rect l="l" t="t" r="r" b="b"/>
              <a:pathLst>
                <a:path w="257810" h="254000">
                  <a:moveTo>
                    <a:pt x="194310" y="254000"/>
                  </a:moveTo>
                  <a:lnTo>
                    <a:pt x="194310" y="63500"/>
                  </a:lnTo>
                  <a:lnTo>
                    <a:pt x="256539" y="0"/>
                  </a:lnTo>
                  <a:lnTo>
                    <a:pt x="256539" y="190500"/>
                  </a:lnTo>
                  <a:lnTo>
                    <a:pt x="194310" y="254000"/>
                  </a:lnTo>
                  <a:close/>
                </a:path>
                <a:path w="257810" h="254000">
                  <a:moveTo>
                    <a:pt x="0" y="0"/>
                  </a:moveTo>
                  <a:lnTo>
                    <a:pt x="0" y="0"/>
                  </a:lnTo>
                </a:path>
                <a:path w="257810" h="254000">
                  <a:moveTo>
                    <a:pt x="257810" y="254000"/>
                  </a:moveTo>
                  <a:lnTo>
                    <a:pt x="257810" y="2540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5" name="object 745"/>
            <p:cNvSpPr/>
            <p:nvPr/>
          </p:nvSpPr>
          <p:spPr>
            <a:xfrm>
              <a:off x="5590540" y="1713229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79" h="3810">
                  <a:moveTo>
                    <a:pt x="14478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4780" y="381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56B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6" name="object 746"/>
            <p:cNvSpPr/>
            <p:nvPr/>
          </p:nvSpPr>
          <p:spPr>
            <a:xfrm>
              <a:off x="5590540" y="171704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79" h="3810">
                  <a:moveTo>
                    <a:pt x="14478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4780" y="381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5FB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7" name="object 747"/>
            <p:cNvSpPr/>
            <p:nvPr/>
          </p:nvSpPr>
          <p:spPr>
            <a:xfrm>
              <a:off x="5590540" y="1719580"/>
              <a:ext cx="144780" cy="5080"/>
            </a:xfrm>
            <a:custGeom>
              <a:avLst/>
              <a:gdLst/>
              <a:ahLst/>
              <a:cxnLst/>
              <a:rect l="l" t="t" r="r" b="b"/>
              <a:pathLst>
                <a:path w="144779" h="5080">
                  <a:moveTo>
                    <a:pt x="144780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144780" y="50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69C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8" name="object 748"/>
            <p:cNvSpPr/>
            <p:nvPr/>
          </p:nvSpPr>
          <p:spPr>
            <a:xfrm>
              <a:off x="5590540" y="172339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79" h="3810">
                  <a:moveTo>
                    <a:pt x="14478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4780" y="381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72C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9" name="object 749"/>
            <p:cNvSpPr/>
            <p:nvPr/>
          </p:nvSpPr>
          <p:spPr>
            <a:xfrm>
              <a:off x="5590540" y="172720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79" h="3810">
                  <a:moveTo>
                    <a:pt x="14478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4780" y="381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7CC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0" name="object 750"/>
            <p:cNvSpPr/>
            <p:nvPr/>
          </p:nvSpPr>
          <p:spPr>
            <a:xfrm>
              <a:off x="5590540" y="173101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79" h="3810">
                  <a:moveTo>
                    <a:pt x="14478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4780" y="381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86C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1" name="object 751"/>
            <p:cNvSpPr/>
            <p:nvPr/>
          </p:nvSpPr>
          <p:spPr>
            <a:xfrm>
              <a:off x="5590540" y="173482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79" h="3810">
                  <a:moveTo>
                    <a:pt x="144780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44780" y="3809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8FD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2" name="object 752"/>
            <p:cNvSpPr/>
            <p:nvPr/>
          </p:nvSpPr>
          <p:spPr>
            <a:xfrm>
              <a:off x="5590540" y="173863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79" h="3810">
                  <a:moveTo>
                    <a:pt x="14478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4780" y="381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99D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3" name="object 753"/>
            <p:cNvSpPr/>
            <p:nvPr/>
          </p:nvSpPr>
          <p:spPr>
            <a:xfrm>
              <a:off x="5590540" y="174244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79" h="3810">
                  <a:moveTo>
                    <a:pt x="14478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4780" y="381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A2D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4" name="object 754"/>
            <p:cNvSpPr/>
            <p:nvPr/>
          </p:nvSpPr>
          <p:spPr>
            <a:xfrm>
              <a:off x="5590540" y="174625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79" h="3810">
                  <a:moveTo>
                    <a:pt x="14478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4780" y="381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ACD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5" name="object 755"/>
            <p:cNvSpPr/>
            <p:nvPr/>
          </p:nvSpPr>
          <p:spPr>
            <a:xfrm>
              <a:off x="5590540" y="174879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79" h="3810">
                  <a:moveTo>
                    <a:pt x="14478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4780" y="381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B6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6" name="object 756"/>
            <p:cNvSpPr/>
            <p:nvPr/>
          </p:nvSpPr>
          <p:spPr>
            <a:xfrm>
              <a:off x="5590540" y="1752600"/>
              <a:ext cx="144780" cy="5080"/>
            </a:xfrm>
            <a:custGeom>
              <a:avLst/>
              <a:gdLst/>
              <a:ahLst/>
              <a:cxnLst/>
              <a:rect l="l" t="t" r="r" b="b"/>
              <a:pathLst>
                <a:path w="144779" h="5080">
                  <a:moveTo>
                    <a:pt x="144780" y="0"/>
                  </a:moveTo>
                  <a:lnTo>
                    <a:pt x="0" y="0"/>
                  </a:lnTo>
                  <a:lnTo>
                    <a:pt x="0" y="5079"/>
                  </a:lnTo>
                  <a:lnTo>
                    <a:pt x="144780" y="5079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BFE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7" name="object 757"/>
            <p:cNvSpPr/>
            <p:nvPr/>
          </p:nvSpPr>
          <p:spPr>
            <a:xfrm>
              <a:off x="5590540" y="175641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79" h="3810">
                  <a:moveTo>
                    <a:pt x="14478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4780" y="381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9E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8" name="object 758"/>
            <p:cNvSpPr/>
            <p:nvPr/>
          </p:nvSpPr>
          <p:spPr>
            <a:xfrm>
              <a:off x="5590540" y="176022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79" h="3810">
                  <a:moveTo>
                    <a:pt x="144780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44780" y="3809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D2E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9" name="object 759"/>
            <p:cNvSpPr/>
            <p:nvPr/>
          </p:nvSpPr>
          <p:spPr>
            <a:xfrm>
              <a:off x="5590540" y="176403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79" h="3810">
                  <a:moveTo>
                    <a:pt x="14478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4780" y="381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DCF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0" name="object 760"/>
            <p:cNvSpPr/>
            <p:nvPr/>
          </p:nvSpPr>
          <p:spPr>
            <a:xfrm>
              <a:off x="5590540" y="176784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79" h="3810">
                  <a:moveTo>
                    <a:pt x="14478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4780" y="381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E6F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1" name="object 761"/>
            <p:cNvSpPr/>
            <p:nvPr/>
          </p:nvSpPr>
          <p:spPr>
            <a:xfrm>
              <a:off x="5590540" y="177165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79" h="3810">
                  <a:moveTo>
                    <a:pt x="14478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4780" y="381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EFF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2" name="object 762"/>
            <p:cNvSpPr/>
            <p:nvPr/>
          </p:nvSpPr>
          <p:spPr>
            <a:xfrm>
              <a:off x="5590540" y="177546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79" h="3810">
                  <a:moveTo>
                    <a:pt x="14478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4780" y="381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F5F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3" name="object 763"/>
            <p:cNvSpPr/>
            <p:nvPr/>
          </p:nvSpPr>
          <p:spPr>
            <a:xfrm>
              <a:off x="5590540" y="177927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79" h="3810">
                  <a:moveTo>
                    <a:pt x="144780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44780" y="3809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EBF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4" name="object 764"/>
            <p:cNvSpPr/>
            <p:nvPr/>
          </p:nvSpPr>
          <p:spPr>
            <a:xfrm>
              <a:off x="5590540" y="1781810"/>
              <a:ext cx="144780" cy="5080"/>
            </a:xfrm>
            <a:custGeom>
              <a:avLst/>
              <a:gdLst/>
              <a:ahLst/>
              <a:cxnLst/>
              <a:rect l="l" t="t" r="r" b="b"/>
              <a:pathLst>
                <a:path w="144779" h="5080">
                  <a:moveTo>
                    <a:pt x="144780" y="0"/>
                  </a:moveTo>
                  <a:lnTo>
                    <a:pt x="0" y="0"/>
                  </a:lnTo>
                  <a:lnTo>
                    <a:pt x="0" y="5079"/>
                  </a:lnTo>
                  <a:lnTo>
                    <a:pt x="144780" y="5079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E2F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5" name="object 765"/>
            <p:cNvSpPr/>
            <p:nvPr/>
          </p:nvSpPr>
          <p:spPr>
            <a:xfrm>
              <a:off x="5590540" y="178562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79" h="3810">
                  <a:moveTo>
                    <a:pt x="144780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44780" y="3809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D8E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6" name="object 766"/>
            <p:cNvSpPr/>
            <p:nvPr/>
          </p:nvSpPr>
          <p:spPr>
            <a:xfrm>
              <a:off x="5590540" y="178943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79" h="3810">
                  <a:moveTo>
                    <a:pt x="14478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4780" y="381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EE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7" name="object 767"/>
            <p:cNvSpPr/>
            <p:nvPr/>
          </p:nvSpPr>
          <p:spPr>
            <a:xfrm>
              <a:off x="5590540" y="179324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79" h="3810">
                  <a:moveTo>
                    <a:pt x="14478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4780" y="381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5E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8" name="object 768"/>
            <p:cNvSpPr/>
            <p:nvPr/>
          </p:nvSpPr>
          <p:spPr>
            <a:xfrm>
              <a:off x="5590540" y="179705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79" h="3810">
                  <a:moveTo>
                    <a:pt x="14478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4780" y="381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BBE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9" name="object 769"/>
            <p:cNvSpPr/>
            <p:nvPr/>
          </p:nvSpPr>
          <p:spPr>
            <a:xfrm>
              <a:off x="5590540" y="180086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79" h="3810">
                  <a:moveTo>
                    <a:pt x="14478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4780" y="381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B2D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0" name="object 770"/>
            <p:cNvSpPr/>
            <p:nvPr/>
          </p:nvSpPr>
          <p:spPr>
            <a:xfrm>
              <a:off x="5590540" y="180467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79" h="3810">
                  <a:moveTo>
                    <a:pt x="144780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44780" y="3809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A8D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1" name="object 771"/>
            <p:cNvSpPr/>
            <p:nvPr/>
          </p:nvSpPr>
          <p:spPr>
            <a:xfrm>
              <a:off x="5590540" y="180848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79" h="3810">
                  <a:moveTo>
                    <a:pt x="14478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4780" y="381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9ED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2" name="object 772"/>
            <p:cNvSpPr/>
            <p:nvPr/>
          </p:nvSpPr>
          <p:spPr>
            <a:xfrm>
              <a:off x="5590540" y="1811020"/>
              <a:ext cx="144780" cy="5080"/>
            </a:xfrm>
            <a:custGeom>
              <a:avLst/>
              <a:gdLst/>
              <a:ahLst/>
              <a:cxnLst/>
              <a:rect l="l" t="t" r="r" b="b"/>
              <a:pathLst>
                <a:path w="144779" h="5080">
                  <a:moveTo>
                    <a:pt x="144780" y="0"/>
                  </a:moveTo>
                  <a:lnTo>
                    <a:pt x="0" y="0"/>
                  </a:lnTo>
                  <a:lnTo>
                    <a:pt x="0" y="5079"/>
                  </a:lnTo>
                  <a:lnTo>
                    <a:pt x="144780" y="5079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95D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3" name="object 773"/>
            <p:cNvSpPr/>
            <p:nvPr/>
          </p:nvSpPr>
          <p:spPr>
            <a:xfrm>
              <a:off x="5590540" y="181610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79" h="3810">
                  <a:moveTo>
                    <a:pt x="14478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4780" y="381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8BD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4" name="object 774"/>
            <p:cNvSpPr/>
            <p:nvPr/>
          </p:nvSpPr>
          <p:spPr>
            <a:xfrm>
              <a:off x="5590540" y="181864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79" h="3810">
                  <a:moveTo>
                    <a:pt x="14478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4780" y="381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82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5" name="object 775"/>
            <p:cNvSpPr/>
            <p:nvPr/>
          </p:nvSpPr>
          <p:spPr>
            <a:xfrm>
              <a:off x="5590540" y="182245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79" h="3810">
                  <a:moveTo>
                    <a:pt x="14478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4780" y="381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78C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6" name="object 776"/>
            <p:cNvSpPr/>
            <p:nvPr/>
          </p:nvSpPr>
          <p:spPr>
            <a:xfrm>
              <a:off x="5590540" y="182626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79" h="3810">
                  <a:moveTo>
                    <a:pt x="14478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44780" y="381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6EC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7" name="object 777"/>
            <p:cNvSpPr/>
            <p:nvPr/>
          </p:nvSpPr>
          <p:spPr>
            <a:xfrm>
              <a:off x="5590540" y="1830070"/>
              <a:ext cx="144780" cy="3810"/>
            </a:xfrm>
            <a:custGeom>
              <a:avLst/>
              <a:gdLst/>
              <a:ahLst/>
              <a:cxnLst/>
              <a:rect l="l" t="t" r="r" b="b"/>
              <a:pathLst>
                <a:path w="144779" h="3810">
                  <a:moveTo>
                    <a:pt x="144780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44780" y="3809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66C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8" name="object 778"/>
            <p:cNvSpPr/>
            <p:nvPr/>
          </p:nvSpPr>
          <p:spPr>
            <a:xfrm>
              <a:off x="5590540" y="1833880"/>
              <a:ext cx="144780" cy="0"/>
            </a:xfrm>
            <a:custGeom>
              <a:avLst/>
              <a:gdLst/>
              <a:ahLst/>
              <a:cxnLst/>
              <a:rect l="l" t="t" r="r" b="b"/>
              <a:pathLst>
                <a:path w="144779">
                  <a:moveTo>
                    <a:pt x="144780" y="0"/>
                  </a:moveTo>
                  <a:lnTo>
                    <a:pt x="0" y="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56B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9" name="object 779"/>
            <p:cNvSpPr/>
            <p:nvPr/>
          </p:nvSpPr>
          <p:spPr>
            <a:xfrm>
              <a:off x="5591809" y="1713230"/>
              <a:ext cx="142240" cy="119380"/>
            </a:xfrm>
            <a:custGeom>
              <a:avLst/>
              <a:gdLst/>
              <a:ahLst/>
              <a:cxnLst/>
              <a:rect l="l" t="t" r="r" b="b"/>
              <a:pathLst>
                <a:path w="142239" h="119380">
                  <a:moveTo>
                    <a:pt x="71119" y="119380"/>
                  </a:moveTo>
                  <a:lnTo>
                    <a:pt x="0" y="119380"/>
                  </a:lnTo>
                  <a:lnTo>
                    <a:pt x="0" y="0"/>
                  </a:lnTo>
                  <a:lnTo>
                    <a:pt x="142239" y="0"/>
                  </a:lnTo>
                  <a:lnTo>
                    <a:pt x="142239" y="119380"/>
                  </a:lnTo>
                  <a:lnTo>
                    <a:pt x="71119" y="119380"/>
                  </a:lnTo>
                  <a:close/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0" name="object 780"/>
            <p:cNvSpPr/>
            <p:nvPr/>
          </p:nvSpPr>
          <p:spPr>
            <a:xfrm>
              <a:off x="5387747" y="1634897"/>
              <a:ext cx="123644" cy="21762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1" name="object 781"/>
            <p:cNvSpPr/>
            <p:nvPr/>
          </p:nvSpPr>
          <p:spPr>
            <a:xfrm>
              <a:off x="5545227" y="1962557"/>
              <a:ext cx="208734" cy="20365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2" name="object 782"/>
            <p:cNvSpPr/>
            <p:nvPr/>
          </p:nvSpPr>
          <p:spPr>
            <a:xfrm>
              <a:off x="5287417" y="1962557"/>
              <a:ext cx="208734" cy="20365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3" name="object 783"/>
            <p:cNvSpPr/>
            <p:nvPr/>
          </p:nvSpPr>
          <p:spPr>
            <a:xfrm>
              <a:off x="5250179" y="1936750"/>
              <a:ext cx="284480" cy="74930"/>
            </a:xfrm>
            <a:custGeom>
              <a:avLst/>
              <a:gdLst/>
              <a:ahLst/>
              <a:cxnLst/>
              <a:rect l="l" t="t" r="r" b="b"/>
              <a:pathLst>
                <a:path w="284479" h="74930">
                  <a:moveTo>
                    <a:pt x="146050" y="0"/>
                  </a:moveTo>
                  <a:lnTo>
                    <a:pt x="138430" y="0"/>
                  </a:lnTo>
                  <a:lnTo>
                    <a:pt x="132080" y="1270"/>
                  </a:lnTo>
                  <a:lnTo>
                    <a:pt x="116840" y="1270"/>
                  </a:lnTo>
                  <a:lnTo>
                    <a:pt x="102870" y="3810"/>
                  </a:lnTo>
                  <a:lnTo>
                    <a:pt x="96520" y="3810"/>
                  </a:lnTo>
                  <a:lnTo>
                    <a:pt x="83820" y="6350"/>
                  </a:lnTo>
                  <a:lnTo>
                    <a:pt x="76200" y="8889"/>
                  </a:lnTo>
                  <a:lnTo>
                    <a:pt x="71120" y="10160"/>
                  </a:lnTo>
                  <a:lnTo>
                    <a:pt x="64770" y="12700"/>
                  </a:lnTo>
                  <a:lnTo>
                    <a:pt x="58420" y="13970"/>
                  </a:lnTo>
                  <a:lnTo>
                    <a:pt x="53340" y="16510"/>
                  </a:lnTo>
                  <a:lnTo>
                    <a:pt x="46990" y="19050"/>
                  </a:lnTo>
                  <a:lnTo>
                    <a:pt x="36830" y="24129"/>
                  </a:lnTo>
                  <a:lnTo>
                    <a:pt x="33020" y="26670"/>
                  </a:lnTo>
                  <a:lnTo>
                    <a:pt x="27940" y="30479"/>
                  </a:lnTo>
                  <a:lnTo>
                    <a:pt x="24130" y="33020"/>
                  </a:lnTo>
                  <a:lnTo>
                    <a:pt x="20320" y="36829"/>
                  </a:lnTo>
                  <a:lnTo>
                    <a:pt x="16510" y="39370"/>
                  </a:lnTo>
                  <a:lnTo>
                    <a:pt x="13970" y="43179"/>
                  </a:lnTo>
                  <a:lnTo>
                    <a:pt x="10160" y="45720"/>
                  </a:lnTo>
                  <a:lnTo>
                    <a:pt x="7620" y="49529"/>
                  </a:lnTo>
                  <a:lnTo>
                    <a:pt x="6350" y="53339"/>
                  </a:lnTo>
                  <a:lnTo>
                    <a:pt x="3810" y="57150"/>
                  </a:lnTo>
                  <a:lnTo>
                    <a:pt x="2540" y="60960"/>
                  </a:lnTo>
                  <a:lnTo>
                    <a:pt x="1270" y="63500"/>
                  </a:lnTo>
                  <a:lnTo>
                    <a:pt x="0" y="67310"/>
                  </a:lnTo>
                  <a:lnTo>
                    <a:pt x="0" y="74929"/>
                  </a:lnTo>
                  <a:lnTo>
                    <a:pt x="71120" y="74929"/>
                  </a:lnTo>
                  <a:lnTo>
                    <a:pt x="71120" y="69850"/>
                  </a:lnTo>
                  <a:lnTo>
                    <a:pt x="72390" y="67310"/>
                  </a:lnTo>
                  <a:lnTo>
                    <a:pt x="73660" y="66039"/>
                  </a:lnTo>
                  <a:lnTo>
                    <a:pt x="73660" y="63500"/>
                  </a:lnTo>
                  <a:lnTo>
                    <a:pt x="76200" y="60960"/>
                  </a:lnTo>
                  <a:lnTo>
                    <a:pt x="77470" y="58420"/>
                  </a:lnTo>
                  <a:lnTo>
                    <a:pt x="80010" y="57150"/>
                  </a:lnTo>
                  <a:lnTo>
                    <a:pt x="85090" y="52070"/>
                  </a:lnTo>
                  <a:lnTo>
                    <a:pt x="102870" y="43179"/>
                  </a:lnTo>
                  <a:lnTo>
                    <a:pt x="106680" y="41910"/>
                  </a:lnTo>
                  <a:lnTo>
                    <a:pt x="109220" y="41910"/>
                  </a:lnTo>
                  <a:lnTo>
                    <a:pt x="113030" y="40639"/>
                  </a:lnTo>
                  <a:lnTo>
                    <a:pt x="115570" y="40639"/>
                  </a:lnTo>
                  <a:lnTo>
                    <a:pt x="119380" y="39370"/>
                  </a:lnTo>
                  <a:lnTo>
                    <a:pt x="123190" y="39370"/>
                  </a:lnTo>
                  <a:lnTo>
                    <a:pt x="127000" y="38100"/>
                  </a:lnTo>
                  <a:lnTo>
                    <a:pt x="157480" y="38100"/>
                  </a:lnTo>
                  <a:lnTo>
                    <a:pt x="161290" y="39370"/>
                  </a:lnTo>
                  <a:lnTo>
                    <a:pt x="165100" y="39370"/>
                  </a:lnTo>
                  <a:lnTo>
                    <a:pt x="168910" y="40639"/>
                  </a:lnTo>
                  <a:lnTo>
                    <a:pt x="171450" y="40639"/>
                  </a:lnTo>
                  <a:lnTo>
                    <a:pt x="175260" y="41910"/>
                  </a:lnTo>
                  <a:lnTo>
                    <a:pt x="177800" y="41910"/>
                  </a:lnTo>
                  <a:lnTo>
                    <a:pt x="181610" y="43179"/>
                  </a:lnTo>
                  <a:lnTo>
                    <a:pt x="201930" y="53339"/>
                  </a:lnTo>
                  <a:lnTo>
                    <a:pt x="203200" y="55879"/>
                  </a:lnTo>
                  <a:lnTo>
                    <a:pt x="204470" y="57150"/>
                  </a:lnTo>
                  <a:lnTo>
                    <a:pt x="207010" y="58420"/>
                  </a:lnTo>
                  <a:lnTo>
                    <a:pt x="208280" y="60960"/>
                  </a:lnTo>
                  <a:lnTo>
                    <a:pt x="210820" y="63500"/>
                  </a:lnTo>
                  <a:lnTo>
                    <a:pt x="210820" y="66039"/>
                  </a:lnTo>
                  <a:lnTo>
                    <a:pt x="212090" y="67310"/>
                  </a:lnTo>
                  <a:lnTo>
                    <a:pt x="213360" y="69850"/>
                  </a:lnTo>
                  <a:lnTo>
                    <a:pt x="213360" y="74929"/>
                  </a:lnTo>
                  <a:lnTo>
                    <a:pt x="284480" y="74929"/>
                  </a:lnTo>
                  <a:lnTo>
                    <a:pt x="284480" y="67310"/>
                  </a:lnTo>
                  <a:lnTo>
                    <a:pt x="283210" y="63500"/>
                  </a:lnTo>
                  <a:lnTo>
                    <a:pt x="281940" y="60960"/>
                  </a:lnTo>
                  <a:lnTo>
                    <a:pt x="280670" y="57150"/>
                  </a:lnTo>
                  <a:lnTo>
                    <a:pt x="278130" y="53339"/>
                  </a:lnTo>
                  <a:lnTo>
                    <a:pt x="276860" y="49529"/>
                  </a:lnTo>
                  <a:lnTo>
                    <a:pt x="274320" y="45720"/>
                  </a:lnTo>
                  <a:lnTo>
                    <a:pt x="270510" y="43179"/>
                  </a:lnTo>
                  <a:lnTo>
                    <a:pt x="267970" y="39370"/>
                  </a:lnTo>
                  <a:lnTo>
                    <a:pt x="264160" y="36829"/>
                  </a:lnTo>
                  <a:lnTo>
                    <a:pt x="260350" y="33020"/>
                  </a:lnTo>
                  <a:lnTo>
                    <a:pt x="256540" y="30479"/>
                  </a:lnTo>
                  <a:lnTo>
                    <a:pt x="251460" y="26670"/>
                  </a:lnTo>
                  <a:lnTo>
                    <a:pt x="247650" y="24129"/>
                  </a:lnTo>
                  <a:lnTo>
                    <a:pt x="237490" y="19050"/>
                  </a:lnTo>
                  <a:lnTo>
                    <a:pt x="231140" y="16510"/>
                  </a:lnTo>
                  <a:lnTo>
                    <a:pt x="226060" y="13970"/>
                  </a:lnTo>
                  <a:lnTo>
                    <a:pt x="219710" y="12700"/>
                  </a:lnTo>
                  <a:lnTo>
                    <a:pt x="213360" y="10160"/>
                  </a:lnTo>
                  <a:lnTo>
                    <a:pt x="208280" y="8889"/>
                  </a:lnTo>
                  <a:lnTo>
                    <a:pt x="201930" y="6350"/>
                  </a:lnTo>
                  <a:lnTo>
                    <a:pt x="187960" y="3810"/>
                  </a:lnTo>
                  <a:lnTo>
                    <a:pt x="181610" y="3810"/>
                  </a:lnTo>
                  <a:lnTo>
                    <a:pt x="167640" y="1270"/>
                  </a:lnTo>
                  <a:lnTo>
                    <a:pt x="153670" y="1270"/>
                  </a:lnTo>
                  <a:lnTo>
                    <a:pt x="146050" y="0"/>
                  </a:lnTo>
                  <a:close/>
                </a:path>
              </a:pathLst>
            </a:custGeom>
            <a:solidFill>
              <a:srgbClr val="07E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4" name="object 784"/>
            <p:cNvSpPr/>
            <p:nvPr/>
          </p:nvSpPr>
          <p:spPr>
            <a:xfrm>
              <a:off x="5250179" y="1936750"/>
              <a:ext cx="285750" cy="149860"/>
            </a:xfrm>
            <a:custGeom>
              <a:avLst/>
              <a:gdLst/>
              <a:ahLst/>
              <a:cxnLst/>
              <a:rect l="l" t="t" r="r" b="b"/>
              <a:pathLst>
                <a:path w="285750" h="149860">
                  <a:moveTo>
                    <a:pt x="284480" y="74929"/>
                  </a:moveTo>
                  <a:lnTo>
                    <a:pt x="284480" y="71120"/>
                  </a:lnTo>
                  <a:lnTo>
                    <a:pt x="284480" y="67310"/>
                  </a:lnTo>
                  <a:lnTo>
                    <a:pt x="283210" y="63500"/>
                  </a:lnTo>
                  <a:lnTo>
                    <a:pt x="281940" y="60960"/>
                  </a:lnTo>
                  <a:lnTo>
                    <a:pt x="280670" y="57150"/>
                  </a:lnTo>
                  <a:lnTo>
                    <a:pt x="278130" y="53339"/>
                  </a:lnTo>
                  <a:lnTo>
                    <a:pt x="276860" y="49529"/>
                  </a:lnTo>
                  <a:lnTo>
                    <a:pt x="274320" y="45720"/>
                  </a:lnTo>
                  <a:lnTo>
                    <a:pt x="270510" y="43179"/>
                  </a:lnTo>
                  <a:lnTo>
                    <a:pt x="267970" y="39370"/>
                  </a:lnTo>
                  <a:lnTo>
                    <a:pt x="264160" y="36829"/>
                  </a:lnTo>
                  <a:lnTo>
                    <a:pt x="260350" y="33020"/>
                  </a:lnTo>
                  <a:lnTo>
                    <a:pt x="256540" y="30479"/>
                  </a:lnTo>
                  <a:lnTo>
                    <a:pt x="251460" y="26670"/>
                  </a:lnTo>
                  <a:lnTo>
                    <a:pt x="247650" y="24129"/>
                  </a:lnTo>
                  <a:lnTo>
                    <a:pt x="242570" y="21589"/>
                  </a:lnTo>
                  <a:lnTo>
                    <a:pt x="237490" y="19050"/>
                  </a:lnTo>
                  <a:lnTo>
                    <a:pt x="231140" y="16510"/>
                  </a:lnTo>
                  <a:lnTo>
                    <a:pt x="226060" y="13970"/>
                  </a:lnTo>
                  <a:lnTo>
                    <a:pt x="219710" y="12700"/>
                  </a:lnTo>
                  <a:lnTo>
                    <a:pt x="213360" y="10160"/>
                  </a:lnTo>
                  <a:lnTo>
                    <a:pt x="208280" y="8889"/>
                  </a:lnTo>
                  <a:lnTo>
                    <a:pt x="201930" y="6350"/>
                  </a:lnTo>
                  <a:lnTo>
                    <a:pt x="194310" y="5079"/>
                  </a:lnTo>
                  <a:lnTo>
                    <a:pt x="187960" y="3810"/>
                  </a:lnTo>
                  <a:lnTo>
                    <a:pt x="181610" y="3810"/>
                  </a:lnTo>
                  <a:lnTo>
                    <a:pt x="173990" y="2539"/>
                  </a:lnTo>
                  <a:lnTo>
                    <a:pt x="167640" y="1270"/>
                  </a:lnTo>
                  <a:lnTo>
                    <a:pt x="160020" y="1270"/>
                  </a:lnTo>
                  <a:lnTo>
                    <a:pt x="153670" y="1270"/>
                  </a:lnTo>
                  <a:lnTo>
                    <a:pt x="146050" y="0"/>
                  </a:lnTo>
                  <a:lnTo>
                    <a:pt x="138430" y="0"/>
                  </a:lnTo>
                  <a:lnTo>
                    <a:pt x="132080" y="1270"/>
                  </a:lnTo>
                  <a:lnTo>
                    <a:pt x="124460" y="1270"/>
                  </a:lnTo>
                  <a:lnTo>
                    <a:pt x="116840" y="1270"/>
                  </a:lnTo>
                  <a:lnTo>
                    <a:pt x="110490" y="2539"/>
                  </a:lnTo>
                  <a:lnTo>
                    <a:pt x="102870" y="3810"/>
                  </a:lnTo>
                  <a:lnTo>
                    <a:pt x="96520" y="3810"/>
                  </a:lnTo>
                  <a:lnTo>
                    <a:pt x="90170" y="5079"/>
                  </a:lnTo>
                  <a:lnTo>
                    <a:pt x="83820" y="6350"/>
                  </a:lnTo>
                  <a:lnTo>
                    <a:pt x="76200" y="8889"/>
                  </a:lnTo>
                  <a:lnTo>
                    <a:pt x="71120" y="10160"/>
                  </a:lnTo>
                  <a:lnTo>
                    <a:pt x="64770" y="12700"/>
                  </a:lnTo>
                  <a:lnTo>
                    <a:pt x="58420" y="13970"/>
                  </a:lnTo>
                  <a:lnTo>
                    <a:pt x="53340" y="16510"/>
                  </a:lnTo>
                  <a:lnTo>
                    <a:pt x="27940" y="30479"/>
                  </a:lnTo>
                  <a:lnTo>
                    <a:pt x="24130" y="33020"/>
                  </a:lnTo>
                  <a:lnTo>
                    <a:pt x="20320" y="36829"/>
                  </a:lnTo>
                  <a:lnTo>
                    <a:pt x="16510" y="39370"/>
                  </a:lnTo>
                  <a:lnTo>
                    <a:pt x="13970" y="43179"/>
                  </a:lnTo>
                  <a:lnTo>
                    <a:pt x="10160" y="45720"/>
                  </a:lnTo>
                  <a:lnTo>
                    <a:pt x="7620" y="49529"/>
                  </a:lnTo>
                  <a:lnTo>
                    <a:pt x="6350" y="53339"/>
                  </a:lnTo>
                  <a:lnTo>
                    <a:pt x="3810" y="57150"/>
                  </a:lnTo>
                  <a:lnTo>
                    <a:pt x="2540" y="60960"/>
                  </a:lnTo>
                  <a:lnTo>
                    <a:pt x="1270" y="63500"/>
                  </a:lnTo>
                  <a:lnTo>
                    <a:pt x="0" y="67310"/>
                  </a:lnTo>
                  <a:lnTo>
                    <a:pt x="0" y="71120"/>
                  </a:lnTo>
                  <a:lnTo>
                    <a:pt x="0" y="74929"/>
                  </a:lnTo>
                  <a:lnTo>
                    <a:pt x="71120" y="74929"/>
                  </a:lnTo>
                  <a:lnTo>
                    <a:pt x="71120" y="73660"/>
                  </a:lnTo>
                  <a:lnTo>
                    <a:pt x="71120" y="71120"/>
                  </a:lnTo>
                  <a:lnTo>
                    <a:pt x="71120" y="69850"/>
                  </a:lnTo>
                  <a:lnTo>
                    <a:pt x="72390" y="67310"/>
                  </a:lnTo>
                  <a:lnTo>
                    <a:pt x="73660" y="66039"/>
                  </a:lnTo>
                  <a:lnTo>
                    <a:pt x="73660" y="63500"/>
                  </a:lnTo>
                  <a:lnTo>
                    <a:pt x="74930" y="62229"/>
                  </a:lnTo>
                  <a:lnTo>
                    <a:pt x="76200" y="60960"/>
                  </a:lnTo>
                  <a:lnTo>
                    <a:pt x="77470" y="58420"/>
                  </a:lnTo>
                  <a:lnTo>
                    <a:pt x="80010" y="57150"/>
                  </a:lnTo>
                  <a:lnTo>
                    <a:pt x="81280" y="55879"/>
                  </a:lnTo>
                  <a:lnTo>
                    <a:pt x="83820" y="53339"/>
                  </a:lnTo>
                  <a:lnTo>
                    <a:pt x="85090" y="52070"/>
                  </a:lnTo>
                  <a:lnTo>
                    <a:pt x="87630" y="50800"/>
                  </a:lnTo>
                  <a:lnTo>
                    <a:pt x="90170" y="49529"/>
                  </a:lnTo>
                  <a:lnTo>
                    <a:pt x="92710" y="48260"/>
                  </a:lnTo>
                  <a:lnTo>
                    <a:pt x="95250" y="46989"/>
                  </a:lnTo>
                  <a:lnTo>
                    <a:pt x="97790" y="45720"/>
                  </a:lnTo>
                  <a:lnTo>
                    <a:pt x="100330" y="44450"/>
                  </a:lnTo>
                  <a:lnTo>
                    <a:pt x="102870" y="43179"/>
                  </a:lnTo>
                  <a:lnTo>
                    <a:pt x="106680" y="41910"/>
                  </a:lnTo>
                  <a:lnTo>
                    <a:pt x="109220" y="41910"/>
                  </a:lnTo>
                  <a:lnTo>
                    <a:pt x="113030" y="40639"/>
                  </a:lnTo>
                  <a:lnTo>
                    <a:pt x="115570" y="40639"/>
                  </a:lnTo>
                  <a:lnTo>
                    <a:pt x="119380" y="39370"/>
                  </a:lnTo>
                  <a:lnTo>
                    <a:pt x="123190" y="39370"/>
                  </a:lnTo>
                  <a:lnTo>
                    <a:pt x="127000" y="38100"/>
                  </a:lnTo>
                  <a:lnTo>
                    <a:pt x="129540" y="38100"/>
                  </a:lnTo>
                  <a:lnTo>
                    <a:pt x="133350" y="38100"/>
                  </a:lnTo>
                  <a:lnTo>
                    <a:pt x="157480" y="38100"/>
                  </a:lnTo>
                  <a:lnTo>
                    <a:pt x="161290" y="39370"/>
                  </a:lnTo>
                  <a:lnTo>
                    <a:pt x="165100" y="39370"/>
                  </a:lnTo>
                  <a:lnTo>
                    <a:pt x="168910" y="40639"/>
                  </a:lnTo>
                  <a:lnTo>
                    <a:pt x="171450" y="40639"/>
                  </a:lnTo>
                  <a:lnTo>
                    <a:pt x="175260" y="41910"/>
                  </a:lnTo>
                  <a:lnTo>
                    <a:pt x="177800" y="41910"/>
                  </a:lnTo>
                  <a:lnTo>
                    <a:pt x="181610" y="43179"/>
                  </a:lnTo>
                  <a:lnTo>
                    <a:pt x="184150" y="44450"/>
                  </a:lnTo>
                  <a:lnTo>
                    <a:pt x="186690" y="45720"/>
                  </a:lnTo>
                  <a:lnTo>
                    <a:pt x="189230" y="46989"/>
                  </a:lnTo>
                  <a:lnTo>
                    <a:pt x="191770" y="48260"/>
                  </a:lnTo>
                  <a:lnTo>
                    <a:pt x="194310" y="49529"/>
                  </a:lnTo>
                  <a:lnTo>
                    <a:pt x="196850" y="50800"/>
                  </a:lnTo>
                  <a:lnTo>
                    <a:pt x="199390" y="52070"/>
                  </a:lnTo>
                  <a:lnTo>
                    <a:pt x="201930" y="53339"/>
                  </a:lnTo>
                  <a:lnTo>
                    <a:pt x="203200" y="55879"/>
                  </a:lnTo>
                  <a:lnTo>
                    <a:pt x="204470" y="57150"/>
                  </a:lnTo>
                  <a:lnTo>
                    <a:pt x="207010" y="58420"/>
                  </a:lnTo>
                  <a:lnTo>
                    <a:pt x="208280" y="60960"/>
                  </a:lnTo>
                  <a:lnTo>
                    <a:pt x="209550" y="62229"/>
                  </a:lnTo>
                  <a:lnTo>
                    <a:pt x="210820" y="63500"/>
                  </a:lnTo>
                  <a:lnTo>
                    <a:pt x="210820" y="66039"/>
                  </a:lnTo>
                  <a:lnTo>
                    <a:pt x="212090" y="67310"/>
                  </a:lnTo>
                  <a:lnTo>
                    <a:pt x="213360" y="69850"/>
                  </a:lnTo>
                  <a:lnTo>
                    <a:pt x="213360" y="71120"/>
                  </a:lnTo>
                  <a:lnTo>
                    <a:pt x="213360" y="73660"/>
                  </a:lnTo>
                  <a:lnTo>
                    <a:pt x="213360" y="74929"/>
                  </a:lnTo>
                  <a:lnTo>
                    <a:pt x="284480" y="74929"/>
                  </a:lnTo>
                  <a:close/>
                </a:path>
                <a:path w="285750" h="149860">
                  <a:moveTo>
                    <a:pt x="0" y="0"/>
                  </a:moveTo>
                  <a:lnTo>
                    <a:pt x="0" y="0"/>
                  </a:lnTo>
                </a:path>
                <a:path w="285750" h="149860">
                  <a:moveTo>
                    <a:pt x="285750" y="149860"/>
                  </a:moveTo>
                  <a:lnTo>
                    <a:pt x="285750" y="14986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5" name="object 785"/>
            <p:cNvSpPr/>
            <p:nvPr/>
          </p:nvSpPr>
          <p:spPr>
            <a:xfrm>
              <a:off x="5506720" y="1936750"/>
              <a:ext cx="284480" cy="74930"/>
            </a:xfrm>
            <a:custGeom>
              <a:avLst/>
              <a:gdLst/>
              <a:ahLst/>
              <a:cxnLst/>
              <a:rect l="l" t="t" r="r" b="b"/>
              <a:pathLst>
                <a:path w="284479" h="74930">
                  <a:moveTo>
                    <a:pt x="146050" y="0"/>
                  </a:moveTo>
                  <a:lnTo>
                    <a:pt x="138429" y="0"/>
                  </a:lnTo>
                  <a:lnTo>
                    <a:pt x="132079" y="1270"/>
                  </a:lnTo>
                  <a:lnTo>
                    <a:pt x="118109" y="1270"/>
                  </a:lnTo>
                  <a:lnTo>
                    <a:pt x="104139" y="3810"/>
                  </a:lnTo>
                  <a:lnTo>
                    <a:pt x="96519" y="3810"/>
                  </a:lnTo>
                  <a:lnTo>
                    <a:pt x="83819" y="6350"/>
                  </a:lnTo>
                  <a:lnTo>
                    <a:pt x="77469" y="8889"/>
                  </a:lnTo>
                  <a:lnTo>
                    <a:pt x="71119" y="10160"/>
                  </a:lnTo>
                  <a:lnTo>
                    <a:pt x="64769" y="12700"/>
                  </a:lnTo>
                  <a:lnTo>
                    <a:pt x="58419" y="13970"/>
                  </a:lnTo>
                  <a:lnTo>
                    <a:pt x="48259" y="19050"/>
                  </a:lnTo>
                  <a:lnTo>
                    <a:pt x="41909" y="21589"/>
                  </a:lnTo>
                  <a:lnTo>
                    <a:pt x="36829" y="24129"/>
                  </a:lnTo>
                  <a:lnTo>
                    <a:pt x="33019" y="26670"/>
                  </a:lnTo>
                  <a:lnTo>
                    <a:pt x="27939" y="30479"/>
                  </a:lnTo>
                  <a:lnTo>
                    <a:pt x="24129" y="33020"/>
                  </a:lnTo>
                  <a:lnTo>
                    <a:pt x="20319" y="36829"/>
                  </a:lnTo>
                  <a:lnTo>
                    <a:pt x="16509" y="39370"/>
                  </a:lnTo>
                  <a:lnTo>
                    <a:pt x="13969" y="43179"/>
                  </a:lnTo>
                  <a:lnTo>
                    <a:pt x="10159" y="45720"/>
                  </a:lnTo>
                  <a:lnTo>
                    <a:pt x="7619" y="49529"/>
                  </a:lnTo>
                  <a:lnTo>
                    <a:pt x="6350" y="53339"/>
                  </a:lnTo>
                  <a:lnTo>
                    <a:pt x="3809" y="57150"/>
                  </a:lnTo>
                  <a:lnTo>
                    <a:pt x="2539" y="60960"/>
                  </a:lnTo>
                  <a:lnTo>
                    <a:pt x="1269" y="63500"/>
                  </a:lnTo>
                  <a:lnTo>
                    <a:pt x="0" y="67310"/>
                  </a:lnTo>
                  <a:lnTo>
                    <a:pt x="0" y="74929"/>
                  </a:lnTo>
                  <a:lnTo>
                    <a:pt x="71119" y="74929"/>
                  </a:lnTo>
                  <a:lnTo>
                    <a:pt x="71119" y="71120"/>
                  </a:lnTo>
                  <a:lnTo>
                    <a:pt x="72389" y="69850"/>
                  </a:lnTo>
                  <a:lnTo>
                    <a:pt x="72389" y="67310"/>
                  </a:lnTo>
                  <a:lnTo>
                    <a:pt x="73659" y="66039"/>
                  </a:lnTo>
                  <a:lnTo>
                    <a:pt x="73659" y="63500"/>
                  </a:lnTo>
                  <a:lnTo>
                    <a:pt x="76200" y="60960"/>
                  </a:lnTo>
                  <a:lnTo>
                    <a:pt x="77469" y="58420"/>
                  </a:lnTo>
                  <a:lnTo>
                    <a:pt x="80009" y="57150"/>
                  </a:lnTo>
                  <a:lnTo>
                    <a:pt x="85089" y="52070"/>
                  </a:lnTo>
                  <a:lnTo>
                    <a:pt x="100329" y="44450"/>
                  </a:lnTo>
                  <a:lnTo>
                    <a:pt x="104139" y="43179"/>
                  </a:lnTo>
                  <a:lnTo>
                    <a:pt x="106679" y="41910"/>
                  </a:lnTo>
                  <a:lnTo>
                    <a:pt x="109219" y="41910"/>
                  </a:lnTo>
                  <a:lnTo>
                    <a:pt x="113029" y="40639"/>
                  </a:lnTo>
                  <a:lnTo>
                    <a:pt x="115569" y="40639"/>
                  </a:lnTo>
                  <a:lnTo>
                    <a:pt x="119379" y="39370"/>
                  </a:lnTo>
                  <a:lnTo>
                    <a:pt x="123189" y="39370"/>
                  </a:lnTo>
                  <a:lnTo>
                    <a:pt x="127000" y="38100"/>
                  </a:lnTo>
                  <a:lnTo>
                    <a:pt x="158750" y="38100"/>
                  </a:lnTo>
                  <a:lnTo>
                    <a:pt x="161289" y="39370"/>
                  </a:lnTo>
                  <a:lnTo>
                    <a:pt x="165100" y="39370"/>
                  </a:lnTo>
                  <a:lnTo>
                    <a:pt x="168909" y="40639"/>
                  </a:lnTo>
                  <a:lnTo>
                    <a:pt x="171450" y="40639"/>
                  </a:lnTo>
                  <a:lnTo>
                    <a:pt x="175259" y="41910"/>
                  </a:lnTo>
                  <a:lnTo>
                    <a:pt x="177800" y="41910"/>
                  </a:lnTo>
                  <a:lnTo>
                    <a:pt x="181609" y="43179"/>
                  </a:lnTo>
                  <a:lnTo>
                    <a:pt x="186689" y="45720"/>
                  </a:lnTo>
                  <a:lnTo>
                    <a:pt x="190500" y="46989"/>
                  </a:lnTo>
                  <a:lnTo>
                    <a:pt x="195579" y="49529"/>
                  </a:lnTo>
                  <a:lnTo>
                    <a:pt x="196850" y="50800"/>
                  </a:lnTo>
                  <a:lnTo>
                    <a:pt x="201929" y="53339"/>
                  </a:lnTo>
                  <a:lnTo>
                    <a:pt x="203200" y="55879"/>
                  </a:lnTo>
                  <a:lnTo>
                    <a:pt x="204469" y="57150"/>
                  </a:lnTo>
                  <a:lnTo>
                    <a:pt x="207009" y="58420"/>
                  </a:lnTo>
                  <a:lnTo>
                    <a:pt x="208279" y="60960"/>
                  </a:lnTo>
                  <a:lnTo>
                    <a:pt x="210819" y="63500"/>
                  </a:lnTo>
                  <a:lnTo>
                    <a:pt x="212089" y="66039"/>
                  </a:lnTo>
                  <a:lnTo>
                    <a:pt x="212089" y="67310"/>
                  </a:lnTo>
                  <a:lnTo>
                    <a:pt x="213359" y="69850"/>
                  </a:lnTo>
                  <a:lnTo>
                    <a:pt x="213359" y="74929"/>
                  </a:lnTo>
                  <a:lnTo>
                    <a:pt x="284479" y="74929"/>
                  </a:lnTo>
                  <a:lnTo>
                    <a:pt x="284479" y="67310"/>
                  </a:lnTo>
                  <a:lnTo>
                    <a:pt x="283209" y="63500"/>
                  </a:lnTo>
                  <a:lnTo>
                    <a:pt x="281939" y="60960"/>
                  </a:lnTo>
                  <a:lnTo>
                    <a:pt x="279400" y="53339"/>
                  </a:lnTo>
                  <a:lnTo>
                    <a:pt x="274319" y="45720"/>
                  </a:lnTo>
                  <a:lnTo>
                    <a:pt x="267969" y="39370"/>
                  </a:lnTo>
                  <a:lnTo>
                    <a:pt x="264159" y="36829"/>
                  </a:lnTo>
                  <a:lnTo>
                    <a:pt x="260350" y="33020"/>
                  </a:lnTo>
                  <a:lnTo>
                    <a:pt x="256539" y="30479"/>
                  </a:lnTo>
                  <a:lnTo>
                    <a:pt x="252729" y="26670"/>
                  </a:lnTo>
                  <a:lnTo>
                    <a:pt x="237489" y="19050"/>
                  </a:lnTo>
                  <a:lnTo>
                    <a:pt x="231139" y="16510"/>
                  </a:lnTo>
                  <a:lnTo>
                    <a:pt x="226059" y="13970"/>
                  </a:lnTo>
                  <a:lnTo>
                    <a:pt x="219709" y="12700"/>
                  </a:lnTo>
                  <a:lnTo>
                    <a:pt x="214629" y="10160"/>
                  </a:lnTo>
                  <a:lnTo>
                    <a:pt x="208279" y="8889"/>
                  </a:lnTo>
                  <a:lnTo>
                    <a:pt x="201929" y="6350"/>
                  </a:lnTo>
                  <a:lnTo>
                    <a:pt x="187959" y="3810"/>
                  </a:lnTo>
                  <a:lnTo>
                    <a:pt x="181609" y="3810"/>
                  </a:lnTo>
                  <a:lnTo>
                    <a:pt x="167639" y="1270"/>
                  </a:lnTo>
                  <a:lnTo>
                    <a:pt x="153669" y="1270"/>
                  </a:lnTo>
                  <a:lnTo>
                    <a:pt x="146050" y="0"/>
                  </a:lnTo>
                  <a:close/>
                </a:path>
              </a:pathLst>
            </a:custGeom>
            <a:solidFill>
              <a:srgbClr val="07E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6" name="object 786"/>
            <p:cNvSpPr/>
            <p:nvPr/>
          </p:nvSpPr>
          <p:spPr>
            <a:xfrm>
              <a:off x="5506720" y="1936750"/>
              <a:ext cx="285750" cy="149860"/>
            </a:xfrm>
            <a:custGeom>
              <a:avLst/>
              <a:gdLst/>
              <a:ahLst/>
              <a:cxnLst/>
              <a:rect l="l" t="t" r="r" b="b"/>
              <a:pathLst>
                <a:path w="285750" h="149860">
                  <a:moveTo>
                    <a:pt x="284479" y="74929"/>
                  </a:moveTo>
                  <a:lnTo>
                    <a:pt x="284479" y="71120"/>
                  </a:lnTo>
                  <a:lnTo>
                    <a:pt x="284479" y="67310"/>
                  </a:lnTo>
                  <a:lnTo>
                    <a:pt x="283209" y="63500"/>
                  </a:lnTo>
                  <a:lnTo>
                    <a:pt x="281939" y="60960"/>
                  </a:lnTo>
                  <a:lnTo>
                    <a:pt x="280669" y="57150"/>
                  </a:lnTo>
                  <a:lnTo>
                    <a:pt x="279400" y="53339"/>
                  </a:lnTo>
                  <a:lnTo>
                    <a:pt x="276859" y="49529"/>
                  </a:lnTo>
                  <a:lnTo>
                    <a:pt x="274319" y="45720"/>
                  </a:lnTo>
                  <a:lnTo>
                    <a:pt x="271779" y="43179"/>
                  </a:lnTo>
                  <a:lnTo>
                    <a:pt x="267969" y="39370"/>
                  </a:lnTo>
                  <a:lnTo>
                    <a:pt x="264159" y="36829"/>
                  </a:lnTo>
                  <a:lnTo>
                    <a:pt x="260350" y="33020"/>
                  </a:lnTo>
                  <a:lnTo>
                    <a:pt x="256539" y="30479"/>
                  </a:lnTo>
                  <a:lnTo>
                    <a:pt x="252729" y="26670"/>
                  </a:lnTo>
                  <a:lnTo>
                    <a:pt x="247650" y="24129"/>
                  </a:lnTo>
                  <a:lnTo>
                    <a:pt x="242569" y="21589"/>
                  </a:lnTo>
                  <a:lnTo>
                    <a:pt x="237489" y="19050"/>
                  </a:lnTo>
                  <a:lnTo>
                    <a:pt x="231139" y="16510"/>
                  </a:lnTo>
                  <a:lnTo>
                    <a:pt x="226059" y="13970"/>
                  </a:lnTo>
                  <a:lnTo>
                    <a:pt x="219709" y="12700"/>
                  </a:lnTo>
                  <a:lnTo>
                    <a:pt x="214629" y="10160"/>
                  </a:lnTo>
                  <a:lnTo>
                    <a:pt x="208279" y="8889"/>
                  </a:lnTo>
                  <a:lnTo>
                    <a:pt x="201929" y="6350"/>
                  </a:lnTo>
                  <a:lnTo>
                    <a:pt x="194309" y="5079"/>
                  </a:lnTo>
                  <a:lnTo>
                    <a:pt x="187959" y="3810"/>
                  </a:lnTo>
                  <a:lnTo>
                    <a:pt x="181609" y="3810"/>
                  </a:lnTo>
                  <a:lnTo>
                    <a:pt x="173989" y="2539"/>
                  </a:lnTo>
                  <a:lnTo>
                    <a:pt x="167639" y="1270"/>
                  </a:lnTo>
                  <a:lnTo>
                    <a:pt x="160019" y="1270"/>
                  </a:lnTo>
                  <a:lnTo>
                    <a:pt x="153669" y="1270"/>
                  </a:lnTo>
                  <a:lnTo>
                    <a:pt x="146050" y="0"/>
                  </a:lnTo>
                  <a:lnTo>
                    <a:pt x="138429" y="0"/>
                  </a:lnTo>
                  <a:lnTo>
                    <a:pt x="132079" y="1270"/>
                  </a:lnTo>
                  <a:lnTo>
                    <a:pt x="124459" y="1270"/>
                  </a:lnTo>
                  <a:lnTo>
                    <a:pt x="118109" y="1270"/>
                  </a:lnTo>
                  <a:lnTo>
                    <a:pt x="110489" y="2539"/>
                  </a:lnTo>
                  <a:lnTo>
                    <a:pt x="104139" y="3810"/>
                  </a:lnTo>
                  <a:lnTo>
                    <a:pt x="96519" y="3810"/>
                  </a:lnTo>
                  <a:lnTo>
                    <a:pt x="90169" y="5079"/>
                  </a:lnTo>
                  <a:lnTo>
                    <a:pt x="83819" y="6350"/>
                  </a:lnTo>
                  <a:lnTo>
                    <a:pt x="77469" y="8889"/>
                  </a:lnTo>
                  <a:lnTo>
                    <a:pt x="71119" y="10160"/>
                  </a:lnTo>
                  <a:lnTo>
                    <a:pt x="64769" y="12700"/>
                  </a:lnTo>
                  <a:lnTo>
                    <a:pt x="58419" y="13970"/>
                  </a:lnTo>
                  <a:lnTo>
                    <a:pt x="53339" y="16510"/>
                  </a:lnTo>
                  <a:lnTo>
                    <a:pt x="48259" y="19050"/>
                  </a:lnTo>
                  <a:lnTo>
                    <a:pt x="41909" y="21589"/>
                  </a:lnTo>
                  <a:lnTo>
                    <a:pt x="36829" y="24129"/>
                  </a:lnTo>
                  <a:lnTo>
                    <a:pt x="33019" y="26670"/>
                  </a:lnTo>
                  <a:lnTo>
                    <a:pt x="27939" y="30479"/>
                  </a:lnTo>
                  <a:lnTo>
                    <a:pt x="24129" y="33020"/>
                  </a:lnTo>
                  <a:lnTo>
                    <a:pt x="20319" y="36829"/>
                  </a:lnTo>
                  <a:lnTo>
                    <a:pt x="16509" y="39370"/>
                  </a:lnTo>
                  <a:lnTo>
                    <a:pt x="13969" y="43179"/>
                  </a:lnTo>
                  <a:lnTo>
                    <a:pt x="10159" y="45720"/>
                  </a:lnTo>
                  <a:lnTo>
                    <a:pt x="7619" y="49529"/>
                  </a:lnTo>
                  <a:lnTo>
                    <a:pt x="6350" y="53339"/>
                  </a:lnTo>
                  <a:lnTo>
                    <a:pt x="3809" y="57150"/>
                  </a:lnTo>
                  <a:lnTo>
                    <a:pt x="2539" y="60960"/>
                  </a:lnTo>
                  <a:lnTo>
                    <a:pt x="1269" y="63500"/>
                  </a:lnTo>
                  <a:lnTo>
                    <a:pt x="0" y="67310"/>
                  </a:lnTo>
                  <a:lnTo>
                    <a:pt x="0" y="71120"/>
                  </a:lnTo>
                  <a:lnTo>
                    <a:pt x="0" y="74929"/>
                  </a:lnTo>
                  <a:lnTo>
                    <a:pt x="71119" y="74929"/>
                  </a:lnTo>
                  <a:lnTo>
                    <a:pt x="71119" y="73660"/>
                  </a:lnTo>
                  <a:lnTo>
                    <a:pt x="71119" y="71120"/>
                  </a:lnTo>
                  <a:lnTo>
                    <a:pt x="72389" y="69850"/>
                  </a:lnTo>
                  <a:lnTo>
                    <a:pt x="72389" y="67310"/>
                  </a:lnTo>
                  <a:lnTo>
                    <a:pt x="73659" y="66039"/>
                  </a:lnTo>
                  <a:lnTo>
                    <a:pt x="73659" y="63500"/>
                  </a:lnTo>
                  <a:lnTo>
                    <a:pt x="74929" y="62229"/>
                  </a:lnTo>
                  <a:lnTo>
                    <a:pt x="76200" y="60960"/>
                  </a:lnTo>
                  <a:lnTo>
                    <a:pt x="77469" y="58420"/>
                  </a:lnTo>
                  <a:lnTo>
                    <a:pt x="80009" y="57150"/>
                  </a:lnTo>
                  <a:lnTo>
                    <a:pt x="81279" y="55879"/>
                  </a:lnTo>
                  <a:lnTo>
                    <a:pt x="83819" y="53339"/>
                  </a:lnTo>
                  <a:lnTo>
                    <a:pt x="85089" y="52070"/>
                  </a:lnTo>
                  <a:lnTo>
                    <a:pt x="87629" y="50800"/>
                  </a:lnTo>
                  <a:lnTo>
                    <a:pt x="90169" y="49529"/>
                  </a:lnTo>
                  <a:lnTo>
                    <a:pt x="92709" y="48260"/>
                  </a:lnTo>
                  <a:lnTo>
                    <a:pt x="95250" y="46989"/>
                  </a:lnTo>
                  <a:lnTo>
                    <a:pt x="97789" y="45720"/>
                  </a:lnTo>
                  <a:lnTo>
                    <a:pt x="100329" y="44450"/>
                  </a:lnTo>
                  <a:lnTo>
                    <a:pt x="104139" y="43179"/>
                  </a:lnTo>
                  <a:lnTo>
                    <a:pt x="106679" y="41910"/>
                  </a:lnTo>
                  <a:lnTo>
                    <a:pt x="109219" y="41910"/>
                  </a:lnTo>
                  <a:lnTo>
                    <a:pt x="113029" y="40639"/>
                  </a:lnTo>
                  <a:lnTo>
                    <a:pt x="115569" y="40639"/>
                  </a:lnTo>
                  <a:lnTo>
                    <a:pt x="119379" y="39370"/>
                  </a:lnTo>
                  <a:lnTo>
                    <a:pt x="123189" y="39370"/>
                  </a:lnTo>
                  <a:lnTo>
                    <a:pt x="127000" y="38100"/>
                  </a:lnTo>
                  <a:lnTo>
                    <a:pt x="158750" y="38100"/>
                  </a:lnTo>
                  <a:lnTo>
                    <a:pt x="161289" y="39370"/>
                  </a:lnTo>
                  <a:lnTo>
                    <a:pt x="165100" y="39370"/>
                  </a:lnTo>
                  <a:lnTo>
                    <a:pt x="168909" y="40639"/>
                  </a:lnTo>
                  <a:lnTo>
                    <a:pt x="171450" y="40639"/>
                  </a:lnTo>
                  <a:lnTo>
                    <a:pt x="175259" y="41910"/>
                  </a:lnTo>
                  <a:lnTo>
                    <a:pt x="177800" y="41910"/>
                  </a:lnTo>
                  <a:lnTo>
                    <a:pt x="181609" y="43179"/>
                  </a:lnTo>
                  <a:lnTo>
                    <a:pt x="184150" y="44450"/>
                  </a:lnTo>
                  <a:lnTo>
                    <a:pt x="186689" y="45720"/>
                  </a:lnTo>
                  <a:lnTo>
                    <a:pt x="190500" y="46989"/>
                  </a:lnTo>
                  <a:lnTo>
                    <a:pt x="193039" y="48260"/>
                  </a:lnTo>
                  <a:lnTo>
                    <a:pt x="195579" y="49529"/>
                  </a:lnTo>
                  <a:lnTo>
                    <a:pt x="196850" y="50800"/>
                  </a:lnTo>
                  <a:lnTo>
                    <a:pt x="199389" y="52070"/>
                  </a:lnTo>
                  <a:lnTo>
                    <a:pt x="201929" y="53339"/>
                  </a:lnTo>
                  <a:lnTo>
                    <a:pt x="203200" y="55879"/>
                  </a:lnTo>
                  <a:lnTo>
                    <a:pt x="204469" y="57150"/>
                  </a:lnTo>
                  <a:lnTo>
                    <a:pt x="207009" y="58420"/>
                  </a:lnTo>
                  <a:lnTo>
                    <a:pt x="208279" y="60960"/>
                  </a:lnTo>
                  <a:lnTo>
                    <a:pt x="209550" y="62229"/>
                  </a:lnTo>
                  <a:lnTo>
                    <a:pt x="210819" y="63500"/>
                  </a:lnTo>
                  <a:lnTo>
                    <a:pt x="212089" y="66039"/>
                  </a:lnTo>
                  <a:lnTo>
                    <a:pt x="212089" y="67310"/>
                  </a:lnTo>
                  <a:lnTo>
                    <a:pt x="213359" y="69850"/>
                  </a:lnTo>
                  <a:lnTo>
                    <a:pt x="213359" y="71120"/>
                  </a:lnTo>
                  <a:lnTo>
                    <a:pt x="213359" y="73660"/>
                  </a:lnTo>
                  <a:lnTo>
                    <a:pt x="213359" y="74929"/>
                  </a:lnTo>
                  <a:lnTo>
                    <a:pt x="284479" y="74929"/>
                  </a:lnTo>
                  <a:close/>
                </a:path>
                <a:path w="285750" h="149860">
                  <a:moveTo>
                    <a:pt x="0" y="0"/>
                  </a:moveTo>
                  <a:lnTo>
                    <a:pt x="0" y="0"/>
                  </a:lnTo>
                </a:path>
                <a:path w="285750" h="149860">
                  <a:moveTo>
                    <a:pt x="285750" y="149860"/>
                  </a:moveTo>
                  <a:lnTo>
                    <a:pt x="285750" y="14986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7" name="object 787"/>
            <p:cNvSpPr/>
            <p:nvPr/>
          </p:nvSpPr>
          <p:spPr>
            <a:xfrm>
              <a:off x="5763259" y="1936750"/>
              <a:ext cx="85090" cy="30480"/>
            </a:xfrm>
            <a:custGeom>
              <a:avLst/>
              <a:gdLst/>
              <a:ahLst/>
              <a:cxnLst/>
              <a:rect l="l" t="t" r="r" b="b"/>
              <a:pathLst>
                <a:path w="85089" h="30480">
                  <a:moveTo>
                    <a:pt x="80010" y="0"/>
                  </a:moveTo>
                  <a:lnTo>
                    <a:pt x="3810" y="0"/>
                  </a:lnTo>
                  <a:lnTo>
                    <a:pt x="0" y="7620"/>
                  </a:lnTo>
                  <a:lnTo>
                    <a:pt x="0" y="24129"/>
                  </a:lnTo>
                  <a:lnTo>
                    <a:pt x="3810" y="30479"/>
                  </a:lnTo>
                  <a:lnTo>
                    <a:pt x="80010" y="30479"/>
                  </a:lnTo>
                  <a:lnTo>
                    <a:pt x="85089" y="24129"/>
                  </a:lnTo>
                  <a:lnTo>
                    <a:pt x="85089" y="7620"/>
                  </a:lnTo>
                  <a:close/>
                </a:path>
              </a:pathLst>
            </a:custGeom>
            <a:solidFill>
              <a:srgbClr val="07E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8" name="object 788"/>
            <p:cNvSpPr/>
            <p:nvPr/>
          </p:nvSpPr>
          <p:spPr>
            <a:xfrm>
              <a:off x="5763259" y="1936750"/>
              <a:ext cx="85090" cy="30480"/>
            </a:xfrm>
            <a:custGeom>
              <a:avLst/>
              <a:gdLst/>
              <a:ahLst/>
              <a:cxnLst/>
              <a:rect l="l" t="t" r="r" b="b"/>
              <a:pathLst>
                <a:path w="85089" h="30480">
                  <a:moveTo>
                    <a:pt x="0" y="15239"/>
                  </a:moveTo>
                  <a:lnTo>
                    <a:pt x="0" y="24129"/>
                  </a:lnTo>
                  <a:lnTo>
                    <a:pt x="3810" y="30479"/>
                  </a:lnTo>
                  <a:lnTo>
                    <a:pt x="10160" y="30479"/>
                  </a:lnTo>
                  <a:lnTo>
                    <a:pt x="74929" y="30479"/>
                  </a:lnTo>
                  <a:lnTo>
                    <a:pt x="80010" y="30479"/>
                  </a:lnTo>
                  <a:lnTo>
                    <a:pt x="85089" y="24129"/>
                  </a:lnTo>
                  <a:lnTo>
                    <a:pt x="85089" y="15239"/>
                  </a:lnTo>
                  <a:lnTo>
                    <a:pt x="85089" y="7620"/>
                  </a:lnTo>
                  <a:lnTo>
                    <a:pt x="80010" y="0"/>
                  </a:lnTo>
                  <a:lnTo>
                    <a:pt x="74929" y="0"/>
                  </a:lnTo>
                  <a:lnTo>
                    <a:pt x="10160" y="0"/>
                  </a:lnTo>
                  <a:lnTo>
                    <a:pt x="3810" y="0"/>
                  </a:lnTo>
                  <a:lnTo>
                    <a:pt x="0" y="7620"/>
                  </a:lnTo>
                  <a:lnTo>
                    <a:pt x="0" y="15239"/>
                  </a:lnTo>
                  <a:close/>
                </a:path>
                <a:path w="85089" h="30480">
                  <a:moveTo>
                    <a:pt x="0" y="30479"/>
                  </a:moveTo>
                  <a:lnTo>
                    <a:pt x="0" y="30479"/>
                  </a:lnTo>
                </a:path>
                <a:path w="85089" h="30480">
                  <a:moveTo>
                    <a:pt x="85089" y="0"/>
                  </a:moveTo>
                  <a:lnTo>
                    <a:pt x="85089" y="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9" name="object 789"/>
            <p:cNvSpPr/>
            <p:nvPr/>
          </p:nvSpPr>
          <p:spPr>
            <a:xfrm>
              <a:off x="5763259" y="1936750"/>
              <a:ext cx="20320" cy="30480"/>
            </a:xfrm>
            <a:custGeom>
              <a:avLst/>
              <a:gdLst/>
              <a:ahLst/>
              <a:cxnLst/>
              <a:rect l="l" t="t" r="r" b="b"/>
              <a:pathLst>
                <a:path w="20320" h="30480">
                  <a:moveTo>
                    <a:pt x="15239" y="0"/>
                  </a:moveTo>
                  <a:lnTo>
                    <a:pt x="3810" y="0"/>
                  </a:lnTo>
                  <a:lnTo>
                    <a:pt x="0" y="7620"/>
                  </a:lnTo>
                  <a:lnTo>
                    <a:pt x="0" y="24129"/>
                  </a:lnTo>
                  <a:lnTo>
                    <a:pt x="3810" y="30479"/>
                  </a:lnTo>
                  <a:lnTo>
                    <a:pt x="15239" y="30479"/>
                  </a:lnTo>
                  <a:lnTo>
                    <a:pt x="20319" y="24129"/>
                  </a:lnTo>
                  <a:lnTo>
                    <a:pt x="20319" y="7620"/>
                  </a:lnTo>
                  <a:close/>
                </a:path>
              </a:pathLst>
            </a:custGeom>
            <a:solidFill>
              <a:srgbClr val="64F0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0" name="object 790"/>
            <p:cNvSpPr/>
            <p:nvPr/>
          </p:nvSpPr>
          <p:spPr>
            <a:xfrm>
              <a:off x="5763259" y="1936750"/>
              <a:ext cx="85090" cy="30480"/>
            </a:xfrm>
            <a:custGeom>
              <a:avLst/>
              <a:gdLst/>
              <a:ahLst/>
              <a:cxnLst/>
              <a:rect l="l" t="t" r="r" b="b"/>
              <a:pathLst>
                <a:path w="85089" h="30480">
                  <a:moveTo>
                    <a:pt x="0" y="15239"/>
                  </a:moveTo>
                  <a:lnTo>
                    <a:pt x="0" y="24129"/>
                  </a:lnTo>
                  <a:lnTo>
                    <a:pt x="3810" y="30479"/>
                  </a:lnTo>
                  <a:lnTo>
                    <a:pt x="10160" y="30479"/>
                  </a:lnTo>
                  <a:lnTo>
                    <a:pt x="15239" y="30479"/>
                  </a:lnTo>
                  <a:lnTo>
                    <a:pt x="20319" y="24129"/>
                  </a:lnTo>
                  <a:lnTo>
                    <a:pt x="20319" y="15239"/>
                  </a:lnTo>
                  <a:lnTo>
                    <a:pt x="20319" y="7620"/>
                  </a:lnTo>
                  <a:lnTo>
                    <a:pt x="15239" y="0"/>
                  </a:lnTo>
                  <a:lnTo>
                    <a:pt x="10160" y="0"/>
                  </a:lnTo>
                  <a:lnTo>
                    <a:pt x="3810" y="0"/>
                  </a:lnTo>
                  <a:lnTo>
                    <a:pt x="0" y="7620"/>
                  </a:lnTo>
                  <a:lnTo>
                    <a:pt x="0" y="15239"/>
                  </a:lnTo>
                  <a:close/>
                </a:path>
                <a:path w="85089" h="30480">
                  <a:moveTo>
                    <a:pt x="0" y="30479"/>
                  </a:moveTo>
                  <a:lnTo>
                    <a:pt x="0" y="30479"/>
                  </a:lnTo>
                </a:path>
                <a:path w="85089" h="30480">
                  <a:moveTo>
                    <a:pt x="85089" y="0"/>
                  </a:moveTo>
                  <a:lnTo>
                    <a:pt x="85089" y="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1" name="object 791"/>
            <p:cNvSpPr/>
            <p:nvPr/>
          </p:nvSpPr>
          <p:spPr>
            <a:xfrm>
              <a:off x="5834379" y="1624330"/>
              <a:ext cx="513080" cy="417830"/>
            </a:xfrm>
            <a:custGeom>
              <a:avLst/>
              <a:gdLst/>
              <a:ahLst/>
              <a:cxnLst/>
              <a:rect l="l" t="t" r="r" b="b"/>
              <a:pathLst>
                <a:path w="513079" h="417830">
                  <a:moveTo>
                    <a:pt x="513080" y="0"/>
                  </a:moveTo>
                  <a:lnTo>
                    <a:pt x="104140" y="0"/>
                  </a:lnTo>
                  <a:lnTo>
                    <a:pt x="0" y="104140"/>
                  </a:lnTo>
                  <a:lnTo>
                    <a:pt x="0" y="417830"/>
                  </a:lnTo>
                  <a:lnTo>
                    <a:pt x="408940" y="417830"/>
                  </a:lnTo>
                  <a:lnTo>
                    <a:pt x="513080" y="313690"/>
                  </a:lnTo>
                  <a:lnTo>
                    <a:pt x="513080" y="0"/>
                  </a:lnTo>
                  <a:close/>
                </a:path>
              </a:pathLst>
            </a:custGeom>
            <a:solidFill>
              <a:srgbClr val="07E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2" name="object 792"/>
            <p:cNvSpPr/>
            <p:nvPr/>
          </p:nvSpPr>
          <p:spPr>
            <a:xfrm>
              <a:off x="5834379" y="1624330"/>
              <a:ext cx="513080" cy="417830"/>
            </a:xfrm>
            <a:custGeom>
              <a:avLst/>
              <a:gdLst/>
              <a:ahLst/>
              <a:cxnLst/>
              <a:rect l="l" t="t" r="r" b="b"/>
              <a:pathLst>
                <a:path w="513079" h="417830">
                  <a:moveTo>
                    <a:pt x="0" y="417830"/>
                  </a:moveTo>
                  <a:lnTo>
                    <a:pt x="0" y="104140"/>
                  </a:lnTo>
                  <a:lnTo>
                    <a:pt x="104140" y="0"/>
                  </a:lnTo>
                  <a:lnTo>
                    <a:pt x="513080" y="0"/>
                  </a:lnTo>
                  <a:lnTo>
                    <a:pt x="513080" y="313690"/>
                  </a:lnTo>
                  <a:lnTo>
                    <a:pt x="408940" y="417830"/>
                  </a:lnTo>
                  <a:lnTo>
                    <a:pt x="0" y="417830"/>
                  </a:lnTo>
                  <a:close/>
                </a:path>
                <a:path w="513079" h="417830">
                  <a:moveTo>
                    <a:pt x="0" y="0"/>
                  </a:moveTo>
                  <a:lnTo>
                    <a:pt x="0" y="0"/>
                  </a:lnTo>
                </a:path>
                <a:path w="513079" h="417830">
                  <a:moveTo>
                    <a:pt x="513080" y="417830"/>
                  </a:moveTo>
                  <a:lnTo>
                    <a:pt x="513080" y="41783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3" name="object 793"/>
            <p:cNvSpPr/>
            <p:nvPr/>
          </p:nvSpPr>
          <p:spPr>
            <a:xfrm>
              <a:off x="5834379" y="1624330"/>
              <a:ext cx="513080" cy="104139"/>
            </a:xfrm>
            <a:custGeom>
              <a:avLst/>
              <a:gdLst/>
              <a:ahLst/>
              <a:cxnLst/>
              <a:rect l="l" t="t" r="r" b="b"/>
              <a:pathLst>
                <a:path w="513079" h="104139">
                  <a:moveTo>
                    <a:pt x="513080" y="0"/>
                  </a:moveTo>
                  <a:lnTo>
                    <a:pt x="104140" y="0"/>
                  </a:lnTo>
                  <a:lnTo>
                    <a:pt x="0" y="104140"/>
                  </a:lnTo>
                  <a:lnTo>
                    <a:pt x="408940" y="104140"/>
                  </a:lnTo>
                  <a:lnTo>
                    <a:pt x="513080" y="0"/>
                  </a:lnTo>
                  <a:close/>
                </a:path>
              </a:pathLst>
            </a:custGeom>
            <a:solidFill>
              <a:srgbClr val="35EC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4" name="object 794"/>
            <p:cNvSpPr/>
            <p:nvPr/>
          </p:nvSpPr>
          <p:spPr>
            <a:xfrm>
              <a:off x="5834379" y="1624330"/>
              <a:ext cx="513080" cy="417830"/>
            </a:xfrm>
            <a:custGeom>
              <a:avLst/>
              <a:gdLst/>
              <a:ahLst/>
              <a:cxnLst/>
              <a:rect l="l" t="t" r="r" b="b"/>
              <a:pathLst>
                <a:path w="513079" h="417830">
                  <a:moveTo>
                    <a:pt x="0" y="104140"/>
                  </a:moveTo>
                  <a:lnTo>
                    <a:pt x="104140" y="0"/>
                  </a:lnTo>
                  <a:lnTo>
                    <a:pt x="513080" y="0"/>
                  </a:lnTo>
                  <a:lnTo>
                    <a:pt x="408940" y="104140"/>
                  </a:lnTo>
                  <a:lnTo>
                    <a:pt x="0" y="104140"/>
                  </a:lnTo>
                  <a:close/>
                </a:path>
                <a:path w="513079" h="417830">
                  <a:moveTo>
                    <a:pt x="0" y="0"/>
                  </a:moveTo>
                  <a:lnTo>
                    <a:pt x="0" y="0"/>
                  </a:lnTo>
                </a:path>
                <a:path w="513079" h="417830">
                  <a:moveTo>
                    <a:pt x="513080" y="417830"/>
                  </a:moveTo>
                  <a:lnTo>
                    <a:pt x="513080" y="41783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5" name="object 795"/>
            <p:cNvSpPr/>
            <p:nvPr/>
          </p:nvSpPr>
          <p:spPr>
            <a:xfrm>
              <a:off x="6243320" y="1624330"/>
              <a:ext cx="104139" cy="417830"/>
            </a:xfrm>
            <a:custGeom>
              <a:avLst/>
              <a:gdLst/>
              <a:ahLst/>
              <a:cxnLst/>
              <a:rect l="l" t="t" r="r" b="b"/>
              <a:pathLst>
                <a:path w="104139" h="417830">
                  <a:moveTo>
                    <a:pt x="104139" y="0"/>
                  </a:moveTo>
                  <a:lnTo>
                    <a:pt x="0" y="104140"/>
                  </a:lnTo>
                  <a:lnTo>
                    <a:pt x="0" y="417830"/>
                  </a:lnTo>
                  <a:lnTo>
                    <a:pt x="104139" y="313690"/>
                  </a:lnTo>
                  <a:lnTo>
                    <a:pt x="104139" y="0"/>
                  </a:lnTo>
                  <a:close/>
                </a:path>
              </a:pathLst>
            </a:custGeom>
            <a:solidFill>
              <a:srgbClr val="05B9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6" name="object 796"/>
            <p:cNvSpPr/>
            <p:nvPr/>
          </p:nvSpPr>
          <p:spPr>
            <a:xfrm>
              <a:off x="5834379" y="1624330"/>
              <a:ext cx="513080" cy="417830"/>
            </a:xfrm>
            <a:custGeom>
              <a:avLst/>
              <a:gdLst/>
              <a:ahLst/>
              <a:cxnLst/>
              <a:rect l="l" t="t" r="r" b="b"/>
              <a:pathLst>
                <a:path w="513079" h="417830">
                  <a:moveTo>
                    <a:pt x="408940" y="417830"/>
                  </a:moveTo>
                  <a:lnTo>
                    <a:pt x="408940" y="104140"/>
                  </a:lnTo>
                  <a:lnTo>
                    <a:pt x="513080" y="0"/>
                  </a:lnTo>
                  <a:lnTo>
                    <a:pt x="513080" y="313690"/>
                  </a:lnTo>
                  <a:lnTo>
                    <a:pt x="408940" y="417830"/>
                  </a:lnTo>
                  <a:close/>
                </a:path>
                <a:path w="513079" h="417830">
                  <a:moveTo>
                    <a:pt x="0" y="0"/>
                  </a:moveTo>
                  <a:lnTo>
                    <a:pt x="0" y="0"/>
                  </a:lnTo>
                </a:path>
                <a:path w="513079" h="417830">
                  <a:moveTo>
                    <a:pt x="513080" y="417830"/>
                  </a:moveTo>
                  <a:lnTo>
                    <a:pt x="513080" y="41783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7" name="object 797"/>
            <p:cNvSpPr/>
            <p:nvPr/>
          </p:nvSpPr>
          <p:spPr>
            <a:xfrm>
              <a:off x="6043067" y="1991767"/>
              <a:ext cx="210004" cy="20365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8" name="object 798"/>
            <p:cNvSpPr/>
            <p:nvPr/>
          </p:nvSpPr>
          <p:spPr>
            <a:xfrm>
              <a:off x="5786527" y="1991767"/>
              <a:ext cx="208734" cy="20365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9" name="object 799"/>
            <p:cNvSpPr/>
            <p:nvPr/>
          </p:nvSpPr>
          <p:spPr>
            <a:xfrm>
              <a:off x="5749290" y="1967230"/>
              <a:ext cx="284480" cy="74930"/>
            </a:xfrm>
            <a:custGeom>
              <a:avLst/>
              <a:gdLst/>
              <a:ahLst/>
              <a:cxnLst/>
              <a:rect l="l" t="t" r="r" b="b"/>
              <a:pathLst>
                <a:path w="284479" h="74930">
                  <a:moveTo>
                    <a:pt x="166370" y="0"/>
                  </a:moveTo>
                  <a:lnTo>
                    <a:pt x="116839" y="0"/>
                  </a:lnTo>
                  <a:lnTo>
                    <a:pt x="90170" y="5080"/>
                  </a:lnTo>
                  <a:lnTo>
                    <a:pt x="76200" y="7620"/>
                  </a:lnTo>
                  <a:lnTo>
                    <a:pt x="69850" y="10160"/>
                  </a:lnTo>
                  <a:lnTo>
                    <a:pt x="64770" y="11430"/>
                  </a:lnTo>
                  <a:lnTo>
                    <a:pt x="58420" y="13970"/>
                  </a:lnTo>
                  <a:lnTo>
                    <a:pt x="53339" y="15240"/>
                  </a:lnTo>
                  <a:lnTo>
                    <a:pt x="46989" y="17780"/>
                  </a:lnTo>
                  <a:lnTo>
                    <a:pt x="41910" y="20320"/>
                  </a:lnTo>
                  <a:lnTo>
                    <a:pt x="36830" y="24130"/>
                  </a:lnTo>
                  <a:lnTo>
                    <a:pt x="31750" y="26670"/>
                  </a:lnTo>
                  <a:lnTo>
                    <a:pt x="24130" y="31750"/>
                  </a:lnTo>
                  <a:lnTo>
                    <a:pt x="20320" y="35560"/>
                  </a:lnTo>
                  <a:lnTo>
                    <a:pt x="16510" y="38100"/>
                  </a:lnTo>
                  <a:lnTo>
                    <a:pt x="12700" y="41910"/>
                  </a:lnTo>
                  <a:lnTo>
                    <a:pt x="10160" y="45720"/>
                  </a:lnTo>
                  <a:lnTo>
                    <a:pt x="7620" y="48260"/>
                  </a:lnTo>
                  <a:lnTo>
                    <a:pt x="5080" y="52070"/>
                  </a:lnTo>
                  <a:lnTo>
                    <a:pt x="0" y="67310"/>
                  </a:lnTo>
                  <a:lnTo>
                    <a:pt x="0" y="74930"/>
                  </a:lnTo>
                  <a:lnTo>
                    <a:pt x="71120" y="73660"/>
                  </a:lnTo>
                  <a:lnTo>
                    <a:pt x="71120" y="68580"/>
                  </a:lnTo>
                  <a:lnTo>
                    <a:pt x="72389" y="66040"/>
                  </a:lnTo>
                  <a:lnTo>
                    <a:pt x="72389" y="64770"/>
                  </a:lnTo>
                  <a:lnTo>
                    <a:pt x="73660" y="62230"/>
                  </a:lnTo>
                  <a:lnTo>
                    <a:pt x="76200" y="59690"/>
                  </a:lnTo>
                  <a:lnTo>
                    <a:pt x="77470" y="57150"/>
                  </a:lnTo>
                  <a:lnTo>
                    <a:pt x="80010" y="55880"/>
                  </a:lnTo>
                  <a:lnTo>
                    <a:pt x="85089" y="50800"/>
                  </a:lnTo>
                  <a:lnTo>
                    <a:pt x="90170" y="48260"/>
                  </a:lnTo>
                  <a:lnTo>
                    <a:pt x="91439" y="46990"/>
                  </a:lnTo>
                  <a:lnTo>
                    <a:pt x="93980" y="45720"/>
                  </a:lnTo>
                  <a:lnTo>
                    <a:pt x="97789" y="44450"/>
                  </a:lnTo>
                  <a:lnTo>
                    <a:pt x="100330" y="43180"/>
                  </a:lnTo>
                  <a:lnTo>
                    <a:pt x="102870" y="43180"/>
                  </a:lnTo>
                  <a:lnTo>
                    <a:pt x="106680" y="41910"/>
                  </a:lnTo>
                  <a:lnTo>
                    <a:pt x="109220" y="40640"/>
                  </a:lnTo>
                  <a:lnTo>
                    <a:pt x="113030" y="39370"/>
                  </a:lnTo>
                  <a:lnTo>
                    <a:pt x="115570" y="39370"/>
                  </a:lnTo>
                  <a:lnTo>
                    <a:pt x="119380" y="38100"/>
                  </a:lnTo>
                  <a:lnTo>
                    <a:pt x="125730" y="38100"/>
                  </a:lnTo>
                  <a:lnTo>
                    <a:pt x="129539" y="36830"/>
                  </a:lnTo>
                  <a:lnTo>
                    <a:pt x="154939" y="36830"/>
                  </a:lnTo>
                  <a:lnTo>
                    <a:pt x="157480" y="38100"/>
                  </a:lnTo>
                  <a:lnTo>
                    <a:pt x="165100" y="38100"/>
                  </a:lnTo>
                  <a:lnTo>
                    <a:pt x="168910" y="39370"/>
                  </a:lnTo>
                  <a:lnTo>
                    <a:pt x="171450" y="39370"/>
                  </a:lnTo>
                  <a:lnTo>
                    <a:pt x="175260" y="40640"/>
                  </a:lnTo>
                  <a:lnTo>
                    <a:pt x="177800" y="41910"/>
                  </a:lnTo>
                  <a:lnTo>
                    <a:pt x="181610" y="43180"/>
                  </a:lnTo>
                  <a:lnTo>
                    <a:pt x="184150" y="43180"/>
                  </a:lnTo>
                  <a:lnTo>
                    <a:pt x="199389" y="50800"/>
                  </a:lnTo>
                  <a:lnTo>
                    <a:pt x="200660" y="53340"/>
                  </a:lnTo>
                  <a:lnTo>
                    <a:pt x="203200" y="54610"/>
                  </a:lnTo>
                  <a:lnTo>
                    <a:pt x="204470" y="55880"/>
                  </a:lnTo>
                  <a:lnTo>
                    <a:pt x="207010" y="57150"/>
                  </a:lnTo>
                  <a:lnTo>
                    <a:pt x="208280" y="59690"/>
                  </a:lnTo>
                  <a:lnTo>
                    <a:pt x="210820" y="62230"/>
                  </a:lnTo>
                  <a:lnTo>
                    <a:pt x="210820" y="64770"/>
                  </a:lnTo>
                  <a:lnTo>
                    <a:pt x="212089" y="66040"/>
                  </a:lnTo>
                  <a:lnTo>
                    <a:pt x="212089" y="68580"/>
                  </a:lnTo>
                  <a:lnTo>
                    <a:pt x="213360" y="69850"/>
                  </a:lnTo>
                  <a:lnTo>
                    <a:pt x="213360" y="73660"/>
                  </a:lnTo>
                  <a:lnTo>
                    <a:pt x="284480" y="74930"/>
                  </a:lnTo>
                  <a:lnTo>
                    <a:pt x="284480" y="67310"/>
                  </a:lnTo>
                  <a:lnTo>
                    <a:pt x="280670" y="55880"/>
                  </a:lnTo>
                  <a:lnTo>
                    <a:pt x="278130" y="52070"/>
                  </a:lnTo>
                  <a:lnTo>
                    <a:pt x="276860" y="48260"/>
                  </a:lnTo>
                  <a:lnTo>
                    <a:pt x="270510" y="41910"/>
                  </a:lnTo>
                  <a:lnTo>
                    <a:pt x="267970" y="38100"/>
                  </a:lnTo>
                  <a:lnTo>
                    <a:pt x="264160" y="35560"/>
                  </a:lnTo>
                  <a:lnTo>
                    <a:pt x="260350" y="31750"/>
                  </a:lnTo>
                  <a:lnTo>
                    <a:pt x="256539" y="29210"/>
                  </a:lnTo>
                  <a:lnTo>
                    <a:pt x="251460" y="26670"/>
                  </a:lnTo>
                  <a:lnTo>
                    <a:pt x="247650" y="24130"/>
                  </a:lnTo>
                  <a:lnTo>
                    <a:pt x="242570" y="20320"/>
                  </a:lnTo>
                  <a:lnTo>
                    <a:pt x="236220" y="17780"/>
                  </a:lnTo>
                  <a:lnTo>
                    <a:pt x="231139" y="15240"/>
                  </a:lnTo>
                  <a:lnTo>
                    <a:pt x="226060" y="13970"/>
                  </a:lnTo>
                  <a:lnTo>
                    <a:pt x="219710" y="11430"/>
                  </a:lnTo>
                  <a:lnTo>
                    <a:pt x="213360" y="10160"/>
                  </a:lnTo>
                  <a:lnTo>
                    <a:pt x="207010" y="7620"/>
                  </a:lnTo>
                  <a:lnTo>
                    <a:pt x="181610" y="2540"/>
                  </a:lnTo>
                  <a:lnTo>
                    <a:pt x="166370" y="0"/>
                  </a:lnTo>
                  <a:close/>
                </a:path>
              </a:pathLst>
            </a:custGeom>
            <a:solidFill>
              <a:srgbClr val="F30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0" name="object 800"/>
            <p:cNvSpPr/>
            <p:nvPr/>
          </p:nvSpPr>
          <p:spPr>
            <a:xfrm>
              <a:off x="5749290" y="1967230"/>
              <a:ext cx="284480" cy="148590"/>
            </a:xfrm>
            <a:custGeom>
              <a:avLst/>
              <a:gdLst/>
              <a:ahLst/>
              <a:cxnLst/>
              <a:rect l="l" t="t" r="r" b="b"/>
              <a:pathLst>
                <a:path w="284479" h="148589">
                  <a:moveTo>
                    <a:pt x="284480" y="74930"/>
                  </a:moveTo>
                  <a:lnTo>
                    <a:pt x="284480" y="71120"/>
                  </a:lnTo>
                  <a:lnTo>
                    <a:pt x="284480" y="67310"/>
                  </a:lnTo>
                  <a:lnTo>
                    <a:pt x="283210" y="63500"/>
                  </a:lnTo>
                  <a:lnTo>
                    <a:pt x="281939" y="59690"/>
                  </a:lnTo>
                  <a:lnTo>
                    <a:pt x="280670" y="55880"/>
                  </a:lnTo>
                  <a:lnTo>
                    <a:pt x="278130" y="52070"/>
                  </a:lnTo>
                  <a:lnTo>
                    <a:pt x="276860" y="48260"/>
                  </a:lnTo>
                  <a:lnTo>
                    <a:pt x="274320" y="45720"/>
                  </a:lnTo>
                  <a:lnTo>
                    <a:pt x="270510" y="41910"/>
                  </a:lnTo>
                  <a:lnTo>
                    <a:pt x="267970" y="38100"/>
                  </a:lnTo>
                  <a:lnTo>
                    <a:pt x="264160" y="35560"/>
                  </a:lnTo>
                  <a:lnTo>
                    <a:pt x="260350" y="31750"/>
                  </a:lnTo>
                  <a:lnTo>
                    <a:pt x="256539" y="29210"/>
                  </a:lnTo>
                  <a:lnTo>
                    <a:pt x="251460" y="26670"/>
                  </a:lnTo>
                  <a:lnTo>
                    <a:pt x="247650" y="24130"/>
                  </a:lnTo>
                  <a:lnTo>
                    <a:pt x="242570" y="20320"/>
                  </a:lnTo>
                  <a:lnTo>
                    <a:pt x="236220" y="17780"/>
                  </a:lnTo>
                  <a:lnTo>
                    <a:pt x="231139" y="15240"/>
                  </a:lnTo>
                  <a:lnTo>
                    <a:pt x="226060" y="13970"/>
                  </a:lnTo>
                  <a:lnTo>
                    <a:pt x="219710" y="11430"/>
                  </a:lnTo>
                  <a:lnTo>
                    <a:pt x="213360" y="10160"/>
                  </a:lnTo>
                  <a:lnTo>
                    <a:pt x="207010" y="7620"/>
                  </a:lnTo>
                  <a:lnTo>
                    <a:pt x="200660" y="6350"/>
                  </a:lnTo>
                  <a:lnTo>
                    <a:pt x="194310" y="5080"/>
                  </a:lnTo>
                  <a:lnTo>
                    <a:pt x="187960" y="3810"/>
                  </a:lnTo>
                  <a:lnTo>
                    <a:pt x="181610" y="2540"/>
                  </a:lnTo>
                  <a:lnTo>
                    <a:pt x="173989" y="1270"/>
                  </a:lnTo>
                  <a:lnTo>
                    <a:pt x="166370" y="0"/>
                  </a:lnTo>
                  <a:lnTo>
                    <a:pt x="116839" y="0"/>
                  </a:lnTo>
                  <a:lnTo>
                    <a:pt x="110489" y="1270"/>
                  </a:lnTo>
                  <a:lnTo>
                    <a:pt x="102870" y="2540"/>
                  </a:lnTo>
                  <a:lnTo>
                    <a:pt x="96520" y="3810"/>
                  </a:lnTo>
                  <a:lnTo>
                    <a:pt x="90170" y="5080"/>
                  </a:lnTo>
                  <a:lnTo>
                    <a:pt x="82550" y="6350"/>
                  </a:lnTo>
                  <a:lnTo>
                    <a:pt x="76200" y="7620"/>
                  </a:lnTo>
                  <a:lnTo>
                    <a:pt x="69850" y="10160"/>
                  </a:lnTo>
                  <a:lnTo>
                    <a:pt x="64770" y="11430"/>
                  </a:lnTo>
                  <a:lnTo>
                    <a:pt x="58420" y="13970"/>
                  </a:lnTo>
                  <a:lnTo>
                    <a:pt x="53339" y="15240"/>
                  </a:lnTo>
                  <a:lnTo>
                    <a:pt x="46989" y="17780"/>
                  </a:lnTo>
                  <a:lnTo>
                    <a:pt x="41910" y="20320"/>
                  </a:lnTo>
                  <a:lnTo>
                    <a:pt x="36830" y="24130"/>
                  </a:lnTo>
                  <a:lnTo>
                    <a:pt x="31750" y="26670"/>
                  </a:lnTo>
                  <a:lnTo>
                    <a:pt x="27939" y="29210"/>
                  </a:lnTo>
                  <a:lnTo>
                    <a:pt x="24130" y="31750"/>
                  </a:lnTo>
                  <a:lnTo>
                    <a:pt x="20320" y="35560"/>
                  </a:lnTo>
                  <a:lnTo>
                    <a:pt x="16510" y="38100"/>
                  </a:lnTo>
                  <a:lnTo>
                    <a:pt x="12700" y="41910"/>
                  </a:lnTo>
                  <a:lnTo>
                    <a:pt x="10160" y="45720"/>
                  </a:lnTo>
                  <a:lnTo>
                    <a:pt x="7620" y="48260"/>
                  </a:lnTo>
                  <a:lnTo>
                    <a:pt x="5080" y="52070"/>
                  </a:lnTo>
                  <a:lnTo>
                    <a:pt x="3810" y="55880"/>
                  </a:lnTo>
                  <a:lnTo>
                    <a:pt x="2539" y="59690"/>
                  </a:lnTo>
                  <a:lnTo>
                    <a:pt x="1270" y="63500"/>
                  </a:lnTo>
                  <a:lnTo>
                    <a:pt x="0" y="67310"/>
                  </a:lnTo>
                  <a:lnTo>
                    <a:pt x="0" y="71120"/>
                  </a:lnTo>
                  <a:lnTo>
                    <a:pt x="0" y="74930"/>
                  </a:lnTo>
                  <a:lnTo>
                    <a:pt x="71120" y="73660"/>
                  </a:lnTo>
                  <a:lnTo>
                    <a:pt x="71120" y="72390"/>
                  </a:lnTo>
                  <a:lnTo>
                    <a:pt x="71120" y="69850"/>
                  </a:lnTo>
                  <a:lnTo>
                    <a:pt x="71120" y="68580"/>
                  </a:lnTo>
                  <a:lnTo>
                    <a:pt x="72389" y="66040"/>
                  </a:lnTo>
                  <a:lnTo>
                    <a:pt x="72389" y="64770"/>
                  </a:lnTo>
                  <a:lnTo>
                    <a:pt x="73660" y="62230"/>
                  </a:lnTo>
                  <a:lnTo>
                    <a:pt x="74930" y="60960"/>
                  </a:lnTo>
                  <a:lnTo>
                    <a:pt x="76200" y="59690"/>
                  </a:lnTo>
                  <a:lnTo>
                    <a:pt x="77470" y="57150"/>
                  </a:lnTo>
                  <a:lnTo>
                    <a:pt x="80010" y="55880"/>
                  </a:lnTo>
                  <a:lnTo>
                    <a:pt x="81280" y="54610"/>
                  </a:lnTo>
                  <a:lnTo>
                    <a:pt x="82550" y="53340"/>
                  </a:lnTo>
                  <a:lnTo>
                    <a:pt x="85089" y="50800"/>
                  </a:lnTo>
                  <a:lnTo>
                    <a:pt x="87630" y="49530"/>
                  </a:lnTo>
                  <a:lnTo>
                    <a:pt x="90170" y="48260"/>
                  </a:lnTo>
                  <a:lnTo>
                    <a:pt x="91439" y="46990"/>
                  </a:lnTo>
                  <a:lnTo>
                    <a:pt x="93980" y="45720"/>
                  </a:lnTo>
                  <a:lnTo>
                    <a:pt x="97789" y="44450"/>
                  </a:lnTo>
                  <a:lnTo>
                    <a:pt x="100330" y="43180"/>
                  </a:lnTo>
                  <a:lnTo>
                    <a:pt x="102870" y="43180"/>
                  </a:lnTo>
                  <a:lnTo>
                    <a:pt x="106680" y="41910"/>
                  </a:lnTo>
                  <a:lnTo>
                    <a:pt x="109220" y="40640"/>
                  </a:lnTo>
                  <a:lnTo>
                    <a:pt x="113030" y="39370"/>
                  </a:lnTo>
                  <a:lnTo>
                    <a:pt x="115570" y="39370"/>
                  </a:lnTo>
                  <a:lnTo>
                    <a:pt x="119380" y="38100"/>
                  </a:lnTo>
                  <a:lnTo>
                    <a:pt x="123189" y="38100"/>
                  </a:lnTo>
                  <a:lnTo>
                    <a:pt x="125730" y="38100"/>
                  </a:lnTo>
                  <a:lnTo>
                    <a:pt x="129539" y="36830"/>
                  </a:lnTo>
                  <a:lnTo>
                    <a:pt x="133350" y="36830"/>
                  </a:lnTo>
                  <a:lnTo>
                    <a:pt x="154939" y="36830"/>
                  </a:lnTo>
                  <a:lnTo>
                    <a:pt x="157480" y="38100"/>
                  </a:lnTo>
                  <a:lnTo>
                    <a:pt x="161289" y="38100"/>
                  </a:lnTo>
                  <a:lnTo>
                    <a:pt x="165100" y="38100"/>
                  </a:lnTo>
                  <a:lnTo>
                    <a:pt x="168910" y="39370"/>
                  </a:lnTo>
                  <a:lnTo>
                    <a:pt x="171450" y="39370"/>
                  </a:lnTo>
                  <a:lnTo>
                    <a:pt x="175260" y="40640"/>
                  </a:lnTo>
                  <a:lnTo>
                    <a:pt x="177800" y="41910"/>
                  </a:lnTo>
                  <a:lnTo>
                    <a:pt x="181610" y="43180"/>
                  </a:lnTo>
                  <a:lnTo>
                    <a:pt x="184150" y="43180"/>
                  </a:lnTo>
                  <a:lnTo>
                    <a:pt x="186689" y="44450"/>
                  </a:lnTo>
                  <a:lnTo>
                    <a:pt x="189230" y="45720"/>
                  </a:lnTo>
                  <a:lnTo>
                    <a:pt x="191770" y="46990"/>
                  </a:lnTo>
                  <a:lnTo>
                    <a:pt x="194310" y="48260"/>
                  </a:lnTo>
                  <a:lnTo>
                    <a:pt x="196850" y="49530"/>
                  </a:lnTo>
                  <a:lnTo>
                    <a:pt x="199389" y="50800"/>
                  </a:lnTo>
                  <a:lnTo>
                    <a:pt x="200660" y="53340"/>
                  </a:lnTo>
                  <a:lnTo>
                    <a:pt x="203200" y="54610"/>
                  </a:lnTo>
                  <a:lnTo>
                    <a:pt x="204470" y="55880"/>
                  </a:lnTo>
                  <a:lnTo>
                    <a:pt x="207010" y="57150"/>
                  </a:lnTo>
                  <a:lnTo>
                    <a:pt x="208280" y="59690"/>
                  </a:lnTo>
                  <a:lnTo>
                    <a:pt x="209550" y="60960"/>
                  </a:lnTo>
                  <a:lnTo>
                    <a:pt x="210820" y="62230"/>
                  </a:lnTo>
                  <a:lnTo>
                    <a:pt x="210820" y="64770"/>
                  </a:lnTo>
                  <a:lnTo>
                    <a:pt x="212089" y="66040"/>
                  </a:lnTo>
                  <a:lnTo>
                    <a:pt x="212089" y="68580"/>
                  </a:lnTo>
                  <a:lnTo>
                    <a:pt x="213360" y="69850"/>
                  </a:lnTo>
                  <a:lnTo>
                    <a:pt x="213360" y="72390"/>
                  </a:lnTo>
                  <a:lnTo>
                    <a:pt x="213360" y="73660"/>
                  </a:lnTo>
                  <a:lnTo>
                    <a:pt x="284480" y="74930"/>
                  </a:lnTo>
                  <a:close/>
                </a:path>
                <a:path w="284479" h="148589">
                  <a:moveTo>
                    <a:pt x="0" y="0"/>
                  </a:moveTo>
                  <a:lnTo>
                    <a:pt x="0" y="0"/>
                  </a:lnTo>
                </a:path>
                <a:path w="284479" h="148589">
                  <a:moveTo>
                    <a:pt x="284480" y="148590"/>
                  </a:moveTo>
                  <a:lnTo>
                    <a:pt x="284480" y="14859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1" name="object 801"/>
            <p:cNvSpPr/>
            <p:nvPr/>
          </p:nvSpPr>
          <p:spPr>
            <a:xfrm>
              <a:off x="6005829" y="1967230"/>
              <a:ext cx="284480" cy="74930"/>
            </a:xfrm>
            <a:custGeom>
              <a:avLst/>
              <a:gdLst/>
              <a:ahLst/>
              <a:cxnLst/>
              <a:rect l="l" t="t" r="r" b="b"/>
              <a:pathLst>
                <a:path w="284479" h="74930">
                  <a:moveTo>
                    <a:pt x="167640" y="0"/>
                  </a:moveTo>
                  <a:lnTo>
                    <a:pt x="116840" y="0"/>
                  </a:lnTo>
                  <a:lnTo>
                    <a:pt x="83820" y="6350"/>
                  </a:lnTo>
                  <a:lnTo>
                    <a:pt x="76200" y="7620"/>
                  </a:lnTo>
                  <a:lnTo>
                    <a:pt x="71120" y="10160"/>
                  </a:lnTo>
                  <a:lnTo>
                    <a:pt x="64770" y="11430"/>
                  </a:lnTo>
                  <a:lnTo>
                    <a:pt x="58420" y="13970"/>
                  </a:lnTo>
                  <a:lnTo>
                    <a:pt x="53340" y="15240"/>
                  </a:lnTo>
                  <a:lnTo>
                    <a:pt x="46990" y="17780"/>
                  </a:lnTo>
                  <a:lnTo>
                    <a:pt x="41910" y="20320"/>
                  </a:lnTo>
                  <a:lnTo>
                    <a:pt x="36830" y="24130"/>
                  </a:lnTo>
                  <a:lnTo>
                    <a:pt x="33020" y="26670"/>
                  </a:lnTo>
                  <a:lnTo>
                    <a:pt x="27940" y="29210"/>
                  </a:lnTo>
                  <a:lnTo>
                    <a:pt x="24130" y="31750"/>
                  </a:lnTo>
                  <a:lnTo>
                    <a:pt x="20320" y="35560"/>
                  </a:lnTo>
                  <a:lnTo>
                    <a:pt x="16510" y="38100"/>
                  </a:lnTo>
                  <a:lnTo>
                    <a:pt x="13970" y="41910"/>
                  </a:lnTo>
                  <a:lnTo>
                    <a:pt x="7620" y="48260"/>
                  </a:lnTo>
                  <a:lnTo>
                    <a:pt x="6350" y="52070"/>
                  </a:lnTo>
                  <a:lnTo>
                    <a:pt x="3810" y="55880"/>
                  </a:lnTo>
                  <a:lnTo>
                    <a:pt x="0" y="67310"/>
                  </a:lnTo>
                  <a:lnTo>
                    <a:pt x="0" y="74930"/>
                  </a:lnTo>
                  <a:lnTo>
                    <a:pt x="71120" y="73660"/>
                  </a:lnTo>
                  <a:lnTo>
                    <a:pt x="71120" y="68580"/>
                  </a:lnTo>
                  <a:lnTo>
                    <a:pt x="72390" y="66040"/>
                  </a:lnTo>
                  <a:lnTo>
                    <a:pt x="73660" y="64770"/>
                  </a:lnTo>
                  <a:lnTo>
                    <a:pt x="73660" y="62230"/>
                  </a:lnTo>
                  <a:lnTo>
                    <a:pt x="76200" y="59690"/>
                  </a:lnTo>
                  <a:lnTo>
                    <a:pt x="77470" y="57150"/>
                  </a:lnTo>
                  <a:lnTo>
                    <a:pt x="80010" y="55880"/>
                  </a:lnTo>
                  <a:lnTo>
                    <a:pt x="81280" y="54610"/>
                  </a:lnTo>
                  <a:lnTo>
                    <a:pt x="83820" y="53340"/>
                  </a:lnTo>
                  <a:lnTo>
                    <a:pt x="85090" y="50800"/>
                  </a:lnTo>
                  <a:lnTo>
                    <a:pt x="100330" y="43180"/>
                  </a:lnTo>
                  <a:lnTo>
                    <a:pt x="102870" y="43180"/>
                  </a:lnTo>
                  <a:lnTo>
                    <a:pt x="106680" y="41910"/>
                  </a:lnTo>
                  <a:lnTo>
                    <a:pt x="109220" y="40640"/>
                  </a:lnTo>
                  <a:lnTo>
                    <a:pt x="113030" y="39370"/>
                  </a:lnTo>
                  <a:lnTo>
                    <a:pt x="115570" y="39370"/>
                  </a:lnTo>
                  <a:lnTo>
                    <a:pt x="119380" y="38100"/>
                  </a:lnTo>
                  <a:lnTo>
                    <a:pt x="127000" y="38100"/>
                  </a:lnTo>
                  <a:lnTo>
                    <a:pt x="129540" y="36830"/>
                  </a:lnTo>
                  <a:lnTo>
                    <a:pt x="154940" y="36830"/>
                  </a:lnTo>
                  <a:lnTo>
                    <a:pt x="157480" y="38100"/>
                  </a:lnTo>
                  <a:lnTo>
                    <a:pt x="165100" y="38100"/>
                  </a:lnTo>
                  <a:lnTo>
                    <a:pt x="168910" y="39370"/>
                  </a:lnTo>
                  <a:lnTo>
                    <a:pt x="171450" y="39370"/>
                  </a:lnTo>
                  <a:lnTo>
                    <a:pt x="175260" y="40640"/>
                  </a:lnTo>
                  <a:lnTo>
                    <a:pt x="177800" y="41910"/>
                  </a:lnTo>
                  <a:lnTo>
                    <a:pt x="181610" y="43180"/>
                  </a:lnTo>
                  <a:lnTo>
                    <a:pt x="184150" y="43180"/>
                  </a:lnTo>
                  <a:lnTo>
                    <a:pt x="199390" y="50800"/>
                  </a:lnTo>
                  <a:lnTo>
                    <a:pt x="200660" y="53340"/>
                  </a:lnTo>
                  <a:lnTo>
                    <a:pt x="203200" y="54610"/>
                  </a:lnTo>
                  <a:lnTo>
                    <a:pt x="204470" y="55880"/>
                  </a:lnTo>
                  <a:lnTo>
                    <a:pt x="207010" y="57150"/>
                  </a:lnTo>
                  <a:lnTo>
                    <a:pt x="208280" y="59690"/>
                  </a:lnTo>
                  <a:lnTo>
                    <a:pt x="210820" y="62230"/>
                  </a:lnTo>
                  <a:lnTo>
                    <a:pt x="210820" y="64770"/>
                  </a:lnTo>
                  <a:lnTo>
                    <a:pt x="212090" y="66040"/>
                  </a:lnTo>
                  <a:lnTo>
                    <a:pt x="213360" y="68580"/>
                  </a:lnTo>
                  <a:lnTo>
                    <a:pt x="213360" y="73660"/>
                  </a:lnTo>
                  <a:lnTo>
                    <a:pt x="284480" y="74930"/>
                  </a:lnTo>
                  <a:lnTo>
                    <a:pt x="284480" y="67310"/>
                  </a:lnTo>
                  <a:lnTo>
                    <a:pt x="280670" y="55880"/>
                  </a:lnTo>
                  <a:lnTo>
                    <a:pt x="278130" y="52070"/>
                  </a:lnTo>
                  <a:lnTo>
                    <a:pt x="276860" y="48260"/>
                  </a:lnTo>
                  <a:lnTo>
                    <a:pt x="270510" y="41910"/>
                  </a:lnTo>
                  <a:lnTo>
                    <a:pt x="267970" y="38100"/>
                  </a:lnTo>
                  <a:lnTo>
                    <a:pt x="264160" y="35560"/>
                  </a:lnTo>
                  <a:lnTo>
                    <a:pt x="260350" y="31750"/>
                  </a:lnTo>
                  <a:lnTo>
                    <a:pt x="256540" y="29210"/>
                  </a:lnTo>
                  <a:lnTo>
                    <a:pt x="251460" y="26670"/>
                  </a:lnTo>
                  <a:lnTo>
                    <a:pt x="247650" y="24130"/>
                  </a:lnTo>
                  <a:lnTo>
                    <a:pt x="242570" y="20320"/>
                  </a:lnTo>
                  <a:lnTo>
                    <a:pt x="237490" y="17780"/>
                  </a:lnTo>
                  <a:lnTo>
                    <a:pt x="231140" y="15240"/>
                  </a:lnTo>
                  <a:lnTo>
                    <a:pt x="226060" y="13970"/>
                  </a:lnTo>
                  <a:lnTo>
                    <a:pt x="219710" y="11430"/>
                  </a:lnTo>
                  <a:lnTo>
                    <a:pt x="213360" y="10160"/>
                  </a:lnTo>
                  <a:lnTo>
                    <a:pt x="208280" y="7620"/>
                  </a:lnTo>
                  <a:lnTo>
                    <a:pt x="181610" y="2540"/>
                  </a:lnTo>
                  <a:lnTo>
                    <a:pt x="167640" y="0"/>
                  </a:lnTo>
                  <a:close/>
                </a:path>
              </a:pathLst>
            </a:custGeom>
            <a:solidFill>
              <a:srgbClr val="F30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2" name="object 802"/>
            <p:cNvSpPr/>
            <p:nvPr/>
          </p:nvSpPr>
          <p:spPr>
            <a:xfrm>
              <a:off x="6005829" y="1967230"/>
              <a:ext cx="285750" cy="148590"/>
            </a:xfrm>
            <a:custGeom>
              <a:avLst/>
              <a:gdLst/>
              <a:ahLst/>
              <a:cxnLst/>
              <a:rect l="l" t="t" r="r" b="b"/>
              <a:pathLst>
                <a:path w="285750" h="148589">
                  <a:moveTo>
                    <a:pt x="284480" y="74930"/>
                  </a:moveTo>
                  <a:lnTo>
                    <a:pt x="284480" y="71120"/>
                  </a:lnTo>
                  <a:lnTo>
                    <a:pt x="284480" y="67310"/>
                  </a:lnTo>
                  <a:lnTo>
                    <a:pt x="283210" y="63500"/>
                  </a:lnTo>
                  <a:lnTo>
                    <a:pt x="281940" y="59690"/>
                  </a:lnTo>
                  <a:lnTo>
                    <a:pt x="280670" y="55880"/>
                  </a:lnTo>
                  <a:lnTo>
                    <a:pt x="278130" y="52070"/>
                  </a:lnTo>
                  <a:lnTo>
                    <a:pt x="276860" y="48260"/>
                  </a:lnTo>
                  <a:lnTo>
                    <a:pt x="274320" y="45720"/>
                  </a:lnTo>
                  <a:lnTo>
                    <a:pt x="270510" y="41910"/>
                  </a:lnTo>
                  <a:lnTo>
                    <a:pt x="267970" y="38100"/>
                  </a:lnTo>
                  <a:lnTo>
                    <a:pt x="264160" y="35560"/>
                  </a:lnTo>
                  <a:lnTo>
                    <a:pt x="260350" y="31750"/>
                  </a:lnTo>
                  <a:lnTo>
                    <a:pt x="256540" y="29210"/>
                  </a:lnTo>
                  <a:lnTo>
                    <a:pt x="251460" y="26670"/>
                  </a:lnTo>
                  <a:lnTo>
                    <a:pt x="247650" y="24130"/>
                  </a:lnTo>
                  <a:lnTo>
                    <a:pt x="242570" y="20320"/>
                  </a:lnTo>
                  <a:lnTo>
                    <a:pt x="237490" y="17780"/>
                  </a:lnTo>
                  <a:lnTo>
                    <a:pt x="231140" y="15240"/>
                  </a:lnTo>
                  <a:lnTo>
                    <a:pt x="226060" y="13970"/>
                  </a:lnTo>
                  <a:lnTo>
                    <a:pt x="219710" y="11430"/>
                  </a:lnTo>
                  <a:lnTo>
                    <a:pt x="213360" y="10160"/>
                  </a:lnTo>
                  <a:lnTo>
                    <a:pt x="208280" y="7620"/>
                  </a:lnTo>
                  <a:lnTo>
                    <a:pt x="200660" y="6350"/>
                  </a:lnTo>
                  <a:lnTo>
                    <a:pt x="194310" y="5080"/>
                  </a:lnTo>
                  <a:lnTo>
                    <a:pt x="187960" y="3810"/>
                  </a:lnTo>
                  <a:lnTo>
                    <a:pt x="181610" y="2540"/>
                  </a:lnTo>
                  <a:lnTo>
                    <a:pt x="173990" y="1270"/>
                  </a:lnTo>
                  <a:lnTo>
                    <a:pt x="167640" y="0"/>
                  </a:lnTo>
                  <a:lnTo>
                    <a:pt x="160020" y="0"/>
                  </a:lnTo>
                  <a:lnTo>
                    <a:pt x="116840" y="0"/>
                  </a:lnTo>
                  <a:lnTo>
                    <a:pt x="110490" y="1270"/>
                  </a:lnTo>
                  <a:lnTo>
                    <a:pt x="102870" y="2540"/>
                  </a:lnTo>
                  <a:lnTo>
                    <a:pt x="96520" y="3810"/>
                  </a:lnTo>
                  <a:lnTo>
                    <a:pt x="90170" y="5080"/>
                  </a:lnTo>
                  <a:lnTo>
                    <a:pt x="83820" y="6350"/>
                  </a:lnTo>
                  <a:lnTo>
                    <a:pt x="76200" y="7620"/>
                  </a:lnTo>
                  <a:lnTo>
                    <a:pt x="71120" y="10160"/>
                  </a:lnTo>
                  <a:lnTo>
                    <a:pt x="64770" y="11430"/>
                  </a:lnTo>
                  <a:lnTo>
                    <a:pt x="58420" y="13970"/>
                  </a:lnTo>
                  <a:lnTo>
                    <a:pt x="53340" y="15240"/>
                  </a:lnTo>
                  <a:lnTo>
                    <a:pt x="46990" y="17780"/>
                  </a:lnTo>
                  <a:lnTo>
                    <a:pt x="41910" y="20320"/>
                  </a:lnTo>
                  <a:lnTo>
                    <a:pt x="36830" y="24130"/>
                  </a:lnTo>
                  <a:lnTo>
                    <a:pt x="33020" y="26670"/>
                  </a:lnTo>
                  <a:lnTo>
                    <a:pt x="27940" y="29210"/>
                  </a:lnTo>
                  <a:lnTo>
                    <a:pt x="24130" y="31750"/>
                  </a:lnTo>
                  <a:lnTo>
                    <a:pt x="20320" y="35560"/>
                  </a:lnTo>
                  <a:lnTo>
                    <a:pt x="16510" y="38100"/>
                  </a:lnTo>
                  <a:lnTo>
                    <a:pt x="13970" y="41910"/>
                  </a:lnTo>
                  <a:lnTo>
                    <a:pt x="10160" y="45720"/>
                  </a:lnTo>
                  <a:lnTo>
                    <a:pt x="7620" y="48260"/>
                  </a:lnTo>
                  <a:lnTo>
                    <a:pt x="6350" y="52070"/>
                  </a:lnTo>
                  <a:lnTo>
                    <a:pt x="3810" y="55880"/>
                  </a:lnTo>
                  <a:lnTo>
                    <a:pt x="2540" y="59690"/>
                  </a:lnTo>
                  <a:lnTo>
                    <a:pt x="1270" y="63500"/>
                  </a:lnTo>
                  <a:lnTo>
                    <a:pt x="0" y="67310"/>
                  </a:lnTo>
                  <a:lnTo>
                    <a:pt x="0" y="71120"/>
                  </a:lnTo>
                  <a:lnTo>
                    <a:pt x="0" y="74930"/>
                  </a:lnTo>
                  <a:lnTo>
                    <a:pt x="71120" y="73660"/>
                  </a:lnTo>
                  <a:lnTo>
                    <a:pt x="71120" y="72390"/>
                  </a:lnTo>
                  <a:lnTo>
                    <a:pt x="71120" y="69850"/>
                  </a:lnTo>
                  <a:lnTo>
                    <a:pt x="71120" y="68580"/>
                  </a:lnTo>
                  <a:lnTo>
                    <a:pt x="72390" y="66040"/>
                  </a:lnTo>
                  <a:lnTo>
                    <a:pt x="73660" y="64770"/>
                  </a:lnTo>
                  <a:lnTo>
                    <a:pt x="73660" y="62230"/>
                  </a:lnTo>
                  <a:lnTo>
                    <a:pt x="74930" y="60960"/>
                  </a:lnTo>
                  <a:lnTo>
                    <a:pt x="76200" y="59690"/>
                  </a:lnTo>
                  <a:lnTo>
                    <a:pt x="77470" y="57150"/>
                  </a:lnTo>
                  <a:lnTo>
                    <a:pt x="80010" y="55880"/>
                  </a:lnTo>
                  <a:lnTo>
                    <a:pt x="81280" y="54610"/>
                  </a:lnTo>
                  <a:lnTo>
                    <a:pt x="83820" y="53340"/>
                  </a:lnTo>
                  <a:lnTo>
                    <a:pt x="85090" y="50800"/>
                  </a:lnTo>
                  <a:lnTo>
                    <a:pt x="87630" y="49530"/>
                  </a:lnTo>
                  <a:lnTo>
                    <a:pt x="90170" y="48260"/>
                  </a:lnTo>
                  <a:lnTo>
                    <a:pt x="92710" y="46990"/>
                  </a:lnTo>
                  <a:lnTo>
                    <a:pt x="95250" y="45720"/>
                  </a:lnTo>
                  <a:lnTo>
                    <a:pt x="97790" y="44450"/>
                  </a:lnTo>
                  <a:lnTo>
                    <a:pt x="100330" y="43180"/>
                  </a:lnTo>
                  <a:lnTo>
                    <a:pt x="102870" y="43180"/>
                  </a:lnTo>
                  <a:lnTo>
                    <a:pt x="106680" y="41910"/>
                  </a:lnTo>
                  <a:lnTo>
                    <a:pt x="109220" y="40640"/>
                  </a:lnTo>
                  <a:lnTo>
                    <a:pt x="113030" y="39370"/>
                  </a:lnTo>
                  <a:lnTo>
                    <a:pt x="115570" y="39370"/>
                  </a:lnTo>
                  <a:lnTo>
                    <a:pt x="119380" y="38100"/>
                  </a:lnTo>
                  <a:lnTo>
                    <a:pt x="123190" y="38100"/>
                  </a:lnTo>
                  <a:lnTo>
                    <a:pt x="127000" y="38100"/>
                  </a:lnTo>
                  <a:lnTo>
                    <a:pt x="129540" y="36830"/>
                  </a:lnTo>
                  <a:lnTo>
                    <a:pt x="154940" y="36830"/>
                  </a:lnTo>
                  <a:lnTo>
                    <a:pt x="157480" y="38100"/>
                  </a:lnTo>
                  <a:lnTo>
                    <a:pt x="161290" y="38100"/>
                  </a:lnTo>
                  <a:lnTo>
                    <a:pt x="165100" y="38100"/>
                  </a:lnTo>
                  <a:lnTo>
                    <a:pt x="168910" y="39370"/>
                  </a:lnTo>
                  <a:lnTo>
                    <a:pt x="171450" y="39370"/>
                  </a:lnTo>
                  <a:lnTo>
                    <a:pt x="175260" y="40640"/>
                  </a:lnTo>
                  <a:lnTo>
                    <a:pt x="177800" y="41910"/>
                  </a:lnTo>
                  <a:lnTo>
                    <a:pt x="181610" y="43180"/>
                  </a:lnTo>
                  <a:lnTo>
                    <a:pt x="184150" y="43180"/>
                  </a:lnTo>
                  <a:lnTo>
                    <a:pt x="186690" y="44450"/>
                  </a:lnTo>
                  <a:lnTo>
                    <a:pt x="189230" y="45720"/>
                  </a:lnTo>
                  <a:lnTo>
                    <a:pt x="191770" y="46990"/>
                  </a:lnTo>
                  <a:lnTo>
                    <a:pt x="194310" y="48260"/>
                  </a:lnTo>
                  <a:lnTo>
                    <a:pt x="196850" y="49530"/>
                  </a:lnTo>
                  <a:lnTo>
                    <a:pt x="199390" y="50800"/>
                  </a:lnTo>
                  <a:lnTo>
                    <a:pt x="200660" y="53340"/>
                  </a:lnTo>
                  <a:lnTo>
                    <a:pt x="203200" y="54610"/>
                  </a:lnTo>
                  <a:lnTo>
                    <a:pt x="204470" y="55880"/>
                  </a:lnTo>
                  <a:lnTo>
                    <a:pt x="207010" y="57150"/>
                  </a:lnTo>
                  <a:lnTo>
                    <a:pt x="208280" y="59690"/>
                  </a:lnTo>
                  <a:lnTo>
                    <a:pt x="209550" y="60960"/>
                  </a:lnTo>
                  <a:lnTo>
                    <a:pt x="210820" y="62230"/>
                  </a:lnTo>
                  <a:lnTo>
                    <a:pt x="210820" y="64770"/>
                  </a:lnTo>
                  <a:lnTo>
                    <a:pt x="212090" y="66040"/>
                  </a:lnTo>
                  <a:lnTo>
                    <a:pt x="213360" y="68580"/>
                  </a:lnTo>
                  <a:lnTo>
                    <a:pt x="213360" y="69850"/>
                  </a:lnTo>
                  <a:lnTo>
                    <a:pt x="213360" y="72390"/>
                  </a:lnTo>
                  <a:lnTo>
                    <a:pt x="213360" y="73660"/>
                  </a:lnTo>
                  <a:lnTo>
                    <a:pt x="284480" y="74930"/>
                  </a:lnTo>
                  <a:close/>
                </a:path>
                <a:path w="285750" h="148589">
                  <a:moveTo>
                    <a:pt x="0" y="0"/>
                  </a:moveTo>
                  <a:lnTo>
                    <a:pt x="0" y="0"/>
                  </a:lnTo>
                </a:path>
                <a:path w="285750" h="148589">
                  <a:moveTo>
                    <a:pt x="285750" y="148590"/>
                  </a:moveTo>
                  <a:lnTo>
                    <a:pt x="285750" y="14859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3" name="object 803"/>
            <p:cNvSpPr/>
            <p:nvPr/>
          </p:nvSpPr>
          <p:spPr>
            <a:xfrm>
              <a:off x="6347459" y="1624330"/>
              <a:ext cx="514350" cy="417830"/>
            </a:xfrm>
            <a:custGeom>
              <a:avLst/>
              <a:gdLst/>
              <a:ahLst/>
              <a:cxnLst/>
              <a:rect l="l" t="t" r="r" b="b"/>
              <a:pathLst>
                <a:path w="514350" h="417830">
                  <a:moveTo>
                    <a:pt x="514349" y="0"/>
                  </a:moveTo>
                  <a:lnTo>
                    <a:pt x="104139" y="0"/>
                  </a:lnTo>
                  <a:lnTo>
                    <a:pt x="0" y="104140"/>
                  </a:lnTo>
                  <a:lnTo>
                    <a:pt x="0" y="417830"/>
                  </a:lnTo>
                  <a:lnTo>
                    <a:pt x="408939" y="417830"/>
                  </a:lnTo>
                  <a:lnTo>
                    <a:pt x="514349" y="313690"/>
                  </a:lnTo>
                  <a:lnTo>
                    <a:pt x="514349" y="0"/>
                  </a:lnTo>
                  <a:close/>
                </a:path>
              </a:pathLst>
            </a:custGeom>
            <a:solidFill>
              <a:srgbClr val="0F54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4" name="object 804"/>
            <p:cNvSpPr/>
            <p:nvPr/>
          </p:nvSpPr>
          <p:spPr>
            <a:xfrm>
              <a:off x="6347459" y="1624330"/>
              <a:ext cx="514350" cy="417830"/>
            </a:xfrm>
            <a:custGeom>
              <a:avLst/>
              <a:gdLst/>
              <a:ahLst/>
              <a:cxnLst/>
              <a:rect l="l" t="t" r="r" b="b"/>
              <a:pathLst>
                <a:path w="514350" h="417830">
                  <a:moveTo>
                    <a:pt x="0" y="417830"/>
                  </a:moveTo>
                  <a:lnTo>
                    <a:pt x="0" y="104140"/>
                  </a:lnTo>
                  <a:lnTo>
                    <a:pt x="104139" y="0"/>
                  </a:lnTo>
                  <a:lnTo>
                    <a:pt x="514349" y="0"/>
                  </a:lnTo>
                  <a:lnTo>
                    <a:pt x="514349" y="313690"/>
                  </a:lnTo>
                  <a:lnTo>
                    <a:pt x="408939" y="417830"/>
                  </a:lnTo>
                  <a:lnTo>
                    <a:pt x="0" y="417830"/>
                  </a:lnTo>
                  <a:close/>
                </a:path>
                <a:path w="514350" h="417830">
                  <a:moveTo>
                    <a:pt x="0" y="0"/>
                  </a:moveTo>
                  <a:lnTo>
                    <a:pt x="0" y="0"/>
                  </a:lnTo>
                </a:path>
                <a:path w="514350" h="417830">
                  <a:moveTo>
                    <a:pt x="514349" y="417830"/>
                  </a:moveTo>
                  <a:lnTo>
                    <a:pt x="514349" y="41783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5" name="object 805"/>
            <p:cNvSpPr/>
            <p:nvPr/>
          </p:nvSpPr>
          <p:spPr>
            <a:xfrm>
              <a:off x="6347459" y="1624330"/>
              <a:ext cx="514350" cy="104139"/>
            </a:xfrm>
            <a:custGeom>
              <a:avLst/>
              <a:gdLst/>
              <a:ahLst/>
              <a:cxnLst/>
              <a:rect l="l" t="t" r="r" b="b"/>
              <a:pathLst>
                <a:path w="514350" h="104139">
                  <a:moveTo>
                    <a:pt x="514349" y="0"/>
                  </a:moveTo>
                  <a:lnTo>
                    <a:pt x="104139" y="0"/>
                  </a:lnTo>
                  <a:lnTo>
                    <a:pt x="0" y="104140"/>
                  </a:lnTo>
                  <a:lnTo>
                    <a:pt x="408939" y="104140"/>
                  </a:lnTo>
                  <a:lnTo>
                    <a:pt x="514349" y="0"/>
                  </a:lnTo>
                  <a:close/>
                </a:path>
              </a:pathLst>
            </a:custGeom>
            <a:solidFill>
              <a:srgbClr val="3A73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6" name="object 806"/>
            <p:cNvSpPr/>
            <p:nvPr/>
          </p:nvSpPr>
          <p:spPr>
            <a:xfrm>
              <a:off x="6347459" y="1624330"/>
              <a:ext cx="514350" cy="417830"/>
            </a:xfrm>
            <a:custGeom>
              <a:avLst/>
              <a:gdLst/>
              <a:ahLst/>
              <a:cxnLst/>
              <a:rect l="l" t="t" r="r" b="b"/>
              <a:pathLst>
                <a:path w="514350" h="417830">
                  <a:moveTo>
                    <a:pt x="0" y="104140"/>
                  </a:moveTo>
                  <a:lnTo>
                    <a:pt x="104139" y="0"/>
                  </a:lnTo>
                  <a:lnTo>
                    <a:pt x="514349" y="0"/>
                  </a:lnTo>
                  <a:lnTo>
                    <a:pt x="408939" y="104140"/>
                  </a:lnTo>
                  <a:lnTo>
                    <a:pt x="0" y="104140"/>
                  </a:lnTo>
                  <a:close/>
                </a:path>
                <a:path w="514350" h="417830">
                  <a:moveTo>
                    <a:pt x="0" y="0"/>
                  </a:moveTo>
                  <a:lnTo>
                    <a:pt x="0" y="0"/>
                  </a:lnTo>
                </a:path>
                <a:path w="514350" h="417830">
                  <a:moveTo>
                    <a:pt x="514349" y="417830"/>
                  </a:moveTo>
                  <a:lnTo>
                    <a:pt x="514349" y="41783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7" name="object 807"/>
            <p:cNvSpPr/>
            <p:nvPr/>
          </p:nvSpPr>
          <p:spPr>
            <a:xfrm>
              <a:off x="6756400" y="1624330"/>
              <a:ext cx="105410" cy="417830"/>
            </a:xfrm>
            <a:custGeom>
              <a:avLst/>
              <a:gdLst/>
              <a:ahLst/>
              <a:cxnLst/>
              <a:rect l="l" t="t" r="r" b="b"/>
              <a:pathLst>
                <a:path w="105409" h="417830">
                  <a:moveTo>
                    <a:pt x="105409" y="0"/>
                  </a:moveTo>
                  <a:lnTo>
                    <a:pt x="0" y="104140"/>
                  </a:lnTo>
                  <a:lnTo>
                    <a:pt x="0" y="417830"/>
                  </a:lnTo>
                  <a:lnTo>
                    <a:pt x="105409" y="313690"/>
                  </a:lnTo>
                  <a:lnTo>
                    <a:pt x="105409" y="0"/>
                  </a:lnTo>
                  <a:close/>
                </a:path>
              </a:pathLst>
            </a:custGeom>
            <a:solidFill>
              <a:srgbClr val="0C43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8" name="object 808"/>
            <p:cNvSpPr/>
            <p:nvPr/>
          </p:nvSpPr>
          <p:spPr>
            <a:xfrm>
              <a:off x="6347459" y="1624330"/>
              <a:ext cx="514350" cy="417830"/>
            </a:xfrm>
            <a:custGeom>
              <a:avLst/>
              <a:gdLst/>
              <a:ahLst/>
              <a:cxnLst/>
              <a:rect l="l" t="t" r="r" b="b"/>
              <a:pathLst>
                <a:path w="514350" h="417830">
                  <a:moveTo>
                    <a:pt x="408939" y="417830"/>
                  </a:moveTo>
                  <a:lnTo>
                    <a:pt x="408939" y="104140"/>
                  </a:lnTo>
                  <a:lnTo>
                    <a:pt x="514349" y="0"/>
                  </a:lnTo>
                  <a:lnTo>
                    <a:pt x="514349" y="313690"/>
                  </a:lnTo>
                  <a:lnTo>
                    <a:pt x="408939" y="417830"/>
                  </a:lnTo>
                  <a:close/>
                </a:path>
                <a:path w="514350" h="417830">
                  <a:moveTo>
                    <a:pt x="0" y="0"/>
                  </a:moveTo>
                  <a:lnTo>
                    <a:pt x="0" y="0"/>
                  </a:lnTo>
                </a:path>
                <a:path w="514350" h="417830">
                  <a:moveTo>
                    <a:pt x="514349" y="417830"/>
                  </a:moveTo>
                  <a:lnTo>
                    <a:pt x="514349" y="41783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9" name="object 809"/>
            <p:cNvSpPr/>
            <p:nvPr/>
          </p:nvSpPr>
          <p:spPr>
            <a:xfrm>
              <a:off x="6557417" y="1991767"/>
              <a:ext cx="208734" cy="20365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0" name="object 810"/>
            <p:cNvSpPr/>
            <p:nvPr/>
          </p:nvSpPr>
          <p:spPr>
            <a:xfrm>
              <a:off x="6299607" y="1991767"/>
              <a:ext cx="208734" cy="20365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1" name="object 811"/>
            <p:cNvSpPr/>
            <p:nvPr/>
          </p:nvSpPr>
          <p:spPr>
            <a:xfrm>
              <a:off x="6262370" y="1967230"/>
              <a:ext cx="284480" cy="74930"/>
            </a:xfrm>
            <a:custGeom>
              <a:avLst/>
              <a:gdLst/>
              <a:ahLst/>
              <a:cxnLst/>
              <a:rect l="l" t="t" r="r" b="b"/>
              <a:pathLst>
                <a:path w="284479" h="74930">
                  <a:moveTo>
                    <a:pt x="167639" y="0"/>
                  </a:moveTo>
                  <a:lnTo>
                    <a:pt x="118109" y="0"/>
                  </a:lnTo>
                  <a:lnTo>
                    <a:pt x="77469" y="7620"/>
                  </a:lnTo>
                  <a:lnTo>
                    <a:pt x="71119" y="10160"/>
                  </a:lnTo>
                  <a:lnTo>
                    <a:pt x="64769" y="11430"/>
                  </a:lnTo>
                  <a:lnTo>
                    <a:pt x="58419" y="13970"/>
                  </a:lnTo>
                  <a:lnTo>
                    <a:pt x="53339" y="15240"/>
                  </a:lnTo>
                  <a:lnTo>
                    <a:pt x="48259" y="17780"/>
                  </a:lnTo>
                  <a:lnTo>
                    <a:pt x="41909" y="20320"/>
                  </a:lnTo>
                  <a:lnTo>
                    <a:pt x="36829" y="24130"/>
                  </a:lnTo>
                  <a:lnTo>
                    <a:pt x="33019" y="26670"/>
                  </a:lnTo>
                  <a:lnTo>
                    <a:pt x="27939" y="29210"/>
                  </a:lnTo>
                  <a:lnTo>
                    <a:pt x="24129" y="31750"/>
                  </a:lnTo>
                  <a:lnTo>
                    <a:pt x="20319" y="35560"/>
                  </a:lnTo>
                  <a:lnTo>
                    <a:pt x="16509" y="38100"/>
                  </a:lnTo>
                  <a:lnTo>
                    <a:pt x="13969" y="41910"/>
                  </a:lnTo>
                  <a:lnTo>
                    <a:pt x="7619" y="48260"/>
                  </a:lnTo>
                  <a:lnTo>
                    <a:pt x="6350" y="52070"/>
                  </a:lnTo>
                  <a:lnTo>
                    <a:pt x="3809" y="55880"/>
                  </a:lnTo>
                  <a:lnTo>
                    <a:pt x="0" y="67310"/>
                  </a:lnTo>
                  <a:lnTo>
                    <a:pt x="0" y="74930"/>
                  </a:lnTo>
                  <a:lnTo>
                    <a:pt x="71119" y="73660"/>
                  </a:lnTo>
                  <a:lnTo>
                    <a:pt x="71119" y="69850"/>
                  </a:lnTo>
                  <a:lnTo>
                    <a:pt x="72389" y="68580"/>
                  </a:lnTo>
                  <a:lnTo>
                    <a:pt x="72389" y="66040"/>
                  </a:lnTo>
                  <a:lnTo>
                    <a:pt x="73659" y="64770"/>
                  </a:lnTo>
                  <a:lnTo>
                    <a:pt x="73659" y="62230"/>
                  </a:lnTo>
                  <a:lnTo>
                    <a:pt x="76200" y="59690"/>
                  </a:lnTo>
                  <a:lnTo>
                    <a:pt x="77469" y="57150"/>
                  </a:lnTo>
                  <a:lnTo>
                    <a:pt x="80009" y="55880"/>
                  </a:lnTo>
                  <a:lnTo>
                    <a:pt x="81279" y="54610"/>
                  </a:lnTo>
                  <a:lnTo>
                    <a:pt x="83819" y="53340"/>
                  </a:lnTo>
                  <a:lnTo>
                    <a:pt x="85089" y="50800"/>
                  </a:lnTo>
                  <a:lnTo>
                    <a:pt x="100329" y="43180"/>
                  </a:lnTo>
                  <a:lnTo>
                    <a:pt x="104139" y="43180"/>
                  </a:lnTo>
                  <a:lnTo>
                    <a:pt x="109219" y="40640"/>
                  </a:lnTo>
                  <a:lnTo>
                    <a:pt x="113029" y="39370"/>
                  </a:lnTo>
                  <a:lnTo>
                    <a:pt x="115569" y="39370"/>
                  </a:lnTo>
                  <a:lnTo>
                    <a:pt x="119379" y="38100"/>
                  </a:lnTo>
                  <a:lnTo>
                    <a:pt x="127000" y="38100"/>
                  </a:lnTo>
                  <a:lnTo>
                    <a:pt x="129539" y="36830"/>
                  </a:lnTo>
                  <a:lnTo>
                    <a:pt x="154939" y="36830"/>
                  </a:lnTo>
                  <a:lnTo>
                    <a:pt x="158750" y="38100"/>
                  </a:lnTo>
                  <a:lnTo>
                    <a:pt x="165100" y="38100"/>
                  </a:lnTo>
                  <a:lnTo>
                    <a:pt x="168909" y="39370"/>
                  </a:lnTo>
                  <a:lnTo>
                    <a:pt x="171450" y="39370"/>
                  </a:lnTo>
                  <a:lnTo>
                    <a:pt x="175259" y="40640"/>
                  </a:lnTo>
                  <a:lnTo>
                    <a:pt x="177800" y="41910"/>
                  </a:lnTo>
                  <a:lnTo>
                    <a:pt x="181609" y="43180"/>
                  </a:lnTo>
                  <a:lnTo>
                    <a:pt x="184150" y="43180"/>
                  </a:lnTo>
                  <a:lnTo>
                    <a:pt x="186689" y="44450"/>
                  </a:lnTo>
                  <a:lnTo>
                    <a:pt x="190500" y="45720"/>
                  </a:lnTo>
                  <a:lnTo>
                    <a:pt x="195579" y="48260"/>
                  </a:lnTo>
                  <a:lnTo>
                    <a:pt x="196850" y="49530"/>
                  </a:lnTo>
                  <a:lnTo>
                    <a:pt x="199389" y="50800"/>
                  </a:lnTo>
                  <a:lnTo>
                    <a:pt x="204469" y="55880"/>
                  </a:lnTo>
                  <a:lnTo>
                    <a:pt x="207009" y="57150"/>
                  </a:lnTo>
                  <a:lnTo>
                    <a:pt x="208279" y="59690"/>
                  </a:lnTo>
                  <a:lnTo>
                    <a:pt x="210819" y="62230"/>
                  </a:lnTo>
                  <a:lnTo>
                    <a:pt x="212089" y="64770"/>
                  </a:lnTo>
                  <a:lnTo>
                    <a:pt x="212089" y="66040"/>
                  </a:lnTo>
                  <a:lnTo>
                    <a:pt x="213359" y="68580"/>
                  </a:lnTo>
                  <a:lnTo>
                    <a:pt x="213359" y="73660"/>
                  </a:lnTo>
                  <a:lnTo>
                    <a:pt x="284479" y="74930"/>
                  </a:lnTo>
                  <a:lnTo>
                    <a:pt x="284479" y="67310"/>
                  </a:lnTo>
                  <a:lnTo>
                    <a:pt x="279400" y="52070"/>
                  </a:lnTo>
                  <a:lnTo>
                    <a:pt x="276859" y="48260"/>
                  </a:lnTo>
                  <a:lnTo>
                    <a:pt x="274320" y="45720"/>
                  </a:lnTo>
                  <a:lnTo>
                    <a:pt x="271779" y="41910"/>
                  </a:lnTo>
                  <a:lnTo>
                    <a:pt x="267970" y="38100"/>
                  </a:lnTo>
                  <a:lnTo>
                    <a:pt x="264159" y="35560"/>
                  </a:lnTo>
                  <a:lnTo>
                    <a:pt x="260350" y="31750"/>
                  </a:lnTo>
                  <a:lnTo>
                    <a:pt x="252729" y="26670"/>
                  </a:lnTo>
                  <a:lnTo>
                    <a:pt x="247650" y="24130"/>
                  </a:lnTo>
                  <a:lnTo>
                    <a:pt x="242570" y="20320"/>
                  </a:lnTo>
                  <a:lnTo>
                    <a:pt x="237489" y="17780"/>
                  </a:lnTo>
                  <a:lnTo>
                    <a:pt x="231139" y="15240"/>
                  </a:lnTo>
                  <a:lnTo>
                    <a:pt x="226059" y="13970"/>
                  </a:lnTo>
                  <a:lnTo>
                    <a:pt x="219709" y="11430"/>
                  </a:lnTo>
                  <a:lnTo>
                    <a:pt x="214629" y="10160"/>
                  </a:lnTo>
                  <a:lnTo>
                    <a:pt x="208279" y="7620"/>
                  </a:lnTo>
                  <a:lnTo>
                    <a:pt x="181609" y="2540"/>
                  </a:lnTo>
                  <a:lnTo>
                    <a:pt x="167639" y="0"/>
                  </a:lnTo>
                  <a:close/>
                </a:path>
              </a:pathLst>
            </a:custGeom>
            <a:solidFill>
              <a:srgbClr val="07E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2" name="object 812"/>
            <p:cNvSpPr/>
            <p:nvPr/>
          </p:nvSpPr>
          <p:spPr>
            <a:xfrm>
              <a:off x="6262370" y="1967230"/>
              <a:ext cx="285750" cy="148590"/>
            </a:xfrm>
            <a:custGeom>
              <a:avLst/>
              <a:gdLst/>
              <a:ahLst/>
              <a:cxnLst/>
              <a:rect l="l" t="t" r="r" b="b"/>
              <a:pathLst>
                <a:path w="285750" h="148589">
                  <a:moveTo>
                    <a:pt x="284479" y="74930"/>
                  </a:moveTo>
                  <a:lnTo>
                    <a:pt x="284479" y="71120"/>
                  </a:lnTo>
                  <a:lnTo>
                    <a:pt x="284479" y="67310"/>
                  </a:lnTo>
                  <a:lnTo>
                    <a:pt x="283209" y="63500"/>
                  </a:lnTo>
                  <a:lnTo>
                    <a:pt x="281939" y="59690"/>
                  </a:lnTo>
                  <a:lnTo>
                    <a:pt x="280670" y="55880"/>
                  </a:lnTo>
                  <a:lnTo>
                    <a:pt x="279400" y="52070"/>
                  </a:lnTo>
                  <a:lnTo>
                    <a:pt x="276859" y="48260"/>
                  </a:lnTo>
                  <a:lnTo>
                    <a:pt x="274320" y="45720"/>
                  </a:lnTo>
                  <a:lnTo>
                    <a:pt x="271779" y="41910"/>
                  </a:lnTo>
                  <a:lnTo>
                    <a:pt x="267970" y="38100"/>
                  </a:lnTo>
                  <a:lnTo>
                    <a:pt x="264159" y="35560"/>
                  </a:lnTo>
                  <a:lnTo>
                    <a:pt x="260350" y="31750"/>
                  </a:lnTo>
                  <a:lnTo>
                    <a:pt x="256539" y="29210"/>
                  </a:lnTo>
                  <a:lnTo>
                    <a:pt x="252729" y="26670"/>
                  </a:lnTo>
                  <a:lnTo>
                    <a:pt x="247650" y="24130"/>
                  </a:lnTo>
                  <a:lnTo>
                    <a:pt x="242570" y="20320"/>
                  </a:lnTo>
                  <a:lnTo>
                    <a:pt x="237489" y="17780"/>
                  </a:lnTo>
                  <a:lnTo>
                    <a:pt x="231139" y="15240"/>
                  </a:lnTo>
                  <a:lnTo>
                    <a:pt x="226059" y="13970"/>
                  </a:lnTo>
                  <a:lnTo>
                    <a:pt x="219709" y="11430"/>
                  </a:lnTo>
                  <a:lnTo>
                    <a:pt x="214629" y="10160"/>
                  </a:lnTo>
                  <a:lnTo>
                    <a:pt x="208279" y="7620"/>
                  </a:lnTo>
                  <a:lnTo>
                    <a:pt x="201929" y="6350"/>
                  </a:lnTo>
                  <a:lnTo>
                    <a:pt x="194309" y="5080"/>
                  </a:lnTo>
                  <a:lnTo>
                    <a:pt x="187959" y="3810"/>
                  </a:lnTo>
                  <a:lnTo>
                    <a:pt x="181609" y="2540"/>
                  </a:lnTo>
                  <a:lnTo>
                    <a:pt x="173989" y="1270"/>
                  </a:lnTo>
                  <a:lnTo>
                    <a:pt x="167639" y="0"/>
                  </a:lnTo>
                  <a:lnTo>
                    <a:pt x="160019" y="0"/>
                  </a:lnTo>
                  <a:lnTo>
                    <a:pt x="118109" y="0"/>
                  </a:lnTo>
                  <a:lnTo>
                    <a:pt x="110489" y="1270"/>
                  </a:lnTo>
                  <a:lnTo>
                    <a:pt x="104139" y="2540"/>
                  </a:lnTo>
                  <a:lnTo>
                    <a:pt x="96519" y="3810"/>
                  </a:lnTo>
                  <a:lnTo>
                    <a:pt x="90169" y="5080"/>
                  </a:lnTo>
                  <a:lnTo>
                    <a:pt x="83819" y="6350"/>
                  </a:lnTo>
                  <a:lnTo>
                    <a:pt x="77469" y="7620"/>
                  </a:lnTo>
                  <a:lnTo>
                    <a:pt x="71119" y="10160"/>
                  </a:lnTo>
                  <a:lnTo>
                    <a:pt x="64769" y="11430"/>
                  </a:lnTo>
                  <a:lnTo>
                    <a:pt x="58419" y="13970"/>
                  </a:lnTo>
                  <a:lnTo>
                    <a:pt x="53339" y="15240"/>
                  </a:lnTo>
                  <a:lnTo>
                    <a:pt x="48259" y="17780"/>
                  </a:lnTo>
                  <a:lnTo>
                    <a:pt x="41909" y="20320"/>
                  </a:lnTo>
                  <a:lnTo>
                    <a:pt x="36829" y="24130"/>
                  </a:lnTo>
                  <a:lnTo>
                    <a:pt x="33019" y="26670"/>
                  </a:lnTo>
                  <a:lnTo>
                    <a:pt x="27939" y="29210"/>
                  </a:lnTo>
                  <a:lnTo>
                    <a:pt x="24129" y="31750"/>
                  </a:lnTo>
                  <a:lnTo>
                    <a:pt x="20319" y="35560"/>
                  </a:lnTo>
                  <a:lnTo>
                    <a:pt x="16509" y="38100"/>
                  </a:lnTo>
                  <a:lnTo>
                    <a:pt x="13969" y="41910"/>
                  </a:lnTo>
                  <a:lnTo>
                    <a:pt x="10159" y="45720"/>
                  </a:lnTo>
                  <a:lnTo>
                    <a:pt x="7619" y="48260"/>
                  </a:lnTo>
                  <a:lnTo>
                    <a:pt x="6350" y="52070"/>
                  </a:lnTo>
                  <a:lnTo>
                    <a:pt x="3809" y="55880"/>
                  </a:lnTo>
                  <a:lnTo>
                    <a:pt x="2539" y="59690"/>
                  </a:lnTo>
                  <a:lnTo>
                    <a:pt x="1269" y="63500"/>
                  </a:lnTo>
                  <a:lnTo>
                    <a:pt x="0" y="67310"/>
                  </a:lnTo>
                  <a:lnTo>
                    <a:pt x="0" y="71120"/>
                  </a:lnTo>
                  <a:lnTo>
                    <a:pt x="0" y="74930"/>
                  </a:lnTo>
                  <a:lnTo>
                    <a:pt x="71119" y="73660"/>
                  </a:lnTo>
                  <a:lnTo>
                    <a:pt x="71119" y="72390"/>
                  </a:lnTo>
                  <a:lnTo>
                    <a:pt x="71119" y="69850"/>
                  </a:lnTo>
                  <a:lnTo>
                    <a:pt x="72389" y="68580"/>
                  </a:lnTo>
                  <a:lnTo>
                    <a:pt x="72389" y="66040"/>
                  </a:lnTo>
                  <a:lnTo>
                    <a:pt x="73659" y="64770"/>
                  </a:lnTo>
                  <a:lnTo>
                    <a:pt x="73659" y="62230"/>
                  </a:lnTo>
                  <a:lnTo>
                    <a:pt x="74929" y="60960"/>
                  </a:lnTo>
                  <a:lnTo>
                    <a:pt x="76200" y="59690"/>
                  </a:lnTo>
                  <a:lnTo>
                    <a:pt x="77469" y="57150"/>
                  </a:lnTo>
                  <a:lnTo>
                    <a:pt x="80009" y="55880"/>
                  </a:lnTo>
                  <a:lnTo>
                    <a:pt x="81279" y="54610"/>
                  </a:lnTo>
                  <a:lnTo>
                    <a:pt x="83819" y="53340"/>
                  </a:lnTo>
                  <a:lnTo>
                    <a:pt x="85089" y="50800"/>
                  </a:lnTo>
                  <a:lnTo>
                    <a:pt x="87629" y="49530"/>
                  </a:lnTo>
                  <a:lnTo>
                    <a:pt x="90169" y="48260"/>
                  </a:lnTo>
                  <a:lnTo>
                    <a:pt x="92709" y="46990"/>
                  </a:lnTo>
                  <a:lnTo>
                    <a:pt x="95250" y="45720"/>
                  </a:lnTo>
                  <a:lnTo>
                    <a:pt x="97789" y="44450"/>
                  </a:lnTo>
                  <a:lnTo>
                    <a:pt x="100329" y="43180"/>
                  </a:lnTo>
                  <a:lnTo>
                    <a:pt x="104139" y="43180"/>
                  </a:lnTo>
                  <a:lnTo>
                    <a:pt x="106679" y="41910"/>
                  </a:lnTo>
                  <a:lnTo>
                    <a:pt x="109219" y="40640"/>
                  </a:lnTo>
                  <a:lnTo>
                    <a:pt x="113029" y="39370"/>
                  </a:lnTo>
                  <a:lnTo>
                    <a:pt x="115569" y="39370"/>
                  </a:lnTo>
                  <a:lnTo>
                    <a:pt x="119379" y="38100"/>
                  </a:lnTo>
                  <a:lnTo>
                    <a:pt x="123189" y="38100"/>
                  </a:lnTo>
                  <a:lnTo>
                    <a:pt x="127000" y="38100"/>
                  </a:lnTo>
                  <a:lnTo>
                    <a:pt x="129539" y="36830"/>
                  </a:lnTo>
                  <a:lnTo>
                    <a:pt x="154939" y="36830"/>
                  </a:lnTo>
                  <a:lnTo>
                    <a:pt x="158750" y="38100"/>
                  </a:lnTo>
                  <a:lnTo>
                    <a:pt x="161289" y="38100"/>
                  </a:lnTo>
                  <a:lnTo>
                    <a:pt x="165100" y="38100"/>
                  </a:lnTo>
                  <a:lnTo>
                    <a:pt x="168909" y="39370"/>
                  </a:lnTo>
                  <a:lnTo>
                    <a:pt x="171450" y="39370"/>
                  </a:lnTo>
                  <a:lnTo>
                    <a:pt x="175259" y="40640"/>
                  </a:lnTo>
                  <a:lnTo>
                    <a:pt x="177800" y="41910"/>
                  </a:lnTo>
                  <a:lnTo>
                    <a:pt x="181609" y="43180"/>
                  </a:lnTo>
                  <a:lnTo>
                    <a:pt x="184150" y="43180"/>
                  </a:lnTo>
                  <a:lnTo>
                    <a:pt x="186689" y="44450"/>
                  </a:lnTo>
                  <a:lnTo>
                    <a:pt x="190500" y="45720"/>
                  </a:lnTo>
                  <a:lnTo>
                    <a:pt x="193039" y="46990"/>
                  </a:lnTo>
                  <a:lnTo>
                    <a:pt x="195579" y="48260"/>
                  </a:lnTo>
                  <a:lnTo>
                    <a:pt x="196850" y="49530"/>
                  </a:lnTo>
                  <a:lnTo>
                    <a:pt x="199389" y="50800"/>
                  </a:lnTo>
                  <a:lnTo>
                    <a:pt x="201929" y="53340"/>
                  </a:lnTo>
                  <a:lnTo>
                    <a:pt x="203200" y="54610"/>
                  </a:lnTo>
                  <a:lnTo>
                    <a:pt x="204469" y="55880"/>
                  </a:lnTo>
                  <a:lnTo>
                    <a:pt x="207009" y="57150"/>
                  </a:lnTo>
                  <a:lnTo>
                    <a:pt x="208279" y="59690"/>
                  </a:lnTo>
                  <a:lnTo>
                    <a:pt x="209550" y="60960"/>
                  </a:lnTo>
                  <a:lnTo>
                    <a:pt x="210819" y="62230"/>
                  </a:lnTo>
                  <a:lnTo>
                    <a:pt x="212089" y="64770"/>
                  </a:lnTo>
                  <a:lnTo>
                    <a:pt x="212089" y="66040"/>
                  </a:lnTo>
                  <a:lnTo>
                    <a:pt x="213359" y="68580"/>
                  </a:lnTo>
                  <a:lnTo>
                    <a:pt x="213359" y="69850"/>
                  </a:lnTo>
                  <a:lnTo>
                    <a:pt x="213359" y="72390"/>
                  </a:lnTo>
                  <a:lnTo>
                    <a:pt x="213359" y="73660"/>
                  </a:lnTo>
                  <a:lnTo>
                    <a:pt x="284479" y="74930"/>
                  </a:lnTo>
                  <a:close/>
                </a:path>
                <a:path w="285750" h="148589">
                  <a:moveTo>
                    <a:pt x="0" y="0"/>
                  </a:moveTo>
                  <a:lnTo>
                    <a:pt x="0" y="0"/>
                  </a:lnTo>
                </a:path>
                <a:path w="285750" h="148589">
                  <a:moveTo>
                    <a:pt x="285750" y="148590"/>
                  </a:moveTo>
                  <a:lnTo>
                    <a:pt x="285750" y="14859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3" name="object 813"/>
            <p:cNvSpPr/>
            <p:nvPr/>
          </p:nvSpPr>
          <p:spPr>
            <a:xfrm>
              <a:off x="6518909" y="1967230"/>
              <a:ext cx="284480" cy="74930"/>
            </a:xfrm>
            <a:custGeom>
              <a:avLst/>
              <a:gdLst/>
              <a:ahLst/>
              <a:cxnLst/>
              <a:rect l="l" t="t" r="r" b="b"/>
              <a:pathLst>
                <a:path w="284479" h="74930">
                  <a:moveTo>
                    <a:pt x="167640" y="0"/>
                  </a:moveTo>
                  <a:lnTo>
                    <a:pt x="118110" y="0"/>
                  </a:lnTo>
                  <a:lnTo>
                    <a:pt x="77470" y="7620"/>
                  </a:lnTo>
                  <a:lnTo>
                    <a:pt x="71120" y="10160"/>
                  </a:lnTo>
                  <a:lnTo>
                    <a:pt x="64770" y="11430"/>
                  </a:lnTo>
                  <a:lnTo>
                    <a:pt x="58420" y="13970"/>
                  </a:lnTo>
                  <a:lnTo>
                    <a:pt x="53340" y="15240"/>
                  </a:lnTo>
                  <a:lnTo>
                    <a:pt x="48260" y="17780"/>
                  </a:lnTo>
                  <a:lnTo>
                    <a:pt x="41910" y="20320"/>
                  </a:lnTo>
                  <a:lnTo>
                    <a:pt x="36830" y="24130"/>
                  </a:lnTo>
                  <a:lnTo>
                    <a:pt x="33020" y="26670"/>
                  </a:lnTo>
                  <a:lnTo>
                    <a:pt x="27940" y="29210"/>
                  </a:lnTo>
                  <a:lnTo>
                    <a:pt x="24130" y="31750"/>
                  </a:lnTo>
                  <a:lnTo>
                    <a:pt x="20320" y="35560"/>
                  </a:lnTo>
                  <a:lnTo>
                    <a:pt x="16510" y="38100"/>
                  </a:lnTo>
                  <a:lnTo>
                    <a:pt x="13970" y="41910"/>
                  </a:lnTo>
                  <a:lnTo>
                    <a:pt x="7620" y="48260"/>
                  </a:lnTo>
                  <a:lnTo>
                    <a:pt x="6350" y="52070"/>
                  </a:lnTo>
                  <a:lnTo>
                    <a:pt x="3810" y="55880"/>
                  </a:lnTo>
                  <a:lnTo>
                    <a:pt x="1270" y="63500"/>
                  </a:lnTo>
                  <a:lnTo>
                    <a:pt x="1270" y="67310"/>
                  </a:lnTo>
                  <a:lnTo>
                    <a:pt x="0" y="71120"/>
                  </a:lnTo>
                  <a:lnTo>
                    <a:pt x="0" y="74930"/>
                  </a:lnTo>
                  <a:lnTo>
                    <a:pt x="71120" y="73660"/>
                  </a:lnTo>
                  <a:lnTo>
                    <a:pt x="71120" y="69850"/>
                  </a:lnTo>
                  <a:lnTo>
                    <a:pt x="72390" y="68580"/>
                  </a:lnTo>
                  <a:lnTo>
                    <a:pt x="72390" y="66040"/>
                  </a:lnTo>
                  <a:lnTo>
                    <a:pt x="73660" y="64770"/>
                  </a:lnTo>
                  <a:lnTo>
                    <a:pt x="73660" y="62230"/>
                  </a:lnTo>
                  <a:lnTo>
                    <a:pt x="76200" y="59690"/>
                  </a:lnTo>
                  <a:lnTo>
                    <a:pt x="77470" y="57150"/>
                  </a:lnTo>
                  <a:lnTo>
                    <a:pt x="80010" y="55880"/>
                  </a:lnTo>
                  <a:lnTo>
                    <a:pt x="81280" y="54610"/>
                  </a:lnTo>
                  <a:lnTo>
                    <a:pt x="83820" y="53340"/>
                  </a:lnTo>
                  <a:lnTo>
                    <a:pt x="85090" y="50800"/>
                  </a:lnTo>
                  <a:lnTo>
                    <a:pt x="100330" y="43180"/>
                  </a:lnTo>
                  <a:lnTo>
                    <a:pt x="104140" y="43180"/>
                  </a:lnTo>
                  <a:lnTo>
                    <a:pt x="109220" y="40640"/>
                  </a:lnTo>
                  <a:lnTo>
                    <a:pt x="113030" y="39370"/>
                  </a:lnTo>
                  <a:lnTo>
                    <a:pt x="116840" y="39370"/>
                  </a:lnTo>
                  <a:lnTo>
                    <a:pt x="119380" y="38100"/>
                  </a:lnTo>
                  <a:lnTo>
                    <a:pt x="127000" y="38100"/>
                  </a:lnTo>
                  <a:lnTo>
                    <a:pt x="129540" y="36830"/>
                  </a:lnTo>
                  <a:lnTo>
                    <a:pt x="154940" y="36830"/>
                  </a:lnTo>
                  <a:lnTo>
                    <a:pt x="158750" y="38100"/>
                  </a:lnTo>
                  <a:lnTo>
                    <a:pt x="165100" y="38100"/>
                  </a:lnTo>
                  <a:lnTo>
                    <a:pt x="168910" y="39370"/>
                  </a:lnTo>
                  <a:lnTo>
                    <a:pt x="171450" y="39370"/>
                  </a:lnTo>
                  <a:lnTo>
                    <a:pt x="179070" y="41910"/>
                  </a:lnTo>
                  <a:lnTo>
                    <a:pt x="181610" y="43180"/>
                  </a:lnTo>
                  <a:lnTo>
                    <a:pt x="184150" y="43180"/>
                  </a:lnTo>
                  <a:lnTo>
                    <a:pt x="186690" y="44450"/>
                  </a:lnTo>
                  <a:lnTo>
                    <a:pt x="190500" y="45720"/>
                  </a:lnTo>
                  <a:lnTo>
                    <a:pt x="195580" y="48260"/>
                  </a:lnTo>
                  <a:lnTo>
                    <a:pt x="196850" y="49530"/>
                  </a:lnTo>
                  <a:lnTo>
                    <a:pt x="199390" y="50800"/>
                  </a:lnTo>
                  <a:lnTo>
                    <a:pt x="203200" y="54610"/>
                  </a:lnTo>
                  <a:lnTo>
                    <a:pt x="205740" y="55880"/>
                  </a:lnTo>
                  <a:lnTo>
                    <a:pt x="207010" y="57150"/>
                  </a:lnTo>
                  <a:lnTo>
                    <a:pt x="208280" y="59690"/>
                  </a:lnTo>
                  <a:lnTo>
                    <a:pt x="210820" y="62230"/>
                  </a:lnTo>
                  <a:lnTo>
                    <a:pt x="212090" y="64770"/>
                  </a:lnTo>
                  <a:lnTo>
                    <a:pt x="212090" y="66040"/>
                  </a:lnTo>
                  <a:lnTo>
                    <a:pt x="213360" y="68580"/>
                  </a:lnTo>
                  <a:lnTo>
                    <a:pt x="213360" y="73660"/>
                  </a:lnTo>
                  <a:lnTo>
                    <a:pt x="284480" y="74930"/>
                  </a:lnTo>
                  <a:lnTo>
                    <a:pt x="284480" y="67310"/>
                  </a:lnTo>
                  <a:lnTo>
                    <a:pt x="279400" y="52070"/>
                  </a:lnTo>
                  <a:lnTo>
                    <a:pt x="276860" y="48260"/>
                  </a:lnTo>
                  <a:lnTo>
                    <a:pt x="274320" y="45720"/>
                  </a:lnTo>
                  <a:lnTo>
                    <a:pt x="271780" y="41910"/>
                  </a:lnTo>
                  <a:lnTo>
                    <a:pt x="267970" y="38100"/>
                  </a:lnTo>
                  <a:lnTo>
                    <a:pt x="264160" y="35560"/>
                  </a:lnTo>
                  <a:lnTo>
                    <a:pt x="260350" y="31750"/>
                  </a:lnTo>
                  <a:lnTo>
                    <a:pt x="252730" y="26670"/>
                  </a:lnTo>
                  <a:lnTo>
                    <a:pt x="247650" y="24130"/>
                  </a:lnTo>
                  <a:lnTo>
                    <a:pt x="242570" y="20320"/>
                  </a:lnTo>
                  <a:lnTo>
                    <a:pt x="232410" y="15240"/>
                  </a:lnTo>
                  <a:lnTo>
                    <a:pt x="226060" y="13970"/>
                  </a:lnTo>
                  <a:lnTo>
                    <a:pt x="219710" y="11430"/>
                  </a:lnTo>
                  <a:lnTo>
                    <a:pt x="214630" y="10160"/>
                  </a:lnTo>
                  <a:lnTo>
                    <a:pt x="208280" y="7620"/>
                  </a:lnTo>
                  <a:lnTo>
                    <a:pt x="181610" y="2540"/>
                  </a:lnTo>
                  <a:lnTo>
                    <a:pt x="167640" y="0"/>
                  </a:lnTo>
                  <a:close/>
                </a:path>
              </a:pathLst>
            </a:custGeom>
            <a:solidFill>
              <a:srgbClr val="07E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4" name="object 814"/>
            <p:cNvSpPr/>
            <p:nvPr/>
          </p:nvSpPr>
          <p:spPr>
            <a:xfrm>
              <a:off x="6518909" y="1967230"/>
              <a:ext cx="285750" cy="148590"/>
            </a:xfrm>
            <a:custGeom>
              <a:avLst/>
              <a:gdLst/>
              <a:ahLst/>
              <a:cxnLst/>
              <a:rect l="l" t="t" r="r" b="b"/>
              <a:pathLst>
                <a:path w="285750" h="148589">
                  <a:moveTo>
                    <a:pt x="284480" y="74930"/>
                  </a:moveTo>
                  <a:lnTo>
                    <a:pt x="284480" y="71120"/>
                  </a:lnTo>
                  <a:lnTo>
                    <a:pt x="284480" y="67310"/>
                  </a:lnTo>
                  <a:lnTo>
                    <a:pt x="283210" y="63500"/>
                  </a:lnTo>
                  <a:lnTo>
                    <a:pt x="281940" y="59690"/>
                  </a:lnTo>
                  <a:lnTo>
                    <a:pt x="280670" y="55880"/>
                  </a:lnTo>
                  <a:lnTo>
                    <a:pt x="279400" y="52070"/>
                  </a:lnTo>
                  <a:lnTo>
                    <a:pt x="276860" y="48260"/>
                  </a:lnTo>
                  <a:lnTo>
                    <a:pt x="274320" y="45720"/>
                  </a:lnTo>
                  <a:lnTo>
                    <a:pt x="271780" y="41910"/>
                  </a:lnTo>
                  <a:lnTo>
                    <a:pt x="267970" y="38100"/>
                  </a:lnTo>
                  <a:lnTo>
                    <a:pt x="264160" y="35560"/>
                  </a:lnTo>
                  <a:lnTo>
                    <a:pt x="260350" y="31750"/>
                  </a:lnTo>
                  <a:lnTo>
                    <a:pt x="256540" y="29210"/>
                  </a:lnTo>
                  <a:lnTo>
                    <a:pt x="252730" y="26670"/>
                  </a:lnTo>
                  <a:lnTo>
                    <a:pt x="247650" y="24130"/>
                  </a:lnTo>
                  <a:lnTo>
                    <a:pt x="242570" y="20320"/>
                  </a:lnTo>
                  <a:lnTo>
                    <a:pt x="237490" y="17780"/>
                  </a:lnTo>
                  <a:lnTo>
                    <a:pt x="232410" y="15240"/>
                  </a:lnTo>
                  <a:lnTo>
                    <a:pt x="226060" y="13970"/>
                  </a:lnTo>
                  <a:lnTo>
                    <a:pt x="219710" y="11430"/>
                  </a:lnTo>
                  <a:lnTo>
                    <a:pt x="214630" y="10160"/>
                  </a:lnTo>
                  <a:lnTo>
                    <a:pt x="208280" y="7620"/>
                  </a:lnTo>
                  <a:lnTo>
                    <a:pt x="201930" y="6350"/>
                  </a:lnTo>
                  <a:lnTo>
                    <a:pt x="194310" y="5080"/>
                  </a:lnTo>
                  <a:lnTo>
                    <a:pt x="187960" y="3810"/>
                  </a:lnTo>
                  <a:lnTo>
                    <a:pt x="181610" y="2540"/>
                  </a:lnTo>
                  <a:lnTo>
                    <a:pt x="173990" y="1270"/>
                  </a:lnTo>
                  <a:lnTo>
                    <a:pt x="167640" y="0"/>
                  </a:lnTo>
                  <a:lnTo>
                    <a:pt x="118110" y="0"/>
                  </a:lnTo>
                  <a:lnTo>
                    <a:pt x="110490" y="1270"/>
                  </a:lnTo>
                  <a:lnTo>
                    <a:pt x="104140" y="2540"/>
                  </a:lnTo>
                  <a:lnTo>
                    <a:pt x="96520" y="3810"/>
                  </a:lnTo>
                  <a:lnTo>
                    <a:pt x="90170" y="5080"/>
                  </a:lnTo>
                  <a:lnTo>
                    <a:pt x="83820" y="6350"/>
                  </a:lnTo>
                  <a:lnTo>
                    <a:pt x="77470" y="7620"/>
                  </a:lnTo>
                  <a:lnTo>
                    <a:pt x="71120" y="10160"/>
                  </a:lnTo>
                  <a:lnTo>
                    <a:pt x="64770" y="11430"/>
                  </a:lnTo>
                  <a:lnTo>
                    <a:pt x="58420" y="13970"/>
                  </a:lnTo>
                  <a:lnTo>
                    <a:pt x="53340" y="15240"/>
                  </a:lnTo>
                  <a:lnTo>
                    <a:pt x="48260" y="17780"/>
                  </a:lnTo>
                  <a:lnTo>
                    <a:pt x="41910" y="20320"/>
                  </a:lnTo>
                  <a:lnTo>
                    <a:pt x="36830" y="24130"/>
                  </a:lnTo>
                  <a:lnTo>
                    <a:pt x="33020" y="26670"/>
                  </a:lnTo>
                  <a:lnTo>
                    <a:pt x="27940" y="29210"/>
                  </a:lnTo>
                  <a:lnTo>
                    <a:pt x="24130" y="31750"/>
                  </a:lnTo>
                  <a:lnTo>
                    <a:pt x="20320" y="35560"/>
                  </a:lnTo>
                  <a:lnTo>
                    <a:pt x="16510" y="38100"/>
                  </a:lnTo>
                  <a:lnTo>
                    <a:pt x="13970" y="41910"/>
                  </a:lnTo>
                  <a:lnTo>
                    <a:pt x="10160" y="45720"/>
                  </a:lnTo>
                  <a:lnTo>
                    <a:pt x="7620" y="48260"/>
                  </a:lnTo>
                  <a:lnTo>
                    <a:pt x="6350" y="52070"/>
                  </a:lnTo>
                  <a:lnTo>
                    <a:pt x="3810" y="55880"/>
                  </a:lnTo>
                  <a:lnTo>
                    <a:pt x="2540" y="59690"/>
                  </a:lnTo>
                  <a:lnTo>
                    <a:pt x="1270" y="63500"/>
                  </a:lnTo>
                  <a:lnTo>
                    <a:pt x="1270" y="67310"/>
                  </a:lnTo>
                  <a:lnTo>
                    <a:pt x="0" y="71120"/>
                  </a:lnTo>
                  <a:lnTo>
                    <a:pt x="0" y="74930"/>
                  </a:lnTo>
                  <a:lnTo>
                    <a:pt x="71120" y="73660"/>
                  </a:lnTo>
                  <a:lnTo>
                    <a:pt x="71120" y="72390"/>
                  </a:lnTo>
                  <a:lnTo>
                    <a:pt x="71120" y="69850"/>
                  </a:lnTo>
                  <a:lnTo>
                    <a:pt x="72390" y="68580"/>
                  </a:lnTo>
                  <a:lnTo>
                    <a:pt x="72390" y="66040"/>
                  </a:lnTo>
                  <a:lnTo>
                    <a:pt x="73660" y="64770"/>
                  </a:lnTo>
                  <a:lnTo>
                    <a:pt x="73660" y="62230"/>
                  </a:lnTo>
                  <a:lnTo>
                    <a:pt x="74930" y="60960"/>
                  </a:lnTo>
                  <a:lnTo>
                    <a:pt x="76200" y="59690"/>
                  </a:lnTo>
                  <a:lnTo>
                    <a:pt x="77470" y="57150"/>
                  </a:lnTo>
                  <a:lnTo>
                    <a:pt x="80010" y="55880"/>
                  </a:lnTo>
                  <a:lnTo>
                    <a:pt x="81280" y="54610"/>
                  </a:lnTo>
                  <a:lnTo>
                    <a:pt x="83820" y="53340"/>
                  </a:lnTo>
                  <a:lnTo>
                    <a:pt x="85090" y="50800"/>
                  </a:lnTo>
                  <a:lnTo>
                    <a:pt x="87630" y="49530"/>
                  </a:lnTo>
                  <a:lnTo>
                    <a:pt x="90170" y="48260"/>
                  </a:lnTo>
                  <a:lnTo>
                    <a:pt x="92710" y="46990"/>
                  </a:lnTo>
                  <a:lnTo>
                    <a:pt x="95250" y="45720"/>
                  </a:lnTo>
                  <a:lnTo>
                    <a:pt x="97790" y="44450"/>
                  </a:lnTo>
                  <a:lnTo>
                    <a:pt x="100330" y="43180"/>
                  </a:lnTo>
                  <a:lnTo>
                    <a:pt x="104140" y="43180"/>
                  </a:lnTo>
                  <a:lnTo>
                    <a:pt x="106680" y="41910"/>
                  </a:lnTo>
                  <a:lnTo>
                    <a:pt x="109220" y="40640"/>
                  </a:lnTo>
                  <a:lnTo>
                    <a:pt x="113030" y="39370"/>
                  </a:lnTo>
                  <a:lnTo>
                    <a:pt x="116840" y="39370"/>
                  </a:lnTo>
                  <a:lnTo>
                    <a:pt x="119380" y="38100"/>
                  </a:lnTo>
                  <a:lnTo>
                    <a:pt x="123190" y="38100"/>
                  </a:lnTo>
                  <a:lnTo>
                    <a:pt x="127000" y="38100"/>
                  </a:lnTo>
                  <a:lnTo>
                    <a:pt x="129540" y="36830"/>
                  </a:lnTo>
                  <a:lnTo>
                    <a:pt x="154940" y="36830"/>
                  </a:lnTo>
                  <a:lnTo>
                    <a:pt x="158750" y="38100"/>
                  </a:lnTo>
                  <a:lnTo>
                    <a:pt x="162560" y="38100"/>
                  </a:lnTo>
                  <a:lnTo>
                    <a:pt x="165100" y="38100"/>
                  </a:lnTo>
                  <a:lnTo>
                    <a:pt x="168910" y="39370"/>
                  </a:lnTo>
                  <a:lnTo>
                    <a:pt x="171450" y="39370"/>
                  </a:lnTo>
                  <a:lnTo>
                    <a:pt x="175260" y="40640"/>
                  </a:lnTo>
                  <a:lnTo>
                    <a:pt x="179070" y="41910"/>
                  </a:lnTo>
                  <a:lnTo>
                    <a:pt x="181610" y="43180"/>
                  </a:lnTo>
                  <a:lnTo>
                    <a:pt x="184150" y="43180"/>
                  </a:lnTo>
                  <a:lnTo>
                    <a:pt x="186690" y="44450"/>
                  </a:lnTo>
                  <a:lnTo>
                    <a:pt x="190500" y="45720"/>
                  </a:lnTo>
                  <a:lnTo>
                    <a:pt x="193040" y="46990"/>
                  </a:lnTo>
                  <a:lnTo>
                    <a:pt x="195580" y="48260"/>
                  </a:lnTo>
                  <a:lnTo>
                    <a:pt x="196850" y="49530"/>
                  </a:lnTo>
                  <a:lnTo>
                    <a:pt x="199390" y="50800"/>
                  </a:lnTo>
                  <a:lnTo>
                    <a:pt x="201930" y="53340"/>
                  </a:lnTo>
                  <a:lnTo>
                    <a:pt x="203200" y="54610"/>
                  </a:lnTo>
                  <a:lnTo>
                    <a:pt x="205740" y="55880"/>
                  </a:lnTo>
                  <a:lnTo>
                    <a:pt x="207010" y="57150"/>
                  </a:lnTo>
                  <a:lnTo>
                    <a:pt x="208280" y="59690"/>
                  </a:lnTo>
                  <a:lnTo>
                    <a:pt x="209550" y="60960"/>
                  </a:lnTo>
                  <a:lnTo>
                    <a:pt x="210820" y="62230"/>
                  </a:lnTo>
                  <a:lnTo>
                    <a:pt x="212090" y="64770"/>
                  </a:lnTo>
                  <a:lnTo>
                    <a:pt x="212090" y="66040"/>
                  </a:lnTo>
                  <a:lnTo>
                    <a:pt x="213360" y="68580"/>
                  </a:lnTo>
                  <a:lnTo>
                    <a:pt x="213360" y="69850"/>
                  </a:lnTo>
                  <a:lnTo>
                    <a:pt x="213360" y="72390"/>
                  </a:lnTo>
                  <a:lnTo>
                    <a:pt x="213360" y="73660"/>
                  </a:lnTo>
                  <a:lnTo>
                    <a:pt x="284480" y="74930"/>
                  </a:lnTo>
                  <a:close/>
                </a:path>
                <a:path w="285750" h="148589">
                  <a:moveTo>
                    <a:pt x="0" y="0"/>
                  </a:moveTo>
                  <a:lnTo>
                    <a:pt x="0" y="0"/>
                  </a:lnTo>
                </a:path>
                <a:path w="285750" h="148589">
                  <a:moveTo>
                    <a:pt x="285750" y="148590"/>
                  </a:moveTo>
                  <a:lnTo>
                    <a:pt x="285750" y="14859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5" name="object 815"/>
            <p:cNvSpPr/>
            <p:nvPr/>
          </p:nvSpPr>
          <p:spPr>
            <a:xfrm>
              <a:off x="6276340" y="1907540"/>
              <a:ext cx="85090" cy="29209"/>
            </a:xfrm>
            <a:custGeom>
              <a:avLst/>
              <a:gdLst/>
              <a:ahLst/>
              <a:cxnLst/>
              <a:rect l="l" t="t" r="r" b="b"/>
              <a:pathLst>
                <a:path w="85089" h="29210">
                  <a:moveTo>
                    <a:pt x="80010" y="0"/>
                  </a:moveTo>
                  <a:lnTo>
                    <a:pt x="5080" y="0"/>
                  </a:lnTo>
                  <a:lnTo>
                    <a:pt x="0" y="6350"/>
                  </a:lnTo>
                  <a:lnTo>
                    <a:pt x="0" y="22860"/>
                  </a:lnTo>
                  <a:lnTo>
                    <a:pt x="5080" y="29210"/>
                  </a:lnTo>
                  <a:lnTo>
                    <a:pt x="80010" y="29210"/>
                  </a:lnTo>
                  <a:lnTo>
                    <a:pt x="85089" y="22860"/>
                  </a:lnTo>
                  <a:lnTo>
                    <a:pt x="85089" y="6350"/>
                  </a:lnTo>
                  <a:close/>
                </a:path>
              </a:pathLst>
            </a:custGeom>
            <a:solidFill>
              <a:srgbClr val="F30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6" name="object 816"/>
            <p:cNvSpPr/>
            <p:nvPr/>
          </p:nvSpPr>
          <p:spPr>
            <a:xfrm>
              <a:off x="6276340" y="1907540"/>
              <a:ext cx="85090" cy="29209"/>
            </a:xfrm>
            <a:custGeom>
              <a:avLst/>
              <a:gdLst/>
              <a:ahLst/>
              <a:cxnLst/>
              <a:rect l="l" t="t" r="r" b="b"/>
              <a:pathLst>
                <a:path w="85089" h="29210">
                  <a:moveTo>
                    <a:pt x="0" y="15239"/>
                  </a:moveTo>
                  <a:lnTo>
                    <a:pt x="0" y="22860"/>
                  </a:lnTo>
                  <a:lnTo>
                    <a:pt x="5080" y="29210"/>
                  </a:lnTo>
                  <a:lnTo>
                    <a:pt x="10160" y="29210"/>
                  </a:lnTo>
                  <a:lnTo>
                    <a:pt x="74930" y="29210"/>
                  </a:lnTo>
                  <a:lnTo>
                    <a:pt x="80010" y="29210"/>
                  </a:lnTo>
                  <a:lnTo>
                    <a:pt x="85089" y="22860"/>
                  </a:lnTo>
                  <a:lnTo>
                    <a:pt x="85089" y="15239"/>
                  </a:lnTo>
                  <a:lnTo>
                    <a:pt x="85089" y="6350"/>
                  </a:lnTo>
                  <a:lnTo>
                    <a:pt x="80010" y="0"/>
                  </a:lnTo>
                  <a:lnTo>
                    <a:pt x="74930" y="0"/>
                  </a:lnTo>
                  <a:lnTo>
                    <a:pt x="10160" y="0"/>
                  </a:lnTo>
                  <a:lnTo>
                    <a:pt x="5080" y="0"/>
                  </a:lnTo>
                  <a:lnTo>
                    <a:pt x="0" y="6350"/>
                  </a:lnTo>
                  <a:lnTo>
                    <a:pt x="0" y="15239"/>
                  </a:lnTo>
                  <a:close/>
                </a:path>
                <a:path w="85089" h="29210">
                  <a:moveTo>
                    <a:pt x="0" y="29210"/>
                  </a:moveTo>
                  <a:lnTo>
                    <a:pt x="0" y="29210"/>
                  </a:lnTo>
                </a:path>
                <a:path w="85089" h="29210">
                  <a:moveTo>
                    <a:pt x="85089" y="0"/>
                  </a:moveTo>
                  <a:lnTo>
                    <a:pt x="85089" y="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7" name="object 817"/>
            <p:cNvSpPr/>
            <p:nvPr/>
          </p:nvSpPr>
          <p:spPr>
            <a:xfrm>
              <a:off x="6276340" y="1907540"/>
              <a:ext cx="21590" cy="29209"/>
            </a:xfrm>
            <a:custGeom>
              <a:avLst/>
              <a:gdLst/>
              <a:ahLst/>
              <a:cxnLst/>
              <a:rect l="l" t="t" r="r" b="b"/>
              <a:pathLst>
                <a:path w="21589" h="29210">
                  <a:moveTo>
                    <a:pt x="16510" y="0"/>
                  </a:moveTo>
                  <a:lnTo>
                    <a:pt x="5080" y="0"/>
                  </a:lnTo>
                  <a:lnTo>
                    <a:pt x="0" y="6350"/>
                  </a:lnTo>
                  <a:lnTo>
                    <a:pt x="0" y="22860"/>
                  </a:lnTo>
                  <a:lnTo>
                    <a:pt x="5080" y="29210"/>
                  </a:lnTo>
                  <a:lnTo>
                    <a:pt x="16510" y="29210"/>
                  </a:lnTo>
                  <a:lnTo>
                    <a:pt x="21589" y="22860"/>
                  </a:lnTo>
                  <a:lnTo>
                    <a:pt x="21589" y="6350"/>
                  </a:lnTo>
                  <a:close/>
                </a:path>
              </a:pathLst>
            </a:custGeom>
            <a:solidFill>
              <a:srgbClr val="F766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8" name="object 818"/>
            <p:cNvSpPr/>
            <p:nvPr/>
          </p:nvSpPr>
          <p:spPr>
            <a:xfrm>
              <a:off x="6276340" y="1907540"/>
              <a:ext cx="85090" cy="29209"/>
            </a:xfrm>
            <a:custGeom>
              <a:avLst/>
              <a:gdLst/>
              <a:ahLst/>
              <a:cxnLst/>
              <a:rect l="l" t="t" r="r" b="b"/>
              <a:pathLst>
                <a:path w="85089" h="29210">
                  <a:moveTo>
                    <a:pt x="0" y="15239"/>
                  </a:moveTo>
                  <a:lnTo>
                    <a:pt x="0" y="22860"/>
                  </a:lnTo>
                  <a:lnTo>
                    <a:pt x="5080" y="29210"/>
                  </a:lnTo>
                  <a:lnTo>
                    <a:pt x="10160" y="29210"/>
                  </a:lnTo>
                  <a:lnTo>
                    <a:pt x="16510" y="29210"/>
                  </a:lnTo>
                  <a:lnTo>
                    <a:pt x="21589" y="22860"/>
                  </a:lnTo>
                  <a:lnTo>
                    <a:pt x="21589" y="15239"/>
                  </a:lnTo>
                  <a:lnTo>
                    <a:pt x="21589" y="6350"/>
                  </a:lnTo>
                  <a:lnTo>
                    <a:pt x="16510" y="0"/>
                  </a:lnTo>
                  <a:lnTo>
                    <a:pt x="10160" y="0"/>
                  </a:lnTo>
                  <a:lnTo>
                    <a:pt x="5080" y="0"/>
                  </a:lnTo>
                  <a:lnTo>
                    <a:pt x="0" y="6350"/>
                  </a:lnTo>
                  <a:lnTo>
                    <a:pt x="0" y="15239"/>
                  </a:lnTo>
                  <a:close/>
                </a:path>
                <a:path w="85089" h="29210">
                  <a:moveTo>
                    <a:pt x="0" y="29210"/>
                  </a:moveTo>
                  <a:lnTo>
                    <a:pt x="0" y="29210"/>
                  </a:lnTo>
                </a:path>
                <a:path w="85089" h="29210">
                  <a:moveTo>
                    <a:pt x="85089" y="0"/>
                  </a:moveTo>
                  <a:lnTo>
                    <a:pt x="85089" y="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9" name="object 819"/>
            <p:cNvSpPr/>
            <p:nvPr/>
          </p:nvSpPr>
          <p:spPr>
            <a:xfrm>
              <a:off x="6061710" y="1757679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4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40" y="3810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56B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0" name="object 820"/>
            <p:cNvSpPr/>
            <p:nvPr/>
          </p:nvSpPr>
          <p:spPr>
            <a:xfrm>
              <a:off x="6061709" y="176149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5FB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1" name="object 821"/>
            <p:cNvSpPr/>
            <p:nvPr/>
          </p:nvSpPr>
          <p:spPr>
            <a:xfrm>
              <a:off x="6061709" y="176530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69C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2" name="object 822"/>
            <p:cNvSpPr/>
            <p:nvPr/>
          </p:nvSpPr>
          <p:spPr>
            <a:xfrm>
              <a:off x="6061709" y="176911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72C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3" name="object 823"/>
            <p:cNvSpPr/>
            <p:nvPr/>
          </p:nvSpPr>
          <p:spPr>
            <a:xfrm>
              <a:off x="6061709" y="1771650"/>
              <a:ext cx="129539" cy="5080"/>
            </a:xfrm>
            <a:custGeom>
              <a:avLst/>
              <a:gdLst/>
              <a:ahLst/>
              <a:cxnLst/>
              <a:rect l="l" t="t" r="r" b="b"/>
              <a:pathLst>
                <a:path w="129539" h="5080">
                  <a:moveTo>
                    <a:pt x="129539" y="0"/>
                  </a:moveTo>
                  <a:lnTo>
                    <a:pt x="0" y="0"/>
                  </a:lnTo>
                  <a:lnTo>
                    <a:pt x="0" y="5079"/>
                  </a:lnTo>
                  <a:lnTo>
                    <a:pt x="129539" y="5079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7CC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4" name="object 824"/>
            <p:cNvSpPr/>
            <p:nvPr/>
          </p:nvSpPr>
          <p:spPr>
            <a:xfrm>
              <a:off x="6061709" y="177546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86C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5" name="object 825"/>
            <p:cNvSpPr/>
            <p:nvPr/>
          </p:nvSpPr>
          <p:spPr>
            <a:xfrm>
              <a:off x="6061709" y="1779270"/>
              <a:ext cx="129539" cy="5080"/>
            </a:xfrm>
            <a:custGeom>
              <a:avLst/>
              <a:gdLst/>
              <a:ahLst/>
              <a:cxnLst/>
              <a:rect l="l" t="t" r="r" b="b"/>
              <a:pathLst>
                <a:path w="129539" h="5080">
                  <a:moveTo>
                    <a:pt x="129539" y="0"/>
                  </a:moveTo>
                  <a:lnTo>
                    <a:pt x="0" y="0"/>
                  </a:lnTo>
                  <a:lnTo>
                    <a:pt x="0" y="5079"/>
                  </a:lnTo>
                  <a:lnTo>
                    <a:pt x="129539" y="5079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8FD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6" name="object 826"/>
            <p:cNvSpPr/>
            <p:nvPr/>
          </p:nvSpPr>
          <p:spPr>
            <a:xfrm>
              <a:off x="6061709" y="178308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99D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7" name="object 827"/>
            <p:cNvSpPr/>
            <p:nvPr/>
          </p:nvSpPr>
          <p:spPr>
            <a:xfrm>
              <a:off x="6061709" y="178689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A2D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8" name="object 828"/>
            <p:cNvSpPr/>
            <p:nvPr/>
          </p:nvSpPr>
          <p:spPr>
            <a:xfrm>
              <a:off x="6061709" y="179070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ACD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9" name="object 829"/>
            <p:cNvSpPr/>
            <p:nvPr/>
          </p:nvSpPr>
          <p:spPr>
            <a:xfrm>
              <a:off x="6061709" y="179451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B6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0" name="object 830"/>
            <p:cNvSpPr/>
            <p:nvPr/>
          </p:nvSpPr>
          <p:spPr>
            <a:xfrm>
              <a:off x="6061709" y="179832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29539" y="3809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BFE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1" name="object 831"/>
            <p:cNvSpPr/>
            <p:nvPr/>
          </p:nvSpPr>
          <p:spPr>
            <a:xfrm>
              <a:off x="6061709" y="1800860"/>
              <a:ext cx="129539" cy="5080"/>
            </a:xfrm>
            <a:custGeom>
              <a:avLst/>
              <a:gdLst/>
              <a:ahLst/>
              <a:cxnLst/>
              <a:rect l="l" t="t" r="r" b="b"/>
              <a:pathLst>
                <a:path w="129539" h="5080">
                  <a:moveTo>
                    <a:pt x="129539" y="0"/>
                  </a:moveTo>
                  <a:lnTo>
                    <a:pt x="0" y="0"/>
                  </a:lnTo>
                  <a:lnTo>
                    <a:pt x="0" y="5079"/>
                  </a:lnTo>
                  <a:lnTo>
                    <a:pt x="129539" y="5079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C9E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2" name="object 832"/>
            <p:cNvSpPr/>
            <p:nvPr/>
          </p:nvSpPr>
          <p:spPr>
            <a:xfrm>
              <a:off x="6061709" y="1804670"/>
              <a:ext cx="129539" cy="5080"/>
            </a:xfrm>
            <a:custGeom>
              <a:avLst/>
              <a:gdLst/>
              <a:ahLst/>
              <a:cxnLst/>
              <a:rect l="l" t="t" r="r" b="b"/>
              <a:pathLst>
                <a:path w="129539" h="5080">
                  <a:moveTo>
                    <a:pt x="129539" y="0"/>
                  </a:moveTo>
                  <a:lnTo>
                    <a:pt x="0" y="0"/>
                  </a:lnTo>
                  <a:lnTo>
                    <a:pt x="0" y="5079"/>
                  </a:lnTo>
                  <a:lnTo>
                    <a:pt x="129539" y="5079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D2E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3" name="object 833"/>
            <p:cNvSpPr/>
            <p:nvPr/>
          </p:nvSpPr>
          <p:spPr>
            <a:xfrm>
              <a:off x="6061709" y="1808480"/>
              <a:ext cx="129539" cy="5080"/>
            </a:xfrm>
            <a:custGeom>
              <a:avLst/>
              <a:gdLst/>
              <a:ahLst/>
              <a:cxnLst/>
              <a:rect l="l" t="t" r="r" b="b"/>
              <a:pathLst>
                <a:path w="129539" h="5080">
                  <a:moveTo>
                    <a:pt x="129539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129539" y="508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DCF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4" name="object 834"/>
            <p:cNvSpPr/>
            <p:nvPr/>
          </p:nvSpPr>
          <p:spPr>
            <a:xfrm>
              <a:off x="6061709" y="181229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E6F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5" name="object 835"/>
            <p:cNvSpPr/>
            <p:nvPr/>
          </p:nvSpPr>
          <p:spPr>
            <a:xfrm>
              <a:off x="6061709" y="181610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EFF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6" name="object 836"/>
            <p:cNvSpPr/>
            <p:nvPr/>
          </p:nvSpPr>
          <p:spPr>
            <a:xfrm>
              <a:off x="6061709" y="181991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F5F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7" name="object 837"/>
            <p:cNvSpPr/>
            <p:nvPr/>
          </p:nvSpPr>
          <p:spPr>
            <a:xfrm>
              <a:off x="6061709" y="182372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29539" y="3809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EBF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8" name="object 838"/>
            <p:cNvSpPr/>
            <p:nvPr/>
          </p:nvSpPr>
          <p:spPr>
            <a:xfrm>
              <a:off x="6061709" y="182753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E2F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9" name="object 839"/>
            <p:cNvSpPr/>
            <p:nvPr/>
          </p:nvSpPr>
          <p:spPr>
            <a:xfrm>
              <a:off x="6061709" y="183134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D8E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0" name="object 840"/>
            <p:cNvSpPr/>
            <p:nvPr/>
          </p:nvSpPr>
          <p:spPr>
            <a:xfrm>
              <a:off x="6061709" y="183515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CEE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1" name="object 841"/>
            <p:cNvSpPr/>
            <p:nvPr/>
          </p:nvSpPr>
          <p:spPr>
            <a:xfrm>
              <a:off x="6061709" y="183769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C5E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2" name="object 842"/>
            <p:cNvSpPr/>
            <p:nvPr/>
          </p:nvSpPr>
          <p:spPr>
            <a:xfrm>
              <a:off x="6061709" y="184150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BBE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3" name="object 843"/>
            <p:cNvSpPr/>
            <p:nvPr/>
          </p:nvSpPr>
          <p:spPr>
            <a:xfrm>
              <a:off x="6061709" y="184531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B2D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4" name="object 844"/>
            <p:cNvSpPr/>
            <p:nvPr/>
          </p:nvSpPr>
          <p:spPr>
            <a:xfrm>
              <a:off x="6061709" y="184912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29539" y="3809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A8D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5" name="object 845"/>
            <p:cNvSpPr/>
            <p:nvPr/>
          </p:nvSpPr>
          <p:spPr>
            <a:xfrm>
              <a:off x="6061709" y="185293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9ED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6" name="object 846"/>
            <p:cNvSpPr/>
            <p:nvPr/>
          </p:nvSpPr>
          <p:spPr>
            <a:xfrm>
              <a:off x="6061709" y="185674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95D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7" name="object 847"/>
            <p:cNvSpPr/>
            <p:nvPr/>
          </p:nvSpPr>
          <p:spPr>
            <a:xfrm>
              <a:off x="6061709" y="186055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8BD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8" name="object 848"/>
            <p:cNvSpPr/>
            <p:nvPr/>
          </p:nvSpPr>
          <p:spPr>
            <a:xfrm>
              <a:off x="6061709" y="1863090"/>
              <a:ext cx="129539" cy="5080"/>
            </a:xfrm>
            <a:custGeom>
              <a:avLst/>
              <a:gdLst/>
              <a:ahLst/>
              <a:cxnLst/>
              <a:rect l="l" t="t" r="r" b="b"/>
              <a:pathLst>
                <a:path w="129539" h="5080">
                  <a:moveTo>
                    <a:pt x="129539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129539" y="508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82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9" name="object 849"/>
            <p:cNvSpPr/>
            <p:nvPr/>
          </p:nvSpPr>
          <p:spPr>
            <a:xfrm>
              <a:off x="6061709" y="186690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78C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0" name="object 850"/>
            <p:cNvSpPr/>
            <p:nvPr/>
          </p:nvSpPr>
          <p:spPr>
            <a:xfrm>
              <a:off x="6061709" y="187071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6EC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1" name="object 851"/>
            <p:cNvSpPr/>
            <p:nvPr/>
          </p:nvSpPr>
          <p:spPr>
            <a:xfrm>
              <a:off x="6061709" y="187452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39" h="3810">
                  <a:moveTo>
                    <a:pt x="129539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29539" y="3809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66C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2" name="object 852"/>
            <p:cNvSpPr/>
            <p:nvPr/>
          </p:nvSpPr>
          <p:spPr>
            <a:xfrm>
              <a:off x="6061709" y="1878330"/>
              <a:ext cx="129539" cy="0"/>
            </a:xfrm>
            <a:custGeom>
              <a:avLst/>
              <a:gdLst/>
              <a:ahLst/>
              <a:cxnLst/>
              <a:rect l="l" t="t" r="r" b="b"/>
              <a:pathLst>
                <a:path w="129539">
                  <a:moveTo>
                    <a:pt x="129539" y="0"/>
                  </a:moveTo>
                  <a:lnTo>
                    <a:pt x="0" y="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56B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3" name="object 853"/>
            <p:cNvSpPr/>
            <p:nvPr/>
          </p:nvSpPr>
          <p:spPr>
            <a:xfrm>
              <a:off x="6062979" y="1758950"/>
              <a:ext cx="128270" cy="118110"/>
            </a:xfrm>
            <a:custGeom>
              <a:avLst/>
              <a:gdLst/>
              <a:ahLst/>
              <a:cxnLst/>
              <a:rect l="l" t="t" r="r" b="b"/>
              <a:pathLst>
                <a:path w="128270" h="118110">
                  <a:moveTo>
                    <a:pt x="63500" y="118110"/>
                  </a:moveTo>
                  <a:lnTo>
                    <a:pt x="0" y="118110"/>
                  </a:lnTo>
                  <a:lnTo>
                    <a:pt x="0" y="0"/>
                  </a:lnTo>
                  <a:lnTo>
                    <a:pt x="128270" y="0"/>
                  </a:lnTo>
                  <a:lnTo>
                    <a:pt x="128270" y="118110"/>
                  </a:lnTo>
                  <a:lnTo>
                    <a:pt x="63500" y="118110"/>
                  </a:lnTo>
                  <a:close/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4" name="object 854"/>
            <p:cNvSpPr/>
            <p:nvPr/>
          </p:nvSpPr>
          <p:spPr>
            <a:xfrm>
              <a:off x="5891529" y="1758950"/>
              <a:ext cx="128270" cy="118110"/>
            </a:xfrm>
            <a:custGeom>
              <a:avLst/>
              <a:gdLst/>
              <a:ahLst/>
              <a:cxnLst/>
              <a:rect l="l" t="t" r="r" b="b"/>
              <a:pathLst>
                <a:path w="128270" h="118110">
                  <a:moveTo>
                    <a:pt x="128270" y="0"/>
                  </a:moveTo>
                  <a:lnTo>
                    <a:pt x="0" y="0"/>
                  </a:lnTo>
                  <a:lnTo>
                    <a:pt x="0" y="118110"/>
                  </a:lnTo>
                  <a:lnTo>
                    <a:pt x="128270" y="118110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5" name="object 855"/>
            <p:cNvSpPr/>
            <p:nvPr/>
          </p:nvSpPr>
          <p:spPr>
            <a:xfrm>
              <a:off x="5891529" y="1758950"/>
              <a:ext cx="128270" cy="118110"/>
            </a:xfrm>
            <a:custGeom>
              <a:avLst/>
              <a:gdLst/>
              <a:ahLst/>
              <a:cxnLst/>
              <a:rect l="l" t="t" r="r" b="b"/>
              <a:pathLst>
                <a:path w="128270" h="118110">
                  <a:moveTo>
                    <a:pt x="63500" y="118110"/>
                  </a:moveTo>
                  <a:lnTo>
                    <a:pt x="0" y="118110"/>
                  </a:lnTo>
                  <a:lnTo>
                    <a:pt x="0" y="0"/>
                  </a:lnTo>
                  <a:lnTo>
                    <a:pt x="128270" y="0"/>
                  </a:lnTo>
                  <a:lnTo>
                    <a:pt x="128270" y="118110"/>
                  </a:lnTo>
                  <a:lnTo>
                    <a:pt x="63500" y="118110"/>
                  </a:lnTo>
                  <a:close/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6" name="object 856"/>
            <p:cNvSpPr/>
            <p:nvPr/>
          </p:nvSpPr>
          <p:spPr>
            <a:xfrm>
              <a:off x="6560820" y="1757679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40" h="3810">
                  <a:moveTo>
                    <a:pt x="12954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40" y="3810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56B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7" name="object 857"/>
            <p:cNvSpPr/>
            <p:nvPr/>
          </p:nvSpPr>
          <p:spPr>
            <a:xfrm>
              <a:off x="6560820" y="176149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40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5FB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8" name="object 858"/>
            <p:cNvSpPr/>
            <p:nvPr/>
          </p:nvSpPr>
          <p:spPr>
            <a:xfrm>
              <a:off x="6560820" y="176530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40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69C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9" name="object 859"/>
            <p:cNvSpPr/>
            <p:nvPr/>
          </p:nvSpPr>
          <p:spPr>
            <a:xfrm>
              <a:off x="6560820" y="176911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40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72C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0" name="object 860"/>
            <p:cNvSpPr/>
            <p:nvPr/>
          </p:nvSpPr>
          <p:spPr>
            <a:xfrm>
              <a:off x="6560820" y="1771650"/>
              <a:ext cx="129539" cy="5080"/>
            </a:xfrm>
            <a:custGeom>
              <a:avLst/>
              <a:gdLst/>
              <a:ahLst/>
              <a:cxnLst/>
              <a:rect l="l" t="t" r="r" b="b"/>
              <a:pathLst>
                <a:path w="129540" h="5080">
                  <a:moveTo>
                    <a:pt x="129539" y="0"/>
                  </a:moveTo>
                  <a:lnTo>
                    <a:pt x="0" y="0"/>
                  </a:lnTo>
                  <a:lnTo>
                    <a:pt x="0" y="5079"/>
                  </a:lnTo>
                  <a:lnTo>
                    <a:pt x="129539" y="5079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7CC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1" name="object 861"/>
            <p:cNvSpPr/>
            <p:nvPr/>
          </p:nvSpPr>
          <p:spPr>
            <a:xfrm>
              <a:off x="6560820" y="177546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40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86C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2" name="object 862"/>
            <p:cNvSpPr/>
            <p:nvPr/>
          </p:nvSpPr>
          <p:spPr>
            <a:xfrm>
              <a:off x="6560820" y="1779270"/>
              <a:ext cx="129539" cy="5080"/>
            </a:xfrm>
            <a:custGeom>
              <a:avLst/>
              <a:gdLst/>
              <a:ahLst/>
              <a:cxnLst/>
              <a:rect l="l" t="t" r="r" b="b"/>
              <a:pathLst>
                <a:path w="129540" h="5080">
                  <a:moveTo>
                    <a:pt x="129539" y="0"/>
                  </a:moveTo>
                  <a:lnTo>
                    <a:pt x="0" y="0"/>
                  </a:lnTo>
                  <a:lnTo>
                    <a:pt x="0" y="5079"/>
                  </a:lnTo>
                  <a:lnTo>
                    <a:pt x="129539" y="5079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8FD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3" name="object 863"/>
            <p:cNvSpPr/>
            <p:nvPr/>
          </p:nvSpPr>
          <p:spPr>
            <a:xfrm>
              <a:off x="6560820" y="178308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40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99D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4" name="object 864"/>
            <p:cNvSpPr/>
            <p:nvPr/>
          </p:nvSpPr>
          <p:spPr>
            <a:xfrm>
              <a:off x="6560820" y="178689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40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A2D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5" name="object 865"/>
            <p:cNvSpPr/>
            <p:nvPr/>
          </p:nvSpPr>
          <p:spPr>
            <a:xfrm>
              <a:off x="6560820" y="179070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40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ACD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6" name="object 866"/>
            <p:cNvSpPr/>
            <p:nvPr/>
          </p:nvSpPr>
          <p:spPr>
            <a:xfrm>
              <a:off x="6560820" y="179451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40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B6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7" name="object 867"/>
            <p:cNvSpPr/>
            <p:nvPr/>
          </p:nvSpPr>
          <p:spPr>
            <a:xfrm>
              <a:off x="6560820" y="179832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40" h="3810">
                  <a:moveTo>
                    <a:pt x="129539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29539" y="3809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BFE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8" name="object 868"/>
            <p:cNvSpPr/>
            <p:nvPr/>
          </p:nvSpPr>
          <p:spPr>
            <a:xfrm>
              <a:off x="6560820" y="1800860"/>
              <a:ext cx="129539" cy="5080"/>
            </a:xfrm>
            <a:custGeom>
              <a:avLst/>
              <a:gdLst/>
              <a:ahLst/>
              <a:cxnLst/>
              <a:rect l="l" t="t" r="r" b="b"/>
              <a:pathLst>
                <a:path w="129540" h="5080">
                  <a:moveTo>
                    <a:pt x="129539" y="0"/>
                  </a:moveTo>
                  <a:lnTo>
                    <a:pt x="0" y="0"/>
                  </a:lnTo>
                  <a:lnTo>
                    <a:pt x="0" y="5079"/>
                  </a:lnTo>
                  <a:lnTo>
                    <a:pt x="129539" y="5079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C9E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9" name="object 869"/>
            <p:cNvSpPr/>
            <p:nvPr/>
          </p:nvSpPr>
          <p:spPr>
            <a:xfrm>
              <a:off x="6560820" y="1804670"/>
              <a:ext cx="129539" cy="5080"/>
            </a:xfrm>
            <a:custGeom>
              <a:avLst/>
              <a:gdLst/>
              <a:ahLst/>
              <a:cxnLst/>
              <a:rect l="l" t="t" r="r" b="b"/>
              <a:pathLst>
                <a:path w="129540" h="5080">
                  <a:moveTo>
                    <a:pt x="129539" y="0"/>
                  </a:moveTo>
                  <a:lnTo>
                    <a:pt x="0" y="0"/>
                  </a:lnTo>
                  <a:lnTo>
                    <a:pt x="0" y="5079"/>
                  </a:lnTo>
                  <a:lnTo>
                    <a:pt x="129539" y="5079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D2E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0" name="object 870"/>
            <p:cNvSpPr/>
            <p:nvPr/>
          </p:nvSpPr>
          <p:spPr>
            <a:xfrm>
              <a:off x="6560820" y="1808480"/>
              <a:ext cx="129539" cy="5080"/>
            </a:xfrm>
            <a:custGeom>
              <a:avLst/>
              <a:gdLst/>
              <a:ahLst/>
              <a:cxnLst/>
              <a:rect l="l" t="t" r="r" b="b"/>
              <a:pathLst>
                <a:path w="129540" h="5080">
                  <a:moveTo>
                    <a:pt x="129539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129539" y="508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DCF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1" name="object 871"/>
            <p:cNvSpPr/>
            <p:nvPr/>
          </p:nvSpPr>
          <p:spPr>
            <a:xfrm>
              <a:off x="6560820" y="181229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40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E6F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2" name="object 872"/>
            <p:cNvSpPr/>
            <p:nvPr/>
          </p:nvSpPr>
          <p:spPr>
            <a:xfrm>
              <a:off x="6560820" y="181610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40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EFF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3" name="object 873"/>
            <p:cNvSpPr/>
            <p:nvPr/>
          </p:nvSpPr>
          <p:spPr>
            <a:xfrm>
              <a:off x="6560820" y="181991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40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F5F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4" name="object 874"/>
            <p:cNvSpPr/>
            <p:nvPr/>
          </p:nvSpPr>
          <p:spPr>
            <a:xfrm>
              <a:off x="6560820" y="182372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40" h="3810">
                  <a:moveTo>
                    <a:pt x="129539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29539" y="3809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EBF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5" name="object 875"/>
            <p:cNvSpPr/>
            <p:nvPr/>
          </p:nvSpPr>
          <p:spPr>
            <a:xfrm>
              <a:off x="6560820" y="182753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40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E2F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6" name="object 876"/>
            <p:cNvSpPr/>
            <p:nvPr/>
          </p:nvSpPr>
          <p:spPr>
            <a:xfrm>
              <a:off x="6560820" y="183134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40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D8E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7" name="object 877"/>
            <p:cNvSpPr/>
            <p:nvPr/>
          </p:nvSpPr>
          <p:spPr>
            <a:xfrm>
              <a:off x="6560820" y="183515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40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CEE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8" name="object 878"/>
            <p:cNvSpPr/>
            <p:nvPr/>
          </p:nvSpPr>
          <p:spPr>
            <a:xfrm>
              <a:off x="6560820" y="183769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40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C5E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9" name="object 879"/>
            <p:cNvSpPr/>
            <p:nvPr/>
          </p:nvSpPr>
          <p:spPr>
            <a:xfrm>
              <a:off x="6560820" y="184150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40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BBE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0" name="object 880"/>
            <p:cNvSpPr/>
            <p:nvPr/>
          </p:nvSpPr>
          <p:spPr>
            <a:xfrm>
              <a:off x="6560820" y="184531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40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B2D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1" name="object 881"/>
            <p:cNvSpPr/>
            <p:nvPr/>
          </p:nvSpPr>
          <p:spPr>
            <a:xfrm>
              <a:off x="6560820" y="184912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40" h="3810">
                  <a:moveTo>
                    <a:pt x="129539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29539" y="3809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A8D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2" name="object 882"/>
            <p:cNvSpPr/>
            <p:nvPr/>
          </p:nvSpPr>
          <p:spPr>
            <a:xfrm>
              <a:off x="6560820" y="185293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40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9ED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3" name="object 883"/>
            <p:cNvSpPr/>
            <p:nvPr/>
          </p:nvSpPr>
          <p:spPr>
            <a:xfrm>
              <a:off x="6560820" y="185674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40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95D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4" name="object 884"/>
            <p:cNvSpPr/>
            <p:nvPr/>
          </p:nvSpPr>
          <p:spPr>
            <a:xfrm>
              <a:off x="6560820" y="186055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40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8BD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5" name="object 885"/>
            <p:cNvSpPr/>
            <p:nvPr/>
          </p:nvSpPr>
          <p:spPr>
            <a:xfrm>
              <a:off x="6560820" y="1863090"/>
              <a:ext cx="129539" cy="5080"/>
            </a:xfrm>
            <a:custGeom>
              <a:avLst/>
              <a:gdLst/>
              <a:ahLst/>
              <a:cxnLst/>
              <a:rect l="l" t="t" r="r" b="b"/>
              <a:pathLst>
                <a:path w="129540" h="5080">
                  <a:moveTo>
                    <a:pt x="129539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129539" y="508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82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6" name="object 886"/>
            <p:cNvSpPr/>
            <p:nvPr/>
          </p:nvSpPr>
          <p:spPr>
            <a:xfrm>
              <a:off x="6560820" y="186690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40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78C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7" name="object 887"/>
            <p:cNvSpPr/>
            <p:nvPr/>
          </p:nvSpPr>
          <p:spPr>
            <a:xfrm>
              <a:off x="6560820" y="187071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40" h="3810">
                  <a:moveTo>
                    <a:pt x="12953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29539" y="381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6EC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8" name="object 888"/>
            <p:cNvSpPr/>
            <p:nvPr/>
          </p:nvSpPr>
          <p:spPr>
            <a:xfrm>
              <a:off x="6560820" y="1874520"/>
              <a:ext cx="129539" cy="3810"/>
            </a:xfrm>
            <a:custGeom>
              <a:avLst/>
              <a:gdLst/>
              <a:ahLst/>
              <a:cxnLst/>
              <a:rect l="l" t="t" r="r" b="b"/>
              <a:pathLst>
                <a:path w="129540" h="3810">
                  <a:moveTo>
                    <a:pt x="129539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29539" y="3809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66C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9" name="object 889"/>
            <p:cNvSpPr/>
            <p:nvPr/>
          </p:nvSpPr>
          <p:spPr>
            <a:xfrm>
              <a:off x="6560820" y="1878330"/>
              <a:ext cx="129539" cy="0"/>
            </a:xfrm>
            <a:custGeom>
              <a:avLst/>
              <a:gdLst/>
              <a:ahLst/>
              <a:cxnLst/>
              <a:rect l="l" t="t" r="r" b="b"/>
              <a:pathLst>
                <a:path w="129540">
                  <a:moveTo>
                    <a:pt x="129539" y="0"/>
                  </a:moveTo>
                  <a:lnTo>
                    <a:pt x="0" y="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56B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0" name="object 890"/>
            <p:cNvSpPr/>
            <p:nvPr/>
          </p:nvSpPr>
          <p:spPr>
            <a:xfrm>
              <a:off x="6562090" y="1758950"/>
              <a:ext cx="128270" cy="118110"/>
            </a:xfrm>
            <a:custGeom>
              <a:avLst/>
              <a:gdLst/>
              <a:ahLst/>
              <a:cxnLst/>
              <a:rect l="l" t="t" r="r" b="b"/>
              <a:pathLst>
                <a:path w="128270" h="118110">
                  <a:moveTo>
                    <a:pt x="63500" y="118110"/>
                  </a:moveTo>
                  <a:lnTo>
                    <a:pt x="0" y="118110"/>
                  </a:lnTo>
                  <a:lnTo>
                    <a:pt x="0" y="0"/>
                  </a:lnTo>
                  <a:lnTo>
                    <a:pt x="128269" y="0"/>
                  </a:lnTo>
                  <a:lnTo>
                    <a:pt x="128269" y="118110"/>
                  </a:lnTo>
                  <a:lnTo>
                    <a:pt x="63500" y="118110"/>
                  </a:lnTo>
                  <a:close/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1" name="object 891"/>
            <p:cNvSpPr/>
            <p:nvPr/>
          </p:nvSpPr>
          <p:spPr>
            <a:xfrm>
              <a:off x="6389370" y="1757679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1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30810" y="3810"/>
                  </a:lnTo>
                  <a:lnTo>
                    <a:pt x="130810" y="0"/>
                  </a:lnTo>
                  <a:close/>
                </a:path>
              </a:pathLst>
            </a:custGeom>
            <a:solidFill>
              <a:srgbClr val="56B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2" name="object 892"/>
            <p:cNvSpPr/>
            <p:nvPr/>
          </p:nvSpPr>
          <p:spPr>
            <a:xfrm>
              <a:off x="6389370" y="1761490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0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30809" y="3810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5FB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3" name="object 893"/>
            <p:cNvSpPr/>
            <p:nvPr/>
          </p:nvSpPr>
          <p:spPr>
            <a:xfrm>
              <a:off x="6389370" y="1765300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0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30809" y="3810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69C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4" name="object 894"/>
            <p:cNvSpPr/>
            <p:nvPr/>
          </p:nvSpPr>
          <p:spPr>
            <a:xfrm>
              <a:off x="6389370" y="1769110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0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30809" y="3810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72C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5" name="object 895"/>
            <p:cNvSpPr/>
            <p:nvPr/>
          </p:nvSpPr>
          <p:spPr>
            <a:xfrm>
              <a:off x="6389370" y="1771650"/>
              <a:ext cx="130810" cy="5080"/>
            </a:xfrm>
            <a:custGeom>
              <a:avLst/>
              <a:gdLst/>
              <a:ahLst/>
              <a:cxnLst/>
              <a:rect l="l" t="t" r="r" b="b"/>
              <a:pathLst>
                <a:path w="130809" h="5080">
                  <a:moveTo>
                    <a:pt x="130809" y="0"/>
                  </a:moveTo>
                  <a:lnTo>
                    <a:pt x="0" y="0"/>
                  </a:lnTo>
                  <a:lnTo>
                    <a:pt x="0" y="5079"/>
                  </a:lnTo>
                  <a:lnTo>
                    <a:pt x="130809" y="5079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7CC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6" name="object 896"/>
            <p:cNvSpPr/>
            <p:nvPr/>
          </p:nvSpPr>
          <p:spPr>
            <a:xfrm>
              <a:off x="6389370" y="1775460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0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30809" y="3810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86C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7" name="object 897"/>
            <p:cNvSpPr/>
            <p:nvPr/>
          </p:nvSpPr>
          <p:spPr>
            <a:xfrm>
              <a:off x="6389370" y="1779270"/>
              <a:ext cx="130810" cy="5080"/>
            </a:xfrm>
            <a:custGeom>
              <a:avLst/>
              <a:gdLst/>
              <a:ahLst/>
              <a:cxnLst/>
              <a:rect l="l" t="t" r="r" b="b"/>
              <a:pathLst>
                <a:path w="130809" h="5080">
                  <a:moveTo>
                    <a:pt x="130809" y="0"/>
                  </a:moveTo>
                  <a:lnTo>
                    <a:pt x="0" y="0"/>
                  </a:lnTo>
                  <a:lnTo>
                    <a:pt x="0" y="5079"/>
                  </a:lnTo>
                  <a:lnTo>
                    <a:pt x="130809" y="5079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8FD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8" name="object 898"/>
            <p:cNvSpPr/>
            <p:nvPr/>
          </p:nvSpPr>
          <p:spPr>
            <a:xfrm>
              <a:off x="6389370" y="1783080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0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30809" y="3810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99D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9" name="object 899"/>
            <p:cNvSpPr/>
            <p:nvPr/>
          </p:nvSpPr>
          <p:spPr>
            <a:xfrm>
              <a:off x="6389370" y="1786890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0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30809" y="3810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A2D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0" name="object 900"/>
            <p:cNvSpPr/>
            <p:nvPr/>
          </p:nvSpPr>
          <p:spPr>
            <a:xfrm>
              <a:off x="6389370" y="1790700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0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30809" y="3810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ACD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1" name="object 901"/>
            <p:cNvSpPr/>
            <p:nvPr/>
          </p:nvSpPr>
          <p:spPr>
            <a:xfrm>
              <a:off x="6389370" y="1794510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0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30809" y="3810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B6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2" name="object 902"/>
            <p:cNvSpPr/>
            <p:nvPr/>
          </p:nvSpPr>
          <p:spPr>
            <a:xfrm>
              <a:off x="6389370" y="1798320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09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30809" y="3809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BFE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3" name="object 903"/>
            <p:cNvSpPr/>
            <p:nvPr/>
          </p:nvSpPr>
          <p:spPr>
            <a:xfrm>
              <a:off x="6389370" y="1800860"/>
              <a:ext cx="130810" cy="5080"/>
            </a:xfrm>
            <a:custGeom>
              <a:avLst/>
              <a:gdLst/>
              <a:ahLst/>
              <a:cxnLst/>
              <a:rect l="l" t="t" r="r" b="b"/>
              <a:pathLst>
                <a:path w="130809" h="5080">
                  <a:moveTo>
                    <a:pt x="130809" y="0"/>
                  </a:moveTo>
                  <a:lnTo>
                    <a:pt x="0" y="0"/>
                  </a:lnTo>
                  <a:lnTo>
                    <a:pt x="0" y="5079"/>
                  </a:lnTo>
                  <a:lnTo>
                    <a:pt x="130809" y="5079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C9E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4" name="object 904"/>
            <p:cNvSpPr/>
            <p:nvPr/>
          </p:nvSpPr>
          <p:spPr>
            <a:xfrm>
              <a:off x="6389370" y="1804670"/>
              <a:ext cx="130810" cy="5080"/>
            </a:xfrm>
            <a:custGeom>
              <a:avLst/>
              <a:gdLst/>
              <a:ahLst/>
              <a:cxnLst/>
              <a:rect l="l" t="t" r="r" b="b"/>
              <a:pathLst>
                <a:path w="130809" h="5080">
                  <a:moveTo>
                    <a:pt x="130809" y="0"/>
                  </a:moveTo>
                  <a:lnTo>
                    <a:pt x="0" y="0"/>
                  </a:lnTo>
                  <a:lnTo>
                    <a:pt x="0" y="5079"/>
                  </a:lnTo>
                  <a:lnTo>
                    <a:pt x="130809" y="5079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D2E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5" name="object 905"/>
            <p:cNvSpPr/>
            <p:nvPr/>
          </p:nvSpPr>
          <p:spPr>
            <a:xfrm>
              <a:off x="6389370" y="1808480"/>
              <a:ext cx="130810" cy="5080"/>
            </a:xfrm>
            <a:custGeom>
              <a:avLst/>
              <a:gdLst/>
              <a:ahLst/>
              <a:cxnLst/>
              <a:rect l="l" t="t" r="r" b="b"/>
              <a:pathLst>
                <a:path w="130809" h="5080">
                  <a:moveTo>
                    <a:pt x="130809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130809" y="5080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DCF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6" name="object 906"/>
            <p:cNvSpPr/>
            <p:nvPr/>
          </p:nvSpPr>
          <p:spPr>
            <a:xfrm>
              <a:off x="6389370" y="1812290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0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30809" y="3810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E6F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7" name="object 907"/>
            <p:cNvSpPr/>
            <p:nvPr/>
          </p:nvSpPr>
          <p:spPr>
            <a:xfrm>
              <a:off x="6389370" y="1816100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0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30809" y="3810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EFF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8" name="object 908"/>
            <p:cNvSpPr/>
            <p:nvPr/>
          </p:nvSpPr>
          <p:spPr>
            <a:xfrm>
              <a:off x="6389370" y="1819910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0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30809" y="3810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F5F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9" name="object 909"/>
            <p:cNvSpPr/>
            <p:nvPr/>
          </p:nvSpPr>
          <p:spPr>
            <a:xfrm>
              <a:off x="6389370" y="1823720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09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30809" y="3809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EBF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0" name="object 910"/>
            <p:cNvSpPr/>
            <p:nvPr/>
          </p:nvSpPr>
          <p:spPr>
            <a:xfrm>
              <a:off x="6389370" y="1827530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0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30809" y="3810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E2F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1" name="object 911"/>
            <p:cNvSpPr/>
            <p:nvPr/>
          </p:nvSpPr>
          <p:spPr>
            <a:xfrm>
              <a:off x="6389370" y="1831340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0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30809" y="3810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D8E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2" name="object 912"/>
            <p:cNvSpPr/>
            <p:nvPr/>
          </p:nvSpPr>
          <p:spPr>
            <a:xfrm>
              <a:off x="6389370" y="1835150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0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30809" y="3810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CEE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3" name="object 913"/>
            <p:cNvSpPr/>
            <p:nvPr/>
          </p:nvSpPr>
          <p:spPr>
            <a:xfrm>
              <a:off x="6389370" y="1837690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0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30809" y="3810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C5E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4" name="object 914"/>
            <p:cNvSpPr/>
            <p:nvPr/>
          </p:nvSpPr>
          <p:spPr>
            <a:xfrm>
              <a:off x="6389370" y="1841500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0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30809" y="3810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BBE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5" name="object 915"/>
            <p:cNvSpPr/>
            <p:nvPr/>
          </p:nvSpPr>
          <p:spPr>
            <a:xfrm>
              <a:off x="6389370" y="1845310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0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30809" y="3810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B2D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6" name="object 916"/>
            <p:cNvSpPr/>
            <p:nvPr/>
          </p:nvSpPr>
          <p:spPr>
            <a:xfrm>
              <a:off x="6389370" y="1849120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09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30809" y="3809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A8D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7" name="object 917"/>
            <p:cNvSpPr/>
            <p:nvPr/>
          </p:nvSpPr>
          <p:spPr>
            <a:xfrm>
              <a:off x="6389370" y="1852930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0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30809" y="3810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9ED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8" name="object 918"/>
            <p:cNvSpPr/>
            <p:nvPr/>
          </p:nvSpPr>
          <p:spPr>
            <a:xfrm>
              <a:off x="6389370" y="1856740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0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30809" y="3810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95D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9" name="object 919"/>
            <p:cNvSpPr/>
            <p:nvPr/>
          </p:nvSpPr>
          <p:spPr>
            <a:xfrm>
              <a:off x="6389370" y="1860550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0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30809" y="3810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8BD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0" name="object 920"/>
            <p:cNvSpPr/>
            <p:nvPr/>
          </p:nvSpPr>
          <p:spPr>
            <a:xfrm>
              <a:off x="6389370" y="1863090"/>
              <a:ext cx="130810" cy="5080"/>
            </a:xfrm>
            <a:custGeom>
              <a:avLst/>
              <a:gdLst/>
              <a:ahLst/>
              <a:cxnLst/>
              <a:rect l="l" t="t" r="r" b="b"/>
              <a:pathLst>
                <a:path w="130809" h="5080">
                  <a:moveTo>
                    <a:pt x="130809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130809" y="5080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82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1" name="object 921"/>
            <p:cNvSpPr/>
            <p:nvPr/>
          </p:nvSpPr>
          <p:spPr>
            <a:xfrm>
              <a:off x="6389370" y="1866900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0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30809" y="3810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78C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2" name="object 922"/>
            <p:cNvSpPr/>
            <p:nvPr/>
          </p:nvSpPr>
          <p:spPr>
            <a:xfrm>
              <a:off x="6389370" y="1870710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0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30809" y="3810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6EC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3" name="object 923"/>
            <p:cNvSpPr/>
            <p:nvPr/>
          </p:nvSpPr>
          <p:spPr>
            <a:xfrm>
              <a:off x="6389370" y="1874520"/>
              <a:ext cx="130810" cy="3810"/>
            </a:xfrm>
            <a:custGeom>
              <a:avLst/>
              <a:gdLst/>
              <a:ahLst/>
              <a:cxnLst/>
              <a:rect l="l" t="t" r="r" b="b"/>
              <a:pathLst>
                <a:path w="130809" h="3810">
                  <a:moveTo>
                    <a:pt x="130809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130809" y="3809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66C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4" name="object 924"/>
            <p:cNvSpPr/>
            <p:nvPr/>
          </p:nvSpPr>
          <p:spPr>
            <a:xfrm>
              <a:off x="6389370" y="1878330"/>
              <a:ext cx="130810" cy="0"/>
            </a:xfrm>
            <a:custGeom>
              <a:avLst/>
              <a:gdLst/>
              <a:ahLst/>
              <a:cxnLst/>
              <a:rect l="l" t="t" r="r" b="b"/>
              <a:pathLst>
                <a:path w="130809">
                  <a:moveTo>
                    <a:pt x="130809" y="0"/>
                  </a:moveTo>
                  <a:lnTo>
                    <a:pt x="0" y="0"/>
                  </a:lnTo>
                  <a:lnTo>
                    <a:pt x="130809" y="0"/>
                  </a:lnTo>
                  <a:close/>
                </a:path>
              </a:pathLst>
            </a:custGeom>
            <a:solidFill>
              <a:srgbClr val="56B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5" name="object 925"/>
            <p:cNvSpPr/>
            <p:nvPr/>
          </p:nvSpPr>
          <p:spPr>
            <a:xfrm>
              <a:off x="6390640" y="1758950"/>
              <a:ext cx="128270" cy="118110"/>
            </a:xfrm>
            <a:custGeom>
              <a:avLst/>
              <a:gdLst/>
              <a:ahLst/>
              <a:cxnLst/>
              <a:rect l="l" t="t" r="r" b="b"/>
              <a:pathLst>
                <a:path w="128270" h="118110">
                  <a:moveTo>
                    <a:pt x="64770" y="118110"/>
                  </a:moveTo>
                  <a:lnTo>
                    <a:pt x="0" y="118110"/>
                  </a:lnTo>
                  <a:lnTo>
                    <a:pt x="0" y="0"/>
                  </a:lnTo>
                  <a:lnTo>
                    <a:pt x="128269" y="0"/>
                  </a:lnTo>
                  <a:lnTo>
                    <a:pt x="128269" y="118110"/>
                  </a:lnTo>
                  <a:lnTo>
                    <a:pt x="64770" y="118110"/>
                  </a:lnTo>
                  <a:close/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6" name="object 926"/>
            <p:cNvSpPr/>
            <p:nvPr/>
          </p:nvSpPr>
          <p:spPr>
            <a:xfrm>
              <a:off x="5447029" y="1460500"/>
              <a:ext cx="255270" cy="271780"/>
            </a:xfrm>
            <a:custGeom>
              <a:avLst/>
              <a:gdLst/>
              <a:ahLst/>
              <a:cxnLst/>
              <a:rect l="l" t="t" r="r" b="b"/>
              <a:pathLst>
                <a:path w="255270" h="271780">
                  <a:moveTo>
                    <a:pt x="121920" y="266700"/>
                  </a:moveTo>
                  <a:lnTo>
                    <a:pt x="91440" y="266700"/>
                  </a:lnTo>
                  <a:lnTo>
                    <a:pt x="93980" y="271779"/>
                  </a:lnTo>
                  <a:lnTo>
                    <a:pt x="118110" y="271779"/>
                  </a:lnTo>
                  <a:lnTo>
                    <a:pt x="120650" y="269239"/>
                  </a:lnTo>
                  <a:lnTo>
                    <a:pt x="121920" y="266700"/>
                  </a:lnTo>
                  <a:close/>
                </a:path>
                <a:path w="255270" h="271780">
                  <a:moveTo>
                    <a:pt x="125730" y="265429"/>
                  </a:moveTo>
                  <a:lnTo>
                    <a:pt x="86360" y="265429"/>
                  </a:lnTo>
                  <a:lnTo>
                    <a:pt x="87630" y="266700"/>
                  </a:lnTo>
                  <a:lnTo>
                    <a:pt x="124460" y="266700"/>
                  </a:lnTo>
                  <a:lnTo>
                    <a:pt x="125730" y="265429"/>
                  </a:lnTo>
                  <a:close/>
                </a:path>
                <a:path w="255270" h="271780">
                  <a:moveTo>
                    <a:pt x="81280" y="262889"/>
                  </a:moveTo>
                  <a:lnTo>
                    <a:pt x="58420" y="262889"/>
                  </a:lnTo>
                  <a:lnTo>
                    <a:pt x="60960" y="265429"/>
                  </a:lnTo>
                  <a:lnTo>
                    <a:pt x="78740" y="265429"/>
                  </a:lnTo>
                  <a:lnTo>
                    <a:pt x="81280" y="262889"/>
                  </a:lnTo>
                  <a:close/>
                </a:path>
                <a:path w="255270" h="271780">
                  <a:moveTo>
                    <a:pt x="128270" y="262889"/>
                  </a:moveTo>
                  <a:lnTo>
                    <a:pt x="82550" y="262889"/>
                  </a:lnTo>
                  <a:lnTo>
                    <a:pt x="85090" y="265429"/>
                  </a:lnTo>
                  <a:lnTo>
                    <a:pt x="128270" y="265429"/>
                  </a:lnTo>
                  <a:lnTo>
                    <a:pt x="128270" y="262889"/>
                  </a:lnTo>
                  <a:close/>
                </a:path>
                <a:path w="255270" h="271780">
                  <a:moveTo>
                    <a:pt x="161290" y="240029"/>
                  </a:moveTo>
                  <a:lnTo>
                    <a:pt x="35560" y="240029"/>
                  </a:lnTo>
                  <a:lnTo>
                    <a:pt x="35560" y="241300"/>
                  </a:lnTo>
                  <a:lnTo>
                    <a:pt x="36830" y="243839"/>
                  </a:lnTo>
                  <a:lnTo>
                    <a:pt x="39370" y="246379"/>
                  </a:lnTo>
                  <a:lnTo>
                    <a:pt x="39370" y="250189"/>
                  </a:lnTo>
                  <a:lnTo>
                    <a:pt x="44450" y="254000"/>
                  </a:lnTo>
                  <a:lnTo>
                    <a:pt x="45720" y="254000"/>
                  </a:lnTo>
                  <a:lnTo>
                    <a:pt x="48260" y="259079"/>
                  </a:lnTo>
                  <a:lnTo>
                    <a:pt x="52070" y="259079"/>
                  </a:lnTo>
                  <a:lnTo>
                    <a:pt x="52070" y="260350"/>
                  </a:lnTo>
                  <a:lnTo>
                    <a:pt x="53340" y="260350"/>
                  </a:lnTo>
                  <a:lnTo>
                    <a:pt x="55880" y="262889"/>
                  </a:lnTo>
                  <a:lnTo>
                    <a:pt x="129540" y="262889"/>
                  </a:lnTo>
                  <a:lnTo>
                    <a:pt x="132080" y="260350"/>
                  </a:lnTo>
                  <a:lnTo>
                    <a:pt x="132080" y="259079"/>
                  </a:lnTo>
                  <a:lnTo>
                    <a:pt x="134620" y="254000"/>
                  </a:lnTo>
                  <a:lnTo>
                    <a:pt x="135890" y="252729"/>
                  </a:lnTo>
                  <a:lnTo>
                    <a:pt x="137160" y="250189"/>
                  </a:lnTo>
                  <a:lnTo>
                    <a:pt x="137160" y="243839"/>
                  </a:lnTo>
                  <a:lnTo>
                    <a:pt x="138430" y="241300"/>
                  </a:lnTo>
                  <a:lnTo>
                    <a:pt x="158750" y="241300"/>
                  </a:lnTo>
                  <a:lnTo>
                    <a:pt x="161290" y="240029"/>
                  </a:lnTo>
                  <a:close/>
                </a:path>
                <a:path w="255270" h="271780">
                  <a:moveTo>
                    <a:pt x="163830" y="237489"/>
                  </a:moveTo>
                  <a:lnTo>
                    <a:pt x="34290" y="237489"/>
                  </a:lnTo>
                  <a:lnTo>
                    <a:pt x="34290" y="240029"/>
                  </a:lnTo>
                  <a:lnTo>
                    <a:pt x="162560" y="240029"/>
                  </a:lnTo>
                  <a:lnTo>
                    <a:pt x="163830" y="237489"/>
                  </a:lnTo>
                  <a:close/>
                </a:path>
                <a:path w="255270" h="271780">
                  <a:moveTo>
                    <a:pt x="245110" y="93979"/>
                  </a:moveTo>
                  <a:lnTo>
                    <a:pt x="34290" y="93979"/>
                  </a:lnTo>
                  <a:lnTo>
                    <a:pt x="31750" y="95250"/>
                  </a:lnTo>
                  <a:lnTo>
                    <a:pt x="30480" y="95250"/>
                  </a:lnTo>
                  <a:lnTo>
                    <a:pt x="27940" y="97789"/>
                  </a:lnTo>
                  <a:lnTo>
                    <a:pt x="24130" y="97789"/>
                  </a:lnTo>
                  <a:lnTo>
                    <a:pt x="22860" y="100329"/>
                  </a:lnTo>
                  <a:lnTo>
                    <a:pt x="21590" y="100329"/>
                  </a:lnTo>
                  <a:lnTo>
                    <a:pt x="19050" y="101600"/>
                  </a:lnTo>
                  <a:lnTo>
                    <a:pt x="16510" y="101600"/>
                  </a:lnTo>
                  <a:lnTo>
                    <a:pt x="13970" y="106679"/>
                  </a:lnTo>
                  <a:lnTo>
                    <a:pt x="13970" y="107950"/>
                  </a:lnTo>
                  <a:lnTo>
                    <a:pt x="11430" y="110489"/>
                  </a:lnTo>
                  <a:lnTo>
                    <a:pt x="10160" y="113029"/>
                  </a:lnTo>
                  <a:lnTo>
                    <a:pt x="7620" y="114300"/>
                  </a:lnTo>
                  <a:lnTo>
                    <a:pt x="7620" y="116839"/>
                  </a:lnTo>
                  <a:lnTo>
                    <a:pt x="6350" y="119379"/>
                  </a:lnTo>
                  <a:lnTo>
                    <a:pt x="5080" y="123189"/>
                  </a:lnTo>
                  <a:lnTo>
                    <a:pt x="3810" y="125729"/>
                  </a:lnTo>
                  <a:lnTo>
                    <a:pt x="3810" y="138429"/>
                  </a:lnTo>
                  <a:lnTo>
                    <a:pt x="5080" y="139700"/>
                  </a:lnTo>
                  <a:lnTo>
                    <a:pt x="5080" y="144779"/>
                  </a:lnTo>
                  <a:lnTo>
                    <a:pt x="6350" y="146050"/>
                  </a:lnTo>
                  <a:lnTo>
                    <a:pt x="7620" y="148589"/>
                  </a:lnTo>
                  <a:lnTo>
                    <a:pt x="7620" y="151129"/>
                  </a:lnTo>
                  <a:lnTo>
                    <a:pt x="10160" y="152400"/>
                  </a:lnTo>
                  <a:lnTo>
                    <a:pt x="10160" y="154939"/>
                  </a:lnTo>
                  <a:lnTo>
                    <a:pt x="13970" y="157479"/>
                  </a:lnTo>
                  <a:lnTo>
                    <a:pt x="10160" y="158750"/>
                  </a:lnTo>
                  <a:lnTo>
                    <a:pt x="8890" y="161289"/>
                  </a:lnTo>
                  <a:lnTo>
                    <a:pt x="5080" y="165100"/>
                  </a:lnTo>
                  <a:lnTo>
                    <a:pt x="3810" y="170179"/>
                  </a:lnTo>
                  <a:lnTo>
                    <a:pt x="2540" y="170179"/>
                  </a:lnTo>
                  <a:lnTo>
                    <a:pt x="2540" y="173989"/>
                  </a:lnTo>
                  <a:lnTo>
                    <a:pt x="1270" y="176529"/>
                  </a:lnTo>
                  <a:lnTo>
                    <a:pt x="1270" y="184150"/>
                  </a:lnTo>
                  <a:lnTo>
                    <a:pt x="0" y="185420"/>
                  </a:lnTo>
                  <a:lnTo>
                    <a:pt x="0" y="193039"/>
                  </a:lnTo>
                  <a:lnTo>
                    <a:pt x="1270" y="195579"/>
                  </a:lnTo>
                  <a:lnTo>
                    <a:pt x="1270" y="203200"/>
                  </a:lnTo>
                  <a:lnTo>
                    <a:pt x="2540" y="205739"/>
                  </a:lnTo>
                  <a:lnTo>
                    <a:pt x="2540" y="208279"/>
                  </a:lnTo>
                  <a:lnTo>
                    <a:pt x="3810" y="212089"/>
                  </a:lnTo>
                  <a:lnTo>
                    <a:pt x="5080" y="212089"/>
                  </a:lnTo>
                  <a:lnTo>
                    <a:pt x="6350" y="214629"/>
                  </a:lnTo>
                  <a:lnTo>
                    <a:pt x="7620" y="215900"/>
                  </a:lnTo>
                  <a:lnTo>
                    <a:pt x="10160" y="220979"/>
                  </a:lnTo>
                  <a:lnTo>
                    <a:pt x="13970" y="222250"/>
                  </a:lnTo>
                  <a:lnTo>
                    <a:pt x="13970" y="224789"/>
                  </a:lnTo>
                  <a:lnTo>
                    <a:pt x="15240" y="227329"/>
                  </a:lnTo>
                  <a:lnTo>
                    <a:pt x="17780" y="227329"/>
                  </a:lnTo>
                  <a:lnTo>
                    <a:pt x="19050" y="228600"/>
                  </a:lnTo>
                  <a:lnTo>
                    <a:pt x="21590" y="228600"/>
                  </a:lnTo>
                  <a:lnTo>
                    <a:pt x="26670" y="233679"/>
                  </a:lnTo>
                  <a:lnTo>
                    <a:pt x="27940" y="233679"/>
                  </a:lnTo>
                  <a:lnTo>
                    <a:pt x="33020" y="237489"/>
                  </a:lnTo>
                  <a:lnTo>
                    <a:pt x="166370" y="237489"/>
                  </a:lnTo>
                  <a:lnTo>
                    <a:pt x="166370" y="234950"/>
                  </a:lnTo>
                  <a:lnTo>
                    <a:pt x="170180" y="231139"/>
                  </a:lnTo>
                  <a:lnTo>
                    <a:pt x="171450" y="228600"/>
                  </a:lnTo>
                  <a:lnTo>
                    <a:pt x="171450" y="227329"/>
                  </a:lnTo>
                  <a:lnTo>
                    <a:pt x="173990" y="224789"/>
                  </a:lnTo>
                  <a:lnTo>
                    <a:pt x="173990" y="220979"/>
                  </a:lnTo>
                  <a:lnTo>
                    <a:pt x="175260" y="218439"/>
                  </a:lnTo>
                  <a:lnTo>
                    <a:pt x="175260" y="209550"/>
                  </a:lnTo>
                  <a:lnTo>
                    <a:pt x="173990" y="208279"/>
                  </a:lnTo>
                  <a:lnTo>
                    <a:pt x="193040" y="208279"/>
                  </a:lnTo>
                  <a:lnTo>
                    <a:pt x="193040" y="205739"/>
                  </a:lnTo>
                  <a:lnTo>
                    <a:pt x="195580" y="205739"/>
                  </a:lnTo>
                  <a:lnTo>
                    <a:pt x="196850" y="203200"/>
                  </a:lnTo>
                  <a:lnTo>
                    <a:pt x="199390" y="203200"/>
                  </a:lnTo>
                  <a:lnTo>
                    <a:pt x="201930" y="201929"/>
                  </a:lnTo>
                  <a:lnTo>
                    <a:pt x="204470" y="201929"/>
                  </a:lnTo>
                  <a:lnTo>
                    <a:pt x="204470" y="199389"/>
                  </a:lnTo>
                  <a:lnTo>
                    <a:pt x="205740" y="199389"/>
                  </a:lnTo>
                  <a:lnTo>
                    <a:pt x="207010" y="195579"/>
                  </a:lnTo>
                  <a:lnTo>
                    <a:pt x="209550" y="193039"/>
                  </a:lnTo>
                  <a:lnTo>
                    <a:pt x="209550" y="190500"/>
                  </a:lnTo>
                  <a:lnTo>
                    <a:pt x="210820" y="190500"/>
                  </a:lnTo>
                  <a:lnTo>
                    <a:pt x="212090" y="189229"/>
                  </a:lnTo>
                  <a:lnTo>
                    <a:pt x="212090" y="186689"/>
                  </a:lnTo>
                  <a:lnTo>
                    <a:pt x="213360" y="186689"/>
                  </a:lnTo>
                  <a:lnTo>
                    <a:pt x="213360" y="182879"/>
                  </a:lnTo>
                  <a:lnTo>
                    <a:pt x="214630" y="182879"/>
                  </a:lnTo>
                  <a:lnTo>
                    <a:pt x="214630" y="165100"/>
                  </a:lnTo>
                  <a:lnTo>
                    <a:pt x="222250" y="165100"/>
                  </a:lnTo>
                  <a:lnTo>
                    <a:pt x="224790" y="163829"/>
                  </a:lnTo>
                  <a:lnTo>
                    <a:pt x="231140" y="163829"/>
                  </a:lnTo>
                  <a:lnTo>
                    <a:pt x="233680" y="161289"/>
                  </a:lnTo>
                  <a:lnTo>
                    <a:pt x="234950" y="161289"/>
                  </a:lnTo>
                  <a:lnTo>
                    <a:pt x="237490" y="157479"/>
                  </a:lnTo>
                  <a:lnTo>
                    <a:pt x="238760" y="157479"/>
                  </a:lnTo>
                  <a:lnTo>
                    <a:pt x="242570" y="154939"/>
                  </a:lnTo>
                  <a:lnTo>
                    <a:pt x="242570" y="152400"/>
                  </a:lnTo>
                  <a:lnTo>
                    <a:pt x="245110" y="151129"/>
                  </a:lnTo>
                  <a:lnTo>
                    <a:pt x="246380" y="148589"/>
                  </a:lnTo>
                  <a:lnTo>
                    <a:pt x="248920" y="144779"/>
                  </a:lnTo>
                  <a:lnTo>
                    <a:pt x="250190" y="142239"/>
                  </a:lnTo>
                  <a:lnTo>
                    <a:pt x="250190" y="139700"/>
                  </a:lnTo>
                  <a:lnTo>
                    <a:pt x="251460" y="138429"/>
                  </a:lnTo>
                  <a:lnTo>
                    <a:pt x="252730" y="135889"/>
                  </a:lnTo>
                  <a:lnTo>
                    <a:pt x="252730" y="133350"/>
                  </a:lnTo>
                  <a:lnTo>
                    <a:pt x="255270" y="132079"/>
                  </a:lnTo>
                  <a:lnTo>
                    <a:pt x="255270" y="114300"/>
                  </a:lnTo>
                  <a:lnTo>
                    <a:pt x="252730" y="113029"/>
                  </a:lnTo>
                  <a:lnTo>
                    <a:pt x="252730" y="110489"/>
                  </a:lnTo>
                  <a:lnTo>
                    <a:pt x="250190" y="104139"/>
                  </a:lnTo>
                  <a:lnTo>
                    <a:pt x="250190" y="101600"/>
                  </a:lnTo>
                  <a:lnTo>
                    <a:pt x="247650" y="100329"/>
                  </a:lnTo>
                  <a:lnTo>
                    <a:pt x="245110" y="93979"/>
                  </a:lnTo>
                  <a:close/>
                </a:path>
                <a:path w="255270" h="271780">
                  <a:moveTo>
                    <a:pt x="232410" y="38100"/>
                  </a:moveTo>
                  <a:lnTo>
                    <a:pt x="57150" y="38100"/>
                  </a:lnTo>
                  <a:lnTo>
                    <a:pt x="46990" y="49529"/>
                  </a:lnTo>
                  <a:lnTo>
                    <a:pt x="45720" y="50800"/>
                  </a:lnTo>
                  <a:lnTo>
                    <a:pt x="43180" y="50800"/>
                  </a:lnTo>
                  <a:lnTo>
                    <a:pt x="43180" y="55879"/>
                  </a:lnTo>
                  <a:lnTo>
                    <a:pt x="41910" y="55879"/>
                  </a:lnTo>
                  <a:lnTo>
                    <a:pt x="39370" y="62229"/>
                  </a:lnTo>
                  <a:lnTo>
                    <a:pt x="39370" y="68579"/>
                  </a:lnTo>
                  <a:lnTo>
                    <a:pt x="36830" y="69850"/>
                  </a:lnTo>
                  <a:lnTo>
                    <a:pt x="36830" y="85089"/>
                  </a:lnTo>
                  <a:lnTo>
                    <a:pt x="39370" y="87629"/>
                  </a:lnTo>
                  <a:lnTo>
                    <a:pt x="39370" y="93979"/>
                  </a:lnTo>
                  <a:lnTo>
                    <a:pt x="243840" y="93979"/>
                  </a:lnTo>
                  <a:lnTo>
                    <a:pt x="242570" y="88900"/>
                  </a:lnTo>
                  <a:lnTo>
                    <a:pt x="240030" y="88900"/>
                  </a:lnTo>
                  <a:lnTo>
                    <a:pt x="242570" y="87629"/>
                  </a:lnTo>
                  <a:lnTo>
                    <a:pt x="243840" y="85089"/>
                  </a:lnTo>
                  <a:lnTo>
                    <a:pt x="246380" y="81279"/>
                  </a:lnTo>
                  <a:lnTo>
                    <a:pt x="247650" y="78739"/>
                  </a:lnTo>
                  <a:lnTo>
                    <a:pt x="247650" y="76200"/>
                  </a:lnTo>
                  <a:lnTo>
                    <a:pt x="248920" y="74929"/>
                  </a:lnTo>
                  <a:lnTo>
                    <a:pt x="248920" y="62229"/>
                  </a:lnTo>
                  <a:lnTo>
                    <a:pt x="247650" y="59689"/>
                  </a:lnTo>
                  <a:lnTo>
                    <a:pt x="247650" y="57150"/>
                  </a:lnTo>
                  <a:lnTo>
                    <a:pt x="246380" y="55879"/>
                  </a:lnTo>
                  <a:lnTo>
                    <a:pt x="246380" y="53339"/>
                  </a:lnTo>
                  <a:lnTo>
                    <a:pt x="245110" y="50800"/>
                  </a:lnTo>
                  <a:lnTo>
                    <a:pt x="242570" y="49529"/>
                  </a:lnTo>
                  <a:lnTo>
                    <a:pt x="242570" y="46989"/>
                  </a:lnTo>
                  <a:lnTo>
                    <a:pt x="240030" y="44450"/>
                  </a:lnTo>
                  <a:lnTo>
                    <a:pt x="238760" y="44450"/>
                  </a:lnTo>
                  <a:lnTo>
                    <a:pt x="234950" y="40639"/>
                  </a:lnTo>
                  <a:lnTo>
                    <a:pt x="233680" y="40639"/>
                  </a:lnTo>
                  <a:lnTo>
                    <a:pt x="232410" y="38100"/>
                  </a:lnTo>
                  <a:close/>
                </a:path>
                <a:path w="255270" h="271780">
                  <a:moveTo>
                    <a:pt x="226060" y="36829"/>
                  </a:moveTo>
                  <a:lnTo>
                    <a:pt x="60960" y="36829"/>
                  </a:lnTo>
                  <a:lnTo>
                    <a:pt x="58420" y="38100"/>
                  </a:lnTo>
                  <a:lnTo>
                    <a:pt x="229870" y="38100"/>
                  </a:lnTo>
                  <a:lnTo>
                    <a:pt x="226060" y="36829"/>
                  </a:lnTo>
                  <a:close/>
                </a:path>
                <a:path w="255270" h="271780">
                  <a:moveTo>
                    <a:pt x="92710" y="34289"/>
                  </a:moveTo>
                  <a:lnTo>
                    <a:pt x="67310" y="34289"/>
                  </a:lnTo>
                  <a:lnTo>
                    <a:pt x="64770" y="36829"/>
                  </a:lnTo>
                  <a:lnTo>
                    <a:pt x="95250" y="36829"/>
                  </a:lnTo>
                  <a:lnTo>
                    <a:pt x="92710" y="34289"/>
                  </a:lnTo>
                  <a:close/>
                </a:path>
                <a:path w="255270" h="271780">
                  <a:moveTo>
                    <a:pt x="200660" y="5079"/>
                  </a:moveTo>
                  <a:lnTo>
                    <a:pt x="170180" y="5079"/>
                  </a:lnTo>
                  <a:lnTo>
                    <a:pt x="167640" y="8889"/>
                  </a:lnTo>
                  <a:lnTo>
                    <a:pt x="123190" y="8889"/>
                  </a:lnTo>
                  <a:lnTo>
                    <a:pt x="115570" y="11429"/>
                  </a:lnTo>
                  <a:lnTo>
                    <a:pt x="115570" y="12700"/>
                  </a:lnTo>
                  <a:lnTo>
                    <a:pt x="111760" y="15239"/>
                  </a:lnTo>
                  <a:lnTo>
                    <a:pt x="104140" y="24129"/>
                  </a:lnTo>
                  <a:lnTo>
                    <a:pt x="102870" y="25400"/>
                  </a:lnTo>
                  <a:lnTo>
                    <a:pt x="99060" y="30479"/>
                  </a:lnTo>
                  <a:lnTo>
                    <a:pt x="97790" y="31750"/>
                  </a:lnTo>
                  <a:lnTo>
                    <a:pt x="97790" y="34289"/>
                  </a:lnTo>
                  <a:lnTo>
                    <a:pt x="96520" y="36829"/>
                  </a:lnTo>
                  <a:lnTo>
                    <a:pt x="217170" y="36829"/>
                  </a:lnTo>
                  <a:lnTo>
                    <a:pt x="217170" y="27939"/>
                  </a:lnTo>
                  <a:lnTo>
                    <a:pt x="214630" y="25400"/>
                  </a:lnTo>
                  <a:lnTo>
                    <a:pt x="214630" y="21589"/>
                  </a:lnTo>
                  <a:lnTo>
                    <a:pt x="213360" y="21589"/>
                  </a:lnTo>
                  <a:lnTo>
                    <a:pt x="213360" y="19050"/>
                  </a:lnTo>
                  <a:lnTo>
                    <a:pt x="210820" y="17779"/>
                  </a:lnTo>
                  <a:lnTo>
                    <a:pt x="210820" y="15239"/>
                  </a:lnTo>
                  <a:lnTo>
                    <a:pt x="209550" y="12700"/>
                  </a:lnTo>
                  <a:lnTo>
                    <a:pt x="208280" y="12700"/>
                  </a:lnTo>
                  <a:lnTo>
                    <a:pt x="200660" y="5079"/>
                  </a:lnTo>
                  <a:close/>
                </a:path>
                <a:path w="255270" h="271780">
                  <a:moveTo>
                    <a:pt x="156210" y="5079"/>
                  </a:moveTo>
                  <a:lnTo>
                    <a:pt x="130810" y="5079"/>
                  </a:lnTo>
                  <a:lnTo>
                    <a:pt x="125730" y="8889"/>
                  </a:lnTo>
                  <a:lnTo>
                    <a:pt x="161290" y="8889"/>
                  </a:lnTo>
                  <a:lnTo>
                    <a:pt x="156210" y="5079"/>
                  </a:lnTo>
                  <a:close/>
                </a:path>
                <a:path w="255270" h="271780">
                  <a:moveTo>
                    <a:pt x="194310" y="2539"/>
                  </a:moveTo>
                  <a:lnTo>
                    <a:pt x="175260" y="2539"/>
                  </a:lnTo>
                  <a:lnTo>
                    <a:pt x="173990" y="5079"/>
                  </a:lnTo>
                  <a:lnTo>
                    <a:pt x="195580" y="5079"/>
                  </a:lnTo>
                  <a:lnTo>
                    <a:pt x="194310" y="2539"/>
                  </a:lnTo>
                  <a:close/>
                </a:path>
                <a:path w="255270" h="271780">
                  <a:moveTo>
                    <a:pt x="191770" y="0"/>
                  </a:moveTo>
                  <a:lnTo>
                    <a:pt x="181610" y="0"/>
                  </a:lnTo>
                  <a:lnTo>
                    <a:pt x="179070" y="2539"/>
                  </a:lnTo>
                  <a:lnTo>
                    <a:pt x="191770" y="2539"/>
                  </a:lnTo>
                  <a:lnTo>
                    <a:pt x="19177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7" name="object 927"/>
            <p:cNvSpPr/>
            <p:nvPr/>
          </p:nvSpPr>
          <p:spPr>
            <a:xfrm>
              <a:off x="5387340" y="1461770"/>
              <a:ext cx="365760" cy="270510"/>
            </a:xfrm>
            <a:custGeom>
              <a:avLst/>
              <a:gdLst/>
              <a:ahLst/>
              <a:cxnLst/>
              <a:rect l="l" t="t" r="r" b="b"/>
              <a:pathLst>
                <a:path w="365760" h="270510">
                  <a:moveTo>
                    <a:pt x="300989" y="86359"/>
                  </a:moveTo>
                  <a:lnTo>
                    <a:pt x="302260" y="85089"/>
                  </a:lnTo>
                  <a:lnTo>
                    <a:pt x="302260" y="83819"/>
                  </a:lnTo>
                  <a:lnTo>
                    <a:pt x="303530" y="83819"/>
                  </a:lnTo>
                  <a:lnTo>
                    <a:pt x="304800" y="82550"/>
                  </a:lnTo>
                  <a:lnTo>
                    <a:pt x="306070" y="81279"/>
                  </a:lnTo>
                  <a:lnTo>
                    <a:pt x="306070" y="80009"/>
                  </a:lnTo>
                  <a:lnTo>
                    <a:pt x="307339" y="78739"/>
                  </a:lnTo>
                  <a:lnTo>
                    <a:pt x="307339" y="77469"/>
                  </a:lnTo>
                  <a:lnTo>
                    <a:pt x="307339" y="76200"/>
                  </a:lnTo>
                  <a:lnTo>
                    <a:pt x="308610" y="74929"/>
                  </a:lnTo>
                  <a:lnTo>
                    <a:pt x="308610" y="72389"/>
                  </a:lnTo>
                  <a:lnTo>
                    <a:pt x="308610" y="71119"/>
                  </a:lnTo>
                  <a:lnTo>
                    <a:pt x="309880" y="69850"/>
                  </a:lnTo>
                  <a:lnTo>
                    <a:pt x="309880" y="68579"/>
                  </a:lnTo>
                  <a:lnTo>
                    <a:pt x="309880" y="67309"/>
                  </a:lnTo>
                  <a:lnTo>
                    <a:pt x="309880" y="64769"/>
                  </a:lnTo>
                  <a:lnTo>
                    <a:pt x="309880" y="63500"/>
                  </a:lnTo>
                  <a:lnTo>
                    <a:pt x="309880" y="62229"/>
                  </a:lnTo>
                  <a:lnTo>
                    <a:pt x="309880" y="60959"/>
                  </a:lnTo>
                  <a:lnTo>
                    <a:pt x="308610" y="59689"/>
                  </a:lnTo>
                  <a:lnTo>
                    <a:pt x="308610" y="57150"/>
                  </a:lnTo>
                  <a:lnTo>
                    <a:pt x="308610" y="55879"/>
                  </a:lnTo>
                  <a:lnTo>
                    <a:pt x="307339" y="54609"/>
                  </a:lnTo>
                  <a:lnTo>
                    <a:pt x="307339" y="53339"/>
                  </a:lnTo>
                  <a:lnTo>
                    <a:pt x="306070" y="52069"/>
                  </a:lnTo>
                  <a:lnTo>
                    <a:pt x="306070" y="50800"/>
                  </a:lnTo>
                  <a:lnTo>
                    <a:pt x="304800" y="49529"/>
                  </a:lnTo>
                  <a:lnTo>
                    <a:pt x="304800" y="48259"/>
                  </a:lnTo>
                  <a:lnTo>
                    <a:pt x="303530" y="45719"/>
                  </a:lnTo>
                  <a:lnTo>
                    <a:pt x="302260" y="45719"/>
                  </a:lnTo>
                  <a:lnTo>
                    <a:pt x="300989" y="44450"/>
                  </a:lnTo>
                  <a:lnTo>
                    <a:pt x="299720" y="43179"/>
                  </a:lnTo>
                  <a:lnTo>
                    <a:pt x="298450" y="41909"/>
                  </a:lnTo>
                  <a:lnTo>
                    <a:pt x="297180" y="40639"/>
                  </a:lnTo>
                  <a:lnTo>
                    <a:pt x="295910" y="39369"/>
                  </a:lnTo>
                  <a:lnTo>
                    <a:pt x="294639" y="38100"/>
                  </a:lnTo>
                  <a:lnTo>
                    <a:pt x="293370" y="38100"/>
                  </a:lnTo>
                  <a:lnTo>
                    <a:pt x="290830" y="36829"/>
                  </a:lnTo>
                  <a:lnTo>
                    <a:pt x="289560" y="35559"/>
                  </a:lnTo>
                  <a:lnTo>
                    <a:pt x="288289" y="35559"/>
                  </a:lnTo>
                  <a:lnTo>
                    <a:pt x="287020" y="35559"/>
                  </a:lnTo>
                  <a:lnTo>
                    <a:pt x="285750" y="34289"/>
                  </a:lnTo>
                  <a:lnTo>
                    <a:pt x="284480" y="34289"/>
                  </a:lnTo>
                  <a:lnTo>
                    <a:pt x="276860" y="34289"/>
                  </a:lnTo>
                  <a:lnTo>
                    <a:pt x="276860" y="33019"/>
                  </a:lnTo>
                  <a:lnTo>
                    <a:pt x="275589" y="31750"/>
                  </a:lnTo>
                  <a:lnTo>
                    <a:pt x="276860" y="30479"/>
                  </a:lnTo>
                  <a:lnTo>
                    <a:pt x="275589" y="29209"/>
                  </a:lnTo>
                  <a:lnTo>
                    <a:pt x="275589" y="27939"/>
                  </a:lnTo>
                  <a:lnTo>
                    <a:pt x="275589" y="25400"/>
                  </a:lnTo>
                  <a:lnTo>
                    <a:pt x="275589" y="24129"/>
                  </a:lnTo>
                  <a:lnTo>
                    <a:pt x="275589" y="22859"/>
                  </a:lnTo>
                  <a:lnTo>
                    <a:pt x="274320" y="21589"/>
                  </a:lnTo>
                  <a:lnTo>
                    <a:pt x="274320" y="19050"/>
                  </a:lnTo>
                  <a:lnTo>
                    <a:pt x="273050" y="19050"/>
                  </a:lnTo>
                  <a:lnTo>
                    <a:pt x="273050" y="16509"/>
                  </a:lnTo>
                  <a:lnTo>
                    <a:pt x="271780" y="15239"/>
                  </a:lnTo>
                  <a:lnTo>
                    <a:pt x="271780" y="13969"/>
                  </a:lnTo>
                  <a:lnTo>
                    <a:pt x="270510" y="12700"/>
                  </a:lnTo>
                  <a:lnTo>
                    <a:pt x="269239" y="12700"/>
                  </a:lnTo>
                  <a:lnTo>
                    <a:pt x="269239" y="10159"/>
                  </a:lnTo>
                  <a:lnTo>
                    <a:pt x="267970" y="10159"/>
                  </a:lnTo>
                  <a:lnTo>
                    <a:pt x="266700" y="8889"/>
                  </a:lnTo>
                  <a:lnTo>
                    <a:pt x="265430" y="7619"/>
                  </a:lnTo>
                  <a:lnTo>
                    <a:pt x="264160" y="6350"/>
                  </a:lnTo>
                  <a:lnTo>
                    <a:pt x="262889" y="5079"/>
                  </a:lnTo>
                  <a:lnTo>
                    <a:pt x="261620" y="5079"/>
                  </a:lnTo>
                  <a:lnTo>
                    <a:pt x="260350" y="3809"/>
                  </a:lnTo>
                  <a:lnTo>
                    <a:pt x="259080" y="2539"/>
                  </a:lnTo>
                  <a:lnTo>
                    <a:pt x="257810" y="2539"/>
                  </a:lnTo>
                  <a:lnTo>
                    <a:pt x="256539" y="1269"/>
                  </a:lnTo>
                  <a:lnTo>
                    <a:pt x="255270" y="1269"/>
                  </a:lnTo>
                  <a:lnTo>
                    <a:pt x="254000" y="1269"/>
                  </a:lnTo>
                  <a:lnTo>
                    <a:pt x="251460" y="0"/>
                  </a:lnTo>
                  <a:lnTo>
                    <a:pt x="237489" y="0"/>
                  </a:lnTo>
                  <a:lnTo>
                    <a:pt x="236220" y="1269"/>
                  </a:lnTo>
                  <a:lnTo>
                    <a:pt x="234950" y="1269"/>
                  </a:lnTo>
                  <a:lnTo>
                    <a:pt x="232410" y="2539"/>
                  </a:lnTo>
                  <a:lnTo>
                    <a:pt x="229870" y="3809"/>
                  </a:lnTo>
                  <a:lnTo>
                    <a:pt x="228600" y="5079"/>
                  </a:lnTo>
                  <a:lnTo>
                    <a:pt x="227330" y="5079"/>
                  </a:lnTo>
                  <a:lnTo>
                    <a:pt x="227330" y="6350"/>
                  </a:lnTo>
                  <a:lnTo>
                    <a:pt x="226060" y="7619"/>
                  </a:lnTo>
                  <a:lnTo>
                    <a:pt x="223520" y="6350"/>
                  </a:lnTo>
                  <a:lnTo>
                    <a:pt x="220980" y="5079"/>
                  </a:lnTo>
                  <a:lnTo>
                    <a:pt x="218439" y="5079"/>
                  </a:lnTo>
                  <a:lnTo>
                    <a:pt x="215900" y="3809"/>
                  </a:lnTo>
                  <a:lnTo>
                    <a:pt x="213360" y="3809"/>
                  </a:lnTo>
                  <a:lnTo>
                    <a:pt x="210820" y="2539"/>
                  </a:lnTo>
                  <a:lnTo>
                    <a:pt x="194310" y="2539"/>
                  </a:lnTo>
                  <a:lnTo>
                    <a:pt x="191770" y="3809"/>
                  </a:lnTo>
                  <a:lnTo>
                    <a:pt x="189230" y="5079"/>
                  </a:lnTo>
                  <a:lnTo>
                    <a:pt x="186689" y="5079"/>
                  </a:lnTo>
                  <a:lnTo>
                    <a:pt x="184150" y="6350"/>
                  </a:lnTo>
                  <a:lnTo>
                    <a:pt x="181610" y="7619"/>
                  </a:lnTo>
                  <a:lnTo>
                    <a:pt x="179070" y="8889"/>
                  </a:lnTo>
                  <a:lnTo>
                    <a:pt x="176530" y="10159"/>
                  </a:lnTo>
                  <a:lnTo>
                    <a:pt x="173989" y="11429"/>
                  </a:lnTo>
                  <a:lnTo>
                    <a:pt x="172720" y="12700"/>
                  </a:lnTo>
                  <a:lnTo>
                    <a:pt x="170180" y="15239"/>
                  </a:lnTo>
                  <a:lnTo>
                    <a:pt x="167639" y="16509"/>
                  </a:lnTo>
                  <a:lnTo>
                    <a:pt x="166370" y="19050"/>
                  </a:lnTo>
                  <a:lnTo>
                    <a:pt x="163830" y="20319"/>
                  </a:lnTo>
                  <a:lnTo>
                    <a:pt x="162560" y="22859"/>
                  </a:lnTo>
                  <a:lnTo>
                    <a:pt x="161289" y="25400"/>
                  </a:lnTo>
                  <a:lnTo>
                    <a:pt x="160020" y="27939"/>
                  </a:lnTo>
                  <a:lnTo>
                    <a:pt x="158750" y="30479"/>
                  </a:lnTo>
                  <a:lnTo>
                    <a:pt x="157480" y="33019"/>
                  </a:lnTo>
                  <a:lnTo>
                    <a:pt x="156210" y="35559"/>
                  </a:lnTo>
                  <a:lnTo>
                    <a:pt x="157480" y="34289"/>
                  </a:lnTo>
                  <a:lnTo>
                    <a:pt x="156210" y="34289"/>
                  </a:lnTo>
                  <a:lnTo>
                    <a:pt x="153670" y="33019"/>
                  </a:lnTo>
                  <a:lnTo>
                    <a:pt x="151130" y="33019"/>
                  </a:lnTo>
                  <a:lnTo>
                    <a:pt x="148589" y="31750"/>
                  </a:lnTo>
                  <a:lnTo>
                    <a:pt x="146050" y="31750"/>
                  </a:lnTo>
                  <a:lnTo>
                    <a:pt x="143510" y="31750"/>
                  </a:lnTo>
                  <a:lnTo>
                    <a:pt x="132080" y="31750"/>
                  </a:lnTo>
                  <a:lnTo>
                    <a:pt x="129539" y="33019"/>
                  </a:lnTo>
                  <a:lnTo>
                    <a:pt x="128270" y="33019"/>
                  </a:lnTo>
                  <a:lnTo>
                    <a:pt x="125730" y="34289"/>
                  </a:lnTo>
                  <a:lnTo>
                    <a:pt x="123189" y="34289"/>
                  </a:lnTo>
                  <a:lnTo>
                    <a:pt x="121920" y="35559"/>
                  </a:lnTo>
                  <a:lnTo>
                    <a:pt x="119380" y="35559"/>
                  </a:lnTo>
                  <a:lnTo>
                    <a:pt x="116839" y="36829"/>
                  </a:lnTo>
                  <a:lnTo>
                    <a:pt x="115570" y="38100"/>
                  </a:lnTo>
                  <a:lnTo>
                    <a:pt x="114300" y="40639"/>
                  </a:lnTo>
                  <a:lnTo>
                    <a:pt x="111760" y="41909"/>
                  </a:lnTo>
                  <a:lnTo>
                    <a:pt x="110489" y="43179"/>
                  </a:lnTo>
                  <a:lnTo>
                    <a:pt x="109220" y="44450"/>
                  </a:lnTo>
                  <a:lnTo>
                    <a:pt x="106680" y="45719"/>
                  </a:lnTo>
                  <a:lnTo>
                    <a:pt x="105410" y="48259"/>
                  </a:lnTo>
                  <a:lnTo>
                    <a:pt x="104139" y="50800"/>
                  </a:lnTo>
                  <a:lnTo>
                    <a:pt x="102870" y="52069"/>
                  </a:lnTo>
                  <a:lnTo>
                    <a:pt x="101600" y="54609"/>
                  </a:lnTo>
                  <a:lnTo>
                    <a:pt x="100330" y="55879"/>
                  </a:lnTo>
                  <a:lnTo>
                    <a:pt x="100330" y="58419"/>
                  </a:lnTo>
                  <a:lnTo>
                    <a:pt x="99060" y="59689"/>
                  </a:lnTo>
                  <a:lnTo>
                    <a:pt x="99060" y="62229"/>
                  </a:lnTo>
                  <a:lnTo>
                    <a:pt x="97789" y="64769"/>
                  </a:lnTo>
                  <a:lnTo>
                    <a:pt x="97789" y="67309"/>
                  </a:lnTo>
                  <a:lnTo>
                    <a:pt x="96520" y="69850"/>
                  </a:lnTo>
                  <a:lnTo>
                    <a:pt x="96520" y="72389"/>
                  </a:lnTo>
                  <a:lnTo>
                    <a:pt x="96520" y="74929"/>
                  </a:lnTo>
                  <a:lnTo>
                    <a:pt x="96520" y="76200"/>
                  </a:lnTo>
                  <a:lnTo>
                    <a:pt x="96520" y="78739"/>
                  </a:lnTo>
                  <a:lnTo>
                    <a:pt x="97789" y="81279"/>
                  </a:lnTo>
                  <a:lnTo>
                    <a:pt x="97789" y="83819"/>
                  </a:lnTo>
                  <a:lnTo>
                    <a:pt x="97789" y="86359"/>
                  </a:lnTo>
                  <a:lnTo>
                    <a:pt x="97789" y="88900"/>
                  </a:lnTo>
                  <a:lnTo>
                    <a:pt x="99060" y="91439"/>
                  </a:lnTo>
                  <a:lnTo>
                    <a:pt x="100330" y="92709"/>
                  </a:lnTo>
                  <a:lnTo>
                    <a:pt x="100330" y="91439"/>
                  </a:lnTo>
                  <a:lnTo>
                    <a:pt x="97789" y="92709"/>
                  </a:lnTo>
                  <a:lnTo>
                    <a:pt x="95250" y="92709"/>
                  </a:lnTo>
                  <a:lnTo>
                    <a:pt x="93980" y="92709"/>
                  </a:lnTo>
                  <a:lnTo>
                    <a:pt x="92710" y="93979"/>
                  </a:lnTo>
                  <a:lnTo>
                    <a:pt x="90170" y="93979"/>
                  </a:lnTo>
                  <a:lnTo>
                    <a:pt x="87630" y="93979"/>
                  </a:lnTo>
                  <a:lnTo>
                    <a:pt x="86360" y="95250"/>
                  </a:lnTo>
                  <a:lnTo>
                    <a:pt x="85089" y="96519"/>
                  </a:lnTo>
                  <a:lnTo>
                    <a:pt x="82550" y="96519"/>
                  </a:lnTo>
                  <a:lnTo>
                    <a:pt x="81280" y="97789"/>
                  </a:lnTo>
                  <a:lnTo>
                    <a:pt x="80010" y="99059"/>
                  </a:lnTo>
                  <a:lnTo>
                    <a:pt x="78739" y="100329"/>
                  </a:lnTo>
                  <a:lnTo>
                    <a:pt x="76200" y="101600"/>
                  </a:lnTo>
                  <a:lnTo>
                    <a:pt x="74930" y="102869"/>
                  </a:lnTo>
                  <a:lnTo>
                    <a:pt x="73660" y="104139"/>
                  </a:lnTo>
                  <a:lnTo>
                    <a:pt x="72389" y="105409"/>
                  </a:lnTo>
                  <a:lnTo>
                    <a:pt x="71120" y="107950"/>
                  </a:lnTo>
                  <a:lnTo>
                    <a:pt x="69850" y="109219"/>
                  </a:lnTo>
                  <a:lnTo>
                    <a:pt x="68580" y="110489"/>
                  </a:lnTo>
                  <a:lnTo>
                    <a:pt x="68580" y="113029"/>
                  </a:lnTo>
                  <a:lnTo>
                    <a:pt x="67310" y="114300"/>
                  </a:lnTo>
                  <a:lnTo>
                    <a:pt x="66039" y="115569"/>
                  </a:lnTo>
                  <a:lnTo>
                    <a:pt x="66039" y="118109"/>
                  </a:lnTo>
                  <a:lnTo>
                    <a:pt x="64770" y="120650"/>
                  </a:lnTo>
                  <a:lnTo>
                    <a:pt x="64770" y="139700"/>
                  </a:lnTo>
                  <a:lnTo>
                    <a:pt x="66039" y="142239"/>
                  </a:lnTo>
                  <a:lnTo>
                    <a:pt x="66039" y="143509"/>
                  </a:lnTo>
                  <a:lnTo>
                    <a:pt x="67310" y="146050"/>
                  </a:lnTo>
                  <a:lnTo>
                    <a:pt x="68580" y="147319"/>
                  </a:lnTo>
                  <a:lnTo>
                    <a:pt x="68580" y="149859"/>
                  </a:lnTo>
                  <a:lnTo>
                    <a:pt x="69850" y="151129"/>
                  </a:lnTo>
                  <a:lnTo>
                    <a:pt x="71120" y="153669"/>
                  </a:lnTo>
                  <a:lnTo>
                    <a:pt x="72389" y="154939"/>
                  </a:lnTo>
                  <a:lnTo>
                    <a:pt x="71120" y="156209"/>
                  </a:lnTo>
                  <a:lnTo>
                    <a:pt x="68580" y="158750"/>
                  </a:lnTo>
                  <a:lnTo>
                    <a:pt x="67310" y="161289"/>
                  </a:lnTo>
                  <a:lnTo>
                    <a:pt x="66039" y="162559"/>
                  </a:lnTo>
                  <a:lnTo>
                    <a:pt x="64770" y="163829"/>
                  </a:lnTo>
                  <a:lnTo>
                    <a:pt x="64770" y="166369"/>
                  </a:lnTo>
                  <a:lnTo>
                    <a:pt x="63500" y="168909"/>
                  </a:lnTo>
                  <a:lnTo>
                    <a:pt x="62230" y="171450"/>
                  </a:lnTo>
                  <a:lnTo>
                    <a:pt x="60960" y="172719"/>
                  </a:lnTo>
                  <a:lnTo>
                    <a:pt x="60960" y="175259"/>
                  </a:lnTo>
                  <a:lnTo>
                    <a:pt x="60960" y="177800"/>
                  </a:lnTo>
                  <a:lnTo>
                    <a:pt x="59689" y="180339"/>
                  </a:lnTo>
                  <a:lnTo>
                    <a:pt x="59689" y="182879"/>
                  </a:lnTo>
                  <a:lnTo>
                    <a:pt x="59689" y="185419"/>
                  </a:lnTo>
                  <a:lnTo>
                    <a:pt x="59689" y="187959"/>
                  </a:lnTo>
                  <a:lnTo>
                    <a:pt x="59689" y="190500"/>
                  </a:lnTo>
                  <a:lnTo>
                    <a:pt x="59689" y="193039"/>
                  </a:lnTo>
                  <a:lnTo>
                    <a:pt x="59689" y="194309"/>
                  </a:lnTo>
                  <a:lnTo>
                    <a:pt x="60960" y="196850"/>
                  </a:lnTo>
                  <a:lnTo>
                    <a:pt x="60960" y="199389"/>
                  </a:lnTo>
                  <a:lnTo>
                    <a:pt x="62230" y="201929"/>
                  </a:lnTo>
                  <a:lnTo>
                    <a:pt x="62230" y="203200"/>
                  </a:lnTo>
                  <a:lnTo>
                    <a:pt x="63500" y="205739"/>
                  </a:lnTo>
                  <a:lnTo>
                    <a:pt x="64770" y="208279"/>
                  </a:lnTo>
                  <a:lnTo>
                    <a:pt x="66039" y="210819"/>
                  </a:lnTo>
                  <a:lnTo>
                    <a:pt x="67310" y="212089"/>
                  </a:lnTo>
                  <a:lnTo>
                    <a:pt x="68580" y="214629"/>
                  </a:lnTo>
                  <a:lnTo>
                    <a:pt x="69850" y="217169"/>
                  </a:lnTo>
                  <a:lnTo>
                    <a:pt x="71120" y="218439"/>
                  </a:lnTo>
                  <a:lnTo>
                    <a:pt x="72389" y="220979"/>
                  </a:lnTo>
                  <a:lnTo>
                    <a:pt x="74930" y="222250"/>
                  </a:lnTo>
                  <a:lnTo>
                    <a:pt x="76200" y="223519"/>
                  </a:lnTo>
                  <a:lnTo>
                    <a:pt x="78739" y="224789"/>
                  </a:lnTo>
                  <a:lnTo>
                    <a:pt x="80010" y="227329"/>
                  </a:lnTo>
                  <a:lnTo>
                    <a:pt x="82550" y="228600"/>
                  </a:lnTo>
                  <a:lnTo>
                    <a:pt x="83820" y="229869"/>
                  </a:lnTo>
                  <a:lnTo>
                    <a:pt x="86360" y="231139"/>
                  </a:lnTo>
                  <a:lnTo>
                    <a:pt x="87630" y="231139"/>
                  </a:lnTo>
                  <a:lnTo>
                    <a:pt x="90170" y="232409"/>
                  </a:lnTo>
                  <a:lnTo>
                    <a:pt x="92710" y="233679"/>
                  </a:lnTo>
                  <a:lnTo>
                    <a:pt x="93980" y="234950"/>
                  </a:lnTo>
                  <a:lnTo>
                    <a:pt x="95250" y="236219"/>
                  </a:lnTo>
                  <a:lnTo>
                    <a:pt x="95250" y="238759"/>
                  </a:lnTo>
                  <a:lnTo>
                    <a:pt x="96520" y="240029"/>
                  </a:lnTo>
                  <a:lnTo>
                    <a:pt x="96520" y="241300"/>
                  </a:lnTo>
                  <a:lnTo>
                    <a:pt x="97789" y="243839"/>
                  </a:lnTo>
                  <a:lnTo>
                    <a:pt x="99060" y="245109"/>
                  </a:lnTo>
                  <a:lnTo>
                    <a:pt x="100330" y="246379"/>
                  </a:lnTo>
                  <a:lnTo>
                    <a:pt x="101600" y="247650"/>
                  </a:lnTo>
                  <a:lnTo>
                    <a:pt x="102870" y="250189"/>
                  </a:lnTo>
                  <a:lnTo>
                    <a:pt x="102870" y="251459"/>
                  </a:lnTo>
                  <a:lnTo>
                    <a:pt x="104139" y="252729"/>
                  </a:lnTo>
                  <a:lnTo>
                    <a:pt x="106680" y="254000"/>
                  </a:lnTo>
                  <a:lnTo>
                    <a:pt x="107950" y="255269"/>
                  </a:lnTo>
                  <a:lnTo>
                    <a:pt x="109220" y="256539"/>
                  </a:lnTo>
                  <a:lnTo>
                    <a:pt x="110489" y="257809"/>
                  </a:lnTo>
                  <a:lnTo>
                    <a:pt x="111760" y="257809"/>
                  </a:lnTo>
                  <a:lnTo>
                    <a:pt x="114300" y="259079"/>
                  </a:lnTo>
                  <a:lnTo>
                    <a:pt x="115570" y="260350"/>
                  </a:lnTo>
                  <a:lnTo>
                    <a:pt x="116839" y="260350"/>
                  </a:lnTo>
                  <a:lnTo>
                    <a:pt x="119380" y="261619"/>
                  </a:lnTo>
                  <a:lnTo>
                    <a:pt x="120650" y="261619"/>
                  </a:lnTo>
                  <a:lnTo>
                    <a:pt x="123189" y="262889"/>
                  </a:lnTo>
                  <a:lnTo>
                    <a:pt x="124460" y="262889"/>
                  </a:lnTo>
                  <a:lnTo>
                    <a:pt x="139700" y="262889"/>
                  </a:lnTo>
                  <a:lnTo>
                    <a:pt x="140970" y="261619"/>
                  </a:lnTo>
                  <a:lnTo>
                    <a:pt x="143510" y="261619"/>
                  </a:lnTo>
                  <a:lnTo>
                    <a:pt x="143510" y="260350"/>
                  </a:lnTo>
                  <a:lnTo>
                    <a:pt x="144780" y="261619"/>
                  </a:lnTo>
                  <a:lnTo>
                    <a:pt x="146050" y="262889"/>
                  </a:lnTo>
                  <a:lnTo>
                    <a:pt x="147320" y="264159"/>
                  </a:lnTo>
                  <a:lnTo>
                    <a:pt x="148589" y="265429"/>
                  </a:lnTo>
                  <a:lnTo>
                    <a:pt x="149860" y="265429"/>
                  </a:lnTo>
                  <a:lnTo>
                    <a:pt x="151130" y="266700"/>
                  </a:lnTo>
                  <a:lnTo>
                    <a:pt x="153670" y="266700"/>
                  </a:lnTo>
                  <a:lnTo>
                    <a:pt x="154939" y="267969"/>
                  </a:lnTo>
                  <a:lnTo>
                    <a:pt x="156210" y="269239"/>
                  </a:lnTo>
                  <a:lnTo>
                    <a:pt x="157480" y="269239"/>
                  </a:lnTo>
                  <a:lnTo>
                    <a:pt x="160020" y="269239"/>
                  </a:lnTo>
                  <a:lnTo>
                    <a:pt x="161289" y="269239"/>
                  </a:lnTo>
                  <a:lnTo>
                    <a:pt x="162560" y="270509"/>
                  </a:lnTo>
                  <a:lnTo>
                    <a:pt x="171450" y="270509"/>
                  </a:lnTo>
                  <a:lnTo>
                    <a:pt x="172720" y="269239"/>
                  </a:lnTo>
                  <a:lnTo>
                    <a:pt x="173989" y="269239"/>
                  </a:lnTo>
                  <a:lnTo>
                    <a:pt x="176530" y="269239"/>
                  </a:lnTo>
                  <a:lnTo>
                    <a:pt x="177800" y="267969"/>
                  </a:lnTo>
                  <a:lnTo>
                    <a:pt x="179070" y="267969"/>
                  </a:lnTo>
                  <a:lnTo>
                    <a:pt x="180339" y="266700"/>
                  </a:lnTo>
                  <a:lnTo>
                    <a:pt x="181610" y="266700"/>
                  </a:lnTo>
                  <a:lnTo>
                    <a:pt x="184150" y="265429"/>
                  </a:lnTo>
                  <a:lnTo>
                    <a:pt x="184150" y="264159"/>
                  </a:lnTo>
                  <a:lnTo>
                    <a:pt x="186689" y="264159"/>
                  </a:lnTo>
                  <a:lnTo>
                    <a:pt x="187960" y="262889"/>
                  </a:lnTo>
                  <a:lnTo>
                    <a:pt x="189230" y="261619"/>
                  </a:lnTo>
                  <a:lnTo>
                    <a:pt x="190500" y="260350"/>
                  </a:lnTo>
                  <a:lnTo>
                    <a:pt x="191770" y="259079"/>
                  </a:lnTo>
                  <a:lnTo>
                    <a:pt x="191770" y="257809"/>
                  </a:lnTo>
                  <a:lnTo>
                    <a:pt x="193039" y="256539"/>
                  </a:lnTo>
                  <a:lnTo>
                    <a:pt x="194310" y="255269"/>
                  </a:lnTo>
                  <a:lnTo>
                    <a:pt x="194310" y="254000"/>
                  </a:lnTo>
                  <a:lnTo>
                    <a:pt x="195580" y="252729"/>
                  </a:lnTo>
                  <a:lnTo>
                    <a:pt x="196850" y="250189"/>
                  </a:lnTo>
                  <a:lnTo>
                    <a:pt x="196850" y="248919"/>
                  </a:lnTo>
                  <a:lnTo>
                    <a:pt x="196850" y="247650"/>
                  </a:lnTo>
                  <a:lnTo>
                    <a:pt x="198120" y="246379"/>
                  </a:lnTo>
                  <a:lnTo>
                    <a:pt x="198120" y="245109"/>
                  </a:lnTo>
                  <a:lnTo>
                    <a:pt x="198120" y="242569"/>
                  </a:lnTo>
                  <a:lnTo>
                    <a:pt x="198120" y="241300"/>
                  </a:lnTo>
                  <a:lnTo>
                    <a:pt x="198120" y="238759"/>
                  </a:lnTo>
                  <a:lnTo>
                    <a:pt x="198120" y="240029"/>
                  </a:lnTo>
                  <a:lnTo>
                    <a:pt x="199389" y="240029"/>
                  </a:lnTo>
                  <a:lnTo>
                    <a:pt x="200660" y="241300"/>
                  </a:lnTo>
                  <a:lnTo>
                    <a:pt x="201930" y="241300"/>
                  </a:lnTo>
                  <a:lnTo>
                    <a:pt x="203200" y="241300"/>
                  </a:lnTo>
                  <a:lnTo>
                    <a:pt x="210820" y="241300"/>
                  </a:lnTo>
                  <a:lnTo>
                    <a:pt x="213360" y="241300"/>
                  </a:lnTo>
                  <a:lnTo>
                    <a:pt x="214630" y="240029"/>
                  </a:lnTo>
                  <a:lnTo>
                    <a:pt x="215900" y="240029"/>
                  </a:lnTo>
                  <a:lnTo>
                    <a:pt x="217170" y="238759"/>
                  </a:lnTo>
                  <a:lnTo>
                    <a:pt x="218439" y="238759"/>
                  </a:lnTo>
                  <a:lnTo>
                    <a:pt x="219710" y="238759"/>
                  </a:lnTo>
                  <a:lnTo>
                    <a:pt x="220980" y="237489"/>
                  </a:lnTo>
                  <a:lnTo>
                    <a:pt x="222250" y="236219"/>
                  </a:lnTo>
                  <a:lnTo>
                    <a:pt x="223520" y="236219"/>
                  </a:lnTo>
                  <a:lnTo>
                    <a:pt x="224789" y="234950"/>
                  </a:lnTo>
                  <a:lnTo>
                    <a:pt x="226060" y="233679"/>
                  </a:lnTo>
                  <a:lnTo>
                    <a:pt x="227330" y="232409"/>
                  </a:lnTo>
                  <a:lnTo>
                    <a:pt x="228600" y="231139"/>
                  </a:lnTo>
                  <a:lnTo>
                    <a:pt x="229870" y="231139"/>
                  </a:lnTo>
                  <a:lnTo>
                    <a:pt x="229870" y="229869"/>
                  </a:lnTo>
                  <a:lnTo>
                    <a:pt x="231139" y="228600"/>
                  </a:lnTo>
                  <a:lnTo>
                    <a:pt x="232410" y="227329"/>
                  </a:lnTo>
                  <a:lnTo>
                    <a:pt x="232410" y="226059"/>
                  </a:lnTo>
                  <a:lnTo>
                    <a:pt x="232410" y="223519"/>
                  </a:lnTo>
                  <a:lnTo>
                    <a:pt x="233680" y="222250"/>
                  </a:lnTo>
                  <a:lnTo>
                    <a:pt x="233680" y="220979"/>
                  </a:lnTo>
                  <a:lnTo>
                    <a:pt x="234950" y="219709"/>
                  </a:lnTo>
                  <a:lnTo>
                    <a:pt x="234950" y="218439"/>
                  </a:lnTo>
                  <a:lnTo>
                    <a:pt x="234950" y="205739"/>
                  </a:lnTo>
                  <a:lnTo>
                    <a:pt x="233680" y="207009"/>
                  </a:lnTo>
                  <a:lnTo>
                    <a:pt x="245110" y="207009"/>
                  </a:lnTo>
                  <a:lnTo>
                    <a:pt x="247650" y="205739"/>
                  </a:lnTo>
                  <a:lnTo>
                    <a:pt x="248920" y="205739"/>
                  </a:lnTo>
                  <a:lnTo>
                    <a:pt x="250189" y="204469"/>
                  </a:lnTo>
                  <a:lnTo>
                    <a:pt x="252730" y="204469"/>
                  </a:lnTo>
                  <a:lnTo>
                    <a:pt x="254000" y="204469"/>
                  </a:lnTo>
                  <a:lnTo>
                    <a:pt x="255270" y="203200"/>
                  </a:lnTo>
                  <a:lnTo>
                    <a:pt x="257810" y="201929"/>
                  </a:lnTo>
                  <a:lnTo>
                    <a:pt x="259080" y="201929"/>
                  </a:lnTo>
                  <a:lnTo>
                    <a:pt x="260350" y="200659"/>
                  </a:lnTo>
                  <a:lnTo>
                    <a:pt x="261620" y="199389"/>
                  </a:lnTo>
                  <a:lnTo>
                    <a:pt x="264160" y="198119"/>
                  </a:lnTo>
                  <a:lnTo>
                    <a:pt x="264160" y="196850"/>
                  </a:lnTo>
                  <a:lnTo>
                    <a:pt x="266700" y="195579"/>
                  </a:lnTo>
                  <a:lnTo>
                    <a:pt x="266700" y="194309"/>
                  </a:lnTo>
                  <a:lnTo>
                    <a:pt x="269239" y="193039"/>
                  </a:lnTo>
                  <a:lnTo>
                    <a:pt x="269239" y="191769"/>
                  </a:lnTo>
                  <a:lnTo>
                    <a:pt x="270510" y="189229"/>
                  </a:lnTo>
                  <a:lnTo>
                    <a:pt x="270510" y="187959"/>
                  </a:lnTo>
                  <a:lnTo>
                    <a:pt x="271780" y="186689"/>
                  </a:lnTo>
                  <a:lnTo>
                    <a:pt x="273050" y="185419"/>
                  </a:lnTo>
                  <a:lnTo>
                    <a:pt x="273050" y="182879"/>
                  </a:lnTo>
                  <a:lnTo>
                    <a:pt x="274320" y="180339"/>
                  </a:lnTo>
                  <a:lnTo>
                    <a:pt x="274320" y="179069"/>
                  </a:lnTo>
                  <a:lnTo>
                    <a:pt x="274320" y="177800"/>
                  </a:lnTo>
                  <a:lnTo>
                    <a:pt x="274320" y="175259"/>
                  </a:lnTo>
                  <a:lnTo>
                    <a:pt x="275589" y="172719"/>
                  </a:lnTo>
                  <a:lnTo>
                    <a:pt x="275589" y="171450"/>
                  </a:lnTo>
                  <a:lnTo>
                    <a:pt x="275589" y="170179"/>
                  </a:lnTo>
                  <a:lnTo>
                    <a:pt x="275589" y="167639"/>
                  </a:lnTo>
                  <a:lnTo>
                    <a:pt x="274320" y="166369"/>
                  </a:lnTo>
                  <a:lnTo>
                    <a:pt x="274320" y="163829"/>
                  </a:lnTo>
                  <a:lnTo>
                    <a:pt x="273050" y="165100"/>
                  </a:lnTo>
                  <a:lnTo>
                    <a:pt x="275589" y="165100"/>
                  </a:lnTo>
                  <a:lnTo>
                    <a:pt x="278130" y="163829"/>
                  </a:lnTo>
                  <a:lnTo>
                    <a:pt x="280670" y="163829"/>
                  </a:lnTo>
                  <a:lnTo>
                    <a:pt x="283210" y="163829"/>
                  </a:lnTo>
                  <a:lnTo>
                    <a:pt x="285750" y="162559"/>
                  </a:lnTo>
                  <a:lnTo>
                    <a:pt x="287020" y="161289"/>
                  </a:lnTo>
                  <a:lnTo>
                    <a:pt x="289560" y="161289"/>
                  </a:lnTo>
                  <a:lnTo>
                    <a:pt x="292100" y="160019"/>
                  </a:lnTo>
                  <a:lnTo>
                    <a:pt x="293370" y="158750"/>
                  </a:lnTo>
                  <a:lnTo>
                    <a:pt x="295910" y="157479"/>
                  </a:lnTo>
                  <a:lnTo>
                    <a:pt x="297180" y="156209"/>
                  </a:lnTo>
                  <a:lnTo>
                    <a:pt x="298450" y="154939"/>
                  </a:lnTo>
                  <a:lnTo>
                    <a:pt x="300989" y="153669"/>
                  </a:lnTo>
                  <a:lnTo>
                    <a:pt x="302260" y="151129"/>
                  </a:lnTo>
                  <a:lnTo>
                    <a:pt x="304800" y="149859"/>
                  </a:lnTo>
                  <a:lnTo>
                    <a:pt x="304800" y="147319"/>
                  </a:lnTo>
                  <a:lnTo>
                    <a:pt x="307339" y="146050"/>
                  </a:lnTo>
                  <a:lnTo>
                    <a:pt x="308610" y="144779"/>
                  </a:lnTo>
                  <a:lnTo>
                    <a:pt x="309880" y="142239"/>
                  </a:lnTo>
                  <a:lnTo>
                    <a:pt x="309880" y="139700"/>
                  </a:lnTo>
                  <a:lnTo>
                    <a:pt x="311150" y="137159"/>
                  </a:lnTo>
                  <a:lnTo>
                    <a:pt x="312420" y="135889"/>
                  </a:lnTo>
                  <a:lnTo>
                    <a:pt x="312420" y="133350"/>
                  </a:lnTo>
                  <a:lnTo>
                    <a:pt x="313689" y="130809"/>
                  </a:lnTo>
                  <a:lnTo>
                    <a:pt x="313689" y="129539"/>
                  </a:lnTo>
                  <a:lnTo>
                    <a:pt x="314960" y="127000"/>
                  </a:lnTo>
                  <a:lnTo>
                    <a:pt x="314960" y="124459"/>
                  </a:lnTo>
                  <a:lnTo>
                    <a:pt x="314960" y="121919"/>
                  </a:lnTo>
                  <a:lnTo>
                    <a:pt x="314960" y="119379"/>
                  </a:lnTo>
                  <a:lnTo>
                    <a:pt x="314960" y="116839"/>
                  </a:lnTo>
                  <a:lnTo>
                    <a:pt x="313689" y="114300"/>
                  </a:lnTo>
                  <a:lnTo>
                    <a:pt x="313689" y="111759"/>
                  </a:lnTo>
                  <a:lnTo>
                    <a:pt x="313689" y="110489"/>
                  </a:lnTo>
                  <a:lnTo>
                    <a:pt x="312420" y="107950"/>
                  </a:lnTo>
                  <a:lnTo>
                    <a:pt x="312420" y="105409"/>
                  </a:lnTo>
                  <a:lnTo>
                    <a:pt x="311150" y="102869"/>
                  </a:lnTo>
                  <a:lnTo>
                    <a:pt x="309880" y="100329"/>
                  </a:lnTo>
                  <a:lnTo>
                    <a:pt x="309880" y="99059"/>
                  </a:lnTo>
                  <a:lnTo>
                    <a:pt x="308610" y="96519"/>
                  </a:lnTo>
                  <a:lnTo>
                    <a:pt x="307339" y="93979"/>
                  </a:lnTo>
                  <a:lnTo>
                    <a:pt x="304800" y="92709"/>
                  </a:lnTo>
                  <a:lnTo>
                    <a:pt x="303530" y="90169"/>
                  </a:lnTo>
                  <a:lnTo>
                    <a:pt x="302260" y="88900"/>
                  </a:lnTo>
                  <a:lnTo>
                    <a:pt x="300989" y="86359"/>
                  </a:lnTo>
                  <a:close/>
                </a:path>
                <a:path w="365760" h="270510">
                  <a:moveTo>
                    <a:pt x="365760" y="130809"/>
                  </a:moveTo>
                  <a:lnTo>
                    <a:pt x="365760" y="130809"/>
                  </a:lnTo>
                </a:path>
                <a:path w="365760" h="270510">
                  <a:moveTo>
                    <a:pt x="0" y="123189"/>
                  </a:moveTo>
                  <a:lnTo>
                    <a:pt x="0" y="123189"/>
                  </a:lnTo>
                </a:path>
                <a:path w="365760" h="270510">
                  <a:moveTo>
                    <a:pt x="276860" y="34289"/>
                  </a:moveTo>
                  <a:lnTo>
                    <a:pt x="275589" y="34289"/>
                  </a:lnTo>
                  <a:lnTo>
                    <a:pt x="274320" y="34289"/>
                  </a:lnTo>
                  <a:lnTo>
                    <a:pt x="273050" y="34289"/>
                  </a:lnTo>
                  <a:lnTo>
                    <a:pt x="271780" y="34289"/>
                  </a:lnTo>
                  <a:lnTo>
                    <a:pt x="270510" y="35559"/>
                  </a:lnTo>
                  <a:lnTo>
                    <a:pt x="269239" y="35559"/>
                  </a:lnTo>
                  <a:lnTo>
                    <a:pt x="267970" y="35559"/>
                  </a:lnTo>
                  <a:lnTo>
                    <a:pt x="266700" y="36829"/>
                  </a:lnTo>
                  <a:lnTo>
                    <a:pt x="265430" y="38100"/>
                  </a:lnTo>
                  <a:lnTo>
                    <a:pt x="264160" y="38100"/>
                  </a:lnTo>
                  <a:lnTo>
                    <a:pt x="262889" y="38100"/>
                  </a:lnTo>
                  <a:lnTo>
                    <a:pt x="261620" y="39369"/>
                  </a:lnTo>
                  <a:lnTo>
                    <a:pt x="260350" y="40639"/>
                  </a:lnTo>
                </a:path>
                <a:path w="365760" h="270510">
                  <a:moveTo>
                    <a:pt x="365760" y="130809"/>
                  </a:moveTo>
                  <a:lnTo>
                    <a:pt x="365760" y="130809"/>
                  </a:lnTo>
                </a:path>
                <a:path w="365760" h="270510">
                  <a:moveTo>
                    <a:pt x="0" y="123189"/>
                  </a:moveTo>
                  <a:lnTo>
                    <a:pt x="0" y="123189"/>
                  </a:lnTo>
                </a:path>
                <a:path w="365760" h="270510">
                  <a:moveTo>
                    <a:pt x="226060" y="7619"/>
                  </a:moveTo>
                  <a:lnTo>
                    <a:pt x="224789" y="7619"/>
                  </a:lnTo>
                  <a:lnTo>
                    <a:pt x="224789" y="8889"/>
                  </a:lnTo>
                  <a:lnTo>
                    <a:pt x="223520" y="8889"/>
                  </a:lnTo>
                  <a:lnTo>
                    <a:pt x="223520" y="10159"/>
                  </a:lnTo>
                  <a:lnTo>
                    <a:pt x="222250" y="11429"/>
                  </a:lnTo>
                  <a:lnTo>
                    <a:pt x="222250" y="12700"/>
                  </a:lnTo>
                  <a:lnTo>
                    <a:pt x="220980" y="12700"/>
                  </a:lnTo>
                  <a:lnTo>
                    <a:pt x="220980" y="13969"/>
                  </a:lnTo>
                </a:path>
                <a:path w="365760" h="270510">
                  <a:moveTo>
                    <a:pt x="365760" y="130809"/>
                  </a:moveTo>
                  <a:lnTo>
                    <a:pt x="365760" y="130809"/>
                  </a:lnTo>
                </a:path>
                <a:path w="365760" h="270510">
                  <a:moveTo>
                    <a:pt x="0" y="123189"/>
                  </a:moveTo>
                  <a:lnTo>
                    <a:pt x="0" y="123189"/>
                  </a:lnTo>
                </a:path>
                <a:path w="365760" h="270510">
                  <a:moveTo>
                    <a:pt x="166370" y="39369"/>
                  </a:moveTo>
                  <a:lnTo>
                    <a:pt x="166370" y="39369"/>
                  </a:lnTo>
                  <a:lnTo>
                    <a:pt x="162560" y="36829"/>
                  </a:lnTo>
                  <a:lnTo>
                    <a:pt x="161289" y="36829"/>
                  </a:lnTo>
                  <a:lnTo>
                    <a:pt x="161289" y="35559"/>
                  </a:lnTo>
                  <a:lnTo>
                    <a:pt x="160020" y="35559"/>
                  </a:lnTo>
                  <a:lnTo>
                    <a:pt x="158750" y="35559"/>
                  </a:lnTo>
                  <a:lnTo>
                    <a:pt x="157480" y="34289"/>
                  </a:lnTo>
                </a:path>
                <a:path w="365760" h="270510">
                  <a:moveTo>
                    <a:pt x="365760" y="130809"/>
                  </a:moveTo>
                  <a:lnTo>
                    <a:pt x="365760" y="130809"/>
                  </a:lnTo>
                </a:path>
                <a:path w="365760" h="270510">
                  <a:moveTo>
                    <a:pt x="0" y="123189"/>
                  </a:moveTo>
                  <a:lnTo>
                    <a:pt x="0" y="123189"/>
                  </a:lnTo>
                </a:path>
                <a:path w="365760" h="270510">
                  <a:moveTo>
                    <a:pt x="100330" y="92709"/>
                  </a:moveTo>
                  <a:lnTo>
                    <a:pt x="100330" y="93979"/>
                  </a:lnTo>
                  <a:lnTo>
                    <a:pt x="100330" y="95250"/>
                  </a:lnTo>
                  <a:lnTo>
                    <a:pt x="101600" y="96519"/>
                  </a:lnTo>
                  <a:lnTo>
                    <a:pt x="102870" y="97789"/>
                  </a:lnTo>
                  <a:lnTo>
                    <a:pt x="102870" y="99059"/>
                  </a:lnTo>
                  <a:lnTo>
                    <a:pt x="102870" y="100329"/>
                  </a:lnTo>
                  <a:lnTo>
                    <a:pt x="104139" y="100329"/>
                  </a:lnTo>
                  <a:lnTo>
                    <a:pt x="104139" y="101600"/>
                  </a:lnTo>
                </a:path>
                <a:path w="365760" h="270510">
                  <a:moveTo>
                    <a:pt x="365760" y="130809"/>
                  </a:moveTo>
                  <a:lnTo>
                    <a:pt x="365760" y="130809"/>
                  </a:lnTo>
                </a:path>
                <a:path w="365760" h="270510">
                  <a:moveTo>
                    <a:pt x="0" y="123189"/>
                  </a:moveTo>
                  <a:lnTo>
                    <a:pt x="0" y="123189"/>
                  </a:lnTo>
                </a:path>
                <a:path w="365760" h="270510">
                  <a:moveTo>
                    <a:pt x="72389" y="154939"/>
                  </a:moveTo>
                  <a:lnTo>
                    <a:pt x="73660" y="156209"/>
                  </a:lnTo>
                  <a:lnTo>
                    <a:pt x="74930" y="158750"/>
                  </a:lnTo>
                  <a:lnTo>
                    <a:pt x="76200" y="160019"/>
                  </a:lnTo>
                  <a:lnTo>
                    <a:pt x="78739" y="161289"/>
                  </a:lnTo>
                  <a:lnTo>
                    <a:pt x="80010" y="162559"/>
                  </a:lnTo>
                  <a:lnTo>
                    <a:pt x="81280" y="163829"/>
                  </a:lnTo>
                  <a:lnTo>
                    <a:pt x="83820" y="165100"/>
                  </a:lnTo>
                  <a:lnTo>
                    <a:pt x="85089" y="166369"/>
                  </a:lnTo>
                  <a:lnTo>
                    <a:pt x="86360" y="167639"/>
                  </a:lnTo>
                  <a:lnTo>
                    <a:pt x="88900" y="168909"/>
                  </a:lnTo>
                  <a:lnTo>
                    <a:pt x="90170" y="168909"/>
                  </a:lnTo>
                  <a:lnTo>
                    <a:pt x="92710" y="170179"/>
                  </a:lnTo>
                  <a:lnTo>
                    <a:pt x="93980" y="170179"/>
                  </a:lnTo>
                  <a:lnTo>
                    <a:pt x="96520" y="171450"/>
                  </a:lnTo>
                  <a:lnTo>
                    <a:pt x="99060" y="171450"/>
                  </a:lnTo>
                  <a:lnTo>
                    <a:pt x="100330" y="171450"/>
                  </a:lnTo>
                  <a:lnTo>
                    <a:pt x="102870" y="171450"/>
                  </a:lnTo>
                  <a:lnTo>
                    <a:pt x="105410" y="171450"/>
                  </a:lnTo>
                  <a:lnTo>
                    <a:pt x="106680" y="171450"/>
                  </a:lnTo>
                  <a:lnTo>
                    <a:pt x="109220" y="171450"/>
                  </a:lnTo>
                  <a:lnTo>
                    <a:pt x="110489" y="171450"/>
                  </a:lnTo>
                </a:path>
                <a:path w="365760" h="270510">
                  <a:moveTo>
                    <a:pt x="365760" y="130809"/>
                  </a:moveTo>
                  <a:lnTo>
                    <a:pt x="365760" y="130809"/>
                  </a:lnTo>
                </a:path>
                <a:path w="365760" h="270510">
                  <a:moveTo>
                    <a:pt x="0" y="123189"/>
                  </a:moveTo>
                  <a:lnTo>
                    <a:pt x="0" y="123189"/>
                  </a:lnTo>
                </a:path>
                <a:path w="365760" h="270510">
                  <a:moveTo>
                    <a:pt x="93980" y="217169"/>
                  </a:moveTo>
                  <a:lnTo>
                    <a:pt x="93980" y="218439"/>
                  </a:lnTo>
                  <a:lnTo>
                    <a:pt x="92710" y="219709"/>
                  </a:lnTo>
                  <a:lnTo>
                    <a:pt x="92710" y="220979"/>
                  </a:lnTo>
                  <a:lnTo>
                    <a:pt x="92710" y="226059"/>
                  </a:lnTo>
                  <a:lnTo>
                    <a:pt x="92710" y="231139"/>
                  </a:lnTo>
                  <a:lnTo>
                    <a:pt x="93980" y="232409"/>
                  </a:lnTo>
                  <a:lnTo>
                    <a:pt x="93980" y="233679"/>
                  </a:lnTo>
                  <a:lnTo>
                    <a:pt x="93980" y="234950"/>
                  </a:lnTo>
                </a:path>
                <a:path w="365760" h="270510">
                  <a:moveTo>
                    <a:pt x="365760" y="130809"/>
                  </a:moveTo>
                  <a:lnTo>
                    <a:pt x="365760" y="130809"/>
                  </a:lnTo>
                </a:path>
                <a:path w="365760" h="270510">
                  <a:moveTo>
                    <a:pt x="0" y="123189"/>
                  </a:moveTo>
                  <a:lnTo>
                    <a:pt x="0" y="123189"/>
                  </a:lnTo>
                </a:path>
                <a:path w="365760" h="270510">
                  <a:moveTo>
                    <a:pt x="138430" y="255269"/>
                  </a:moveTo>
                  <a:lnTo>
                    <a:pt x="138430" y="255269"/>
                  </a:lnTo>
                  <a:lnTo>
                    <a:pt x="139700" y="256539"/>
                  </a:lnTo>
                  <a:lnTo>
                    <a:pt x="139700" y="257809"/>
                  </a:lnTo>
                  <a:lnTo>
                    <a:pt x="140970" y="257809"/>
                  </a:lnTo>
                  <a:lnTo>
                    <a:pt x="140970" y="259079"/>
                  </a:lnTo>
                  <a:lnTo>
                    <a:pt x="142239" y="259079"/>
                  </a:lnTo>
                  <a:lnTo>
                    <a:pt x="142239" y="260350"/>
                  </a:lnTo>
                  <a:lnTo>
                    <a:pt x="143510" y="260350"/>
                  </a:lnTo>
                </a:path>
                <a:path w="365760" h="270510">
                  <a:moveTo>
                    <a:pt x="365760" y="130809"/>
                  </a:moveTo>
                  <a:lnTo>
                    <a:pt x="365760" y="130809"/>
                  </a:lnTo>
                </a:path>
                <a:path w="365760" h="270510">
                  <a:moveTo>
                    <a:pt x="0" y="123189"/>
                  </a:moveTo>
                  <a:lnTo>
                    <a:pt x="0" y="123189"/>
                  </a:lnTo>
                </a:path>
                <a:path w="365760" h="270510">
                  <a:moveTo>
                    <a:pt x="198120" y="238759"/>
                  </a:moveTo>
                  <a:lnTo>
                    <a:pt x="198120" y="237489"/>
                  </a:lnTo>
                  <a:lnTo>
                    <a:pt x="198120" y="236219"/>
                  </a:lnTo>
                  <a:lnTo>
                    <a:pt x="198120" y="234950"/>
                  </a:lnTo>
                  <a:lnTo>
                    <a:pt x="198120" y="233679"/>
                  </a:lnTo>
                  <a:lnTo>
                    <a:pt x="198120" y="232409"/>
                  </a:lnTo>
                  <a:lnTo>
                    <a:pt x="196850" y="231139"/>
                  </a:lnTo>
                  <a:lnTo>
                    <a:pt x="198120" y="231139"/>
                  </a:lnTo>
                  <a:lnTo>
                    <a:pt x="196850" y="229869"/>
                  </a:lnTo>
                </a:path>
                <a:path w="365760" h="270510">
                  <a:moveTo>
                    <a:pt x="365760" y="130809"/>
                  </a:moveTo>
                  <a:lnTo>
                    <a:pt x="365760" y="130809"/>
                  </a:lnTo>
                </a:path>
                <a:path w="365760" h="270510">
                  <a:moveTo>
                    <a:pt x="0" y="123189"/>
                  </a:moveTo>
                  <a:lnTo>
                    <a:pt x="0" y="123189"/>
                  </a:lnTo>
                </a:path>
                <a:path w="365760" h="270510">
                  <a:moveTo>
                    <a:pt x="234950" y="205739"/>
                  </a:moveTo>
                  <a:lnTo>
                    <a:pt x="234950" y="204469"/>
                  </a:lnTo>
                  <a:lnTo>
                    <a:pt x="233680" y="203200"/>
                  </a:lnTo>
                  <a:lnTo>
                    <a:pt x="233680" y="201929"/>
                  </a:lnTo>
                  <a:lnTo>
                    <a:pt x="233680" y="200659"/>
                  </a:lnTo>
                  <a:lnTo>
                    <a:pt x="232410" y="200659"/>
                  </a:lnTo>
                  <a:lnTo>
                    <a:pt x="232410" y="199389"/>
                  </a:lnTo>
                </a:path>
                <a:path w="365760" h="270510">
                  <a:moveTo>
                    <a:pt x="365760" y="130809"/>
                  </a:moveTo>
                  <a:lnTo>
                    <a:pt x="365760" y="130809"/>
                  </a:lnTo>
                </a:path>
                <a:path w="365760" h="270510">
                  <a:moveTo>
                    <a:pt x="0" y="123189"/>
                  </a:moveTo>
                  <a:lnTo>
                    <a:pt x="0" y="123189"/>
                  </a:lnTo>
                </a:path>
                <a:path w="365760" h="270510">
                  <a:moveTo>
                    <a:pt x="262889" y="163829"/>
                  </a:moveTo>
                  <a:lnTo>
                    <a:pt x="264160" y="163829"/>
                  </a:lnTo>
                  <a:lnTo>
                    <a:pt x="265430" y="165100"/>
                  </a:lnTo>
                  <a:lnTo>
                    <a:pt x="266700" y="163829"/>
                  </a:lnTo>
                  <a:lnTo>
                    <a:pt x="266700" y="165100"/>
                  </a:lnTo>
                  <a:lnTo>
                    <a:pt x="267970" y="165100"/>
                  </a:lnTo>
                  <a:lnTo>
                    <a:pt x="267970" y="165100"/>
                  </a:lnTo>
                  <a:lnTo>
                    <a:pt x="270510" y="165100"/>
                  </a:lnTo>
                  <a:lnTo>
                    <a:pt x="271780" y="165100"/>
                  </a:lnTo>
                  <a:lnTo>
                    <a:pt x="273050" y="165100"/>
                  </a:lnTo>
                </a:path>
                <a:path w="365760" h="270510">
                  <a:moveTo>
                    <a:pt x="365760" y="130809"/>
                  </a:moveTo>
                  <a:lnTo>
                    <a:pt x="365760" y="130809"/>
                  </a:lnTo>
                </a:path>
                <a:path w="365760" h="270510">
                  <a:moveTo>
                    <a:pt x="0" y="123189"/>
                  </a:moveTo>
                  <a:lnTo>
                    <a:pt x="0" y="123189"/>
                  </a:lnTo>
                </a:path>
                <a:path w="365760" h="270510">
                  <a:moveTo>
                    <a:pt x="300989" y="86359"/>
                  </a:moveTo>
                  <a:lnTo>
                    <a:pt x="299720" y="86359"/>
                  </a:lnTo>
                  <a:lnTo>
                    <a:pt x="299720" y="85089"/>
                  </a:lnTo>
                  <a:lnTo>
                    <a:pt x="298450" y="85089"/>
                  </a:lnTo>
                  <a:lnTo>
                    <a:pt x="298450" y="83819"/>
                  </a:lnTo>
                  <a:lnTo>
                    <a:pt x="298450" y="83819"/>
                  </a:lnTo>
                  <a:lnTo>
                    <a:pt x="295910" y="82550"/>
                  </a:lnTo>
                  <a:lnTo>
                    <a:pt x="294639" y="81279"/>
                  </a:lnTo>
                </a:path>
                <a:path w="365760" h="270510">
                  <a:moveTo>
                    <a:pt x="365760" y="130809"/>
                  </a:moveTo>
                  <a:lnTo>
                    <a:pt x="365760" y="130809"/>
                  </a:lnTo>
                </a:path>
                <a:path w="365760" h="270510">
                  <a:moveTo>
                    <a:pt x="0" y="123189"/>
                  </a:moveTo>
                  <a:lnTo>
                    <a:pt x="0" y="123189"/>
                  </a:lnTo>
                </a:path>
              </a:pathLst>
            </a:custGeom>
            <a:ln w="934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8" name="object 928"/>
            <p:cNvSpPr/>
            <p:nvPr/>
          </p:nvSpPr>
          <p:spPr>
            <a:xfrm>
              <a:off x="5369559" y="1385570"/>
              <a:ext cx="256540" cy="270510"/>
            </a:xfrm>
            <a:custGeom>
              <a:avLst/>
              <a:gdLst/>
              <a:ahLst/>
              <a:cxnLst/>
              <a:rect l="l" t="t" r="r" b="b"/>
              <a:pathLst>
                <a:path w="256539" h="270510">
                  <a:moveTo>
                    <a:pt x="119379" y="269239"/>
                  </a:moveTo>
                  <a:lnTo>
                    <a:pt x="95250" y="269239"/>
                  </a:lnTo>
                  <a:lnTo>
                    <a:pt x="96519" y="270510"/>
                  </a:lnTo>
                  <a:lnTo>
                    <a:pt x="116839" y="270510"/>
                  </a:lnTo>
                  <a:lnTo>
                    <a:pt x="119379" y="269239"/>
                  </a:lnTo>
                  <a:close/>
                </a:path>
                <a:path w="256539" h="270510">
                  <a:moveTo>
                    <a:pt x="2539" y="184150"/>
                  </a:moveTo>
                  <a:lnTo>
                    <a:pt x="0" y="186689"/>
                  </a:lnTo>
                  <a:lnTo>
                    <a:pt x="0" y="190500"/>
                  </a:lnTo>
                  <a:lnTo>
                    <a:pt x="2539" y="194310"/>
                  </a:lnTo>
                  <a:lnTo>
                    <a:pt x="2539" y="184150"/>
                  </a:lnTo>
                  <a:close/>
                </a:path>
                <a:path w="256539" h="270510">
                  <a:moveTo>
                    <a:pt x="254000" y="111760"/>
                  </a:moveTo>
                  <a:lnTo>
                    <a:pt x="254000" y="133350"/>
                  </a:lnTo>
                  <a:lnTo>
                    <a:pt x="256539" y="130810"/>
                  </a:lnTo>
                  <a:lnTo>
                    <a:pt x="256539" y="114300"/>
                  </a:lnTo>
                  <a:lnTo>
                    <a:pt x="254000" y="111760"/>
                  </a:lnTo>
                  <a:close/>
                </a:path>
                <a:path w="256539" h="270510">
                  <a:moveTo>
                    <a:pt x="193039" y="0"/>
                  </a:moveTo>
                  <a:lnTo>
                    <a:pt x="182879" y="0"/>
                  </a:lnTo>
                  <a:lnTo>
                    <a:pt x="180339" y="2539"/>
                  </a:lnTo>
                  <a:lnTo>
                    <a:pt x="193039" y="2539"/>
                  </a:lnTo>
                  <a:lnTo>
                    <a:pt x="193039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9" name="object 929"/>
            <p:cNvSpPr/>
            <p:nvPr/>
          </p:nvSpPr>
          <p:spPr>
            <a:xfrm>
              <a:off x="5372100" y="1489710"/>
              <a:ext cx="251460" cy="16510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0" name="object 930"/>
            <p:cNvSpPr/>
            <p:nvPr/>
          </p:nvSpPr>
          <p:spPr>
            <a:xfrm>
              <a:off x="5373370" y="1388110"/>
              <a:ext cx="248920" cy="264160"/>
            </a:xfrm>
            <a:custGeom>
              <a:avLst/>
              <a:gdLst/>
              <a:ahLst/>
              <a:cxnLst/>
              <a:rect l="l" t="t" r="r" b="b"/>
              <a:pathLst>
                <a:path w="248920" h="264160">
                  <a:moveTo>
                    <a:pt x="82550" y="262889"/>
                  </a:moveTo>
                  <a:lnTo>
                    <a:pt x="83820" y="264160"/>
                  </a:lnTo>
                  <a:lnTo>
                    <a:pt x="85089" y="264160"/>
                  </a:lnTo>
                  <a:lnTo>
                    <a:pt x="82550" y="262889"/>
                  </a:lnTo>
                  <a:close/>
                </a:path>
                <a:path w="248920" h="264160">
                  <a:moveTo>
                    <a:pt x="123189" y="262889"/>
                  </a:moveTo>
                  <a:lnTo>
                    <a:pt x="121919" y="264160"/>
                  </a:lnTo>
                  <a:lnTo>
                    <a:pt x="122554" y="264160"/>
                  </a:lnTo>
                  <a:lnTo>
                    <a:pt x="123189" y="262889"/>
                  </a:lnTo>
                  <a:close/>
                </a:path>
                <a:path w="248920" h="264160">
                  <a:moveTo>
                    <a:pt x="2539" y="162560"/>
                  </a:moveTo>
                  <a:lnTo>
                    <a:pt x="1269" y="167639"/>
                  </a:lnTo>
                  <a:lnTo>
                    <a:pt x="0" y="167639"/>
                  </a:lnTo>
                  <a:lnTo>
                    <a:pt x="0" y="205739"/>
                  </a:lnTo>
                  <a:lnTo>
                    <a:pt x="1269" y="209550"/>
                  </a:lnTo>
                  <a:lnTo>
                    <a:pt x="2539" y="210820"/>
                  </a:lnTo>
                  <a:lnTo>
                    <a:pt x="2539" y="162560"/>
                  </a:lnTo>
                  <a:close/>
                </a:path>
                <a:path w="248920" h="264160">
                  <a:moveTo>
                    <a:pt x="245109" y="97789"/>
                  </a:moveTo>
                  <a:lnTo>
                    <a:pt x="246379" y="99060"/>
                  </a:lnTo>
                  <a:lnTo>
                    <a:pt x="246379" y="142239"/>
                  </a:lnTo>
                  <a:lnTo>
                    <a:pt x="247650" y="139700"/>
                  </a:lnTo>
                  <a:lnTo>
                    <a:pt x="247650" y="137160"/>
                  </a:lnTo>
                  <a:lnTo>
                    <a:pt x="248919" y="135889"/>
                  </a:lnTo>
                  <a:lnTo>
                    <a:pt x="248919" y="104139"/>
                  </a:lnTo>
                  <a:lnTo>
                    <a:pt x="247650" y="101600"/>
                  </a:lnTo>
                  <a:lnTo>
                    <a:pt x="247650" y="99060"/>
                  </a:lnTo>
                  <a:lnTo>
                    <a:pt x="245109" y="97789"/>
                  </a:lnTo>
                  <a:close/>
                </a:path>
                <a:path w="248920" h="264160">
                  <a:moveTo>
                    <a:pt x="2539" y="120650"/>
                  </a:moveTo>
                  <a:lnTo>
                    <a:pt x="1269" y="120650"/>
                  </a:lnTo>
                  <a:lnTo>
                    <a:pt x="1269" y="137160"/>
                  </a:lnTo>
                  <a:lnTo>
                    <a:pt x="2539" y="139700"/>
                  </a:lnTo>
                  <a:lnTo>
                    <a:pt x="2539" y="120650"/>
                  </a:lnTo>
                  <a:close/>
                </a:path>
                <a:path w="248920" h="264160">
                  <a:moveTo>
                    <a:pt x="191769" y="0"/>
                  </a:moveTo>
                  <a:lnTo>
                    <a:pt x="172719" y="0"/>
                  </a:lnTo>
                  <a:lnTo>
                    <a:pt x="171450" y="2539"/>
                  </a:lnTo>
                  <a:lnTo>
                    <a:pt x="193039" y="2539"/>
                  </a:lnTo>
                  <a:lnTo>
                    <a:pt x="191769" y="0"/>
                  </a:lnTo>
                  <a:close/>
                </a:path>
              </a:pathLst>
            </a:custGeom>
            <a:solidFill>
              <a:srgbClr val="8282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1" name="object 931"/>
            <p:cNvSpPr/>
            <p:nvPr/>
          </p:nvSpPr>
          <p:spPr>
            <a:xfrm>
              <a:off x="5375909" y="1389380"/>
              <a:ext cx="243840" cy="261620"/>
            </a:xfrm>
            <a:custGeom>
              <a:avLst/>
              <a:gdLst/>
              <a:ahLst/>
              <a:cxnLst/>
              <a:rect l="l" t="t" r="r" b="b"/>
              <a:pathLst>
                <a:path w="243839" h="261619">
                  <a:moveTo>
                    <a:pt x="120650" y="260350"/>
                  </a:moveTo>
                  <a:lnTo>
                    <a:pt x="80010" y="260350"/>
                  </a:lnTo>
                  <a:lnTo>
                    <a:pt x="81280" y="261620"/>
                  </a:lnTo>
                  <a:lnTo>
                    <a:pt x="120014" y="261620"/>
                  </a:lnTo>
                  <a:lnTo>
                    <a:pt x="120650" y="260350"/>
                  </a:lnTo>
                  <a:close/>
                </a:path>
                <a:path w="243839" h="261619">
                  <a:moveTo>
                    <a:pt x="49530" y="257810"/>
                  </a:moveTo>
                  <a:lnTo>
                    <a:pt x="52070" y="260350"/>
                  </a:lnTo>
                  <a:lnTo>
                    <a:pt x="55879" y="260350"/>
                  </a:lnTo>
                  <a:lnTo>
                    <a:pt x="53339" y="259080"/>
                  </a:lnTo>
                  <a:lnTo>
                    <a:pt x="52069" y="259080"/>
                  </a:lnTo>
                  <a:lnTo>
                    <a:pt x="49530" y="257810"/>
                  </a:lnTo>
                  <a:close/>
                </a:path>
                <a:path w="243839" h="261619">
                  <a:moveTo>
                    <a:pt x="77469" y="259080"/>
                  </a:moveTo>
                  <a:lnTo>
                    <a:pt x="76200" y="259080"/>
                  </a:lnTo>
                  <a:lnTo>
                    <a:pt x="73660" y="260350"/>
                  </a:lnTo>
                  <a:lnTo>
                    <a:pt x="78739" y="260350"/>
                  </a:lnTo>
                  <a:lnTo>
                    <a:pt x="77469" y="259080"/>
                  </a:lnTo>
                  <a:close/>
                </a:path>
                <a:path w="243839" h="261619">
                  <a:moveTo>
                    <a:pt x="127000" y="256540"/>
                  </a:moveTo>
                  <a:lnTo>
                    <a:pt x="124460" y="259080"/>
                  </a:lnTo>
                  <a:lnTo>
                    <a:pt x="123189" y="259080"/>
                  </a:lnTo>
                  <a:lnTo>
                    <a:pt x="123189" y="260350"/>
                  </a:lnTo>
                  <a:lnTo>
                    <a:pt x="124459" y="260350"/>
                  </a:lnTo>
                  <a:lnTo>
                    <a:pt x="127000" y="256540"/>
                  </a:lnTo>
                  <a:close/>
                </a:path>
                <a:path w="243839" h="261619">
                  <a:moveTo>
                    <a:pt x="1269" y="160020"/>
                  </a:moveTo>
                  <a:lnTo>
                    <a:pt x="0" y="161290"/>
                  </a:lnTo>
                  <a:lnTo>
                    <a:pt x="0" y="209550"/>
                  </a:lnTo>
                  <a:lnTo>
                    <a:pt x="1269" y="209550"/>
                  </a:lnTo>
                  <a:lnTo>
                    <a:pt x="1269" y="160020"/>
                  </a:lnTo>
                  <a:close/>
                </a:path>
                <a:path w="243839" h="261619">
                  <a:moveTo>
                    <a:pt x="242569" y="141605"/>
                  </a:moveTo>
                  <a:lnTo>
                    <a:pt x="241300" y="143510"/>
                  </a:lnTo>
                  <a:lnTo>
                    <a:pt x="242569" y="142240"/>
                  </a:lnTo>
                  <a:lnTo>
                    <a:pt x="242569" y="141605"/>
                  </a:lnTo>
                  <a:close/>
                </a:path>
                <a:path w="243839" h="261619">
                  <a:moveTo>
                    <a:pt x="1269" y="114300"/>
                  </a:moveTo>
                  <a:lnTo>
                    <a:pt x="0" y="118110"/>
                  </a:lnTo>
                  <a:lnTo>
                    <a:pt x="0" y="139700"/>
                  </a:lnTo>
                  <a:lnTo>
                    <a:pt x="1269" y="142240"/>
                  </a:lnTo>
                  <a:lnTo>
                    <a:pt x="1269" y="114300"/>
                  </a:lnTo>
                  <a:close/>
                </a:path>
                <a:path w="243839" h="261619">
                  <a:moveTo>
                    <a:pt x="242569" y="95250"/>
                  </a:moveTo>
                  <a:lnTo>
                    <a:pt x="242569" y="141605"/>
                  </a:lnTo>
                  <a:lnTo>
                    <a:pt x="243839" y="139700"/>
                  </a:lnTo>
                  <a:lnTo>
                    <a:pt x="243839" y="96520"/>
                  </a:lnTo>
                  <a:lnTo>
                    <a:pt x="242569" y="95250"/>
                  </a:lnTo>
                  <a:close/>
                </a:path>
                <a:path w="243839" h="261619">
                  <a:moveTo>
                    <a:pt x="242569" y="55880"/>
                  </a:moveTo>
                  <a:lnTo>
                    <a:pt x="242569" y="72390"/>
                  </a:lnTo>
                  <a:lnTo>
                    <a:pt x="243839" y="69850"/>
                  </a:lnTo>
                  <a:lnTo>
                    <a:pt x="243839" y="57150"/>
                  </a:lnTo>
                  <a:lnTo>
                    <a:pt x="242569" y="55880"/>
                  </a:lnTo>
                  <a:close/>
                </a:path>
                <a:path w="243839" h="261619">
                  <a:moveTo>
                    <a:pt x="151129" y="0"/>
                  </a:moveTo>
                  <a:lnTo>
                    <a:pt x="125729" y="0"/>
                  </a:lnTo>
                  <a:lnTo>
                    <a:pt x="120650" y="3810"/>
                  </a:lnTo>
                  <a:lnTo>
                    <a:pt x="156210" y="3810"/>
                  </a:lnTo>
                  <a:lnTo>
                    <a:pt x="151129" y="0"/>
                  </a:lnTo>
                  <a:close/>
                </a:path>
                <a:path w="243839" h="261619">
                  <a:moveTo>
                    <a:pt x="195579" y="0"/>
                  </a:moveTo>
                  <a:lnTo>
                    <a:pt x="165100" y="0"/>
                  </a:lnTo>
                  <a:lnTo>
                    <a:pt x="162560" y="3810"/>
                  </a:lnTo>
                  <a:lnTo>
                    <a:pt x="199389" y="3810"/>
                  </a:lnTo>
                  <a:lnTo>
                    <a:pt x="196850" y="2540"/>
                  </a:lnTo>
                  <a:lnTo>
                    <a:pt x="195579" y="0"/>
                  </a:lnTo>
                  <a:close/>
                </a:path>
              </a:pathLst>
            </a:custGeom>
            <a:solidFill>
              <a:srgbClr val="8484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2" name="object 932"/>
            <p:cNvSpPr/>
            <p:nvPr/>
          </p:nvSpPr>
          <p:spPr>
            <a:xfrm>
              <a:off x="5377179" y="1436370"/>
              <a:ext cx="241300" cy="212090"/>
            </a:xfrm>
            <a:custGeom>
              <a:avLst/>
              <a:gdLst/>
              <a:ahLst/>
              <a:cxnLst/>
              <a:rect l="l" t="t" r="r" b="b"/>
              <a:pathLst>
                <a:path w="241300" h="212089">
                  <a:moveTo>
                    <a:pt x="124460" y="210819"/>
                  </a:moveTo>
                  <a:lnTo>
                    <a:pt x="48260" y="210819"/>
                  </a:lnTo>
                  <a:lnTo>
                    <a:pt x="50800" y="212089"/>
                  </a:lnTo>
                  <a:lnTo>
                    <a:pt x="123189" y="212089"/>
                  </a:lnTo>
                  <a:lnTo>
                    <a:pt x="124460" y="210819"/>
                  </a:lnTo>
                  <a:close/>
                </a:path>
                <a:path w="241300" h="212089">
                  <a:moveTo>
                    <a:pt x="2540" y="167005"/>
                  </a:moveTo>
                  <a:lnTo>
                    <a:pt x="2540" y="167639"/>
                  </a:lnTo>
                  <a:lnTo>
                    <a:pt x="3810" y="168910"/>
                  </a:lnTo>
                  <a:lnTo>
                    <a:pt x="2540" y="167005"/>
                  </a:lnTo>
                  <a:close/>
                </a:path>
                <a:path w="241300" h="212089">
                  <a:moveTo>
                    <a:pt x="2540" y="110489"/>
                  </a:moveTo>
                  <a:lnTo>
                    <a:pt x="0" y="113029"/>
                  </a:lnTo>
                  <a:lnTo>
                    <a:pt x="0" y="162560"/>
                  </a:lnTo>
                  <a:lnTo>
                    <a:pt x="1270" y="165100"/>
                  </a:lnTo>
                  <a:lnTo>
                    <a:pt x="2540" y="167005"/>
                  </a:lnTo>
                  <a:lnTo>
                    <a:pt x="2540" y="110489"/>
                  </a:lnTo>
                  <a:close/>
                </a:path>
                <a:path w="241300" h="212089">
                  <a:moveTo>
                    <a:pt x="2540" y="60960"/>
                  </a:moveTo>
                  <a:lnTo>
                    <a:pt x="1270" y="63500"/>
                  </a:lnTo>
                  <a:lnTo>
                    <a:pt x="0" y="63500"/>
                  </a:lnTo>
                  <a:lnTo>
                    <a:pt x="0" y="96519"/>
                  </a:lnTo>
                  <a:lnTo>
                    <a:pt x="1270" y="99060"/>
                  </a:lnTo>
                  <a:lnTo>
                    <a:pt x="2540" y="100330"/>
                  </a:lnTo>
                  <a:lnTo>
                    <a:pt x="2540" y="60960"/>
                  </a:lnTo>
                  <a:close/>
                </a:path>
                <a:path w="241300" h="212089">
                  <a:moveTo>
                    <a:pt x="238760" y="43179"/>
                  </a:moveTo>
                  <a:lnTo>
                    <a:pt x="238760" y="99060"/>
                  </a:lnTo>
                  <a:lnTo>
                    <a:pt x="240030" y="96519"/>
                  </a:lnTo>
                  <a:lnTo>
                    <a:pt x="241300" y="95250"/>
                  </a:lnTo>
                  <a:lnTo>
                    <a:pt x="241300" y="48260"/>
                  </a:lnTo>
                  <a:lnTo>
                    <a:pt x="238760" y="43179"/>
                  </a:lnTo>
                  <a:close/>
                </a:path>
                <a:path w="241300" h="212089">
                  <a:moveTo>
                    <a:pt x="238760" y="30903"/>
                  </a:moveTo>
                  <a:lnTo>
                    <a:pt x="236220" y="34289"/>
                  </a:lnTo>
                  <a:lnTo>
                    <a:pt x="238760" y="31750"/>
                  </a:lnTo>
                  <a:lnTo>
                    <a:pt x="238760" y="30903"/>
                  </a:lnTo>
                  <a:close/>
                </a:path>
                <a:path w="241300" h="212089">
                  <a:moveTo>
                    <a:pt x="238760" y="0"/>
                  </a:moveTo>
                  <a:lnTo>
                    <a:pt x="238760" y="30903"/>
                  </a:lnTo>
                  <a:lnTo>
                    <a:pt x="240030" y="29210"/>
                  </a:lnTo>
                  <a:lnTo>
                    <a:pt x="241300" y="27939"/>
                  </a:lnTo>
                  <a:lnTo>
                    <a:pt x="241300" y="6350"/>
                  </a:lnTo>
                  <a:lnTo>
                    <a:pt x="240030" y="3810"/>
                  </a:lnTo>
                  <a:lnTo>
                    <a:pt x="240030" y="2539"/>
                  </a:lnTo>
                  <a:lnTo>
                    <a:pt x="238760" y="0"/>
                  </a:lnTo>
                  <a:close/>
                </a:path>
              </a:pathLst>
            </a:custGeom>
            <a:solidFill>
              <a:srgbClr val="86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3" name="object 933"/>
            <p:cNvSpPr/>
            <p:nvPr/>
          </p:nvSpPr>
          <p:spPr>
            <a:xfrm>
              <a:off x="5379720" y="1393190"/>
              <a:ext cx="236220" cy="254000"/>
            </a:xfrm>
            <a:custGeom>
              <a:avLst/>
              <a:gdLst/>
              <a:ahLst/>
              <a:cxnLst/>
              <a:rect l="l" t="t" r="r" b="b"/>
              <a:pathLst>
                <a:path w="236220" h="254000">
                  <a:moveTo>
                    <a:pt x="123189" y="252729"/>
                  </a:moveTo>
                  <a:lnTo>
                    <a:pt x="44450" y="252729"/>
                  </a:lnTo>
                  <a:lnTo>
                    <a:pt x="45719" y="254000"/>
                  </a:lnTo>
                  <a:lnTo>
                    <a:pt x="121919" y="254000"/>
                  </a:lnTo>
                  <a:lnTo>
                    <a:pt x="123189" y="252729"/>
                  </a:lnTo>
                  <a:close/>
                </a:path>
                <a:path w="236220" h="254000">
                  <a:moveTo>
                    <a:pt x="2539" y="148589"/>
                  </a:moveTo>
                  <a:lnTo>
                    <a:pt x="0" y="153670"/>
                  </a:lnTo>
                  <a:lnTo>
                    <a:pt x="0" y="210820"/>
                  </a:lnTo>
                  <a:lnTo>
                    <a:pt x="1269" y="212089"/>
                  </a:lnTo>
                  <a:lnTo>
                    <a:pt x="1269" y="152400"/>
                  </a:lnTo>
                  <a:lnTo>
                    <a:pt x="2539" y="148589"/>
                  </a:lnTo>
                  <a:close/>
                </a:path>
                <a:path w="236220" h="254000">
                  <a:moveTo>
                    <a:pt x="234950" y="143298"/>
                  </a:moveTo>
                  <a:lnTo>
                    <a:pt x="228600" y="148589"/>
                  </a:lnTo>
                  <a:lnTo>
                    <a:pt x="234950" y="143510"/>
                  </a:lnTo>
                  <a:lnTo>
                    <a:pt x="234950" y="143298"/>
                  </a:lnTo>
                  <a:close/>
                </a:path>
                <a:path w="236220" h="254000">
                  <a:moveTo>
                    <a:pt x="2539" y="101600"/>
                  </a:moveTo>
                  <a:lnTo>
                    <a:pt x="0" y="104139"/>
                  </a:lnTo>
                  <a:lnTo>
                    <a:pt x="0" y="144779"/>
                  </a:lnTo>
                  <a:lnTo>
                    <a:pt x="1269" y="144779"/>
                  </a:lnTo>
                  <a:lnTo>
                    <a:pt x="1269" y="104139"/>
                  </a:lnTo>
                  <a:lnTo>
                    <a:pt x="2539" y="101600"/>
                  </a:lnTo>
                  <a:close/>
                </a:path>
                <a:path w="236220" h="254000">
                  <a:moveTo>
                    <a:pt x="233679" y="81279"/>
                  </a:moveTo>
                  <a:lnTo>
                    <a:pt x="234950" y="85089"/>
                  </a:lnTo>
                  <a:lnTo>
                    <a:pt x="234950" y="143298"/>
                  </a:lnTo>
                  <a:lnTo>
                    <a:pt x="236219" y="142239"/>
                  </a:lnTo>
                  <a:lnTo>
                    <a:pt x="236219" y="87629"/>
                  </a:lnTo>
                  <a:lnTo>
                    <a:pt x="233679" y="81279"/>
                  </a:lnTo>
                  <a:close/>
                </a:path>
                <a:path w="236220" h="254000">
                  <a:moveTo>
                    <a:pt x="233679" y="40639"/>
                  </a:moveTo>
                  <a:lnTo>
                    <a:pt x="234950" y="43179"/>
                  </a:lnTo>
                  <a:lnTo>
                    <a:pt x="234950" y="76200"/>
                  </a:lnTo>
                  <a:lnTo>
                    <a:pt x="236219" y="74929"/>
                  </a:lnTo>
                  <a:lnTo>
                    <a:pt x="236219" y="43179"/>
                  </a:lnTo>
                  <a:lnTo>
                    <a:pt x="233679" y="40639"/>
                  </a:lnTo>
                  <a:close/>
                </a:path>
                <a:path w="236220" h="254000">
                  <a:moveTo>
                    <a:pt x="154939" y="0"/>
                  </a:moveTo>
                  <a:lnTo>
                    <a:pt x="114300" y="0"/>
                  </a:lnTo>
                  <a:lnTo>
                    <a:pt x="106679" y="2539"/>
                  </a:lnTo>
                  <a:lnTo>
                    <a:pt x="196849" y="2539"/>
                  </a:lnTo>
                  <a:lnTo>
                    <a:pt x="195579" y="1270"/>
                  </a:lnTo>
                  <a:lnTo>
                    <a:pt x="157479" y="1270"/>
                  </a:lnTo>
                  <a:lnTo>
                    <a:pt x="154939" y="0"/>
                  </a:lnTo>
                  <a:close/>
                </a:path>
                <a:path w="236220" h="254000">
                  <a:moveTo>
                    <a:pt x="195579" y="0"/>
                  </a:moveTo>
                  <a:lnTo>
                    <a:pt x="157479" y="0"/>
                  </a:lnTo>
                  <a:lnTo>
                    <a:pt x="157479" y="1270"/>
                  </a:lnTo>
                  <a:lnTo>
                    <a:pt x="195579" y="1270"/>
                  </a:lnTo>
                  <a:lnTo>
                    <a:pt x="195579" y="0"/>
                  </a:lnTo>
                  <a:close/>
                </a:path>
              </a:pathLst>
            </a:custGeom>
            <a:solidFill>
              <a:srgbClr val="8787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4" name="object 934"/>
            <p:cNvSpPr/>
            <p:nvPr/>
          </p:nvSpPr>
          <p:spPr>
            <a:xfrm>
              <a:off x="5380990" y="1395730"/>
              <a:ext cx="233679" cy="248920"/>
            </a:xfrm>
            <a:custGeom>
              <a:avLst/>
              <a:gdLst/>
              <a:ahLst/>
              <a:cxnLst/>
              <a:rect l="l" t="t" r="r" b="b"/>
              <a:pathLst>
                <a:path w="233679" h="248919">
                  <a:moveTo>
                    <a:pt x="121920" y="247650"/>
                  </a:moveTo>
                  <a:lnTo>
                    <a:pt x="41910" y="247650"/>
                  </a:lnTo>
                  <a:lnTo>
                    <a:pt x="41910" y="248920"/>
                  </a:lnTo>
                  <a:lnTo>
                    <a:pt x="121920" y="248920"/>
                  </a:lnTo>
                  <a:lnTo>
                    <a:pt x="121920" y="247650"/>
                  </a:lnTo>
                  <a:close/>
                </a:path>
                <a:path w="233679" h="248919">
                  <a:moveTo>
                    <a:pt x="1270" y="210396"/>
                  </a:moveTo>
                  <a:lnTo>
                    <a:pt x="1270" y="210820"/>
                  </a:lnTo>
                  <a:lnTo>
                    <a:pt x="3810" y="212090"/>
                  </a:lnTo>
                  <a:lnTo>
                    <a:pt x="1270" y="210396"/>
                  </a:lnTo>
                  <a:close/>
                </a:path>
                <a:path w="233679" h="248919">
                  <a:moveTo>
                    <a:pt x="1270" y="146050"/>
                  </a:moveTo>
                  <a:lnTo>
                    <a:pt x="0" y="149860"/>
                  </a:lnTo>
                  <a:lnTo>
                    <a:pt x="0" y="209550"/>
                  </a:lnTo>
                  <a:lnTo>
                    <a:pt x="1270" y="210396"/>
                  </a:lnTo>
                  <a:lnTo>
                    <a:pt x="1270" y="146050"/>
                  </a:lnTo>
                  <a:close/>
                </a:path>
                <a:path w="233679" h="248919">
                  <a:moveTo>
                    <a:pt x="1270" y="99060"/>
                  </a:moveTo>
                  <a:lnTo>
                    <a:pt x="0" y="101600"/>
                  </a:lnTo>
                  <a:lnTo>
                    <a:pt x="0" y="144780"/>
                  </a:lnTo>
                  <a:lnTo>
                    <a:pt x="1270" y="146050"/>
                  </a:lnTo>
                  <a:lnTo>
                    <a:pt x="1270" y="99060"/>
                  </a:lnTo>
                  <a:close/>
                </a:path>
                <a:path w="233679" h="248919">
                  <a:moveTo>
                    <a:pt x="231139" y="143002"/>
                  </a:moveTo>
                  <a:lnTo>
                    <a:pt x="227330" y="146050"/>
                  </a:lnTo>
                  <a:lnTo>
                    <a:pt x="231139" y="143510"/>
                  </a:lnTo>
                  <a:lnTo>
                    <a:pt x="231139" y="143002"/>
                  </a:lnTo>
                  <a:close/>
                </a:path>
                <a:path w="233679" h="248919">
                  <a:moveTo>
                    <a:pt x="232410" y="78740"/>
                  </a:moveTo>
                  <a:lnTo>
                    <a:pt x="231139" y="78740"/>
                  </a:lnTo>
                  <a:lnTo>
                    <a:pt x="231139" y="143002"/>
                  </a:lnTo>
                  <a:lnTo>
                    <a:pt x="233680" y="140970"/>
                  </a:lnTo>
                  <a:lnTo>
                    <a:pt x="233680" y="82550"/>
                  </a:lnTo>
                  <a:lnTo>
                    <a:pt x="232410" y="78740"/>
                  </a:lnTo>
                  <a:close/>
                </a:path>
                <a:path w="233679" h="248919">
                  <a:moveTo>
                    <a:pt x="229870" y="34290"/>
                  </a:moveTo>
                  <a:lnTo>
                    <a:pt x="231139" y="35560"/>
                  </a:lnTo>
                  <a:lnTo>
                    <a:pt x="231139" y="77470"/>
                  </a:lnTo>
                  <a:lnTo>
                    <a:pt x="232410" y="76200"/>
                  </a:lnTo>
                  <a:lnTo>
                    <a:pt x="232410" y="74930"/>
                  </a:lnTo>
                  <a:lnTo>
                    <a:pt x="233680" y="73660"/>
                  </a:lnTo>
                  <a:lnTo>
                    <a:pt x="233680" y="39370"/>
                  </a:lnTo>
                  <a:lnTo>
                    <a:pt x="232410" y="38100"/>
                  </a:lnTo>
                  <a:lnTo>
                    <a:pt x="232410" y="35560"/>
                  </a:lnTo>
                  <a:lnTo>
                    <a:pt x="229870" y="34290"/>
                  </a:lnTo>
                  <a:close/>
                </a:path>
                <a:path w="233679" h="248919">
                  <a:moveTo>
                    <a:pt x="195580" y="0"/>
                  </a:moveTo>
                  <a:lnTo>
                    <a:pt x="105410" y="0"/>
                  </a:lnTo>
                  <a:lnTo>
                    <a:pt x="105410" y="1270"/>
                  </a:lnTo>
                  <a:lnTo>
                    <a:pt x="196850" y="1270"/>
                  </a:lnTo>
                  <a:lnTo>
                    <a:pt x="195580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5" name="object 935"/>
            <p:cNvSpPr/>
            <p:nvPr/>
          </p:nvSpPr>
          <p:spPr>
            <a:xfrm>
              <a:off x="5382260" y="1398269"/>
              <a:ext cx="229870" cy="245110"/>
            </a:xfrm>
            <a:custGeom>
              <a:avLst/>
              <a:gdLst/>
              <a:ahLst/>
              <a:cxnLst/>
              <a:rect l="l" t="t" r="r" b="b"/>
              <a:pathLst>
                <a:path w="229870" h="245110">
                  <a:moveTo>
                    <a:pt x="2540" y="92710"/>
                  </a:moveTo>
                  <a:lnTo>
                    <a:pt x="0" y="95250"/>
                  </a:lnTo>
                  <a:lnTo>
                    <a:pt x="0" y="208280"/>
                  </a:lnTo>
                  <a:lnTo>
                    <a:pt x="2540" y="209550"/>
                  </a:lnTo>
                  <a:lnTo>
                    <a:pt x="2540" y="92710"/>
                  </a:lnTo>
                  <a:close/>
                </a:path>
                <a:path w="229870" h="245110">
                  <a:moveTo>
                    <a:pt x="36830" y="245110"/>
                  </a:moveTo>
                  <a:lnTo>
                    <a:pt x="35560" y="243840"/>
                  </a:lnTo>
                  <a:lnTo>
                    <a:pt x="34290" y="241300"/>
                  </a:lnTo>
                  <a:lnTo>
                    <a:pt x="35560" y="245110"/>
                  </a:lnTo>
                  <a:lnTo>
                    <a:pt x="36830" y="245110"/>
                  </a:lnTo>
                  <a:close/>
                </a:path>
                <a:path w="229870" h="245110">
                  <a:moveTo>
                    <a:pt x="124460" y="238760"/>
                  </a:moveTo>
                  <a:lnTo>
                    <a:pt x="121920" y="243840"/>
                  </a:lnTo>
                  <a:lnTo>
                    <a:pt x="120650" y="245110"/>
                  </a:lnTo>
                  <a:lnTo>
                    <a:pt x="121907" y="245110"/>
                  </a:lnTo>
                  <a:lnTo>
                    <a:pt x="124460" y="238760"/>
                  </a:lnTo>
                  <a:close/>
                </a:path>
                <a:path w="229870" h="245110">
                  <a:moveTo>
                    <a:pt x="199390" y="2540"/>
                  </a:moveTo>
                  <a:lnTo>
                    <a:pt x="198120" y="0"/>
                  </a:lnTo>
                  <a:lnTo>
                    <a:pt x="104140" y="0"/>
                  </a:lnTo>
                  <a:lnTo>
                    <a:pt x="100330" y="2540"/>
                  </a:lnTo>
                  <a:lnTo>
                    <a:pt x="199390" y="2540"/>
                  </a:lnTo>
                  <a:close/>
                </a:path>
                <a:path w="229870" h="245110">
                  <a:moveTo>
                    <a:pt x="229870" y="31750"/>
                  </a:moveTo>
                  <a:lnTo>
                    <a:pt x="226060" y="31750"/>
                  </a:lnTo>
                  <a:lnTo>
                    <a:pt x="226060" y="143510"/>
                  </a:lnTo>
                  <a:lnTo>
                    <a:pt x="229870" y="143510"/>
                  </a:lnTo>
                  <a:lnTo>
                    <a:pt x="229870" y="31750"/>
                  </a:lnTo>
                  <a:close/>
                </a:path>
              </a:pathLst>
            </a:custGeom>
            <a:solidFill>
              <a:srgbClr val="8B8B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6" name="object 936"/>
            <p:cNvSpPr/>
            <p:nvPr/>
          </p:nvSpPr>
          <p:spPr>
            <a:xfrm>
              <a:off x="5384800" y="1399540"/>
              <a:ext cx="226060" cy="242570"/>
            </a:xfrm>
            <a:custGeom>
              <a:avLst/>
              <a:gdLst/>
              <a:ahLst/>
              <a:cxnLst/>
              <a:rect l="l" t="t" r="r" b="b"/>
              <a:pathLst>
                <a:path w="226060" h="242569">
                  <a:moveTo>
                    <a:pt x="120014" y="241300"/>
                  </a:moveTo>
                  <a:lnTo>
                    <a:pt x="32385" y="241300"/>
                  </a:lnTo>
                  <a:lnTo>
                    <a:pt x="33020" y="242570"/>
                  </a:lnTo>
                  <a:lnTo>
                    <a:pt x="119379" y="242570"/>
                  </a:lnTo>
                  <a:lnTo>
                    <a:pt x="120014" y="241300"/>
                  </a:lnTo>
                  <a:close/>
                </a:path>
                <a:path w="226060" h="242569">
                  <a:moveTo>
                    <a:pt x="26670" y="236220"/>
                  </a:moveTo>
                  <a:lnTo>
                    <a:pt x="30480" y="241300"/>
                  </a:lnTo>
                  <a:lnTo>
                    <a:pt x="32385" y="241300"/>
                  </a:lnTo>
                  <a:lnTo>
                    <a:pt x="31750" y="240030"/>
                  </a:lnTo>
                  <a:lnTo>
                    <a:pt x="30479" y="240030"/>
                  </a:lnTo>
                  <a:lnTo>
                    <a:pt x="26670" y="236220"/>
                  </a:lnTo>
                  <a:close/>
                </a:path>
                <a:path w="226060" h="242569">
                  <a:moveTo>
                    <a:pt x="121920" y="237490"/>
                  </a:moveTo>
                  <a:lnTo>
                    <a:pt x="120014" y="241300"/>
                  </a:lnTo>
                  <a:lnTo>
                    <a:pt x="120650" y="241300"/>
                  </a:lnTo>
                  <a:lnTo>
                    <a:pt x="121920" y="237490"/>
                  </a:lnTo>
                  <a:close/>
                </a:path>
                <a:path w="226060" h="242569">
                  <a:moveTo>
                    <a:pt x="1270" y="88900"/>
                  </a:moveTo>
                  <a:lnTo>
                    <a:pt x="0" y="90170"/>
                  </a:lnTo>
                  <a:lnTo>
                    <a:pt x="0" y="209550"/>
                  </a:lnTo>
                  <a:lnTo>
                    <a:pt x="1270" y="212090"/>
                  </a:lnTo>
                  <a:lnTo>
                    <a:pt x="1270" y="88900"/>
                  </a:lnTo>
                  <a:close/>
                </a:path>
                <a:path w="226060" h="242569">
                  <a:moveTo>
                    <a:pt x="224789" y="141605"/>
                  </a:moveTo>
                  <a:lnTo>
                    <a:pt x="223520" y="142240"/>
                  </a:lnTo>
                  <a:lnTo>
                    <a:pt x="224789" y="142240"/>
                  </a:lnTo>
                  <a:lnTo>
                    <a:pt x="224789" y="141605"/>
                  </a:lnTo>
                  <a:close/>
                </a:path>
                <a:path w="226060" h="242569">
                  <a:moveTo>
                    <a:pt x="224789" y="27940"/>
                  </a:moveTo>
                  <a:lnTo>
                    <a:pt x="224789" y="141605"/>
                  </a:lnTo>
                  <a:lnTo>
                    <a:pt x="226060" y="140970"/>
                  </a:lnTo>
                  <a:lnTo>
                    <a:pt x="226060" y="30480"/>
                  </a:lnTo>
                  <a:lnTo>
                    <a:pt x="224789" y="27940"/>
                  </a:lnTo>
                  <a:close/>
                </a:path>
                <a:path w="226060" h="242569">
                  <a:moveTo>
                    <a:pt x="196214" y="0"/>
                  </a:moveTo>
                  <a:lnTo>
                    <a:pt x="99694" y="0"/>
                  </a:lnTo>
                  <a:lnTo>
                    <a:pt x="97789" y="1270"/>
                  </a:lnTo>
                  <a:lnTo>
                    <a:pt x="196850" y="1270"/>
                  </a:lnTo>
                  <a:lnTo>
                    <a:pt x="196214" y="0"/>
                  </a:lnTo>
                  <a:close/>
                </a:path>
              </a:pathLst>
            </a:custGeom>
            <a:solidFill>
              <a:srgbClr val="8D8D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7" name="object 937"/>
            <p:cNvSpPr/>
            <p:nvPr/>
          </p:nvSpPr>
          <p:spPr>
            <a:xfrm>
              <a:off x="5386070" y="1400810"/>
              <a:ext cx="223520" cy="238760"/>
            </a:xfrm>
            <a:custGeom>
              <a:avLst/>
              <a:gdLst/>
              <a:ahLst/>
              <a:cxnLst/>
              <a:rect l="l" t="t" r="r" b="b"/>
              <a:pathLst>
                <a:path w="223520" h="238760">
                  <a:moveTo>
                    <a:pt x="120014" y="237489"/>
                  </a:moveTo>
                  <a:lnTo>
                    <a:pt x="27939" y="237489"/>
                  </a:lnTo>
                  <a:lnTo>
                    <a:pt x="29210" y="238760"/>
                  </a:lnTo>
                  <a:lnTo>
                    <a:pt x="119379" y="238760"/>
                  </a:lnTo>
                  <a:lnTo>
                    <a:pt x="120014" y="237489"/>
                  </a:lnTo>
                  <a:close/>
                </a:path>
                <a:path w="223520" h="238760">
                  <a:moveTo>
                    <a:pt x="2539" y="86360"/>
                  </a:moveTo>
                  <a:lnTo>
                    <a:pt x="1269" y="86360"/>
                  </a:lnTo>
                  <a:lnTo>
                    <a:pt x="0" y="87630"/>
                  </a:lnTo>
                  <a:lnTo>
                    <a:pt x="0" y="210820"/>
                  </a:lnTo>
                  <a:lnTo>
                    <a:pt x="2539" y="210820"/>
                  </a:lnTo>
                  <a:lnTo>
                    <a:pt x="2539" y="86360"/>
                  </a:lnTo>
                  <a:close/>
                </a:path>
                <a:path w="223520" h="238760">
                  <a:moveTo>
                    <a:pt x="220979" y="141922"/>
                  </a:moveTo>
                  <a:lnTo>
                    <a:pt x="217169" y="144780"/>
                  </a:lnTo>
                  <a:lnTo>
                    <a:pt x="220979" y="142239"/>
                  </a:lnTo>
                  <a:lnTo>
                    <a:pt x="220979" y="141922"/>
                  </a:lnTo>
                  <a:close/>
                </a:path>
                <a:path w="223520" h="238760">
                  <a:moveTo>
                    <a:pt x="219709" y="25400"/>
                  </a:moveTo>
                  <a:lnTo>
                    <a:pt x="220979" y="26670"/>
                  </a:lnTo>
                  <a:lnTo>
                    <a:pt x="220979" y="141922"/>
                  </a:lnTo>
                  <a:lnTo>
                    <a:pt x="222250" y="140970"/>
                  </a:lnTo>
                  <a:lnTo>
                    <a:pt x="223519" y="140970"/>
                  </a:lnTo>
                  <a:lnTo>
                    <a:pt x="223519" y="26670"/>
                  </a:lnTo>
                  <a:lnTo>
                    <a:pt x="222250" y="26670"/>
                  </a:lnTo>
                  <a:lnTo>
                    <a:pt x="219709" y="25400"/>
                  </a:lnTo>
                  <a:close/>
                </a:path>
                <a:path w="223520" h="238760">
                  <a:moveTo>
                    <a:pt x="195579" y="0"/>
                  </a:moveTo>
                  <a:lnTo>
                    <a:pt x="96519" y="0"/>
                  </a:lnTo>
                  <a:lnTo>
                    <a:pt x="95249" y="1270"/>
                  </a:lnTo>
                  <a:lnTo>
                    <a:pt x="195579" y="1270"/>
                  </a:lnTo>
                  <a:lnTo>
                    <a:pt x="195579" y="0"/>
                  </a:lnTo>
                  <a:close/>
                </a:path>
              </a:pathLst>
            </a:custGeom>
            <a:solidFill>
              <a:srgbClr val="8F8F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8" name="object 938"/>
            <p:cNvSpPr/>
            <p:nvPr/>
          </p:nvSpPr>
          <p:spPr>
            <a:xfrm>
              <a:off x="5388610" y="1402079"/>
              <a:ext cx="218440" cy="236220"/>
            </a:xfrm>
            <a:custGeom>
              <a:avLst/>
              <a:gdLst/>
              <a:ahLst/>
              <a:cxnLst/>
              <a:rect l="l" t="t" r="r" b="b"/>
              <a:pathLst>
                <a:path w="218439" h="236219">
                  <a:moveTo>
                    <a:pt x="1270" y="85090"/>
                  </a:moveTo>
                  <a:lnTo>
                    <a:pt x="0" y="85090"/>
                  </a:lnTo>
                  <a:lnTo>
                    <a:pt x="0" y="209550"/>
                  </a:lnTo>
                  <a:lnTo>
                    <a:pt x="1270" y="212090"/>
                  </a:lnTo>
                  <a:lnTo>
                    <a:pt x="1270" y="85090"/>
                  </a:lnTo>
                  <a:close/>
                </a:path>
                <a:path w="218439" h="236219">
                  <a:moveTo>
                    <a:pt x="118110" y="233680"/>
                  </a:moveTo>
                  <a:lnTo>
                    <a:pt x="23495" y="233680"/>
                  </a:lnTo>
                  <a:lnTo>
                    <a:pt x="23495" y="234950"/>
                  </a:lnTo>
                  <a:lnTo>
                    <a:pt x="24765" y="234950"/>
                  </a:lnTo>
                  <a:lnTo>
                    <a:pt x="24765" y="236220"/>
                  </a:lnTo>
                  <a:lnTo>
                    <a:pt x="117792" y="236220"/>
                  </a:lnTo>
                  <a:lnTo>
                    <a:pt x="117792" y="234950"/>
                  </a:lnTo>
                  <a:lnTo>
                    <a:pt x="118110" y="234950"/>
                  </a:lnTo>
                  <a:lnTo>
                    <a:pt x="118110" y="233680"/>
                  </a:lnTo>
                  <a:close/>
                </a:path>
                <a:path w="218439" h="236219">
                  <a:moveTo>
                    <a:pt x="195580" y="2540"/>
                  </a:moveTo>
                  <a:lnTo>
                    <a:pt x="193040" y="0"/>
                  </a:lnTo>
                  <a:lnTo>
                    <a:pt x="92697" y="0"/>
                  </a:lnTo>
                  <a:lnTo>
                    <a:pt x="90170" y="2540"/>
                  </a:lnTo>
                  <a:lnTo>
                    <a:pt x="195580" y="2540"/>
                  </a:lnTo>
                  <a:close/>
                </a:path>
                <a:path w="218439" h="236219">
                  <a:moveTo>
                    <a:pt x="218440" y="24765"/>
                  </a:moveTo>
                  <a:lnTo>
                    <a:pt x="217170" y="24130"/>
                  </a:lnTo>
                  <a:lnTo>
                    <a:pt x="217170" y="141605"/>
                  </a:lnTo>
                  <a:lnTo>
                    <a:pt x="218440" y="140652"/>
                  </a:lnTo>
                  <a:lnTo>
                    <a:pt x="218440" y="24765"/>
                  </a:lnTo>
                  <a:close/>
                </a:path>
              </a:pathLst>
            </a:custGeom>
            <a:solidFill>
              <a:srgbClr val="9090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9" name="object 939"/>
            <p:cNvSpPr/>
            <p:nvPr/>
          </p:nvSpPr>
          <p:spPr>
            <a:xfrm>
              <a:off x="5389880" y="1404619"/>
              <a:ext cx="215900" cy="231140"/>
            </a:xfrm>
            <a:custGeom>
              <a:avLst/>
              <a:gdLst/>
              <a:ahLst/>
              <a:cxnLst/>
              <a:rect l="l" t="t" r="r" b="b"/>
              <a:pathLst>
                <a:path w="215900" h="231139">
                  <a:moveTo>
                    <a:pt x="1270" y="81280"/>
                  </a:moveTo>
                  <a:lnTo>
                    <a:pt x="0" y="82550"/>
                  </a:lnTo>
                  <a:lnTo>
                    <a:pt x="0" y="209550"/>
                  </a:lnTo>
                  <a:lnTo>
                    <a:pt x="1270" y="209550"/>
                  </a:lnTo>
                  <a:lnTo>
                    <a:pt x="1270" y="81280"/>
                  </a:lnTo>
                  <a:close/>
                </a:path>
                <a:path w="215900" h="231139">
                  <a:moveTo>
                    <a:pt x="118110" y="229870"/>
                  </a:moveTo>
                  <a:lnTo>
                    <a:pt x="20955" y="229870"/>
                  </a:lnTo>
                  <a:lnTo>
                    <a:pt x="21590" y="231140"/>
                  </a:lnTo>
                  <a:lnTo>
                    <a:pt x="118110" y="231140"/>
                  </a:lnTo>
                  <a:lnTo>
                    <a:pt x="118110" y="229870"/>
                  </a:lnTo>
                  <a:close/>
                </a:path>
                <a:path w="215900" h="231139">
                  <a:moveTo>
                    <a:pt x="194310" y="0"/>
                  </a:moveTo>
                  <a:lnTo>
                    <a:pt x="88887" y="0"/>
                  </a:lnTo>
                  <a:lnTo>
                    <a:pt x="86360" y="1270"/>
                  </a:lnTo>
                  <a:lnTo>
                    <a:pt x="194310" y="1270"/>
                  </a:lnTo>
                  <a:lnTo>
                    <a:pt x="194310" y="0"/>
                  </a:lnTo>
                  <a:close/>
                </a:path>
                <a:path w="215900" h="231139">
                  <a:moveTo>
                    <a:pt x="215900" y="19050"/>
                  </a:moveTo>
                  <a:lnTo>
                    <a:pt x="213347" y="19050"/>
                  </a:lnTo>
                  <a:lnTo>
                    <a:pt x="213347" y="140970"/>
                  </a:lnTo>
                  <a:lnTo>
                    <a:pt x="215900" y="140970"/>
                  </a:lnTo>
                  <a:lnTo>
                    <a:pt x="215900" y="19050"/>
                  </a:lnTo>
                  <a:close/>
                </a:path>
              </a:pathLst>
            </a:custGeom>
            <a:solidFill>
              <a:srgbClr val="9292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0" name="object 940"/>
            <p:cNvSpPr/>
            <p:nvPr/>
          </p:nvSpPr>
          <p:spPr>
            <a:xfrm>
              <a:off x="5391150" y="1405889"/>
              <a:ext cx="212090" cy="228600"/>
            </a:xfrm>
            <a:custGeom>
              <a:avLst/>
              <a:gdLst/>
              <a:ahLst/>
              <a:cxnLst/>
              <a:rect l="l" t="t" r="r" b="b"/>
              <a:pathLst>
                <a:path w="212089" h="228600">
                  <a:moveTo>
                    <a:pt x="2540" y="78740"/>
                  </a:moveTo>
                  <a:lnTo>
                    <a:pt x="0" y="78740"/>
                  </a:lnTo>
                  <a:lnTo>
                    <a:pt x="0" y="209550"/>
                  </a:lnTo>
                  <a:lnTo>
                    <a:pt x="2540" y="209550"/>
                  </a:lnTo>
                  <a:lnTo>
                    <a:pt x="2540" y="78740"/>
                  </a:lnTo>
                  <a:close/>
                </a:path>
                <a:path w="212089" h="228600">
                  <a:moveTo>
                    <a:pt x="116840" y="227330"/>
                  </a:moveTo>
                  <a:lnTo>
                    <a:pt x="19050" y="227330"/>
                  </a:lnTo>
                  <a:lnTo>
                    <a:pt x="19685" y="228600"/>
                  </a:lnTo>
                  <a:lnTo>
                    <a:pt x="116840" y="228600"/>
                  </a:lnTo>
                  <a:lnTo>
                    <a:pt x="116840" y="227330"/>
                  </a:lnTo>
                  <a:close/>
                </a:path>
                <a:path w="212089" h="228600">
                  <a:moveTo>
                    <a:pt x="193675" y="1270"/>
                  </a:moveTo>
                  <a:lnTo>
                    <a:pt x="193040" y="1270"/>
                  </a:lnTo>
                  <a:lnTo>
                    <a:pt x="193040" y="0"/>
                  </a:lnTo>
                  <a:lnTo>
                    <a:pt x="84772" y="0"/>
                  </a:lnTo>
                  <a:lnTo>
                    <a:pt x="84772" y="1270"/>
                  </a:lnTo>
                  <a:lnTo>
                    <a:pt x="84137" y="1270"/>
                  </a:lnTo>
                  <a:lnTo>
                    <a:pt x="84137" y="2540"/>
                  </a:lnTo>
                  <a:lnTo>
                    <a:pt x="193675" y="2540"/>
                  </a:lnTo>
                  <a:lnTo>
                    <a:pt x="193675" y="1270"/>
                  </a:lnTo>
                  <a:close/>
                </a:path>
                <a:path w="212089" h="228600">
                  <a:moveTo>
                    <a:pt x="212090" y="17780"/>
                  </a:moveTo>
                  <a:lnTo>
                    <a:pt x="210820" y="17780"/>
                  </a:lnTo>
                  <a:lnTo>
                    <a:pt x="210820" y="140970"/>
                  </a:lnTo>
                  <a:lnTo>
                    <a:pt x="212090" y="139700"/>
                  </a:lnTo>
                  <a:lnTo>
                    <a:pt x="212090" y="17780"/>
                  </a:lnTo>
                  <a:close/>
                </a:path>
              </a:pathLst>
            </a:custGeom>
            <a:solidFill>
              <a:srgbClr val="9494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1" name="object 941"/>
            <p:cNvSpPr/>
            <p:nvPr/>
          </p:nvSpPr>
          <p:spPr>
            <a:xfrm>
              <a:off x="5393690" y="1408429"/>
              <a:ext cx="208279" cy="224790"/>
            </a:xfrm>
            <a:custGeom>
              <a:avLst/>
              <a:gdLst/>
              <a:ahLst/>
              <a:cxnLst/>
              <a:rect l="l" t="t" r="r" b="b"/>
              <a:pathLst>
                <a:path w="208279" h="224789">
                  <a:moveTo>
                    <a:pt x="1270" y="74930"/>
                  </a:moveTo>
                  <a:lnTo>
                    <a:pt x="0" y="76200"/>
                  </a:lnTo>
                  <a:lnTo>
                    <a:pt x="0" y="207010"/>
                  </a:lnTo>
                  <a:lnTo>
                    <a:pt x="1270" y="208280"/>
                  </a:lnTo>
                  <a:lnTo>
                    <a:pt x="1270" y="74930"/>
                  </a:lnTo>
                  <a:close/>
                </a:path>
                <a:path w="208279" h="224789">
                  <a:moveTo>
                    <a:pt x="114300" y="222250"/>
                  </a:moveTo>
                  <a:lnTo>
                    <a:pt x="16510" y="222250"/>
                  </a:lnTo>
                  <a:lnTo>
                    <a:pt x="16510" y="224790"/>
                  </a:lnTo>
                  <a:lnTo>
                    <a:pt x="114300" y="224790"/>
                  </a:lnTo>
                  <a:lnTo>
                    <a:pt x="114300" y="222250"/>
                  </a:lnTo>
                  <a:close/>
                </a:path>
                <a:path w="208279" h="224789">
                  <a:moveTo>
                    <a:pt x="191770" y="0"/>
                  </a:moveTo>
                  <a:lnTo>
                    <a:pt x="81280" y="0"/>
                  </a:lnTo>
                  <a:lnTo>
                    <a:pt x="80645" y="1270"/>
                  </a:lnTo>
                  <a:lnTo>
                    <a:pt x="191770" y="1270"/>
                  </a:lnTo>
                  <a:lnTo>
                    <a:pt x="191770" y="0"/>
                  </a:lnTo>
                  <a:close/>
                </a:path>
                <a:path w="208279" h="224789">
                  <a:moveTo>
                    <a:pt x="208280" y="15240"/>
                  </a:moveTo>
                  <a:lnTo>
                    <a:pt x="207010" y="15240"/>
                  </a:lnTo>
                  <a:lnTo>
                    <a:pt x="207010" y="139700"/>
                  </a:lnTo>
                  <a:lnTo>
                    <a:pt x="208280" y="138430"/>
                  </a:lnTo>
                  <a:lnTo>
                    <a:pt x="208280" y="15240"/>
                  </a:lnTo>
                  <a:close/>
                </a:path>
              </a:pathLst>
            </a:custGeom>
            <a:solidFill>
              <a:srgbClr val="9696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2" name="object 942"/>
            <p:cNvSpPr/>
            <p:nvPr/>
          </p:nvSpPr>
          <p:spPr>
            <a:xfrm>
              <a:off x="5394960" y="1409699"/>
              <a:ext cx="205740" cy="220979"/>
            </a:xfrm>
            <a:custGeom>
              <a:avLst/>
              <a:gdLst/>
              <a:ahLst/>
              <a:cxnLst/>
              <a:rect l="l" t="t" r="r" b="b"/>
              <a:pathLst>
                <a:path w="205739" h="220980">
                  <a:moveTo>
                    <a:pt x="3810" y="72390"/>
                  </a:moveTo>
                  <a:lnTo>
                    <a:pt x="2540" y="72390"/>
                  </a:lnTo>
                  <a:lnTo>
                    <a:pt x="0" y="73660"/>
                  </a:lnTo>
                  <a:lnTo>
                    <a:pt x="0" y="207010"/>
                  </a:lnTo>
                  <a:lnTo>
                    <a:pt x="2540" y="208280"/>
                  </a:lnTo>
                  <a:lnTo>
                    <a:pt x="3810" y="208280"/>
                  </a:lnTo>
                  <a:lnTo>
                    <a:pt x="3810" y="72390"/>
                  </a:lnTo>
                  <a:close/>
                </a:path>
                <a:path w="205739" h="220980">
                  <a:moveTo>
                    <a:pt x="114287" y="217170"/>
                  </a:moveTo>
                  <a:lnTo>
                    <a:pt x="12700" y="217170"/>
                  </a:lnTo>
                  <a:lnTo>
                    <a:pt x="14389" y="219710"/>
                  </a:lnTo>
                  <a:lnTo>
                    <a:pt x="15240" y="220980"/>
                  </a:lnTo>
                  <a:lnTo>
                    <a:pt x="113030" y="220980"/>
                  </a:lnTo>
                  <a:lnTo>
                    <a:pt x="113030" y="219710"/>
                  </a:lnTo>
                  <a:lnTo>
                    <a:pt x="114287" y="217170"/>
                  </a:lnTo>
                  <a:close/>
                </a:path>
                <a:path w="205739" h="220980">
                  <a:moveTo>
                    <a:pt x="193040" y="3810"/>
                  </a:moveTo>
                  <a:lnTo>
                    <a:pt x="190500" y="1270"/>
                  </a:lnTo>
                  <a:lnTo>
                    <a:pt x="190500" y="0"/>
                  </a:lnTo>
                  <a:lnTo>
                    <a:pt x="79375" y="0"/>
                  </a:lnTo>
                  <a:lnTo>
                    <a:pt x="78740" y="1270"/>
                  </a:lnTo>
                  <a:lnTo>
                    <a:pt x="76200" y="1270"/>
                  </a:lnTo>
                  <a:lnTo>
                    <a:pt x="75349" y="3810"/>
                  </a:lnTo>
                  <a:lnTo>
                    <a:pt x="193040" y="3810"/>
                  </a:lnTo>
                  <a:close/>
                </a:path>
                <a:path w="205739" h="220980">
                  <a:moveTo>
                    <a:pt x="205740" y="13970"/>
                  </a:moveTo>
                  <a:lnTo>
                    <a:pt x="203200" y="12280"/>
                  </a:lnTo>
                  <a:lnTo>
                    <a:pt x="201930" y="11430"/>
                  </a:lnTo>
                  <a:lnTo>
                    <a:pt x="201930" y="138430"/>
                  </a:lnTo>
                  <a:lnTo>
                    <a:pt x="203200" y="138430"/>
                  </a:lnTo>
                  <a:lnTo>
                    <a:pt x="205740" y="138430"/>
                  </a:lnTo>
                  <a:lnTo>
                    <a:pt x="205740" y="1397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3" name="object 943"/>
            <p:cNvSpPr/>
            <p:nvPr/>
          </p:nvSpPr>
          <p:spPr>
            <a:xfrm>
              <a:off x="5398770" y="1413509"/>
              <a:ext cx="198120" cy="213360"/>
            </a:xfrm>
            <a:custGeom>
              <a:avLst/>
              <a:gdLst/>
              <a:ahLst/>
              <a:cxnLst/>
              <a:rect l="l" t="t" r="r" b="b"/>
              <a:pathLst>
                <a:path w="198120" h="213360">
                  <a:moveTo>
                    <a:pt x="2540" y="67310"/>
                  </a:moveTo>
                  <a:lnTo>
                    <a:pt x="0" y="68580"/>
                  </a:lnTo>
                  <a:lnTo>
                    <a:pt x="0" y="204470"/>
                  </a:lnTo>
                  <a:lnTo>
                    <a:pt x="2540" y="206375"/>
                  </a:lnTo>
                  <a:lnTo>
                    <a:pt x="2540" y="67310"/>
                  </a:lnTo>
                  <a:close/>
                </a:path>
                <a:path w="198120" h="213360">
                  <a:moveTo>
                    <a:pt x="130162" y="212090"/>
                  </a:moveTo>
                  <a:lnTo>
                    <a:pt x="7620" y="212090"/>
                  </a:lnTo>
                  <a:lnTo>
                    <a:pt x="7620" y="213360"/>
                  </a:lnTo>
                  <a:lnTo>
                    <a:pt x="129540" y="213360"/>
                  </a:lnTo>
                  <a:lnTo>
                    <a:pt x="130162" y="212090"/>
                  </a:lnTo>
                  <a:close/>
                </a:path>
                <a:path w="198120" h="213360">
                  <a:moveTo>
                    <a:pt x="189230" y="0"/>
                  </a:moveTo>
                  <a:lnTo>
                    <a:pt x="71539" y="0"/>
                  </a:lnTo>
                  <a:lnTo>
                    <a:pt x="71120" y="1270"/>
                  </a:lnTo>
                  <a:lnTo>
                    <a:pt x="189230" y="1270"/>
                  </a:lnTo>
                  <a:lnTo>
                    <a:pt x="189230" y="0"/>
                  </a:lnTo>
                  <a:close/>
                </a:path>
                <a:path w="198120" h="213360">
                  <a:moveTo>
                    <a:pt x="198120" y="7620"/>
                  </a:moveTo>
                  <a:lnTo>
                    <a:pt x="195580" y="7620"/>
                  </a:lnTo>
                  <a:lnTo>
                    <a:pt x="195580" y="135890"/>
                  </a:lnTo>
                  <a:lnTo>
                    <a:pt x="198120" y="135890"/>
                  </a:lnTo>
                  <a:lnTo>
                    <a:pt x="198120" y="7620"/>
                  </a:lnTo>
                  <a:close/>
                </a:path>
              </a:pathLst>
            </a:custGeom>
            <a:solidFill>
              <a:srgbClr val="9B9B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4" name="object 944"/>
            <p:cNvSpPr/>
            <p:nvPr/>
          </p:nvSpPr>
          <p:spPr>
            <a:xfrm>
              <a:off x="5401310" y="1414779"/>
              <a:ext cx="193040" cy="210820"/>
            </a:xfrm>
            <a:custGeom>
              <a:avLst/>
              <a:gdLst/>
              <a:ahLst/>
              <a:cxnLst/>
              <a:rect l="l" t="t" r="r" b="b"/>
              <a:pathLst>
                <a:path w="193039" h="210819">
                  <a:moveTo>
                    <a:pt x="1270" y="66040"/>
                  </a:moveTo>
                  <a:lnTo>
                    <a:pt x="0" y="66040"/>
                  </a:lnTo>
                  <a:lnTo>
                    <a:pt x="0" y="205105"/>
                  </a:lnTo>
                  <a:lnTo>
                    <a:pt x="1270" y="206057"/>
                  </a:lnTo>
                  <a:lnTo>
                    <a:pt x="1270" y="66040"/>
                  </a:lnTo>
                  <a:close/>
                </a:path>
                <a:path w="193039" h="210819">
                  <a:moveTo>
                    <a:pt x="133337" y="208292"/>
                  </a:moveTo>
                  <a:lnTo>
                    <a:pt x="3810" y="208292"/>
                  </a:lnTo>
                  <a:lnTo>
                    <a:pt x="3810" y="209550"/>
                  </a:lnTo>
                  <a:lnTo>
                    <a:pt x="5080" y="209550"/>
                  </a:lnTo>
                  <a:lnTo>
                    <a:pt x="5080" y="210820"/>
                  </a:lnTo>
                  <a:lnTo>
                    <a:pt x="127622" y="210820"/>
                  </a:lnTo>
                  <a:lnTo>
                    <a:pt x="128270" y="209550"/>
                  </a:lnTo>
                  <a:lnTo>
                    <a:pt x="132080" y="209550"/>
                  </a:lnTo>
                  <a:lnTo>
                    <a:pt x="133337" y="208292"/>
                  </a:lnTo>
                  <a:close/>
                </a:path>
                <a:path w="193039" h="210819">
                  <a:moveTo>
                    <a:pt x="186690" y="0"/>
                  </a:moveTo>
                  <a:lnTo>
                    <a:pt x="68580" y="0"/>
                  </a:lnTo>
                  <a:lnTo>
                    <a:pt x="67310" y="2540"/>
                  </a:lnTo>
                  <a:lnTo>
                    <a:pt x="186690" y="2540"/>
                  </a:lnTo>
                  <a:lnTo>
                    <a:pt x="186690" y="0"/>
                  </a:lnTo>
                  <a:close/>
                </a:path>
                <a:path w="193039" h="210819">
                  <a:moveTo>
                    <a:pt x="193040" y="6350"/>
                  </a:moveTo>
                  <a:lnTo>
                    <a:pt x="191770" y="6350"/>
                  </a:lnTo>
                  <a:lnTo>
                    <a:pt x="191770" y="135890"/>
                  </a:lnTo>
                  <a:lnTo>
                    <a:pt x="193040" y="134620"/>
                  </a:lnTo>
                  <a:lnTo>
                    <a:pt x="193040" y="6350"/>
                  </a:lnTo>
                  <a:close/>
                </a:path>
              </a:pathLst>
            </a:custGeom>
            <a:solidFill>
              <a:srgbClr val="9D9D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5" name="object 945"/>
            <p:cNvSpPr/>
            <p:nvPr/>
          </p:nvSpPr>
          <p:spPr>
            <a:xfrm>
              <a:off x="5402580" y="1417319"/>
              <a:ext cx="190500" cy="205740"/>
            </a:xfrm>
            <a:custGeom>
              <a:avLst/>
              <a:gdLst/>
              <a:ahLst/>
              <a:cxnLst/>
              <a:rect l="l" t="t" r="r" b="b"/>
              <a:pathLst>
                <a:path w="190500" h="205740">
                  <a:moveTo>
                    <a:pt x="1270" y="60960"/>
                  </a:moveTo>
                  <a:lnTo>
                    <a:pt x="0" y="63500"/>
                  </a:lnTo>
                  <a:lnTo>
                    <a:pt x="0" y="203517"/>
                  </a:lnTo>
                  <a:lnTo>
                    <a:pt x="1270" y="204470"/>
                  </a:lnTo>
                  <a:lnTo>
                    <a:pt x="1270" y="60960"/>
                  </a:lnTo>
                  <a:close/>
                </a:path>
                <a:path w="190500" h="205740">
                  <a:moveTo>
                    <a:pt x="134620" y="204470"/>
                  </a:moveTo>
                  <a:lnTo>
                    <a:pt x="2540" y="204470"/>
                  </a:lnTo>
                  <a:lnTo>
                    <a:pt x="2540" y="205740"/>
                  </a:lnTo>
                  <a:lnTo>
                    <a:pt x="132067" y="205740"/>
                  </a:lnTo>
                  <a:lnTo>
                    <a:pt x="134620" y="204470"/>
                  </a:lnTo>
                  <a:close/>
                </a:path>
                <a:path w="190500" h="205740">
                  <a:moveTo>
                    <a:pt x="185420" y="0"/>
                  </a:moveTo>
                  <a:lnTo>
                    <a:pt x="66040" y="0"/>
                  </a:lnTo>
                  <a:lnTo>
                    <a:pt x="66040" y="1270"/>
                  </a:lnTo>
                  <a:lnTo>
                    <a:pt x="185420" y="1270"/>
                  </a:lnTo>
                  <a:lnTo>
                    <a:pt x="185420" y="0"/>
                  </a:lnTo>
                  <a:close/>
                </a:path>
                <a:path w="190500" h="205740">
                  <a:moveTo>
                    <a:pt x="190500" y="3810"/>
                  </a:moveTo>
                  <a:lnTo>
                    <a:pt x="187960" y="3810"/>
                  </a:lnTo>
                  <a:lnTo>
                    <a:pt x="187960" y="133350"/>
                  </a:lnTo>
                  <a:lnTo>
                    <a:pt x="190500" y="133350"/>
                  </a:lnTo>
                  <a:lnTo>
                    <a:pt x="190500" y="381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6" name="object 946"/>
            <p:cNvSpPr/>
            <p:nvPr/>
          </p:nvSpPr>
          <p:spPr>
            <a:xfrm>
              <a:off x="5403850" y="1418589"/>
              <a:ext cx="186690" cy="203200"/>
            </a:xfrm>
            <a:custGeom>
              <a:avLst/>
              <a:gdLst/>
              <a:ahLst/>
              <a:cxnLst/>
              <a:rect l="l" t="t" r="r" b="b"/>
              <a:pathLst>
                <a:path w="186689" h="203200">
                  <a:moveTo>
                    <a:pt x="62230" y="2540"/>
                  </a:moveTo>
                  <a:lnTo>
                    <a:pt x="59690" y="1270"/>
                  </a:lnTo>
                  <a:lnTo>
                    <a:pt x="54610" y="1270"/>
                  </a:lnTo>
                  <a:lnTo>
                    <a:pt x="53340" y="0"/>
                  </a:lnTo>
                  <a:lnTo>
                    <a:pt x="40640" y="0"/>
                  </a:lnTo>
                  <a:lnTo>
                    <a:pt x="38100" y="1270"/>
                  </a:lnTo>
                  <a:lnTo>
                    <a:pt x="34290" y="1270"/>
                  </a:lnTo>
                  <a:lnTo>
                    <a:pt x="31750" y="2540"/>
                  </a:lnTo>
                  <a:lnTo>
                    <a:pt x="62230" y="2540"/>
                  </a:lnTo>
                  <a:close/>
                </a:path>
                <a:path w="186689" h="203200">
                  <a:moveTo>
                    <a:pt x="133350" y="201930"/>
                  </a:moveTo>
                  <a:lnTo>
                    <a:pt x="2540" y="201930"/>
                  </a:lnTo>
                  <a:lnTo>
                    <a:pt x="2540" y="59690"/>
                  </a:lnTo>
                  <a:lnTo>
                    <a:pt x="0" y="59690"/>
                  </a:lnTo>
                  <a:lnTo>
                    <a:pt x="0" y="201930"/>
                  </a:lnTo>
                  <a:lnTo>
                    <a:pt x="0" y="203200"/>
                  </a:lnTo>
                  <a:lnTo>
                    <a:pt x="133350" y="203200"/>
                  </a:lnTo>
                  <a:lnTo>
                    <a:pt x="133350" y="201930"/>
                  </a:lnTo>
                  <a:close/>
                </a:path>
                <a:path w="186689" h="203200">
                  <a:moveTo>
                    <a:pt x="184150" y="0"/>
                  </a:moveTo>
                  <a:lnTo>
                    <a:pt x="64770" y="0"/>
                  </a:lnTo>
                  <a:lnTo>
                    <a:pt x="64770" y="1270"/>
                  </a:lnTo>
                  <a:lnTo>
                    <a:pt x="64135" y="1270"/>
                  </a:lnTo>
                  <a:lnTo>
                    <a:pt x="64135" y="2540"/>
                  </a:lnTo>
                  <a:lnTo>
                    <a:pt x="184150" y="2540"/>
                  </a:lnTo>
                  <a:lnTo>
                    <a:pt x="184150" y="1270"/>
                  </a:lnTo>
                  <a:lnTo>
                    <a:pt x="184150" y="0"/>
                  </a:lnTo>
                  <a:close/>
                </a:path>
                <a:path w="186689" h="203200">
                  <a:moveTo>
                    <a:pt x="186690" y="2540"/>
                  </a:moveTo>
                  <a:lnTo>
                    <a:pt x="185420" y="2540"/>
                  </a:lnTo>
                  <a:lnTo>
                    <a:pt x="185420" y="132080"/>
                  </a:lnTo>
                  <a:lnTo>
                    <a:pt x="186690" y="132080"/>
                  </a:lnTo>
                  <a:lnTo>
                    <a:pt x="186690" y="2540"/>
                  </a:lnTo>
                  <a:close/>
                </a:path>
              </a:pathLst>
            </a:custGeom>
            <a:solidFill>
              <a:srgbClr val="A0A0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7" name="object 947"/>
            <p:cNvSpPr/>
            <p:nvPr/>
          </p:nvSpPr>
          <p:spPr>
            <a:xfrm>
              <a:off x="5406390" y="1421130"/>
              <a:ext cx="182880" cy="199390"/>
            </a:xfrm>
            <a:custGeom>
              <a:avLst/>
              <a:gdLst/>
              <a:ahLst/>
              <a:cxnLst/>
              <a:rect l="l" t="t" r="r" b="b"/>
              <a:pathLst>
                <a:path w="182879" h="199390">
                  <a:moveTo>
                    <a:pt x="1270" y="57150"/>
                  </a:moveTo>
                  <a:lnTo>
                    <a:pt x="0" y="57150"/>
                  </a:lnTo>
                  <a:lnTo>
                    <a:pt x="0" y="199390"/>
                  </a:lnTo>
                  <a:lnTo>
                    <a:pt x="130810" y="199390"/>
                  </a:lnTo>
                  <a:lnTo>
                    <a:pt x="133350" y="196850"/>
                  </a:lnTo>
                  <a:lnTo>
                    <a:pt x="1270" y="196850"/>
                  </a:lnTo>
                  <a:lnTo>
                    <a:pt x="1270" y="57150"/>
                  </a:lnTo>
                  <a:close/>
                </a:path>
                <a:path w="182879" h="199390">
                  <a:moveTo>
                    <a:pt x="182880" y="0"/>
                  </a:moveTo>
                  <a:lnTo>
                    <a:pt x="25400" y="0"/>
                  </a:lnTo>
                  <a:lnTo>
                    <a:pt x="24129" y="1270"/>
                  </a:lnTo>
                  <a:lnTo>
                    <a:pt x="181610" y="1270"/>
                  </a:lnTo>
                  <a:lnTo>
                    <a:pt x="181610" y="129539"/>
                  </a:lnTo>
                  <a:lnTo>
                    <a:pt x="182880" y="129539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A2A2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8" name="object 948"/>
            <p:cNvSpPr/>
            <p:nvPr/>
          </p:nvSpPr>
          <p:spPr>
            <a:xfrm>
              <a:off x="5407659" y="1422400"/>
              <a:ext cx="180340" cy="195580"/>
            </a:xfrm>
            <a:custGeom>
              <a:avLst/>
              <a:gdLst/>
              <a:ahLst/>
              <a:cxnLst/>
              <a:rect l="l" t="t" r="r" b="b"/>
              <a:pathLst>
                <a:path w="180339" h="195580">
                  <a:moveTo>
                    <a:pt x="2539" y="55879"/>
                  </a:moveTo>
                  <a:lnTo>
                    <a:pt x="0" y="55879"/>
                  </a:lnTo>
                  <a:lnTo>
                    <a:pt x="0" y="195579"/>
                  </a:lnTo>
                  <a:lnTo>
                    <a:pt x="132079" y="195579"/>
                  </a:lnTo>
                  <a:lnTo>
                    <a:pt x="133349" y="194310"/>
                  </a:lnTo>
                  <a:lnTo>
                    <a:pt x="2539" y="191769"/>
                  </a:lnTo>
                  <a:lnTo>
                    <a:pt x="2539" y="55879"/>
                  </a:lnTo>
                  <a:close/>
                </a:path>
                <a:path w="180339" h="195580">
                  <a:moveTo>
                    <a:pt x="180339" y="0"/>
                  </a:moveTo>
                  <a:lnTo>
                    <a:pt x="22859" y="0"/>
                  </a:lnTo>
                  <a:lnTo>
                    <a:pt x="21590" y="1270"/>
                  </a:lnTo>
                  <a:lnTo>
                    <a:pt x="177800" y="1270"/>
                  </a:lnTo>
                  <a:lnTo>
                    <a:pt x="177800" y="128269"/>
                  </a:lnTo>
                  <a:lnTo>
                    <a:pt x="180339" y="128269"/>
                  </a:lnTo>
                  <a:lnTo>
                    <a:pt x="180339" y="0"/>
                  </a:lnTo>
                  <a:close/>
                </a:path>
                <a:path w="180339" h="195580">
                  <a:moveTo>
                    <a:pt x="2539" y="30479"/>
                  </a:moveTo>
                  <a:lnTo>
                    <a:pt x="0" y="33019"/>
                  </a:lnTo>
                  <a:lnTo>
                    <a:pt x="0" y="48259"/>
                  </a:lnTo>
                  <a:lnTo>
                    <a:pt x="2539" y="49529"/>
                  </a:lnTo>
                  <a:lnTo>
                    <a:pt x="2539" y="30479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9" name="object 949"/>
            <p:cNvSpPr/>
            <p:nvPr/>
          </p:nvSpPr>
          <p:spPr>
            <a:xfrm>
              <a:off x="5410200" y="1423670"/>
              <a:ext cx="175260" cy="193040"/>
            </a:xfrm>
            <a:custGeom>
              <a:avLst/>
              <a:gdLst/>
              <a:ahLst/>
              <a:cxnLst/>
              <a:rect l="l" t="t" r="r" b="b"/>
              <a:pathLst>
                <a:path w="175260" h="193040">
                  <a:moveTo>
                    <a:pt x="130810" y="190500"/>
                  </a:moveTo>
                  <a:lnTo>
                    <a:pt x="0" y="190500"/>
                  </a:lnTo>
                  <a:lnTo>
                    <a:pt x="130809" y="193039"/>
                  </a:lnTo>
                  <a:lnTo>
                    <a:pt x="130810" y="190500"/>
                  </a:lnTo>
                  <a:close/>
                </a:path>
                <a:path w="175260" h="193040">
                  <a:moveTo>
                    <a:pt x="1270" y="20319"/>
                  </a:moveTo>
                  <a:lnTo>
                    <a:pt x="0" y="21589"/>
                  </a:lnTo>
                  <a:lnTo>
                    <a:pt x="0" y="190500"/>
                  </a:lnTo>
                  <a:lnTo>
                    <a:pt x="1270" y="190500"/>
                  </a:lnTo>
                  <a:lnTo>
                    <a:pt x="1270" y="20319"/>
                  </a:lnTo>
                  <a:close/>
                </a:path>
                <a:path w="175260" h="193040">
                  <a:moveTo>
                    <a:pt x="175260" y="0"/>
                  </a:moveTo>
                  <a:lnTo>
                    <a:pt x="17779" y="0"/>
                  </a:lnTo>
                  <a:lnTo>
                    <a:pt x="15239" y="2539"/>
                  </a:lnTo>
                  <a:lnTo>
                    <a:pt x="173989" y="2539"/>
                  </a:lnTo>
                  <a:lnTo>
                    <a:pt x="173989" y="143509"/>
                  </a:lnTo>
                  <a:lnTo>
                    <a:pt x="175260" y="143509"/>
                  </a:lnTo>
                  <a:lnTo>
                    <a:pt x="175260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0" name="object 950"/>
            <p:cNvSpPr/>
            <p:nvPr/>
          </p:nvSpPr>
          <p:spPr>
            <a:xfrm>
              <a:off x="5411470" y="1426210"/>
              <a:ext cx="172720" cy="187960"/>
            </a:xfrm>
            <a:custGeom>
              <a:avLst/>
              <a:gdLst/>
              <a:ahLst/>
              <a:cxnLst/>
              <a:rect l="l" t="t" r="r" b="b"/>
              <a:pathLst>
                <a:path w="172720" h="187959">
                  <a:moveTo>
                    <a:pt x="1269" y="13969"/>
                  </a:moveTo>
                  <a:lnTo>
                    <a:pt x="0" y="17779"/>
                  </a:lnTo>
                  <a:lnTo>
                    <a:pt x="0" y="187960"/>
                  </a:lnTo>
                  <a:lnTo>
                    <a:pt x="130809" y="187960"/>
                  </a:lnTo>
                  <a:lnTo>
                    <a:pt x="130809" y="186689"/>
                  </a:lnTo>
                  <a:lnTo>
                    <a:pt x="1269" y="186689"/>
                  </a:lnTo>
                  <a:lnTo>
                    <a:pt x="1269" y="13969"/>
                  </a:lnTo>
                  <a:close/>
                </a:path>
                <a:path w="172720" h="187959">
                  <a:moveTo>
                    <a:pt x="172719" y="0"/>
                  </a:moveTo>
                  <a:lnTo>
                    <a:pt x="13969" y="0"/>
                  </a:lnTo>
                  <a:lnTo>
                    <a:pt x="12699" y="1269"/>
                  </a:lnTo>
                  <a:lnTo>
                    <a:pt x="170179" y="1269"/>
                  </a:lnTo>
                  <a:lnTo>
                    <a:pt x="170179" y="149859"/>
                  </a:lnTo>
                  <a:lnTo>
                    <a:pt x="171450" y="147319"/>
                  </a:lnTo>
                  <a:lnTo>
                    <a:pt x="171450" y="146049"/>
                  </a:lnTo>
                  <a:lnTo>
                    <a:pt x="172719" y="144779"/>
                  </a:lnTo>
                  <a:lnTo>
                    <a:pt x="172719" y="0"/>
                  </a:lnTo>
                  <a:close/>
                </a:path>
              </a:pathLst>
            </a:custGeom>
            <a:solidFill>
              <a:srgbClr val="A8A8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1" name="object 951"/>
            <p:cNvSpPr/>
            <p:nvPr/>
          </p:nvSpPr>
          <p:spPr>
            <a:xfrm>
              <a:off x="5412740" y="1427480"/>
              <a:ext cx="168910" cy="185420"/>
            </a:xfrm>
            <a:custGeom>
              <a:avLst/>
              <a:gdLst/>
              <a:ahLst/>
              <a:cxnLst/>
              <a:rect l="l" t="t" r="r" b="b"/>
              <a:pathLst>
                <a:path w="168910" h="185419">
                  <a:moveTo>
                    <a:pt x="2539" y="8889"/>
                  </a:moveTo>
                  <a:lnTo>
                    <a:pt x="1270" y="8889"/>
                  </a:lnTo>
                  <a:lnTo>
                    <a:pt x="1270" y="12700"/>
                  </a:lnTo>
                  <a:lnTo>
                    <a:pt x="0" y="12700"/>
                  </a:lnTo>
                  <a:lnTo>
                    <a:pt x="0" y="185420"/>
                  </a:lnTo>
                  <a:lnTo>
                    <a:pt x="129539" y="185420"/>
                  </a:lnTo>
                  <a:lnTo>
                    <a:pt x="129539" y="184150"/>
                  </a:lnTo>
                  <a:lnTo>
                    <a:pt x="2539" y="184150"/>
                  </a:lnTo>
                  <a:lnTo>
                    <a:pt x="2539" y="8889"/>
                  </a:lnTo>
                  <a:close/>
                </a:path>
                <a:path w="168910" h="185419">
                  <a:moveTo>
                    <a:pt x="168910" y="0"/>
                  </a:moveTo>
                  <a:lnTo>
                    <a:pt x="11429" y="0"/>
                  </a:lnTo>
                  <a:lnTo>
                    <a:pt x="8889" y="2540"/>
                  </a:lnTo>
                  <a:lnTo>
                    <a:pt x="167639" y="2540"/>
                  </a:lnTo>
                  <a:lnTo>
                    <a:pt x="167639" y="148589"/>
                  </a:lnTo>
                  <a:lnTo>
                    <a:pt x="168910" y="148589"/>
                  </a:lnTo>
                  <a:lnTo>
                    <a:pt x="168910" y="0"/>
                  </a:lnTo>
                  <a:close/>
                </a:path>
              </a:pathLst>
            </a:custGeom>
            <a:solidFill>
              <a:srgbClr val="A9A9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2" name="object 952"/>
            <p:cNvSpPr/>
            <p:nvPr/>
          </p:nvSpPr>
          <p:spPr>
            <a:xfrm>
              <a:off x="5415280" y="1430019"/>
              <a:ext cx="165100" cy="181610"/>
            </a:xfrm>
            <a:custGeom>
              <a:avLst/>
              <a:gdLst/>
              <a:ahLst/>
              <a:cxnLst/>
              <a:rect l="l" t="t" r="r" b="b"/>
              <a:pathLst>
                <a:path w="165100" h="181609">
                  <a:moveTo>
                    <a:pt x="128892" y="179070"/>
                  </a:moveTo>
                  <a:lnTo>
                    <a:pt x="1270" y="179070"/>
                  </a:lnTo>
                  <a:lnTo>
                    <a:pt x="1270" y="6350"/>
                  </a:lnTo>
                  <a:lnTo>
                    <a:pt x="0" y="6350"/>
                  </a:lnTo>
                  <a:lnTo>
                    <a:pt x="0" y="179070"/>
                  </a:lnTo>
                  <a:lnTo>
                    <a:pt x="0" y="180340"/>
                  </a:lnTo>
                  <a:lnTo>
                    <a:pt x="0" y="181610"/>
                  </a:lnTo>
                  <a:lnTo>
                    <a:pt x="128270" y="181610"/>
                  </a:lnTo>
                  <a:lnTo>
                    <a:pt x="128270" y="180340"/>
                  </a:lnTo>
                  <a:lnTo>
                    <a:pt x="128892" y="180340"/>
                  </a:lnTo>
                  <a:lnTo>
                    <a:pt x="128892" y="179070"/>
                  </a:lnTo>
                  <a:close/>
                </a:path>
                <a:path w="165100" h="181609">
                  <a:moveTo>
                    <a:pt x="165100" y="0"/>
                  </a:moveTo>
                  <a:lnTo>
                    <a:pt x="5715" y="0"/>
                  </a:lnTo>
                  <a:lnTo>
                    <a:pt x="5715" y="1270"/>
                  </a:lnTo>
                  <a:lnTo>
                    <a:pt x="163830" y="1270"/>
                  </a:lnTo>
                  <a:lnTo>
                    <a:pt x="163830" y="148590"/>
                  </a:lnTo>
                  <a:lnTo>
                    <a:pt x="165100" y="148590"/>
                  </a:lnTo>
                  <a:lnTo>
                    <a:pt x="165100" y="1270"/>
                  </a:lnTo>
                  <a:lnTo>
                    <a:pt x="165100" y="0"/>
                  </a:lnTo>
                  <a:close/>
                </a:path>
              </a:pathLst>
            </a:custGeom>
            <a:solidFill>
              <a:srgbClr val="ABAB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3" name="object 953"/>
            <p:cNvSpPr/>
            <p:nvPr/>
          </p:nvSpPr>
          <p:spPr>
            <a:xfrm>
              <a:off x="5416550" y="1431290"/>
              <a:ext cx="162560" cy="177800"/>
            </a:xfrm>
            <a:custGeom>
              <a:avLst/>
              <a:gdLst/>
              <a:ahLst/>
              <a:cxnLst/>
              <a:rect l="l" t="t" r="r" b="b"/>
              <a:pathLst>
                <a:path w="162560" h="177800">
                  <a:moveTo>
                    <a:pt x="2539" y="1270"/>
                  </a:moveTo>
                  <a:lnTo>
                    <a:pt x="1270" y="2539"/>
                  </a:lnTo>
                  <a:lnTo>
                    <a:pt x="0" y="5079"/>
                  </a:lnTo>
                  <a:lnTo>
                    <a:pt x="0" y="177800"/>
                  </a:lnTo>
                  <a:lnTo>
                    <a:pt x="128270" y="177800"/>
                  </a:lnTo>
                  <a:lnTo>
                    <a:pt x="128270" y="176530"/>
                  </a:lnTo>
                  <a:lnTo>
                    <a:pt x="2539" y="1270"/>
                  </a:lnTo>
                  <a:close/>
                </a:path>
                <a:path w="162560" h="177800">
                  <a:moveTo>
                    <a:pt x="162560" y="0"/>
                  </a:moveTo>
                  <a:lnTo>
                    <a:pt x="3810" y="0"/>
                  </a:lnTo>
                  <a:lnTo>
                    <a:pt x="2539" y="1270"/>
                  </a:lnTo>
                  <a:lnTo>
                    <a:pt x="160020" y="1270"/>
                  </a:lnTo>
                  <a:lnTo>
                    <a:pt x="160020" y="151129"/>
                  </a:lnTo>
                  <a:lnTo>
                    <a:pt x="162560" y="148589"/>
                  </a:lnTo>
                  <a:lnTo>
                    <a:pt x="162560" y="0"/>
                  </a:lnTo>
                  <a:close/>
                </a:path>
              </a:pathLst>
            </a:custGeom>
            <a:solidFill>
              <a:srgbClr val="ADAD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4" name="object 954"/>
            <p:cNvSpPr/>
            <p:nvPr/>
          </p:nvSpPr>
          <p:spPr>
            <a:xfrm>
              <a:off x="5419090" y="1432560"/>
              <a:ext cx="157480" cy="175260"/>
            </a:xfrm>
            <a:custGeom>
              <a:avLst/>
              <a:gdLst/>
              <a:ahLst/>
              <a:cxnLst/>
              <a:rect l="l" t="t" r="r" b="b"/>
              <a:pathLst>
                <a:path w="157479" h="175259">
                  <a:moveTo>
                    <a:pt x="125730" y="172719"/>
                  </a:moveTo>
                  <a:lnTo>
                    <a:pt x="123907" y="172719"/>
                  </a:lnTo>
                  <a:lnTo>
                    <a:pt x="125730" y="175260"/>
                  </a:lnTo>
                  <a:lnTo>
                    <a:pt x="125730" y="172719"/>
                  </a:lnTo>
                  <a:close/>
                </a:path>
                <a:path w="157479" h="175259">
                  <a:moveTo>
                    <a:pt x="1822" y="2539"/>
                  </a:moveTo>
                  <a:lnTo>
                    <a:pt x="1270" y="2539"/>
                  </a:lnTo>
                  <a:lnTo>
                    <a:pt x="1270" y="172719"/>
                  </a:lnTo>
                  <a:lnTo>
                    <a:pt x="123907" y="172719"/>
                  </a:lnTo>
                  <a:lnTo>
                    <a:pt x="1822" y="2539"/>
                  </a:lnTo>
                  <a:close/>
                </a:path>
                <a:path w="157479" h="175259">
                  <a:moveTo>
                    <a:pt x="157480" y="0"/>
                  </a:moveTo>
                  <a:lnTo>
                    <a:pt x="0" y="0"/>
                  </a:lnTo>
                  <a:lnTo>
                    <a:pt x="1822" y="2539"/>
                  </a:lnTo>
                  <a:lnTo>
                    <a:pt x="156210" y="2539"/>
                  </a:lnTo>
                  <a:lnTo>
                    <a:pt x="156210" y="152399"/>
                  </a:lnTo>
                  <a:lnTo>
                    <a:pt x="157480" y="149859"/>
                  </a:lnTo>
                  <a:lnTo>
                    <a:pt x="157480" y="0"/>
                  </a:lnTo>
                  <a:close/>
                </a:path>
              </a:pathLst>
            </a:custGeom>
            <a:solidFill>
              <a:srgbClr val="AFAF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5" name="object 955"/>
            <p:cNvSpPr/>
            <p:nvPr/>
          </p:nvSpPr>
          <p:spPr>
            <a:xfrm>
              <a:off x="5420360" y="1435099"/>
              <a:ext cx="154940" cy="170180"/>
            </a:xfrm>
            <a:custGeom>
              <a:avLst/>
              <a:gdLst/>
              <a:ahLst/>
              <a:cxnLst/>
              <a:rect l="l" t="t" r="r" b="b"/>
              <a:pathLst>
                <a:path w="154939" h="170180">
                  <a:moveTo>
                    <a:pt x="15494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168910"/>
                  </a:lnTo>
                  <a:lnTo>
                    <a:pt x="0" y="170180"/>
                  </a:lnTo>
                  <a:lnTo>
                    <a:pt x="125095" y="170180"/>
                  </a:lnTo>
                  <a:lnTo>
                    <a:pt x="125095" y="168910"/>
                  </a:lnTo>
                  <a:lnTo>
                    <a:pt x="2540" y="168910"/>
                  </a:lnTo>
                  <a:lnTo>
                    <a:pt x="2540" y="1270"/>
                  </a:lnTo>
                  <a:lnTo>
                    <a:pt x="152400" y="1270"/>
                  </a:lnTo>
                  <a:lnTo>
                    <a:pt x="152400" y="151130"/>
                  </a:lnTo>
                  <a:lnTo>
                    <a:pt x="154940" y="149860"/>
                  </a:lnTo>
                  <a:lnTo>
                    <a:pt x="154940" y="1270"/>
                  </a:lnTo>
                  <a:lnTo>
                    <a:pt x="154940" y="0"/>
                  </a:lnTo>
                  <a:close/>
                </a:path>
              </a:pathLst>
            </a:custGeom>
            <a:solidFill>
              <a:srgbClr val="B1B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6" name="object 956"/>
            <p:cNvSpPr/>
            <p:nvPr/>
          </p:nvSpPr>
          <p:spPr>
            <a:xfrm>
              <a:off x="5422900" y="1436370"/>
              <a:ext cx="149860" cy="167640"/>
            </a:xfrm>
            <a:custGeom>
              <a:avLst/>
              <a:gdLst/>
              <a:ahLst/>
              <a:cxnLst/>
              <a:rect l="l" t="t" r="r" b="b"/>
              <a:pathLst>
                <a:path w="149860" h="167640">
                  <a:moveTo>
                    <a:pt x="149860" y="0"/>
                  </a:moveTo>
                  <a:lnTo>
                    <a:pt x="0" y="0"/>
                  </a:lnTo>
                  <a:lnTo>
                    <a:pt x="0" y="167639"/>
                  </a:lnTo>
                  <a:lnTo>
                    <a:pt x="123189" y="167639"/>
                  </a:lnTo>
                  <a:lnTo>
                    <a:pt x="123189" y="165100"/>
                  </a:lnTo>
                  <a:lnTo>
                    <a:pt x="1270" y="2539"/>
                  </a:lnTo>
                  <a:lnTo>
                    <a:pt x="149860" y="2539"/>
                  </a:lnTo>
                  <a:lnTo>
                    <a:pt x="149860" y="0"/>
                  </a:lnTo>
                  <a:close/>
                </a:path>
                <a:path w="149860" h="167640">
                  <a:moveTo>
                    <a:pt x="149860" y="2539"/>
                  </a:moveTo>
                  <a:lnTo>
                    <a:pt x="148589" y="2539"/>
                  </a:lnTo>
                  <a:lnTo>
                    <a:pt x="148589" y="151129"/>
                  </a:lnTo>
                  <a:lnTo>
                    <a:pt x="149860" y="149859"/>
                  </a:lnTo>
                  <a:lnTo>
                    <a:pt x="149860" y="2539"/>
                  </a:lnTo>
                  <a:close/>
                </a:path>
              </a:pathLst>
            </a:custGeom>
            <a:solidFill>
              <a:srgbClr val="B2B2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7" name="object 957"/>
            <p:cNvSpPr/>
            <p:nvPr/>
          </p:nvSpPr>
          <p:spPr>
            <a:xfrm>
              <a:off x="5424170" y="1438910"/>
              <a:ext cx="147320" cy="162560"/>
            </a:xfrm>
            <a:custGeom>
              <a:avLst/>
              <a:gdLst/>
              <a:ahLst/>
              <a:cxnLst/>
              <a:rect l="l" t="t" r="r" b="b"/>
              <a:pathLst>
                <a:path w="147320" h="162559">
                  <a:moveTo>
                    <a:pt x="121919" y="161289"/>
                  </a:moveTo>
                  <a:lnTo>
                    <a:pt x="120967" y="161289"/>
                  </a:lnTo>
                  <a:lnTo>
                    <a:pt x="121919" y="162560"/>
                  </a:lnTo>
                  <a:lnTo>
                    <a:pt x="121919" y="161289"/>
                  </a:lnTo>
                  <a:close/>
                </a:path>
                <a:path w="147320" h="162559">
                  <a:moveTo>
                    <a:pt x="1269" y="1693"/>
                  </a:moveTo>
                  <a:lnTo>
                    <a:pt x="1269" y="161289"/>
                  </a:lnTo>
                  <a:lnTo>
                    <a:pt x="120967" y="161289"/>
                  </a:lnTo>
                  <a:lnTo>
                    <a:pt x="1269" y="1693"/>
                  </a:lnTo>
                  <a:close/>
                </a:path>
                <a:path w="147320" h="162559">
                  <a:moveTo>
                    <a:pt x="147319" y="1269"/>
                  </a:moveTo>
                  <a:lnTo>
                    <a:pt x="144779" y="1269"/>
                  </a:lnTo>
                  <a:lnTo>
                    <a:pt x="144779" y="149859"/>
                  </a:lnTo>
                  <a:lnTo>
                    <a:pt x="146050" y="149859"/>
                  </a:lnTo>
                  <a:lnTo>
                    <a:pt x="147319" y="148589"/>
                  </a:lnTo>
                  <a:lnTo>
                    <a:pt x="147319" y="1269"/>
                  </a:lnTo>
                  <a:close/>
                </a:path>
                <a:path w="147320" h="162559">
                  <a:moveTo>
                    <a:pt x="147319" y="0"/>
                  </a:moveTo>
                  <a:lnTo>
                    <a:pt x="0" y="0"/>
                  </a:lnTo>
                  <a:lnTo>
                    <a:pt x="1269" y="1693"/>
                  </a:lnTo>
                  <a:lnTo>
                    <a:pt x="1269" y="1269"/>
                  </a:lnTo>
                  <a:lnTo>
                    <a:pt x="147319" y="1269"/>
                  </a:lnTo>
                  <a:lnTo>
                    <a:pt x="147319" y="0"/>
                  </a:lnTo>
                  <a:close/>
                </a:path>
              </a:pathLst>
            </a:custGeom>
            <a:solidFill>
              <a:srgbClr val="B4B4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8" name="object 958"/>
            <p:cNvSpPr/>
            <p:nvPr/>
          </p:nvSpPr>
          <p:spPr>
            <a:xfrm>
              <a:off x="5425440" y="1440179"/>
              <a:ext cx="143510" cy="160020"/>
            </a:xfrm>
            <a:custGeom>
              <a:avLst/>
              <a:gdLst/>
              <a:ahLst/>
              <a:cxnLst/>
              <a:rect l="l" t="t" r="r" b="b"/>
              <a:pathLst>
                <a:path w="143510" h="160019">
                  <a:moveTo>
                    <a:pt x="143510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0" y="158750"/>
                  </a:lnTo>
                  <a:lnTo>
                    <a:pt x="0" y="160020"/>
                  </a:lnTo>
                  <a:lnTo>
                    <a:pt x="120650" y="160020"/>
                  </a:lnTo>
                  <a:lnTo>
                    <a:pt x="120650" y="158750"/>
                  </a:lnTo>
                  <a:lnTo>
                    <a:pt x="2540" y="158750"/>
                  </a:lnTo>
                  <a:lnTo>
                    <a:pt x="2540" y="2540"/>
                  </a:lnTo>
                  <a:lnTo>
                    <a:pt x="142240" y="2540"/>
                  </a:lnTo>
                  <a:lnTo>
                    <a:pt x="142240" y="148590"/>
                  </a:lnTo>
                  <a:lnTo>
                    <a:pt x="143510" y="148590"/>
                  </a:lnTo>
                  <a:lnTo>
                    <a:pt x="143510" y="2540"/>
                  </a:lnTo>
                  <a:lnTo>
                    <a:pt x="143510" y="0"/>
                  </a:lnTo>
                  <a:close/>
                </a:path>
              </a:pathLst>
            </a:custGeom>
            <a:solidFill>
              <a:srgbClr val="B6B6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9" name="object 959"/>
            <p:cNvSpPr/>
            <p:nvPr/>
          </p:nvSpPr>
          <p:spPr>
            <a:xfrm>
              <a:off x="5427980" y="1442719"/>
              <a:ext cx="139700" cy="156210"/>
            </a:xfrm>
            <a:custGeom>
              <a:avLst/>
              <a:gdLst/>
              <a:ahLst/>
              <a:cxnLst/>
              <a:rect l="l" t="t" r="r" b="b"/>
              <a:pathLst>
                <a:path w="139700" h="156209">
                  <a:moveTo>
                    <a:pt x="13970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153670"/>
                  </a:lnTo>
                  <a:lnTo>
                    <a:pt x="0" y="156210"/>
                  </a:lnTo>
                  <a:lnTo>
                    <a:pt x="118110" y="156210"/>
                  </a:lnTo>
                  <a:lnTo>
                    <a:pt x="118110" y="153670"/>
                  </a:lnTo>
                  <a:lnTo>
                    <a:pt x="1270" y="153670"/>
                  </a:lnTo>
                  <a:lnTo>
                    <a:pt x="1270" y="1270"/>
                  </a:lnTo>
                  <a:lnTo>
                    <a:pt x="138430" y="1270"/>
                  </a:lnTo>
                  <a:lnTo>
                    <a:pt x="138430" y="146050"/>
                  </a:lnTo>
                  <a:lnTo>
                    <a:pt x="139700" y="146050"/>
                  </a:lnTo>
                  <a:lnTo>
                    <a:pt x="139700" y="1270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B8B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0" name="object 960"/>
            <p:cNvSpPr/>
            <p:nvPr/>
          </p:nvSpPr>
          <p:spPr>
            <a:xfrm>
              <a:off x="5429250" y="1443989"/>
              <a:ext cx="137160" cy="152400"/>
            </a:xfrm>
            <a:custGeom>
              <a:avLst/>
              <a:gdLst/>
              <a:ahLst/>
              <a:cxnLst/>
              <a:rect l="l" t="t" r="r" b="b"/>
              <a:pathLst>
                <a:path w="137160" h="152400">
                  <a:moveTo>
                    <a:pt x="13716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151130"/>
                  </a:lnTo>
                  <a:lnTo>
                    <a:pt x="0" y="152400"/>
                  </a:lnTo>
                  <a:lnTo>
                    <a:pt x="116840" y="152400"/>
                  </a:lnTo>
                  <a:lnTo>
                    <a:pt x="116840" y="151130"/>
                  </a:lnTo>
                  <a:lnTo>
                    <a:pt x="2540" y="151130"/>
                  </a:lnTo>
                  <a:lnTo>
                    <a:pt x="2540" y="1270"/>
                  </a:lnTo>
                  <a:lnTo>
                    <a:pt x="134620" y="1270"/>
                  </a:lnTo>
                  <a:lnTo>
                    <a:pt x="134620" y="147320"/>
                  </a:lnTo>
                  <a:lnTo>
                    <a:pt x="137160" y="144780"/>
                  </a:lnTo>
                  <a:lnTo>
                    <a:pt x="137160" y="1270"/>
                  </a:lnTo>
                  <a:lnTo>
                    <a:pt x="137160" y="0"/>
                  </a:lnTo>
                  <a:close/>
                </a:path>
              </a:pathLst>
            </a:custGeom>
            <a:solidFill>
              <a:srgbClr val="BABA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1" name="object 961"/>
            <p:cNvSpPr/>
            <p:nvPr/>
          </p:nvSpPr>
          <p:spPr>
            <a:xfrm>
              <a:off x="5431790" y="1445259"/>
              <a:ext cx="132080" cy="149860"/>
            </a:xfrm>
            <a:custGeom>
              <a:avLst/>
              <a:gdLst/>
              <a:ahLst/>
              <a:cxnLst/>
              <a:rect l="l" t="t" r="r" b="b"/>
              <a:pathLst>
                <a:path w="132079" h="149859">
                  <a:moveTo>
                    <a:pt x="132080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0" y="147320"/>
                  </a:lnTo>
                  <a:lnTo>
                    <a:pt x="0" y="149860"/>
                  </a:lnTo>
                  <a:lnTo>
                    <a:pt x="113665" y="149860"/>
                  </a:lnTo>
                  <a:lnTo>
                    <a:pt x="113665" y="147320"/>
                  </a:lnTo>
                  <a:lnTo>
                    <a:pt x="1270" y="147320"/>
                  </a:lnTo>
                  <a:lnTo>
                    <a:pt x="1270" y="2540"/>
                  </a:lnTo>
                  <a:lnTo>
                    <a:pt x="130810" y="2540"/>
                  </a:lnTo>
                  <a:lnTo>
                    <a:pt x="130810" y="147320"/>
                  </a:lnTo>
                  <a:lnTo>
                    <a:pt x="132080" y="146050"/>
                  </a:lnTo>
                  <a:lnTo>
                    <a:pt x="132080" y="2540"/>
                  </a:lnTo>
                  <a:lnTo>
                    <a:pt x="132080" y="0"/>
                  </a:lnTo>
                  <a:close/>
                </a:path>
              </a:pathLst>
            </a:custGeom>
            <a:solidFill>
              <a:srgbClr val="BBBB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2" name="object 962"/>
            <p:cNvSpPr/>
            <p:nvPr/>
          </p:nvSpPr>
          <p:spPr>
            <a:xfrm>
              <a:off x="5433060" y="1447799"/>
              <a:ext cx="129539" cy="144780"/>
            </a:xfrm>
            <a:custGeom>
              <a:avLst/>
              <a:gdLst/>
              <a:ahLst/>
              <a:cxnLst/>
              <a:rect l="l" t="t" r="r" b="b"/>
              <a:pathLst>
                <a:path w="129539" h="144780">
                  <a:moveTo>
                    <a:pt x="129540" y="0"/>
                  </a:moveTo>
                  <a:lnTo>
                    <a:pt x="127000" y="0"/>
                  </a:lnTo>
                  <a:lnTo>
                    <a:pt x="127000" y="1270"/>
                  </a:lnTo>
                  <a:lnTo>
                    <a:pt x="127000" y="143510"/>
                  </a:lnTo>
                  <a:lnTo>
                    <a:pt x="1270" y="143510"/>
                  </a:lnTo>
                  <a:lnTo>
                    <a:pt x="1270" y="1270"/>
                  </a:lnTo>
                  <a:lnTo>
                    <a:pt x="127000" y="1270"/>
                  </a:lnTo>
                  <a:lnTo>
                    <a:pt x="12700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143510"/>
                  </a:lnTo>
                  <a:lnTo>
                    <a:pt x="0" y="144780"/>
                  </a:lnTo>
                  <a:lnTo>
                    <a:pt x="129540" y="144780"/>
                  </a:lnTo>
                  <a:lnTo>
                    <a:pt x="129540" y="143510"/>
                  </a:lnTo>
                  <a:lnTo>
                    <a:pt x="129540" y="1270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BDBD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3" name="object 963"/>
            <p:cNvSpPr/>
            <p:nvPr/>
          </p:nvSpPr>
          <p:spPr>
            <a:xfrm>
              <a:off x="5438140" y="1452879"/>
              <a:ext cx="119380" cy="134620"/>
            </a:xfrm>
            <a:custGeom>
              <a:avLst/>
              <a:gdLst/>
              <a:ahLst/>
              <a:cxnLst/>
              <a:rect l="l" t="t" r="r" b="b"/>
              <a:pathLst>
                <a:path w="119379" h="134619">
                  <a:moveTo>
                    <a:pt x="119380" y="0"/>
                  </a:moveTo>
                  <a:lnTo>
                    <a:pt x="116840" y="0"/>
                  </a:lnTo>
                  <a:lnTo>
                    <a:pt x="116840" y="1270"/>
                  </a:lnTo>
                  <a:lnTo>
                    <a:pt x="116840" y="133350"/>
                  </a:lnTo>
                  <a:lnTo>
                    <a:pt x="2540" y="133350"/>
                  </a:lnTo>
                  <a:lnTo>
                    <a:pt x="2540" y="1270"/>
                  </a:lnTo>
                  <a:lnTo>
                    <a:pt x="116840" y="1270"/>
                  </a:lnTo>
                  <a:lnTo>
                    <a:pt x="11684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133350"/>
                  </a:lnTo>
                  <a:lnTo>
                    <a:pt x="0" y="134620"/>
                  </a:lnTo>
                  <a:lnTo>
                    <a:pt x="119380" y="134620"/>
                  </a:lnTo>
                  <a:lnTo>
                    <a:pt x="119380" y="133350"/>
                  </a:lnTo>
                  <a:lnTo>
                    <a:pt x="119380" y="1270"/>
                  </a:lnTo>
                  <a:lnTo>
                    <a:pt x="119380" y="0"/>
                  </a:lnTo>
                  <a:close/>
                </a:path>
              </a:pathLst>
            </a:custGeom>
            <a:solidFill>
              <a:srgbClr val="C2C2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4" name="object 964"/>
            <p:cNvSpPr/>
            <p:nvPr/>
          </p:nvSpPr>
          <p:spPr>
            <a:xfrm>
              <a:off x="5440680" y="1454149"/>
              <a:ext cx="114300" cy="132080"/>
            </a:xfrm>
            <a:custGeom>
              <a:avLst/>
              <a:gdLst/>
              <a:ahLst/>
              <a:cxnLst/>
              <a:rect l="l" t="t" r="r" b="b"/>
              <a:pathLst>
                <a:path w="114300" h="132080">
                  <a:moveTo>
                    <a:pt x="114300" y="0"/>
                  </a:moveTo>
                  <a:lnTo>
                    <a:pt x="113030" y="0"/>
                  </a:lnTo>
                  <a:lnTo>
                    <a:pt x="113030" y="2540"/>
                  </a:lnTo>
                  <a:lnTo>
                    <a:pt x="113030" y="129540"/>
                  </a:lnTo>
                  <a:lnTo>
                    <a:pt x="1270" y="129540"/>
                  </a:lnTo>
                  <a:lnTo>
                    <a:pt x="1270" y="2540"/>
                  </a:lnTo>
                  <a:lnTo>
                    <a:pt x="113030" y="2540"/>
                  </a:lnTo>
                  <a:lnTo>
                    <a:pt x="11303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129540"/>
                  </a:lnTo>
                  <a:lnTo>
                    <a:pt x="0" y="132080"/>
                  </a:lnTo>
                  <a:lnTo>
                    <a:pt x="114300" y="132080"/>
                  </a:lnTo>
                  <a:lnTo>
                    <a:pt x="114300" y="129540"/>
                  </a:lnTo>
                  <a:lnTo>
                    <a:pt x="114300" y="2540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C4C4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5" name="object 965"/>
            <p:cNvSpPr/>
            <p:nvPr/>
          </p:nvSpPr>
          <p:spPr>
            <a:xfrm>
              <a:off x="5441950" y="1456689"/>
              <a:ext cx="111760" cy="127000"/>
            </a:xfrm>
            <a:custGeom>
              <a:avLst/>
              <a:gdLst/>
              <a:ahLst/>
              <a:cxnLst/>
              <a:rect l="l" t="t" r="r" b="b"/>
              <a:pathLst>
                <a:path w="111760" h="127000">
                  <a:moveTo>
                    <a:pt x="111760" y="0"/>
                  </a:moveTo>
                  <a:lnTo>
                    <a:pt x="109220" y="0"/>
                  </a:lnTo>
                  <a:lnTo>
                    <a:pt x="109220" y="1270"/>
                  </a:lnTo>
                  <a:lnTo>
                    <a:pt x="109220" y="125730"/>
                  </a:lnTo>
                  <a:lnTo>
                    <a:pt x="2540" y="125730"/>
                  </a:lnTo>
                  <a:lnTo>
                    <a:pt x="2540" y="1270"/>
                  </a:lnTo>
                  <a:lnTo>
                    <a:pt x="109220" y="1270"/>
                  </a:lnTo>
                  <a:lnTo>
                    <a:pt x="10922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125730"/>
                  </a:lnTo>
                  <a:lnTo>
                    <a:pt x="0" y="127000"/>
                  </a:lnTo>
                  <a:lnTo>
                    <a:pt x="111760" y="127000"/>
                  </a:lnTo>
                  <a:lnTo>
                    <a:pt x="111760" y="125730"/>
                  </a:lnTo>
                  <a:lnTo>
                    <a:pt x="111760" y="1270"/>
                  </a:lnTo>
                  <a:lnTo>
                    <a:pt x="111760" y="0"/>
                  </a:lnTo>
                  <a:close/>
                </a:path>
              </a:pathLst>
            </a:custGeom>
            <a:solidFill>
              <a:srgbClr val="C6C6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6" name="object 966"/>
            <p:cNvSpPr/>
            <p:nvPr/>
          </p:nvSpPr>
          <p:spPr>
            <a:xfrm>
              <a:off x="5444490" y="1457959"/>
              <a:ext cx="106680" cy="124460"/>
            </a:xfrm>
            <a:custGeom>
              <a:avLst/>
              <a:gdLst/>
              <a:ahLst/>
              <a:cxnLst/>
              <a:rect l="l" t="t" r="r" b="b"/>
              <a:pathLst>
                <a:path w="106679" h="124459">
                  <a:moveTo>
                    <a:pt x="106680" y="0"/>
                  </a:moveTo>
                  <a:lnTo>
                    <a:pt x="105410" y="0"/>
                  </a:lnTo>
                  <a:lnTo>
                    <a:pt x="105410" y="2540"/>
                  </a:lnTo>
                  <a:lnTo>
                    <a:pt x="105410" y="121920"/>
                  </a:lnTo>
                  <a:lnTo>
                    <a:pt x="1270" y="121920"/>
                  </a:lnTo>
                  <a:lnTo>
                    <a:pt x="1270" y="2540"/>
                  </a:lnTo>
                  <a:lnTo>
                    <a:pt x="105410" y="2540"/>
                  </a:lnTo>
                  <a:lnTo>
                    <a:pt x="10541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121920"/>
                  </a:lnTo>
                  <a:lnTo>
                    <a:pt x="0" y="124460"/>
                  </a:lnTo>
                  <a:lnTo>
                    <a:pt x="106680" y="124460"/>
                  </a:lnTo>
                  <a:lnTo>
                    <a:pt x="106680" y="121920"/>
                  </a:lnTo>
                  <a:lnTo>
                    <a:pt x="106680" y="2540"/>
                  </a:lnTo>
                  <a:lnTo>
                    <a:pt x="106680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7" name="object 967"/>
            <p:cNvSpPr/>
            <p:nvPr/>
          </p:nvSpPr>
          <p:spPr>
            <a:xfrm>
              <a:off x="5445760" y="1460499"/>
              <a:ext cx="104139" cy="119380"/>
            </a:xfrm>
            <a:custGeom>
              <a:avLst/>
              <a:gdLst/>
              <a:ahLst/>
              <a:cxnLst/>
              <a:rect l="l" t="t" r="r" b="b"/>
              <a:pathLst>
                <a:path w="104139" h="119380">
                  <a:moveTo>
                    <a:pt x="104140" y="0"/>
                  </a:moveTo>
                  <a:lnTo>
                    <a:pt x="101600" y="0"/>
                  </a:lnTo>
                  <a:lnTo>
                    <a:pt x="101600" y="1270"/>
                  </a:lnTo>
                  <a:lnTo>
                    <a:pt x="101600" y="118110"/>
                  </a:lnTo>
                  <a:lnTo>
                    <a:pt x="1270" y="118110"/>
                  </a:lnTo>
                  <a:lnTo>
                    <a:pt x="1270" y="1270"/>
                  </a:lnTo>
                  <a:lnTo>
                    <a:pt x="101600" y="1270"/>
                  </a:lnTo>
                  <a:lnTo>
                    <a:pt x="10160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118110"/>
                  </a:lnTo>
                  <a:lnTo>
                    <a:pt x="0" y="119380"/>
                  </a:lnTo>
                  <a:lnTo>
                    <a:pt x="104140" y="119380"/>
                  </a:lnTo>
                  <a:lnTo>
                    <a:pt x="104140" y="118110"/>
                  </a:lnTo>
                  <a:lnTo>
                    <a:pt x="104140" y="1270"/>
                  </a:lnTo>
                  <a:lnTo>
                    <a:pt x="104140" y="0"/>
                  </a:lnTo>
                  <a:close/>
                </a:path>
              </a:pathLst>
            </a:custGeom>
            <a:solidFill>
              <a:srgbClr val="CACA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8" name="object 968"/>
            <p:cNvSpPr/>
            <p:nvPr/>
          </p:nvSpPr>
          <p:spPr>
            <a:xfrm>
              <a:off x="5447030" y="1461769"/>
              <a:ext cx="100330" cy="116839"/>
            </a:xfrm>
            <a:custGeom>
              <a:avLst/>
              <a:gdLst/>
              <a:ahLst/>
              <a:cxnLst/>
              <a:rect l="l" t="t" r="r" b="b"/>
              <a:pathLst>
                <a:path w="100329" h="116840">
                  <a:moveTo>
                    <a:pt x="100330" y="0"/>
                  </a:moveTo>
                  <a:lnTo>
                    <a:pt x="99060" y="0"/>
                  </a:lnTo>
                  <a:lnTo>
                    <a:pt x="99060" y="2540"/>
                  </a:lnTo>
                  <a:lnTo>
                    <a:pt x="99060" y="115570"/>
                  </a:lnTo>
                  <a:lnTo>
                    <a:pt x="2540" y="115570"/>
                  </a:lnTo>
                  <a:lnTo>
                    <a:pt x="2540" y="2540"/>
                  </a:lnTo>
                  <a:lnTo>
                    <a:pt x="99060" y="2540"/>
                  </a:lnTo>
                  <a:lnTo>
                    <a:pt x="9906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115570"/>
                  </a:lnTo>
                  <a:lnTo>
                    <a:pt x="0" y="116840"/>
                  </a:lnTo>
                  <a:lnTo>
                    <a:pt x="100330" y="116840"/>
                  </a:lnTo>
                  <a:lnTo>
                    <a:pt x="100330" y="115570"/>
                  </a:lnTo>
                  <a:lnTo>
                    <a:pt x="100330" y="2540"/>
                  </a:lnTo>
                  <a:lnTo>
                    <a:pt x="100330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9" name="object 969"/>
            <p:cNvSpPr/>
            <p:nvPr/>
          </p:nvSpPr>
          <p:spPr>
            <a:xfrm>
              <a:off x="5449570" y="1464309"/>
              <a:ext cx="96520" cy="113030"/>
            </a:xfrm>
            <a:custGeom>
              <a:avLst/>
              <a:gdLst/>
              <a:ahLst/>
              <a:cxnLst/>
              <a:rect l="l" t="t" r="r" b="b"/>
              <a:pathLst>
                <a:path w="96520" h="113030">
                  <a:moveTo>
                    <a:pt x="96520" y="0"/>
                  </a:moveTo>
                  <a:lnTo>
                    <a:pt x="95250" y="0"/>
                  </a:lnTo>
                  <a:lnTo>
                    <a:pt x="95250" y="1270"/>
                  </a:lnTo>
                  <a:lnTo>
                    <a:pt x="95250" y="110490"/>
                  </a:lnTo>
                  <a:lnTo>
                    <a:pt x="1270" y="110490"/>
                  </a:lnTo>
                  <a:lnTo>
                    <a:pt x="1270" y="1270"/>
                  </a:lnTo>
                  <a:lnTo>
                    <a:pt x="95250" y="1270"/>
                  </a:lnTo>
                  <a:lnTo>
                    <a:pt x="9525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110490"/>
                  </a:lnTo>
                  <a:lnTo>
                    <a:pt x="0" y="113030"/>
                  </a:lnTo>
                  <a:lnTo>
                    <a:pt x="96520" y="113030"/>
                  </a:lnTo>
                  <a:lnTo>
                    <a:pt x="96520" y="110490"/>
                  </a:lnTo>
                  <a:lnTo>
                    <a:pt x="96520" y="1270"/>
                  </a:lnTo>
                  <a:lnTo>
                    <a:pt x="96520" y="0"/>
                  </a:lnTo>
                  <a:close/>
                </a:path>
              </a:pathLst>
            </a:custGeom>
            <a:solidFill>
              <a:srgbClr val="CDCD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0" name="object 970"/>
            <p:cNvSpPr/>
            <p:nvPr/>
          </p:nvSpPr>
          <p:spPr>
            <a:xfrm>
              <a:off x="5450840" y="1465579"/>
              <a:ext cx="93980" cy="109220"/>
            </a:xfrm>
            <a:custGeom>
              <a:avLst/>
              <a:gdLst/>
              <a:ahLst/>
              <a:cxnLst/>
              <a:rect l="l" t="t" r="r" b="b"/>
              <a:pathLst>
                <a:path w="93979" h="109219">
                  <a:moveTo>
                    <a:pt x="93980" y="0"/>
                  </a:moveTo>
                  <a:lnTo>
                    <a:pt x="91440" y="0"/>
                  </a:lnTo>
                  <a:lnTo>
                    <a:pt x="91440" y="1270"/>
                  </a:lnTo>
                  <a:lnTo>
                    <a:pt x="91440" y="107950"/>
                  </a:lnTo>
                  <a:lnTo>
                    <a:pt x="2540" y="107950"/>
                  </a:lnTo>
                  <a:lnTo>
                    <a:pt x="2540" y="1270"/>
                  </a:lnTo>
                  <a:lnTo>
                    <a:pt x="91440" y="1270"/>
                  </a:lnTo>
                  <a:lnTo>
                    <a:pt x="9144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107950"/>
                  </a:lnTo>
                  <a:lnTo>
                    <a:pt x="0" y="109220"/>
                  </a:lnTo>
                  <a:lnTo>
                    <a:pt x="93980" y="109220"/>
                  </a:lnTo>
                  <a:lnTo>
                    <a:pt x="93980" y="107950"/>
                  </a:lnTo>
                  <a:lnTo>
                    <a:pt x="93980" y="1270"/>
                  </a:lnTo>
                  <a:lnTo>
                    <a:pt x="93980" y="0"/>
                  </a:lnTo>
                  <a:close/>
                </a:path>
              </a:pathLst>
            </a:custGeom>
            <a:solidFill>
              <a:srgbClr val="CF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1" name="object 971"/>
            <p:cNvSpPr/>
            <p:nvPr/>
          </p:nvSpPr>
          <p:spPr>
            <a:xfrm>
              <a:off x="5453380" y="1466849"/>
              <a:ext cx="88900" cy="106680"/>
            </a:xfrm>
            <a:custGeom>
              <a:avLst/>
              <a:gdLst/>
              <a:ahLst/>
              <a:cxnLst/>
              <a:rect l="l" t="t" r="r" b="b"/>
              <a:pathLst>
                <a:path w="88900" h="106680">
                  <a:moveTo>
                    <a:pt x="88900" y="0"/>
                  </a:moveTo>
                  <a:lnTo>
                    <a:pt x="87630" y="0"/>
                  </a:lnTo>
                  <a:lnTo>
                    <a:pt x="87630" y="2540"/>
                  </a:lnTo>
                  <a:lnTo>
                    <a:pt x="87630" y="104140"/>
                  </a:lnTo>
                  <a:lnTo>
                    <a:pt x="1270" y="104140"/>
                  </a:lnTo>
                  <a:lnTo>
                    <a:pt x="1270" y="2540"/>
                  </a:lnTo>
                  <a:lnTo>
                    <a:pt x="87630" y="2540"/>
                  </a:lnTo>
                  <a:lnTo>
                    <a:pt x="8763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104140"/>
                  </a:lnTo>
                  <a:lnTo>
                    <a:pt x="0" y="106680"/>
                  </a:lnTo>
                  <a:lnTo>
                    <a:pt x="88900" y="106680"/>
                  </a:lnTo>
                  <a:lnTo>
                    <a:pt x="88900" y="104140"/>
                  </a:lnTo>
                  <a:lnTo>
                    <a:pt x="88900" y="2540"/>
                  </a:lnTo>
                  <a:lnTo>
                    <a:pt x="88900" y="0"/>
                  </a:lnTo>
                  <a:close/>
                </a:path>
              </a:pathLst>
            </a:custGeom>
            <a:solidFill>
              <a:srgbClr val="D1D1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2" name="object 972"/>
            <p:cNvSpPr/>
            <p:nvPr/>
          </p:nvSpPr>
          <p:spPr>
            <a:xfrm>
              <a:off x="5454650" y="1469390"/>
              <a:ext cx="86360" cy="101600"/>
            </a:xfrm>
            <a:custGeom>
              <a:avLst/>
              <a:gdLst/>
              <a:ahLst/>
              <a:cxnLst/>
              <a:rect l="l" t="t" r="r" b="b"/>
              <a:pathLst>
                <a:path w="86360" h="101600">
                  <a:moveTo>
                    <a:pt x="86360" y="0"/>
                  </a:moveTo>
                  <a:lnTo>
                    <a:pt x="0" y="0"/>
                  </a:lnTo>
                  <a:lnTo>
                    <a:pt x="0" y="101600"/>
                  </a:lnTo>
                  <a:lnTo>
                    <a:pt x="86360" y="101600"/>
                  </a:lnTo>
                  <a:lnTo>
                    <a:pt x="86360" y="0"/>
                  </a:lnTo>
                  <a:close/>
                </a:path>
              </a:pathLst>
            </a:custGeom>
            <a:solidFill>
              <a:srgbClr val="D3D3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3" name="object 973"/>
            <p:cNvSpPr/>
            <p:nvPr/>
          </p:nvSpPr>
          <p:spPr>
            <a:xfrm>
              <a:off x="5458460" y="1473199"/>
              <a:ext cx="78740" cy="93980"/>
            </a:xfrm>
            <a:custGeom>
              <a:avLst/>
              <a:gdLst/>
              <a:ahLst/>
              <a:cxnLst/>
              <a:rect l="l" t="t" r="r" b="b"/>
              <a:pathLst>
                <a:path w="78739" h="93980">
                  <a:moveTo>
                    <a:pt x="78740" y="0"/>
                  </a:moveTo>
                  <a:lnTo>
                    <a:pt x="77470" y="0"/>
                  </a:lnTo>
                  <a:lnTo>
                    <a:pt x="77470" y="1270"/>
                  </a:lnTo>
                  <a:lnTo>
                    <a:pt x="77470" y="92710"/>
                  </a:lnTo>
                  <a:lnTo>
                    <a:pt x="1270" y="92710"/>
                  </a:lnTo>
                  <a:lnTo>
                    <a:pt x="1270" y="1270"/>
                  </a:lnTo>
                  <a:lnTo>
                    <a:pt x="77470" y="1270"/>
                  </a:lnTo>
                  <a:lnTo>
                    <a:pt x="7747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92710"/>
                  </a:lnTo>
                  <a:lnTo>
                    <a:pt x="0" y="93980"/>
                  </a:lnTo>
                  <a:lnTo>
                    <a:pt x="78740" y="93980"/>
                  </a:lnTo>
                  <a:lnTo>
                    <a:pt x="78740" y="92710"/>
                  </a:lnTo>
                  <a:lnTo>
                    <a:pt x="78740" y="1270"/>
                  </a:lnTo>
                  <a:lnTo>
                    <a:pt x="78740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4" name="object 974"/>
            <p:cNvSpPr/>
            <p:nvPr/>
          </p:nvSpPr>
          <p:spPr>
            <a:xfrm>
              <a:off x="5459730" y="1474469"/>
              <a:ext cx="76200" cy="91440"/>
            </a:xfrm>
            <a:custGeom>
              <a:avLst/>
              <a:gdLst/>
              <a:ahLst/>
              <a:cxnLst/>
              <a:rect l="l" t="t" r="r" b="b"/>
              <a:pathLst>
                <a:path w="76200" h="91440">
                  <a:moveTo>
                    <a:pt x="76200" y="0"/>
                  </a:moveTo>
                  <a:lnTo>
                    <a:pt x="73660" y="0"/>
                  </a:lnTo>
                  <a:lnTo>
                    <a:pt x="73660" y="1270"/>
                  </a:lnTo>
                  <a:lnTo>
                    <a:pt x="73660" y="90170"/>
                  </a:lnTo>
                  <a:lnTo>
                    <a:pt x="2540" y="90170"/>
                  </a:lnTo>
                  <a:lnTo>
                    <a:pt x="2540" y="1270"/>
                  </a:lnTo>
                  <a:lnTo>
                    <a:pt x="73660" y="1270"/>
                  </a:lnTo>
                  <a:lnTo>
                    <a:pt x="7366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90170"/>
                  </a:lnTo>
                  <a:lnTo>
                    <a:pt x="0" y="91440"/>
                  </a:lnTo>
                  <a:lnTo>
                    <a:pt x="76200" y="91440"/>
                  </a:lnTo>
                  <a:lnTo>
                    <a:pt x="76200" y="90170"/>
                  </a:lnTo>
                  <a:lnTo>
                    <a:pt x="76200" y="127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5" name="object 975"/>
            <p:cNvSpPr/>
            <p:nvPr/>
          </p:nvSpPr>
          <p:spPr>
            <a:xfrm>
              <a:off x="5462270" y="1475740"/>
              <a:ext cx="71120" cy="88900"/>
            </a:xfrm>
            <a:custGeom>
              <a:avLst/>
              <a:gdLst/>
              <a:ahLst/>
              <a:cxnLst/>
              <a:rect l="l" t="t" r="r" b="b"/>
              <a:pathLst>
                <a:path w="71120" h="88900">
                  <a:moveTo>
                    <a:pt x="71119" y="0"/>
                  </a:moveTo>
                  <a:lnTo>
                    <a:pt x="0" y="0"/>
                  </a:lnTo>
                  <a:lnTo>
                    <a:pt x="0" y="88900"/>
                  </a:lnTo>
                  <a:lnTo>
                    <a:pt x="71119" y="88900"/>
                  </a:lnTo>
                  <a:lnTo>
                    <a:pt x="71119" y="86360"/>
                  </a:lnTo>
                  <a:lnTo>
                    <a:pt x="1269" y="86360"/>
                  </a:lnTo>
                  <a:lnTo>
                    <a:pt x="1269" y="2539"/>
                  </a:lnTo>
                  <a:lnTo>
                    <a:pt x="71119" y="2539"/>
                  </a:lnTo>
                  <a:lnTo>
                    <a:pt x="71119" y="0"/>
                  </a:lnTo>
                  <a:close/>
                </a:path>
                <a:path w="71120" h="88900">
                  <a:moveTo>
                    <a:pt x="71119" y="2539"/>
                  </a:moveTo>
                  <a:lnTo>
                    <a:pt x="69850" y="2539"/>
                  </a:lnTo>
                  <a:lnTo>
                    <a:pt x="69850" y="86360"/>
                  </a:lnTo>
                  <a:lnTo>
                    <a:pt x="71119" y="86360"/>
                  </a:lnTo>
                  <a:lnTo>
                    <a:pt x="71119" y="2539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6" name="object 976"/>
            <p:cNvSpPr/>
            <p:nvPr/>
          </p:nvSpPr>
          <p:spPr>
            <a:xfrm>
              <a:off x="5463540" y="1478280"/>
              <a:ext cx="68580" cy="83820"/>
            </a:xfrm>
            <a:custGeom>
              <a:avLst/>
              <a:gdLst/>
              <a:ahLst/>
              <a:cxnLst/>
              <a:rect l="l" t="t" r="r" b="b"/>
              <a:pathLst>
                <a:path w="68579" h="83819">
                  <a:moveTo>
                    <a:pt x="68580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68580" y="83820"/>
                  </a:lnTo>
                  <a:lnTo>
                    <a:pt x="68580" y="82550"/>
                  </a:lnTo>
                  <a:lnTo>
                    <a:pt x="2539" y="82550"/>
                  </a:lnTo>
                  <a:lnTo>
                    <a:pt x="2539" y="1270"/>
                  </a:lnTo>
                  <a:lnTo>
                    <a:pt x="68580" y="1270"/>
                  </a:lnTo>
                  <a:lnTo>
                    <a:pt x="68580" y="0"/>
                  </a:lnTo>
                  <a:close/>
                </a:path>
                <a:path w="68579" h="83819">
                  <a:moveTo>
                    <a:pt x="68580" y="1270"/>
                  </a:moveTo>
                  <a:lnTo>
                    <a:pt x="66039" y="1270"/>
                  </a:lnTo>
                  <a:lnTo>
                    <a:pt x="66039" y="82550"/>
                  </a:lnTo>
                  <a:lnTo>
                    <a:pt x="68580" y="82550"/>
                  </a:lnTo>
                  <a:lnTo>
                    <a:pt x="68580" y="1270"/>
                  </a:lnTo>
                  <a:close/>
                </a:path>
              </a:pathLst>
            </a:custGeom>
            <a:solidFill>
              <a:srgbClr val="DCDC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7" name="object 977"/>
            <p:cNvSpPr/>
            <p:nvPr/>
          </p:nvSpPr>
          <p:spPr>
            <a:xfrm>
              <a:off x="5466079" y="1479550"/>
              <a:ext cx="63500" cy="81280"/>
            </a:xfrm>
            <a:custGeom>
              <a:avLst/>
              <a:gdLst/>
              <a:ahLst/>
              <a:cxnLst/>
              <a:rect l="l" t="t" r="r" b="b"/>
              <a:pathLst>
                <a:path w="63500" h="81280">
                  <a:moveTo>
                    <a:pt x="63500" y="0"/>
                  </a:moveTo>
                  <a:lnTo>
                    <a:pt x="0" y="0"/>
                  </a:lnTo>
                  <a:lnTo>
                    <a:pt x="0" y="81279"/>
                  </a:lnTo>
                  <a:lnTo>
                    <a:pt x="63500" y="81279"/>
                  </a:lnTo>
                  <a:lnTo>
                    <a:pt x="63500" y="78739"/>
                  </a:lnTo>
                  <a:lnTo>
                    <a:pt x="1270" y="78739"/>
                  </a:lnTo>
                  <a:lnTo>
                    <a:pt x="1270" y="2539"/>
                  </a:lnTo>
                  <a:lnTo>
                    <a:pt x="63500" y="2539"/>
                  </a:lnTo>
                  <a:lnTo>
                    <a:pt x="63500" y="0"/>
                  </a:lnTo>
                  <a:close/>
                </a:path>
                <a:path w="63500" h="81280">
                  <a:moveTo>
                    <a:pt x="63500" y="2539"/>
                  </a:moveTo>
                  <a:lnTo>
                    <a:pt x="62230" y="2539"/>
                  </a:lnTo>
                  <a:lnTo>
                    <a:pt x="62230" y="78739"/>
                  </a:lnTo>
                  <a:lnTo>
                    <a:pt x="63500" y="78739"/>
                  </a:lnTo>
                  <a:lnTo>
                    <a:pt x="63500" y="2539"/>
                  </a:lnTo>
                  <a:close/>
                </a:path>
              </a:pathLst>
            </a:custGeom>
            <a:solidFill>
              <a:srgbClr val="DD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8" name="object 978"/>
            <p:cNvSpPr/>
            <p:nvPr/>
          </p:nvSpPr>
          <p:spPr>
            <a:xfrm>
              <a:off x="5467350" y="1482090"/>
              <a:ext cx="60960" cy="76200"/>
            </a:xfrm>
            <a:custGeom>
              <a:avLst/>
              <a:gdLst/>
              <a:ahLst/>
              <a:cxnLst/>
              <a:rect l="l" t="t" r="r" b="b"/>
              <a:pathLst>
                <a:path w="60960" h="76200">
                  <a:moveTo>
                    <a:pt x="6096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60960" y="76200"/>
                  </a:lnTo>
                  <a:lnTo>
                    <a:pt x="60960" y="0"/>
                  </a:lnTo>
                  <a:close/>
                </a:path>
              </a:pathLst>
            </a:custGeom>
            <a:solidFill>
              <a:srgbClr val="DFDF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9" name="object 979"/>
            <p:cNvSpPr/>
            <p:nvPr/>
          </p:nvSpPr>
          <p:spPr>
            <a:xfrm>
              <a:off x="5471159" y="1485900"/>
              <a:ext cx="53340" cy="69850"/>
            </a:xfrm>
            <a:custGeom>
              <a:avLst/>
              <a:gdLst/>
              <a:ahLst/>
              <a:cxnLst/>
              <a:rect l="l" t="t" r="r" b="b"/>
              <a:pathLst>
                <a:path w="53339" h="69850">
                  <a:moveTo>
                    <a:pt x="53339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53339" y="69850"/>
                  </a:lnTo>
                  <a:lnTo>
                    <a:pt x="53339" y="0"/>
                  </a:lnTo>
                  <a:close/>
                </a:path>
              </a:pathLst>
            </a:custGeom>
            <a:solidFill>
              <a:srgbClr val="E3E3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0" name="object 980"/>
            <p:cNvSpPr/>
            <p:nvPr/>
          </p:nvSpPr>
          <p:spPr>
            <a:xfrm>
              <a:off x="5474970" y="1488440"/>
              <a:ext cx="45720" cy="63500"/>
            </a:xfrm>
            <a:custGeom>
              <a:avLst/>
              <a:gdLst/>
              <a:ahLst/>
              <a:cxnLst/>
              <a:rect l="l" t="t" r="r" b="b"/>
              <a:pathLst>
                <a:path w="45720" h="63500">
                  <a:moveTo>
                    <a:pt x="45719" y="0"/>
                  </a:moveTo>
                  <a:lnTo>
                    <a:pt x="0" y="0"/>
                  </a:lnTo>
                  <a:lnTo>
                    <a:pt x="0" y="63500"/>
                  </a:lnTo>
                  <a:lnTo>
                    <a:pt x="45719" y="63500"/>
                  </a:lnTo>
                  <a:lnTo>
                    <a:pt x="45719" y="0"/>
                  </a:lnTo>
                  <a:close/>
                </a:path>
              </a:pathLst>
            </a:custGeom>
            <a:solidFill>
              <a:srgbClr val="E4E4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1" name="object 981"/>
            <p:cNvSpPr/>
            <p:nvPr/>
          </p:nvSpPr>
          <p:spPr>
            <a:xfrm>
              <a:off x="5474970" y="1488440"/>
              <a:ext cx="45720" cy="63500"/>
            </a:xfrm>
            <a:custGeom>
              <a:avLst/>
              <a:gdLst/>
              <a:ahLst/>
              <a:cxnLst/>
              <a:rect l="l" t="t" r="r" b="b"/>
              <a:pathLst>
                <a:path w="45720" h="63500">
                  <a:moveTo>
                    <a:pt x="45719" y="0"/>
                  </a:moveTo>
                  <a:lnTo>
                    <a:pt x="0" y="0"/>
                  </a:lnTo>
                  <a:lnTo>
                    <a:pt x="0" y="63500"/>
                  </a:lnTo>
                  <a:lnTo>
                    <a:pt x="45719" y="63500"/>
                  </a:lnTo>
                  <a:lnTo>
                    <a:pt x="45719" y="60960"/>
                  </a:lnTo>
                  <a:lnTo>
                    <a:pt x="1269" y="60960"/>
                  </a:lnTo>
                  <a:lnTo>
                    <a:pt x="1269" y="2539"/>
                  </a:lnTo>
                  <a:lnTo>
                    <a:pt x="45719" y="2539"/>
                  </a:lnTo>
                  <a:lnTo>
                    <a:pt x="45719" y="0"/>
                  </a:lnTo>
                  <a:close/>
                </a:path>
                <a:path w="45720" h="63500">
                  <a:moveTo>
                    <a:pt x="45719" y="2539"/>
                  </a:moveTo>
                  <a:lnTo>
                    <a:pt x="44450" y="2539"/>
                  </a:lnTo>
                  <a:lnTo>
                    <a:pt x="44450" y="60960"/>
                  </a:lnTo>
                  <a:lnTo>
                    <a:pt x="45719" y="60960"/>
                  </a:lnTo>
                  <a:lnTo>
                    <a:pt x="45719" y="2539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2" name="object 982"/>
            <p:cNvSpPr/>
            <p:nvPr/>
          </p:nvSpPr>
          <p:spPr>
            <a:xfrm>
              <a:off x="5476240" y="1490980"/>
              <a:ext cx="43180" cy="58419"/>
            </a:xfrm>
            <a:custGeom>
              <a:avLst/>
              <a:gdLst/>
              <a:ahLst/>
              <a:cxnLst/>
              <a:rect l="l" t="t" r="r" b="b"/>
              <a:pathLst>
                <a:path w="43179" h="58419">
                  <a:moveTo>
                    <a:pt x="43180" y="0"/>
                  </a:moveTo>
                  <a:lnTo>
                    <a:pt x="0" y="0"/>
                  </a:lnTo>
                  <a:lnTo>
                    <a:pt x="0" y="58420"/>
                  </a:lnTo>
                  <a:lnTo>
                    <a:pt x="43180" y="58420"/>
                  </a:lnTo>
                  <a:lnTo>
                    <a:pt x="43180" y="57150"/>
                  </a:lnTo>
                  <a:lnTo>
                    <a:pt x="1270" y="57150"/>
                  </a:lnTo>
                  <a:lnTo>
                    <a:pt x="1270" y="1270"/>
                  </a:lnTo>
                  <a:lnTo>
                    <a:pt x="43180" y="1270"/>
                  </a:lnTo>
                  <a:lnTo>
                    <a:pt x="43180" y="0"/>
                  </a:lnTo>
                  <a:close/>
                </a:path>
                <a:path w="43179" h="58419">
                  <a:moveTo>
                    <a:pt x="43180" y="1270"/>
                  </a:moveTo>
                  <a:lnTo>
                    <a:pt x="40639" y="1270"/>
                  </a:lnTo>
                  <a:lnTo>
                    <a:pt x="40639" y="57150"/>
                  </a:lnTo>
                  <a:lnTo>
                    <a:pt x="43180" y="57150"/>
                  </a:lnTo>
                  <a:lnTo>
                    <a:pt x="43180" y="1270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3" name="object 983"/>
            <p:cNvSpPr/>
            <p:nvPr/>
          </p:nvSpPr>
          <p:spPr>
            <a:xfrm>
              <a:off x="5477509" y="1492250"/>
              <a:ext cx="39370" cy="55880"/>
            </a:xfrm>
            <a:custGeom>
              <a:avLst/>
              <a:gdLst/>
              <a:ahLst/>
              <a:cxnLst/>
              <a:rect l="l" t="t" r="r" b="b"/>
              <a:pathLst>
                <a:path w="39370" h="55880">
                  <a:moveTo>
                    <a:pt x="39369" y="0"/>
                  </a:moveTo>
                  <a:lnTo>
                    <a:pt x="0" y="0"/>
                  </a:lnTo>
                  <a:lnTo>
                    <a:pt x="0" y="55879"/>
                  </a:lnTo>
                  <a:lnTo>
                    <a:pt x="39369" y="55879"/>
                  </a:lnTo>
                  <a:lnTo>
                    <a:pt x="39369" y="53339"/>
                  </a:lnTo>
                  <a:lnTo>
                    <a:pt x="2539" y="53339"/>
                  </a:lnTo>
                  <a:lnTo>
                    <a:pt x="2539" y="2539"/>
                  </a:lnTo>
                  <a:lnTo>
                    <a:pt x="39369" y="2539"/>
                  </a:lnTo>
                  <a:lnTo>
                    <a:pt x="39369" y="0"/>
                  </a:lnTo>
                  <a:close/>
                </a:path>
                <a:path w="39370" h="55880">
                  <a:moveTo>
                    <a:pt x="39369" y="2539"/>
                  </a:moveTo>
                  <a:lnTo>
                    <a:pt x="38100" y="2539"/>
                  </a:lnTo>
                  <a:lnTo>
                    <a:pt x="38100" y="53339"/>
                  </a:lnTo>
                  <a:lnTo>
                    <a:pt x="39369" y="53339"/>
                  </a:lnTo>
                  <a:lnTo>
                    <a:pt x="39369" y="2539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4" name="object 984"/>
            <p:cNvSpPr/>
            <p:nvPr/>
          </p:nvSpPr>
          <p:spPr>
            <a:xfrm>
              <a:off x="5480050" y="1494790"/>
              <a:ext cx="35560" cy="50800"/>
            </a:xfrm>
            <a:custGeom>
              <a:avLst/>
              <a:gdLst/>
              <a:ahLst/>
              <a:cxnLst/>
              <a:rect l="l" t="t" r="r" b="b"/>
              <a:pathLst>
                <a:path w="35560" h="50800">
                  <a:moveTo>
                    <a:pt x="35560" y="0"/>
                  </a:moveTo>
                  <a:lnTo>
                    <a:pt x="0" y="0"/>
                  </a:lnTo>
                  <a:lnTo>
                    <a:pt x="0" y="50800"/>
                  </a:lnTo>
                  <a:lnTo>
                    <a:pt x="35560" y="50800"/>
                  </a:lnTo>
                  <a:lnTo>
                    <a:pt x="35560" y="49530"/>
                  </a:lnTo>
                  <a:lnTo>
                    <a:pt x="1270" y="49530"/>
                  </a:lnTo>
                  <a:lnTo>
                    <a:pt x="1270" y="1270"/>
                  </a:lnTo>
                  <a:lnTo>
                    <a:pt x="35560" y="1270"/>
                  </a:lnTo>
                  <a:lnTo>
                    <a:pt x="35560" y="0"/>
                  </a:lnTo>
                  <a:close/>
                </a:path>
                <a:path w="35560" h="50800">
                  <a:moveTo>
                    <a:pt x="35560" y="1270"/>
                  </a:moveTo>
                  <a:lnTo>
                    <a:pt x="34289" y="1270"/>
                  </a:lnTo>
                  <a:lnTo>
                    <a:pt x="34289" y="49530"/>
                  </a:lnTo>
                  <a:lnTo>
                    <a:pt x="35560" y="49530"/>
                  </a:lnTo>
                  <a:lnTo>
                    <a:pt x="35560" y="127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5" name="object 985"/>
            <p:cNvSpPr/>
            <p:nvPr/>
          </p:nvSpPr>
          <p:spPr>
            <a:xfrm>
              <a:off x="5481320" y="1496060"/>
              <a:ext cx="33020" cy="48260"/>
            </a:xfrm>
            <a:custGeom>
              <a:avLst/>
              <a:gdLst/>
              <a:ahLst/>
              <a:cxnLst/>
              <a:rect l="l" t="t" r="r" b="b"/>
              <a:pathLst>
                <a:path w="33020" h="48259">
                  <a:moveTo>
                    <a:pt x="33019" y="0"/>
                  </a:moveTo>
                  <a:lnTo>
                    <a:pt x="0" y="0"/>
                  </a:lnTo>
                  <a:lnTo>
                    <a:pt x="0" y="48260"/>
                  </a:lnTo>
                  <a:lnTo>
                    <a:pt x="33019" y="48260"/>
                  </a:lnTo>
                  <a:lnTo>
                    <a:pt x="33019" y="46989"/>
                  </a:lnTo>
                  <a:lnTo>
                    <a:pt x="2539" y="46989"/>
                  </a:lnTo>
                  <a:lnTo>
                    <a:pt x="2539" y="1269"/>
                  </a:lnTo>
                  <a:lnTo>
                    <a:pt x="33019" y="1269"/>
                  </a:lnTo>
                  <a:lnTo>
                    <a:pt x="33019" y="0"/>
                  </a:lnTo>
                  <a:close/>
                </a:path>
                <a:path w="33020" h="48259">
                  <a:moveTo>
                    <a:pt x="33019" y="1269"/>
                  </a:moveTo>
                  <a:lnTo>
                    <a:pt x="30479" y="1269"/>
                  </a:lnTo>
                  <a:lnTo>
                    <a:pt x="30479" y="46989"/>
                  </a:lnTo>
                  <a:lnTo>
                    <a:pt x="33019" y="46989"/>
                  </a:lnTo>
                  <a:lnTo>
                    <a:pt x="33019" y="1269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6" name="object 986"/>
            <p:cNvSpPr/>
            <p:nvPr/>
          </p:nvSpPr>
          <p:spPr>
            <a:xfrm>
              <a:off x="5483859" y="1497330"/>
              <a:ext cx="27940" cy="45720"/>
            </a:xfrm>
            <a:custGeom>
              <a:avLst/>
              <a:gdLst/>
              <a:ahLst/>
              <a:cxnLst/>
              <a:rect l="l" t="t" r="r" b="b"/>
              <a:pathLst>
                <a:path w="27939" h="45719">
                  <a:moveTo>
                    <a:pt x="27939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27939" y="45720"/>
                  </a:lnTo>
                  <a:lnTo>
                    <a:pt x="27939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7" name="object 987"/>
            <p:cNvSpPr/>
            <p:nvPr/>
          </p:nvSpPr>
          <p:spPr>
            <a:xfrm>
              <a:off x="5487670" y="1501140"/>
              <a:ext cx="20320" cy="38100"/>
            </a:xfrm>
            <a:custGeom>
              <a:avLst/>
              <a:gdLst/>
              <a:ahLst/>
              <a:cxnLst/>
              <a:rect l="l" t="t" r="r" b="b"/>
              <a:pathLst>
                <a:path w="20320" h="38100">
                  <a:moveTo>
                    <a:pt x="20319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20319" y="38100"/>
                  </a:lnTo>
                  <a:lnTo>
                    <a:pt x="20319" y="35560"/>
                  </a:lnTo>
                  <a:lnTo>
                    <a:pt x="1269" y="35560"/>
                  </a:lnTo>
                  <a:lnTo>
                    <a:pt x="1269" y="2539"/>
                  </a:lnTo>
                  <a:lnTo>
                    <a:pt x="20319" y="2539"/>
                  </a:lnTo>
                  <a:lnTo>
                    <a:pt x="20319" y="0"/>
                  </a:lnTo>
                  <a:close/>
                </a:path>
                <a:path w="20320" h="38100">
                  <a:moveTo>
                    <a:pt x="20319" y="2539"/>
                  </a:moveTo>
                  <a:lnTo>
                    <a:pt x="19050" y="2539"/>
                  </a:lnTo>
                  <a:lnTo>
                    <a:pt x="19050" y="35560"/>
                  </a:lnTo>
                  <a:lnTo>
                    <a:pt x="20319" y="35560"/>
                  </a:lnTo>
                  <a:lnTo>
                    <a:pt x="20319" y="2539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8" name="object 988"/>
            <p:cNvSpPr/>
            <p:nvPr/>
          </p:nvSpPr>
          <p:spPr>
            <a:xfrm>
              <a:off x="5488940" y="1503680"/>
              <a:ext cx="17780" cy="33020"/>
            </a:xfrm>
            <a:custGeom>
              <a:avLst/>
              <a:gdLst/>
              <a:ahLst/>
              <a:cxnLst/>
              <a:rect l="l" t="t" r="r" b="b"/>
              <a:pathLst>
                <a:path w="17779" h="33019">
                  <a:moveTo>
                    <a:pt x="17780" y="0"/>
                  </a:moveTo>
                  <a:lnTo>
                    <a:pt x="0" y="0"/>
                  </a:lnTo>
                  <a:lnTo>
                    <a:pt x="0" y="33020"/>
                  </a:lnTo>
                  <a:lnTo>
                    <a:pt x="17780" y="33020"/>
                  </a:lnTo>
                  <a:lnTo>
                    <a:pt x="17780" y="31750"/>
                  </a:lnTo>
                  <a:lnTo>
                    <a:pt x="1270" y="31750"/>
                  </a:lnTo>
                  <a:lnTo>
                    <a:pt x="1270" y="1270"/>
                  </a:lnTo>
                  <a:lnTo>
                    <a:pt x="17780" y="1270"/>
                  </a:lnTo>
                  <a:lnTo>
                    <a:pt x="17780" y="0"/>
                  </a:lnTo>
                  <a:close/>
                </a:path>
                <a:path w="17779" h="33019">
                  <a:moveTo>
                    <a:pt x="17780" y="1270"/>
                  </a:moveTo>
                  <a:lnTo>
                    <a:pt x="15239" y="1270"/>
                  </a:lnTo>
                  <a:lnTo>
                    <a:pt x="15239" y="31750"/>
                  </a:lnTo>
                  <a:lnTo>
                    <a:pt x="17780" y="31750"/>
                  </a:lnTo>
                  <a:lnTo>
                    <a:pt x="17780" y="127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9" name="object 989"/>
            <p:cNvSpPr/>
            <p:nvPr/>
          </p:nvSpPr>
          <p:spPr>
            <a:xfrm>
              <a:off x="5490209" y="1504950"/>
              <a:ext cx="13970" cy="30480"/>
            </a:xfrm>
            <a:custGeom>
              <a:avLst/>
              <a:gdLst/>
              <a:ahLst/>
              <a:cxnLst/>
              <a:rect l="l" t="t" r="r" b="b"/>
              <a:pathLst>
                <a:path w="13970" h="30480">
                  <a:moveTo>
                    <a:pt x="13969" y="0"/>
                  </a:moveTo>
                  <a:lnTo>
                    <a:pt x="0" y="0"/>
                  </a:lnTo>
                  <a:lnTo>
                    <a:pt x="0" y="30479"/>
                  </a:lnTo>
                  <a:lnTo>
                    <a:pt x="13969" y="30479"/>
                  </a:lnTo>
                  <a:lnTo>
                    <a:pt x="13969" y="29210"/>
                  </a:lnTo>
                  <a:lnTo>
                    <a:pt x="2539" y="29210"/>
                  </a:lnTo>
                  <a:lnTo>
                    <a:pt x="2539" y="2539"/>
                  </a:lnTo>
                  <a:lnTo>
                    <a:pt x="13969" y="2539"/>
                  </a:lnTo>
                  <a:lnTo>
                    <a:pt x="13969" y="0"/>
                  </a:lnTo>
                  <a:close/>
                </a:path>
                <a:path w="13970" h="30480">
                  <a:moveTo>
                    <a:pt x="13969" y="2539"/>
                  </a:moveTo>
                  <a:lnTo>
                    <a:pt x="12700" y="2539"/>
                  </a:lnTo>
                  <a:lnTo>
                    <a:pt x="12700" y="29210"/>
                  </a:lnTo>
                  <a:lnTo>
                    <a:pt x="13969" y="29210"/>
                  </a:lnTo>
                  <a:lnTo>
                    <a:pt x="13969" y="253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0" name="object 990"/>
            <p:cNvSpPr/>
            <p:nvPr/>
          </p:nvSpPr>
          <p:spPr>
            <a:xfrm>
              <a:off x="5492750" y="1507490"/>
              <a:ext cx="10160" cy="26670"/>
            </a:xfrm>
            <a:custGeom>
              <a:avLst/>
              <a:gdLst/>
              <a:ahLst/>
              <a:cxnLst/>
              <a:rect l="l" t="t" r="r" b="b"/>
              <a:pathLst>
                <a:path w="10160" h="26669">
                  <a:moveTo>
                    <a:pt x="10160" y="0"/>
                  </a:moveTo>
                  <a:lnTo>
                    <a:pt x="0" y="0"/>
                  </a:lnTo>
                  <a:lnTo>
                    <a:pt x="0" y="26670"/>
                  </a:lnTo>
                  <a:lnTo>
                    <a:pt x="10160" y="26670"/>
                  </a:lnTo>
                  <a:lnTo>
                    <a:pt x="10160" y="0"/>
                  </a:lnTo>
                  <a:close/>
                </a:path>
              </a:pathLst>
            </a:custGeom>
            <a:solidFill>
              <a:srgbClr val="F8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1" name="object 991"/>
            <p:cNvSpPr/>
            <p:nvPr/>
          </p:nvSpPr>
          <p:spPr>
            <a:xfrm>
              <a:off x="5496559" y="1510030"/>
              <a:ext cx="2540" cy="20320"/>
            </a:xfrm>
            <a:custGeom>
              <a:avLst/>
              <a:gdLst/>
              <a:ahLst/>
              <a:cxnLst/>
              <a:rect l="l" t="t" r="r" b="b"/>
              <a:pathLst>
                <a:path w="2539" h="20319">
                  <a:moveTo>
                    <a:pt x="2539" y="0"/>
                  </a:moveTo>
                  <a:lnTo>
                    <a:pt x="0" y="0"/>
                  </a:lnTo>
                  <a:lnTo>
                    <a:pt x="0" y="20320"/>
                  </a:lnTo>
                  <a:lnTo>
                    <a:pt x="2539" y="20320"/>
                  </a:lnTo>
                  <a:lnTo>
                    <a:pt x="25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2" name="object 992"/>
            <p:cNvSpPr/>
            <p:nvPr/>
          </p:nvSpPr>
          <p:spPr>
            <a:xfrm>
              <a:off x="5311140" y="1384300"/>
              <a:ext cx="365760" cy="271780"/>
            </a:xfrm>
            <a:custGeom>
              <a:avLst/>
              <a:gdLst/>
              <a:ahLst/>
              <a:cxnLst/>
              <a:rect l="l" t="t" r="r" b="b"/>
              <a:pathLst>
                <a:path w="365760" h="271780">
                  <a:moveTo>
                    <a:pt x="300989" y="87629"/>
                  </a:moveTo>
                  <a:lnTo>
                    <a:pt x="300989" y="86360"/>
                  </a:lnTo>
                  <a:lnTo>
                    <a:pt x="302260" y="85089"/>
                  </a:lnTo>
                  <a:lnTo>
                    <a:pt x="303530" y="85089"/>
                  </a:lnTo>
                  <a:lnTo>
                    <a:pt x="304800" y="83820"/>
                  </a:lnTo>
                  <a:lnTo>
                    <a:pt x="306070" y="82550"/>
                  </a:lnTo>
                  <a:lnTo>
                    <a:pt x="306070" y="80010"/>
                  </a:lnTo>
                  <a:lnTo>
                    <a:pt x="307339" y="77470"/>
                  </a:lnTo>
                  <a:lnTo>
                    <a:pt x="308610" y="74929"/>
                  </a:lnTo>
                  <a:lnTo>
                    <a:pt x="308610" y="73660"/>
                  </a:lnTo>
                  <a:lnTo>
                    <a:pt x="308610" y="72389"/>
                  </a:lnTo>
                  <a:lnTo>
                    <a:pt x="308610" y="71120"/>
                  </a:lnTo>
                  <a:lnTo>
                    <a:pt x="308610" y="69850"/>
                  </a:lnTo>
                  <a:lnTo>
                    <a:pt x="309880" y="67310"/>
                  </a:lnTo>
                  <a:lnTo>
                    <a:pt x="309880" y="66039"/>
                  </a:lnTo>
                  <a:lnTo>
                    <a:pt x="309880" y="64770"/>
                  </a:lnTo>
                  <a:lnTo>
                    <a:pt x="309880" y="63500"/>
                  </a:lnTo>
                  <a:lnTo>
                    <a:pt x="308610" y="62229"/>
                  </a:lnTo>
                  <a:lnTo>
                    <a:pt x="308610" y="60960"/>
                  </a:lnTo>
                  <a:lnTo>
                    <a:pt x="308610" y="58420"/>
                  </a:lnTo>
                  <a:lnTo>
                    <a:pt x="308610" y="57150"/>
                  </a:lnTo>
                  <a:lnTo>
                    <a:pt x="307339" y="55879"/>
                  </a:lnTo>
                  <a:lnTo>
                    <a:pt x="307339" y="54610"/>
                  </a:lnTo>
                  <a:lnTo>
                    <a:pt x="306070" y="53339"/>
                  </a:lnTo>
                  <a:lnTo>
                    <a:pt x="306070" y="50800"/>
                  </a:lnTo>
                  <a:lnTo>
                    <a:pt x="304800" y="50800"/>
                  </a:lnTo>
                  <a:lnTo>
                    <a:pt x="303530" y="48260"/>
                  </a:lnTo>
                  <a:lnTo>
                    <a:pt x="303530" y="46989"/>
                  </a:lnTo>
                  <a:lnTo>
                    <a:pt x="302260" y="45720"/>
                  </a:lnTo>
                  <a:lnTo>
                    <a:pt x="300989" y="45720"/>
                  </a:lnTo>
                  <a:lnTo>
                    <a:pt x="299720" y="44450"/>
                  </a:lnTo>
                  <a:lnTo>
                    <a:pt x="298450" y="43179"/>
                  </a:lnTo>
                  <a:lnTo>
                    <a:pt x="297180" y="41910"/>
                  </a:lnTo>
                  <a:lnTo>
                    <a:pt x="295910" y="40639"/>
                  </a:lnTo>
                  <a:lnTo>
                    <a:pt x="294639" y="39370"/>
                  </a:lnTo>
                  <a:lnTo>
                    <a:pt x="292100" y="39370"/>
                  </a:lnTo>
                  <a:lnTo>
                    <a:pt x="290830" y="38100"/>
                  </a:lnTo>
                  <a:lnTo>
                    <a:pt x="289560" y="36829"/>
                  </a:lnTo>
                  <a:lnTo>
                    <a:pt x="288289" y="36829"/>
                  </a:lnTo>
                  <a:lnTo>
                    <a:pt x="287020" y="36829"/>
                  </a:lnTo>
                  <a:lnTo>
                    <a:pt x="285750" y="35560"/>
                  </a:lnTo>
                  <a:lnTo>
                    <a:pt x="276860" y="35560"/>
                  </a:lnTo>
                  <a:lnTo>
                    <a:pt x="276860" y="34289"/>
                  </a:lnTo>
                  <a:lnTo>
                    <a:pt x="275589" y="33020"/>
                  </a:lnTo>
                  <a:lnTo>
                    <a:pt x="276860" y="31750"/>
                  </a:lnTo>
                  <a:lnTo>
                    <a:pt x="275589" y="29210"/>
                  </a:lnTo>
                  <a:lnTo>
                    <a:pt x="275589" y="26670"/>
                  </a:lnTo>
                  <a:lnTo>
                    <a:pt x="275589" y="25400"/>
                  </a:lnTo>
                  <a:lnTo>
                    <a:pt x="275589" y="24129"/>
                  </a:lnTo>
                  <a:lnTo>
                    <a:pt x="274320" y="22860"/>
                  </a:lnTo>
                  <a:lnTo>
                    <a:pt x="274320" y="20320"/>
                  </a:lnTo>
                  <a:lnTo>
                    <a:pt x="273050" y="20320"/>
                  </a:lnTo>
                  <a:lnTo>
                    <a:pt x="273050" y="17779"/>
                  </a:lnTo>
                  <a:lnTo>
                    <a:pt x="271780" y="16510"/>
                  </a:lnTo>
                  <a:lnTo>
                    <a:pt x="271780" y="15239"/>
                  </a:lnTo>
                  <a:lnTo>
                    <a:pt x="270510" y="13970"/>
                  </a:lnTo>
                  <a:lnTo>
                    <a:pt x="269239" y="12700"/>
                  </a:lnTo>
                  <a:lnTo>
                    <a:pt x="269239" y="11429"/>
                  </a:lnTo>
                  <a:lnTo>
                    <a:pt x="267970" y="10160"/>
                  </a:lnTo>
                  <a:lnTo>
                    <a:pt x="266700" y="10160"/>
                  </a:lnTo>
                  <a:lnTo>
                    <a:pt x="265430" y="7620"/>
                  </a:lnTo>
                  <a:lnTo>
                    <a:pt x="264160" y="7620"/>
                  </a:lnTo>
                  <a:lnTo>
                    <a:pt x="262889" y="6350"/>
                  </a:lnTo>
                  <a:lnTo>
                    <a:pt x="261620" y="5079"/>
                  </a:lnTo>
                  <a:lnTo>
                    <a:pt x="260350" y="5079"/>
                  </a:lnTo>
                  <a:lnTo>
                    <a:pt x="259080" y="3810"/>
                  </a:lnTo>
                  <a:lnTo>
                    <a:pt x="257810" y="2539"/>
                  </a:lnTo>
                  <a:lnTo>
                    <a:pt x="256539" y="2539"/>
                  </a:lnTo>
                  <a:lnTo>
                    <a:pt x="255270" y="2539"/>
                  </a:lnTo>
                  <a:lnTo>
                    <a:pt x="254000" y="2539"/>
                  </a:lnTo>
                  <a:lnTo>
                    <a:pt x="251460" y="1270"/>
                  </a:lnTo>
                  <a:lnTo>
                    <a:pt x="250189" y="1270"/>
                  </a:lnTo>
                  <a:lnTo>
                    <a:pt x="248920" y="0"/>
                  </a:lnTo>
                  <a:lnTo>
                    <a:pt x="247650" y="0"/>
                  </a:lnTo>
                  <a:lnTo>
                    <a:pt x="246380" y="0"/>
                  </a:lnTo>
                  <a:lnTo>
                    <a:pt x="243839" y="0"/>
                  </a:lnTo>
                  <a:lnTo>
                    <a:pt x="242570" y="1270"/>
                  </a:lnTo>
                  <a:lnTo>
                    <a:pt x="241300" y="1270"/>
                  </a:lnTo>
                  <a:lnTo>
                    <a:pt x="240030" y="1270"/>
                  </a:lnTo>
                  <a:lnTo>
                    <a:pt x="238760" y="1270"/>
                  </a:lnTo>
                  <a:lnTo>
                    <a:pt x="237489" y="1270"/>
                  </a:lnTo>
                  <a:lnTo>
                    <a:pt x="236220" y="2539"/>
                  </a:lnTo>
                  <a:lnTo>
                    <a:pt x="233680" y="2539"/>
                  </a:lnTo>
                  <a:lnTo>
                    <a:pt x="232410" y="2539"/>
                  </a:lnTo>
                  <a:lnTo>
                    <a:pt x="232410" y="3810"/>
                  </a:lnTo>
                  <a:lnTo>
                    <a:pt x="229870" y="5079"/>
                  </a:lnTo>
                  <a:lnTo>
                    <a:pt x="228600" y="5079"/>
                  </a:lnTo>
                  <a:lnTo>
                    <a:pt x="227330" y="6350"/>
                  </a:lnTo>
                  <a:lnTo>
                    <a:pt x="227330" y="7620"/>
                  </a:lnTo>
                  <a:lnTo>
                    <a:pt x="226060" y="8889"/>
                  </a:lnTo>
                  <a:lnTo>
                    <a:pt x="223520" y="7620"/>
                  </a:lnTo>
                  <a:lnTo>
                    <a:pt x="220980" y="6350"/>
                  </a:lnTo>
                  <a:lnTo>
                    <a:pt x="218439" y="5079"/>
                  </a:lnTo>
                  <a:lnTo>
                    <a:pt x="215900" y="5079"/>
                  </a:lnTo>
                  <a:lnTo>
                    <a:pt x="213360" y="5079"/>
                  </a:lnTo>
                  <a:lnTo>
                    <a:pt x="210820" y="3810"/>
                  </a:lnTo>
                  <a:lnTo>
                    <a:pt x="208280" y="3810"/>
                  </a:lnTo>
                  <a:lnTo>
                    <a:pt x="205739" y="2539"/>
                  </a:lnTo>
                  <a:lnTo>
                    <a:pt x="201930" y="3810"/>
                  </a:lnTo>
                  <a:lnTo>
                    <a:pt x="199389" y="3810"/>
                  </a:lnTo>
                  <a:lnTo>
                    <a:pt x="196850" y="3810"/>
                  </a:lnTo>
                  <a:lnTo>
                    <a:pt x="194310" y="3810"/>
                  </a:lnTo>
                  <a:lnTo>
                    <a:pt x="191770" y="5079"/>
                  </a:lnTo>
                  <a:lnTo>
                    <a:pt x="189230" y="5079"/>
                  </a:lnTo>
                  <a:lnTo>
                    <a:pt x="186689" y="6350"/>
                  </a:lnTo>
                  <a:lnTo>
                    <a:pt x="184150" y="7620"/>
                  </a:lnTo>
                  <a:lnTo>
                    <a:pt x="181610" y="8889"/>
                  </a:lnTo>
                  <a:lnTo>
                    <a:pt x="179070" y="10160"/>
                  </a:lnTo>
                  <a:lnTo>
                    <a:pt x="176530" y="11429"/>
                  </a:lnTo>
                  <a:lnTo>
                    <a:pt x="173989" y="12700"/>
                  </a:lnTo>
                  <a:lnTo>
                    <a:pt x="171450" y="13970"/>
                  </a:lnTo>
                  <a:lnTo>
                    <a:pt x="170180" y="16510"/>
                  </a:lnTo>
                  <a:lnTo>
                    <a:pt x="167639" y="17779"/>
                  </a:lnTo>
                  <a:lnTo>
                    <a:pt x="166370" y="20320"/>
                  </a:lnTo>
                  <a:lnTo>
                    <a:pt x="163830" y="21589"/>
                  </a:lnTo>
                  <a:lnTo>
                    <a:pt x="162560" y="24129"/>
                  </a:lnTo>
                  <a:lnTo>
                    <a:pt x="161289" y="26670"/>
                  </a:lnTo>
                  <a:lnTo>
                    <a:pt x="160020" y="29210"/>
                  </a:lnTo>
                  <a:lnTo>
                    <a:pt x="158750" y="31750"/>
                  </a:lnTo>
                  <a:lnTo>
                    <a:pt x="157480" y="34289"/>
                  </a:lnTo>
                  <a:lnTo>
                    <a:pt x="156210" y="36829"/>
                  </a:lnTo>
                  <a:lnTo>
                    <a:pt x="157480" y="35560"/>
                  </a:lnTo>
                  <a:lnTo>
                    <a:pt x="154939" y="34289"/>
                  </a:lnTo>
                  <a:lnTo>
                    <a:pt x="153670" y="34289"/>
                  </a:lnTo>
                  <a:lnTo>
                    <a:pt x="151130" y="34289"/>
                  </a:lnTo>
                  <a:lnTo>
                    <a:pt x="148589" y="33020"/>
                  </a:lnTo>
                  <a:lnTo>
                    <a:pt x="146050" y="33020"/>
                  </a:lnTo>
                  <a:lnTo>
                    <a:pt x="143510" y="33020"/>
                  </a:lnTo>
                  <a:lnTo>
                    <a:pt x="140970" y="31750"/>
                  </a:lnTo>
                  <a:lnTo>
                    <a:pt x="139700" y="33020"/>
                  </a:lnTo>
                  <a:lnTo>
                    <a:pt x="137160" y="33020"/>
                  </a:lnTo>
                  <a:lnTo>
                    <a:pt x="134620" y="33020"/>
                  </a:lnTo>
                  <a:lnTo>
                    <a:pt x="132080" y="33020"/>
                  </a:lnTo>
                  <a:lnTo>
                    <a:pt x="129539" y="34289"/>
                  </a:lnTo>
                  <a:lnTo>
                    <a:pt x="128270" y="34289"/>
                  </a:lnTo>
                  <a:lnTo>
                    <a:pt x="125730" y="34289"/>
                  </a:lnTo>
                  <a:lnTo>
                    <a:pt x="123189" y="35560"/>
                  </a:lnTo>
                  <a:lnTo>
                    <a:pt x="120650" y="36829"/>
                  </a:lnTo>
                  <a:lnTo>
                    <a:pt x="119380" y="36829"/>
                  </a:lnTo>
                  <a:lnTo>
                    <a:pt x="116839" y="38100"/>
                  </a:lnTo>
                  <a:lnTo>
                    <a:pt x="115570" y="39370"/>
                  </a:lnTo>
                  <a:lnTo>
                    <a:pt x="114300" y="41910"/>
                  </a:lnTo>
                  <a:lnTo>
                    <a:pt x="111760" y="43179"/>
                  </a:lnTo>
                  <a:lnTo>
                    <a:pt x="110489" y="44450"/>
                  </a:lnTo>
                  <a:lnTo>
                    <a:pt x="109220" y="45720"/>
                  </a:lnTo>
                  <a:lnTo>
                    <a:pt x="106680" y="46989"/>
                  </a:lnTo>
                  <a:lnTo>
                    <a:pt x="105410" y="49529"/>
                  </a:lnTo>
                  <a:lnTo>
                    <a:pt x="104139" y="50800"/>
                  </a:lnTo>
                  <a:lnTo>
                    <a:pt x="102870" y="53339"/>
                  </a:lnTo>
                  <a:lnTo>
                    <a:pt x="101600" y="55879"/>
                  </a:lnTo>
                  <a:lnTo>
                    <a:pt x="100330" y="57150"/>
                  </a:lnTo>
                  <a:lnTo>
                    <a:pt x="99060" y="59689"/>
                  </a:lnTo>
                  <a:lnTo>
                    <a:pt x="99060" y="60960"/>
                  </a:lnTo>
                  <a:lnTo>
                    <a:pt x="99060" y="63500"/>
                  </a:lnTo>
                  <a:lnTo>
                    <a:pt x="97789" y="66039"/>
                  </a:lnTo>
                  <a:lnTo>
                    <a:pt x="97789" y="68579"/>
                  </a:lnTo>
                  <a:lnTo>
                    <a:pt x="96520" y="71120"/>
                  </a:lnTo>
                  <a:lnTo>
                    <a:pt x="96520" y="72389"/>
                  </a:lnTo>
                  <a:lnTo>
                    <a:pt x="96520" y="85089"/>
                  </a:lnTo>
                  <a:lnTo>
                    <a:pt x="97789" y="87629"/>
                  </a:lnTo>
                  <a:lnTo>
                    <a:pt x="97789" y="90170"/>
                  </a:lnTo>
                  <a:lnTo>
                    <a:pt x="99060" y="91439"/>
                  </a:lnTo>
                  <a:lnTo>
                    <a:pt x="100330" y="93979"/>
                  </a:lnTo>
                  <a:lnTo>
                    <a:pt x="99060" y="92710"/>
                  </a:lnTo>
                  <a:lnTo>
                    <a:pt x="97789" y="93979"/>
                  </a:lnTo>
                  <a:lnTo>
                    <a:pt x="95250" y="93979"/>
                  </a:lnTo>
                  <a:lnTo>
                    <a:pt x="93980" y="93979"/>
                  </a:lnTo>
                  <a:lnTo>
                    <a:pt x="92710" y="93979"/>
                  </a:lnTo>
                  <a:lnTo>
                    <a:pt x="90170" y="95250"/>
                  </a:lnTo>
                  <a:lnTo>
                    <a:pt x="87630" y="95250"/>
                  </a:lnTo>
                  <a:lnTo>
                    <a:pt x="86360" y="96520"/>
                  </a:lnTo>
                  <a:lnTo>
                    <a:pt x="85089" y="97789"/>
                  </a:lnTo>
                  <a:lnTo>
                    <a:pt x="82550" y="97789"/>
                  </a:lnTo>
                  <a:lnTo>
                    <a:pt x="81280" y="99060"/>
                  </a:lnTo>
                  <a:lnTo>
                    <a:pt x="80010" y="100329"/>
                  </a:lnTo>
                  <a:lnTo>
                    <a:pt x="77470" y="101600"/>
                  </a:lnTo>
                  <a:lnTo>
                    <a:pt x="76200" y="102870"/>
                  </a:lnTo>
                  <a:lnTo>
                    <a:pt x="74930" y="104139"/>
                  </a:lnTo>
                  <a:lnTo>
                    <a:pt x="73660" y="105410"/>
                  </a:lnTo>
                  <a:lnTo>
                    <a:pt x="72389" y="106679"/>
                  </a:lnTo>
                  <a:lnTo>
                    <a:pt x="71120" y="109220"/>
                  </a:lnTo>
                  <a:lnTo>
                    <a:pt x="69850" y="110489"/>
                  </a:lnTo>
                  <a:lnTo>
                    <a:pt x="68580" y="111760"/>
                  </a:lnTo>
                  <a:lnTo>
                    <a:pt x="68580" y="113029"/>
                  </a:lnTo>
                  <a:lnTo>
                    <a:pt x="67310" y="115570"/>
                  </a:lnTo>
                  <a:lnTo>
                    <a:pt x="66039" y="116839"/>
                  </a:lnTo>
                  <a:lnTo>
                    <a:pt x="66039" y="119379"/>
                  </a:lnTo>
                  <a:lnTo>
                    <a:pt x="64770" y="120650"/>
                  </a:lnTo>
                  <a:lnTo>
                    <a:pt x="64770" y="123189"/>
                  </a:lnTo>
                  <a:lnTo>
                    <a:pt x="64770" y="124460"/>
                  </a:lnTo>
                  <a:lnTo>
                    <a:pt x="63500" y="127000"/>
                  </a:lnTo>
                  <a:lnTo>
                    <a:pt x="63500" y="128270"/>
                  </a:lnTo>
                  <a:lnTo>
                    <a:pt x="63500" y="130810"/>
                  </a:lnTo>
                  <a:lnTo>
                    <a:pt x="63500" y="133350"/>
                  </a:lnTo>
                  <a:lnTo>
                    <a:pt x="64770" y="134620"/>
                  </a:lnTo>
                  <a:lnTo>
                    <a:pt x="64770" y="137160"/>
                  </a:lnTo>
                  <a:lnTo>
                    <a:pt x="64770" y="139700"/>
                  </a:lnTo>
                  <a:lnTo>
                    <a:pt x="64770" y="140970"/>
                  </a:lnTo>
                  <a:lnTo>
                    <a:pt x="66039" y="143510"/>
                  </a:lnTo>
                  <a:lnTo>
                    <a:pt x="66039" y="144779"/>
                  </a:lnTo>
                  <a:lnTo>
                    <a:pt x="67310" y="147320"/>
                  </a:lnTo>
                  <a:lnTo>
                    <a:pt x="68580" y="148589"/>
                  </a:lnTo>
                  <a:lnTo>
                    <a:pt x="68580" y="151129"/>
                  </a:lnTo>
                  <a:lnTo>
                    <a:pt x="69850" y="152400"/>
                  </a:lnTo>
                  <a:lnTo>
                    <a:pt x="71120" y="154939"/>
                  </a:lnTo>
                  <a:lnTo>
                    <a:pt x="72389" y="156210"/>
                  </a:lnTo>
                  <a:lnTo>
                    <a:pt x="71120" y="157479"/>
                  </a:lnTo>
                  <a:lnTo>
                    <a:pt x="68580" y="160020"/>
                  </a:lnTo>
                  <a:lnTo>
                    <a:pt x="67310" y="161289"/>
                  </a:lnTo>
                  <a:lnTo>
                    <a:pt x="66039" y="163829"/>
                  </a:lnTo>
                  <a:lnTo>
                    <a:pt x="64770" y="165100"/>
                  </a:lnTo>
                  <a:lnTo>
                    <a:pt x="63500" y="167639"/>
                  </a:lnTo>
                  <a:lnTo>
                    <a:pt x="63500" y="170179"/>
                  </a:lnTo>
                  <a:lnTo>
                    <a:pt x="62230" y="172720"/>
                  </a:lnTo>
                  <a:lnTo>
                    <a:pt x="60960" y="173989"/>
                  </a:lnTo>
                  <a:lnTo>
                    <a:pt x="60960" y="176529"/>
                  </a:lnTo>
                  <a:lnTo>
                    <a:pt x="60960" y="179070"/>
                  </a:lnTo>
                  <a:lnTo>
                    <a:pt x="59689" y="181610"/>
                  </a:lnTo>
                  <a:lnTo>
                    <a:pt x="59689" y="182879"/>
                  </a:lnTo>
                  <a:lnTo>
                    <a:pt x="59689" y="185420"/>
                  </a:lnTo>
                  <a:lnTo>
                    <a:pt x="59689" y="187960"/>
                  </a:lnTo>
                  <a:lnTo>
                    <a:pt x="59689" y="190500"/>
                  </a:lnTo>
                  <a:lnTo>
                    <a:pt x="59689" y="193039"/>
                  </a:lnTo>
                  <a:lnTo>
                    <a:pt x="59689" y="195579"/>
                  </a:lnTo>
                  <a:lnTo>
                    <a:pt x="60960" y="198120"/>
                  </a:lnTo>
                  <a:lnTo>
                    <a:pt x="60960" y="200660"/>
                  </a:lnTo>
                  <a:lnTo>
                    <a:pt x="62230" y="203200"/>
                  </a:lnTo>
                  <a:lnTo>
                    <a:pt x="62230" y="204470"/>
                  </a:lnTo>
                  <a:lnTo>
                    <a:pt x="63500" y="207010"/>
                  </a:lnTo>
                  <a:lnTo>
                    <a:pt x="64770" y="209550"/>
                  </a:lnTo>
                  <a:lnTo>
                    <a:pt x="66039" y="212089"/>
                  </a:lnTo>
                  <a:lnTo>
                    <a:pt x="67310" y="213360"/>
                  </a:lnTo>
                  <a:lnTo>
                    <a:pt x="68580" y="215900"/>
                  </a:lnTo>
                  <a:lnTo>
                    <a:pt x="69850" y="218439"/>
                  </a:lnTo>
                  <a:lnTo>
                    <a:pt x="71120" y="219710"/>
                  </a:lnTo>
                  <a:lnTo>
                    <a:pt x="72389" y="222250"/>
                  </a:lnTo>
                  <a:lnTo>
                    <a:pt x="74930" y="223520"/>
                  </a:lnTo>
                  <a:lnTo>
                    <a:pt x="76200" y="224789"/>
                  </a:lnTo>
                  <a:lnTo>
                    <a:pt x="77470" y="226060"/>
                  </a:lnTo>
                  <a:lnTo>
                    <a:pt x="80010" y="228600"/>
                  </a:lnTo>
                  <a:lnTo>
                    <a:pt x="82550" y="228600"/>
                  </a:lnTo>
                  <a:lnTo>
                    <a:pt x="83820" y="231139"/>
                  </a:lnTo>
                  <a:lnTo>
                    <a:pt x="86360" y="231139"/>
                  </a:lnTo>
                  <a:lnTo>
                    <a:pt x="87630" y="232410"/>
                  </a:lnTo>
                  <a:lnTo>
                    <a:pt x="90170" y="233679"/>
                  </a:lnTo>
                  <a:lnTo>
                    <a:pt x="92710" y="234950"/>
                  </a:lnTo>
                  <a:lnTo>
                    <a:pt x="93980" y="236220"/>
                  </a:lnTo>
                  <a:lnTo>
                    <a:pt x="95250" y="237489"/>
                  </a:lnTo>
                  <a:lnTo>
                    <a:pt x="95250" y="238760"/>
                  </a:lnTo>
                  <a:lnTo>
                    <a:pt x="96520" y="241300"/>
                  </a:lnTo>
                  <a:lnTo>
                    <a:pt x="96520" y="242570"/>
                  </a:lnTo>
                  <a:lnTo>
                    <a:pt x="97789" y="245110"/>
                  </a:lnTo>
                  <a:lnTo>
                    <a:pt x="99060" y="246379"/>
                  </a:lnTo>
                  <a:lnTo>
                    <a:pt x="99060" y="247650"/>
                  </a:lnTo>
                  <a:lnTo>
                    <a:pt x="101600" y="248920"/>
                  </a:lnTo>
                  <a:lnTo>
                    <a:pt x="101600" y="250189"/>
                  </a:lnTo>
                  <a:lnTo>
                    <a:pt x="102870" y="252729"/>
                  </a:lnTo>
                  <a:lnTo>
                    <a:pt x="104139" y="254000"/>
                  </a:lnTo>
                  <a:lnTo>
                    <a:pt x="106680" y="255270"/>
                  </a:lnTo>
                  <a:lnTo>
                    <a:pt x="107950" y="256539"/>
                  </a:lnTo>
                  <a:lnTo>
                    <a:pt x="109220" y="257810"/>
                  </a:lnTo>
                  <a:lnTo>
                    <a:pt x="110489" y="257810"/>
                  </a:lnTo>
                  <a:lnTo>
                    <a:pt x="111760" y="259079"/>
                  </a:lnTo>
                  <a:lnTo>
                    <a:pt x="114300" y="260350"/>
                  </a:lnTo>
                  <a:lnTo>
                    <a:pt x="115570" y="260350"/>
                  </a:lnTo>
                  <a:lnTo>
                    <a:pt x="116839" y="261620"/>
                  </a:lnTo>
                  <a:lnTo>
                    <a:pt x="119380" y="262889"/>
                  </a:lnTo>
                  <a:lnTo>
                    <a:pt x="120650" y="262889"/>
                  </a:lnTo>
                  <a:lnTo>
                    <a:pt x="123189" y="262889"/>
                  </a:lnTo>
                  <a:lnTo>
                    <a:pt x="124460" y="264160"/>
                  </a:lnTo>
                  <a:lnTo>
                    <a:pt x="125730" y="264160"/>
                  </a:lnTo>
                  <a:lnTo>
                    <a:pt x="128270" y="264160"/>
                  </a:lnTo>
                  <a:lnTo>
                    <a:pt x="138430" y="264160"/>
                  </a:lnTo>
                  <a:lnTo>
                    <a:pt x="139700" y="262889"/>
                  </a:lnTo>
                  <a:lnTo>
                    <a:pt x="140970" y="262889"/>
                  </a:lnTo>
                  <a:lnTo>
                    <a:pt x="142239" y="262889"/>
                  </a:lnTo>
                  <a:lnTo>
                    <a:pt x="142239" y="261620"/>
                  </a:lnTo>
                  <a:lnTo>
                    <a:pt x="144780" y="262889"/>
                  </a:lnTo>
                  <a:lnTo>
                    <a:pt x="146050" y="264160"/>
                  </a:lnTo>
                  <a:lnTo>
                    <a:pt x="147320" y="265429"/>
                  </a:lnTo>
                  <a:lnTo>
                    <a:pt x="148589" y="266700"/>
                  </a:lnTo>
                  <a:lnTo>
                    <a:pt x="149860" y="266700"/>
                  </a:lnTo>
                  <a:lnTo>
                    <a:pt x="151130" y="267970"/>
                  </a:lnTo>
                  <a:lnTo>
                    <a:pt x="152400" y="267970"/>
                  </a:lnTo>
                  <a:lnTo>
                    <a:pt x="154939" y="269239"/>
                  </a:lnTo>
                  <a:lnTo>
                    <a:pt x="156210" y="270510"/>
                  </a:lnTo>
                  <a:lnTo>
                    <a:pt x="157480" y="270510"/>
                  </a:lnTo>
                  <a:lnTo>
                    <a:pt x="160020" y="270510"/>
                  </a:lnTo>
                  <a:lnTo>
                    <a:pt x="161289" y="270510"/>
                  </a:lnTo>
                  <a:lnTo>
                    <a:pt x="162560" y="271779"/>
                  </a:lnTo>
                  <a:lnTo>
                    <a:pt x="171450" y="271779"/>
                  </a:lnTo>
                  <a:lnTo>
                    <a:pt x="172720" y="270510"/>
                  </a:lnTo>
                  <a:lnTo>
                    <a:pt x="173989" y="270510"/>
                  </a:lnTo>
                  <a:lnTo>
                    <a:pt x="176530" y="270510"/>
                  </a:lnTo>
                  <a:lnTo>
                    <a:pt x="177800" y="269239"/>
                  </a:lnTo>
                  <a:lnTo>
                    <a:pt x="179070" y="269239"/>
                  </a:lnTo>
                  <a:lnTo>
                    <a:pt x="180339" y="267970"/>
                  </a:lnTo>
                  <a:lnTo>
                    <a:pt x="181610" y="267970"/>
                  </a:lnTo>
                  <a:lnTo>
                    <a:pt x="184150" y="266700"/>
                  </a:lnTo>
                  <a:lnTo>
                    <a:pt x="184150" y="265429"/>
                  </a:lnTo>
                  <a:lnTo>
                    <a:pt x="186689" y="265429"/>
                  </a:lnTo>
                  <a:lnTo>
                    <a:pt x="187960" y="264160"/>
                  </a:lnTo>
                  <a:lnTo>
                    <a:pt x="187960" y="262889"/>
                  </a:lnTo>
                  <a:lnTo>
                    <a:pt x="190500" y="261620"/>
                  </a:lnTo>
                  <a:lnTo>
                    <a:pt x="190500" y="260350"/>
                  </a:lnTo>
                  <a:lnTo>
                    <a:pt x="191770" y="259079"/>
                  </a:lnTo>
                  <a:lnTo>
                    <a:pt x="193039" y="257810"/>
                  </a:lnTo>
                  <a:lnTo>
                    <a:pt x="193039" y="256539"/>
                  </a:lnTo>
                  <a:lnTo>
                    <a:pt x="194310" y="255270"/>
                  </a:lnTo>
                  <a:lnTo>
                    <a:pt x="195580" y="252729"/>
                  </a:lnTo>
                  <a:lnTo>
                    <a:pt x="195580" y="251460"/>
                  </a:lnTo>
                  <a:lnTo>
                    <a:pt x="196850" y="250189"/>
                  </a:lnTo>
                  <a:lnTo>
                    <a:pt x="196850" y="248920"/>
                  </a:lnTo>
                  <a:lnTo>
                    <a:pt x="198120" y="247650"/>
                  </a:lnTo>
                  <a:lnTo>
                    <a:pt x="198120" y="246379"/>
                  </a:lnTo>
                  <a:lnTo>
                    <a:pt x="198120" y="243839"/>
                  </a:lnTo>
                  <a:lnTo>
                    <a:pt x="198120" y="242570"/>
                  </a:lnTo>
                  <a:lnTo>
                    <a:pt x="198120" y="240029"/>
                  </a:lnTo>
                  <a:lnTo>
                    <a:pt x="198120" y="241300"/>
                  </a:lnTo>
                  <a:lnTo>
                    <a:pt x="199389" y="241300"/>
                  </a:lnTo>
                  <a:lnTo>
                    <a:pt x="200660" y="241300"/>
                  </a:lnTo>
                  <a:lnTo>
                    <a:pt x="201930" y="241300"/>
                  </a:lnTo>
                  <a:lnTo>
                    <a:pt x="203200" y="242570"/>
                  </a:lnTo>
                  <a:lnTo>
                    <a:pt x="210820" y="242570"/>
                  </a:lnTo>
                  <a:lnTo>
                    <a:pt x="213360" y="241300"/>
                  </a:lnTo>
                  <a:lnTo>
                    <a:pt x="214630" y="241300"/>
                  </a:lnTo>
                  <a:lnTo>
                    <a:pt x="215900" y="241300"/>
                  </a:lnTo>
                  <a:lnTo>
                    <a:pt x="217170" y="240029"/>
                  </a:lnTo>
                  <a:lnTo>
                    <a:pt x="218439" y="240029"/>
                  </a:lnTo>
                  <a:lnTo>
                    <a:pt x="219710" y="238760"/>
                  </a:lnTo>
                  <a:lnTo>
                    <a:pt x="220980" y="238760"/>
                  </a:lnTo>
                  <a:lnTo>
                    <a:pt x="222250" y="237489"/>
                  </a:lnTo>
                  <a:lnTo>
                    <a:pt x="223520" y="237489"/>
                  </a:lnTo>
                  <a:lnTo>
                    <a:pt x="224789" y="236220"/>
                  </a:lnTo>
                  <a:lnTo>
                    <a:pt x="229870" y="231139"/>
                  </a:lnTo>
                  <a:lnTo>
                    <a:pt x="232410" y="228600"/>
                  </a:lnTo>
                  <a:lnTo>
                    <a:pt x="232410" y="227329"/>
                  </a:lnTo>
                  <a:lnTo>
                    <a:pt x="232410" y="224789"/>
                  </a:lnTo>
                  <a:lnTo>
                    <a:pt x="233680" y="223520"/>
                  </a:lnTo>
                  <a:lnTo>
                    <a:pt x="233680" y="222250"/>
                  </a:lnTo>
                  <a:lnTo>
                    <a:pt x="234950" y="220979"/>
                  </a:lnTo>
                  <a:lnTo>
                    <a:pt x="234950" y="219710"/>
                  </a:lnTo>
                  <a:lnTo>
                    <a:pt x="234950" y="218439"/>
                  </a:lnTo>
                  <a:lnTo>
                    <a:pt x="234950" y="207010"/>
                  </a:lnTo>
                  <a:lnTo>
                    <a:pt x="233680" y="207010"/>
                  </a:lnTo>
                  <a:lnTo>
                    <a:pt x="248920" y="207010"/>
                  </a:lnTo>
                  <a:lnTo>
                    <a:pt x="250189" y="205739"/>
                  </a:lnTo>
                  <a:lnTo>
                    <a:pt x="252730" y="205739"/>
                  </a:lnTo>
                  <a:lnTo>
                    <a:pt x="254000" y="204470"/>
                  </a:lnTo>
                  <a:lnTo>
                    <a:pt x="255270" y="204470"/>
                  </a:lnTo>
                  <a:lnTo>
                    <a:pt x="257810" y="203200"/>
                  </a:lnTo>
                  <a:lnTo>
                    <a:pt x="259080" y="203200"/>
                  </a:lnTo>
                  <a:lnTo>
                    <a:pt x="260350" y="201929"/>
                  </a:lnTo>
                  <a:lnTo>
                    <a:pt x="261620" y="200660"/>
                  </a:lnTo>
                  <a:lnTo>
                    <a:pt x="262889" y="199389"/>
                  </a:lnTo>
                  <a:lnTo>
                    <a:pt x="264160" y="198120"/>
                  </a:lnTo>
                  <a:lnTo>
                    <a:pt x="265430" y="196850"/>
                  </a:lnTo>
                  <a:lnTo>
                    <a:pt x="266700" y="195579"/>
                  </a:lnTo>
                  <a:lnTo>
                    <a:pt x="267970" y="194310"/>
                  </a:lnTo>
                  <a:lnTo>
                    <a:pt x="269239" y="193039"/>
                  </a:lnTo>
                  <a:lnTo>
                    <a:pt x="270510" y="190500"/>
                  </a:lnTo>
                  <a:lnTo>
                    <a:pt x="270510" y="189229"/>
                  </a:lnTo>
                  <a:lnTo>
                    <a:pt x="271780" y="187960"/>
                  </a:lnTo>
                  <a:lnTo>
                    <a:pt x="273050" y="185420"/>
                  </a:lnTo>
                  <a:lnTo>
                    <a:pt x="273050" y="184150"/>
                  </a:lnTo>
                  <a:lnTo>
                    <a:pt x="274320" y="181610"/>
                  </a:lnTo>
                  <a:lnTo>
                    <a:pt x="274320" y="180339"/>
                  </a:lnTo>
                  <a:lnTo>
                    <a:pt x="274320" y="179070"/>
                  </a:lnTo>
                  <a:lnTo>
                    <a:pt x="274320" y="176529"/>
                  </a:lnTo>
                  <a:lnTo>
                    <a:pt x="275589" y="173989"/>
                  </a:lnTo>
                  <a:lnTo>
                    <a:pt x="275589" y="172720"/>
                  </a:lnTo>
                  <a:lnTo>
                    <a:pt x="275589" y="171450"/>
                  </a:lnTo>
                  <a:lnTo>
                    <a:pt x="275589" y="168910"/>
                  </a:lnTo>
                  <a:lnTo>
                    <a:pt x="274320" y="167639"/>
                  </a:lnTo>
                  <a:lnTo>
                    <a:pt x="274320" y="165100"/>
                  </a:lnTo>
                  <a:lnTo>
                    <a:pt x="273050" y="166370"/>
                  </a:lnTo>
                  <a:lnTo>
                    <a:pt x="275589" y="166370"/>
                  </a:lnTo>
                  <a:lnTo>
                    <a:pt x="278130" y="165100"/>
                  </a:lnTo>
                  <a:lnTo>
                    <a:pt x="280670" y="165100"/>
                  </a:lnTo>
                  <a:lnTo>
                    <a:pt x="283210" y="163829"/>
                  </a:lnTo>
                  <a:lnTo>
                    <a:pt x="284480" y="163829"/>
                  </a:lnTo>
                  <a:lnTo>
                    <a:pt x="287020" y="162560"/>
                  </a:lnTo>
                  <a:lnTo>
                    <a:pt x="289560" y="161289"/>
                  </a:lnTo>
                  <a:lnTo>
                    <a:pt x="292100" y="161289"/>
                  </a:lnTo>
                  <a:lnTo>
                    <a:pt x="293370" y="160020"/>
                  </a:lnTo>
                  <a:lnTo>
                    <a:pt x="295910" y="158750"/>
                  </a:lnTo>
                  <a:lnTo>
                    <a:pt x="297180" y="157479"/>
                  </a:lnTo>
                  <a:lnTo>
                    <a:pt x="298450" y="156210"/>
                  </a:lnTo>
                  <a:lnTo>
                    <a:pt x="300989" y="154939"/>
                  </a:lnTo>
                  <a:lnTo>
                    <a:pt x="302260" y="152400"/>
                  </a:lnTo>
                  <a:lnTo>
                    <a:pt x="303530" y="151129"/>
                  </a:lnTo>
                  <a:lnTo>
                    <a:pt x="304800" y="148589"/>
                  </a:lnTo>
                  <a:lnTo>
                    <a:pt x="306070" y="147320"/>
                  </a:lnTo>
                  <a:lnTo>
                    <a:pt x="308610" y="144779"/>
                  </a:lnTo>
                  <a:lnTo>
                    <a:pt x="308610" y="143510"/>
                  </a:lnTo>
                  <a:lnTo>
                    <a:pt x="309880" y="140970"/>
                  </a:lnTo>
                  <a:lnTo>
                    <a:pt x="311150" y="138429"/>
                  </a:lnTo>
                  <a:lnTo>
                    <a:pt x="312420" y="137160"/>
                  </a:lnTo>
                  <a:lnTo>
                    <a:pt x="312420" y="134620"/>
                  </a:lnTo>
                  <a:lnTo>
                    <a:pt x="313689" y="132079"/>
                  </a:lnTo>
                  <a:lnTo>
                    <a:pt x="313689" y="111760"/>
                  </a:lnTo>
                  <a:lnTo>
                    <a:pt x="312420" y="109220"/>
                  </a:lnTo>
                  <a:lnTo>
                    <a:pt x="311150" y="106679"/>
                  </a:lnTo>
                  <a:lnTo>
                    <a:pt x="311150" y="104139"/>
                  </a:lnTo>
                  <a:lnTo>
                    <a:pt x="309880" y="101600"/>
                  </a:lnTo>
                  <a:lnTo>
                    <a:pt x="308610" y="99060"/>
                  </a:lnTo>
                  <a:lnTo>
                    <a:pt x="308610" y="97789"/>
                  </a:lnTo>
                  <a:lnTo>
                    <a:pt x="306070" y="95250"/>
                  </a:lnTo>
                  <a:lnTo>
                    <a:pt x="304800" y="93979"/>
                  </a:lnTo>
                  <a:lnTo>
                    <a:pt x="303530" y="91439"/>
                  </a:lnTo>
                  <a:lnTo>
                    <a:pt x="302260" y="90170"/>
                  </a:lnTo>
                  <a:lnTo>
                    <a:pt x="300989" y="87629"/>
                  </a:lnTo>
                  <a:close/>
                </a:path>
                <a:path w="365760" h="271780">
                  <a:moveTo>
                    <a:pt x="365760" y="132079"/>
                  </a:moveTo>
                  <a:lnTo>
                    <a:pt x="365760" y="132079"/>
                  </a:lnTo>
                </a:path>
                <a:path w="365760" h="271780">
                  <a:moveTo>
                    <a:pt x="0" y="124460"/>
                  </a:moveTo>
                  <a:lnTo>
                    <a:pt x="0" y="124460"/>
                  </a:lnTo>
                </a:path>
                <a:path w="365760" h="271780">
                  <a:moveTo>
                    <a:pt x="276860" y="35560"/>
                  </a:moveTo>
                  <a:lnTo>
                    <a:pt x="275589" y="35560"/>
                  </a:lnTo>
                  <a:lnTo>
                    <a:pt x="274320" y="35560"/>
                  </a:lnTo>
                  <a:lnTo>
                    <a:pt x="273050" y="35560"/>
                  </a:lnTo>
                  <a:lnTo>
                    <a:pt x="271780" y="35560"/>
                  </a:lnTo>
                  <a:lnTo>
                    <a:pt x="270510" y="36829"/>
                  </a:lnTo>
                  <a:lnTo>
                    <a:pt x="269239" y="36829"/>
                  </a:lnTo>
                  <a:lnTo>
                    <a:pt x="267970" y="36829"/>
                  </a:lnTo>
                  <a:lnTo>
                    <a:pt x="266700" y="38100"/>
                  </a:lnTo>
                  <a:lnTo>
                    <a:pt x="265430" y="38100"/>
                  </a:lnTo>
                  <a:lnTo>
                    <a:pt x="265430" y="39370"/>
                  </a:lnTo>
                  <a:lnTo>
                    <a:pt x="264160" y="39370"/>
                  </a:lnTo>
                  <a:lnTo>
                    <a:pt x="262889" y="39370"/>
                  </a:lnTo>
                  <a:lnTo>
                    <a:pt x="261620" y="40639"/>
                  </a:lnTo>
                  <a:lnTo>
                    <a:pt x="260350" y="41910"/>
                  </a:lnTo>
                </a:path>
                <a:path w="365760" h="271780">
                  <a:moveTo>
                    <a:pt x="365760" y="132079"/>
                  </a:moveTo>
                  <a:lnTo>
                    <a:pt x="365760" y="132079"/>
                  </a:lnTo>
                </a:path>
                <a:path w="365760" h="271780">
                  <a:moveTo>
                    <a:pt x="0" y="124460"/>
                  </a:moveTo>
                  <a:lnTo>
                    <a:pt x="0" y="124460"/>
                  </a:lnTo>
                </a:path>
                <a:path w="365760" h="271780">
                  <a:moveTo>
                    <a:pt x="226060" y="8889"/>
                  </a:moveTo>
                  <a:lnTo>
                    <a:pt x="224789" y="8889"/>
                  </a:lnTo>
                  <a:lnTo>
                    <a:pt x="224789" y="10160"/>
                  </a:lnTo>
                  <a:lnTo>
                    <a:pt x="223520" y="10160"/>
                  </a:lnTo>
                  <a:lnTo>
                    <a:pt x="223520" y="11429"/>
                  </a:lnTo>
                  <a:lnTo>
                    <a:pt x="222250" y="11429"/>
                  </a:lnTo>
                  <a:lnTo>
                    <a:pt x="222250" y="12700"/>
                  </a:lnTo>
                  <a:lnTo>
                    <a:pt x="222250" y="13970"/>
                  </a:lnTo>
                  <a:lnTo>
                    <a:pt x="220980" y="13970"/>
                  </a:lnTo>
                  <a:lnTo>
                    <a:pt x="220980" y="15239"/>
                  </a:lnTo>
                </a:path>
                <a:path w="365760" h="271780">
                  <a:moveTo>
                    <a:pt x="365760" y="132079"/>
                  </a:moveTo>
                  <a:lnTo>
                    <a:pt x="365760" y="132079"/>
                  </a:lnTo>
                </a:path>
                <a:path w="365760" h="271780">
                  <a:moveTo>
                    <a:pt x="0" y="124460"/>
                  </a:moveTo>
                  <a:lnTo>
                    <a:pt x="0" y="124460"/>
                  </a:lnTo>
                </a:path>
                <a:path w="365760" h="271780">
                  <a:moveTo>
                    <a:pt x="166370" y="40639"/>
                  </a:moveTo>
                  <a:lnTo>
                    <a:pt x="166370" y="40639"/>
                  </a:lnTo>
                  <a:lnTo>
                    <a:pt x="162560" y="38100"/>
                  </a:lnTo>
                  <a:lnTo>
                    <a:pt x="161289" y="38100"/>
                  </a:lnTo>
                  <a:lnTo>
                    <a:pt x="161289" y="36829"/>
                  </a:lnTo>
                  <a:lnTo>
                    <a:pt x="160020" y="36829"/>
                  </a:lnTo>
                  <a:lnTo>
                    <a:pt x="158750" y="36829"/>
                  </a:lnTo>
                  <a:lnTo>
                    <a:pt x="157480" y="35560"/>
                  </a:lnTo>
                </a:path>
                <a:path w="365760" h="271780">
                  <a:moveTo>
                    <a:pt x="365760" y="132079"/>
                  </a:moveTo>
                  <a:lnTo>
                    <a:pt x="365760" y="132079"/>
                  </a:lnTo>
                </a:path>
                <a:path w="365760" h="271780">
                  <a:moveTo>
                    <a:pt x="0" y="124460"/>
                  </a:moveTo>
                  <a:lnTo>
                    <a:pt x="0" y="124460"/>
                  </a:lnTo>
                </a:path>
                <a:path w="365760" h="271780">
                  <a:moveTo>
                    <a:pt x="100330" y="93979"/>
                  </a:moveTo>
                  <a:lnTo>
                    <a:pt x="100330" y="95250"/>
                  </a:lnTo>
                  <a:lnTo>
                    <a:pt x="100330" y="96520"/>
                  </a:lnTo>
                  <a:lnTo>
                    <a:pt x="101600" y="96520"/>
                  </a:lnTo>
                  <a:lnTo>
                    <a:pt x="101600" y="97789"/>
                  </a:lnTo>
                  <a:lnTo>
                    <a:pt x="101600" y="99060"/>
                  </a:lnTo>
                  <a:lnTo>
                    <a:pt x="102870" y="100329"/>
                  </a:lnTo>
                  <a:lnTo>
                    <a:pt x="102870" y="101600"/>
                  </a:lnTo>
                  <a:lnTo>
                    <a:pt x="104139" y="101600"/>
                  </a:lnTo>
                  <a:lnTo>
                    <a:pt x="104139" y="102870"/>
                  </a:lnTo>
                </a:path>
                <a:path w="365760" h="271780">
                  <a:moveTo>
                    <a:pt x="365760" y="132079"/>
                  </a:moveTo>
                  <a:lnTo>
                    <a:pt x="365760" y="132079"/>
                  </a:lnTo>
                </a:path>
                <a:path w="365760" h="271780">
                  <a:moveTo>
                    <a:pt x="0" y="124460"/>
                  </a:moveTo>
                  <a:lnTo>
                    <a:pt x="0" y="124460"/>
                  </a:lnTo>
                </a:path>
                <a:path w="365760" h="271780">
                  <a:moveTo>
                    <a:pt x="72389" y="156210"/>
                  </a:moveTo>
                  <a:lnTo>
                    <a:pt x="73660" y="157479"/>
                  </a:lnTo>
                  <a:lnTo>
                    <a:pt x="74930" y="158750"/>
                  </a:lnTo>
                  <a:lnTo>
                    <a:pt x="76200" y="161289"/>
                  </a:lnTo>
                  <a:lnTo>
                    <a:pt x="77470" y="162560"/>
                  </a:lnTo>
                  <a:lnTo>
                    <a:pt x="80010" y="163829"/>
                  </a:lnTo>
                  <a:lnTo>
                    <a:pt x="81280" y="165100"/>
                  </a:lnTo>
                  <a:lnTo>
                    <a:pt x="82550" y="166370"/>
                  </a:lnTo>
                  <a:lnTo>
                    <a:pt x="85089" y="167639"/>
                  </a:lnTo>
                  <a:lnTo>
                    <a:pt x="86360" y="168910"/>
                  </a:lnTo>
                  <a:lnTo>
                    <a:pt x="88900" y="168910"/>
                  </a:lnTo>
                  <a:lnTo>
                    <a:pt x="90170" y="170179"/>
                  </a:lnTo>
                  <a:lnTo>
                    <a:pt x="92710" y="171450"/>
                  </a:lnTo>
                  <a:lnTo>
                    <a:pt x="93980" y="171450"/>
                  </a:lnTo>
                  <a:lnTo>
                    <a:pt x="96520" y="171450"/>
                  </a:lnTo>
                  <a:lnTo>
                    <a:pt x="99060" y="172720"/>
                  </a:lnTo>
                  <a:lnTo>
                    <a:pt x="100330" y="172720"/>
                  </a:lnTo>
                  <a:lnTo>
                    <a:pt x="102870" y="172720"/>
                  </a:lnTo>
                  <a:lnTo>
                    <a:pt x="104139" y="172720"/>
                  </a:lnTo>
                  <a:lnTo>
                    <a:pt x="106680" y="172720"/>
                  </a:lnTo>
                  <a:lnTo>
                    <a:pt x="109220" y="172720"/>
                  </a:lnTo>
                  <a:lnTo>
                    <a:pt x="110489" y="172720"/>
                  </a:lnTo>
                </a:path>
                <a:path w="365760" h="271780">
                  <a:moveTo>
                    <a:pt x="365760" y="132079"/>
                  </a:moveTo>
                  <a:lnTo>
                    <a:pt x="365760" y="132079"/>
                  </a:lnTo>
                </a:path>
                <a:path w="365760" h="271780">
                  <a:moveTo>
                    <a:pt x="0" y="124460"/>
                  </a:moveTo>
                  <a:lnTo>
                    <a:pt x="0" y="124460"/>
                  </a:lnTo>
                </a:path>
                <a:path w="365760" h="271780">
                  <a:moveTo>
                    <a:pt x="93980" y="218439"/>
                  </a:moveTo>
                  <a:lnTo>
                    <a:pt x="93980" y="219710"/>
                  </a:lnTo>
                  <a:lnTo>
                    <a:pt x="92710" y="220979"/>
                  </a:lnTo>
                  <a:lnTo>
                    <a:pt x="92710" y="222250"/>
                  </a:lnTo>
                  <a:lnTo>
                    <a:pt x="92710" y="227329"/>
                  </a:lnTo>
                  <a:lnTo>
                    <a:pt x="92710" y="232410"/>
                  </a:lnTo>
                  <a:lnTo>
                    <a:pt x="93980" y="233679"/>
                  </a:lnTo>
                  <a:lnTo>
                    <a:pt x="93980" y="234950"/>
                  </a:lnTo>
                  <a:lnTo>
                    <a:pt x="93980" y="236220"/>
                  </a:lnTo>
                </a:path>
                <a:path w="365760" h="271780">
                  <a:moveTo>
                    <a:pt x="365760" y="132079"/>
                  </a:moveTo>
                  <a:lnTo>
                    <a:pt x="365760" y="132079"/>
                  </a:lnTo>
                </a:path>
                <a:path w="365760" h="271780">
                  <a:moveTo>
                    <a:pt x="0" y="124460"/>
                  </a:moveTo>
                  <a:lnTo>
                    <a:pt x="0" y="124460"/>
                  </a:lnTo>
                </a:path>
                <a:path w="365760" h="271780">
                  <a:moveTo>
                    <a:pt x="138430" y="256539"/>
                  </a:moveTo>
                  <a:lnTo>
                    <a:pt x="138430" y="256539"/>
                  </a:lnTo>
                  <a:lnTo>
                    <a:pt x="139700" y="257810"/>
                  </a:lnTo>
                  <a:lnTo>
                    <a:pt x="140970" y="259079"/>
                  </a:lnTo>
                  <a:lnTo>
                    <a:pt x="140970" y="260350"/>
                  </a:lnTo>
                  <a:lnTo>
                    <a:pt x="142239" y="260350"/>
                  </a:lnTo>
                  <a:lnTo>
                    <a:pt x="142239" y="261620"/>
                  </a:lnTo>
                </a:path>
                <a:path w="365760" h="271780">
                  <a:moveTo>
                    <a:pt x="365760" y="132079"/>
                  </a:moveTo>
                  <a:lnTo>
                    <a:pt x="365760" y="132079"/>
                  </a:lnTo>
                </a:path>
                <a:path w="365760" h="271780">
                  <a:moveTo>
                    <a:pt x="0" y="124460"/>
                  </a:moveTo>
                  <a:lnTo>
                    <a:pt x="0" y="124460"/>
                  </a:lnTo>
                </a:path>
                <a:path w="365760" h="271780">
                  <a:moveTo>
                    <a:pt x="198120" y="240029"/>
                  </a:moveTo>
                  <a:lnTo>
                    <a:pt x="198120" y="238760"/>
                  </a:lnTo>
                  <a:lnTo>
                    <a:pt x="198120" y="237489"/>
                  </a:lnTo>
                  <a:lnTo>
                    <a:pt x="198120" y="236220"/>
                  </a:lnTo>
                  <a:lnTo>
                    <a:pt x="198120" y="234950"/>
                  </a:lnTo>
                  <a:lnTo>
                    <a:pt x="198120" y="233679"/>
                  </a:lnTo>
                  <a:lnTo>
                    <a:pt x="196850" y="232410"/>
                  </a:lnTo>
                  <a:lnTo>
                    <a:pt x="198120" y="232410"/>
                  </a:lnTo>
                  <a:lnTo>
                    <a:pt x="196850" y="231139"/>
                  </a:lnTo>
                </a:path>
                <a:path w="365760" h="271780">
                  <a:moveTo>
                    <a:pt x="365760" y="132079"/>
                  </a:moveTo>
                  <a:lnTo>
                    <a:pt x="365760" y="132079"/>
                  </a:lnTo>
                </a:path>
                <a:path w="365760" h="271780">
                  <a:moveTo>
                    <a:pt x="0" y="124460"/>
                  </a:moveTo>
                  <a:lnTo>
                    <a:pt x="0" y="124460"/>
                  </a:lnTo>
                </a:path>
                <a:path w="365760" h="271780">
                  <a:moveTo>
                    <a:pt x="234950" y="207010"/>
                  </a:moveTo>
                  <a:lnTo>
                    <a:pt x="233680" y="205739"/>
                  </a:lnTo>
                  <a:lnTo>
                    <a:pt x="234950" y="205739"/>
                  </a:lnTo>
                  <a:lnTo>
                    <a:pt x="233680" y="205739"/>
                  </a:lnTo>
                  <a:lnTo>
                    <a:pt x="233680" y="204470"/>
                  </a:lnTo>
                  <a:lnTo>
                    <a:pt x="233680" y="203200"/>
                  </a:lnTo>
                  <a:lnTo>
                    <a:pt x="233680" y="201929"/>
                  </a:lnTo>
                  <a:lnTo>
                    <a:pt x="232410" y="201929"/>
                  </a:lnTo>
                  <a:lnTo>
                    <a:pt x="232410" y="200660"/>
                  </a:lnTo>
                </a:path>
                <a:path w="365760" h="271780">
                  <a:moveTo>
                    <a:pt x="365760" y="132079"/>
                  </a:moveTo>
                  <a:lnTo>
                    <a:pt x="365760" y="132079"/>
                  </a:lnTo>
                </a:path>
                <a:path w="365760" h="271780">
                  <a:moveTo>
                    <a:pt x="0" y="124460"/>
                  </a:moveTo>
                  <a:lnTo>
                    <a:pt x="0" y="124460"/>
                  </a:lnTo>
                </a:path>
                <a:path w="365760" h="271780">
                  <a:moveTo>
                    <a:pt x="262889" y="165100"/>
                  </a:moveTo>
                  <a:lnTo>
                    <a:pt x="264160" y="165100"/>
                  </a:lnTo>
                  <a:lnTo>
                    <a:pt x="265430" y="166370"/>
                  </a:lnTo>
                  <a:lnTo>
                    <a:pt x="265430" y="165100"/>
                  </a:lnTo>
                  <a:lnTo>
                    <a:pt x="266700" y="166370"/>
                  </a:lnTo>
                  <a:lnTo>
                    <a:pt x="267970" y="166370"/>
                  </a:lnTo>
                  <a:lnTo>
                    <a:pt x="267970" y="166370"/>
                  </a:lnTo>
                  <a:lnTo>
                    <a:pt x="270510" y="166370"/>
                  </a:lnTo>
                  <a:lnTo>
                    <a:pt x="271780" y="166370"/>
                  </a:lnTo>
                  <a:lnTo>
                    <a:pt x="273050" y="166370"/>
                  </a:lnTo>
                </a:path>
                <a:path w="365760" h="271780">
                  <a:moveTo>
                    <a:pt x="365760" y="132079"/>
                  </a:moveTo>
                  <a:lnTo>
                    <a:pt x="365760" y="132079"/>
                  </a:lnTo>
                </a:path>
                <a:path w="365760" h="271780">
                  <a:moveTo>
                    <a:pt x="0" y="124460"/>
                  </a:moveTo>
                  <a:lnTo>
                    <a:pt x="0" y="124460"/>
                  </a:lnTo>
                </a:path>
                <a:path w="365760" h="271780">
                  <a:moveTo>
                    <a:pt x="300989" y="87629"/>
                  </a:moveTo>
                  <a:lnTo>
                    <a:pt x="299720" y="87629"/>
                  </a:lnTo>
                  <a:lnTo>
                    <a:pt x="299720" y="86360"/>
                  </a:lnTo>
                  <a:lnTo>
                    <a:pt x="298450" y="86360"/>
                  </a:lnTo>
                  <a:lnTo>
                    <a:pt x="298450" y="85089"/>
                  </a:lnTo>
                  <a:lnTo>
                    <a:pt x="298450" y="85089"/>
                  </a:lnTo>
                  <a:lnTo>
                    <a:pt x="295910" y="83820"/>
                  </a:lnTo>
                  <a:lnTo>
                    <a:pt x="294639" y="82550"/>
                  </a:lnTo>
                </a:path>
                <a:path w="365760" h="271780">
                  <a:moveTo>
                    <a:pt x="365760" y="132079"/>
                  </a:moveTo>
                  <a:lnTo>
                    <a:pt x="365760" y="132079"/>
                  </a:lnTo>
                </a:path>
                <a:path w="365760" h="271780">
                  <a:moveTo>
                    <a:pt x="0" y="124460"/>
                  </a:moveTo>
                  <a:lnTo>
                    <a:pt x="0" y="12446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3" name="object 993"/>
            <p:cNvSpPr/>
            <p:nvPr/>
          </p:nvSpPr>
          <p:spPr>
            <a:xfrm>
              <a:off x="5600700" y="1329690"/>
              <a:ext cx="87630" cy="96520"/>
            </a:xfrm>
            <a:custGeom>
              <a:avLst/>
              <a:gdLst/>
              <a:ahLst/>
              <a:cxnLst/>
              <a:rect l="l" t="t" r="r" b="b"/>
              <a:pathLst>
                <a:path w="87629" h="96519">
                  <a:moveTo>
                    <a:pt x="45720" y="95250"/>
                  </a:moveTo>
                  <a:lnTo>
                    <a:pt x="38100" y="95250"/>
                  </a:lnTo>
                  <a:lnTo>
                    <a:pt x="38100" y="96520"/>
                  </a:lnTo>
                  <a:lnTo>
                    <a:pt x="45720" y="96520"/>
                  </a:lnTo>
                  <a:lnTo>
                    <a:pt x="45720" y="95250"/>
                  </a:lnTo>
                  <a:close/>
                </a:path>
                <a:path w="87629" h="96519">
                  <a:moveTo>
                    <a:pt x="48260" y="92710"/>
                  </a:moveTo>
                  <a:lnTo>
                    <a:pt x="34289" y="92710"/>
                  </a:lnTo>
                  <a:lnTo>
                    <a:pt x="34289" y="95250"/>
                  </a:lnTo>
                  <a:lnTo>
                    <a:pt x="48260" y="95250"/>
                  </a:lnTo>
                  <a:lnTo>
                    <a:pt x="48260" y="92710"/>
                  </a:lnTo>
                  <a:close/>
                </a:path>
                <a:path w="87629" h="96519">
                  <a:moveTo>
                    <a:pt x="50800" y="85089"/>
                  </a:moveTo>
                  <a:lnTo>
                    <a:pt x="16510" y="85089"/>
                  </a:lnTo>
                  <a:lnTo>
                    <a:pt x="16510" y="86360"/>
                  </a:lnTo>
                  <a:lnTo>
                    <a:pt x="17779" y="86360"/>
                  </a:lnTo>
                  <a:lnTo>
                    <a:pt x="17779" y="88900"/>
                  </a:lnTo>
                  <a:lnTo>
                    <a:pt x="20320" y="88900"/>
                  </a:lnTo>
                  <a:lnTo>
                    <a:pt x="20320" y="90170"/>
                  </a:lnTo>
                  <a:lnTo>
                    <a:pt x="21589" y="90170"/>
                  </a:lnTo>
                  <a:lnTo>
                    <a:pt x="21589" y="91439"/>
                  </a:lnTo>
                  <a:lnTo>
                    <a:pt x="25400" y="91439"/>
                  </a:lnTo>
                  <a:lnTo>
                    <a:pt x="25400" y="92710"/>
                  </a:lnTo>
                  <a:lnTo>
                    <a:pt x="50800" y="92710"/>
                  </a:lnTo>
                  <a:lnTo>
                    <a:pt x="50800" y="85089"/>
                  </a:lnTo>
                  <a:close/>
                </a:path>
                <a:path w="87629" h="96519">
                  <a:moveTo>
                    <a:pt x="72389" y="72389"/>
                  </a:moveTo>
                  <a:lnTo>
                    <a:pt x="5079" y="72389"/>
                  </a:lnTo>
                  <a:lnTo>
                    <a:pt x="5079" y="73660"/>
                  </a:lnTo>
                  <a:lnTo>
                    <a:pt x="10160" y="78739"/>
                  </a:lnTo>
                  <a:lnTo>
                    <a:pt x="12700" y="78739"/>
                  </a:lnTo>
                  <a:lnTo>
                    <a:pt x="12700" y="80010"/>
                  </a:lnTo>
                  <a:lnTo>
                    <a:pt x="15239" y="82550"/>
                  </a:lnTo>
                  <a:lnTo>
                    <a:pt x="15239" y="85089"/>
                  </a:lnTo>
                  <a:lnTo>
                    <a:pt x="50800" y="85089"/>
                  </a:lnTo>
                  <a:lnTo>
                    <a:pt x="50800" y="87630"/>
                  </a:lnTo>
                  <a:lnTo>
                    <a:pt x="57150" y="87630"/>
                  </a:lnTo>
                  <a:lnTo>
                    <a:pt x="58420" y="86360"/>
                  </a:lnTo>
                  <a:lnTo>
                    <a:pt x="59689" y="86360"/>
                  </a:lnTo>
                  <a:lnTo>
                    <a:pt x="60960" y="85089"/>
                  </a:lnTo>
                  <a:lnTo>
                    <a:pt x="60960" y="83820"/>
                  </a:lnTo>
                  <a:lnTo>
                    <a:pt x="63500" y="83820"/>
                  </a:lnTo>
                  <a:lnTo>
                    <a:pt x="63500" y="76200"/>
                  </a:lnTo>
                  <a:lnTo>
                    <a:pt x="60960" y="76200"/>
                  </a:lnTo>
                  <a:lnTo>
                    <a:pt x="60960" y="74930"/>
                  </a:lnTo>
                  <a:lnTo>
                    <a:pt x="71120" y="74930"/>
                  </a:lnTo>
                  <a:lnTo>
                    <a:pt x="71120" y="73660"/>
                  </a:lnTo>
                  <a:lnTo>
                    <a:pt x="72389" y="73660"/>
                  </a:lnTo>
                  <a:lnTo>
                    <a:pt x="72389" y="72389"/>
                  </a:lnTo>
                  <a:close/>
                </a:path>
                <a:path w="87629" h="96519">
                  <a:moveTo>
                    <a:pt x="68579" y="74930"/>
                  </a:moveTo>
                  <a:lnTo>
                    <a:pt x="63500" y="74930"/>
                  </a:lnTo>
                  <a:lnTo>
                    <a:pt x="63500" y="76200"/>
                  </a:lnTo>
                  <a:lnTo>
                    <a:pt x="68579" y="76200"/>
                  </a:lnTo>
                  <a:lnTo>
                    <a:pt x="68579" y="74930"/>
                  </a:lnTo>
                  <a:close/>
                </a:path>
                <a:path w="87629" h="96519">
                  <a:moveTo>
                    <a:pt x="81279" y="33020"/>
                  </a:moveTo>
                  <a:lnTo>
                    <a:pt x="2539" y="33020"/>
                  </a:lnTo>
                  <a:lnTo>
                    <a:pt x="2539" y="35560"/>
                  </a:lnTo>
                  <a:lnTo>
                    <a:pt x="1270" y="35560"/>
                  </a:lnTo>
                  <a:lnTo>
                    <a:pt x="1270" y="38100"/>
                  </a:lnTo>
                  <a:lnTo>
                    <a:pt x="0" y="38100"/>
                  </a:lnTo>
                  <a:lnTo>
                    <a:pt x="0" y="44450"/>
                  </a:lnTo>
                  <a:lnTo>
                    <a:pt x="1270" y="44450"/>
                  </a:lnTo>
                  <a:lnTo>
                    <a:pt x="1270" y="46989"/>
                  </a:lnTo>
                  <a:lnTo>
                    <a:pt x="2539" y="48260"/>
                  </a:lnTo>
                  <a:lnTo>
                    <a:pt x="2539" y="50800"/>
                  </a:lnTo>
                  <a:lnTo>
                    <a:pt x="3810" y="52070"/>
                  </a:lnTo>
                  <a:lnTo>
                    <a:pt x="3810" y="53339"/>
                  </a:lnTo>
                  <a:lnTo>
                    <a:pt x="2539" y="54610"/>
                  </a:lnTo>
                  <a:lnTo>
                    <a:pt x="1270" y="57150"/>
                  </a:lnTo>
                  <a:lnTo>
                    <a:pt x="1270" y="66039"/>
                  </a:lnTo>
                  <a:lnTo>
                    <a:pt x="2539" y="67310"/>
                  </a:lnTo>
                  <a:lnTo>
                    <a:pt x="2539" y="69850"/>
                  </a:lnTo>
                  <a:lnTo>
                    <a:pt x="3810" y="71120"/>
                  </a:lnTo>
                  <a:lnTo>
                    <a:pt x="3810" y="72389"/>
                  </a:lnTo>
                  <a:lnTo>
                    <a:pt x="73660" y="72389"/>
                  </a:lnTo>
                  <a:lnTo>
                    <a:pt x="73660" y="71120"/>
                  </a:lnTo>
                  <a:lnTo>
                    <a:pt x="76200" y="71120"/>
                  </a:lnTo>
                  <a:lnTo>
                    <a:pt x="76200" y="62230"/>
                  </a:lnTo>
                  <a:lnTo>
                    <a:pt x="72389" y="62230"/>
                  </a:lnTo>
                  <a:lnTo>
                    <a:pt x="76200" y="60960"/>
                  </a:lnTo>
                  <a:lnTo>
                    <a:pt x="80010" y="60960"/>
                  </a:lnTo>
                  <a:lnTo>
                    <a:pt x="81279" y="59689"/>
                  </a:lnTo>
                  <a:lnTo>
                    <a:pt x="82550" y="59689"/>
                  </a:lnTo>
                  <a:lnTo>
                    <a:pt x="82550" y="58420"/>
                  </a:lnTo>
                  <a:lnTo>
                    <a:pt x="83820" y="58420"/>
                  </a:lnTo>
                  <a:lnTo>
                    <a:pt x="83820" y="57150"/>
                  </a:lnTo>
                  <a:lnTo>
                    <a:pt x="85089" y="57150"/>
                  </a:lnTo>
                  <a:lnTo>
                    <a:pt x="85089" y="54610"/>
                  </a:lnTo>
                  <a:lnTo>
                    <a:pt x="86360" y="54610"/>
                  </a:lnTo>
                  <a:lnTo>
                    <a:pt x="86360" y="52070"/>
                  </a:lnTo>
                  <a:lnTo>
                    <a:pt x="87629" y="51435"/>
                  </a:lnTo>
                  <a:lnTo>
                    <a:pt x="87629" y="50164"/>
                  </a:lnTo>
                  <a:lnTo>
                    <a:pt x="86360" y="49530"/>
                  </a:lnTo>
                  <a:lnTo>
                    <a:pt x="87629" y="49530"/>
                  </a:lnTo>
                  <a:lnTo>
                    <a:pt x="87629" y="45085"/>
                  </a:lnTo>
                  <a:lnTo>
                    <a:pt x="86360" y="44450"/>
                  </a:lnTo>
                  <a:lnTo>
                    <a:pt x="86360" y="41910"/>
                  </a:lnTo>
                  <a:lnTo>
                    <a:pt x="85089" y="41910"/>
                  </a:lnTo>
                  <a:lnTo>
                    <a:pt x="85089" y="39370"/>
                  </a:lnTo>
                  <a:lnTo>
                    <a:pt x="82550" y="36830"/>
                  </a:lnTo>
                  <a:lnTo>
                    <a:pt x="82550" y="35560"/>
                  </a:lnTo>
                  <a:lnTo>
                    <a:pt x="81279" y="34289"/>
                  </a:lnTo>
                  <a:lnTo>
                    <a:pt x="81279" y="33020"/>
                  </a:lnTo>
                  <a:close/>
                </a:path>
                <a:path w="87629" h="96519">
                  <a:moveTo>
                    <a:pt x="77470" y="60960"/>
                  </a:moveTo>
                  <a:lnTo>
                    <a:pt x="76200" y="60960"/>
                  </a:lnTo>
                  <a:lnTo>
                    <a:pt x="76200" y="62230"/>
                  </a:lnTo>
                  <a:lnTo>
                    <a:pt x="77470" y="60960"/>
                  </a:lnTo>
                  <a:close/>
                </a:path>
                <a:path w="87629" h="96519">
                  <a:moveTo>
                    <a:pt x="82550" y="29210"/>
                  </a:moveTo>
                  <a:lnTo>
                    <a:pt x="6350" y="29210"/>
                  </a:lnTo>
                  <a:lnTo>
                    <a:pt x="5079" y="31750"/>
                  </a:lnTo>
                  <a:lnTo>
                    <a:pt x="3810" y="33020"/>
                  </a:lnTo>
                  <a:lnTo>
                    <a:pt x="82550" y="33020"/>
                  </a:lnTo>
                  <a:lnTo>
                    <a:pt x="82550" y="31750"/>
                  </a:lnTo>
                  <a:lnTo>
                    <a:pt x="83820" y="31750"/>
                  </a:lnTo>
                  <a:lnTo>
                    <a:pt x="82550" y="29210"/>
                  </a:lnTo>
                  <a:close/>
                </a:path>
                <a:path w="87629" h="96519">
                  <a:moveTo>
                    <a:pt x="67310" y="3810"/>
                  </a:moveTo>
                  <a:lnTo>
                    <a:pt x="33020" y="3810"/>
                  </a:lnTo>
                  <a:lnTo>
                    <a:pt x="31750" y="6350"/>
                  </a:lnTo>
                  <a:lnTo>
                    <a:pt x="31750" y="7620"/>
                  </a:lnTo>
                  <a:lnTo>
                    <a:pt x="30479" y="7620"/>
                  </a:lnTo>
                  <a:lnTo>
                    <a:pt x="30479" y="11430"/>
                  </a:lnTo>
                  <a:lnTo>
                    <a:pt x="29210" y="12700"/>
                  </a:lnTo>
                  <a:lnTo>
                    <a:pt x="12700" y="12700"/>
                  </a:lnTo>
                  <a:lnTo>
                    <a:pt x="12700" y="16510"/>
                  </a:lnTo>
                  <a:lnTo>
                    <a:pt x="10160" y="19050"/>
                  </a:lnTo>
                  <a:lnTo>
                    <a:pt x="10160" y="25400"/>
                  </a:lnTo>
                  <a:lnTo>
                    <a:pt x="12700" y="26670"/>
                  </a:lnTo>
                  <a:lnTo>
                    <a:pt x="12700" y="29210"/>
                  </a:lnTo>
                  <a:lnTo>
                    <a:pt x="83820" y="29210"/>
                  </a:lnTo>
                  <a:lnTo>
                    <a:pt x="83820" y="25400"/>
                  </a:lnTo>
                  <a:lnTo>
                    <a:pt x="82550" y="24130"/>
                  </a:lnTo>
                  <a:lnTo>
                    <a:pt x="82550" y="21589"/>
                  </a:lnTo>
                  <a:lnTo>
                    <a:pt x="80010" y="19050"/>
                  </a:lnTo>
                  <a:lnTo>
                    <a:pt x="78739" y="16510"/>
                  </a:lnTo>
                  <a:lnTo>
                    <a:pt x="76200" y="16510"/>
                  </a:lnTo>
                  <a:lnTo>
                    <a:pt x="76200" y="15239"/>
                  </a:lnTo>
                  <a:lnTo>
                    <a:pt x="73660" y="15239"/>
                  </a:lnTo>
                  <a:lnTo>
                    <a:pt x="73660" y="13970"/>
                  </a:lnTo>
                  <a:lnTo>
                    <a:pt x="71120" y="13970"/>
                  </a:lnTo>
                  <a:lnTo>
                    <a:pt x="71120" y="10160"/>
                  </a:lnTo>
                  <a:lnTo>
                    <a:pt x="69850" y="10160"/>
                  </a:lnTo>
                  <a:lnTo>
                    <a:pt x="69850" y="7620"/>
                  </a:lnTo>
                  <a:lnTo>
                    <a:pt x="68579" y="6350"/>
                  </a:lnTo>
                  <a:lnTo>
                    <a:pt x="67310" y="3810"/>
                  </a:lnTo>
                  <a:close/>
                </a:path>
                <a:path w="87629" h="96519">
                  <a:moveTo>
                    <a:pt x="29210" y="11430"/>
                  </a:moveTo>
                  <a:lnTo>
                    <a:pt x="13970" y="11430"/>
                  </a:lnTo>
                  <a:lnTo>
                    <a:pt x="13970" y="12700"/>
                  </a:lnTo>
                  <a:lnTo>
                    <a:pt x="29210" y="12700"/>
                  </a:lnTo>
                  <a:lnTo>
                    <a:pt x="29210" y="11430"/>
                  </a:lnTo>
                  <a:close/>
                </a:path>
                <a:path w="87629" h="96519">
                  <a:moveTo>
                    <a:pt x="29210" y="10160"/>
                  </a:moveTo>
                  <a:lnTo>
                    <a:pt x="16510" y="10160"/>
                  </a:lnTo>
                  <a:lnTo>
                    <a:pt x="15239" y="11430"/>
                  </a:lnTo>
                  <a:lnTo>
                    <a:pt x="30479" y="11430"/>
                  </a:lnTo>
                  <a:lnTo>
                    <a:pt x="29210" y="10160"/>
                  </a:lnTo>
                  <a:close/>
                </a:path>
                <a:path w="87629" h="96519">
                  <a:moveTo>
                    <a:pt x="26670" y="8889"/>
                  </a:moveTo>
                  <a:lnTo>
                    <a:pt x="19050" y="8889"/>
                  </a:lnTo>
                  <a:lnTo>
                    <a:pt x="19050" y="10160"/>
                  </a:lnTo>
                  <a:lnTo>
                    <a:pt x="27939" y="10160"/>
                  </a:lnTo>
                  <a:lnTo>
                    <a:pt x="26670" y="8889"/>
                  </a:lnTo>
                  <a:close/>
                </a:path>
                <a:path w="87629" h="96519">
                  <a:moveTo>
                    <a:pt x="50800" y="1270"/>
                  </a:moveTo>
                  <a:lnTo>
                    <a:pt x="38100" y="1270"/>
                  </a:lnTo>
                  <a:lnTo>
                    <a:pt x="35560" y="2539"/>
                  </a:lnTo>
                  <a:lnTo>
                    <a:pt x="34289" y="3810"/>
                  </a:lnTo>
                  <a:lnTo>
                    <a:pt x="53339" y="3810"/>
                  </a:lnTo>
                  <a:lnTo>
                    <a:pt x="53339" y="2539"/>
                  </a:lnTo>
                  <a:lnTo>
                    <a:pt x="52070" y="2539"/>
                  </a:lnTo>
                  <a:lnTo>
                    <a:pt x="50800" y="1270"/>
                  </a:lnTo>
                  <a:close/>
                </a:path>
                <a:path w="87629" h="96519">
                  <a:moveTo>
                    <a:pt x="63500" y="1270"/>
                  </a:moveTo>
                  <a:lnTo>
                    <a:pt x="54610" y="1270"/>
                  </a:lnTo>
                  <a:lnTo>
                    <a:pt x="53339" y="2539"/>
                  </a:lnTo>
                  <a:lnTo>
                    <a:pt x="54610" y="3810"/>
                  </a:lnTo>
                  <a:lnTo>
                    <a:pt x="66039" y="3810"/>
                  </a:lnTo>
                  <a:lnTo>
                    <a:pt x="66039" y="2539"/>
                  </a:lnTo>
                  <a:lnTo>
                    <a:pt x="63500" y="2539"/>
                  </a:lnTo>
                  <a:lnTo>
                    <a:pt x="63500" y="1270"/>
                  </a:lnTo>
                  <a:close/>
                </a:path>
                <a:path w="87629" h="96519">
                  <a:moveTo>
                    <a:pt x="46989" y="0"/>
                  </a:moveTo>
                  <a:lnTo>
                    <a:pt x="40639" y="0"/>
                  </a:lnTo>
                  <a:lnTo>
                    <a:pt x="39370" y="1270"/>
                  </a:lnTo>
                  <a:lnTo>
                    <a:pt x="48260" y="1270"/>
                  </a:lnTo>
                  <a:lnTo>
                    <a:pt x="46989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4" name="object 994"/>
            <p:cNvSpPr/>
            <p:nvPr/>
          </p:nvSpPr>
          <p:spPr>
            <a:xfrm>
              <a:off x="5579109" y="1329690"/>
              <a:ext cx="127000" cy="96520"/>
            </a:xfrm>
            <a:custGeom>
              <a:avLst/>
              <a:gdLst/>
              <a:ahLst/>
              <a:cxnLst/>
              <a:rect l="l" t="t" r="r" b="b"/>
              <a:pathLst>
                <a:path w="127000" h="96519">
                  <a:moveTo>
                    <a:pt x="102869" y="33020"/>
                  </a:moveTo>
                  <a:lnTo>
                    <a:pt x="104139" y="33020"/>
                  </a:lnTo>
                  <a:lnTo>
                    <a:pt x="104139" y="31750"/>
                  </a:lnTo>
                  <a:lnTo>
                    <a:pt x="105410" y="31750"/>
                  </a:lnTo>
                  <a:lnTo>
                    <a:pt x="105410" y="30480"/>
                  </a:lnTo>
                  <a:lnTo>
                    <a:pt x="105410" y="29210"/>
                  </a:lnTo>
                  <a:lnTo>
                    <a:pt x="105410" y="27939"/>
                  </a:lnTo>
                  <a:lnTo>
                    <a:pt x="105410" y="26670"/>
                  </a:lnTo>
                  <a:lnTo>
                    <a:pt x="105410" y="25400"/>
                  </a:lnTo>
                  <a:lnTo>
                    <a:pt x="105410" y="24130"/>
                  </a:lnTo>
                  <a:lnTo>
                    <a:pt x="105410" y="22860"/>
                  </a:lnTo>
                  <a:lnTo>
                    <a:pt x="105410" y="21589"/>
                  </a:lnTo>
                  <a:lnTo>
                    <a:pt x="104139" y="21589"/>
                  </a:lnTo>
                  <a:lnTo>
                    <a:pt x="97789" y="15239"/>
                  </a:lnTo>
                  <a:lnTo>
                    <a:pt x="97789" y="13970"/>
                  </a:lnTo>
                  <a:lnTo>
                    <a:pt x="96519" y="13970"/>
                  </a:lnTo>
                  <a:lnTo>
                    <a:pt x="95250" y="13970"/>
                  </a:lnTo>
                  <a:lnTo>
                    <a:pt x="93979" y="13970"/>
                  </a:lnTo>
                  <a:lnTo>
                    <a:pt x="93979" y="12700"/>
                  </a:lnTo>
                  <a:lnTo>
                    <a:pt x="93979" y="11430"/>
                  </a:lnTo>
                  <a:lnTo>
                    <a:pt x="92710" y="10160"/>
                  </a:lnTo>
                  <a:lnTo>
                    <a:pt x="92710" y="8889"/>
                  </a:lnTo>
                  <a:lnTo>
                    <a:pt x="92710" y="7620"/>
                  </a:lnTo>
                  <a:lnTo>
                    <a:pt x="91439" y="7620"/>
                  </a:lnTo>
                  <a:lnTo>
                    <a:pt x="91439" y="6350"/>
                  </a:lnTo>
                  <a:lnTo>
                    <a:pt x="91439" y="5080"/>
                  </a:lnTo>
                  <a:lnTo>
                    <a:pt x="90169" y="5080"/>
                  </a:lnTo>
                  <a:lnTo>
                    <a:pt x="90169" y="3810"/>
                  </a:lnTo>
                  <a:lnTo>
                    <a:pt x="88900" y="3810"/>
                  </a:lnTo>
                  <a:lnTo>
                    <a:pt x="88900" y="2539"/>
                  </a:lnTo>
                  <a:lnTo>
                    <a:pt x="87629" y="2539"/>
                  </a:lnTo>
                  <a:lnTo>
                    <a:pt x="86360" y="2539"/>
                  </a:lnTo>
                  <a:lnTo>
                    <a:pt x="86360" y="1270"/>
                  </a:lnTo>
                  <a:lnTo>
                    <a:pt x="85089" y="1270"/>
                  </a:lnTo>
                  <a:lnTo>
                    <a:pt x="83819" y="1270"/>
                  </a:lnTo>
                  <a:lnTo>
                    <a:pt x="83819" y="0"/>
                  </a:lnTo>
                  <a:lnTo>
                    <a:pt x="82550" y="0"/>
                  </a:lnTo>
                  <a:lnTo>
                    <a:pt x="77469" y="0"/>
                  </a:lnTo>
                  <a:lnTo>
                    <a:pt x="77469" y="1270"/>
                  </a:lnTo>
                  <a:lnTo>
                    <a:pt x="76200" y="1270"/>
                  </a:lnTo>
                  <a:lnTo>
                    <a:pt x="76200" y="2539"/>
                  </a:lnTo>
                  <a:lnTo>
                    <a:pt x="74929" y="2539"/>
                  </a:lnTo>
                  <a:lnTo>
                    <a:pt x="77469" y="2539"/>
                  </a:lnTo>
                  <a:lnTo>
                    <a:pt x="76200" y="2539"/>
                  </a:lnTo>
                  <a:lnTo>
                    <a:pt x="74929" y="2539"/>
                  </a:lnTo>
                  <a:lnTo>
                    <a:pt x="73660" y="1270"/>
                  </a:lnTo>
                  <a:lnTo>
                    <a:pt x="72389" y="0"/>
                  </a:lnTo>
                  <a:lnTo>
                    <a:pt x="71119" y="0"/>
                  </a:lnTo>
                  <a:lnTo>
                    <a:pt x="59689" y="0"/>
                  </a:lnTo>
                  <a:lnTo>
                    <a:pt x="59689" y="1270"/>
                  </a:lnTo>
                  <a:lnTo>
                    <a:pt x="58419" y="1270"/>
                  </a:lnTo>
                  <a:lnTo>
                    <a:pt x="57150" y="2539"/>
                  </a:lnTo>
                  <a:lnTo>
                    <a:pt x="55879" y="2539"/>
                  </a:lnTo>
                  <a:lnTo>
                    <a:pt x="55879" y="3810"/>
                  </a:lnTo>
                  <a:lnTo>
                    <a:pt x="53339" y="6350"/>
                  </a:lnTo>
                  <a:lnTo>
                    <a:pt x="53339" y="7620"/>
                  </a:lnTo>
                  <a:lnTo>
                    <a:pt x="52069" y="8889"/>
                  </a:lnTo>
                  <a:lnTo>
                    <a:pt x="52069" y="10160"/>
                  </a:lnTo>
                  <a:lnTo>
                    <a:pt x="52069" y="11430"/>
                  </a:lnTo>
                  <a:lnTo>
                    <a:pt x="53339" y="10160"/>
                  </a:lnTo>
                  <a:lnTo>
                    <a:pt x="52069" y="10160"/>
                  </a:lnTo>
                  <a:lnTo>
                    <a:pt x="50800" y="8889"/>
                  </a:lnTo>
                  <a:lnTo>
                    <a:pt x="49529" y="8889"/>
                  </a:lnTo>
                  <a:lnTo>
                    <a:pt x="48260" y="8889"/>
                  </a:lnTo>
                  <a:lnTo>
                    <a:pt x="46989" y="8889"/>
                  </a:lnTo>
                  <a:lnTo>
                    <a:pt x="45719" y="7620"/>
                  </a:lnTo>
                  <a:lnTo>
                    <a:pt x="45719" y="8889"/>
                  </a:lnTo>
                  <a:lnTo>
                    <a:pt x="44450" y="7620"/>
                  </a:lnTo>
                  <a:lnTo>
                    <a:pt x="43179" y="7620"/>
                  </a:lnTo>
                  <a:lnTo>
                    <a:pt x="43179" y="8889"/>
                  </a:lnTo>
                  <a:lnTo>
                    <a:pt x="41910" y="8889"/>
                  </a:lnTo>
                  <a:lnTo>
                    <a:pt x="40639" y="8889"/>
                  </a:lnTo>
                  <a:lnTo>
                    <a:pt x="39369" y="8889"/>
                  </a:lnTo>
                  <a:lnTo>
                    <a:pt x="38100" y="10160"/>
                  </a:lnTo>
                  <a:lnTo>
                    <a:pt x="36829" y="11430"/>
                  </a:lnTo>
                  <a:lnTo>
                    <a:pt x="35560" y="11430"/>
                  </a:lnTo>
                  <a:lnTo>
                    <a:pt x="35560" y="12700"/>
                  </a:lnTo>
                  <a:lnTo>
                    <a:pt x="34289" y="13970"/>
                  </a:lnTo>
                  <a:lnTo>
                    <a:pt x="33019" y="15239"/>
                  </a:lnTo>
                  <a:lnTo>
                    <a:pt x="33019" y="16510"/>
                  </a:lnTo>
                  <a:lnTo>
                    <a:pt x="33019" y="17780"/>
                  </a:lnTo>
                  <a:lnTo>
                    <a:pt x="33019" y="20320"/>
                  </a:lnTo>
                  <a:lnTo>
                    <a:pt x="33019" y="22860"/>
                  </a:lnTo>
                  <a:lnTo>
                    <a:pt x="33019" y="25400"/>
                  </a:lnTo>
                  <a:lnTo>
                    <a:pt x="33019" y="27939"/>
                  </a:lnTo>
                  <a:lnTo>
                    <a:pt x="34289" y="29210"/>
                  </a:lnTo>
                  <a:lnTo>
                    <a:pt x="34289" y="30480"/>
                  </a:lnTo>
                  <a:lnTo>
                    <a:pt x="35560" y="29210"/>
                  </a:lnTo>
                  <a:lnTo>
                    <a:pt x="29210" y="29210"/>
                  </a:lnTo>
                  <a:lnTo>
                    <a:pt x="29210" y="30480"/>
                  </a:lnTo>
                  <a:lnTo>
                    <a:pt x="27939" y="30480"/>
                  </a:lnTo>
                  <a:lnTo>
                    <a:pt x="26669" y="30480"/>
                  </a:lnTo>
                  <a:lnTo>
                    <a:pt x="26669" y="31750"/>
                  </a:lnTo>
                  <a:lnTo>
                    <a:pt x="25400" y="31750"/>
                  </a:lnTo>
                  <a:lnTo>
                    <a:pt x="25400" y="33020"/>
                  </a:lnTo>
                  <a:lnTo>
                    <a:pt x="25400" y="34289"/>
                  </a:lnTo>
                  <a:lnTo>
                    <a:pt x="24129" y="34289"/>
                  </a:lnTo>
                  <a:lnTo>
                    <a:pt x="24129" y="35560"/>
                  </a:lnTo>
                  <a:lnTo>
                    <a:pt x="22860" y="36830"/>
                  </a:lnTo>
                  <a:lnTo>
                    <a:pt x="22860" y="38100"/>
                  </a:lnTo>
                  <a:lnTo>
                    <a:pt x="22860" y="39370"/>
                  </a:lnTo>
                  <a:lnTo>
                    <a:pt x="22860" y="40639"/>
                  </a:lnTo>
                  <a:lnTo>
                    <a:pt x="22860" y="41910"/>
                  </a:lnTo>
                  <a:lnTo>
                    <a:pt x="22860" y="43180"/>
                  </a:lnTo>
                  <a:lnTo>
                    <a:pt x="22860" y="44450"/>
                  </a:lnTo>
                  <a:lnTo>
                    <a:pt x="22860" y="45720"/>
                  </a:lnTo>
                  <a:lnTo>
                    <a:pt x="24129" y="46989"/>
                  </a:lnTo>
                  <a:lnTo>
                    <a:pt x="24129" y="48260"/>
                  </a:lnTo>
                  <a:lnTo>
                    <a:pt x="25400" y="49530"/>
                  </a:lnTo>
                  <a:lnTo>
                    <a:pt x="25400" y="50800"/>
                  </a:lnTo>
                  <a:lnTo>
                    <a:pt x="26669" y="50800"/>
                  </a:lnTo>
                  <a:lnTo>
                    <a:pt x="26669" y="52070"/>
                  </a:lnTo>
                  <a:lnTo>
                    <a:pt x="25400" y="53339"/>
                  </a:lnTo>
                  <a:lnTo>
                    <a:pt x="25400" y="54610"/>
                  </a:lnTo>
                  <a:lnTo>
                    <a:pt x="24129" y="54610"/>
                  </a:lnTo>
                  <a:lnTo>
                    <a:pt x="24129" y="55880"/>
                  </a:lnTo>
                  <a:lnTo>
                    <a:pt x="24129" y="57150"/>
                  </a:lnTo>
                  <a:lnTo>
                    <a:pt x="24129" y="58420"/>
                  </a:lnTo>
                  <a:lnTo>
                    <a:pt x="22860" y="59689"/>
                  </a:lnTo>
                  <a:lnTo>
                    <a:pt x="24129" y="60960"/>
                  </a:lnTo>
                  <a:lnTo>
                    <a:pt x="22860" y="60960"/>
                  </a:lnTo>
                  <a:lnTo>
                    <a:pt x="24129" y="62230"/>
                  </a:lnTo>
                  <a:lnTo>
                    <a:pt x="24129" y="63500"/>
                  </a:lnTo>
                  <a:lnTo>
                    <a:pt x="24129" y="64770"/>
                  </a:lnTo>
                  <a:lnTo>
                    <a:pt x="24129" y="66039"/>
                  </a:lnTo>
                  <a:lnTo>
                    <a:pt x="24129" y="67310"/>
                  </a:lnTo>
                  <a:lnTo>
                    <a:pt x="25400" y="68580"/>
                  </a:lnTo>
                  <a:lnTo>
                    <a:pt x="25400" y="69850"/>
                  </a:lnTo>
                  <a:lnTo>
                    <a:pt x="26669" y="71120"/>
                  </a:lnTo>
                  <a:lnTo>
                    <a:pt x="26669" y="72389"/>
                  </a:lnTo>
                  <a:lnTo>
                    <a:pt x="26669" y="72389"/>
                  </a:lnTo>
                  <a:lnTo>
                    <a:pt x="27939" y="73660"/>
                  </a:lnTo>
                  <a:lnTo>
                    <a:pt x="29210" y="74930"/>
                  </a:lnTo>
                  <a:lnTo>
                    <a:pt x="30479" y="76200"/>
                  </a:lnTo>
                  <a:lnTo>
                    <a:pt x="31750" y="77470"/>
                  </a:lnTo>
                  <a:lnTo>
                    <a:pt x="33019" y="78739"/>
                  </a:lnTo>
                  <a:lnTo>
                    <a:pt x="34289" y="78739"/>
                  </a:lnTo>
                  <a:lnTo>
                    <a:pt x="35560" y="80010"/>
                  </a:lnTo>
                  <a:lnTo>
                    <a:pt x="36829" y="81280"/>
                  </a:lnTo>
                  <a:lnTo>
                    <a:pt x="36829" y="82550"/>
                  </a:lnTo>
                  <a:lnTo>
                    <a:pt x="38100" y="82550"/>
                  </a:lnTo>
                  <a:lnTo>
                    <a:pt x="38100" y="83820"/>
                  </a:lnTo>
                  <a:lnTo>
                    <a:pt x="38100" y="85089"/>
                  </a:lnTo>
                  <a:lnTo>
                    <a:pt x="39369" y="85089"/>
                  </a:lnTo>
                  <a:lnTo>
                    <a:pt x="39369" y="86360"/>
                  </a:lnTo>
                  <a:lnTo>
                    <a:pt x="40639" y="86360"/>
                  </a:lnTo>
                  <a:lnTo>
                    <a:pt x="40639" y="87630"/>
                  </a:lnTo>
                  <a:lnTo>
                    <a:pt x="41910" y="88900"/>
                  </a:lnTo>
                  <a:lnTo>
                    <a:pt x="43179" y="88900"/>
                  </a:lnTo>
                  <a:lnTo>
                    <a:pt x="43179" y="90170"/>
                  </a:lnTo>
                  <a:lnTo>
                    <a:pt x="44450" y="90170"/>
                  </a:lnTo>
                  <a:lnTo>
                    <a:pt x="44450" y="91439"/>
                  </a:lnTo>
                  <a:lnTo>
                    <a:pt x="45719" y="91439"/>
                  </a:lnTo>
                  <a:lnTo>
                    <a:pt x="46989" y="91439"/>
                  </a:lnTo>
                  <a:lnTo>
                    <a:pt x="48260" y="92710"/>
                  </a:lnTo>
                  <a:lnTo>
                    <a:pt x="49529" y="92710"/>
                  </a:lnTo>
                  <a:lnTo>
                    <a:pt x="50800" y="92710"/>
                  </a:lnTo>
                  <a:lnTo>
                    <a:pt x="52069" y="92710"/>
                  </a:lnTo>
                  <a:lnTo>
                    <a:pt x="53339" y="92710"/>
                  </a:lnTo>
                  <a:lnTo>
                    <a:pt x="54610" y="91439"/>
                  </a:lnTo>
                  <a:lnTo>
                    <a:pt x="54610" y="92710"/>
                  </a:lnTo>
                  <a:lnTo>
                    <a:pt x="55879" y="92710"/>
                  </a:lnTo>
                  <a:lnTo>
                    <a:pt x="55879" y="93980"/>
                  </a:lnTo>
                  <a:lnTo>
                    <a:pt x="57150" y="93980"/>
                  </a:lnTo>
                  <a:lnTo>
                    <a:pt x="57150" y="95250"/>
                  </a:lnTo>
                  <a:lnTo>
                    <a:pt x="58419" y="95250"/>
                  </a:lnTo>
                  <a:lnTo>
                    <a:pt x="59689" y="95250"/>
                  </a:lnTo>
                  <a:lnTo>
                    <a:pt x="59689" y="96520"/>
                  </a:lnTo>
                  <a:lnTo>
                    <a:pt x="60960" y="96520"/>
                  </a:lnTo>
                  <a:lnTo>
                    <a:pt x="62229" y="96520"/>
                  </a:lnTo>
                  <a:lnTo>
                    <a:pt x="63500" y="96520"/>
                  </a:lnTo>
                  <a:lnTo>
                    <a:pt x="64769" y="96520"/>
                  </a:lnTo>
                  <a:lnTo>
                    <a:pt x="66039" y="96520"/>
                  </a:lnTo>
                  <a:lnTo>
                    <a:pt x="67310" y="96520"/>
                  </a:lnTo>
                  <a:lnTo>
                    <a:pt x="67310" y="95250"/>
                  </a:lnTo>
                  <a:lnTo>
                    <a:pt x="67310" y="96520"/>
                  </a:lnTo>
                  <a:lnTo>
                    <a:pt x="67310" y="95250"/>
                  </a:lnTo>
                  <a:lnTo>
                    <a:pt x="68579" y="95250"/>
                  </a:lnTo>
                  <a:lnTo>
                    <a:pt x="69850" y="95250"/>
                  </a:lnTo>
                  <a:lnTo>
                    <a:pt x="69850" y="93980"/>
                  </a:lnTo>
                  <a:lnTo>
                    <a:pt x="71119" y="93980"/>
                  </a:lnTo>
                  <a:lnTo>
                    <a:pt x="69850" y="93980"/>
                  </a:lnTo>
                  <a:lnTo>
                    <a:pt x="71119" y="92710"/>
                  </a:lnTo>
                  <a:lnTo>
                    <a:pt x="71119" y="91439"/>
                  </a:lnTo>
                  <a:lnTo>
                    <a:pt x="72389" y="91439"/>
                  </a:lnTo>
                  <a:lnTo>
                    <a:pt x="72389" y="90170"/>
                  </a:lnTo>
                  <a:lnTo>
                    <a:pt x="72389" y="88900"/>
                  </a:lnTo>
                  <a:lnTo>
                    <a:pt x="72389" y="87630"/>
                  </a:lnTo>
                  <a:lnTo>
                    <a:pt x="72389" y="86360"/>
                  </a:lnTo>
                  <a:lnTo>
                    <a:pt x="72389" y="85089"/>
                  </a:lnTo>
                  <a:lnTo>
                    <a:pt x="72389" y="86360"/>
                  </a:lnTo>
                  <a:lnTo>
                    <a:pt x="73660" y="86360"/>
                  </a:lnTo>
                  <a:lnTo>
                    <a:pt x="74929" y="86360"/>
                  </a:lnTo>
                  <a:lnTo>
                    <a:pt x="76200" y="86360"/>
                  </a:lnTo>
                  <a:lnTo>
                    <a:pt x="77469" y="86360"/>
                  </a:lnTo>
                  <a:lnTo>
                    <a:pt x="77469" y="87630"/>
                  </a:lnTo>
                  <a:lnTo>
                    <a:pt x="77469" y="86360"/>
                  </a:lnTo>
                  <a:lnTo>
                    <a:pt x="78739" y="86360"/>
                  </a:lnTo>
                  <a:lnTo>
                    <a:pt x="80010" y="86360"/>
                  </a:lnTo>
                  <a:lnTo>
                    <a:pt x="81279" y="86360"/>
                  </a:lnTo>
                  <a:lnTo>
                    <a:pt x="81279" y="85089"/>
                  </a:lnTo>
                  <a:lnTo>
                    <a:pt x="82550" y="85089"/>
                  </a:lnTo>
                  <a:lnTo>
                    <a:pt x="82550" y="83820"/>
                  </a:lnTo>
                  <a:lnTo>
                    <a:pt x="83819" y="83820"/>
                  </a:lnTo>
                  <a:lnTo>
                    <a:pt x="83819" y="81280"/>
                  </a:lnTo>
                  <a:lnTo>
                    <a:pt x="85089" y="80010"/>
                  </a:lnTo>
                  <a:lnTo>
                    <a:pt x="85089" y="78739"/>
                  </a:lnTo>
                  <a:lnTo>
                    <a:pt x="83819" y="78739"/>
                  </a:lnTo>
                  <a:lnTo>
                    <a:pt x="85089" y="78739"/>
                  </a:lnTo>
                  <a:lnTo>
                    <a:pt x="85089" y="77470"/>
                  </a:lnTo>
                  <a:lnTo>
                    <a:pt x="83819" y="77470"/>
                  </a:lnTo>
                  <a:lnTo>
                    <a:pt x="85089" y="76200"/>
                  </a:lnTo>
                  <a:lnTo>
                    <a:pt x="82550" y="74930"/>
                  </a:lnTo>
                  <a:lnTo>
                    <a:pt x="83819" y="74930"/>
                  </a:lnTo>
                  <a:lnTo>
                    <a:pt x="85089" y="74930"/>
                  </a:lnTo>
                  <a:lnTo>
                    <a:pt x="86360" y="74930"/>
                  </a:lnTo>
                  <a:lnTo>
                    <a:pt x="87629" y="74930"/>
                  </a:lnTo>
                  <a:lnTo>
                    <a:pt x="88900" y="74930"/>
                  </a:lnTo>
                  <a:lnTo>
                    <a:pt x="90169" y="74930"/>
                  </a:lnTo>
                  <a:lnTo>
                    <a:pt x="91439" y="74930"/>
                  </a:lnTo>
                  <a:lnTo>
                    <a:pt x="92710" y="74930"/>
                  </a:lnTo>
                  <a:lnTo>
                    <a:pt x="92710" y="73660"/>
                  </a:lnTo>
                  <a:lnTo>
                    <a:pt x="93979" y="73660"/>
                  </a:lnTo>
                  <a:lnTo>
                    <a:pt x="93979" y="72389"/>
                  </a:lnTo>
                  <a:lnTo>
                    <a:pt x="95250" y="72389"/>
                  </a:lnTo>
                  <a:lnTo>
                    <a:pt x="95250" y="71120"/>
                  </a:lnTo>
                  <a:lnTo>
                    <a:pt x="96519" y="71120"/>
                  </a:lnTo>
                  <a:lnTo>
                    <a:pt x="96519" y="69850"/>
                  </a:lnTo>
                  <a:lnTo>
                    <a:pt x="96519" y="68580"/>
                  </a:lnTo>
                  <a:lnTo>
                    <a:pt x="96519" y="67310"/>
                  </a:lnTo>
                  <a:lnTo>
                    <a:pt x="97789" y="67310"/>
                  </a:lnTo>
                  <a:lnTo>
                    <a:pt x="96519" y="67310"/>
                  </a:lnTo>
                  <a:lnTo>
                    <a:pt x="97789" y="67310"/>
                  </a:lnTo>
                  <a:lnTo>
                    <a:pt x="97789" y="66039"/>
                  </a:lnTo>
                  <a:lnTo>
                    <a:pt x="97789" y="66039"/>
                  </a:lnTo>
                  <a:lnTo>
                    <a:pt x="97789" y="62230"/>
                  </a:lnTo>
                  <a:lnTo>
                    <a:pt x="96519" y="62230"/>
                  </a:lnTo>
                  <a:lnTo>
                    <a:pt x="96519" y="60960"/>
                  </a:lnTo>
                  <a:lnTo>
                    <a:pt x="96519" y="59689"/>
                  </a:lnTo>
                  <a:lnTo>
                    <a:pt x="95250" y="60960"/>
                  </a:lnTo>
                  <a:lnTo>
                    <a:pt x="96519" y="60960"/>
                  </a:lnTo>
                  <a:lnTo>
                    <a:pt x="97789" y="60960"/>
                  </a:lnTo>
                  <a:lnTo>
                    <a:pt x="99060" y="60960"/>
                  </a:lnTo>
                  <a:lnTo>
                    <a:pt x="100329" y="60960"/>
                  </a:lnTo>
                  <a:lnTo>
                    <a:pt x="101600" y="59689"/>
                  </a:lnTo>
                  <a:lnTo>
                    <a:pt x="102869" y="59689"/>
                  </a:lnTo>
                  <a:lnTo>
                    <a:pt x="104139" y="58420"/>
                  </a:lnTo>
                  <a:lnTo>
                    <a:pt x="105410" y="58420"/>
                  </a:lnTo>
                  <a:lnTo>
                    <a:pt x="105410" y="57150"/>
                  </a:lnTo>
                  <a:lnTo>
                    <a:pt x="106679" y="55880"/>
                  </a:lnTo>
                  <a:lnTo>
                    <a:pt x="107950" y="54610"/>
                  </a:lnTo>
                  <a:lnTo>
                    <a:pt x="107950" y="53339"/>
                  </a:lnTo>
                  <a:lnTo>
                    <a:pt x="107950" y="52070"/>
                  </a:lnTo>
                  <a:lnTo>
                    <a:pt x="109219" y="52070"/>
                  </a:lnTo>
                  <a:lnTo>
                    <a:pt x="109219" y="44450"/>
                  </a:lnTo>
                  <a:lnTo>
                    <a:pt x="107950" y="43180"/>
                  </a:lnTo>
                  <a:lnTo>
                    <a:pt x="107950" y="41910"/>
                  </a:lnTo>
                  <a:lnTo>
                    <a:pt x="107950" y="40639"/>
                  </a:lnTo>
                  <a:lnTo>
                    <a:pt x="106679" y="39370"/>
                  </a:lnTo>
                  <a:lnTo>
                    <a:pt x="106679" y="38100"/>
                  </a:lnTo>
                  <a:lnTo>
                    <a:pt x="106679" y="36830"/>
                  </a:lnTo>
                  <a:lnTo>
                    <a:pt x="105410" y="36830"/>
                  </a:lnTo>
                  <a:lnTo>
                    <a:pt x="105410" y="35560"/>
                  </a:lnTo>
                  <a:lnTo>
                    <a:pt x="104139" y="34289"/>
                  </a:lnTo>
                  <a:lnTo>
                    <a:pt x="102869" y="33020"/>
                  </a:lnTo>
                  <a:close/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93979" y="13970"/>
                  </a:moveTo>
                  <a:lnTo>
                    <a:pt x="93979" y="13970"/>
                  </a:lnTo>
                  <a:lnTo>
                    <a:pt x="88900" y="13970"/>
                  </a:lnTo>
                  <a:lnTo>
                    <a:pt x="88900" y="15239"/>
                  </a:lnTo>
                  <a:lnTo>
                    <a:pt x="87629" y="15239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74929" y="2539"/>
                  </a:moveTo>
                  <a:lnTo>
                    <a:pt x="74929" y="3810"/>
                  </a:lnTo>
                  <a:lnTo>
                    <a:pt x="73660" y="3810"/>
                  </a:lnTo>
                  <a:lnTo>
                    <a:pt x="74929" y="3810"/>
                  </a:lnTo>
                  <a:lnTo>
                    <a:pt x="73660" y="3810"/>
                  </a:lnTo>
                  <a:lnTo>
                    <a:pt x="73660" y="5080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55879" y="12700"/>
                  </a:moveTo>
                  <a:lnTo>
                    <a:pt x="55879" y="11430"/>
                  </a:lnTo>
                  <a:lnTo>
                    <a:pt x="54610" y="11430"/>
                  </a:lnTo>
                  <a:lnTo>
                    <a:pt x="53339" y="11430"/>
                  </a:lnTo>
                  <a:lnTo>
                    <a:pt x="53339" y="10160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34289" y="30480"/>
                  </a:moveTo>
                  <a:lnTo>
                    <a:pt x="35560" y="30480"/>
                  </a:lnTo>
                  <a:lnTo>
                    <a:pt x="35560" y="31750"/>
                  </a:lnTo>
                  <a:lnTo>
                    <a:pt x="35560" y="33020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26669" y="52070"/>
                  </a:moveTo>
                  <a:lnTo>
                    <a:pt x="27939" y="53339"/>
                  </a:lnTo>
                  <a:lnTo>
                    <a:pt x="29210" y="54610"/>
                  </a:lnTo>
                  <a:lnTo>
                    <a:pt x="30479" y="54610"/>
                  </a:lnTo>
                  <a:lnTo>
                    <a:pt x="30479" y="55880"/>
                  </a:lnTo>
                  <a:lnTo>
                    <a:pt x="31750" y="55880"/>
                  </a:lnTo>
                  <a:lnTo>
                    <a:pt x="31750" y="57150"/>
                  </a:lnTo>
                  <a:lnTo>
                    <a:pt x="33019" y="57150"/>
                  </a:lnTo>
                  <a:lnTo>
                    <a:pt x="34289" y="57150"/>
                  </a:lnTo>
                  <a:lnTo>
                    <a:pt x="35560" y="58420"/>
                  </a:lnTo>
                  <a:lnTo>
                    <a:pt x="36829" y="58420"/>
                  </a:lnTo>
                  <a:lnTo>
                    <a:pt x="38100" y="58420"/>
                  </a:lnTo>
                  <a:lnTo>
                    <a:pt x="39369" y="58420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35560" y="76200"/>
                  </a:moveTo>
                  <a:lnTo>
                    <a:pt x="35560" y="77470"/>
                  </a:lnTo>
                  <a:lnTo>
                    <a:pt x="35560" y="78739"/>
                  </a:lnTo>
                  <a:lnTo>
                    <a:pt x="36829" y="80010"/>
                  </a:lnTo>
                  <a:lnTo>
                    <a:pt x="35560" y="80010"/>
                  </a:lnTo>
                  <a:lnTo>
                    <a:pt x="36829" y="80010"/>
                  </a:lnTo>
                  <a:lnTo>
                    <a:pt x="36829" y="81280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53339" y="90170"/>
                  </a:moveTo>
                  <a:lnTo>
                    <a:pt x="53339" y="91439"/>
                  </a:lnTo>
                  <a:lnTo>
                    <a:pt x="54610" y="91439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72389" y="85089"/>
                  </a:moveTo>
                  <a:lnTo>
                    <a:pt x="72389" y="85089"/>
                  </a:lnTo>
                  <a:lnTo>
                    <a:pt x="72389" y="82550"/>
                  </a:lnTo>
                  <a:lnTo>
                    <a:pt x="72389" y="81280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83819" y="74930"/>
                  </a:moveTo>
                  <a:lnTo>
                    <a:pt x="83819" y="74930"/>
                  </a:lnTo>
                  <a:lnTo>
                    <a:pt x="83819" y="72389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91439" y="59689"/>
                  </a:moveTo>
                  <a:lnTo>
                    <a:pt x="92710" y="59689"/>
                  </a:lnTo>
                  <a:lnTo>
                    <a:pt x="92710" y="60960"/>
                  </a:lnTo>
                  <a:lnTo>
                    <a:pt x="93979" y="60960"/>
                  </a:lnTo>
                  <a:lnTo>
                    <a:pt x="95250" y="60960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102869" y="33020"/>
                  </a:moveTo>
                  <a:lnTo>
                    <a:pt x="101600" y="31750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</a:pathLst>
            </a:custGeom>
            <a:ln w="934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5" name="object 995"/>
            <p:cNvSpPr/>
            <p:nvPr/>
          </p:nvSpPr>
          <p:spPr>
            <a:xfrm>
              <a:off x="5524500" y="1253490"/>
              <a:ext cx="48260" cy="96520"/>
            </a:xfrm>
            <a:custGeom>
              <a:avLst/>
              <a:gdLst/>
              <a:ahLst/>
              <a:cxnLst/>
              <a:rect l="l" t="t" r="r" b="b"/>
              <a:pathLst>
                <a:path w="48260" h="96519">
                  <a:moveTo>
                    <a:pt x="45720" y="95250"/>
                  </a:moveTo>
                  <a:lnTo>
                    <a:pt x="38100" y="95250"/>
                  </a:lnTo>
                  <a:lnTo>
                    <a:pt x="38100" y="96520"/>
                  </a:lnTo>
                  <a:lnTo>
                    <a:pt x="45720" y="96520"/>
                  </a:lnTo>
                  <a:lnTo>
                    <a:pt x="45720" y="95250"/>
                  </a:lnTo>
                  <a:close/>
                </a:path>
                <a:path w="48260" h="96519">
                  <a:moveTo>
                    <a:pt x="2539" y="54610"/>
                  </a:moveTo>
                  <a:lnTo>
                    <a:pt x="1270" y="57150"/>
                  </a:lnTo>
                  <a:lnTo>
                    <a:pt x="1270" y="66040"/>
                  </a:lnTo>
                  <a:lnTo>
                    <a:pt x="2539" y="67310"/>
                  </a:lnTo>
                  <a:lnTo>
                    <a:pt x="2539" y="54610"/>
                  </a:lnTo>
                  <a:close/>
                </a:path>
                <a:path w="48260" h="96519">
                  <a:moveTo>
                    <a:pt x="2539" y="34290"/>
                  </a:moveTo>
                  <a:lnTo>
                    <a:pt x="1270" y="35560"/>
                  </a:lnTo>
                  <a:lnTo>
                    <a:pt x="1270" y="36957"/>
                  </a:lnTo>
                  <a:lnTo>
                    <a:pt x="0" y="38100"/>
                  </a:lnTo>
                  <a:lnTo>
                    <a:pt x="0" y="44450"/>
                  </a:lnTo>
                  <a:lnTo>
                    <a:pt x="1270" y="44450"/>
                  </a:lnTo>
                  <a:lnTo>
                    <a:pt x="1270" y="46990"/>
                  </a:lnTo>
                  <a:lnTo>
                    <a:pt x="2539" y="48260"/>
                  </a:lnTo>
                  <a:lnTo>
                    <a:pt x="2539" y="34290"/>
                  </a:lnTo>
                  <a:close/>
                </a:path>
                <a:path w="48260" h="96519">
                  <a:moveTo>
                    <a:pt x="46989" y="0"/>
                  </a:moveTo>
                  <a:lnTo>
                    <a:pt x="40639" y="0"/>
                  </a:lnTo>
                  <a:lnTo>
                    <a:pt x="39370" y="1270"/>
                  </a:lnTo>
                  <a:lnTo>
                    <a:pt x="48260" y="1270"/>
                  </a:lnTo>
                  <a:lnTo>
                    <a:pt x="46989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6" name="object 996"/>
            <p:cNvSpPr/>
            <p:nvPr/>
          </p:nvSpPr>
          <p:spPr>
            <a:xfrm>
              <a:off x="5527040" y="1254887"/>
              <a:ext cx="83820" cy="93980"/>
            </a:xfrm>
            <a:custGeom>
              <a:avLst/>
              <a:gdLst/>
              <a:ahLst/>
              <a:cxnLst/>
              <a:rect l="l" t="t" r="r" b="b"/>
              <a:pathLst>
                <a:path w="83820" h="93980">
                  <a:moveTo>
                    <a:pt x="45720" y="91439"/>
                  </a:moveTo>
                  <a:lnTo>
                    <a:pt x="31750" y="91439"/>
                  </a:lnTo>
                  <a:lnTo>
                    <a:pt x="31750" y="93852"/>
                  </a:lnTo>
                  <a:lnTo>
                    <a:pt x="45720" y="93852"/>
                  </a:lnTo>
                  <a:lnTo>
                    <a:pt x="45720" y="91439"/>
                  </a:lnTo>
                  <a:close/>
                </a:path>
                <a:path w="83820" h="93980">
                  <a:moveTo>
                    <a:pt x="1270" y="51942"/>
                  </a:moveTo>
                  <a:lnTo>
                    <a:pt x="0" y="53339"/>
                  </a:lnTo>
                  <a:lnTo>
                    <a:pt x="0" y="68452"/>
                  </a:lnTo>
                  <a:lnTo>
                    <a:pt x="1270" y="69850"/>
                  </a:lnTo>
                  <a:lnTo>
                    <a:pt x="1270" y="51942"/>
                  </a:lnTo>
                  <a:close/>
                </a:path>
                <a:path w="83820" h="93980">
                  <a:moveTo>
                    <a:pt x="82550" y="38100"/>
                  </a:moveTo>
                  <a:lnTo>
                    <a:pt x="81280" y="38100"/>
                  </a:lnTo>
                  <a:lnTo>
                    <a:pt x="81280" y="55752"/>
                  </a:lnTo>
                  <a:lnTo>
                    <a:pt x="82550" y="53339"/>
                  </a:lnTo>
                  <a:lnTo>
                    <a:pt x="83820" y="53339"/>
                  </a:lnTo>
                  <a:lnTo>
                    <a:pt x="83820" y="40639"/>
                  </a:lnTo>
                  <a:lnTo>
                    <a:pt x="82550" y="40639"/>
                  </a:lnTo>
                  <a:lnTo>
                    <a:pt x="82550" y="38100"/>
                  </a:lnTo>
                  <a:close/>
                </a:path>
                <a:path w="83820" h="93980">
                  <a:moveTo>
                    <a:pt x="1270" y="31750"/>
                  </a:moveTo>
                  <a:lnTo>
                    <a:pt x="0" y="31750"/>
                  </a:lnTo>
                  <a:lnTo>
                    <a:pt x="0" y="49402"/>
                  </a:lnTo>
                  <a:lnTo>
                    <a:pt x="1270" y="49402"/>
                  </a:lnTo>
                  <a:lnTo>
                    <a:pt x="1270" y="31750"/>
                  </a:lnTo>
                  <a:close/>
                </a:path>
                <a:path w="83820" h="93980">
                  <a:moveTo>
                    <a:pt x="48260" y="0"/>
                  </a:moveTo>
                  <a:lnTo>
                    <a:pt x="35560" y="0"/>
                  </a:lnTo>
                  <a:lnTo>
                    <a:pt x="33020" y="1142"/>
                  </a:lnTo>
                  <a:lnTo>
                    <a:pt x="49530" y="1142"/>
                  </a:lnTo>
                  <a:lnTo>
                    <a:pt x="48260" y="0"/>
                  </a:lnTo>
                  <a:close/>
                </a:path>
                <a:path w="83820" h="93980">
                  <a:moveTo>
                    <a:pt x="60960" y="0"/>
                  </a:moveTo>
                  <a:lnTo>
                    <a:pt x="52070" y="0"/>
                  </a:lnTo>
                  <a:lnTo>
                    <a:pt x="50800" y="1142"/>
                  </a:lnTo>
                  <a:lnTo>
                    <a:pt x="60960" y="1142"/>
                  </a:lnTo>
                  <a:lnTo>
                    <a:pt x="60960" y="0"/>
                  </a:lnTo>
                  <a:close/>
                </a:path>
              </a:pathLst>
            </a:custGeom>
            <a:solidFill>
              <a:srgbClr val="8484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7" name="object 997"/>
            <p:cNvSpPr/>
            <p:nvPr/>
          </p:nvSpPr>
          <p:spPr>
            <a:xfrm>
              <a:off x="5528309" y="1256030"/>
              <a:ext cx="80010" cy="90170"/>
            </a:xfrm>
            <a:custGeom>
              <a:avLst/>
              <a:gdLst/>
              <a:ahLst/>
              <a:cxnLst/>
              <a:rect l="l" t="t" r="r" b="b"/>
              <a:pathLst>
                <a:path w="80010" h="90169">
                  <a:moveTo>
                    <a:pt x="46989" y="88900"/>
                  </a:moveTo>
                  <a:lnTo>
                    <a:pt x="21589" y="88900"/>
                  </a:lnTo>
                  <a:lnTo>
                    <a:pt x="21589" y="90170"/>
                  </a:lnTo>
                  <a:lnTo>
                    <a:pt x="46989" y="90170"/>
                  </a:lnTo>
                  <a:lnTo>
                    <a:pt x="46989" y="88900"/>
                  </a:lnTo>
                  <a:close/>
                </a:path>
                <a:path w="80010" h="90169">
                  <a:moveTo>
                    <a:pt x="2539" y="26670"/>
                  </a:moveTo>
                  <a:lnTo>
                    <a:pt x="1269" y="29210"/>
                  </a:lnTo>
                  <a:lnTo>
                    <a:pt x="0" y="29210"/>
                  </a:lnTo>
                  <a:lnTo>
                    <a:pt x="0" y="69850"/>
                  </a:lnTo>
                  <a:lnTo>
                    <a:pt x="1269" y="69850"/>
                  </a:lnTo>
                  <a:lnTo>
                    <a:pt x="1269" y="71120"/>
                  </a:lnTo>
                  <a:lnTo>
                    <a:pt x="2539" y="72390"/>
                  </a:lnTo>
                  <a:lnTo>
                    <a:pt x="2539" y="26670"/>
                  </a:lnTo>
                  <a:close/>
                </a:path>
                <a:path w="80010" h="90169">
                  <a:moveTo>
                    <a:pt x="80010" y="34290"/>
                  </a:moveTo>
                  <a:lnTo>
                    <a:pt x="78739" y="34290"/>
                  </a:lnTo>
                  <a:lnTo>
                    <a:pt x="78739" y="55880"/>
                  </a:lnTo>
                  <a:lnTo>
                    <a:pt x="80010" y="55880"/>
                  </a:lnTo>
                  <a:lnTo>
                    <a:pt x="80010" y="34290"/>
                  </a:lnTo>
                  <a:close/>
                </a:path>
                <a:path w="80010" h="90169">
                  <a:moveTo>
                    <a:pt x="78739" y="26670"/>
                  </a:moveTo>
                  <a:lnTo>
                    <a:pt x="78739" y="29210"/>
                  </a:lnTo>
                  <a:lnTo>
                    <a:pt x="80010" y="29210"/>
                  </a:lnTo>
                  <a:lnTo>
                    <a:pt x="78739" y="26670"/>
                  </a:lnTo>
                  <a:close/>
                </a:path>
                <a:path w="80010" h="90169">
                  <a:moveTo>
                    <a:pt x="78739" y="21590"/>
                  </a:moveTo>
                  <a:lnTo>
                    <a:pt x="78739" y="26670"/>
                  </a:lnTo>
                  <a:lnTo>
                    <a:pt x="80010" y="26670"/>
                  </a:lnTo>
                  <a:lnTo>
                    <a:pt x="80010" y="22860"/>
                  </a:lnTo>
                  <a:lnTo>
                    <a:pt x="78739" y="21590"/>
                  </a:lnTo>
                  <a:close/>
                </a:path>
                <a:path w="80010" h="90169">
                  <a:moveTo>
                    <a:pt x="48260" y="0"/>
                  </a:moveTo>
                  <a:lnTo>
                    <a:pt x="31750" y="0"/>
                  </a:lnTo>
                  <a:lnTo>
                    <a:pt x="30479" y="1270"/>
                  </a:lnTo>
                  <a:lnTo>
                    <a:pt x="49529" y="1270"/>
                  </a:lnTo>
                  <a:lnTo>
                    <a:pt x="49529" y="635"/>
                  </a:lnTo>
                  <a:lnTo>
                    <a:pt x="48260" y="0"/>
                  </a:lnTo>
                  <a:close/>
                </a:path>
                <a:path w="80010" h="90169">
                  <a:moveTo>
                    <a:pt x="60960" y="0"/>
                  </a:moveTo>
                  <a:lnTo>
                    <a:pt x="49529" y="0"/>
                  </a:lnTo>
                  <a:lnTo>
                    <a:pt x="49529" y="635"/>
                  </a:lnTo>
                  <a:lnTo>
                    <a:pt x="50800" y="1270"/>
                  </a:lnTo>
                  <a:lnTo>
                    <a:pt x="62229" y="1270"/>
                  </a:lnTo>
                  <a:lnTo>
                    <a:pt x="60960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8" name="object 998"/>
            <p:cNvSpPr/>
            <p:nvPr/>
          </p:nvSpPr>
          <p:spPr>
            <a:xfrm>
              <a:off x="5530850" y="1257300"/>
              <a:ext cx="76200" cy="87630"/>
            </a:xfrm>
            <a:custGeom>
              <a:avLst/>
              <a:gdLst/>
              <a:ahLst/>
              <a:cxnLst/>
              <a:rect l="l" t="t" r="r" b="b"/>
              <a:pathLst>
                <a:path w="76200" h="87630">
                  <a:moveTo>
                    <a:pt x="44450" y="85089"/>
                  </a:moveTo>
                  <a:lnTo>
                    <a:pt x="12700" y="85089"/>
                  </a:lnTo>
                  <a:lnTo>
                    <a:pt x="12700" y="86360"/>
                  </a:lnTo>
                  <a:lnTo>
                    <a:pt x="15239" y="86360"/>
                  </a:lnTo>
                  <a:lnTo>
                    <a:pt x="15239" y="87629"/>
                  </a:lnTo>
                  <a:lnTo>
                    <a:pt x="44450" y="87629"/>
                  </a:lnTo>
                  <a:lnTo>
                    <a:pt x="44450" y="85089"/>
                  </a:lnTo>
                  <a:close/>
                </a:path>
                <a:path w="76200" h="87630">
                  <a:moveTo>
                    <a:pt x="1270" y="25400"/>
                  </a:moveTo>
                  <a:lnTo>
                    <a:pt x="0" y="25400"/>
                  </a:lnTo>
                  <a:lnTo>
                    <a:pt x="0" y="71120"/>
                  </a:lnTo>
                  <a:lnTo>
                    <a:pt x="1270" y="72390"/>
                  </a:lnTo>
                  <a:lnTo>
                    <a:pt x="1270" y="25400"/>
                  </a:lnTo>
                  <a:close/>
                </a:path>
                <a:path w="76200" h="87630">
                  <a:moveTo>
                    <a:pt x="73660" y="15239"/>
                  </a:moveTo>
                  <a:lnTo>
                    <a:pt x="73660" y="57150"/>
                  </a:lnTo>
                  <a:lnTo>
                    <a:pt x="76200" y="54610"/>
                  </a:lnTo>
                  <a:lnTo>
                    <a:pt x="76200" y="31750"/>
                  </a:lnTo>
                  <a:lnTo>
                    <a:pt x="74929" y="30479"/>
                  </a:lnTo>
                  <a:lnTo>
                    <a:pt x="74929" y="29210"/>
                  </a:lnTo>
                  <a:lnTo>
                    <a:pt x="76200" y="29210"/>
                  </a:lnTo>
                  <a:lnTo>
                    <a:pt x="76200" y="19050"/>
                  </a:lnTo>
                  <a:lnTo>
                    <a:pt x="74929" y="17779"/>
                  </a:lnTo>
                  <a:lnTo>
                    <a:pt x="74929" y="16510"/>
                  </a:lnTo>
                  <a:lnTo>
                    <a:pt x="73660" y="15239"/>
                  </a:lnTo>
                  <a:close/>
                </a:path>
                <a:path w="76200" h="87630">
                  <a:moveTo>
                    <a:pt x="62229" y="0"/>
                  </a:moveTo>
                  <a:lnTo>
                    <a:pt x="25400" y="0"/>
                  </a:lnTo>
                  <a:lnTo>
                    <a:pt x="25400" y="2539"/>
                  </a:lnTo>
                  <a:lnTo>
                    <a:pt x="62229" y="2539"/>
                  </a:lnTo>
                  <a:lnTo>
                    <a:pt x="62229" y="0"/>
                  </a:lnTo>
                  <a:close/>
                </a:path>
              </a:pathLst>
            </a:custGeom>
            <a:solidFill>
              <a:srgbClr val="8E8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9" name="object 999"/>
            <p:cNvSpPr/>
            <p:nvPr/>
          </p:nvSpPr>
          <p:spPr>
            <a:xfrm>
              <a:off x="5532120" y="1259840"/>
              <a:ext cx="72390" cy="82550"/>
            </a:xfrm>
            <a:custGeom>
              <a:avLst/>
              <a:gdLst/>
              <a:ahLst/>
              <a:cxnLst/>
              <a:rect l="l" t="t" r="r" b="b"/>
              <a:pathLst>
                <a:path w="72389" h="82550">
                  <a:moveTo>
                    <a:pt x="43179" y="81280"/>
                  </a:moveTo>
                  <a:lnTo>
                    <a:pt x="11429" y="81280"/>
                  </a:lnTo>
                  <a:lnTo>
                    <a:pt x="11429" y="82550"/>
                  </a:lnTo>
                  <a:lnTo>
                    <a:pt x="43179" y="82550"/>
                  </a:lnTo>
                  <a:lnTo>
                    <a:pt x="43179" y="81280"/>
                  </a:lnTo>
                  <a:close/>
                </a:path>
                <a:path w="72389" h="82550">
                  <a:moveTo>
                    <a:pt x="1269" y="22860"/>
                  </a:moveTo>
                  <a:lnTo>
                    <a:pt x="0" y="22860"/>
                  </a:lnTo>
                  <a:lnTo>
                    <a:pt x="0" y="69850"/>
                  </a:lnTo>
                  <a:lnTo>
                    <a:pt x="1269" y="71120"/>
                  </a:lnTo>
                  <a:lnTo>
                    <a:pt x="1269" y="22860"/>
                  </a:lnTo>
                  <a:close/>
                </a:path>
                <a:path w="72389" h="82550">
                  <a:moveTo>
                    <a:pt x="72389" y="10160"/>
                  </a:moveTo>
                  <a:lnTo>
                    <a:pt x="71119" y="10160"/>
                  </a:lnTo>
                  <a:lnTo>
                    <a:pt x="71119" y="54610"/>
                  </a:lnTo>
                  <a:lnTo>
                    <a:pt x="72389" y="54610"/>
                  </a:lnTo>
                  <a:lnTo>
                    <a:pt x="72389" y="10160"/>
                  </a:lnTo>
                  <a:close/>
                </a:path>
                <a:path w="72389" h="82550">
                  <a:moveTo>
                    <a:pt x="60959" y="0"/>
                  </a:moveTo>
                  <a:lnTo>
                    <a:pt x="24129" y="0"/>
                  </a:lnTo>
                  <a:lnTo>
                    <a:pt x="22859" y="1270"/>
                  </a:lnTo>
                  <a:lnTo>
                    <a:pt x="62229" y="1270"/>
                  </a:lnTo>
                  <a:lnTo>
                    <a:pt x="60959" y="0"/>
                  </a:lnTo>
                  <a:close/>
                </a:path>
              </a:pathLst>
            </a:custGeom>
            <a:solidFill>
              <a:srgbClr val="9494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0" name="object 1000"/>
            <p:cNvSpPr/>
            <p:nvPr/>
          </p:nvSpPr>
          <p:spPr>
            <a:xfrm>
              <a:off x="5533390" y="1261110"/>
              <a:ext cx="69850" cy="80010"/>
            </a:xfrm>
            <a:custGeom>
              <a:avLst/>
              <a:gdLst/>
              <a:ahLst/>
              <a:cxnLst/>
              <a:rect l="l" t="t" r="r" b="b"/>
              <a:pathLst>
                <a:path w="69850" h="80009">
                  <a:moveTo>
                    <a:pt x="41910" y="77469"/>
                  </a:moveTo>
                  <a:lnTo>
                    <a:pt x="7620" y="77469"/>
                  </a:lnTo>
                  <a:lnTo>
                    <a:pt x="7620" y="78739"/>
                  </a:lnTo>
                  <a:lnTo>
                    <a:pt x="8889" y="80010"/>
                  </a:lnTo>
                  <a:lnTo>
                    <a:pt x="41910" y="80010"/>
                  </a:lnTo>
                  <a:lnTo>
                    <a:pt x="41910" y="77469"/>
                  </a:lnTo>
                  <a:close/>
                </a:path>
                <a:path w="69850" h="80009">
                  <a:moveTo>
                    <a:pt x="50800" y="77469"/>
                  </a:moveTo>
                  <a:lnTo>
                    <a:pt x="41910" y="77469"/>
                  </a:lnTo>
                  <a:lnTo>
                    <a:pt x="41910" y="80010"/>
                  </a:lnTo>
                  <a:lnTo>
                    <a:pt x="48260" y="80010"/>
                  </a:lnTo>
                  <a:lnTo>
                    <a:pt x="48260" y="78739"/>
                  </a:lnTo>
                  <a:lnTo>
                    <a:pt x="50800" y="78739"/>
                  </a:lnTo>
                  <a:lnTo>
                    <a:pt x="50800" y="77469"/>
                  </a:lnTo>
                  <a:close/>
                </a:path>
                <a:path w="69850" h="80009">
                  <a:moveTo>
                    <a:pt x="2539" y="21589"/>
                  </a:moveTo>
                  <a:lnTo>
                    <a:pt x="0" y="21589"/>
                  </a:lnTo>
                  <a:lnTo>
                    <a:pt x="0" y="71119"/>
                  </a:lnTo>
                  <a:lnTo>
                    <a:pt x="2539" y="71119"/>
                  </a:lnTo>
                  <a:lnTo>
                    <a:pt x="2539" y="21589"/>
                  </a:lnTo>
                  <a:close/>
                </a:path>
                <a:path w="69850" h="80009">
                  <a:moveTo>
                    <a:pt x="69850" y="8889"/>
                  </a:moveTo>
                  <a:lnTo>
                    <a:pt x="67310" y="8889"/>
                  </a:lnTo>
                  <a:lnTo>
                    <a:pt x="67310" y="53339"/>
                  </a:lnTo>
                  <a:lnTo>
                    <a:pt x="69850" y="53339"/>
                  </a:lnTo>
                  <a:lnTo>
                    <a:pt x="69850" y="8889"/>
                  </a:lnTo>
                  <a:close/>
                </a:path>
                <a:path w="69850" h="80009">
                  <a:moveTo>
                    <a:pt x="2539" y="10160"/>
                  </a:moveTo>
                  <a:lnTo>
                    <a:pt x="1270" y="11429"/>
                  </a:lnTo>
                  <a:lnTo>
                    <a:pt x="1270" y="17779"/>
                  </a:lnTo>
                  <a:lnTo>
                    <a:pt x="2539" y="18414"/>
                  </a:lnTo>
                  <a:lnTo>
                    <a:pt x="2539" y="10160"/>
                  </a:lnTo>
                  <a:close/>
                </a:path>
                <a:path w="69850" h="80009">
                  <a:moveTo>
                    <a:pt x="17780" y="1269"/>
                  </a:moveTo>
                  <a:lnTo>
                    <a:pt x="10160" y="1269"/>
                  </a:lnTo>
                  <a:lnTo>
                    <a:pt x="10160" y="2539"/>
                  </a:lnTo>
                  <a:lnTo>
                    <a:pt x="19050" y="2539"/>
                  </a:lnTo>
                  <a:lnTo>
                    <a:pt x="17780" y="1269"/>
                  </a:lnTo>
                  <a:close/>
                </a:path>
                <a:path w="69850" h="80009">
                  <a:moveTo>
                    <a:pt x="60960" y="0"/>
                  </a:moveTo>
                  <a:lnTo>
                    <a:pt x="21589" y="0"/>
                  </a:lnTo>
                  <a:lnTo>
                    <a:pt x="21589" y="2539"/>
                  </a:lnTo>
                  <a:lnTo>
                    <a:pt x="60960" y="2539"/>
                  </a:lnTo>
                  <a:lnTo>
                    <a:pt x="60960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1" name="object 1001"/>
            <p:cNvSpPr/>
            <p:nvPr/>
          </p:nvSpPr>
          <p:spPr>
            <a:xfrm>
              <a:off x="5535929" y="1263650"/>
              <a:ext cx="64769" cy="74930"/>
            </a:xfrm>
            <a:custGeom>
              <a:avLst/>
              <a:gdLst/>
              <a:ahLst/>
              <a:cxnLst/>
              <a:rect l="l" t="t" r="r" b="b"/>
              <a:pathLst>
                <a:path w="64770" h="74930">
                  <a:moveTo>
                    <a:pt x="49530" y="73660"/>
                  </a:moveTo>
                  <a:lnTo>
                    <a:pt x="3810" y="73660"/>
                  </a:lnTo>
                  <a:lnTo>
                    <a:pt x="3810" y="74929"/>
                  </a:lnTo>
                  <a:lnTo>
                    <a:pt x="49530" y="74929"/>
                  </a:lnTo>
                  <a:lnTo>
                    <a:pt x="49530" y="73660"/>
                  </a:lnTo>
                  <a:close/>
                </a:path>
                <a:path w="64770" h="74930">
                  <a:moveTo>
                    <a:pt x="1270" y="19050"/>
                  </a:moveTo>
                  <a:lnTo>
                    <a:pt x="0" y="19050"/>
                  </a:lnTo>
                  <a:lnTo>
                    <a:pt x="0" y="68579"/>
                  </a:lnTo>
                  <a:lnTo>
                    <a:pt x="1270" y="68579"/>
                  </a:lnTo>
                  <a:lnTo>
                    <a:pt x="1270" y="19050"/>
                  </a:lnTo>
                  <a:close/>
                </a:path>
                <a:path w="64770" h="74930">
                  <a:moveTo>
                    <a:pt x="64770" y="5079"/>
                  </a:moveTo>
                  <a:lnTo>
                    <a:pt x="63500" y="5079"/>
                  </a:lnTo>
                  <a:lnTo>
                    <a:pt x="63500" y="60960"/>
                  </a:lnTo>
                  <a:lnTo>
                    <a:pt x="64770" y="60960"/>
                  </a:lnTo>
                  <a:lnTo>
                    <a:pt x="64770" y="5079"/>
                  </a:lnTo>
                  <a:close/>
                </a:path>
                <a:path w="64770" h="74930">
                  <a:moveTo>
                    <a:pt x="1270" y="6350"/>
                  </a:moveTo>
                  <a:lnTo>
                    <a:pt x="0" y="7620"/>
                  </a:lnTo>
                  <a:lnTo>
                    <a:pt x="0" y="15875"/>
                  </a:lnTo>
                  <a:lnTo>
                    <a:pt x="1270" y="16510"/>
                  </a:lnTo>
                  <a:lnTo>
                    <a:pt x="1270" y="6350"/>
                  </a:lnTo>
                  <a:close/>
                </a:path>
                <a:path w="64770" h="74930">
                  <a:moveTo>
                    <a:pt x="19050" y="0"/>
                  </a:moveTo>
                  <a:lnTo>
                    <a:pt x="3810" y="0"/>
                  </a:lnTo>
                  <a:lnTo>
                    <a:pt x="3810" y="1270"/>
                  </a:lnTo>
                  <a:lnTo>
                    <a:pt x="17780" y="1270"/>
                  </a:lnTo>
                  <a:lnTo>
                    <a:pt x="19050" y="0"/>
                  </a:lnTo>
                  <a:close/>
                </a:path>
                <a:path w="64770" h="74930">
                  <a:moveTo>
                    <a:pt x="59690" y="0"/>
                  </a:moveTo>
                  <a:lnTo>
                    <a:pt x="19050" y="0"/>
                  </a:lnTo>
                  <a:lnTo>
                    <a:pt x="19050" y="1270"/>
                  </a:lnTo>
                  <a:lnTo>
                    <a:pt x="59690" y="1270"/>
                  </a:lnTo>
                  <a:lnTo>
                    <a:pt x="59690" y="0"/>
                  </a:lnTo>
                  <a:close/>
                </a:path>
              </a:pathLst>
            </a:custGeom>
            <a:solidFill>
              <a:srgbClr val="9E9E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2" name="object 1002"/>
            <p:cNvSpPr/>
            <p:nvPr/>
          </p:nvSpPr>
          <p:spPr>
            <a:xfrm>
              <a:off x="5537200" y="1264920"/>
              <a:ext cx="62230" cy="72390"/>
            </a:xfrm>
            <a:custGeom>
              <a:avLst/>
              <a:gdLst/>
              <a:ahLst/>
              <a:cxnLst/>
              <a:rect l="l" t="t" r="r" b="b"/>
              <a:pathLst>
                <a:path w="62229" h="72390">
                  <a:moveTo>
                    <a:pt x="50800" y="71119"/>
                  </a:moveTo>
                  <a:lnTo>
                    <a:pt x="2539" y="71119"/>
                  </a:lnTo>
                  <a:lnTo>
                    <a:pt x="2539" y="72389"/>
                  </a:lnTo>
                  <a:lnTo>
                    <a:pt x="48260" y="72389"/>
                  </a:lnTo>
                  <a:lnTo>
                    <a:pt x="50800" y="71119"/>
                  </a:lnTo>
                  <a:close/>
                </a:path>
                <a:path w="62229" h="72390">
                  <a:moveTo>
                    <a:pt x="58420" y="0"/>
                  </a:moveTo>
                  <a:lnTo>
                    <a:pt x="17779" y="0"/>
                  </a:lnTo>
                  <a:lnTo>
                    <a:pt x="16510" y="1269"/>
                  </a:lnTo>
                  <a:lnTo>
                    <a:pt x="0" y="1269"/>
                  </a:lnTo>
                  <a:lnTo>
                    <a:pt x="0" y="68579"/>
                  </a:lnTo>
                  <a:lnTo>
                    <a:pt x="2539" y="71119"/>
                  </a:lnTo>
                  <a:lnTo>
                    <a:pt x="2539" y="2539"/>
                  </a:lnTo>
                  <a:lnTo>
                    <a:pt x="59689" y="2539"/>
                  </a:lnTo>
                  <a:lnTo>
                    <a:pt x="58420" y="1269"/>
                  </a:lnTo>
                  <a:lnTo>
                    <a:pt x="58420" y="0"/>
                  </a:lnTo>
                  <a:close/>
                </a:path>
                <a:path w="62229" h="72390">
                  <a:moveTo>
                    <a:pt x="62229" y="3809"/>
                  </a:moveTo>
                  <a:lnTo>
                    <a:pt x="60960" y="3809"/>
                  </a:lnTo>
                  <a:lnTo>
                    <a:pt x="60960" y="59689"/>
                  </a:lnTo>
                  <a:lnTo>
                    <a:pt x="62229" y="59689"/>
                  </a:lnTo>
                  <a:lnTo>
                    <a:pt x="62229" y="3809"/>
                  </a:lnTo>
                  <a:close/>
                </a:path>
                <a:path w="62229" h="72390">
                  <a:moveTo>
                    <a:pt x="16510" y="0"/>
                  </a:moveTo>
                  <a:lnTo>
                    <a:pt x="1270" y="0"/>
                  </a:lnTo>
                  <a:lnTo>
                    <a:pt x="1270" y="1269"/>
                  </a:lnTo>
                  <a:lnTo>
                    <a:pt x="16510" y="1269"/>
                  </a:lnTo>
                  <a:lnTo>
                    <a:pt x="16510" y="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3" name="object 1003"/>
            <p:cNvSpPr/>
            <p:nvPr/>
          </p:nvSpPr>
          <p:spPr>
            <a:xfrm>
              <a:off x="5539740" y="1267460"/>
              <a:ext cx="58419" cy="68580"/>
            </a:xfrm>
            <a:custGeom>
              <a:avLst/>
              <a:gdLst/>
              <a:ahLst/>
              <a:cxnLst/>
              <a:rect l="l" t="t" r="r" b="b"/>
              <a:pathLst>
                <a:path w="58420" h="68580">
                  <a:moveTo>
                    <a:pt x="58420" y="0"/>
                  </a:moveTo>
                  <a:lnTo>
                    <a:pt x="0" y="0"/>
                  </a:lnTo>
                  <a:lnTo>
                    <a:pt x="0" y="68579"/>
                  </a:lnTo>
                  <a:lnTo>
                    <a:pt x="48260" y="68579"/>
                  </a:lnTo>
                  <a:lnTo>
                    <a:pt x="48260" y="66039"/>
                  </a:lnTo>
                  <a:lnTo>
                    <a:pt x="1270" y="66039"/>
                  </a:lnTo>
                  <a:lnTo>
                    <a:pt x="1270" y="1269"/>
                  </a:lnTo>
                  <a:lnTo>
                    <a:pt x="58420" y="1269"/>
                  </a:lnTo>
                  <a:lnTo>
                    <a:pt x="58420" y="0"/>
                  </a:lnTo>
                  <a:close/>
                </a:path>
                <a:path w="58420" h="68580">
                  <a:moveTo>
                    <a:pt x="58420" y="1269"/>
                  </a:moveTo>
                  <a:lnTo>
                    <a:pt x="55880" y="1269"/>
                  </a:lnTo>
                  <a:lnTo>
                    <a:pt x="55880" y="59689"/>
                  </a:lnTo>
                  <a:lnTo>
                    <a:pt x="57150" y="59689"/>
                  </a:lnTo>
                  <a:lnTo>
                    <a:pt x="57150" y="58419"/>
                  </a:lnTo>
                  <a:lnTo>
                    <a:pt x="58420" y="58419"/>
                  </a:lnTo>
                  <a:lnTo>
                    <a:pt x="58420" y="1269"/>
                  </a:lnTo>
                  <a:close/>
                </a:path>
              </a:pathLst>
            </a:custGeom>
            <a:solidFill>
              <a:srgbClr val="A9A9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4" name="object 1004"/>
            <p:cNvSpPr/>
            <p:nvPr/>
          </p:nvSpPr>
          <p:spPr>
            <a:xfrm>
              <a:off x="5541009" y="1268730"/>
              <a:ext cx="54610" cy="64769"/>
            </a:xfrm>
            <a:custGeom>
              <a:avLst/>
              <a:gdLst/>
              <a:ahLst/>
              <a:cxnLst/>
              <a:rect l="l" t="t" r="r" b="b"/>
              <a:pathLst>
                <a:path w="54610" h="64769">
                  <a:moveTo>
                    <a:pt x="54610" y="0"/>
                  </a:moveTo>
                  <a:lnTo>
                    <a:pt x="0" y="0"/>
                  </a:lnTo>
                  <a:lnTo>
                    <a:pt x="0" y="64770"/>
                  </a:lnTo>
                  <a:lnTo>
                    <a:pt x="46989" y="64770"/>
                  </a:lnTo>
                  <a:lnTo>
                    <a:pt x="46989" y="63500"/>
                  </a:lnTo>
                  <a:lnTo>
                    <a:pt x="2539" y="63500"/>
                  </a:lnTo>
                  <a:lnTo>
                    <a:pt x="2539" y="1270"/>
                  </a:lnTo>
                  <a:lnTo>
                    <a:pt x="54610" y="1270"/>
                  </a:lnTo>
                  <a:lnTo>
                    <a:pt x="54610" y="0"/>
                  </a:lnTo>
                  <a:close/>
                </a:path>
                <a:path w="54610" h="64769">
                  <a:moveTo>
                    <a:pt x="54610" y="1270"/>
                  </a:moveTo>
                  <a:lnTo>
                    <a:pt x="53339" y="1270"/>
                  </a:lnTo>
                  <a:lnTo>
                    <a:pt x="53339" y="59690"/>
                  </a:lnTo>
                  <a:lnTo>
                    <a:pt x="54610" y="59690"/>
                  </a:lnTo>
                  <a:lnTo>
                    <a:pt x="54610" y="1270"/>
                  </a:lnTo>
                  <a:close/>
                </a:path>
              </a:pathLst>
            </a:custGeom>
            <a:solidFill>
              <a:srgbClr val="AEAE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5" name="object 1005"/>
            <p:cNvSpPr/>
            <p:nvPr/>
          </p:nvSpPr>
          <p:spPr>
            <a:xfrm>
              <a:off x="5543550" y="1270000"/>
              <a:ext cx="50800" cy="62230"/>
            </a:xfrm>
            <a:custGeom>
              <a:avLst/>
              <a:gdLst/>
              <a:ahLst/>
              <a:cxnLst/>
              <a:rect l="l" t="t" r="r" b="b"/>
              <a:pathLst>
                <a:path w="50800" h="62230">
                  <a:moveTo>
                    <a:pt x="50800" y="0"/>
                  </a:moveTo>
                  <a:lnTo>
                    <a:pt x="0" y="0"/>
                  </a:lnTo>
                  <a:lnTo>
                    <a:pt x="0" y="62229"/>
                  </a:lnTo>
                  <a:lnTo>
                    <a:pt x="44450" y="62229"/>
                  </a:lnTo>
                  <a:lnTo>
                    <a:pt x="44450" y="59689"/>
                  </a:lnTo>
                  <a:lnTo>
                    <a:pt x="1270" y="59689"/>
                  </a:lnTo>
                  <a:lnTo>
                    <a:pt x="1270" y="2539"/>
                  </a:lnTo>
                  <a:lnTo>
                    <a:pt x="50800" y="2539"/>
                  </a:lnTo>
                  <a:lnTo>
                    <a:pt x="50800" y="0"/>
                  </a:lnTo>
                  <a:close/>
                </a:path>
                <a:path w="50800" h="62230">
                  <a:moveTo>
                    <a:pt x="50800" y="2539"/>
                  </a:moveTo>
                  <a:lnTo>
                    <a:pt x="48260" y="2539"/>
                  </a:lnTo>
                  <a:lnTo>
                    <a:pt x="48260" y="58420"/>
                  </a:lnTo>
                  <a:lnTo>
                    <a:pt x="50800" y="58420"/>
                  </a:lnTo>
                  <a:lnTo>
                    <a:pt x="50800" y="2539"/>
                  </a:lnTo>
                  <a:close/>
                </a:path>
              </a:pathLst>
            </a:custGeom>
            <a:solidFill>
              <a:srgbClr val="B3B3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6" name="object 1006"/>
            <p:cNvSpPr/>
            <p:nvPr/>
          </p:nvSpPr>
          <p:spPr>
            <a:xfrm>
              <a:off x="5544820" y="1272540"/>
              <a:ext cx="46990" cy="57150"/>
            </a:xfrm>
            <a:custGeom>
              <a:avLst/>
              <a:gdLst/>
              <a:ahLst/>
              <a:cxnLst/>
              <a:rect l="l" t="t" r="r" b="b"/>
              <a:pathLst>
                <a:path w="46989" h="57150">
                  <a:moveTo>
                    <a:pt x="4698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3179" y="57150"/>
                  </a:lnTo>
                  <a:lnTo>
                    <a:pt x="43179" y="55880"/>
                  </a:lnTo>
                  <a:lnTo>
                    <a:pt x="2539" y="55880"/>
                  </a:lnTo>
                  <a:lnTo>
                    <a:pt x="2539" y="1270"/>
                  </a:lnTo>
                  <a:lnTo>
                    <a:pt x="46989" y="1270"/>
                  </a:lnTo>
                  <a:lnTo>
                    <a:pt x="46989" y="0"/>
                  </a:lnTo>
                  <a:close/>
                </a:path>
                <a:path w="46989" h="57150">
                  <a:moveTo>
                    <a:pt x="46989" y="1270"/>
                  </a:moveTo>
                  <a:lnTo>
                    <a:pt x="45719" y="1270"/>
                  </a:lnTo>
                  <a:lnTo>
                    <a:pt x="45719" y="55880"/>
                  </a:lnTo>
                  <a:lnTo>
                    <a:pt x="43179" y="55880"/>
                  </a:lnTo>
                  <a:lnTo>
                    <a:pt x="43179" y="57150"/>
                  </a:lnTo>
                  <a:lnTo>
                    <a:pt x="46989" y="57150"/>
                  </a:lnTo>
                  <a:lnTo>
                    <a:pt x="46989" y="1270"/>
                  </a:lnTo>
                  <a:close/>
                </a:path>
              </a:pathLst>
            </a:custGeom>
            <a:solidFill>
              <a:srgbClr val="B9B9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7" name="object 1007"/>
            <p:cNvSpPr/>
            <p:nvPr/>
          </p:nvSpPr>
          <p:spPr>
            <a:xfrm>
              <a:off x="5547359" y="1273810"/>
              <a:ext cx="43180" cy="54610"/>
            </a:xfrm>
            <a:custGeom>
              <a:avLst/>
              <a:gdLst/>
              <a:ahLst/>
              <a:cxnLst/>
              <a:rect l="l" t="t" r="r" b="b"/>
              <a:pathLst>
                <a:path w="43179" h="54609">
                  <a:moveTo>
                    <a:pt x="43179" y="0"/>
                  </a:moveTo>
                  <a:lnTo>
                    <a:pt x="0" y="0"/>
                  </a:lnTo>
                  <a:lnTo>
                    <a:pt x="0" y="54610"/>
                  </a:lnTo>
                  <a:lnTo>
                    <a:pt x="43179" y="54610"/>
                  </a:lnTo>
                  <a:lnTo>
                    <a:pt x="43179" y="52069"/>
                  </a:lnTo>
                  <a:lnTo>
                    <a:pt x="1269" y="52069"/>
                  </a:lnTo>
                  <a:lnTo>
                    <a:pt x="1269" y="2539"/>
                  </a:lnTo>
                  <a:lnTo>
                    <a:pt x="43179" y="2539"/>
                  </a:lnTo>
                  <a:lnTo>
                    <a:pt x="43179" y="0"/>
                  </a:lnTo>
                  <a:close/>
                </a:path>
                <a:path w="43179" h="54609">
                  <a:moveTo>
                    <a:pt x="43179" y="2539"/>
                  </a:moveTo>
                  <a:lnTo>
                    <a:pt x="40639" y="2539"/>
                  </a:lnTo>
                  <a:lnTo>
                    <a:pt x="40639" y="52069"/>
                  </a:lnTo>
                  <a:lnTo>
                    <a:pt x="43179" y="52069"/>
                  </a:lnTo>
                  <a:lnTo>
                    <a:pt x="43179" y="2539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8" name="object 1008"/>
            <p:cNvSpPr/>
            <p:nvPr/>
          </p:nvSpPr>
          <p:spPr>
            <a:xfrm>
              <a:off x="5548629" y="1276350"/>
              <a:ext cx="39370" cy="49530"/>
            </a:xfrm>
            <a:custGeom>
              <a:avLst/>
              <a:gdLst/>
              <a:ahLst/>
              <a:cxnLst/>
              <a:rect l="l" t="t" r="r" b="b"/>
              <a:pathLst>
                <a:path w="39370" h="49530">
                  <a:moveTo>
                    <a:pt x="39370" y="0"/>
                  </a:moveTo>
                  <a:lnTo>
                    <a:pt x="0" y="0"/>
                  </a:lnTo>
                  <a:lnTo>
                    <a:pt x="0" y="49529"/>
                  </a:lnTo>
                  <a:lnTo>
                    <a:pt x="39370" y="49529"/>
                  </a:lnTo>
                  <a:lnTo>
                    <a:pt x="39370" y="48260"/>
                  </a:lnTo>
                  <a:lnTo>
                    <a:pt x="1270" y="48260"/>
                  </a:lnTo>
                  <a:lnTo>
                    <a:pt x="1270" y="1270"/>
                  </a:lnTo>
                  <a:lnTo>
                    <a:pt x="39370" y="1270"/>
                  </a:lnTo>
                  <a:lnTo>
                    <a:pt x="39370" y="0"/>
                  </a:lnTo>
                  <a:close/>
                </a:path>
                <a:path w="39370" h="49530">
                  <a:moveTo>
                    <a:pt x="39370" y="1270"/>
                  </a:moveTo>
                  <a:lnTo>
                    <a:pt x="38100" y="1270"/>
                  </a:lnTo>
                  <a:lnTo>
                    <a:pt x="38100" y="48260"/>
                  </a:lnTo>
                  <a:lnTo>
                    <a:pt x="39370" y="48260"/>
                  </a:lnTo>
                  <a:lnTo>
                    <a:pt x="39370" y="1270"/>
                  </a:lnTo>
                  <a:close/>
                </a:path>
              </a:pathLst>
            </a:custGeom>
            <a:solidFill>
              <a:srgbClr val="C3C3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9" name="object 1009"/>
            <p:cNvSpPr/>
            <p:nvPr/>
          </p:nvSpPr>
          <p:spPr>
            <a:xfrm>
              <a:off x="5549900" y="1277620"/>
              <a:ext cx="36830" cy="46990"/>
            </a:xfrm>
            <a:custGeom>
              <a:avLst/>
              <a:gdLst/>
              <a:ahLst/>
              <a:cxnLst/>
              <a:rect l="l" t="t" r="r" b="b"/>
              <a:pathLst>
                <a:path w="36829" h="46990">
                  <a:moveTo>
                    <a:pt x="36829" y="0"/>
                  </a:moveTo>
                  <a:lnTo>
                    <a:pt x="0" y="0"/>
                  </a:lnTo>
                  <a:lnTo>
                    <a:pt x="0" y="46989"/>
                  </a:lnTo>
                  <a:lnTo>
                    <a:pt x="36829" y="46989"/>
                  </a:lnTo>
                  <a:lnTo>
                    <a:pt x="36829" y="44450"/>
                  </a:lnTo>
                  <a:lnTo>
                    <a:pt x="2539" y="44450"/>
                  </a:lnTo>
                  <a:lnTo>
                    <a:pt x="2539" y="2539"/>
                  </a:lnTo>
                  <a:lnTo>
                    <a:pt x="36829" y="2539"/>
                  </a:lnTo>
                  <a:lnTo>
                    <a:pt x="36829" y="0"/>
                  </a:lnTo>
                  <a:close/>
                </a:path>
                <a:path w="36829" h="46990">
                  <a:moveTo>
                    <a:pt x="36829" y="2539"/>
                  </a:moveTo>
                  <a:lnTo>
                    <a:pt x="34289" y="2539"/>
                  </a:lnTo>
                  <a:lnTo>
                    <a:pt x="34289" y="44450"/>
                  </a:lnTo>
                  <a:lnTo>
                    <a:pt x="36829" y="44450"/>
                  </a:lnTo>
                  <a:lnTo>
                    <a:pt x="36829" y="2539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0" name="object 1010"/>
            <p:cNvSpPr/>
            <p:nvPr/>
          </p:nvSpPr>
          <p:spPr>
            <a:xfrm>
              <a:off x="5552440" y="1280160"/>
              <a:ext cx="31750" cy="41910"/>
            </a:xfrm>
            <a:custGeom>
              <a:avLst/>
              <a:gdLst/>
              <a:ahLst/>
              <a:cxnLst/>
              <a:rect l="l" t="t" r="r" b="b"/>
              <a:pathLst>
                <a:path w="31750" h="41909">
                  <a:moveTo>
                    <a:pt x="31750" y="0"/>
                  </a:moveTo>
                  <a:lnTo>
                    <a:pt x="0" y="0"/>
                  </a:lnTo>
                  <a:lnTo>
                    <a:pt x="0" y="41910"/>
                  </a:lnTo>
                  <a:lnTo>
                    <a:pt x="31750" y="41910"/>
                  </a:lnTo>
                  <a:lnTo>
                    <a:pt x="31750" y="40639"/>
                  </a:lnTo>
                  <a:lnTo>
                    <a:pt x="1270" y="40639"/>
                  </a:lnTo>
                  <a:lnTo>
                    <a:pt x="1270" y="1269"/>
                  </a:lnTo>
                  <a:lnTo>
                    <a:pt x="31750" y="1269"/>
                  </a:lnTo>
                  <a:lnTo>
                    <a:pt x="31750" y="0"/>
                  </a:lnTo>
                  <a:close/>
                </a:path>
                <a:path w="31750" h="41909">
                  <a:moveTo>
                    <a:pt x="31750" y="1269"/>
                  </a:moveTo>
                  <a:lnTo>
                    <a:pt x="30480" y="1269"/>
                  </a:lnTo>
                  <a:lnTo>
                    <a:pt x="30480" y="40639"/>
                  </a:lnTo>
                  <a:lnTo>
                    <a:pt x="31750" y="40639"/>
                  </a:lnTo>
                  <a:lnTo>
                    <a:pt x="31750" y="1269"/>
                  </a:lnTo>
                  <a:close/>
                </a:path>
              </a:pathLst>
            </a:custGeom>
            <a:solidFill>
              <a:srgbClr val="CE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1" name="object 1011"/>
            <p:cNvSpPr/>
            <p:nvPr/>
          </p:nvSpPr>
          <p:spPr>
            <a:xfrm>
              <a:off x="5553709" y="1281430"/>
              <a:ext cx="29209" cy="39370"/>
            </a:xfrm>
            <a:custGeom>
              <a:avLst/>
              <a:gdLst/>
              <a:ahLst/>
              <a:cxnLst/>
              <a:rect l="l" t="t" r="r" b="b"/>
              <a:pathLst>
                <a:path w="29210" h="39369">
                  <a:moveTo>
                    <a:pt x="29210" y="0"/>
                  </a:moveTo>
                  <a:lnTo>
                    <a:pt x="0" y="0"/>
                  </a:lnTo>
                  <a:lnTo>
                    <a:pt x="0" y="39370"/>
                  </a:lnTo>
                  <a:lnTo>
                    <a:pt x="29210" y="39370"/>
                  </a:lnTo>
                  <a:lnTo>
                    <a:pt x="29210" y="38100"/>
                  </a:lnTo>
                  <a:lnTo>
                    <a:pt x="2539" y="38100"/>
                  </a:lnTo>
                  <a:lnTo>
                    <a:pt x="2539" y="2540"/>
                  </a:lnTo>
                  <a:lnTo>
                    <a:pt x="29210" y="2540"/>
                  </a:lnTo>
                  <a:lnTo>
                    <a:pt x="29210" y="0"/>
                  </a:lnTo>
                  <a:close/>
                </a:path>
                <a:path w="29210" h="39369">
                  <a:moveTo>
                    <a:pt x="29210" y="2540"/>
                  </a:moveTo>
                  <a:lnTo>
                    <a:pt x="27939" y="2540"/>
                  </a:lnTo>
                  <a:lnTo>
                    <a:pt x="27939" y="38100"/>
                  </a:lnTo>
                  <a:lnTo>
                    <a:pt x="29210" y="38100"/>
                  </a:lnTo>
                  <a:lnTo>
                    <a:pt x="29210" y="2540"/>
                  </a:lnTo>
                  <a:close/>
                </a:path>
              </a:pathLst>
            </a:custGeom>
            <a:solidFill>
              <a:srgbClr val="D3D3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2" name="object 1012"/>
            <p:cNvSpPr/>
            <p:nvPr/>
          </p:nvSpPr>
          <p:spPr>
            <a:xfrm>
              <a:off x="5556250" y="1283970"/>
              <a:ext cx="25400" cy="35560"/>
            </a:xfrm>
            <a:custGeom>
              <a:avLst/>
              <a:gdLst/>
              <a:ahLst/>
              <a:cxnLst/>
              <a:rect l="l" t="t" r="r" b="b"/>
              <a:pathLst>
                <a:path w="25400" h="35559">
                  <a:moveTo>
                    <a:pt x="25400" y="0"/>
                  </a:moveTo>
                  <a:lnTo>
                    <a:pt x="0" y="0"/>
                  </a:lnTo>
                  <a:lnTo>
                    <a:pt x="0" y="35559"/>
                  </a:lnTo>
                  <a:lnTo>
                    <a:pt x="25400" y="35559"/>
                  </a:lnTo>
                  <a:lnTo>
                    <a:pt x="25400" y="33019"/>
                  </a:lnTo>
                  <a:lnTo>
                    <a:pt x="1270" y="33019"/>
                  </a:lnTo>
                  <a:lnTo>
                    <a:pt x="1270" y="1269"/>
                  </a:lnTo>
                  <a:lnTo>
                    <a:pt x="25400" y="1269"/>
                  </a:lnTo>
                  <a:lnTo>
                    <a:pt x="25400" y="0"/>
                  </a:lnTo>
                  <a:close/>
                </a:path>
                <a:path w="25400" h="35559">
                  <a:moveTo>
                    <a:pt x="25400" y="1269"/>
                  </a:moveTo>
                  <a:lnTo>
                    <a:pt x="22860" y="1269"/>
                  </a:lnTo>
                  <a:lnTo>
                    <a:pt x="22860" y="33019"/>
                  </a:lnTo>
                  <a:lnTo>
                    <a:pt x="25400" y="33019"/>
                  </a:lnTo>
                  <a:lnTo>
                    <a:pt x="25400" y="1269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3" name="object 1013"/>
            <p:cNvSpPr/>
            <p:nvPr/>
          </p:nvSpPr>
          <p:spPr>
            <a:xfrm>
              <a:off x="5557520" y="1285240"/>
              <a:ext cx="21590" cy="31750"/>
            </a:xfrm>
            <a:custGeom>
              <a:avLst/>
              <a:gdLst/>
              <a:ahLst/>
              <a:cxnLst/>
              <a:rect l="l" t="t" r="r" b="b"/>
              <a:pathLst>
                <a:path w="21589" h="31750">
                  <a:moveTo>
                    <a:pt x="21589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21589" y="31750"/>
                  </a:lnTo>
                  <a:lnTo>
                    <a:pt x="21589" y="30480"/>
                  </a:lnTo>
                  <a:lnTo>
                    <a:pt x="2539" y="30480"/>
                  </a:lnTo>
                  <a:lnTo>
                    <a:pt x="2539" y="1270"/>
                  </a:lnTo>
                  <a:lnTo>
                    <a:pt x="21589" y="1270"/>
                  </a:lnTo>
                  <a:lnTo>
                    <a:pt x="21589" y="0"/>
                  </a:lnTo>
                  <a:close/>
                </a:path>
                <a:path w="21589" h="31750">
                  <a:moveTo>
                    <a:pt x="21589" y="1270"/>
                  </a:moveTo>
                  <a:lnTo>
                    <a:pt x="20319" y="1270"/>
                  </a:lnTo>
                  <a:lnTo>
                    <a:pt x="20319" y="30480"/>
                  </a:lnTo>
                  <a:lnTo>
                    <a:pt x="21589" y="30480"/>
                  </a:lnTo>
                  <a:lnTo>
                    <a:pt x="21589" y="1270"/>
                  </a:lnTo>
                  <a:close/>
                </a:path>
              </a:pathLst>
            </a:custGeom>
            <a:solidFill>
              <a:srgbClr val="DEDE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4" name="object 1014"/>
            <p:cNvSpPr/>
            <p:nvPr/>
          </p:nvSpPr>
          <p:spPr>
            <a:xfrm>
              <a:off x="5560059" y="1286510"/>
              <a:ext cx="17780" cy="29209"/>
            </a:xfrm>
            <a:custGeom>
              <a:avLst/>
              <a:gdLst/>
              <a:ahLst/>
              <a:cxnLst/>
              <a:rect l="l" t="t" r="r" b="b"/>
              <a:pathLst>
                <a:path w="17779" h="29209">
                  <a:moveTo>
                    <a:pt x="17779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17779" y="29210"/>
                  </a:lnTo>
                  <a:lnTo>
                    <a:pt x="17779" y="26669"/>
                  </a:lnTo>
                  <a:lnTo>
                    <a:pt x="1269" y="26669"/>
                  </a:lnTo>
                  <a:lnTo>
                    <a:pt x="1269" y="2539"/>
                  </a:lnTo>
                  <a:lnTo>
                    <a:pt x="17779" y="2539"/>
                  </a:lnTo>
                  <a:lnTo>
                    <a:pt x="17779" y="0"/>
                  </a:lnTo>
                  <a:close/>
                </a:path>
                <a:path w="17779" h="29209">
                  <a:moveTo>
                    <a:pt x="17779" y="2539"/>
                  </a:moveTo>
                  <a:lnTo>
                    <a:pt x="15239" y="2539"/>
                  </a:lnTo>
                  <a:lnTo>
                    <a:pt x="15239" y="26669"/>
                  </a:lnTo>
                  <a:lnTo>
                    <a:pt x="17779" y="26669"/>
                  </a:lnTo>
                  <a:lnTo>
                    <a:pt x="17779" y="2539"/>
                  </a:lnTo>
                  <a:close/>
                </a:path>
              </a:pathLst>
            </a:custGeom>
            <a:solidFill>
              <a:srgbClr val="E3E3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5" name="object 1015"/>
            <p:cNvSpPr/>
            <p:nvPr/>
          </p:nvSpPr>
          <p:spPr>
            <a:xfrm>
              <a:off x="5561329" y="1289050"/>
              <a:ext cx="13970" cy="24130"/>
            </a:xfrm>
            <a:custGeom>
              <a:avLst/>
              <a:gdLst/>
              <a:ahLst/>
              <a:cxnLst/>
              <a:rect l="l" t="t" r="r" b="b"/>
              <a:pathLst>
                <a:path w="13970" h="24130">
                  <a:moveTo>
                    <a:pt x="13970" y="0"/>
                  </a:moveTo>
                  <a:lnTo>
                    <a:pt x="0" y="0"/>
                  </a:lnTo>
                  <a:lnTo>
                    <a:pt x="0" y="24129"/>
                  </a:lnTo>
                  <a:lnTo>
                    <a:pt x="13970" y="24129"/>
                  </a:lnTo>
                  <a:lnTo>
                    <a:pt x="13970" y="22860"/>
                  </a:lnTo>
                  <a:lnTo>
                    <a:pt x="1270" y="22860"/>
                  </a:lnTo>
                  <a:lnTo>
                    <a:pt x="1270" y="1270"/>
                  </a:lnTo>
                  <a:lnTo>
                    <a:pt x="13970" y="1270"/>
                  </a:lnTo>
                  <a:lnTo>
                    <a:pt x="13970" y="0"/>
                  </a:lnTo>
                  <a:close/>
                </a:path>
                <a:path w="13970" h="24130">
                  <a:moveTo>
                    <a:pt x="13970" y="1270"/>
                  </a:moveTo>
                  <a:lnTo>
                    <a:pt x="12700" y="1270"/>
                  </a:lnTo>
                  <a:lnTo>
                    <a:pt x="12700" y="22860"/>
                  </a:lnTo>
                  <a:lnTo>
                    <a:pt x="13970" y="22860"/>
                  </a:lnTo>
                  <a:lnTo>
                    <a:pt x="13970" y="1270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6" name="object 1016"/>
            <p:cNvSpPr/>
            <p:nvPr/>
          </p:nvSpPr>
          <p:spPr>
            <a:xfrm>
              <a:off x="5562600" y="1290320"/>
              <a:ext cx="11430" cy="21590"/>
            </a:xfrm>
            <a:custGeom>
              <a:avLst/>
              <a:gdLst/>
              <a:ahLst/>
              <a:cxnLst/>
              <a:rect l="l" t="t" r="r" b="b"/>
              <a:pathLst>
                <a:path w="11429" h="21590">
                  <a:moveTo>
                    <a:pt x="11429" y="0"/>
                  </a:moveTo>
                  <a:lnTo>
                    <a:pt x="0" y="0"/>
                  </a:lnTo>
                  <a:lnTo>
                    <a:pt x="0" y="21589"/>
                  </a:lnTo>
                  <a:lnTo>
                    <a:pt x="11429" y="21589"/>
                  </a:lnTo>
                  <a:lnTo>
                    <a:pt x="11429" y="20319"/>
                  </a:lnTo>
                  <a:lnTo>
                    <a:pt x="2539" y="20319"/>
                  </a:lnTo>
                  <a:lnTo>
                    <a:pt x="2539" y="2539"/>
                  </a:lnTo>
                  <a:lnTo>
                    <a:pt x="11429" y="2539"/>
                  </a:lnTo>
                  <a:lnTo>
                    <a:pt x="11429" y="0"/>
                  </a:lnTo>
                  <a:close/>
                </a:path>
                <a:path w="11429" h="21590">
                  <a:moveTo>
                    <a:pt x="11429" y="2539"/>
                  </a:moveTo>
                  <a:lnTo>
                    <a:pt x="8889" y="2539"/>
                  </a:lnTo>
                  <a:lnTo>
                    <a:pt x="8889" y="20319"/>
                  </a:lnTo>
                  <a:lnTo>
                    <a:pt x="11429" y="20319"/>
                  </a:lnTo>
                  <a:lnTo>
                    <a:pt x="11429" y="2539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7" name="object 1017"/>
            <p:cNvSpPr/>
            <p:nvPr/>
          </p:nvSpPr>
          <p:spPr>
            <a:xfrm>
              <a:off x="5565140" y="1292860"/>
              <a:ext cx="6350" cy="17780"/>
            </a:xfrm>
            <a:custGeom>
              <a:avLst/>
              <a:gdLst/>
              <a:ahLst/>
              <a:cxnLst/>
              <a:rect l="l" t="t" r="r" b="b"/>
              <a:pathLst>
                <a:path w="6350" h="17780">
                  <a:moveTo>
                    <a:pt x="6350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6350" y="17779"/>
                  </a:lnTo>
                  <a:lnTo>
                    <a:pt x="6350" y="15239"/>
                  </a:lnTo>
                  <a:lnTo>
                    <a:pt x="1270" y="15239"/>
                  </a:lnTo>
                  <a:lnTo>
                    <a:pt x="1270" y="1269"/>
                  </a:lnTo>
                  <a:lnTo>
                    <a:pt x="6350" y="1269"/>
                  </a:lnTo>
                  <a:lnTo>
                    <a:pt x="6350" y="0"/>
                  </a:lnTo>
                  <a:close/>
                </a:path>
                <a:path w="6350" h="17780">
                  <a:moveTo>
                    <a:pt x="6350" y="1269"/>
                  </a:moveTo>
                  <a:lnTo>
                    <a:pt x="5080" y="1269"/>
                  </a:lnTo>
                  <a:lnTo>
                    <a:pt x="5080" y="15239"/>
                  </a:lnTo>
                  <a:lnTo>
                    <a:pt x="6350" y="15239"/>
                  </a:lnTo>
                  <a:lnTo>
                    <a:pt x="6350" y="1269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8" name="object 1018"/>
            <p:cNvSpPr/>
            <p:nvPr/>
          </p:nvSpPr>
          <p:spPr>
            <a:xfrm>
              <a:off x="5566409" y="1294130"/>
              <a:ext cx="3810" cy="13970"/>
            </a:xfrm>
            <a:custGeom>
              <a:avLst/>
              <a:gdLst/>
              <a:ahLst/>
              <a:cxnLst/>
              <a:rect l="l" t="t" r="r" b="b"/>
              <a:pathLst>
                <a:path w="3810" h="13969">
                  <a:moveTo>
                    <a:pt x="3810" y="0"/>
                  </a:moveTo>
                  <a:lnTo>
                    <a:pt x="0" y="0"/>
                  </a:lnTo>
                  <a:lnTo>
                    <a:pt x="0" y="13970"/>
                  </a:lnTo>
                  <a:lnTo>
                    <a:pt x="3810" y="1397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9" name="object 1019"/>
            <p:cNvSpPr/>
            <p:nvPr/>
          </p:nvSpPr>
          <p:spPr>
            <a:xfrm>
              <a:off x="5502909" y="1252220"/>
              <a:ext cx="127000" cy="97790"/>
            </a:xfrm>
            <a:custGeom>
              <a:avLst/>
              <a:gdLst/>
              <a:ahLst/>
              <a:cxnLst/>
              <a:rect l="l" t="t" r="r" b="b"/>
              <a:pathLst>
                <a:path w="127000" h="97790">
                  <a:moveTo>
                    <a:pt x="102869" y="34289"/>
                  </a:moveTo>
                  <a:lnTo>
                    <a:pt x="104139" y="34289"/>
                  </a:lnTo>
                  <a:lnTo>
                    <a:pt x="104139" y="33019"/>
                  </a:lnTo>
                  <a:lnTo>
                    <a:pt x="105410" y="33019"/>
                  </a:lnTo>
                  <a:lnTo>
                    <a:pt x="105410" y="31750"/>
                  </a:lnTo>
                  <a:lnTo>
                    <a:pt x="105410" y="30479"/>
                  </a:lnTo>
                  <a:lnTo>
                    <a:pt x="105410" y="29209"/>
                  </a:lnTo>
                  <a:lnTo>
                    <a:pt x="105410" y="27939"/>
                  </a:lnTo>
                  <a:lnTo>
                    <a:pt x="105410" y="26669"/>
                  </a:lnTo>
                  <a:lnTo>
                    <a:pt x="105410" y="25400"/>
                  </a:lnTo>
                  <a:lnTo>
                    <a:pt x="105410" y="24129"/>
                  </a:lnTo>
                  <a:lnTo>
                    <a:pt x="105410" y="22859"/>
                  </a:lnTo>
                  <a:lnTo>
                    <a:pt x="104139" y="22859"/>
                  </a:lnTo>
                  <a:lnTo>
                    <a:pt x="101600" y="19050"/>
                  </a:lnTo>
                  <a:lnTo>
                    <a:pt x="101600" y="17779"/>
                  </a:lnTo>
                  <a:lnTo>
                    <a:pt x="100329" y="17779"/>
                  </a:lnTo>
                  <a:lnTo>
                    <a:pt x="100329" y="16509"/>
                  </a:lnTo>
                  <a:lnTo>
                    <a:pt x="99060" y="16509"/>
                  </a:lnTo>
                  <a:lnTo>
                    <a:pt x="97789" y="16509"/>
                  </a:lnTo>
                  <a:lnTo>
                    <a:pt x="97789" y="15239"/>
                  </a:lnTo>
                  <a:lnTo>
                    <a:pt x="96519" y="15239"/>
                  </a:lnTo>
                  <a:lnTo>
                    <a:pt x="96519" y="15239"/>
                  </a:lnTo>
                  <a:lnTo>
                    <a:pt x="93979" y="15239"/>
                  </a:lnTo>
                  <a:lnTo>
                    <a:pt x="92710" y="13969"/>
                  </a:lnTo>
                  <a:lnTo>
                    <a:pt x="93979" y="13969"/>
                  </a:lnTo>
                  <a:lnTo>
                    <a:pt x="92710" y="12700"/>
                  </a:lnTo>
                  <a:lnTo>
                    <a:pt x="92710" y="12700"/>
                  </a:lnTo>
                  <a:lnTo>
                    <a:pt x="92710" y="8889"/>
                  </a:lnTo>
                  <a:lnTo>
                    <a:pt x="91439" y="8889"/>
                  </a:lnTo>
                  <a:lnTo>
                    <a:pt x="91439" y="7619"/>
                  </a:lnTo>
                  <a:lnTo>
                    <a:pt x="90169" y="7619"/>
                  </a:lnTo>
                  <a:lnTo>
                    <a:pt x="90169" y="6350"/>
                  </a:lnTo>
                  <a:lnTo>
                    <a:pt x="90169" y="5079"/>
                  </a:lnTo>
                  <a:lnTo>
                    <a:pt x="88900" y="5079"/>
                  </a:lnTo>
                  <a:lnTo>
                    <a:pt x="87629" y="3809"/>
                  </a:lnTo>
                  <a:lnTo>
                    <a:pt x="87629" y="2539"/>
                  </a:lnTo>
                  <a:lnTo>
                    <a:pt x="86360" y="2539"/>
                  </a:lnTo>
                  <a:lnTo>
                    <a:pt x="85089" y="2539"/>
                  </a:lnTo>
                  <a:lnTo>
                    <a:pt x="83819" y="2539"/>
                  </a:lnTo>
                  <a:lnTo>
                    <a:pt x="83819" y="1269"/>
                  </a:lnTo>
                  <a:lnTo>
                    <a:pt x="82550" y="1269"/>
                  </a:lnTo>
                  <a:lnTo>
                    <a:pt x="77469" y="1269"/>
                  </a:lnTo>
                  <a:lnTo>
                    <a:pt x="77469" y="2539"/>
                  </a:lnTo>
                  <a:lnTo>
                    <a:pt x="76200" y="2539"/>
                  </a:lnTo>
                  <a:lnTo>
                    <a:pt x="74929" y="2539"/>
                  </a:lnTo>
                  <a:lnTo>
                    <a:pt x="74929" y="3809"/>
                  </a:lnTo>
                  <a:lnTo>
                    <a:pt x="76200" y="3809"/>
                  </a:lnTo>
                  <a:lnTo>
                    <a:pt x="74929" y="2539"/>
                  </a:lnTo>
                  <a:lnTo>
                    <a:pt x="73660" y="2539"/>
                  </a:lnTo>
                  <a:lnTo>
                    <a:pt x="71119" y="1269"/>
                  </a:lnTo>
                  <a:lnTo>
                    <a:pt x="69850" y="1269"/>
                  </a:lnTo>
                  <a:lnTo>
                    <a:pt x="68579" y="1269"/>
                  </a:lnTo>
                  <a:lnTo>
                    <a:pt x="67310" y="0"/>
                  </a:lnTo>
                  <a:lnTo>
                    <a:pt x="66039" y="0"/>
                  </a:lnTo>
                  <a:lnTo>
                    <a:pt x="64769" y="0"/>
                  </a:lnTo>
                  <a:lnTo>
                    <a:pt x="63500" y="0"/>
                  </a:lnTo>
                  <a:lnTo>
                    <a:pt x="62229" y="1269"/>
                  </a:lnTo>
                  <a:lnTo>
                    <a:pt x="60960" y="1269"/>
                  </a:lnTo>
                  <a:lnTo>
                    <a:pt x="59689" y="1269"/>
                  </a:lnTo>
                  <a:lnTo>
                    <a:pt x="59689" y="2539"/>
                  </a:lnTo>
                  <a:lnTo>
                    <a:pt x="58419" y="2539"/>
                  </a:lnTo>
                  <a:lnTo>
                    <a:pt x="57150" y="3809"/>
                  </a:lnTo>
                  <a:lnTo>
                    <a:pt x="55879" y="3809"/>
                  </a:lnTo>
                  <a:lnTo>
                    <a:pt x="55879" y="5079"/>
                  </a:lnTo>
                  <a:lnTo>
                    <a:pt x="54610" y="5079"/>
                  </a:lnTo>
                  <a:lnTo>
                    <a:pt x="54610" y="6350"/>
                  </a:lnTo>
                  <a:lnTo>
                    <a:pt x="53339" y="7619"/>
                  </a:lnTo>
                  <a:lnTo>
                    <a:pt x="53339" y="8889"/>
                  </a:lnTo>
                  <a:lnTo>
                    <a:pt x="52069" y="8889"/>
                  </a:lnTo>
                  <a:lnTo>
                    <a:pt x="52069" y="10159"/>
                  </a:lnTo>
                  <a:lnTo>
                    <a:pt x="52069" y="11429"/>
                  </a:lnTo>
                  <a:lnTo>
                    <a:pt x="52069" y="12700"/>
                  </a:lnTo>
                  <a:lnTo>
                    <a:pt x="53339" y="11429"/>
                  </a:lnTo>
                  <a:lnTo>
                    <a:pt x="52069" y="11429"/>
                  </a:lnTo>
                  <a:lnTo>
                    <a:pt x="50800" y="10159"/>
                  </a:lnTo>
                  <a:lnTo>
                    <a:pt x="49529" y="10159"/>
                  </a:lnTo>
                  <a:lnTo>
                    <a:pt x="48260" y="10159"/>
                  </a:lnTo>
                  <a:lnTo>
                    <a:pt x="46989" y="10159"/>
                  </a:lnTo>
                  <a:lnTo>
                    <a:pt x="45719" y="8889"/>
                  </a:lnTo>
                  <a:lnTo>
                    <a:pt x="44450" y="10159"/>
                  </a:lnTo>
                  <a:lnTo>
                    <a:pt x="44450" y="8889"/>
                  </a:lnTo>
                  <a:lnTo>
                    <a:pt x="43179" y="8889"/>
                  </a:lnTo>
                  <a:lnTo>
                    <a:pt x="43179" y="10159"/>
                  </a:lnTo>
                  <a:lnTo>
                    <a:pt x="41910" y="10159"/>
                  </a:lnTo>
                  <a:lnTo>
                    <a:pt x="40639" y="10159"/>
                  </a:lnTo>
                  <a:lnTo>
                    <a:pt x="39369" y="10159"/>
                  </a:lnTo>
                  <a:lnTo>
                    <a:pt x="38100" y="11429"/>
                  </a:lnTo>
                  <a:lnTo>
                    <a:pt x="36829" y="12700"/>
                  </a:lnTo>
                  <a:lnTo>
                    <a:pt x="35560" y="12700"/>
                  </a:lnTo>
                  <a:lnTo>
                    <a:pt x="35560" y="13969"/>
                  </a:lnTo>
                  <a:lnTo>
                    <a:pt x="34289" y="15239"/>
                  </a:lnTo>
                  <a:lnTo>
                    <a:pt x="33019" y="16509"/>
                  </a:lnTo>
                  <a:lnTo>
                    <a:pt x="33019" y="17779"/>
                  </a:lnTo>
                  <a:lnTo>
                    <a:pt x="33019" y="19050"/>
                  </a:lnTo>
                  <a:lnTo>
                    <a:pt x="33019" y="20319"/>
                  </a:lnTo>
                  <a:lnTo>
                    <a:pt x="33019" y="21589"/>
                  </a:lnTo>
                  <a:lnTo>
                    <a:pt x="33019" y="22859"/>
                  </a:lnTo>
                  <a:lnTo>
                    <a:pt x="33019" y="24129"/>
                  </a:lnTo>
                  <a:lnTo>
                    <a:pt x="33019" y="25400"/>
                  </a:lnTo>
                  <a:lnTo>
                    <a:pt x="33019" y="26669"/>
                  </a:lnTo>
                  <a:lnTo>
                    <a:pt x="33019" y="27939"/>
                  </a:lnTo>
                  <a:lnTo>
                    <a:pt x="33019" y="29209"/>
                  </a:lnTo>
                  <a:lnTo>
                    <a:pt x="34289" y="29209"/>
                  </a:lnTo>
                  <a:lnTo>
                    <a:pt x="34289" y="30479"/>
                  </a:lnTo>
                  <a:lnTo>
                    <a:pt x="34289" y="31750"/>
                  </a:lnTo>
                  <a:lnTo>
                    <a:pt x="35560" y="30479"/>
                  </a:lnTo>
                  <a:lnTo>
                    <a:pt x="29210" y="30479"/>
                  </a:lnTo>
                  <a:lnTo>
                    <a:pt x="29210" y="31750"/>
                  </a:lnTo>
                  <a:lnTo>
                    <a:pt x="27939" y="31750"/>
                  </a:lnTo>
                  <a:lnTo>
                    <a:pt x="26669" y="31750"/>
                  </a:lnTo>
                  <a:lnTo>
                    <a:pt x="26669" y="33019"/>
                  </a:lnTo>
                  <a:lnTo>
                    <a:pt x="25400" y="33019"/>
                  </a:lnTo>
                  <a:lnTo>
                    <a:pt x="25400" y="34289"/>
                  </a:lnTo>
                  <a:lnTo>
                    <a:pt x="25400" y="35559"/>
                  </a:lnTo>
                  <a:lnTo>
                    <a:pt x="24129" y="35559"/>
                  </a:lnTo>
                  <a:lnTo>
                    <a:pt x="24129" y="36829"/>
                  </a:lnTo>
                  <a:lnTo>
                    <a:pt x="22860" y="36829"/>
                  </a:lnTo>
                  <a:lnTo>
                    <a:pt x="22860" y="36829"/>
                  </a:lnTo>
                  <a:lnTo>
                    <a:pt x="22860" y="39369"/>
                  </a:lnTo>
                  <a:lnTo>
                    <a:pt x="22860" y="40639"/>
                  </a:lnTo>
                  <a:lnTo>
                    <a:pt x="22860" y="41909"/>
                  </a:lnTo>
                  <a:lnTo>
                    <a:pt x="22860" y="43179"/>
                  </a:lnTo>
                  <a:lnTo>
                    <a:pt x="22860" y="45719"/>
                  </a:lnTo>
                  <a:lnTo>
                    <a:pt x="22860" y="48259"/>
                  </a:lnTo>
                  <a:lnTo>
                    <a:pt x="24129" y="48259"/>
                  </a:lnTo>
                  <a:lnTo>
                    <a:pt x="24129" y="49529"/>
                  </a:lnTo>
                  <a:lnTo>
                    <a:pt x="25400" y="50800"/>
                  </a:lnTo>
                  <a:lnTo>
                    <a:pt x="25400" y="52069"/>
                  </a:lnTo>
                  <a:lnTo>
                    <a:pt x="26669" y="53339"/>
                  </a:lnTo>
                  <a:lnTo>
                    <a:pt x="25400" y="53339"/>
                  </a:lnTo>
                  <a:lnTo>
                    <a:pt x="25400" y="54609"/>
                  </a:lnTo>
                  <a:lnTo>
                    <a:pt x="25400" y="55879"/>
                  </a:lnTo>
                  <a:lnTo>
                    <a:pt x="24129" y="55879"/>
                  </a:lnTo>
                  <a:lnTo>
                    <a:pt x="24129" y="57150"/>
                  </a:lnTo>
                  <a:lnTo>
                    <a:pt x="22860" y="58419"/>
                  </a:lnTo>
                  <a:lnTo>
                    <a:pt x="22860" y="59689"/>
                  </a:lnTo>
                  <a:lnTo>
                    <a:pt x="22860" y="60959"/>
                  </a:lnTo>
                  <a:lnTo>
                    <a:pt x="22860" y="62229"/>
                  </a:lnTo>
                  <a:lnTo>
                    <a:pt x="22860" y="63500"/>
                  </a:lnTo>
                  <a:lnTo>
                    <a:pt x="22860" y="64769"/>
                  </a:lnTo>
                  <a:lnTo>
                    <a:pt x="24129" y="64769"/>
                  </a:lnTo>
                  <a:lnTo>
                    <a:pt x="24129" y="66039"/>
                  </a:lnTo>
                  <a:lnTo>
                    <a:pt x="24129" y="67309"/>
                  </a:lnTo>
                  <a:lnTo>
                    <a:pt x="24129" y="68579"/>
                  </a:lnTo>
                  <a:lnTo>
                    <a:pt x="25400" y="69850"/>
                  </a:lnTo>
                  <a:lnTo>
                    <a:pt x="25400" y="71119"/>
                  </a:lnTo>
                  <a:lnTo>
                    <a:pt x="25400" y="72389"/>
                  </a:lnTo>
                  <a:lnTo>
                    <a:pt x="26669" y="72389"/>
                  </a:lnTo>
                  <a:lnTo>
                    <a:pt x="26669" y="73659"/>
                  </a:lnTo>
                  <a:lnTo>
                    <a:pt x="27939" y="74929"/>
                  </a:lnTo>
                  <a:lnTo>
                    <a:pt x="27939" y="76200"/>
                  </a:lnTo>
                  <a:lnTo>
                    <a:pt x="29210" y="76200"/>
                  </a:lnTo>
                  <a:lnTo>
                    <a:pt x="30479" y="77469"/>
                  </a:lnTo>
                  <a:lnTo>
                    <a:pt x="31750" y="78739"/>
                  </a:lnTo>
                  <a:lnTo>
                    <a:pt x="33019" y="80009"/>
                  </a:lnTo>
                  <a:lnTo>
                    <a:pt x="34289" y="80009"/>
                  </a:lnTo>
                  <a:lnTo>
                    <a:pt x="35560" y="81279"/>
                  </a:lnTo>
                  <a:lnTo>
                    <a:pt x="36829" y="82550"/>
                  </a:lnTo>
                  <a:lnTo>
                    <a:pt x="36829" y="83819"/>
                  </a:lnTo>
                  <a:lnTo>
                    <a:pt x="38100" y="83819"/>
                  </a:lnTo>
                  <a:lnTo>
                    <a:pt x="38100" y="85089"/>
                  </a:lnTo>
                  <a:lnTo>
                    <a:pt x="38100" y="86359"/>
                  </a:lnTo>
                  <a:lnTo>
                    <a:pt x="39369" y="86359"/>
                  </a:lnTo>
                  <a:lnTo>
                    <a:pt x="39369" y="87629"/>
                  </a:lnTo>
                  <a:lnTo>
                    <a:pt x="40639" y="87629"/>
                  </a:lnTo>
                  <a:lnTo>
                    <a:pt x="40639" y="88900"/>
                  </a:lnTo>
                  <a:lnTo>
                    <a:pt x="41910" y="88900"/>
                  </a:lnTo>
                  <a:lnTo>
                    <a:pt x="41910" y="90169"/>
                  </a:lnTo>
                  <a:lnTo>
                    <a:pt x="43179" y="90169"/>
                  </a:lnTo>
                  <a:lnTo>
                    <a:pt x="43179" y="91439"/>
                  </a:lnTo>
                  <a:lnTo>
                    <a:pt x="44450" y="91439"/>
                  </a:lnTo>
                  <a:lnTo>
                    <a:pt x="45719" y="92709"/>
                  </a:lnTo>
                  <a:lnTo>
                    <a:pt x="46989" y="92709"/>
                  </a:lnTo>
                  <a:lnTo>
                    <a:pt x="46989" y="93979"/>
                  </a:lnTo>
                  <a:lnTo>
                    <a:pt x="48260" y="93979"/>
                  </a:lnTo>
                  <a:lnTo>
                    <a:pt x="49529" y="93979"/>
                  </a:lnTo>
                  <a:lnTo>
                    <a:pt x="50800" y="93979"/>
                  </a:lnTo>
                  <a:lnTo>
                    <a:pt x="52069" y="93979"/>
                  </a:lnTo>
                  <a:lnTo>
                    <a:pt x="53339" y="93979"/>
                  </a:lnTo>
                  <a:lnTo>
                    <a:pt x="54610" y="92709"/>
                  </a:lnTo>
                  <a:lnTo>
                    <a:pt x="54610" y="93979"/>
                  </a:lnTo>
                  <a:lnTo>
                    <a:pt x="55879" y="93979"/>
                  </a:lnTo>
                  <a:lnTo>
                    <a:pt x="55879" y="95250"/>
                  </a:lnTo>
                  <a:lnTo>
                    <a:pt x="57150" y="95250"/>
                  </a:lnTo>
                  <a:lnTo>
                    <a:pt x="57150" y="96519"/>
                  </a:lnTo>
                  <a:lnTo>
                    <a:pt x="58419" y="96519"/>
                  </a:lnTo>
                  <a:lnTo>
                    <a:pt x="59689" y="96519"/>
                  </a:lnTo>
                  <a:lnTo>
                    <a:pt x="60960" y="96519"/>
                  </a:lnTo>
                  <a:lnTo>
                    <a:pt x="60960" y="97789"/>
                  </a:lnTo>
                  <a:lnTo>
                    <a:pt x="62229" y="97789"/>
                  </a:lnTo>
                  <a:lnTo>
                    <a:pt x="63500" y="97789"/>
                  </a:lnTo>
                  <a:lnTo>
                    <a:pt x="64769" y="97789"/>
                  </a:lnTo>
                  <a:lnTo>
                    <a:pt x="66039" y="97789"/>
                  </a:lnTo>
                  <a:lnTo>
                    <a:pt x="66039" y="96519"/>
                  </a:lnTo>
                  <a:lnTo>
                    <a:pt x="66039" y="97789"/>
                  </a:lnTo>
                  <a:lnTo>
                    <a:pt x="66039" y="96519"/>
                  </a:lnTo>
                  <a:lnTo>
                    <a:pt x="67310" y="96519"/>
                  </a:lnTo>
                  <a:lnTo>
                    <a:pt x="68579" y="96519"/>
                  </a:lnTo>
                  <a:lnTo>
                    <a:pt x="68579" y="95250"/>
                  </a:lnTo>
                  <a:lnTo>
                    <a:pt x="69850" y="95250"/>
                  </a:lnTo>
                  <a:lnTo>
                    <a:pt x="71119" y="95250"/>
                  </a:lnTo>
                  <a:lnTo>
                    <a:pt x="69850" y="93979"/>
                  </a:lnTo>
                  <a:lnTo>
                    <a:pt x="71119" y="93979"/>
                  </a:lnTo>
                  <a:lnTo>
                    <a:pt x="71119" y="93979"/>
                  </a:lnTo>
                  <a:lnTo>
                    <a:pt x="71119" y="92709"/>
                  </a:lnTo>
                  <a:lnTo>
                    <a:pt x="72389" y="91439"/>
                  </a:lnTo>
                  <a:lnTo>
                    <a:pt x="72389" y="90169"/>
                  </a:lnTo>
                  <a:lnTo>
                    <a:pt x="72389" y="88900"/>
                  </a:lnTo>
                  <a:lnTo>
                    <a:pt x="72389" y="87629"/>
                  </a:lnTo>
                  <a:lnTo>
                    <a:pt x="72389" y="86359"/>
                  </a:lnTo>
                  <a:lnTo>
                    <a:pt x="71119" y="86359"/>
                  </a:lnTo>
                  <a:lnTo>
                    <a:pt x="72389" y="86359"/>
                  </a:lnTo>
                  <a:lnTo>
                    <a:pt x="72389" y="87629"/>
                  </a:lnTo>
                  <a:lnTo>
                    <a:pt x="73660" y="87629"/>
                  </a:lnTo>
                  <a:lnTo>
                    <a:pt x="74929" y="87629"/>
                  </a:lnTo>
                  <a:lnTo>
                    <a:pt x="76200" y="87629"/>
                  </a:lnTo>
                  <a:lnTo>
                    <a:pt x="76200" y="88900"/>
                  </a:lnTo>
                  <a:lnTo>
                    <a:pt x="77469" y="87629"/>
                  </a:lnTo>
                  <a:lnTo>
                    <a:pt x="77469" y="87629"/>
                  </a:lnTo>
                  <a:lnTo>
                    <a:pt x="78739" y="87629"/>
                  </a:lnTo>
                  <a:lnTo>
                    <a:pt x="80010" y="87629"/>
                  </a:lnTo>
                  <a:lnTo>
                    <a:pt x="81279" y="87629"/>
                  </a:lnTo>
                  <a:lnTo>
                    <a:pt x="81279" y="86359"/>
                  </a:lnTo>
                  <a:lnTo>
                    <a:pt x="82550" y="86359"/>
                  </a:lnTo>
                  <a:lnTo>
                    <a:pt x="82550" y="85089"/>
                  </a:lnTo>
                  <a:lnTo>
                    <a:pt x="83819" y="85089"/>
                  </a:lnTo>
                  <a:lnTo>
                    <a:pt x="83819" y="82550"/>
                  </a:lnTo>
                  <a:lnTo>
                    <a:pt x="85089" y="81279"/>
                  </a:lnTo>
                  <a:lnTo>
                    <a:pt x="85089" y="80009"/>
                  </a:lnTo>
                  <a:lnTo>
                    <a:pt x="83819" y="80009"/>
                  </a:lnTo>
                  <a:lnTo>
                    <a:pt x="85089" y="80009"/>
                  </a:lnTo>
                  <a:lnTo>
                    <a:pt x="85089" y="78739"/>
                  </a:lnTo>
                  <a:lnTo>
                    <a:pt x="83819" y="78739"/>
                  </a:lnTo>
                  <a:lnTo>
                    <a:pt x="85089" y="77469"/>
                  </a:lnTo>
                  <a:lnTo>
                    <a:pt x="83819" y="77469"/>
                  </a:lnTo>
                  <a:lnTo>
                    <a:pt x="83819" y="76200"/>
                  </a:lnTo>
                  <a:lnTo>
                    <a:pt x="83819" y="74929"/>
                  </a:lnTo>
                  <a:lnTo>
                    <a:pt x="82550" y="76200"/>
                  </a:lnTo>
                  <a:lnTo>
                    <a:pt x="83819" y="76200"/>
                  </a:lnTo>
                  <a:lnTo>
                    <a:pt x="85089" y="76200"/>
                  </a:lnTo>
                  <a:lnTo>
                    <a:pt x="86360" y="76200"/>
                  </a:lnTo>
                  <a:lnTo>
                    <a:pt x="87629" y="76200"/>
                  </a:lnTo>
                  <a:lnTo>
                    <a:pt x="88900" y="76200"/>
                  </a:lnTo>
                  <a:lnTo>
                    <a:pt x="90169" y="76200"/>
                  </a:lnTo>
                  <a:lnTo>
                    <a:pt x="91439" y="76200"/>
                  </a:lnTo>
                  <a:lnTo>
                    <a:pt x="91439" y="76200"/>
                  </a:lnTo>
                  <a:lnTo>
                    <a:pt x="92710" y="74929"/>
                  </a:lnTo>
                  <a:lnTo>
                    <a:pt x="93979" y="74929"/>
                  </a:lnTo>
                  <a:lnTo>
                    <a:pt x="93979" y="73659"/>
                  </a:lnTo>
                  <a:lnTo>
                    <a:pt x="95250" y="73659"/>
                  </a:lnTo>
                  <a:lnTo>
                    <a:pt x="95250" y="72389"/>
                  </a:lnTo>
                  <a:lnTo>
                    <a:pt x="95250" y="71119"/>
                  </a:lnTo>
                  <a:lnTo>
                    <a:pt x="96519" y="71119"/>
                  </a:lnTo>
                  <a:lnTo>
                    <a:pt x="96519" y="69850"/>
                  </a:lnTo>
                  <a:lnTo>
                    <a:pt x="96519" y="68579"/>
                  </a:lnTo>
                  <a:lnTo>
                    <a:pt x="97789" y="68579"/>
                  </a:lnTo>
                  <a:lnTo>
                    <a:pt x="96519" y="68579"/>
                  </a:lnTo>
                  <a:lnTo>
                    <a:pt x="97789" y="67309"/>
                  </a:lnTo>
                  <a:lnTo>
                    <a:pt x="97789" y="67309"/>
                  </a:lnTo>
                  <a:lnTo>
                    <a:pt x="97789" y="63500"/>
                  </a:lnTo>
                  <a:lnTo>
                    <a:pt x="96519" y="63500"/>
                  </a:lnTo>
                  <a:lnTo>
                    <a:pt x="96519" y="60959"/>
                  </a:lnTo>
                  <a:lnTo>
                    <a:pt x="95250" y="62229"/>
                  </a:lnTo>
                  <a:lnTo>
                    <a:pt x="96519" y="62229"/>
                  </a:lnTo>
                  <a:lnTo>
                    <a:pt x="97789" y="62229"/>
                  </a:lnTo>
                  <a:lnTo>
                    <a:pt x="99060" y="62229"/>
                  </a:lnTo>
                  <a:lnTo>
                    <a:pt x="100329" y="62229"/>
                  </a:lnTo>
                  <a:lnTo>
                    <a:pt x="101600" y="60959"/>
                  </a:lnTo>
                  <a:lnTo>
                    <a:pt x="102869" y="60959"/>
                  </a:lnTo>
                  <a:lnTo>
                    <a:pt x="104139" y="59689"/>
                  </a:lnTo>
                  <a:lnTo>
                    <a:pt x="105410" y="59689"/>
                  </a:lnTo>
                  <a:lnTo>
                    <a:pt x="105410" y="58419"/>
                  </a:lnTo>
                  <a:lnTo>
                    <a:pt x="106679" y="57150"/>
                  </a:lnTo>
                  <a:lnTo>
                    <a:pt x="107950" y="55879"/>
                  </a:lnTo>
                  <a:lnTo>
                    <a:pt x="107950" y="54609"/>
                  </a:lnTo>
                  <a:lnTo>
                    <a:pt x="107950" y="53339"/>
                  </a:lnTo>
                  <a:lnTo>
                    <a:pt x="109219" y="53339"/>
                  </a:lnTo>
                  <a:lnTo>
                    <a:pt x="109219" y="52069"/>
                  </a:lnTo>
                  <a:lnTo>
                    <a:pt x="109219" y="50800"/>
                  </a:lnTo>
                  <a:lnTo>
                    <a:pt x="109219" y="49529"/>
                  </a:lnTo>
                  <a:lnTo>
                    <a:pt x="109219" y="48259"/>
                  </a:lnTo>
                  <a:lnTo>
                    <a:pt x="109219" y="46989"/>
                  </a:lnTo>
                  <a:lnTo>
                    <a:pt x="109219" y="45719"/>
                  </a:lnTo>
                  <a:lnTo>
                    <a:pt x="107950" y="44450"/>
                  </a:lnTo>
                  <a:lnTo>
                    <a:pt x="107950" y="43179"/>
                  </a:lnTo>
                  <a:lnTo>
                    <a:pt x="107950" y="41909"/>
                  </a:lnTo>
                  <a:lnTo>
                    <a:pt x="107950" y="40639"/>
                  </a:lnTo>
                  <a:lnTo>
                    <a:pt x="106679" y="40639"/>
                  </a:lnTo>
                  <a:lnTo>
                    <a:pt x="106679" y="39369"/>
                  </a:lnTo>
                  <a:lnTo>
                    <a:pt x="106679" y="38100"/>
                  </a:lnTo>
                  <a:lnTo>
                    <a:pt x="105410" y="38100"/>
                  </a:lnTo>
                  <a:lnTo>
                    <a:pt x="105410" y="36829"/>
                  </a:lnTo>
                  <a:lnTo>
                    <a:pt x="104139" y="35559"/>
                  </a:lnTo>
                  <a:lnTo>
                    <a:pt x="102869" y="34289"/>
                  </a:lnTo>
                  <a:close/>
                </a:path>
                <a:path w="127000" h="97790">
                  <a:moveTo>
                    <a:pt x="127000" y="53339"/>
                  </a:moveTo>
                  <a:lnTo>
                    <a:pt x="127000" y="53339"/>
                  </a:lnTo>
                </a:path>
                <a:path w="127000" h="97790">
                  <a:moveTo>
                    <a:pt x="0" y="39369"/>
                  </a:moveTo>
                  <a:lnTo>
                    <a:pt x="0" y="39369"/>
                  </a:lnTo>
                </a:path>
                <a:path w="127000" h="97790">
                  <a:moveTo>
                    <a:pt x="93979" y="15239"/>
                  </a:moveTo>
                  <a:lnTo>
                    <a:pt x="92710" y="15239"/>
                  </a:lnTo>
                  <a:lnTo>
                    <a:pt x="88900" y="15239"/>
                  </a:lnTo>
                  <a:lnTo>
                    <a:pt x="88900" y="16509"/>
                  </a:lnTo>
                  <a:lnTo>
                    <a:pt x="87629" y="16509"/>
                  </a:lnTo>
                </a:path>
                <a:path w="127000" h="97790">
                  <a:moveTo>
                    <a:pt x="127000" y="53339"/>
                  </a:moveTo>
                  <a:lnTo>
                    <a:pt x="127000" y="53339"/>
                  </a:lnTo>
                </a:path>
                <a:path w="127000" h="97790">
                  <a:moveTo>
                    <a:pt x="0" y="39369"/>
                  </a:moveTo>
                  <a:lnTo>
                    <a:pt x="0" y="39369"/>
                  </a:lnTo>
                </a:path>
                <a:path w="127000" h="97790">
                  <a:moveTo>
                    <a:pt x="74929" y="3809"/>
                  </a:moveTo>
                  <a:lnTo>
                    <a:pt x="73660" y="5079"/>
                  </a:lnTo>
                  <a:lnTo>
                    <a:pt x="73660" y="6350"/>
                  </a:lnTo>
                </a:path>
                <a:path w="127000" h="97790">
                  <a:moveTo>
                    <a:pt x="127000" y="53339"/>
                  </a:moveTo>
                  <a:lnTo>
                    <a:pt x="127000" y="53339"/>
                  </a:lnTo>
                </a:path>
                <a:path w="127000" h="97790">
                  <a:moveTo>
                    <a:pt x="0" y="39369"/>
                  </a:moveTo>
                  <a:lnTo>
                    <a:pt x="0" y="39369"/>
                  </a:lnTo>
                </a:path>
                <a:path w="127000" h="97790">
                  <a:moveTo>
                    <a:pt x="55879" y="13969"/>
                  </a:moveTo>
                  <a:lnTo>
                    <a:pt x="55879" y="12700"/>
                  </a:lnTo>
                  <a:lnTo>
                    <a:pt x="54610" y="12700"/>
                  </a:lnTo>
                  <a:lnTo>
                    <a:pt x="53339" y="12700"/>
                  </a:lnTo>
                  <a:lnTo>
                    <a:pt x="53339" y="11429"/>
                  </a:lnTo>
                </a:path>
                <a:path w="127000" h="97790">
                  <a:moveTo>
                    <a:pt x="127000" y="53339"/>
                  </a:moveTo>
                  <a:lnTo>
                    <a:pt x="127000" y="53339"/>
                  </a:lnTo>
                </a:path>
                <a:path w="127000" h="97790">
                  <a:moveTo>
                    <a:pt x="0" y="39369"/>
                  </a:moveTo>
                  <a:lnTo>
                    <a:pt x="0" y="39369"/>
                  </a:lnTo>
                </a:path>
                <a:path w="127000" h="97790">
                  <a:moveTo>
                    <a:pt x="34289" y="31750"/>
                  </a:moveTo>
                  <a:lnTo>
                    <a:pt x="35560" y="31750"/>
                  </a:lnTo>
                  <a:lnTo>
                    <a:pt x="35560" y="33019"/>
                  </a:lnTo>
                  <a:lnTo>
                    <a:pt x="35560" y="34289"/>
                  </a:lnTo>
                </a:path>
                <a:path w="127000" h="97790">
                  <a:moveTo>
                    <a:pt x="127000" y="53339"/>
                  </a:moveTo>
                  <a:lnTo>
                    <a:pt x="127000" y="53339"/>
                  </a:lnTo>
                </a:path>
                <a:path w="127000" h="97790">
                  <a:moveTo>
                    <a:pt x="0" y="39369"/>
                  </a:moveTo>
                  <a:lnTo>
                    <a:pt x="0" y="39369"/>
                  </a:lnTo>
                </a:path>
                <a:path w="127000" h="97790">
                  <a:moveTo>
                    <a:pt x="26669" y="53339"/>
                  </a:moveTo>
                  <a:lnTo>
                    <a:pt x="27939" y="54609"/>
                  </a:lnTo>
                  <a:lnTo>
                    <a:pt x="27939" y="55879"/>
                  </a:lnTo>
                  <a:lnTo>
                    <a:pt x="29210" y="55879"/>
                  </a:lnTo>
                  <a:lnTo>
                    <a:pt x="30479" y="55879"/>
                  </a:lnTo>
                  <a:lnTo>
                    <a:pt x="30479" y="57150"/>
                  </a:lnTo>
                  <a:lnTo>
                    <a:pt x="31750" y="58419"/>
                  </a:lnTo>
                  <a:lnTo>
                    <a:pt x="33019" y="58419"/>
                  </a:lnTo>
                  <a:lnTo>
                    <a:pt x="34289" y="58419"/>
                  </a:lnTo>
                  <a:lnTo>
                    <a:pt x="35560" y="59689"/>
                  </a:lnTo>
                  <a:lnTo>
                    <a:pt x="36829" y="59689"/>
                  </a:lnTo>
                  <a:lnTo>
                    <a:pt x="38100" y="59689"/>
                  </a:lnTo>
                  <a:lnTo>
                    <a:pt x="39369" y="59689"/>
                  </a:lnTo>
                </a:path>
                <a:path w="127000" h="97790">
                  <a:moveTo>
                    <a:pt x="127000" y="53339"/>
                  </a:moveTo>
                  <a:lnTo>
                    <a:pt x="127000" y="53339"/>
                  </a:lnTo>
                </a:path>
                <a:path w="127000" h="97790">
                  <a:moveTo>
                    <a:pt x="0" y="39369"/>
                  </a:moveTo>
                  <a:lnTo>
                    <a:pt x="0" y="39369"/>
                  </a:lnTo>
                </a:path>
                <a:path w="127000" h="97790">
                  <a:moveTo>
                    <a:pt x="35560" y="77469"/>
                  </a:moveTo>
                  <a:lnTo>
                    <a:pt x="35560" y="78739"/>
                  </a:lnTo>
                  <a:lnTo>
                    <a:pt x="35560" y="80009"/>
                  </a:lnTo>
                  <a:lnTo>
                    <a:pt x="36829" y="81279"/>
                  </a:lnTo>
                  <a:lnTo>
                    <a:pt x="35560" y="81279"/>
                  </a:lnTo>
                  <a:lnTo>
                    <a:pt x="36829" y="81279"/>
                  </a:lnTo>
                  <a:lnTo>
                    <a:pt x="36829" y="82550"/>
                  </a:lnTo>
                </a:path>
                <a:path w="127000" h="97790">
                  <a:moveTo>
                    <a:pt x="127000" y="53339"/>
                  </a:moveTo>
                  <a:lnTo>
                    <a:pt x="127000" y="53339"/>
                  </a:lnTo>
                </a:path>
                <a:path w="127000" h="97790">
                  <a:moveTo>
                    <a:pt x="0" y="39369"/>
                  </a:moveTo>
                  <a:lnTo>
                    <a:pt x="0" y="39369"/>
                  </a:lnTo>
                </a:path>
                <a:path w="127000" h="97790">
                  <a:moveTo>
                    <a:pt x="52069" y="91439"/>
                  </a:moveTo>
                  <a:lnTo>
                    <a:pt x="53339" y="91439"/>
                  </a:lnTo>
                  <a:lnTo>
                    <a:pt x="53339" y="92709"/>
                  </a:lnTo>
                  <a:lnTo>
                    <a:pt x="54610" y="92709"/>
                  </a:lnTo>
                </a:path>
                <a:path w="127000" h="97790">
                  <a:moveTo>
                    <a:pt x="127000" y="53339"/>
                  </a:moveTo>
                  <a:lnTo>
                    <a:pt x="127000" y="53339"/>
                  </a:lnTo>
                </a:path>
                <a:path w="127000" h="97790">
                  <a:moveTo>
                    <a:pt x="0" y="39369"/>
                  </a:moveTo>
                  <a:lnTo>
                    <a:pt x="0" y="39369"/>
                  </a:lnTo>
                </a:path>
                <a:path w="127000" h="97790">
                  <a:moveTo>
                    <a:pt x="72389" y="86359"/>
                  </a:moveTo>
                  <a:lnTo>
                    <a:pt x="72389" y="86359"/>
                  </a:lnTo>
                  <a:lnTo>
                    <a:pt x="72389" y="83819"/>
                  </a:lnTo>
                  <a:lnTo>
                    <a:pt x="71119" y="82550"/>
                  </a:lnTo>
                </a:path>
                <a:path w="127000" h="97790">
                  <a:moveTo>
                    <a:pt x="127000" y="53339"/>
                  </a:moveTo>
                  <a:lnTo>
                    <a:pt x="127000" y="53339"/>
                  </a:lnTo>
                </a:path>
                <a:path w="127000" h="97790">
                  <a:moveTo>
                    <a:pt x="0" y="39369"/>
                  </a:moveTo>
                  <a:lnTo>
                    <a:pt x="0" y="39369"/>
                  </a:lnTo>
                </a:path>
                <a:path w="127000" h="97790">
                  <a:moveTo>
                    <a:pt x="83819" y="74929"/>
                  </a:moveTo>
                  <a:lnTo>
                    <a:pt x="83819" y="73659"/>
                  </a:lnTo>
                </a:path>
                <a:path w="127000" h="97790">
                  <a:moveTo>
                    <a:pt x="127000" y="53339"/>
                  </a:moveTo>
                  <a:lnTo>
                    <a:pt x="127000" y="53339"/>
                  </a:lnTo>
                </a:path>
                <a:path w="127000" h="97790">
                  <a:moveTo>
                    <a:pt x="0" y="39369"/>
                  </a:moveTo>
                  <a:lnTo>
                    <a:pt x="0" y="39369"/>
                  </a:lnTo>
                </a:path>
                <a:path w="127000" h="97790">
                  <a:moveTo>
                    <a:pt x="91439" y="60959"/>
                  </a:moveTo>
                  <a:lnTo>
                    <a:pt x="92710" y="60959"/>
                  </a:lnTo>
                  <a:lnTo>
                    <a:pt x="92710" y="62229"/>
                  </a:lnTo>
                  <a:lnTo>
                    <a:pt x="93979" y="62229"/>
                  </a:lnTo>
                  <a:lnTo>
                    <a:pt x="95250" y="62229"/>
                  </a:lnTo>
                </a:path>
                <a:path w="127000" h="97790">
                  <a:moveTo>
                    <a:pt x="127000" y="53339"/>
                  </a:moveTo>
                  <a:lnTo>
                    <a:pt x="127000" y="53339"/>
                  </a:lnTo>
                </a:path>
                <a:path w="127000" h="97790">
                  <a:moveTo>
                    <a:pt x="0" y="39369"/>
                  </a:moveTo>
                  <a:lnTo>
                    <a:pt x="0" y="39369"/>
                  </a:lnTo>
                </a:path>
                <a:path w="127000" h="97790">
                  <a:moveTo>
                    <a:pt x="102869" y="34289"/>
                  </a:moveTo>
                  <a:lnTo>
                    <a:pt x="101600" y="33019"/>
                  </a:lnTo>
                </a:path>
                <a:path w="127000" h="97790">
                  <a:moveTo>
                    <a:pt x="127000" y="53339"/>
                  </a:moveTo>
                  <a:lnTo>
                    <a:pt x="127000" y="53339"/>
                  </a:lnTo>
                </a:path>
                <a:path w="127000" h="97790">
                  <a:moveTo>
                    <a:pt x="0" y="39369"/>
                  </a:moveTo>
                  <a:lnTo>
                    <a:pt x="0" y="3936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0" name="object 1020"/>
            <p:cNvSpPr/>
            <p:nvPr/>
          </p:nvSpPr>
          <p:spPr>
            <a:xfrm>
              <a:off x="5673090" y="1225550"/>
              <a:ext cx="86360" cy="95250"/>
            </a:xfrm>
            <a:custGeom>
              <a:avLst/>
              <a:gdLst/>
              <a:ahLst/>
              <a:cxnLst/>
              <a:rect l="l" t="t" r="r" b="b"/>
              <a:pathLst>
                <a:path w="86360" h="95250">
                  <a:moveTo>
                    <a:pt x="46989" y="93979"/>
                  </a:moveTo>
                  <a:lnTo>
                    <a:pt x="33020" y="93979"/>
                  </a:lnTo>
                  <a:lnTo>
                    <a:pt x="33020" y="95250"/>
                  </a:lnTo>
                  <a:lnTo>
                    <a:pt x="46989" y="95250"/>
                  </a:lnTo>
                  <a:lnTo>
                    <a:pt x="46989" y="93979"/>
                  </a:lnTo>
                  <a:close/>
                </a:path>
                <a:path w="86360" h="95250">
                  <a:moveTo>
                    <a:pt x="30480" y="92710"/>
                  </a:moveTo>
                  <a:lnTo>
                    <a:pt x="25400" y="92710"/>
                  </a:lnTo>
                  <a:lnTo>
                    <a:pt x="25400" y="93979"/>
                  </a:lnTo>
                  <a:lnTo>
                    <a:pt x="30480" y="93979"/>
                  </a:lnTo>
                  <a:lnTo>
                    <a:pt x="30480" y="92710"/>
                  </a:lnTo>
                  <a:close/>
                </a:path>
                <a:path w="86360" h="95250">
                  <a:moveTo>
                    <a:pt x="48260" y="91439"/>
                  </a:moveTo>
                  <a:lnTo>
                    <a:pt x="22860" y="91439"/>
                  </a:lnTo>
                  <a:lnTo>
                    <a:pt x="22860" y="92710"/>
                  </a:lnTo>
                  <a:lnTo>
                    <a:pt x="31750" y="92710"/>
                  </a:lnTo>
                  <a:lnTo>
                    <a:pt x="31750" y="93979"/>
                  </a:lnTo>
                  <a:lnTo>
                    <a:pt x="48260" y="93979"/>
                  </a:lnTo>
                  <a:lnTo>
                    <a:pt x="48260" y="91439"/>
                  </a:lnTo>
                  <a:close/>
                </a:path>
                <a:path w="86360" h="95250">
                  <a:moveTo>
                    <a:pt x="48260" y="90170"/>
                  </a:moveTo>
                  <a:lnTo>
                    <a:pt x="20320" y="90170"/>
                  </a:lnTo>
                  <a:lnTo>
                    <a:pt x="20320" y="91439"/>
                  </a:lnTo>
                  <a:lnTo>
                    <a:pt x="49530" y="91439"/>
                  </a:lnTo>
                  <a:lnTo>
                    <a:pt x="48260" y="90170"/>
                  </a:lnTo>
                  <a:close/>
                </a:path>
                <a:path w="86360" h="95250">
                  <a:moveTo>
                    <a:pt x="59689" y="82550"/>
                  </a:moveTo>
                  <a:lnTo>
                    <a:pt x="16510" y="82550"/>
                  </a:lnTo>
                  <a:lnTo>
                    <a:pt x="16510" y="87629"/>
                  </a:lnTo>
                  <a:lnTo>
                    <a:pt x="17780" y="87629"/>
                  </a:lnTo>
                  <a:lnTo>
                    <a:pt x="17780" y="88900"/>
                  </a:lnTo>
                  <a:lnTo>
                    <a:pt x="19050" y="88900"/>
                  </a:lnTo>
                  <a:lnTo>
                    <a:pt x="19050" y="90170"/>
                  </a:lnTo>
                  <a:lnTo>
                    <a:pt x="49530" y="90170"/>
                  </a:lnTo>
                  <a:lnTo>
                    <a:pt x="49530" y="86360"/>
                  </a:lnTo>
                  <a:lnTo>
                    <a:pt x="48260" y="86360"/>
                  </a:lnTo>
                  <a:lnTo>
                    <a:pt x="49530" y="85089"/>
                  </a:lnTo>
                  <a:lnTo>
                    <a:pt x="59689" y="85089"/>
                  </a:lnTo>
                  <a:lnTo>
                    <a:pt x="59689" y="82550"/>
                  </a:lnTo>
                  <a:close/>
                </a:path>
                <a:path w="86360" h="95250">
                  <a:moveTo>
                    <a:pt x="59689" y="85089"/>
                  </a:moveTo>
                  <a:lnTo>
                    <a:pt x="49530" y="85089"/>
                  </a:lnTo>
                  <a:lnTo>
                    <a:pt x="49530" y="86360"/>
                  </a:lnTo>
                  <a:lnTo>
                    <a:pt x="50800" y="87629"/>
                  </a:lnTo>
                  <a:lnTo>
                    <a:pt x="55880" y="87629"/>
                  </a:lnTo>
                  <a:lnTo>
                    <a:pt x="57150" y="86360"/>
                  </a:lnTo>
                  <a:lnTo>
                    <a:pt x="58420" y="86360"/>
                  </a:lnTo>
                  <a:lnTo>
                    <a:pt x="59689" y="85089"/>
                  </a:lnTo>
                  <a:close/>
                </a:path>
                <a:path w="86360" h="95250">
                  <a:moveTo>
                    <a:pt x="72389" y="69850"/>
                  </a:moveTo>
                  <a:lnTo>
                    <a:pt x="3810" y="69850"/>
                  </a:lnTo>
                  <a:lnTo>
                    <a:pt x="3810" y="73660"/>
                  </a:lnTo>
                  <a:lnTo>
                    <a:pt x="8889" y="78739"/>
                  </a:lnTo>
                  <a:lnTo>
                    <a:pt x="10160" y="78739"/>
                  </a:lnTo>
                  <a:lnTo>
                    <a:pt x="13970" y="82550"/>
                  </a:lnTo>
                  <a:lnTo>
                    <a:pt x="60960" y="82550"/>
                  </a:lnTo>
                  <a:lnTo>
                    <a:pt x="60960" y="76200"/>
                  </a:lnTo>
                  <a:lnTo>
                    <a:pt x="59689" y="74929"/>
                  </a:lnTo>
                  <a:lnTo>
                    <a:pt x="69850" y="74929"/>
                  </a:lnTo>
                  <a:lnTo>
                    <a:pt x="69850" y="73660"/>
                  </a:lnTo>
                  <a:lnTo>
                    <a:pt x="71120" y="73660"/>
                  </a:lnTo>
                  <a:lnTo>
                    <a:pt x="71120" y="72389"/>
                  </a:lnTo>
                  <a:lnTo>
                    <a:pt x="72389" y="72389"/>
                  </a:lnTo>
                  <a:lnTo>
                    <a:pt x="72389" y="69850"/>
                  </a:lnTo>
                  <a:close/>
                </a:path>
                <a:path w="86360" h="95250">
                  <a:moveTo>
                    <a:pt x="67310" y="74929"/>
                  </a:moveTo>
                  <a:lnTo>
                    <a:pt x="60960" y="74929"/>
                  </a:lnTo>
                  <a:lnTo>
                    <a:pt x="60960" y="76200"/>
                  </a:lnTo>
                  <a:lnTo>
                    <a:pt x="67310" y="76200"/>
                  </a:lnTo>
                  <a:lnTo>
                    <a:pt x="67310" y="74929"/>
                  </a:lnTo>
                  <a:close/>
                </a:path>
                <a:path w="86360" h="95250">
                  <a:moveTo>
                    <a:pt x="86360" y="50800"/>
                  </a:moveTo>
                  <a:lnTo>
                    <a:pt x="3810" y="50800"/>
                  </a:lnTo>
                  <a:lnTo>
                    <a:pt x="3810" y="54610"/>
                  </a:lnTo>
                  <a:lnTo>
                    <a:pt x="1270" y="55879"/>
                  </a:lnTo>
                  <a:lnTo>
                    <a:pt x="0" y="57150"/>
                  </a:lnTo>
                  <a:lnTo>
                    <a:pt x="0" y="66039"/>
                  </a:lnTo>
                  <a:lnTo>
                    <a:pt x="1270" y="67310"/>
                  </a:lnTo>
                  <a:lnTo>
                    <a:pt x="1270" y="69850"/>
                  </a:lnTo>
                  <a:lnTo>
                    <a:pt x="73660" y="69850"/>
                  </a:lnTo>
                  <a:lnTo>
                    <a:pt x="73660" y="62229"/>
                  </a:lnTo>
                  <a:lnTo>
                    <a:pt x="72389" y="62229"/>
                  </a:lnTo>
                  <a:lnTo>
                    <a:pt x="73660" y="60960"/>
                  </a:lnTo>
                  <a:lnTo>
                    <a:pt x="80010" y="60960"/>
                  </a:lnTo>
                  <a:lnTo>
                    <a:pt x="80010" y="59689"/>
                  </a:lnTo>
                  <a:lnTo>
                    <a:pt x="81280" y="59689"/>
                  </a:lnTo>
                  <a:lnTo>
                    <a:pt x="82550" y="57150"/>
                  </a:lnTo>
                  <a:lnTo>
                    <a:pt x="83820" y="57150"/>
                  </a:lnTo>
                  <a:lnTo>
                    <a:pt x="83820" y="55879"/>
                  </a:lnTo>
                  <a:lnTo>
                    <a:pt x="85089" y="55879"/>
                  </a:lnTo>
                  <a:lnTo>
                    <a:pt x="85089" y="52070"/>
                  </a:lnTo>
                  <a:lnTo>
                    <a:pt x="86360" y="50800"/>
                  </a:lnTo>
                  <a:close/>
                </a:path>
                <a:path w="86360" h="95250">
                  <a:moveTo>
                    <a:pt x="76200" y="60960"/>
                  </a:moveTo>
                  <a:lnTo>
                    <a:pt x="73660" y="60960"/>
                  </a:lnTo>
                  <a:lnTo>
                    <a:pt x="73660" y="62229"/>
                  </a:lnTo>
                  <a:lnTo>
                    <a:pt x="74930" y="62229"/>
                  </a:lnTo>
                  <a:lnTo>
                    <a:pt x="76200" y="60960"/>
                  </a:lnTo>
                  <a:close/>
                </a:path>
                <a:path w="86360" h="95250">
                  <a:moveTo>
                    <a:pt x="80010" y="31750"/>
                  </a:moveTo>
                  <a:lnTo>
                    <a:pt x="3810" y="31750"/>
                  </a:lnTo>
                  <a:lnTo>
                    <a:pt x="1270" y="34289"/>
                  </a:lnTo>
                  <a:lnTo>
                    <a:pt x="1270" y="35560"/>
                  </a:lnTo>
                  <a:lnTo>
                    <a:pt x="0" y="35560"/>
                  </a:lnTo>
                  <a:lnTo>
                    <a:pt x="0" y="46989"/>
                  </a:lnTo>
                  <a:lnTo>
                    <a:pt x="1270" y="48260"/>
                  </a:lnTo>
                  <a:lnTo>
                    <a:pt x="1270" y="50800"/>
                  </a:lnTo>
                  <a:lnTo>
                    <a:pt x="85089" y="50800"/>
                  </a:lnTo>
                  <a:lnTo>
                    <a:pt x="86360" y="49529"/>
                  </a:lnTo>
                  <a:lnTo>
                    <a:pt x="86360" y="44450"/>
                  </a:lnTo>
                  <a:lnTo>
                    <a:pt x="85089" y="44450"/>
                  </a:lnTo>
                  <a:lnTo>
                    <a:pt x="85089" y="41910"/>
                  </a:lnTo>
                  <a:lnTo>
                    <a:pt x="83820" y="40639"/>
                  </a:lnTo>
                  <a:lnTo>
                    <a:pt x="83820" y="39370"/>
                  </a:lnTo>
                  <a:lnTo>
                    <a:pt x="82550" y="38100"/>
                  </a:lnTo>
                  <a:lnTo>
                    <a:pt x="82550" y="36829"/>
                  </a:lnTo>
                  <a:lnTo>
                    <a:pt x="80010" y="34289"/>
                  </a:lnTo>
                  <a:lnTo>
                    <a:pt x="80010" y="31750"/>
                  </a:lnTo>
                  <a:close/>
                </a:path>
                <a:path w="86360" h="95250">
                  <a:moveTo>
                    <a:pt x="29210" y="10160"/>
                  </a:moveTo>
                  <a:lnTo>
                    <a:pt x="16510" y="10160"/>
                  </a:lnTo>
                  <a:lnTo>
                    <a:pt x="16510" y="11429"/>
                  </a:lnTo>
                  <a:lnTo>
                    <a:pt x="12700" y="11429"/>
                  </a:lnTo>
                  <a:lnTo>
                    <a:pt x="12700" y="12700"/>
                  </a:lnTo>
                  <a:lnTo>
                    <a:pt x="10160" y="15239"/>
                  </a:lnTo>
                  <a:lnTo>
                    <a:pt x="10160" y="19050"/>
                  </a:lnTo>
                  <a:lnTo>
                    <a:pt x="8889" y="21589"/>
                  </a:lnTo>
                  <a:lnTo>
                    <a:pt x="8889" y="24129"/>
                  </a:lnTo>
                  <a:lnTo>
                    <a:pt x="10160" y="25400"/>
                  </a:lnTo>
                  <a:lnTo>
                    <a:pt x="10160" y="29210"/>
                  </a:lnTo>
                  <a:lnTo>
                    <a:pt x="11430" y="29210"/>
                  </a:lnTo>
                  <a:lnTo>
                    <a:pt x="11430" y="30479"/>
                  </a:lnTo>
                  <a:lnTo>
                    <a:pt x="6350" y="30479"/>
                  </a:lnTo>
                  <a:lnTo>
                    <a:pt x="5080" y="31750"/>
                  </a:lnTo>
                  <a:lnTo>
                    <a:pt x="82550" y="31750"/>
                  </a:lnTo>
                  <a:lnTo>
                    <a:pt x="82550" y="24129"/>
                  </a:lnTo>
                  <a:lnTo>
                    <a:pt x="81280" y="24129"/>
                  </a:lnTo>
                  <a:lnTo>
                    <a:pt x="81280" y="21589"/>
                  </a:lnTo>
                  <a:lnTo>
                    <a:pt x="80010" y="21589"/>
                  </a:lnTo>
                  <a:lnTo>
                    <a:pt x="80010" y="19050"/>
                  </a:lnTo>
                  <a:lnTo>
                    <a:pt x="77470" y="17779"/>
                  </a:lnTo>
                  <a:lnTo>
                    <a:pt x="77470" y="16510"/>
                  </a:lnTo>
                  <a:lnTo>
                    <a:pt x="74930" y="16510"/>
                  </a:lnTo>
                  <a:lnTo>
                    <a:pt x="74930" y="15239"/>
                  </a:lnTo>
                  <a:lnTo>
                    <a:pt x="72389" y="15239"/>
                  </a:lnTo>
                  <a:lnTo>
                    <a:pt x="72389" y="13970"/>
                  </a:lnTo>
                  <a:lnTo>
                    <a:pt x="69850" y="13970"/>
                  </a:lnTo>
                  <a:lnTo>
                    <a:pt x="69850" y="12700"/>
                  </a:lnTo>
                  <a:lnTo>
                    <a:pt x="29210" y="12700"/>
                  </a:lnTo>
                  <a:lnTo>
                    <a:pt x="29210" y="10160"/>
                  </a:lnTo>
                  <a:close/>
                </a:path>
                <a:path w="86360" h="95250">
                  <a:moveTo>
                    <a:pt x="68580" y="6350"/>
                  </a:moveTo>
                  <a:lnTo>
                    <a:pt x="29210" y="6350"/>
                  </a:lnTo>
                  <a:lnTo>
                    <a:pt x="29210" y="12700"/>
                  </a:lnTo>
                  <a:lnTo>
                    <a:pt x="69850" y="12700"/>
                  </a:lnTo>
                  <a:lnTo>
                    <a:pt x="69850" y="8889"/>
                  </a:lnTo>
                  <a:lnTo>
                    <a:pt x="68580" y="8889"/>
                  </a:lnTo>
                  <a:lnTo>
                    <a:pt x="68580" y="6350"/>
                  </a:lnTo>
                  <a:close/>
                </a:path>
                <a:path w="86360" h="95250">
                  <a:moveTo>
                    <a:pt x="26670" y="8889"/>
                  </a:moveTo>
                  <a:lnTo>
                    <a:pt x="17780" y="8889"/>
                  </a:lnTo>
                  <a:lnTo>
                    <a:pt x="17780" y="10160"/>
                  </a:lnTo>
                  <a:lnTo>
                    <a:pt x="26670" y="10160"/>
                  </a:lnTo>
                  <a:lnTo>
                    <a:pt x="26670" y="8889"/>
                  </a:lnTo>
                  <a:close/>
                </a:path>
                <a:path w="86360" h="95250">
                  <a:moveTo>
                    <a:pt x="52070" y="2539"/>
                  </a:moveTo>
                  <a:lnTo>
                    <a:pt x="34289" y="2539"/>
                  </a:lnTo>
                  <a:lnTo>
                    <a:pt x="31750" y="5079"/>
                  </a:lnTo>
                  <a:lnTo>
                    <a:pt x="31750" y="6350"/>
                  </a:lnTo>
                  <a:lnTo>
                    <a:pt x="67310" y="6350"/>
                  </a:lnTo>
                  <a:lnTo>
                    <a:pt x="67310" y="5079"/>
                  </a:lnTo>
                  <a:lnTo>
                    <a:pt x="64770" y="3810"/>
                  </a:lnTo>
                  <a:lnTo>
                    <a:pt x="54610" y="3810"/>
                  </a:lnTo>
                  <a:lnTo>
                    <a:pt x="52070" y="2539"/>
                  </a:lnTo>
                  <a:close/>
                </a:path>
                <a:path w="86360" h="95250">
                  <a:moveTo>
                    <a:pt x="64770" y="2539"/>
                  </a:moveTo>
                  <a:lnTo>
                    <a:pt x="52070" y="2539"/>
                  </a:lnTo>
                  <a:lnTo>
                    <a:pt x="54610" y="3810"/>
                  </a:lnTo>
                  <a:lnTo>
                    <a:pt x="64770" y="3810"/>
                  </a:lnTo>
                  <a:lnTo>
                    <a:pt x="64770" y="2539"/>
                  </a:lnTo>
                  <a:close/>
                </a:path>
                <a:path w="86360" h="95250">
                  <a:moveTo>
                    <a:pt x="48260" y="1270"/>
                  </a:moveTo>
                  <a:lnTo>
                    <a:pt x="36830" y="1270"/>
                  </a:lnTo>
                  <a:lnTo>
                    <a:pt x="35560" y="2539"/>
                  </a:lnTo>
                  <a:lnTo>
                    <a:pt x="49530" y="2539"/>
                  </a:lnTo>
                  <a:lnTo>
                    <a:pt x="48260" y="1270"/>
                  </a:lnTo>
                  <a:close/>
                </a:path>
                <a:path w="86360" h="95250">
                  <a:moveTo>
                    <a:pt x="62230" y="1270"/>
                  </a:moveTo>
                  <a:lnTo>
                    <a:pt x="54610" y="1270"/>
                  </a:lnTo>
                  <a:lnTo>
                    <a:pt x="54610" y="2539"/>
                  </a:lnTo>
                  <a:lnTo>
                    <a:pt x="62230" y="2539"/>
                  </a:lnTo>
                  <a:lnTo>
                    <a:pt x="62230" y="1270"/>
                  </a:lnTo>
                  <a:close/>
                </a:path>
                <a:path w="86360" h="95250">
                  <a:moveTo>
                    <a:pt x="45720" y="0"/>
                  </a:moveTo>
                  <a:lnTo>
                    <a:pt x="39370" y="0"/>
                  </a:lnTo>
                  <a:lnTo>
                    <a:pt x="39370" y="1270"/>
                  </a:lnTo>
                  <a:lnTo>
                    <a:pt x="46989" y="1270"/>
                  </a:lnTo>
                  <a:lnTo>
                    <a:pt x="4572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1" name="object 1021"/>
            <p:cNvSpPr/>
            <p:nvPr/>
          </p:nvSpPr>
          <p:spPr>
            <a:xfrm>
              <a:off x="5650229" y="1225550"/>
              <a:ext cx="127000" cy="96520"/>
            </a:xfrm>
            <a:custGeom>
              <a:avLst/>
              <a:gdLst/>
              <a:ahLst/>
              <a:cxnLst/>
              <a:rect l="l" t="t" r="r" b="b"/>
              <a:pathLst>
                <a:path w="127000" h="96519">
                  <a:moveTo>
                    <a:pt x="104140" y="34289"/>
                  </a:moveTo>
                  <a:lnTo>
                    <a:pt x="104140" y="34289"/>
                  </a:lnTo>
                  <a:lnTo>
                    <a:pt x="104140" y="31750"/>
                  </a:lnTo>
                  <a:lnTo>
                    <a:pt x="105410" y="31750"/>
                  </a:lnTo>
                  <a:lnTo>
                    <a:pt x="105410" y="30479"/>
                  </a:lnTo>
                  <a:lnTo>
                    <a:pt x="105410" y="29210"/>
                  </a:lnTo>
                  <a:lnTo>
                    <a:pt x="106680" y="29210"/>
                  </a:lnTo>
                  <a:lnTo>
                    <a:pt x="106680" y="27939"/>
                  </a:lnTo>
                  <a:lnTo>
                    <a:pt x="106680" y="26670"/>
                  </a:lnTo>
                  <a:lnTo>
                    <a:pt x="105410" y="25400"/>
                  </a:lnTo>
                  <a:lnTo>
                    <a:pt x="106680" y="25400"/>
                  </a:lnTo>
                  <a:lnTo>
                    <a:pt x="105410" y="25400"/>
                  </a:lnTo>
                  <a:lnTo>
                    <a:pt x="105410" y="24129"/>
                  </a:lnTo>
                  <a:lnTo>
                    <a:pt x="105410" y="22860"/>
                  </a:lnTo>
                  <a:lnTo>
                    <a:pt x="105410" y="21589"/>
                  </a:lnTo>
                  <a:lnTo>
                    <a:pt x="105410" y="21589"/>
                  </a:lnTo>
                  <a:lnTo>
                    <a:pt x="101600" y="17779"/>
                  </a:lnTo>
                  <a:lnTo>
                    <a:pt x="101600" y="16510"/>
                  </a:lnTo>
                  <a:lnTo>
                    <a:pt x="100330" y="16510"/>
                  </a:lnTo>
                  <a:lnTo>
                    <a:pt x="99060" y="15239"/>
                  </a:lnTo>
                  <a:lnTo>
                    <a:pt x="96520" y="13970"/>
                  </a:lnTo>
                  <a:lnTo>
                    <a:pt x="95250" y="13970"/>
                  </a:lnTo>
                  <a:lnTo>
                    <a:pt x="93980" y="13970"/>
                  </a:lnTo>
                  <a:lnTo>
                    <a:pt x="93980" y="12700"/>
                  </a:lnTo>
                  <a:lnTo>
                    <a:pt x="93980" y="11429"/>
                  </a:lnTo>
                  <a:lnTo>
                    <a:pt x="92710" y="10160"/>
                  </a:lnTo>
                  <a:lnTo>
                    <a:pt x="91440" y="6350"/>
                  </a:lnTo>
                  <a:lnTo>
                    <a:pt x="91440" y="5079"/>
                  </a:lnTo>
                  <a:lnTo>
                    <a:pt x="90170" y="5079"/>
                  </a:lnTo>
                  <a:lnTo>
                    <a:pt x="90170" y="3810"/>
                  </a:lnTo>
                  <a:lnTo>
                    <a:pt x="88900" y="3810"/>
                  </a:lnTo>
                  <a:lnTo>
                    <a:pt x="88900" y="2539"/>
                  </a:lnTo>
                  <a:lnTo>
                    <a:pt x="87630" y="2539"/>
                  </a:lnTo>
                  <a:lnTo>
                    <a:pt x="86360" y="2539"/>
                  </a:lnTo>
                  <a:lnTo>
                    <a:pt x="86360" y="1270"/>
                  </a:lnTo>
                  <a:lnTo>
                    <a:pt x="85090" y="1270"/>
                  </a:lnTo>
                  <a:lnTo>
                    <a:pt x="85090" y="0"/>
                  </a:lnTo>
                  <a:lnTo>
                    <a:pt x="83820" y="0"/>
                  </a:lnTo>
                  <a:lnTo>
                    <a:pt x="83820" y="0"/>
                  </a:lnTo>
                  <a:lnTo>
                    <a:pt x="77470" y="0"/>
                  </a:lnTo>
                  <a:lnTo>
                    <a:pt x="77470" y="1270"/>
                  </a:lnTo>
                  <a:lnTo>
                    <a:pt x="76200" y="1270"/>
                  </a:lnTo>
                  <a:lnTo>
                    <a:pt x="76200" y="2539"/>
                  </a:lnTo>
                  <a:lnTo>
                    <a:pt x="74930" y="2539"/>
                  </a:lnTo>
                  <a:lnTo>
                    <a:pt x="77470" y="2539"/>
                  </a:lnTo>
                  <a:lnTo>
                    <a:pt x="76200" y="2539"/>
                  </a:lnTo>
                  <a:lnTo>
                    <a:pt x="74930" y="2539"/>
                  </a:lnTo>
                  <a:lnTo>
                    <a:pt x="73660" y="1270"/>
                  </a:lnTo>
                  <a:lnTo>
                    <a:pt x="72390" y="0"/>
                  </a:lnTo>
                  <a:lnTo>
                    <a:pt x="71120" y="0"/>
                  </a:lnTo>
                  <a:lnTo>
                    <a:pt x="69850" y="0"/>
                  </a:lnTo>
                  <a:lnTo>
                    <a:pt x="68580" y="0"/>
                  </a:lnTo>
                  <a:lnTo>
                    <a:pt x="67310" y="0"/>
                  </a:lnTo>
                  <a:lnTo>
                    <a:pt x="66040" y="0"/>
                  </a:lnTo>
                  <a:lnTo>
                    <a:pt x="64770" y="0"/>
                  </a:lnTo>
                  <a:lnTo>
                    <a:pt x="63500" y="0"/>
                  </a:lnTo>
                  <a:lnTo>
                    <a:pt x="62230" y="0"/>
                  </a:lnTo>
                  <a:lnTo>
                    <a:pt x="60960" y="0"/>
                  </a:lnTo>
                  <a:lnTo>
                    <a:pt x="59690" y="1270"/>
                  </a:lnTo>
                  <a:lnTo>
                    <a:pt x="58420" y="1270"/>
                  </a:lnTo>
                  <a:lnTo>
                    <a:pt x="57150" y="2539"/>
                  </a:lnTo>
                  <a:lnTo>
                    <a:pt x="55880" y="2539"/>
                  </a:lnTo>
                  <a:lnTo>
                    <a:pt x="55880" y="3810"/>
                  </a:lnTo>
                  <a:lnTo>
                    <a:pt x="53340" y="6350"/>
                  </a:lnTo>
                  <a:lnTo>
                    <a:pt x="53340" y="7620"/>
                  </a:lnTo>
                  <a:lnTo>
                    <a:pt x="52070" y="8889"/>
                  </a:lnTo>
                  <a:lnTo>
                    <a:pt x="52070" y="10160"/>
                  </a:lnTo>
                  <a:lnTo>
                    <a:pt x="52070" y="11429"/>
                  </a:lnTo>
                  <a:lnTo>
                    <a:pt x="53340" y="10160"/>
                  </a:lnTo>
                  <a:lnTo>
                    <a:pt x="52070" y="10160"/>
                  </a:lnTo>
                  <a:lnTo>
                    <a:pt x="50800" y="10160"/>
                  </a:lnTo>
                  <a:lnTo>
                    <a:pt x="50800" y="8889"/>
                  </a:lnTo>
                  <a:lnTo>
                    <a:pt x="49530" y="8889"/>
                  </a:lnTo>
                  <a:lnTo>
                    <a:pt x="48260" y="8889"/>
                  </a:lnTo>
                  <a:lnTo>
                    <a:pt x="46990" y="8889"/>
                  </a:lnTo>
                  <a:lnTo>
                    <a:pt x="46990" y="7620"/>
                  </a:lnTo>
                  <a:lnTo>
                    <a:pt x="45720" y="8889"/>
                  </a:lnTo>
                  <a:lnTo>
                    <a:pt x="44450" y="7620"/>
                  </a:lnTo>
                  <a:lnTo>
                    <a:pt x="43180" y="8889"/>
                  </a:lnTo>
                  <a:lnTo>
                    <a:pt x="41910" y="8889"/>
                  </a:lnTo>
                  <a:lnTo>
                    <a:pt x="40640" y="8889"/>
                  </a:lnTo>
                  <a:lnTo>
                    <a:pt x="40640" y="8889"/>
                  </a:lnTo>
                  <a:lnTo>
                    <a:pt x="36830" y="11429"/>
                  </a:lnTo>
                  <a:lnTo>
                    <a:pt x="36830" y="12700"/>
                  </a:lnTo>
                  <a:lnTo>
                    <a:pt x="35560" y="12700"/>
                  </a:lnTo>
                  <a:lnTo>
                    <a:pt x="34290" y="13970"/>
                  </a:lnTo>
                  <a:lnTo>
                    <a:pt x="34290" y="15239"/>
                  </a:lnTo>
                  <a:lnTo>
                    <a:pt x="33020" y="16510"/>
                  </a:lnTo>
                  <a:lnTo>
                    <a:pt x="33020" y="17779"/>
                  </a:lnTo>
                  <a:lnTo>
                    <a:pt x="33020" y="19050"/>
                  </a:lnTo>
                  <a:lnTo>
                    <a:pt x="33020" y="20320"/>
                  </a:lnTo>
                  <a:lnTo>
                    <a:pt x="33020" y="21589"/>
                  </a:lnTo>
                  <a:lnTo>
                    <a:pt x="33020" y="22860"/>
                  </a:lnTo>
                  <a:lnTo>
                    <a:pt x="33020" y="24129"/>
                  </a:lnTo>
                  <a:lnTo>
                    <a:pt x="33020" y="25400"/>
                  </a:lnTo>
                  <a:lnTo>
                    <a:pt x="33020" y="26670"/>
                  </a:lnTo>
                  <a:lnTo>
                    <a:pt x="34290" y="27939"/>
                  </a:lnTo>
                  <a:lnTo>
                    <a:pt x="34290" y="29210"/>
                  </a:lnTo>
                  <a:lnTo>
                    <a:pt x="34290" y="30479"/>
                  </a:lnTo>
                  <a:lnTo>
                    <a:pt x="35560" y="29210"/>
                  </a:lnTo>
                  <a:lnTo>
                    <a:pt x="34290" y="29210"/>
                  </a:lnTo>
                  <a:lnTo>
                    <a:pt x="33020" y="29210"/>
                  </a:lnTo>
                  <a:lnTo>
                    <a:pt x="31750" y="29210"/>
                  </a:lnTo>
                  <a:lnTo>
                    <a:pt x="30480" y="29210"/>
                  </a:lnTo>
                  <a:lnTo>
                    <a:pt x="29210" y="30479"/>
                  </a:lnTo>
                  <a:lnTo>
                    <a:pt x="27940" y="30479"/>
                  </a:lnTo>
                  <a:lnTo>
                    <a:pt x="27940" y="31750"/>
                  </a:lnTo>
                  <a:lnTo>
                    <a:pt x="26670" y="31750"/>
                  </a:lnTo>
                  <a:lnTo>
                    <a:pt x="25400" y="31750"/>
                  </a:lnTo>
                  <a:lnTo>
                    <a:pt x="25400" y="33020"/>
                  </a:lnTo>
                  <a:lnTo>
                    <a:pt x="25400" y="34289"/>
                  </a:lnTo>
                  <a:lnTo>
                    <a:pt x="24130" y="34289"/>
                  </a:lnTo>
                  <a:lnTo>
                    <a:pt x="24130" y="35560"/>
                  </a:lnTo>
                  <a:lnTo>
                    <a:pt x="24130" y="36829"/>
                  </a:lnTo>
                  <a:lnTo>
                    <a:pt x="22860" y="36829"/>
                  </a:lnTo>
                  <a:lnTo>
                    <a:pt x="22860" y="38100"/>
                  </a:lnTo>
                  <a:lnTo>
                    <a:pt x="22860" y="39370"/>
                  </a:lnTo>
                  <a:lnTo>
                    <a:pt x="22860" y="40639"/>
                  </a:lnTo>
                  <a:lnTo>
                    <a:pt x="22860" y="41910"/>
                  </a:lnTo>
                  <a:lnTo>
                    <a:pt x="22860" y="43179"/>
                  </a:lnTo>
                  <a:lnTo>
                    <a:pt x="22860" y="44450"/>
                  </a:lnTo>
                  <a:lnTo>
                    <a:pt x="22860" y="45720"/>
                  </a:lnTo>
                  <a:lnTo>
                    <a:pt x="24130" y="46989"/>
                  </a:lnTo>
                  <a:lnTo>
                    <a:pt x="24130" y="48260"/>
                  </a:lnTo>
                  <a:lnTo>
                    <a:pt x="25400" y="48260"/>
                  </a:lnTo>
                  <a:lnTo>
                    <a:pt x="25400" y="49529"/>
                  </a:lnTo>
                  <a:lnTo>
                    <a:pt x="25400" y="50800"/>
                  </a:lnTo>
                  <a:lnTo>
                    <a:pt x="26670" y="50800"/>
                  </a:lnTo>
                  <a:lnTo>
                    <a:pt x="26670" y="52070"/>
                  </a:lnTo>
                  <a:lnTo>
                    <a:pt x="25400" y="53339"/>
                  </a:lnTo>
                  <a:lnTo>
                    <a:pt x="25400" y="54610"/>
                  </a:lnTo>
                  <a:lnTo>
                    <a:pt x="25400" y="55879"/>
                  </a:lnTo>
                  <a:lnTo>
                    <a:pt x="24130" y="55879"/>
                  </a:lnTo>
                  <a:lnTo>
                    <a:pt x="24130" y="57150"/>
                  </a:lnTo>
                  <a:lnTo>
                    <a:pt x="24130" y="58420"/>
                  </a:lnTo>
                  <a:lnTo>
                    <a:pt x="22860" y="59689"/>
                  </a:lnTo>
                  <a:lnTo>
                    <a:pt x="24130" y="60960"/>
                  </a:lnTo>
                  <a:lnTo>
                    <a:pt x="22860" y="60960"/>
                  </a:lnTo>
                  <a:lnTo>
                    <a:pt x="24130" y="62229"/>
                  </a:lnTo>
                  <a:lnTo>
                    <a:pt x="24130" y="63500"/>
                  </a:lnTo>
                  <a:lnTo>
                    <a:pt x="24130" y="64770"/>
                  </a:lnTo>
                  <a:lnTo>
                    <a:pt x="24130" y="66039"/>
                  </a:lnTo>
                  <a:lnTo>
                    <a:pt x="25400" y="67310"/>
                  </a:lnTo>
                  <a:lnTo>
                    <a:pt x="25400" y="68579"/>
                  </a:lnTo>
                  <a:lnTo>
                    <a:pt x="25400" y="69850"/>
                  </a:lnTo>
                  <a:lnTo>
                    <a:pt x="26670" y="71120"/>
                  </a:lnTo>
                  <a:lnTo>
                    <a:pt x="26670" y="72389"/>
                  </a:lnTo>
                  <a:lnTo>
                    <a:pt x="26670" y="72389"/>
                  </a:lnTo>
                  <a:lnTo>
                    <a:pt x="27940" y="73660"/>
                  </a:lnTo>
                  <a:lnTo>
                    <a:pt x="29210" y="74929"/>
                  </a:lnTo>
                  <a:lnTo>
                    <a:pt x="30480" y="76200"/>
                  </a:lnTo>
                  <a:lnTo>
                    <a:pt x="30480" y="77470"/>
                  </a:lnTo>
                  <a:lnTo>
                    <a:pt x="31750" y="77470"/>
                  </a:lnTo>
                  <a:lnTo>
                    <a:pt x="33020" y="78739"/>
                  </a:lnTo>
                  <a:lnTo>
                    <a:pt x="34290" y="80010"/>
                  </a:lnTo>
                  <a:lnTo>
                    <a:pt x="35560" y="80010"/>
                  </a:lnTo>
                  <a:lnTo>
                    <a:pt x="36830" y="82550"/>
                  </a:lnTo>
                  <a:lnTo>
                    <a:pt x="38100" y="82550"/>
                  </a:lnTo>
                  <a:lnTo>
                    <a:pt x="38100" y="83820"/>
                  </a:lnTo>
                  <a:lnTo>
                    <a:pt x="38100" y="85089"/>
                  </a:lnTo>
                  <a:lnTo>
                    <a:pt x="38100" y="85089"/>
                  </a:lnTo>
                  <a:lnTo>
                    <a:pt x="39370" y="85089"/>
                  </a:lnTo>
                  <a:lnTo>
                    <a:pt x="39370" y="86360"/>
                  </a:lnTo>
                  <a:lnTo>
                    <a:pt x="40640" y="87629"/>
                  </a:lnTo>
                  <a:lnTo>
                    <a:pt x="41910" y="87629"/>
                  </a:lnTo>
                  <a:lnTo>
                    <a:pt x="41910" y="88900"/>
                  </a:lnTo>
                  <a:lnTo>
                    <a:pt x="43180" y="88900"/>
                  </a:lnTo>
                  <a:lnTo>
                    <a:pt x="43180" y="90170"/>
                  </a:lnTo>
                  <a:lnTo>
                    <a:pt x="44450" y="90170"/>
                  </a:lnTo>
                  <a:lnTo>
                    <a:pt x="44450" y="91439"/>
                  </a:lnTo>
                  <a:lnTo>
                    <a:pt x="45720" y="91439"/>
                  </a:lnTo>
                  <a:lnTo>
                    <a:pt x="46990" y="91439"/>
                  </a:lnTo>
                  <a:lnTo>
                    <a:pt x="48260" y="92710"/>
                  </a:lnTo>
                  <a:lnTo>
                    <a:pt x="49530" y="92710"/>
                  </a:lnTo>
                  <a:lnTo>
                    <a:pt x="50800" y="92710"/>
                  </a:lnTo>
                  <a:lnTo>
                    <a:pt x="52070" y="92710"/>
                  </a:lnTo>
                  <a:lnTo>
                    <a:pt x="53340" y="92710"/>
                  </a:lnTo>
                  <a:lnTo>
                    <a:pt x="54610" y="91439"/>
                  </a:lnTo>
                  <a:lnTo>
                    <a:pt x="54610" y="92710"/>
                  </a:lnTo>
                  <a:lnTo>
                    <a:pt x="55880" y="92710"/>
                  </a:lnTo>
                  <a:lnTo>
                    <a:pt x="55880" y="93979"/>
                  </a:lnTo>
                  <a:lnTo>
                    <a:pt x="57150" y="93979"/>
                  </a:lnTo>
                  <a:lnTo>
                    <a:pt x="57150" y="95250"/>
                  </a:lnTo>
                  <a:lnTo>
                    <a:pt x="58420" y="95250"/>
                  </a:lnTo>
                  <a:lnTo>
                    <a:pt x="59690" y="95250"/>
                  </a:lnTo>
                  <a:lnTo>
                    <a:pt x="60960" y="96520"/>
                  </a:lnTo>
                  <a:lnTo>
                    <a:pt x="62230" y="96520"/>
                  </a:lnTo>
                  <a:lnTo>
                    <a:pt x="63500" y="96520"/>
                  </a:lnTo>
                  <a:lnTo>
                    <a:pt x="64770" y="96520"/>
                  </a:lnTo>
                  <a:lnTo>
                    <a:pt x="66040" y="96520"/>
                  </a:lnTo>
                  <a:lnTo>
                    <a:pt x="67310" y="96520"/>
                  </a:lnTo>
                  <a:lnTo>
                    <a:pt x="67310" y="95250"/>
                  </a:lnTo>
                  <a:lnTo>
                    <a:pt x="68580" y="96520"/>
                  </a:lnTo>
                  <a:lnTo>
                    <a:pt x="68580" y="95250"/>
                  </a:lnTo>
                  <a:lnTo>
                    <a:pt x="69850" y="95250"/>
                  </a:lnTo>
                  <a:lnTo>
                    <a:pt x="69850" y="93979"/>
                  </a:lnTo>
                  <a:lnTo>
                    <a:pt x="71120" y="93979"/>
                  </a:lnTo>
                  <a:lnTo>
                    <a:pt x="71120" y="92710"/>
                  </a:lnTo>
                  <a:lnTo>
                    <a:pt x="71120" y="91439"/>
                  </a:lnTo>
                  <a:lnTo>
                    <a:pt x="72390" y="91439"/>
                  </a:lnTo>
                  <a:lnTo>
                    <a:pt x="72390" y="90170"/>
                  </a:lnTo>
                  <a:lnTo>
                    <a:pt x="72390" y="88900"/>
                  </a:lnTo>
                  <a:lnTo>
                    <a:pt x="73660" y="88900"/>
                  </a:lnTo>
                  <a:lnTo>
                    <a:pt x="72390" y="88900"/>
                  </a:lnTo>
                  <a:lnTo>
                    <a:pt x="73660" y="87629"/>
                  </a:lnTo>
                  <a:lnTo>
                    <a:pt x="73660" y="86360"/>
                  </a:lnTo>
                  <a:lnTo>
                    <a:pt x="72390" y="85089"/>
                  </a:lnTo>
                  <a:lnTo>
                    <a:pt x="72390" y="86360"/>
                  </a:lnTo>
                  <a:lnTo>
                    <a:pt x="73660" y="86360"/>
                  </a:lnTo>
                  <a:lnTo>
                    <a:pt x="74930" y="86360"/>
                  </a:lnTo>
                  <a:lnTo>
                    <a:pt x="74930" y="87629"/>
                  </a:lnTo>
                  <a:lnTo>
                    <a:pt x="76200" y="87629"/>
                  </a:lnTo>
                  <a:lnTo>
                    <a:pt x="77470" y="87629"/>
                  </a:lnTo>
                  <a:lnTo>
                    <a:pt x="78740" y="87629"/>
                  </a:lnTo>
                  <a:lnTo>
                    <a:pt x="80010" y="86360"/>
                  </a:lnTo>
                  <a:lnTo>
                    <a:pt x="81280" y="86360"/>
                  </a:lnTo>
                  <a:lnTo>
                    <a:pt x="81280" y="85089"/>
                  </a:lnTo>
                  <a:lnTo>
                    <a:pt x="82550" y="85089"/>
                  </a:lnTo>
                  <a:lnTo>
                    <a:pt x="82550" y="83820"/>
                  </a:lnTo>
                  <a:lnTo>
                    <a:pt x="83820" y="83820"/>
                  </a:lnTo>
                  <a:lnTo>
                    <a:pt x="83820" y="82550"/>
                  </a:lnTo>
                  <a:lnTo>
                    <a:pt x="85090" y="82550"/>
                  </a:lnTo>
                  <a:lnTo>
                    <a:pt x="83820" y="82550"/>
                  </a:lnTo>
                  <a:lnTo>
                    <a:pt x="85090" y="81279"/>
                  </a:lnTo>
                  <a:lnTo>
                    <a:pt x="85090" y="80010"/>
                  </a:lnTo>
                  <a:lnTo>
                    <a:pt x="82550" y="74929"/>
                  </a:lnTo>
                  <a:lnTo>
                    <a:pt x="83820" y="74929"/>
                  </a:lnTo>
                  <a:lnTo>
                    <a:pt x="85090" y="74929"/>
                  </a:lnTo>
                  <a:lnTo>
                    <a:pt x="86360" y="74929"/>
                  </a:lnTo>
                  <a:lnTo>
                    <a:pt x="87630" y="74929"/>
                  </a:lnTo>
                  <a:lnTo>
                    <a:pt x="88900" y="74929"/>
                  </a:lnTo>
                  <a:lnTo>
                    <a:pt x="90170" y="74929"/>
                  </a:lnTo>
                  <a:lnTo>
                    <a:pt x="91440" y="74929"/>
                  </a:lnTo>
                  <a:lnTo>
                    <a:pt x="92710" y="74929"/>
                  </a:lnTo>
                  <a:lnTo>
                    <a:pt x="92710" y="73660"/>
                  </a:lnTo>
                  <a:lnTo>
                    <a:pt x="93980" y="73660"/>
                  </a:lnTo>
                  <a:lnTo>
                    <a:pt x="93980" y="72389"/>
                  </a:lnTo>
                  <a:lnTo>
                    <a:pt x="95250" y="72389"/>
                  </a:lnTo>
                  <a:lnTo>
                    <a:pt x="95250" y="71120"/>
                  </a:lnTo>
                  <a:lnTo>
                    <a:pt x="96520" y="71120"/>
                  </a:lnTo>
                  <a:lnTo>
                    <a:pt x="96520" y="69850"/>
                  </a:lnTo>
                  <a:lnTo>
                    <a:pt x="97790" y="69850"/>
                  </a:lnTo>
                  <a:lnTo>
                    <a:pt x="96520" y="68579"/>
                  </a:lnTo>
                  <a:lnTo>
                    <a:pt x="97790" y="68579"/>
                  </a:lnTo>
                  <a:lnTo>
                    <a:pt x="97790" y="67310"/>
                  </a:lnTo>
                  <a:lnTo>
                    <a:pt x="97790" y="66039"/>
                  </a:lnTo>
                  <a:lnTo>
                    <a:pt x="97790" y="60960"/>
                  </a:lnTo>
                  <a:lnTo>
                    <a:pt x="96520" y="60960"/>
                  </a:lnTo>
                  <a:lnTo>
                    <a:pt x="95250" y="60960"/>
                  </a:lnTo>
                  <a:lnTo>
                    <a:pt x="96520" y="60960"/>
                  </a:lnTo>
                  <a:lnTo>
                    <a:pt x="97790" y="60960"/>
                  </a:lnTo>
                  <a:lnTo>
                    <a:pt x="99060" y="60960"/>
                  </a:lnTo>
                  <a:lnTo>
                    <a:pt x="100330" y="60960"/>
                  </a:lnTo>
                  <a:lnTo>
                    <a:pt x="101600" y="60960"/>
                  </a:lnTo>
                  <a:lnTo>
                    <a:pt x="101600" y="59689"/>
                  </a:lnTo>
                  <a:lnTo>
                    <a:pt x="102870" y="59689"/>
                  </a:lnTo>
                  <a:lnTo>
                    <a:pt x="104140" y="59689"/>
                  </a:lnTo>
                  <a:lnTo>
                    <a:pt x="104140" y="58420"/>
                  </a:lnTo>
                  <a:lnTo>
                    <a:pt x="105410" y="58420"/>
                  </a:lnTo>
                  <a:lnTo>
                    <a:pt x="106680" y="57150"/>
                  </a:lnTo>
                  <a:lnTo>
                    <a:pt x="106680" y="55879"/>
                  </a:lnTo>
                  <a:lnTo>
                    <a:pt x="107950" y="54610"/>
                  </a:lnTo>
                  <a:lnTo>
                    <a:pt x="107950" y="53339"/>
                  </a:lnTo>
                  <a:lnTo>
                    <a:pt x="109220" y="52070"/>
                  </a:lnTo>
                  <a:lnTo>
                    <a:pt x="109220" y="50800"/>
                  </a:lnTo>
                  <a:lnTo>
                    <a:pt x="109220" y="49529"/>
                  </a:lnTo>
                  <a:lnTo>
                    <a:pt x="109220" y="48260"/>
                  </a:lnTo>
                  <a:lnTo>
                    <a:pt x="109220" y="46989"/>
                  </a:lnTo>
                  <a:lnTo>
                    <a:pt x="109220" y="45720"/>
                  </a:lnTo>
                  <a:lnTo>
                    <a:pt x="109220" y="44450"/>
                  </a:lnTo>
                  <a:lnTo>
                    <a:pt x="109220" y="43179"/>
                  </a:lnTo>
                  <a:lnTo>
                    <a:pt x="107950" y="41910"/>
                  </a:lnTo>
                  <a:lnTo>
                    <a:pt x="107950" y="40639"/>
                  </a:lnTo>
                  <a:lnTo>
                    <a:pt x="106680" y="39370"/>
                  </a:lnTo>
                  <a:lnTo>
                    <a:pt x="106680" y="38100"/>
                  </a:lnTo>
                  <a:lnTo>
                    <a:pt x="106680" y="36829"/>
                  </a:lnTo>
                  <a:lnTo>
                    <a:pt x="105410" y="35560"/>
                  </a:lnTo>
                  <a:lnTo>
                    <a:pt x="104140" y="34289"/>
                  </a:lnTo>
                  <a:close/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93980" y="13970"/>
                  </a:moveTo>
                  <a:lnTo>
                    <a:pt x="93980" y="13970"/>
                  </a:lnTo>
                  <a:lnTo>
                    <a:pt x="90170" y="13970"/>
                  </a:lnTo>
                  <a:lnTo>
                    <a:pt x="90170" y="15239"/>
                  </a:lnTo>
                  <a:lnTo>
                    <a:pt x="90170" y="13970"/>
                  </a:lnTo>
                  <a:lnTo>
                    <a:pt x="90170" y="15239"/>
                  </a:lnTo>
                  <a:lnTo>
                    <a:pt x="88900" y="15239"/>
                  </a:lnTo>
                  <a:lnTo>
                    <a:pt x="87630" y="15239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74930" y="2539"/>
                  </a:moveTo>
                  <a:lnTo>
                    <a:pt x="74930" y="3810"/>
                  </a:lnTo>
                  <a:lnTo>
                    <a:pt x="73660" y="3810"/>
                  </a:lnTo>
                  <a:lnTo>
                    <a:pt x="74930" y="3810"/>
                  </a:lnTo>
                  <a:lnTo>
                    <a:pt x="73660" y="3810"/>
                  </a:lnTo>
                  <a:lnTo>
                    <a:pt x="73660" y="5079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55880" y="12700"/>
                  </a:moveTo>
                  <a:lnTo>
                    <a:pt x="54610" y="11429"/>
                  </a:lnTo>
                  <a:lnTo>
                    <a:pt x="53340" y="11429"/>
                  </a:lnTo>
                  <a:lnTo>
                    <a:pt x="53340" y="10160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34290" y="30479"/>
                  </a:moveTo>
                  <a:lnTo>
                    <a:pt x="35560" y="30479"/>
                  </a:lnTo>
                  <a:lnTo>
                    <a:pt x="35560" y="31750"/>
                  </a:lnTo>
                  <a:lnTo>
                    <a:pt x="35560" y="33020"/>
                  </a:lnTo>
                  <a:lnTo>
                    <a:pt x="36830" y="33020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26670" y="52070"/>
                  </a:moveTo>
                  <a:lnTo>
                    <a:pt x="27940" y="53339"/>
                  </a:lnTo>
                  <a:lnTo>
                    <a:pt x="29210" y="54610"/>
                  </a:lnTo>
                  <a:lnTo>
                    <a:pt x="30480" y="55879"/>
                  </a:lnTo>
                  <a:lnTo>
                    <a:pt x="31750" y="55879"/>
                  </a:lnTo>
                  <a:lnTo>
                    <a:pt x="31750" y="57150"/>
                  </a:lnTo>
                  <a:lnTo>
                    <a:pt x="33020" y="57150"/>
                  </a:lnTo>
                  <a:lnTo>
                    <a:pt x="34290" y="58420"/>
                  </a:lnTo>
                  <a:lnTo>
                    <a:pt x="35560" y="58420"/>
                  </a:lnTo>
                  <a:lnTo>
                    <a:pt x="36830" y="58420"/>
                  </a:lnTo>
                  <a:lnTo>
                    <a:pt x="38100" y="58420"/>
                  </a:lnTo>
                  <a:lnTo>
                    <a:pt x="39370" y="58420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35560" y="76200"/>
                  </a:moveTo>
                  <a:lnTo>
                    <a:pt x="35560" y="77470"/>
                  </a:lnTo>
                  <a:lnTo>
                    <a:pt x="36830" y="77470"/>
                  </a:lnTo>
                  <a:lnTo>
                    <a:pt x="36830" y="78739"/>
                  </a:lnTo>
                  <a:lnTo>
                    <a:pt x="36830" y="80010"/>
                  </a:lnTo>
                  <a:lnTo>
                    <a:pt x="36830" y="81279"/>
                  </a:lnTo>
                  <a:lnTo>
                    <a:pt x="36830" y="82550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53340" y="90170"/>
                  </a:moveTo>
                  <a:lnTo>
                    <a:pt x="53340" y="91439"/>
                  </a:lnTo>
                  <a:lnTo>
                    <a:pt x="54610" y="91439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72390" y="85089"/>
                  </a:moveTo>
                  <a:lnTo>
                    <a:pt x="73660" y="85089"/>
                  </a:lnTo>
                  <a:lnTo>
                    <a:pt x="72390" y="83820"/>
                  </a:lnTo>
                  <a:lnTo>
                    <a:pt x="72390" y="82550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83820" y="74929"/>
                  </a:moveTo>
                  <a:lnTo>
                    <a:pt x="83820" y="74929"/>
                  </a:lnTo>
                  <a:lnTo>
                    <a:pt x="83820" y="72389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91440" y="59689"/>
                  </a:moveTo>
                  <a:lnTo>
                    <a:pt x="91440" y="60960"/>
                  </a:lnTo>
                  <a:lnTo>
                    <a:pt x="91440" y="59689"/>
                  </a:lnTo>
                  <a:lnTo>
                    <a:pt x="92710" y="60960"/>
                  </a:lnTo>
                  <a:lnTo>
                    <a:pt x="92710" y="60960"/>
                  </a:lnTo>
                  <a:lnTo>
                    <a:pt x="93980" y="60960"/>
                  </a:lnTo>
                  <a:lnTo>
                    <a:pt x="95250" y="60960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104140" y="34289"/>
                  </a:moveTo>
                  <a:lnTo>
                    <a:pt x="104140" y="33020"/>
                  </a:lnTo>
                  <a:lnTo>
                    <a:pt x="104140" y="33020"/>
                  </a:lnTo>
                  <a:lnTo>
                    <a:pt x="101600" y="31750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</a:pathLst>
            </a:custGeom>
            <a:ln w="934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2" name="object 1022"/>
            <p:cNvSpPr/>
            <p:nvPr/>
          </p:nvSpPr>
          <p:spPr>
            <a:xfrm>
              <a:off x="5595620" y="1149350"/>
              <a:ext cx="87630" cy="96520"/>
            </a:xfrm>
            <a:custGeom>
              <a:avLst/>
              <a:gdLst/>
              <a:ahLst/>
              <a:cxnLst/>
              <a:rect l="l" t="t" r="r" b="b"/>
              <a:pathLst>
                <a:path w="87629" h="96519">
                  <a:moveTo>
                    <a:pt x="40639" y="95250"/>
                  </a:moveTo>
                  <a:lnTo>
                    <a:pt x="39369" y="95250"/>
                  </a:lnTo>
                  <a:lnTo>
                    <a:pt x="40004" y="96520"/>
                  </a:lnTo>
                  <a:lnTo>
                    <a:pt x="40639" y="96520"/>
                  </a:lnTo>
                  <a:lnTo>
                    <a:pt x="40639" y="95250"/>
                  </a:lnTo>
                  <a:close/>
                </a:path>
                <a:path w="87629" h="96519">
                  <a:moveTo>
                    <a:pt x="2539" y="55880"/>
                  </a:moveTo>
                  <a:lnTo>
                    <a:pt x="1269" y="57150"/>
                  </a:lnTo>
                  <a:lnTo>
                    <a:pt x="1269" y="66040"/>
                  </a:lnTo>
                  <a:lnTo>
                    <a:pt x="2539" y="67310"/>
                  </a:lnTo>
                  <a:lnTo>
                    <a:pt x="2539" y="55880"/>
                  </a:lnTo>
                  <a:close/>
                </a:path>
                <a:path w="87629" h="96519">
                  <a:moveTo>
                    <a:pt x="86359" y="49530"/>
                  </a:moveTo>
                  <a:lnTo>
                    <a:pt x="86359" y="52070"/>
                  </a:lnTo>
                  <a:lnTo>
                    <a:pt x="87629" y="50800"/>
                  </a:lnTo>
                  <a:lnTo>
                    <a:pt x="86359" y="49530"/>
                  </a:lnTo>
                  <a:close/>
                </a:path>
                <a:path w="87629" h="96519">
                  <a:moveTo>
                    <a:pt x="87629" y="44450"/>
                  </a:moveTo>
                  <a:lnTo>
                    <a:pt x="86359" y="44450"/>
                  </a:lnTo>
                  <a:lnTo>
                    <a:pt x="86359" y="49530"/>
                  </a:lnTo>
                  <a:lnTo>
                    <a:pt x="87629" y="49530"/>
                  </a:lnTo>
                  <a:lnTo>
                    <a:pt x="87629" y="44450"/>
                  </a:lnTo>
                  <a:close/>
                </a:path>
                <a:path w="87629" h="96519">
                  <a:moveTo>
                    <a:pt x="2539" y="35560"/>
                  </a:moveTo>
                  <a:lnTo>
                    <a:pt x="1269" y="35560"/>
                  </a:lnTo>
                  <a:lnTo>
                    <a:pt x="1269" y="39370"/>
                  </a:lnTo>
                  <a:lnTo>
                    <a:pt x="0" y="40640"/>
                  </a:lnTo>
                  <a:lnTo>
                    <a:pt x="1269" y="41910"/>
                  </a:lnTo>
                  <a:lnTo>
                    <a:pt x="0" y="41910"/>
                  </a:lnTo>
                  <a:lnTo>
                    <a:pt x="1269" y="43180"/>
                  </a:lnTo>
                  <a:lnTo>
                    <a:pt x="1269" y="46990"/>
                  </a:lnTo>
                  <a:lnTo>
                    <a:pt x="2539" y="48260"/>
                  </a:lnTo>
                  <a:lnTo>
                    <a:pt x="2539" y="35560"/>
                  </a:lnTo>
                  <a:close/>
                </a:path>
                <a:path w="87629" h="96519">
                  <a:moveTo>
                    <a:pt x="46989" y="0"/>
                  </a:moveTo>
                  <a:lnTo>
                    <a:pt x="40639" y="0"/>
                  </a:lnTo>
                  <a:lnTo>
                    <a:pt x="39369" y="1270"/>
                  </a:lnTo>
                  <a:lnTo>
                    <a:pt x="48259" y="1270"/>
                  </a:lnTo>
                  <a:lnTo>
                    <a:pt x="46989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3" name="object 1023"/>
            <p:cNvSpPr/>
            <p:nvPr/>
          </p:nvSpPr>
          <p:spPr>
            <a:xfrm>
              <a:off x="5598159" y="1150747"/>
              <a:ext cx="83820" cy="93980"/>
            </a:xfrm>
            <a:custGeom>
              <a:avLst/>
              <a:gdLst/>
              <a:ahLst/>
              <a:cxnLst/>
              <a:rect l="l" t="t" r="r" b="b"/>
              <a:pathLst>
                <a:path w="83820" h="93980">
                  <a:moveTo>
                    <a:pt x="45719" y="92582"/>
                  </a:moveTo>
                  <a:lnTo>
                    <a:pt x="31750" y="92582"/>
                  </a:lnTo>
                  <a:lnTo>
                    <a:pt x="31750" y="93852"/>
                  </a:lnTo>
                  <a:lnTo>
                    <a:pt x="45719" y="93852"/>
                  </a:lnTo>
                  <a:lnTo>
                    <a:pt x="45719" y="92582"/>
                  </a:lnTo>
                  <a:close/>
                </a:path>
                <a:path w="83820" h="93980">
                  <a:moveTo>
                    <a:pt x="46989" y="91439"/>
                  </a:moveTo>
                  <a:lnTo>
                    <a:pt x="30479" y="91439"/>
                  </a:lnTo>
                  <a:lnTo>
                    <a:pt x="30479" y="92582"/>
                  </a:lnTo>
                  <a:lnTo>
                    <a:pt x="46989" y="92582"/>
                  </a:lnTo>
                  <a:lnTo>
                    <a:pt x="46989" y="91439"/>
                  </a:lnTo>
                  <a:close/>
                </a:path>
                <a:path w="83820" h="93980">
                  <a:moveTo>
                    <a:pt x="1269" y="53339"/>
                  </a:moveTo>
                  <a:lnTo>
                    <a:pt x="0" y="53339"/>
                  </a:lnTo>
                  <a:lnTo>
                    <a:pt x="0" y="67182"/>
                  </a:lnTo>
                  <a:lnTo>
                    <a:pt x="1269" y="67817"/>
                  </a:lnTo>
                  <a:lnTo>
                    <a:pt x="1269" y="53339"/>
                  </a:lnTo>
                  <a:close/>
                </a:path>
                <a:path w="83820" h="93980">
                  <a:moveTo>
                    <a:pt x="81279" y="36766"/>
                  </a:moveTo>
                  <a:lnTo>
                    <a:pt x="81279" y="55752"/>
                  </a:lnTo>
                  <a:lnTo>
                    <a:pt x="82550" y="55752"/>
                  </a:lnTo>
                  <a:lnTo>
                    <a:pt x="82550" y="53339"/>
                  </a:lnTo>
                  <a:lnTo>
                    <a:pt x="83819" y="53339"/>
                  </a:lnTo>
                  <a:lnTo>
                    <a:pt x="83819" y="40639"/>
                  </a:lnTo>
                  <a:lnTo>
                    <a:pt x="82550" y="40639"/>
                  </a:lnTo>
                  <a:lnTo>
                    <a:pt x="82550" y="38100"/>
                  </a:lnTo>
                  <a:lnTo>
                    <a:pt x="81279" y="36766"/>
                  </a:lnTo>
                  <a:close/>
                </a:path>
                <a:path w="83820" h="93980">
                  <a:moveTo>
                    <a:pt x="3810" y="29082"/>
                  </a:moveTo>
                  <a:lnTo>
                    <a:pt x="0" y="32892"/>
                  </a:lnTo>
                  <a:lnTo>
                    <a:pt x="0" y="48132"/>
                  </a:lnTo>
                  <a:lnTo>
                    <a:pt x="1269" y="48767"/>
                  </a:lnTo>
                  <a:lnTo>
                    <a:pt x="1269" y="31750"/>
                  </a:lnTo>
                  <a:lnTo>
                    <a:pt x="3810" y="29082"/>
                  </a:lnTo>
                  <a:close/>
                </a:path>
                <a:path w="83820" h="93980">
                  <a:moveTo>
                    <a:pt x="80010" y="35432"/>
                  </a:moveTo>
                  <a:lnTo>
                    <a:pt x="81279" y="36766"/>
                  </a:lnTo>
                  <a:lnTo>
                    <a:pt x="80010" y="35432"/>
                  </a:lnTo>
                  <a:close/>
                </a:path>
                <a:path w="83820" h="93980">
                  <a:moveTo>
                    <a:pt x="33117" y="1142"/>
                  </a:moveTo>
                  <a:lnTo>
                    <a:pt x="29210" y="4952"/>
                  </a:lnTo>
                  <a:lnTo>
                    <a:pt x="33117" y="1142"/>
                  </a:lnTo>
                  <a:close/>
                </a:path>
                <a:path w="83820" h="93980">
                  <a:moveTo>
                    <a:pt x="48260" y="0"/>
                  </a:moveTo>
                  <a:lnTo>
                    <a:pt x="34289" y="0"/>
                  </a:lnTo>
                  <a:lnTo>
                    <a:pt x="33117" y="1142"/>
                  </a:lnTo>
                  <a:lnTo>
                    <a:pt x="49529" y="1142"/>
                  </a:lnTo>
                  <a:lnTo>
                    <a:pt x="48260" y="0"/>
                  </a:lnTo>
                  <a:close/>
                </a:path>
                <a:path w="83820" h="93980">
                  <a:moveTo>
                    <a:pt x="60960" y="0"/>
                  </a:moveTo>
                  <a:lnTo>
                    <a:pt x="53339" y="0"/>
                  </a:lnTo>
                  <a:lnTo>
                    <a:pt x="50800" y="1142"/>
                  </a:lnTo>
                  <a:lnTo>
                    <a:pt x="60960" y="1142"/>
                  </a:lnTo>
                  <a:lnTo>
                    <a:pt x="60960" y="0"/>
                  </a:lnTo>
                  <a:close/>
                </a:path>
              </a:pathLst>
            </a:custGeom>
            <a:solidFill>
              <a:srgbClr val="8484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4" name="object 1024"/>
            <p:cNvSpPr/>
            <p:nvPr/>
          </p:nvSpPr>
          <p:spPr>
            <a:xfrm>
              <a:off x="5599429" y="1151890"/>
              <a:ext cx="80010" cy="90170"/>
            </a:xfrm>
            <a:custGeom>
              <a:avLst/>
              <a:gdLst/>
              <a:ahLst/>
              <a:cxnLst/>
              <a:rect l="l" t="t" r="r" b="b"/>
              <a:pathLst>
                <a:path w="80010" h="90169">
                  <a:moveTo>
                    <a:pt x="45720" y="88900"/>
                  </a:moveTo>
                  <a:lnTo>
                    <a:pt x="20320" y="88900"/>
                  </a:lnTo>
                  <a:lnTo>
                    <a:pt x="20320" y="90170"/>
                  </a:lnTo>
                  <a:lnTo>
                    <a:pt x="45720" y="90170"/>
                  </a:lnTo>
                  <a:lnTo>
                    <a:pt x="45720" y="88900"/>
                  </a:lnTo>
                  <a:close/>
                </a:path>
                <a:path w="80010" h="90169">
                  <a:moveTo>
                    <a:pt x="2540" y="72390"/>
                  </a:moveTo>
                  <a:lnTo>
                    <a:pt x="6350" y="76200"/>
                  </a:lnTo>
                  <a:lnTo>
                    <a:pt x="2540" y="72390"/>
                  </a:lnTo>
                  <a:close/>
                </a:path>
                <a:path w="80010" h="90169">
                  <a:moveTo>
                    <a:pt x="2540" y="27940"/>
                  </a:moveTo>
                  <a:lnTo>
                    <a:pt x="0" y="30607"/>
                  </a:lnTo>
                  <a:lnTo>
                    <a:pt x="0" y="47625"/>
                  </a:lnTo>
                  <a:lnTo>
                    <a:pt x="1270" y="48260"/>
                  </a:lnTo>
                  <a:lnTo>
                    <a:pt x="1270" y="52070"/>
                  </a:lnTo>
                  <a:lnTo>
                    <a:pt x="0" y="52070"/>
                  </a:lnTo>
                  <a:lnTo>
                    <a:pt x="0" y="66675"/>
                  </a:lnTo>
                  <a:lnTo>
                    <a:pt x="1270" y="67310"/>
                  </a:lnTo>
                  <a:lnTo>
                    <a:pt x="1270" y="71120"/>
                  </a:lnTo>
                  <a:lnTo>
                    <a:pt x="2540" y="72390"/>
                  </a:lnTo>
                  <a:lnTo>
                    <a:pt x="2540" y="27940"/>
                  </a:lnTo>
                  <a:close/>
                </a:path>
                <a:path w="80010" h="90169">
                  <a:moveTo>
                    <a:pt x="78740" y="34290"/>
                  </a:moveTo>
                  <a:lnTo>
                    <a:pt x="78740" y="54610"/>
                  </a:lnTo>
                  <a:lnTo>
                    <a:pt x="80010" y="54610"/>
                  </a:lnTo>
                  <a:lnTo>
                    <a:pt x="80010" y="35560"/>
                  </a:lnTo>
                  <a:lnTo>
                    <a:pt x="78740" y="34290"/>
                  </a:lnTo>
                  <a:close/>
                </a:path>
                <a:path w="80010" h="90169">
                  <a:moveTo>
                    <a:pt x="78740" y="27940"/>
                  </a:moveTo>
                  <a:lnTo>
                    <a:pt x="78740" y="29210"/>
                  </a:lnTo>
                  <a:lnTo>
                    <a:pt x="80010" y="29210"/>
                  </a:lnTo>
                  <a:lnTo>
                    <a:pt x="78740" y="27940"/>
                  </a:lnTo>
                  <a:close/>
                </a:path>
                <a:path w="80010" h="90169">
                  <a:moveTo>
                    <a:pt x="78740" y="21590"/>
                  </a:moveTo>
                  <a:lnTo>
                    <a:pt x="78740" y="27940"/>
                  </a:lnTo>
                  <a:lnTo>
                    <a:pt x="80010" y="27940"/>
                  </a:lnTo>
                  <a:lnTo>
                    <a:pt x="80010" y="22860"/>
                  </a:lnTo>
                  <a:lnTo>
                    <a:pt x="78740" y="21590"/>
                  </a:lnTo>
                  <a:close/>
                </a:path>
                <a:path w="80010" h="90169">
                  <a:moveTo>
                    <a:pt x="49530" y="0"/>
                  </a:moveTo>
                  <a:lnTo>
                    <a:pt x="31750" y="0"/>
                  </a:lnTo>
                  <a:lnTo>
                    <a:pt x="29210" y="2540"/>
                  </a:lnTo>
                  <a:lnTo>
                    <a:pt x="64770" y="2540"/>
                  </a:lnTo>
                  <a:lnTo>
                    <a:pt x="64770" y="1270"/>
                  </a:lnTo>
                  <a:lnTo>
                    <a:pt x="49530" y="1270"/>
                  </a:lnTo>
                  <a:lnTo>
                    <a:pt x="49530" y="0"/>
                  </a:lnTo>
                  <a:close/>
                </a:path>
                <a:path w="80010" h="90169">
                  <a:moveTo>
                    <a:pt x="62230" y="0"/>
                  </a:moveTo>
                  <a:lnTo>
                    <a:pt x="49530" y="0"/>
                  </a:lnTo>
                  <a:lnTo>
                    <a:pt x="52070" y="1270"/>
                  </a:lnTo>
                  <a:lnTo>
                    <a:pt x="62230" y="1270"/>
                  </a:lnTo>
                  <a:lnTo>
                    <a:pt x="62230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5" name="object 1025"/>
            <p:cNvSpPr/>
            <p:nvPr/>
          </p:nvSpPr>
          <p:spPr>
            <a:xfrm>
              <a:off x="5601970" y="1154430"/>
              <a:ext cx="76200" cy="86360"/>
            </a:xfrm>
            <a:custGeom>
              <a:avLst/>
              <a:gdLst/>
              <a:ahLst/>
              <a:cxnLst/>
              <a:rect l="l" t="t" r="r" b="b"/>
              <a:pathLst>
                <a:path w="76200" h="86359">
                  <a:moveTo>
                    <a:pt x="44450" y="83820"/>
                  </a:moveTo>
                  <a:lnTo>
                    <a:pt x="13969" y="83820"/>
                  </a:lnTo>
                  <a:lnTo>
                    <a:pt x="13969" y="85090"/>
                  </a:lnTo>
                  <a:lnTo>
                    <a:pt x="15239" y="85090"/>
                  </a:lnTo>
                  <a:lnTo>
                    <a:pt x="15239" y="86360"/>
                  </a:lnTo>
                  <a:lnTo>
                    <a:pt x="43179" y="86360"/>
                  </a:lnTo>
                  <a:lnTo>
                    <a:pt x="44450" y="85090"/>
                  </a:lnTo>
                  <a:lnTo>
                    <a:pt x="44450" y="83820"/>
                  </a:lnTo>
                  <a:close/>
                </a:path>
                <a:path w="76200" h="86359">
                  <a:moveTo>
                    <a:pt x="1269" y="25400"/>
                  </a:moveTo>
                  <a:lnTo>
                    <a:pt x="0" y="25400"/>
                  </a:lnTo>
                  <a:lnTo>
                    <a:pt x="0" y="69850"/>
                  </a:lnTo>
                  <a:lnTo>
                    <a:pt x="1269" y="71120"/>
                  </a:lnTo>
                  <a:lnTo>
                    <a:pt x="1269" y="25400"/>
                  </a:lnTo>
                  <a:close/>
                </a:path>
                <a:path w="76200" h="86359">
                  <a:moveTo>
                    <a:pt x="74929" y="12700"/>
                  </a:moveTo>
                  <a:lnTo>
                    <a:pt x="73659" y="12700"/>
                  </a:lnTo>
                  <a:lnTo>
                    <a:pt x="73659" y="55880"/>
                  </a:lnTo>
                  <a:lnTo>
                    <a:pt x="74929" y="55880"/>
                  </a:lnTo>
                  <a:lnTo>
                    <a:pt x="74929" y="54610"/>
                  </a:lnTo>
                  <a:lnTo>
                    <a:pt x="76200" y="54610"/>
                  </a:lnTo>
                  <a:lnTo>
                    <a:pt x="76200" y="30480"/>
                  </a:lnTo>
                  <a:lnTo>
                    <a:pt x="74929" y="29210"/>
                  </a:lnTo>
                  <a:lnTo>
                    <a:pt x="74929" y="26670"/>
                  </a:lnTo>
                  <a:lnTo>
                    <a:pt x="76200" y="26670"/>
                  </a:lnTo>
                  <a:lnTo>
                    <a:pt x="76200" y="16510"/>
                  </a:lnTo>
                  <a:lnTo>
                    <a:pt x="74929" y="13970"/>
                  </a:lnTo>
                  <a:lnTo>
                    <a:pt x="74929" y="12700"/>
                  </a:lnTo>
                  <a:close/>
                </a:path>
                <a:path w="76200" h="86359">
                  <a:moveTo>
                    <a:pt x="62229" y="0"/>
                  </a:moveTo>
                  <a:lnTo>
                    <a:pt x="26670" y="0"/>
                  </a:lnTo>
                  <a:lnTo>
                    <a:pt x="25400" y="1270"/>
                  </a:lnTo>
                  <a:lnTo>
                    <a:pt x="62229" y="1270"/>
                  </a:lnTo>
                  <a:lnTo>
                    <a:pt x="62229" y="0"/>
                  </a:lnTo>
                  <a:close/>
                </a:path>
              </a:pathLst>
            </a:custGeom>
            <a:solidFill>
              <a:srgbClr val="8E8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6" name="object 1026"/>
            <p:cNvSpPr/>
            <p:nvPr/>
          </p:nvSpPr>
          <p:spPr>
            <a:xfrm>
              <a:off x="5603240" y="1155700"/>
              <a:ext cx="72390" cy="82550"/>
            </a:xfrm>
            <a:custGeom>
              <a:avLst/>
              <a:gdLst/>
              <a:ahLst/>
              <a:cxnLst/>
              <a:rect l="l" t="t" r="r" b="b"/>
              <a:pathLst>
                <a:path w="72389" h="82550">
                  <a:moveTo>
                    <a:pt x="43180" y="81279"/>
                  </a:moveTo>
                  <a:lnTo>
                    <a:pt x="11430" y="81279"/>
                  </a:lnTo>
                  <a:lnTo>
                    <a:pt x="11430" y="82550"/>
                  </a:lnTo>
                  <a:lnTo>
                    <a:pt x="43180" y="82550"/>
                  </a:lnTo>
                  <a:lnTo>
                    <a:pt x="43180" y="81279"/>
                  </a:lnTo>
                  <a:close/>
                </a:path>
                <a:path w="72389" h="82550">
                  <a:moveTo>
                    <a:pt x="2539" y="24129"/>
                  </a:moveTo>
                  <a:lnTo>
                    <a:pt x="0" y="24129"/>
                  </a:lnTo>
                  <a:lnTo>
                    <a:pt x="0" y="69850"/>
                  </a:lnTo>
                  <a:lnTo>
                    <a:pt x="2539" y="72389"/>
                  </a:lnTo>
                  <a:lnTo>
                    <a:pt x="2539" y="24129"/>
                  </a:lnTo>
                  <a:close/>
                </a:path>
                <a:path w="72389" h="82550">
                  <a:moveTo>
                    <a:pt x="72389" y="11429"/>
                  </a:moveTo>
                  <a:lnTo>
                    <a:pt x="71120" y="11429"/>
                  </a:lnTo>
                  <a:lnTo>
                    <a:pt x="71120" y="54610"/>
                  </a:lnTo>
                  <a:lnTo>
                    <a:pt x="72389" y="54610"/>
                  </a:lnTo>
                  <a:lnTo>
                    <a:pt x="72389" y="11429"/>
                  </a:lnTo>
                  <a:close/>
                </a:path>
                <a:path w="72389" h="82550">
                  <a:moveTo>
                    <a:pt x="62230" y="0"/>
                  </a:moveTo>
                  <a:lnTo>
                    <a:pt x="22860" y="0"/>
                  </a:lnTo>
                  <a:lnTo>
                    <a:pt x="22860" y="1270"/>
                  </a:lnTo>
                  <a:lnTo>
                    <a:pt x="62230" y="1270"/>
                  </a:lnTo>
                  <a:lnTo>
                    <a:pt x="62230" y="0"/>
                  </a:lnTo>
                  <a:close/>
                </a:path>
              </a:pathLst>
            </a:custGeom>
            <a:solidFill>
              <a:srgbClr val="9494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7" name="object 1027"/>
            <p:cNvSpPr/>
            <p:nvPr/>
          </p:nvSpPr>
          <p:spPr>
            <a:xfrm>
              <a:off x="5605779" y="1156970"/>
              <a:ext cx="68580" cy="80010"/>
            </a:xfrm>
            <a:custGeom>
              <a:avLst/>
              <a:gdLst/>
              <a:ahLst/>
              <a:cxnLst/>
              <a:rect l="l" t="t" r="r" b="b"/>
              <a:pathLst>
                <a:path w="68579" h="80009">
                  <a:moveTo>
                    <a:pt x="40640" y="78739"/>
                  </a:moveTo>
                  <a:lnTo>
                    <a:pt x="7620" y="78739"/>
                  </a:lnTo>
                  <a:lnTo>
                    <a:pt x="7620" y="80009"/>
                  </a:lnTo>
                  <a:lnTo>
                    <a:pt x="40640" y="80009"/>
                  </a:lnTo>
                  <a:lnTo>
                    <a:pt x="40640" y="78739"/>
                  </a:lnTo>
                  <a:close/>
                </a:path>
                <a:path w="68579" h="80009">
                  <a:moveTo>
                    <a:pt x="48260" y="78739"/>
                  </a:moveTo>
                  <a:lnTo>
                    <a:pt x="40640" y="78739"/>
                  </a:lnTo>
                  <a:lnTo>
                    <a:pt x="40640" y="80009"/>
                  </a:lnTo>
                  <a:lnTo>
                    <a:pt x="46990" y="80009"/>
                  </a:lnTo>
                  <a:lnTo>
                    <a:pt x="48260" y="78739"/>
                  </a:lnTo>
                  <a:close/>
                </a:path>
                <a:path w="68579" h="80009">
                  <a:moveTo>
                    <a:pt x="1270" y="22859"/>
                  </a:moveTo>
                  <a:lnTo>
                    <a:pt x="0" y="22859"/>
                  </a:lnTo>
                  <a:lnTo>
                    <a:pt x="0" y="71119"/>
                  </a:lnTo>
                  <a:lnTo>
                    <a:pt x="1270" y="71119"/>
                  </a:lnTo>
                  <a:lnTo>
                    <a:pt x="1270" y="22859"/>
                  </a:lnTo>
                  <a:close/>
                </a:path>
                <a:path w="68579" h="80009">
                  <a:moveTo>
                    <a:pt x="68580" y="8889"/>
                  </a:moveTo>
                  <a:lnTo>
                    <a:pt x="67310" y="8889"/>
                  </a:lnTo>
                  <a:lnTo>
                    <a:pt x="67310" y="53339"/>
                  </a:lnTo>
                  <a:lnTo>
                    <a:pt x="68580" y="53339"/>
                  </a:lnTo>
                  <a:lnTo>
                    <a:pt x="68580" y="8889"/>
                  </a:lnTo>
                  <a:close/>
                </a:path>
                <a:path w="68579" h="80009">
                  <a:moveTo>
                    <a:pt x="1270" y="10159"/>
                  </a:moveTo>
                  <a:lnTo>
                    <a:pt x="0" y="11429"/>
                  </a:lnTo>
                  <a:lnTo>
                    <a:pt x="0" y="17779"/>
                  </a:lnTo>
                  <a:lnTo>
                    <a:pt x="1270" y="19050"/>
                  </a:lnTo>
                  <a:lnTo>
                    <a:pt x="1270" y="10159"/>
                  </a:lnTo>
                  <a:close/>
                </a:path>
                <a:path w="68579" h="80009">
                  <a:moveTo>
                    <a:pt x="17780" y="1269"/>
                  </a:moveTo>
                  <a:lnTo>
                    <a:pt x="8890" y="1269"/>
                  </a:lnTo>
                  <a:lnTo>
                    <a:pt x="8890" y="2539"/>
                  </a:lnTo>
                  <a:lnTo>
                    <a:pt x="17780" y="2539"/>
                  </a:lnTo>
                  <a:lnTo>
                    <a:pt x="17780" y="1269"/>
                  </a:lnTo>
                  <a:close/>
                </a:path>
                <a:path w="68579" h="80009">
                  <a:moveTo>
                    <a:pt x="59690" y="0"/>
                  </a:moveTo>
                  <a:lnTo>
                    <a:pt x="20320" y="0"/>
                  </a:lnTo>
                  <a:lnTo>
                    <a:pt x="20320" y="2539"/>
                  </a:lnTo>
                  <a:lnTo>
                    <a:pt x="60960" y="2539"/>
                  </a:lnTo>
                  <a:lnTo>
                    <a:pt x="60960" y="1269"/>
                  </a:lnTo>
                  <a:lnTo>
                    <a:pt x="59690" y="1269"/>
                  </a:lnTo>
                  <a:lnTo>
                    <a:pt x="59690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8" name="object 1028"/>
            <p:cNvSpPr/>
            <p:nvPr/>
          </p:nvSpPr>
          <p:spPr>
            <a:xfrm>
              <a:off x="5607050" y="1159510"/>
              <a:ext cx="66040" cy="76200"/>
            </a:xfrm>
            <a:custGeom>
              <a:avLst/>
              <a:gdLst/>
              <a:ahLst/>
              <a:cxnLst/>
              <a:rect l="l" t="t" r="r" b="b"/>
              <a:pathLst>
                <a:path w="66039" h="76200">
                  <a:moveTo>
                    <a:pt x="39370" y="74929"/>
                  </a:moveTo>
                  <a:lnTo>
                    <a:pt x="6350" y="74929"/>
                  </a:lnTo>
                  <a:lnTo>
                    <a:pt x="6350" y="76200"/>
                  </a:lnTo>
                  <a:lnTo>
                    <a:pt x="38100" y="76200"/>
                  </a:lnTo>
                  <a:lnTo>
                    <a:pt x="39370" y="74929"/>
                  </a:lnTo>
                  <a:close/>
                </a:path>
                <a:path w="66039" h="76200">
                  <a:moveTo>
                    <a:pt x="48260" y="74929"/>
                  </a:moveTo>
                  <a:lnTo>
                    <a:pt x="39370" y="74929"/>
                  </a:lnTo>
                  <a:lnTo>
                    <a:pt x="39370" y="76200"/>
                  </a:lnTo>
                  <a:lnTo>
                    <a:pt x="48260" y="76200"/>
                  </a:lnTo>
                  <a:lnTo>
                    <a:pt x="48260" y="74929"/>
                  </a:lnTo>
                  <a:close/>
                </a:path>
                <a:path w="66039" h="76200">
                  <a:moveTo>
                    <a:pt x="49529" y="73660"/>
                  </a:moveTo>
                  <a:lnTo>
                    <a:pt x="3810" y="73660"/>
                  </a:lnTo>
                  <a:lnTo>
                    <a:pt x="3810" y="74929"/>
                  </a:lnTo>
                  <a:lnTo>
                    <a:pt x="49529" y="74929"/>
                  </a:lnTo>
                  <a:lnTo>
                    <a:pt x="49529" y="73660"/>
                  </a:lnTo>
                  <a:close/>
                </a:path>
                <a:path w="66039" h="76200">
                  <a:moveTo>
                    <a:pt x="1270" y="20319"/>
                  </a:moveTo>
                  <a:lnTo>
                    <a:pt x="0" y="20319"/>
                  </a:lnTo>
                  <a:lnTo>
                    <a:pt x="0" y="68579"/>
                  </a:lnTo>
                  <a:lnTo>
                    <a:pt x="1270" y="69850"/>
                  </a:lnTo>
                  <a:lnTo>
                    <a:pt x="1270" y="20319"/>
                  </a:lnTo>
                  <a:close/>
                </a:path>
                <a:path w="66039" h="76200">
                  <a:moveTo>
                    <a:pt x="64770" y="5079"/>
                  </a:moveTo>
                  <a:lnTo>
                    <a:pt x="63500" y="5079"/>
                  </a:lnTo>
                  <a:lnTo>
                    <a:pt x="63500" y="52069"/>
                  </a:lnTo>
                  <a:lnTo>
                    <a:pt x="64770" y="52069"/>
                  </a:lnTo>
                  <a:lnTo>
                    <a:pt x="66039" y="50800"/>
                  </a:lnTo>
                  <a:lnTo>
                    <a:pt x="66039" y="6350"/>
                  </a:lnTo>
                  <a:lnTo>
                    <a:pt x="64770" y="6350"/>
                  </a:lnTo>
                  <a:lnTo>
                    <a:pt x="64770" y="5079"/>
                  </a:lnTo>
                  <a:close/>
                </a:path>
                <a:path w="66039" h="76200">
                  <a:moveTo>
                    <a:pt x="1270" y="3810"/>
                  </a:moveTo>
                  <a:lnTo>
                    <a:pt x="0" y="5079"/>
                  </a:lnTo>
                  <a:lnTo>
                    <a:pt x="0" y="19050"/>
                  </a:lnTo>
                  <a:lnTo>
                    <a:pt x="1270" y="19050"/>
                  </a:lnTo>
                  <a:lnTo>
                    <a:pt x="1270" y="3810"/>
                  </a:lnTo>
                  <a:close/>
                </a:path>
                <a:path w="66039" h="76200">
                  <a:moveTo>
                    <a:pt x="19050" y="0"/>
                  </a:moveTo>
                  <a:lnTo>
                    <a:pt x="6350" y="0"/>
                  </a:lnTo>
                  <a:lnTo>
                    <a:pt x="3810" y="1269"/>
                  </a:lnTo>
                  <a:lnTo>
                    <a:pt x="19050" y="1269"/>
                  </a:lnTo>
                  <a:lnTo>
                    <a:pt x="19050" y="0"/>
                  </a:lnTo>
                  <a:close/>
                </a:path>
                <a:path w="66039" h="76200">
                  <a:moveTo>
                    <a:pt x="59689" y="0"/>
                  </a:moveTo>
                  <a:lnTo>
                    <a:pt x="19050" y="0"/>
                  </a:lnTo>
                  <a:lnTo>
                    <a:pt x="19050" y="1269"/>
                  </a:lnTo>
                  <a:lnTo>
                    <a:pt x="59689" y="1269"/>
                  </a:lnTo>
                  <a:lnTo>
                    <a:pt x="59689" y="0"/>
                  </a:lnTo>
                  <a:close/>
                </a:path>
              </a:pathLst>
            </a:custGeom>
            <a:solidFill>
              <a:srgbClr val="9E9E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9" name="object 1029"/>
            <p:cNvSpPr/>
            <p:nvPr/>
          </p:nvSpPr>
          <p:spPr>
            <a:xfrm>
              <a:off x="5608320" y="1160780"/>
              <a:ext cx="62230" cy="72390"/>
            </a:xfrm>
            <a:custGeom>
              <a:avLst/>
              <a:gdLst/>
              <a:ahLst/>
              <a:cxnLst/>
              <a:rect l="l" t="t" r="r" b="b"/>
              <a:pathLst>
                <a:path w="62229" h="72390">
                  <a:moveTo>
                    <a:pt x="48259" y="71120"/>
                  </a:moveTo>
                  <a:lnTo>
                    <a:pt x="2539" y="71120"/>
                  </a:lnTo>
                  <a:lnTo>
                    <a:pt x="2539" y="72390"/>
                  </a:lnTo>
                  <a:lnTo>
                    <a:pt x="48259" y="72390"/>
                  </a:lnTo>
                  <a:lnTo>
                    <a:pt x="48259" y="71120"/>
                  </a:lnTo>
                  <a:close/>
                </a:path>
                <a:path w="62229" h="72390">
                  <a:moveTo>
                    <a:pt x="58419" y="0"/>
                  </a:moveTo>
                  <a:lnTo>
                    <a:pt x="17779" y="0"/>
                  </a:lnTo>
                  <a:lnTo>
                    <a:pt x="17779" y="1270"/>
                  </a:lnTo>
                  <a:lnTo>
                    <a:pt x="0" y="1270"/>
                  </a:lnTo>
                  <a:lnTo>
                    <a:pt x="0" y="68580"/>
                  </a:lnTo>
                  <a:lnTo>
                    <a:pt x="2539" y="71120"/>
                  </a:lnTo>
                  <a:lnTo>
                    <a:pt x="2539" y="2540"/>
                  </a:lnTo>
                  <a:lnTo>
                    <a:pt x="58419" y="2540"/>
                  </a:lnTo>
                  <a:lnTo>
                    <a:pt x="58419" y="0"/>
                  </a:lnTo>
                  <a:close/>
                </a:path>
                <a:path w="62229" h="72390">
                  <a:moveTo>
                    <a:pt x="62229" y="50800"/>
                  </a:moveTo>
                  <a:lnTo>
                    <a:pt x="60959" y="50800"/>
                  </a:lnTo>
                  <a:lnTo>
                    <a:pt x="60959" y="58420"/>
                  </a:lnTo>
                  <a:lnTo>
                    <a:pt x="62229" y="58420"/>
                  </a:lnTo>
                  <a:lnTo>
                    <a:pt x="62229" y="50800"/>
                  </a:lnTo>
                  <a:close/>
                </a:path>
                <a:path w="62229" h="72390">
                  <a:moveTo>
                    <a:pt x="62229" y="3810"/>
                  </a:moveTo>
                  <a:lnTo>
                    <a:pt x="60959" y="3810"/>
                  </a:lnTo>
                  <a:lnTo>
                    <a:pt x="60959" y="50165"/>
                  </a:lnTo>
                  <a:lnTo>
                    <a:pt x="62229" y="49530"/>
                  </a:lnTo>
                  <a:lnTo>
                    <a:pt x="62229" y="3810"/>
                  </a:lnTo>
                  <a:close/>
                </a:path>
                <a:path w="62229" h="72390">
                  <a:moveTo>
                    <a:pt x="17779" y="0"/>
                  </a:moveTo>
                  <a:lnTo>
                    <a:pt x="1269" y="0"/>
                  </a:lnTo>
                  <a:lnTo>
                    <a:pt x="1269" y="1270"/>
                  </a:lnTo>
                  <a:lnTo>
                    <a:pt x="17779" y="1270"/>
                  </a:lnTo>
                  <a:lnTo>
                    <a:pt x="17779" y="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0" name="object 1030"/>
            <p:cNvSpPr/>
            <p:nvPr/>
          </p:nvSpPr>
          <p:spPr>
            <a:xfrm>
              <a:off x="5610859" y="1163320"/>
              <a:ext cx="58419" cy="68580"/>
            </a:xfrm>
            <a:custGeom>
              <a:avLst/>
              <a:gdLst/>
              <a:ahLst/>
              <a:cxnLst/>
              <a:rect l="l" t="t" r="r" b="b"/>
              <a:pathLst>
                <a:path w="58420" h="68580">
                  <a:moveTo>
                    <a:pt x="58419" y="0"/>
                  </a:moveTo>
                  <a:lnTo>
                    <a:pt x="0" y="0"/>
                  </a:lnTo>
                  <a:lnTo>
                    <a:pt x="0" y="68579"/>
                  </a:lnTo>
                  <a:lnTo>
                    <a:pt x="46989" y="68579"/>
                  </a:lnTo>
                  <a:lnTo>
                    <a:pt x="46989" y="66039"/>
                  </a:lnTo>
                  <a:lnTo>
                    <a:pt x="1269" y="66039"/>
                  </a:lnTo>
                  <a:lnTo>
                    <a:pt x="1269" y="1269"/>
                  </a:lnTo>
                  <a:lnTo>
                    <a:pt x="58419" y="1269"/>
                  </a:lnTo>
                  <a:lnTo>
                    <a:pt x="58419" y="0"/>
                  </a:lnTo>
                  <a:close/>
                </a:path>
                <a:path w="58420" h="68580">
                  <a:moveTo>
                    <a:pt x="58419" y="1269"/>
                  </a:moveTo>
                  <a:lnTo>
                    <a:pt x="55879" y="1269"/>
                  </a:lnTo>
                  <a:lnTo>
                    <a:pt x="55879" y="59689"/>
                  </a:lnTo>
                  <a:lnTo>
                    <a:pt x="57150" y="59689"/>
                  </a:lnTo>
                  <a:lnTo>
                    <a:pt x="57150" y="58419"/>
                  </a:lnTo>
                  <a:lnTo>
                    <a:pt x="58419" y="58419"/>
                  </a:lnTo>
                  <a:lnTo>
                    <a:pt x="58419" y="48259"/>
                  </a:lnTo>
                  <a:lnTo>
                    <a:pt x="57150" y="48259"/>
                  </a:lnTo>
                  <a:lnTo>
                    <a:pt x="58419" y="47625"/>
                  </a:lnTo>
                  <a:lnTo>
                    <a:pt x="58419" y="1269"/>
                  </a:lnTo>
                  <a:close/>
                </a:path>
              </a:pathLst>
            </a:custGeom>
            <a:solidFill>
              <a:srgbClr val="A9A9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1" name="object 1031"/>
            <p:cNvSpPr/>
            <p:nvPr/>
          </p:nvSpPr>
          <p:spPr>
            <a:xfrm>
              <a:off x="5612129" y="1164590"/>
              <a:ext cx="54610" cy="64769"/>
            </a:xfrm>
            <a:custGeom>
              <a:avLst/>
              <a:gdLst/>
              <a:ahLst/>
              <a:cxnLst/>
              <a:rect l="l" t="t" r="r" b="b"/>
              <a:pathLst>
                <a:path w="54610" h="64769">
                  <a:moveTo>
                    <a:pt x="54610" y="0"/>
                  </a:moveTo>
                  <a:lnTo>
                    <a:pt x="0" y="0"/>
                  </a:lnTo>
                  <a:lnTo>
                    <a:pt x="0" y="64770"/>
                  </a:lnTo>
                  <a:lnTo>
                    <a:pt x="45720" y="64770"/>
                  </a:lnTo>
                  <a:lnTo>
                    <a:pt x="45720" y="63500"/>
                  </a:lnTo>
                  <a:lnTo>
                    <a:pt x="2540" y="63500"/>
                  </a:lnTo>
                  <a:lnTo>
                    <a:pt x="2540" y="1270"/>
                  </a:lnTo>
                  <a:lnTo>
                    <a:pt x="54610" y="1270"/>
                  </a:lnTo>
                  <a:lnTo>
                    <a:pt x="54610" y="0"/>
                  </a:lnTo>
                  <a:close/>
                </a:path>
                <a:path w="54610" h="64769">
                  <a:moveTo>
                    <a:pt x="54610" y="1270"/>
                  </a:moveTo>
                  <a:lnTo>
                    <a:pt x="53340" y="1270"/>
                  </a:lnTo>
                  <a:lnTo>
                    <a:pt x="53340" y="59689"/>
                  </a:lnTo>
                  <a:lnTo>
                    <a:pt x="54610" y="59689"/>
                  </a:lnTo>
                  <a:lnTo>
                    <a:pt x="54610" y="1270"/>
                  </a:lnTo>
                  <a:close/>
                </a:path>
              </a:pathLst>
            </a:custGeom>
            <a:solidFill>
              <a:srgbClr val="AEAE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2" name="object 1032"/>
            <p:cNvSpPr/>
            <p:nvPr/>
          </p:nvSpPr>
          <p:spPr>
            <a:xfrm>
              <a:off x="5614670" y="1165860"/>
              <a:ext cx="50800" cy="62230"/>
            </a:xfrm>
            <a:custGeom>
              <a:avLst/>
              <a:gdLst/>
              <a:ahLst/>
              <a:cxnLst/>
              <a:rect l="l" t="t" r="r" b="b"/>
              <a:pathLst>
                <a:path w="50800" h="62230">
                  <a:moveTo>
                    <a:pt x="50800" y="0"/>
                  </a:moveTo>
                  <a:lnTo>
                    <a:pt x="0" y="0"/>
                  </a:lnTo>
                  <a:lnTo>
                    <a:pt x="0" y="62229"/>
                  </a:lnTo>
                  <a:lnTo>
                    <a:pt x="43179" y="62229"/>
                  </a:lnTo>
                  <a:lnTo>
                    <a:pt x="43179" y="59689"/>
                  </a:lnTo>
                  <a:lnTo>
                    <a:pt x="1269" y="59689"/>
                  </a:lnTo>
                  <a:lnTo>
                    <a:pt x="1269" y="2539"/>
                  </a:lnTo>
                  <a:lnTo>
                    <a:pt x="50800" y="2539"/>
                  </a:lnTo>
                  <a:lnTo>
                    <a:pt x="50800" y="0"/>
                  </a:lnTo>
                  <a:close/>
                </a:path>
                <a:path w="50800" h="62230">
                  <a:moveTo>
                    <a:pt x="50800" y="2539"/>
                  </a:moveTo>
                  <a:lnTo>
                    <a:pt x="48259" y="2539"/>
                  </a:lnTo>
                  <a:lnTo>
                    <a:pt x="48259" y="59689"/>
                  </a:lnTo>
                  <a:lnTo>
                    <a:pt x="49529" y="59689"/>
                  </a:lnTo>
                  <a:lnTo>
                    <a:pt x="49529" y="58419"/>
                  </a:lnTo>
                  <a:lnTo>
                    <a:pt x="50800" y="58419"/>
                  </a:lnTo>
                  <a:lnTo>
                    <a:pt x="50800" y="2539"/>
                  </a:lnTo>
                  <a:close/>
                </a:path>
              </a:pathLst>
            </a:custGeom>
            <a:solidFill>
              <a:srgbClr val="B3B3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3" name="object 1033"/>
            <p:cNvSpPr/>
            <p:nvPr/>
          </p:nvSpPr>
          <p:spPr>
            <a:xfrm>
              <a:off x="5615940" y="1168400"/>
              <a:ext cx="46990" cy="57150"/>
            </a:xfrm>
            <a:custGeom>
              <a:avLst/>
              <a:gdLst/>
              <a:ahLst/>
              <a:cxnLst/>
              <a:rect l="l" t="t" r="r" b="b"/>
              <a:pathLst>
                <a:path w="46989" h="57150">
                  <a:moveTo>
                    <a:pt x="46989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40639" y="57150"/>
                  </a:lnTo>
                  <a:lnTo>
                    <a:pt x="40639" y="55879"/>
                  </a:lnTo>
                  <a:lnTo>
                    <a:pt x="2539" y="55879"/>
                  </a:lnTo>
                  <a:lnTo>
                    <a:pt x="2539" y="2539"/>
                  </a:lnTo>
                  <a:lnTo>
                    <a:pt x="46989" y="2539"/>
                  </a:lnTo>
                  <a:lnTo>
                    <a:pt x="46989" y="0"/>
                  </a:lnTo>
                  <a:close/>
                </a:path>
                <a:path w="46989" h="57150">
                  <a:moveTo>
                    <a:pt x="46989" y="2539"/>
                  </a:moveTo>
                  <a:lnTo>
                    <a:pt x="45720" y="2539"/>
                  </a:lnTo>
                  <a:lnTo>
                    <a:pt x="45720" y="55879"/>
                  </a:lnTo>
                  <a:lnTo>
                    <a:pt x="41910" y="55879"/>
                  </a:lnTo>
                  <a:lnTo>
                    <a:pt x="41910" y="57150"/>
                  </a:lnTo>
                  <a:lnTo>
                    <a:pt x="46989" y="57150"/>
                  </a:lnTo>
                  <a:lnTo>
                    <a:pt x="46989" y="2539"/>
                  </a:lnTo>
                  <a:close/>
                </a:path>
              </a:pathLst>
            </a:custGeom>
            <a:solidFill>
              <a:srgbClr val="B9B9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4" name="object 1034"/>
            <p:cNvSpPr/>
            <p:nvPr/>
          </p:nvSpPr>
          <p:spPr>
            <a:xfrm>
              <a:off x="5618479" y="1170940"/>
              <a:ext cx="43180" cy="53340"/>
            </a:xfrm>
            <a:custGeom>
              <a:avLst/>
              <a:gdLst/>
              <a:ahLst/>
              <a:cxnLst/>
              <a:rect l="l" t="t" r="r" b="b"/>
              <a:pathLst>
                <a:path w="43179" h="53340">
                  <a:moveTo>
                    <a:pt x="43180" y="0"/>
                  </a:moveTo>
                  <a:lnTo>
                    <a:pt x="0" y="0"/>
                  </a:lnTo>
                  <a:lnTo>
                    <a:pt x="0" y="53339"/>
                  </a:lnTo>
                  <a:lnTo>
                    <a:pt x="43180" y="53339"/>
                  </a:lnTo>
                  <a:lnTo>
                    <a:pt x="43180" y="50800"/>
                  </a:lnTo>
                  <a:lnTo>
                    <a:pt x="1270" y="50800"/>
                  </a:lnTo>
                  <a:lnTo>
                    <a:pt x="1270" y="1270"/>
                  </a:lnTo>
                  <a:lnTo>
                    <a:pt x="43180" y="1270"/>
                  </a:lnTo>
                  <a:lnTo>
                    <a:pt x="43180" y="0"/>
                  </a:lnTo>
                  <a:close/>
                </a:path>
                <a:path w="43179" h="53340">
                  <a:moveTo>
                    <a:pt x="43180" y="1270"/>
                  </a:moveTo>
                  <a:lnTo>
                    <a:pt x="40640" y="1270"/>
                  </a:lnTo>
                  <a:lnTo>
                    <a:pt x="40640" y="50800"/>
                  </a:lnTo>
                  <a:lnTo>
                    <a:pt x="43180" y="50800"/>
                  </a:lnTo>
                  <a:lnTo>
                    <a:pt x="43180" y="127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5" name="object 1035"/>
            <p:cNvSpPr/>
            <p:nvPr/>
          </p:nvSpPr>
          <p:spPr>
            <a:xfrm>
              <a:off x="5619750" y="1172210"/>
              <a:ext cx="39370" cy="49530"/>
            </a:xfrm>
            <a:custGeom>
              <a:avLst/>
              <a:gdLst/>
              <a:ahLst/>
              <a:cxnLst/>
              <a:rect l="l" t="t" r="r" b="b"/>
              <a:pathLst>
                <a:path w="39370" h="49530">
                  <a:moveTo>
                    <a:pt x="39370" y="0"/>
                  </a:moveTo>
                  <a:lnTo>
                    <a:pt x="0" y="0"/>
                  </a:lnTo>
                  <a:lnTo>
                    <a:pt x="0" y="49529"/>
                  </a:lnTo>
                  <a:lnTo>
                    <a:pt x="39370" y="49529"/>
                  </a:lnTo>
                  <a:lnTo>
                    <a:pt x="39370" y="48260"/>
                  </a:lnTo>
                  <a:lnTo>
                    <a:pt x="2539" y="48260"/>
                  </a:lnTo>
                  <a:lnTo>
                    <a:pt x="2539" y="1269"/>
                  </a:lnTo>
                  <a:lnTo>
                    <a:pt x="39370" y="1269"/>
                  </a:lnTo>
                  <a:lnTo>
                    <a:pt x="39370" y="0"/>
                  </a:lnTo>
                  <a:close/>
                </a:path>
                <a:path w="39370" h="49530">
                  <a:moveTo>
                    <a:pt x="39370" y="1269"/>
                  </a:moveTo>
                  <a:lnTo>
                    <a:pt x="38100" y="1269"/>
                  </a:lnTo>
                  <a:lnTo>
                    <a:pt x="38100" y="48260"/>
                  </a:lnTo>
                  <a:lnTo>
                    <a:pt x="39370" y="48260"/>
                  </a:lnTo>
                  <a:lnTo>
                    <a:pt x="39370" y="1269"/>
                  </a:lnTo>
                  <a:close/>
                </a:path>
              </a:pathLst>
            </a:custGeom>
            <a:solidFill>
              <a:srgbClr val="C3C3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6" name="object 1036"/>
            <p:cNvSpPr/>
            <p:nvPr/>
          </p:nvSpPr>
          <p:spPr>
            <a:xfrm>
              <a:off x="5622290" y="1173480"/>
              <a:ext cx="35560" cy="46990"/>
            </a:xfrm>
            <a:custGeom>
              <a:avLst/>
              <a:gdLst/>
              <a:ahLst/>
              <a:cxnLst/>
              <a:rect l="l" t="t" r="r" b="b"/>
              <a:pathLst>
                <a:path w="35560" h="46990">
                  <a:moveTo>
                    <a:pt x="35560" y="0"/>
                  </a:moveTo>
                  <a:lnTo>
                    <a:pt x="0" y="0"/>
                  </a:lnTo>
                  <a:lnTo>
                    <a:pt x="0" y="46990"/>
                  </a:lnTo>
                  <a:lnTo>
                    <a:pt x="35560" y="46990"/>
                  </a:lnTo>
                  <a:lnTo>
                    <a:pt x="35560" y="45720"/>
                  </a:lnTo>
                  <a:lnTo>
                    <a:pt x="1270" y="45720"/>
                  </a:lnTo>
                  <a:lnTo>
                    <a:pt x="1270" y="2540"/>
                  </a:lnTo>
                  <a:lnTo>
                    <a:pt x="35560" y="2540"/>
                  </a:lnTo>
                  <a:lnTo>
                    <a:pt x="35560" y="0"/>
                  </a:lnTo>
                  <a:close/>
                </a:path>
                <a:path w="35560" h="46990">
                  <a:moveTo>
                    <a:pt x="35560" y="2540"/>
                  </a:moveTo>
                  <a:lnTo>
                    <a:pt x="34289" y="2540"/>
                  </a:lnTo>
                  <a:lnTo>
                    <a:pt x="34289" y="45720"/>
                  </a:lnTo>
                  <a:lnTo>
                    <a:pt x="35560" y="45720"/>
                  </a:lnTo>
                  <a:lnTo>
                    <a:pt x="35560" y="254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7" name="object 1037"/>
            <p:cNvSpPr/>
            <p:nvPr/>
          </p:nvSpPr>
          <p:spPr>
            <a:xfrm>
              <a:off x="5623559" y="1176020"/>
              <a:ext cx="33020" cy="43180"/>
            </a:xfrm>
            <a:custGeom>
              <a:avLst/>
              <a:gdLst/>
              <a:ahLst/>
              <a:cxnLst/>
              <a:rect l="l" t="t" r="r" b="b"/>
              <a:pathLst>
                <a:path w="33020" h="43180">
                  <a:moveTo>
                    <a:pt x="33019" y="0"/>
                  </a:moveTo>
                  <a:lnTo>
                    <a:pt x="0" y="0"/>
                  </a:lnTo>
                  <a:lnTo>
                    <a:pt x="0" y="43179"/>
                  </a:lnTo>
                  <a:lnTo>
                    <a:pt x="33019" y="43179"/>
                  </a:lnTo>
                  <a:lnTo>
                    <a:pt x="33019" y="40639"/>
                  </a:lnTo>
                  <a:lnTo>
                    <a:pt x="1269" y="40639"/>
                  </a:lnTo>
                  <a:lnTo>
                    <a:pt x="1269" y="1269"/>
                  </a:lnTo>
                  <a:lnTo>
                    <a:pt x="33019" y="1269"/>
                  </a:lnTo>
                  <a:lnTo>
                    <a:pt x="33019" y="0"/>
                  </a:lnTo>
                  <a:close/>
                </a:path>
                <a:path w="33020" h="43180">
                  <a:moveTo>
                    <a:pt x="33019" y="1269"/>
                  </a:moveTo>
                  <a:lnTo>
                    <a:pt x="30479" y="1269"/>
                  </a:lnTo>
                  <a:lnTo>
                    <a:pt x="30479" y="40639"/>
                  </a:lnTo>
                  <a:lnTo>
                    <a:pt x="33019" y="40639"/>
                  </a:lnTo>
                  <a:lnTo>
                    <a:pt x="33019" y="1269"/>
                  </a:lnTo>
                  <a:close/>
                </a:path>
              </a:pathLst>
            </a:custGeom>
            <a:solidFill>
              <a:srgbClr val="CE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8" name="object 1038"/>
            <p:cNvSpPr/>
            <p:nvPr/>
          </p:nvSpPr>
          <p:spPr>
            <a:xfrm>
              <a:off x="5624829" y="1177290"/>
              <a:ext cx="29209" cy="39370"/>
            </a:xfrm>
            <a:custGeom>
              <a:avLst/>
              <a:gdLst/>
              <a:ahLst/>
              <a:cxnLst/>
              <a:rect l="l" t="t" r="r" b="b"/>
              <a:pathLst>
                <a:path w="29210" h="39369">
                  <a:moveTo>
                    <a:pt x="29210" y="0"/>
                  </a:moveTo>
                  <a:lnTo>
                    <a:pt x="0" y="0"/>
                  </a:lnTo>
                  <a:lnTo>
                    <a:pt x="0" y="39370"/>
                  </a:lnTo>
                  <a:lnTo>
                    <a:pt x="29210" y="39370"/>
                  </a:lnTo>
                  <a:lnTo>
                    <a:pt x="29210" y="38100"/>
                  </a:lnTo>
                  <a:lnTo>
                    <a:pt x="2540" y="38100"/>
                  </a:lnTo>
                  <a:lnTo>
                    <a:pt x="2540" y="2539"/>
                  </a:lnTo>
                  <a:lnTo>
                    <a:pt x="29210" y="2539"/>
                  </a:lnTo>
                  <a:lnTo>
                    <a:pt x="29210" y="0"/>
                  </a:lnTo>
                  <a:close/>
                </a:path>
                <a:path w="29210" h="39369">
                  <a:moveTo>
                    <a:pt x="29210" y="2539"/>
                  </a:moveTo>
                  <a:lnTo>
                    <a:pt x="27940" y="2539"/>
                  </a:lnTo>
                  <a:lnTo>
                    <a:pt x="27940" y="38100"/>
                  </a:lnTo>
                  <a:lnTo>
                    <a:pt x="29210" y="38100"/>
                  </a:lnTo>
                  <a:lnTo>
                    <a:pt x="29210" y="2539"/>
                  </a:lnTo>
                  <a:close/>
                </a:path>
              </a:pathLst>
            </a:custGeom>
            <a:solidFill>
              <a:srgbClr val="D3D3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9" name="object 1039"/>
            <p:cNvSpPr/>
            <p:nvPr/>
          </p:nvSpPr>
          <p:spPr>
            <a:xfrm>
              <a:off x="5627370" y="1179830"/>
              <a:ext cx="25400" cy="35560"/>
            </a:xfrm>
            <a:custGeom>
              <a:avLst/>
              <a:gdLst/>
              <a:ahLst/>
              <a:cxnLst/>
              <a:rect l="l" t="t" r="r" b="b"/>
              <a:pathLst>
                <a:path w="25400" h="35559">
                  <a:moveTo>
                    <a:pt x="25400" y="0"/>
                  </a:moveTo>
                  <a:lnTo>
                    <a:pt x="0" y="0"/>
                  </a:lnTo>
                  <a:lnTo>
                    <a:pt x="0" y="35560"/>
                  </a:lnTo>
                  <a:lnTo>
                    <a:pt x="25400" y="35560"/>
                  </a:lnTo>
                  <a:lnTo>
                    <a:pt x="25400" y="33020"/>
                  </a:lnTo>
                  <a:lnTo>
                    <a:pt x="1269" y="33020"/>
                  </a:lnTo>
                  <a:lnTo>
                    <a:pt x="1269" y="1270"/>
                  </a:lnTo>
                  <a:lnTo>
                    <a:pt x="25400" y="1270"/>
                  </a:lnTo>
                  <a:lnTo>
                    <a:pt x="25400" y="0"/>
                  </a:lnTo>
                  <a:close/>
                </a:path>
                <a:path w="25400" h="35559">
                  <a:moveTo>
                    <a:pt x="25400" y="1270"/>
                  </a:moveTo>
                  <a:lnTo>
                    <a:pt x="22859" y="1270"/>
                  </a:lnTo>
                  <a:lnTo>
                    <a:pt x="22859" y="33020"/>
                  </a:lnTo>
                  <a:lnTo>
                    <a:pt x="25400" y="33020"/>
                  </a:lnTo>
                  <a:lnTo>
                    <a:pt x="25400" y="1270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0" name="object 1040"/>
            <p:cNvSpPr/>
            <p:nvPr/>
          </p:nvSpPr>
          <p:spPr>
            <a:xfrm>
              <a:off x="5628640" y="1181100"/>
              <a:ext cx="21590" cy="31750"/>
            </a:xfrm>
            <a:custGeom>
              <a:avLst/>
              <a:gdLst/>
              <a:ahLst/>
              <a:cxnLst/>
              <a:rect l="l" t="t" r="r" b="b"/>
              <a:pathLst>
                <a:path w="21589" h="31750">
                  <a:moveTo>
                    <a:pt x="21589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21589" y="31750"/>
                  </a:lnTo>
                  <a:lnTo>
                    <a:pt x="21589" y="30479"/>
                  </a:lnTo>
                  <a:lnTo>
                    <a:pt x="2539" y="30479"/>
                  </a:lnTo>
                  <a:lnTo>
                    <a:pt x="2539" y="1270"/>
                  </a:lnTo>
                  <a:lnTo>
                    <a:pt x="21589" y="1270"/>
                  </a:lnTo>
                  <a:lnTo>
                    <a:pt x="21589" y="0"/>
                  </a:lnTo>
                  <a:close/>
                </a:path>
                <a:path w="21589" h="31750">
                  <a:moveTo>
                    <a:pt x="21589" y="1270"/>
                  </a:moveTo>
                  <a:lnTo>
                    <a:pt x="20320" y="1270"/>
                  </a:lnTo>
                  <a:lnTo>
                    <a:pt x="20320" y="30479"/>
                  </a:lnTo>
                  <a:lnTo>
                    <a:pt x="21589" y="30479"/>
                  </a:lnTo>
                  <a:lnTo>
                    <a:pt x="21589" y="1270"/>
                  </a:lnTo>
                  <a:close/>
                </a:path>
              </a:pathLst>
            </a:custGeom>
            <a:solidFill>
              <a:srgbClr val="DEDE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1" name="object 1041"/>
            <p:cNvSpPr/>
            <p:nvPr/>
          </p:nvSpPr>
          <p:spPr>
            <a:xfrm>
              <a:off x="5631179" y="1182370"/>
              <a:ext cx="17780" cy="29209"/>
            </a:xfrm>
            <a:custGeom>
              <a:avLst/>
              <a:gdLst/>
              <a:ahLst/>
              <a:cxnLst/>
              <a:rect l="l" t="t" r="r" b="b"/>
              <a:pathLst>
                <a:path w="17779" h="29209">
                  <a:moveTo>
                    <a:pt x="17780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17780" y="29209"/>
                  </a:lnTo>
                  <a:lnTo>
                    <a:pt x="17780" y="26669"/>
                  </a:lnTo>
                  <a:lnTo>
                    <a:pt x="1270" y="26669"/>
                  </a:lnTo>
                  <a:lnTo>
                    <a:pt x="1270" y="2539"/>
                  </a:lnTo>
                  <a:lnTo>
                    <a:pt x="17780" y="2539"/>
                  </a:lnTo>
                  <a:lnTo>
                    <a:pt x="17780" y="0"/>
                  </a:lnTo>
                  <a:close/>
                </a:path>
                <a:path w="17779" h="29209">
                  <a:moveTo>
                    <a:pt x="17780" y="2539"/>
                  </a:moveTo>
                  <a:lnTo>
                    <a:pt x="15240" y="2539"/>
                  </a:lnTo>
                  <a:lnTo>
                    <a:pt x="15240" y="26669"/>
                  </a:lnTo>
                  <a:lnTo>
                    <a:pt x="17780" y="26669"/>
                  </a:lnTo>
                  <a:lnTo>
                    <a:pt x="17780" y="2539"/>
                  </a:lnTo>
                  <a:close/>
                </a:path>
              </a:pathLst>
            </a:custGeom>
            <a:solidFill>
              <a:srgbClr val="E3E3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2" name="object 1042"/>
            <p:cNvSpPr/>
            <p:nvPr/>
          </p:nvSpPr>
          <p:spPr>
            <a:xfrm>
              <a:off x="5632450" y="1184910"/>
              <a:ext cx="13970" cy="24130"/>
            </a:xfrm>
            <a:custGeom>
              <a:avLst/>
              <a:gdLst/>
              <a:ahLst/>
              <a:cxnLst/>
              <a:rect l="l" t="t" r="r" b="b"/>
              <a:pathLst>
                <a:path w="13970" h="24130">
                  <a:moveTo>
                    <a:pt x="13970" y="0"/>
                  </a:moveTo>
                  <a:lnTo>
                    <a:pt x="0" y="0"/>
                  </a:lnTo>
                  <a:lnTo>
                    <a:pt x="0" y="24129"/>
                  </a:lnTo>
                  <a:lnTo>
                    <a:pt x="13970" y="24129"/>
                  </a:lnTo>
                  <a:lnTo>
                    <a:pt x="13970" y="22860"/>
                  </a:lnTo>
                  <a:lnTo>
                    <a:pt x="2539" y="22860"/>
                  </a:lnTo>
                  <a:lnTo>
                    <a:pt x="2539" y="1269"/>
                  </a:lnTo>
                  <a:lnTo>
                    <a:pt x="13970" y="1269"/>
                  </a:lnTo>
                  <a:lnTo>
                    <a:pt x="13970" y="0"/>
                  </a:lnTo>
                  <a:close/>
                </a:path>
                <a:path w="13970" h="24130">
                  <a:moveTo>
                    <a:pt x="13970" y="1269"/>
                  </a:moveTo>
                  <a:lnTo>
                    <a:pt x="12700" y="1269"/>
                  </a:lnTo>
                  <a:lnTo>
                    <a:pt x="12700" y="22860"/>
                  </a:lnTo>
                  <a:lnTo>
                    <a:pt x="13970" y="22860"/>
                  </a:lnTo>
                  <a:lnTo>
                    <a:pt x="13970" y="1269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3" name="object 1043"/>
            <p:cNvSpPr/>
            <p:nvPr/>
          </p:nvSpPr>
          <p:spPr>
            <a:xfrm>
              <a:off x="5634990" y="1186180"/>
              <a:ext cx="10160" cy="21590"/>
            </a:xfrm>
            <a:custGeom>
              <a:avLst/>
              <a:gdLst/>
              <a:ahLst/>
              <a:cxnLst/>
              <a:rect l="l" t="t" r="r" b="b"/>
              <a:pathLst>
                <a:path w="10160" h="21590">
                  <a:moveTo>
                    <a:pt x="10160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10160" y="21590"/>
                  </a:lnTo>
                  <a:lnTo>
                    <a:pt x="10160" y="20320"/>
                  </a:lnTo>
                  <a:lnTo>
                    <a:pt x="1270" y="20320"/>
                  </a:lnTo>
                  <a:lnTo>
                    <a:pt x="1270" y="2540"/>
                  </a:lnTo>
                  <a:lnTo>
                    <a:pt x="10160" y="2540"/>
                  </a:lnTo>
                  <a:lnTo>
                    <a:pt x="10160" y="0"/>
                  </a:lnTo>
                  <a:close/>
                </a:path>
                <a:path w="10160" h="21590">
                  <a:moveTo>
                    <a:pt x="10160" y="2540"/>
                  </a:moveTo>
                  <a:lnTo>
                    <a:pt x="8889" y="2540"/>
                  </a:lnTo>
                  <a:lnTo>
                    <a:pt x="8889" y="20320"/>
                  </a:lnTo>
                  <a:lnTo>
                    <a:pt x="10160" y="20320"/>
                  </a:lnTo>
                  <a:lnTo>
                    <a:pt x="10160" y="254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4" name="object 1044"/>
            <p:cNvSpPr/>
            <p:nvPr/>
          </p:nvSpPr>
          <p:spPr>
            <a:xfrm>
              <a:off x="5636259" y="1188720"/>
              <a:ext cx="7620" cy="17780"/>
            </a:xfrm>
            <a:custGeom>
              <a:avLst/>
              <a:gdLst/>
              <a:ahLst/>
              <a:cxnLst/>
              <a:rect l="l" t="t" r="r" b="b"/>
              <a:pathLst>
                <a:path w="7620" h="17780">
                  <a:moveTo>
                    <a:pt x="7619" y="0"/>
                  </a:moveTo>
                  <a:lnTo>
                    <a:pt x="0" y="0"/>
                  </a:lnTo>
                  <a:lnTo>
                    <a:pt x="0" y="17779"/>
                  </a:lnTo>
                  <a:lnTo>
                    <a:pt x="7619" y="17779"/>
                  </a:lnTo>
                  <a:lnTo>
                    <a:pt x="7619" y="15239"/>
                  </a:lnTo>
                  <a:lnTo>
                    <a:pt x="1269" y="15239"/>
                  </a:lnTo>
                  <a:lnTo>
                    <a:pt x="1269" y="1269"/>
                  </a:lnTo>
                  <a:lnTo>
                    <a:pt x="7619" y="1269"/>
                  </a:lnTo>
                  <a:lnTo>
                    <a:pt x="7619" y="0"/>
                  </a:lnTo>
                  <a:close/>
                </a:path>
                <a:path w="7620" h="17780">
                  <a:moveTo>
                    <a:pt x="7619" y="1269"/>
                  </a:moveTo>
                  <a:lnTo>
                    <a:pt x="5079" y="1269"/>
                  </a:lnTo>
                  <a:lnTo>
                    <a:pt x="5079" y="15239"/>
                  </a:lnTo>
                  <a:lnTo>
                    <a:pt x="7619" y="15239"/>
                  </a:lnTo>
                  <a:lnTo>
                    <a:pt x="7619" y="1269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5" name="object 1045"/>
            <p:cNvSpPr/>
            <p:nvPr/>
          </p:nvSpPr>
          <p:spPr>
            <a:xfrm>
              <a:off x="5637529" y="1189990"/>
              <a:ext cx="3810" cy="13970"/>
            </a:xfrm>
            <a:custGeom>
              <a:avLst/>
              <a:gdLst/>
              <a:ahLst/>
              <a:cxnLst/>
              <a:rect l="l" t="t" r="r" b="b"/>
              <a:pathLst>
                <a:path w="3810" h="13969">
                  <a:moveTo>
                    <a:pt x="3810" y="0"/>
                  </a:moveTo>
                  <a:lnTo>
                    <a:pt x="0" y="0"/>
                  </a:lnTo>
                  <a:lnTo>
                    <a:pt x="0" y="13970"/>
                  </a:lnTo>
                  <a:lnTo>
                    <a:pt x="3810" y="1397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6" name="object 1046"/>
            <p:cNvSpPr/>
            <p:nvPr/>
          </p:nvSpPr>
          <p:spPr>
            <a:xfrm>
              <a:off x="5574029" y="1149350"/>
              <a:ext cx="127000" cy="96520"/>
            </a:xfrm>
            <a:custGeom>
              <a:avLst/>
              <a:gdLst/>
              <a:ahLst/>
              <a:cxnLst/>
              <a:rect l="l" t="t" r="r" b="b"/>
              <a:pathLst>
                <a:path w="127000" h="96519">
                  <a:moveTo>
                    <a:pt x="104140" y="33020"/>
                  </a:moveTo>
                  <a:lnTo>
                    <a:pt x="104140" y="31750"/>
                  </a:lnTo>
                  <a:lnTo>
                    <a:pt x="105410" y="31750"/>
                  </a:lnTo>
                  <a:lnTo>
                    <a:pt x="105410" y="30479"/>
                  </a:lnTo>
                  <a:lnTo>
                    <a:pt x="105410" y="29210"/>
                  </a:lnTo>
                  <a:lnTo>
                    <a:pt x="106680" y="29210"/>
                  </a:lnTo>
                  <a:lnTo>
                    <a:pt x="106680" y="27939"/>
                  </a:lnTo>
                  <a:lnTo>
                    <a:pt x="106680" y="26670"/>
                  </a:lnTo>
                  <a:lnTo>
                    <a:pt x="105410" y="25400"/>
                  </a:lnTo>
                  <a:lnTo>
                    <a:pt x="106680" y="25400"/>
                  </a:lnTo>
                  <a:lnTo>
                    <a:pt x="105410" y="25400"/>
                  </a:lnTo>
                  <a:lnTo>
                    <a:pt x="105410" y="24129"/>
                  </a:lnTo>
                  <a:lnTo>
                    <a:pt x="105410" y="22860"/>
                  </a:lnTo>
                  <a:lnTo>
                    <a:pt x="105410" y="21589"/>
                  </a:lnTo>
                  <a:lnTo>
                    <a:pt x="105410" y="21589"/>
                  </a:lnTo>
                  <a:lnTo>
                    <a:pt x="97790" y="15239"/>
                  </a:lnTo>
                  <a:lnTo>
                    <a:pt x="97790" y="13970"/>
                  </a:lnTo>
                  <a:lnTo>
                    <a:pt x="96520" y="13970"/>
                  </a:lnTo>
                  <a:lnTo>
                    <a:pt x="95250" y="13970"/>
                  </a:lnTo>
                  <a:lnTo>
                    <a:pt x="93980" y="13970"/>
                  </a:lnTo>
                  <a:lnTo>
                    <a:pt x="93980" y="12700"/>
                  </a:lnTo>
                  <a:lnTo>
                    <a:pt x="93980" y="11429"/>
                  </a:lnTo>
                  <a:lnTo>
                    <a:pt x="92710" y="10160"/>
                  </a:lnTo>
                  <a:lnTo>
                    <a:pt x="92710" y="8889"/>
                  </a:lnTo>
                  <a:lnTo>
                    <a:pt x="92710" y="7620"/>
                  </a:lnTo>
                  <a:lnTo>
                    <a:pt x="91440" y="7620"/>
                  </a:lnTo>
                  <a:lnTo>
                    <a:pt x="91440" y="6350"/>
                  </a:lnTo>
                  <a:lnTo>
                    <a:pt x="91440" y="5079"/>
                  </a:lnTo>
                  <a:lnTo>
                    <a:pt x="90170" y="5079"/>
                  </a:lnTo>
                  <a:lnTo>
                    <a:pt x="90170" y="3810"/>
                  </a:lnTo>
                  <a:lnTo>
                    <a:pt x="88900" y="3810"/>
                  </a:lnTo>
                  <a:lnTo>
                    <a:pt x="88900" y="2539"/>
                  </a:lnTo>
                  <a:lnTo>
                    <a:pt x="87630" y="2539"/>
                  </a:lnTo>
                  <a:lnTo>
                    <a:pt x="86360" y="2539"/>
                  </a:lnTo>
                  <a:lnTo>
                    <a:pt x="86360" y="1270"/>
                  </a:lnTo>
                  <a:lnTo>
                    <a:pt x="85090" y="1270"/>
                  </a:lnTo>
                  <a:lnTo>
                    <a:pt x="83820" y="1270"/>
                  </a:lnTo>
                  <a:lnTo>
                    <a:pt x="83820" y="0"/>
                  </a:lnTo>
                  <a:lnTo>
                    <a:pt x="82550" y="0"/>
                  </a:lnTo>
                  <a:lnTo>
                    <a:pt x="77470" y="0"/>
                  </a:lnTo>
                  <a:lnTo>
                    <a:pt x="77470" y="1270"/>
                  </a:lnTo>
                  <a:lnTo>
                    <a:pt x="76200" y="1270"/>
                  </a:lnTo>
                  <a:lnTo>
                    <a:pt x="76200" y="2539"/>
                  </a:lnTo>
                  <a:lnTo>
                    <a:pt x="74930" y="2539"/>
                  </a:lnTo>
                  <a:lnTo>
                    <a:pt x="77470" y="2539"/>
                  </a:lnTo>
                  <a:lnTo>
                    <a:pt x="76200" y="2539"/>
                  </a:lnTo>
                  <a:lnTo>
                    <a:pt x="74930" y="2539"/>
                  </a:lnTo>
                  <a:lnTo>
                    <a:pt x="73660" y="1270"/>
                  </a:lnTo>
                  <a:lnTo>
                    <a:pt x="72390" y="0"/>
                  </a:lnTo>
                  <a:lnTo>
                    <a:pt x="71120" y="0"/>
                  </a:lnTo>
                  <a:lnTo>
                    <a:pt x="69850" y="0"/>
                  </a:lnTo>
                  <a:lnTo>
                    <a:pt x="68580" y="0"/>
                  </a:lnTo>
                  <a:lnTo>
                    <a:pt x="67310" y="0"/>
                  </a:lnTo>
                  <a:lnTo>
                    <a:pt x="66040" y="0"/>
                  </a:lnTo>
                  <a:lnTo>
                    <a:pt x="64770" y="0"/>
                  </a:lnTo>
                  <a:lnTo>
                    <a:pt x="63500" y="0"/>
                  </a:lnTo>
                  <a:lnTo>
                    <a:pt x="62230" y="0"/>
                  </a:lnTo>
                  <a:lnTo>
                    <a:pt x="60960" y="0"/>
                  </a:lnTo>
                  <a:lnTo>
                    <a:pt x="59690" y="1270"/>
                  </a:lnTo>
                  <a:lnTo>
                    <a:pt x="58420" y="1270"/>
                  </a:lnTo>
                  <a:lnTo>
                    <a:pt x="57150" y="2539"/>
                  </a:lnTo>
                  <a:lnTo>
                    <a:pt x="55880" y="2539"/>
                  </a:lnTo>
                  <a:lnTo>
                    <a:pt x="55880" y="3810"/>
                  </a:lnTo>
                  <a:lnTo>
                    <a:pt x="53340" y="6350"/>
                  </a:lnTo>
                  <a:lnTo>
                    <a:pt x="53340" y="7620"/>
                  </a:lnTo>
                  <a:lnTo>
                    <a:pt x="52070" y="8889"/>
                  </a:lnTo>
                  <a:lnTo>
                    <a:pt x="52070" y="10160"/>
                  </a:lnTo>
                  <a:lnTo>
                    <a:pt x="52070" y="11429"/>
                  </a:lnTo>
                  <a:lnTo>
                    <a:pt x="53340" y="10160"/>
                  </a:lnTo>
                  <a:lnTo>
                    <a:pt x="52070" y="10160"/>
                  </a:lnTo>
                  <a:lnTo>
                    <a:pt x="50800" y="8889"/>
                  </a:lnTo>
                  <a:lnTo>
                    <a:pt x="49530" y="8889"/>
                  </a:lnTo>
                  <a:lnTo>
                    <a:pt x="48260" y="8889"/>
                  </a:lnTo>
                  <a:lnTo>
                    <a:pt x="46990" y="8889"/>
                  </a:lnTo>
                  <a:lnTo>
                    <a:pt x="45720" y="7620"/>
                  </a:lnTo>
                  <a:lnTo>
                    <a:pt x="45720" y="8889"/>
                  </a:lnTo>
                  <a:lnTo>
                    <a:pt x="44450" y="7620"/>
                  </a:lnTo>
                  <a:lnTo>
                    <a:pt x="43180" y="7620"/>
                  </a:lnTo>
                  <a:lnTo>
                    <a:pt x="43180" y="8889"/>
                  </a:lnTo>
                  <a:lnTo>
                    <a:pt x="41910" y="8889"/>
                  </a:lnTo>
                  <a:lnTo>
                    <a:pt x="40640" y="8889"/>
                  </a:lnTo>
                  <a:lnTo>
                    <a:pt x="39370" y="8889"/>
                  </a:lnTo>
                  <a:lnTo>
                    <a:pt x="38100" y="10160"/>
                  </a:lnTo>
                  <a:lnTo>
                    <a:pt x="38100" y="10160"/>
                  </a:lnTo>
                  <a:lnTo>
                    <a:pt x="34290" y="13970"/>
                  </a:lnTo>
                  <a:lnTo>
                    <a:pt x="34290" y="15239"/>
                  </a:lnTo>
                  <a:lnTo>
                    <a:pt x="33020" y="16510"/>
                  </a:lnTo>
                  <a:lnTo>
                    <a:pt x="33020" y="17779"/>
                  </a:lnTo>
                  <a:lnTo>
                    <a:pt x="33020" y="20320"/>
                  </a:lnTo>
                  <a:lnTo>
                    <a:pt x="33020" y="22860"/>
                  </a:lnTo>
                  <a:lnTo>
                    <a:pt x="33020" y="25400"/>
                  </a:lnTo>
                  <a:lnTo>
                    <a:pt x="33020" y="26670"/>
                  </a:lnTo>
                  <a:lnTo>
                    <a:pt x="34290" y="27939"/>
                  </a:lnTo>
                  <a:lnTo>
                    <a:pt x="34290" y="29210"/>
                  </a:lnTo>
                  <a:lnTo>
                    <a:pt x="34290" y="30479"/>
                  </a:lnTo>
                  <a:lnTo>
                    <a:pt x="35560" y="29210"/>
                  </a:lnTo>
                  <a:lnTo>
                    <a:pt x="29210" y="29210"/>
                  </a:lnTo>
                  <a:lnTo>
                    <a:pt x="29210" y="30479"/>
                  </a:lnTo>
                  <a:lnTo>
                    <a:pt x="27940" y="30479"/>
                  </a:lnTo>
                  <a:lnTo>
                    <a:pt x="26670" y="30479"/>
                  </a:lnTo>
                  <a:lnTo>
                    <a:pt x="26670" y="31750"/>
                  </a:lnTo>
                  <a:lnTo>
                    <a:pt x="25400" y="31750"/>
                  </a:lnTo>
                  <a:lnTo>
                    <a:pt x="25400" y="33020"/>
                  </a:lnTo>
                  <a:lnTo>
                    <a:pt x="25400" y="34289"/>
                  </a:lnTo>
                  <a:lnTo>
                    <a:pt x="24130" y="34289"/>
                  </a:lnTo>
                  <a:lnTo>
                    <a:pt x="24130" y="35560"/>
                  </a:lnTo>
                  <a:lnTo>
                    <a:pt x="22860" y="36829"/>
                  </a:lnTo>
                  <a:lnTo>
                    <a:pt x="22860" y="38100"/>
                  </a:lnTo>
                  <a:lnTo>
                    <a:pt x="22860" y="39370"/>
                  </a:lnTo>
                  <a:lnTo>
                    <a:pt x="22860" y="40639"/>
                  </a:lnTo>
                  <a:lnTo>
                    <a:pt x="22860" y="41910"/>
                  </a:lnTo>
                  <a:lnTo>
                    <a:pt x="22860" y="43179"/>
                  </a:lnTo>
                  <a:lnTo>
                    <a:pt x="22860" y="44450"/>
                  </a:lnTo>
                  <a:lnTo>
                    <a:pt x="22860" y="45720"/>
                  </a:lnTo>
                  <a:lnTo>
                    <a:pt x="24130" y="46989"/>
                  </a:lnTo>
                  <a:lnTo>
                    <a:pt x="24130" y="48260"/>
                  </a:lnTo>
                  <a:lnTo>
                    <a:pt x="25400" y="49529"/>
                  </a:lnTo>
                  <a:lnTo>
                    <a:pt x="25400" y="50800"/>
                  </a:lnTo>
                  <a:lnTo>
                    <a:pt x="26670" y="50800"/>
                  </a:lnTo>
                  <a:lnTo>
                    <a:pt x="26670" y="52070"/>
                  </a:lnTo>
                  <a:lnTo>
                    <a:pt x="25400" y="53339"/>
                  </a:lnTo>
                  <a:lnTo>
                    <a:pt x="25400" y="54610"/>
                  </a:lnTo>
                  <a:lnTo>
                    <a:pt x="24130" y="54610"/>
                  </a:lnTo>
                  <a:lnTo>
                    <a:pt x="24130" y="55879"/>
                  </a:lnTo>
                  <a:lnTo>
                    <a:pt x="24130" y="57150"/>
                  </a:lnTo>
                  <a:lnTo>
                    <a:pt x="24130" y="58420"/>
                  </a:lnTo>
                  <a:lnTo>
                    <a:pt x="22860" y="59689"/>
                  </a:lnTo>
                  <a:lnTo>
                    <a:pt x="24130" y="60960"/>
                  </a:lnTo>
                  <a:lnTo>
                    <a:pt x="22860" y="60960"/>
                  </a:lnTo>
                  <a:lnTo>
                    <a:pt x="24130" y="62229"/>
                  </a:lnTo>
                  <a:lnTo>
                    <a:pt x="24130" y="63500"/>
                  </a:lnTo>
                  <a:lnTo>
                    <a:pt x="24130" y="64770"/>
                  </a:lnTo>
                  <a:lnTo>
                    <a:pt x="24130" y="66039"/>
                  </a:lnTo>
                  <a:lnTo>
                    <a:pt x="24130" y="67310"/>
                  </a:lnTo>
                  <a:lnTo>
                    <a:pt x="25400" y="68579"/>
                  </a:lnTo>
                  <a:lnTo>
                    <a:pt x="25400" y="69850"/>
                  </a:lnTo>
                  <a:lnTo>
                    <a:pt x="26670" y="71120"/>
                  </a:lnTo>
                  <a:lnTo>
                    <a:pt x="26670" y="72389"/>
                  </a:lnTo>
                  <a:lnTo>
                    <a:pt x="26670" y="72389"/>
                  </a:lnTo>
                  <a:lnTo>
                    <a:pt x="27940" y="73660"/>
                  </a:lnTo>
                  <a:lnTo>
                    <a:pt x="29210" y="74929"/>
                  </a:lnTo>
                  <a:lnTo>
                    <a:pt x="30480" y="76200"/>
                  </a:lnTo>
                  <a:lnTo>
                    <a:pt x="31750" y="77470"/>
                  </a:lnTo>
                  <a:lnTo>
                    <a:pt x="33020" y="78739"/>
                  </a:lnTo>
                  <a:lnTo>
                    <a:pt x="34290" y="78739"/>
                  </a:lnTo>
                  <a:lnTo>
                    <a:pt x="35560" y="80010"/>
                  </a:lnTo>
                  <a:lnTo>
                    <a:pt x="36830" y="81279"/>
                  </a:lnTo>
                  <a:lnTo>
                    <a:pt x="36830" y="82550"/>
                  </a:lnTo>
                  <a:lnTo>
                    <a:pt x="38100" y="82550"/>
                  </a:lnTo>
                  <a:lnTo>
                    <a:pt x="38100" y="83820"/>
                  </a:lnTo>
                  <a:lnTo>
                    <a:pt x="38100" y="85089"/>
                  </a:lnTo>
                  <a:lnTo>
                    <a:pt x="39370" y="85089"/>
                  </a:lnTo>
                  <a:lnTo>
                    <a:pt x="39370" y="86360"/>
                  </a:lnTo>
                  <a:lnTo>
                    <a:pt x="40640" y="86360"/>
                  </a:lnTo>
                  <a:lnTo>
                    <a:pt x="40640" y="87629"/>
                  </a:lnTo>
                  <a:lnTo>
                    <a:pt x="41910" y="88900"/>
                  </a:lnTo>
                  <a:lnTo>
                    <a:pt x="43180" y="88900"/>
                  </a:lnTo>
                  <a:lnTo>
                    <a:pt x="43180" y="90170"/>
                  </a:lnTo>
                  <a:lnTo>
                    <a:pt x="44450" y="90170"/>
                  </a:lnTo>
                  <a:lnTo>
                    <a:pt x="44450" y="91439"/>
                  </a:lnTo>
                  <a:lnTo>
                    <a:pt x="45720" y="91439"/>
                  </a:lnTo>
                  <a:lnTo>
                    <a:pt x="46990" y="91439"/>
                  </a:lnTo>
                  <a:lnTo>
                    <a:pt x="48260" y="92710"/>
                  </a:lnTo>
                  <a:lnTo>
                    <a:pt x="49530" y="92710"/>
                  </a:lnTo>
                  <a:lnTo>
                    <a:pt x="50800" y="92710"/>
                  </a:lnTo>
                  <a:lnTo>
                    <a:pt x="52070" y="92710"/>
                  </a:lnTo>
                  <a:lnTo>
                    <a:pt x="53340" y="92710"/>
                  </a:lnTo>
                  <a:lnTo>
                    <a:pt x="54610" y="91439"/>
                  </a:lnTo>
                  <a:lnTo>
                    <a:pt x="54610" y="92710"/>
                  </a:lnTo>
                  <a:lnTo>
                    <a:pt x="55880" y="92710"/>
                  </a:lnTo>
                  <a:lnTo>
                    <a:pt x="55880" y="93979"/>
                  </a:lnTo>
                  <a:lnTo>
                    <a:pt x="57150" y="93979"/>
                  </a:lnTo>
                  <a:lnTo>
                    <a:pt x="57150" y="95250"/>
                  </a:lnTo>
                  <a:lnTo>
                    <a:pt x="58420" y="95250"/>
                  </a:lnTo>
                  <a:lnTo>
                    <a:pt x="59690" y="95250"/>
                  </a:lnTo>
                  <a:lnTo>
                    <a:pt x="60960" y="96520"/>
                  </a:lnTo>
                  <a:lnTo>
                    <a:pt x="62230" y="96520"/>
                  </a:lnTo>
                  <a:lnTo>
                    <a:pt x="63500" y="96520"/>
                  </a:lnTo>
                  <a:lnTo>
                    <a:pt x="64770" y="96520"/>
                  </a:lnTo>
                  <a:lnTo>
                    <a:pt x="66040" y="96520"/>
                  </a:lnTo>
                  <a:lnTo>
                    <a:pt x="67310" y="96520"/>
                  </a:lnTo>
                  <a:lnTo>
                    <a:pt x="67310" y="95250"/>
                  </a:lnTo>
                  <a:lnTo>
                    <a:pt x="67310" y="96520"/>
                  </a:lnTo>
                  <a:lnTo>
                    <a:pt x="67310" y="95250"/>
                  </a:lnTo>
                  <a:lnTo>
                    <a:pt x="68580" y="95250"/>
                  </a:lnTo>
                  <a:lnTo>
                    <a:pt x="69850" y="95250"/>
                  </a:lnTo>
                  <a:lnTo>
                    <a:pt x="69850" y="93979"/>
                  </a:lnTo>
                  <a:lnTo>
                    <a:pt x="71120" y="93979"/>
                  </a:lnTo>
                  <a:lnTo>
                    <a:pt x="69850" y="93979"/>
                  </a:lnTo>
                  <a:lnTo>
                    <a:pt x="71120" y="92710"/>
                  </a:lnTo>
                  <a:lnTo>
                    <a:pt x="71120" y="91439"/>
                  </a:lnTo>
                  <a:lnTo>
                    <a:pt x="72390" y="91439"/>
                  </a:lnTo>
                  <a:lnTo>
                    <a:pt x="72390" y="90170"/>
                  </a:lnTo>
                  <a:lnTo>
                    <a:pt x="72390" y="88900"/>
                  </a:lnTo>
                  <a:lnTo>
                    <a:pt x="72390" y="87629"/>
                  </a:lnTo>
                  <a:lnTo>
                    <a:pt x="72390" y="86360"/>
                  </a:lnTo>
                  <a:lnTo>
                    <a:pt x="72390" y="85089"/>
                  </a:lnTo>
                  <a:lnTo>
                    <a:pt x="72390" y="86360"/>
                  </a:lnTo>
                  <a:lnTo>
                    <a:pt x="73660" y="86360"/>
                  </a:lnTo>
                  <a:lnTo>
                    <a:pt x="74930" y="86360"/>
                  </a:lnTo>
                  <a:lnTo>
                    <a:pt x="76200" y="86360"/>
                  </a:lnTo>
                  <a:lnTo>
                    <a:pt x="77470" y="86360"/>
                  </a:lnTo>
                  <a:lnTo>
                    <a:pt x="77470" y="87629"/>
                  </a:lnTo>
                  <a:lnTo>
                    <a:pt x="77470" y="86360"/>
                  </a:lnTo>
                  <a:lnTo>
                    <a:pt x="78740" y="86360"/>
                  </a:lnTo>
                  <a:lnTo>
                    <a:pt x="80010" y="86360"/>
                  </a:lnTo>
                  <a:lnTo>
                    <a:pt x="81280" y="86360"/>
                  </a:lnTo>
                  <a:lnTo>
                    <a:pt x="81280" y="85089"/>
                  </a:lnTo>
                  <a:lnTo>
                    <a:pt x="82550" y="85089"/>
                  </a:lnTo>
                  <a:lnTo>
                    <a:pt x="82550" y="83820"/>
                  </a:lnTo>
                  <a:lnTo>
                    <a:pt x="82550" y="83820"/>
                  </a:lnTo>
                  <a:lnTo>
                    <a:pt x="83820" y="83820"/>
                  </a:lnTo>
                  <a:lnTo>
                    <a:pt x="83820" y="81279"/>
                  </a:lnTo>
                  <a:lnTo>
                    <a:pt x="85090" y="80010"/>
                  </a:lnTo>
                  <a:lnTo>
                    <a:pt x="85090" y="78739"/>
                  </a:lnTo>
                  <a:lnTo>
                    <a:pt x="83820" y="78739"/>
                  </a:lnTo>
                  <a:lnTo>
                    <a:pt x="85090" y="78739"/>
                  </a:lnTo>
                  <a:lnTo>
                    <a:pt x="85090" y="77470"/>
                  </a:lnTo>
                  <a:lnTo>
                    <a:pt x="83820" y="77470"/>
                  </a:lnTo>
                  <a:lnTo>
                    <a:pt x="85090" y="76200"/>
                  </a:lnTo>
                  <a:lnTo>
                    <a:pt x="83820" y="76200"/>
                  </a:lnTo>
                  <a:lnTo>
                    <a:pt x="83820" y="74929"/>
                  </a:lnTo>
                  <a:lnTo>
                    <a:pt x="83820" y="73660"/>
                  </a:lnTo>
                  <a:lnTo>
                    <a:pt x="82550" y="74929"/>
                  </a:lnTo>
                  <a:lnTo>
                    <a:pt x="83820" y="74929"/>
                  </a:lnTo>
                  <a:lnTo>
                    <a:pt x="85090" y="74929"/>
                  </a:lnTo>
                  <a:lnTo>
                    <a:pt x="86360" y="74929"/>
                  </a:lnTo>
                  <a:lnTo>
                    <a:pt x="87630" y="74929"/>
                  </a:lnTo>
                  <a:lnTo>
                    <a:pt x="88900" y="74929"/>
                  </a:lnTo>
                  <a:lnTo>
                    <a:pt x="90170" y="74929"/>
                  </a:lnTo>
                  <a:lnTo>
                    <a:pt x="91440" y="74929"/>
                  </a:lnTo>
                  <a:lnTo>
                    <a:pt x="91440" y="74929"/>
                  </a:lnTo>
                  <a:lnTo>
                    <a:pt x="92710" y="73660"/>
                  </a:lnTo>
                  <a:lnTo>
                    <a:pt x="93980" y="73660"/>
                  </a:lnTo>
                  <a:lnTo>
                    <a:pt x="93980" y="72389"/>
                  </a:lnTo>
                  <a:lnTo>
                    <a:pt x="95250" y="72389"/>
                  </a:lnTo>
                  <a:lnTo>
                    <a:pt x="95250" y="71120"/>
                  </a:lnTo>
                  <a:lnTo>
                    <a:pt x="96520" y="71120"/>
                  </a:lnTo>
                  <a:lnTo>
                    <a:pt x="96520" y="69850"/>
                  </a:lnTo>
                  <a:lnTo>
                    <a:pt x="96520" y="68579"/>
                  </a:lnTo>
                  <a:lnTo>
                    <a:pt x="96520" y="67310"/>
                  </a:lnTo>
                  <a:lnTo>
                    <a:pt x="97790" y="67310"/>
                  </a:lnTo>
                  <a:lnTo>
                    <a:pt x="96520" y="67310"/>
                  </a:lnTo>
                  <a:lnTo>
                    <a:pt x="97790" y="67310"/>
                  </a:lnTo>
                  <a:lnTo>
                    <a:pt x="97790" y="66039"/>
                  </a:lnTo>
                  <a:lnTo>
                    <a:pt x="97790" y="66039"/>
                  </a:lnTo>
                  <a:lnTo>
                    <a:pt x="97790" y="62229"/>
                  </a:lnTo>
                  <a:lnTo>
                    <a:pt x="96520" y="62229"/>
                  </a:lnTo>
                  <a:lnTo>
                    <a:pt x="96520" y="60960"/>
                  </a:lnTo>
                  <a:lnTo>
                    <a:pt x="96520" y="59689"/>
                  </a:lnTo>
                  <a:lnTo>
                    <a:pt x="95250" y="60960"/>
                  </a:lnTo>
                  <a:lnTo>
                    <a:pt x="96520" y="60960"/>
                  </a:lnTo>
                  <a:lnTo>
                    <a:pt x="97790" y="60960"/>
                  </a:lnTo>
                  <a:lnTo>
                    <a:pt x="99060" y="60960"/>
                  </a:lnTo>
                  <a:lnTo>
                    <a:pt x="100330" y="60960"/>
                  </a:lnTo>
                  <a:lnTo>
                    <a:pt x="101600" y="59689"/>
                  </a:lnTo>
                  <a:lnTo>
                    <a:pt x="102870" y="59689"/>
                  </a:lnTo>
                  <a:lnTo>
                    <a:pt x="104140" y="59689"/>
                  </a:lnTo>
                  <a:lnTo>
                    <a:pt x="104140" y="58420"/>
                  </a:lnTo>
                  <a:lnTo>
                    <a:pt x="105410" y="58420"/>
                  </a:lnTo>
                  <a:lnTo>
                    <a:pt x="105410" y="57150"/>
                  </a:lnTo>
                  <a:lnTo>
                    <a:pt x="106680" y="57150"/>
                  </a:lnTo>
                  <a:lnTo>
                    <a:pt x="106680" y="55879"/>
                  </a:lnTo>
                  <a:lnTo>
                    <a:pt x="107950" y="54610"/>
                  </a:lnTo>
                  <a:lnTo>
                    <a:pt x="107950" y="53339"/>
                  </a:lnTo>
                  <a:lnTo>
                    <a:pt x="107950" y="52070"/>
                  </a:lnTo>
                  <a:lnTo>
                    <a:pt x="109220" y="52070"/>
                  </a:lnTo>
                  <a:lnTo>
                    <a:pt x="109220" y="44450"/>
                  </a:lnTo>
                  <a:lnTo>
                    <a:pt x="107950" y="43179"/>
                  </a:lnTo>
                  <a:lnTo>
                    <a:pt x="107950" y="41910"/>
                  </a:lnTo>
                  <a:lnTo>
                    <a:pt x="107950" y="40639"/>
                  </a:lnTo>
                  <a:lnTo>
                    <a:pt x="106680" y="39370"/>
                  </a:lnTo>
                  <a:lnTo>
                    <a:pt x="106680" y="38100"/>
                  </a:lnTo>
                  <a:lnTo>
                    <a:pt x="106680" y="36829"/>
                  </a:lnTo>
                  <a:lnTo>
                    <a:pt x="105410" y="35560"/>
                  </a:lnTo>
                  <a:lnTo>
                    <a:pt x="104140" y="34289"/>
                  </a:lnTo>
                  <a:lnTo>
                    <a:pt x="104140" y="33020"/>
                  </a:lnTo>
                  <a:close/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93980" y="13970"/>
                  </a:moveTo>
                  <a:lnTo>
                    <a:pt x="93980" y="13970"/>
                  </a:lnTo>
                  <a:lnTo>
                    <a:pt x="88900" y="13970"/>
                  </a:lnTo>
                  <a:lnTo>
                    <a:pt x="88900" y="15239"/>
                  </a:lnTo>
                  <a:lnTo>
                    <a:pt x="87630" y="15239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74930" y="2539"/>
                  </a:moveTo>
                  <a:lnTo>
                    <a:pt x="74930" y="3810"/>
                  </a:lnTo>
                  <a:lnTo>
                    <a:pt x="73660" y="3810"/>
                  </a:lnTo>
                  <a:lnTo>
                    <a:pt x="74930" y="3810"/>
                  </a:lnTo>
                  <a:lnTo>
                    <a:pt x="73660" y="3810"/>
                  </a:lnTo>
                  <a:lnTo>
                    <a:pt x="73660" y="5079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55880" y="12700"/>
                  </a:moveTo>
                  <a:lnTo>
                    <a:pt x="55880" y="11429"/>
                  </a:lnTo>
                  <a:lnTo>
                    <a:pt x="54610" y="11429"/>
                  </a:lnTo>
                  <a:lnTo>
                    <a:pt x="53340" y="11429"/>
                  </a:lnTo>
                  <a:lnTo>
                    <a:pt x="53340" y="10160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34290" y="30479"/>
                  </a:moveTo>
                  <a:lnTo>
                    <a:pt x="35560" y="30479"/>
                  </a:lnTo>
                  <a:lnTo>
                    <a:pt x="35560" y="31750"/>
                  </a:lnTo>
                  <a:lnTo>
                    <a:pt x="35560" y="33020"/>
                  </a:lnTo>
                  <a:lnTo>
                    <a:pt x="36830" y="33020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26670" y="52070"/>
                  </a:moveTo>
                  <a:lnTo>
                    <a:pt x="27940" y="53339"/>
                  </a:lnTo>
                  <a:lnTo>
                    <a:pt x="29210" y="54610"/>
                  </a:lnTo>
                  <a:lnTo>
                    <a:pt x="30480" y="54610"/>
                  </a:lnTo>
                  <a:lnTo>
                    <a:pt x="30480" y="55879"/>
                  </a:lnTo>
                  <a:lnTo>
                    <a:pt x="31750" y="55879"/>
                  </a:lnTo>
                  <a:lnTo>
                    <a:pt x="31750" y="57150"/>
                  </a:lnTo>
                  <a:lnTo>
                    <a:pt x="33020" y="57150"/>
                  </a:lnTo>
                  <a:lnTo>
                    <a:pt x="34290" y="57150"/>
                  </a:lnTo>
                  <a:lnTo>
                    <a:pt x="35560" y="58420"/>
                  </a:lnTo>
                  <a:lnTo>
                    <a:pt x="36830" y="58420"/>
                  </a:lnTo>
                  <a:lnTo>
                    <a:pt x="38100" y="58420"/>
                  </a:lnTo>
                  <a:lnTo>
                    <a:pt x="39370" y="58420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35560" y="76200"/>
                  </a:moveTo>
                  <a:lnTo>
                    <a:pt x="35560" y="77470"/>
                  </a:lnTo>
                  <a:lnTo>
                    <a:pt x="36830" y="77470"/>
                  </a:lnTo>
                  <a:lnTo>
                    <a:pt x="36830" y="78739"/>
                  </a:lnTo>
                  <a:lnTo>
                    <a:pt x="36830" y="80010"/>
                  </a:lnTo>
                  <a:lnTo>
                    <a:pt x="36830" y="81279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53340" y="90170"/>
                  </a:moveTo>
                  <a:lnTo>
                    <a:pt x="53340" y="91439"/>
                  </a:lnTo>
                  <a:lnTo>
                    <a:pt x="54610" y="91439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72390" y="85089"/>
                  </a:moveTo>
                  <a:lnTo>
                    <a:pt x="72390" y="85089"/>
                  </a:lnTo>
                  <a:lnTo>
                    <a:pt x="72390" y="82550"/>
                  </a:lnTo>
                  <a:lnTo>
                    <a:pt x="72390" y="81279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83820" y="73660"/>
                  </a:moveTo>
                  <a:lnTo>
                    <a:pt x="83820" y="72389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91440" y="59689"/>
                  </a:moveTo>
                  <a:lnTo>
                    <a:pt x="92710" y="59689"/>
                  </a:lnTo>
                  <a:lnTo>
                    <a:pt x="92710" y="60960"/>
                  </a:lnTo>
                  <a:lnTo>
                    <a:pt x="93980" y="60960"/>
                  </a:lnTo>
                  <a:lnTo>
                    <a:pt x="95250" y="60960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  <a:path w="127000" h="96519">
                  <a:moveTo>
                    <a:pt x="104140" y="33020"/>
                  </a:moveTo>
                  <a:lnTo>
                    <a:pt x="102870" y="33020"/>
                  </a:lnTo>
                  <a:lnTo>
                    <a:pt x="101600" y="31750"/>
                  </a:lnTo>
                </a:path>
                <a:path w="127000" h="96519">
                  <a:moveTo>
                    <a:pt x="127000" y="52070"/>
                  </a:moveTo>
                  <a:lnTo>
                    <a:pt x="127000" y="52070"/>
                  </a:lnTo>
                </a:path>
                <a:path w="127000" h="96519">
                  <a:moveTo>
                    <a:pt x="0" y="38100"/>
                  </a:moveTo>
                  <a:lnTo>
                    <a:pt x="0" y="381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7" name="object 1047"/>
            <p:cNvSpPr/>
            <p:nvPr/>
          </p:nvSpPr>
          <p:spPr>
            <a:xfrm>
              <a:off x="3516629" y="2766060"/>
              <a:ext cx="215900" cy="358140"/>
            </a:xfrm>
            <a:custGeom>
              <a:avLst/>
              <a:gdLst/>
              <a:ahLst/>
              <a:cxnLst/>
              <a:rect l="l" t="t" r="r" b="b"/>
              <a:pathLst>
                <a:path w="215900" h="358139">
                  <a:moveTo>
                    <a:pt x="161290" y="0"/>
                  </a:moveTo>
                  <a:lnTo>
                    <a:pt x="53340" y="0"/>
                  </a:lnTo>
                  <a:lnTo>
                    <a:pt x="53340" y="267969"/>
                  </a:lnTo>
                  <a:lnTo>
                    <a:pt x="0" y="267969"/>
                  </a:lnTo>
                  <a:lnTo>
                    <a:pt x="107950" y="358139"/>
                  </a:lnTo>
                  <a:lnTo>
                    <a:pt x="215900" y="267969"/>
                  </a:lnTo>
                  <a:lnTo>
                    <a:pt x="161290" y="267969"/>
                  </a:lnTo>
                  <a:lnTo>
                    <a:pt x="16129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" name="object 1048"/>
            <p:cNvSpPr/>
            <p:nvPr/>
          </p:nvSpPr>
          <p:spPr>
            <a:xfrm>
              <a:off x="3516629" y="2766060"/>
              <a:ext cx="215900" cy="358140"/>
            </a:xfrm>
            <a:custGeom>
              <a:avLst/>
              <a:gdLst/>
              <a:ahLst/>
              <a:cxnLst/>
              <a:rect l="l" t="t" r="r" b="b"/>
              <a:pathLst>
                <a:path w="215900" h="358139">
                  <a:moveTo>
                    <a:pt x="53340" y="0"/>
                  </a:moveTo>
                  <a:lnTo>
                    <a:pt x="53340" y="267969"/>
                  </a:lnTo>
                  <a:lnTo>
                    <a:pt x="0" y="267969"/>
                  </a:lnTo>
                  <a:lnTo>
                    <a:pt x="107950" y="358139"/>
                  </a:lnTo>
                  <a:lnTo>
                    <a:pt x="215900" y="267969"/>
                  </a:lnTo>
                  <a:lnTo>
                    <a:pt x="161290" y="267969"/>
                  </a:lnTo>
                  <a:lnTo>
                    <a:pt x="161290" y="0"/>
                  </a:lnTo>
                  <a:lnTo>
                    <a:pt x="53340" y="0"/>
                  </a:lnTo>
                  <a:close/>
                </a:path>
                <a:path w="215900" h="358139">
                  <a:moveTo>
                    <a:pt x="0" y="0"/>
                  </a:moveTo>
                  <a:lnTo>
                    <a:pt x="0" y="0"/>
                  </a:lnTo>
                </a:path>
                <a:path w="215900" h="358139">
                  <a:moveTo>
                    <a:pt x="215900" y="358139"/>
                  </a:moveTo>
                  <a:lnTo>
                    <a:pt x="215900" y="35813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49" name="object 1049"/>
          <p:cNvSpPr txBox="1"/>
          <p:nvPr/>
        </p:nvSpPr>
        <p:spPr>
          <a:xfrm>
            <a:off x="3001010" y="2366009"/>
            <a:ext cx="1643380" cy="1064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i="1" dirty="0">
                <a:latin typeface="Arial"/>
                <a:cs typeface="Arial"/>
              </a:rPr>
              <a:t>3 •</a:t>
            </a:r>
            <a:r>
              <a:rPr sz="2800" b="1" i="1" spc="-30" dirty="0">
                <a:latin typeface="Arial"/>
                <a:cs typeface="Arial"/>
              </a:rPr>
              <a:t> </a:t>
            </a:r>
            <a:r>
              <a:rPr sz="2800" b="1" i="1" spc="-5" dirty="0">
                <a:latin typeface="Arial"/>
                <a:cs typeface="Arial"/>
              </a:rPr>
              <a:t>X=6</a:t>
            </a:r>
            <a:endParaRPr sz="2800">
              <a:latin typeface="Arial"/>
              <a:cs typeface="Arial"/>
            </a:endParaRPr>
          </a:p>
          <a:p>
            <a:pPr marL="32384">
              <a:lnSpc>
                <a:spcPct val="100000"/>
              </a:lnSpc>
              <a:spcBef>
                <a:spcPts val="1940"/>
              </a:spcBef>
            </a:pPr>
            <a:r>
              <a:rPr sz="2400" b="1" spc="-10" dirty="0">
                <a:latin typeface="Arial"/>
                <a:cs typeface="Arial"/>
              </a:rPr>
              <a:t>Непознати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50" name="object 1050"/>
          <p:cNvSpPr txBox="1"/>
          <p:nvPr/>
        </p:nvSpPr>
        <p:spPr>
          <a:xfrm>
            <a:off x="5113020" y="2366009"/>
            <a:ext cx="270129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solidFill>
                  <a:srgbClr val="000099"/>
                </a:solidFill>
                <a:latin typeface="Arial"/>
                <a:cs typeface="Arial"/>
              </a:rPr>
              <a:t>-ЈЕДНАЧИНА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1051" name="object 1051"/>
          <p:cNvGrpSpPr/>
          <p:nvPr/>
        </p:nvGrpSpPr>
        <p:grpSpPr>
          <a:xfrm>
            <a:off x="3304540" y="1609089"/>
            <a:ext cx="1004569" cy="521970"/>
            <a:chOff x="3304540" y="1609089"/>
            <a:chExt cx="1004569" cy="521970"/>
          </a:xfrm>
        </p:grpSpPr>
        <p:sp>
          <p:nvSpPr>
            <p:cNvPr id="1052" name="object 1052"/>
            <p:cNvSpPr/>
            <p:nvPr/>
          </p:nvSpPr>
          <p:spPr>
            <a:xfrm>
              <a:off x="430149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F8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3" name="object 1053"/>
            <p:cNvSpPr/>
            <p:nvPr/>
          </p:nvSpPr>
          <p:spPr>
            <a:xfrm>
              <a:off x="429387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FB8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4" name="object 1054"/>
            <p:cNvSpPr/>
            <p:nvPr/>
          </p:nvSpPr>
          <p:spPr>
            <a:xfrm>
              <a:off x="4286250" y="1609089"/>
              <a:ext cx="8890" cy="521970"/>
            </a:xfrm>
            <a:custGeom>
              <a:avLst/>
              <a:gdLst/>
              <a:ahLst/>
              <a:cxnLst/>
              <a:rect l="l" t="t" r="r" b="b"/>
              <a:pathLst>
                <a:path w="8889" h="521969">
                  <a:moveTo>
                    <a:pt x="888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8889" y="521970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F77E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5" name="object 1055"/>
            <p:cNvSpPr/>
            <p:nvPr/>
          </p:nvSpPr>
          <p:spPr>
            <a:xfrm>
              <a:off x="427990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47C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6" name="object 1056"/>
            <p:cNvSpPr/>
            <p:nvPr/>
          </p:nvSpPr>
          <p:spPr>
            <a:xfrm>
              <a:off x="427228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07A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7" name="object 1057"/>
            <p:cNvSpPr/>
            <p:nvPr/>
          </p:nvSpPr>
          <p:spPr>
            <a:xfrm>
              <a:off x="4264660" y="1609089"/>
              <a:ext cx="8890" cy="521970"/>
            </a:xfrm>
            <a:custGeom>
              <a:avLst/>
              <a:gdLst/>
              <a:ahLst/>
              <a:cxnLst/>
              <a:rect l="l" t="t" r="r" b="b"/>
              <a:pathLst>
                <a:path w="8889" h="521969">
                  <a:moveTo>
                    <a:pt x="888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8889" y="521970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EC7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8" name="object 1058"/>
            <p:cNvSpPr/>
            <p:nvPr/>
          </p:nvSpPr>
          <p:spPr>
            <a:xfrm>
              <a:off x="425831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E976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9" name="object 1059"/>
            <p:cNvSpPr/>
            <p:nvPr/>
          </p:nvSpPr>
          <p:spPr>
            <a:xfrm>
              <a:off x="425069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E575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0" name="object 1060"/>
            <p:cNvSpPr/>
            <p:nvPr/>
          </p:nvSpPr>
          <p:spPr>
            <a:xfrm>
              <a:off x="4243070" y="1609089"/>
              <a:ext cx="8890" cy="521970"/>
            </a:xfrm>
            <a:custGeom>
              <a:avLst/>
              <a:gdLst/>
              <a:ahLst/>
              <a:cxnLst/>
              <a:rect l="l" t="t" r="r" b="b"/>
              <a:pathLst>
                <a:path w="8889" h="521969">
                  <a:moveTo>
                    <a:pt x="888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8889" y="521970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E273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1" name="object 1061"/>
            <p:cNvSpPr/>
            <p:nvPr/>
          </p:nvSpPr>
          <p:spPr>
            <a:xfrm>
              <a:off x="423672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DE71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2" name="object 1062"/>
            <p:cNvSpPr/>
            <p:nvPr/>
          </p:nvSpPr>
          <p:spPr>
            <a:xfrm>
              <a:off x="422910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DA6F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3" name="object 1063"/>
            <p:cNvSpPr/>
            <p:nvPr/>
          </p:nvSpPr>
          <p:spPr>
            <a:xfrm>
              <a:off x="4221480" y="1609089"/>
              <a:ext cx="8890" cy="521970"/>
            </a:xfrm>
            <a:custGeom>
              <a:avLst/>
              <a:gdLst/>
              <a:ahLst/>
              <a:cxnLst/>
              <a:rect l="l" t="t" r="r" b="b"/>
              <a:pathLst>
                <a:path w="8889" h="521969">
                  <a:moveTo>
                    <a:pt x="889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8890" y="52197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D76D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4" name="object 1064"/>
            <p:cNvSpPr/>
            <p:nvPr/>
          </p:nvSpPr>
          <p:spPr>
            <a:xfrm>
              <a:off x="421513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D36B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5" name="object 1065"/>
            <p:cNvSpPr/>
            <p:nvPr/>
          </p:nvSpPr>
          <p:spPr>
            <a:xfrm>
              <a:off x="420751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CF6A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6" name="object 1066"/>
            <p:cNvSpPr/>
            <p:nvPr/>
          </p:nvSpPr>
          <p:spPr>
            <a:xfrm>
              <a:off x="4199890" y="1609089"/>
              <a:ext cx="8890" cy="521970"/>
            </a:xfrm>
            <a:custGeom>
              <a:avLst/>
              <a:gdLst/>
              <a:ahLst/>
              <a:cxnLst/>
              <a:rect l="l" t="t" r="r" b="b"/>
              <a:pathLst>
                <a:path w="8889" h="521969">
                  <a:moveTo>
                    <a:pt x="888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8889" y="521970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CC68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7" name="object 1067"/>
            <p:cNvSpPr/>
            <p:nvPr/>
          </p:nvSpPr>
          <p:spPr>
            <a:xfrm>
              <a:off x="419354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C866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8" name="object 1068"/>
            <p:cNvSpPr/>
            <p:nvPr/>
          </p:nvSpPr>
          <p:spPr>
            <a:xfrm>
              <a:off x="418592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C564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9" name="object 1069"/>
            <p:cNvSpPr/>
            <p:nvPr/>
          </p:nvSpPr>
          <p:spPr>
            <a:xfrm>
              <a:off x="417830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C162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0" name="object 1070"/>
            <p:cNvSpPr/>
            <p:nvPr/>
          </p:nvSpPr>
          <p:spPr>
            <a:xfrm>
              <a:off x="417195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BD6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1" name="object 1071"/>
            <p:cNvSpPr/>
            <p:nvPr/>
          </p:nvSpPr>
          <p:spPr>
            <a:xfrm>
              <a:off x="416433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BA5E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2" name="object 1072"/>
            <p:cNvSpPr/>
            <p:nvPr/>
          </p:nvSpPr>
          <p:spPr>
            <a:xfrm>
              <a:off x="415671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B65D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3" name="object 1073"/>
            <p:cNvSpPr/>
            <p:nvPr/>
          </p:nvSpPr>
          <p:spPr>
            <a:xfrm>
              <a:off x="4149090" y="1609089"/>
              <a:ext cx="8890" cy="521970"/>
            </a:xfrm>
            <a:custGeom>
              <a:avLst/>
              <a:gdLst/>
              <a:ahLst/>
              <a:cxnLst/>
              <a:rect l="l" t="t" r="r" b="b"/>
              <a:pathLst>
                <a:path w="8889" h="521969">
                  <a:moveTo>
                    <a:pt x="888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8889" y="521970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B35B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4" name="object 1074"/>
            <p:cNvSpPr/>
            <p:nvPr/>
          </p:nvSpPr>
          <p:spPr>
            <a:xfrm>
              <a:off x="414274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AF59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5" name="object 1075"/>
            <p:cNvSpPr/>
            <p:nvPr/>
          </p:nvSpPr>
          <p:spPr>
            <a:xfrm>
              <a:off x="413512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AB57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6" name="object 1076"/>
            <p:cNvSpPr/>
            <p:nvPr/>
          </p:nvSpPr>
          <p:spPr>
            <a:xfrm>
              <a:off x="4127500" y="1609089"/>
              <a:ext cx="8890" cy="521970"/>
            </a:xfrm>
            <a:custGeom>
              <a:avLst/>
              <a:gdLst/>
              <a:ahLst/>
              <a:cxnLst/>
              <a:rect l="l" t="t" r="r" b="b"/>
              <a:pathLst>
                <a:path w="8889" h="521969">
                  <a:moveTo>
                    <a:pt x="888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8889" y="521970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A855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7" name="object 1077"/>
            <p:cNvSpPr/>
            <p:nvPr/>
          </p:nvSpPr>
          <p:spPr>
            <a:xfrm>
              <a:off x="412115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A453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8" name="object 1078"/>
            <p:cNvSpPr/>
            <p:nvPr/>
          </p:nvSpPr>
          <p:spPr>
            <a:xfrm>
              <a:off x="411353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A052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9" name="object 1079"/>
            <p:cNvSpPr/>
            <p:nvPr/>
          </p:nvSpPr>
          <p:spPr>
            <a:xfrm>
              <a:off x="4105910" y="1609089"/>
              <a:ext cx="8890" cy="521970"/>
            </a:xfrm>
            <a:custGeom>
              <a:avLst/>
              <a:gdLst/>
              <a:ahLst/>
              <a:cxnLst/>
              <a:rect l="l" t="t" r="r" b="b"/>
              <a:pathLst>
                <a:path w="8889" h="521969">
                  <a:moveTo>
                    <a:pt x="888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8889" y="521970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9D50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0" name="object 1080"/>
            <p:cNvSpPr/>
            <p:nvPr/>
          </p:nvSpPr>
          <p:spPr>
            <a:xfrm>
              <a:off x="409956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994E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1" name="object 1081"/>
            <p:cNvSpPr/>
            <p:nvPr/>
          </p:nvSpPr>
          <p:spPr>
            <a:xfrm>
              <a:off x="409194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964C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2" name="object 1082"/>
            <p:cNvSpPr/>
            <p:nvPr/>
          </p:nvSpPr>
          <p:spPr>
            <a:xfrm>
              <a:off x="4084320" y="1609089"/>
              <a:ext cx="8890" cy="521970"/>
            </a:xfrm>
            <a:custGeom>
              <a:avLst/>
              <a:gdLst/>
              <a:ahLst/>
              <a:cxnLst/>
              <a:rect l="l" t="t" r="r" b="b"/>
              <a:pathLst>
                <a:path w="8889" h="521969">
                  <a:moveTo>
                    <a:pt x="888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8889" y="521970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924A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3" name="object 1083"/>
            <p:cNvSpPr/>
            <p:nvPr/>
          </p:nvSpPr>
          <p:spPr>
            <a:xfrm>
              <a:off x="407797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8E48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4" name="object 1084"/>
            <p:cNvSpPr/>
            <p:nvPr/>
          </p:nvSpPr>
          <p:spPr>
            <a:xfrm>
              <a:off x="407035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8B46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5" name="object 1085"/>
            <p:cNvSpPr/>
            <p:nvPr/>
          </p:nvSpPr>
          <p:spPr>
            <a:xfrm>
              <a:off x="406273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8745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6" name="object 1086"/>
            <p:cNvSpPr/>
            <p:nvPr/>
          </p:nvSpPr>
          <p:spPr>
            <a:xfrm>
              <a:off x="405638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8443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7" name="object 1087"/>
            <p:cNvSpPr/>
            <p:nvPr/>
          </p:nvSpPr>
          <p:spPr>
            <a:xfrm>
              <a:off x="404876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8041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8" name="object 1088"/>
            <p:cNvSpPr/>
            <p:nvPr/>
          </p:nvSpPr>
          <p:spPr>
            <a:xfrm>
              <a:off x="404114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7C3F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9" name="object 1089"/>
            <p:cNvSpPr/>
            <p:nvPr/>
          </p:nvSpPr>
          <p:spPr>
            <a:xfrm>
              <a:off x="403479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793D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0" name="object 1090"/>
            <p:cNvSpPr/>
            <p:nvPr/>
          </p:nvSpPr>
          <p:spPr>
            <a:xfrm>
              <a:off x="402717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753B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1" name="object 1091"/>
            <p:cNvSpPr/>
            <p:nvPr/>
          </p:nvSpPr>
          <p:spPr>
            <a:xfrm>
              <a:off x="401955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713A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2" name="object 1092"/>
            <p:cNvSpPr/>
            <p:nvPr/>
          </p:nvSpPr>
          <p:spPr>
            <a:xfrm>
              <a:off x="4011930" y="1609089"/>
              <a:ext cx="8890" cy="521970"/>
            </a:xfrm>
            <a:custGeom>
              <a:avLst/>
              <a:gdLst/>
              <a:ahLst/>
              <a:cxnLst/>
              <a:rect l="l" t="t" r="r" b="b"/>
              <a:pathLst>
                <a:path w="8889" h="521969">
                  <a:moveTo>
                    <a:pt x="889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8890" y="52197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6E38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3" name="object 1093"/>
            <p:cNvSpPr/>
            <p:nvPr/>
          </p:nvSpPr>
          <p:spPr>
            <a:xfrm>
              <a:off x="400558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6A36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4" name="object 1094"/>
            <p:cNvSpPr/>
            <p:nvPr/>
          </p:nvSpPr>
          <p:spPr>
            <a:xfrm>
              <a:off x="399796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6734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5" name="object 1095"/>
            <p:cNvSpPr/>
            <p:nvPr/>
          </p:nvSpPr>
          <p:spPr>
            <a:xfrm>
              <a:off x="3990340" y="1609089"/>
              <a:ext cx="8890" cy="521970"/>
            </a:xfrm>
            <a:custGeom>
              <a:avLst/>
              <a:gdLst/>
              <a:ahLst/>
              <a:cxnLst/>
              <a:rect l="l" t="t" r="r" b="b"/>
              <a:pathLst>
                <a:path w="8889" h="521969">
                  <a:moveTo>
                    <a:pt x="888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8889" y="521970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6333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6" name="object 1096"/>
            <p:cNvSpPr/>
            <p:nvPr/>
          </p:nvSpPr>
          <p:spPr>
            <a:xfrm>
              <a:off x="398399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5F3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7" name="object 1097"/>
            <p:cNvSpPr/>
            <p:nvPr/>
          </p:nvSpPr>
          <p:spPr>
            <a:xfrm>
              <a:off x="397637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5C2F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8" name="object 1098"/>
            <p:cNvSpPr/>
            <p:nvPr/>
          </p:nvSpPr>
          <p:spPr>
            <a:xfrm>
              <a:off x="3968750" y="1609089"/>
              <a:ext cx="8890" cy="521970"/>
            </a:xfrm>
            <a:custGeom>
              <a:avLst/>
              <a:gdLst/>
              <a:ahLst/>
              <a:cxnLst/>
              <a:rect l="l" t="t" r="r" b="b"/>
              <a:pathLst>
                <a:path w="8889" h="521969">
                  <a:moveTo>
                    <a:pt x="888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8889" y="521970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582D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9" name="object 1099"/>
            <p:cNvSpPr/>
            <p:nvPr/>
          </p:nvSpPr>
          <p:spPr>
            <a:xfrm>
              <a:off x="396240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542B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0" name="object 1100"/>
            <p:cNvSpPr/>
            <p:nvPr/>
          </p:nvSpPr>
          <p:spPr>
            <a:xfrm>
              <a:off x="395478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5129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1" name="object 1101"/>
            <p:cNvSpPr/>
            <p:nvPr/>
          </p:nvSpPr>
          <p:spPr>
            <a:xfrm>
              <a:off x="394716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4D27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2" name="object 1102"/>
            <p:cNvSpPr/>
            <p:nvPr/>
          </p:nvSpPr>
          <p:spPr>
            <a:xfrm>
              <a:off x="394081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4A25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3" name="object 1103"/>
            <p:cNvSpPr/>
            <p:nvPr/>
          </p:nvSpPr>
          <p:spPr>
            <a:xfrm>
              <a:off x="393319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4623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4" name="object 1104"/>
            <p:cNvSpPr/>
            <p:nvPr/>
          </p:nvSpPr>
          <p:spPr>
            <a:xfrm>
              <a:off x="392557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4222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5" name="object 1105"/>
            <p:cNvSpPr/>
            <p:nvPr/>
          </p:nvSpPr>
          <p:spPr>
            <a:xfrm>
              <a:off x="391922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3F2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6" name="object 1106"/>
            <p:cNvSpPr/>
            <p:nvPr/>
          </p:nvSpPr>
          <p:spPr>
            <a:xfrm>
              <a:off x="391160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3B1E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7" name="object 1107"/>
            <p:cNvSpPr/>
            <p:nvPr/>
          </p:nvSpPr>
          <p:spPr>
            <a:xfrm>
              <a:off x="390398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381C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8" name="object 1108"/>
            <p:cNvSpPr/>
            <p:nvPr/>
          </p:nvSpPr>
          <p:spPr>
            <a:xfrm>
              <a:off x="389763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341A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9" name="object 1109"/>
            <p:cNvSpPr/>
            <p:nvPr/>
          </p:nvSpPr>
          <p:spPr>
            <a:xfrm>
              <a:off x="389001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3018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0" name="object 1110"/>
            <p:cNvSpPr/>
            <p:nvPr/>
          </p:nvSpPr>
          <p:spPr>
            <a:xfrm>
              <a:off x="388239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2D17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1" name="object 1111"/>
            <p:cNvSpPr/>
            <p:nvPr/>
          </p:nvSpPr>
          <p:spPr>
            <a:xfrm>
              <a:off x="3874770" y="1609089"/>
              <a:ext cx="8890" cy="521970"/>
            </a:xfrm>
            <a:custGeom>
              <a:avLst/>
              <a:gdLst/>
              <a:ahLst/>
              <a:cxnLst/>
              <a:rect l="l" t="t" r="r" b="b"/>
              <a:pathLst>
                <a:path w="8889" h="521969">
                  <a:moveTo>
                    <a:pt x="888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8889" y="521970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2915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2" name="object 1112"/>
            <p:cNvSpPr/>
            <p:nvPr/>
          </p:nvSpPr>
          <p:spPr>
            <a:xfrm>
              <a:off x="386842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2513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3" name="object 1113"/>
            <p:cNvSpPr/>
            <p:nvPr/>
          </p:nvSpPr>
          <p:spPr>
            <a:xfrm>
              <a:off x="386080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2211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4" name="object 1114"/>
            <p:cNvSpPr/>
            <p:nvPr/>
          </p:nvSpPr>
          <p:spPr>
            <a:xfrm>
              <a:off x="385318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1E0F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5" name="object 1115"/>
            <p:cNvSpPr/>
            <p:nvPr/>
          </p:nvSpPr>
          <p:spPr>
            <a:xfrm>
              <a:off x="384683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1B0D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6" name="object 1116"/>
            <p:cNvSpPr/>
            <p:nvPr/>
          </p:nvSpPr>
          <p:spPr>
            <a:xfrm>
              <a:off x="383921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170B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7" name="object 1117"/>
            <p:cNvSpPr/>
            <p:nvPr/>
          </p:nvSpPr>
          <p:spPr>
            <a:xfrm>
              <a:off x="383159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130A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8" name="object 1118"/>
            <p:cNvSpPr/>
            <p:nvPr/>
          </p:nvSpPr>
          <p:spPr>
            <a:xfrm>
              <a:off x="382524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100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9" name="object 1119"/>
            <p:cNvSpPr/>
            <p:nvPr/>
          </p:nvSpPr>
          <p:spPr>
            <a:xfrm>
              <a:off x="381762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0C06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0" name="object 1120"/>
            <p:cNvSpPr/>
            <p:nvPr/>
          </p:nvSpPr>
          <p:spPr>
            <a:xfrm>
              <a:off x="381000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0904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1" name="object 1121"/>
            <p:cNvSpPr/>
            <p:nvPr/>
          </p:nvSpPr>
          <p:spPr>
            <a:xfrm>
              <a:off x="380365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0502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2" name="object 1122"/>
            <p:cNvSpPr/>
            <p:nvPr/>
          </p:nvSpPr>
          <p:spPr>
            <a:xfrm>
              <a:off x="379603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02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3" name="object 1123"/>
            <p:cNvSpPr/>
            <p:nvPr/>
          </p:nvSpPr>
          <p:spPr>
            <a:xfrm>
              <a:off x="378841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0602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4" name="object 1124"/>
            <p:cNvSpPr/>
            <p:nvPr/>
          </p:nvSpPr>
          <p:spPr>
            <a:xfrm>
              <a:off x="378206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0904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5" name="object 1125"/>
            <p:cNvSpPr/>
            <p:nvPr/>
          </p:nvSpPr>
          <p:spPr>
            <a:xfrm>
              <a:off x="377444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0D06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6" name="object 1126"/>
            <p:cNvSpPr/>
            <p:nvPr/>
          </p:nvSpPr>
          <p:spPr>
            <a:xfrm>
              <a:off x="376682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110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7" name="object 1127"/>
            <p:cNvSpPr/>
            <p:nvPr/>
          </p:nvSpPr>
          <p:spPr>
            <a:xfrm>
              <a:off x="376047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140A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8" name="object 1128"/>
            <p:cNvSpPr/>
            <p:nvPr/>
          </p:nvSpPr>
          <p:spPr>
            <a:xfrm>
              <a:off x="375285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180B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9" name="object 1129"/>
            <p:cNvSpPr/>
            <p:nvPr/>
          </p:nvSpPr>
          <p:spPr>
            <a:xfrm>
              <a:off x="374523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1B0D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0" name="object 1130"/>
            <p:cNvSpPr/>
            <p:nvPr/>
          </p:nvSpPr>
          <p:spPr>
            <a:xfrm>
              <a:off x="373761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1F0F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1" name="object 1131"/>
            <p:cNvSpPr/>
            <p:nvPr/>
          </p:nvSpPr>
          <p:spPr>
            <a:xfrm>
              <a:off x="373126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2311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2" name="object 1132"/>
            <p:cNvSpPr/>
            <p:nvPr/>
          </p:nvSpPr>
          <p:spPr>
            <a:xfrm>
              <a:off x="372364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2613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3" name="object 1133"/>
            <p:cNvSpPr/>
            <p:nvPr/>
          </p:nvSpPr>
          <p:spPr>
            <a:xfrm>
              <a:off x="371602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2A15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4" name="object 1134"/>
            <p:cNvSpPr/>
            <p:nvPr/>
          </p:nvSpPr>
          <p:spPr>
            <a:xfrm>
              <a:off x="370967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2E16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5" name="object 1135"/>
            <p:cNvSpPr/>
            <p:nvPr/>
          </p:nvSpPr>
          <p:spPr>
            <a:xfrm>
              <a:off x="370205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3118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6" name="object 1136"/>
            <p:cNvSpPr/>
            <p:nvPr/>
          </p:nvSpPr>
          <p:spPr>
            <a:xfrm>
              <a:off x="369443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351A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7" name="object 1137"/>
            <p:cNvSpPr/>
            <p:nvPr/>
          </p:nvSpPr>
          <p:spPr>
            <a:xfrm>
              <a:off x="368808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381C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8" name="object 1138"/>
            <p:cNvSpPr/>
            <p:nvPr/>
          </p:nvSpPr>
          <p:spPr>
            <a:xfrm>
              <a:off x="368046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3C1E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9" name="object 1139"/>
            <p:cNvSpPr/>
            <p:nvPr/>
          </p:nvSpPr>
          <p:spPr>
            <a:xfrm>
              <a:off x="367284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402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0" name="object 1140"/>
            <p:cNvSpPr/>
            <p:nvPr/>
          </p:nvSpPr>
          <p:spPr>
            <a:xfrm>
              <a:off x="366649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4322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1" name="object 1141"/>
            <p:cNvSpPr/>
            <p:nvPr/>
          </p:nvSpPr>
          <p:spPr>
            <a:xfrm>
              <a:off x="365887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4723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2" name="object 1142"/>
            <p:cNvSpPr/>
            <p:nvPr/>
          </p:nvSpPr>
          <p:spPr>
            <a:xfrm>
              <a:off x="365125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4A25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3" name="object 1143"/>
            <p:cNvSpPr/>
            <p:nvPr/>
          </p:nvSpPr>
          <p:spPr>
            <a:xfrm>
              <a:off x="364490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4E27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4" name="object 1144"/>
            <p:cNvSpPr/>
            <p:nvPr/>
          </p:nvSpPr>
          <p:spPr>
            <a:xfrm>
              <a:off x="363728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5229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5" name="object 1145"/>
            <p:cNvSpPr/>
            <p:nvPr/>
          </p:nvSpPr>
          <p:spPr>
            <a:xfrm>
              <a:off x="362966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552B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6" name="object 1146"/>
            <p:cNvSpPr/>
            <p:nvPr/>
          </p:nvSpPr>
          <p:spPr>
            <a:xfrm>
              <a:off x="362204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592D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7" name="object 1147"/>
            <p:cNvSpPr/>
            <p:nvPr/>
          </p:nvSpPr>
          <p:spPr>
            <a:xfrm>
              <a:off x="361569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5D2E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8" name="object 1148"/>
            <p:cNvSpPr/>
            <p:nvPr/>
          </p:nvSpPr>
          <p:spPr>
            <a:xfrm>
              <a:off x="360807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603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9" name="object 1149"/>
            <p:cNvSpPr/>
            <p:nvPr/>
          </p:nvSpPr>
          <p:spPr>
            <a:xfrm>
              <a:off x="360045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6433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0" name="object 1150"/>
            <p:cNvSpPr/>
            <p:nvPr/>
          </p:nvSpPr>
          <p:spPr>
            <a:xfrm>
              <a:off x="359410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6734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1" name="object 1151"/>
            <p:cNvSpPr/>
            <p:nvPr/>
          </p:nvSpPr>
          <p:spPr>
            <a:xfrm>
              <a:off x="358648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6B36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2" name="object 1152"/>
            <p:cNvSpPr/>
            <p:nvPr/>
          </p:nvSpPr>
          <p:spPr>
            <a:xfrm>
              <a:off x="357886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6F38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3" name="object 1153"/>
            <p:cNvSpPr/>
            <p:nvPr/>
          </p:nvSpPr>
          <p:spPr>
            <a:xfrm>
              <a:off x="357251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723A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4" name="object 1154"/>
            <p:cNvSpPr/>
            <p:nvPr/>
          </p:nvSpPr>
          <p:spPr>
            <a:xfrm>
              <a:off x="356489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763B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5" name="object 1155"/>
            <p:cNvSpPr/>
            <p:nvPr/>
          </p:nvSpPr>
          <p:spPr>
            <a:xfrm>
              <a:off x="355727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793D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6" name="object 1156"/>
            <p:cNvSpPr/>
            <p:nvPr/>
          </p:nvSpPr>
          <p:spPr>
            <a:xfrm>
              <a:off x="355092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7D3F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7" name="object 1157"/>
            <p:cNvSpPr/>
            <p:nvPr/>
          </p:nvSpPr>
          <p:spPr>
            <a:xfrm>
              <a:off x="354330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8141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8" name="object 1158"/>
            <p:cNvSpPr/>
            <p:nvPr/>
          </p:nvSpPr>
          <p:spPr>
            <a:xfrm>
              <a:off x="353568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8443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9" name="object 1159"/>
            <p:cNvSpPr/>
            <p:nvPr/>
          </p:nvSpPr>
          <p:spPr>
            <a:xfrm>
              <a:off x="352933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8845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0" name="object 1160"/>
            <p:cNvSpPr/>
            <p:nvPr/>
          </p:nvSpPr>
          <p:spPr>
            <a:xfrm>
              <a:off x="352171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8C46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1" name="object 1161"/>
            <p:cNvSpPr/>
            <p:nvPr/>
          </p:nvSpPr>
          <p:spPr>
            <a:xfrm>
              <a:off x="351409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8F48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2" name="object 1162"/>
            <p:cNvSpPr/>
            <p:nvPr/>
          </p:nvSpPr>
          <p:spPr>
            <a:xfrm>
              <a:off x="350647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934A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3" name="object 1163"/>
            <p:cNvSpPr/>
            <p:nvPr/>
          </p:nvSpPr>
          <p:spPr>
            <a:xfrm>
              <a:off x="350012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964C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4" name="object 1164"/>
            <p:cNvSpPr/>
            <p:nvPr/>
          </p:nvSpPr>
          <p:spPr>
            <a:xfrm>
              <a:off x="349250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9A4E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5" name="object 1165"/>
            <p:cNvSpPr/>
            <p:nvPr/>
          </p:nvSpPr>
          <p:spPr>
            <a:xfrm>
              <a:off x="348488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9E50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6" name="object 1166"/>
            <p:cNvSpPr/>
            <p:nvPr/>
          </p:nvSpPr>
          <p:spPr>
            <a:xfrm>
              <a:off x="347853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A151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7" name="object 1167"/>
            <p:cNvSpPr/>
            <p:nvPr/>
          </p:nvSpPr>
          <p:spPr>
            <a:xfrm>
              <a:off x="347091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A553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8" name="object 1168"/>
            <p:cNvSpPr/>
            <p:nvPr/>
          </p:nvSpPr>
          <p:spPr>
            <a:xfrm>
              <a:off x="346329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A955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9" name="object 1169"/>
            <p:cNvSpPr/>
            <p:nvPr/>
          </p:nvSpPr>
          <p:spPr>
            <a:xfrm>
              <a:off x="345694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AC57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0" name="object 1170"/>
            <p:cNvSpPr/>
            <p:nvPr/>
          </p:nvSpPr>
          <p:spPr>
            <a:xfrm>
              <a:off x="344932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B059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1" name="object 1171"/>
            <p:cNvSpPr/>
            <p:nvPr/>
          </p:nvSpPr>
          <p:spPr>
            <a:xfrm>
              <a:off x="344170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B35B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2" name="object 1172"/>
            <p:cNvSpPr/>
            <p:nvPr/>
          </p:nvSpPr>
          <p:spPr>
            <a:xfrm>
              <a:off x="343535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B75D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3" name="object 1173"/>
            <p:cNvSpPr/>
            <p:nvPr/>
          </p:nvSpPr>
          <p:spPr>
            <a:xfrm>
              <a:off x="342773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BB5E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4" name="object 1174"/>
            <p:cNvSpPr/>
            <p:nvPr/>
          </p:nvSpPr>
          <p:spPr>
            <a:xfrm>
              <a:off x="342011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BE6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5" name="object 1175"/>
            <p:cNvSpPr/>
            <p:nvPr/>
          </p:nvSpPr>
          <p:spPr>
            <a:xfrm>
              <a:off x="3412490" y="1609089"/>
              <a:ext cx="8890" cy="521970"/>
            </a:xfrm>
            <a:custGeom>
              <a:avLst/>
              <a:gdLst/>
              <a:ahLst/>
              <a:cxnLst/>
              <a:rect l="l" t="t" r="r" b="b"/>
              <a:pathLst>
                <a:path w="8889" h="521969">
                  <a:moveTo>
                    <a:pt x="888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8889" y="521970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C262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6" name="object 1176"/>
            <p:cNvSpPr/>
            <p:nvPr/>
          </p:nvSpPr>
          <p:spPr>
            <a:xfrm>
              <a:off x="340614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C564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7" name="object 1177"/>
            <p:cNvSpPr/>
            <p:nvPr/>
          </p:nvSpPr>
          <p:spPr>
            <a:xfrm>
              <a:off x="339852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C966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8" name="object 1178"/>
            <p:cNvSpPr/>
            <p:nvPr/>
          </p:nvSpPr>
          <p:spPr>
            <a:xfrm>
              <a:off x="339090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CD68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9" name="object 1179"/>
            <p:cNvSpPr/>
            <p:nvPr/>
          </p:nvSpPr>
          <p:spPr>
            <a:xfrm>
              <a:off x="338455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D069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0" name="object 1180"/>
            <p:cNvSpPr/>
            <p:nvPr/>
          </p:nvSpPr>
          <p:spPr>
            <a:xfrm>
              <a:off x="337693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D46B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1" name="object 1181"/>
            <p:cNvSpPr/>
            <p:nvPr/>
          </p:nvSpPr>
          <p:spPr>
            <a:xfrm>
              <a:off x="336931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D86D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2" name="object 1182"/>
            <p:cNvSpPr/>
            <p:nvPr/>
          </p:nvSpPr>
          <p:spPr>
            <a:xfrm>
              <a:off x="336296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DB6F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3" name="object 1183"/>
            <p:cNvSpPr/>
            <p:nvPr/>
          </p:nvSpPr>
          <p:spPr>
            <a:xfrm>
              <a:off x="335534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DF71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4" name="object 1184"/>
            <p:cNvSpPr/>
            <p:nvPr/>
          </p:nvSpPr>
          <p:spPr>
            <a:xfrm>
              <a:off x="334772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E273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5" name="object 1185"/>
            <p:cNvSpPr/>
            <p:nvPr/>
          </p:nvSpPr>
          <p:spPr>
            <a:xfrm>
              <a:off x="334137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E675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6" name="object 1186"/>
            <p:cNvSpPr/>
            <p:nvPr/>
          </p:nvSpPr>
          <p:spPr>
            <a:xfrm>
              <a:off x="333375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EA76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7" name="object 1187"/>
            <p:cNvSpPr/>
            <p:nvPr/>
          </p:nvSpPr>
          <p:spPr>
            <a:xfrm>
              <a:off x="332613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ED7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8" name="object 1188"/>
            <p:cNvSpPr/>
            <p:nvPr/>
          </p:nvSpPr>
          <p:spPr>
            <a:xfrm>
              <a:off x="331978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17A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9" name="object 1189"/>
            <p:cNvSpPr/>
            <p:nvPr/>
          </p:nvSpPr>
          <p:spPr>
            <a:xfrm>
              <a:off x="331216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F47C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0" name="object 1190"/>
            <p:cNvSpPr/>
            <p:nvPr/>
          </p:nvSpPr>
          <p:spPr>
            <a:xfrm>
              <a:off x="330454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87E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1" name="object 1191"/>
            <p:cNvSpPr/>
            <p:nvPr/>
          </p:nvSpPr>
          <p:spPr>
            <a:xfrm>
              <a:off x="3304540" y="1609089"/>
              <a:ext cx="1270" cy="521970"/>
            </a:xfrm>
            <a:custGeom>
              <a:avLst/>
              <a:gdLst/>
              <a:ahLst/>
              <a:cxnLst/>
              <a:rect l="l" t="t" r="r" b="b"/>
              <a:pathLst>
                <a:path w="1270" h="521969">
                  <a:moveTo>
                    <a:pt x="127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1270" y="521970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FF8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92" name="object 1192"/>
          <p:cNvSpPr txBox="1"/>
          <p:nvPr/>
        </p:nvSpPr>
        <p:spPr>
          <a:xfrm>
            <a:off x="3681729" y="1609090"/>
            <a:ext cx="2628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latin typeface="Arial"/>
                <a:cs typeface="Arial"/>
              </a:rPr>
              <a:t>X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1193" name="object 1193"/>
          <p:cNvGrpSpPr/>
          <p:nvPr/>
        </p:nvGrpSpPr>
        <p:grpSpPr>
          <a:xfrm>
            <a:off x="5817870" y="1609089"/>
            <a:ext cx="1043940" cy="521970"/>
            <a:chOff x="5817870" y="1609089"/>
            <a:chExt cx="1043940" cy="521970"/>
          </a:xfrm>
        </p:grpSpPr>
        <p:sp>
          <p:nvSpPr>
            <p:cNvPr id="1194" name="object 1194"/>
            <p:cNvSpPr/>
            <p:nvPr/>
          </p:nvSpPr>
          <p:spPr>
            <a:xfrm>
              <a:off x="685419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F8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5" name="object 1195"/>
            <p:cNvSpPr/>
            <p:nvPr/>
          </p:nvSpPr>
          <p:spPr>
            <a:xfrm>
              <a:off x="684784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FB8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6" name="object 1196"/>
            <p:cNvSpPr/>
            <p:nvPr/>
          </p:nvSpPr>
          <p:spPr>
            <a:xfrm>
              <a:off x="684022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87E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7" name="object 1197"/>
            <p:cNvSpPr/>
            <p:nvPr/>
          </p:nvSpPr>
          <p:spPr>
            <a:xfrm>
              <a:off x="683260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47C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8" name="object 1198"/>
            <p:cNvSpPr/>
            <p:nvPr/>
          </p:nvSpPr>
          <p:spPr>
            <a:xfrm>
              <a:off x="682625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17A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9" name="object 1199"/>
            <p:cNvSpPr/>
            <p:nvPr/>
          </p:nvSpPr>
          <p:spPr>
            <a:xfrm>
              <a:off x="681863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ED79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0" name="object 1200"/>
            <p:cNvSpPr/>
            <p:nvPr/>
          </p:nvSpPr>
          <p:spPr>
            <a:xfrm>
              <a:off x="681101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EA77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1" name="object 1201"/>
            <p:cNvSpPr/>
            <p:nvPr/>
          </p:nvSpPr>
          <p:spPr>
            <a:xfrm>
              <a:off x="680466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E675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2" name="object 1202"/>
            <p:cNvSpPr/>
            <p:nvPr/>
          </p:nvSpPr>
          <p:spPr>
            <a:xfrm>
              <a:off x="679704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E373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3" name="object 1203"/>
            <p:cNvSpPr/>
            <p:nvPr/>
          </p:nvSpPr>
          <p:spPr>
            <a:xfrm>
              <a:off x="678942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DF72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4" name="object 1204"/>
            <p:cNvSpPr/>
            <p:nvPr/>
          </p:nvSpPr>
          <p:spPr>
            <a:xfrm>
              <a:off x="678307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DC70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5" name="object 1205"/>
            <p:cNvSpPr/>
            <p:nvPr/>
          </p:nvSpPr>
          <p:spPr>
            <a:xfrm>
              <a:off x="677545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D86E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6" name="object 1206"/>
            <p:cNvSpPr/>
            <p:nvPr/>
          </p:nvSpPr>
          <p:spPr>
            <a:xfrm>
              <a:off x="676783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D56C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7" name="object 1207"/>
            <p:cNvSpPr/>
            <p:nvPr/>
          </p:nvSpPr>
          <p:spPr>
            <a:xfrm>
              <a:off x="676148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D16B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8" name="object 1208"/>
            <p:cNvSpPr/>
            <p:nvPr/>
          </p:nvSpPr>
          <p:spPr>
            <a:xfrm>
              <a:off x="675386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CE69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9" name="object 1209"/>
            <p:cNvSpPr/>
            <p:nvPr/>
          </p:nvSpPr>
          <p:spPr>
            <a:xfrm>
              <a:off x="674624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CA67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0" name="object 1210"/>
            <p:cNvSpPr/>
            <p:nvPr/>
          </p:nvSpPr>
          <p:spPr>
            <a:xfrm>
              <a:off x="673989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C766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1" name="object 1211"/>
            <p:cNvSpPr/>
            <p:nvPr/>
          </p:nvSpPr>
          <p:spPr>
            <a:xfrm>
              <a:off x="673227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C463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2" name="object 1212"/>
            <p:cNvSpPr/>
            <p:nvPr/>
          </p:nvSpPr>
          <p:spPr>
            <a:xfrm>
              <a:off x="672465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C062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3" name="object 1213"/>
            <p:cNvSpPr/>
            <p:nvPr/>
          </p:nvSpPr>
          <p:spPr>
            <a:xfrm>
              <a:off x="671830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BD6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4" name="object 1214"/>
            <p:cNvSpPr/>
            <p:nvPr/>
          </p:nvSpPr>
          <p:spPr>
            <a:xfrm>
              <a:off x="671068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B95E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5" name="object 1215"/>
            <p:cNvSpPr/>
            <p:nvPr/>
          </p:nvSpPr>
          <p:spPr>
            <a:xfrm>
              <a:off x="670306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B65C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6" name="object 1216"/>
            <p:cNvSpPr/>
            <p:nvPr/>
          </p:nvSpPr>
          <p:spPr>
            <a:xfrm>
              <a:off x="669671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B25B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7" name="object 1217"/>
            <p:cNvSpPr/>
            <p:nvPr/>
          </p:nvSpPr>
          <p:spPr>
            <a:xfrm>
              <a:off x="668909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AF59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8" name="object 1218"/>
            <p:cNvSpPr/>
            <p:nvPr/>
          </p:nvSpPr>
          <p:spPr>
            <a:xfrm>
              <a:off x="668147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AB57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9" name="object 1219"/>
            <p:cNvSpPr/>
            <p:nvPr/>
          </p:nvSpPr>
          <p:spPr>
            <a:xfrm>
              <a:off x="667512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A855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0" name="object 1220"/>
            <p:cNvSpPr/>
            <p:nvPr/>
          </p:nvSpPr>
          <p:spPr>
            <a:xfrm>
              <a:off x="666750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A454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1" name="object 1221"/>
            <p:cNvSpPr/>
            <p:nvPr/>
          </p:nvSpPr>
          <p:spPr>
            <a:xfrm>
              <a:off x="665988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A152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2" name="object 1222"/>
            <p:cNvSpPr/>
            <p:nvPr/>
          </p:nvSpPr>
          <p:spPr>
            <a:xfrm>
              <a:off x="665353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9D50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3" name="object 1223"/>
            <p:cNvSpPr/>
            <p:nvPr/>
          </p:nvSpPr>
          <p:spPr>
            <a:xfrm>
              <a:off x="664591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9A4E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4" name="object 1224"/>
            <p:cNvSpPr/>
            <p:nvPr/>
          </p:nvSpPr>
          <p:spPr>
            <a:xfrm>
              <a:off x="663829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964C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5" name="object 1225"/>
            <p:cNvSpPr/>
            <p:nvPr/>
          </p:nvSpPr>
          <p:spPr>
            <a:xfrm>
              <a:off x="663194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934B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6" name="object 1226"/>
            <p:cNvSpPr/>
            <p:nvPr/>
          </p:nvSpPr>
          <p:spPr>
            <a:xfrm>
              <a:off x="662432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8F49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7" name="object 1227"/>
            <p:cNvSpPr/>
            <p:nvPr/>
          </p:nvSpPr>
          <p:spPr>
            <a:xfrm>
              <a:off x="661670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8C47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8" name="object 1228"/>
            <p:cNvSpPr/>
            <p:nvPr/>
          </p:nvSpPr>
          <p:spPr>
            <a:xfrm>
              <a:off x="661035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8945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9" name="object 1229"/>
            <p:cNvSpPr/>
            <p:nvPr/>
          </p:nvSpPr>
          <p:spPr>
            <a:xfrm>
              <a:off x="660273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8544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0" name="object 1230"/>
            <p:cNvSpPr/>
            <p:nvPr/>
          </p:nvSpPr>
          <p:spPr>
            <a:xfrm>
              <a:off x="659511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8242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1" name="object 1231"/>
            <p:cNvSpPr/>
            <p:nvPr/>
          </p:nvSpPr>
          <p:spPr>
            <a:xfrm>
              <a:off x="658876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7E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2" name="object 1232"/>
            <p:cNvSpPr/>
            <p:nvPr/>
          </p:nvSpPr>
          <p:spPr>
            <a:xfrm>
              <a:off x="658114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7B3E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3" name="object 1233"/>
            <p:cNvSpPr/>
            <p:nvPr/>
          </p:nvSpPr>
          <p:spPr>
            <a:xfrm>
              <a:off x="657352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773D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4" name="object 1234"/>
            <p:cNvSpPr/>
            <p:nvPr/>
          </p:nvSpPr>
          <p:spPr>
            <a:xfrm>
              <a:off x="656717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743B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5" name="object 1235"/>
            <p:cNvSpPr/>
            <p:nvPr/>
          </p:nvSpPr>
          <p:spPr>
            <a:xfrm>
              <a:off x="655955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7039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6" name="object 1236"/>
            <p:cNvSpPr/>
            <p:nvPr/>
          </p:nvSpPr>
          <p:spPr>
            <a:xfrm>
              <a:off x="655193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6D3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7" name="object 1237"/>
            <p:cNvSpPr/>
            <p:nvPr/>
          </p:nvSpPr>
          <p:spPr>
            <a:xfrm>
              <a:off x="654558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6935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8" name="object 1238"/>
            <p:cNvSpPr/>
            <p:nvPr/>
          </p:nvSpPr>
          <p:spPr>
            <a:xfrm>
              <a:off x="653796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6634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9" name="object 1239"/>
            <p:cNvSpPr/>
            <p:nvPr/>
          </p:nvSpPr>
          <p:spPr>
            <a:xfrm>
              <a:off x="653034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6233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0" name="object 1240"/>
            <p:cNvSpPr/>
            <p:nvPr/>
          </p:nvSpPr>
          <p:spPr>
            <a:xfrm>
              <a:off x="652399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5F3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1" name="object 1241"/>
            <p:cNvSpPr/>
            <p:nvPr/>
          </p:nvSpPr>
          <p:spPr>
            <a:xfrm>
              <a:off x="651637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5B2E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2" name="object 1242"/>
            <p:cNvSpPr/>
            <p:nvPr/>
          </p:nvSpPr>
          <p:spPr>
            <a:xfrm>
              <a:off x="650875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582D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3" name="object 1243"/>
            <p:cNvSpPr/>
            <p:nvPr/>
          </p:nvSpPr>
          <p:spPr>
            <a:xfrm>
              <a:off x="650240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542B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4" name="object 1244"/>
            <p:cNvSpPr/>
            <p:nvPr/>
          </p:nvSpPr>
          <p:spPr>
            <a:xfrm>
              <a:off x="649478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5129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5" name="object 1245"/>
            <p:cNvSpPr/>
            <p:nvPr/>
          </p:nvSpPr>
          <p:spPr>
            <a:xfrm>
              <a:off x="648716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4E27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6" name="object 1246"/>
            <p:cNvSpPr/>
            <p:nvPr/>
          </p:nvSpPr>
          <p:spPr>
            <a:xfrm>
              <a:off x="648081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4A26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7" name="object 1247"/>
            <p:cNvSpPr/>
            <p:nvPr/>
          </p:nvSpPr>
          <p:spPr>
            <a:xfrm>
              <a:off x="647319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4724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8" name="object 1248"/>
            <p:cNvSpPr/>
            <p:nvPr/>
          </p:nvSpPr>
          <p:spPr>
            <a:xfrm>
              <a:off x="646557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4322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9" name="object 1249"/>
            <p:cNvSpPr/>
            <p:nvPr/>
          </p:nvSpPr>
          <p:spPr>
            <a:xfrm>
              <a:off x="645922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402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0" name="object 1250"/>
            <p:cNvSpPr/>
            <p:nvPr/>
          </p:nvSpPr>
          <p:spPr>
            <a:xfrm>
              <a:off x="645160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3C1E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1" name="object 1251"/>
            <p:cNvSpPr/>
            <p:nvPr/>
          </p:nvSpPr>
          <p:spPr>
            <a:xfrm>
              <a:off x="644398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391D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2" name="object 1252"/>
            <p:cNvSpPr/>
            <p:nvPr/>
          </p:nvSpPr>
          <p:spPr>
            <a:xfrm>
              <a:off x="643763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351B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3" name="object 1253"/>
            <p:cNvSpPr/>
            <p:nvPr/>
          </p:nvSpPr>
          <p:spPr>
            <a:xfrm>
              <a:off x="643001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3319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4" name="object 1254"/>
            <p:cNvSpPr/>
            <p:nvPr/>
          </p:nvSpPr>
          <p:spPr>
            <a:xfrm>
              <a:off x="642239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2E17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5" name="object 1255"/>
            <p:cNvSpPr/>
            <p:nvPr/>
          </p:nvSpPr>
          <p:spPr>
            <a:xfrm>
              <a:off x="641604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2B16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6" name="object 1256"/>
            <p:cNvSpPr/>
            <p:nvPr/>
          </p:nvSpPr>
          <p:spPr>
            <a:xfrm>
              <a:off x="640842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2714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7" name="object 1257"/>
            <p:cNvSpPr/>
            <p:nvPr/>
          </p:nvSpPr>
          <p:spPr>
            <a:xfrm>
              <a:off x="640080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2412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8" name="object 1258"/>
            <p:cNvSpPr/>
            <p:nvPr/>
          </p:nvSpPr>
          <p:spPr>
            <a:xfrm>
              <a:off x="639445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201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9" name="object 1259"/>
            <p:cNvSpPr/>
            <p:nvPr/>
          </p:nvSpPr>
          <p:spPr>
            <a:xfrm>
              <a:off x="638683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1D0F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0" name="object 1260"/>
            <p:cNvSpPr/>
            <p:nvPr/>
          </p:nvSpPr>
          <p:spPr>
            <a:xfrm>
              <a:off x="637921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1A0D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1" name="object 1261"/>
            <p:cNvSpPr/>
            <p:nvPr/>
          </p:nvSpPr>
          <p:spPr>
            <a:xfrm>
              <a:off x="637286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160B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2" name="object 1262"/>
            <p:cNvSpPr/>
            <p:nvPr/>
          </p:nvSpPr>
          <p:spPr>
            <a:xfrm>
              <a:off x="636524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1309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3" name="object 1263"/>
            <p:cNvSpPr/>
            <p:nvPr/>
          </p:nvSpPr>
          <p:spPr>
            <a:xfrm>
              <a:off x="635762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0F07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4" name="object 1264"/>
            <p:cNvSpPr/>
            <p:nvPr/>
          </p:nvSpPr>
          <p:spPr>
            <a:xfrm>
              <a:off x="635127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0C06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5" name="object 1265"/>
            <p:cNvSpPr/>
            <p:nvPr/>
          </p:nvSpPr>
          <p:spPr>
            <a:xfrm>
              <a:off x="634365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0804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6" name="object 1266"/>
            <p:cNvSpPr/>
            <p:nvPr/>
          </p:nvSpPr>
          <p:spPr>
            <a:xfrm>
              <a:off x="633603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0502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7" name="object 1267"/>
            <p:cNvSpPr/>
            <p:nvPr/>
          </p:nvSpPr>
          <p:spPr>
            <a:xfrm>
              <a:off x="632968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02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8" name="object 1268"/>
            <p:cNvSpPr/>
            <p:nvPr/>
          </p:nvSpPr>
          <p:spPr>
            <a:xfrm>
              <a:off x="632206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0502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9" name="object 1269"/>
            <p:cNvSpPr/>
            <p:nvPr/>
          </p:nvSpPr>
          <p:spPr>
            <a:xfrm>
              <a:off x="631444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0904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0" name="object 1270"/>
            <p:cNvSpPr/>
            <p:nvPr/>
          </p:nvSpPr>
          <p:spPr>
            <a:xfrm>
              <a:off x="630809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0C06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1" name="object 1271"/>
            <p:cNvSpPr/>
            <p:nvPr/>
          </p:nvSpPr>
          <p:spPr>
            <a:xfrm>
              <a:off x="630047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1007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2" name="object 1272"/>
            <p:cNvSpPr/>
            <p:nvPr/>
          </p:nvSpPr>
          <p:spPr>
            <a:xfrm>
              <a:off x="629285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1309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3" name="object 1273"/>
            <p:cNvSpPr/>
            <p:nvPr/>
          </p:nvSpPr>
          <p:spPr>
            <a:xfrm>
              <a:off x="628650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170B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4" name="object 1274"/>
            <p:cNvSpPr/>
            <p:nvPr/>
          </p:nvSpPr>
          <p:spPr>
            <a:xfrm>
              <a:off x="627888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1A0D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5" name="object 1275"/>
            <p:cNvSpPr/>
            <p:nvPr/>
          </p:nvSpPr>
          <p:spPr>
            <a:xfrm>
              <a:off x="627126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1E0E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6" name="object 1276"/>
            <p:cNvSpPr/>
            <p:nvPr/>
          </p:nvSpPr>
          <p:spPr>
            <a:xfrm>
              <a:off x="626491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211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7" name="object 1277"/>
            <p:cNvSpPr/>
            <p:nvPr/>
          </p:nvSpPr>
          <p:spPr>
            <a:xfrm>
              <a:off x="625729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2512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8" name="object 1278"/>
            <p:cNvSpPr/>
            <p:nvPr/>
          </p:nvSpPr>
          <p:spPr>
            <a:xfrm>
              <a:off x="624967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2814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9" name="object 1279"/>
            <p:cNvSpPr/>
            <p:nvPr/>
          </p:nvSpPr>
          <p:spPr>
            <a:xfrm>
              <a:off x="624332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2C15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0" name="object 1280"/>
            <p:cNvSpPr/>
            <p:nvPr/>
          </p:nvSpPr>
          <p:spPr>
            <a:xfrm>
              <a:off x="623570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2F17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1" name="object 1281"/>
            <p:cNvSpPr/>
            <p:nvPr/>
          </p:nvSpPr>
          <p:spPr>
            <a:xfrm>
              <a:off x="622808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3319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2" name="object 1282"/>
            <p:cNvSpPr/>
            <p:nvPr/>
          </p:nvSpPr>
          <p:spPr>
            <a:xfrm>
              <a:off x="622173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361B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3" name="object 1283"/>
            <p:cNvSpPr/>
            <p:nvPr/>
          </p:nvSpPr>
          <p:spPr>
            <a:xfrm>
              <a:off x="621411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391D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4" name="object 1284"/>
            <p:cNvSpPr/>
            <p:nvPr/>
          </p:nvSpPr>
          <p:spPr>
            <a:xfrm>
              <a:off x="620649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3D1E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5" name="object 1285"/>
            <p:cNvSpPr/>
            <p:nvPr/>
          </p:nvSpPr>
          <p:spPr>
            <a:xfrm>
              <a:off x="6200140" y="1609089"/>
              <a:ext cx="6350" cy="521970"/>
            </a:xfrm>
            <a:custGeom>
              <a:avLst/>
              <a:gdLst/>
              <a:ahLst/>
              <a:cxnLst/>
              <a:rect l="l" t="t" r="r" b="b"/>
              <a:pathLst>
                <a:path w="6350" h="521969">
                  <a:moveTo>
                    <a:pt x="635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6350" y="521970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402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6" name="object 1286"/>
            <p:cNvSpPr/>
            <p:nvPr/>
          </p:nvSpPr>
          <p:spPr>
            <a:xfrm>
              <a:off x="619252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4422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7" name="object 1287"/>
            <p:cNvSpPr/>
            <p:nvPr/>
          </p:nvSpPr>
          <p:spPr>
            <a:xfrm>
              <a:off x="618490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4724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8" name="object 1288"/>
            <p:cNvSpPr/>
            <p:nvPr/>
          </p:nvSpPr>
          <p:spPr>
            <a:xfrm>
              <a:off x="6178550" y="1609089"/>
              <a:ext cx="6350" cy="521970"/>
            </a:xfrm>
            <a:custGeom>
              <a:avLst/>
              <a:gdLst/>
              <a:ahLst/>
              <a:cxnLst/>
              <a:rect l="l" t="t" r="r" b="b"/>
              <a:pathLst>
                <a:path w="6350" h="521969">
                  <a:moveTo>
                    <a:pt x="635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6350" y="521970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4B25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9" name="object 1289"/>
            <p:cNvSpPr/>
            <p:nvPr/>
          </p:nvSpPr>
          <p:spPr>
            <a:xfrm>
              <a:off x="617093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4E27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0" name="object 1290"/>
            <p:cNvSpPr/>
            <p:nvPr/>
          </p:nvSpPr>
          <p:spPr>
            <a:xfrm>
              <a:off x="616331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5229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1" name="object 1291"/>
            <p:cNvSpPr/>
            <p:nvPr/>
          </p:nvSpPr>
          <p:spPr>
            <a:xfrm>
              <a:off x="6156960" y="1609089"/>
              <a:ext cx="6350" cy="521970"/>
            </a:xfrm>
            <a:custGeom>
              <a:avLst/>
              <a:gdLst/>
              <a:ahLst/>
              <a:cxnLst/>
              <a:rect l="l" t="t" r="r" b="b"/>
              <a:pathLst>
                <a:path w="6350" h="521969">
                  <a:moveTo>
                    <a:pt x="635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6350" y="521970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552B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2" name="object 1292"/>
            <p:cNvSpPr/>
            <p:nvPr/>
          </p:nvSpPr>
          <p:spPr>
            <a:xfrm>
              <a:off x="614934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592C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3" name="object 1293"/>
            <p:cNvSpPr/>
            <p:nvPr/>
          </p:nvSpPr>
          <p:spPr>
            <a:xfrm>
              <a:off x="614172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5C2E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4" name="object 1294"/>
            <p:cNvSpPr/>
            <p:nvPr/>
          </p:nvSpPr>
          <p:spPr>
            <a:xfrm>
              <a:off x="6135370" y="1609089"/>
              <a:ext cx="6350" cy="521970"/>
            </a:xfrm>
            <a:custGeom>
              <a:avLst/>
              <a:gdLst/>
              <a:ahLst/>
              <a:cxnLst/>
              <a:rect l="l" t="t" r="r" b="b"/>
              <a:pathLst>
                <a:path w="6350" h="521969">
                  <a:moveTo>
                    <a:pt x="635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6350" y="521970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603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5" name="object 1295"/>
            <p:cNvSpPr/>
            <p:nvPr/>
          </p:nvSpPr>
          <p:spPr>
            <a:xfrm>
              <a:off x="612775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6333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6" name="object 1296"/>
            <p:cNvSpPr/>
            <p:nvPr/>
          </p:nvSpPr>
          <p:spPr>
            <a:xfrm>
              <a:off x="612013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6734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7" name="object 1297"/>
            <p:cNvSpPr/>
            <p:nvPr/>
          </p:nvSpPr>
          <p:spPr>
            <a:xfrm>
              <a:off x="6113780" y="1609089"/>
              <a:ext cx="6350" cy="521970"/>
            </a:xfrm>
            <a:custGeom>
              <a:avLst/>
              <a:gdLst/>
              <a:ahLst/>
              <a:cxnLst/>
              <a:rect l="l" t="t" r="r" b="b"/>
              <a:pathLst>
                <a:path w="6350" h="521969">
                  <a:moveTo>
                    <a:pt x="635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6350" y="521970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6A35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8" name="object 1298"/>
            <p:cNvSpPr/>
            <p:nvPr/>
          </p:nvSpPr>
          <p:spPr>
            <a:xfrm>
              <a:off x="610616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6E3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9" name="object 1299"/>
            <p:cNvSpPr/>
            <p:nvPr/>
          </p:nvSpPr>
          <p:spPr>
            <a:xfrm>
              <a:off x="609854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7139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0" name="object 1300"/>
            <p:cNvSpPr/>
            <p:nvPr/>
          </p:nvSpPr>
          <p:spPr>
            <a:xfrm>
              <a:off x="6092190" y="1609089"/>
              <a:ext cx="6350" cy="521970"/>
            </a:xfrm>
            <a:custGeom>
              <a:avLst/>
              <a:gdLst/>
              <a:ahLst/>
              <a:cxnLst/>
              <a:rect l="l" t="t" r="r" b="b"/>
              <a:pathLst>
                <a:path w="6350" h="521969">
                  <a:moveTo>
                    <a:pt x="635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6350" y="521970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743B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1" name="object 1301"/>
            <p:cNvSpPr/>
            <p:nvPr/>
          </p:nvSpPr>
          <p:spPr>
            <a:xfrm>
              <a:off x="608457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783C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2" name="object 1302"/>
            <p:cNvSpPr/>
            <p:nvPr/>
          </p:nvSpPr>
          <p:spPr>
            <a:xfrm>
              <a:off x="607695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7B3E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3" name="object 1303"/>
            <p:cNvSpPr/>
            <p:nvPr/>
          </p:nvSpPr>
          <p:spPr>
            <a:xfrm>
              <a:off x="606933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7F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4" name="object 1304"/>
            <p:cNvSpPr/>
            <p:nvPr/>
          </p:nvSpPr>
          <p:spPr>
            <a:xfrm>
              <a:off x="606298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8242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5" name="object 1305"/>
            <p:cNvSpPr/>
            <p:nvPr/>
          </p:nvSpPr>
          <p:spPr>
            <a:xfrm>
              <a:off x="605536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8643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6" name="object 1306"/>
            <p:cNvSpPr/>
            <p:nvPr/>
          </p:nvSpPr>
          <p:spPr>
            <a:xfrm>
              <a:off x="604774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8945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7" name="object 1307"/>
            <p:cNvSpPr/>
            <p:nvPr/>
          </p:nvSpPr>
          <p:spPr>
            <a:xfrm>
              <a:off x="604139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8D47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8" name="object 1308"/>
            <p:cNvSpPr/>
            <p:nvPr/>
          </p:nvSpPr>
          <p:spPr>
            <a:xfrm>
              <a:off x="603377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9049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9" name="object 1309"/>
            <p:cNvSpPr/>
            <p:nvPr/>
          </p:nvSpPr>
          <p:spPr>
            <a:xfrm>
              <a:off x="602615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944B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0" name="object 1310"/>
            <p:cNvSpPr/>
            <p:nvPr/>
          </p:nvSpPr>
          <p:spPr>
            <a:xfrm>
              <a:off x="601980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974C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1" name="object 1311"/>
            <p:cNvSpPr/>
            <p:nvPr/>
          </p:nvSpPr>
          <p:spPr>
            <a:xfrm>
              <a:off x="601218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9B4E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2" name="object 1312"/>
            <p:cNvSpPr/>
            <p:nvPr/>
          </p:nvSpPr>
          <p:spPr>
            <a:xfrm>
              <a:off x="600456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9E50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3" name="object 1313"/>
            <p:cNvSpPr/>
            <p:nvPr/>
          </p:nvSpPr>
          <p:spPr>
            <a:xfrm>
              <a:off x="599821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A252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4" name="object 1314"/>
            <p:cNvSpPr/>
            <p:nvPr/>
          </p:nvSpPr>
          <p:spPr>
            <a:xfrm>
              <a:off x="599059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A553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5" name="object 1315"/>
            <p:cNvSpPr/>
            <p:nvPr/>
          </p:nvSpPr>
          <p:spPr>
            <a:xfrm>
              <a:off x="598297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A955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6" name="object 1316"/>
            <p:cNvSpPr/>
            <p:nvPr/>
          </p:nvSpPr>
          <p:spPr>
            <a:xfrm>
              <a:off x="597662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AC57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7" name="object 1317"/>
            <p:cNvSpPr/>
            <p:nvPr/>
          </p:nvSpPr>
          <p:spPr>
            <a:xfrm>
              <a:off x="596900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AF59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8" name="object 1318"/>
            <p:cNvSpPr/>
            <p:nvPr/>
          </p:nvSpPr>
          <p:spPr>
            <a:xfrm>
              <a:off x="596138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B35A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9" name="object 1319"/>
            <p:cNvSpPr/>
            <p:nvPr/>
          </p:nvSpPr>
          <p:spPr>
            <a:xfrm>
              <a:off x="595503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B65C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0" name="object 1320"/>
            <p:cNvSpPr/>
            <p:nvPr/>
          </p:nvSpPr>
          <p:spPr>
            <a:xfrm>
              <a:off x="594741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BA5E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1" name="object 1321"/>
            <p:cNvSpPr/>
            <p:nvPr/>
          </p:nvSpPr>
          <p:spPr>
            <a:xfrm>
              <a:off x="593979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BD6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2" name="object 1322"/>
            <p:cNvSpPr/>
            <p:nvPr/>
          </p:nvSpPr>
          <p:spPr>
            <a:xfrm>
              <a:off x="593344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C162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3" name="object 1323"/>
            <p:cNvSpPr/>
            <p:nvPr/>
          </p:nvSpPr>
          <p:spPr>
            <a:xfrm>
              <a:off x="592582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C463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4" name="object 1324"/>
            <p:cNvSpPr/>
            <p:nvPr/>
          </p:nvSpPr>
          <p:spPr>
            <a:xfrm>
              <a:off x="591820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C866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5" name="object 1325"/>
            <p:cNvSpPr/>
            <p:nvPr/>
          </p:nvSpPr>
          <p:spPr>
            <a:xfrm>
              <a:off x="591185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CC67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6" name="object 1326"/>
            <p:cNvSpPr/>
            <p:nvPr/>
          </p:nvSpPr>
          <p:spPr>
            <a:xfrm>
              <a:off x="590423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CF69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7" name="object 1327"/>
            <p:cNvSpPr/>
            <p:nvPr/>
          </p:nvSpPr>
          <p:spPr>
            <a:xfrm>
              <a:off x="589661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D26A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8" name="object 1328"/>
            <p:cNvSpPr/>
            <p:nvPr/>
          </p:nvSpPr>
          <p:spPr>
            <a:xfrm>
              <a:off x="589026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D66C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9" name="object 1329"/>
            <p:cNvSpPr/>
            <p:nvPr/>
          </p:nvSpPr>
          <p:spPr>
            <a:xfrm>
              <a:off x="588264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D96E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0" name="object 1330"/>
            <p:cNvSpPr/>
            <p:nvPr/>
          </p:nvSpPr>
          <p:spPr>
            <a:xfrm>
              <a:off x="587502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DD70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1" name="object 1331"/>
            <p:cNvSpPr/>
            <p:nvPr/>
          </p:nvSpPr>
          <p:spPr>
            <a:xfrm>
              <a:off x="586867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E071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2" name="object 1332"/>
            <p:cNvSpPr/>
            <p:nvPr/>
          </p:nvSpPr>
          <p:spPr>
            <a:xfrm>
              <a:off x="586105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E373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3" name="object 1333"/>
            <p:cNvSpPr/>
            <p:nvPr/>
          </p:nvSpPr>
          <p:spPr>
            <a:xfrm>
              <a:off x="585343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E775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4" name="object 1334"/>
            <p:cNvSpPr/>
            <p:nvPr/>
          </p:nvSpPr>
          <p:spPr>
            <a:xfrm>
              <a:off x="584708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EA77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5" name="object 1335"/>
            <p:cNvSpPr/>
            <p:nvPr/>
          </p:nvSpPr>
          <p:spPr>
            <a:xfrm>
              <a:off x="583946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EE79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6" name="object 1336"/>
            <p:cNvSpPr/>
            <p:nvPr/>
          </p:nvSpPr>
          <p:spPr>
            <a:xfrm>
              <a:off x="583184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17A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7" name="object 1337"/>
            <p:cNvSpPr/>
            <p:nvPr/>
          </p:nvSpPr>
          <p:spPr>
            <a:xfrm>
              <a:off x="582549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20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20" y="5219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57C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8" name="object 1338"/>
            <p:cNvSpPr/>
            <p:nvPr/>
          </p:nvSpPr>
          <p:spPr>
            <a:xfrm>
              <a:off x="5817870" y="1609089"/>
              <a:ext cx="7620" cy="521970"/>
            </a:xfrm>
            <a:custGeom>
              <a:avLst/>
              <a:gdLst/>
              <a:ahLst/>
              <a:cxnLst/>
              <a:rect l="l" t="t" r="r" b="b"/>
              <a:pathLst>
                <a:path w="7620" h="521969">
                  <a:moveTo>
                    <a:pt x="761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7619" y="52197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F87E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9" name="object 1339"/>
            <p:cNvSpPr/>
            <p:nvPr/>
          </p:nvSpPr>
          <p:spPr>
            <a:xfrm>
              <a:off x="5817870" y="1609089"/>
              <a:ext cx="1270" cy="521970"/>
            </a:xfrm>
            <a:custGeom>
              <a:avLst/>
              <a:gdLst/>
              <a:ahLst/>
              <a:cxnLst/>
              <a:rect l="l" t="t" r="r" b="b"/>
              <a:pathLst>
                <a:path w="1270" h="521969">
                  <a:moveTo>
                    <a:pt x="1269" y="0"/>
                  </a:moveTo>
                  <a:lnTo>
                    <a:pt x="0" y="0"/>
                  </a:lnTo>
                  <a:lnTo>
                    <a:pt x="0" y="521970"/>
                  </a:lnTo>
                  <a:lnTo>
                    <a:pt x="1269" y="521970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FF8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40" name="object 1340"/>
          <p:cNvSpPr txBox="1"/>
          <p:nvPr/>
        </p:nvSpPr>
        <p:spPr>
          <a:xfrm>
            <a:off x="6193790" y="1609090"/>
            <a:ext cx="2628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latin typeface="Arial"/>
                <a:cs typeface="Arial"/>
              </a:rPr>
              <a:t>X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1341" name="object 1341"/>
          <p:cNvGrpSpPr/>
          <p:nvPr/>
        </p:nvGrpSpPr>
        <p:grpSpPr>
          <a:xfrm>
            <a:off x="1024889" y="1567180"/>
            <a:ext cx="1062990" cy="523240"/>
            <a:chOff x="1024889" y="1567180"/>
            <a:chExt cx="1062990" cy="523240"/>
          </a:xfrm>
        </p:grpSpPr>
        <p:sp>
          <p:nvSpPr>
            <p:cNvPr id="1342" name="object 1342"/>
            <p:cNvSpPr/>
            <p:nvPr/>
          </p:nvSpPr>
          <p:spPr>
            <a:xfrm>
              <a:off x="2080260" y="1567179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2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20" y="52324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F8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3" name="object 1343"/>
            <p:cNvSpPr/>
            <p:nvPr/>
          </p:nvSpPr>
          <p:spPr>
            <a:xfrm>
              <a:off x="2072639" y="1567180"/>
              <a:ext cx="8890" cy="523240"/>
            </a:xfrm>
            <a:custGeom>
              <a:avLst/>
              <a:gdLst/>
              <a:ahLst/>
              <a:cxnLst/>
              <a:rect l="l" t="t" r="r" b="b"/>
              <a:pathLst>
                <a:path w="8889" h="523239">
                  <a:moveTo>
                    <a:pt x="889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8890" y="52324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FB8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4" name="object 1344"/>
            <p:cNvSpPr/>
            <p:nvPr/>
          </p:nvSpPr>
          <p:spPr>
            <a:xfrm>
              <a:off x="206628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2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20" y="52324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87E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5" name="object 1345"/>
            <p:cNvSpPr/>
            <p:nvPr/>
          </p:nvSpPr>
          <p:spPr>
            <a:xfrm>
              <a:off x="205866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F47C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6" name="object 1346"/>
            <p:cNvSpPr/>
            <p:nvPr/>
          </p:nvSpPr>
          <p:spPr>
            <a:xfrm>
              <a:off x="2051050" y="1567180"/>
              <a:ext cx="8890" cy="523240"/>
            </a:xfrm>
            <a:custGeom>
              <a:avLst/>
              <a:gdLst/>
              <a:ahLst/>
              <a:cxnLst/>
              <a:rect l="l" t="t" r="r" b="b"/>
              <a:pathLst>
                <a:path w="8889" h="523239">
                  <a:moveTo>
                    <a:pt x="888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8889" y="523240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F17B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7" name="object 1347"/>
            <p:cNvSpPr/>
            <p:nvPr/>
          </p:nvSpPr>
          <p:spPr>
            <a:xfrm>
              <a:off x="2044700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ED79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8" name="object 1348"/>
            <p:cNvSpPr/>
            <p:nvPr/>
          </p:nvSpPr>
          <p:spPr>
            <a:xfrm>
              <a:off x="203707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EA77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9" name="object 1349"/>
            <p:cNvSpPr/>
            <p:nvPr/>
          </p:nvSpPr>
          <p:spPr>
            <a:xfrm>
              <a:off x="2029459" y="1567180"/>
              <a:ext cx="8890" cy="523240"/>
            </a:xfrm>
            <a:custGeom>
              <a:avLst/>
              <a:gdLst/>
              <a:ahLst/>
              <a:cxnLst/>
              <a:rect l="l" t="t" r="r" b="b"/>
              <a:pathLst>
                <a:path w="8889" h="523239">
                  <a:moveTo>
                    <a:pt x="888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8889" y="523240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E775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0" name="object 1350"/>
            <p:cNvSpPr/>
            <p:nvPr/>
          </p:nvSpPr>
          <p:spPr>
            <a:xfrm>
              <a:off x="202310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E374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1" name="object 1351"/>
            <p:cNvSpPr/>
            <p:nvPr/>
          </p:nvSpPr>
          <p:spPr>
            <a:xfrm>
              <a:off x="201548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2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20" y="52324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E072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2" name="object 1352"/>
            <p:cNvSpPr/>
            <p:nvPr/>
          </p:nvSpPr>
          <p:spPr>
            <a:xfrm>
              <a:off x="2007869" y="1567180"/>
              <a:ext cx="8890" cy="523240"/>
            </a:xfrm>
            <a:custGeom>
              <a:avLst/>
              <a:gdLst/>
              <a:ahLst/>
              <a:cxnLst/>
              <a:rect l="l" t="t" r="r" b="b"/>
              <a:pathLst>
                <a:path w="8889" h="523239">
                  <a:moveTo>
                    <a:pt x="889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8890" y="52324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DC70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3" name="object 1353"/>
            <p:cNvSpPr/>
            <p:nvPr/>
          </p:nvSpPr>
          <p:spPr>
            <a:xfrm>
              <a:off x="200151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D96E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4" name="object 1354"/>
            <p:cNvSpPr/>
            <p:nvPr/>
          </p:nvSpPr>
          <p:spPr>
            <a:xfrm>
              <a:off x="1993900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D56D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5" name="object 1355"/>
            <p:cNvSpPr/>
            <p:nvPr/>
          </p:nvSpPr>
          <p:spPr>
            <a:xfrm>
              <a:off x="1986279" y="1567180"/>
              <a:ext cx="8890" cy="523240"/>
            </a:xfrm>
            <a:custGeom>
              <a:avLst/>
              <a:gdLst/>
              <a:ahLst/>
              <a:cxnLst/>
              <a:rect l="l" t="t" r="r" b="b"/>
              <a:pathLst>
                <a:path w="8889" h="523239">
                  <a:moveTo>
                    <a:pt x="888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8889" y="523240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D26B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6" name="object 1356"/>
            <p:cNvSpPr/>
            <p:nvPr/>
          </p:nvSpPr>
          <p:spPr>
            <a:xfrm>
              <a:off x="1978659" y="1567180"/>
              <a:ext cx="8890" cy="523240"/>
            </a:xfrm>
            <a:custGeom>
              <a:avLst/>
              <a:gdLst/>
              <a:ahLst/>
              <a:cxnLst/>
              <a:rect l="l" t="t" r="r" b="b"/>
              <a:pathLst>
                <a:path w="8889" h="523239">
                  <a:moveTo>
                    <a:pt x="888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8889" y="523240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CF69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7" name="object 1357"/>
            <p:cNvSpPr/>
            <p:nvPr/>
          </p:nvSpPr>
          <p:spPr>
            <a:xfrm>
              <a:off x="197230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CC67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8" name="object 1358"/>
            <p:cNvSpPr/>
            <p:nvPr/>
          </p:nvSpPr>
          <p:spPr>
            <a:xfrm>
              <a:off x="196468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2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20" y="52324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C866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9" name="object 1359"/>
            <p:cNvSpPr/>
            <p:nvPr/>
          </p:nvSpPr>
          <p:spPr>
            <a:xfrm>
              <a:off x="1957069" y="1567180"/>
              <a:ext cx="8890" cy="523240"/>
            </a:xfrm>
            <a:custGeom>
              <a:avLst/>
              <a:gdLst/>
              <a:ahLst/>
              <a:cxnLst/>
              <a:rect l="l" t="t" r="r" b="b"/>
              <a:pathLst>
                <a:path w="8889" h="523239">
                  <a:moveTo>
                    <a:pt x="889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8890" y="52324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C464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0" name="object 1360"/>
            <p:cNvSpPr/>
            <p:nvPr/>
          </p:nvSpPr>
          <p:spPr>
            <a:xfrm>
              <a:off x="195071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C162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1" name="object 1361"/>
            <p:cNvSpPr/>
            <p:nvPr/>
          </p:nvSpPr>
          <p:spPr>
            <a:xfrm>
              <a:off x="1943100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BD6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2" name="object 1362"/>
            <p:cNvSpPr/>
            <p:nvPr/>
          </p:nvSpPr>
          <p:spPr>
            <a:xfrm>
              <a:off x="1935479" y="1567180"/>
              <a:ext cx="8890" cy="523240"/>
            </a:xfrm>
            <a:custGeom>
              <a:avLst/>
              <a:gdLst/>
              <a:ahLst/>
              <a:cxnLst/>
              <a:rect l="l" t="t" r="r" b="b"/>
              <a:pathLst>
                <a:path w="8889" h="523239">
                  <a:moveTo>
                    <a:pt x="888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8889" y="523240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BA5F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3" name="object 1363"/>
            <p:cNvSpPr/>
            <p:nvPr/>
          </p:nvSpPr>
          <p:spPr>
            <a:xfrm>
              <a:off x="192912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B75D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4" name="object 1364"/>
            <p:cNvSpPr/>
            <p:nvPr/>
          </p:nvSpPr>
          <p:spPr>
            <a:xfrm>
              <a:off x="192150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B35B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5" name="object 1365"/>
            <p:cNvSpPr/>
            <p:nvPr/>
          </p:nvSpPr>
          <p:spPr>
            <a:xfrm>
              <a:off x="1913889" y="1567180"/>
              <a:ext cx="8890" cy="523240"/>
            </a:xfrm>
            <a:custGeom>
              <a:avLst/>
              <a:gdLst/>
              <a:ahLst/>
              <a:cxnLst/>
              <a:rect l="l" t="t" r="r" b="b"/>
              <a:pathLst>
                <a:path w="8889" h="523239">
                  <a:moveTo>
                    <a:pt x="889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8890" y="52324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B059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6" name="object 1366"/>
            <p:cNvSpPr/>
            <p:nvPr/>
          </p:nvSpPr>
          <p:spPr>
            <a:xfrm>
              <a:off x="190753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2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20" y="52324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AC5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7" name="object 1367"/>
            <p:cNvSpPr/>
            <p:nvPr/>
          </p:nvSpPr>
          <p:spPr>
            <a:xfrm>
              <a:off x="189991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A956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8" name="object 1368"/>
            <p:cNvSpPr/>
            <p:nvPr/>
          </p:nvSpPr>
          <p:spPr>
            <a:xfrm>
              <a:off x="1892300" y="1567180"/>
              <a:ext cx="8890" cy="523240"/>
            </a:xfrm>
            <a:custGeom>
              <a:avLst/>
              <a:gdLst/>
              <a:ahLst/>
              <a:cxnLst/>
              <a:rect l="l" t="t" r="r" b="b"/>
              <a:pathLst>
                <a:path w="8889" h="523239">
                  <a:moveTo>
                    <a:pt x="888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8889" y="523240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A654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9" name="object 1369"/>
            <p:cNvSpPr/>
            <p:nvPr/>
          </p:nvSpPr>
          <p:spPr>
            <a:xfrm>
              <a:off x="1885950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A252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0" name="object 1370"/>
            <p:cNvSpPr/>
            <p:nvPr/>
          </p:nvSpPr>
          <p:spPr>
            <a:xfrm>
              <a:off x="187832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9F51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1" name="object 1371"/>
            <p:cNvSpPr/>
            <p:nvPr/>
          </p:nvSpPr>
          <p:spPr>
            <a:xfrm>
              <a:off x="187070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9B4F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2" name="object 1372"/>
            <p:cNvSpPr/>
            <p:nvPr/>
          </p:nvSpPr>
          <p:spPr>
            <a:xfrm>
              <a:off x="1863089" y="1567180"/>
              <a:ext cx="8890" cy="523240"/>
            </a:xfrm>
            <a:custGeom>
              <a:avLst/>
              <a:gdLst/>
              <a:ahLst/>
              <a:cxnLst/>
              <a:rect l="l" t="t" r="r" b="b"/>
              <a:pathLst>
                <a:path w="8889" h="523239">
                  <a:moveTo>
                    <a:pt x="889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8890" y="52324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994D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3" name="object 1373"/>
            <p:cNvSpPr/>
            <p:nvPr/>
          </p:nvSpPr>
          <p:spPr>
            <a:xfrm>
              <a:off x="185673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2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20" y="52324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944B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4" name="object 1374"/>
            <p:cNvSpPr/>
            <p:nvPr/>
          </p:nvSpPr>
          <p:spPr>
            <a:xfrm>
              <a:off x="184911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914A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5" name="object 1375"/>
            <p:cNvSpPr/>
            <p:nvPr/>
          </p:nvSpPr>
          <p:spPr>
            <a:xfrm>
              <a:off x="1841500" y="1567180"/>
              <a:ext cx="8890" cy="523240"/>
            </a:xfrm>
            <a:custGeom>
              <a:avLst/>
              <a:gdLst/>
              <a:ahLst/>
              <a:cxnLst/>
              <a:rect l="l" t="t" r="r" b="b"/>
              <a:pathLst>
                <a:path w="8889" h="523239">
                  <a:moveTo>
                    <a:pt x="888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8889" y="523240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8E48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6" name="object 1376"/>
            <p:cNvSpPr/>
            <p:nvPr/>
          </p:nvSpPr>
          <p:spPr>
            <a:xfrm>
              <a:off x="183514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8A46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7" name="object 1377"/>
            <p:cNvSpPr/>
            <p:nvPr/>
          </p:nvSpPr>
          <p:spPr>
            <a:xfrm>
              <a:off x="182752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8744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8" name="object 1378"/>
            <p:cNvSpPr/>
            <p:nvPr/>
          </p:nvSpPr>
          <p:spPr>
            <a:xfrm>
              <a:off x="1819909" y="1567180"/>
              <a:ext cx="8890" cy="523240"/>
            </a:xfrm>
            <a:custGeom>
              <a:avLst/>
              <a:gdLst/>
              <a:ahLst/>
              <a:cxnLst/>
              <a:rect l="l" t="t" r="r" b="b"/>
              <a:pathLst>
                <a:path w="8889" h="523239">
                  <a:moveTo>
                    <a:pt x="888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8889" y="523240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8343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9" name="object 1379"/>
            <p:cNvSpPr/>
            <p:nvPr/>
          </p:nvSpPr>
          <p:spPr>
            <a:xfrm>
              <a:off x="181355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8041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0" name="object 1380"/>
            <p:cNvSpPr/>
            <p:nvPr/>
          </p:nvSpPr>
          <p:spPr>
            <a:xfrm>
              <a:off x="180593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2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20" y="52324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7C3F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1" name="object 1381"/>
            <p:cNvSpPr/>
            <p:nvPr/>
          </p:nvSpPr>
          <p:spPr>
            <a:xfrm>
              <a:off x="1798319" y="1567180"/>
              <a:ext cx="8890" cy="523240"/>
            </a:xfrm>
            <a:custGeom>
              <a:avLst/>
              <a:gdLst/>
              <a:ahLst/>
              <a:cxnLst/>
              <a:rect l="l" t="t" r="r" b="b"/>
              <a:pathLst>
                <a:path w="8889" h="523239">
                  <a:moveTo>
                    <a:pt x="889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8890" y="52324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793D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2" name="object 1382"/>
            <p:cNvSpPr/>
            <p:nvPr/>
          </p:nvSpPr>
          <p:spPr>
            <a:xfrm>
              <a:off x="179196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763C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3" name="object 1383"/>
            <p:cNvSpPr/>
            <p:nvPr/>
          </p:nvSpPr>
          <p:spPr>
            <a:xfrm>
              <a:off x="178434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723A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4" name="object 1384"/>
            <p:cNvSpPr/>
            <p:nvPr/>
          </p:nvSpPr>
          <p:spPr>
            <a:xfrm>
              <a:off x="177672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6F38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5" name="object 1385"/>
            <p:cNvSpPr/>
            <p:nvPr/>
          </p:nvSpPr>
          <p:spPr>
            <a:xfrm>
              <a:off x="177037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6B36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6" name="object 1386"/>
            <p:cNvSpPr/>
            <p:nvPr/>
          </p:nvSpPr>
          <p:spPr>
            <a:xfrm>
              <a:off x="176275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6835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7" name="object 1387"/>
            <p:cNvSpPr/>
            <p:nvPr/>
          </p:nvSpPr>
          <p:spPr>
            <a:xfrm>
              <a:off x="175513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2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20" y="52324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6433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8" name="object 1388"/>
            <p:cNvSpPr/>
            <p:nvPr/>
          </p:nvSpPr>
          <p:spPr>
            <a:xfrm>
              <a:off x="174878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2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20" y="52324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6131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9" name="object 1389"/>
            <p:cNvSpPr/>
            <p:nvPr/>
          </p:nvSpPr>
          <p:spPr>
            <a:xfrm>
              <a:off x="174116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5E2F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0" name="object 1390"/>
            <p:cNvSpPr/>
            <p:nvPr/>
          </p:nvSpPr>
          <p:spPr>
            <a:xfrm>
              <a:off x="173354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5A2E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1" name="object 1391"/>
            <p:cNvSpPr/>
            <p:nvPr/>
          </p:nvSpPr>
          <p:spPr>
            <a:xfrm>
              <a:off x="1725929" y="1567180"/>
              <a:ext cx="8890" cy="523240"/>
            </a:xfrm>
            <a:custGeom>
              <a:avLst/>
              <a:gdLst/>
              <a:ahLst/>
              <a:cxnLst/>
              <a:rect l="l" t="t" r="r" b="b"/>
              <a:pathLst>
                <a:path w="8889" h="523239">
                  <a:moveTo>
                    <a:pt x="888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8889" y="523240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572C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2" name="object 1392"/>
            <p:cNvSpPr/>
            <p:nvPr/>
          </p:nvSpPr>
          <p:spPr>
            <a:xfrm>
              <a:off x="171957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532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3" name="object 1393"/>
            <p:cNvSpPr/>
            <p:nvPr/>
          </p:nvSpPr>
          <p:spPr>
            <a:xfrm>
              <a:off x="171195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5029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4" name="object 1394"/>
            <p:cNvSpPr/>
            <p:nvPr/>
          </p:nvSpPr>
          <p:spPr>
            <a:xfrm>
              <a:off x="1704339" y="1567180"/>
              <a:ext cx="8890" cy="523240"/>
            </a:xfrm>
            <a:custGeom>
              <a:avLst/>
              <a:gdLst/>
              <a:ahLst/>
              <a:cxnLst/>
              <a:rect l="l" t="t" r="r" b="b"/>
              <a:pathLst>
                <a:path w="8889" h="523239">
                  <a:moveTo>
                    <a:pt x="889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8890" y="52324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4D27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5" name="object 1395"/>
            <p:cNvSpPr/>
            <p:nvPr/>
          </p:nvSpPr>
          <p:spPr>
            <a:xfrm>
              <a:off x="169798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2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20" y="52324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4925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6" name="object 1396"/>
            <p:cNvSpPr/>
            <p:nvPr/>
          </p:nvSpPr>
          <p:spPr>
            <a:xfrm>
              <a:off x="169036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4623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7" name="object 1397"/>
            <p:cNvSpPr/>
            <p:nvPr/>
          </p:nvSpPr>
          <p:spPr>
            <a:xfrm>
              <a:off x="168274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4222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8" name="object 1398"/>
            <p:cNvSpPr/>
            <p:nvPr/>
          </p:nvSpPr>
          <p:spPr>
            <a:xfrm>
              <a:off x="167639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3F2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9" name="object 1399"/>
            <p:cNvSpPr/>
            <p:nvPr/>
          </p:nvSpPr>
          <p:spPr>
            <a:xfrm>
              <a:off x="166877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3B1E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0" name="object 1400"/>
            <p:cNvSpPr/>
            <p:nvPr/>
          </p:nvSpPr>
          <p:spPr>
            <a:xfrm>
              <a:off x="166115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381C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1" name="object 1401"/>
            <p:cNvSpPr/>
            <p:nvPr/>
          </p:nvSpPr>
          <p:spPr>
            <a:xfrm>
              <a:off x="165480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351B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2" name="object 1402"/>
            <p:cNvSpPr/>
            <p:nvPr/>
          </p:nvSpPr>
          <p:spPr>
            <a:xfrm>
              <a:off x="164718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2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20" y="52324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3119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3" name="object 1403"/>
            <p:cNvSpPr/>
            <p:nvPr/>
          </p:nvSpPr>
          <p:spPr>
            <a:xfrm>
              <a:off x="163956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2E17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4" name="object 1404"/>
            <p:cNvSpPr/>
            <p:nvPr/>
          </p:nvSpPr>
          <p:spPr>
            <a:xfrm>
              <a:off x="163321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2A15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5" name="object 1405"/>
            <p:cNvSpPr/>
            <p:nvPr/>
          </p:nvSpPr>
          <p:spPr>
            <a:xfrm>
              <a:off x="162559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2714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6" name="object 1406"/>
            <p:cNvSpPr/>
            <p:nvPr/>
          </p:nvSpPr>
          <p:spPr>
            <a:xfrm>
              <a:off x="161797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2312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7" name="object 1407"/>
            <p:cNvSpPr/>
            <p:nvPr/>
          </p:nvSpPr>
          <p:spPr>
            <a:xfrm>
              <a:off x="161162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201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8" name="object 1408"/>
            <p:cNvSpPr/>
            <p:nvPr/>
          </p:nvSpPr>
          <p:spPr>
            <a:xfrm>
              <a:off x="160400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2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20" y="52324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1D0E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9" name="object 1409"/>
            <p:cNvSpPr/>
            <p:nvPr/>
          </p:nvSpPr>
          <p:spPr>
            <a:xfrm>
              <a:off x="159638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190D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0" name="object 1410"/>
            <p:cNvSpPr/>
            <p:nvPr/>
          </p:nvSpPr>
          <p:spPr>
            <a:xfrm>
              <a:off x="158876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2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20" y="52324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160B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1" name="object 1411"/>
            <p:cNvSpPr/>
            <p:nvPr/>
          </p:nvSpPr>
          <p:spPr>
            <a:xfrm>
              <a:off x="158241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2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20" y="52324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1209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2" name="object 1412"/>
            <p:cNvSpPr/>
            <p:nvPr/>
          </p:nvSpPr>
          <p:spPr>
            <a:xfrm>
              <a:off x="157479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0F07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3" name="object 1413"/>
            <p:cNvSpPr/>
            <p:nvPr/>
          </p:nvSpPr>
          <p:spPr>
            <a:xfrm>
              <a:off x="156717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0B06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4" name="object 1414"/>
            <p:cNvSpPr/>
            <p:nvPr/>
          </p:nvSpPr>
          <p:spPr>
            <a:xfrm>
              <a:off x="156082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0804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5" name="object 1415"/>
            <p:cNvSpPr/>
            <p:nvPr/>
          </p:nvSpPr>
          <p:spPr>
            <a:xfrm>
              <a:off x="155320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2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20" y="52324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0502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6" name="object 1416"/>
            <p:cNvSpPr/>
            <p:nvPr/>
          </p:nvSpPr>
          <p:spPr>
            <a:xfrm>
              <a:off x="154558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02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7" name="object 1417"/>
            <p:cNvSpPr/>
            <p:nvPr/>
          </p:nvSpPr>
          <p:spPr>
            <a:xfrm>
              <a:off x="153923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0502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8" name="object 1418"/>
            <p:cNvSpPr/>
            <p:nvPr/>
          </p:nvSpPr>
          <p:spPr>
            <a:xfrm>
              <a:off x="153161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2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20" y="52324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0904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9" name="object 1419"/>
            <p:cNvSpPr/>
            <p:nvPr/>
          </p:nvSpPr>
          <p:spPr>
            <a:xfrm>
              <a:off x="152399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0C05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0" name="object 1420"/>
            <p:cNvSpPr/>
            <p:nvPr/>
          </p:nvSpPr>
          <p:spPr>
            <a:xfrm>
              <a:off x="151764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1007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1" name="object 1421"/>
            <p:cNvSpPr/>
            <p:nvPr/>
          </p:nvSpPr>
          <p:spPr>
            <a:xfrm>
              <a:off x="151002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1309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2" name="object 1422"/>
            <p:cNvSpPr/>
            <p:nvPr/>
          </p:nvSpPr>
          <p:spPr>
            <a:xfrm>
              <a:off x="150240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2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20" y="52324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160B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3" name="object 1423"/>
            <p:cNvSpPr/>
            <p:nvPr/>
          </p:nvSpPr>
          <p:spPr>
            <a:xfrm>
              <a:off x="149478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1A0C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4" name="object 1424"/>
            <p:cNvSpPr/>
            <p:nvPr/>
          </p:nvSpPr>
          <p:spPr>
            <a:xfrm>
              <a:off x="148843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1D0E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5" name="object 1425"/>
            <p:cNvSpPr/>
            <p:nvPr/>
          </p:nvSpPr>
          <p:spPr>
            <a:xfrm>
              <a:off x="148081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2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20" y="52324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211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6" name="object 1426"/>
            <p:cNvSpPr/>
            <p:nvPr/>
          </p:nvSpPr>
          <p:spPr>
            <a:xfrm>
              <a:off x="147319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2412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7" name="object 1427"/>
            <p:cNvSpPr/>
            <p:nvPr/>
          </p:nvSpPr>
          <p:spPr>
            <a:xfrm>
              <a:off x="146684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2813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8" name="object 1428"/>
            <p:cNvSpPr/>
            <p:nvPr/>
          </p:nvSpPr>
          <p:spPr>
            <a:xfrm>
              <a:off x="145922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2B15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9" name="object 1429"/>
            <p:cNvSpPr/>
            <p:nvPr/>
          </p:nvSpPr>
          <p:spPr>
            <a:xfrm>
              <a:off x="145160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2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20" y="52324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2E17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0" name="object 1430"/>
            <p:cNvSpPr/>
            <p:nvPr/>
          </p:nvSpPr>
          <p:spPr>
            <a:xfrm>
              <a:off x="144525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2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20" y="52324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3319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1" name="object 1431"/>
            <p:cNvSpPr/>
            <p:nvPr/>
          </p:nvSpPr>
          <p:spPr>
            <a:xfrm>
              <a:off x="143763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351A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2" name="object 1432"/>
            <p:cNvSpPr/>
            <p:nvPr/>
          </p:nvSpPr>
          <p:spPr>
            <a:xfrm>
              <a:off x="143001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2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20" y="52324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391C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3" name="object 1433"/>
            <p:cNvSpPr/>
            <p:nvPr/>
          </p:nvSpPr>
          <p:spPr>
            <a:xfrm>
              <a:off x="142366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2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20" y="52324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3C1E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4" name="object 1434"/>
            <p:cNvSpPr/>
            <p:nvPr/>
          </p:nvSpPr>
          <p:spPr>
            <a:xfrm>
              <a:off x="141604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402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5" name="object 1435"/>
            <p:cNvSpPr/>
            <p:nvPr/>
          </p:nvSpPr>
          <p:spPr>
            <a:xfrm>
              <a:off x="140842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4321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6" name="object 1436"/>
            <p:cNvSpPr/>
            <p:nvPr/>
          </p:nvSpPr>
          <p:spPr>
            <a:xfrm>
              <a:off x="140080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2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20" y="52324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4623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7" name="object 1437"/>
            <p:cNvSpPr/>
            <p:nvPr/>
          </p:nvSpPr>
          <p:spPr>
            <a:xfrm>
              <a:off x="139445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2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20" y="52324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4A25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8" name="object 1438"/>
            <p:cNvSpPr/>
            <p:nvPr/>
          </p:nvSpPr>
          <p:spPr>
            <a:xfrm>
              <a:off x="138683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4D27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9" name="object 1439"/>
            <p:cNvSpPr/>
            <p:nvPr/>
          </p:nvSpPr>
          <p:spPr>
            <a:xfrm>
              <a:off x="137921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2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20" y="52324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512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0" name="object 1440"/>
            <p:cNvSpPr/>
            <p:nvPr/>
          </p:nvSpPr>
          <p:spPr>
            <a:xfrm>
              <a:off x="137286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2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20" y="52324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542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1" name="object 1441"/>
            <p:cNvSpPr/>
            <p:nvPr/>
          </p:nvSpPr>
          <p:spPr>
            <a:xfrm>
              <a:off x="136524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572C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2" name="object 1442"/>
            <p:cNvSpPr/>
            <p:nvPr/>
          </p:nvSpPr>
          <p:spPr>
            <a:xfrm>
              <a:off x="135762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5B2E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3" name="object 1443"/>
            <p:cNvSpPr/>
            <p:nvPr/>
          </p:nvSpPr>
          <p:spPr>
            <a:xfrm>
              <a:off x="135127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5E2F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4" name="object 1444"/>
            <p:cNvSpPr/>
            <p:nvPr/>
          </p:nvSpPr>
          <p:spPr>
            <a:xfrm>
              <a:off x="134365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2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20" y="52324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6231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5" name="object 1445"/>
            <p:cNvSpPr/>
            <p:nvPr/>
          </p:nvSpPr>
          <p:spPr>
            <a:xfrm>
              <a:off x="133603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6633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6" name="object 1446"/>
            <p:cNvSpPr/>
            <p:nvPr/>
          </p:nvSpPr>
          <p:spPr>
            <a:xfrm>
              <a:off x="132968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6935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7" name="object 1447"/>
            <p:cNvSpPr/>
            <p:nvPr/>
          </p:nvSpPr>
          <p:spPr>
            <a:xfrm>
              <a:off x="132206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2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20" y="52324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6C36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8" name="object 1448"/>
            <p:cNvSpPr/>
            <p:nvPr/>
          </p:nvSpPr>
          <p:spPr>
            <a:xfrm>
              <a:off x="131444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6F38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9" name="object 1449"/>
            <p:cNvSpPr/>
            <p:nvPr/>
          </p:nvSpPr>
          <p:spPr>
            <a:xfrm>
              <a:off x="130682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733A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0" name="object 1450"/>
            <p:cNvSpPr/>
            <p:nvPr/>
          </p:nvSpPr>
          <p:spPr>
            <a:xfrm>
              <a:off x="130047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763C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1" name="object 1451"/>
            <p:cNvSpPr/>
            <p:nvPr/>
          </p:nvSpPr>
          <p:spPr>
            <a:xfrm>
              <a:off x="129285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2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20" y="52324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7A3D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2" name="object 1452"/>
            <p:cNvSpPr/>
            <p:nvPr/>
          </p:nvSpPr>
          <p:spPr>
            <a:xfrm>
              <a:off x="128523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7D3F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3" name="object 1453"/>
            <p:cNvSpPr/>
            <p:nvPr/>
          </p:nvSpPr>
          <p:spPr>
            <a:xfrm>
              <a:off x="127888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8141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4" name="object 1454"/>
            <p:cNvSpPr/>
            <p:nvPr/>
          </p:nvSpPr>
          <p:spPr>
            <a:xfrm>
              <a:off x="127126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2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20" y="52324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8443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5" name="object 1455"/>
            <p:cNvSpPr/>
            <p:nvPr/>
          </p:nvSpPr>
          <p:spPr>
            <a:xfrm>
              <a:off x="126364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8744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6" name="object 1456"/>
            <p:cNvSpPr/>
            <p:nvPr/>
          </p:nvSpPr>
          <p:spPr>
            <a:xfrm>
              <a:off x="125729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8B46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7" name="object 1457"/>
            <p:cNvSpPr/>
            <p:nvPr/>
          </p:nvSpPr>
          <p:spPr>
            <a:xfrm>
              <a:off x="124967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8E48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8" name="object 1458"/>
            <p:cNvSpPr/>
            <p:nvPr/>
          </p:nvSpPr>
          <p:spPr>
            <a:xfrm>
              <a:off x="124205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2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20" y="52324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924A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9" name="object 1459"/>
            <p:cNvSpPr/>
            <p:nvPr/>
          </p:nvSpPr>
          <p:spPr>
            <a:xfrm>
              <a:off x="123570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2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20" y="52324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954B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0" name="object 1460"/>
            <p:cNvSpPr/>
            <p:nvPr/>
          </p:nvSpPr>
          <p:spPr>
            <a:xfrm>
              <a:off x="122808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994D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1" name="object 1461"/>
            <p:cNvSpPr/>
            <p:nvPr/>
          </p:nvSpPr>
          <p:spPr>
            <a:xfrm>
              <a:off x="122046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2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20" y="52324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9C4F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2" name="object 1462"/>
            <p:cNvSpPr/>
            <p:nvPr/>
          </p:nvSpPr>
          <p:spPr>
            <a:xfrm>
              <a:off x="1212849" y="1567180"/>
              <a:ext cx="8890" cy="523240"/>
            </a:xfrm>
            <a:custGeom>
              <a:avLst/>
              <a:gdLst/>
              <a:ahLst/>
              <a:cxnLst/>
              <a:rect l="l" t="t" r="r" b="b"/>
              <a:pathLst>
                <a:path w="8890" h="523239">
                  <a:moveTo>
                    <a:pt x="889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8890" y="52324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9F51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3" name="object 1463"/>
            <p:cNvSpPr/>
            <p:nvPr/>
          </p:nvSpPr>
          <p:spPr>
            <a:xfrm>
              <a:off x="120649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A352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4" name="object 1464"/>
            <p:cNvSpPr/>
            <p:nvPr/>
          </p:nvSpPr>
          <p:spPr>
            <a:xfrm>
              <a:off x="119887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A654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5" name="object 1465"/>
            <p:cNvSpPr/>
            <p:nvPr/>
          </p:nvSpPr>
          <p:spPr>
            <a:xfrm>
              <a:off x="1191259" y="1567180"/>
              <a:ext cx="8890" cy="523240"/>
            </a:xfrm>
            <a:custGeom>
              <a:avLst/>
              <a:gdLst/>
              <a:ahLst/>
              <a:cxnLst/>
              <a:rect l="l" t="t" r="r" b="b"/>
              <a:pathLst>
                <a:path w="8890" h="523239">
                  <a:moveTo>
                    <a:pt x="889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8890" y="52324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AA56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6" name="object 1466"/>
            <p:cNvSpPr/>
            <p:nvPr/>
          </p:nvSpPr>
          <p:spPr>
            <a:xfrm>
              <a:off x="118490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2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20" y="52324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AD57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7" name="object 1467"/>
            <p:cNvSpPr/>
            <p:nvPr/>
          </p:nvSpPr>
          <p:spPr>
            <a:xfrm>
              <a:off x="117728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B059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8" name="object 1468"/>
            <p:cNvSpPr/>
            <p:nvPr/>
          </p:nvSpPr>
          <p:spPr>
            <a:xfrm>
              <a:off x="116966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2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20" y="52324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B45B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9" name="object 1469"/>
            <p:cNvSpPr/>
            <p:nvPr/>
          </p:nvSpPr>
          <p:spPr>
            <a:xfrm>
              <a:off x="116331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2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20" y="52324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B75D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0" name="object 1470"/>
            <p:cNvSpPr/>
            <p:nvPr/>
          </p:nvSpPr>
          <p:spPr>
            <a:xfrm>
              <a:off x="115569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BB5E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1" name="object 1471"/>
            <p:cNvSpPr/>
            <p:nvPr/>
          </p:nvSpPr>
          <p:spPr>
            <a:xfrm>
              <a:off x="114807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BE6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2" name="object 1472"/>
            <p:cNvSpPr/>
            <p:nvPr/>
          </p:nvSpPr>
          <p:spPr>
            <a:xfrm>
              <a:off x="114172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C262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3" name="object 1473"/>
            <p:cNvSpPr/>
            <p:nvPr/>
          </p:nvSpPr>
          <p:spPr>
            <a:xfrm>
              <a:off x="113410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2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20" y="52324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C564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4" name="object 1474"/>
            <p:cNvSpPr/>
            <p:nvPr/>
          </p:nvSpPr>
          <p:spPr>
            <a:xfrm>
              <a:off x="112648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C866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5" name="object 1475"/>
            <p:cNvSpPr/>
            <p:nvPr/>
          </p:nvSpPr>
          <p:spPr>
            <a:xfrm>
              <a:off x="1118869" y="1567180"/>
              <a:ext cx="8890" cy="523240"/>
            </a:xfrm>
            <a:custGeom>
              <a:avLst/>
              <a:gdLst/>
              <a:ahLst/>
              <a:cxnLst/>
              <a:rect l="l" t="t" r="r" b="b"/>
              <a:pathLst>
                <a:path w="8890" h="523239">
                  <a:moveTo>
                    <a:pt x="889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8890" y="52324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CC67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6" name="object 1476"/>
            <p:cNvSpPr/>
            <p:nvPr/>
          </p:nvSpPr>
          <p:spPr>
            <a:xfrm>
              <a:off x="111251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2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20" y="52324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CF69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7" name="object 1477"/>
            <p:cNvSpPr/>
            <p:nvPr/>
          </p:nvSpPr>
          <p:spPr>
            <a:xfrm>
              <a:off x="110489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D36B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8" name="object 1478"/>
            <p:cNvSpPr/>
            <p:nvPr/>
          </p:nvSpPr>
          <p:spPr>
            <a:xfrm>
              <a:off x="1097279" y="1567180"/>
              <a:ext cx="8890" cy="523240"/>
            </a:xfrm>
            <a:custGeom>
              <a:avLst/>
              <a:gdLst/>
              <a:ahLst/>
              <a:cxnLst/>
              <a:rect l="l" t="t" r="r" b="b"/>
              <a:pathLst>
                <a:path w="8890" h="523239">
                  <a:moveTo>
                    <a:pt x="888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8889" y="523240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D66C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9" name="object 1479"/>
            <p:cNvSpPr/>
            <p:nvPr/>
          </p:nvSpPr>
          <p:spPr>
            <a:xfrm>
              <a:off x="109092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DA6E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0" name="object 1480"/>
            <p:cNvSpPr/>
            <p:nvPr/>
          </p:nvSpPr>
          <p:spPr>
            <a:xfrm>
              <a:off x="108330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2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20" y="52324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DD70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1" name="object 1481"/>
            <p:cNvSpPr/>
            <p:nvPr/>
          </p:nvSpPr>
          <p:spPr>
            <a:xfrm>
              <a:off x="1075689" y="1567180"/>
              <a:ext cx="8890" cy="523240"/>
            </a:xfrm>
            <a:custGeom>
              <a:avLst/>
              <a:gdLst/>
              <a:ahLst/>
              <a:cxnLst/>
              <a:rect l="l" t="t" r="r" b="b"/>
              <a:pathLst>
                <a:path w="8890" h="523239">
                  <a:moveTo>
                    <a:pt x="889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8890" y="52324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E072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2" name="object 1482"/>
            <p:cNvSpPr/>
            <p:nvPr/>
          </p:nvSpPr>
          <p:spPr>
            <a:xfrm>
              <a:off x="106933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E473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3" name="object 1483"/>
            <p:cNvSpPr/>
            <p:nvPr/>
          </p:nvSpPr>
          <p:spPr>
            <a:xfrm>
              <a:off x="106171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2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20" y="52324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E775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4" name="object 1484"/>
            <p:cNvSpPr/>
            <p:nvPr/>
          </p:nvSpPr>
          <p:spPr>
            <a:xfrm>
              <a:off x="1054099" y="1567180"/>
              <a:ext cx="8890" cy="523240"/>
            </a:xfrm>
            <a:custGeom>
              <a:avLst/>
              <a:gdLst/>
              <a:ahLst/>
              <a:cxnLst/>
              <a:rect l="l" t="t" r="r" b="b"/>
              <a:pathLst>
                <a:path w="8890" h="523239">
                  <a:moveTo>
                    <a:pt x="889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8890" y="52324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EB77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5" name="object 1485"/>
            <p:cNvSpPr/>
            <p:nvPr/>
          </p:nvSpPr>
          <p:spPr>
            <a:xfrm>
              <a:off x="104774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EE79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6" name="object 1486"/>
            <p:cNvSpPr/>
            <p:nvPr/>
          </p:nvSpPr>
          <p:spPr>
            <a:xfrm>
              <a:off x="104012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19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19" y="523240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F27A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7" name="object 1487"/>
            <p:cNvSpPr/>
            <p:nvPr/>
          </p:nvSpPr>
          <p:spPr>
            <a:xfrm>
              <a:off x="1032509" y="1567180"/>
              <a:ext cx="7620" cy="523240"/>
            </a:xfrm>
            <a:custGeom>
              <a:avLst/>
              <a:gdLst/>
              <a:ahLst/>
              <a:cxnLst/>
              <a:rect l="l" t="t" r="r" b="b"/>
              <a:pathLst>
                <a:path w="7619" h="523239">
                  <a:moveTo>
                    <a:pt x="762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7620" y="52324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57C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8" name="object 1488"/>
            <p:cNvSpPr/>
            <p:nvPr/>
          </p:nvSpPr>
          <p:spPr>
            <a:xfrm>
              <a:off x="1024889" y="1567180"/>
              <a:ext cx="8890" cy="523240"/>
            </a:xfrm>
            <a:custGeom>
              <a:avLst/>
              <a:gdLst/>
              <a:ahLst/>
              <a:cxnLst/>
              <a:rect l="l" t="t" r="r" b="b"/>
              <a:pathLst>
                <a:path w="8890" h="523239">
                  <a:moveTo>
                    <a:pt x="8890" y="0"/>
                  </a:moveTo>
                  <a:lnTo>
                    <a:pt x="0" y="0"/>
                  </a:lnTo>
                  <a:lnTo>
                    <a:pt x="0" y="523240"/>
                  </a:lnTo>
                  <a:lnTo>
                    <a:pt x="8890" y="52324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F87E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9" name="object 1489"/>
            <p:cNvSpPr/>
            <p:nvPr/>
          </p:nvSpPr>
          <p:spPr>
            <a:xfrm>
              <a:off x="1026159" y="1567180"/>
              <a:ext cx="0" cy="523240"/>
            </a:xfrm>
            <a:custGeom>
              <a:avLst/>
              <a:gdLst/>
              <a:ahLst/>
              <a:cxnLst/>
              <a:rect l="l" t="t" r="r" b="b"/>
              <a:pathLst>
                <a:path h="523239">
                  <a:moveTo>
                    <a:pt x="0" y="0"/>
                  </a:moveTo>
                  <a:lnTo>
                    <a:pt x="0" y="523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90" name="object 1490"/>
          <p:cNvSpPr txBox="1"/>
          <p:nvPr/>
        </p:nvSpPr>
        <p:spPr>
          <a:xfrm>
            <a:off x="1402080" y="1568450"/>
            <a:ext cx="2628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latin typeface="Arial"/>
                <a:cs typeface="Arial"/>
              </a:rPr>
              <a:t>X</a:t>
            </a:r>
            <a:endParaRPr sz="2800">
              <a:latin typeface="Arial"/>
              <a:cs typeface="Arial"/>
            </a:endParaRPr>
          </a:p>
        </p:txBody>
      </p:sp>
      <p:sp>
        <p:nvSpPr>
          <p:cNvPr id="1491" name="object 1491"/>
          <p:cNvSpPr txBox="1"/>
          <p:nvPr/>
        </p:nvSpPr>
        <p:spPr>
          <a:xfrm>
            <a:off x="6938009" y="1719579"/>
            <a:ext cx="21964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00"/>
                </a:solidFill>
                <a:latin typeface="Arial"/>
                <a:cs typeface="Arial"/>
              </a:rPr>
              <a:t>ЗАПИСУЈЕМО: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92" name="object 1492"/>
          <p:cNvSpPr txBox="1"/>
          <p:nvPr/>
        </p:nvSpPr>
        <p:spPr>
          <a:xfrm>
            <a:off x="993139" y="3404870"/>
            <a:ext cx="7030084" cy="2749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11070">
              <a:lnSpc>
                <a:spcPts val="2535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чинилац</a:t>
            </a:r>
            <a:endParaRPr sz="2400" dirty="0">
              <a:latin typeface="Arial"/>
              <a:cs typeface="Arial"/>
            </a:endParaRPr>
          </a:p>
          <a:p>
            <a:pPr marR="2812415" algn="ctr">
              <a:lnSpc>
                <a:spcPts val="3445"/>
              </a:lnSpc>
            </a:pPr>
            <a:r>
              <a:rPr sz="1800" b="1" spc="-25" dirty="0">
                <a:solidFill>
                  <a:srgbClr val="000099"/>
                </a:solidFill>
                <a:latin typeface="Arial"/>
                <a:cs typeface="Arial"/>
              </a:rPr>
              <a:t>РЕШАВАЊЕ </a:t>
            </a:r>
            <a:r>
              <a:rPr sz="1800" b="1" spc="-10" dirty="0">
                <a:solidFill>
                  <a:srgbClr val="000099"/>
                </a:solidFill>
                <a:latin typeface="Arial"/>
                <a:cs typeface="Arial"/>
              </a:rPr>
              <a:t>ЈЕДНАЧИНЕ:</a:t>
            </a:r>
            <a:r>
              <a:rPr sz="1800" b="1" spc="120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4800" b="1" i="1" baseline="-6076" dirty="0">
                <a:solidFill>
                  <a:srgbClr val="770AA8"/>
                </a:solidFill>
                <a:latin typeface="Arial"/>
                <a:cs typeface="Arial"/>
              </a:rPr>
              <a:t>X=</a:t>
            </a:r>
            <a:r>
              <a:rPr lang="sr-Cyrl-RS" sz="4800" b="1" i="1" baseline="-6076" dirty="0">
                <a:solidFill>
                  <a:srgbClr val="770AA8"/>
                </a:solidFill>
                <a:latin typeface="Arial"/>
                <a:cs typeface="Arial"/>
              </a:rPr>
              <a:t> </a:t>
            </a:r>
            <a:r>
              <a:rPr sz="4800" b="1" i="1" baseline="-6076" dirty="0">
                <a:solidFill>
                  <a:srgbClr val="770AA8"/>
                </a:solidFill>
                <a:latin typeface="Arial"/>
                <a:cs typeface="Arial"/>
              </a:rPr>
              <a:t>6:3</a:t>
            </a:r>
            <a:endParaRPr sz="4800" baseline="-6076" dirty="0">
              <a:latin typeface="Arial"/>
              <a:cs typeface="Arial"/>
            </a:endParaRPr>
          </a:p>
          <a:p>
            <a:pPr marR="2807335" algn="ctr">
              <a:lnSpc>
                <a:spcPts val="3645"/>
              </a:lnSpc>
            </a:pPr>
            <a:r>
              <a:rPr sz="1800" b="1" spc="-10" dirty="0">
                <a:solidFill>
                  <a:srgbClr val="000099"/>
                </a:solidFill>
                <a:latin typeface="Arial"/>
                <a:cs typeface="Arial"/>
              </a:rPr>
              <a:t>РЕШЕЊЕ ЈЕДНАЧИНЕ:</a:t>
            </a:r>
            <a:r>
              <a:rPr sz="1800" b="1" spc="315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4800" b="1" i="1" spc="-7" baseline="-6944" dirty="0">
                <a:solidFill>
                  <a:srgbClr val="770AA8"/>
                </a:solidFill>
                <a:latin typeface="Arial"/>
                <a:cs typeface="Arial"/>
              </a:rPr>
              <a:t>X</a:t>
            </a:r>
            <a:r>
              <a:rPr lang="sr-Cyrl-RS" sz="4800" b="1" i="1" spc="-7" baseline="-6944" dirty="0">
                <a:solidFill>
                  <a:srgbClr val="770AA8"/>
                </a:solidFill>
                <a:latin typeface="Arial"/>
                <a:cs typeface="Arial"/>
              </a:rPr>
              <a:t> </a:t>
            </a:r>
            <a:r>
              <a:rPr sz="4800" b="1" i="1" spc="-7" baseline="-6944" dirty="0">
                <a:solidFill>
                  <a:srgbClr val="770AA8"/>
                </a:solidFill>
                <a:latin typeface="Arial"/>
                <a:cs typeface="Arial"/>
              </a:rPr>
              <a:t>=</a:t>
            </a:r>
            <a:r>
              <a:rPr lang="sr-Cyrl-RS" sz="4800" b="1" i="1" spc="-7" baseline="-6944" dirty="0">
                <a:solidFill>
                  <a:srgbClr val="770AA8"/>
                </a:solidFill>
                <a:latin typeface="Arial"/>
                <a:cs typeface="Arial"/>
              </a:rPr>
              <a:t> </a:t>
            </a:r>
            <a:r>
              <a:rPr sz="4800" b="1" i="1" spc="-7" baseline="-6944" dirty="0">
                <a:solidFill>
                  <a:srgbClr val="770AA8"/>
                </a:solidFill>
                <a:latin typeface="Arial"/>
                <a:cs typeface="Arial"/>
              </a:rPr>
              <a:t>2</a:t>
            </a:r>
            <a:endParaRPr sz="4800" baseline="-6944" dirty="0">
              <a:latin typeface="Arial"/>
              <a:cs typeface="Arial"/>
            </a:endParaRPr>
          </a:p>
          <a:p>
            <a:pPr marR="952500" algn="ctr">
              <a:lnSpc>
                <a:spcPts val="3695"/>
              </a:lnSpc>
              <a:tabLst>
                <a:tab pos="1346835" algn="l"/>
              </a:tabLst>
            </a:pPr>
            <a:r>
              <a:rPr sz="1800" b="1" spc="-10" dirty="0">
                <a:solidFill>
                  <a:srgbClr val="000099"/>
                </a:solidFill>
                <a:latin typeface="Arial"/>
                <a:cs typeface="Arial"/>
              </a:rPr>
              <a:t>ПРОВЕРА:	</a:t>
            </a:r>
            <a:r>
              <a:rPr sz="4800" b="1" i="1" baseline="-18229" dirty="0">
                <a:solidFill>
                  <a:srgbClr val="770AA8"/>
                </a:solidFill>
                <a:latin typeface="Arial"/>
                <a:cs typeface="Arial"/>
              </a:rPr>
              <a:t>2 •</a:t>
            </a:r>
            <a:r>
              <a:rPr sz="4800" b="1" i="1" spc="-600" baseline="-18229" dirty="0">
                <a:solidFill>
                  <a:srgbClr val="770AA8"/>
                </a:solidFill>
                <a:latin typeface="Arial"/>
                <a:cs typeface="Arial"/>
              </a:rPr>
              <a:t> </a:t>
            </a:r>
            <a:r>
              <a:rPr sz="4800" b="1" i="1" spc="-7" baseline="-18229" dirty="0">
                <a:solidFill>
                  <a:srgbClr val="770AA8"/>
                </a:solidFill>
                <a:latin typeface="Arial"/>
                <a:cs typeface="Arial"/>
              </a:rPr>
              <a:t>3</a:t>
            </a:r>
            <a:r>
              <a:rPr lang="sr-Cyrl-RS" sz="4800" b="1" i="1" spc="-7" baseline="-18229" dirty="0">
                <a:solidFill>
                  <a:srgbClr val="770AA8"/>
                </a:solidFill>
                <a:latin typeface="Arial"/>
                <a:cs typeface="Arial"/>
              </a:rPr>
              <a:t> </a:t>
            </a:r>
            <a:r>
              <a:rPr sz="4800" b="1" i="1" spc="-7" baseline="-18229" dirty="0">
                <a:solidFill>
                  <a:srgbClr val="770AA8"/>
                </a:solidFill>
                <a:latin typeface="Arial"/>
                <a:cs typeface="Arial"/>
              </a:rPr>
              <a:t>=</a:t>
            </a:r>
            <a:r>
              <a:rPr lang="sr-Cyrl-RS" sz="4800" b="1" i="1" spc="-7" baseline="-18229" dirty="0">
                <a:solidFill>
                  <a:srgbClr val="770AA8"/>
                </a:solidFill>
                <a:latin typeface="Arial"/>
                <a:cs typeface="Arial"/>
              </a:rPr>
              <a:t> </a:t>
            </a:r>
            <a:r>
              <a:rPr sz="4800" b="1" i="1" spc="-7" baseline="-18229" dirty="0">
                <a:solidFill>
                  <a:srgbClr val="770AA8"/>
                </a:solidFill>
                <a:latin typeface="Arial"/>
                <a:cs typeface="Arial"/>
              </a:rPr>
              <a:t>6</a:t>
            </a:r>
            <a:endParaRPr sz="4800" baseline="-18229" dirty="0">
              <a:latin typeface="Arial"/>
              <a:cs typeface="Arial"/>
            </a:endParaRPr>
          </a:p>
          <a:p>
            <a:pPr marL="123189">
              <a:lnSpc>
                <a:spcPct val="100000"/>
              </a:lnSpc>
              <a:spcBef>
                <a:spcPts val="450"/>
              </a:spcBef>
              <a:tabLst>
                <a:tab pos="1618615" algn="l"/>
              </a:tabLst>
            </a:pPr>
            <a:r>
              <a:rPr sz="3000" b="1" spc="-7" baseline="-2777" dirty="0">
                <a:solidFill>
                  <a:srgbClr val="000099"/>
                </a:solidFill>
                <a:latin typeface="Arial"/>
                <a:cs typeface="Arial"/>
              </a:rPr>
              <a:t>ОДГОВОР:	</a:t>
            </a:r>
            <a:r>
              <a:rPr sz="3200" b="1" dirty="0">
                <a:solidFill>
                  <a:srgbClr val="770AA8"/>
                </a:solidFill>
                <a:latin typeface="Arial"/>
                <a:cs typeface="Arial"/>
              </a:rPr>
              <a:t>У сваком </a:t>
            </a:r>
            <a:r>
              <a:rPr sz="3200" b="1" spc="-5" dirty="0">
                <a:solidFill>
                  <a:srgbClr val="770AA8"/>
                </a:solidFill>
                <a:latin typeface="Arial"/>
                <a:cs typeface="Arial"/>
              </a:rPr>
              <a:t>возу </a:t>
            </a:r>
            <a:r>
              <a:rPr sz="3200" b="1" dirty="0">
                <a:solidFill>
                  <a:srgbClr val="770AA8"/>
                </a:solidFill>
                <a:latin typeface="Arial"/>
                <a:cs typeface="Arial"/>
              </a:rPr>
              <a:t>било </a:t>
            </a:r>
            <a:r>
              <a:rPr sz="3200" b="1" spc="-5" dirty="0">
                <a:solidFill>
                  <a:srgbClr val="770AA8"/>
                </a:solidFill>
                <a:latin typeface="Arial"/>
                <a:cs typeface="Arial"/>
              </a:rPr>
              <a:t>је по</a:t>
            </a:r>
            <a:r>
              <a:rPr sz="3200" b="1" spc="-120" dirty="0">
                <a:solidFill>
                  <a:srgbClr val="770AA8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770AA8"/>
                </a:solidFill>
                <a:latin typeface="Arial"/>
                <a:cs typeface="Arial"/>
              </a:rPr>
              <a:t>2</a:t>
            </a:r>
            <a:endParaRPr sz="3200" dirty="0">
              <a:latin typeface="Arial"/>
              <a:cs typeface="Arial"/>
            </a:endParaRPr>
          </a:p>
          <a:p>
            <a:pPr marL="3569970">
              <a:lnSpc>
                <a:spcPct val="100000"/>
              </a:lnSpc>
            </a:pPr>
            <a:r>
              <a:rPr sz="3200" b="1" spc="-5" dirty="0">
                <a:solidFill>
                  <a:srgbClr val="770AA8"/>
                </a:solidFill>
                <a:latin typeface="Arial"/>
                <a:cs typeface="Arial"/>
              </a:rPr>
              <a:t>вагона.</a:t>
            </a:r>
            <a:endParaRPr sz="32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762" y="0"/>
            <a:ext cx="8974455" cy="6821805"/>
            <a:chOff x="-4762" y="0"/>
            <a:chExt cx="8974455" cy="6821805"/>
          </a:xfrm>
        </p:grpSpPr>
        <p:sp>
          <p:nvSpPr>
            <p:cNvPr id="3" name="object 3"/>
            <p:cNvSpPr/>
            <p:nvPr/>
          </p:nvSpPr>
          <p:spPr>
            <a:xfrm>
              <a:off x="8727440" y="6576059"/>
              <a:ext cx="236220" cy="236220"/>
            </a:xfrm>
            <a:custGeom>
              <a:avLst/>
              <a:gdLst/>
              <a:ahLst/>
              <a:cxnLst/>
              <a:rect l="l" t="t" r="r" b="b"/>
              <a:pathLst>
                <a:path w="236220" h="236220">
                  <a:moveTo>
                    <a:pt x="236219" y="0"/>
                  </a:moveTo>
                  <a:lnTo>
                    <a:pt x="0" y="236219"/>
                  </a:lnTo>
                  <a:lnTo>
                    <a:pt x="42620" y="236219"/>
                  </a:lnTo>
                  <a:lnTo>
                    <a:pt x="236219" y="42650"/>
                  </a:lnTo>
                  <a:lnTo>
                    <a:pt x="236219" y="0"/>
                  </a:lnTo>
                  <a:close/>
                </a:path>
              </a:pathLst>
            </a:custGeom>
            <a:solidFill>
              <a:srgbClr val="FAF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687503" y="6536167"/>
              <a:ext cx="276225" cy="276225"/>
            </a:xfrm>
            <a:custGeom>
              <a:avLst/>
              <a:gdLst/>
              <a:ahLst/>
              <a:cxnLst/>
              <a:rect l="l" t="t" r="r" b="b"/>
              <a:pathLst>
                <a:path w="276225" h="276225">
                  <a:moveTo>
                    <a:pt x="276156" y="0"/>
                  </a:moveTo>
                  <a:lnTo>
                    <a:pt x="0" y="276112"/>
                  </a:lnTo>
                  <a:lnTo>
                    <a:pt x="42476" y="276112"/>
                  </a:lnTo>
                  <a:lnTo>
                    <a:pt x="276156" y="42432"/>
                  </a:lnTo>
                  <a:lnTo>
                    <a:pt x="276156" y="0"/>
                  </a:lnTo>
                  <a:close/>
                </a:path>
              </a:pathLst>
            </a:custGeom>
            <a:solidFill>
              <a:srgbClr val="F9F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648700" y="6497320"/>
              <a:ext cx="314960" cy="314960"/>
            </a:xfrm>
            <a:custGeom>
              <a:avLst/>
              <a:gdLst/>
              <a:ahLst/>
              <a:cxnLst/>
              <a:rect l="l" t="t" r="r" b="b"/>
              <a:pathLst>
                <a:path w="314959" h="314959">
                  <a:moveTo>
                    <a:pt x="314959" y="0"/>
                  </a:moveTo>
                  <a:lnTo>
                    <a:pt x="0" y="314959"/>
                  </a:lnTo>
                  <a:lnTo>
                    <a:pt x="43180" y="314959"/>
                  </a:lnTo>
                  <a:lnTo>
                    <a:pt x="314959" y="43179"/>
                  </a:lnTo>
                  <a:lnTo>
                    <a:pt x="314959" y="0"/>
                  </a:lnTo>
                  <a:close/>
                </a:path>
              </a:pathLst>
            </a:custGeom>
            <a:solidFill>
              <a:srgbClr val="F8F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10600" y="6459220"/>
              <a:ext cx="353060" cy="353060"/>
            </a:xfrm>
            <a:custGeom>
              <a:avLst/>
              <a:gdLst/>
              <a:ahLst/>
              <a:cxnLst/>
              <a:rect l="l" t="t" r="r" b="b"/>
              <a:pathLst>
                <a:path w="353059" h="353059">
                  <a:moveTo>
                    <a:pt x="353060" y="0"/>
                  </a:moveTo>
                  <a:lnTo>
                    <a:pt x="0" y="353059"/>
                  </a:lnTo>
                  <a:lnTo>
                    <a:pt x="42479" y="353059"/>
                  </a:lnTo>
                  <a:lnTo>
                    <a:pt x="353060" y="42429"/>
                  </a:lnTo>
                  <a:lnTo>
                    <a:pt x="353060" y="0"/>
                  </a:lnTo>
                  <a:close/>
                </a:path>
              </a:pathLst>
            </a:custGeom>
            <a:solidFill>
              <a:srgbClr val="F7F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569959" y="6418579"/>
              <a:ext cx="393700" cy="393700"/>
            </a:xfrm>
            <a:custGeom>
              <a:avLst/>
              <a:gdLst/>
              <a:ahLst/>
              <a:cxnLst/>
              <a:rect l="l" t="t" r="r" b="b"/>
              <a:pathLst>
                <a:path w="393700" h="393700">
                  <a:moveTo>
                    <a:pt x="393700" y="0"/>
                  </a:moveTo>
                  <a:lnTo>
                    <a:pt x="0" y="393699"/>
                  </a:lnTo>
                  <a:lnTo>
                    <a:pt x="43180" y="393699"/>
                  </a:lnTo>
                  <a:lnTo>
                    <a:pt x="393700" y="43180"/>
                  </a:lnTo>
                  <a:lnTo>
                    <a:pt x="393700" y="0"/>
                  </a:lnTo>
                  <a:close/>
                </a:path>
              </a:pathLst>
            </a:custGeom>
            <a:solidFill>
              <a:srgbClr val="F6F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531859" y="6380479"/>
              <a:ext cx="431800" cy="431800"/>
            </a:xfrm>
            <a:custGeom>
              <a:avLst/>
              <a:gdLst/>
              <a:ahLst/>
              <a:cxnLst/>
              <a:rect l="l" t="t" r="r" b="b"/>
              <a:pathLst>
                <a:path w="431800" h="431800">
                  <a:moveTo>
                    <a:pt x="431800" y="0"/>
                  </a:moveTo>
                  <a:lnTo>
                    <a:pt x="0" y="431799"/>
                  </a:lnTo>
                  <a:lnTo>
                    <a:pt x="43180" y="431799"/>
                  </a:lnTo>
                  <a:lnTo>
                    <a:pt x="431800" y="43180"/>
                  </a:lnTo>
                  <a:lnTo>
                    <a:pt x="431800" y="0"/>
                  </a:lnTo>
                  <a:close/>
                </a:path>
              </a:pathLst>
            </a:custGeom>
            <a:solidFill>
              <a:srgbClr val="F5F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491219" y="6339840"/>
              <a:ext cx="472440" cy="472440"/>
            </a:xfrm>
            <a:custGeom>
              <a:avLst/>
              <a:gdLst/>
              <a:ahLst/>
              <a:cxnLst/>
              <a:rect l="l" t="t" r="r" b="b"/>
              <a:pathLst>
                <a:path w="472440" h="472440">
                  <a:moveTo>
                    <a:pt x="472440" y="0"/>
                  </a:moveTo>
                  <a:lnTo>
                    <a:pt x="0" y="472440"/>
                  </a:lnTo>
                  <a:lnTo>
                    <a:pt x="43179" y="472440"/>
                  </a:lnTo>
                  <a:lnTo>
                    <a:pt x="472440" y="43179"/>
                  </a:lnTo>
                  <a:lnTo>
                    <a:pt x="472440" y="0"/>
                  </a:lnTo>
                  <a:close/>
                </a:path>
              </a:pathLst>
            </a:custGeom>
            <a:solidFill>
              <a:srgbClr val="F4F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453119" y="6301740"/>
              <a:ext cx="510540" cy="510540"/>
            </a:xfrm>
            <a:custGeom>
              <a:avLst/>
              <a:gdLst/>
              <a:ahLst/>
              <a:cxnLst/>
              <a:rect l="l" t="t" r="r" b="b"/>
              <a:pathLst>
                <a:path w="510540" h="510540">
                  <a:moveTo>
                    <a:pt x="510540" y="0"/>
                  </a:moveTo>
                  <a:lnTo>
                    <a:pt x="0" y="510540"/>
                  </a:lnTo>
                  <a:lnTo>
                    <a:pt x="43180" y="510540"/>
                  </a:lnTo>
                  <a:lnTo>
                    <a:pt x="510540" y="4318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F3F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413161" y="6261869"/>
              <a:ext cx="550545" cy="550545"/>
            </a:xfrm>
            <a:custGeom>
              <a:avLst/>
              <a:gdLst/>
              <a:ahLst/>
              <a:cxnLst/>
              <a:rect l="l" t="t" r="r" b="b"/>
              <a:pathLst>
                <a:path w="550545" h="550545">
                  <a:moveTo>
                    <a:pt x="550498" y="0"/>
                  </a:moveTo>
                  <a:lnTo>
                    <a:pt x="0" y="550410"/>
                  </a:lnTo>
                  <a:lnTo>
                    <a:pt x="43183" y="550410"/>
                  </a:lnTo>
                  <a:lnTo>
                    <a:pt x="550498" y="43176"/>
                  </a:lnTo>
                  <a:lnTo>
                    <a:pt x="550498" y="0"/>
                  </a:lnTo>
                  <a:close/>
                </a:path>
              </a:pathLst>
            </a:custGeom>
            <a:solidFill>
              <a:srgbClr val="F2F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374380" y="6223000"/>
              <a:ext cx="589280" cy="589280"/>
            </a:xfrm>
            <a:custGeom>
              <a:avLst/>
              <a:gdLst/>
              <a:ahLst/>
              <a:cxnLst/>
              <a:rect l="l" t="t" r="r" b="b"/>
              <a:pathLst>
                <a:path w="589279" h="589279">
                  <a:moveTo>
                    <a:pt x="589279" y="0"/>
                  </a:moveTo>
                  <a:lnTo>
                    <a:pt x="0" y="589279"/>
                  </a:lnTo>
                  <a:lnTo>
                    <a:pt x="43179" y="589279"/>
                  </a:lnTo>
                  <a:lnTo>
                    <a:pt x="589279" y="43179"/>
                  </a:lnTo>
                  <a:lnTo>
                    <a:pt x="589279" y="0"/>
                  </a:lnTo>
                  <a:close/>
                </a:path>
              </a:pathLst>
            </a:custGeom>
            <a:solidFill>
              <a:srgbClr val="F1F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336280" y="6184900"/>
              <a:ext cx="627380" cy="627380"/>
            </a:xfrm>
            <a:custGeom>
              <a:avLst/>
              <a:gdLst/>
              <a:ahLst/>
              <a:cxnLst/>
              <a:rect l="l" t="t" r="r" b="b"/>
              <a:pathLst>
                <a:path w="627379" h="627379">
                  <a:moveTo>
                    <a:pt x="627379" y="0"/>
                  </a:moveTo>
                  <a:lnTo>
                    <a:pt x="0" y="627379"/>
                  </a:lnTo>
                  <a:lnTo>
                    <a:pt x="43179" y="627379"/>
                  </a:lnTo>
                  <a:lnTo>
                    <a:pt x="627379" y="43179"/>
                  </a:lnTo>
                  <a:lnTo>
                    <a:pt x="627379" y="0"/>
                  </a:lnTo>
                  <a:close/>
                </a:path>
              </a:pathLst>
            </a:custGeom>
            <a:solidFill>
              <a:srgbClr val="F0F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295640" y="6144259"/>
              <a:ext cx="668020" cy="668020"/>
            </a:xfrm>
            <a:custGeom>
              <a:avLst/>
              <a:gdLst/>
              <a:ahLst/>
              <a:cxnLst/>
              <a:rect l="l" t="t" r="r" b="b"/>
              <a:pathLst>
                <a:path w="668020" h="668020">
                  <a:moveTo>
                    <a:pt x="668019" y="0"/>
                  </a:moveTo>
                  <a:lnTo>
                    <a:pt x="0" y="668019"/>
                  </a:lnTo>
                  <a:lnTo>
                    <a:pt x="43180" y="668019"/>
                  </a:lnTo>
                  <a:lnTo>
                    <a:pt x="668019" y="43179"/>
                  </a:lnTo>
                  <a:lnTo>
                    <a:pt x="668019" y="0"/>
                  </a:lnTo>
                  <a:close/>
                </a:path>
              </a:pathLst>
            </a:custGeom>
            <a:solidFill>
              <a:srgbClr val="EFF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257540" y="6106159"/>
              <a:ext cx="706120" cy="706120"/>
            </a:xfrm>
            <a:custGeom>
              <a:avLst/>
              <a:gdLst/>
              <a:ahLst/>
              <a:cxnLst/>
              <a:rect l="l" t="t" r="r" b="b"/>
              <a:pathLst>
                <a:path w="706120" h="706120">
                  <a:moveTo>
                    <a:pt x="706119" y="0"/>
                  </a:moveTo>
                  <a:lnTo>
                    <a:pt x="0" y="706119"/>
                  </a:lnTo>
                  <a:lnTo>
                    <a:pt x="43179" y="706119"/>
                  </a:lnTo>
                  <a:lnTo>
                    <a:pt x="706119" y="43179"/>
                  </a:lnTo>
                  <a:lnTo>
                    <a:pt x="706119" y="0"/>
                  </a:lnTo>
                  <a:close/>
                </a:path>
              </a:pathLst>
            </a:custGeom>
            <a:solidFill>
              <a:srgbClr val="EEF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218773" y="6067275"/>
              <a:ext cx="745490" cy="745490"/>
            </a:xfrm>
            <a:custGeom>
              <a:avLst/>
              <a:gdLst/>
              <a:ahLst/>
              <a:cxnLst/>
              <a:rect l="l" t="t" r="r" b="b"/>
              <a:pathLst>
                <a:path w="745490" h="745490">
                  <a:moveTo>
                    <a:pt x="744886" y="0"/>
                  </a:moveTo>
                  <a:lnTo>
                    <a:pt x="0" y="745004"/>
                  </a:lnTo>
                  <a:lnTo>
                    <a:pt x="41306" y="745004"/>
                  </a:lnTo>
                  <a:lnTo>
                    <a:pt x="744886" y="41424"/>
                  </a:lnTo>
                  <a:lnTo>
                    <a:pt x="744886" y="0"/>
                  </a:lnTo>
                  <a:close/>
                </a:path>
              </a:pathLst>
            </a:custGeom>
            <a:solidFill>
              <a:srgbClr val="EDF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178800" y="6027420"/>
              <a:ext cx="784860" cy="784860"/>
            </a:xfrm>
            <a:custGeom>
              <a:avLst/>
              <a:gdLst/>
              <a:ahLst/>
              <a:cxnLst/>
              <a:rect l="l" t="t" r="r" b="b"/>
              <a:pathLst>
                <a:path w="784859" h="784859">
                  <a:moveTo>
                    <a:pt x="784859" y="0"/>
                  </a:moveTo>
                  <a:lnTo>
                    <a:pt x="0" y="784860"/>
                  </a:lnTo>
                  <a:lnTo>
                    <a:pt x="43180" y="784860"/>
                  </a:lnTo>
                  <a:lnTo>
                    <a:pt x="784859" y="43180"/>
                  </a:lnTo>
                  <a:lnTo>
                    <a:pt x="784859" y="0"/>
                  </a:lnTo>
                  <a:close/>
                </a:path>
              </a:pathLst>
            </a:custGeom>
            <a:solidFill>
              <a:srgbClr val="ECF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140700" y="5989320"/>
              <a:ext cx="822960" cy="822960"/>
            </a:xfrm>
            <a:custGeom>
              <a:avLst/>
              <a:gdLst/>
              <a:ahLst/>
              <a:cxnLst/>
              <a:rect l="l" t="t" r="r" b="b"/>
              <a:pathLst>
                <a:path w="822959" h="822959">
                  <a:moveTo>
                    <a:pt x="822959" y="0"/>
                  </a:moveTo>
                  <a:lnTo>
                    <a:pt x="0" y="822959"/>
                  </a:lnTo>
                  <a:lnTo>
                    <a:pt x="41303" y="822959"/>
                  </a:lnTo>
                  <a:lnTo>
                    <a:pt x="822959" y="41427"/>
                  </a:lnTo>
                  <a:lnTo>
                    <a:pt x="822959" y="0"/>
                  </a:lnTo>
                  <a:close/>
                </a:path>
              </a:pathLst>
            </a:custGeom>
            <a:solidFill>
              <a:srgbClr val="EBF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100717" y="5949474"/>
              <a:ext cx="862965" cy="862965"/>
            </a:xfrm>
            <a:custGeom>
              <a:avLst/>
              <a:gdLst/>
              <a:ahLst/>
              <a:cxnLst/>
              <a:rect l="l" t="t" r="r" b="b"/>
              <a:pathLst>
                <a:path w="862965" h="862965">
                  <a:moveTo>
                    <a:pt x="862942" y="0"/>
                  </a:moveTo>
                  <a:lnTo>
                    <a:pt x="0" y="862805"/>
                  </a:lnTo>
                  <a:lnTo>
                    <a:pt x="42522" y="862805"/>
                  </a:lnTo>
                  <a:lnTo>
                    <a:pt x="862942" y="42385"/>
                  </a:lnTo>
                  <a:lnTo>
                    <a:pt x="862942" y="0"/>
                  </a:lnTo>
                  <a:close/>
                </a:path>
              </a:pathLst>
            </a:custGeom>
            <a:solidFill>
              <a:srgbClr val="EAF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061959" y="5910579"/>
              <a:ext cx="901700" cy="901700"/>
            </a:xfrm>
            <a:custGeom>
              <a:avLst/>
              <a:gdLst/>
              <a:ahLst/>
              <a:cxnLst/>
              <a:rect l="l" t="t" r="r" b="b"/>
              <a:pathLst>
                <a:path w="901700" h="901700">
                  <a:moveTo>
                    <a:pt x="901700" y="0"/>
                  </a:moveTo>
                  <a:lnTo>
                    <a:pt x="0" y="901699"/>
                  </a:lnTo>
                  <a:lnTo>
                    <a:pt x="43180" y="901699"/>
                  </a:lnTo>
                  <a:lnTo>
                    <a:pt x="901700" y="43179"/>
                  </a:lnTo>
                  <a:lnTo>
                    <a:pt x="901700" y="0"/>
                  </a:lnTo>
                  <a:close/>
                </a:path>
              </a:pathLst>
            </a:custGeom>
            <a:solidFill>
              <a:srgbClr val="E9F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022590" y="5871209"/>
              <a:ext cx="941069" cy="941069"/>
            </a:xfrm>
            <a:custGeom>
              <a:avLst/>
              <a:gdLst/>
              <a:ahLst/>
              <a:cxnLst/>
              <a:rect l="l" t="t" r="r" b="b"/>
              <a:pathLst>
                <a:path w="941070" h="941070">
                  <a:moveTo>
                    <a:pt x="941070" y="0"/>
                  </a:moveTo>
                  <a:lnTo>
                    <a:pt x="0" y="941069"/>
                  </a:lnTo>
                  <a:lnTo>
                    <a:pt x="42525" y="941069"/>
                  </a:lnTo>
                  <a:lnTo>
                    <a:pt x="941070" y="42383"/>
                  </a:lnTo>
                  <a:lnTo>
                    <a:pt x="941070" y="0"/>
                  </a:lnTo>
                  <a:close/>
                </a:path>
              </a:pathLst>
            </a:custGeom>
            <a:solidFill>
              <a:srgbClr val="E8F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983219" y="5831840"/>
              <a:ext cx="980440" cy="980440"/>
            </a:xfrm>
            <a:custGeom>
              <a:avLst/>
              <a:gdLst/>
              <a:ahLst/>
              <a:cxnLst/>
              <a:rect l="l" t="t" r="r" b="b"/>
              <a:pathLst>
                <a:path w="980440" h="980440">
                  <a:moveTo>
                    <a:pt x="980440" y="0"/>
                  </a:moveTo>
                  <a:lnTo>
                    <a:pt x="0" y="980440"/>
                  </a:lnTo>
                  <a:lnTo>
                    <a:pt x="43179" y="980440"/>
                  </a:lnTo>
                  <a:lnTo>
                    <a:pt x="980440" y="43180"/>
                  </a:lnTo>
                  <a:lnTo>
                    <a:pt x="980440" y="0"/>
                  </a:lnTo>
                  <a:close/>
                </a:path>
              </a:pathLst>
            </a:custGeom>
            <a:solidFill>
              <a:srgbClr val="E7F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945119" y="5793740"/>
              <a:ext cx="1018540" cy="1018540"/>
            </a:xfrm>
            <a:custGeom>
              <a:avLst/>
              <a:gdLst/>
              <a:ahLst/>
              <a:cxnLst/>
              <a:rect l="l" t="t" r="r" b="b"/>
              <a:pathLst>
                <a:path w="1018540" h="1018540">
                  <a:moveTo>
                    <a:pt x="1018540" y="0"/>
                  </a:moveTo>
                  <a:lnTo>
                    <a:pt x="0" y="1018540"/>
                  </a:lnTo>
                  <a:lnTo>
                    <a:pt x="42531" y="1018540"/>
                  </a:lnTo>
                  <a:lnTo>
                    <a:pt x="1018540" y="42377"/>
                  </a:lnTo>
                  <a:lnTo>
                    <a:pt x="1018540" y="0"/>
                  </a:lnTo>
                  <a:close/>
                </a:path>
              </a:pathLst>
            </a:custGeom>
            <a:solidFill>
              <a:srgbClr val="E6F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904480" y="5753100"/>
              <a:ext cx="1059180" cy="1059180"/>
            </a:xfrm>
            <a:custGeom>
              <a:avLst/>
              <a:gdLst/>
              <a:ahLst/>
              <a:cxnLst/>
              <a:rect l="l" t="t" r="r" b="b"/>
              <a:pathLst>
                <a:path w="1059179" h="1059179">
                  <a:moveTo>
                    <a:pt x="1059179" y="0"/>
                  </a:moveTo>
                  <a:lnTo>
                    <a:pt x="0" y="1059179"/>
                  </a:lnTo>
                  <a:lnTo>
                    <a:pt x="43179" y="1059179"/>
                  </a:lnTo>
                  <a:lnTo>
                    <a:pt x="1059179" y="43179"/>
                  </a:lnTo>
                  <a:lnTo>
                    <a:pt x="1059179" y="0"/>
                  </a:lnTo>
                  <a:close/>
                </a:path>
              </a:pathLst>
            </a:custGeom>
            <a:solidFill>
              <a:srgbClr val="E5F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866380" y="5715000"/>
              <a:ext cx="1097280" cy="1097280"/>
            </a:xfrm>
            <a:custGeom>
              <a:avLst/>
              <a:gdLst/>
              <a:ahLst/>
              <a:cxnLst/>
              <a:rect l="l" t="t" r="r" b="b"/>
              <a:pathLst>
                <a:path w="1097279" h="1097279">
                  <a:moveTo>
                    <a:pt x="1097279" y="0"/>
                  </a:moveTo>
                  <a:lnTo>
                    <a:pt x="0" y="1097279"/>
                  </a:lnTo>
                  <a:lnTo>
                    <a:pt x="43179" y="1097279"/>
                  </a:lnTo>
                  <a:lnTo>
                    <a:pt x="1097279" y="43179"/>
                  </a:lnTo>
                  <a:lnTo>
                    <a:pt x="1097279" y="0"/>
                  </a:lnTo>
                  <a:close/>
                </a:path>
              </a:pathLst>
            </a:custGeom>
            <a:solidFill>
              <a:srgbClr val="E4F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826375" y="5675175"/>
              <a:ext cx="1137285" cy="1137285"/>
            </a:xfrm>
            <a:custGeom>
              <a:avLst/>
              <a:gdLst/>
              <a:ahLst/>
              <a:cxnLst/>
              <a:rect l="l" t="t" r="r" b="b"/>
              <a:pathLst>
                <a:path w="1137284" h="1137284">
                  <a:moveTo>
                    <a:pt x="1137284" y="0"/>
                  </a:moveTo>
                  <a:lnTo>
                    <a:pt x="0" y="1137104"/>
                  </a:lnTo>
                  <a:lnTo>
                    <a:pt x="42544" y="1137104"/>
                  </a:lnTo>
                  <a:lnTo>
                    <a:pt x="1137284" y="42364"/>
                  </a:lnTo>
                  <a:lnTo>
                    <a:pt x="1137284" y="0"/>
                  </a:lnTo>
                  <a:close/>
                </a:path>
              </a:pathLst>
            </a:custGeom>
            <a:solidFill>
              <a:srgbClr val="E3F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787640" y="5636259"/>
              <a:ext cx="1176020" cy="1176020"/>
            </a:xfrm>
            <a:custGeom>
              <a:avLst/>
              <a:gdLst/>
              <a:ahLst/>
              <a:cxnLst/>
              <a:rect l="l" t="t" r="r" b="b"/>
              <a:pathLst>
                <a:path w="1176020" h="1176020">
                  <a:moveTo>
                    <a:pt x="1176019" y="0"/>
                  </a:moveTo>
                  <a:lnTo>
                    <a:pt x="0" y="1176019"/>
                  </a:lnTo>
                  <a:lnTo>
                    <a:pt x="43179" y="1176019"/>
                  </a:lnTo>
                  <a:lnTo>
                    <a:pt x="1176019" y="43179"/>
                  </a:lnTo>
                  <a:lnTo>
                    <a:pt x="1176019" y="0"/>
                  </a:lnTo>
                  <a:close/>
                </a:path>
              </a:pathLst>
            </a:custGeom>
            <a:solidFill>
              <a:srgbClr val="E2F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749540" y="5598159"/>
              <a:ext cx="1214120" cy="1214120"/>
            </a:xfrm>
            <a:custGeom>
              <a:avLst/>
              <a:gdLst/>
              <a:ahLst/>
              <a:cxnLst/>
              <a:rect l="l" t="t" r="r" b="b"/>
              <a:pathLst>
                <a:path w="1214120" h="1214120">
                  <a:moveTo>
                    <a:pt x="1214120" y="0"/>
                  </a:moveTo>
                  <a:lnTo>
                    <a:pt x="0" y="1214119"/>
                  </a:lnTo>
                  <a:lnTo>
                    <a:pt x="42547" y="1214119"/>
                  </a:lnTo>
                  <a:lnTo>
                    <a:pt x="1214120" y="42361"/>
                  </a:lnTo>
                  <a:lnTo>
                    <a:pt x="1214120" y="0"/>
                  </a:lnTo>
                  <a:close/>
                </a:path>
              </a:pathLst>
            </a:custGeom>
            <a:solidFill>
              <a:srgbClr val="E1F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708900" y="5557520"/>
              <a:ext cx="1254760" cy="1254760"/>
            </a:xfrm>
            <a:custGeom>
              <a:avLst/>
              <a:gdLst/>
              <a:ahLst/>
              <a:cxnLst/>
              <a:rect l="l" t="t" r="r" b="b"/>
              <a:pathLst>
                <a:path w="1254759" h="1254759">
                  <a:moveTo>
                    <a:pt x="1254759" y="0"/>
                  </a:moveTo>
                  <a:lnTo>
                    <a:pt x="0" y="1254760"/>
                  </a:lnTo>
                  <a:lnTo>
                    <a:pt x="43179" y="1254760"/>
                  </a:lnTo>
                  <a:lnTo>
                    <a:pt x="1254759" y="43180"/>
                  </a:lnTo>
                  <a:lnTo>
                    <a:pt x="1254759" y="0"/>
                  </a:lnTo>
                  <a:close/>
                </a:path>
              </a:pathLst>
            </a:custGeom>
            <a:solidFill>
              <a:srgbClr val="E0E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670800" y="5519420"/>
              <a:ext cx="1292860" cy="1292860"/>
            </a:xfrm>
            <a:custGeom>
              <a:avLst/>
              <a:gdLst/>
              <a:ahLst/>
              <a:cxnLst/>
              <a:rect l="l" t="t" r="r" b="b"/>
              <a:pathLst>
                <a:path w="1292859" h="1292859">
                  <a:moveTo>
                    <a:pt x="1292859" y="0"/>
                  </a:moveTo>
                  <a:lnTo>
                    <a:pt x="0" y="1292859"/>
                  </a:lnTo>
                  <a:lnTo>
                    <a:pt x="43180" y="1292859"/>
                  </a:lnTo>
                  <a:lnTo>
                    <a:pt x="1292859" y="43180"/>
                  </a:lnTo>
                  <a:lnTo>
                    <a:pt x="1292859" y="0"/>
                  </a:lnTo>
                  <a:close/>
                </a:path>
              </a:pathLst>
            </a:custGeom>
            <a:solidFill>
              <a:srgbClr val="DFE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630810" y="5479218"/>
              <a:ext cx="1332865" cy="1333500"/>
            </a:xfrm>
            <a:custGeom>
              <a:avLst/>
              <a:gdLst/>
              <a:ahLst/>
              <a:cxnLst/>
              <a:rect l="l" t="t" r="r" b="b"/>
              <a:pathLst>
                <a:path w="1332865" h="1333500">
                  <a:moveTo>
                    <a:pt x="1332849" y="0"/>
                  </a:moveTo>
                  <a:lnTo>
                    <a:pt x="0" y="1333061"/>
                  </a:lnTo>
                  <a:lnTo>
                    <a:pt x="42529" y="1333061"/>
                  </a:lnTo>
                  <a:lnTo>
                    <a:pt x="1332849" y="42741"/>
                  </a:lnTo>
                  <a:lnTo>
                    <a:pt x="1332849" y="0"/>
                  </a:lnTo>
                  <a:close/>
                </a:path>
              </a:pathLst>
            </a:custGeom>
            <a:solidFill>
              <a:srgbClr val="DEE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592059" y="5440679"/>
              <a:ext cx="1371600" cy="1371600"/>
            </a:xfrm>
            <a:custGeom>
              <a:avLst/>
              <a:gdLst/>
              <a:ahLst/>
              <a:cxnLst/>
              <a:rect l="l" t="t" r="r" b="b"/>
              <a:pathLst>
                <a:path w="1371600" h="1371600">
                  <a:moveTo>
                    <a:pt x="1371600" y="0"/>
                  </a:moveTo>
                  <a:lnTo>
                    <a:pt x="0" y="1371599"/>
                  </a:lnTo>
                  <a:lnTo>
                    <a:pt x="43180" y="1371599"/>
                  </a:lnTo>
                  <a:lnTo>
                    <a:pt x="1371600" y="43179"/>
                  </a:lnTo>
                  <a:lnTo>
                    <a:pt x="1371600" y="0"/>
                  </a:lnTo>
                  <a:close/>
                </a:path>
              </a:pathLst>
            </a:custGeom>
            <a:solidFill>
              <a:srgbClr val="DDE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553303" y="5402147"/>
              <a:ext cx="1410970" cy="1410335"/>
            </a:xfrm>
            <a:custGeom>
              <a:avLst/>
              <a:gdLst/>
              <a:ahLst/>
              <a:cxnLst/>
              <a:rect l="l" t="t" r="r" b="b"/>
              <a:pathLst>
                <a:path w="1410970" h="1410334">
                  <a:moveTo>
                    <a:pt x="1410356" y="0"/>
                  </a:moveTo>
                  <a:lnTo>
                    <a:pt x="0" y="1410132"/>
                  </a:lnTo>
                  <a:lnTo>
                    <a:pt x="41913" y="1410132"/>
                  </a:lnTo>
                  <a:lnTo>
                    <a:pt x="1410356" y="41906"/>
                  </a:lnTo>
                  <a:lnTo>
                    <a:pt x="1410356" y="0"/>
                  </a:lnTo>
                  <a:close/>
                </a:path>
              </a:pathLst>
            </a:custGeom>
            <a:solidFill>
              <a:srgbClr val="DCE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513930" y="5362780"/>
              <a:ext cx="1450340" cy="1449705"/>
            </a:xfrm>
            <a:custGeom>
              <a:avLst/>
              <a:gdLst/>
              <a:ahLst/>
              <a:cxnLst/>
              <a:rect l="l" t="t" r="r" b="b"/>
              <a:pathLst>
                <a:path w="1450340" h="1449704">
                  <a:moveTo>
                    <a:pt x="1449729" y="0"/>
                  </a:moveTo>
                  <a:lnTo>
                    <a:pt x="0" y="1449499"/>
                  </a:lnTo>
                  <a:lnTo>
                    <a:pt x="42569" y="1449499"/>
                  </a:lnTo>
                  <a:lnTo>
                    <a:pt x="1449729" y="42339"/>
                  </a:lnTo>
                  <a:lnTo>
                    <a:pt x="1449729" y="0"/>
                  </a:lnTo>
                  <a:close/>
                </a:path>
              </a:pathLst>
            </a:custGeom>
            <a:solidFill>
              <a:srgbClr val="DBE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475219" y="5323840"/>
              <a:ext cx="1488440" cy="1488440"/>
            </a:xfrm>
            <a:custGeom>
              <a:avLst/>
              <a:gdLst/>
              <a:ahLst/>
              <a:cxnLst/>
              <a:rect l="l" t="t" r="r" b="b"/>
              <a:pathLst>
                <a:path w="1488440" h="1488440">
                  <a:moveTo>
                    <a:pt x="1488440" y="0"/>
                  </a:moveTo>
                  <a:lnTo>
                    <a:pt x="0" y="1488439"/>
                  </a:lnTo>
                  <a:lnTo>
                    <a:pt x="43180" y="1488439"/>
                  </a:lnTo>
                  <a:lnTo>
                    <a:pt x="1488440" y="43180"/>
                  </a:lnTo>
                  <a:lnTo>
                    <a:pt x="1488440" y="0"/>
                  </a:lnTo>
                  <a:close/>
                </a:path>
              </a:pathLst>
            </a:custGeom>
            <a:solidFill>
              <a:srgbClr val="DAE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435184" y="5284046"/>
              <a:ext cx="1529080" cy="1528445"/>
            </a:xfrm>
            <a:custGeom>
              <a:avLst/>
              <a:gdLst/>
              <a:ahLst/>
              <a:cxnLst/>
              <a:rect l="l" t="t" r="r" b="b"/>
              <a:pathLst>
                <a:path w="1529079" h="1528445">
                  <a:moveTo>
                    <a:pt x="1528475" y="0"/>
                  </a:moveTo>
                  <a:lnTo>
                    <a:pt x="0" y="1528233"/>
                  </a:lnTo>
                  <a:lnTo>
                    <a:pt x="42575" y="1528233"/>
                  </a:lnTo>
                  <a:lnTo>
                    <a:pt x="1528475" y="42333"/>
                  </a:lnTo>
                  <a:lnTo>
                    <a:pt x="1528475" y="0"/>
                  </a:lnTo>
                  <a:close/>
                </a:path>
              </a:pathLst>
            </a:custGeom>
            <a:solidFill>
              <a:srgbClr val="D9E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396480" y="5245100"/>
              <a:ext cx="1567180" cy="1567180"/>
            </a:xfrm>
            <a:custGeom>
              <a:avLst/>
              <a:gdLst/>
              <a:ahLst/>
              <a:cxnLst/>
              <a:rect l="l" t="t" r="r" b="b"/>
              <a:pathLst>
                <a:path w="1567179" h="1567179">
                  <a:moveTo>
                    <a:pt x="1567179" y="0"/>
                  </a:moveTo>
                  <a:lnTo>
                    <a:pt x="0" y="1567179"/>
                  </a:lnTo>
                  <a:lnTo>
                    <a:pt x="43179" y="1567179"/>
                  </a:lnTo>
                  <a:lnTo>
                    <a:pt x="1567179" y="43179"/>
                  </a:lnTo>
                  <a:lnTo>
                    <a:pt x="1567179" y="0"/>
                  </a:lnTo>
                  <a:close/>
                </a:path>
              </a:pathLst>
            </a:custGeom>
            <a:solidFill>
              <a:srgbClr val="D8E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357781" y="5206146"/>
              <a:ext cx="1605915" cy="1606550"/>
            </a:xfrm>
            <a:custGeom>
              <a:avLst/>
              <a:gdLst/>
              <a:ahLst/>
              <a:cxnLst/>
              <a:rect l="l" t="t" r="r" b="b"/>
              <a:pathLst>
                <a:path w="1605915" h="1606550">
                  <a:moveTo>
                    <a:pt x="1605878" y="0"/>
                  </a:moveTo>
                  <a:lnTo>
                    <a:pt x="0" y="1606132"/>
                  </a:lnTo>
                  <a:lnTo>
                    <a:pt x="41906" y="1606132"/>
                  </a:lnTo>
                  <a:lnTo>
                    <a:pt x="1605878" y="41913"/>
                  </a:lnTo>
                  <a:lnTo>
                    <a:pt x="1605878" y="0"/>
                  </a:lnTo>
                  <a:close/>
                </a:path>
              </a:pathLst>
            </a:custGeom>
            <a:solidFill>
              <a:srgbClr val="D7E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317740" y="5166359"/>
              <a:ext cx="1645920" cy="1645920"/>
            </a:xfrm>
            <a:custGeom>
              <a:avLst/>
              <a:gdLst/>
              <a:ahLst/>
              <a:cxnLst/>
              <a:rect l="l" t="t" r="r" b="b"/>
              <a:pathLst>
                <a:path w="1645920" h="1645920">
                  <a:moveTo>
                    <a:pt x="1645919" y="0"/>
                  </a:moveTo>
                  <a:lnTo>
                    <a:pt x="0" y="1645919"/>
                  </a:lnTo>
                  <a:lnTo>
                    <a:pt x="43179" y="1645919"/>
                  </a:lnTo>
                  <a:lnTo>
                    <a:pt x="1645919" y="43179"/>
                  </a:lnTo>
                  <a:lnTo>
                    <a:pt x="1645919" y="0"/>
                  </a:lnTo>
                  <a:close/>
                </a:path>
              </a:pathLst>
            </a:custGeom>
            <a:solidFill>
              <a:srgbClr val="D6E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279640" y="5128259"/>
              <a:ext cx="1684020" cy="1684020"/>
            </a:xfrm>
            <a:custGeom>
              <a:avLst/>
              <a:gdLst/>
              <a:ahLst/>
              <a:cxnLst/>
              <a:rect l="l" t="t" r="r" b="b"/>
              <a:pathLst>
                <a:path w="1684020" h="1684020">
                  <a:moveTo>
                    <a:pt x="1684019" y="0"/>
                  </a:moveTo>
                  <a:lnTo>
                    <a:pt x="0" y="1684019"/>
                  </a:lnTo>
                  <a:lnTo>
                    <a:pt x="42505" y="1684019"/>
                  </a:lnTo>
                  <a:lnTo>
                    <a:pt x="1684019" y="42765"/>
                  </a:lnTo>
                  <a:lnTo>
                    <a:pt x="1684019" y="0"/>
                  </a:lnTo>
                  <a:close/>
                </a:path>
              </a:pathLst>
            </a:custGeom>
            <a:solidFill>
              <a:srgbClr val="D5E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240858" y="5089752"/>
              <a:ext cx="1723389" cy="1722755"/>
            </a:xfrm>
            <a:custGeom>
              <a:avLst/>
              <a:gdLst/>
              <a:ahLst/>
              <a:cxnLst/>
              <a:rect l="l" t="t" r="r" b="b"/>
              <a:pathLst>
                <a:path w="1723390" h="1722754">
                  <a:moveTo>
                    <a:pt x="1722801" y="0"/>
                  </a:moveTo>
                  <a:lnTo>
                    <a:pt x="0" y="1722527"/>
                  </a:lnTo>
                  <a:lnTo>
                    <a:pt x="41321" y="1722527"/>
                  </a:lnTo>
                  <a:lnTo>
                    <a:pt x="1722801" y="41047"/>
                  </a:lnTo>
                  <a:lnTo>
                    <a:pt x="1722801" y="0"/>
                  </a:lnTo>
                  <a:close/>
                </a:path>
              </a:pathLst>
            </a:custGeom>
            <a:solidFill>
              <a:srgbClr val="D4E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200900" y="5049520"/>
              <a:ext cx="1762760" cy="1762760"/>
            </a:xfrm>
            <a:custGeom>
              <a:avLst/>
              <a:gdLst/>
              <a:ahLst/>
              <a:cxnLst/>
              <a:rect l="l" t="t" r="r" b="b"/>
              <a:pathLst>
                <a:path w="1762759" h="1762759">
                  <a:moveTo>
                    <a:pt x="1762759" y="0"/>
                  </a:moveTo>
                  <a:lnTo>
                    <a:pt x="0" y="1762760"/>
                  </a:lnTo>
                  <a:lnTo>
                    <a:pt x="43179" y="1762760"/>
                  </a:lnTo>
                  <a:lnTo>
                    <a:pt x="1762759" y="43180"/>
                  </a:lnTo>
                  <a:lnTo>
                    <a:pt x="1762759" y="0"/>
                  </a:lnTo>
                  <a:close/>
                </a:path>
              </a:pathLst>
            </a:custGeom>
            <a:solidFill>
              <a:srgbClr val="D3E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162112" y="5011018"/>
              <a:ext cx="1802130" cy="1801495"/>
            </a:xfrm>
            <a:custGeom>
              <a:avLst/>
              <a:gdLst/>
              <a:ahLst/>
              <a:cxnLst/>
              <a:rect l="l" t="t" r="r" b="b"/>
              <a:pathLst>
                <a:path w="1802129" h="1801495">
                  <a:moveTo>
                    <a:pt x="1801547" y="0"/>
                  </a:moveTo>
                  <a:lnTo>
                    <a:pt x="0" y="1801261"/>
                  </a:lnTo>
                  <a:lnTo>
                    <a:pt x="41913" y="1801261"/>
                  </a:lnTo>
                  <a:lnTo>
                    <a:pt x="1801547" y="41906"/>
                  </a:lnTo>
                  <a:lnTo>
                    <a:pt x="1801547" y="0"/>
                  </a:lnTo>
                  <a:close/>
                </a:path>
              </a:pathLst>
            </a:custGeom>
            <a:solidFill>
              <a:srgbClr val="D2E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122159" y="4970779"/>
              <a:ext cx="1841500" cy="1841500"/>
            </a:xfrm>
            <a:custGeom>
              <a:avLst/>
              <a:gdLst/>
              <a:ahLst/>
              <a:cxnLst/>
              <a:rect l="l" t="t" r="r" b="b"/>
              <a:pathLst>
                <a:path w="1841500" h="1841500">
                  <a:moveTo>
                    <a:pt x="1841500" y="0"/>
                  </a:moveTo>
                  <a:lnTo>
                    <a:pt x="0" y="1841499"/>
                  </a:lnTo>
                  <a:lnTo>
                    <a:pt x="43180" y="1841499"/>
                  </a:lnTo>
                  <a:lnTo>
                    <a:pt x="1841500" y="43179"/>
                  </a:lnTo>
                  <a:lnTo>
                    <a:pt x="1841500" y="0"/>
                  </a:lnTo>
                  <a:close/>
                </a:path>
              </a:pathLst>
            </a:custGeom>
            <a:solidFill>
              <a:srgbClr val="D1E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7084059" y="4932679"/>
              <a:ext cx="1879600" cy="1879600"/>
            </a:xfrm>
            <a:custGeom>
              <a:avLst/>
              <a:gdLst/>
              <a:ahLst/>
              <a:cxnLst/>
              <a:rect l="l" t="t" r="r" b="b"/>
              <a:pathLst>
                <a:path w="1879600" h="1879600">
                  <a:moveTo>
                    <a:pt x="1879600" y="0"/>
                  </a:moveTo>
                  <a:lnTo>
                    <a:pt x="0" y="1879599"/>
                  </a:lnTo>
                  <a:lnTo>
                    <a:pt x="42600" y="1879599"/>
                  </a:lnTo>
                  <a:lnTo>
                    <a:pt x="1879600" y="42308"/>
                  </a:lnTo>
                  <a:lnTo>
                    <a:pt x="1879600" y="0"/>
                  </a:lnTo>
                  <a:close/>
                </a:path>
              </a:pathLst>
            </a:custGeom>
            <a:solidFill>
              <a:srgbClr val="D0E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043419" y="4892040"/>
              <a:ext cx="1920239" cy="1920239"/>
            </a:xfrm>
            <a:custGeom>
              <a:avLst/>
              <a:gdLst/>
              <a:ahLst/>
              <a:cxnLst/>
              <a:rect l="l" t="t" r="r" b="b"/>
              <a:pathLst>
                <a:path w="1920240" h="1920240">
                  <a:moveTo>
                    <a:pt x="1920240" y="0"/>
                  </a:moveTo>
                  <a:lnTo>
                    <a:pt x="0" y="1920239"/>
                  </a:lnTo>
                  <a:lnTo>
                    <a:pt x="43180" y="1920239"/>
                  </a:lnTo>
                  <a:lnTo>
                    <a:pt x="1920240" y="43180"/>
                  </a:lnTo>
                  <a:lnTo>
                    <a:pt x="1920240" y="0"/>
                  </a:lnTo>
                  <a:close/>
                </a:path>
              </a:pathLst>
            </a:custGeom>
            <a:solidFill>
              <a:srgbClr val="CFE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005319" y="4853940"/>
              <a:ext cx="1958339" cy="1958339"/>
            </a:xfrm>
            <a:custGeom>
              <a:avLst/>
              <a:gdLst/>
              <a:ahLst/>
              <a:cxnLst/>
              <a:rect l="l" t="t" r="r" b="b"/>
              <a:pathLst>
                <a:path w="1958340" h="1958340">
                  <a:moveTo>
                    <a:pt x="1958340" y="0"/>
                  </a:moveTo>
                  <a:lnTo>
                    <a:pt x="0" y="1958339"/>
                  </a:lnTo>
                  <a:lnTo>
                    <a:pt x="43180" y="1958339"/>
                  </a:lnTo>
                  <a:lnTo>
                    <a:pt x="1958340" y="43180"/>
                  </a:lnTo>
                  <a:lnTo>
                    <a:pt x="1958340" y="0"/>
                  </a:lnTo>
                  <a:close/>
                </a:path>
              </a:pathLst>
            </a:custGeom>
            <a:solidFill>
              <a:srgbClr val="CEE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965246" y="4814184"/>
              <a:ext cx="1998980" cy="1998345"/>
            </a:xfrm>
            <a:custGeom>
              <a:avLst/>
              <a:gdLst/>
              <a:ahLst/>
              <a:cxnLst/>
              <a:rect l="l" t="t" r="r" b="b"/>
              <a:pathLst>
                <a:path w="1998979" h="1998345">
                  <a:moveTo>
                    <a:pt x="1998413" y="0"/>
                  </a:moveTo>
                  <a:lnTo>
                    <a:pt x="0" y="1998095"/>
                  </a:lnTo>
                  <a:lnTo>
                    <a:pt x="42613" y="1998095"/>
                  </a:lnTo>
                  <a:lnTo>
                    <a:pt x="1998413" y="42295"/>
                  </a:lnTo>
                  <a:lnTo>
                    <a:pt x="1998413" y="0"/>
                  </a:lnTo>
                  <a:close/>
                </a:path>
              </a:pathLst>
            </a:custGeom>
            <a:solidFill>
              <a:srgbClr val="CDE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888480" y="4737112"/>
              <a:ext cx="2075180" cy="2075180"/>
            </a:xfrm>
            <a:custGeom>
              <a:avLst/>
              <a:gdLst/>
              <a:ahLst/>
              <a:cxnLst/>
              <a:rect l="l" t="t" r="r" b="b"/>
              <a:pathLst>
                <a:path w="2075179" h="2075179">
                  <a:moveTo>
                    <a:pt x="2075180" y="0"/>
                  </a:moveTo>
                  <a:lnTo>
                    <a:pt x="0" y="2075167"/>
                  </a:lnTo>
                  <a:lnTo>
                    <a:pt x="38100" y="2075167"/>
                  </a:lnTo>
                  <a:lnTo>
                    <a:pt x="42468" y="2075167"/>
                  </a:lnTo>
                  <a:lnTo>
                    <a:pt x="81280" y="2075167"/>
                  </a:lnTo>
                  <a:lnTo>
                    <a:pt x="2075180" y="81267"/>
                  </a:lnTo>
                  <a:lnTo>
                    <a:pt x="2075180" y="42786"/>
                  </a:lnTo>
                  <a:lnTo>
                    <a:pt x="2075180" y="38100"/>
                  </a:lnTo>
                  <a:lnTo>
                    <a:pt x="2075180" y="0"/>
                  </a:lnTo>
                  <a:close/>
                </a:path>
              </a:pathLst>
            </a:custGeom>
            <a:solidFill>
              <a:srgbClr val="CCE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6847840" y="4696459"/>
              <a:ext cx="2115820" cy="2115820"/>
            </a:xfrm>
            <a:custGeom>
              <a:avLst/>
              <a:gdLst/>
              <a:ahLst/>
              <a:cxnLst/>
              <a:rect l="l" t="t" r="r" b="b"/>
              <a:pathLst>
                <a:path w="2115820" h="2115820">
                  <a:moveTo>
                    <a:pt x="2115819" y="0"/>
                  </a:moveTo>
                  <a:lnTo>
                    <a:pt x="0" y="2115819"/>
                  </a:lnTo>
                  <a:lnTo>
                    <a:pt x="43179" y="2115819"/>
                  </a:lnTo>
                  <a:lnTo>
                    <a:pt x="2115819" y="43179"/>
                  </a:lnTo>
                  <a:lnTo>
                    <a:pt x="2115819" y="0"/>
                  </a:lnTo>
                  <a:close/>
                </a:path>
              </a:pathLst>
            </a:custGeom>
            <a:solidFill>
              <a:srgbClr val="CAE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809740" y="4658359"/>
              <a:ext cx="2153920" cy="2153920"/>
            </a:xfrm>
            <a:custGeom>
              <a:avLst/>
              <a:gdLst/>
              <a:ahLst/>
              <a:cxnLst/>
              <a:rect l="l" t="t" r="r" b="b"/>
              <a:pathLst>
                <a:path w="2153920" h="2153920">
                  <a:moveTo>
                    <a:pt x="2153919" y="0"/>
                  </a:moveTo>
                  <a:lnTo>
                    <a:pt x="0" y="2153919"/>
                  </a:lnTo>
                  <a:lnTo>
                    <a:pt x="43179" y="2153919"/>
                  </a:lnTo>
                  <a:lnTo>
                    <a:pt x="2153919" y="43179"/>
                  </a:lnTo>
                  <a:lnTo>
                    <a:pt x="2153919" y="0"/>
                  </a:lnTo>
                  <a:close/>
                </a:path>
              </a:pathLst>
            </a:custGeom>
            <a:solidFill>
              <a:srgbClr val="C9E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6771088" y="4619360"/>
              <a:ext cx="2192655" cy="2193290"/>
            </a:xfrm>
            <a:custGeom>
              <a:avLst/>
              <a:gdLst/>
              <a:ahLst/>
              <a:cxnLst/>
              <a:rect l="l" t="t" r="r" b="b"/>
              <a:pathLst>
                <a:path w="2192654" h="2193290">
                  <a:moveTo>
                    <a:pt x="2192571" y="0"/>
                  </a:moveTo>
                  <a:lnTo>
                    <a:pt x="0" y="2192919"/>
                  </a:lnTo>
                  <a:lnTo>
                    <a:pt x="41191" y="2192919"/>
                  </a:lnTo>
                  <a:lnTo>
                    <a:pt x="2192571" y="41539"/>
                  </a:lnTo>
                  <a:lnTo>
                    <a:pt x="2192571" y="0"/>
                  </a:lnTo>
                  <a:close/>
                </a:path>
              </a:pathLst>
            </a:custGeom>
            <a:solidFill>
              <a:srgbClr val="C8E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6731000" y="4579620"/>
              <a:ext cx="2232660" cy="2232660"/>
            </a:xfrm>
            <a:custGeom>
              <a:avLst/>
              <a:gdLst/>
              <a:ahLst/>
              <a:cxnLst/>
              <a:rect l="l" t="t" r="r" b="b"/>
              <a:pathLst>
                <a:path w="2232659" h="2232659">
                  <a:moveTo>
                    <a:pt x="2232659" y="0"/>
                  </a:moveTo>
                  <a:lnTo>
                    <a:pt x="0" y="2232659"/>
                  </a:lnTo>
                  <a:lnTo>
                    <a:pt x="43180" y="2232659"/>
                  </a:lnTo>
                  <a:lnTo>
                    <a:pt x="2232659" y="43179"/>
                  </a:lnTo>
                  <a:lnTo>
                    <a:pt x="2232659" y="0"/>
                  </a:lnTo>
                  <a:close/>
                </a:path>
              </a:pathLst>
            </a:custGeom>
            <a:solidFill>
              <a:srgbClr val="C7E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6692900" y="4541520"/>
              <a:ext cx="2270760" cy="2270760"/>
            </a:xfrm>
            <a:custGeom>
              <a:avLst/>
              <a:gdLst/>
              <a:ahLst/>
              <a:cxnLst/>
              <a:rect l="l" t="t" r="r" b="b"/>
              <a:pathLst>
                <a:path w="2270759" h="2270759">
                  <a:moveTo>
                    <a:pt x="2270759" y="0"/>
                  </a:moveTo>
                  <a:lnTo>
                    <a:pt x="0" y="2270759"/>
                  </a:lnTo>
                  <a:lnTo>
                    <a:pt x="41188" y="2270759"/>
                  </a:lnTo>
                  <a:lnTo>
                    <a:pt x="2270759" y="41542"/>
                  </a:lnTo>
                  <a:lnTo>
                    <a:pt x="2270759" y="0"/>
                  </a:lnTo>
                  <a:close/>
                </a:path>
              </a:pathLst>
            </a:custGeom>
            <a:solidFill>
              <a:srgbClr val="C6E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6652259" y="4500879"/>
              <a:ext cx="2311400" cy="2311400"/>
            </a:xfrm>
            <a:custGeom>
              <a:avLst/>
              <a:gdLst/>
              <a:ahLst/>
              <a:cxnLst/>
              <a:rect l="l" t="t" r="r" b="b"/>
              <a:pathLst>
                <a:path w="2311400" h="2311400">
                  <a:moveTo>
                    <a:pt x="2311400" y="0"/>
                  </a:moveTo>
                  <a:lnTo>
                    <a:pt x="0" y="2311399"/>
                  </a:lnTo>
                  <a:lnTo>
                    <a:pt x="43180" y="2311399"/>
                  </a:lnTo>
                  <a:lnTo>
                    <a:pt x="2311400" y="43180"/>
                  </a:lnTo>
                  <a:lnTo>
                    <a:pt x="2311400" y="0"/>
                  </a:lnTo>
                  <a:close/>
                </a:path>
              </a:pathLst>
            </a:custGeom>
            <a:solidFill>
              <a:srgbClr val="C5E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6614159" y="4462779"/>
              <a:ext cx="2349500" cy="2349500"/>
            </a:xfrm>
            <a:custGeom>
              <a:avLst/>
              <a:gdLst/>
              <a:ahLst/>
              <a:cxnLst/>
              <a:rect l="l" t="t" r="r" b="b"/>
              <a:pathLst>
                <a:path w="2349500" h="2349500">
                  <a:moveTo>
                    <a:pt x="2349500" y="0"/>
                  </a:moveTo>
                  <a:lnTo>
                    <a:pt x="0" y="2349499"/>
                  </a:lnTo>
                  <a:lnTo>
                    <a:pt x="43180" y="2349499"/>
                  </a:lnTo>
                  <a:lnTo>
                    <a:pt x="2349500" y="43179"/>
                  </a:lnTo>
                  <a:lnTo>
                    <a:pt x="2349500" y="0"/>
                  </a:lnTo>
                  <a:close/>
                </a:path>
              </a:pathLst>
            </a:custGeom>
            <a:solidFill>
              <a:srgbClr val="C4E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6574056" y="4423055"/>
              <a:ext cx="2390140" cy="2389505"/>
            </a:xfrm>
            <a:custGeom>
              <a:avLst/>
              <a:gdLst/>
              <a:ahLst/>
              <a:cxnLst/>
              <a:rect l="l" t="t" r="r" b="b"/>
              <a:pathLst>
                <a:path w="2390140" h="2389504">
                  <a:moveTo>
                    <a:pt x="2389604" y="0"/>
                  </a:moveTo>
                  <a:lnTo>
                    <a:pt x="0" y="2389224"/>
                  </a:lnTo>
                  <a:lnTo>
                    <a:pt x="42644" y="2389224"/>
                  </a:lnTo>
                  <a:lnTo>
                    <a:pt x="2389604" y="42264"/>
                  </a:lnTo>
                  <a:lnTo>
                    <a:pt x="2389604" y="0"/>
                  </a:lnTo>
                  <a:close/>
                </a:path>
              </a:pathLst>
            </a:custGeom>
            <a:solidFill>
              <a:srgbClr val="C3E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6535419" y="4384040"/>
              <a:ext cx="2428240" cy="2428240"/>
            </a:xfrm>
            <a:custGeom>
              <a:avLst/>
              <a:gdLst/>
              <a:ahLst/>
              <a:cxnLst/>
              <a:rect l="l" t="t" r="r" b="b"/>
              <a:pathLst>
                <a:path w="2428240" h="2428240">
                  <a:moveTo>
                    <a:pt x="2428240" y="0"/>
                  </a:moveTo>
                  <a:lnTo>
                    <a:pt x="0" y="2428240"/>
                  </a:lnTo>
                  <a:lnTo>
                    <a:pt x="43180" y="2428239"/>
                  </a:lnTo>
                  <a:lnTo>
                    <a:pt x="2428240" y="43180"/>
                  </a:lnTo>
                  <a:lnTo>
                    <a:pt x="2428240" y="0"/>
                  </a:lnTo>
                  <a:close/>
                </a:path>
              </a:pathLst>
            </a:custGeom>
            <a:solidFill>
              <a:srgbClr val="C2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6497320" y="4345940"/>
              <a:ext cx="2466340" cy="2466340"/>
            </a:xfrm>
            <a:custGeom>
              <a:avLst/>
              <a:gdLst/>
              <a:ahLst/>
              <a:cxnLst/>
              <a:rect l="l" t="t" r="r" b="b"/>
              <a:pathLst>
                <a:path w="2466340" h="2466340">
                  <a:moveTo>
                    <a:pt x="2466340" y="0"/>
                  </a:moveTo>
                  <a:lnTo>
                    <a:pt x="0" y="2466340"/>
                  </a:lnTo>
                  <a:lnTo>
                    <a:pt x="42646" y="2466340"/>
                  </a:lnTo>
                  <a:lnTo>
                    <a:pt x="2466340" y="42262"/>
                  </a:lnTo>
                  <a:lnTo>
                    <a:pt x="2466340" y="0"/>
                  </a:lnTo>
                  <a:close/>
                </a:path>
              </a:pathLst>
            </a:custGeom>
            <a:solidFill>
              <a:srgbClr val="C1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6456679" y="4305300"/>
              <a:ext cx="2506980" cy="2506980"/>
            </a:xfrm>
            <a:custGeom>
              <a:avLst/>
              <a:gdLst/>
              <a:ahLst/>
              <a:cxnLst/>
              <a:rect l="l" t="t" r="r" b="b"/>
              <a:pathLst>
                <a:path w="2506979" h="2506979">
                  <a:moveTo>
                    <a:pt x="2506979" y="0"/>
                  </a:moveTo>
                  <a:lnTo>
                    <a:pt x="0" y="2506979"/>
                  </a:lnTo>
                  <a:lnTo>
                    <a:pt x="43179" y="2506979"/>
                  </a:lnTo>
                  <a:lnTo>
                    <a:pt x="2506979" y="43179"/>
                  </a:lnTo>
                  <a:lnTo>
                    <a:pt x="2506979" y="0"/>
                  </a:lnTo>
                  <a:close/>
                </a:path>
              </a:pathLst>
            </a:custGeom>
            <a:solidFill>
              <a:srgbClr val="C0D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6418579" y="4267200"/>
              <a:ext cx="2545080" cy="2545080"/>
            </a:xfrm>
            <a:custGeom>
              <a:avLst/>
              <a:gdLst/>
              <a:ahLst/>
              <a:cxnLst/>
              <a:rect l="l" t="t" r="r" b="b"/>
              <a:pathLst>
                <a:path w="2545079" h="2545079">
                  <a:moveTo>
                    <a:pt x="2545079" y="0"/>
                  </a:moveTo>
                  <a:lnTo>
                    <a:pt x="0" y="2545079"/>
                  </a:lnTo>
                  <a:lnTo>
                    <a:pt x="43179" y="2545079"/>
                  </a:lnTo>
                  <a:lnTo>
                    <a:pt x="2545079" y="43179"/>
                  </a:lnTo>
                  <a:lnTo>
                    <a:pt x="2545079" y="0"/>
                  </a:lnTo>
                  <a:close/>
                </a:path>
              </a:pathLst>
            </a:custGeom>
            <a:solidFill>
              <a:srgbClr val="BFD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6380479" y="4229100"/>
              <a:ext cx="2583180" cy="2583180"/>
            </a:xfrm>
            <a:custGeom>
              <a:avLst/>
              <a:gdLst/>
              <a:ahLst/>
              <a:cxnLst/>
              <a:rect l="l" t="t" r="r" b="b"/>
              <a:pathLst>
                <a:path w="2583179" h="2583179">
                  <a:moveTo>
                    <a:pt x="2583179" y="0"/>
                  </a:moveTo>
                  <a:lnTo>
                    <a:pt x="0" y="2583179"/>
                  </a:lnTo>
                  <a:lnTo>
                    <a:pt x="40639" y="2583179"/>
                  </a:lnTo>
                  <a:lnTo>
                    <a:pt x="2583179" y="40639"/>
                  </a:lnTo>
                  <a:lnTo>
                    <a:pt x="2583179" y="0"/>
                  </a:lnTo>
                  <a:close/>
                </a:path>
              </a:pathLst>
            </a:custGeom>
            <a:solidFill>
              <a:srgbClr val="BED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6339840" y="4188459"/>
              <a:ext cx="2623820" cy="2623820"/>
            </a:xfrm>
            <a:custGeom>
              <a:avLst/>
              <a:gdLst/>
              <a:ahLst/>
              <a:cxnLst/>
              <a:rect l="l" t="t" r="r" b="b"/>
              <a:pathLst>
                <a:path w="2623820" h="2623820">
                  <a:moveTo>
                    <a:pt x="2623819" y="0"/>
                  </a:moveTo>
                  <a:lnTo>
                    <a:pt x="0" y="2623819"/>
                  </a:lnTo>
                  <a:lnTo>
                    <a:pt x="43180" y="2623819"/>
                  </a:lnTo>
                  <a:lnTo>
                    <a:pt x="2623819" y="43179"/>
                  </a:lnTo>
                  <a:lnTo>
                    <a:pt x="2623819" y="0"/>
                  </a:lnTo>
                  <a:close/>
                </a:path>
              </a:pathLst>
            </a:custGeom>
            <a:solidFill>
              <a:srgbClr val="BDD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6301740" y="4150359"/>
              <a:ext cx="2661920" cy="2661920"/>
            </a:xfrm>
            <a:custGeom>
              <a:avLst/>
              <a:gdLst/>
              <a:ahLst/>
              <a:cxnLst/>
              <a:rect l="l" t="t" r="r" b="b"/>
              <a:pathLst>
                <a:path w="2661920" h="2661920">
                  <a:moveTo>
                    <a:pt x="2661920" y="0"/>
                  </a:moveTo>
                  <a:lnTo>
                    <a:pt x="0" y="2661919"/>
                  </a:lnTo>
                  <a:lnTo>
                    <a:pt x="41157" y="2661919"/>
                  </a:lnTo>
                  <a:lnTo>
                    <a:pt x="2661920" y="41573"/>
                  </a:lnTo>
                  <a:lnTo>
                    <a:pt x="2661920" y="0"/>
                  </a:lnTo>
                  <a:close/>
                </a:path>
              </a:pathLst>
            </a:custGeom>
            <a:solidFill>
              <a:srgbClr val="BCD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6261100" y="4109720"/>
              <a:ext cx="2702560" cy="2702560"/>
            </a:xfrm>
            <a:custGeom>
              <a:avLst/>
              <a:gdLst/>
              <a:ahLst/>
              <a:cxnLst/>
              <a:rect l="l" t="t" r="r" b="b"/>
              <a:pathLst>
                <a:path w="2702559" h="2702559">
                  <a:moveTo>
                    <a:pt x="2702559" y="0"/>
                  </a:moveTo>
                  <a:lnTo>
                    <a:pt x="0" y="2702560"/>
                  </a:lnTo>
                  <a:lnTo>
                    <a:pt x="43179" y="2702560"/>
                  </a:lnTo>
                  <a:lnTo>
                    <a:pt x="2702559" y="43180"/>
                  </a:lnTo>
                  <a:lnTo>
                    <a:pt x="2702559" y="0"/>
                  </a:lnTo>
                  <a:close/>
                </a:path>
              </a:pathLst>
            </a:custGeom>
            <a:solidFill>
              <a:srgbClr val="BBD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6223000" y="4071620"/>
              <a:ext cx="2740660" cy="2740660"/>
            </a:xfrm>
            <a:custGeom>
              <a:avLst/>
              <a:gdLst/>
              <a:ahLst/>
              <a:cxnLst/>
              <a:rect l="l" t="t" r="r" b="b"/>
              <a:pathLst>
                <a:path w="2740659" h="2740659">
                  <a:moveTo>
                    <a:pt x="2740659" y="0"/>
                  </a:moveTo>
                  <a:lnTo>
                    <a:pt x="0" y="2740659"/>
                  </a:lnTo>
                  <a:lnTo>
                    <a:pt x="43179" y="2740659"/>
                  </a:lnTo>
                  <a:lnTo>
                    <a:pt x="2740659" y="43179"/>
                  </a:lnTo>
                  <a:lnTo>
                    <a:pt x="2740659" y="0"/>
                  </a:lnTo>
                  <a:close/>
                </a:path>
              </a:pathLst>
            </a:custGeom>
            <a:solidFill>
              <a:srgbClr val="BAD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6183124" y="4031303"/>
              <a:ext cx="2780665" cy="2781300"/>
            </a:xfrm>
            <a:custGeom>
              <a:avLst/>
              <a:gdLst/>
              <a:ahLst/>
              <a:cxnLst/>
              <a:rect l="l" t="t" r="r" b="b"/>
              <a:pathLst>
                <a:path w="2780665" h="2781300">
                  <a:moveTo>
                    <a:pt x="2780534" y="0"/>
                  </a:moveTo>
                  <a:lnTo>
                    <a:pt x="0" y="2780976"/>
                  </a:lnTo>
                  <a:lnTo>
                    <a:pt x="42414" y="2780976"/>
                  </a:lnTo>
                  <a:lnTo>
                    <a:pt x="2780534" y="42856"/>
                  </a:lnTo>
                  <a:lnTo>
                    <a:pt x="2780534" y="0"/>
                  </a:lnTo>
                  <a:close/>
                </a:path>
              </a:pathLst>
            </a:custGeom>
            <a:solidFill>
              <a:srgbClr val="B9D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6144259" y="3992879"/>
              <a:ext cx="2819400" cy="2819400"/>
            </a:xfrm>
            <a:custGeom>
              <a:avLst/>
              <a:gdLst/>
              <a:ahLst/>
              <a:cxnLst/>
              <a:rect l="l" t="t" r="r" b="b"/>
              <a:pathLst>
                <a:path w="2819400" h="2819400">
                  <a:moveTo>
                    <a:pt x="2819400" y="0"/>
                  </a:moveTo>
                  <a:lnTo>
                    <a:pt x="0" y="2819400"/>
                  </a:lnTo>
                  <a:lnTo>
                    <a:pt x="43180" y="2819400"/>
                  </a:lnTo>
                  <a:lnTo>
                    <a:pt x="2819400" y="43180"/>
                  </a:lnTo>
                  <a:lnTo>
                    <a:pt x="2819400" y="0"/>
                  </a:lnTo>
                  <a:close/>
                </a:path>
              </a:pathLst>
            </a:custGeom>
            <a:solidFill>
              <a:srgbClr val="B8D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6104890" y="3953509"/>
              <a:ext cx="2858770" cy="2858770"/>
            </a:xfrm>
            <a:custGeom>
              <a:avLst/>
              <a:gdLst/>
              <a:ahLst/>
              <a:cxnLst/>
              <a:rect l="l" t="t" r="r" b="b"/>
              <a:pathLst>
                <a:path w="2858770" h="2858770">
                  <a:moveTo>
                    <a:pt x="2858769" y="0"/>
                  </a:moveTo>
                  <a:lnTo>
                    <a:pt x="0" y="2858769"/>
                  </a:lnTo>
                  <a:lnTo>
                    <a:pt x="41909" y="2858769"/>
                  </a:lnTo>
                  <a:lnTo>
                    <a:pt x="2858769" y="41909"/>
                  </a:lnTo>
                  <a:lnTo>
                    <a:pt x="2858769" y="0"/>
                  </a:lnTo>
                  <a:close/>
                </a:path>
              </a:pathLst>
            </a:custGeom>
            <a:solidFill>
              <a:srgbClr val="B7D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6065520" y="3914140"/>
              <a:ext cx="2898140" cy="2898140"/>
            </a:xfrm>
            <a:custGeom>
              <a:avLst/>
              <a:gdLst/>
              <a:ahLst/>
              <a:cxnLst/>
              <a:rect l="l" t="t" r="r" b="b"/>
              <a:pathLst>
                <a:path w="2898140" h="2898140">
                  <a:moveTo>
                    <a:pt x="2898140" y="0"/>
                  </a:moveTo>
                  <a:lnTo>
                    <a:pt x="0" y="2898139"/>
                  </a:lnTo>
                  <a:lnTo>
                    <a:pt x="43180" y="2898139"/>
                  </a:lnTo>
                  <a:lnTo>
                    <a:pt x="2898140" y="43179"/>
                  </a:lnTo>
                  <a:lnTo>
                    <a:pt x="2898140" y="0"/>
                  </a:lnTo>
                  <a:close/>
                </a:path>
              </a:pathLst>
            </a:custGeom>
            <a:solidFill>
              <a:srgbClr val="B6D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6027420" y="3876040"/>
              <a:ext cx="2936240" cy="2936240"/>
            </a:xfrm>
            <a:custGeom>
              <a:avLst/>
              <a:gdLst/>
              <a:ahLst/>
              <a:cxnLst/>
              <a:rect l="l" t="t" r="r" b="b"/>
              <a:pathLst>
                <a:path w="2936240" h="2936240">
                  <a:moveTo>
                    <a:pt x="2936240" y="0"/>
                  </a:moveTo>
                  <a:lnTo>
                    <a:pt x="0" y="2936240"/>
                  </a:lnTo>
                  <a:lnTo>
                    <a:pt x="43180" y="2936240"/>
                  </a:lnTo>
                  <a:lnTo>
                    <a:pt x="2936240" y="43180"/>
                  </a:lnTo>
                  <a:lnTo>
                    <a:pt x="2936240" y="0"/>
                  </a:lnTo>
                  <a:close/>
                </a:path>
              </a:pathLst>
            </a:custGeom>
            <a:solidFill>
              <a:srgbClr val="B5D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5987269" y="3836361"/>
              <a:ext cx="2976880" cy="2976245"/>
            </a:xfrm>
            <a:custGeom>
              <a:avLst/>
              <a:gdLst/>
              <a:ahLst/>
              <a:cxnLst/>
              <a:rect l="l" t="t" r="r" b="b"/>
              <a:pathLst>
                <a:path w="2976879" h="2976245">
                  <a:moveTo>
                    <a:pt x="2976390" y="0"/>
                  </a:moveTo>
                  <a:lnTo>
                    <a:pt x="0" y="2975918"/>
                  </a:lnTo>
                  <a:lnTo>
                    <a:pt x="42690" y="2975918"/>
                  </a:lnTo>
                  <a:lnTo>
                    <a:pt x="2976390" y="42218"/>
                  </a:lnTo>
                  <a:lnTo>
                    <a:pt x="2976390" y="0"/>
                  </a:lnTo>
                  <a:close/>
                </a:path>
              </a:pathLst>
            </a:custGeom>
            <a:solidFill>
              <a:srgbClr val="B4D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5948679" y="3797300"/>
              <a:ext cx="3014980" cy="3014980"/>
            </a:xfrm>
            <a:custGeom>
              <a:avLst/>
              <a:gdLst/>
              <a:ahLst/>
              <a:cxnLst/>
              <a:rect l="l" t="t" r="r" b="b"/>
              <a:pathLst>
                <a:path w="3014979" h="3014979">
                  <a:moveTo>
                    <a:pt x="3014979" y="0"/>
                  </a:moveTo>
                  <a:lnTo>
                    <a:pt x="0" y="3014979"/>
                  </a:lnTo>
                  <a:lnTo>
                    <a:pt x="43180" y="3014979"/>
                  </a:lnTo>
                  <a:lnTo>
                    <a:pt x="3014979" y="43179"/>
                  </a:lnTo>
                  <a:lnTo>
                    <a:pt x="3014979" y="0"/>
                  </a:lnTo>
                  <a:close/>
                </a:path>
              </a:pathLst>
            </a:custGeom>
            <a:solidFill>
              <a:srgbClr val="B3D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5910096" y="3758232"/>
              <a:ext cx="3053715" cy="3054350"/>
            </a:xfrm>
            <a:custGeom>
              <a:avLst/>
              <a:gdLst/>
              <a:ahLst/>
              <a:cxnLst/>
              <a:rect l="l" t="t" r="r" b="b"/>
              <a:pathLst>
                <a:path w="3053715" h="3054350">
                  <a:moveTo>
                    <a:pt x="3053563" y="0"/>
                  </a:moveTo>
                  <a:lnTo>
                    <a:pt x="0" y="3054047"/>
                  </a:lnTo>
                  <a:lnTo>
                    <a:pt x="41906" y="3054047"/>
                  </a:lnTo>
                  <a:lnTo>
                    <a:pt x="3053563" y="41913"/>
                  </a:lnTo>
                  <a:lnTo>
                    <a:pt x="3053563" y="0"/>
                  </a:lnTo>
                  <a:close/>
                </a:path>
              </a:pathLst>
            </a:custGeom>
            <a:solidFill>
              <a:srgbClr val="B2D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5869940" y="3718559"/>
              <a:ext cx="3093720" cy="3093720"/>
            </a:xfrm>
            <a:custGeom>
              <a:avLst/>
              <a:gdLst/>
              <a:ahLst/>
              <a:cxnLst/>
              <a:rect l="l" t="t" r="r" b="b"/>
              <a:pathLst>
                <a:path w="3093720" h="3093720">
                  <a:moveTo>
                    <a:pt x="3093720" y="0"/>
                  </a:moveTo>
                  <a:lnTo>
                    <a:pt x="0" y="3093719"/>
                  </a:lnTo>
                  <a:lnTo>
                    <a:pt x="43180" y="3093719"/>
                  </a:lnTo>
                  <a:lnTo>
                    <a:pt x="3093720" y="43179"/>
                  </a:lnTo>
                  <a:lnTo>
                    <a:pt x="3093720" y="0"/>
                  </a:lnTo>
                  <a:close/>
                </a:path>
              </a:pathLst>
            </a:custGeom>
            <a:solidFill>
              <a:srgbClr val="B1D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5831840" y="3680459"/>
              <a:ext cx="3131820" cy="3131820"/>
            </a:xfrm>
            <a:custGeom>
              <a:avLst/>
              <a:gdLst/>
              <a:ahLst/>
              <a:cxnLst/>
              <a:rect l="l" t="t" r="r" b="b"/>
              <a:pathLst>
                <a:path w="3131820" h="3131820">
                  <a:moveTo>
                    <a:pt x="3131819" y="0"/>
                  </a:moveTo>
                  <a:lnTo>
                    <a:pt x="0" y="3131819"/>
                  </a:lnTo>
                  <a:lnTo>
                    <a:pt x="41910" y="3131819"/>
                  </a:lnTo>
                  <a:lnTo>
                    <a:pt x="3131819" y="41910"/>
                  </a:lnTo>
                  <a:lnTo>
                    <a:pt x="3131819" y="0"/>
                  </a:lnTo>
                  <a:close/>
                </a:path>
              </a:pathLst>
            </a:custGeom>
            <a:solidFill>
              <a:srgbClr val="B0D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5791996" y="3640112"/>
              <a:ext cx="3171825" cy="3172460"/>
            </a:xfrm>
            <a:custGeom>
              <a:avLst/>
              <a:gdLst/>
              <a:ahLst/>
              <a:cxnLst/>
              <a:rect l="l" t="t" r="r" b="b"/>
              <a:pathLst>
                <a:path w="3171825" h="3172459">
                  <a:moveTo>
                    <a:pt x="3171663" y="0"/>
                  </a:moveTo>
                  <a:lnTo>
                    <a:pt x="0" y="3172167"/>
                  </a:lnTo>
                  <a:lnTo>
                    <a:pt x="42383" y="3172167"/>
                  </a:lnTo>
                  <a:lnTo>
                    <a:pt x="3171663" y="42887"/>
                  </a:lnTo>
                  <a:lnTo>
                    <a:pt x="3171663" y="0"/>
                  </a:lnTo>
                  <a:close/>
                </a:path>
              </a:pathLst>
            </a:custGeom>
            <a:solidFill>
              <a:srgbClr val="AFD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5753100" y="3601720"/>
              <a:ext cx="3210560" cy="3210560"/>
            </a:xfrm>
            <a:custGeom>
              <a:avLst/>
              <a:gdLst/>
              <a:ahLst/>
              <a:cxnLst/>
              <a:rect l="l" t="t" r="r" b="b"/>
              <a:pathLst>
                <a:path w="3210559" h="3210559">
                  <a:moveTo>
                    <a:pt x="3210559" y="0"/>
                  </a:moveTo>
                  <a:lnTo>
                    <a:pt x="0" y="3210560"/>
                  </a:lnTo>
                  <a:lnTo>
                    <a:pt x="43179" y="3210560"/>
                  </a:lnTo>
                  <a:lnTo>
                    <a:pt x="3210559" y="43180"/>
                  </a:lnTo>
                  <a:lnTo>
                    <a:pt x="3210559" y="0"/>
                  </a:lnTo>
                  <a:close/>
                </a:path>
              </a:pathLst>
            </a:custGeom>
            <a:solidFill>
              <a:srgbClr val="AED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5715000" y="3563620"/>
              <a:ext cx="3248660" cy="3248660"/>
            </a:xfrm>
            <a:custGeom>
              <a:avLst/>
              <a:gdLst/>
              <a:ahLst/>
              <a:cxnLst/>
              <a:rect l="l" t="t" r="r" b="b"/>
              <a:pathLst>
                <a:path w="3248659" h="3248659">
                  <a:moveTo>
                    <a:pt x="3248659" y="0"/>
                  </a:moveTo>
                  <a:lnTo>
                    <a:pt x="0" y="3248659"/>
                  </a:lnTo>
                  <a:lnTo>
                    <a:pt x="41111" y="3248659"/>
                  </a:lnTo>
                  <a:lnTo>
                    <a:pt x="3248659" y="41620"/>
                  </a:lnTo>
                  <a:lnTo>
                    <a:pt x="3248659" y="0"/>
                  </a:lnTo>
                  <a:close/>
                </a:path>
              </a:pathLst>
            </a:custGeom>
            <a:solidFill>
              <a:srgbClr val="ADD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5674824" y="3523966"/>
              <a:ext cx="3289300" cy="3288665"/>
            </a:xfrm>
            <a:custGeom>
              <a:avLst/>
              <a:gdLst/>
              <a:ahLst/>
              <a:cxnLst/>
              <a:rect l="l" t="t" r="r" b="b"/>
              <a:pathLst>
                <a:path w="3289300" h="3288665">
                  <a:moveTo>
                    <a:pt x="3288835" y="0"/>
                  </a:moveTo>
                  <a:lnTo>
                    <a:pt x="0" y="3288313"/>
                  </a:lnTo>
                  <a:lnTo>
                    <a:pt x="42715" y="3288313"/>
                  </a:lnTo>
                  <a:lnTo>
                    <a:pt x="3288835" y="42193"/>
                  </a:lnTo>
                  <a:lnTo>
                    <a:pt x="3288835" y="0"/>
                  </a:lnTo>
                  <a:close/>
                </a:path>
              </a:pathLst>
            </a:custGeom>
            <a:solidFill>
              <a:srgbClr val="ACD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5636259" y="3484879"/>
              <a:ext cx="3327400" cy="3327400"/>
            </a:xfrm>
            <a:custGeom>
              <a:avLst/>
              <a:gdLst/>
              <a:ahLst/>
              <a:cxnLst/>
              <a:rect l="l" t="t" r="r" b="b"/>
              <a:pathLst>
                <a:path w="3327400" h="3327400">
                  <a:moveTo>
                    <a:pt x="3327399" y="0"/>
                  </a:moveTo>
                  <a:lnTo>
                    <a:pt x="0" y="3327399"/>
                  </a:lnTo>
                  <a:lnTo>
                    <a:pt x="43180" y="3327399"/>
                  </a:lnTo>
                  <a:lnTo>
                    <a:pt x="3327400" y="43179"/>
                  </a:lnTo>
                  <a:lnTo>
                    <a:pt x="3327399" y="0"/>
                  </a:lnTo>
                  <a:close/>
                </a:path>
              </a:pathLst>
            </a:custGeom>
            <a:solidFill>
              <a:srgbClr val="ABD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5597701" y="3445787"/>
              <a:ext cx="3366135" cy="3366770"/>
            </a:xfrm>
            <a:custGeom>
              <a:avLst/>
              <a:gdLst/>
              <a:ahLst/>
              <a:cxnLst/>
              <a:rect l="l" t="t" r="r" b="b"/>
              <a:pathLst>
                <a:path w="3366134" h="3366770">
                  <a:moveTo>
                    <a:pt x="3365958" y="0"/>
                  </a:moveTo>
                  <a:lnTo>
                    <a:pt x="0" y="3366492"/>
                  </a:lnTo>
                  <a:lnTo>
                    <a:pt x="41098" y="3366492"/>
                  </a:lnTo>
                  <a:lnTo>
                    <a:pt x="3365958" y="41632"/>
                  </a:lnTo>
                  <a:lnTo>
                    <a:pt x="3365958" y="0"/>
                  </a:lnTo>
                  <a:close/>
                </a:path>
              </a:pathLst>
            </a:custGeom>
            <a:solidFill>
              <a:srgbClr val="AAD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5557520" y="3406140"/>
              <a:ext cx="3406140" cy="3406140"/>
            </a:xfrm>
            <a:custGeom>
              <a:avLst/>
              <a:gdLst/>
              <a:ahLst/>
              <a:cxnLst/>
              <a:rect l="l" t="t" r="r" b="b"/>
              <a:pathLst>
                <a:path w="3406140" h="3406140">
                  <a:moveTo>
                    <a:pt x="3406140" y="0"/>
                  </a:moveTo>
                  <a:lnTo>
                    <a:pt x="0" y="3406140"/>
                  </a:lnTo>
                  <a:lnTo>
                    <a:pt x="43179" y="3406140"/>
                  </a:lnTo>
                  <a:lnTo>
                    <a:pt x="3406140" y="43179"/>
                  </a:lnTo>
                  <a:lnTo>
                    <a:pt x="3406140" y="0"/>
                  </a:lnTo>
                  <a:close/>
                </a:path>
              </a:pathLst>
            </a:custGeom>
            <a:solidFill>
              <a:srgbClr val="A9D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5519420" y="3368040"/>
              <a:ext cx="3444240" cy="3444240"/>
            </a:xfrm>
            <a:custGeom>
              <a:avLst/>
              <a:gdLst/>
              <a:ahLst/>
              <a:cxnLst/>
              <a:rect l="l" t="t" r="r" b="b"/>
              <a:pathLst>
                <a:path w="3444240" h="3444240">
                  <a:moveTo>
                    <a:pt x="3444240" y="0"/>
                  </a:moveTo>
                  <a:lnTo>
                    <a:pt x="0" y="3444240"/>
                  </a:lnTo>
                  <a:lnTo>
                    <a:pt x="41454" y="3444240"/>
                  </a:lnTo>
                  <a:lnTo>
                    <a:pt x="3444240" y="40914"/>
                  </a:lnTo>
                  <a:lnTo>
                    <a:pt x="3444240" y="0"/>
                  </a:lnTo>
                  <a:close/>
                </a:path>
              </a:pathLst>
            </a:custGeom>
            <a:solidFill>
              <a:srgbClr val="A8D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5478779" y="3327400"/>
              <a:ext cx="3484879" cy="3484879"/>
            </a:xfrm>
            <a:custGeom>
              <a:avLst/>
              <a:gdLst/>
              <a:ahLst/>
              <a:cxnLst/>
              <a:rect l="l" t="t" r="r" b="b"/>
              <a:pathLst>
                <a:path w="3484879" h="3484879">
                  <a:moveTo>
                    <a:pt x="3484879" y="0"/>
                  </a:moveTo>
                  <a:lnTo>
                    <a:pt x="0" y="3484879"/>
                  </a:lnTo>
                  <a:lnTo>
                    <a:pt x="43180" y="3484879"/>
                  </a:lnTo>
                  <a:lnTo>
                    <a:pt x="3484879" y="43179"/>
                  </a:lnTo>
                  <a:lnTo>
                    <a:pt x="3484879" y="0"/>
                  </a:lnTo>
                  <a:close/>
                </a:path>
              </a:pathLst>
            </a:custGeom>
            <a:solidFill>
              <a:srgbClr val="A7D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5440679" y="3289300"/>
              <a:ext cx="3522979" cy="3522979"/>
            </a:xfrm>
            <a:custGeom>
              <a:avLst/>
              <a:gdLst/>
              <a:ahLst/>
              <a:cxnLst/>
              <a:rect l="l" t="t" r="r" b="b"/>
              <a:pathLst>
                <a:path w="3522979" h="3522979">
                  <a:moveTo>
                    <a:pt x="3522979" y="0"/>
                  </a:moveTo>
                  <a:lnTo>
                    <a:pt x="0" y="3522979"/>
                  </a:lnTo>
                  <a:lnTo>
                    <a:pt x="43180" y="3522979"/>
                  </a:lnTo>
                  <a:lnTo>
                    <a:pt x="3522979" y="43179"/>
                  </a:lnTo>
                  <a:lnTo>
                    <a:pt x="3522979" y="0"/>
                  </a:lnTo>
                  <a:close/>
                </a:path>
              </a:pathLst>
            </a:custGeom>
            <a:solidFill>
              <a:srgbClr val="A6D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5401752" y="3250938"/>
              <a:ext cx="3562350" cy="3561715"/>
            </a:xfrm>
            <a:custGeom>
              <a:avLst/>
              <a:gdLst/>
              <a:ahLst/>
              <a:cxnLst/>
              <a:rect l="l" t="t" r="r" b="b"/>
              <a:pathLst>
                <a:path w="3562350" h="3561715">
                  <a:moveTo>
                    <a:pt x="3561907" y="0"/>
                  </a:moveTo>
                  <a:lnTo>
                    <a:pt x="0" y="3561341"/>
                  </a:lnTo>
                  <a:lnTo>
                    <a:pt x="41913" y="3561341"/>
                  </a:lnTo>
                  <a:lnTo>
                    <a:pt x="3561907" y="41906"/>
                  </a:lnTo>
                  <a:lnTo>
                    <a:pt x="3561907" y="0"/>
                  </a:lnTo>
                  <a:close/>
                </a:path>
              </a:pathLst>
            </a:custGeom>
            <a:solidFill>
              <a:srgbClr val="A5D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5361940" y="3210560"/>
              <a:ext cx="3601720" cy="3601720"/>
            </a:xfrm>
            <a:custGeom>
              <a:avLst/>
              <a:gdLst/>
              <a:ahLst/>
              <a:cxnLst/>
              <a:rect l="l" t="t" r="r" b="b"/>
              <a:pathLst>
                <a:path w="3601720" h="3601720">
                  <a:moveTo>
                    <a:pt x="3601720" y="0"/>
                  </a:moveTo>
                  <a:lnTo>
                    <a:pt x="0" y="3601719"/>
                  </a:lnTo>
                  <a:lnTo>
                    <a:pt x="43180" y="3601719"/>
                  </a:lnTo>
                  <a:lnTo>
                    <a:pt x="3601720" y="43179"/>
                  </a:lnTo>
                  <a:lnTo>
                    <a:pt x="3601720" y="0"/>
                  </a:lnTo>
                  <a:close/>
                </a:path>
              </a:pathLst>
            </a:custGeom>
            <a:solidFill>
              <a:srgbClr val="A4D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5323840" y="3172460"/>
              <a:ext cx="3639820" cy="3639820"/>
            </a:xfrm>
            <a:custGeom>
              <a:avLst/>
              <a:gdLst/>
              <a:ahLst/>
              <a:cxnLst/>
              <a:rect l="l" t="t" r="r" b="b"/>
              <a:pathLst>
                <a:path w="3639820" h="3639820">
                  <a:moveTo>
                    <a:pt x="3639820" y="0"/>
                  </a:moveTo>
                  <a:lnTo>
                    <a:pt x="0" y="3639819"/>
                  </a:lnTo>
                  <a:lnTo>
                    <a:pt x="42739" y="3639819"/>
                  </a:lnTo>
                  <a:lnTo>
                    <a:pt x="3639820" y="42168"/>
                  </a:lnTo>
                  <a:lnTo>
                    <a:pt x="3639820" y="0"/>
                  </a:lnTo>
                  <a:close/>
                </a:path>
              </a:pathLst>
            </a:custGeom>
            <a:solidFill>
              <a:srgbClr val="A3D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5283200" y="3131820"/>
              <a:ext cx="3680460" cy="3680460"/>
            </a:xfrm>
            <a:custGeom>
              <a:avLst/>
              <a:gdLst/>
              <a:ahLst/>
              <a:cxnLst/>
              <a:rect l="l" t="t" r="r" b="b"/>
              <a:pathLst>
                <a:path w="3680459" h="3680459">
                  <a:moveTo>
                    <a:pt x="3680459" y="0"/>
                  </a:moveTo>
                  <a:lnTo>
                    <a:pt x="0" y="3680459"/>
                  </a:lnTo>
                  <a:lnTo>
                    <a:pt x="43179" y="3680459"/>
                  </a:lnTo>
                  <a:lnTo>
                    <a:pt x="3680459" y="43180"/>
                  </a:lnTo>
                  <a:lnTo>
                    <a:pt x="3680459" y="0"/>
                  </a:lnTo>
                  <a:close/>
                </a:path>
              </a:pathLst>
            </a:custGeom>
            <a:solidFill>
              <a:srgbClr val="A2D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245100" y="3093720"/>
              <a:ext cx="3718560" cy="3718560"/>
            </a:xfrm>
            <a:custGeom>
              <a:avLst/>
              <a:gdLst/>
              <a:ahLst/>
              <a:cxnLst/>
              <a:rect l="l" t="t" r="r" b="b"/>
              <a:pathLst>
                <a:path w="3718559" h="3718559">
                  <a:moveTo>
                    <a:pt x="3718560" y="0"/>
                  </a:moveTo>
                  <a:lnTo>
                    <a:pt x="0" y="3718559"/>
                  </a:lnTo>
                  <a:lnTo>
                    <a:pt x="42746" y="3718560"/>
                  </a:lnTo>
                  <a:lnTo>
                    <a:pt x="3718560" y="42162"/>
                  </a:lnTo>
                  <a:lnTo>
                    <a:pt x="3718560" y="0"/>
                  </a:lnTo>
                  <a:close/>
                </a:path>
              </a:pathLst>
            </a:custGeom>
            <a:solidFill>
              <a:srgbClr val="A1D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5206572" y="3054596"/>
              <a:ext cx="3757295" cy="3757929"/>
            </a:xfrm>
            <a:custGeom>
              <a:avLst/>
              <a:gdLst/>
              <a:ahLst/>
              <a:cxnLst/>
              <a:rect l="l" t="t" r="r" b="b"/>
              <a:pathLst>
                <a:path w="3757295" h="3757929">
                  <a:moveTo>
                    <a:pt x="3757087" y="0"/>
                  </a:moveTo>
                  <a:lnTo>
                    <a:pt x="0" y="3757683"/>
                  </a:lnTo>
                  <a:lnTo>
                    <a:pt x="41067" y="3757683"/>
                  </a:lnTo>
                  <a:lnTo>
                    <a:pt x="3757087" y="41663"/>
                  </a:lnTo>
                  <a:lnTo>
                    <a:pt x="3757087" y="0"/>
                  </a:lnTo>
                  <a:close/>
                </a:path>
              </a:pathLst>
            </a:custGeom>
            <a:solidFill>
              <a:srgbClr val="A0C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5166359" y="3014979"/>
              <a:ext cx="3797300" cy="3797300"/>
            </a:xfrm>
            <a:custGeom>
              <a:avLst/>
              <a:gdLst/>
              <a:ahLst/>
              <a:cxnLst/>
              <a:rect l="l" t="t" r="r" b="b"/>
              <a:pathLst>
                <a:path w="3797300" h="3797300">
                  <a:moveTo>
                    <a:pt x="3797299" y="0"/>
                  </a:moveTo>
                  <a:lnTo>
                    <a:pt x="0" y="3797299"/>
                  </a:lnTo>
                  <a:lnTo>
                    <a:pt x="43180" y="3797299"/>
                  </a:lnTo>
                  <a:lnTo>
                    <a:pt x="3797300" y="43179"/>
                  </a:lnTo>
                  <a:lnTo>
                    <a:pt x="3797299" y="0"/>
                  </a:lnTo>
                  <a:close/>
                </a:path>
              </a:pathLst>
            </a:custGeom>
            <a:solidFill>
              <a:srgbClr val="9FC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5128259" y="2976879"/>
              <a:ext cx="3835400" cy="3835400"/>
            </a:xfrm>
            <a:custGeom>
              <a:avLst/>
              <a:gdLst/>
              <a:ahLst/>
              <a:cxnLst/>
              <a:rect l="l" t="t" r="r" b="b"/>
              <a:pathLst>
                <a:path w="3835400" h="3835400">
                  <a:moveTo>
                    <a:pt x="3835399" y="0"/>
                  </a:moveTo>
                  <a:lnTo>
                    <a:pt x="0" y="3835399"/>
                  </a:lnTo>
                  <a:lnTo>
                    <a:pt x="42334" y="3835399"/>
                  </a:lnTo>
                  <a:lnTo>
                    <a:pt x="3835400" y="42936"/>
                  </a:lnTo>
                  <a:lnTo>
                    <a:pt x="3835399" y="0"/>
                  </a:lnTo>
                  <a:close/>
                </a:path>
              </a:pathLst>
            </a:custGeom>
            <a:solidFill>
              <a:srgbClr val="9E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5087620" y="2936239"/>
              <a:ext cx="3876040" cy="3876040"/>
            </a:xfrm>
            <a:custGeom>
              <a:avLst/>
              <a:gdLst/>
              <a:ahLst/>
              <a:cxnLst/>
              <a:rect l="l" t="t" r="r" b="b"/>
              <a:pathLst>
                <a:path w="3876040" h="3876040">
                  <a:moveTo>
                    <a:pt x="3876040" y="0"/>
                  </a:moveTo>
                  <a:lnTo>
                    <a:pt x="0" y="3876040"/>
                  </a:lnTo>
                  <a:lnTo>
                    <a:pt x="43180" y="3876040"/>
                  </a:lnTo>
                  <a:lnTo>
                    <a:pt x="3876040" y="43180"/>
                  </a:lnTo>
                  <a:lnTo>
                    <a:pt x="3876040" y="0"/>
                  </a:lnTo>
                  <a:close/>
                </a:path>
              </a:pathLst>
            </a:custGeom>
            <a:solidFill>
              <a:srgbClr val="9D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5049520" y="2898139"/>
              <a:ext cx="3914140" cy="3914140"/>
            </a:xfrm>
            <a:custGeom>
              <a:avLst/>
              <a:gdLst/>
              <a:ahLst/>
              <a:cxnLst/>
              <a:rect l="l" t="t" r="r" b="b"/>
              <a:pathLst>
                <a:path w="3914140" h="3914140">
                  <a:moveTo>
                    <a:pt x="3914139" y="0"/>
                  </a:moveTo>
                  <a:lnTo>
                    <a:pt x="0" y="3914139"/>
                  </a:lnTo>
                  <a:lnTo>
                    <a:pt x="43180" y="3914139"/>
                  </a:lnTo>
                  <a:lnTo>
                    <a:pt x="3914140" y="43179"/>
                  </a:lnTo>
                  <a:lnTo>
                    <a:pt x="3914139" y="0"/>
                  </a:lnTo>
                  <a:close/>
                </a:path>
              </a:pathLst>
            </a:custGeom>
            <a:solidFill>
              <a:srgbClr val="9CC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5008879" y="2857500"/>
              <a:ext cx="3954779" cy="3954779"/>
            </a:xfrm>
            <a:custGeom>
              <a:avLst/>
              <a:gdLst/>
              <a:ahLst/>
              <a:cxnLst/>
              <a:rect l="l" t="t" r="r" b="b"/>
              <a:pathLst>
                <a:path w="3954779" h="3954779">
                  <a:moveTo>
                    <a:pt x="3954779" y="0"/>
                  </a:moveTo>
                  <a:lnTo>
                    <a:pt x="0" y="3954779"/>
                  </a:lnTo>
                  <a:lnTo>
                    <a:pt x="43180" y="3954779"/>
                  </a:lnTo>
                  <a:lnTo>
                    <a:pt x="3954779" y="43179"/>
                  </a:lnTo>
                  <a:lnTo>
                    <a:pt x="3954779" y="0"/>
                  </a:lnTo>
                  <a:close/>
                </a:path>
              </a:pathLst>
            </a:custGeom>
            <a:solidFill>
              <a:srgbClr val="9BC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4970779" y="2819400"/>
              <a:ext cx="3992879" cy="3992879"/>
            </a:xfrm>
            <a:custGeom>
              <a:avLst/>
              <a:gdLst/>
              <a:ahLst/>
              <a:cxnLst/>
              <a:rect l="l" t="t" r="r" b="b"/>
              <a:pathLst>
                <a:path w="3992879" h="3992879">
                  <a:moveTo>
                    <a:pt x="3992879" y="0"/>
                  </a:moveTo>
                  <a:lnTo>
                    <a:pt x="0" y="3992879"/>
                  </a:lnTo>
                  <a:lnTo>
                    <a:pt x="43180" y="3992879"/>
                  </a:lnTo>
                  <a:lnTo>
                    <a:pt x="3992879" y="43179"/>
                  </a:lnTo>
                  <a:lnTo>
                    <a:pt x="3992879" y="0"/>
                  </a:lnTo>
                  <a:close/>
                </a:path>
              </a:pathLst>
            </a:custGeom>
            <a:solidFill>
              <a:srgbClr val="9A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4892040" y="2740672"/>
              <a:ext cx="4071620" cy="4071620"/>
            </a:xfrm>
            <a:custGeom>
              <a:avLst/>
              <a:gdLst/>
              <a:ahLst/>
              <a:cxnLst/>
              <a:rect l="l" t="t" r="r" b="b"/>
              <a:pathLst>
                <a:path w="4071620" h="4071620">
                  <a:moveTo>
                    <a:pt x="4071620" y="0"/>
                  </a:moveTo>
                  <a:lnTo>
                    <a:pt x="0" y="4071620"/>
                  </a:lnTo>
                  <a:lnTo>
                    <a:pt x="40640" y="4071620"/>
                  </a:lnTo>
                  <a:lnTo>
                    <a:pt x="43180" y="4071620"/>
                  </a:lnTo>
                  <a:lnTo>
                    <a:pt x="81267" y="4071620"/>
                  </a:lnTo>
                  <a:lnTo>
                    <a:pt x="4071620" y="81267"/>
                  </a:lnTo>
                  <a:lnTo>
                    <a:pt x="4071620" y="43167"/>
                  </a:lnTo>
                  <a:lnTo>
                    <a:pt x="4071620" y="40640"/>
                  </a:lnTo>
                  <a:lnTo>
                    <a:pt x="4071620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4853940" y="2702560"/>
              <a:ext cx="4109720" cy="4109720"/>
            </a:xfrm>
            <a:custGeom>
              <a:avLst/>
              <a:gdLst/>
              <a:ahLst/>
              <a:cxnLst/>
              <a:rect l="l" t="t" r="r" b="b"/>
              <a:pathLst>
                <a:path w="4109720" h="4109720">
                  <a:moveTo>
                    <a:pt x="4109720" y="0"/>
                  </a:moveTo>
                  <a:lnTo>
                    <a:pt x="0" y="4109719"/>
                  </a:lnTo>
                  <a:lnTo>
                    <a:pt x="43179" y="4109720"/>
                  </a:lnTo>
                  <a:lnTo>
                    <a:pt x="4109720" y="43179"/>
                  </a:lnTo>
                  <a:lnTo>
                    <a:pt x="4109720" y="0"/>
                  </a:lnTo>
                  <a:close/>
                </a:path>
              </a:pathLst>
            </a:custGeom>
            <a:solidFill>
              <a:srgbClr val="97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4813696" y="2662974"/>
              <a:ext cx="4150360" cy="4149725"/>
            </a:xfrm>
            <a:custGeom>
              <a:avLst/>
              <a:gdLst/>
              <a:ahLst/>
              <a:cxnLst/>
              <a:rect l="l" t="t" r="r" b="b"/>
              <a:pathLst>
                <a:path w="4150359" h="4149725">
                  <a:moveTo>
                    <a:pt x="4149963" y="0"/>
                  </a:moveTo>
                  <a:lnTo>
                    <a:pt x="0" y="4149305"/>
                  </a:lnTo>
                  <a:lnTo>
                    <a:pt x="42783" y="4149305"/>
                  </a:lnTo>
                  <a:lnTo>
                    <a:pt x="4149963" y="42125"/>
                  </a:lnTo>
                  <a:lnTo>
                    <a:pt x="4149963" y="0"/>
                  </a:lnTo>
                  <a:close/>
                </a:path>
              </a:pathLst>
            </a:custGeom>
            <a:solidFill>
              <a:srgbClr val="96C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4775200" y="2623820"/>
              <a:ext cx="4188460" cy="4188460"/>
            </a:xfrm>
            <a:custGeom>
              <a:avLst/>
              <a:gdLst/>
              <a:ahLst/>
              <a:cxnLst/>
              <a:rect l="l" t="t" r="r" b="b"/>
              <a:pathLst>
                <a:path w="4188459" h="4188459">
                  <a:moveTo>
                    <a:pt x="4188459" y="0"/>
                  </a:moveTo>
                  <a:lnTo>
                    <a:pt x="0" y="4188459"/>
                  </a:lnTo>
                  <a:lnTo>
                    <a:pt x="43179" y="4188459"/>
                  </a:lnTo>
                  <a:lnTo>
                    <a:pt x="4188459" y="43179"/>
                  </a:lnTo>
                  <a:lnTo>
                    <a:pt x="4188459" y="0"/>
                  </a:lnTo>
                  <a:close/>
                </a:path>
              </a:pathLst>
            </a:custGeom>
            <a:solidFill>
              <a:srgbClr val="95C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4734950" y="2584241"/>
              <a:ext cx="4229100" cy="4228465"/>
            </a:xfrm>
            <a:custGeom>
              <a:avLst/>
              <a:gdLst/>
              <a:ahLst/>
              <a:cxnLst/>
              <a:rect l="l" t="t" r="r" b="b"/>
              <a:pathLst>
                <a:path w="4229100" h="4228465">
                  <a:moveTo>
                    <a:pt x="4228709" y="0"/>
                  </a:moveTo>
                  <a:lnTo>
                    <a:pt x="0" y="4228038"/>
                  </a:lnTo>
                  <a:lnTo>
                    <a:pt x="42789" y="4228038"/>
                  </a:lnTo>
                  <a:lnTo>
                    <a:pt x="4228709" y="42118"/>
                  </a:lnTo>
                  <a:lnTo>
                    <a:pt x="4228709" y="0"/>
                  </a:lnTo>
                  <a:close/>
                </a:path>
              </a:pathLst>
            </a:custGeom>
            <a:solidFill>
              <a:srgbClr val="94C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4696459" y="2545079"/>
              <a:ext cx="4267200" cy="4267200"/>
            </a:xfrm>
            <a:custGeom>
              <a:avLst/>
              <a:gdLst/>
              <a:ahLst/>
              <a:cxnLst/>
              <a:rect l="l" t="t" r="r" b="b"/>
              <a:pathLst>
                <a:path w="4267200" h="4267200">
                  <a:moveTo>
                    <a:pt x="4267200" y="0"/>
                  </a:moveTo>
                  <a:lnTo>
                    <a:pt x="0" y="4267200"/>
                  </a:lnTo>
                  <a:lnTo>
                    <a:pt x="43179" y="4267200"/>
                  </a:lnTo>
                  <a:lnTo>
                    <a:pt x="4267200" y="43180"/>
                  </a:lnTo>
                  <a:lnTo>
                    <a:pt x="4267200" y="0"/>
                  </a:lnTo>
                  <a:close/>
                </a:path>
              </a:pathLst>
            </a:custGeom>
            <a:solidFill>
              <a:srgbClr val="93C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4658359" y="2506979"/>
              <a:ext cx="4305300" cy="4305300"/>
            </a:xfrm>
            <a:custGeom>
              <a:avLst/>
              <a:gdLst/>
              <a:ahLst/>
              <a:cxnLst/>
              <a:rect l="l" t="t" r="r" b="b"/>
              <a:pathLst>
                <a:path w="4305300" h="4305300">
                  <a:moveTo>
                    <a:pt x="4305300" y="0"/>
                  </a:moveTo>
                  <a:lnTo>
                    <a:pt x="0" y="4305300"/>
                  </a:lnTo>
                  <a:lnTo>
                    <a:pt x="41522" y="4305300"/>
                  </a:lnTo>
                  <a:lnTo>
                    <a:pt x="4305300" y="40846"/>
                  </a:lnTo>
                  <a:lnTo>
                    <a:pt x="4305300" y="0"/>
                  </a:lnTo>
                  <a:close/>
                </a:path>
              </a:pathLst>
            </a:custGeom>
            <a:solidFill>
              <a:srgbClr val="92C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4618609" y="2466539"/>
              <a:ext cx="4345305" cy="4345940"/>
            </a:xfrm>
            <a:custGeom>
              <a:avLst/>
              <a:gdLst/>
              <a:ahLst/>
              <a:cxnLst/>
              <a:rect l="l" t="t" r="r" b="b"/>
              <a:pathLst>
                <a:path w="4345305" h="4345940">
                  <a:moveTo>
                    <a:pt x="4345050" y="0"/>
                  </a:moveTo>
                  <a:lnTo>
                    <a:pt x="0" y="4345740"/>
                  </a:lnTo>
                  <a:lnTo>
                    <a:pt x="42290" y="4345740"/>
                  </a:lnTo>
                  <a:lnTo>
                    <a:pt x="4345050" y="42980"/>
                  </a:lnTo>
                  <a:lnTo>
                    <a:pt x="4345050" y="0"/>
                  </a:lnTo>
                  <a:close/>
                </a:path>
              </a:pathLst>
            </a:custGeom>
            <a:solidFill>
              <a:srgbClr val="91C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4579620" y="2428239"/>
              <a:ext cx="4384040" cy="4384040"/>
            </a:xfrm>
            <a:custGeom>
              <a:avLst/>
              <a:gdLst/>
              <a:ahLst/>
              <a:cxnLst/>
              <a:rect l="l" t="t" r="r" b="b"/>
              <a:pathLst>
                <a:path w="4384040" h="4384040">
                  <a:moveTo>
                    <a:pt x="4384040" y="0"/>
                  </a:moveTo>
                  <a:lnTo>
                    <a:pt x="0" y="4384040"/>
                  </a:lnTo>
                  <a:lnTo>
                    <a:pt x="43180" y="4384040"/>
                  </a:lnTo>
                  <a:lnTo>
                    <a:pt x="4384040" y="43180"/>
                  </a:lnTo>
                  <a:lnTo>
                    <a:pt x="4384040" y="0"/>
                  </a:lnTo>
                  <a:close/>
                </a:path>
              </a:pathLst>
            </a:custGeom>
            <a:solidFill>
              <a:srgbClr val="90C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4540624" y="2389946"/>
              <a:ext cx="4423410" cy="4422775"/>
            </a:xfrm>
            <a:custGeom>
              <a:avLst/>
              <a:gdLst/>
              <a:ahLst/>
              <a:cxnLst/>
              <a:rect l="l" t="t" r="r" b="b"/>
              <a:pathLst>
                <a:path w="4423409" h="4422775">
                  <a:moveTo>
                    <a:pt x="4423035" y="0"/>
                  </a:moveTo>
                  <a:lnTo>
                    <a:pt x="0" y="4422333"/>
                  </a:lnTo>
                  <a:lnTo>
                    <a:pt x="41913" y="4422333"/>
                  </a:lnTo>
                  <a:lnTo>
                    <a:pt x="4423035" y="41906"/>
                  </a:lnTo>
                  <a:lnTo>
                    <a:pt x="4423035" y="0"/>
                  </a:lnTo>
                  <a:close/>
                </a:path>
              </a:pathLst>
            </a:custGeom>
            <a:solidFill>
              <a:srgbClr val="8FC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4500879" y="2349500"/>
              <a:ext cx="4462780" cy="4462780"/>
            </a:xfrm>
            <a:custGeom>
              <a:avLst/>
              <a:gdLst/>
              <a:ahLst/>
              <a:cxnLst/>
              <a:rect l="l" t="t" r="r" b="b"/>
              <a:pathLst>
                <a:path w="4462780" h="4462780">
                  <a:moveTo>
                    <a:pt x="4462779" y="0"/>
                  </a:moveTo>
                  <a:lnTo>
                    <a:pt x="0" y="4462779"/>
                  </a:lnTo>
                  <a:lnTo>
                    <a:pt x="43180" y="4462779"/>
                  </a:lnTo>
                  <a:lnTo>
                    <a:pt x="4462780" y="43179"/>
                  </a:lnTo>
                  <a:lnTo>
                    <a:pt x="4462779" y="0"/>
                  </a:lnTo>
                  <a:close/>
                </a:path>
              </a:pathLst>
            </a:custGeom>
            <a:solidFill>
              <a:srgbClr val="8EC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4462779" y="2311400"/>
              <a:ext cx="4500880" cy="4500880"/>
            </a:xfrm>
            <a:custGeom>
              <a:avLst/>
              <a:gdLst/>
              <a:ahLst/>
              <a:cxnLst/>
              <a:rect l="l" t="t" r="r" b="b"/>
              <a:pathLst>
                <a:path w="4500880" h="4500880">
                  <a:moveTo>
                    <a:pt x="4500879" y="0"/>
                  </a:moveTo>
                  <a:lnTo>
                    <a:pt x="0" y="4500879"/>
                  </a:lnTo>
                  <a:lnTo>
                    <a:pt x="41909" y="4500879"/>
                  </a:lnTo>
                  <a:lnTo>
                    <a:pt x="4500880" y="41909"/>
                  </a:lnTo>
                  <a:lnTo>
                    <a:pt x="4500879" y="0"/>
                  </a:lnTo>
                  <a:close/>
                </a:path>
              </a:pathLst>
            </a:custGeom>
            <a:solidFill>
              <a:srgbClr val="8DC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4422140" y="2270760"/>
              <a:ext cx="4541520" cy="4541520"/>
            </a:xfrm>
            <a:custGeom>
              <a:avLst/>
              <a:gdLst/>
              <a:ahLst/>
              <a:cxnLst/>
              <a:rect l="l" t="t" r="r" b="b"/>
              <a:pathLst>
                <a:path w="4541520" h="4541520">
                  <a:moveTo>
                    <a:pt x="4541519" y="0"/>
                  </a:moveTo>
                  <a:lnTo>
                    <a:pt x="0" y="4541519"/>
                  </a:lnTo>
                  <a:lnTo>
                    <a:pt x="43180" y="4541519"/>
                  </a:lnTo>
                  <a:lnTo>
                    <a:pt x="4541520" y="43179"/>
                  </a:lnTo>
                  <a:lnTo>
                    <a:pt x="4541519" y="0"/>
                  </a:lnTo>
                  <a:close/>
                </a:path>
              </a:pathLst>
            </a:custGeom>
            <a:solidFill>
              <a:srgbClr val="8CC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4384040" y="2232660"/>
              <a:ext cx="4579620" cy="4579620"/>
            </a:xfrm>
            <a:custGeom>
              <a:avLst/>
              <a:gdLst/>
              <a:ahLst/>
              <a:cxnLst/>
              <a:rect l="l" t="t" r="r" b="b"/>
              <a:pathLst>
                <a:path w="4579620" h="4579620">
                  <a:moveTo>
                    <a:pt x="4579620" y="0"/>
                  </a:moveTo>
                  <a:lnTo>
                    <a:pt x="0" y="4579619"/>
                  </a:lnTo>
                  <a:lnTo>
                    <a:pt x="42814" y="4579619"/>
                  </a:lnTo>
                  <a:lnTo>
                    <a:pt x="4579620" y="42094"/>
                  </a:lnTo>
                  <a:lnTo>
                    <a:pt x="4579620" y="0"/>
                  </a:lnTo>
                  <a:close/>
                </a:path>
              </a:pathLst>
            </a:custGeom>
            <a:solidFill>
              <a:srgbClr val="8BC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4345580" y="2193468"/>
              <a:ext cx="4618355" cy="4618990"/>
            </a:xfrm>
            <a:custGeom>
              <a:avLst/>
              <a:gdLst/>
              <a:ahLst/>
              <a:cxnLst/>
              <a:rect l="l" t="t" r="r" b="b"/>
              <a:pathLst>
                <a:path w="4618355" h="4618990">
                  <a:moveTo>
                    <a:pt x="4618079" y="0"/>
                  </a:moveTo>
                  <a:lnTo>
                    <a:pt x="0" y="4618812"/>
                  </a:lnTo>
                  <a:lnTo>
                    <a:pt x="41906" y="4618812"/>
                  </a:lnTo>
                  <a:lnTo>
                    <a:pt x="4618079" y="41913"/>
                  </a:lnTo>
                  <a:lnTo>
                    <a:pt x="4618079" y="0"/>
                  </a:lnTo>
                  <a:close/>
                </a:path>
              </a:pathLst>
            </a:custGeom>
            <a:solidFill>
              <a:srgbClr val="8AC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4305300" y="2153920"/>
              <a:ext cx="4658360" cy="4658360"/>
            </a:xfrm>
            <a:custGeom>
              <a:avLst/>
              <a:gdLst/>
              <a:ahLst/>
              <a:cxnLst/>
              <a:rect l="l" t="t" r="r" b="b"/>
              <a:pathLst>
                <a:path w="4658359" h="4658359">
                  <a:moveTo>
                    <a:pt x="4658359" y="0"/>
                  </a:moveTo>
                  <a:lnTo>
                    <a:pt x="0" y="4658359"/>
                  </a:lnTo>
                  <a:lnTo>
                    <a:pt x="43179" y="4658359"/>
                  </a:lnTo>
                  <a:lnTo>
                    <a:pt x="4658359" y="43180"/>
                  </a:lnTo>
                  <a:lnTo>
                    <a:pt x="4658359" y="0"/>
                  </a:lnTo>
                  <a:close/>
                </a:path>
              </a:pathLst>
            </a:custGeom>
            <a:solidFill>
              <a:srgbClr val="89C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4267200" y="2115820"/>
              <a:ext cx="4696460" cy="4696460"/>
            </a:xfrm>
            <a:custGeom>
              <a:avLst/>
              <a:gdLst/>
              <a:ahLst/>
              <a:cxnLst/>
              <a:rect l="l" t="t" r="r" b="b"/>
              <a:pathLst>
                <a:path w="4696459" h="4696459">
                  <a:moveTo>
                    <a:pt x="4696459" y="0"/>
                  </a:moveTo>
                  <a:lnTo>
                    <a:pt x="0" y="4696459"/>
                  </a:lnTo>
                  <a:lnTo>
                    <a:pt x="42266" y="4696459"/>
                  </a:lnTo>
                  <a:lnTo>
                    <a:pt x="4696459" y="43004"/>
                  </a:lnTo>
                  <a:lnTo>
                    <a:pt x="4696459" y="0"/>
                  </a:lnTo>
                  <a:close/>
                </a:path>
              </a:pathLst>
            </a:custGeom>
            <a:solidFill>
              <a:srgbClr val="88C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4226559" y="2075179"/>
              <a:ext cx="4737100" cy="4737100"/>
            </a:xfrm>
            <a:custGeom>
              <a:avLst/>
              <a:gdLst/>
              <a:ahLst/>
              <a:cxnLst/>
              <a:rect l="l" t="t" r="r" b="b"/>
              <a:pathLst>
                <a:path w="4737100" h="4737100">
                  <a:moveTo>
                    <a:pt x="4737100" y="0"/>
                  </a:moveTo>
                  <a:lnTo>
                    <a:pt x="0" y="4737100"/>
                  </a:lnTo>
                  <a:lnTo>
                    <a:pt x="43180" y="4737100"/>
                  </a:lnTo>
                  <a:lnTo>
                    <a:pt x="4737100" y="43180"/>
                  </a:lnTo>
                  <a:lnTo>
                    <a:pt x="4737100" y="0"/>
                  </a:lnTo>
                  <a:close/>
                </a:path>
              </a:pathLst>
            </a:custGeom>
            <a:solidFill>
              <a:srgbClr val="87C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4188459" y="2037079"/>
              <a:ext cx="4775200" cy="4775200"/>
            </a:xfrm>
            <a:custGeom>
              <a:avLst/>
              <a:gdLst/>
              <a:ahLst/>
              <a:cxnLst/>
              <a:rect l="l" t="t" r="r" b="b"/>
              <a:pathLst>
                <a:path w="4775200" h="4775200">
                  <a:moveTo>
                    <a:pt x="4775200" y="0"/>
                  </a:moveTo>
                  <a:lnTo>
                    <a:pt x="0" y="4775200"/>
                  </a:lnTo>
                  <a:lnTo>
                    <a:pt x="43179" y="4775200"/>
                  </a:lnTo>
                  <a:lnTo>
                    <a:pt x="4775200" y="43180"/>
                  </a:lnTo>
                  <a:lnTo>
                    <a:pt x="4775200" y="0"/>
                  </a:lnTo>
                  <a:close/>
                </a:path>
              </a:pathLst>
            </a:custGeom>
            <a:solidFill>
              <a:srgbClr val="86C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4148163" y="1997547"/>
              <a:ext cx="4815840" cy="4815205"/>
            </a:xfrm>
            <a:custGeom>
              <a:avLst/>
              <a:gdLst/>
              <a:ahLst/>
              <a:cxnLst/>
              <a:rect l="l" t="t" r="r" b="b"/>
              <a:pathLst>
                <a:path w="4815840" h="4815205">
                  <a:moveTo>
                    <a:pt x="4815496" y="0"/>
                  </a:moveTo>
                  <a:lnTo>
                    <a:pt x="0" y="4814732"/>
                  </a:lnTo>
                  <a:lnTo>
                    <a:pt x="42836" y="4814732"/>
                  </a:lnTo>
                  <a:lnTo>
                    <a:pt x="4815496" y="42072"/>
                  </a:lnTo>
                  <a:lnTo>
                    <a:pt x="4815496" y="0"/>
                  </a:lnTo>
                  <a:close/>
                </a:path>
              </a:pathLst>
            </a:custGeom>
            <a:solidFill>
              <a:srgbClr val="85C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4109720" y="1958339"/>
              <a:ext cx="4853940" cy="4853940"/>
            </a:xfrm>
            <a:custGeom>
              <a:avLst/>
              <a:gdLst/>
              <a:ahLst/>
              <a:cxnLst/>
              <a:rect l="l" t="t" r="r" b="b"/>
              <a:pathLst>
                <a:path w="4853940" h="4853940">
                  <a:moveTo>
                    <a:pt x="4853940" y="0"/>
                  </a:moveTo>
                  <a:lnTo>
                    <a:pt x="0" y="4853939"/>
                  </a:lnTo>
                  <a:lnTo>
                    <a:pt x="43180" y="4853939"/>
                  </a:lnTo>
                  <a:lnTo>
                    <a:pt x="4853940" y="43179"/>
                  </a:lnTo>
                  <a:lnTo>
                    <a:pt x="4853940" y="0"/>
                  </a:lnTo>
                  <a:close/>
                </a:path>
              </a:pathLst>
            </a:custGeom>
            <a:solidFill>
              <a:srgbClr val="84C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4071620" y="1920239"/>
              <a:ext cx="4892040" cy="4892040"/>
            </a:xfrm>
            <a:custGeom>
              <a:avLst/>
              <a:gdLst/>
              <a:ahLst/>
              <a:cxnLst/>
              <a:rect l="l" t="t" r="r" b="b"/>
              <a:pathLst>
                <a:path w="4892040" h="4892040">
                  <a:moveTo>
                    <a:pt x="4892040" y="0"/>
                  </a:moveTo>
                  <a:lnTo>
                    <a:pt x="0" y="4892040"/>
                  </a:lnTo>
                  <a:lnTo>
                    <a:pt x="41569" y="4892040"/>
                  </a:lnTo>
                  <a:lnTo>
                    <a:pt x="4892040" y="40799"/>
                  </a:lnTo>
                  <a:lnTo>
                    <a:pt x="4892040" y="0"/>
                  </a:lnTo>
                  <a:close/>
                </a:path>
              </a:pathLst>
            </a:custGeom>
            <a:solidFill>
              <a:srgbClr val="83C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4030979" y="1879600"/>
              <a:ext cx="4932680" cy="4932680"/>
            </a:xfrm>
            <a:custGeom>
              <a:avLst/>
              <a:gdLst/>
              <a:ahLst/>
              <a:cxnLst/>
              <a:rect l="l" t="t" r="r" b="b"/>
              <a:pathLst>
                <a:path w="4932680" h="4932680">
                  <a:moveTo>
                    <a:pt x="4932679" y="0"/>
                  </a:moveTo>
                  <a:lnTo>
                    <a:pt x="0" y="4932679"/>
                  </a:lnTo>
                  <a:lnTo>
                    <a:pt x="43180" y="4932679"/>
                  </a:lnTo>
                  <a:lnTo>
                    <a:pt x="4932679" y="43179"/>
                  </a:lnTo>
                  <a:lnTo>
                    <a:pt x="4932679" y="0"/>
                  </a:lnTo>
                  <a:close/>
                </a:path>
              </a:pathLst>
            </a:custGeom>
            <a:solidFill>
              <a:srgbClr val="82C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3992879" y="1841500"/>
              <a:ext cx="4970780" cy="4970780"/>
            </a:xfrm>
            <a:custGeom>
              <a:avLst/>
              <a:gdLst/>
              <a:ahLst/>
              <a:cxnLst/>
              <a:rect l="l" t="t" r="r" b="b"/>
              <a:pathLst>
                <a:path w="4970780" h="4970780">
                  <a:moveTo>
                    <a:pt x="4970779" y="0"/>
                  </a:moveTo>
                  <a:lnTo>
                    <a:pt x="0" y="4970779"/>
                  </a:lnTo>
                  <a:lnTo>
                    <a:pt x="43179" y="4970779"/>
                  </a:lnTo>
                  <a:lnTo>
                    <a:pt x="4970780" y="43179"/>
                  </a:lnTo>
                  <a:lnTo>
                    <a:pt x="4970779" y="0"/>
                  </a:lnTo>
                  <a:close/>
                </a:path>
              </a:pathLst>
            </a:custGeom>
            <a:solidFill>
              <a:srgbClr val="81C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3953509" y="1802129"/>
              <a:ext cx="5010150" cy="5010150"/>
            </a:xfrm>
            <a:custGeom>
              <a:avLst/>
              <a:gdLst/>
              <a:ahLst/>
              <a:cxnLst/>
              <a:rect l="l" t="t" r="r" b="b"/>
              <a:pathLst>
                <a:path w="5010150" h="5010150">
                  <a:moveTo>
                    <a:pt x="5010150" y="0"/>
                  </a:moveTo>
                  <a:lnTo>
                    <a:pt x="0" y="5010149"/>
                  </a:lnTo>
                  <a:lnTo>
                    <a:pt x="41910" y="5010149"/>
                  </a:lnTo>
                  <a:lnTo>
                    <a:pt x="5010150" y="41909"/>
                  </a:lnTo>
                  <a:lnTo>
                    <a:pt x="5010150" y="0"/>
                  </a:lnTo>
                  <a:close/>
                </a:path>
              </a:pathLst>
            </a:custGeom>
            <a:solidFill>
              <a:srgbClr val="80B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3914140" y="1762760"/>
              <a:ext cx="5049520" cy="5049520"/>
            </a:xfrm>
            <a:custGeom>
              <a:avLst/>
              <a:gdLst/>
              <a:ahLst/>
              <a:cxnLst/>
              <a:rect l="l" t="t" r="r" b="b"/>
              <a:pathLst>
                <a:path w="5049520" h="5049520">
                  <a:moveTo>
                    <a:pt x="5049519" y="0"/>
                  </a:moveTo>
                  <a:lnTo>
                    <a:pt x="0" y="5049519"/>
                  </a:lnTo>
                  <a:lnTo>
                    <a:pt x="43180" y="5049519"/>
                  </a:lnTo>
                  <a:lnTo>
                    <a:pt x="5049520" y="43179"/>
                  </a:lnTo>
                  <a:lnTo>
                    <a:pt x="5049519" y="0"/>
                  </a:lnTo>
                  <a:close/>
                </a:path>
              </a:pathLst>
            </a:custGeom>
            <a:solidFill>
              <a:srgbClr val="7FB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3875091" y="1724519"/>
              <a:ext cx="5088890" cy="5088255"/>
            </a:xfrm>
            <a:custGeom>
              <a:avLst/>
              <a:gdLst/>
              <a:ahLst/>
              <a:cxnLst/>
              <a:rect l="l" t="t" r="r" b="b"/>
              <a:pathLst>
                <a:path w="5088890" h="5088255">
                  <a:moveTo>
                    <a:pt x="5088568" y="0"/>
                  </a:moveTo>
                  <a:lnTo>
                    <a:pt x="0" y="5087760"/>
                  </a:lnTo>
                  <a:lnTo>
                    <a:pt x="41913" y="5087760"/>
                  </a:lnTo>
                  <a:lnTo>
                    <a:pt x="5088568" y="41906"/>
                  </a:lnTo>
                  <a:lnTo>
                    <a:pt x="5088568" y="0"/>
                  </a:lnTo>
                  <a:close/>
                </a:path>
              </a:pathLst>
            </a:custGeom>
            <a:solidFill>
              <a:srgbClr val="7EB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3835400" y="1684020"/>
              <a:ext cx="5128260" cy="5128260"/>
            </a:xfrm>
            <a:custGeom>
              <a:avLst/>
              <a:gdLst/>
              <a:ahLst/>
              <a:cxnLst/>
              <a:rect l="l" t="t" r="r" b="b"/>
              <a:pathLst>
                <a:path w="5128259" h="5128259">
                  <a:moveTo>
                    <a:pt x="5128259" y="0"/>
                  </a:moveTo>
                  <a:lnTo>
                    <a:pt x="0" y="5128259"/>
                  </a:lnTo>
                  <a:lnTo>
                    <a:pt x="43180" y="5128259"/>
                  </a:lnTo>
                  <a:lnTo>
                    <a:pt x="5128259" y="43180"/>
                  </a:lnTo>
                  <a:lnTo>
                    <a:pt x="5128259" y="0"/>
                  </a:lnTo>
                  <a:close/>
                </a:path>
              </a:pathLst>
            </a:custGeom>
            <a:solidFill>
              <a:srgbClr val="7DB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3797300" y="1645920"/>
              <a:ext cx="5166360" cy="5166360"/>
            </a:xfrm>
            <a:custGeom>
              <a:avLst/>
              <a:gdLst/>
              <a:ahLst/>
              <a:cxnLst/>
              <a:rect l="l" t="t" r="r" b="b"/>
              <a:pathLst>
                <a:path w="5166359" h="5166359">
                  <a:moveTo>
                    <a:pt x="5166359" y="0"/>
                  </a:moveTo>
                  <a:lnTo>
                    <a:pt x="0" y="5166360"/>
                  </a:lnTo>
                  <a:lnTo>
                    <a:pt x="42860" y="5166360"/>
                  </a:lnTo>
                  <a:lnTo>
                    <a:pt x="5166359" y="42047"/>
                  </a:lnTo>
                  <a:lnTo>
                    <a:pt x="5166359" y="0"/>
                  </a:lnTo>
                  <a:close/>
                </a:path>
              </a:pathLst>
            </a:custGeom>
            <a:solidFill>
              <a:srgbClr val="7CB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3758887" y="1606681"/>
              <a:ext cx="5205095" cy="5205730"/>
            </a:xfrm>
            <a:custGeom>
              <a:avLst/>
              <a:gdLst/>
              <a:ahLst/>
              <a:cxnLst/>
              <a:rect l="l" t="t" r="r" b="b"/>
              <a:pathLst>
                <a:path w="5205095" h="5205730">
                  <a:moveTo>
                    <a:pt x="5204772" y="0"/>
                  </a:moveTo>
                  <a:lnTo>
                    <a:pt x="0" y="5205598"/>
                  </a:lnTo>
                  <a:lnTo>
                    <a:pt x="40952" y="5205598"/>
                  </a:lnTo>
                  <a:lnTo>
                    <a:pt x="5204772" y="41778"/>
                  </a:lnTo>
                  <a:lnTo>
                    <a:pt x="5204772" y="0"/>
                  </a:lnTo>
                  <a:close/>
                </a:path>
              </a:pathLst>
            </a:custGeom>
            <a:solidFill>
              <a:srgbClr val="7BB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3718559" y="1567180"/>
              <a:ext cx="5245100" cy="5245100"/>
            </a:xfrm>
            <a:custGeom>
              <a:avLst/>
              <a:gdLst/>
              <a:ahLst/>
              <a:cxnLst/>
              <a:rect l="l" t="t" r="r" b="b"/>
              <a:pathLst>
                <a:path w="5245100" h="5245100">
                  <a:moveTo>
                    <a:pt x="5245100" y="0"/>
                  </a:moveTo>
                  <a:lnTo>
                    <a:pt x="0" y="5245100"/>
                  </a:lnTo>
                  <a:lnTo>
                    <a:pt x="43180" y="5245100"/>
                  </a:lnTo>
                  <a:lnTo>
                    <a:pt x="5245100" y="43180"/>
                  </a:lnTo>
                  <a:lnTo>
                    <a:pt x="5245100" y="0"/>
                  </a:lnTo>
                  <a:close/>
                </a:path>
              </a:pathLst>
            </a:custGeom>
            <a:solidFill>
              <a:srgbClr val="7AB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3680459" y="1529080"/>
              <a:ext cx="5283200" cy="5283200"/>
            </a:xfrm>
            <a:custGeom>
              <a:avLst/>
              <a:gdLst/>
              <a:ahLst/>
              <a:cxnLst/>
              <a:rect l="l" t="t" r="r" b="b"/>
              <a:pathLst>
                <a:path w="5283200" h="5283200">
                  <a:moveTo>
                    <a:pt x="5283200" y="0"/>
                  </a:moveTo>
                  <a:lnTo>
                    <a:pt x="0" y="5283200"/>
                  </a:lnTo>
                  <a:lnTo>
                    <a:pt x="41910" y="5283200"/>
                  </a:lnTo>
                  <a:lnTo>
                    <a:pt x="5283200" y="41910"/>
                  </a:lnTo>
                  <a:lnTo>
                    <a:pt x="5283200" y="0"/>
                  </a:lnTo>
                  <a:close/>
                </a:path>
              </a:pathLst>
            </a:custGeom>
            <a:solidFill>
              <a:srgbClr val="79B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3639820" y="1488439"/>
              <a:ext cx="5323840" cy="5323840"/>
            </a:xfrm>
            <a:custGeom>
              <a:avLst/>
              <a:gdLst/>
              <a:ahLst/>
              <a:cxnLst/>
              <a:rect l="l" t="t" r="r" b="b"/>
              <a:pathLst>
                <a:path w="5323840" h="5323840">
                  <a:moveTo>
                    <a:pt x="5323839" y="0"/>
                  </a:moveTo>
                  <a:lnTo>
                    <a:pt x="0" y="5323839"/>
                  </a:lnTo>
                  <a:lnTo>
                    <a:pt x="43179" y="5323839"/>
                  </a:lnTo>
                  <a:lnTo>
                    <a:pt x="5323840" y="43179"/>
                  </a:lnTo>
                  <a:lnTo>
                    <a:pt x="5323839" y="0"/>
                  </a:lnTo>
                  <a:close/>
                </a:path>
              </a:pathLst>
            </a:custGeom>
            <a:solidFill>
              <a:srgbClr val="78B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3601720" y="1450339"/>
              <a:ext cx="5361940" cy="5361940"/>
            </a:xfrm>
            <a:custGeom>
              <a:avLst/>
              <a:gdLst/>
              <a:ahLst/>
              <a:cxnLst/>
              <a:rect l="l" t="t" r="r" b="b"/>
              <a:pathLst>
                <a:path w="5361940" h="5361940">
                  <a:moveTo>
                    <a:pt x="5361940" y="0"/>
                  </a:moveTo>
                  <a:lnTo>
                    <a:pt x="0" y="5361939"/>
                  </a:lnTo>
                  <a:lnTo>
                    <a:pt x="42213" y="5361940"/>
                  </a:lnTo>
                  <a:lnTo>
                    <a:pt x="5361940" y="43057"/>
                  </a:lnTo>
                  <a:lnTo>
                    <a:pt x="5361940" y="0"/>
                  </a:lnTo>
                  <a:close/>
                </a:path>
              </a:pathLst>
            </a:custGeom>
            <a:solidFill>
              <a:srgbClr val="77B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3522980" y="1371612"/>
              <a:ext cx="5440680" cy="5440680"/>
            </a:xfrm>
            <a:custGeom>
              <a:avLst/>
              <a:gdLst/>
              <a:ahLst/>
              <a:cxnLst/>
              <a:rect l="l" t="t" r="r" b="b"/>
              <a:pathLst>
                <a:path w="5440680" h="5440680">
                  <a:moveTo>
                    <a:pt x="5440680" y="0"/>
                  </a:moveTo>
                  <a:lnTo>
                    <a:pt x="0" y="5440680"/>
                  </a:lnTo>
                  <a:lnTo>
                    <a:pt x="38100" y="5440680"/>
                  </a:lnTo>
                  <a:lnTo>
                    <a:pt x="43167" y="5440680"/>
                  </a:lnTo>
                  <a:lnTo>
                    <a:pt x="81280" y="5440680"/>
                  </a:lnTo>
                  <a:lnTo>
                    <a:pt x="5440680" y="81280"/>
                  </a:lnTo>
                  <a:lnTo>
                    <a:pt x="5440680" y="43180"/>
                  </a:lnTo>
                  <a:lnTo>
                    <a:pt x="5440680" y="38100"/>
                  </a:lnTo>
                  <a:lnTo>
                    <a:pt x="5440680" y="0"/>
                  </a:lnTo>
                  <a:close/>
                </a:path>
              </a:pathLst>
            </a:custGeom>
            <a:solidFill>
              <a:srgbClr val="76B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3484879" y="1333500"/>
              <a:ext cx="5478780" cy="5478780"/>
            </a:xfrm>
            <a:custGeom>
              <a:avLst/>
              <a:gdLst/>
              <a:ahLst/>
              <a:cxnLst/>
              <a:rect l="l" t="t" r="r" b="b"/>
              <a:pathLst>
                <a:path w="5478780" h="5478780">
                  <a:moveTo>
                    <a:pt x="5478779" y="0"/>
                  </a:moveTo>
                  <a:lnTo>
                    <a:pt x="0" y="5478779"/>
                  </a:lnTo>
                  <a:lnTo>
                    <a:pt x="42885" y="5478779"/>
                  </a:lnTo>
                  <a:lnTo>
                    <a:pt x="5478780" y="42023"/>
                  </a:lnTo>
                  <a:lnTo>
                    <a:pt x="5478779" y="0"/>
                  </a:lnTo>
                  <a:close/>
                </a:path>
              </a:pathLst>
            </a:custGeom>
            <a:solidFill>
              <a:srgbClr val="75B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3444240" y="1292860"/>
              <a:ext cx="5519420" cy="5519420"/>
            </a:xfrm>
            <a:custGeom>
              <a:avLst/>
              <a:gdLst/>
              <a:ahLst/>
              <a:cxnLst/>
              <a:rect l="l" t="t" r="r" b="b"/>
              <a:pathLst>
                <a:path w="5519420" h="5519420">
                  <a:moveTo>
                    <a:pt x="5519419" y="0"/>
                  </a:moveTo>
                  <a:lnTo>
                    <a:pt x="0" y="5519419"/>
                  </a:lnTo>
                  <a:lnTo>
                    <a:pt x="43180" y="5519419"/>
                  </a:lnTo>
                  <a:lnTo>
                    <a:pt x="5519420" y="43179"/>
                  </a:lnTo>
                  <a:lnTo>
                    <a:pt x="5519419" y="0"/>
                  </a:lnTo>
                  <a:close/>
                </a:path>
              </a:pathLst>
            </a:custGeom>
            <a:solidFill>
              <a:srgbClr val="74B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3406140" y="1254760"/>
              <a:ext cx="5557520" cy="5557520"/>
            </a:xfrm>
            <a:custGeom>
              <a:avLst/>
              <a:gdLst/>
              <a:ahLst/>
              <a:cxnLst/>
              <a:rect l="l" t="t" r="r" b="b"/>
              <a:pathLst>
                <a:path w="5557520" h="5557520">
                  <a:moveTo>
                    <a:pt x="5557519" y="0"/>
                  </a:moveTo>
                  <a:lnTo>
                    <a:pt x="0" y="5557519"/>
                  </a:lnTo>
                  <a:lnTo>
                    <a:pt x="43180" y="5557519"/>
                  </a:lnTo>
                  <a:lnTo>
                    <a:pt x="5557520" y="43179"/>
                  </a:lnTo>
                  <a:lnTo>
                    <a:pt x="5557519" y="0"/>
                  </a:lnTo>
                  <a:close/>
                </a:path>
              </a:pathLst>
            </a:custGeom>
            <a:solidFill>
              <a:srgbClr val="73B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3365500" y="1214119"/>
              <a:ext cx="5598160" cy="5598160"/>
            </a:xfrm>
            <a:custGeom>
              <a:avLst/>
              <a:gdLst/>
              <a:ahLst/>
              <a:cxnLst/>
              <a:rect l="l" t="t" r="r" b="b"/>
              <a:pathLst>
                <a:path w="5598159" h="5598159">
                  <a:moveTo>
                    <a:pt x="5598159" y="0"/>
                  </a:moveTo>
                  <a:lnTo>
                    <a:pt x="0" y="5598159"/>
                  </a:lnTo>
                  <a:lnTo>
                    <a:pt x="43180" y="5598159"/>
                  </a:lnTo>
                  <a:lnTo>
                    <a:pt x="5598159" y="43180"/>
                  </a:lnTo>
                  <a:lnTo>
                    <a:pt x="5598159" y="0"/>
                  </a:lnTo>
                  <a:close/>
                </a:path>
              </a:pathLst>
            </a:custGeom>
            <a:solidFill>
              <a:srgbClr val="72B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3327400" y="1176019"/>
              <a:ext cx="5636260" cy="5636260"/>
            </a:xfrm>
            <a:custGeom>
              <a:avLst/>
              <a:gdLst/>
              <a:ahLst/>
              <a:cxnLst/>
              <a:rect l="l" t="t" r="r" b="b"/>
              <a:pathLst>
                <a:path w="5636259" h="5636259">
                  <a:moveTo>
                    <a:pt x="5636259" y="0"/>
                  </a:moveTo>
                  <a:lnTo>
                    <a:pt x="0" y="5636259"/>
                  </a:lnTo>
                  <a:lnTo>
                    <a:pt x="43180" y="5636259"/>
                  </a:lnTo>
                  <a:lnTo>
                    <a:pt x="5636259" y="43180"/>
                  </a:lnTo>
                  <a:lnTo>
                    <a:pt x="5636259" y="0"/>
                  </a:lnTo>
                  <a:close/>
                </a:path>
              </a:pathLst>
            </a:custGeom>
            <a:solidFill>
              <a:srgbClr val="71B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3287035" y="1136555"/>
              <a:ext cx="5676900" cy="5676265"/>
            </a:xfrm>
            <a:custGeom>
              <a:avLst/>
              <a:gdLst/>
              <a:ahLst/>
              <a:cxnLst/>
              <a:rect l="l" t="t" r="r" b="b"/>
              <a:pathLst>
                <a:path w="5676900" h="5676265">
                  <a:moveTo>
                    <a:pt x="5676624" y="0"/>
                  </a:moveTo>
                  <a:lnTo>
                    <a:pt x="0" y="5675724"/>
                  </a:lnTo>
                  <a:lnTo>
                    <a:pt x="42904" y="5675724"/>
                  </a:lnTo>
                  <a:lnTo>
                    <a:pt x="5676624" y="42004"/>
                  </a:lnTo>
                  <a:lnTo>
                    <a:pt x="5676624" y="0"/>
                  </a:lnTo>
                  <a:close/>
                </a:path>
              </a:pathLst>
            </a:custGeom>
            <a:solidFill>
              <a:srgbClr val="70B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3248659" y="1097280"/>
              <a:ext cx="5715000" cy="5715000"/>
            </a:xfrm>
            <a:custGeom>
              <a:avLst/>
              <a:gdLst/>
              <a:ahLst/>
              <a:cxnLst/>
              <a:rect l="l" t="t" r="r" b="b"/>
              <a:pathLst>
                <a:path w="5715000" h="5715000">
                  <a:moveTo>
                    <a:pt x="5714999" y="0"/>
                  </a:moveTo>
                  <a:lnTo>
                    <a:pt x="0" y="5715000"/>
                  </a:lnTo>
                  <a:lnTo>
                    <a:pt x="43180" y="5715000"/>
                  </a:lnTo>
                  <a:lnTo>
                    <a:pt x="5714999" y="43180"/>
                  </a:lnTo>
                  <a:lnTo>
                    <a:pt x="5714999" y="0"/>
                  </a:lnTo>
                  <a:close/>
                </a:path>
              </a:pathLst>
            </a:custGeom>
            <a:solidFill>
              <a:srgbClr val="6FB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3210560" y="1059180"/>
              <a:ext cx="5753100" cy="5753100"/>
            </a:xfrm>
            <a:custGeom>
              <a:avLst/>
              <a:gdLst/>
              <a:ahLst/>
              <a:cxnLst/>
              <a:rect l="l" t="t" r="r" b="b"/>
              <a:pathLst>
                <a:path w="5753100" h="5753100">
                  <a:moveTo>
                    <a:pt x="5753100" y="0"/>
                  </a:moveTo>
                  <a:lnTo>
                    <a:pt x="0" y="5753100"/>
                  </a:lnTo>
                  <a:lnTo>
                    <a:pt x="41637" y="5753100"/>
                  </a:lnTo>
                  <a:lnTo>
                    <a:pt x="5753100" y="40731"/>
                  </a:lnTo>
                  <a:lnTo>
                    <a:pt x="5753100" y="0"/>
                  </a:lnTo>
                  <a:close/>
                </a:path>
              </a:pathLst>
            </a:custGeom>
            <a:solidFill>
              <a:srgbClr val="6EB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3170924" y="1018624"/>
              <a:ext cx="5793105" cy="5793740"/>
            </a:xfrm>
            <a:custGeom>
              <a:avLst/>
              <a:gdLst/>
              <a:ahLst/>
              <a:cxnLst/>
              <a:rect l="l" t="t" r="r" b="b"/>
              <a:pathLst>
                <a:path w="5793105" h="5793740">
                  <a:moveTo>
                    <a:pt x="5792735" y="0"/>
                  </a:moveTo>
                  <a:lnTo>
                    <a:pt x="0" y="5793655"/>
                  </a:lnTo>
                  <a:lnTo>
                    <a:pt x="42175" y="5793655"/>
                  </a:lnTo>
                  <a:lnTo>
                    <a:pt x="5792735" y="43095"/>
                  </a:lnTo>
                  <a:lnTo>
                    <a:pt x="5792735" y="0"/>
                  </a:lnTo>
                  <a:close/>
                </a:path>
              </a:pathLst>
            </a:custGeom>
            <a:solidFill>
              <a:srgbClr val="6DB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3131820" y="980439"/>
              <a:ext cx="5831840" cy="5831840"/>
            </a:xfrm>
            <a:custGeom>
              <a:avLst/>
              <a:gdLst/>
              <a:ahLst/>
              <a:cxnLst/>
              <a:rect l="l" t="t" r="r" b="b"/>
              <a:pathLst>
                <a:path w="5831840" h="5831840">
                  <a:moveTo>
                    <a:pt x="5831839" y="0"/>
                  </a:moveTo>
                  <a:lnTo>
                    <a:pt x="0" y="5831839"/>
                  </a:lnTo>
                  <a:lnTo>
                    <a:pt x="43179" y="5831839"/>
                  </a:lnTo>
                  <a:lnTo>
                    <a:pt x="5831840" y="43179"/>
                  </a:lnTo>
                  <a:lnTo>
                    <a:pt x="5831839" y="0"/>
                  </a:lnTo>
                  <a:close/>
                </a:path>
              </a:pathLst>
            </a:custGeom>
            <a:solidFill>
              <a:srgbClr val="6CB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3092190" y="939878"/>
              <a:ext cx="5871845" cy="5872480"/>
            </a:xfrm>
            <a:custGeom>
              <a:avLst/>
              <a:gdLst/>
              <a:ahLst/>
              <a:cxnLst/>
              <a:rect l="l" t="t" r="r" b="b"/>
              <a:pathLst>
                <a:path w="5871845" h="5872480">
                  <a:moveTo>
                    <a:pt x="5871469" y="0"/>
                  </a:moveTo>
                  <a:lnTo>
                    <a:pt x="0" y="5872401"/>
                  </a:lnTo>
                  <a:lnTo>
                    <a:pt x="42169" y="5872401"/>
                  </a:lnTo>
                  <a:lnTo>
                    <a:pt x="5871469" y="43101"/>
                  </a:lnTo>
                  <a:lnTo>
                    <a:pt x="5871469" y="0"/>
                  </a:lnTo>
                  <a:close/>
                </a:path>
              </a:pathLst>
            </a:custGeom>
            <a:solidFill>
              <a:srgbClr val="6BB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3053079" y="901700"/>
              <a:ext cx="5910580" cy="5910580"/>
            </a:xfrm>
            <a:custGeom>
              <a:avLst/>
              <a:gdLst/>
              <a:ahLst/>
              <a:cxnLst/>
              <a:rect l="l" t="t" r="r" b="b"/>
              <a:pathLst>
                <a:path w="5910580" h="5910580">
                  <a:moveTo>
                    <a:pt x="5910580" y="0"/>
                  </a:moveTo>
                  <a:lnTo>
                    <a:pt x="0" y="5910580"/>
                  </a:lnTo>
                  <a:lnTo>
                    <a:pt x="43179" y="5910580"/>
                  </a:lnTo>
                  <a:lnTo>
                    <a:pt x="5910580" y="43179"/>
                  </a:lnTo>
                  <a:lnTo>
                    <a:pt x="5910580" y="0"/>
                  </a:lnTo>
                  <a:close/>
                </a:path>
              </a:pathLst>
            </a:custGeom>
            <a:solidFill>
              <a:srgbClr val="6AB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3014979" y="863600"/>
              <a:ext cx="5948680" cy="5948680"/>
            </a:xfrm>
            <a:custGeom>
              <a:avLst/>
              <a:gdLst/>
              <a:ahLst/>
              <a:cxnLst/>
              <a:rect l="l" t="t" r="r" b="b"/>
              <a:pathLst>
                <a:path w="5948680" h="5948680">
                  <a:moveTo>
                    <a:pt x="5948680" y="0"/>
                  </a:moveTo>
                  <a:lnTo>
                    <a:pt x="0" y="5948680"/>
                  </a:lnTo>
                  <a:lnTo>
                    <a:pt x="40896" y="5948680"/>
                  </a:lnTo>
                  <a:lnTo>
                    <a:pt x="5948680" y="41834"/>
                  </a:lnTo>
                  <a:lnTo>
                    <a:pt x="5948680" y="0"/>
                  </a:lnTo>
                  <a:close/>
                </a:path>
              </a:pathLst>
            </a:custGeom>
            <a:solidFill>
              <a:srgbClr val="69B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2974339" y="822960"/>
              <a:ext cx="5989320" cy="5989320"/>
            </a:xfrm>
            <a:custGeom>
              <a:avLst/>
              <a:gdLst/>
              <a:ahLst/>
              <a:cxnLst/>
              <a:rect l="l" t="t" r="r" b="b"/>
              <a:pathLst>
                <a:path w="5989320" h="5989320">
                  <a:moveTo>
                    <a:pt x="5989319" y="0"/>
                  </a:moveTo>
                  <a:lnTo>
                    <a:pt x="0" y="5989319"/>
                  </a:lnTo>
                  <a:lnTo>
                    <a:pt x="43179" y="5989319"/>
                  </a:lnTo>
                  <a:lnTo>
                    <a:pt x="5989320" y="43179"/>
                  </a:lnTo>
                  <a:lnTo>
                    <a:pt x="5989319" y="0"/>
                  </a:lnTo>
                  <a:close/>
                </a:path>
              </a:pathLst>
            </a:custGeom>
            <a:solidFill>
              <a:srgbClr val="68B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2936239" y="784859"/>
              <a:ext cx="6027420" cy="6027420"/>
            </a:xfrm>
            <a:custGeom>
              <a:avLst/>
              <a:gdLst/>
              <a:ahLst/>
              <a:cxnLst/>
              <a:rect l="l" t="t" r="r" b="b"/>
              <a:pathLst>
                <a:path w="6027420" h="6027420">
                  <a:moveTo>
                    <a:pt x="6027419" y="0"/>
                  </a:moveTo>
                  <a:lnTo>
                    <a:pt x="0" y="6027419"/>
                  </a:lnTo>
                  <a:lnTo>
                    <a:pt x="42929" y="6027419"/>
                  </a:lnTo>
                  <a:lnTo>
                    <a:pt x="6027420" y="41979"/>
                  </a:lnTo>
                  <a:lnTo>
                    <a:pt x="6027419" y="0"/>
                  </a:lnTo>
                  <a:close/>
                </a:path>
              </a:pathLst>
            </a:custGeom>
            <a:solidFill>
              <a:srgbClr val="67B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2857500" y="706119"/>
              <a:ext cx="6106160" cy="6106795"/>
            </a:xfrm>
            <a:custGeom>
              <a:avLst/>
              <a:gdLst/>
              <a:ahLst/>
              <a:cxnLst/>
              <a:rect l="l" t="t" r="r" b="b"/>
              <a:pathLst>
                <a:path w="6106159" h="6106795">
                  <a:moveTo>
                    <a:pt x="6106160" y="0"/>
                  </a:moveTo>
                  <a:lnTo>
                    <a:pt x="0" y="6106172"/>
                  </a:lnTo>
                  <a:lnTo>
                    <a:pt x="43180" y="6106172"/>
                  </a:lnTo>
                  <a:lnTo>
                    <a:pt x="82296" y="6106160"/>
                  </a:lnTo>
                  <a:lnTo>
                    <a:pt x="6106160" y="81356"/>
                  </a:lnTo>
                  <a:lnTo>
                    <a:pt x="6106147" y="43205"/>
                  </a:lnTo>
                  <a:lnTo>
                    <a:pt x="6106160" y="0"/>
                  </a:lnTo>
                  <a:close/>
                </a:path>
              </a:pathLst>
            </a:custGeom>
            <a:solidFill>
              <a:srgbClr val="66B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2819162" y="666806"/>
              <a:ext cx="6144895" cy="6145530"/>
            </a:xfrm>
            <a:custGeom>
              <a:avLst/>
              <a:gdLst/>
              <a:ahLst/>
              <a:cxnLst/>
              <a:rect l="l" t="t" r="r" b="b"/>
              <a:pathLst>
                <a:path w="6144895" h="6145530">
                  <a:moveTo>
                    <a:pt x="6144497" y="0"/>
                  </a:moveTo>
                  <a:lnTo>
                    <a:pt x="0" y="6145473"/>
                  </a:lnTo>
                  <a:lnTo>
                    <a:pt x="42147" y="6145473"/>
                  </a:lnTo>
                  <a:lnTo>
                    <a:pt x="6144497" y="43123"/>
                  </a:lnTo>
                  <a:lnTo>
                    <a:pt x="6144497" y="0"/>
                  </a:lnTo>
                  <a:close/>
                </a:path>
              </a:pathLst>
            </a:custGeom>
            <a:solidFill>
              <a:srgbClr val="64B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2778760" y="627380"/>
              <a:ext cx="6184900" cy="6184900"/>
            </a:xfrm>
            <a:custGeom>
              <a:avLst/>
              <a:gdLst/>
              <a:ahLst/>
              <a:cxnLst/>
              <a:rect l="l" t="t" r="r" b="b"/>
              <a:pathLst>
                <a:path w="6184900" h="6184900">
                  <a:moveTo>
                    <a:pt x="6184899" y="0"/>
                  </a:moveTo>
                  <a:lnTo>
                    <a:pt x="0" y="6184900"/>
                  </a:lnTo>
                  <a:lnTo>
                    <a:pt x="43179" y="6184900"/>
                  </a:lnTo>
                  <a:lnTo>
                    <a:pt x="6184899" y="43180"/>
                  </a:lnTo>
                  <a:lnTo>
                    <a:pt x="6184899" y="0"/>
                  </a:lnTo>
                  <a:close/>
                </a:path>
              </a:pathLst>
            </a:custGeom>
            <a:solidFill>
              <a:srgbClr val="63B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2740660" y="589280"/>
              <a:ext cx="6223000" cy="6223000"/>
            </a:xfrm>
            <a:custGeom>
              <a:avLst/>
              <a:gdLst/>
              <a:ahLst/>
              <a:cxnLst/>
              <a:rect l="l" t="t" r="r" b="b"/>
              <a:pathLst>
                <a:path w="6223000" h="6223000">
                  <a:moveTo>
                    <a:pt x="6222999" y="0"/>
                  </a:moveTo>
                  <a:lnTo>
                    <a:pt x="0" y="6223000"/>
                  </a:lnTo>
                  <a:lnTo>
                    <a:pt x="43180" y="6223000"/>
                  </a:lnTo>
                  <a:lnTo>
                    <a:pt x="6222999" y="43180"/>
                  </a:lnTo>
                  <a:lnTo>
                    <a:pt x="6222999" y="0"/>
                  </a:lnTo>
                  <a:close/>
                </a:path>
              </a:pathLst>
            </a:custGeom>
            <a:solidFill>
              <a:srgbClr val="62B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2700248" y="549862"/>
              <a:ext cx="6263640" cy="6263005"/>
            </a:xfrm>
            <a:custGeom>
              <a:avLst/>
              <a:gdLst/>
              <a:ahLst/>
              <a:cxnLst/>
              <a:rect l="l" t="t" r="r" b="b"/>
              <a:pathLst>
                <a:path w="6263640" h="6263005">
                  <a:moveTo>
                    <a:pt x="6263411" y="0"/>
                  </a:moveTo>
                  <a:lnTo>
                    <a:pt x="0" y="6262417"/>
                  </a:lnTo>
                  <a:lnTo>
                    <a:pt x="42951" y="6262417"/>
                  </a:lnTo>
                  <a:lnTo>
                    <a:pt x="6263411" y="41957"/>
                  </a:lnTo>
                  <a:lnTo>
                    <a:pt x="6263411" y="0"/>
                  </a:lnTo>
                  <a:close/>
                </a:path>
              </a:pathLst>
            </a:custGeom>
            <a:solidFill>
              <a:srgbClr val="61B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2661920" y="510540"/>
              <a:ext cx="6301740" cy="6301740"/>
            </a:xfrm>
            <a:custGeom>
              <a:avLst/>
              <a:gdLst/>
              <a:ahLst/>
              <a:cxnLst/>
              <a:rect l="l" t="t" r="r" b="b"/>
              <a:pathLst>
                <a:path w="6301740" h="6301740">
                  <a:moveTo>
                    <a:pt x="6301739" y="0"/>
                  </a:moveTo>
                  <a:lnTo>
                    <a:pt x="0" y="6301739"/>
                  </a:lnTo>
                  <a:lnTo>
                    <a:pt x="43180" y="6301739"/>
                  </a:lnTo>
                  <a:lnTo>
                    <a:pt x="6301739" y="43179"/>
                  </a:lnTo>
                  <a:lnTo>
                    <a:pt x="6301739" y="0"/>
                  </a:lnTo>
                  <a:close/>
                </a:path>
              </a:pathLst>
            </a:custGeom>
            <a:solidFill>
              <a:srgbClr val="60A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2623820" y="472440"/>
              <a:ext cx="6339840" cy="6339840"/>
            </a:xfrm>
            <a:custGeom>
              <a:avLst/>
              <a:gdLst/>
              <a:ahLst/>
              <a:cxnLst/>
              <a:rect l="l" t="t" r="r" b="b"/>
              <a:pathLst>
                <a:path w="6339840" h="6339840">
                  <a:moveTo>
                    <a:pt x="6339839" y="0"/>
                  </a:moveTo>
                  <a:lnTo>
                    <a:pt x="0" y="6339839"/>
                  </a:lnTo>
                  <a:lnTo>
                    <a:pt x="42954" y="6339839"/>
                  </a:lnTo>
                  <a:lnTo>
                    <a:pt x="6339839" y="41954"/>
                  </a:lnTo>
                  <a:lnTo>
                    <a:pt x="6339839" y="0"/>
                  </a:lnTo>
                  <a:close/>
                </a:path>
              </a:pathLst>
            </a:custGeom>
            <a:solidFill>
              <a:srgbClr val="5FA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2583179" y="431800"/>
              <a:ext cx="6380480" cy="6380480"/>
            </a:xfrm>
            <a:custGeom>
              <a:avLst/>
              <a:gdLst/>
              <a:ahLst/>
              <a:cxnLst/>
              <a:rect l="l" t="t" r="r" b="b"/>
              <a:pathLst>
                <a:path w="6380480" h="6380480">
                  <a:moveTo>
                    <a:pt x="6380480" y="0"/>
                  </a:moveTo>
                  <a:lnTo>
                    <a:pt x="0" y="6380480"/>
                  </a:lnTo>
                  <a:lnTo>
                    <a:pt x="43179" y="6380480"/>
                  </a:lnTo>
                  <a:lnTo>
                    <a:pt x="6380480" y="43179"/>
                  </a:lnTo>
                  <a:lnTo>
                    <a:pt x="6380480" y="0"/>
                  </a:lnTo>
                  <a:close/>
                </a:path>
              </a:pathLst>
            </a:custGeom>
            <a:solidFill>
              <a:srgbClr val="5EA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2545079" y="393700"/>
              <a:ext cx="6418580" cy="6418580"/>
            </a:xfrm>
            <a:custGeom>
              <a:avLst/>
              <a:gdLst/>
              <a:ahLst/>
              <a:cxnLst/>
              <a:rect l="l" t="t" r="r" b="b"/>
              <a:pathLst>
                <a:path w="6418580" h="6418580">
                  <a:moveTo>
                    <a:pt x="6418580" y="0"/>
                  </a:moveTo>
                  <a:lnTo>
                    <a:pt x="0" y="6418580"/>
                  </a:lnTo>
                  <a:lnTo>
                    <a:pt x="43179" y="6418579"/>
                  </a:lnTo>
                  <a:lnTo>
                    <a:pt x="6418580" y="43179"/>
                  </a:lnTo>
                  <a:lnTo>
                    <a:pt x="6418580" y="0"/>
                  </a:lnTo>
                  <a:close/>
                </a:path>
              </a:pathLst>
            </a:custGeom>
            <a:solidFill>
              <a:srgbClr val="5DA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2505496" y="353091"/>
              <a:ext cx="6458585" cy="6459220"/>
            </a:xfrm>
            <a:custGeom>
              <a:avLst/>
              <a:gdLst/>
              <a:ahLst/>
              <a:cxnLst/>
              <a:rect l="l" t="t" r="r" b="b"/>
              <a:pathLst>
                <a:path w="6458584" h="6459220">
                  <a:moveTo>
                    <a:pt x="6458163" y="0"/>
                  </a:moveTo>
                  <a:lnTo>
                    <a:pt x="0" y="6459188"/>
                  </a:lnTo>
                  <a:lnTo>
                    <a:pt x="42123" y="6459188"/>
                  </a:lnTo>
                  <a:lnTo>
                    <a:pt x="6458163" y="43148"/>
                  </a:lnTo>
                  <a:lnTo>
                    <a:pt x="6458163" y="0"/>
                  </a:lnTo>
                  <a:close/>
                </a:path>
              </a:pathLst>
            </a:custGeom>
            <a:solidFill>
              <a:srgbClr val="5CA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2466339" y="314959"/>
              <a:ext cx="6497320" cy="6497320"/>
            </a:xfrm>
            <a:custGeom>
              <a:avLst/>
              <a:gdLst/>
              <a:ahLst/>
              <a:cxnLst/>
              <a:rect l="l" t="t" r="r" b="b"/>
              <a:pathLst>
                <a:path w="6497320" h="6497320">
                  <a:moveTo>
                    <a:pt x="6497319" y="0"/>
                  </a:moveTo>
                  <a:lnTo>
                    <a:pt x="0" y="6497319"/>
                  </a:lnTo>
                  <a:lnTo>
                    <a:pt x="43179" y="6497319"/>
                  </a:lnTo>
                  <a:lnTo>
                    <a:pt x="6497320" y="43179"/>
                  </a:lnTo>
                  <a:lnTo>
                    <a:pt x="6497319" y="0"/>
                  </a:lnTo>
                  <a:close/>
                </a:path>
              </a:pathLst>
            </a:custGeom>
            <a:solidFill>
              <a:srgbClr val="5BA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2427176" y="276834"/>
              <a:ext cx="6536690" cy="6536055"/>
            </a:xfrm>
            <a:custGeom>
              <a:avLst/>
              <a:gdLst/>
              <a:ahLst/>
              <a:cxnLst/>
              <a:rect l="l" t="t" r="r" b="b"/>
              <a:pathLst>
                <a:path w="6536690" h="6536055">
                  <a:moveTo>
                    <a:pt x="6536483" y="0"/>
                  </a:moveTo>
                  <a:lnTo>
                    <a:pt x="0" y="6535445"/>
                  </a:lnTo>
                  <a:lnTo>
                    <a:pt x="41913" y="6535445"/>
                  </a:lnTo>
                  <a:lnTo>
                    <a:pt x="6536483" y="41906"/>
                  </a:lnTo>
                  <a:lnTo>
                    <a:pt x="6536483" y="0"/>
                  </a:lnTo>
                  <a:close/>
                </a:path>
              </a:pathLst>
            </a:custGeom>
            <a:solidFill>
              <a:srgbClr val="5AA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2387600" y="236220"/>
              <a:ext cx="6576059" cy="6576059"/>
            </a:xfrm>
            <a:custGeom>
              <a:avLst/>
              <a:gdLst/>
              <a:ahLst/>
              <a:cxnLst/>
              <a:rect l="l" t="t" r="r" b="b"/>
              <a:pathLst>
                <a:path w="6576059" h="6576059">
                  <a:moveTo>
                    <a:pt x="6576059" y="0"/>
                  </a:moveTo>
                  <a:lnTo>
                    <a:pt x="0" y="6576059"/>
                  </a:lnTo>
                  <a:lnTo>
                    <a:pt x="43180" y="6576059"/>
                  </a:lnTo>
                  <a:lnTo>
                    <a:pt x="6576059" y="43179"/>
                  </a:lnTo>
                  <a:lnTo>
                    <a:pt x="6576059" y="0"/>
                  </a:lnTo>
                  <a:close/>
                </a:path>
              </a:pathLst>
            </a:custGeom>
            <a:solidFill>
              <a:srgbClr val="59A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2349500" y="198120"/>
              <a:ext cx="6614159" cy="6614159"/>
            </a:xfrm>
            <a:custGeom>
              <a:avLst/>
              <a:gdLst/>
              <a:ahLst/>
              <a:cxnLst/>
              <a:rect l="l" t="t" r="r" b="b"/>
              <a:pathLst>
                <a:path w="6614159" h="6614159">
                  <a:moveTo>
                    <a:pt x="6614159" y="0"/>
                  </a:moveTo>
                  <a:lnTo>
                    <a:pt x="0" y="6614159"/>
                  </a:lnTo>
                  <a:lnTo>
                    <a:pt x="43180" y="6614159"/>
                  </a:lnTo>
                  <a:lnTo>
                    <a:pt x="6614159" y="43180"/>
                  </a:lnTo>
                  <a:lnTo>
                    <a:pt x="6614159" y="0"/>
                  </a:lnTo>
                  <a:close/>
                </a:path>
              </a:pathLst>
            </a:custGeom>
            <a:solidFill>
              <a:srgbClr val="58A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2310129" y="158750"/>
              <a:ext cx="6653530" cy="6653530"/>
            </a:xfrm>
            <a:custGeom>
              <a:avLst/>
              <a:gdLst/>
              <a:ahLst/>
              <a:cxnLst/>
              <a:rect l="l" t="t" r="r" b="b"/>
              <a:pathLst>
                <a:path w="6653530" h="6653530">
                  <a:moveTo>
                    <a:pt x="6653530" y="0"/>
                  </a:moveTo>
                  <a:lnTo>
                    <a:pt x="0" y="6653530"/>
                  </a:lnTo>
                  <a:lnTo>
                    <a:pt x="41910" y="6653530"/>
                  </a:lnTo>
                  <a:lnTo>
                    <a:pt x="6653530" y="41910"/>
                  </a:lnTo>
                  <a:lnTo>
                    <a:pt x="6653530" y="0"/>
                  </a:lnTo>
                  <a:close/>
                </a:path>
              </a:pathLst>
            </a:custGeom>
            <a:solidFill>
              <a:srgbClr val="57A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2270760" y="119379"/>
              <a:ext cx="6692900" cy="6692900"/>
            </a:xfrm>
            <a:custGeom>
              <a:avLst/>
              <a:gdLst/>
              <a:ahLst/>
              <a:cxnLst/>
              <a:rect l="l" t="t" r="r" b="b"/>
              <a:pathLst>
                <a:path w="6692900" h="6692900">
                  <a:moveTo>
                    <a:pt x="6692900" y="0"/>
                  </a:moveTo>
                  <a:lnTo>
                    <a:pt x="0" y="6692900"/>
                  </a:lnTo>
                  <a:lnTo>
                    <a:pt x="43180" y="6692900"/>
                  </a:lnTo>
                  <a:lnTo>
                    <a:pt x="6692900" y="43180"/>
                  </a:lnTo>
                  <a:lnTo>
                    <a:pt x="6692900" y="0"/>
                  </a:lnTo>
                  <a:close/>
                </a:path>
              </a:pathLst>
            </a:custGeom>
            <a:solidFill>
              <a:srgbClr val="56A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2232468" y="80020"/>
              <a:ext cx="6731634" cy="6732270"/>
            </a:xfrm>
            <a:custGeom>
              <a:avLst/>
              <a:gdLst/>
              <a:ahLst/>
              <a:cxnLst/>
              <a:rect l="l" t="t" r="r" b="b"/>
              <a:pathLst>
                <a:path w="6731634" h="6732270">
                  <a:moveTo>
                    <a:pt x="6731191" y="0"/>
                  </a:moveTo>
                  <a:lnTo>
                    <a:pt x="0" y="6732259"/>
                  </a:lnTo>
                  <a:lnTo>
                    <a:pt x="40831" y="6732259"/>
                  </a:lnTo>
                  <a:lnTo>
                    <a:pt x="6731191" y="41899"/>
                  </a:lnTo>
                  <a:lnTo>
                    <a:pt x="6731191" y="0"/>
                  </a:lnTo>
                  <a:close/>
                </a:path>
              </a:pathLst>
            </a:custGeom>
            <a:solidFill>
              <a:srgbClr val="55A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2192020" y="40640"/>
              <a:ext cx="6771640" cy="6771640"/>
            </a:xfrm>
            <a:custGeom>
              <a:avLst/>
              <a:gdLst/>
              <a:ahLst/>
              <a:cxnLst/>
              <a:rect l="l" t="t" r="r" b="b"/>
              <a:pathLst>
                <a:path w="6771640" h="6771640">
                  <a:moveTo>
                    <a:pt x="6771639" y="0"/>
                  </a:moveTo>
                  <a:lnTo>
                    <a:pt x="0" y="6771639"/>
                  </a:lnTo>
                  <a:lnTo>
                    <a:pt x="43180" y="6771639"/>
                  </a:lnTo>
                  <a:lnTo>
                    <a:pt x="6771639" y="43179"/>
                  </a:lnTo>
                  <a:lnTo>
                    <a:pt x="6771639" y="0"/>
                  </a:lnTo>
                  <a:close/>
                </a:path>
              </a:pathLst>
            </a:custGeom>
            <a:solidFill>
              <a:srgbClr val="54A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2153920" y="2539"/>
              <a:ext cx="6809740" cy="6809740"/>
            </a:xfrm>
            <a:custGeom>
              <a:avLst/>
              <a:gdLst/>
              <a:ahLst/>
              <a:cxnLst/>
              <a:rect l="l" t="t" r="r" b="b"/>
              <a:pathLst>
                <a:path w="6809740" h="6809740">
                  <a:moveTo>
                    <a:pt x="6809739" y="0"/>
                  </a:moveTo>
                  <a:lnTo>
                    <a:pt x="0" y="6809739"/>
                  </a:lnTo>
                  <a:lnTo>
                    <a:pt x="42098" y="6809739"/>
                  </a:lnTo>
                  <a:lnTo>
                    <a:pt x="6809739" y="43172"/>
                  </a:lnTo>
                  <a:lnTo>
                    <a:pt x="6809739" y="0"/>
                  </a:lnTo>
                  <a:close/>
                </a:path>
              </a:pathLst>
            </a:custGeom>
            <a:solidFill>
              <a:srgbClr val="53A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2113279" y="1269"/>
              <a:ext cx="6850380" cy="6811009"/>
            </a:xfrm>
            <a:custGeom>
              <a:avLst/>
              <a:gdLst/>
              <a:ahLst/>
              <a:cxnLst/>
              <a:rect l="l" t="t" r="r" b="b"/>
              <a:pathLst>
                <a:path w="6850380" h="6811009">
                  <a:moveTo>
                    <a:pt x="6850380" y="0"/>
                  </a:moveTo>
                  <a:lnTo>
                    <a:pt x="6811010" y="0"/>
                  </a:lnTo>
                  <a:lnTo>
                    <a:pt x="0" y="6811009"/>
                  </a:lnTo>
                  <a:lnTo>
                    <a:pt x="43179" y="6811009"/>
                  </a:lnTo>
                  <a:lnTo>
                    <a:pt x="6850380" y="3809"/>
                  </a:lnTo>
                  <a:lnTo>
                    <a:pt x="6850380" y="0"/>
                  </a:lnTo>
                  <a:close/>
                </a:path>
              </a:pathLst>
            </a:custGeom>
            <a:solidFill>
              <a:srgbClr val="52A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2075179" y="1269"/>
              <a:ext cx="6854190" cy="6811009"/>
            </a:xfrm>
            <a:custGeom>
              <a:avLst/>
              <a:gdLst/>
              <a:ahLst/>
              <a:cxnLst/>
              <a:rect l="l" t="t" r="r" b="b"/>
              <a:pathLst>
                <a:path w="6854190" h="6811009">
                  <a:moveTo>
                    <a:pt x="6854189" y="0"/>
                  </a:moveTo>
                  <a:lnTo>
                    <a:pt x="6811010" y="0"/>
                  </a:lnTo>
                  <a:lnTo>
                    <a:pt x="0" y="6811009"/>
                  </a:lnTo>
                  <a:lnTo>
                    <a:pt x="43179" y="6811009"/>
                  </a:lnTo>
                  <a:lnTo>
                    <a:pt x="6854189" y="0"/>
                  </a:lnTo>
                  <a:close/>
                </a:path>
              </a:pathLst>
            </a:custGeom>
            <a:solidFill>
              <a:srgbClr val="51A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2037079" y="1269"/>
              <a:ext cx="6852920" cy="6811009"/>
            </a:xfrm>
            <a:custGeom>
              <a:avLst/>
              <a:gdLst/>
              <a:ahLst/>
              <a:cxnLst/>
              <a:rect l="l" t="t" r="r" b="b"/>
              <a:pathLst>
                <a:path w="6852920" h="6811009">
                  <a:moveTo>
                    <a:pt x="6852920" y="0"/>
                  </a:moveTo>
                  <a:lnTo>
                    <a:pt x="6811010" y="0"/>
                  </a:lnTo>
                  <a:lnTo>
                    <a:pt x="0" y="6811009"/>
                  </a:lnTo>
                  <a:lnTo>
                    <a:pt x="41910" y="6811009"/>
                  </a:lnTo>
                  <a:lnTo>
                    <a:pt x="6852920" y="0"/>
                  </a:lnTo>
                  <a:close/>
                </a:path>
              </a:pathLst>
            </a:custGeom>
            <a:solidFill>
              <a:srgbClr val="50A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1996439" y="1269"/>
              <a:ext cx="6854190" cy="6811009"/>
            </a:xfrm>
            <a:custGeom>
              <a:avLst/>
              <a:gdLst/>
              <a:ahLst/>
              <a:cxnLst/>
              <a:rect l="l" t="t" r="r" b="b"/>
              <a:pathLst>
                <a:path w="6854190" h="6811009">
                  <a:moveTo>
                    <a:pt x="6854190" y="0"/>
                  </a:moveTo>
                  <a:lnTo>
                    <a:pt x="6811009" y="0"/>
                  </a:lnTo>
                  <a:lnTo>
                    <a:pt x="0" y="6811009"/>
                  </a:lnTo>
                  <a:lnTo>
                    <a:pt x="43180" y="6811009"/>
                  </a:lnTo>
                  <a:lnTo>
                    <a:pt x="6854190" y="0"/>
                  </a:lnTo>
                  <a:close/>
                </a:path>
              </a:pathLst>
            </a:custGeom>
            <a:solidFill>
              <a:srgbClr val="4FA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1958339" y="1269"/>
              <a:ext cx="6853555" cy="6811009"/>
            </a:xfrm>
            <a:custGeom>
              <a:avLst/>
              <a:gdLst/>
              <a:ahLst/>
              <a:cxnLst/>
              <a:rect l="l" t="t" r="r" b="b"/>
              <a:pathLst>
                <a:path w="6853555" h="6811009">
                  <a:moveTo>
                    <a:pt x="6852936" y="0"/>
                  </a:moveTo>
                  <a:lnTo>
                    <a:pt x="6811009" y="0"/>
                  </a:lnTo>
                  <a:lnTo>
                    <a:pt x="0" y="6811009"/>
                  </a:lnTo>
                  <a:lnTo>
                    <a:pt x="43006" y="6811009"/>
                  </a:lnTo>
                  <a:lnTo>
                    <a:pt x="6852936" y="0"/>
                  </a:lnTo>
                  <a:close/>
                </a:path>
              </a:pathLst>
            </a:custGeom>
            <a:solidFill>
              <a:srgbClr val="4EA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1917700" y="1269"/>
              <a:ext cx="6854190" cy="6811009"/>
            </a:xfrm>
            <a:custGeom>
              <a:avLst/>
              <a:gdLst/>
              <a:ahLst/>
              <a:cxnLst/>
              <a:rect l="l" t="t" r="r" b="b"/>
              <a:pathLst>
                <a:path w="6854190" h="6811009">
                  <a:moveTo>
                    <a:pt x="6854189" y="0"/>
                  </a:moveTo>
                  <a:lnTo>
                    <a:pt x="6811009" y="0"/>
                  </a:lnTo>
                  <a:lnTo>
                    <a:pt x="0" y="6811009"/>
                  </a:lnTo>
                  <a:lnTo>
                    <a:pt x="43180" y="6811009"/>
                  </a:lnTo>
                  <a:lnTo>
                    <a:pt x="6854189" y="0"/>
                  </a:lnTo>
                  <a:close/>
                </a:path>
              </a:pathLst>
            </a:custGeom>
            <a:solidFill>
              <a:srgbClr val="4DA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1879600" y="1269"/>
              <a:ext cx="6854190" cy="6811009"/>
            </a:xfrm>
            <a:custGeom>
              <a:avLst/>
              <a:gdLst/>
              <a:ahLst/>
              <a:cxnLst/>
              <a:rect l="l" t="t" r="r" b="b"/>
              <a:pathLst>
                <a:path w="6854190" h="6811009">
                  <a:moveTo>
                    <a:pt x="6854190" y="0"/>
                  </a:moveTo>
                  <a:lnTo>
                    <a:pt x="6811009" y="0"/>
                  </a:lnTo>
                  <a:lnTo>
                    <a:pt x="0" y="6811009"/>
                  </a:lnTo>
                  <a:lnTo>
                    <a:pt x="43180" y="6811009"/>
                  </a:lnTo>
                  <a:lnTo>
                    <a:pt x="6854190" y="0"/>
                  </a:lnTo>
                  <a:close/>
                </a:path>
              </a:pathLst>
            </a:custGeom>
            <a:solidFill>
              <a:srgbClr val="4CA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1839120" y="1269"/>
              <a:ext cx="6854190" cy="6811009"/>
            </a:xfrm>
            <a:custGeom>
              <a:avLst/>
              <a:gdLst/>
              <a:ahLst/>
              <a:cxnLst/>
              <a:rect l="l" t="t" r="r" b="b"/>
              <a:pathLst>
                <a:path w="6854190" h="6811009">
                  <a:moveTo>
                    <a:pt x="6854029" y="0"/>
                  </a:moveTo>
                  <a:lnTo>
                    <a:pt x="6812090" y="0"/>
                  </a:lnTo>
                  <a:lnTo>
                    <a:pt x="0" y="6811009"/>
                  </a:lnTo>
                  <a:lnTo>
                    <a:pt x="43019" y="6811009"/>
                  </a:lnTo>
                  <a:lnTo>
                    <a:pt x="6854029" y="0"/>
                  </a:lnTo>
                  <a:close/>
                </a:path>
              </a:pathLst>
            </a:custGeom>
            <a:solidFill>
              <a:srgbClr val="4BA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1800860" y="1269"/>
              <a:ext cx="6854190" cy="6811009"/>
            </a:xfrm>
            <a:custGeom>
              <a:avLst/>
              <a:gdLst/>
              <a:ahLst/>
              <a:cxnLst/>
              <a:rect l="l" t="t" r="r" b="b"/>
              <a:pathLst>
                <a:path w="6854190" h="6811009">
                  <a:moveTo>
                    <a:pt x="6854189" y="0"/>
                  </a:moveTo>
                  <a:lnTo>
                    <a:pt x="6811009" y="0"/>
                  </a:lnTo>
                  <a:lnTo>
                    <a:pt x="0" y="6811009"/>
                  </a:lnTo>
                  <a:lnTo>
                    <a:pt x="43180" y="6811009"/>
                  </a:lnTo>
                  <a:lnTo>
                    <a:pt x="6854189" y="0"/>
                  </a:lnTo>
                  <a:close/>
                </a:path>
              </a:pathLst>
            </a:custGeom>
            <a:solidFill>
              <a:srgbClr val="4AA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1762760" y="1269"/>
              <a:ext cx="6854190" cy="6811009"/>
            </a:xfrm>
            <a:custGeom>
              <a:avLst/>
              <a:gdLst/>
              <a:ahLst/>
              <a:cxnLst/>
              <a:rect l="l" t="t" r="r" b="b"/>
              <a:pathLst>
                <a:path w="6854190" h="6811009">
                  <a:moveTo>
                    <a:pt x="6854189" y="0"/>
                  </a:moveTo>
                  <a:lnTo>
                    <a:pt x="6811009" y="0"/>
                  </a:lnTo>
                  <a:lnTo>
                    <a:pt x="0" y="6811009"/>
                  </a:lnTo>
                  <a:lnTo>
                    <a:pt x="43180" y="6811009"/>
                  </a:lnTo>
                  <a:lnTo>
                    <a:pt x="6854189" y="0"/>
                  </a:lnTo>
                  <a:close/>
                </a:path>
              </a:pathLst>
            </a:custGeom>
            <a:solidFill>
              <a:srgbClr val="49A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1722120" y="1269"/>
              <a:ext cx="6854190" cy="6811009"/>
            </a:xfrm>
            <a:custGeom>
              <a:avLst/>
              <a:gdLst/>
              <a:ahLst/>
              <a:cxnLst/>
              <a:rect l="l" t="t" r="r" b="b"/>
              <a:pathLst>
                <a:path w="6854190" h="6811009">
                  <a:moveTo>
                    <a:pt x="6854189" y="0"/>
                  </a:moveTo>
                  <a:lnTo>
                    <a:pt x="6811009" y="0"/>
                  </a:lnTo>
                  <a:lnTo>
                    <a:pt x="0" y="6811009"/>
                  </a:lnTo>
                  <a:lnTo>
                    <a:pt x="43180" y="6811009"/>
                  </a:lnTo>
                  <a:lnTo>
                    <a:pt x="6854189" y="0"/>
                  </a:lnTo>
                  <a:close/>
                </a:path>
              </a:pathLst>
            </a:custGeom>
            <a:solidFill>
              <a:srgbClr val="48A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1684020" y="1269"/>
              <a:ext cx="6854190" cy="6811009"/>
            </a:xfrm>
            <a:custGeom>
              <a:avLst/>
              <a:gdLst/>
              <a:ahLst/>
              <a:cxnLst/>
              <a:rect l="l" t="t" r="r" b="b"/>
              <a:pathLst>
                <a:path w="6854190" h="6811009">
                  <a:moveTo>
                    <a:pt x="6854189" y="0"/>
                  </a:moveTo>
                  <a:lnTo>
                    <a:pt x="6811009" y="0"/>
                  </a:lnTo>
                  <a:lnTo>
                    <a:pt x="0" y="6811009"/>
                  </a:lnTo>
                  <a:lnTo>
                    <a:pt x="43180" y="6811009"/>
                  </a:lnTo>
                  <a:lnTo>
                    <a:pt x="6854189" y="0"/>
                  </a:lnTo>
                  <a:close/>
                </a:path>
              </a:pathLst>
            </a:custGeom>
            <a:solidFill>
              <a:srgbClr val="47A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1644505" y="1269"/>
              <a:ext cx="6853555" cy="6811009"/>
            </a:xfrm>
            <a:custGeom>
              <a:avLst/>
              <a:gdLst/>
              <a:ahLst/>
              <a:cxnLst/>
              <a:rect l="l" t="t" r="r" b="b"/>
              <a:pathLst>
                <a:path w="6853555" h="6811009">
                  <a:moveTo>
                    <a:pt x="6853064" y="0"/>
                  </a:moveTo>
                  <a:lnTo>
                    <a:pt x="6809929" y="0"/>
                  </a:lnTo>
                  <a:lnTo>
                    <a:pt x="0" y="6811009"/>
                  </a:lnTo>
                  <a:lnTo>
                    <a:pt x="42054" y="6811009"/>
                  </a:lnTo>
                  <a:lnTo>
                    <a:pt x="6853064" y="0"/>
                  </a:lnTo>
                  <a:close/>
                </a:path>
              </a:pathLst>
            </a:custGeom>
            <a:solidFill>
              <a:srgbClr val="46A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1605280" y="1269"/>
              <a:ext cx="6854190" cy="6811009"/>
            </a:xfrm>
            <a:custGeom>
              <a:avLst/>
              <a:gdLst/>
              <a:ahLst/>
              <a:cxnLst/>
              <a:rect l="l" t="t" r="r" b="b"/>
              <a:pathLst>
                <a:path w="6854190" h="6811009">
                  <a:moveTo>
                    <a:pt x="6854189" y="0"/>
                  </a:moveTo>
                  <a:lnTo>
                    <a:pt x="6811010" y="0"/>
                  </a:lnTo>
                  <a:lnTo>
                    <a:pt x="0" y="6811009"/>
                  </a:lnTo>
                  <a:lnTo>
                    <a:pt x="43179" y="6811009"/>
                  </a:lnTo>
                  <a:lnTo>
                    <a:pt x="6854189" y="0"/>
                  </a:lnTo>
                  <a:close/>
                </a:path>
              </a:pathLst>
            </a:custGeom>
            <a:solidFill>
              <a:srgbClr val="45A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1567180" y="1269"/>
              <a:ext cx="6852920" cy="6811009"/>
            </a:xfrm>
            <a:custGeom>
              <a:avLst/>
              <a:gdLst/>
              <a:ahLst/>
              <a:cxnLst/>
              <a:rect l="l" t="t" r="r" b="b"/>
              <a:pathLst>
                <a:path w="6852920" h="6811009">
                  <a:moveTo>
                    <a:pt x="6852872" y="0"/>
                  </a:moveTo>
                  <a:lnTo>
                    <a:pt x="6811010" y="0"/>
                  </a:lnTo>
                  <a:lnTo>
                    <a:pt x="0" y="6811010"/>
                  </a:lnTo>
                  <a:lnTo>
                    <a:pt x="40781" y="6811010"/>
                  </a:lnTo>
                  <a:lnTo>
                    <a:pt x="6852872" y="0"/>
                  </a:lnTo>
                  <a:close/>
                </a:path>
              </a:pathLst>
            </a:custGeom>
            <a:solidFill>
              <a:srgbClr val="44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1526539" y="1269"/>
              <a:ext cx="6854190" cy="6811009"/>
            </a:xfrm>
            <a:custGeom>
              <a:avLst/>
              <a:gdLst/>
              <a:ahLst/>
              <a:cxnLst/>
              <a:rect l="l" t="t" r="r" b="b"/>
              <a:pathLst>
                <a:path w="6854190" h="6811009">
                  <a:moveTo>
                    <a:pt x="6854189" y="0"/>
                  </a:moveTo>
                  <a:lnTo>
                    <a:pt x="6811009" y="0"/>
                  </a:lnTo>
                  <a:lnTo>
                    <a:pt x="0" y="6811009"/>
                  </a:lnTo>
                  <a:lnTo>
                    <a:pt x="43180" y="6811009"/>
                  </a:lnTo>
                  <a:lnTo>
                    <a:pt x="6854189" y="0"/>
                  </a:lnTo>
                  <a:close/>
                </a:path>
              </a:pathLst>
            </a:custGeom>
            <a:solidFill>
              <a:srgbClr val="43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1488439" y="1269"/>
              <a:ext cx="6854190" cy="6811009"/>
            </a:xfrm>
            <a:custGeom>
              <a:avLst/>
              <a:gdLst/>
              <a:ahLst/>
              <a:cxnLst/>
              <a:rect l="l" t="t" r="r" b="b"/>
              <a:pathLst>
                <a:path w="6854190" h="6811009">
                  <a:moveTo>
                    <a:pt x="6854190" y="0"/>
                  </a:moveTo>
                  <a:lnTo>
                    <a:pt x="6811009" y="0"/>
                  </a:lnTo>
                  <a:lnTo>
                    <a:pt x="0" y="6811009"/>
                  </a:lnTo>
                  <a:lnTo>
                    <a:pt x="43180" y="6811009"/>
                  </a:lnTo>
                  <a:lnTo>
                    <a:pt x="6854190" y="0"/>
                  </a:lnTo>
                  <a:close/>
                </a:path>
              </a:pathLst>
            </a:custGeom>
            <a:solidFill>
              <a:srgbClr val="42A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1447929" y="1269"/>
              <a:ext cx="6854190" cy="6811009"/>
            </a:xfrm>
            <a:custGeom>
              <a:avLst/>
              <a:gdLst/>
              <a:ahLst/>
              <a:cxnLst/>
              <a:rect l="l" t="t" r="r" b="b"/>
              <a:pathLst>
                <a:path w="6854190" h="6811009">
                  <a:moveTo>
                    <a:pt x="6854060" y="0"/>
                  </a:moveTo>
                  <a:lnTo>
                    <a:pt x="6812090" y="0"/>
                  </a:lnTo>
                  <a:lnTo>
                    <a:pt x="0" y="6811009"/>
                  </a:lnTo>
                  <a:lnTo>
                    <a:pt x="43050" y="6811009"/>
                  </a:lnTo>
                  <a:lnTo>
                    <a:pt x="6854060" y="0"/>
                  </a:lnTo>
                  <a:close/>
                </a:path>
              </a:pathLst>
            </a:custGeom>
            <a:solidFill>
              <a:srgbClr val="41A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1409700" y="1269"/>
              <a:ext cx="6854190" cy="6811009"/>
            </a:xfrm>
            <a:custGeom>
              <a:avLst/>
              <a:gdLst/>
              <a:ahLst/>
              <a:cxnLst/>
              <a:rect l="l" t="t" r="r" b="b"/>
              <a:pathLst>
                <a:path w="6854190" h="6811009">
                  <a:moveTo>
                    <a:pt x="6854189" y="0"/>
                  </a:moveTo>
                  <a:lnTo>
                    <a:pt x="6811009" y="0"/>
                  </a:lnTo>
                  <a:lnTo>
                    <a:pt x="0" y="6811009"/>
                  </a:lnTo>
                  <a:lnTo>
                    <a:pt x="43180" y="6811009"/>
                  </a:lnTo>
                  <a:lnTo>
                    <a:pt x="6854189" y="0"/>
                  </a:lnTo>
                  <a:close/>
                </a:path>
              </a:pathLst>
            </a:custGeom>
            <a:solidFill>
              <a:srgbClr val="409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1371476" y="1269"/>
              <a:ext cx="6852284" cy="6811009"/>
            </a:xfrm>
            <a:custGeom>
              <a:avLst/>
              <a:gdLst/>
              <a:ahLst/>
              <a:cxnLst/>
              <a:rect l="l" t="t" r="r" b="b"/>
              <a:pathLst>
                <a:path w="6852284" h="6811009">
                  <a:moveTo>
                    <a:pt x="6851835" y="0"/>
                  </a:moveTo>
                  <a:lnTo>
                    <a:pt x="6809929" y="0"/>
                  </a:lnTo>
                  <a:lnTo>
                    <a:pt x="0" y="6811009"/>
                  </a:lnTo>
                  <a:lnTo>
                    <a:pt x="41906" y="6811009"/>
                  </a:lnTo>
                  <a:lnTo>
                    <a:pt x="6851835" y="0"/>
                  </a:lnTo>
                  <a:close/>
                </a:path>
              </a:pathLst>
            </a:custGeom>
            <a:solidFill>
              <a:srgbClr val="3F9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1330960" y="1269"/>
              <a:ext cx="6854190" cy="6811009"/>
            </a:xfrm>
            <a:custGeom>
              <a:avLst/>
              <a:gdLst/>
              <a:ahLst/>
              <a:cxnLst/>
              <a:rect l="l" t="t" r="r" b="b"/>
              <a:pathLst>
                <a:path w="6854190" h="6811009">
                  <a:moveTo>
                    <a:pt x="6854190" y="0"/>
                  </a:moveTo>
                  <a:lnTo>
                    <a:pt x="6811009" y="0"/>
                  </a:lnTo>
                  <a:lnTo>
                    <a:pt x="0" y="6811009"/>
                  </a:lnTo>
                  <a:lnTo>
                    <a:pt x="43180" y="6811009"/>
                  </a:lnTo>
                  <a:lnTo>
                    <a:pt x="6854190" y="0"/>
                  </a:lnTo>
                  <a:close/>
                </a:path>
              </a:pathLst>
            </a:custGeom>
            <a:solidFill>
              <a:srgbClr val="3E9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1292860" y="1269"/>
              <a:ext cx="6854190" cy="6811009"/>
            </a:xfrm>
            <a:custGeom>
              <a:avLst/>
              <a:gdLst/>
              <a:ahLst/>
              <a:cxnLst/>
              <a:rect l="l" t="t" r="r" b="b"/>
              <a:pathLst>
                <a:path w="6854190" h="6811009">
                  <a:moveTo>
                    <a:pt x="6854121" y="0"/>
                  </a:moveTo>
                  <a:lnTo>
                    <a:pt x="6811009" y="0"/>
                  </a:lnTo>
                  <a:lnTo>
                    <a:pt x="0" y="6811009"/>
                  </a:lnTo>
                  <a:lnTo>
                    <a:pt x="42030" y="6811009"/>
                  </a:lnTo>
                  <a:lnTo>
                    <a:pt x="6854121" y="0"/>
                  </a:lnTo>
                  <a:close/>
                </a:path>
              </a:pathLst>
            </a:custGeom>
            <a:solidFill>
              <a:srgbClr val="3D9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1252219" y="1269"/>
              <a:ext cx="6854190" cy="6811009"/>
            </a:xfrm>
            <a:custGeom>
              <a:avLst/>
              <a:gdLst/>
              <a:ahLst/>
              <a:cxnLst/>
              <a:rect l="l" t="t" r="r" b="b"/>
              <a:pathLst>
                <a:path w="6854190" h="6811009">
                  <a:moveTo>
                    <a:pt x="6854189" y="0"/>
                  </a:moveTo>
                  <a:lnTo>
                    <a:pt x="6811009" y="0"/>
                  </a:lnTo>
                  <a:lnTo>
                    <a:pt x="0" y="6811009"/>
                  </a:lnTo>
                  <a:lnTo>
                    <a:pt x="43180" y="6811009"/>
                  </a:lnTo>
                  <a:lnTo>
                    <a:pt x="6854189" y="0"/>
                  </a:lnTo>
                  <a:close/>
                </a:path>
              </a:pathLst>
            </a:custGeom>
            <a:solidFill>
              <a:srgbClr val="3C9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1214119" y="1269"/>
              <a:ext cx="6854190" cy="6811009"/>
            </a:xfrm>
            <a:custGeom>
              <a:avLst/>
              <a:gdLst/>
              <a:ahLst/>
              <a:cxnLst/>
              <a:rect l="l" t="t" r="r" b="b"/>
              <a:pathLst>
                <a:path w="6854190" h="6811009">
                  <a:moveTo>
                    <a:pt x="6854189" y="0"/>
                  </a:moveTo>
                  <a:lnTo>
                    <a:pt x="6811009" y="0"/>
                  </a:lnTo>
                  <a:lnTo>
                    <a:pt x="0" y="6811009"/>
                  </a:lnTo>
                  <a:lnTo>
                    <a:pt x="43180" y="6811009"/>
                  </a:lnTo>
                  <a:lnTo>
                    <a:pt x="6854189" y="0"/>
                  </a:lnTo>
                  <a:close/>
                </a:path>
              </a:pathLst>
            </a:custGeom>
            <a:solidFill>
              <a:srgbClr val="3B9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1174857" y="1269"/>
              <a:ext cx="6854190" cy="6811009"/>
            </a:xfrm>
            <a:custGeom>
              <a:avLst/>
              <a:gdLst/>
              <a:ahLst/>
              <a:cxnLst/>
              <a:rect l="l" t="t" r="r" b="b"/>
              <a:pathLst>
                <a:path w="6854190" h="6811009">
                  <a:moveTo>
                    <a:pt x="6854004" y="0"/>
                  </a:moveTo>
                  <a:lnTo>
                    <a:pt x="6812091" y="0"/>
                  </a:lnTo>
                  <a:lnTo>
                    <a:pt x="0" y="6811009"/>
                  </a:lnTo>
                  <a:lnTo>
                    <a:pt x="41913" y="6811009"/>
                  </a:lnTo>
                  <a:lnTo>
                    <a:pt x="6854004" y="0"/>
                  </a:lnTo>
                  <a:close/>
                </a:path>
              </a:pathLst>
            </a:custGeom>
            <a:solidFill>
              <a:srgbClr val="3A9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1135380" y="1269"/>
              <a:ext cx="6854190" cy="6811009"/>
            </a:xfrm>
            <a:custGeom>
              <a:avLst/>
              <a:gdLst/>
              <a:ahLst/>
              <a:cxnLst/>
              <a:rect l="l" t="t" r="r" b="b"/>
              <a:pathLst>
                <a:path w="6854190" h="6811009">
                  <a:moveTo>
                    <a:pt x="6854189" y="0"/>
                  </a:moveTo>
                  <a:lnTo>
                    <a:pt x="6811010" y="0"/>
                  </a:lnTo>
                  <a:lnTo>
                    <a:pt x="0" y="6811009"/>
                  </a:lnTo>
                  <a:lnTo>
                    <a:pt x="43179" y="6811009"/>
                  </a:lnTo>
                  <a:lnTo>
                    <a:pt x="6854189" y="0"/>
                  </a:lnTo>
                  <a:close/>
                </a:path>
              </a:pathLst>
            </a:custGeom>
            <a:solidFill>
              <a:srgbClr val="399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1097280" y="1269"/>
              <a:ext cx="6853555" cy="6811009"/>
            </a:xfrm>
            <a:custGeom>
              <a:avLst/>
              <a:gdLst/>
              <a:ahLst/>
              <a:cxnLst/>
              <a:rect l="l" t="t" r="r" b="b"/>
              <a:pathLst>
                <a:path w="6853555" h="6811009">
                  <a:moveTo>
                    <a:pt x="6853004" y="0"/>
                  </a:moveTo>
                  <a:lnTo>
                    <a:pt x="6811010" y="0"/>
                  </a:lnTo>
                  <a:lnTo>
                    <a:pt x="0" y="6811009"/>
                  </a:lnTo>
                  <a:lnTo>
                    <a:pt x="43075" y="6811009"/>
                  </a:lnTo>
                  <a:lnTo>
                    <a:pt x="6853004" y="0"/>
                  </a:lnTo>
                  <a:close/>
                </a:path>
              </a:pathLst>
            </a:custGeom>
            <a:solidFill>
              <a:srgbClr val="389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1057811" y="1269"/>
              <a:ext cx="6853555" cy="6811009"/>
            </a:xfrm>
            <a:custGeom>
              <a:avLst/>
              <a:gdLst/>
              <a:ahLst/>
              <a:cxnLst/>
              <a:rect l="l" t="t" r="r" b="b"/>
              <a:pathLst>
                <a:path w="6853555" h="6811009">
                  <a:moveTo>
                    <a:pt x="6853018" y="0"/>
                  </a:moveTo>
                  <a:lnTo>
                    <a:pt x="6809929" y="0"/>
                  </a:lnTo>
                  <a:lnTo>
                    <a:pt x="0" y="6811010"/>
                  </a:lnTo>
                  <a:lnTo>
                    <a:pt x="42008" y="6811010"/>
                  </a:lnTo>
                  <a:lnTo>
                    <a:pt x="6853018" y="0"/>
                  </a:lnTo>
                  <a:close/>
                </a:path>
              </a:pathLst>
            </a:custGeom>
            <a:solidFill>
              <a:srgbClr val="379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1018539" y="1269"/>
              <a:ext cx="6854190" cy="6811009"/>
            </a:xfrm>
            <a:custGeom>
              <a:avLst/>
              <a:gdLst/>
              <a:ahLst/>
              <a:cxnLst/>
              <a:rect l="l" t="t" r="r" b="b"/>
              <a:pathLst>
                <a:path w="6854190" h="6811009">
                  <a:moveTo>
                    <a:pt x="6854189" y="0"/>
                  </a:moveTo>
                  <a:lnTo>
                    <a:pt x="6811009" y="0"/>
                  </a:lnTo>
                  <a:lnTo>
                    <a:pt x="0" y="6811009"/>
                  </a:lnTo>
                  <a:lnTo>
                    <a:pt x="43180" y="6811009"/>
                  </a:lnTo>
                  <a:lnTo>
                    <a:pt x="6854189" y="0"/>
                  </a:lnTo>
                  <a:close/>
                </a:path>
              </a:pathLst>
            </a:custGeom>
            <a:solidFill>
              <a:srgbClr val="369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979169" y="1269"/>
              <a:ext cx="6854190" cy="6811009"/>
            </a:xfrm>
            <a:custGeom>
              <a:avLst/>
              <a:gdLst/>
              <a:ahLst/>
              <a:cxnLst/>
              <a:rect l="l" t="t" r="r" b="b"/>
              <a:pathLst>
                <a:path w="6854190" h="6811009">
                  <a:moveTo>
                    <a:pt x="6854096" y="0"/>
                  </a:moveTo>
                  <a:lnTo>
                    <a:pt x="6811009" y="0"/>
                  </a:lnTo>
                  <a:lnTo>
                    <a:pt x="0" y="6811009"/>
                  </a:lnTo>
                  <a:lnTo>
                    <a:pt x="42005" y="6811009"/>
                  </a:lnTo>
                  <a:lnTo>
                    <a:pt x="6854096" y="0"/>
                  </a:lnTo>
                  <a:close/>
                </a:path>
              </a:pathLst>
            </a:custGeom>
            <a:solidFill>
              <a:srgbClr val="359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939800" y="1269"/>
              <a:ext cx="6854190" cy="6811009"/>
            </a:xfrm>
            <a:custGeom>
              <a:avLst/>
              <a:gdLst/>
              <a:ahLst/>
              <a:cxnLst/>
              <a:rect l="l" t="t" r="r" b="b"/>
              <a:pathLst>
                <a:path w="6854190" h="6811009">
                  <a:moveTo>
                    <a:pt x="6854190" y="0"/>
                  </a:moveTo>
                  <a:lnTo>
                    <a:pt x="6811009" y="0"/>
                  </a:lnTo>
                  <a:lnTo>
                    <a:pt x="0" y="6811009"/>
                  </a:lnTo>
                  <a:lnTo>
                    <a:pt x="43180" y="6811009"/>
                  </a:lnTo>
                  <a:lnTo>
                    <a:pt x="6854190" y="0"/>
                  </a:lnTo>
                  <a:close/>
                </a:path>
              </a:pathLst>
            </a:custGeom>
            <a:solidFill>
              <a:srgbClr val="34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861136" y="1269"/>
              <a:ext cx="6894830" cy="6811645"/>
            </a:xfrm>
            <a:custGeom>
              <a:avLst/>
              <a:gdLst/>
              <a:ahLst/>
              <a:cxnLst/>
              <a:rect l="l" t="t" r="r" b="b"/>
              <a:pathLst>
                <a:path w="6894830" h="6811645">
                  <a:moveTo>
                    <a:pt x="6894652" y="12"/>
                  </a:moveTo>
                  <a:lnTo>
                    <a:pt x="6854101" y="12"/>
                  </a:lnTo>
                  <a:lnTo>
                    <a:pt x="6812089" y="0"/>
                  </a:lnTo>
                  <a:lnTo>
                    <a:pt x="0" y="6811010"/>
                  </a:lnTo>
                  <a:lnTo>
                    <a:pt x="40563" y="6811010"/>
                  </a:lnTo>
                  <a:lnTo>
                    <a:pt x="82562" y="6811010"/>
                  </a:lnTo>
                  <a:lnTo>
                    <a:pt x="6894652" y="12"/>
                  </a:lnTo>
                  <a:close/>
                </a:path>
              </a:pathLst>
            </a:custGeom>
            <a:solidFill>
              <a:srgbClr val="33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822960" y="1269"/>
              <a:ext cx="6854190" cy="6811009"/>
            </a:xfrm>
            <a:custGeom>
              <a:avLst/>
              <a:gdLst/>
              <a:ahLst/>
              <a:cxnLst/>
              <a:rect l="l" t="t" r="r" b="b"/>
              <a:pathLst>
                <a:path w="6854190" h="6811009">
                  <a:moveTo>
                    <a:pt x="6854190" y="0"/>
                  </a:moveTo>
                  <a:lnTo>
                    <a:pt x="6811009" y="0"/>
                  </a:lnTo>
                  <a:lnTo>
                    <a:pt x="0" y="6811009"/>
                  </a:lnTo>
                  <a:lnTo>
                    <a:pt x="43180" y="6811009"/>
                  </a:lnTo>
                  <a:lnTo>
                    <a:pt x="6854190" y="0"/>
                  </a:lnTo>
                  <a:close/>
                </a:path>
              </a:pathLst>
            </a:custGeom>
            <a:solidFill>
              <a:srgbClr val="34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784783" y="1269"/>
              <a:ext cx="6852284" cy="6811009"/>
            </a:xfrm>
            <a:custGeom>
              <a:avLst/>
              <a:gdLst/>
              <a:ahLst/>
              <a:cxnLst/>
              <a:rect l="l" t="t" r="r" b="b"/>
              <a:pathLst>
                <a:path w="6852284" h="6811009">
                  <a:moveTo>
                    <a:pt x="6851726" y="0"/>
                  </a:moveTo>
                  <a:lnTo>
                    <a:pt x="6809929" y="0"/>
                  </a:lnTo>
                  <a:lnTo>
                    <a:pt x="0" y="6811009"/>
                  </a:lnTo>
                  <a:lnTo>
                    <a:pt x="40716" y="6811010"/>
                  </a:lnTo>
                  <a:lnTo>
                    <a:pt x="6851726" y="0"/>
                  </a:lnTo>
                  <a:close/>
                </a:path>
              </a:pathLst>
            </a:custGeom>
            <a:solidFill>
              <a:srgbClr val="35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744219" y="1269"/>
              <a:ext cx="6854190" cy="6811009"/>
            </a:xfrm>
            <a:custGeom>
              <a:avLst/>
              <a:gdLst/>
              <a:ahLst/>
              <a:cxnLst/>
              <a:rect l="l" t="t" r="r" b="b"/>
              <a:pathLst>
                <a:path w="6854190" h="6811009">
                  <a:moveTo>
                    <a:pt x="6854189" y="0"/>
                  </a:moveTo>
                  <a:lnTo>
                    <a:pt x="6811009" y="0"/>
                  </a:lnTo>
                  <a:lnTo>
                    <a:pt x="0" y="6811009"/>
                  </a:lnTo>
                  <a:lnTo>
                    <a:pt x="43179" y="6811009"/>
                  </a:lnTo>
                  <a:lnTo>
                    <a:pt x="6854189" y="0"/>
                  </a:lnTo>
                  <a:close/>
                </a:path>
              </a:pathLst>
            </a:custGeom>
            <a:solidFill>
              <a:srgbClr val="369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706119" y="1269"/>
              <a:ext cx="6854190" cy="6811009"/>
            </a:xfrm>
            <a:custGeom>
              <a:avLst/>
              <a:gdLst/>
              <a:ahLst/>
              <a:cxnLst/>
              <a:rect l="l" t="t" r="r" b="b"/>
              <a:pathLst>
                <a:path w="6854190" h="6811009">
                  <a:moveTo>
                    <a:pt x="6854074" y="0"/>
                  </a:moveTo>
                  <a:lnTo>
                    <a:pt x="6811009" y="0"/>
                  </a:lnTo>
                  <a:lnTo>
                    <a:pt x="0" y="6811009"/>
                  </a:lnTo>
                  <a:lnTo>
                    <a:pt x="41983" y="6811009"/>
                  </a:lnTo>
                  <a:lnTo>
                    <a:pt x="6854074" y="0"/>
                  </a:lnTo>
                  <a:close/>
                </a:path>
              </a:pathLst>
            </a:custGeom>
            <a:solidFill>
              <a:srgbClr val="379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665480" y="1269"/>
              <a:ext cx="6854190" cy="6811009"/>
            </a:xfrm>
            <a:custGeom>
              <a:avLst/>
              <a:gdLst/>
              <a:ahLst/>
              <a:cxnLst/>
              <a:rect l="l" t="t" r="r" b="b"/>
              <a:pathLst>
                <a:path w="6854190" h="6811009">
                  <a:moveTo>
                    <a:pt x="6854189" y="0"/>
                  </a:moveTo>
                  <a:lnTo>
                    <a:pt x="6811010" y="0"/>
                  </a:lnTo>
                  <a:lnTo>
                    <a:pt x="0" y="6811009"/>
                  </a:lnTo>
                  <a:lnTo>
                    <a:pt x="43179" y="6811009"/>
                  </a:lnTo>
                  <a:lnTo>
                    <a:pt x="6854189" y="0"/>
                  </a:lnTo>
                  <a:close/>
                </a:path>
              </a:pathLst>
            </a:custGeom>
            <a:solidFill>
              <a:srgbClr val="389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627380" y="1269"/>
              <a:ext cx="6854190" cy="6811009"/>
            </a:xfrm>
            <a:custGeom>
              <a:avLst/>
              <a:gdLst/>
              <a:ahLst/>
              <a:cxnLst/>
              <a:rect l="l" t="t" r="r" b="b"/>
              <a:pathLst>
                <a:path w="6854190" h="6811009">
                  <a:moveTo>
                    <a:pt x="6854189" y="0"/>
                  </a:moveTo>
                  <a:lnTo>
                    <a:pt x="6811010" y="0"/>
                  </a:lnTo>
                  <a:lnTo>
                    <a:pt x="0" y="6811009"/>
                  </a:lnTo>
                  <a:lnTo>
                    <a:pt x="43179" y="6811009"/>
                  </a:lnTo>
                  <a:lnTo>
                    <a:pt x="6854189" y="0"/>
                  </a:lnTo>
                  <a:close/>
                </a:path>
              </a:pathLst>
            </a:custGeom>
            <a:solidFill>
              <a:srgbClr val="399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588070" y="1269"/>
              <a:ext cx="6854190" cy="6811009"/>
            </a:xfrm>
            <a:custGeom>
              <a:avLst/>
              <a:gdLst/>
              <a:ahLst/>
              <a:cxnLst/>
              <a:rect l="l" t="t" r="r" b="b"/>
              <a:pathLst>
                <a:path w="6854190" h="6811009">
                  <a:moveTo>
                    <a:pt x="6854004" y="0"/>
                  </a:moveTo>
                  <a:lnTo>
                    <a:pt x="6812091" y="0"/>
                  </a:lnTo>
                  <a:lnTo>
                    <a:pt x="0" y="6811009"/>
                  </a:lnTo>
                  <a:lnTo>
                    <a:pt x="41913" y="6811009"/>
                  </a:lnTo>
                  <a:lnTo>
                    <a:pt x="6854004" y="0"/>
                  </a:lnTo>
                  <a:close/>
                </a:path>
              </a:pathLst>
            </a:custGeom>
            <a:solidFill>
              <a:srgbClr val="3A9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548640" y="1269"/>
              <a:ext cx="6854190" cy="6811009"/>
            </a:xfrm>
            <a:custGeom>
              <a:avLst/>
              <a:gdLst/>
              <a:ahLst/>
              <a:cxnLst/>
              <a:rect l="l" t="t" r="r" b="b"/>
              <a:pathLst>
                <a:path w="6854190" h="6811009">
                  <a:moveTo>
                    <a:pt x="6854190" y="0"/>
                  </a:moveTo>
                  <a:lnTo>
                    <a:pt x="6811010" y="0"/>
                  </a:lnTo>
                  <a:lnTo>
                    <a:pt x="0" y="6811010"/>
                  </a:lnTo>
                  <a:lnTo>
                    <a:pt x="43179" y="6811010"/>
                  </a:lnTo>
                  <a:lnTo>
                    <a:pt x="6854190" y="0"/>
                  </a:lnTo>
                  <a:close/>
                </a:path>
              </a:pathLst>
            </a:custGeom>
            <a:solidFill>
              <a:srgbClr val="3B9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510540" y="1269"/>
              <a:ext cx="6853555" cy="6811009"/>
            </a:xfrm>
            <a:custGeom>
              <a:avLst/>
              <a:gdLst/>
              <a:ahLst/>
              <a:cxnLst/>
              <a:rect l="l" t="t" r="r" b="b"/>
              <a:pathLst>
                <a:path w="6853555" h="6811009">
                  <a:moveTo>
                    <a:pt x="6853050" y="0"/>
                  </a:moveTo>
                  <a:lnTo>
                    <a:pt x="6811009" y="0"/>
                  </a:lnTo>
                  <a:lnTo>
                    <a:pt x="0" y="6811009"/>
                  </a:lnTo>
                  <a:lnTo>
                    <a:pt x="43121" y="6811009"/>
                  </a:lnTo>
                  <a:lnTo>
                    <a:pt x="6853050" y="0"/>
                  </a:lnTo>
                  <a:close/>
                </a:path>
              </a:pathLst>
            </a:custGeom>
            <a:solidFill>
              <a:srgbClr val="3C9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469900" y="1269"/>
              <a:ext cx="6854190" cy="6811009"/>
            </a:xfrm>
            <a:custGeom>
              <a:avLst/>
              <a:gdLst/>
              <a:ahLst/>
              <a:cxnLst/>
              <a:rect l="l" t="t" r="r" b="b"/>
              <a:pathLst>
                <a:path w="6854190" h="6811009">
                  <a:moveTo>
                    <a:pt x="6854190" y="0"/>
                  </a:moveTo>
                  <a:lnTo>
                    <a:pt x="6811009" y="0"/>
                  </a:lnTo>
                  <a:lnTo>
                    <a:pt x="0" y="6811009"/>
                  </a:lnTo>
                  <a:lnTo>
                    <a:pt x="43180" y="6811009"/>
                  </a:lnTo>
                  <a:lnTo>
                    <a:pt x="6854190" y="0"/>
                  </a:lnTo>
                  <a:close/>
                </a:path>
              </a:pathLst>
            </a:custGeom>
            <a:solidFill>
              <a:srgbClr val="3D9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431800" y="1269"/>
              <a:ext cx="6854190" cy="6811009"/>
            </a:xfrm>
            <a:custGeom>
              <a:avLst/>
              <a:gdLst/>
              <a:ahLst/>
              <a:cxnLst/>
              <a:rect l="l" t="t" r="r" b="b"/>
              <a:pathLst>
                <a:path w="6854190" h="6811009">
                  <a:moveTo>
                    <a:pt x="6854190" y="0"/>
                  </a:moveTo>
                  <a:lnTo>
                    <a:pt x="6811009" y="0"/>
                  </a:lnTo>
                  <a:lnTo>
                    <a:pt x="0" y="6811009"/>
                  </a:lnTo>
                  <a:lnTo>
                    <a:pt x="43180" y="6811009"/>
                  </a:lnTo>
                  <a:lnTo>
                    <a:pt x="6854190" y="0"/>
                  </a:lnTo>
                  <a:close/>
                </a:path>
              </a:pathLst>
            </a:custGeom>
            <a:solidFill>
              <a:srgbClr val="3E9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391159" y="1269"/>
              <a:ext cx="6854190" cy="6811009"/>
            </a:xfrm>
            <a:custGeom>
              <a:avLst/>
              <a:gdLst/>
              <a:ahLst/>
              <a:cxnLst/>
              <a:rect l="l" t="t" r="r" b="b"/>
              <a:pathLst>
                <a:path w="6854190" h="6811009">
                  <a:moveTo>
                    <a:pt x="6854189" y="0"/>
                  </a:moveTo>
                  <a:lnTo>
                    <a:pt x="6811009" y="0"/>
                  </a:lnTo>
                  <a:lnTo>
                    <a:pt x="0" y="6811009"/>
                  </a:lnTo>
                  <a:lnTo>
                    <a:pt x="43180" y="6811009"/>
                  </a:lnTo>
                  <a:lnTo>
                    <a:pt x="6854189" y="0"/>
                  </a:lnTo>
                  <a:close/>
                </a:path>
              </a:pathLst>
            </a:custGeom>
            <a:solidFill>
              <a:srgbClr val="3F9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353059" y="1269"/>
              <a:ext cx="6854190" cy="6811009"/>
            </a:xfrm>
            <a:custGeom>
              <a:avLst/>
              <a:gdLst/>
              <a:ahLst/>
              <a:cxnLst/>
              <a:rect l="l" t="t" r="r" b="b"/>
              <a:pathLst>
                <a:path w="6854190" h="6811009">
                  <a:moveTo>
                    <a:pt x="6854190" y="0"/>
                  </a:moveTo>
                  <a:lnTo>
                    <a:pt x="6811009" y="0"/>
                  </a:lnTo>
                  <a:lnTo>
                    <a:pt x="0" y="6811009"/>
                  </a:lnTo>
                  <a:lnTo>
                    <a:pt x="43180" y="6811009"/>
                  </a:lnTo>
                  <a:lnTo>
                    <a:pt x="6854190" y="0"/>
                  </a:lnTo>
                  <a:close/>
                </a:path>
              </a:pathLst>
            </a:custGeom>
            <a:solidFill>
              <a:srgbClr val="409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314959" y="1269"/>
              <a:ext cx="6854190" cy="6811009"/>
            </a:xfrm>
            <a:custGeom>
              <a:avLst/>
              <a:gdLst/>
              <a:ahLst/>
              <a:cxnLst/>
              <a:rect l="l" t="t" r="r" b="b"/>
              <a:pathLst>
                <a:path w="6854190" h="6811009">
                  <a:moveTo>
                    <a:pt x="6854043" y="0"/>
                  </a:moveTo>
                  <a:lnTo>
                    <a:pt x="6811009" y="0"/>
                  </a:lnTo>
                  <a:lnTo>
                    <a:pt x="0" y="6811009"/>
                  </a:lnTo>
                  <a:lnTo>
                    <a:pt x="41952" y="6811009"/>
                  </a:lnTo>
                  <a:lnTo>
                    <a:pt x="6854043" y="0"/>
                  </a:lnTo>
                  <a:close/>
                </a:path>
              </a:pathLst>
            </a:custGeom>
            <a:solidFill>
              <a:srgbClr val="419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274320" y="1269"/>
              <a:ext cx="6854190" cy="6811009"/>
            </a:xfrm>
            <a:custGeom>
              <a:avLst/>
              <a:gdLst/>
              <a:ahLst/>
              <a:cxnLst/>
              <a:rect l="l" t="t" r="r" b="b"/>
              <a:pathLst>
                <a:path w="6854190" h="6811009">
                  <a:moveTo>
                    <a:pt x="6854189" y="0"/>
                  </a:moveTo>
                  <a:lnTo>
                    <a:pt x="6811009" y="0"/>
                  </a:lnTo>
                  <a:lnTo>
                    <a:pt x="0" y="6811009"/>
                  </a:lnTo>
                  <a:lnTo>
                    <a:pt x="43179" y="6811009"/>
                  </a:lnTo>
                  <a:lnTo>
                    <a:pt x="6854189" y="0"/>
                  </a:lnTo>
                  <a:close/>
                </a:path>
              </a:pathLst>
            </a:custGeom>
            <a:solidFill>
              <a:srgbClr val="42A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236220" y="1269"/>
              <a:ext cx="6854190" cy="6811009"/>
            </a:xfrm>
            <a:custGeom>
              <a:avLst/>
              <a:gdLst/>
              <a:ahLst/>
              <a:cxnLst/>
              <a:rect l="l" t="t" r="r" b="b"/>
              <a:pathLst>
                <a:path w="6854190" h="6811009">
                  <a:moveTo>
                    <a:pt x="6854189" y="0"/>
                  </a:moveTo>
                  <a:lnTo>
                    <a:pt x="6811009" y="0"/>
                  </a:lnTo>
                  <a:lnTo>
                    <a:pt x="0" y="6811009"/>
                  </a:lnTo>
                  <a:lnTo>
                    <a:pt x="43179" y="6811009"/>
                  </a:lnTo>
                  <a:lnTo>
                    <a:pt x="6854189" y="0"/>
                  </a:lnTo>
                  <a:close/>
                </a:path>
              </a:pathLst>
            </a:custGeom>
            <a:solidFill>
              <a:srgbClr val="43A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196820" y="1269"/>
              <a:ext cx="6853555" cy="6811009"/>
            </a:xfrm>
            <a:custGeom>
              <a:avLst/>
              <a:gdLst/>
              <a:ahLst/>
              <a:cxnLst/>
              <a:rect l="l" t="t" r="r" b="b"/>
              <a:pathLst>
                <a:path w="6853555" h="6811009">
                  <a:moveTo>
                    <a:pt x="6852949" y="0"/>
                  </a:moveTo>
                  <a:lnTo>
                    <a:pt x="6809929" y="0"/>
                  </a:lnTo>
                  <a:lnTo>
                    <a:pt x="0" y="6811009"/>
                  </a:lnTo>
                  <a:lnTo>
                    <a:pt x="41939" y="6811009"/>
                  </a:lnTo>
                  <a:lnTo>
                    <a:pt x="6852949" y="0"/>
                  </a:lnTo>
                  <a:close/>
                </a:path>
              </a:pathLst>
            </a:custGeom>
            <a:solidFill>
              <a:srgbClr val="44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157479" y="1269"/>
              <a:ext cx="6854190" cy="6811009"/>
            </a:xfrm>
            <a:custGeom>
              <a:avLst/>
              <a:gdLst/>
              <a:ahLst/>
              <a:cxnLst/>
              <a:rect l="l" t="t" r="r" b="b"/>
              <a:pathLst>
                <a:path w="6854190" h="6811009">
                  <a:moveTo>
                    <a:pt x="6854189" y="0"/>
                  </a:moveTo>
                  <a:lnTo>
                    <a:pt x="6811010" y="0"/>
                  </a:lnTo>
                  <a:lnTo>
                    <a:pt x="0" y="6811009"/>
                  </a:lnTo>
                  <a:lnTo>
                    <a:pt x="43179" y="6811009"/>
                  </a:lnTo>
                  <a:lnTo>
                    <a:pt x="6854189" y="0"/>
                  </a:lnTo>
                  <a:close/>
                </a:path>
              </a:pathLst>
            </a:custGeom>
            <a:solidFill>
              <a:srgbClr val="45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119379" y="1269"/>
              <a:ext cx="6851650" cy="6811009"/>
            </a:xfrm>
            <a:custGeom>
              <a:avLst/>
              <a:gdLst/>
              <a:ahLst/>
              <a:cxnLst/>
              <a:rect l="l" t="t" r="r" b="b"/>
              <a:pathLst>
                <a:path w="6851650" h="6811009">
                  <a:moveTo>
                    <a:pt x="6851650" y="0"/>
                  </a:moveTo>
                  <a:lnTo>
                    <a:pt x="6811010" y="0"/>
                  </a:lnTo>
                  <a:lnTo>
                    <a:pt x="0" y="6811009"/>
                  </a:lnTo>
                  <a:lnTo>
                    <a:pt x="40640" y="6811009"/>
                  </a:lnTo>
                  <a:lnTo>
                    <a:pt x="6851650" y="0"/>
                  </a:lnTo>
                  <a:close/>
                </a:path>
              </a:pathLst>
            </a:custGeom>
            <a:solidFill>
              <a:srgbClr val="46A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78739" y="1269"/>
              <a:ext cx="6854190" cy="6811009"/>
            </a:xfrm>
            <a:custGeom>
              <a:avLst/>
              <a:gdLst/>
              <a:ahLst/>
              <a:cxnLst/>
              <a:rect l="l" t="t" r="r" b="b"/>
              <a:pathLst>
                <a:path w="6854190" h="6811009">
                  <a:moveTo>
                    <a:pt x="6854189" y="0"/>
                  </a:moveTo>
                  <a:lnTo>
                    <a:pt x="6811009" y="0"/>
                  </a:lnTo>
                  <a:lnTo>
                    <a:pt x="0" y="6811009"/>
                  </a:lnTo>
                  <a:lnTo>
                    <a:pt x="43180" y="6811009"/>
                  </a:lnTo>
                  <a:lnTo>
                    <a:pt x="6854189" y="0"/>
                  </a:lnTo>
                  <a:close/>
                </a:path>
              </a:pathLst>
            </a:custGeom>
            <a:solidFill>
              <a:srgbClr val="47A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40640" y="1269"/>
              <a:ext cx="6854190" cy="6811009"/>
            </a:xfrm>
            <a:custGeom>
              <a:avLst/>
              <a:gdLst/>
              <a:ahLst/>
              <a:cxnLst/>
              <a:rect l="l" t="t" r="r" b="b"/>
              <a:pathLst>
                <a:path w="6854190" h="6811009">
                  <a:moveTo>
                    <a:pt x="6854189" y="0"/>
                  </a:moveTo>
                  <a:lnTo>
                    <a:pt x="6811009" y="0"/>
                  </a:lnTo>
                  <a:lnTo>
                    <a:pt x="0" y="6811009"/>
                  </a:lnTo>
                  <a:lnTo>
                    <a:pt x="43180" y="6811009"/>
                  </a:lnTo>
                  <a:lnTo>
                    <a:pt x="6854189" y="0"/>
                  </a:lnTo>
                  <a:close/>
                </a:path>
              </a:pathLst>
            </a:custGeom>
            <a:solidFill>
              <a:srgbClr val="48A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14" y="1269"/>
              <a:ext cx="6854190" cy="6811009"/>
            </a:xfrm>
            <a:custGeom>
              <a:avLst/>
              <a:gdLst/>
              <a:ahLst/>
              <a:cxnLst/>
              <a:rect l="l" t="t" r="r" b="b"/>
              <a:pathLst>
                <a:path w="6854190" h="6811009">
                  <a:moveTo>
                    <a:pt x="6854175" y="0"/>
                  </a:moveTo>
                  <a:lnTo>
                    <a:pt x="6812090" y="0"/>
                  </a:lnTo>
                  <a:lnTo>
                    <a:pt x="0" y="6811009"/>
                  </a:lnTo>
                  <a:lnTo>
                    <a:pt x="43165" y="6811009"/>
                  </a:lnTo>
                  <a:lnTo>
                    <a:pt x="6854175" y="0"/>
                  </a:lnTo>
                  <a:close/>
                </a:path>
              </a:pathLst>
            </a:custGeom>
            <a:solidFill>
              <a:srgbClr val="49A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0" y="1269"/>
              <a:ext cx="6816090" cy="6811009"/>
            </a:xfrm>
            <a:custGeom>
              <a:avLst/>
              <a:gdLst/>
              <a:ahLst/>
              <a:cxnLst/>
              <a:rect l="l" t="t" r="r" b="b"/>
              <a:pathLst>
                <a:path w="6816090" h="6811009">
                  <a:moveTo>
                    <a:pt x="6816090" y="0"/>
                  </a:moveTo>
                  <a:lnTo>
                    <a:pt x="6772909" y="0"/>
                  </a:lnTo>
                  <a:lnTo>
                    <a:pt x="0" y="6772909"/>
                  </a:lnTo>
                  <a:lnTo>
                    <a:pt x="0" y="6811009"/>
                  </a:lnTo>
                  <a:lnTo>
                    <a:pt x="5080" y="6811009"/>
                  </a:lnTo>
                  <a:lnTo>
                    <a:pt x="6816090" y="0"/>
                  </a:lnTo>
                  <a:close/>
                </a:path>
              </a:pathLst>
            </a:custGeom>
            <a:solidFill>
              <a:srgbClr val="4AA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0" y="1269"/>
              <a:ext cx="6776084" cy="6776720"/>
            </a:xfrm>
            <a:custGeom>
              <a:avLst/>
              <a:gdLst/>
              <a:ahLst/>
              <a:cxnLst/>
              <a:rect l="l" t="t" r="r" b="b"/>
              <a:pathLst>
                <a:path w="6776084" h="6776720">
                  <a:moveTo>
                    <a:pt x="6775627" y="0"/>
                  </a:moveTo>
                  <a:lnTo>
                    <a:pt x="6733720" y="0"/>
                  </a:lnTo>
                  <a:lnTo>
                    <a:pt x="0" y="6734789"/>
                  </a:lnTo>
                  <a:lnTo>
                    <a:pt x="0" y="6776703"/>
                  </a:lnTo>
                  <a:lnTo>
                    <a:pt x="6775627" y="0"/>
                  </a:lnTo>
                  <a:close/>
                </a:path>
              </a:pathLst>
            </a:custGeom>
            <a:solidFill>
              <a:srgbClr val="4BA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0" y="1269"/>
              <a:ext cx="6737350" cy="6737350"/>
            </a:xfrm>
            <a:custGeom>
              <a:avLst/>
              <a:gdLst/>
              <a:ahLst/>
              <a:cxnLst/>
              <a:rect l="l" t="t" r="r" b="b"/>
              <a:pathLst>
                <a:path w="6737350" h="6737350">
                  <a:moveTo>
                    <a:pt x="6737349" y="0"/>
                  </a:moveTo>
                  <a:lnTo>
                    <a:pt x="6694169" y="0"/>
                  </a:lnTo>
                  <a:lnTo>
                    <a:pt x="0" y="6694169"/>
                  </a:lnTo>
                  <a:lnTo>
                    <a:pt x="0" y="6737349"/>
                  </a:lnTo>
                  <a:lnTo>
                    <a:pt x="6737349" y="0"/>
                  </a:lnTo>
                  <a:close/>
                </a:path>
              </a:pathLst>
            </a:custGeom>
            <a:solidFill>
              <a:srgbClr val="4CA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0" y="1269"/>
              <a:ext cx="6697980" cy="6697980"/>
            </a:xfrm>
            <a:custGeom>
              <a:avLst/>
              <a:gdLst/>
              <a:ahLst/>
              <a:cxnLst/>
              <a:rect l="l" t="t" r="r" b="b"/>
              <a:pathLst>
                <a:path w="6697980" h="6697980">
                  <a:moveTo>
                    <a:pt x="6697980" y="0"/>
                  </a:moveTo>
                  <a:lnTo>
                    <a:pt x="6656069" y="0"/>
                  </a:lnTo>
                  <a:lnTo>
                    <a:pt x="0" y="6656070"/>
                  </a:lnTo>
                  <a:lnTo>
                    <a:pt x="0" y="6697980"/>
                  </a:lnTo>
                  <a:lnTo>
                    <a:pt x="6697980" y="0"/>
                  </a:lnTo>
                  <a:close/>
                </a:path>
              </a:pathLst>
            </a:custGeom>
            <a:solidFill>
              <a:srgbClr val="4DA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0" y="1269"/>
              <a:ext cx="6658609" cy="6658609"/>
            </a:xfrm>
            <a:custGeom>
              <a:avLst/>
              <a:gdLst/>
              <a:ahLst/>
              <a:cxnLst/>
              <a:rect l="l" t="t" r="r" b="b"/>
              <a:pathLst>
                <a:path w="6658609" h="6658609">
                  <a:moveTo>
                    <a:pt x="6658609" y="0"/>
                  </a:moveTo>
                  <a:lnTo>
                    <a:pt x="6615620" y="0"/>
                  </a:lnTo>
                  <a:lnTo>
                    <a:pt x="0" y="6616670"/>
                  </a:lnTo>
                  <a:lnTo>
                    <a:pt x="0" y="6658609"/>
                  </a:lnTo>
                  <a:lnTo>
                    <a:pt x="6658609" y="0"/>
                  </a:lnTo>
                  <a:close/>
                </a:path>
              </a:pathLst>
            </a:custGeom>
            <a:solidFill>
              <a:srgbClr val="4EA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0" y="1269"/>
              <a:ext cx="6620509" cy="6620509"/>
            </a:xfrm>
            <a:custGeom>
              <a:avLst/>
              <a:gdLst/>
              <a:ahLst/>
              <a:cxnLst/>
              <a:rect l="l" t="t" r="r" b="b"/>
              <a:pathLst>
                <a:path w="6620509" h="6620509">
                  <a:moveTo>
                    <a:pt x="6620509" y="0"/>
                  </a:moveTo>
                  <a:lnTo>
                    <a:pt x="6577330" y="0"/>
                  </a:lnTo>
                  <a:lnTo>
                    <a:pt x="0" y="6577330"/>
                  </a:lnTo>
                  <a:lnTo>
                    <a:pt x="0" y="6620509"/>
                  </a:lnTo>
                  <a:lnTo>
                    <a:pt x="6620509" y="0"/>
                  </a:lnTo>
                  <a:close/>
                </a:path>
              </a:pathLst>
            </a:custGeom>
            <a:solidFill>
              <a:srgbClr val="4FA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0" y="1269"/>
              <a:ext cx="6581140" cy="6580505"/>
            </a:xfrm>
            <a:custGeom>
              <a:avLst/>
              <a:gdLst/>
              <a:ahLst/>
              <a:cxnLst/>
              <a:rect l="l" t="t" r="r" b="b"/>
              <a:pathLst>
                <a:path w="6581140" h="6580505">
                  <a:moveTo>
                    <a:pt x="6580946" y="0"/>
                  </a:moveTo>
                  <a:lnTo>
                    <a:pt x="6539033" y="0"/>
                  </a:lnTo>
                  <a:lnTo>
                    <a:pt x="0" y="6537995"/>
                  </a:lnTo>
                  <a:lnTo>
                    <a:pt x="0" y="6579902"/>
                  </a:lnTo>
                  <a:lnTo>
                    <a:pt x="6580946" y="0"/>
                  </a:lnTo>
                  <a:close/>
                </a:path>
              </a:pathLst>
            </a:custGeom>
            <a:solidFill>
              <a:srgbClr val="50A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0" y="1269"/>
              <a:ext cx="6541770" cy="6541770"/>
            </a:xfrm>
            <a:custGeom>
              <a:avLst/>
              <a:gdLst/>
              <a:ahLst/>
              <a:cxnLst/>
              <a:rect l="l" t="t" r="r" b="b"/>
              <a:pathLst>
                <a:path w="6541770" h="6541770">
                  <a:moveTo>
                    <a:pt x="6541769" y="0"/>
                  </a:moveTo>
                  <a:lnTo>
                    <a:pt x="6498590" y="0"/>
                  </a:lnTo>
                  <a:lnTo>
                    <a:pt x="0" y="6498590"/>
                  </a:lnTo>
                  <a:lnTo>
                    <a:pt x="0" y="6541769"/>
                  </a:lnTo>
                  <a:lnTo>
                    <a:pt x="6541769" y="0"/>
                  </a:lnTo>
                  <a:close/>
                </a:path>
              </a:pathLst>
            </a:custGeom>
            <a:solidFill>
              <a:srgbClr val="51A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0" y="1269"/>
              <a:ext cx="6503034" cy="6503670"/>
            </a:xfrm>
            <a:custGeom>
              <a:avLst/>
              <a:gdLst/>
              <a:ahLst/>
              <a:cxnLst/>
              <a:rect l="l" t="t" r="r" b="b"/>
              <a:pathLst>
                <a:path w="6503034" h="6503670">
                  <a:moveTo>
                    <a:pt x="6502599" y="0"/>
                  </a:moveTo>
                  <a:lnTo>
                    <a:pt x="6460490" y="0"/>
                  </a:lnTo>
                  <a:lnTo>
                    <a:pt x="0" y="6460490"/>
                  </a:lnTo>
                  <a:lnTo>
                    <a:pt x="0" y="6503631"/>
                  </a:lnTo>
                  <a:lnTo>
                    <a:pt x="6502599" y="0"/>
                  </a:lnTo>
                  <a:close/>
                </a:path>
              </a:pathLst>
            </a:custGeom>
            <a:solidFill>
              <a:srgbClr val="52A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0" y="1269"/>
              <a:ext cx="6463030" cy="6463030"/>
            </a:xfrm>
            <a:custGeom>
              <a:avLst/>
              <a:gdLst/>
              <a:ahLst/>
              <a:cxnLst/>
              <a:rect l="l" t="t" r="r" b="b"/>
              <a:pathLst>
                <a:path w="6463030" h="6463030">
                  <a:moveTo>
                    <a:pt x="6463030" y="0"/>
                  </a:moveTo>
                  <a:lnTo>
                    <a:pt x="6419850" y="0"/>
                  </a:lnTo>
                  <a:lnTo>
                    <a:pt x="0" y="6419850"/>
                  </a:lnTo>
                  <a:lnTo>
                    <a:pt x="0" y="6463030"/>
                  </a:lnTo>
                  <a:lnTo>
                    <a:pt x="6463030" y="0"/>
                  </a:lnTo>
                  <a:close/>
                </a:path>
              </a:pathLst>
            </a:custGeom>
            <a:solidFill>
              <a:srgbClr val="53A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0" y="1269"/>
              <a:ext cx="6424930" cy="6424930"/>
            </a:xfrm>
            <a:custGeom>
              <a:avLst/>
              <a:gdLst/>
              <a:ahLst/>
              <a:cxnLst/>
              <a:rect l="l" t="t" r="r" b="b"/>
              <a:pathLst>
                <a:path w="6424930" h="6424930">
                  <a:moveTo>
                    <a:pt x="6424930" y="0"/>
                  </a:moveTo>
                  <a:lnTo>
                    <a:pt x="6381750" y="0"/>
                  </a:lnTo>
                  <a:lnTo>
                    <a:pt x="0" y="6381750"/>
                  </a:lnTo>
                  <a:lnTo>
                    <a:pt x="0" y="6424930"/>
                  </a:lnTo>
                  <a:lnTo>
                    <a:pt x="6424930" y="0"/>
                  </a:lnTo>
                  <a:close/>
                </a:path>
              </a:pathLst>
            </a:custGeom>
            <a:solidFill>
              <a:srgbClr val="54A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0" y="1269"/>
              <a:ext cx="6384290" cy="6384290"/>
            </a:xfrm>
            <a:custGeom>
              <a:avLst/>
              <a:gdLst/>
              <a:ahLst/>
              <a:cxnLst/>
              <a:rect l="l" t="t" r="r" b="b"/>
              <a:pathLst>
                <a:path w="6384290" h="6384290">
                  <a:moveTo>
                    <a:pt x="6384290" y="0"/>
                  </a:moveTo>
                  <a:lnTo>
                    <a:pt x="6341322" y="0"/>
                  </a:lnTo>
                  <a:lnTo>
                    <a:pt x="0" y="6342328"/>
                  </a:lnTo>
                  <a:lnTo>
                    <a:pt x="0" y="6384289"/>
                  </a:lnTo>
                  <a:lnTo>
                    <a:pt x="6384290" y="0"/>
                  </a:lnTo>
                  <a:close/>
                </a:path>
              </a:pathLst>
            </a:custGeom>
            <a:solidFill>
              <a:srgbClr val="55A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0" y="1269"/>
              <a:ext cx="6346190" cy="6346190"/>
            </a:xfrm>
            <a:custGeom>
              <a:avLst/>
              <a:gdLst/>
              <a:ahLst/>
              <a:cxnLst/>
              <a:rect l="l" t="t" r="r" b="b"/>
              <a:pathLst>
                <a:path w="6346190" h="6346190">
                  <a:moveTo>
                    <a:pt x="6346190" y="0"/>
                  </a:moveTo>
                  <a:lnTo>
                    <a:pt x="6303009" y="0"/>
                  </a:lnTo>
                  <a:lnTo>
                    <a:pt x="0" y="6303009"/>
                  </a:lnTo>
                  <a:lnTo>
                    <a:pt x="0" y="6346189"/>
                  </a:lnTo>
                  <a:lnTo>
                    <a:pt x="6346190" y="0"/>
                  </a:lnTo>
                  <a:close/>
                </a:path>
              </a:pathLst>
            </a:custGeom>
            <a:solidFill>
              <a:srgbClr val="56A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0" y="1269"/>
              <a:ext cx="6308090" cy="6307455"/>
            </a:xfrm>
            <a:custGeom>
              <a:avLst/>
              <a:gdLst/>
              <a:ahLst/>
              <a:cxnLst/>
              <a:rect l="l" t="t" r="r" b="b"/>
              <a:pathLst>
                <a:path w="6308090" h="6307455">
                  <a:moveTo>
                    <a:pt x="6307875" y="0"/>
                  </a:moveTo>
                  <a:lnTo>
                    <a:pt x="6264909" y="0"/>
                  </a:lnTo>
                  <a:lnTo>
                    <a:pt x="0" y="6264909"/>
                  </a:lnTo>
                  <a:lnTo>
                    <a:pt x="0" y="6306874"/>
                  </a:lnTo>
                  <a:lnTo>
                    <a:pt x="6307875" y="0"/>
                  </a:lnTo>
                  <a:close/>
                </a:path>
              </a:pathLst>
            </a:custGeom>
            <a:solidFill>
              <a:srgbClr val="57A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0" y="1269"/>
              <a:ext cx="6267450" cy="6267450"/>
            </a:xfrm>
            <a:custGeom>
              <a:avLst/>
              <a:gdLst/>
              <a:ahLst/>
              <a:cxnLst/>
              <a:rect l="l" t="t" r="r" b="b"/>
              <a:pathLst>
                <a:path w="6267450" h="6267450">
                  <a:moveTo>
                    <a:pt x="6267450" y="0"/>
                  </a:moveTo>
                  <a:lnTo>
                    <a:pt x="6225318" y="0"/>
                  </a:lnTo>
                  <a:lnTo>
                    <a:pt x="0" y="6224330"/>
                  </a:lnTo>
                  <a:lnTo>
                    <a:pt x="0" y="6267449"/>
                  </a:lnTo>
                  <a:lnTo>
                    <a:pt x="6267450" y="0"/>
                  </a:lnTo>
                  <a:close/>
                </a:path>
              </a:pathLst>
            </a:custGeom>
            <a:solidFill>
              <a:srgbClr val="58A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0" y="1269"/>
              <a:ext cx="6229350" cy="6229350"/>
            </a:xfrm>
            <a:custGeom>
              <a:avLst/>
              <a:gdLst/>
              <a:ahLst/>
              <a:cxnLst/>
              <a:rect l="l" t="t" r="r" b="b"/>
              <a:pathLst>
                <a:path w="6229350" h="6229350">
                  <a:moveTo>
                    <a:pt x="6229349" y="0"/>
                  </a:moveTo>
                  <a:lnTo>
                    <a:pt x="6186169" y="0"/>
                  </a:lnTo>
                  <a:lnTo>
                    <a:pt x="0" y="6186169"/>
                  </a:lnTo>
                  <a:lnTo>
                    <a:pt x="0" y="6229349"/>
                  </a:lnTo>
                  <a:lnTo>
                    <a:pt x="6229349" y="0"/>
                  </a:lnTo>
                  <a:close/>
                </a:path>
              </a:pathLst>
            </a:custGeom>
            <a:solidFill>
              <a:srgbClr val="59A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0" y="1269"/>
              <a:ext cx="6188710" cy="6188710"/>
            </a:xfrm>
            <a:custGeom>
              <a:avLst/>
              <a:gdLst/>
              <a:ahLst/>
              <a:cxnLst/>
              <a:rect l="l" t="t" r="r" b="b"/>
              <a:pathLst>
                <a:path w="6188710" h="6188710">
                  <a:moveTo>
                    <a:pt x="6188709" y="0"/>
                  </a:moveTo>
                  <a:lnTo>
                    <a:pt x="6146799" y="0"/>
                  </a:lnTo>
                  <a:lnTo>
                    <a:pt x="0" y="6146800"/>
                  </a:lnTo>
                  <a:lnTo>
                    <a:pt x="0" y="6188709"/>
                  </a:lnTo>
                  <a:lnTo>
                    <a:pt x="6188709" y="0"/>
                  </a:lnTo>
                  <a:close/>
                </a:path>
              </a:pathLst>
            </a:custGeom>
            <a:solidFill>
              <a:srgbClr val="5AA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0" y="1269"/>
              <a:ext cx="6150610" cy="6150610"/>
            </a:xfrm>
            <a:custGeom>
              <a:avLst/>
              <a:gdLst/>
              <a:ahLst/>
              <a:cxnLst/>
              <a:rect l="l" t="t" r="r" b="b"/>
              <a:pathLst>
                <a:path w="6150610" h="6150610">
                  <a:moveTo>
                    <a:pt x="6150609" y="0"/>
                  </a:moveTo>
                  <a:lnTo>
                    <a:pt x="6107429" y="0"/>
                  </a:lnTo>
                  <a:lnTo>
                    <a:pt x="0" y="6107430"/>
                  </a:lnTo>
                  <a:lnTo>
                    <a:pt x="0" y="6150609"/>
                  </a:lnTo>
                  <a:lnTo>
                    <a:pt x="6150609" y="0"/>
                  </a:lnTo>
                  <a:close/>
                </a:path>
              </a:pathLst>
            </a:custGeom>
            <a:solidFill>
              <a:srgbClr val="5BA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0" y="1269"/>
              <a:ext cx="6110605" cy="6111240"/>
            </a:xfrm>
            <a:custGeom>
              <a:avLst/>
              <a:gdLst/>
              <a:ahLst/>
              <a:cxnLst/>
              <a:rect l="l" t="t" r="r" b="b"/>
              <a:pathLst>
                <a:path w="6110605" h="6111240">
                  <a:moveTo>
                    <a:pt x="6110200" y="0"/>
                  </a:moveTo>
                  <a:lnTo>
                    <a:pt x="6068293" y="0"/>
                  </a:lnTo>
                  <a:lnTo>
                    <a:pt x="0" y="6069256"/>
                  </a:lnTo>
                  <a:lnTo>
                    <a:pt x="0" y="6111170"/>
                  </a:lnTo>
                  <a:lnTo>
                    <a:pt x="6110200" y="0"/>
                  </a:lnTo>
                  <a:close/>
                </a:path>
              </a:pathLst>
            </a:custGeom>
            <a:solidFill>
              <a:srgbClr val="5CA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0" y="1269"/>
              <a:ext cx="6071870" cy="6071870"/>
            </a:xfrm>
            <a:custGeom>
              <a:avLst/>
              <a:gdLst/>
              <a:ahLst/>
              <a:cxnLst/>
              <a:rect l="l" t="t" r="r" b="b"/>
              <a:pathLst>
                <a:path w="6071870" h="6071870">
                  <a:moveTo>
                    <a:pt x="6071869" y="0"/>
                  </a:moveTo>
                  <a:lnTo>
                    <a:pt x="6028690" y="0"/>
                  </a:lnTo>
                  <a:lnTo>
                    <a:pt x="0" y="6028690"/>
                  </a:lnTo>
                  <a:lnTo>
                    <a:pt x="0" y="6071869"/>
                  </a:lnTo>
                  <a:lnTo>
                    <a:pt x="6071869" y="0"/>
                  </a:lnTo>
                  <a:close/>
                </a:path>
              </a:pathLst>
            </a:custGeom>
            <a:solidFill>
              <a:srgbClr val="5DA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0" y="1269"/>
              <a:ext cx="6033770" cy="6033770"/>
            </a:xfrm>
            <a:custGeom>
              <a:avLst/>
              <a:gdLst/>
              <a:ahLst/>
              <a:cxnLst/>
              <a:rect l="l" t="t" r="r" b="b"/>
              <a:pathLst>
                <a:path w="6033770" h="6033770">
                  <a:moveTo>
                    <a:pt x="6033769" y="0"/>
                  </a:moveTo>
                  <a:lnTo>
                    <a:pt x="5990590" y="0"/>
                  </a:lnTo>
                  <a:lnTo>
                    <a:pt x="0" y="5990590"/>
                  </a:lnTo>
                  <a:lnTo>
                    <a:pt x="0" y="6033769"/>
                  </a:lnTo>
                  <a:lnTo>
                    <a:pt x="6033769" y="0"/>
                  </a:lnTo>
                  <a:close/>
                </a:path>
              </a:pathLst>
            </a:custGeom>
            <a:solidFill>
              <a:srgbClr val="5EA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0" y="1269"/>
              <a:ext cx="5994400" cy="5993765"/>
            </a:xfrm>
            <a:custGeom>
              <a:avLst/>
              <a:gdLst/>
              <a:ahLst/>
              <a:cxnLst/>
              <a:rect l="l" t="t" r="r" b="b"/>
              <a:pathLst>
                <a:path w="5994400" h="5993765">
                  <a:moveTo>
                    <a:pt x="5994160" y="0"/>
                  </a:moveTo>
                  <a:lnTo>
                    <a:pt x="5952247" y="0"/>
                  </a:lnTo>
                  <a:lnTo>
                    <a:pt x="0" y="5951302"/>
                  </a:lnTo>
                  <a:lnTo>
                    <a:pt x="0" y="5993209"/>
                  </a:lnTo>
                  <a:lnTo>
                    <a:pt x="5994160" y="0"/>
                  </a:lnTo>
                  <a:close/>
                </a:path>
              </a:pathLst>
            </a:custGeom>
            <a:solidFill>
              <a:srgbClr val="5FA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0" y="1269"/>
              <a:ext cx="5955030" cy="5955030"/>
            </a:xfrm>
            <a:custGeom>
              <a:avLst/>
              <a:gdLst/>
              <a:ahLst/>
              <a:cxnLst/>
              <a:rect l="l" t="t" r="r" b="b"/>
              <a:pathLst>
                <a:path w="5955030" h="5955030">
                  <a:moveTo>
                    <a:pt x="5955030" y="0"/>
                  </a:moveTo>
                  <a:lnTo>
                    <a:pt x="5911849" y="0"/>
                  </a:lnTo>
                  <a:lnTo>
                    <a:pt x="0" y="5911850"/>
                  </a:lnTo>
                  <a:lnTo>
                    <a:pt x="0" y="5955030"/>
                  </a:lnTo>
                  <a:lnTo>
                    <a:pt x="5955030" y="0"/>
                  </a:lnTo>
                  <a:close/>
                </a:path>
              </a:pathLst>
            </a:custGeom>
            <a:solidFill>
              <a:srgbClr val="60A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0" y="1269"/>
              <a:ext cx="5916295" cy="5916930"/>
            </a:xfrm>
            <a:custGeom>
              <a:avLst/>
              <a:gdLst/>
              <a:ahLst/>
              <a:cxnLst/>
              <a:rect l="l" t="t" r="r" b="b"/>
              <a:pathLst>
                <a:path w="5916295" h="5916930">
                  <a:moveTo>
                    <a:pt x="5915905" y="0"/>
                  </a:moveTo>
                  <a:lnTo>
                    <a:pt x="5873749" y="0"/>
                  </a:lnTo>
                  <a:lnTo>
                    <a:pt x="0" y="5873750"/>
                  </a:lnTo>
                  <a:lnTo>
                    <a:pt x="0" y="5916844"/>
                  </a:lnTo>
                  <a:lnTo>
                    <a:pt x="5915905" y="0"/>
                  </a:lnTo>
                  <a:close/>
                </a:path>
              </a:pathLst>
            </a:custGeom>
            <a:solidFill>
              <a:srgbClr val="61A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0" y="1269"/>
              <a:ext cx="5876290" cy="5876290"/>
            </a:xfrm>
            <a:custGeom>
              <a:avLst/>
              <a:gdLst/>
              <a:ahLst/>
              <a:cxnLst/>
              <a:rect l="l" t="t" r="r" b="b"/>
              <a:pathLst>
                <a:path w="5876290" h="5876290">
                  <a:moveTo>
                    <a:pt x="5876290" y="0"/>
                  </a:moveTo>
                  <a:lnTo>
                    <a:pt x="5833109" y="0"/>
                  </a:lnTo>
                  <a:lnTo>
                    <a:pt x="0" y="5833109"/>
                  </a:lnTo>
                  <a:lnTo>
                    <a:pt x="0" y="5876289"/>
                  </a:lnTo>
                  <a:lnTo>
                    <a:pt x="5876290" y="0"/>
                  </a:lnTo>
                  <a:close/>
                </a:path>
              </a:pathLst>
            </a:custGeom>
            <a:solidFill>
              <a:srgbClr val="62B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0" y="1269"/>
              <a:ext cx="5837555" cy="5838190"/>
            </a:xfrm>
            <a:custGeom>
              <a:avLst/>
              <a:gdLst/>
              <a:ahLst/>
              <a:cxnLst/>
              <a:rect l="l" t="t" r="r" b="b"/>
              <a:pathLst>
                <a:path w="5837555" h="5838190">
                  <a:moveTo>
                    <a:pt x="5837172" y="0"/>
                  </a:moveTo>
                  <a:lnTo>
                    <a:pt x="5795009" y="0"/>
                  </a:lnTo>
                  <a:lnTo>
                    <a:pt x="0" y="5795009"/>
                  </a:lnTo>
                  <a:lnTo>
                    <a:pt x="0" y="5838098"/>
                  </a:lnTo>
                  <a:lnTo>
                    <a:pt x="5837172" y="0"/>
                  </a:lnTo>
                  <a:close/>
                </a:path>
              </a:pathLst>
            </a:custGeom>
            <a:solidFill>
              <a:srgbClr val="63B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0" y="1269"/>
              <a:ext cx="5797550" cy="5797550"/>
            </a:xfrm>
            <a:custGeom>
              <a:avLst/>
              <a:gdLst/>
              <a:ahLst/>
              <a:cxnLst/>
              <a:rect l="l" t="t" r="r" b="b"/>
              <a:pathLst>
                <a:path w="5797550" h="5797550">
                  <a:moveTo>
                    <a:pt x="5797550" y="0"/>
                  </a:moveTo>
                  <a:lnTo>
                    <a:pt x="5755898" y="0"/>
                  </a:lnTo>
                  <a:lnTo>
                    <a:pt x="0" y="5756812"/>
                  </a:lnTo>
                  <a:lnTo>
                    <a:pt x="0" y="5797550"/>
                  </a:lnTo>
                  <a:lnTo>
                    <a:pt x="5797550" y="0"/>
                  </a:lnTo>
                  <a:close/>
                </a:path>
              </a:pathLst>
            </a:custGeom>
            <a:solidFill>
              <a:srgbClr val="64B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0" y="1269"/>
              <a:ext cx="5759450" cy="5759450"/>
            </a:xfrm>
            <a:custGeom>
              <a:avLst/>
              <a:gdLst/>
              <a:ahLst/>
              <a:cxnLst/>
              <a:rect l="l" t="t" r="r" b="b"/>
              <a:pathLst>
                <a:path w="5759450" h="5759450">
                  <a:moveTo>
                    <a:pt x="5759449" y="0"/>
                  </a:moveTo>
                  <a:lnTo>
                    <a:pt x="5716269" y="0"/>
                  </a:lnTo>
                  <a:lnTo>
                    <a:pt x="0" y="5716269"/>
                  </a:lnTo>
                  <a:lnTo>
                    <a:pt x="0" y="5759449"/>
                  </a:lnTo>
                  <a:lnTo>
                    <a:pt x="5759449" y="0"/>
                  </a:lnTo>
                  <a:close/>
                </a:path>
              </a:pathLst>
            </a:custGeom>
            <a:solidFill>
              <a:srgbClr val="66B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0" y="1269"/>
              <a:ext cx="5721350" cy="5720715"/>
            </a:xfrm>
            <a:custGeom>
              <a:avLst/>
              <a:gdLst/>
              <a:ahLst/>
              <a:cxnLst/>
              <a:rect l="l" t="t" r="r" b="b"/>
              <a:pathLst>
                <a:path w="5721350" h="5720715">
                  <a:moveTo>
                    <a:pt x="5721088" y="0"/>
                  </a:moveTo>
                  <a:lnTo>
                    <a:pt x="5678169" y="0"/>
                  </a:lnTo>
                  <a:lnTo>
                    <a:pt x="0" y="5678169"/>
                  </a:lnTo>
                  <a:lnTo>
                    <a:pt x="0" y="5720180"/>
                  </a:lnTo>
                  <a:lnTo>
                    <a:pt x="5721088" y="0"/>
                  </a:lnTo>
                  <a:close/>
                </a:path>
              </a:pathLst>
            </a:custGeom>
            <a:solidFill>
              <a:srgbClr val="66B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0" y="1269"/>
              <a:ext cx="5680710" cy="5680710"/>
            </a:xfrm>
            <a:custGeom>
              <a:avLst/>
              <a:gdLst/>
              <a:ahLst/>
              <a:cxnLst/>
              <a:rect l="l" t="t" r="r" b="b"/>
              <a:pathLst>
                <a:path w="5680710" h="5680710">
                  <a:moveTo>
                    <a:pt x="5680709" y="0"/>
                  </a:moveTo>
                  <a:lnTo>
                    <a:pt x="5637529" y="0"/>
                  </a:lnTo>
                  <a:lnTo>
                    <a:pt x="0" y="5637530"/>
                  </a:lnTo>
                  <a:lnTo>
                    <a:pt x="0" y="5680709"/>
                  </a:lnTo>
                  <a:lnTo>
                    <a:pt x="5680709" y="0"/>
                  </a:lnTo>
                  <a:close/>
                </a:path>
              </a:pathLst>
            </a:custGeom>
            <a:solidFill>
              <a:srgbClr val="67B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0" y="1269"/>
              <a:ext cx="5642610" cy="5642610"/>
            </a:xfrm>
            <a:custGeom>
              <a:avLst/>
              <a:gdLst/>
              <a:ahLst/>
              <a:cxnLst/>
              <a:rect l="l" t="t" r="r" b="b"/>
              <a:pathLst>
                <a:path w="5642610" h="5642610">
                  <a:moveTo>
                    <a:pt x="5642609" y="0"/>
                  </a:moveTo>
                  <a:lnTo>
                    <a:pt x="5599430" y="0"/>
                  </a:lnTo>
                  <a:lnTo>
                    <a:pt x="0" y="5599430"/>
                  </a:lnTo>
                  <a:lnTo>
                    <a:pt x="0" y="5642609"/>
                  </a:lnTo>
                  <a:lnTo>
                    <a:pt x="5642609" y="0"/>
                  </a:lnTo>
                  <a:close/>
                </a:path>
              </a:pathLst>
            </a:custGeom>
            <a:solidFill>
              <a:srgbClr val="68B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0" y="1269"/>
              <a:ext cx="5601970" cy="5601970"/>
            </a:xfrm>
            <a:custGeom>
              <a:avLst/>
              <a:gdLst/>
              <a:ahLst/>
              <a:cxnLst/>
              <a:rect l="l" t="t" r="r" b="b"/>
              <a:pathLst>
                <a:path w="5601970" h="5601970">
                  <a:moveTo>
                    <a:pt x="5601969" y="0"/>
                  </a:moveTo>
                  <a:lnTo>
                    <a:pt x="5558789" y="0"/>
                  </a:lnTo>
                  <a:lnTo>
                    <a:pt x="0" y="5558789"/>
                  </a:lnTo>
                  <a:lnTo>
                    <a:pt x="0" y="5601969"/>
                  </a:lnTo>
                  <a:lnTo>
                    <a:pt x="5601969" y="0"/>
                  </a:lnTo>
                  <a:close/>
                </a:path>
              </a:pathLst>
            </a:custGeom>
            <a:solidFill>
              <a:srgbClr val="69B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0" y="1269"/>
              <a:ext cx="5563870" cy="5563870"/>
            </a:xfrm>
            <a:custGeom>
              <a:avLst/>
              <a:gdLst/>
              <a:ahLst/>
              <a:cxnLst/>
              <a:rect l="l" t="t" r="r" b="b"/>
              <a:pathLst>
                <a:path w="5563870" h="5563870">
                  <a:moveTo>
                    <a:pt x="5563869" y="0"/>
                  </a:moveTo>
                  <a:lnTo>
                    <a:pt x="5520690" y="0"/>
                  </a:lnTo>
                  <a:lnTo>
                    <a:pt x="0" y="5520690"/>
                  </a:lnTo>
                  <a:lnTo>
                    <a:pt x="0" y="5563869"/>
                  </a:lnTo>
                  <a:lnTo>
                    <a:pt x="5563869" y="0"/>
                  </a:lnTo>
                  <a:close/>
                </a:path>
              </a:pathLst>
            </a:custGeom>
            <a:solidFill>
              <a:srgbClr val="6AB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0" y="1269"/>
              <a:ext cx="5523230" cy="5523230"/>
            </a:xfrm>
            <a:custGeom>
              <a:avLst/>
              <a:gdLst/>
              <a:ahLst/>
              <a:cxnLst/>
              <a:rect l="l" t="t" r="r" b="b"/>
              <a:pathLst>
                <a:path w="5523230" h="5523230">
                  <a:moveTo>
                    <a:pt x="5523230" y="0"/>
                  </a:moveTo>
                  <a:lnTo>
                    <a:pt x="5482590" y="0"/>
                  </a:lnTo>
                  <a:lnTo>
                    <a:pt x="0" y="5482590"/>
                  </a:lnTo>
                  <a:lnTo>
                    <a:pt x="0" y="5523230"/>
                  </a:lnTo>
                  <a:lnTo>
                    <a:pt x="5523230" y="0"/>
                  </a:lnTo>
                  <a:close/>
                </a:path>
              </a:pathLst>
            </a:custGeom>
            <a:solidFill>
              <a:srgbClr val="6BB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0" y="1269"/>
              <a:ext cx="5485130" cy="5485130"/>
            </a:xfrm>
            <a:custGeom>
              <a:avLst/>
              <a:gdLst/>
              <a:ahLst/>
              <a:cxnLst/>
              <a:rect l="l" t="t" r="r" b="b"/>
              <a:pathLst>
                <a:path w="5485130" h="5485130">
                  <a:moveTo>
                    <a:pt x="5485130" y="0"/>
                  </a:moveTo>
                  <a:lnTo>
                    <a:pt x="5441950" y="0"/>
                  </a:lnTo>
                  <a:lnTo>
                    <a:pt x="0" y="5441950"/>
                  </a:lnTo>
                  <a:lnTo>
                    <a:pt x="0" y="5485129"/>
                  </a:lnTo>
                  <a:lnTo>
                    <a:pt x="5485130" y="0"/>
                  </a:lnTo>
                  <a:close/>
                </a:path>
              </a:pathLst>
            </a:custGeom>
            <a:solidFill>
              <a:srgbClr val="6CB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0" y="1269"/>
              <a:ext cx="5447030" cy="5447030"/>
            </a:xfrm>
            <a:custGeom>
              <a:avLst/>
              <a:gdLst/>
              <a:ahLst/>
              <a:cxnLst/>
              <a:rect l="l" t="t" r="r" b="b"/>
              <a:pathLst>
                <a:path w="5447030" h="5447030">
                  <a:moveTo>
                    <a:pt x="5447030" y="0"/>
                  </a:moveTo>
                  <a:lnTo>
                    <a:pt x="5403849" y="0"/>
                  </a:lnTo>
                  <a:lnTo>
                    <a:pt x="0" y="5403850"/>
                  </a:lnTo>
                  <a:lnTo>
                    <a:pt x="0" y="5447030"/>
                  </a:lnTo>
                  <a:lnTo>
                    <a:pt x="5447030" y="0"/>
                  </a:lnTo>
                  <a:close/>
                </a:path>
              </a:pathLst>
            </a:custGeom>
            <a:solidFill>
              <a:srgbClr val="6DB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0" y="1269"/>
              <a:ext cx="5406390" cy="5406390"/>
            </a:xfrm>
            <a:custGeom>
              <a:avLst/>
              <a:gdLst/>
              <a:ahLst/>
              <a:cxnLst/>
              <a:rect l="l" t="t" r="r" b="b"/>
              <a:pathLst>
                <a:path w="5406390" h="5406390">
                  <a:moveTo>
                    <a:pt x="5406389" y="0"/>
                  </a:moveTo>
                  <a:lnTo>
                    <a:pt x="5364190" y="0"/>
                  </a:lnTo>
                  <a:lnTo>
                    <a:pt x="0" y="5363339"/>
                  </a:lnTo>
                  <a:lnTo>
                    <a:pt x="0" y="5406389"/>
                  </a:lnTo>
                  <a:lnTo>
                    <a:pt x="5406389" y="0"/>
                  </a:lnTo>
                  <a:close/>
                </a:path>
              </a:pathLst>
            </a:custGeom>
            <a:solidFill>
              <a:srgbClr val="6EB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0" y="1269"/>
              <a:ext cx="5368290" cy="5368290"/>
            </a:xfrm>
            <a:custGeom>
              <a:avLst/>
              <a:gdLst/>
              <a:ahLst/>
              <a:cxnLst/>
              <a:rect l="l" t="t" r="r" b="b"/>
              <a:pathLst>
                <a:path w="5368290" h="5368290">
                  <a:moveTo>
                    <a:pt x="5368290" y="0"/>
                  </a:moveTo>
                  <a:lnTo>
                    <a:pt x="5325109" y="0"/>
                  </a:lnTo>
                  <a:lnTo>
                    <a:pt x="0" y="5325110"/>
                  </a:lnTo>
                  <a:lnTo>
                    <a:pt x="0" y="5368289"/>
                  </a:lnTo>
                  <a:lnTo>
                    <a:pt x="5368290" y="0"/>
                  </a:lnTo>
                  <a:close/>
                </a:path>
              </a:pathLst>
            </a:custGeom>
            <a:solidFill>
              <a:srgbClr val="6FB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0" y="1269"/>
              <a:ext cx="5327650" cy="5327650"/>
            </a:xfrm>
            <a:custGeom>
              <a:avLst/>
              <a:gdLst/>
              <a:ahLst/>
              <a:cxnLst/>
              <a:rect l="l" t="t" r="r" b="b"/>
              <a:pathLst>
                <a:path w="5327650" h="5327650">
                  <a:moveTo>
                    <a:pt x="5327650" y="0"/>
                  </a:moveTo>
                  <a:lnTo>
                    <a:pt x="5285444" y="0"/>
                  </a:lnTo>
                  <a:lnTo>
                    <a:pt x="0" y="5284605"/>
                  </a:lnTo>
                  <a:lnTo>
                    <a:pt x="0" y="5327650"/>
                  </a:lnTo>
                  <a:lnTo>
                    <a:pt x="5327650" y="0"/>
                  </a:lnTo>
                  <a:close/>
                </a:path>
              </a:pathLst>
            </a:custGeom>
            <a:solidFill>
              <a:srgbClr val="70B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0" y="1269"/>
              <a:ext cx="5289550" cy="5289550"/>
            </a:xfrm>
            <a:custGeom>
              <a:avLst/>
              <a:gdLst/>
              <a:ahLst/>
              <a:cxnLst/>
              <a:rect l="l" t="t" r="r" b="b"/>
              <a:pathLst>
                <a:path w="5289550" h="5289550">
                  <a:moveTo>
                    <a:pt x="5289549" y="0"/>
                  </a:moveTo>
                  <a:lnTo>
                    <a:pt x="5246369" y="0"/>
                  </a:lnTo>
                  <a:lnTo>
                    <a:pt x="0" y="5246369"/>
                  </a:lnTo>
                  <a:lnTo>
                    <a:pt x="0" y="5289549"/>
                  </a:lnTo>
                  <a:lnTo>
                    <a:pt x="5289549" y="0"/>
                  </a:lnTo>
                  <a:close/>
                </a:path>
              </a:pathLst>
            </a:custGeom>
            <a:solidFill>
              <a:srgbClr val="71B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0" y="1269"/>
              <a:ext cx="5249545" cy="5250180"/>
            </a:xfrm>
            <a:custGeom>
              <a:avLst/>
              <a:gdLst/>
              <a:ahLst/>
              <a:cxnLst/>
              <a:rect l="l" t="t" r="r" b="b"/>
              <a:pathLst>
                <a:path w="5249545" h="5250180">
                  <a:moveTo>
                    <a:pt x="5249208" y="0"/>
                  </a:moveTo>
                  <a:lnTo>
                    <a:pt x="5207302" y="0"/>
                  </a:lnTo>
                  <a:lnTo>
                    <a:pt x="0" y="5208128"/>
                  </a:lnTo>
                  <a:lnTo>
                    <a:pt x="0" y="5250041"/>
                  </a:lnTo>
                  <a:lnTo>
                    <a:pt x="5249208" y="0"/>
                  </a:lnTo>
                  <a:close/>
                </a:path>
              </a:pathLst>
            </a:custGeom>
            <a:solidFill>
              <a:srgbClr val="72B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0" y="1269"/>
              <a:ext cx="5210810" cy="5210810"/>
            </a:xfrm>
            <a:custGeom>
              <a:avLst/>
              <a:gdLst/>
              <a:ahLst/>
              <a:cxnLst/>
              <a:rect l="l" t="t" r="r" b="b"/>
              <a:pathLst>
                <a:path w="5210810" h="5210810">
                  <a:moveTo>
                    <a:pt x="5210809" y="0"/>
                  </a:moveTo>
                  <a:lnTo>
                    <a:pt x="5167935" y="0"/>
                  </a:lnTo>
                  <a:lnTo>
                    <a:pt x="0" y="5168755"/>
                  </a:lnTo>
                  <a:lnTo>
                    <a:pt x="0" y="5210809"/>
                  </a:lnTo>
                  <a:lnTo>
                    <a:pt x="5210809" y="0"/>
                  </a:lnTo>
                  <a:close/>
                </a:path>
              </a:pathLst>
            </a:custGeom>
            <a:solidFill>
              <a:srgbClr val="73B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0" y="1269"/>
              <a:ext cx="5172710" cy="5172710"/>
            </a:xfrm>
            <a:custGeom>
              <a:avLst/>
              <a:gdLst/>
              <a:ahLst/>
              <a:cxnLst/>
              <a:rect l="l" t="t" r="r" b="b"/>
              <a:pathLst>
                <a:path w="5172710" h="5172710">
                  <a:moveTo>
                    <a:pt x="5172709" y="0"/>
                  </a:moveTo>
                  <a:lnTo>
                    <a:pt x="5129530" y="0"/>
                  </a:lnTo>
                  <a:lnTo>
                    <a:pt x="0" y="5129530"/>
                  </a:lnTo>
                  <a:lnTo>
                    <a:pt x="0" y="5172709"/>
                  </a:lnTo>
                  <a:lnTo>
                    <a:pt x="5172709" y="0"/>
                  </a:lnTo>
                  <a:close/>
                </a:path>
              </a:pathLst>
            </a:custGeom>
            <a:solidFill>
              <a:srgbClr val="74B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0" y="1269"/>
              <a:ext cx="5133340" cy="5132705"/>
            </a:xfrm>
            <a:custGeom>
              <a:avLst/>
              <a:gdLst/>
              <a:ahLst/>
              <a:cxnLst/>
              <a:rect l="l" t="t" r="r" b="b"/>
              <a:pathLst>
                <a:path w="5133340" h="5132705">
                  <a:moveTo>
                    <a:pt x="5133032" y="0"/>
                  </a:moveTo>
                  <a:lnTo>
                    <a:pt x="5091118" y="0"/>
                  </a:lnTo>
                  <a:lnTo>
                    <a:pt x="0" y="5090310"/>
                  </a:lnTo>
                  <a:lnTo>
                    <a:pt x="0" y="5132217"/>
                  </a:lnTo>
                  <a:lnTo>
                    <a:pt x="5133032" y="0"/>
                  </a:lnTo>
                  <a:close/>
                </a:path>
              </a:pathLst>
            </a:custGeom>
            <a:solidFill>
              <a:srgbClr val="75B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0" y="1269"/>
              <a:ext cx="5093970" cy="5093970"/>
            </a:xfrm>
            <a:custGeom>
              <a:avLst/>
              <a:gdLst/>
              <a:ahLst/>
              <a:cxnLst/>
              <a:rect l="l" t="t" r="r" b="b"/>
              <a:pathLst>
                <a:path w="5093970" h="5093970">
                  <a:moveTo>
                    <a:pt x="5093969" y="0"/>
                  </a:moveTo>
                  <a:lnTo>
                    <a:pt x="5050789" y="0"/>
                  </a:lnTo>
                  <a:lnTo>
                    <a:pt x="0" y="5050790"/>
                  </a:lnTo>
                  <a:lnTo>
                    <a:pt x="0" y="5093969"/>
                  </a:lnTo>
                  <a:lnTo>
                    <a:pt x="5093969" y="0"/>
                  </a:lnTo>
                  <a:close/>
                </a:path>
              </a:pathLst>
            </a:custGeom>
            <a:solidFill>
              <a:srgbClr val="76B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0" y="1269"/>
              <a:ext cx="5054600" cy="5053965"/>
            </a:xfrm>
            <a:custGeom>
              <a:avLst/>
              <a:gdLst/>
              <a:ahLst/>
              <a:cxnLst/>
              <a:rect l="l" t="t" r="r" b="b"/>
              <a:pathLst>
                <a:path w="5054600" h="5053965">
                  <a:moveTo>
                    <a:pt x="5054285" y="0"/>
                  </a:moveTo>
                  <a:lnTo>
                    <a:pt x="5012689" y="0"/>
                  </a:lnTo>
                  <a:lnTo>
                    <a:pt x="0" y="5012690"/>
                  </a:lnTo>
                  <a:lnTo>
                    <a:pt x="0" y="5053483"/>
                  </a:lnTo>
                  <a:lnTo>
                    <a:pt x="5054285" y="0"/>
                  </a:lnTo>
                  <a:close/>
                </a:path>
              </a:pathLst>
            </a:custGeom>
            <a:solidFill>
              <a:srgbClr val="77B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0" y="1269"/>
              <a:ext cx="5015230" cy="5015230"/>
            </a:xfrm>
            <a:custGeom>
              <a:avLst/>
              <a:gdLst/>
              <a:ahLst/>
              <a:cxnLst/>
              <a:rect l="l" t="t" r="r" b="b"/>
              <a:pathLst>
                <a:path w="5015230" h="5015230">
                  <a:moveTo>
                    <a:pt x="5015230" y="0"/>
                  </a:moveTo>
                  <a:lnTo>
                    <a:pt x="4972050" y="0"/>
                  </a:lnTo>
                  <a:lnTo>
                    <a:pt x="0" y="4972050"/>
                  </a:lnTo>
                  <a:lnTo>
                    <a:pt x="0" y="5015230"/>
                  </a:lnTo>
                  <a:lnTo>
                    <a:pt x="5015230" y="0"/>
                  </a:lnTo>
                  <a:close/>
                </a:path>
              </a:pathLst>
            </a:custGeom>
            <a:solidFill>
              <a:srgbClr val="78B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0" y="1269"/>
              <a:ext cx="4976495" cy="4977130"/>
            </a:xfrm>
            <a:custGeom>
              <a:avLst/>
              <a:gdLst/>
              <a:ahLst/>
              <a:cxnLst/>
              <a:rect l="l" t="t" r="r" b="b"/>
              <a:pathLst>
                <a:path w="4976495" h="4977130">
                  <a:moveTo>
                    <a:pt x="4976180" y="0"/>
                  </a:moveTo>
                  <a:lnTo>
                    <a:pt x="4933950" y="0"/>
                  </a:lnTo>
                  <a:lnTo>
                    <a:pt x="0" y="4933950"/>
                  </a:lnTo>
                  <a:lnTo>
                    <a:pt x="0" y="4976970"/>
                  </a:lnTo>
                  <a:lnTo>
                    <a:pt x="4976180" y="0"/>
                  </a:lnTo>
                  <a:close/>
                </a:path>
              </a:pathLst>
            </a:custGeom>
            <a:solidFill>
              <a:srgbClr val="79B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0" y="1269"/>
              <a:ext cx="4936490" cy="4936490"/>
            </a:xfrm>
            <a:custGeom>
              <a:avLst/>
              <a:gdLst/>
              <a:ahLst/>
              <a:cxnLst/>
              <a:rect l="l" t="t" r="r" b="b"/>
              <a:pathLst>
                <a:path w="4936490" h="4936490">
                  <a:moveTo>
                    <a:pt x="4936490" y="0"/>
                  </a:moveTo>
                  <a:lnTo>
                    <a:pt x="4894906" y="0"/>
                  </a:lnTo>
                  <a:lnTo>
                    <a:pt x="0" y="4895683"/>
                  </a:lnTo>
                  <a:lnTo>
                    <a:pt x="0" y="4936490"/>
                  </a:lnTo>
                  <a:lnTo>
                    <a:pt x="4936490" y="0"/>
                  </a:lnTo>
                  <a:close/>
                </a:path>
              </a:pathLst>
            </a:custGeom>
            <a:solidFill>
              <a:srgbClr val="7AB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0" y="1269"/>
              <a:ext cx="4898390" cy="4898390"/>
            </a:xfrm>
            <a:custGeom>
              <a:avLst/>
              <a:gdLst/>
              <a:ahLst/>
              <a:cxnLst/>
              <a:rect l="l" t="t" r="r" b="b"/>
              <a:pathLst>
                <a:path w="4898390" h="4898390">
                  <a:moveTo>
                    <a:pt x="4898389" y="0"/>
                  </a:moveTo>
                  <a:lnTo>
                    <a:pt x="4855209" y="0"/>
                  </a:lnTo>
                  <a:lnTo>
                    <a:pt x="0" y="4855209"/>
                  </a:lnTo>
                  <a:lnTo>
                    <a:pt x="0" y="4898389"/>
                  </a:lnTo>
                  <a:lnTo>
                    <a:pt x="4898389" y="0"/>
                  </a:lnTo>
                  <a:close/>
                </a:path>
              </a:pathLst>
            </a:custGeom>
            <a:solidFill>
              <a:srgbClr val="7BB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0" y="1269"/>
              <a:ext cx="4860290" cy="4859655"/>
            </a:xfrm>
            <a:custGeom>
              <a:avLst/>
              <a:gdLst/>
              <a:ahLst/>
              <a:cxnLst/>
              <a:rect l="l" t="t" r="r" b="b"/>
              <a:pathLst>
                <a:path w="4860290" h="4859655">
                  <a:moveTo>
                    <a:pt x="4859960" y="0"/>
                  </a:moveTo>
                  <a:lnTo>
                    <a:pt x="4817109" y="0"/>
                  </a:lnTo>
                  <a:lnTo>
                    <a:pt x="0" y="4817110"/>
                  </a:lnTo>
                  <a:lnTo>
                    <a:pt x="0" y="4859189"/>
                  </a:lnTo>
                  <a:lnTo>
                    <a:pt x="4859960" y="0"/>
                  </a:lnTo>
                  <a:close/>
                </a:path>
              </a:pathLst>
            </a:custGeom>
            <a:solidFill>
              <a:srgbClr val="7CB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0" y="1269"/>
              <a:ext cx="4819650" cy="4819650"/>
            </a:xfrm>
            <a:custGeom>
              <a:avLst/>
              <a:gdLst/>
              <a:ahLst/>
              <a:cxnLst/>
              <a:rect l="l" t="t" r="r" b="b"/>
              <a:pathLst>
                <a:path w="4819650" h="4819650">
                  <a:moveTo>
                    <a:pt x="4819650" y="0"/>
                  </a:moveTo>
                  <a:lnTo>
                    <a:pt x="4776470" y="0"/>
                  </a:lnTo>
                  <a:lnTo>
                    <a:pt x="0" y="4776470"/>
                  </a:lnTo>
                  <a:lnTo>
                    <a:pt x="0" y="4819650"/>
                  </a:lnTo>
                  <a:lnTo>
                    <a:pt x="4819650" y="0"/>
                  </a:lnTo>
                  <a:close/>
                </a:path>
              </a:pathLst>
            </a:custGeom>
            <a:solidFill>
              <a:srgbClr val="7DB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0" y="1269"/>
              <a:ext cx="4781550" cy="4781550"/>
            </a:xfrm>
            <a:custGeom>
              <a:avLst/>
              <a:gdLst/>
              <a:ahLst/>
              <a:cxnLst/>
              <a:rect l="l" t="t" r="r" b="b"/>
              <a:pathLst>
                <a:path w="4781550" h="4781550">
                  <a:moveTo>
                    <a:pt x="4781549" y="0"/>
                  </a:moveTo>
                  <a:lnTo>
                    <a:pt x="4738369" y="0"/>
                  </a:lnTo>
                  <a:lnTo>
                    <a:pt x="0" y="4738369"/>
                  </a:lnTo>
                  <a:lnTo>
                    <a:pt x="0" y="4781549"/>
                  </a:lnTo>
                  <a:lnTo>
                    <a:pt x="4781549" y="0"/>
                  </a:lnTo>
                  <a:close/>
                </a:path>
              </a:pathLst>
            </a:custGeom>
            <a:solidFill>
              <a:srgbClr val="7EB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0" y="1269"/>
              <a:ext cx="4740910" cy="4740910"/>
            </a:xfrm>
            <a:custGeom>
              <a:avLst/>
              <a:gdLst/>
              <a:ahLst/>
              <a:cxnLst/>
              <a:rect l="l" t="t" r="r" b="b"/>
              <a:pathLst>
                <a:path w="4740910" h="4740910">
                  <a:moveTo>
                    <a:pt x="4740909" y="0"/>
                  </a:moveTo>
                  <a:lnTo>
                    <a:pt x="4698657" y="0"/>
                  </a:lnTo>
                  <a:lnTo>
                    <a:pt x="0" y="4697911"/>
                  </a:lnTo>
                  <a:lnTo>
                    <a:pt x="0" y="4740909"/>
                  </a:lnTo>
                  <a:lnTo>
                    <a:pt x="4740909" y="0"/>
                  </a:lnTo>
                  <a:close/>
                </a:path>
              </a:pathLst>
            </a:custGeom>
            <a:solidFill>
              <a:srgbClr val="7FB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0" y="1269"/>
              <a:ext cx="4702810" cy="4702810"/>
            </a:xfrm>
            <a:custGeom>
              <a:avLst/>
              <a:gdLst/>
              <a:ahLst/>
              <a:cxnLst/>
              <a:rect l="l" t="t" r="r" b="b"/>
              <a:pathLst>
                <a:path w="4702810" h="4702810">
                  <a:moveTo>
                    <a:pt x="4702809" y="0"/>
                  </a:moveTo>
                  <a:lnTo>
                    <a:pt x="4659630" y="0"/>
                  </a:lnTo>
                  <a:lnTo>
                    <a:pt x="0" y="4659630"/>
                  </a:lnTo>
                  <a:lnTo>
                    <a:pt x="0" y="4702809"/>
                  </a:lnTo>
                  <a:lnTo>
                    <a:pt x="4702809" y="0"/>
                  </a:lnTo>
                  <a:close/>
                </a:path>
              </a:pathLst>
            </a:custGeom>
            <a:solidFill>
              <a:srgbClr val="80B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0" y="1269"/>
              <a:ext cx="4662805" cy="4663440"/>
            </a:xfrm>
            <a:custGeom>
              <a:avLst/>
              <a:gdLst/>
              <a:ahLst/>
              <a:cxnLst/>
              <a:rect l="l" t="t" r="r" b="b"/>
              <a:pathLst>
                <a:path w="4662805" h="4663440">
                  <a:moveTo>
                    <a:pt x="4662515" y="0"/>
                  </a:moveTo>
                  <a:lnTo>
                    <a:pt x="4621530" y="0"/>
                  </a:lnTo>
                  <a:lnTo>
                    <a:pt x="0" y="4621530"/>
                  </a:lnTo>
                  <a:lnTo>
                    <a:pt x="0" y="4663255"/>
                  </a:lnTo>
                  <a:lnTo>
                    <a:pt x="4662515" y="0"/>
                  </a:lnTo>
                  <a:close/>
                </a:path>
              </a:pathLst>
            </a:custGeom>
            <a:solidFill>
              <a:srgbClr val="81B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0" y="1269"/>
              <a:ext cx="4624070" cy="4624070"/>
            </a:xfrm>
            <a:custGeom>
              <a:avLst/>
              <a:gdLst/>
              <a:ahLst/>
              <a:cxnLst/>
              <a:rect l="l" t="t" r="r" b="b"/>
              <a:pathLst>
                <a:path w="4624070" h="4624070">
                  <a:moveTo>
                    <a:pt x="4624069" y="0"/>
                  </a:moveTo>
                  <a:lnTo>
                    <a:pt x="4580890" y="0"/>
                  </a:lnTo>
                  <a:lnTo>
                    <a:pt x="0" y="4580890"/>
                  </a:lnTo>
                  <a:lnTo>
                    <a:pt x="0" y="4624069"/>
                  </a:lnTo>
                  <a:lnTo>
                    <a:pt x="4624069" y="0"/>
                  </a:lnTo>
                  <a:close/>
                </a:path>
              </a:pathLst>
            </a:custGeom>
            <a:solidFill>
              <a:srgbClr val="82C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0" y="1269"/>
              <a:ext cx="4585970" cy="4585970"/>
            </a:xfrm>
            <a:custGeom>
              <a:avLst/>
              <a:gdLst/>
              <a:ahLst/>
              <a:cxnLst/>
              <a:rect l="l" t="t" r="r" b="b"/>
              <a:pathLst>
                <a:path w="4585970" h="4585970">
                  <a:moveTo>
                    <a:pt x="4585969" y="0"/>
                  </a:moveTo>
                  <a:lnTo>
                    <a:pt x="4542789" y="0"/>
                  </a:lnTo>
                  <a:lnTo>
                    <a:pt x="0" y="4542790"/>
                  </a:lnTo>
                  <a:lnTo>
                    <a:pt x="0" y="4585969"/>
                  </a:lnTo>
                  <a:lnTo>
                    <a:pt x="4585969" y="0"/>
                  </a:lnTo>
                  <a:close/>
                </a:path>
              </a:pathLst>
            </a:custGeom>
            <a:solidFill>
              <a:srgbClr val="83C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0" y="1269"/>
              <a:ext cx="4545330" cy="4545330"/>
            </a:xfrm>
            <a:custGeom>
              <a:avLst/>
              <a:gdLst/>
              <a:ahLst/>
              <a:cxnLst/>
              <a:rect l="l" t="t" r="r" b="b"/>
              <a:pathLst>
                <a:path w="4545330" h="4545330">
                  <a:moveTo>
                    <a:pt x="4545330" y="0"/>
                  </a:moveTo>
                  <a:lnTo>
                    <a:pt x="4503420" y="0"/>
                  </a:lnTo>
                  <a:lnTo>
                    <a:pt x="0" y="4503420"/>
                  </a:lnTo>
                  <a:lnTo>
                    <a:pt x="0" y="4545330"/>
                  </a:lnTo>
                  <a:lnTo>
                    <a:pt x="4545330" y="0"/>
                  </a:lnTo>
                  <a:close/>
                </a:path>
              </a:pathLst>
            </a:custGeom>
            <a:solidFill>
              <a:srgbClr val="84C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0" y="1269"/>
              <a:ext cx="4507230" cy="4507230"/>
            </a:xfrm>
            <a:custGeom>
              <a:avLst/>
              <a:gdLst/>
              <a:ahLst/>
              <a:cxnLst/>
              <a:rect l="l" t="t" r="r" b="b"/>
              <a:pathLst>
                <a:path w="4507230" h="4507230">
                  <a:moveTo>
                    <a:pt x="4507230" y="0"/>
                  </a:moveTo>
                  <a:lnTo>
                    <a:pt x="4464050" y="0"/>
                  </a:lnTo>
                  <a:lnTo>
                    <a:pt x="0" y="4464050"/>
                  </a:lnTo>
                  <a:lnTo>
                    <a:pt x="0" y="4507230"/>
                  </a:lnTo>
                  <a:lnTo>
                    <a:pt x="4507230" y="0"/>
                  </a:lnTo>
                  <a:close/>
                </a:path>
              </a:pathLst>
            </a:custGeom>
            <a:solidFill>
              <a:srgbClr val="85C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0" y="1269"/>
              <a:ext cx="4467860" cy="4467225"/>
            </a:xfrm>
            <a:custGeom>
              <a:avLst/>
              <a:gdLst/>
              <a:ahLst/>
              <a:cxnLst/>
              <a:rect l="l" t="t" r="r" b="b"/>
              <a:pathLst>
                <a:path w="4467860" h="4467225">
                  <a:moveTo>
                    <a:pt x="4467499" y="0"/>
                  </a:moveTo>
                  <a:lnTo>
                    <a:pt x="4425585" y="0"/>
                  </a:lnTo>
                  <a:lnTo>
                    <a:pt x="0" y="4424883"/>
                  </a:lnTo>
                  <a:lnTo>
                    <a:pt x="0" y="4466790"/>
                  </a:lnTo>
                  <a:lnTo>
                    <a:pt x="4467499" y="0"/>
                  </a:lnTo>
                  <a:close/>
                </a:path>
              </a:pathLst>
            </a:custGeom>
            <a:solidFill>
              <a:srgbClr val="86C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0" y="1269"/>
              <a:ext cx="4428490" cy="4428490"/>
            </a:xfrm>
            <a:custGeom>
              <a:avLst/>
              <a:gdLst/>
              <a:ahLst/>
              <a:cxnLst/>
              <a:rect l="l" t="t" r="r" b="b"/>
              <a:pathLst>
                <a:path w="4428490" h="4428490">
                  <a:moveTo>
                    <a:pt x="4428489" y="0"/>
                  </a:moveTo>
                  <a:lnTo>
                    <a:pt x="4385309" y="0"/>
                  </a:lnTo>
                  <a:lnTo>
                    <a:pt x="0" y="4385309"/>
                  </a:lnTo>
                  <a:lnTo>
                    <a:pt x="0" y="4428489"/>
                  </a:lnTo>
                  <a:lnTo>
                    <a:pt x="4428489" y="0"/>
                  </a:lnTo>
                  <a:close/>
                </a:path>
              </a:pathLst>
            </a:custGeom>
            <a:solidFill>
              <a:srgbClr val="87C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0" y="1269"/>
              <a:ext cx="4389755" cy="4390390"/>
            </a:xfrm>
            <a:custGeom>
              <a:avLst/>
              <a:gdLst/>
              <a:ahLst/>
              <a:cxnLst/>
              <a:rect l="l" t="t" r="r" b="b"/>
              <a:pathLst>
                <a:path w="4389755" h="4390390">
                  <a:moveTo>
                    <a:pt x="4389486" y="0"/>
                  </a:moveTo>
                  <a:lnTo>
                    <a:pt x="4347209" y="0"/>
                  </a:lnTo>
                  <a:lnTo>
                    <a:pt x="0" y="4347209"/>
                  </a:lnTo>
                  <a:lnTo>
                    <a:pt x="0" y="4390183"/>
                  </a:lnTo>
                  <a:lnTo>
                    <a:pt x="4389486" y="0"/>
                  </a:lnTo>
                  <a:close/>
                </a:path>
              </a:pathLst>
            </a:custGeom>
            <a:solidFill>
              <a:srgbClr val="88C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0" y="1269"/>
              <a:ext cx="4349750" cy="4349750"/>
            </a:xfrm>
            <a:custGeom>
              <a:avLst/>
              <a:gdLst/>
              <a:ahLst/>
              <a:cxnLst/>
              <a:rect l="l" t="t" r="r" b="b"/>
              <a:pathLst>
                <a:path w="4349750" h="4349750">
                  <a:moveTo>
                    <a:pt x="4349750" y="0"/>
                  </a:moveTo>
                  <a:lnTo>
                    <a:pt x="4308213" y="0"/>
                  </a:lnTo>
                  <a:lnTo>
                    <a:pt x="0" y="4308897"/>
                  </a:lnTo>
                  <a:lnTo>
                    <a:pt x="0" y="4349750"/>
                  </a:lnTo>
                  <a:lnTo>
                    <a:pt x="4349750" y="0"/>
                  </a:lnTo>
                  <a:close/>
                </a:path>
              </a:pathLst>
            </a:custGeom>
            <a:solidFill>
              <a:srgbClr val="89C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0" y="1269"/>
              <a:ext cx="4311650" cy="4311650"/>
            </a:xfrm>
            <a:custGeom>
              <a:avLst/>
              <a:gdLst/>
              <a:ahLst/>
              <a:cxnLst/>
              <a:rect l="l" t="t" r="r" b="b"/>
              <a:pathLst>
                <a:path w="4311650" h="4311650">
                  <a:moveTo>
                    <a:pt x="4311650" y="0"/>
                  </a:moveTo>
                  <a:lnTo>
                    <a:pt x="4268470" y="0"/>
                  </a:lnTo>
                  <a:lnTo>
                    <a:pt x="0" y="4268470"/>
                  </a:lnTo>
                  <a:lnTo>
                    <a:pt x="0" y="4311650"/>
                  </a:lnTo>
                  <a:lnTo>
                    <a:pt x="4311650" y="0"/>
                  </a:lnTo>
                  <a:close/>
                </a:path>
              </a:pathLst>
            </a:custGeom>
            <a:solidFill>
              <a:srgbClr val="8AC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0" y="1269"/>
              <a:ext cx="4272280" cy="4272280"/>
            </a:xfrm>
            <a:custGeom>
              <a:avLst/>
              <a:gdLst/>
              <a:ahLst/>
              <a:cxnLst/>
              <a:rect l="l" t="t" r="r" b="b"/>
              <a:pathLst>
                <a:path w="4272280" h="4272280">
                  <a:moveTo>
                    <a:pt x="4272279" y="0"/>
                  </a:moveTo>
                  <a:lnTo>
                    <a:pt x="4230369" y="0"/>
                  </a:lnTo>
                  <a:lnTo>
                    <a:pt x="0" y="4230369"/>
                  </a:lnTo>
                  <a:lnTo>
                    <a:pt x="0" y="4272279"/>
                  </a:lnTo>
                  <a:lnTo>
                    <a:pt x="4272279" y="0"/>
                  </a:lnTo>
                  <a:close/>
                </a:path>
              </a:pathLst>
            </a:custGeom>
            <a:solidFill>
              <a:srgbClr val="8BC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0" y="1269"/>
              <a:ext cx="4232910" cy="4232910"/>
            </a:xfrm>
            <a:custGeom>
              <a:avLst/>
              <a:gdLst/>
              <a:ahLst/>
              <a:cxnLst/>
              <a:rect l="l" t="t" r="r" b="b"/>
              <a:pathLst>
                <a:path w="4232910" h="4232910">
                  <a:moveTo>
                    <a:pt x="4232909" y="0"/>
                  </a:moveTo>
                  <a:lnTo>
                    <a:pt x="4189729" y="0"/>
                  </a:lnTo>
                  <a:lnTo>
                    <a:pt x="0" y="4189729"/>
                  </a:lnTo>
                  <a:lnTo>
                    <a:pt x="0" y="4232909"/>
                  </a:lnTo>
                  <a:lnTo>
                    <a:pt x="4232909" y="0"/>
                  </a:lnTo>
                  <a:close/>
                </a:path>
              </a:pathLst>
            </a:custGeom>
            <a:solidFill>
              <a:srgbClr val="8CC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0" y="1269"/>
              <a:ext cx="4194810" cy="4194175"/>
            </a:xfrm>
            <a:custGeom>
              <a:avLst/>
              <a:gdLst/>
              <a:ahLst/>
              <a:cxnLst/>
              <a:rect l="l" t="t" r="r" b="b"/>
              <a:pathLst>
                <a:path w="4194810" h="4194175">
                  <a:moveTo>
                    <a:pt x="4194427" y="0"/>
                  </a:moveTo>
                  <a:lnTo>
                    <a:pt x="4151629" y="0"/>
                  </a:lnTo>
                  <a:lnTo>
                    <a:pt x="0" y="4151629"/>
                  </a:lnTo>
                  <a:lnTo>
                    <a:pt x="0" y="4193761"/>
                  </a:lnTo>
                  <a:lnTo>
                    <a:pt x="4194427" y="0"/>
                  </a:lnTo>
                  <a:close/>
                </a:path>
              </a:pathLst>
            </a:custGeom>
            <a:solidFill>
              <a:srgbClr val="8DC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0" y="1269"/>
              <a:ext cx="4154170" cy="4154170"/>
            </a:xfrm>
            <a:custGeom>
              <a:avLst/>
              <a:gdLst/>
              <a:ahLst/>
              <a:cxnLst/>
              <a:rect l="l" t="t" r="r" b="b"/>
              <a:pathLst>
                <a:path w="4154170" h="4154170">
                  <a:moveTo>
                    <a:pt x="4154169" y="0"/>
                  </a:moveTo>
                  <a:lnTo>
                    <a:pt x="4110989" y="0"/>
                  </a:lnTo>
                  <a:lnTo>
                    <a:pt x="0" y="4110989"/>
                  </a:lnTo>
                  <a:lnTo>
                    <a:pt x="0" y="4154169"/>
                  </a:lnTo>
                  <a:lnTo>
                    <a:pt x="4154169" y="0"/>
                  </a:lnTo>
                  <a:close/>
                </a:path>
              </a:pathLst>
            </a:custGeom>
            <a:solidFill>
              <a:srgbClr val="8EC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0" y="1269"/>
              <a:ext cx="4116070" cy="4116070"/>
            </a:xfrm>
            <a:custGeom>
              <a:avLst/>
              <a:gdLst/>
              <a:ahLst/>
              <a:cxnLst/>
              <a:rect l="l" t="t" r="r" b="b"/>
              <a:pathLst>
                <a:path w="4116070" h="4116070">
                  <a:moveTo>
                    <a:pt x="4116069" y="0"/>
                  </a:moveTo>
                  <a:lnTo>
                    <a:pt x="4072890" y="0"/>
                  </a:lnTo>
                  <a:lnTo>
                    <a:pt x="0" y="4072890"/>
                  </a:lnTo>
                  <a:lnTo>
                    <a:pt x="0" y="4116069"/>
                  </a:lnTo>
                  <a:lnTo>
                    <a:pt x="4116069" y="0"/>
                  </a:lnTo>
                  <a:close/>
                </a:path>
              </a:pathLst>
            </a:custGeom>
            <a:solidFill>
              <a:srgbClr val="8FC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0" y="1269"/>
              <a:ext cx="4075429" cy="4075429"/>
            </a:xfrm>
            <a:custGeom>
              <a:avLst/>
              <a:gdLst/>
              <a:ahLst/>
              <a:cxnLst/>
              <a:rect l="l" t="t" r="r" b="b"/>
              <a:pathLst>
                <a:path w="4075429" h="4075429">
                  <a:moveTo>
                    <a:pt x="4075429" y="0"/>
                  </a:moveTo>
                  <a:lnTo>
                    <a:pt x="4034789" y="0"/>
                  </a:lnTo>
                  <a:lnTo>
                    <a:pt x="0" y="4034790"/>
                  </a:lnTo>
                  <a:lnTo>
                    <a:pt x="0" y="4075429"/>
                  </a:lnTo>
                  <a:lnTo>
                    <a:pt x="4075429" y="0"/>
                  </a:lnTo>
                  <a:close/>
                </a:path>
              </a:pathLst>
            </a:custGeom>
            <a:solidFill>
              <a:srgbClr val="90C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/>
            <p:cNvSpPr/>
            <p:nvPr/>
          </p:nvSpPr>
          <p:spPr>
            <a:xfrm>
              <a:off x="0" y="1269"/>
              <a:ext cx="4037329" cy="4037329"/>
            </a:xfrm>
            <a:custGeom>
              <a:avLst/>
              <a:gdLst/>
              <a:ahLst/>
              <a:cxnLst/>
              <a:rect l="l" t="t" r="r" b="b"/>
              <a:pathLst>
                <a:path w="4037329" h="4037329">
                  <a:moveTo>
                    <a:pt x="4037329" y="0"/>
                  </a:moveTo>
                  <a:lnTo>
                    <a:pt x="3994150" y="0"/>
                  </a:lnTo>
                  <a:lnTo>
                    <a:pt x="0" y="3994150"/>
                  </a:lnTo>
                  <a:lnTo>
                    <a:pt x="0" y="4037329"/>
                  </a:lnTo>
                  <a:lnTo>
                    <a:pt x="4037329" y="0"/>
                  </a:lnTo>
                  <a:close/>
                </a:path>
              </a:pathLst>
            </a:custGeom>
            <a:solidFill>
              <a:srgbClr val="91C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0" y="1269"/>
              <a:ext cx="3999229" cy="3999229"/>
            </a:xfrm>
            <a:custGeom>
              <a:avLst/>
              <a:gdLst/>
              <a:ahLst/>
              <a:cxnLst/>
              <a:rect l="l" t="t" r="r" b="b"/>
              <a:pathLst>
                <a:path w="3999229" h="3999229">
                  <a:moveTo>
                    <a:pt x="3999229" y="0"/>
                  </a:moveTo>
                  <a:lnTo>
                    <a:pt x="3956050" y="0"/>
                  </a:lnTo>
                  <a:lnTo>
                    <a:pt x="0" y="3956050"/>
                  </a:lnTo>
                  <a:lnTo>
                    <a:pt x="0" y="3999229"/>
                  </a:lnTo>
                  <a:lnTo>
                    <a:pt x="3999229" y="0"/>
                  </a:lnTo>
                  <a:close/>
                </a:path>
              </a:pathLst>
            </a:custGeom>
            <a:solidFill>
              <a:srgbClr val="92C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0" y="1269"/>
              <a:ext cx="3958590" cy="3958590"/>
            </a:xfrm>
            <a:custGeom>
              <a:avLst/>
              <a:gdLst/>
              <a:ahLst/>
              <a:cxnLst/>
              <a:rect l="l" t="t" r="r" b="b"/>
              <a:pathLst>
                <a:path w="3958590" h="3958590">
                  <a:moveTo>
                    <a:pt x="3958590" y="0"/>
                  </a:moveTo>
                  <a:lnTo>
                    <a:pt x="3915409" y="0"/>
                  </a:lnTo>
                  <a:lnTo>
                    <a:pt x="0" y="3915409"/>
                  </a:lnTo>
                  <a:lnTo>
                    <a:pt x="0" y="3958590"/>
                  </a:lnTo>
                  <a:lnTo>
                    <a:pt x="3958590" y="0"/>
                  </a:lnTo>
                  <a:close/>
                </a:path>
              </a:pathLst>
            </a:custGeom>
            <a:solidFill>
              <a:srgbClr val="93C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0" y="1269"/>
              <a:ext cx="3920490" cy="3920490"/>
            </a:xfrm>
            <a:custGeom>
              <a:avLst/>
              <a:gdLst/>
              <a:ahLst/>
              <a:cxnLst/>
              <a:rect l="l" t="t" r="r" b="b"/>
              <a:pathLst>
                <a:path w="3920490" h="3920490">
                  <a:moveTo>
                    <a:pt x="3920489" y="0"/>
                  </a:moveTo>
                  <a:lnTo>
                    <a:pt x="3877309" y="0"/>
                  </a:lnTo>
                  <a:lnTo>
                    <a:pt x="0" y="3877309"/>
                  </a:lnTo>
                  <a:lnTo>
                    <a:pt x="0" y="3920489"/>
                  </a:lnTo>
                  <a:lnTo>
                    <a:pt x="3920489" y="0"/>
                  </a:lnTo>
                  <a:close/>
                </a:path>
              </a:pathLst>
            </a:custGeom>
            <a:solidFill>
              <a:srgbClr val="94C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0" y="1269"/>
              <a:ext cx="3879850" cy="3879850"/>
            </a:xfrm>
            <a:custGeom>
              <a:avLst/>
              <a:gdLst/>
              <a:ahLst/>
              <a:cxnLst/>
              <a:rect l="l" t="t" r="r" b="b"/>
              <a:pathLst>
                <a:path w="3879850" h="3879850">
                  <a:moveTo>
                    <a:pt x="3879849" y="0"/>
                  </a:moveTo>
                  <a:lnTo>
                    <a:pt x="3837529" y="0"/>
                  </a:lnTo>
                  <a:lnTo>
                    <a:pt x="0" y="3836920"/>
                  </a:lnTo>
                  <a:lnTo>
                    <a:pt x="0" y="3879849"/>
                  </a:lnTo>
                  <a:lnTo>
                    <a:pt x="3879849" y="0"/>
                  </a:lnTo>
                  <a:close/>
                </a:path>
              </a:pathLst>
            </a:custGeom>
            <a:solidFill>
              <a:srgbClr val="95C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0" y="1269"/>
              <a:ext cx="3841750" cy="3841750"/>
            </a:xfrm>
            <a:custGeom>
              <a:avLst/>
              <a:gdLst/>
              <a:ahLst/>
              <a:cxnLst/>
              <a:rect l="l" t="t" r="r" b="b"/>
              <a:pathLst>
                <a:path w="3841750" h="3841750">
                  <a:moveTo>
                    <a:pt x="3841750" y="0"/>
                  </a:moveTo>
                  <a:lnTo>
                    <a:pt x="3798569" y="0"/>
                  </a:lnTo>
                  <a:lnTo>
                    <a:pt x="0" y="3798570"/>
                  </a:lnTo>
                  <a:lnTo>
                    <a:pt x="0" y="3841750"/>
                  </a:lnTo>
                  <a:lnTo>
                    <a:pt x="3841750" y="0"/>
                  </a:lnTo>
                  <a:close/>
                </a:path>
              </a:pathLst>
            </a:custGeom>
            <a:solidFill>
              <a:srgbClr val="96C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0" y="1269"/>
              <a:ext cx="3801745" cy="3802379"/>
            </a:xfrm>
            <a:custGeom>
              <a:avLst/>
              <a:gdLst/>
              <a:ahLst/>
              <a:cxnLst/>
              <a:rect l="l" t="t" r="r" b="b"/>
              <a:pathLst>
                <a:path w="3801745" h="3802379">
                  <a:moveTo>
                    <a:pt x="3801523" y="0"/>
                  </a:moveTo>
                  <a:lnTo>
                    <a:pt x="3760469" y="0"/>
                  </a:lnTo>
                  <a:lnTo>
                    <a:pt x="0" y="3760469"/>
                  </a:lnTo>
                  <a:lnTo>
                    <a:pt x="0" y="3802127"/>
                  </a:lnTo>
                  <a:lnTo>
                    <a:pt x="3801523" y="0"/>
                  </a:lnTo>
                  <a:close/>
                </a:path>
              </a:pathLst>
            </a:custGeom>
            <a:solidFill>
              <a:srgbClr val="97C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0" y="1269"/>
              <a:ext cx="3763010" cy="3763010"/>
            </a:xfrm>
            <a:custGeom>
              <a:avLst/>
              <a:gdLst/>
              <a:ahLst/>
              <a:cxnLst/>
              <a:rect l="l" t="t" r="r" b="b"/>
              <a:pathLst>
                <a:path w="3763010" h="3763010">
                  <a:moveTo>
                    <a:pt x="3762997" y="0"/>
                  </a:moveTo>
                  <a:lnTo>
                    <a:pt x="3724897" y="0"/>
                  </a:lnTo>
                  <a:lnTo>
                    <a:pt x="3720249" y="0"/>
                  </a:lnTo>
                  <a:lnTo>
                    <a:pt x="3681730" y="0"/>
                  </a:lnTo>
                  <a:lnTo>
                    <a:pt x="0" y="3681730"/>
                  </a:lnTo>
                  <a:lnTo>
                    <a:pt x="0" y="3720846"/>
                  </a:lnTo>
                  <a:lnTo>
                    <a:pt x="0" y="3724910"/>
                  </a:lnTo>
                  <a:lnTo>
                    <a:pt x="0" y="3763010"/>
                  </a:lnTo>
                  <a:lnTo>
                    <a:pt x="3762997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0" y="1269"/>
              <a:ext cx="3684270" cy="3684270"/>
            </a:xfrm>
            <a:custGeom>
              <a:avLst/>
              <a:gdLst/>
              <a:ahLst/>
              <a:cxnLst/>
              <a:rect l="l" t="t" r="r" b="b"/>
              <a:pathLst>
                <a:path w="3684270" h="3684270">
                  <a:moveTo>
                    <a:pt x="3684269" y="0"/>
                  </a:moveTo>
                  <a:lnTo>
                    <a:pt x="3641516" y="0"/>
                  </a:lnTo>
                  <a:lnTo>
                    <a:pt x="0" y="3642094"/>
                  </a:lnTo>
                  <a:lnTo>
                    <a:pt x="0" y="3684269"/>
                  </a:lnTo>
                  <a:lnTo>
                    <a:pt x="3684269" y="0"/>
                  </a:lnTo>
                  <a:close/>
                </a:path>
              </a:pathLst>
            </a:custGeom>
            <a:solidFill>
              <a:srgbClr val="9A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0" y="1269"/>
              <a:ext cx="3646170" cy="3646170"/>
            </a:xfrm>
            <a:custGeom>
              <a:avLst/>
              <a:gdLst/>
              <a:ahLst/>
              <a:cxnLst/>
              <a:rect l="l" t="t" r="r" b="b"/>
              <a:pathLst>
                <a:path w="3646170" h="3646170">
                  <a:moveTo>
                    <a:pt x="3646169" y="0"/>
                  </a:moveTo>
                  <a:lnTo>
                    <a:pt x="3602989" y="0"/>
                  </a:lnTo>
                  <a:lnTo>
                    <a:pt x="0" y="3602989"/>
                  </a:lnTo>
                  <a:lnTo>
                    <a:pt x="0" y="3646169"/>
                  </a:lnTo>
                  <a:lnTo>
                    <a:pt x="3646169" y="0"/>
                  </a:lnTo>
                  <a:close/>
                </a:path>
              </a:pathLst>
            </a:custGeom>
            <a:solidFill>
              <a:srgbClr val="9B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0" y="1269"/>
              <a:ext cx="3606800" cy="3606165"/>
            </a:xfrm>
            <a:custGeom>
              <a:avLst/>
              <a:gdLst/>
              <a:ahLst/>
              <a:cxnLst/>
              <a:rect l="l" t="t" r="r" b="b"/>
              <a:pathLst>
                <a:path w="3606800" h="3606165">
                  <a:moveTo>
                    <a:pt x="3606370" y="0"/>
                  </a:moveTo>
                  <a:lnTo>
                    <a:pt x="3564890" y="0"/>
                  </a:lnTo>
                  <a:lnTo>
                    <a:pt x="0" y="3564890"/>
                  </a:lnTo>
                  <a:lnTo>
                    <a:pt x="0" y="3605798"/>
                  </a:lnTo>
                  <a:lnTo>
                    <a:pt x="3606370" y="0"/>
                  </a:lnTo>
                  <a:close/>
                </a:path>
              </a:pathLst>
            </a:custGeom>
            <a:solidFill>
              <a:srgbClr val="9CC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/>
            <p:cNvSpPr/>
            <p:nvPr/>
          </p:nvSpPr>
          <p:spPr>
            <a:xfrm>
              <a:off x="0" y="1269"/>
              <a:ext cx="3567429" cy="3567429"/>
            </a:xfrm>
            <a:custGeom>
              <a:avLst/>
              <a:gdLst/>
              <a:ahLst/>
              <a:cxnLst/>
              <a:rect l="l" t="t" r="r" b="b"/>
              <a:pathLst>
                <a:path w="3567429" h="3567429">
                  <a:moveTo>
                    <a:pt x="3567429" y="0"/>
                  </a:moveTo>
                  <a:lnTo>
                    <a:pt x="3524249" y="0"/>
                  </a:lnTo>
                  <a:lnTo>
                    <a:pt x="0" y="3524250"/>
                  </a:lnTo>
                  <a:lnTo>
                    <a:pt x="0" y="3567429"/>
                  </a:lnTo>
                  <a:lnTo>
                    <a:pt x="3567429" y="0"/>
                  </a:lnTo>
                  <a:close/>
                </a:path>
              </a:pathLst>
            </a:custGeom>
            <a:solidFill>
              <a:srgbClr val="9DC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0" y="1269"/>
              <a:ext cx="3528695" cy="3529329"/>
            </a:xfrm>
            <a:custGeom>
              <a:avLst/>
              <a:gdLst/>
              <a:ahLst/>
              <a:cxnLst/>
              <a:rect l="l" t="t" r="r" b="b"/>
              <a:pathLst>
                <a:path w="3528695" h="3529329">
                  <a:moveTo>
                    <a:pt x="3528495" y="0"/>
                  </a:moveTo>
                  <a:lnTo>
                    <a:pt x="3486150" y="0"/>
                  </a:lnTo>
                  <a:lnTo>
                    <a:pt x="0" y="3486150"/>
                  </a:lnTo>
                  <a:lnTo>
                    <a:pt x="0" y="3529055"/>
                  </a:lnTo>
                  <a:lnTo>
                    <a:pt x="3528495" y="0"/>
                  </a:lnTo>
                  <a:close/>
                </a:path>
              </a:pathLst>
            </a:custGeom>
            <a:solidFill>
              <a:srgbClr val="9E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6"/>
            <p:cNvSpPr/>
            <p:nvPr/>
          </p:nvSpPr>
          <p:spPr>
            <a:xfrm>
              <a:off x="0" y="1269"/>
              <a:ext cx="3488690" cy="3488690"/>
            </a:xfrm>
            <a:custGeom>
              <a:avLst/>
              <a:gdLst/>
              <a:ahLst/>
              <a:cxnLst/>
              <a:rect l="l" t="t" r="r" b="b"/>
              <a:pathLst>
                <a:path w="3488690" h="3488690">
                  <a:moveTo>
                    <a:pt x="3488690" y="0"/>
                  </a:moveTo>
                  <a:lnTo>
                    <a:pt x="3447221" y="0"/>
                  </a:lnTo>
                  <a:lnTo>
                    <a:pt x="0" y="3447768"/>
                  </a:lnTo>
                  <a:lnTo>
                    <a:pt x="0" y="3488690"/>
                  </a:lnTo>
                  <a:lnTo>
                    <a:pt x="3488690" y="0"/>
                  </a:lnTo>
                  <a:close/>
                </a:path>
              </a:pathLst>
            </a:custGeom>
            <a:solidFill>
              <a:srgbClr val="9F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/>
            <p:cNvSpPr/>
            <p:nvPr/>
          </p:nvSpPr>
          <p:spPr>
            <a:xfrm>
              <a:off x="0" y="1269"/>
              <a:ext cx="3450590" cy="3450590"/>
            </a:xfrm>
            <a:custGeom>
              <a:avLst/>
              <a:gdLst/>
              <a:ahLst/>
              <a:cxnLst/>
              <a:rect l="l" t="t" r="r" b="b"/>
              <a:pathLst>
                <a:path w="3450590" h="3450590">
                  <a:moveTo>
                    <a:pt x="3450589" y="0"/>
                  </a:moveTo>
                  <a:lnTo>
                    <a:pt x="3407409" y="0"/>
                  </a:lnTo>
                  <a:lnTo>
                    <a:pt x="0" y="3407409"/>
                  </a:lnTo>
                  <a:lnTo>
                    <a:pt x="0" y="3450589"/>
                  </a:lnTo>
                  <a:lnTo>
                    <a:pt x="3450589" y="0"/>
                  </a:lnTo>
                  <a:close/>
                </a:path>
              </a:pathLst>
            </a:custGeom>
            <a:solidFill>
              <a:srgbClr val="A0C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/>
            <p:cNvSpPr/>
            <p:nvPr/>
          </p:nvSpPr>
          <p:spPr>
            <a:xfrm>
              <a:off x="0" y="1269"/>
              <a:ext cx="3410585" cy="3411220"/>
            </a:xfrm>
            <a:custGeom>
              <a:avLst/>
              <a:gdLst/>
              <a:ahLst/>
              <a:cxnLst/>
              <a:rect l="l" t="t" r="r" b="b"/>
              <a:pathLst>
                <a:path w="3410585" h="3411220">
                  <a:moveTo>
                    <a:pt x="3410394" y="0"/>
                  </a:moveTo>
                  <a:lnTo>
                    <a:pt x="3368487" y="0"/>
                  </a:lnTo>
                  <a:lnTo>
                    <a:pt x="0" y="3369022"/>
                  </a:lnTo>
                  <a:lnTo>
                    <a:pt x="0" y="3410935"/>
                  </a:lnTo>
                  <a:lnTo>
                    <a:pt x="3410394" y="0"/>
                  </a:lnTo>
                  <a:close/>
                </a:path>
              </a:pathLst>
            </a:custGeom>
            <a:solidFill>
              <a:srgbClr val="A1C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9"/>
            <p:cNvSpPr/>
            <p:nvPr/>
          </p:nvSpPr>
          <p:spPr>
            <a:xfrm>
              <a:off x="0" y="1269"/>
              <a:ext cx="3371850" cy="3371850"/>
            </a:xfrm>
            <a:custGeom>
              <a:avLst/>
              <a:gdLst/>
              <a:ahLst/>
              <a:cxnLst/>
              <a:rect l="l" t="t" r="r" b="b"/>
              <a:pathLst>
                <a:path w="3371850" h="3371850">
                  <a:moveTo>
                    <a:pt x="3371849" y="0"/>
                  </a:moveTo>
                  <a:lnTo>
                    <a:pt x="3328669" y="0"/>
                  </a:lnTo>
                  <a:lnTo>
                    <a:pt x="0" y="3328669"/>
                  </a:lnTo>
                  <a:lnTo>
                    <a:pt x="0" y="3371849"/>
                  </a:lnTo>
                  <a:lnTo>
                    <a:pt x="3371849" y="0"/>
                  </a:lnTo>
                  <a:close/>
                </a:path>
              </a:pathLst>
            </a:custGeom>
            <a:solidFill>
              <a:srgbClr val="A2D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/>
            <p:cNvSpPr/>
            <p:nvPr/>
          </p:nvSpPr>
          <p:spPr>
            <a:xfrm>
              <a:off x="0" y="1269"/>
              <a:ext cx="3333750" cy="3333750"/>
            </a:xfrm>
            <a:custGeom>
              <a:avLst/>
              <a:gdLst/>
              <a:ahLst/>
              <a:cxnLst/>
              <a:rect l="l" t="t" r="r" b="b"/>
              <a:pathLst>
                <a:path w="3333750" h="3333750">
                  <a:moveTo>
                    <a:pt x="3333750" y="0"/>
                  </a:moveTo>
                  <a:lnTo>
                    <a:pt x="3290569" y="0"/>
                  </a:lnTo>
                  <a:lnTo>
                    <a:pt x="0" y="3290569"/>
                  </a:lnTo>
                  <a:lnTo>
                    <a:pt x="0" y="3333750"/>
                  </a:lnTo>
                  <a:lnTo>
                    <a:pt x="3333750" y="0"/>
                  </a:lnTo>
                  <a:close/>
                </a:path>
              </a:pathLst>
            </a:custGeom>
            <a:solidFill>
              <a:srgbClr val="A3D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0" y="1269"/>
              <a:ext cx="3293110" cy="3293110"/>
            </a:xfrm>
            <a:custGeom>
              <a:avLst/>
              <a:gdLst/>
              <a:ahLst/>
              <a:cxnLst/>
              <a:rect l="l" t="t" r="r" b="b"/>
              <a:pathLst>
                <a:path w="3293110" h="3293110">
                  <a:moveTo>
                    <a:pt x="3293109" y="0"/>
                  </a:moveTo>
                  <a:lnTo>
                    <a:pt x="3250742" y="0"/>
                  </a:lnTo>
                  <a:lnTo>
                    <a:pt x="0" y="3250226"/>
                  </a:lnTo>
                  <a:lnTo>
                    <a:pt x="0" y="3293109"/>
                  </a:lnTo>
                  <a:lnTo>
                    <a:pt x="3293109" y="0"/>
                  </a:lnTo>
                  <a:close/>
                </a:path>
              </a:pathLst>
            </a:custGeom>
            <a:solidFill>
              <a:srgbClr val="A4D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2"/>
            <p:cNvSpPr/>
            <p:nvPr/>
          </p:nvSpPr>
          <p:spPr>
            <a:xfrm>
              <a:off x="0" y="1269"/>
              <a:ext cx="3255010" cy="3255010"/>
            </a:xfrm>
            <a:custGeom>
              <a:avLst/>
              <a:gdLst/>
              <a:ahLst/>
              <a:cxnLst/>
              <a:rect l="l" t="t" r="r" b="b"/>
              <a:pathLst>
                <a:path w="3255010" h="3255010">
                  <a:moveTo>
                    <a:pt x="3255009" y="0"/>
                  </a:moveTo>
                  <a:lnTo>
                    <a:pt x="3211829" y="0"/>
                  </a:lnTo>
                  <a:lnTo>
                    <a:pt x="0" y="3211829"/>
                  </a:lnTo>
                  <a:lnTo>
                    <a:pt x="0" y="3255009"/>
                  </a:lnTo>
                  <a:lnTo>
                    <a:pt x="3255009" y="0"/>
                  </a:lnTo>
                  <a:close/>
                </a:path>
              </a:pathLst>
            </a:custGeom>
            <a:solidFill>
              <a:srgbClr val="A5D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3"/>
            <p:cNvSpPr/>
            <p:nvPr/>
          </p:nvSpPr>
          <p:spPr>
            <a:xfrm>
              <a:off x="0" y="1269"/>
              <a:ext cx="3215005" cy="3215640"/>
            </a:xfrm>
            <a:custGeom>
              <a:avLst/>
              <a:gdLst/>
              <a:ahLst/>
              <a:cxnLst/>
              <a:rect l="l" t="t" r="r" b="b"/>
              <a:pathLst>
                <a:path w="3215005" h="3215640">
                  <a:moveTo>
                    <a:pt x="3214830" y="0"/>
                  </a:moveTo>
                  <a:lnTo>
                    <a:pt x="3173730" y="0"/>
                  </a:lnTo>
                  <a:lnTo>
                    <a:pt x="0" y="3173730"/>
                  </a:lnTo>
                  <a:lnTo>
                    <a:pt x="0" y="3215340"/>
                  </a:lnTo>
                  <a:lnTo>
                    <a:pt x="3214830" y="0"/>
                  </a:lnTo>
                  <a:close/>
                </a:path>
              </a:pathLst>
            </a:custGeom>
            <a:solidFill>
              <a:srgbClr val="A6D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14"/>
            <p:cNvSpPr/>
            <p:nvPr/>
          </p:nvSpPr>
          <p:spPr>
            <a:xfrm>
              <a:off x="0" y="1269"/>
              <a:ext cx="3176270" cy="3176270"/>
            </a:xfrm>
            <a:custGeom>
              <a:avLst/>
              <a:gdLst/>
              <a:ahLst/>
              <a:cxnLst/>
              <a:rect l="l" t="t" r="r" b="b"/>
              <a:pathLst>
                <a:path w="3176270" h="3176270">
                  <a:moveTo>
                    <a:pt x="3176270" y="0"/>
                  </a:moveTo>
                  <a:lnTo>
                    <a:pt x="3133090" y="0"/>
                  </a:lnTo>
                  <a:lnTo>
                    <a:pt x="0" y="3133090"/>
                  </a:lnTo>
                  <a:lnTo>
                    <a:pt x="0" y="3176269"/>
                  </a:lnTo>
                  <a:lnTo>
                    <a:pt x="3176270" y="0"/>
                  </a:lnTo>
                  <a:close/>
                </a:path>
              </a:pathLst>
            </a:custGeom>
            <a:solidFill>
              <a:srgbClr val="A7D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5"/>
            <p:cNvSpPr/>
            <p:nvPr/>
          </p:nvSpPr>
          <p:spPr>
            <a:xfrm>
              <a:off x="0" y="1269"/>
              <a:ext cx="3137535" cy="3138170"/>
            </a:xfrm>
            <a:custGeom>
              <a:avLst/>
              <a:gdLst/>
              <a:ahLst/>
              <a:cxnLst/>
              <a:rect l="l" t="t" r="r" b="b"/>
              <a:pathLst>
                <a:path w="3137535" h="3138170">
                  <a:moveTo>
                    <a:pt x="3137366" y="0"/>
                  </a:moveTo>
                  <a:lnTo>
                    <a:pt x="3094990" y="0"/>
                  </a:lnTo>
                  <a:lnTo>
                    <a:pt x="0" y="3094990"/>
                  </a:lnTo>
                  <a:lnTo>
                    <a:pt x="0" y="3137864"/>
                  </a:lnTo>
                  <a:lnTo>
                    <a:pt x="3137366" y="0"/>
                  </a:lnTo>
                  <a:close/>
                </a:path>
              </a:pathLst>
            </a:custGeom>
            <a:solidFill>
              <a:srgbClr val="A8D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316"/>
            <p:cNvSpPr/>
            <p:nvPr/>
          </p:nvSpPr>
          <p:spPr>
            <a:xfrm>
              <a:off x="0" y="1269"/>
              <a:ext cx="3097530" cy="3097530"/>
            </a:xfrm>
            <a:custGeom>
              <a:avLst/>
              <a:gdLst/>
              <a:ahLst/>
              <a:cxnLst/>
              <a:rect l="l" t="t" r="r" b="b"/>
              <a:pathLst>
                <a:path w="3097530" h="3097530">
                  <a:moveTo>
                    <a:pt x="3097530" y="0"/>
                  </a:moveTo>
                  <a:lnTo>
                    <a:pt x="3054822" y="0"/>
                  </a:lnTo>
                  <a:lnTo>
                    <a:pt x="0" y="3055307"/>
                  </a:lnTo>
                  <a:lnTo>
                    <a:pt x="0" y="3097529"/>
                  </a:lnTo>
                  <a:lnTo>
                    <a:pt x="3097530" y="0"/>
                  </a:lnTo>
                  <a:close/>
                </a:path>
              </a:pathLst>
            </a:custGeom>
            <a:solidFill>
              <a:srgbClr val="A9D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317"/>
            <p:cNvSpPr/>
            <p:nvPr/>
          </p:nvSpPr>
          <p:spPr>
            <a:xfrm>
              <a:off x="0" y="1269"/>
              <a:ext cx="3059430" cy="3059430"/>
            </a:xfrm>
            <a:custGeom>
              <a:avLst/>
              <a:gdLst/>
              <a:ahLst/>
              <a:cxnLst/>
              <a:rect l="l" t="t" r="r" b="b"/>
              <a:pathLst>
                <a:path w="3059430" h="3059430">
                  <a:moveTo>
                    <a:pt x="3059430" y="0"/>
                  </a:moveTo>
                  <a:lnTo>
                    <a:pt x="3016249" y="0"/>
                  </a:lnTo>
                  <a:lnTo>
                    <a:pt x="0" y="3016250"/>
                  </a:lnTo>
                  <a:lnTo>
                    <a:pt x="0" y="3059429"/>
                  </a:lnTo>
                  <a:lnTo>
                    <a:pt x="3059430" y="0"/>
                  </a:lnTo>
                  <a:close/>
                </a:path>
              </a:pathLst>
            </a:custGeom>
            <a:solidFill>
              <a:srgbClr val="AAD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8"/>
            <p:cNvSpPr/>
            <p:nvPr/>
          </p:nvSpPr>
          <p:spPr>
            <a:xfrm>
              <a:off x="0" y="1269"/>
              <a:ext cx="3020060" cy="3019425"/>
            </a:xfrm>
            <a:custGeom>
              <a:avLst/>
              <a:gdLst/>
              <a:ahLst/>
              <a:cxnLst/>
              <a:rect l="l" t="t" r="r" b="b"/>
              <a:pathLst>
                <a:path w="3020060" h="3019425">
                  <a:moveTo>
                    <a:pt x="3019584" y="0"/>
                  </a:moveTo>
                  <a:lnTo>
                    <a:pt x="2977671" y="0"/>
                  </a:lnTo>
                  <a:lnTo>
                    <a:pt x="0" y="2977198"/>
                  </a:lnTo>
                  <a:lnTo>
                    <a:pt x="0" y="3019105"/>
                  </a:lnTo>
                  <a:lnTo>
                    <a:pt x="3019584" y="0"/>
                  </a:lnTo>
                  <a:close/>
                </a:path>
              </a:pathLst>
            </a:custGeom>
            <a:solidFill>
              <a:srgbClr val="ABD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9"/>
            <p:cNvSpPr/>
            <p:nvPr/>
          </p:nvSpPr>
          <p:spPr>
            <a:xfrm>
              <a:off x="0" y="1269"/>
              <a:ext cx="2980690" cy="2980690"/>
            </a:xfrm>
            <a:custGeom>
              <a:avLst/>
              <a:gdLst/>
              <a:ahLst/>
              <a:cxnLst/>
              <a:rect l="l" t="t" r="r" b="b"/>
              <a:pathLst>
                <a:path w="2980690" h="2980690">
                  <a:moveTo>
                    <a:pt x="2980689" y="0"/>
                  </a:moveTo>
                  <a:lnTo>
                    <a:pt x="2937510" y="0"/>
                  </a:lnTo>
                  <a:lnTo>
                    <a:pt x="0" y="2937509"/>
                  </a:lnTo>
                  <a:lnTo>
                    <a:pt x="0" y="2980689"/>
                  </a:lnTo>
                  <a:lnTo>
                    <a:pt x="2980689" y="0"/>
                  </a:lnTo>
                  <a:close/>
                </a:path>
              </a:pathLst>
            </a:custGeom>
            <a:solidFill>
              <a:srgbClr val="ACD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20"/>
            <p:cNvSpPr/>
            <p:nvPr/>
          </p:nvSpPr>
          <p:spPr>
            <a:xfrm>
              <a:off x="0" y="1269"/>
              <a:ext cx="2941955" cy="2942590"/>
            </a:xfrm>
            <a:custGeom>
              <a:avLst/>
              <a:gdLst/>
              <a:ahLst/>
              <a:cxnLst/>
              <a:rect l="l" t="t" r="r" b="b"/>
              <a:pathLst>
                <a:path w="2941955" h="2942590">
                  <a:moveTo>
                    <a:pt x="2941801" y="0"/>
                  </a:moveTo>
                  <a:lnTo>
                    <a:pt x="2899410" y="0"/>
                  </a:lnTo>
                  <a:lnTo>
                    <a:pt x="0" y="2899410"/>
                  </a:lnTo>
                  <a:lnTo>
                    <a:pt x="0" y="2942268"/>
                  </a:lnTo>
                  <a:lnTo>
                    <a:pt x="2941801" y="0"/>
                  </a:lnTo>
                  <a:close/>
                </a:path>
              </a:pathLst>
            </a:custGeom>
            <a:solidFill>
              <a:srgbClr val="ADD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21"/>
            <p:cNvSpPr/>
            <p:nvPr/>
          </p:nvSpPr>
          <p:spPr>
            <a:xfrm>
              <a:off x="0" y="1269"/>
              <a:ext cx="2901950" cy="2901950"/>
            </a:xfrm>
            <a:custGeom>
              <a:avLst/>
              <a:gdLst/>
              <a:ahLst/>
              <a:cxnLst/>
              <a:rect l="l" t="t" r="r" b="b"/>
              <a:pathLst>
                <a:path w="2901950" h="2901950">
                  <a:moveTo>
                    <a:pt x="2901949" y="0"/>
                  </a:moveTo>
                  <a:lnTo>
                    <a:pt x="2859551" y="0"/>
                  </a:lnTo>
                  <a:lnTo>
                    <a:pt x="0" y="2859097"/>
                  </a:lnTo>
                  <a:lnTo>
                    <a:pt x="0" y="2901949"/>
                  </a:lnTo>
                  <a:lnTo>
                    <a:pt x="2901949" y="0"/>
                  </a:lnTo>
                  <a:close/>
                </a:path>
              </a:pathLst>
            </a:custGeom>
            <a:solidFill>
              <a:srgbClr val="AED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2"/>
            <p:cNvSpPr/>
            <p:nvPr/>
          </p:nvSpPr>
          <p:spPr>
            <a:xfrm>
              <a:off x="0" y="1269"/>
              <a:ext cx="2863850" cy="2863850"/>
            </a:xfrm>
            <a:custGeom>
              <a:avLst/>
              <a:gdLst/>
              <a:ahLst/>
              <a:cxnLst/>
              <a:rect l="l" t="t" r="r" b="b"/>
              <a:pathLst>
                <a:path w="2863850" h="2863850">
                  <a:moveTo>
                    <a:pt x="2863850" y="0"/>
                  </a:moveTo>
                  <a:lnTo>
                    <a:pt x="2820669" y="0"/>
                  </a:lnTo>
                  <a:lnTo>
                    <a:pt x="0" y="2820670"/>
                  </a:lnTo>
                  <a:lnTo>
                    <a:pt x="0" y="2863850"/>
                  </a:lnTo>
                  <a:lnTo>
                    <a:pt x="2863850" y="0"/>
                  </a:lnTo>
                  <a:close/>
                </a:path>
              </a:pathLst>
            </a:custGeom>
            <a:solidFill>
              <a:srgbClr val="AFD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3"/>
            <p:cNvSpPr/>
            <p:nvPr/>
          </p:nvSpPr>
          <p:spPr>
            <a:xfrm>
              <a:off x="0" y="1269"/>
              <a:ext cx="2823210" cy="2823210"/>
            </a:xfrm>
            <a:custGeom>
              <a:avLst/>
              <a:gdLst/>
              <a:ahLst/>
              <a:cxnLst/>
              <a:rect l="l" t="t" r="r" b="b"/>
              <a:pathLst>
                <a:path w="2823210" h="2823210">
                  <a:moveTo>
                    <a:pt x="2823209" y="0"/>
                  </a:moveTo>
                  <a:lnTo>
                    <a:pt x="2781794" y="0"/>
                  </a:lnTo>
                  <a:lnTo>
                    <a:pt x="0" y="2782236"/>
                  </a:lnTo>
                  <a:lnTo>
                    <a:pt x="0" y="2823209"/>
                  </a:lnTo>
                  <a:lnTo>
                    <a:pt x="2823209" y="0"/>
                  </a:lnTo>
                  <a:close/>
                </a:path>
              </a:pathLst>
            </a:custGeom>
            <a:solidFill>
              <a:srgbClr val="B0D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4"/>
            <p:cNvSpPr/>
            <p:nvPr/>
          </p:nvSpPr>
          <p:spPr>
            <a:xfrm>
              <a:off x="0" y="1269"/>
              <a:ext cx="2785110" cy="2785110"/>
            </a:xfrm>
            <a:custGeom>
              <a:avLst/>
              <a:gdLst/>
              <a:ahLst/>
              <a:cxnLst/>
              <a:rect l="l" t="t" r="r" b="b"/>
              <a:pathLst>
                <a:path w="2785110" h="2785110">
                  <a:moveTo>
                    <a:pt x="2785109" y="0"/>
                  </a:moveTo>
                  <a:lnTo>
                    <a:pt x="2741930" y="0"/>
                  </a:lnTo>
                  <a:lnTo>
                    <a:pt x="0" y="2741929"/>
                  </a:lnTo>
                  <a:lnTo>
                    <a:pt x="0" y="2785109"/>
                  </a:lnTo>
                  <a:lnTo>
                    <a:pt x="2785109" y="0"/>
                  </a:lnTo>
                  <a:close/>
                </a:path>
              </a:pathLst>
            </a:custGeom>
            <a:solidFill>
              <a:srgbClr val="B1D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5"/>
            <p:cNvSpPr/>
            <p:nvPr/>
          </p:nvSpPr>
          <p:spPr>
            <a:xfrm>
              <a:off x="0" y="1269"/>
              <a:ext cx="2747010" cy="2746375"/>
            </a:xfrm>
            <a:custGeom>
              <a:avLst/>
              <a:gdLst/>
              <a:ahLst/>
              <a:cxnLst/>
              <a:rect l="l" t="t" r="r" b="b"/>
              <a:pathLst>
                <a:path w="2747010" h="2746375">
                  <a:moveTo>
                    <a:pt x="2746512" y="0"/>
                  </a:moveTo>
                  <a:lnTo>
                    <a:pt x="2703830" y="0"/>
                  </a:lnTo>
                  <a:lnTo>
                    <a:pt x="0" y="2703829"/>
                  </a:lnTo>
                  <a:lnTo>
                    <a:pt x="0" y="2746076"/>
                  </a:lnTo>
                  <a:lnTo>
                    <a:pt x="2746512" y="0"/>
                  </a:lnTo>
                  <a:close/>
                </a:path>
              </a:pathLst>
            </a:custGeom>
            <a:solidFill>
              <a:srgbClr val="B2D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6"/>
            <p:cNvSpPr/>
            <p:nvPr/>
          </p:nvSpPr>
          <p:spPr>
            <a:xfrm>
              <a:off x="0" y="1269"/>
              <a:ext cx="2706370" cy="2706370"/>
            </a:xfrm>
            <a:custGeom>
              <a:avLst/>
              <a:gdLst/>
              <a:ahLst/>
              <a:cxnLst/>
              <a:rect l="l" t="t" r="r" b="b"/>
              <a:pathLst>
                <a:path w="2706370" h="2706370">
                  <a:moveTo>
                    <a:pt x="2706370" y="0"/>
                  </a:moveTo>
                  <a:lnTo>
                    <a:pt x="2663190" y="0"/>
                  </a:lnTo>
                  <a:lnTo>
                    <a:pt x="0" y="2663190"/>
                  </a:lnTo>
                  <a:lnTo>
                    <a:pt x="0" y="2706369"/>
                  </a:lnTo>
                  <a:lnTo>
                    <a:pt x="2706370" y="0"/>
                  </a:lnTo>
                  <a:close/>
                </a:path>
              </a:pathLst>
            </a:custGeom>
            <a:solidFill>
              <a:srgbClr val="B3D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7"/>
            <p:cNvSpPr/>
            <p:nvPr/>
          </p:nvSpPr>
          <p:spPr>
            <a:xfrm>
              <a:off x="0" y="1269"/>
              <a:ext cx="2668270" cy="2668270"/>
            </a:xfrm>
            <a:custGeom>
              <a:avLst/>
              <a:gdLst/>
              <a:ahLst/>
              <a:cxnLst/>
              <a:rect l="l" t="t" r="r" b="b"/>
              <a:pathLst>
                <a:path w="2668270" h="2668270">
                  <a:moveTo>
                    <a:pt x="2668270" y="0"/>
                  </a:moveTo>
                  <a:lnTo>
                    <a:pt x="2625090" y="0"/>
                  </a:lnTo>
                  <a:lnTo>
                    <a:pt x="0" y="2625090"/>
                  </a:lnTo>
                  <a:lnTo>
                    <a:pt x="0" y="2668269"/>
                  </a:lnTo>
                  <a:lnTo>
                    <a:pt x="2668270" y="0"/>
                  </a:lnTo>
                  <a:close/>
                </a:path>
              </a:pathLst>
            </a:custGeom>
            <a:solidFill>
              <a:srgbClr val="B4D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8"/>
            <p:cNvSpPr/>
            <p:nvPr/>
          </p:nvSpPr>
          <p:spPr>
            <a:xfrm>
              <a:off x="0" y="1269"/>
              <a:ext cx="2628900" cy="2628900"/>
            </a:xfrm>
            <a:custGeom>
              <a:avLst/>
              <a:gdLst/>
              <a:ahLst/>
              <a:cxnLst/>
              <a:rect l="l" t="t" r="r" b="b"/>
              <a:pathLst>
                <a:path w="2628900" h="2628900">
                  <a:moveTo>
                    <a:pt x="2628900" y="0"/>
                  </a:moveTo>
                  <a:lnTo>
                    <a:pt x="2586479" y="0"/>
                  </a:lnTo>
                  <a:lnTo>
                    <a:pt x="0" y="2586069"/>
                  </a:lnTo>
                  <a:lnTo>
                    <a:pt x="0" y="2628899"/>
                  </a:lnTo>
                  <a:lnTo>
                    <a:pt x="2628900" y="0"/>
                  </a:lnTo>
                  <a:close/>
                </a:path>
              </a:pathLst>
            </a:custGeom>
            <a:solidFill>
              <a:srgbClr val="B5D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9"/>
            <p:cNvSpPr/>
            <p:nvPr/>
          </p:nvSpPr>
          <p:spPr>
            <a:xfrm>
              <a:off x="0" y="1269"/>
              <a:ext cx="2589530" cy="2589530"/>
            </a:xfrm>
            <a:custGeom>
              <a:avLst/>
              <a:gdLst/>
              <a:ahLst/>
              <a:cxnLst/>
              <a:rect l="l" t="t" r="r" b="b"/>
              <a:pathLst>
                <a:path w="2589530" h="2589530">
                  <a:moveTo>
                    <a:pt x="2589529" y="0"/>
                  </a:moveTo>
                  <a:lnTo>
                    <a:pt x="2546350" y="0"/>
                  </a:lnTo>
                  <a:lnTo>
                    <a:pt x="0" y="2546350"/>
                  </a:lnTo>
                  <a:lnTo>
                    <a:pt x="0" y="2589529"/>
                  </a:lnTo>
                  <a:lnTo>
                    <a:pt x="2589529" y="0"/>
                  </a:lnTo>
                  <a:close/>
                </a:path>
              </a:pathLst>
            </a:custGeom>
            <a:solidFill>
              <a:srgbClr val="B6D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330"/>
            <p:cNvSpPr/>
            <p:nvPr/>
          </p:nvSpPr>
          <p:spPr>
            <a:xfrm>
              <a:off x="0" y="1269"/>
              <a:ext cx="2550795" cy="2551430"/>
            </a:xfrm>
            <a:custGeom>
              <a:avLst/>
              <a:gdLst/>
              <a:ahLst/>
              <a:cxnLst/>
              <a:rect l="l" t="t" r="r" b="b"/>
              <a:pathLst>
                <a:path w="2550795" h="2551430">
                  <a:moveTo>
                    <a:pt x="2550672" y="0"/>
                  </a:moveTo>
                  <a:lnTo>
                    <a:pt x="2508249" y="0"/>
                  </a:lnTo>
                  <a:lnTo>
                    <a:pt x="0" y="2508250"/>
                  </a:lnTo>
                  <a:lnTo>
                    <a:pt x="0" y="2551077"/>
                  </a:lnTo>
                  <a:lnTo>
                    <a:pt x="2550672" y="0"/>
                  </a:lnTo>
                  <a:close/>
                </a:path>
              </a:pathLst>
            </a:custGeom>
            <a:solidFill>
              <a:srgbClr val="B7D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331"/>
            <p:cNvSpPr/>
            <p:nvPr/>
          </p:nvSpPr>
          <p:spPr>
            <a:xfrm>
              <a:off x="0" y="1269"/>
              <a:ext cx="2510790" cy="2510790"/>
            </a:xfrm>
            <a:custGeom>
              <a:avLst/>
              <a:gdLst/>
              <a:ahLst/>
              <a:cxnLst/>
              <a:rect l="l" t="t" r="r" b="b"/>
              <a:pathLst>
                <a:path w="2510790" h="2510790">
                  <a:moveTo>
                    <a:pt x="2510789" y="0"/>
                  </a:moveTo>
                  <a:lnTo>
                    <a:pt x="2467610" y="0"/>
                  </a:lnTo>
                  <a:lnTo>
                    <a:pt x="0" y="2467610"/>
                  </a:lnTo>
                  <a:lnTo>
                    <a:pt x="0" y="2510789"/>
                  </a:lnTo>
                  <a:lnTo>
                    <a:pt x="2510789" y="0"/>
                  </a:lnTo>
                  <a:close/>
                </a:path>
              </a:pathLst>
            </a:custGeom>
            <a:solidFill>
              <a:srgbClr val="B8D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2"/>
            <p:cNvSpPr/>
            <p:nvPr/>
          </p:nvSpPr>
          <p:spPr>
            <a:xfrm>
              <a:off x="0" y="1269"/>
              <a:ext cx="2472690" cy="2472690"/>
            </a:xfrm>
            <a:custGeom>
              <a:avLst/>
              <a:gdLst/>
              <a:ahLst/>
              <a:cxnLst/>
              <a:rect l="l" t="t" r="r" b="b"/>
              <a:pathLst>
                <a:path w="2472690" h="2472690">
                  <a:moveTo>
                    <a:pt x="2472689" y="0"/>
                  </a:moveTo>
                  <a:lnTo>
                    <a:pt x="2429510" y="0"/>
                  </a:lnTo>
                  <a:lnTo>
                    <a:pt x="0" y="2429509"/>
                  </a:lnTo>
                  <a:lnTo>
                    <a:pt x="0" y="2472689"/>
                  </a:lnTo>
                  <a:lnTo>
                    <a:pt x="2472689" y="0"/>
                  </a:lnTo>
                  <a:close/>
                </a:path>
              </a:pathLst>
            </a:custGeom>
            <a:solidFill>
              <a:srgbClr val="B9D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3"/>
            <p:cNvSpPr/>
            <p:nvPr/>
          </p:nvSpPr>
          <p:spPr>
            <a:xfrm>
              <a:off x="0" y="1269"/>
              <a:ext cx="2432050" cy="2432050"/>
            </a:xfrm>
            <a:custGeom>
              <a:avLst/>
              <a:gdLst/>
              <a:ahLst/>
              <a:cxnLst/>
              <a:rect l="l" t="t" r="r" b="b"/>
              <a:pathLst>
                <a:path w="2432050" h="2432050">
                  <a:moveTo>
                    <a:pt x="2432050" y="0"/>
                  </a:moveTo>
                  <a:lnTo>
                    <a:pt x="2389606" y="0"/>
                  </a:lnTo>
                  <a:lnTo>
                    <a:pt x="2350757" y="12"/>
                  </a:lnTo>
                  <a:lnTo>
                    <a:pt x="0" y="2350782"/>
                  </a:lnTo>
                  <a:lnTo>
                    <a:pt x="0" y="2389238"/>
                  </a:lnTo>
                  <a:lnTo>
                    <a:pt x="0" y="2393950"/>
                  </a:lnTo>
                  <a:lnTo>
                    <a:pt x="0" y="2432050"/>
                  </a:lnTo>
                  <a:lnTo>
                    <a:pt x="2432050" y="0"/>
                  </a:lnTo>
                  <a:close/>
                </a:path>
              </a:pathLst>
            </a:custGeom>
            <a:solidFill>
              <a:srgbClr val="BAD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4"/>
            <p:cNvSpPr/>
            <p:nvPr/>
          </p:nvSpPr>
          <p:spPr>
            <a:xfrm>
              <a:off x="0" y="1269"/>
              <a:ext cx="2353310" cy="2353310"/>
            </a:xfrm>
            <a:custGeom>
              <a:avLst/>
              <a:gdLst/>
              <a:ahLst/>
              <a:cxnLst/>
              <a:rect l="l" t="t" r="r" b="b"/>
              <a:pathLst>
                <a:path w="2353310" h="2353310">
                  <a:moveTo>
                    <a:pt x="2353309" y="0"/>
                  </a:moveTo>
                  <a:lnTo>
                    <a:pt x="2312669" y="0"/>
                  </a:lnTo>
                  <a:lnTo>
                    <a:pt x="0" y="2312669"/>
                  </a:lnTo>
                  <a:lnTo>
                    <a:pt x="0" y="2353309"/>
                  </a:lnTo>
                  <a:lnTo>
                    <a:pt x="2353309" y="0"/>
                  </a:lnTo>
                  <a:close/>
                </a:path>
              </a:pathLst>
            </a:custGeom>
            <a:solidFill>
              <a:srgbClr val="BBD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335"/>
            <p:cNvSpPr/>
            <p:nvPr/>
          </p:nvSpPr>
          <p:spPr>
            <a:xfrm>
              <a:off x="0" y="1269"/>
              <a:ext cx="2315210" cy="2315210"/>
            </a:xfrm>
            <a:custGeom>
              <a:avLst/>
              <a:gdLst/>
              <a:ahLst/>
              <a:cxnLst/>
              <a:rect l="l" t="t" r="r" b="b"/>
              <a:pathLst>
                <a:path w="2315210" h="2315210">
                  <a:moveTo>
                    <a:pt x="2315209" y="0"/>
                  </a:moveTo>
                  <a:lnTo>
                    <a:pt x="2272030" y="0"/>
                  </a:lnTo>
                  <a:lnTo>
                    <a:pt x="0" y="2272029"/>
                  </a:lnTo>
                  <a:lnTo>
                    <a:pt x="0" y="2315209"/>
                  </a:lnTo>
                  <a:lnTo>
                    <a:pt x="2315209" y="0"/>
                  </a:lnTo>
                  <a:close/>
                </a:path>
              </a:pathLst>
            </a:custGeom>
            <a:solidFill>
              <a:srgbClr val="BCD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" name="object 336"/>
            <p:cNvSpPr/>
            <p:nvPr/>
          </p:nvSpPr>
          <p:spPr>
            <a:xfrm>
              <a:off x="0" y="1269"/>
              <a:ext cx="2277110" cy="2277110"/>
            </a:xfrm>
            <a:custGeom>
              <a:avLst/>
              <a:gdLst/>
              <a:ahLst/>
              <a:cxnLst/>
              <a:rect l="l" t="t" r="r" b="b"/>
              <a:pathLst>
                <a:path w="2277110" h="2277110">
                  <a:moveTo>
                    <a:pt x="2277110" y="0"/>
                  </a:moveTo>
                  <a:lnTo>
                    <a:pt x="2233930" y="0"/>
                  </a:lnTo>
                  <a:lnTo>
                    <a:pt x="0" y="2233930"/>
                  </a:lnTo>
                  <a:lnTo>
                    <a:pt x="0" y="2277109"/>
                  </a:lnTo>
                  <a:lnTo>
                    <a:pt x="2277110" y="0"/>
                  </a:lnTo>
                  <a:close/>
                </a:path>
              </a:pathLst>
            </a:custGeom>
            <a:solidFill>
              <a:srgbClr val="BDD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337"/>
            <p:cNvSpPr/>
            <p:nvPr/>
          </p:nvSpPr>
          <p:spPr>
            <a:xfrm>
              <a:off x="0" y="1269"/>
              <a:ext cx="2236470" cy="2236470"/>
            </a:xfrm>
            <a:custGeom>
              <a:avLst/>
              <a:gdLst/>
              <a:ahLst/>
              <a:cxnLst/>
              <a:rect l="l" t="t" r="r" b="b"/>
              <a:pathLst>
                <a:path w="2236470" h="2236470">
                  <a:moveTo>
                    <a:pt x="2236470" y="0"/>
                  </a:moveTo>
                  <a:lnTo>
                    <a:pt x="2193831" y="0"/>
                  </a:lnTo>
                  <a:lnTo>
                    <a:pt x="0" y="2194179"/>
                  </a:lnTo>
                  <a:lnTo>
                    <a:pt x="0" y="2236470"/>
                  </a:lnTo>
                  <a:lnTo>
                    <a:pt x="2236470" y="0"/>
                  </a:lnTo>
                  <a:close/>
                </a:path>
              </a:pathLst>
            </a:custGeom>
            <a:solidFill>
              <a:srgbClr val="BED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38"/>
            <p:cNvSpPr/>
            <p:nvPr/>
          </p:nvSpPr>
          <p:spPr>
            <a:xfrm>
              <a:off x="0" y="1269"/>
              <a:ext cx="2198370" cy="2198370"/>
            </a:xfrm>
            <a:custGeom>
              <a:avLst/>
              <a:gdLst/>
              <a:ahLst/>
              <a:cxnLst/>
              <a:rect l="l" t="t" r="r" b="b"/>
              <a:pathLst>
                <a:path w="2198370" h="2198370">
                  <a:moveTo>
                    <a:pt x="2198370" y="0"/>
                  </a:moveTo>
                  <a:lnTo>
                    <a:pt x="2155190" y="0"/>
                  </a:lnTo>
                  <a:lnTo>
                    <a:pt x="0" y="2155190"/>
                  </a:lnTo>
                  <a:lnTo>
                    <a:pt x="0" y="2198369"/>
                  </a:lnTo>
                  <a:lnTo>
                    <a:pt x="2198370" y="0"/>
                  </a:lnTo>
                  <a:close/>
                </a:path>
              </a:pathLst>
            </a:custGeom>
            <a:solidFill>
              <a:srgbClr val="BFD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339"/>
            <p:cNvSpPr/>
            <p:nvPr/>
          </p:nvSpPr>
          <p:spPr>
            <a:xfrm>
              <a:off x="0" y="1269"/>
              <a:ext cx="2159000" cy="2158365"/>
            </a:xfrm>
            <a:custGeom>
              <a:avLst/>
              <a:gdLst/>
              <a:ahLst/>
              <a:cxnLst/>
              <a:rect l="l" t="t" r="r" b="b"/>
              <a:pathLst>
                <a:path w="2159000" h="2158365">
                  <a:moveTo>
                    <a:pt x="2158456" y="0"/>
                  </a:moveTo>
                  <a:lnTo>
                    <a:pt x="2117090" y="0"/>
                  </a:lnTo>
                  <a:lnTo>
                    <a:pt x="0" y="2117090"/>
                  </a:lnTo>
                  <a:lnTo>
                    <a:pt x="0" y="2158113"/>
                  </a:lnTo>
                  <a:lnTo>
                    <a:pt x="2158456" y="0"/>
                  </a:lnTo>
                  <a:close/>
                </a:path>
              </a:pathLst>
            </a:custGeom>
            <a:solidFill>
              <a:srgbClr val="C0D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340"/>
            <p:cNvSpPr/>
            <p:nvPr/>
          </p:nvSpPr>
          <p:spPr>
            <a:xfrm>
              <a:off x="0" y="1269"/>
              <a:ext cx="2119630" cy="2119630"/>
            </a:xfrm>
            <a:custGeom>
              <a:avLst/>
              <a:gdLst/>
              <a:ahLst/>
              <a:cxnLst/>
              <a:rect l="l" t="t" r="r" b="b"/>
              <a:pathLst>
                <a:path w="2119630" h="2119630">
                  <a:moveTo>
                    <a:pt x="2119630" y="0"/>
                  </a:moveTo>
                  <a:lnTo>
                    <a:pt x="2076449" y="0"/>
                  </a:lnTo>
                  <a:lnTo>
                    <a:pt x="0" y="2076450"/>
                  </a:lnTo>
                  <a:lnTo>
                    <a:pt x="0" y="2119629"/>
                  </a:lnTo>
                  <a:lnTo>
                    <a:pt x="2119630" y="0"/>
                  </a:lnTo>
                  <a:close/>
                </a:path>
              </a:pathLst>
            </a:custGeom>
            <a:solidFill>
              <a:srgbClr val="C1D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341"/>
            <p:cNvSpPr/>
            <p:nvPr/>
          </p:nvSpPr>
          <p:spPr>
            <a:xfrm>
              <a:off x="0" y="1269"/>
              <a:ext cx="2080260" cy="2080260"/>
            </a:xfrm>
            <a:custGeom>
              <a:avLst/>
              <a:gdLst/>
              <a:ahLst/>
              <a:cxnLst/>
              <a:rect l="l" t="t" r="r" b="b"/>
              <a:pathLst>
                <a:path w="2080260" h="2080260">
                  <a:moveTo>
                    <a:pt x="2080260" y="0"/>
                  </a:moveTo>
                  <a:lnTo>
                    <a:pt x="2038350" y="0"/>
                  </a:lnTo>
                  <a:lnTo>
                    <a:pt x="0" y="2038350"/>
                  </a:lnTo>
                  <a:lnTo>
                    <a:pt x="0" y="2080260"/>
                  </a:lnTo>
                  <a:lnTo>
                    <a:pt x="2080260" y="0"/>
                  </a:lnTo>
                  <a:close/>
                </a:path>
              </a:pathLst>
            </a:custGeom>
            <a:solidFill>
              <a:srgbClr val="C2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342"/>
            <p:cNvSpPr/>
            <p:nvPr/>
          </p:nvSpPr>
          <p:spPr>
            <a:xfrm>
              <a:off x="0" y="1269"/>
              <a:ext cx="2040889" cy="2040889"/>
            </a:xfrm>
            <a:custGeom>
              <a:avLst/>
              <a:gdLst/>
              <a:ahLst/>
              <a:cxnLst/>
              <a:rect l="l" t="t" r="r" b="b"/>
              <a:pathLst>
                <a:path w="2040889" h="2040889">
                  <a:moveTo>
                    <a:pt x="2040889" y="0"/>
                  </a:moveTo>
                  <a:lnTo>
                    <a:pt x="1998423" y="0"/>
                  </a:lnTo>
                  <a:lnTo>
                    <a:pt x="0" y="1998106"/>
                  </a:lnTo>
                  <a:lnTo>
                    <a:pt x="0" y="2040889"/>
                  </a:lnTo>
                  <a:lnTo>
                    <a:pt x="2040889" y="0"/>
                  </a:lnTo>
                  <a:close/>
                </a:path>
              </a:pathLst>
            </a:custGeom>
            <a:solidFill>
              <a:srgbClr val="C3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" name="object 343"/>
            <p:cNvSpPr/>
            <p:nvPr/>
          </p:nvSpPr>
          <p:spPr>
            <a:xfrm>
              <a:off x="0" y="1269"/>
              <a:ext cx="2002789" cy="2002789"/>
            </a:xfrm>
            <a:custGeom>
              <a:avLst/>
              <a:gdLst/>
              <a:ahLst/>
              <a:cxnLst/>
              <a:rect l="l" t="t" r="r" b="b"/>
              <a:pathLst>
                <a:path w="2002789" h="2002789">
                  <a:moveTo>
                    <a:pt x="2002789" y="0"/>
                  </a:moveTo>
                  <a:lnTo>
                    <a:pt x="1959609" y="0"/>
                  </a:lnTo>
                  <a:lnTo>
                    <a:pt x="0" y="1959609"/>
                  </a:lnTo>
                  <a:lnTo>
                    <a:pt x="0" y="2002789"/>
                  </a:lnTo>
                  <a:lnTo>
                    <a:pt x="2002789" y="0"/>
                  </a:lnTo>
                  <a:close/>
                </a:path>
              </a:pathLst>
            </a:custGeom>
            <a:solidFill>
              <a:srgbClr val="C4E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344"/>
            <p:cNvSpPr/>
            <p:nvPr/>
          </p:nvSpPr>
          <p:spPr>
            <a:xfrm>
              <a:off x="0" y="1269"/>
              <a:ext cx="1962785" cy="1963420"/>
            </a:xfrm>
            <a:custGeom>
              <a:avLst/>
              <a:gdLst/>
              <a:ahLst/>
              <a:cxnLst/>
              <a:rect l="l" t="t" r="r" b="b"/>
              <a:pathLst>
                <a:path w="1962785" h="1963420">
                  <a:moveTo>
                    <a:pt x="1962709" y="0"/>
                  </a:moveTo>
                  <a:lnTo>
                    <a:pt x="1920802" y="0"/>
                  </a:lnTo>
                  <a:lnTo>
                    <a:pt x="0" y="1921107"/>
                  </a:lnTo>
                  <a:lnTo>
                    <a:pt x="0" y="1963021"/>
                  </a:lnTo>
                  <a:lnTo>
                    <a:pt x="1962709" y="0"/>
                  </a:lnTo>
                  <a:close/>
                </a:path>
              </a:pathLst>
            </a:custGeom>
            <a:solidFill>
              <a:srgbClr val="C5E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345"/>
            <p:cNvSpPr/>
            <p:nvPr/>
          </p:nvSpPr>
          <p:spPr>
            <a:xfrm>
              <a:off x="0" y="1269"/>
              <a:ext cx="1924050" cy="1924050"/>
            </a:xfrm>
            <a:custGeom>
              <a:avLst/>
              <a:gdLst/>
              <a:ahLst/>
              <a:cxnLst/>
              <a:rect l="l" t="t" r="r" b="b"/>
              <a:pathLst>
                <a:path w="1924050" h="1924050">
                  <a:moveTo>
                    <a:pt x="1924050" y="0"/>
                  </a:moveTo>
                  <a:lnTo>
                    <a:pt x="1880869" y="0"/>
                  </a:lnTo>
                  <a:lnTo>
                    <a:pt x="0" y="1880870"/>
                  </a:lnTo>
                  <a:lnTo>
                    <a:pt x="0" y="1924050"/>
                  </a:lnTo>
                  <a:lnTo>
                    <a:pt x="1924050" y="0"/>
                  </a:lnTo>
                  <a:close/>
                </a:path>
              </a:pathLst>
            </a:custGeom>
            <a:solidFill>
              <a:srgbClr val="C6E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" name="object 346"/>
            <p:cNvSpPr/>
            <p:nvPr/>
          </p:nvSpPr>
          <p:spPr>
            <a:xfrm>
              <a:off x="0" y="1269"/>
              <a:ext cx="1885950" cy="1885314"/>
            </a:xfrm>
            <a:custGeom>
              <a:avLst/>
              <a:gdLst/>
              <a:ahLst/>
              <a:cxnLst/>
              <a:rect l="l" t="t" r="r" b="b"/>
              <a:pathLst>
                <a:path w="1885950" h="1885314">
                  <a:moveTo>
                    <a:pt x="1885384" y="0"/>
                  </a:moveTo>
                  <a:lnTo>
                    <a:pt x="1842769" y="0"/>
                  </a:lnTo>
                  <a:lnTo>
                    <a:pt x="0" y="1842769"/>
                  </a:lnTo>
                  <a:lnTo>
                    <a:pt x="0" y="1885085"/>
                  </a:lnTo>
                  <a:lnTo>
                    <a:pt x="1885384" y="0"/>
                  </a:lnTo>
                  <a:close/>
                </a:path>
              </a:pathLst>
            </a:custGeom>
            <a:solidFill>
              <a:srgbClr val="C7E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347"/>
            <p:cNvSpPr/>
            <p:nvPr/>
          </p:nvSpPr>
          <p:spPr>
            <a:xfrm>
              <a:off x="0" y="1269"/>
              <a:ext cx="1845310" cy="1845310"/>
            </a:xfrm>
            <a:custGeom>
              <a:avLst/>
              <a:gdLst/>
              <a:ahLst/>
              <a:cxnLst/>
              <a:rect l="l" t="t" r="r" b="b"/>
              <a:pathLst>
                <a:path w="1845310" h="1845310">
                  <a:moveTo>
                    <a:pt x="1845309" y="0"/>
                  </a:moveTo>
                  <a:lnTo>
                    <a:pt x="1802130" y="0"/>
                  </a:lnTo>
                  <a:lnTo>
                    <a:pt x="0" y="1802129"/>
                  </a:lnTo>
                  <a:lnTo>
                    <a:pt x="0" y="1845309"/>
                  </a:lnTo>
                  <a:lnTo>
                    <a:pt x="1845309" y="0"/>
                  </a:lnTo>
                  <a:close/>
                </a:path>
              </a:pathLst>
            </a:custGeom>
            <a:solidFill>
              <a:srgbClr val="C8E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" name="object 348"/>
            <p:cNvSpPr/>
            <p:nvPr/>
          </p:nvSpPr>
          <p:spPr>
            <a:xfrm>
              <a:off x="0" y="1269"/>
              <a:ext cx="1807210" cy="1807210"/>
            </a:xfrm>
            <a:custGeom>
              <a:avLst/>
              <a:gdLst/>
              <a:ahLst/>
              <a:cxnLst/>
              <a:rect l="l" t="t" r="r" b="b"/>
              <a:pathLst>
                <a:path w="1807210" h="1807210">
                  <a:moveTo>
                    <a:pt x="1807209" y="0"/>
                  </a:moveTo>
                  <a:lnTo>
                    <a:pt x="1764030" y="0"/>
                  </a:lnTo>
                  <a:lnTo>
                    <a:pt x="0" y="1764029"/>
                  </a:lnTo>
                  <a:lnTo>
                    <a:pt x="0" y="1807209"/>
                  </a:lnTo>
                  <a:lnTo>
                    <a:pt x="1807209" y="0"/>
                  </a:lnTo>
                  <a:close/>
                </a:path>
              </a:pathLst>
            </a:custGeom>
            <a:solidFill>
              <a:srgbClr val="C9E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349"/>
            <p:cNvSpPr/>
            <p:nvPr/>
          </p:nvSpPr>
          <p:spPr>
            <a:xfrm>
              <a:off x="0" y="1269"/>
              <a:ext cx="1767839" cy="1767205"/>
            </a:xfrm>
            <a:custGeom>
              <a:avLst/>
              <a:gdLst/>
              <a:ahLst/>
              <a:cxnLst/>
              <a:rect l="l" t="t" r="r" b="b"/>
              <a:pathLst>
                <a:path w="1767839" h="1767205">
                  <a:moveTo>
                    <a:pt x="1767264" y="0"/>
                  </a:moveTo>
                  <a:lnTo>
                    <a:pt x="1725351" y="0"/>
                  </a:lnTo>
                  <a:lnTo>
                    <a:pt x="0" y="1725077"/>
                  </a:lnTo>
                  <a:lnTo>
                    <a:pt x="0" y="1766984"/>
                  </a:lnTo>
                  <a:lnTo>
                    <a:pt x="1767264" y="0"/>
                  </a:lnTo>
                  <a:close/>
                </a:path>
              </a:pathLst>
            </a:custGeom>
            <a:solidFill>
              <a:srgbClr val="CAE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350"/>
            <p:cNvSpPr/>
            <p:nvPr/>
          </p:nvSpPr>
          <p:spPr>
            <a:xfrm>
              <a:off x="0" y="1269"/>
              <a:ext cx="1728470" cy="1728470"/>
            </a:xfrm>
            <a:custGeom>
              <a:avLst/>
              <a:gdLst/>
              <a:ahLst/>
              <a:cxnLst/>
              <a:rect l="l" t="t" r="r" b="b"/>
              <a:pathLst>
                <a:path w="1728470" h="1728470">
                  <a:moveTo>
                    <a:pt x="1728470" y="0"/>
                  </a:moveTo>
                  <a:lnTo>
                    <a:pt x="1685290" y="0"/>
                  </a:lnTo>
                  <a:lnTo>
                    <a:pt x="0" y="1685290"/>
                  </a:lnTo>
                  <a:lnTo>
                    <a:pt x="0" y="1728470"/>
                  </a:lnTo>
                  <a:lnTo>
                    <a:pt x="1728470" y="0"/>
                  </a:lnTo>
                  <a:close/>
                </a:path>
              </a:pathLst>
            </a:custGeom>
            <a:solidFill>
              <a:srgbClr val="CCE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351"/>
            <p:cNvSpPr/>
            <p:nvPr/>
          </p:nvSpPr>
          <p:spPr>
            <a:xfrm>
              <a:off x="0" y="1269"/>
              <a:ext cx="1689735" cy="1690370"/>
            </a:xfrm>
            <a:custGeom>
              <a:avLst/>
              <a:gdLst/>
              <a:ahLst/>
              <a:cxnLst/>
              <a:rect l="l" t="t" r="r" b="b"/>
              <a:pathLst>
                <a:path w="1689735" h="1690370">
                  <a:moveTo>
                    <a:pt x="1689681" y="0"/>
                  </a:moveTo>
                  <a:lnTo>
                    <a:pt x="1647189" y="0"/>
                  </a:lnTo>
                  <a:lnTo>
                    <a:pt x="0" y="1647190"/>
                  </a:lnTo>
                  <a:lnTo>
                    <a:pt x="0" y="1689949"/>
                  </a:lnTo>
                  <a:lnTo>
                    <a:pt x="1689681" y="0"/>
                  </a:lnTo>
                  <a:close/>
                </a:path>
              </a:pathLst>
            </a:custGeom>
            <a:solidFill>
              <a:srgbClr val="CCE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" name="object 352"/>
            <p:cNvSpPr/>
            <p:nvPr/>
          </p:nvSpPr>
          <p:spPr>
            <a:xfrm>
              <a:off x="0" y="1269"/>
              <a:ext cx="1649730" cy="1649730"/>
            </a:xfrm>
            <a:custGeom>
              <a:avLst/>
              <a:gdLst/>
              <a:ahLst/>
              <a:cxnLst/>
              <a:rect l="l" t="t" r="r" b="b"/>
              <a:pathLst>
                <a:path w="1649730" h="1649730">
                  <a:moveTo>
                    <a:pt x="1649730" y="0"/>
                  </a:moveTo>
                  <a:lnTo>
                    <a:pt x="1607137" y="0"/>
                  </a:lnTo>
                  <a:lnTo>
                    <a:pt x="0" y="1607392"/>
                  </a:lnTo>
                  <a:lnTo>
                    <a:pt x="0" y="1649729"/>
                  </a:lnTo>
                  <a:lnTo>
                    <a:pt x="1649730" y="0"/>
                  </a:lnTo>
                  <a:close/>
                </a:path>
              </a:pathLst>
            </a:custGeom>
            <a:solidFill>
              <a:srgbClr val="CDE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" name="object 353"/>
            <p:cNvSpPr/>
            <p:nvPr/>
          </p:nvSpPr>
          <p:spPr>
            <a:xfrm>
              <a:off x="0" y="1269"/>
              <a:ext cx="1611630" cy="1611630"/>
            </a:xfrm>
            <a:custGeom>
              <a:avLst/>
              <a:gdLst/>
              <a:ahLst/>
              <a:cxnLst/>
              <a:rect l="l" t="t" r="r" b="b"/>
              <a:pathLst>
                <a:path w="1611630" h="1611630">
                  <a:moveTo>
                    <a:pt x="1611630" y="0"/>
                  </a:moveTo>
                  <a:lnTo>
                    <a:pt x="1568450" y="0"/>
                  </a:lnTo>
                  <a:lnTo>
                    <a:pt x="0" y="1568450"/>
                  </a:lnTo>
                  <a:lnTo>
                    <a:pt x="0" y="1611629"/>
                  </a:lnTo>
                  <a:lnTo>
                    <a:pt x="1611630" y="0"/>
                  </a:lnTo>
                  <a:close/>
                </a:path>
              </a:pathLst>
            </a:custGeom>
            <a:solidFill>
              <a:srgbClr val="CEE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" name="object 354"/>
            <p:cNvSpPr/>
            <p:nvPr/>
          </p:nvSpPr>
          <p:spPr>
            <a:xfrm>
              <a:off x="0" y="1269"/>
              <a:ext cx="1570990" cy="1570990"/>
            </a:xfrm>
            <a:custGeom>
              <a:avLst/>
              <a:gdLst/>
              <a:ahLst/>
              <a:cxnLst/>
              <a:rect l="l" t="t" r="r" b="b"/>
              <a:pathLst>
                <a:path w="1570990" h="1570990">
                  <a:moveTo>
                    <a:pt x="1570989" y="0"/>
                  </a:moveTo>
                  <a:lnTo>
                    <a:pt x="1529079" y="0"/>
                  </a:lnTo>
                  <a:lnTo>
                    <a:pt x="0" y="1529079"/>
                  </a:lnTo>
                  <a:lnTo>
                    <a:pt x="0" y="1570989"/>
                  </a:lnTo>
                  <a:lnTo>
                    <a:pt x="1570989" y="0"/>
                  </a:lnTo>
                  <a:close/>
                </a:path>
              </a:pathLst>
            </a:custGeom>
            <a:solidFill>
              <a:srgbClr val="CFE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" name="object 355"/>
            <p:cNvSpPr/>
            <p:nvPr/>
          </p:nvSpPr>
          <p:spPr>
            <a:xfrm>
              <a:off x="0" y="1269"/>
              <a:ext cx="1532890" cy="1532890"/>
            </a:xfrm>
            <a:custGeom>
              <a:avLst/>
              <a:gdLst/>
              <a:ahLst/>
              <a:cxnLst/>
              <a:rect l="l" t="t" r="r" b="b"/>
              <a:pathLst>
                <a:path w="1532890" h="1532890">
                  <a:moveTo>
                    <a:pt x="1532889" y="0"/>
                  </a:moveTo>
                  <a:lnTo>
                    <a:pt x="1489709" y="0"/>
                  </a:lnTo>
                  <a:lnTo>
                    <a:pt x="0" y="1489709"/>
                  </a:lnTo>
                  <a:lnTo>
                    <a:pt x="0" y="1532889"/>
                  </a:lnTo>
                  <a:lnTo>
                    <a:pt x="1532889" y="0"/>
                  </a:lnTo>
                  <a:close/>
                </a:path>
              </a:pathLst>
            </a:custGeom>
            <a:solidFill>
              <a:srgbClr val="D0E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" name="object 356"/>
            <p:cNvSpPr/>
            <p:nvPr/>
          </p:nvSpPr>
          <p:spPr>
            <a:xfrm>
              <a:off x="0" y="1269"/>
              <a:ext cx="1493520" cy="1492885"/>
            </a:xfrm>
            <a:custGeom>
              <a:avLst/>
              <a:gdLst/>
              <a:ahLst/>
              <a:cxnLst/>
              <a:rect l="l" t="t" r="r" b="b"/>
              <a:pathLst>
                <a:path w="1493520" h="1492885">
                  <a:moveTo>
                    <a:pt x="1492923" y="0"/>
                  </a:moveTo>
                  <a:lnTo>
                    <a:pt x="1451609" y="0"/>
                  </a:lnTo>
                  <a:lnTo>
                    <a:pt x="0" y="1451609"/>
                  </a:lnTo>
                  <a:lnTo>
                    <a:pt x="0" y="1492686"/>
                  </a:lnTo>
                  <a:lnTo>
                    <a:pt x="1492923" y="0"/>
                  </a:lnTo>
                  <a:close/>
                </a:path>
              </a:pathLst>
            </a:custGeom>
            <a:solidFill>
              <a:srgbClr val="D1E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" name="object 357"/>
            <p:cNvSpPr/>
            <p:nvPr/>
          </p:nvSpPr>
          <p:spPr>
            <a:xfrm>
              <a:off x="0" y="1269"/>
              <a:ext cx="1454150" cy="1454150"/>
            </a:xfrm>
            <a:custGeom>
              <a:avLst/>
              <a:gdLst/>
              <a:ahLst/>
              <a:cxnLst/>
              <a:rect l="l" t="t" r="r" b="b"/>
              <a:pathLst>
                <a:path w="1454150" h="1454150">
                  <a:moveTo>
                    <a:pt x="1454150" y="0"/>
                  </a:moveTo>
                  <a:lnTo>
                    <a:pt x="1411636" y="0"/>
                  </a:lnTo>
                  <a:lnTo>
                    <a:pt x="0" y="1411412"/>
                  </a:lnTo>
                  <a:lnTo>
                    <a:pt x="0" y="1454149"/>
                  </a:lnTo>
                  <a:lnTo>
                    <a:pt x="1454150" y="0"/>
                  </a:lnTo>
                  <a:close/>
                </a:path>
              </a:pathLst>
            </a:custGeom>
            <a:solidFill>
              <a:srgbClr val="D2E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" name="object 358"/>
            <p:cNvSpPr/>
            <p:nvPr/>
          </p:nvSpPr>
          <p:spPr>
            <a:xfrm>
              <a:off x="0" y="1269"/>
              <a:ext cx="1416050" cy="1416050"/>
            </a:xfrm>
            <a:custGeom>
              <a:avLst/>
              <a:gdLst/>
              <a:ahLst/>
              <a:cxnLst/>
              <a:rect l="l" t="t" r="r" b="b"/>
              <a:pathLst>
                <a:path w="1416050" h="1416050">
                  <a:moveTo>
                    <a:pt x="1416050" y="0"/>
                  </a:moveTo>
                  <a:lnTo>
                    <a:pt x="1372869" y="0"/>
                  </a:lnTo>
                  <a:lnTo>
                    <a:pt x="0" y="1372870"/>
                  </a:lnTo>
                  <a:lnTo>
                    <a:pt x="0" y="1416050"/>
                  </a:lnTo>
                  <a:lnTo>
                    <a:pt x="1416050" y="0"/>
                  </a:lnTo>
                  <a:close/>
                </a:path>
              </a:pathLst>
            </a:custGeom>
            <a:solidFill>
              <a:srgbClr val="D3E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" name="object 359"/>
            <p:cNvSpPr/>
            <p:nvPr/>
          </p:nvSpPr>
          <p:spPr>
            <a:xfrm>
              <a:off x="0" y="1269"/>
              <a:ext cx="1375410" cy="1375410"/>
            </a:xfrm>
            <a:custGeom>
              <a:avLst/>
              <a:gdLst/>
              <a:ahLst/>
              <a:cxnLst/>
              <a:rect l="l" t="t" r="r" b="b"/>
              <a:pathLst>
                <a:path w="1375410" h="1375410">
                  <a:moveTo>
                    <a:pt x="1375409" y="0"/>
                  </a:moveTo>
                  <a:lnTo>
                    <a:pt x="1334109" y="0"/>
                  </a:lnTo>
                  <a:lnTo>
                    <a:pt x="0" y="1334321"/>
                  </a:lnTo>
                  <a:lnTo>
                    <a:pt x="0" y="1375409"/>
                  </a:lnTo>
                  <a:lnTo>
                    <a:pt x="1375409" y="0"/>
                  </a:lnTo>
                  <a:close/>
                </a:path>
              </a:pathLst>
            </a:custGeom>
            <a:solidFill>
              <a:srgbClr val="D4E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360"/>
            <p:cNvSpPr/>
            <p:nvPr/>
          </p:nvSpPr>
          <p:spPr>
            <a:xfrm>
              <a:off x="0" y="1269"/>
              <a:ext cx="1337310" cy="1337310"/>
            </a:xfrm>
            <a:custGeom>
              <a:avLst/>
              <a:gdLst/>
              <a:ahLst/>
              <a:cxnLst/>
              <a:rect l="l" t="t" r="r" b="b"/>
              <a:pathLst>
                <a:path w="1337310" h="1337310">
                  <a:moveTo>
                    <a:pt x="1337309" y="0"/>
                  </a:moveTo>
                  <a:lnTo>
                    <a:pt x="1294130" y="0"/>
                  </a:lnTo>
                  <a:lnTo>
                    <a:pt x="0" y="1294129"/>
                  </a:lnTo>
                  <a:lnTo>
                    <a:pt x="0" y="1337309"/>
                  </a:lnTo>
                  <a:lnTo>
                    <a:pt x="1337309" y="0"/>
                  </a:lnTo>
                  <a:close/>
                </a:path>
              </a:pathLst>
            </a:custGeom>
            <a:solidFill>
              <a:srgbClr val="D5E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361"/>
            <p:cNvSpPr/>
            <p:nvPr/>
          </p:nvSpPr>
          <p:spPr>
            <a:xfrm>
              <a:off x="0" y="1269"/>
              <a:ext cx="1297940" cy="1297940"/>
            </a:xfrm>
            <a:custGeom>
              <a:avLst/>
              <a:gdLst/>
              <a:ahLst/>
              <a:cxnLst/>
              <a:rect l="l" t="t" r="r" b="b"/>
              <a:pathLst>
                <a:path w="1297940" h="1297940">
                  <a:moveTo>
                    <a:pt x="1297939" y="0"/>
                  </a:moveTo>
                  <a:lnTo>
                    <a:pt x="1256030" y="0"/>
                  </a:lnTo>
                  <a:lnTo>
                    <a:pt x="0" y="1256030"/>
                  </a:lnTo>
                  <a:lnTo>
                    <a:pt x="0" y="1297939"/>
                  </a:lnTo>
                  <a:lnTo>
                    <a:pt x="1297939" y="0"/>
                  </a:lnTo>
                  <a:close/>
                </a:path>
              </a:pathLst>
            </a:custGeom>
            <a:solidFill>
              <a:srgbClr val="D6E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" name="object 362"/>
            <p:cNvSpPr/>
            <p:nvPr/>
          </p:nvSpPr>
          <p:spPr>
            <a:xfrm>
              <a:off x="0" y="1269"/>
              <a:ext cx="1258570" cy="1258570"/>
            </a:xfrm>
            <a:custGeom>
              <a:avLst/>
              <a:gdLst/>
              <a:ahLst/>
              <a:cxnLst/>
              <a:rect l="l" t="t" r="r" b="b"/>
              <a:pathLst>
                <a:path w="1258570" h="1258570">
                  <a:moveTo>
                    <a:pt x="1258569" y="0"/>
                  </a:moveTo>
                  <a:lnTo>
                    <a:pt x="1215390" y="0"/>
                  </a:lnTo>
                  <a:lnTo>
                    <a:pt x="0" y="1215389"/>
                  </a:lnTo>
                  <a:lnTo>
                    <a:pt x="0" y="1258569"/>
                  </a:lnTo>
                  <a:lnTo>
                    <a:pt x="1258569" y="0"/>
                  </a:lnTo>
                  <a:close/>
                </a:path>
              </a:pathLst>
            </a:custGeom>
            <a:solidFill>
              <a:srgbClr val="D7E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" name="object 363"/>
            <p:cNvSpPr/>
            <p:nvPr/>
          </p:nvSpPr>
          <p:spPr>
            <a:xfrm>
              <a:off x="0" y="1269"/>
              <a:ext cx="1220470" cy="1219835"/>
            </a:xfrm>
            <a:custGeom>
              <a:avLst/>
              <a:gdLst/>
              <a:ahLst/>
              <a:cxnLst/>
              <a:rect l="l" t="t" r="r" b="b"/>
              <a:pathLst>
                <a:path w="1220470" h="1219835">
                  <a:moveTo>
                    <a:pt x="1219851" y="0"/>
                  </a:moveTo>
                  <a:lnTo>
                    <a:pt x="1177289" y="0"/>
                  </a:lnTo>
                  <a:lnTo>
                    <a:pt x="0" y="1177290"/>
                  </a:lnTo>
                  <a:lnTo>
                    <a:pt x="0" y="1219657"/>
                  </a:lnTo>
                  <a:lnTo>
                    <a:pt x="1219851" y="0"/>
                  </a:lnTo>
                  <a:close/>
                </a:path>
              </a:pathLst>
            </a:custGeom>
            <a:solidFill>
              <a:srgbClr val="D8E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" name="object 364"/>
            <p:cNvSpPr/>
            <p:nvPr/>
          </p:nvSpPr>
          <p:spPr>
            <a:xfrm>
              <a:off x="0" y="1269"/>
              <a:ext cx="1181100" cy="1180465"/>
            </a:xfrm>
            <a:custGeom>
              <a:avLst/>
              <a:gdLst/>
              <a:ahLst/>
              <a:cxnLst/>
              <a:rect l="l" t="t" r="r" b="b"/>
              <a:pathLst>
                <a:path w="1181100" h="1180465">
                  <a:moveTo>
                    <a:pt x="1180478" y="0"/>
                  </a:moveTo>
                  <a:lnTo>
                    <a:pt x="1138565" y="0"/>
                  </a:lnTo>
                  <a:lnTo>
                    <a:pt x="0" y="1138384"/>
                  </a:lnTo>
                  <a:lnTo>
                    <a:pt x="0" y="1180291"/>
                  </a:lnTo>
                  <a:lnTo>
                    <a:pt x="1180478" y="0"/>
                  </a:lnTo>
                  <a:close/>
                </a:path>
              </a:pathLst>
            </a:custGeom>
            <a:solidFill>
              <a:srgbClr val="D9E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" name="object 365"/>
            <p:cNvSpPr/>
            <p:nvPr/>
          </p:nvSpPr>
          <p:spPr>
            <a:xfrm>
              <a:off x="0" y="1269"/>
              <a:ext cx="1141730" cy="1141730"/>
            </a:xfrm>
            <a:custGeom>
              <a:avLst/>
              <a:gdLst/>
              <a:ahLst/>
              <a:cxnLst/>
              <a:rect l="l" t="t" r="r" b="b"/>
              <a:pathLst>
                <a:path w="1141730" h="1141730">
                  <a:moveTo>
                    <a:pt x="1141729" y="0"/>
                  </a:moveTo>
                  <a:lnTo>
                    <a:pt x="1098550" y="0"/>
                  </a:lnTo>
                  <a:lnTo>
                    <a:pt x="0" y="1098550"/>
                  </a:lnTo>
                  <a:lnTo>
                    <a:pt x="0" y="1141729"/>
                  </a:lnTo>
                  <a:lnTo>
                    <a:pt x="1141729" y="0"/>
                  </a:lnTo>
                  <a:close/>
                </a:path>
              </a:pathLst>
            </a:custGeom>
            <a:solidFill>
              <a:srgbClr val="DAE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" name="object 366"/>
            <p:cNvSpPr/>
            <p:nvPr/>
          </p:nvSpPr>
          <p:spPr>
            <a:xfrm>
              <a:off x="0" y="1269"/>
              <a:ext cx="1102995" cy="1103630"/>
            </a:xfrm>
            <a:custGeom>
              <a:avLst/>
              <a:gdLst/>
              <a:ahLst/>
              <a:cxnLst/>
              <a:rect l="l" t="t" r="r" b="b"/>
              <a:pathLst>
                <a:path w="1102995" h="1103630">
                  <a:moveTo>
                    <a:pt x="1102987" y="0"/>
                  </a:moveTo>
                  <a:lnTo>
                    <a:pt x="1060450" y="0"/>
                  </a:lnTo>
                  <a:lnTo>
                    <a:pt x="0" y="1060450"/>
                  </a:lnTo>
                  <a:lnTo>
                    <a:pt x="0" y="1103162"/>
                  </a:lnTo>
                  <a:lnTo>
                    <a:pt x="1102987" y="0"/>
                  </a:lnTo>
                  <a:close/>
                </a:path>
              </a:pathLst>
            </a:custGeom>
            <a:solidFill>
              <a:srgbClr val="DBE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367"/>
            <p:cNvSpPr/>
            <p:nvPr/>
          </p:nvSpPr>
          <p:spPr>
            <a:xfrm>
              <a:off x="0" y="1269"/>
              <a:ext cx="1062990" cy="1062990"/>
            </a:xfrm>
            <a:custGeom>
              <a:avLst/>
              <a:gdLst/>
              <a:ahLst/>
              <a:cxnLst/>
              <a:rect l="l" t="t" r="r" b="b"/>
              <a:pathLst>
                <a:path w="1062990" h="1062990">
                  <a:moveTo>
                    <a:pt x="1062989" y="0"/>
                  </a:moveTo>
                  <a:lnTo>
                    <a:pt x="1019810" y="0"/>
                  </a:lnTo>
                  <a:lnTo>
                    <a:pt x="0" y="1019810"/>
                  </a:lnTo>
                  <a:lnTo>
                    <a:pt x="0" y="1062989"/>
                  </a:lnTo>
                  <a:lnTo>
                    <a:pt x="1062989" y="0"/>
                  </a:lnTo>
                  <a:close/>
                </a:path>
              </a:pathLst>
            </a:custGeom>
            <a:solidFill>
              <a:srgbClr val="DCE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" name="object 368"/>
            <p:cNvSpPr/>
            <p:nvPr/>
          </p:nvSpPr>
          <p:spPr>
            <a:xfrm>
              <a:off x="0" y="1269"/>
              <a:ext cx="1024890" cy="1024890"/>
            </a:xfrm>
            <a:custGeom>
              <a:avLst/>
              <a:gdLst/>
              <a:ahLst/>
              <a:cxnLst/>
              <a:rect l="l" t="t" r="r" b="b"/>
              <a:pathLst>
                <a:path w="1024890" h="1024890">
                  <a:moveTo>
                    <a:pt x="1024889" y="0"/>
                  </a:moveTo>
                  <a:lnTo>
                    <a:pt x="981709" y="0"/>
                  </a:lnTo>
                  <a:lnTo>
                    <a:pt x="0" y="981709"/>
                  </a:lnTo>
                  <a:lnTo>
                    <a:pt x="0" y="1024889"/>
                  </a:lnTo>
                  <a:lnTo>
                    <a:pt x="1024889" y="0"/>
                  </a:lnTo>
                  <a:close/>
                </a:path>
              </a:pathLst>
            </a:custGeom>
            <a:solidFill>
              <a:srgbClr val="DDE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" name="object 369"/>
            <p:cNvSpPr/>
            <p:nvPr/>
          </p:nvSpPr>
          <p:spPr>
            <a:xfrm>
              <a:off x="0" y="1269"/>
              <a:ext cx="984250" cy="984250"/>
            </a:xfrm>
            <a:custGeom>
              <a:avLst/>
              <a:gdLst/>
              <a:ahLst/>
              <a:cxnLst/>
              <a:rect l="l" t="t" r="r" b="b"/>
              <a:pathLst>
                <a:path w="984250" h="984250">
                  <a:moveTo>
                    <a:pt x="984250" y="0"/>
                  </a:moveTo>
                  <a:lnTo>
                    <a:pt x="941069" y="0"/>
                  </a:lnTo>
                  <a:lnTo>
                    <a:pt x="0" y="941069"/>
                  </a:lnTo>
                  <a:lnTo>
                    <a:pt x="0" y="984249"/>
                  </a:lnTo>
                  <a:lnTo>
                    <a:pt x="984250" y="0"/>
                  </a:lnTo>
                  <a:close/>
                </a:path>
              </a:pathLst>
            </a:custGeom>
            <a:solidFill>
              <a:srgbClr val="DEE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" name="object 370"/>
            <p:cNvSpPr/>
            <p:nvPr/>
          </p:nvSpPr>
          <p:spPr>
            <a:xfrm>
              <a:off x="0" y="1269"/>
              <a:ext cx="946150" cy="946150"/>
            </a:xfrm>
            <a:custGeom>
              <a:avLst/>
              <a:gdLst/>
              <a:ahLst/>
              <a:cxnLst/>
              <a:rect l="l" t="t" r="r" b="b"/>
              <a:pathLst>
                <a:path w="946150" h="946150">
                  <a:moveTo>
                    <a:pt x="946149" y="0"/>
                  </a:moveTo>
                  <a:lnTo>
                    <a:pt x="902969" y="0"/>
                  </a:lnTo>
                  <a:lnTo>
                    <a:pt x="0" y="902969"/>
                  </a:lnTo>
                  <a:lnTo>
                    <a:pt x="0" y="946149"/>
                  </a:lnTo>
                  <a:lnTo>
                    <a:pt x="946149" y="0"/>
                  </a:lnTo>
                  <a:close/>
                </a:path>
              </a:pathLst>
            </a:custGeom>
            <a:solidFill>
              <a:srgbClr val="DFE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" name="object 371"/>
            <p:cNvSpPr/>
            <p:nvPr/>
          </p:nvSpPr>
          <p:spPr>
            <a:xfrm>
              <a:off x="0" y="1269"/>
              <a:ext cx="907415" cy="907415"/>
            </a:xfrm>
            <a:custGeom>
              <a:avLst/>
              <a:gdLst/>
              <a:ahLst/>
              <a:cxnLst/>
              <a:rect l="l" t="t" r="r" b="b"/>
              <a:pathLst>
                <a:path w="907415" h="907415">
                  <a:moveTo>
                    <a:pt x="907406" y="0"/>
                  </a:moveTo>
                  <a:lnTo>
                    <a:pt x="864869" y="0"/>
                  </a:lnTo>
                  <a:lnTo>
                    <a:pt x="0" y="864869"/>
                  </a:lnTo>
                  <a:lnTo>
                    <a:pt x="0" y="907262"/>
                  </a:lnTo>
                  <a:lnTo>
                    <a:pt x="907406" y="0"/>
                  </a:lnTo>
                  <a:close/>
                </a:path>
              </a:pathLst>
            </a:custGeom>
            <a:solidFill>
              <a:srgbClr val="E0E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372"/>
            <p:cNvSpPr/>
            <p:nvPr/>
          </p:nvSpPr>
          <p:spPr>
            <a:xfrm>
              <a:off x="0" y="1269"/>
              <a:ext cx="867410" cy="867410"/>
            </a:xfrm>
            <a:custGeom>
              <a:avLst/>
              <a:gdLst/>
              <a:ahLst/>
              <a:cxnLst/>
              <a:rect l="l" t="t" r="r" b="b"/>
              <a:pathLst>
                <a:path w="867410" h="867410">
                  <a:moveTo>
                    <a:pt x="867409" y="0"/>
                  </a:moveTo>
                  <a:lnTo>
                    <a:pt x="824230" y="0"/>
                  </a:lnTo>
                  <a:lnTo>
                    <a:pt x="0" y="824230"/>
                  </a:lnTo>
                  <a:lnTo>
                    <a:pt x="0" y="867409"/>
                  </a:lnTo>
                  <a:lnTo>
                    <a:pt x="867409" y="0"/>
                  </a:lnTo>
                  <a:close/>
                </a:path>
              </a:pathLst>
            </a:custGeom>
            <a:solidFill>
              <a:srgbClr val="E1E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" name="object 373"/>
            <p:cNvSpPr/>
            <p:nvPr/>
          </p:nvSpPr>
          <p:spPr>
            <a:xfrm>
              <a:off x="0" y="1269"/>
              <a:ext cx="829310" cy="829310"/>
            </a:xfrm>
            <a:custGeom>
              <a:avLst/>
              <a:gdLst/>
              <a:ahLst/>
              <a:cxnLst/>
              <a:rect l="l" t="t" r="r" b="b"/>
              <a:pathLst>
                <a:path w="829310" h="829310">
                  <a:moveTo>
                    <a:pt x="829309" y="0"/>
                  </a:moveTo>
                  <a:lnTo>
                    <a:pt x="786130" y="0"/>
                  </a:lnTo>
                  <a:lnTo>
                    <a:pt x="0" y="786130"/>
                  </a:lnTo>
                  <a:lnTo>
                    <a:pt x="0" y="829309"/>
                  </a:lnTo>
                  <a:lnTo>
                    <a:pt x="829309" y="0"/>
                  </a:lnTo>
                  <a:close/>
                </a:path>
              </a:pathLst>
            </a:custGeom>
            <a:solidFill>
              <a:srgbClr val="E2F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" name="object 374"/>
            <p:cNvSpPr/>
            <p:nvPr/>
          </p:nvSpPr>
          <p:spPr>
            <a:xfrm>
              <a:off x="0" y="1269"/>
              <a:ext cx="788670" cy="788670"/>
            </a:xfrm>
            <a:custGeom>
              <a:avLst/>
              <a:gdLst/>
              <a:ahLst/>
              <a:cxnLst/>
              <a:rect l="l" t="t" r="r" b="b"/>
              <a:pathLst>
                <a:path w="788670" h="788670">
                  <a:moveTo>
                    <a:pt x="788669" y="0"/>
                  </a:moveTo>
                  <a:lnTo>
                    <a:pt x="746146" y="0"/>
                  </a:lnTo>
                  <a:lnTo>
                    <a:pt x="0" y="746264"/>
                  </a:lnTo>
                  <a:lnTo>
                    <a:pt x="0" y="788669"/>
                  </a:lnTo>
                  <a:lnTo>
                    <a:pt x="788669" y="0"/>
                  </a:lnTo>
                  <a:close/>
                </a:path>
              </a:pathLst>
            </a:custGeom>
            <a:solidFill>
              <a:srgbClr val="E3F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" name="object 375"/>
            <p:cNvSpPr/>
            <p:nvPr/>
          </p:nvSpPr>
          <p:spPr>
            <a:xfrm>
              <a:off x="0" y="1269"/>
              <a:ext cx="750570" cy="750570"/>
            </a:xfrm>
            <a:custGeom>
              <a:avLst/>
              <a:gdLst/>
              <a:ahLst/>
              <a:cxnLst/>
              <a:rect l="l" t="t" r="r" b="b"/>
              <a:pathLst>
                <a:path w="750570" h="750570">
                  <a:moveTo>
                    <a:pt x="750569" y="0"/>
                  </a:moveTo>
                  <a:lnTo>
                    <a:pt x="707390" y="0"/>
                  </a:lnTo>
                  <a:lnTo>
                    <a:pt x="0" y="707390"/>
                  </a:lnTo>
                  <a:lnTo>
                    <a:pt x="0" y="750569"/>
                  </a:lnTo>
                  <a:lnTo>
                    <a:pt x="750569" y="0"/>
                  </a:lnTo>
                  <a:close/>
                </a:path>
              </a:pathLst>
            </a:custGeom>
            <a:solidFill>
              <a:srgbClr val="E4F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" name="object 376"/>
            <p:cNvSpPr/>
            <p:nvPr/>
          </p:nvSpPr>
          <p:spPr>
            <a:xfrm>
              <a:off x="0" y="1269"/>
              <a:ext cx="709930" cy="709930"/>
            </a:xfrm>
            <a:custGeom>
              <a:avLst/>
              <a:gdLst/>
              <a:ahLst/>
              <a:cxnLst/>
              <a:rect l="l" t="t" r="r" b="b"/>
              <a:pathLst>
                <a:path w="709930" h="709930">
                  <a:moveTo>
                    <a:pt x="709930" y="0"/>
                  </a:moveTo>
                  <a:lnTo>
                    <a:pt x="668682" y="0"/>
                  </a:lnTo>
                  <a:lnTo>
                    <a:pt x="0" y="668788"/>
                  </a:lnTo>
                  <a:lnTo>
                    <a:pt x="0" y="709929"/>
                  </a:lnTo>
                  <a:lnTo>
                    <a:pt x="709930" y="0"/>
                  </a:lnTo>
                  <a:close/>
                </a:path>
              </a:pathLst>
            </a:custGeom>
            <a:solidFill>
              <a:srgbClr val="E5F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" name="object 377"/>
            <p:cNvSpPr/>
            <p:nvPr/>
          </p:nvSpPr>
          <p:spPr>
            <a:xfrm>
              <a:off x="0" y="1269"/>
              <a:ext cx="671830" cy="671830"/>
            </a:xfrm>
            <a:custGeom>
              <a:avLst/>
              <a:gdLst/>
              <a:ahLst/>
              <a:cxnLst/>
              <a:rect l="l" t="t" r="r" b="b"/>
              <a:pathLst>
                <a:path w="671830" h="671830">
                  <a:moveTo>
                    <a:pt x="671829" y="0"/>
                  </a:moveTo>
                  <a:lnTo>
                    <a:pt x="628649" y="0"/>
                  </a:lnTo>
                  <a:lnTo>
                    <a:pt x="0" y="628649"/>
                  </a:lnTo>
                  <a:lnTo>
                    <a:pt x="0" y="671829"/>
                  </a:lnTo>
                  <a:lnTo>
                    <a:pt x="671829" y="0"/>
                  </a:lnTo>
                  <a:close/>
                </a:path>
              </a:pathLst>
            </a:custGeom>
            <a:solidFill>
              <a:srgbClr val="E6F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" name="object 378"/>
            <p:cNvSpPr/>
            <p:nvPr/>
          </p:nvSpPr>
          <p:spPr>
            <a:xfrm>
              <a:off x="0" y="1269"/>
              <a:ext cx="631825" cy="631825"/>
            </a:xfrm>
            <a:custGeom>
              <a:avLst/>
              <a:gdLst/>
              <a:ahLst/>
              <a:cxnLst/>
              <a:rect l="l" t="t" r="r" b="b"/>
              <a:pathLst>
                <a:path w="631825" h="631825">
                  <a:moveTo>
                    <a:pt x="631794" y="0"/>
                  </a:moveTo>
                  <a:lnTo>
                    <a:pt x="590550" y="0"/>
                  </a:lnTo>
                  <a:lnTo>
                    <a:pt x="0" y="590550"/>
                  </a:lnTo>
                  <a:lnTo>
                    <a:pt x="0" y="631694"/>
                  </a:lnTo>
                  <a:lnTo>
                    <a:pt x="631794" y="0"/>
                  </a:lnTo>
                  <a:close/>
                </a:path>
              </a:pathLst>
            </a:custGeom>
            <a:solidFill>
              <a:srgbClr val="E7F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" name="object 379"/>
            <p:cNvSpPr/>
            <p:nvPr/>
          </p:nvSpPr>
          <p:spPr>
            <a:xfrm>
              <a:off x="0" y="1269"/>
              <a:ext cx="593090" cy="593090"/>
            </a:xfrm>
            <a:custGeom>
              <a:avLst/>
              <a:gdLst/>
              <a:ahLst/>
              <a:cxnLst/>
              <a:rect l="l" t="t" r="r" b="b"/>
              <a:pathLst>
                <a:path w="593090" h="593090">
                  <a:moveTo>
                    <a:pt x="593089" y="0"/>
                  </a:moveTo>
                  <a:lnTo>
                    <a:pt x="550508" y="0"/>
                  </a:lnTo>
                  <a:lnTo>
                    <a:pt x="0" y="550421"/>
                  </a:lnTo>
                  <a:lnTo>
                    <a:pt x="0" y="593089"/>
                  </a:lnTo>
                  <a:lnTo>
                    <a:pt x="593089" y="0"/>
                  </a:lnTo>
                  <a:close/>
                </a:path>
              </a:pathLst>
            </a:custGeom>
            <a:solidFill>
              <a:srgbClr val="E8F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" name="object 380"/>
            <p:cNvSpPr/>
            <p:nvPr/>
          </p:nvSpPr>
          <p:spPr>
            <a:xfrm>
              <a:off x="0" y="1269"/>
              <a:ext cx="554990" cy="554990"/>
            </a:xfrm>
            <a:custGeom>
              <a:avLst/>
              <a:gdLst/>
              <a:ahLst/>
              <a:cxnLst/>
              <a:rect l="l" t="t" r="r" b="b"/>
              <a:pathLst>
                <a:path w="554990" h="554990">
                  <a:moveTo>
                    <a:pt x="554989" y="0"/>
                  </a:moveTo>
                  <a:lnTo>
                    <a:pt x="511810" y="0"/>
                  </a:lnTo>
                  <a:lnTo>
                    <a:pt x="0" y="511810"/>
                  </a:lnTo>
                  <a:lnTo>
                    <a:pt x="0" y="554989"/>
                  </a:lnTo>
                  <a:lnTo>
                    <a:pt x="554989" y="0"/>
                  </a:lnTo>
                  <a:close/>
                </a:path>
              </a:pathLst>
            </a:custGeom>
            <a:solidFill>
              <a:srgbClr val="E9F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" name="object 381"/>
            <p:cNvSpPr/>
            <p:nvPr/>
          </p:nvSpPr>
          <p:spPr>
            <a:xfrm>
              <a:off x="0" y="1269"/>
              <a:ext cx="515620" cy="515620"/>
            </a:xfrm>
            <a:custGeom>
              <a:avLst/>
              <a:gdLst/>
              <a:ahLst/>
              <a:cxnLst/>
              <a:rect l="l" t="t" r="r" b="b"/>
              <a:pathLst>
                <a:path w="515620" h="515620">
                  <a:moveTo>
                    <a:pt x="515024" y="0"/>
                  </a:moveTo>
                  <a:lnTo>
                    <a:pt x="473117" y="0"/>
                  </a:lnTo>
                  <a:lnTo>
                    <a:pt x="0" y="473192"/>
                  </a:lnTo>
                  <a:lnTo>
                    <a:pt x="0" y="515106"/>
                  </a:lnTo>
                  <a:lnTo>
                    <a:pt x="515024" y="0"/>
                  </a:lnTo>
                  <a:close/>
                </a:path>
              </a:pathLst>
            </a:custGeom>
            <a:solidFill>
              <a:srgbClr val="EAF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" name="object 382"/>
            <p:cNvSpPr/>
            <p:nvPr/>
          </p:nvSpPr>
          <p:spPr>
            <a:xfrm>
              <a:off x="0" y="1269"/>
              <a:ext cx="476250" cy="476250"/>
            </a:xfrm>
            <a:custGeom>
              <a:avLst/>
              <a:gdLst/>
              <a:ahLst/>
              <a:cxnLst/>
              <a:rect l="l" t="t" r="r" b="b"/>
              <a:pathLst>
                <a:path w="476250" h="476250">
                  <a:moveTo>
                    <a:pt x="476250" y="0"/>
                  </a:moveTo>
                  <a:lnTo>
                    <a:pt x="433069" y="0"/>
                  </a:lnTo>
                  <a:lnTo>
                    <a:pt x="0" y="433070"/>
                  </a:lnTo>
                  <a:lnTo>
                    <a:pt x="0" y="476249"/>
                  </a:lnTo>
                  <a:lnTo>
                    <a:pt x="476250" y="0"/>
                  </a:lnTo>
                  <a:close/>
                </a:path>
              </a:pathLst>
            </a:custGeom>
            <a:solidFill>
              <a:srgbClr val="EBF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" name="object 383"/>
            <p:cNvSpPr/>
            <p:nvPr/>
          </p:nvSpPr>
          <p:spPr>
            <a:xfrm>
              <a:off x="0" y="1269"/>
              <a:ext cx="436880" cy="436880"/>
            </a:xfrm>
            <a:custGeom>
              <a:avLst/>
              <a:gdLst/>
              <a:ahLst/>
              <a:cxnLst/>
              <a:rect l="l" t="t" r="r" b="b"/>
              <a:pathLst>
                <a:path w="436880" h="436880">
                  <a:moveTo>
                    <a:pt x="436879" y="0"/>
                  </a:moveTo>
                  <a:lnTo>
                    <a:pt x="394383" y="0"/>
                  </a:lnTo>
                  <a:lnTo>
                    <a:pt x="0" y="394446"/>
                  </a:lnTo>
                  <a:lnTo>
                    <a:pt x="0" y="436879"/>
                  </a:lnTo>
                  <a:lnTo>
                    <a:pt x="436879" y="0"/>
                  </a:lnTo>
                  <a:close/>
                </a:path>
              </a:pathLst>
            </a:custGeom>
            <a:solidFill>
              <a:srgbClr val="ECF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384"/>
            <p:cNvSpPr/>
            <p:nvPr/>
          </p:nvSpPr>
          <p:spPr>
            <a:xfrm>
              <a:off x="0" y="1269"/>
              <a:ext cx="397510" cy="397510"/>
            </a:xfrm>
            <a:custGeom>
              <a:avLst/>
              <a:gdLst/>
              <a:ahLst/>
              <a:cxnLst/>
              <a:rect l="l" t="t" r="r" b="b"/>
              <a:pathLst>
                <a:path w="397510" h="397510">
                  <a:moveTo>
                    <a:pt x="397509" y="0"/>
                  </a:moveTo>
                  <a:lnTo>
                    <a:pt x="354330" y="0"/>
                  </a:lnTo>
                  <a:lnTo>
                    <a:pt x="0" y="354330"/>
                  </a:lnTo>
                  <a:lnTo>
                    <a:pt x="0" y="397509"/>
                  </a:lnTo>
                  <a:lnTo>
                    <a:pt x="397509" y="0"/>
                  </a:lnTo>
                  <a:close/>
                </a:path>
              </a:pathLst>
            </a:custGeom>
            <a:solidFill>
              <a:srgbClr val="EDF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385"/>
            <p:cNvSpPr/>
            <p:nvPr/>
          </p:nvSpPr>
          <p:spPr>
            <a:xfrm>
              <a:off x="0" y="1269"/>
              <a:ext cx="359410" cy="359410"/>
            </a:xfrm>
            <a:custGeom>
              <a:avLst/>
              <a:gdLst/>
              <a:ahLst/>
              <a:cxnLst/>
              <a:rect l="l" t="t" r="r" b="b"/>
              <a:pathLst>
                <a:path w="359410" h="359410">
                  <a:moveTo>
                    <a:pt x="359409" y="0"/>
                  </a:moveTo>
                  <a:lnTo>
                    <a:pt x="316230" y="0"/>
                  </a:lnTo>
                  <a:lnTo>
                    <a:pt x="0" y="316230"/>
                  </a:lnTo>
                  <a:lnTo>
                    <a:pt x="0" y="359409"/>
                  </a:lnTo>
                  <a:lnTo>
                    <a:pt x="359409" y="0"/>
                  </a:lnTo>
                  <a:close/>
                </a:path>
              </a:pathLst>
            </a:custGeom>
            <a:solidFill>
              <a:srgbClr val="EEF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386"/>
            <p:cNvSpPr/>
            <p:nvPr/>
          </p:nvSpPr>
          <p:spPr>
            <a:xfrm>
              <a:off x="0" y="1269"/>
              <a:ext cx="319405" cy="319405"/>
            </a:xfrm>
            <a:custGeom>
              <a:avLst/>
              <a:gdLst/>
              <a:ahLst/>
              <a:cxnLst/>
              <a:rect l="l" t="t" r="r" b="b"/>
              <a:pathLst>
                <a:path w="319405" h="319405">
                  <a:moveTo>
                    <a:pt x="319350" y="0"/>
                  </a:moveTo>
                  <a:lnTo>
                    <a:pt x="277436" y="0"/>
                  </a:lnTo>
                  <a:lnTo>
                    <a:pt x="0" y="277392"/>
                  </a:lnTo>
                  <a:lnTo>
                    <a:pt x="0" y="319299"/>
                  </a:lnTo>
                  <a:lnTo>
                    <a:pt x="319350" y="0"/>
                  </a:lnTo>
                  <a:close/>
                </a:path>
              </a:pathLst>
            </a:custGeom>
            <a:solidFill>
              <a:srgbClr val="EFF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387"/>
            <p:cNvSpPr/>
            <p:nvPr/>
          </p:nvSpPr>
          <p:spPr>
            <a:xfrm>
              <a:off x="0" y="1269"/>
              <a:ext cx="280670" cy="280670"/>
            </a:xfrm>
            <a:custGeom>
              <a:avLst/>
              <a:gdLst/>
              <a:ahLst/>
              <a:cxnLst/>
              <a:rect l="l" t="t" r="r" b="b"/>
              <a:pathLst>
                <a:path w="280670" h="280670">
                  <a:moveTo>
                    <a:pt x="280669" y="0"/>
                  </a:moveTo>
                  <a:lnTo>
                    <a:pt x="237489" y="0"/>
                  </a:lnTo>
                  <a:lnTo>
                    <a:pt x="0" y="237489"/>
                  </a:lnTo>
                  <a:lnTo>
                    <a:pt x="0" y="280670"/>
                  </a:lnTo>
                  <a:lnTo>
                    <a:pt x="280669" y="0"/>
                  </a:lnTo>
                  <a:close/>
                </a:path>
              </a:pathLst>
            </a:custGeom>
            <a:solidFill>
              <a:srgbClr val="F0F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" name="object 388"/>
            <p:cNvSpPr/>
            <p:nvPr/>
          </p:nvSpPr>
          <p:spPr>
            <a:xfrm>
              <a:off x="0" y="1269"/>
              <a:ext cx="241996" cy="24203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" name="object 389"/>
            <p:cNvSpPr/>
            <p:nvPr/>
          </p:nvSpPr>
          <p:spPr>
            <a:xfrm>
              <a:off x="0" y="0"/>
              <a:ext cx="8964930" cy="6812280"/>
            </a:xfrm>
            <a:custGeom>
              <a:avLst/>
              <a:gdLst/>
              <a:ahLst/>
              <a:cxnLst/>
              <a:rect l="l" t="t" r="r" b="b"/>
              <a:pathLst>
                <a:path w="8964930" h="6812280">
                  <a:moveTo>
                    <a:pt x="4392930" y="6812280"/>
                  </a:moveTo>
                  <a:lnTo>
                    <a:pt x="0" y="6812280"/>
                  </a:lnTo>
                </a:path>
                <a:path w="8964930" h="6812280">
                  <a:moveTo>
                    <a:pt x="8964930" y="0"/>
                  </a:moveTo>
                  <a:lnTo>
                    <a:pt x="8964930" y="6812280"/>
                  </a:lnTo>
                  <a:lnTo>
                    <a:pt x="4392930" y="681228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" name="object 390"/>
            <p:cNvSpPr/>
            <p:nvPr/>
          </p:nvSpPr>
          <p:spPr>
            <a:xfrm>
              <a:off x="8533130" y="6525259"/>
              <a:ext cx="431800" cy="287020"/>
            </a:xfrm>
            <a:custGeom>
              <a:avLst/>
              <a:gdLst/>
              <a:ahLst/>
              <a:cxnLst/>
              <a:rect l="l" t="t" r="r" b="b"/>
              <a:pathLst>
                <a:path w="431800" h="287020">
                  <a:moveTo>
                    <a:pt x="107950" y="0"/>
                  </a:moveTo>
                  <a:lnTo>
                    <a:pt x="0" y="143510"/>
                  </a:lnTo>
                  <a:lnTo>
                    <a:pt x="107950" y="287020"/>
                  </a:lnTo>
                  <a:lnTo>
                    <a:pt x="107950" y="214630"/>
                  </a:lnTo>
                  <a:lnTo>
                    <a:pt x="431800" y="214630"/>
                  </a:lnTo>
                  <a:lnTo>
                    <a:pt x="431800" y="71120"/>
                  </a:lnTo>
                  <a:lnTo>
                    <a:pt x="107950" y="71120"/>
                  </a:lnTo>
                  <a:lnTo>
                    <a:pt x="107950" y="0"/>
                  </a:lnTo>
                  <a:close/>
                </a:path>
              </a:pathLst>
            </a:custGeom>
            <a:solidFill>
              <a:srgbClr val="8ECC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" name="object 391"/>
            <p:cNvSpPr/>
            <p:nvPr/>
          </p:nvSpPr>
          <p:spPr>
            <a:xfrm>
              <a:off x="8533130" y="6525259"/>
              <a:ext cx="431800" cy="287020"/>
            </a:xfrm>
            <a:custGeom>
              <a:avLst/>
              <a:gdLst/>
              <a:ahLst/>
              <a:cxnLst/>
              <a:rect l="l" t="t" r="r" b="b"/>
              <a:pathLst>
                <a:path w="431800" h="287020">
                  <a:moveTo>
                    <a:pt x="431800" y="71120"/>
                  </a:moveTo>
                  <a:lnTo>
                    <a:pt x="107950" y="71120"/>
                  </a:lnTo>
                  <a:lnTo>
                    <a:pt x="107950" y="0"/>
                  </a:lnTo>
                  <a:lnTo>
                    <a:pt x="0" y="143510"/>
                  </a:lnTo>
                  <a:lnTo>
                    <a:pt x="107950" y="287020"/>
                  </a:lnTo>
                  <a:lnTo>
                    <a:pt x="107950" y="214630"/>
                  </a:lnTo>
                  <a:lnTo>
                    <a:pt x="431800" y="214630"/>
                  </a:lnTo>
                  <a:lnTo>
                    <a:pt x="431800" y="71120"/>
                  </a:lnTo>
                  <a:close/>
                </a:path>
                <a:path w="431800" h="287020">
                  <a:moveTo>
                    <a:pt x="0" y="0"/>
                  </a:moveTo>
                  <a:lnTo>
                    <a:pt x="0" y="0"/>
                  </a:lnTo>
                </a:path>
                <a:path w="431800" h="287020">
                  <a:moveTo>
                    <a:pt x="431800" y="287020"/>
                  </a:moveTo>
                  <a:lnTo>
                    <a:pt x="431800" y="28702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" name="object 392"/>
            <p:cNvSpPr/>
            <p:nvPr/>
          </p:nvSpPr>
          <p:spPr>
            <a:xfrm>
              <a:off x="63500" y="4203700"/>
              <a:ext cx="2993390" cy="1437640"/>
            </a:xfrm>
            <a:custGeom>
              <a:avLst/>
              <a:gdLst/>
              <a:ahLst/>
              <a:cxnLst/>
              <a:rect l="l" t="t" r="r" b="b"/>
              <a:pathLst>
                <a:path w="2993390" h="1437639">
                  <a:moveTo>
                    <a:pt x="2993390" y="0"/>
                  </a:moveTo>
                  <a:lnTo>
                    <a:pt x="359409" y="0"/>
                  </a:lnTo>
                  <a:lnTo>
                    <a:pt x="0" y="359410"/>
                  </a:lnTo>
                  <a:lnTo>
                    <a:pt x="0" y="1437640"/>
                  </a:lnTo>
                  <a:lnTo>
                    <a:pt x="2633980" y="1437640"/>
                  </a:lnTo>
                  <a:lnTo>
                    <a:pt x="2993390" y="1078230"/>
                  </a:lnTo>
                  <a:lnTo>
                    <a:pt x="2993390" y="0"/>
                  </a:lnTo>
                  <a:close/>
                </a:path>
              </a:pathLst>
            </a:custGeom>
            <a:solidFill>
              <a:srgbClr val="F617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" name="object 393"/>
            <p:cNvSpPr/>
            <p:nvPr/>
          </p:nvSpPr>
          <p:spPr>
            <a:xfrm>
              <a:off x="63500" y="4203700"/>
              <a:ext cx="2993390" cy="1437640"/>
            </a:xfrm>
            <a:custGeom>
              <a:avLst/>
              <a:gdLst/>
              <a:ahLst/>
              <a:cxnLst/>
              <a:rect l="l" t="t" r="r" b="b"/>
              <a:pathLst>
                <a:path w="2993390" h="1437639">
                  <a:moveTo>
                    <a:pt x="0" y="1437640"/>
                  </a:moveTo>
                  <a:lnTo>
                    <a:pt x="0" y="359410"/>
                  </a:lnTo>
                  <a:lnTo>
                    <a:pt x="359409" y="0"/>
                  </a:lnTo>
                  <a:lnTo>
                    <a:pt x="2993390" y="0"/>
                  </a:lnTo>
                  <a:lnTo>
                    <a:pt x="2993390" y="1078230"/>
                  </a:lnTo>
                  <a:lnTo>
                    <a:pt x="2633980" y="1437640"/>
                  </a:lnTo>
                  <a:lnTo>
                    <a:pt x="0" y="1437640"/>
                  </a:lnTo>
                  <a:close/>
                </a:path>
                <a:path w="2993390" h="1437639">
                  <a:moveTo>
                    <a:pt x="0" y="0"/>
                  </a:moveTo>
                  <a:lnTo>
                    <a:pt x="0" y="0"/>
                  </a:lnTo>
                </a:path>
                <a:path w="2993390" h="1437639">
                  <a:moveTo>
                    <a:pt x="2993390" y="1437640"/>
                  </a:moveTo>
                  <a:lnTo>
                    <a:pt x="2993390" y="143764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" name="object 394"/>
            <p:cNvSpPr/>
            <p:nvPr/>
          </p:nvSpPr>
          <p:spPr>
            <a:xfrm>
              <a:off x="63500" y="4203700"/>
              <a:ext cx="2993390" cy="359410"/>
            </a:xfrm>
            <a:custGeom>
              <a:avLst/>
              <a:gdLst/>
              <a:ahLst/>
              <a:cxnLst/>
              <a:rect l="l" t="t" r="r" b="b"/>
              <a:pathLst>
                <a:path w="2993390" h="359410">
                  <a:moveTo>
                    <a:pt x="2993390" y="0"/>
                  </a:moveTo>
                  <a:lnTo>
                    <a:pt x="359409" y="0"/>
                  </a:lnTo>
                  <a:lnTo>
                    <a:pt x="0" y="359410"/>
                  </a:lnTo>
                  <a:lnTo>
                    <a:pt x="2633980" y="359410"/>
                  </a:lnTo>
                  <a:lnTo>
                    <a:pt x="2993390" y="0"/>
                  </a:lnTo>
                  <a:close/>
                </a:path>
              </a:pathLst>
            </a:custGeom>
            <a:solidFill>
              <a:srgbClr val="F844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" name="object 395"/>
            <p:cNvSpPr/>
            <p:nvPr/>
          </p:nvSpPr>
          <p:spPr>
            <a:xfrm>
              <a:off x="63500" y="4203700"/>
              <a:ext cx="2993390" cy="1437640"/>
            </a:xfrm>
            <a:custGeom>
              <a:avLst/>
              <a:gdLst/>
              <a:ahLst/>
              <a:cxnLst/>
              <a:rect l="l" t="t" r="r" b="b"/>
              <a:pathLst>
                <a:path w="2993390" h="1437639">
                  <a:moveTo>
                    <a:pt x="0" y="359410"/>
                  </a:moveTo>
                  <a:lnTo>
                    <a:pt x="359409" y="0"/>
                  </a:lnTo>
                  <a:lnTo>
                    <a:pt x="2993390" y="0"/>
                  </a:lnTo>
                  <a:lnTo>
                    <a:pt x="2633980" y="359410"/>
                  </a:lnTo>
                  <a:lnTo>
                    <a:pt x="0" y="359410"/>
                  </a:lnTo>
                  <a:close/>
                </a:path>
                <a:path w="2993390" h="1437639">
                  <a:moveTo>
                    <a:pt x="0" y="0"/>
                  </a:moveTo>
                  <a:lnTo>
                    <a:pt x="0" y="0"/>
                  </a:lnTo>
                </a:path>
                <a:path w="2993390" h="1437639">
                  <a:moveTo>
                    <a:pt x="2993390" y="1437640"/>
                  </a:moveTo>
                  <a:lnTo>
                    <a:pt x="2993390" y="143764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" name="object 396"/>
            <p:cNvSpPr/>
            <p:nvPr/>
          </p:nvSpPr>
          <p:spPr>
            <a:xfrm>
              <a:off x="2697479" y="4203700"/>
              <a:ext cx="359410" cy="1437640"/>
            </a:xfrm>
            <a:custGeom>
              <a:avLst/>
              <a:gdLst/>
              <a:ahLst/>
              <a:cxnLst/>
              <a:rect l="l" t="t" r="r" b="b"/>
              <a:pathLst>
                <a:path w="359410" h="1437639">
                  <a:moveTo>
                    <a:pt x="359409" y="0"/>
                  </a:moveTo>
                  <a:lnTo>
                    <a:pt x="0" y="359410"/>
                  </a:lnTo>
                  <a:lnTo>
                    <a:pt x="0" y="1437640"/>
                  </a:lnTo>
                  <a:lnTo>
                    <a:pt x="359409" y="1078230"/>
                  </a:lnTo>
                  <a:lnTo>
                    <a:pt x="359409" y="0"/>
                  </a:lnTo>
                  <a:close/>
                </a:path>
              </a:pathLst>
            </a:custGeom>
            <a:solidFill>
              <a:srgbClr val="C512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" name="object 397"/>
            <p:cNvSpPr/>
            <p:nvPr/>
          </p:nvSpPr>
          <p:spPr>
            <a:xfrm>
              <a:off x="63500" y="4203700"/>
              <a:ext cx="2993390" cy="1437640"/>
            </a:xfrm>
            <a:custGeom>
              <a:avLst/>
              <a:gdLst/>
              <a:ahLst/>
              <a:cxnLst/>
              <a:rect l="l" t="t" r="r" b="b"/>
              <a:pathLst>
                <a:path w="2993390" h="1437639">
                  <a:moveTo>
                    <a:pt x="2633980" y="1437640"/>
                  </a:moveTo>
                  <a:lnTo>
                    <a:pt x="2633980" y="359410"/>
                  </a:lnTo>
                  <a:lnTo>
                    <a:pt x="2993390" y="0"/>
                  </a:lnTo>
                  <a:lnTo>
                    <a:pt x="2993390" y="1078230"/>
                  </a:lnTo>
                  <a:lnTo>
                    <a:pt x="2633980" y="1437640"/>
                  </a:lnTo>
                  <a:close/>
                </a:path>
                <a:path w="2993390" h="1437639">
                  <a:moveTo>
                    <a:pt x="0" y="0"/>
                  </a:moveTo>
                  <a:lnTo>
                    <a:pt x="0" y="0"/>
                  </a:lnTo>
                </a:path>
                <a:path w="2993390" h="1437639">
                  <a:moveTo>
                    <a:pt x="2993390" y="1437640"/>
                  </a:moveTo>
                  <a:lnTo>
                    <a:pt x="2993390" y="143764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" name="object 398"/>
            <p:cNvSpPr/>
            <p:nvPr/>
          </p:nvSpPr>
          <p:spPr>
            <a:xfrm>
              <a:off x="1600200" y="3244850"/>
              <a:ext cx="1456690" cy="1357630"/>
            </a:xfrm>
            <a:custGeom>
              <a:avLst/>
              <a:gdLst/>
              <a:ahLst/>
              <a:cxnLst/>
              <a:rect l="l" t="t" r="r" b="b"/>
              <a:pathLst>
                <a:path w="1456689" h="1357629">
                  <a:moveTo>
                    <a:pt x="1456689" y="0"/>
                  </a:moveTo>
                  <a:lnTo>
                    <a:pt x="339089" y="0"/>
                  </a:lnTo>
                  <a:lnTo>
                    <a:pt x="0" y="339089"/>
                  </a:lnTo>
                  <a:lnTo>
                    <a:pt x="0" y="1357630"/>
                  </a:lnTo>
                  <a:lnTo>
                    <a:pt x="1116330" y="1357630"/>
                  </a:lnTo>
                  <a:lnTo>
                    <a:pt x="1456689" y="1018539"/>
                  </a:lnTo>
                  <a:lnTo>
                    <a:pt x="1456689" y="0"/>
                  </a:lnTo>
                  <a:close/>
                </a:path>
              </a:pathLst>
            </a:custGeom>
            <a:solidFill>
              <a:srgbClr val="F617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" name="object 399"/>
            <p:cNvSpPr/>
            <p:nvPr/>
          </p:nvSpPr>
          <p:spPr>
            <a:xfrm>
              <a:off x="1600200" y="3244850"/>
              <a:ext cx="1456690" cy="1357630"/>
            </a:xfrm>
            <a:custGeom>
              <a:avLst/>
              <a:gdLst/>
              <a:ahLst/>
              <a:cxnLst/>
              <a:rect l="l" t="t" r="r" b="b"/>
              <a:pathLst>
                <a:path w="1456689" h="1357629">
                  <a:moveTo>
                    <a:pt x="0" y="1357630"/>
                  </a:moveTo>
                  <a:lnTo>
                    <a:pt x="0" y="339089"/>
                  </a:lnTo>
                  <a:lnTo>
                    <a:pt x="339089" y="0"/>
                  </a:lnTo>
                  <a:lnTo>
                    <a:pt x="1456689" y="0"/>
                  </a:lnTo>
                  <a:lnTo>
                    <a:pt x="1456689" y="1018539"/>
                  </a:lnTo>
                  <a:lnTo>
                    <a:pt x="1116330" y="1357630"/>
                  </a:lnTo>
                  <a:lnTo>
                    <a:pt x="0" y="1357630"/>
                  </a:lnTo>
                  <a:close/>
                </a:path>
                <a:path w="1456689" h="1357629">
                  <a:moveTo>
                    <a:pt x="0" y="0"/>
                  </a:moveTo>
                  <a:lnTo>
                    <a:pt x="0" y="0"/>
                  </a:lnTo>
                </a:path>
                <a:path w="1456689" h="1357629">
                  <a:moveTo>
                    <a:pt x="1456689" y="1357630"/>
                  </a:moveTo>
                  <a:lnTo>
                    <a:pt x="1456689" y="135763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" name="object 400"/>
            <p:cNvSpPr/>
            <p:nvPr/>
          </p:nvSpPr>
          <p:spPr>
            <a:xfrm>
              <a:off x="1600200" y="3244850"/>
              <a:ext cx="1456690" cy="339090"/>
            </a:xfrm>
            <a:custGeom>
              <a:avLst/>
              <a:gdLst/>
              <a:ahLst/>
              <a:cxnLst/>
              <a:rect l="l" t="t" r="r" b="b"/>
              <a:pathLst>
                <a:path w="1456689" h="339089">
                  <a:moveTo>
                    <a:pt x="1456689" y="0"/>
                  </a:moveTo>
                  <a:lnTo>
                    <a:pt x="339089" y="0"/>
                  </a:lnTo>
                  <a:lnTo>
                    <a:pt x="0" y="339089"/>
                  </a:lnTo>
                  <a:lnTo>
                    <a:pt x="1116330" y="339089"/>
                  </a:lnTo>
                  <a:lnTo>
                    <a:pt x="1456689" y="0"/>
                  </a:lnTo>
                  <a:close/>
                </a:path>
              </a:pathLst>
            </a:custGeom>
            <a:solidFill>
              <a:srgbClr val="F844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" name="object 401"/>
            <p:cNvSpPr/>
            <p:nvPr/>
          </p:nvSpPr>
          <p:spPr>
            <a:xfrm>
              <a:off x="1600200" y="3244850"/>
              <a:ext cx="1456690" cy="1357630"/>
            </a:xfrm>
            <a:custGeom>
              <a:avLst/>
              <a:gdLst/>
              <a:ahLst/>
              <a:cxnLst/>
              <a:rect l="l" t="t" r="r" b="b"/>
              <a:pathLst>
                <a:path w="1456689" h="1357629">
                  <a:moveTo>
                    <a:pt x="0" y="339089"/>
                  </a:moveTo>
                  <a:lnTo>
                    <a:pt x="339089" y="0"/>
                  </a:lnTo>
                  <a:lnTo>
                    <a:pt x="1456689" y="0"/>
                  </a:lnTo>
                  <a:lnTo>
                    <a:pt x="1116330" y="339089"/>
                  </a:lnTo>
                  <a:lnTo>
                    <a:pt x="0" y="339089"/>
                  </a:lnTo>
                  <a:close/>
                </a:path>
                <a:path w="1456689" h="1357629">
                  <a:moveTo>
                    <a:pt x="0" y="0"/>
                  </a:moveTo>
                  <a:lnTo>
                    <a:pt x="0" y="0"/>
                  </a:lnTo>
                </a:path>
                <a:path w="1456689" h="1357629">
                  <a:moveTo>
                    <a:pt x="1456689" y="1357630"/>
                  </a:moveTo>
                  <a:lnTo>
                    <a:pt x="1456689" y="135763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" name="object 402"/>
            <p:cNvSpPr/>
            <p:nvPr/>
          </p:nvSpPr>
          <p:spPr>
            <a:xfrm>
              <a:off x="2716529" y="3244850"/>
              <a:ext cx="340360" cy="1357630"/>
            </a:xfrm>
            <a:custGeom>
              <a:avLst/>
              <a:gdLst/>
              <a:ahLst/>
              <a:cxnLst/>
              <a:rect l="l" t="t" r="r" b="b"/>
              <a:pathLst>
                <a:path w="340360" h="1357629">
                  <a:moveTo>
                    <a:pt x="340359" y="0"/>
                  </a:moveTo>
                  <a:lnTo>
                    <a:pt x="0" y="339089"/>
                  </a:lnTo>
                  <a:lnTo>
                    <a:pt x="0" y="1357630"/>
                  </a:lnTo>
                  <a:lnTo>
                    <a:pt x="340359" y="1018539"/>
                  </a:lnTo>
                  <a:lnTo>
                    <a:pt x="340359" y="0"/>
                  </a:lnTo>
                  <a:close/>
                </a:path>
              </a:pathLst>
            </a:custGeom>
            <a:solidFill>
              <a:srgbClr val="C512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" name="object 403"/>
            <p:cNvSpPr/>
            <p:nvPr/>
          </p:nvSpPr>
          <p:spPr>
            <a:xfrm>
              <a:off x="1600200" y="3244850"/>
              <a:ext cx="1456690" cy="1357630"/>
            </a:xfrm>
            <a:custGeom>
              <a:avLst/>
              <a:gdLst/>
              <a:ahLst/>
              <a:cxnLst/>
              <a:rect l="l" t="t" r="r" b="b"/>
              <a:pathLst>
                <a:path w="1456689" h="1357629">
                  <a:moveTo>
                    <a:pt x="1116330" y="1357630"/>
                  </a:moveTo>
                  <a:lnTo>
                    <a:pt x="1116330" y="339089"/>
                  </a:lnTo>
                  <a:lnTo>
                    <a:pt x="1456689" y="0"/>
                  </a:lnTo>
                  <a:lnTo>
                    <a:pt x="1456689" y="1018539"/>
                  </a:lnTo>
                  <a:lnTo>
                    <a:pt x="1116330" y="1357630"/>
                  </a:lnTo>
                  <a:close/>
                </a:path>
                <a:path w="1456689" h="1357629">
                  <a:moveTo>
                    <a:pt x="0" y="0"/>
                  </a:moveTo>
                  <a:lnTo>
                    <a:pt x="0" y="0"/>
                  </a:lnTo>
                </a:path>
                <a:path w="1456689" h="1357629">
                  <a:moveTo>
                    <a:pt x="1456689" y="1357630"/>
                  </a:moveTo>
                  <a:lnTo>
                    <a:pt x="1456689" y="135763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" name="object 404"/>
            <p:cNvSpPr/>
            <p:nvPr/>
          </p:nvSpPr>
          <p:spPr>
            <a:xfrm>
              <a:off x="1761489" y="3803650"/>
              <a:ext cx="807720" cy="6350"/>
            </a:xfrm>
            <a:custGeom>
              <a:avLst/>
              <a:gdLst/>
              <a:ahLst/>
              <a:cxnLst/>
              <a:rect l="l" t="t" r="r" b="b"/>
              <a:pathLst>
                <a:path w="807719" h="6350">
                  <a:moveTo>
                    <a:pt x="0" y="0"/>
                  </a:moveTo>
                  <a:lnTo>
                    <a:pt x="807719" y="0"/>
                  </a:lnTo>
                  <a:lnTo>
                    <a:pt x="807719" y="6350"/>
                  </a:lnTo>
                  <a:lnTo>
                    <a:pt x="0" y="6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6B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" name="object 405"/>
            <p:cNvSpPr/>
            <p:nvPr/>
          </p:nvSpPr>
          <p:spPr>
            <a:xfrm>
              <a:off x="1761489" y="3810000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B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" name="object 406"/>
            <p:cNvSpPr/>
            <p:nvPr/>
          </p:nvSpPr>
          <p:spPr>
            <a:xfrm>
              <a:off x="1761489" y="3817620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DB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" name="object 407"/>
            <p:cNvSpPr/>
            <p:nvPr/>
          </p:nvSpPr>
          <p:spPr>
            <a:xfrm>
              <a:off x="1761489" y="3823970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1B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" name="object 408"/>
            <p:cNvSpPr/>
            <p:nvPr/>
          </p:nvSpPr>
          <p:spPr>
            <a:xfrm>
              <a:off x="1761489" y="3831590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B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" name="object 409"/>
            <p:cNvSpPr/>
            <p:nvPr/>
          </p:nvSpPr>
          <p:spPr>
            <a:xfrm>
              <a:off x="1761489" y="3839209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C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" name="object 410"/>
            <p:cNvSpPr/>
            <p:nvPr/>
          </p:nvSpPr>
          <p:spPr>
            <a:xfrm>
              <a:off x="1761489" y="3845559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CC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" name="object 411"/>
            <p:cNvSpPr/>
            <p:nvPr/>
          </p:nvSpPr>
          <p:spPr>
            <a:xfrm>
              <a:off x="1761489" y="3853179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FC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" name="object 412"/>
            <p:cNvSpPr/>
            <p:nvPr/>
          </p:nvSpPr>
          <p:spPr>
            <a:xfrm>
              <a:off x="1761489" y="3860800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C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" name="object 413"/>
            <p:cNvSpPr/>
            <p:nvPr/>
          </p:nvSpPr>
          <p:spPr>
            <a:xfrm>
              <a:off x="1761489" y="3867150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7C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" name="object 414"/>
            <p:cNvSpPr/>
            <p:nvPr/>
          </p:nvSpPr>
          <p:spPr>
            <a:xfrm>
              <a:off x="1761489" y="3874770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C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" name="object 415"/>
            <p:cNvSpPr/>
            <p:nvPr/>
          </p:nvSpPr>
          <p:spPr>
            <a:xfrm>
              <a:off x="1761489" y="3882390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EC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" name="object 416"/>
            <p:cNvSpPr/>
            <p:nvPr/>
          </p:nvSpPr>
          <p:spPr>
            <a:xfrm>
              <a:off x="1761489" y="3888740"/>
              <a:ext cx="807720" cy="8890"/>
            </a:xfrm>
            <a:custGeom>
              <a:avLst/>
              <a:gdLst/>
              <a:ahLst/>
              <a:cxnLst/>
              <a:rect l="l" t="t" r="r" b="b"/>
              <a:pathLst>
                <a:path w="807719" h="8889">
                  <a:moveTo>
                    <a:pt x="0" y="0"/>
                  </a:moveTo>
                  <a:lnTo>
                    <a:pt x="807719" y="0"/>
                  </a:lnTo>
                  <a:lnTo>
                    <a:pt x="807719" y="8890"/>
                  </a:lnTo>
                  <a:lnTo>
                    <a:pt x="0" y="8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" name="object 417"/>
            <p:cNvSpPr/>
            <p:nvPr/>
          </p:nvSpPr>
          <p:spPr>
            <a:xfrm>
              <a:off x="1761489" y="3896359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C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" name="object 418"/>
            <p:cNvSpPr/>
            <p:nvPr/>
          </p:nvSpPr>
          <p:spPr>
            <a:xfrm>
              <a:off x="1761489" y="3903979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C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" name="object 419"/>
            <p:cNvSpPr/>
            <p:nvPr/>
          </p:nvSpPr>
          <p:spPr>
            <a:xfrm>
              <a:off x="1761489" y="3910329"/>
              <a:ext cx="807720" cy="8890"/>
            </a:xfrm>
            <a:custGeom>
              <a:avLst/>
              <a:gdLst/>
              <a:ahLst/>
              <a:cxnLst/>
              <a:rect l="l" t="t" r="r" b="b"/>
              <a:pathLst>
                <a:path w="807719" h="8889">
                  <a:moveTo>
                    <a:pt x="0" y="0"/>
                  </a:moveTo>
                  <a:lnTo>
                    <a:pt x="807719" y="0"/>
                  </a:lnTo>
                  <a:lnTo>
                    <a:pt x="807719" y="8890"/>
                  </a:lnTo>
                  <a:lnTo>
                    <a:pt x="0" y="8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DD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" name="object 420"/>
            <p:cNvSpPr/>
            <p:nvPr/>
          </p:nvSpPr>
          <p:spPr>
            <a:xfrm>
              <a:off x="1761489" y="3917950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D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" name="object 421"/>
            <p:cNvSpPr/>
            <p:nvPr/>
          </p:nvSpPr>
          <p:spPr>
            <a:xfrm>
              <a:off x="1761489" y="3925570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D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" name="object 422"/>
            <p:cNvSpPr/>
            <p:nvPr/>
          </p:nvSpPr>
          <p:spPr>
            <a:xfrm>
              <a:off x="1761489" y="3931920"/>
              <a:ext cx="807720" cy="8890"/>
            </a:xfrm>
            <a:custGeom>
              <a:avLst/>
              <a:gdLst/>
              <a:ahLst/>
              <a:cxnLst/>
              <a:rect l="l" t="t" r="r" b="b"/>
              <a:pathLst>
                <a:path w="807719" h="8889">
                  <a:moveTo>
                    <a:pt x="0" y="0"/>
                  </a:moveTo>
                  <a:lnTo>
                    <a:pt x="807719" y="0"/>
                  </a:lnTo>
                  <a:lnTo>
                    <a:pt x="807719" y="8889"/>
                  </a:lnTo>
                  <a:lnTo>
                    <a:pt x="0" y="88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D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" name="object 423"/>
            <p:cNvSpPr/>
            <p:nvPr/>
          </p:nvSpPr>
          <p:spPr>
            <a:xfrm>
              <a:off x="1761489" y="3939540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CD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" name="object 424"/>
            <p:cNvSpPr/>
            <p:nvPr/>
          </p:nvSpPr>
          <p:spPr>
            <a:xfrm>
              <a:off x="1761489" y="3947159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D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" name="object 425"/>
            <p:cNvSpPr/>
            <p:nvPr/>
          </p:nvSpPr>
          <p:spPr>
            <a:xfrm>
              <a:off x="1761489" y="3953509"/>
              <a:ext cx="807720" cy="8890"/>
            </a:xfrm>
            <a:custGeom>
              <a:avLst/>
              <a:gdLst/>
              <a:ahLst/>
              <a:cxnLst/>
              <a:rect l="l" t="t" r="r" b="b"/>
              <a:pathLst>
                <a:path w="807719" h="8889">
                  <a:moveTo>
                    <a:pt x="0" y="0"/>
                  </a:moveTo>
                  <a:lnTo>
                    <a:pt x="807719" y="0"/>
                  </a:lnTo>
                  <a:lnTo>
                    <a:pt x="807719" y="8889"/>
                  </a:lnTo>
                  <a:lnTo>
                    <a:pt x="0" y="88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D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" name="object 426"/>
            <p:cNvSpPr/>
            <p:nvPr/>
          </p:nvSpPr>
          <p:spPr>
            <a:xfrm>
              <a:off x="1761489" y="3961129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D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" name="object 427"/>
            <p:cNvSpPr/>
            <p:nvPr/>
          </p:nvSpPr>
          <p:spPr>
            <a:xfrm>
              <a:off x="1761489" y="3968750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D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" name="object 428"/>
            <p:cNvSpPr/>
            <p:nvPr/>
          </p:nvSpPr>
          <p:spPr>
            <a:xfrm>
              <a:off x="1761489" y="3975100"/>
              <a:ext cx="807720" cy="8890"/>
            </a:xfrm>
            <a:custGeom>
              <a:avLst/>
              <a:gdLst/>
              <a:ahLst/>
              <a:cxnLst/>
              <a:rect l="l" t="t" r="r" b="b"/>
              <a:pathLst>
                <a:path w="807719" h="8889">
                  <a:moveTo>
                    <a:pt x="0" y="0"/>
                  </a:moveTo>
                  <a:lnTo>
                    <a:pt x="807719" y="0"/>
                  </a:lnTo>
                  <a:lnTo>
                    <a:pt x="807719" y="8889"/>
                  </a:lnTo>
                  <a:lnTo>
                    <a:pt x="0" y="88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D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" name="object 429"/>
            <p:cNvSpPr/>
            <p:nvPr/>
          </p:nvSpPr>
          <p:spPr>
            <a:xfrm>
              <a:off x="1761489" y="3982720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D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" name="object 430"/>
            <p:cNvSpPr/>
            <p:nvPr/>
          </p:nvSpPr>
          <p:spPr>
            <a:xfrm>
              <a:off x="1761489" y="3990340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6E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" name="object 431"/>
            <p:cNvSpPr/>
            <p:nvPr/>
          </p:nvSpPr>
          <p:spPr>
            <a:xfrm>
              <a:off x="1761489" y="3996690"/>
              <a:ext cx="807720" cy="8890"/>
            </a:xfrm>
            <a:custGeom>
              <a:avLst/>
              <a:gdLst/>
              <a:ahLst/>
              <a:cxnLst/>
              <a:rect l="l" t="t" r="r" b="b"/>
              <a:pathLst>
                <a:path w="807719" h="8889">
                  <a:moveTo>
                    <a:pt x="0" y="0"/>
                  </a:moveTo>
                  <a:lnTo>
                    <a:pt x="807719" y="0"/>
                  </a:lnTo>
                  <a:lnTo>
                    <a:pt x="807719" y="8890"/>
                  </a:lnTo>
                  <a:lnTo>
                    <a:pt x="0" y="8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E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" name="object 432"/>
            <p:cNvSpPr/>
            <p:nvPr/>
          </p:nvSpPr>
          <p:spPr>
            <a:xfrm>
              <a:off x="1761489" y="4004309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E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" name="object 433"/>
            <p:cNvSpPr/>
            <p:nvPr/>
          </p:nvSpPr>
          <p:spPr>
            <a:xfrm>
              <a:off x="1761489" y="4011929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E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" name="object 434"/>
            <p:cNvSpPr/>
            <p:nvPr/>
          </p:nvSpPr>
          <p:spPr>
            <a:xfrm>
              <a:off x="1761489" y="4018279"/>
              <a:ext cx="807720" cy="8890"/>
            </a:xfrm>
            <a:custGeom>
              <a:avLst/>
              <a:gdLst/>
              <a:ahLst/>
              <a:cxnLst/>
              <a:rect l="l" t="t" r="r" b="b"/>
              <a:pathLst>
                <a:path w="807719" h="8889">
                  <a:moveTo>
                    <a:pt x="0" y="0"/>
                  </a:moveTo>
                  <a:lnTo>
                    <a:pt x="807719" y="0"/>
                  </a:lnTo>
                  <a:lnTo>
                    <a:pt x="807719" y="8890"/>
                  </a:lnTo>
                  <a:lnTo>
                    <a:pt x="0" y="8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4E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" name="object 435"/>
            <p:cNvSpPr/>
            <p:nvPr/>
          </p:nvSpPr>
          <p:spPr>
            <a:xfrm>
              <a:off x="1761489" y="4025900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8E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" name="object 436"/>
            <p:cNvSpPr/>
            <p:nvPr/>
          </p:nvSpPr>
          <p:spPr>
            <a:xfrm>
              <a:off x="1761489" y="4033520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E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" name="object 437"/>
            <p:cNvSpPr/>
            <p:nvPr/>
          </p:nvSpPr>
          <p:spPr>
            <a:xfrm>
              <a:off x="1761489" y="4039870"/>
              <a:ext cx="807720" cy="8890"/>
            </a:xfrm>
            <a:custGeom>
              <a:avLst/>
              <a:gdLst/>
              <a:ahLst/>
              <a:cxnLst/>
              <a:rect l="l" t="t" r="r" b="b"/>
              <a:pathLst>
                <a:path w="807719" h="8889">
                  <a:moveTo>
                    <a:pt x="0" y="0"/>
                  </a:moveTo>
                  <a:lnTo>
                    <a:pt x="807719" y="0"/>
                  </a:lnTo>
                  <a:lnTo>
                    <a:pt x="807719" y="8889"/>
                  </a:lnTo>
                  <a:lnTo>
                    <a:pt x="0" y="88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E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" name="object 438"/>
            <p:cNvSpPr/>
            <p:nvPr/>
          </p:nvSpPr>
          <p:spPr>
            <a:xfrm>
              <a:off x="1761489" y="4047490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E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" name="object 439"/>
            <p:cNvSpPr/>
            <p:nvPr/>
          </p:nvSpPr>
          <p:spPr>
            <a:xfrm>
              <a:off x="1761489" y="4055109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7E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" name="object 440"/>
            <p:cNvSpPr/>
            <p:nvPr/>
          </p:nvSpPr>
          <p:spPr>
            <a:xfrm>
              <a:off x="1761489" y="4061459"/>
              <a:ext cx="807720" cy="8890"/>
            </a:xfrm>
            <a:custGeom>
              <a:avLst/>
              <a:gdLst/>
              <a:ahLst/>
              <a:cxnLst/>
              <a:rect l="l" t="t" r="r" b="b"/>
              <a:pathLst>
                <a:path w="807719" h="8889">
                  <a:moveTo>
                    <a:pt x="0" y="0"/>
                  </a:moveTo>
                  <a:lnTo>
                    <a:pt x="807719" y="0"/>
                  </a:lnTo>
                  <a:lnTo>
                    <a:pt x="807719" y="8889"/>
                  </a:lnTo>
                  <a:lnTo>
                    <a:pt x="0" y="88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AE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" name="object 441"/>
            <p:cNvSpPr/>
            <p:nvPr/>
          </p:nvSpPr>
          <p:spPr>
            <a:xfrm>
              <a:off x="1761489" y="4069079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F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" name="object 442"/>
            <p:cNvSpPr/>
            <p:nvPr/>
          </p:nvSpPr>
          <p:spPr>
            <a:xfrm>
              <a:off x="1761489" y="4076700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F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" name="object 443"/>
            <p:cNvSpPr/>
            <p:nvPr/>
          </p:nvSpPr>
          <p:spPr>
            <a:xfrm>
              <a:off x="1761489" y="4083050"/>
              <a:ext cx="807720" cy="8890"/>
            </a:xfrm>
            <a:custGeom>
              <a:avLst/>
              <a:gdLst/>
              <a:ahLst/>
              <a:cxnLst/>
              <a:rect l="l" t="t" r="r" b="b"/>
              <a:pathLst>
                <a:path w="807719" h="8889">
                  <a:moveTo>
                    <a:pt x="0" y="0"/>
                  </a:moveTo>
                  <a:lnTo>
                    <a:pt x="807719" y="0"/>
                  </a:lnTo>
                  <a:lnTo>
                    <a:pt x="807719" y="8889"/>
                  </a:lnTo>
                  <a:lnTo>
                    <a:pt x="0" y="88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F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" name="object 444"/>
            <p:cNvSpPr/>
            <p:nvPr/>
          </p:nvSpPr>
          <p:spPr>
            <a:xfrm>
              <a:off x="1761489" y="4090670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F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" name="object 445"/>
            <p:cNvSpPr/>
            <p:nvPr/>
          </p:nvSpPr>
          <p:spPr>
            <a:xfrm>
              <a:off x="1761489" y="4098290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F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" name="object 446"/>
            <p:cNvSpPr/>
            <p:nvPr/>
          </p:nvSpPr>
          <p:spPr>
            <a:xfrm>
              <a:off x="1761489" y="4104640"/>
              <a:ext cx="807720" cy="8890"/>
            </a:xfrm>
            <a:custGeom>
              <a:avLst/>
              <a:gdLst/>
              <a:ahLst/>
              <a:cxnLst/>
              <a:rect l="l" t="t" r="r" b="b"/>
              <a:pathLst>
                <a:path w="807719" h="8889">
                  <a:moveTo>
                    <a:pt x="0" y="0"/>
                  </a:moveTo>
                  <a:lnTo>
                    <a:pt x="807719" y="0"/>
                  </a:lnTo>
                  <a:lnTo>
                    <a:pt x="807719" y="8890"/>
                  </a:lnTo>
                  <a:lnTo>
                    <a:pt x="0" y="8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" name="object 447"/>
            <p:cNvSpPr/>
            <p:nvPr/>
          </p:nvSpPr>
          <p:spPr>
            <a:xfrm>
              <a:off x="1761489" y="4112259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F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" name="object 448"/>
            <p:cNvSpPr/>
            <p:nvPr/>
          </p:nvSpPr>
          <p:spPr>
            <a:xfrm>
              <a:off x="1761489" y="4119879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F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" name="object 449"/>
            <p:cNvSpPr/>
            <p:nvPr/>
          </p:nvSpPr>
          <p:spPr>
            <a:xfrm>
              <a:off x="1761489" y="4126229"/>
              <a:ext cx="807720" cy="8890"/>
            </a:xfrm>
            <a:custGeom>
              <a:avLst/>
              <a:gdLst/>
              <a:ahLst/>
              <a:cxnLst/>
              <a:rect l="l" t="t" r="r" b="b"/>
              <a:pathLst>
                <a:path w="807719" h="8889">
                  <a:moveTo>
                    <a:pt x="0" y="0"/>
                  </a:moveTo>
                  <a:lnTo>
                    <a:pt x="807719" y="0"/>
                  </a:lnTo>
                  <a:lnTo>
                    <a:pt x="807719" y="8890"/>
                  </a:lnTo>
                  <a:lnTo>
                    <a:pt x="0" y="8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F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" name="object 450"/>
            <p:cNvSpPr/>
            <p:nvPr/>
          </p:nvSpPr>
          <p:spPr>
            <a:xfrm>
              <a:off x="1761489" y="4133850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F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" name="object 451"/>
            <p:cNvSpPr/>
            <p:nvPr/>
          </p:nvSpPr>
          <p:spPr>
            <a:xfrm>
              <a:off x="1761489" y="4141470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F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" name="object 452"/>
            <p:cNvSpPr/>
            <p:nvPr/>
          </p:nvSpPr>
          <p:spPr>
            <a:xfrm>
              <a:off x="1761489" y="4147820"/>
              <a:ext cx="807720" cy="8890"/>
            </a:xfrm>
            <a:custGeom>
              <a:avLst/>
              <a:gdLst/>
              <a:ahLst/>
              <a:cxnLst/>
              <a:rect l="l" t="t" r="r" b="b"/>
              <a:pathLst>
                <a:path w="807719" h="8889">
                  <a:moveTo>
                    <a:pt x="0" y="0"/>
                  </a:moveTo>
                  <a:lnTo>
                    <a:pt x="807719" y="0"/>
                  </a:lnTo>
                  <a:lnTo>
                    <a:pt x="807719" y="8889"/>
                  </a:lnTo>
                  <a:lnTo>
                    <a:pt x="0" y="88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F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" name="object 453"/>
            <p:cNvSpPr/>
            <p:nvPr/>
          </p:nvSpPr>
          <p:spPr>
            <a:xfrm>
              <a:off x="1761489" y="4155440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F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" name="object 454"/>
            <p:cNvSpPr/>
            <p:nvPr/>
          </p:nvSpPr>
          <p:spPr>
            <a:xfrm>
              <a:off x="1761489" y="4163059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F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" name="object 455"/>
            <p:cNvSpPr/>
            <p:nvPr/>
          </p:nvSpPr>
          <p:spPr>
            <a:xfrm>
              <a:off x="1761489" y="4169409"/>
              <a:ext cx="807720" cy="8890"/>
            </a:xfrm>
            <a:custGeom>
              <a:avLst/>
              <a:gdLst/>
              <a:ahLst/>
              <a:cxnLst/>
              <a:rect l="l" t="t" r="r" b="b"/>
              <a:pathLst>
                <a:path w="807719" h="8889">
                  <a:moveTo>
                    <a:pt x="0" y="0"/>
                  </a:moveTo>
                  <a:lnTo>
                    <a:pt x="807719" y="0"/>
                  </a:lnTo>
                  <a:lnTo>
                    <a:pt x="807719" y="8889"/>
                  </a:lnTo>
                  <a:lnTo>
                    <a:pt x="0" y="88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F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" name="object 456"/>
            <p:cNvSpPr/>
            <p:nvPr/>
          </p:nvSpPr>
          <p:spPr>
            <a:xfrm>
              <a:off x="1761489" y="4177029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F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" name="object 457"/>
            <p:cNvSpPr/>
            <p:nvPr/>
          </p:nvSpPr>
          <p:spPr>
            <a:xfrm>
              <a:off x="1761489" y="4184650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F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" name="object 458"/>
            <p:cNvSpPr/>
            <p:nvPr/>
          </p:nvSpPr>
          <p:spPr>
            <a:xfrm>
              <a:off x="1761489" y="4191000"/>
              <a:ext cx="807720" cy="8890"/>
            </a:xfrm>
            <a:custGeom>
              <a:avLst/>
              <a:gdLst/>
              <a:ahLst/>
              <a:cxnLst/>
              <a:rect l="l" t="t" r="r" b="b"/>
              <a:pathLst>
                <a:path w="807719" h="8889">
                  <a:moveTo>
                    <a:pt x="0" y="0"/>
                  </a:moveTo>
                  <a:lnTo>
                    <a:pt x="807719" y="0"/>
                  </a:lnTo>
                  <a:lnTo>
                    <a:pt x="807719" y="8889"/>
                  </a:lnTo>
                  <a:lnTo>
                    <a:pt x="0" y="88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AF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" name="object 459"/>
            <p:cNvSpPr/>
            <p:nvPr/>
          </p:nvSpPr>
          <p:spPr>
            <a:xfrm>
              <a:off x="1761489" y="4198620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6E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" name="object 460"/>
            <p:cNvSpPr/>
            <p:nvPr/>
          </p:nvSpPr>
          <p:spPr>
            <a:xfrm>
              <a:off x="1761489" y="4206240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E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" name="object 461"/>
            <p:cNvSpPr/>
            <p:nvPr/>
          </p:nvSpPr>
          <p:spPr>
            <a:xfrm>
              <a:off x="1761489" y="4212590"/>
              <a:ext cx="807720" cy="8890"/>
            </a:xfrm>
            <a:custGeom>
              <a:avLst/>
              <a:gdLst/>
              <a:ahLst/>
              <a:cxnLst/>
              <a:rect l="l" t="t" r="r" b="b"/>
              <a:pathLst>
                <a:path w="807719" h="8889">
                  <a:moveTo>
                    <a:pt x="0" y="0"/>
                  </a:moveTo>
                  <a:lnTo>
                    <a:pt x="807719" y="0"/>
                  </a:lnTo>
                  <a:lnTo>
                    <a:pt x="807719" y="8890"/>
                  </a:lnTo>
                  <a:lnTo>
                    <a:pt x="0" y="8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E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" name="object 462"/>
            <p:cNvSpPr/>
            <p:nvPr/>
          </p:nvSpPr>
          <p:spPr>
            <a:xfrm>
              <a:off x="1761489" y="4220209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E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" name="object 463"/>
            <p:cNvSpPr/>
            <p:nvPr/>
          </p:nvSpPr>
          <p:spPr>
            <a:xfrm>
              <a:off x="1761489" y="4227829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E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" name="object 464"/>
            <p:cNvSpPr/>
            <p:nvPr/>
          </p:nvSpPr>
          <p:spPr>
            <a:xfrm>
              <a:off x="1761489" y="4234179"/>
              <a:ext cx="807720" cy="8890"/>
            </a:xfrm>
            <a:custGeom>
              <a:avLst/>
              <a:gdLst/>
              <a:ahLst/>
              <a:cxnLst/>
              <a:rect l="l" t="t" r="r" b="b"/>
              <a:pathLst>
                <a:path w="807719" h="8889">
                  <a:moveTo>
                    <a:pt x="0" y="0"/>
                  </a:moveTo>
                  <a:lnTo>
                    <a:pt x="807719" y="0"/>
                  </a:lnTo>
                  <a:lnTo>
                    <a:pt x="807719" y="8890"/>
                  </a:lnTo>
                  <a:lnTo>
                    <a:pt x="0" y="8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E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" name="object 465"/>
            <p:cNvSpPr/>
            <p:nvPr/>
          </p:nvSpPr>
          <p:spPr>
            <a:xfrm>
              <a:off x="1761489" y="4241800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E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" name="object 466"/>
            <p:cNvSpPr/>
            <p:nvPr/>
          </p:nvSpPr>
          <p:spPr>
            <a:xfrm>
              <a:off x="1761489" y="4249420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CE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" name="object 467"/>
            <p:cNvSpPr/>
            <p:nvPr/>
          </p:nvSpPr>
          <p:spPr>
            <a:xfrm>
              <a:off x="1761489" y="4255770"/>
              <a:ext cx="807720" cy="8890"/>
            </a:xfrm>
            <a:custGeom>
              <a:avLst/>
              <a:gdLst/>
              <a:ahLst/>
              <a:cxnLst/>
              <a:rect l="l" t="t" r="r" b="b"/>
              <a:pathLst>
                <a:path w="807719" h="8889">
                  <a:moveTo>
                    <a:pt x="0" y="0"/>
                  </a:moveTo>
                  <a:lnTo>
                    <a:pt x="807719" y="0"/>
                  </a:lnTo>
                  <a:lnTo>
                    <a:pt x="807719" y="8889"/>
                  </a:lnTo>
                  <a:lnTo>
                    <a:pt x="0" y="88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E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" name="object 468"/>
            <p:cNvSpPr/>
            <p:nvPr/>
          </p:nvSpPr>
          <p:spPr>
            <a:xfrm>
              <a:off x="1761489" y="4263390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E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" name="object 469"/>
            <p:cNvSpPr/>
            <p:nvPr/>
          </p:nvSpPr>
          <p:spPr>
            <a:xfrm>
              <a:off x="1761489" y="4271009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" name="object 470"/>
            <p:cNvSpPr/>
            <p:nvPr/>
          </p:nvSpPr>
          <p:spPr>
            <a:xfrm>
              <a:off x="1761489" y="4277359"/>
              <a:ext cx="807720" cy="8890"/>
            </a:xfrm>
            <a:custGeom>
              <a:avLst/>
              <a:gdLst/>
              <a:ahLst/>
              <a:cxnLst/>
              <a:rect l="l" t="t" r="r" b="b"/>
              <a:pathLst>
                <a:path w="807719" h="8889">
                  <a:moveTo>
                    <a:pt x="0" y="0"/>
                  </a:moveTo>
                  <a:lnTo>
                    <a:pt x="807719" y="0"/>
                  </a:lnTo>
                  <a:lnTo>
                    <a:pt x="807719" y="8889"/>
                  </a:lnTo>
                  <a:lnTo>
                    <a:pt x="0" y="88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D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" name="object 471"/>
            <p:cNvSpPr/>
            <p:nvPr/>
          </p:nvSpPr>
          <p:spPr>
            <a:xfrm>
              <a:off x="1761489" y="4284979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D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" name="object 472"/>
            <p:cNvSpPr/>
            <p:nvPr/>
          </p:nvSpPr>
          <p:spPr>
            <a:xfrm>
              <a:off x="1761489" y="4292600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D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" name="object 473"/>
            <p:cNvSpPr/>
            <p:nvPr/>
          </p:nvSpPr>
          <p:spPr>
            <a:xfrm>
              <a:off x="1761489" y="4298950"/>
              <a:ext cx="807720" cy="8890"/>
            </a:xfrm>
            <a:custGeom>
              <a:avLst/>
              <a:gdLst/>
              <a:ahLst/>
              <a:cxnLst/>
              <a:rect l="l" t="t" r="r" b="b"/>
              <a:pathLst>
                <a:path w="807719" h="8889">
                  <a:moveTo>
                    <a:pt x="0" y="0"/>
                  </a:moveTo>
                  <a:lnTo>
                    <a:pt x="807719" y="0"/>
                  </a:lnTo>
                  <a:lnTo>
                    <a:pt x="807719" y="8889"/>
                  </a:lnTo>
                  <a:lnTo>
                    <a:pt x="0" y="88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D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" name="object 474"/>
            <p:cNvSpPr/>
            <p:nvPr/>
          </p:nvSpPr>
          <p:spPr>
            <a:xfrm>
              <a:off x="1761489" y="4306570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D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" name="object 475"/>
            <p:cNvSpPr/>
            <p:nvPr/>
          </p:nvSpPr>
          <p:spPr>
            <a:xfrm>
              <a:off x="1761489" y="4314190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D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" name="object 476"/>
            <p:cNvSpPr/>
            <p:nvPr/>
          </p:nvSpPr>
          <p:spPr>
            <a:xfrm>
              <a:off x="1761489" y="4320540"/>
              <a:ext cx="807720" cy="8890"/>
            </a:xfrm>
            <a:custGeom>
              <a:avLst/>
              <a:gdLst/>
              <a:ahLst/>
              <a:cxnLst/>
              <a:rect l="l" t="t" r="r" b="b"/>
              <a:pathLst>
                <a:path w="807719" h="8889">
                  <a:moveTo>
                    <a:pt x="0" y="0"/>
                  </a:moveTo>
                  <a:lnTo>
                    <a:pt x="807719" y="0"/>
                  </a:lnTo>
                  <a:lnTo>
                    <a:pt x="807719" y="8890"/>
                  </a:lnTo>
                  <a:lnTo>
                    <a:pt x="0" y="8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7D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" name="object 477"/>
            <p:cNvSpPr/>
            <p:nvPr/>
          </p:nvSpPr>
          <p:spPr>
            <a:xfrm>
              <a:off x="1761489" y="4328159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3D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" name="object 478"/>
            <p:cNvSpPr/>
            <p:nvPr/>
          </p:nvSpPr>
          <p:spPr>
            <a:xfrm>
              <a:off x="1761489" y="4335779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D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" name="object 479"/>
            <p:cNvSpPr/>
            <p:nvPr/>
          </p:nvSpPr>
          <p:spPr>
            <a:xfrm>
              <a:off x="1761489" y="4342129"/>
              <a:ext cx="807720" cy="8890"/>
            </a:xfrm>
            <a:custGeom>
              <a:avLst/>
              <a:gdLst/>
              <a:ahLst/>
              <a:cxnLst/>
              <a:rect l="l" t="t" r="r" b="b"/>
              <a:pathLst>
                <a:path w="807719" h="8889">
                  <a:moveTo>
                    <a:pt x="0" y="0"/>
                  </a:moveTo>
                  <a:lnTo>
                    <a:pt x="807719" y="0"/>
                  </a:lnTo>
                  <a:lnTo>
                    <a:pt x="807719" y="8890"/>
                  </a:lnTo>
                  <a:lnTo>
                    <a:pt x="0" y="8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D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" name="object 480"/>
            <p:cNvSpPr/>
            <p:nvPr/>
          </p:nvSpPr>
          <p:spPr>
            <a:xfrm>
              <a:off x="1761489" y="4349750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8C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" name="object 481"/>
            <p:cNvSpPr/>
            <p:nvPr/>
          </p:nvSpPr>
          <p:spPr>
            <a:xfrm>
              <a:off x="1761489" y="4357370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C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" name="object 482"/>
            <p:cNvSpPr/>
            <p:nvPr/>
          </p:nvSpPr>
          <p:spPr>
            <a:xfrm>
              <a:off x="1761489" y="4363720"/>
              <a:ext cx="807720" cy="8890"/>
            </a:xfrm>
            <a:custGeom>
              <a:avLst/>
              <a:gdLst/>
              <a:ahLst/>
              <a:cxnLst/>
              <a:rect l="l" t="t" r="r" b="b"/>
              <a:pathLst>
                <a:path w="807719" h="8889">
                  <a:moveTo>
                    <a:pt x="0" y="0"/>
                  </a:moveTo>
                  <a:lnTo>
                    <a:pt x="807719" y="0"/>
                  </a:lnTo>
                  <a:lnTo>
                    <a:pt x="807719" y="8889"/>
                  </a:lnTo>
                  <a:lnTo>
                    <a:pt x="0" y="88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" name="object 483"/>
            <p:cNvSpPr/>
            <p:nvPr/>
          </p:nvSpPr>
          <p:spPr>
            <a:xfrm>
              <a:off x="1761489" y="4371340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DC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" name="object 484"/>
            <p:cNvSpPr/>
            <p:nvPr/>
          </p:nvSpPr>
          <p:spPr>
            <a:xfrm>
              <a:off x="1761489" y="4378959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C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" name="object 485"/>
            <p:cNvSpPr/>
            <p:nvPr/>
          </p:nvSpPr>
          <p:spPr>
            <a:xfrm>
              <a:off x="1761489" y="4385309"/>
              <a:ext cx="807720" cy="8890"/>
            </a:xfrm>
            <a:custGeom>
              <a:avLst/>
              <a:gdLst/>
              <a:ahLst/>
              <a:cxnLst/>
              <a:rect l="l" t="t" r="r" b="b"/>
              <a:pathLst>
                <a:path w="807719" h="8889">
                  <a:moveTo>
                    <a:pt x="0" y="0"/>
                  </a:moveTo>
                  <a:lnTo>
                    <a:pt x="807719" y="0"/>
                  </a:lnTo>
                  <a:lnTo>
                    <a:pt x="807719" y="8889"/>
                  </a:lnTo>
                  <a:lnTo>
                    <a:pt x="0" y="88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6C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" name="object 486"/>
            <p:cNvSpPr/>
            <p:nvPr/>
          </p:nvSpPr>
          <p:spPr>
            <a:xfrm>
              <a:off x="1761489" y="4392929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C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7" name="object 487"/>
            <p:cNvSpPr/>
            <p:nvPr/>
          </p:nvSpPr>
          <p:spPr>
            <a:xfrm>
              <a:off x="1761489" y="4400550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C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" name="object 488"/>
            <p:cNvSpPr/>
            <p:nvPr/>
          </p:nvSpPr>
          <p:spPr>
            <a:xfrm>
              <a:off x="1761489" y="4406900"/>
              <a:ext cx="807720" cy="8890"/>
            </a:xfrm>
            <a:custGeom>
              <a:avLst/>
              <a:gdLst/>
              <a:ahLst/>
              <a:cxnLst/>
              <a:rect l="l" t="t" r="r" b="b"/>
              <a:pathLst>
                <a:path w="807719" h="8889">
                  <a:moveTo>
                    <a:pt x="0" y="0"/>
                  </a:moveTo>
                  <a:lnTo>
                    <a:pt x="807719" y="0"/>
                  </a:lnTo>
                  <a:lnTo>
                    <a:pt x="807719" y="8889"/>
                  </a:lnTo>
                  <a:lnTo>
                    <a:pt x="0" y="88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BC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" name="object 489"/>
            <p:cNvSpPr/>
            <p:nvPr/>
          </p:nvSpPr>
          <p:spPr>
            <a:xfrm>
              <a:off x="1761489" y="4414520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19"/>
                  </a:lnTo>
                  <a:lnTo>
                    <a:pt x="0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7C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" name="object 490"/>
            <p:cNvSpPr/>
            <p:nvPr/>
          </p:nvSpPr>
          <p:spPr>
            <a:xfrm>
              <a:off x="1761489" y="4422140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19" h="7620">
                  <a:moveTo>
                    <a:pt x="0" y="0"/>
                  </a:moveTo>
                  <a:lnTo>
                    <a:pt x="807719" y="0"/>
                  </a:lnTo>
                  <a:lnTo>
                    <a:pt x="807719" y="7620"/>
                  </a:ln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C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" name="object 491"/>
            <p:cNvSpPr/>
            <p:nvPr/>
          </p:nvSpPr>
          <p:spPr>
            <a:xfrm>
              <a:off x="1761489" y="4428490"/>
              <a:ext cx="807720" cy="8890"/>
            </a:xfrm>
            <a:custGeom>
              <a:avLst/>
              <a:gdLst/>
              <a:ahLst/>
              <a:cxnLst/>
              <a:rect l="l" t="t" r="r" b="b"/>
              <a:pathLst>
                <a:path w="807719" h="8889">
                  <a:moveTo>
                    <a:pt x="0" y="0"/>
                  </a:moveTo>
                  <a:lnTo>
                    <a:pt x="807719" y="0"/>
                  </a:lnTo>
                  <a:lnTo>
                    <a:pt x="807719" y="8890"/>
                  </a:lnTo>
                  <a:lnTo>
                    <a:pt x="0" y="8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B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" name="object 492"/>
            <p:cNvSpPr/>
            <p:nvPr/>
          </p:nvSpPr>
          <p:spPr>
            <a:xfrm>
              <a:off x="1761489" y="4436109"/>
              <a:ext cx="807720" cy="6350"/>
            </a:xfrm>
            <a:custGeom>
              <a:avLst/>
              <a:gdLst/>
              <a:ahLst/>
              <a:cxnLst/>
              <a:rect l="l" t="t" r="r" b="b"/>
              <a:pathLst>
                <a:path w="807719" h="6350">
                  <a:moveTo>
                    <a:pt x="0" y="0"/>
                  </a:moveTo>
                  <a:lnTo>
                    <a:pt x="807719" y="0"/>
                  </a:lnTo>
                  <a:lnTo>
                    <a:pt x="807719" y="6350"/>
                  </a:lnTo>
                  <a:lnTo>
                    <a:pt x="0" y="6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CB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" name="object 493"/>
            <p:cNvSpPr/>
            <p:nvPr/>
          </p:nvSpPr>
          <p:spPr>
            <a:xfrm>
              <a:off x="1761489" y="3803650"/>
              <a:ext cx="808990" cy="638810"/>
            </a:xfrm>
            <a:custGeom>
              <a:avLst/>
              <a:gdLst/>
              <a:ahLst/>
              <a:cxnLst/>
              <a:rect l="l" t="t" r="r" b="b"/>
              <a:pathLst>
                <a:path w="808989" h="638810">
                  <a:moveTo>
                    <a:pt x="405130" y="638810"/>
                  </a:moveTo>
                  <a:lnTo>
                    <a:pt x="0" y="638810"/>
                  </a:lnTo>
                  <a:lnTo>
                    <a:pt x="0" y="0"/>
                  </a:lnTo>
                  <a:lnTo>
                    <a:pt x="808990" y="0"/>
                  </a:lnTo>
                  <a:lnTo>
                    <a:pt x="808990" y="638810"/>
                  </a:lnTo>
                  <a:lnTo>
                    <a:pt x="405130" y="638810"/>
                  </a:lnTo>
                  <a:close/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" name="object 494"/>
            <p:cNvSpPr/>
            <p:nvPr/>
          </p:nvSpPr>
          <p:spPr>
            <a:xfrm>
              <a:off x="628650" y="3403600"/>
              <a:ext cx="647700" cy="1118870"/>
            </a:xfrm>
            <a:custGeom>
              <a:avLst/>
              <a:gdLst/>
              <a:ahLst/>
              <a:cxnLst/>
              <a:rect l="l" t="t" r="r" b="b"/>
              <a:pathLst>
                <a:path w="647700" h="1118870">
                  <a:moveTo>
                    <a:pt x="323850" y="0"/>
                  </a:moveTo>
                  <a:lnTo>
                    <a:pt x="259251" y="2877"/>
                  </a:lnTo>
                  <a:lnTo>
                    <a:pt x="198774" y="11112"/>
                  </a:lnTo>
                  <a:lnTo>
                    <a:pt x="143805" y="24110"/>
                  </a:lnTo>
                  <a:lnTo>
                    <a:pt x="95726" y="41275"/>
                  </a:lnTo>
                  <a:lnTo>
                    <a:pt x="55922" y="62011"/>
                  </a:lnTo>
                  <a:lnTo>
                    <a:pt x="25777" y="85725"/>
                  </a:lnTo>
                  <a:lnTo>
                    <a:pt x="0" y="139700"/>
                  </a:lnTo>
                  <a:lnTo>
                    <a:pt x="0" y="979169"/>
                  </a:lnTo>
                  <a:lnTo>
                    <a:pt x="25777" y="1033144"/>
                  </a:lnTo>
                  <a:lnTo>
                    <a:pt x="55922" y="1056858"/>
                  </a:lnTo>
                  <a:lnTo>
                    <a:pt x="95726" y="1077595"/>
                  </a:lnTo>
                  <a:lnTo>
                    <a:pt x="143805" y="1094759"/>
                  </a:lnTo>
                  <a:lnTo>
                    <a:pt x="198774" y="1107757"/>
                  </a:lnTo>
                  <a:lnTo>
                    <a:pt x="259251" y="1115992"/>
                  </a:lnTo>
                  <a:lnTo>
                    <a:pt x="323850" y="1118870"/>
                  </a:lnTo>
                  <a:lnTo>
                    <a:pt x="388448" y="1115992"/>
                  </a:lnTo>
                  <a:lnTo>
                    <a:pt x="448925" y="1107757"/>
                  </a:lnTo>
                  <a:lnTo>
                    <a:pt x="503894" y="1094759"/>
                  </a:lnTo>
                  <a:lnTo>
                    <a:pt x="551973" y="1077595"/>
                  </a:lnTo>
                  <a:lnTo>
                    <a:pt x="591777" y="1056858"/>
                  </a:lnTo>
                  <a:lnTo>
                    <a:pt x="621922" y="1033144"/>
                  </a:lnTo>
                  <a:lnTo>
                    <a:pt x="647700" y="979169"/>
                  </a:lnTo>
                  <a:lnTo>
                    <a:pt x="647700" y="139700"/>
                  </a:lnTo>
                  <a:lnTo>
                    <a:pt x="621922" y="85725"/>
                  </a:lnTo>
                  <a:lnTo>
                    <a:pt x="591777" y="62011"/>
                  </a:lnTo>
                  <a:lnTo>
                    <a:pt x="551973" y="41275"/>
                  </a:lnTo>
                  <a:lnTo>
                    <a:pt x="503894" y="24110"/>
                  </a:lnTo>
                  <a:lnTo>
                    <a:pt x="448925" y="11112"/>
                  </a:lnTo>
                  <a:lnTo>
                    <a:pt x="388448" y="2877"/>
                  </a:lnTo>
                  <a:lnTo>
                    <a:pt x="323850" y="0"/>
                  </a:lnTo>
                  <a:close/>
                </a:path>
              </a:pathLst>
            </a:custGeom>
            <a:solidFill>
              <a:srgbClr val="0F54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" name="object 495"/>
            <p:cNvSpPr/>
            <p:nvPr/>
          </p:nvSpPr>
          <p:spPr>
            <a:xfrm>
              <a:off x="628650" y="3403600"/>
              <a:ext cx="647700" cy="1118870"/>
            </a:xfrm>
            <a:custGeom>
              <a:avLst/>
              <a:gdLst/>
              <a:ahLst/>
              <a:cxnLst/>
              <a:rect l="l" t="t" r="r" b="b"/>
              <a:pathLst>
                <a:path w="647700" h="1118870">
                  <a:moveTo>
                    <a:pt x="323850" y="0"/>
                  </a:moveTo>
                  <a:lnTo>
                    <a:pt x="259251" y="2877"/>
                  </a:lnTo>
                  <a:lnTo>
                    <a:pt x="198774" y="11112"/>
                  </a:lnTo>
                  <a:lnTo>
                    <a:pt x="143805" y="24110"/>
                  </a:lnTo>
                  <a:lnTo>
                    <a:pt x="95726" y="41275"/>
                  </a:lnTo>
                  <a:lnTo>
                    <a:pt x="55922" y="62011"/>
                  </a:lnTo>
                  <a:lnTo>
                    <a:pt x="25777" y="85725"/>
                  </a:lnTo>
                  <a:lnTo>
                    <a:pt x="0" y="139700"/>
                  </a:lnTo>
                  <a:lnTo>
                    <a:pt x="0" y="979169"/>
                  </a:lnTo>
                  <a:lnTo>
                    <a:pt x="25777" y="1033144"/>
                  </a:lnTo>
                  <a:lnTo>
                    <a:pt x="55922" y="1056858"/>
                  </a:lnTo>
                  <a:lnTo>
                    <a:pt x="95726" y="1077595"/>
                  </a:lnTo>
                  <a:lnTo>
                    <a:pt x="143805" y="1094759"/>
                  </a:lnTo>
                  <a:lnTo>
                    <a:pt x="198774" y="1107757"/>
                  </a:lnTo>
                  <a:lnTo>
                    <a:pt x="259251" y="1115992"/>
                  </a:lnTo>
                  <a:lnTo>
                    <a:pt x="323850" y="1118870"/>
                  </a:lnTo>
                  <a:lnTo>
                    <a:pt x="388448" y="1115992"/>
                  </a:lnTo>
                  <a:lnTo>
                    <a:pt x="448925" y="1107757"/>
                  </a:lnTo>
                  <a:lnTo>
                    <a:pt x="503894" y="1094759"/>
                  </a:lnTo>
                  <a:lnTo>
                    <a:pt x="551973" y="1077595"/>
                  </a:lnTo>
                  <a:lnTo>
                    <a:pt x="591777" y="1056858"/>
                  </a:lnTo>
                  <a:lnTo>
                    <a:pt x="621922" y="1033144"/>
                  </a:lnTo>
                  <a:lnTo>
                    <a:pt x="647700" y="979169"/>
                  </a:lnTo>
                  <a:lnTo>
                    <a:pt x="647700" y="139700"/>
                  </a:lnTo>
                  <a:lnTo>
                    <a:pt x="621922" y="85725"/>
                  </a:lnTo>
                  <a:lnTo>
                    <a:pt x="591777" y="62011"/>
                  </a:lnTo>
                  <a:lnTo>
                    <a:pt x="551973" y="41275"/>
                  </a:lnTo>
                  <a:lnTo>
                    <a:pt x="503894" y="24110"/>
                  </a:lnTo>
                  <a:lnTo>
                    <a:pt x="448925" y="11112"/>
                  </a:lnTo>
                  <a:lnTo>
                    <a:pt x="388448" y="2877"/>
                  </a:lnTo>
                  <a:lnTo>
                    <a:pt x="323850" y="0"/>
                  </a:lnTo>
                  <a:close/>
                </a:path>
                <a:path w="647700" h="1118870">
                  <a:moveTo>
                    <a:pt x="0" y="0"/>
                  </a:moveTo>
                  <a:lnTo>
                    <a:pt x="0" y="0"/>
                  </a:lnTo>
                </a:path>
                <a:path w="647700" h="1118870">
                  <a:moveTo>
                    <a:pt x="647700" y="1118870"/>
                  </a:moveTo>
                  <a:lnTo>
                    <a:pt x="647700" y="111887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" name="object 496"/>
            <p:cNvSpPr/>
            <p:nvPr/>
          </p:nvSpPr>
          <p:spPr>
            <a:xfrm>
              <a:off x="628650" y="3403600"/>
              <a:ext cx="647700" cy="279400"/>
            </a:xfrm>
            <a:custGeom>
              <a:avLst/>
              <a:gdLst/>
              <a:ahLst/>
              <a:cxnLst/>
              <a:rect l="l" t="t" r="r" b="b"/>
              <a:pathLst>
                <a:path w="647700" h="279400">
                  <a:moveTo>
                    <a:pt x="323850" y="0"/>
                  </a:moveTo>
                  <a:lnTo>
                    <a:pt x="259251" y="2877"/>
                  </a:lnTo>
                  <a:lnTo>
                    <a:pt x="198774" y="11112"/>
                  </a:lnTo>
                  <a:lnTo>
                    <a:pt x="143805" y="24110"/>
                  </a:lnTo>
                  <a:lnTo>
                    <a:pt x="95726" y="41275"/>
                  </a:lnTo>
                  <a:lnTo>
                    <a:pt x="55922" y="62011"/>
                  </a:lnTo>
                  <a:lnTo>
                    <a:pt x="25777" y="85725"/>
                  </a:lnTo>
                  <a:lnTo>
                    <a:pt x="0" y="139700"/>
                  </a:lnTo>
                  <a:lnTo>
                    <a:pt x="6674" y="167580"/>
                  </a:lnTo>
                  <a:lnTo>
                    <a:pt x="55922" y="217388"/>
                  </a:lnTo>
                  <a:lnTo>
                    <a:pt x="95726" y="238125"/>
                  </a:lnTo>
                  <a:lnTo>
                    <a:pt x="143805" y="255289"/>
                  </a:lnTo>
                  <a:lnTo>
                    <a:pt x="198774" y="268287"/>
                  </a:lnTo>
                  <a:lnTo>
                    <a:pt x="259251" y="276522"/>
                  </a:lnTo>
                  <a:lnTo>
                    <a:pt x="323850" y="279400"/>
                  </a:lnTo>
                  <a:lnTo>
                    <a:pt x="388448" y="276522"/>
                  </a:lnTo>
                  <a:lnTo>
                    <a:pt x="448925" y="268287"/>
                  </a:lnTo>
                  <a:lnTo>
                    <a:pt x="503894" y="255289"/>
                  </a:lnTo>
                  <a:lnTo>
                    <a:pt x="551973" y="238125"/>
                  </a:lnTo>
                  <a:lnTo>
                    <a:pt x="591777" y="217388"/>
                  </a:lnTo>
                  <a:lnTo>
                    <a:pt x="621922" y="193675"/>
                  </a:lnTo>
                  <a:lnTo>
                    <a:pt x="647700" y="139700"/>
                  </a:lnTo>
                  <a:lnTo>
                    <a:pt x="641025" y="111819"/>
                  </a:lnTo>
                  <a:lnTo>
                    <a:pt x="591777" y="62011"/>
                  </a:lnTo>
                  <a:lnTo>
                    <a:pt x="551973" y="41275"/>
                  </a:lnTo>
                  <a:lnTo>
                    <a:pt x="503894" y="24110"/>
                  </a:lnTo>
                  <a:lnTo>
                    <a:pt x="448925" y="11112"/>
                  </a:lnTo>
                  <a:lnTo>
                    <a:pt x="388448" y="2877"/>
                  </a:lnTo>
                  <a:lnTo>
                    <a:pt x="323850" y="0"/>
                  </a:lnTo>
                  <a:close/>
                </a:path>
              </a:pathLst>
            </a:custGeom>
            <a:solidFill>
              <a:srgbClr val="6893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" name="object 497"/>
            <p:cNvSpPr/>
            <p:nvPr/>
          </p:nvSpPr>
          <p:spPr>
            <a:xfrm>
              <a:off x="628650" y="3403600"/>
              <a:ext cx="647700" cy="1118870"/>
            </a:xfrm>
            <a:custGeom>
              <a:avLst/>
              <a:gdLst/>
              <a:ahLst/>
              <a:cxnLst/>
              <a:rect l="l" t="t" r="r" b="b"/>
              <a:pathLst>
                <a:path w="647700" h="1118870">
                  <a:moveTo>
                    <a:pt x="323850" y="0"/>
                  </a:moveTo>
                  <a:lnTo>
                    <a:pt x="259251" y="2877"/>
                  </a:lnTo>
                  <a:lnTo>
                    <a:pt x="198774" y="11112"/>
                  </a:lnTo>
                  <a:lnTo>
                    <a:pt x="143805" y="24110"/>
                  </a:lnTo>
                  <a:lnTo>
                    <a:pt x="95726" y="41275"/>
                  </a:lnTo>
                  <a:lnTo>
                    <a:pt x="55922" y="62011"/>
                  </a:lnTo>
                  <a:lnTo>
                    <a:pt x="25777" y="85725"/>
                  </a:lnTo>
                  <a:lnTo>
                    <a:pt x="0" y="139700"/>
                  </a:lnTo>
                  <a:lnTo>
                    <a:pt x="6674" y="167580"/>
                  </a:lnTo>
                  <a:lnTo>
                    <a:pt x="55922" y="217388"/>
                  </a:lnTo>
                  <a:lnTo>
                    <a:pt x="95726" y="238125"/>
                  </a:lnTo>
                  <a:lnTo>
                    <a:pt x="143805" y="255289"/>
                  </a:lnTo>
                  <a:lnTo>
                    <a:pt x="198774" y="268287"/>
                  </a:lnTo>
                  <a:lnTo>
                    <a:pt x="259251" y="276522"/>
                  </a:lnTo>
                  <a:lnTo>
                    <a:pt x="323850" y="279400"/>
                  </a:lnTo>
                  <a:lnTo>
                    <a:pt x="388448" y="276522"/>
                  </a:lnTo>
                  <a:lnTo>
                    <a:pt x="448925" y="268287"/>
                  </a:lnTo>
                  <a:lnTo>
                    <a:pt x="503894" y="255289"/>
                  </a:lnTo>
                  <a:lnTo>
                    <a:pt x="551973" y="238125"/>
                  </a:lnTo>
                  <a:lnTo>
                    <a:pt x="591777" y="217388"/>
                  </a:lnTo>
                  <a:lnTo>
                    <a:pt x="621922" y="193675"/>
                  </a:lnTo>
                  <a:lnTo>
                    <a:pt x="647700" y="139700"/>
                  </a:lnTo>
                  <a:lnTo>
                    <a:pt x="641025" y="111819"/>
                  </a:lnTo>
                  <a:lnTo>
                    <a:pt x="591777" y="62011"/>
                  </a:lnTo>
                  <a:lnTo>
                    <a:pt x="551973" y="41275"/>
                  </a:lnTo>
                  <a:lnTo>
                    <a:pt x="503894" y="24110"/>
                  </a:lnTo>
                  <a:lnTo>
                    <a:pt x="448925" y="11112"/>
                  </a:lnTo>
                  <a:lnTo>
                    <a:pt x="388448" y="2877"/>
                  </a:lnTo>
                  <a:lnTo>
                    <a:pt x="323850" y="0"/>
                  </a:lnTo>
                  <a:close/>
                </a:path>
                <a:path w="647700" h="1118870">
                  <a:moveTo>
                    <a:pt x="0" y="0"/>
                  </a:moveTo>
                  <a:lnTo>
                    <a:pt x="0" y="0"/>
                  </a:lnTo>
                </a:path>
                <a:path w="647700" h="1118870">
                  <a:moveTo>
                    <a:pt x="647700" y="1118870"/>
                  </a:moveTo>
                  <a:lnTo>
                    <a:pt x="647700" y="111887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" name="object 498"/>
            <p:cNvSpPr/>
            <p:nvPr/>
          </p:nvSpPr>
          <p:spPr>
            <a:xfrm>
              <a:off x="1518919" y="5161279"/>
              <a:ext cx="1132840" cy="1038860"/>
            </a:xfrm>
            <a:custGeom>
              <a:avLst/>
              <a:gdLst/>
              <a:ahLst/>
              <a:cxnLst/>
              <a:rect l="l" t="t" r="r" b="b"/>
              <a:pathLst>
                <a:path w="1132839" h="1038860">
                  <a:moveTo>
                    <a:pt x="566419" y="0"/>
                  </a:moveTo>
                  <a:lnTo>
                    <a:pt x="516344" y="1845"/>
                  </a:lnTo>
                  <a:lnTo>
                    <a:pt x="467683" y="7291"/>
                  </a:lnTo>
                  <a:lnTo>
                    <a:pt x="420584" y="16202"/>
                  </a:lnTo>
                  <a:lnTo>
                    <a:pt x="375195" y="28443"/>
                  </a:lnTo>
                  <a:lnTo>
                    <a:pt x="331663" y="43877"/>
                  </a:lnTo>
                  <a:lnTo>
                    <a:pt x="290136" y="62370"/>
                  </a:lnTo>
                  <a:lnTo>
                    <a:pt x="250763" y="83786"/>
                  </a:lnTo>
                  <a:lnTo>
                    <a:pt x="213690" y="107990"/>
                  </a:lnTo>
                  <a:lnTo>
                    <a:pt x="179066" y="134845"/>
                  </a:lnTo>
                  <a:lnTo>
                    <a:pt x="147038" y="164216"/>
                  </a:lnTo>
                  <a:lnTo>
                    <a:pt x="117754" y="195969"/>
                  </a:lnTo>
                  <a:lnTo>
                    <a:pt x="91362" y="229966"/>
                  </a:lnTo>
                  <a:lnTo>
                    <a:pt x="68010" y="266073"/>
                  </a:lnTo>
                  <a:lnTo>
                    <a:pt x="47844" y="304154"/>
                  </a:lnTo>
                  <a:lnTo>
                    <a:pt x="31014" y="344074"/>
                  </a:lnTo>
                  <a:lnTo>
                    <a:pt x="17667" y="385697"/>
                  </a:lnTo>
                  <a:lnTo>
                    <a:pt x="7950" y="428888"/>
                  </a:lnTo>
                  <a:lnTo>
                    <a:pt x="2012" y="473510"/>
                  </a:lnTo>
                  <a:lnTo>
                    <a:pt x="0" y="519430"/>
                  </a:lnTo>
                  <a:lnTo>
                    <a:pt x="2012" y="565349"/>
                  </a:lnTo>
                  <a:lnTo>
                    <a:pt x="7950" y="609971"/>
                  </a:lnTo>
                  <a:lnTo>
                    <a:pt x="17667" y="653162"/>
                  </a:lnTo>
                  <a:lnTo>
                    <a:pt x="31014" y="694785"/>
                  </a:lnTo>
                  <a:lnTo>
                    <a:pt x="47844" y="734705"/>
                  </a:lnTo>
                  <a:lnTo>
                    <a:pt x="68010" y="772786"/>
                  </a:lnTo>
                  <a:lnTo>
                    <a:pt x="91362" y="808893"/>
                  </a:lnTo>
                  <a:lnTo>
                    <a:pt x="117754" y="842890"/>
                  </a:lnTo>
                  <a:lnTo>
                    <a:pt x="147038" y="874643"/>
                  </a:lnTo>
                  <a:lnTo>
                    <a:pt x="179066" y="904014"/>
                  </a:lnTo>
                  <a:lnTo>
                    <a:pt x="213690" y="930869"/>
                  </a:lnTo>
                  <a:lnTo>
                    <a:pt x="250763" y="955073"/>
                  </a:lnTo>
                  <a:lnTo>
                    <a:pt x="290136" y="976489"/>
                  </a:lnTo>
                  <a:lnTo>
                    <a:pt x="331663" y="994982"/>
                  </a:lnTo>
                  <a:lnTo>
                    <a:pt x="375195" y="1010416"/>
                  </a:lnTo>
                  <a:lnTo>
                    <a:pt x="420584" y="1022657"/>
                  </a:lnTo>
                  <a:lnTo>
                    <a:pt x="467683" y="1031568"/>
                  </a:lnTo>
                  <a:lnTo>
                    <a:pt x="516344" y="1037014"/>
                  </a:lnTo>
                  <a:lnTo>
                    <a:pt x="566419" y="1038860"/>
                  </a:lnTo>
                  <a:lnTo>
                    <a:pt x="616315" y="1037014"/>
                  </a:lnTo>
                  <a:lnTo>
                    <a:pt x="664835" y="1031568"/>
                  </a:lnTo>
                  <a:lnTo>
                    <a:pt x="711828" y="1022657"/>
                  </a:lnTo>
                  <a:lnTo>
                    <a:pt x="757144" y="1010416"/>
                  </a:lnTo>
                  <a:lnTo>
                    <a:pt x="800632" y="994982"/>
                  </a:lnTo>
                  <a:lnTo>
                    <a:pt x="842139" y="976489"/>
                  </a:lnTo>
                  <a:lnTo>
                    <a:pt x="881516" y="955073"/>
                  </a:lnTo>
                  <a:lnTo>
                    <a:pt x="918611" y="930869"/>
                  </a:lnTo>
                  <a:lnTo>
                    <a:pt x="953273" y="904014"/>
                  </a:lnTo>
                  <a:lnTo>
                    <a:pt x="985351" y="874643"/>
                  </a:lnTo>
                  <a:lnTo>
                    <a:pt x="1014694" y="842890"/>
                  </a:lnTo>
                  <a:lnTo>
                    <a:pt x="1041150" y="808893"/>
                  </a:lnTo>
                  <a:lnTo>
                    <a:pt x="1064569" y="772786"/>
                  </a:lnTo>
                  <a:lnTo>
                    <a:pt x="1084800" y="734705"/>
                  </a:lnTo>
                  <a:lnTo>
                    <a:pt x="1101691" y="694785"/>
                  </a:lnTo>
                  <a:lnTo>
                    <a:pt x="1115092" y="653162"/>
                  </a:lnTo>
                  <a:lnTo>
                    <a:pt x="1124851" y="609971"/>
                  </a:lnTo>
                  <a:lnTo>
                    <a:pt x="1130817" y="565349"/>
                  </a:lnTo>
                  <a:lnTo>
                    <a:pt x="1132840" y="519430"/>
                  </a:lnTo>
                  <a:lnTo>
                    <a:pt x="1130817" y="473510"/>
                  </a:lnTo>
                  <a:lnTo>
                    <a:pt x="1124851" y="428888"/>
                  </a:lnTo>
                  <a:lnTo>
                    <a:pt x="1115092" y="385697"/>
                  </a:lnTo>
                  <a:lnTo>
                    <a:pt x="1101691" y="344074"/>
                  </a:lnTo>
                  <a:lnTo>
                    <a:pt x="1084800" y="304154"/>
                  </a:lnTo>
                  <a:lnTo>
                    <a:pt x="1064569" y="266073"/>
                  </a:lnTo>
                  <a:lnTo>
                    <a:pt x="1041150" y="229966"/>
                  </a:lnTo>
                  <a:lnTo>
                    <a:pt x="1014694" y="195969"/>
                  </a:lnTo>
                  <a:lnTo>
                    <a:pt x="985351" y="164216"/>
                  </a:lnTo>
                  <a:lnTo>
                    <a:pt x="953273" y="134845"/>
                  </a:lnTo>
                  <a:lnTo>
                    <a:pt x="918611" y="107990"/>
                  </a:lnTo>
                  <a:lnTo>
                    <a:pt x="881516" y="83786"/>
                  </a:lnTo>
                  <a:lnTo>
                    <a:pt x="842139" y="62370"/>
                  </a:lnTo>
                  <a:lnTo>
                    <a:pt x="800632" y="43877"/>
                  </a:lnTo>
                  <a:lnTo>
                    <a:pt x="757144" y="28443"/>
                  </a:lnTo>
                  <a:lnTo>
                    <a:pt x="711828" y="16202"/>
                  </a:lnTo>
                  <a:lnTo>
                    <a:pt x="664835" y="7291"/>
                  </a:lnTo>
                  <a:lnTo>
                    <a:pt x="616315" y="1845"/>
                  </a:lnTo>
                  <a:lnTo>
                    <a:pt x="566419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" name="object 499"/>
            <p:cNvSpPr/>
            <p:nvPr/>
          </p:nvSpPr>
          <p:spPr>
            <a:xfrm>
              <a:off x="1518919" y="5161279"/>
              <a:ext cx="1132840" cy="1038860"/>
            </a:xfrm>
            <a:custGeom>
              <a:avLst/>
              <a:gdLst/>
              <a:ahLst/>
              <a:cxnLst/>
              <a:rect l="l" t="t" r="r" b="b"/>
              <a:pathLst>
                <a:path w="1132839" h="1038860">
                  <a:moveTo>
                    <a:pt x="566419" y="0"/>
                  </a:moveTo>
                  <a:lnTo>
                    <a:pt x="616315" y="1845"/>
                  </a:lnTo>
                  <a:lnTo>
                    <a:pt x="664835" y="7291"/>
                  </a:lnTo>
                  <a:lnTo>
                    <a:pt x="711828" y="16202"/>
                  </a:lnTo>
                  <a:lnTo>
                    <a:pt x="757144" y="28443"/>
                  </a:lnTo>
                  <a:lnTo>
                    <a:pt x="800632" y="43877"/>
                  </a:lnTo>
                  <a:lnTo>
                    <a:pt x="842139" y="62370"/>
                  </a:lnTo>
                  <a:lnTo>
                    <a:pt x="881516" y="83786"/>
                  </a:lnTo>
                  <a:lnTo>
                    <a:pt x="918611" y="107990"/>
                  </a:lnTo>
                  <a:lnTo>
                    <a:pt x="953273" y="134845"/>
                  </a:lnTo>
                  <a:lnTo>
                    <a:pt x="985351" y="164216"/>
                  </a:lnTo>
                  <a:lnTo>
                    <a:pt x="1014694" y="195969"/>
                  </a:lnTo>
                  <a:lnTo>
                    <a:pt x="1041150" y="229966"/>
                  </a:lnTo>
                  <a:lnTo>
                    <a:pt x="1064569" y="266073"/>
                  </a:lnTo>
                  <a:lnTo>
                    <a:pt x="1084800" y="304154"/>
                  </a:lnTo>
                  <a:lnTo>
                    <a:pt x="1101691" y="344074"/>
                  </a:lnTo>
                  <a:lnTo>
                    <a:pt x="1115092" y="385697"/>
                  </a:lnTo>
                  <a:lnTo>
                    <a:pt x="1124851" y="428888"/>
                  </a:lnTo>
                  <a:lnTo>
                    <a:pt x="1130817" y="473510"/>
                  </a:lnTo>
                  <a:lnTo>
                    <a:pt x="1132840" y="519430"/>
                  </a:lnTo>
                  <a:lnTo>
                    <a:pt x="1130817" y="565349"/>
                  </a:lnTo>
                  <a:lnTo>
                    <a:pt x="1124851" y="609971"/>
                  </a:lnTo>
                  <a:lnTo>
                    <a:pt x="1115092" y="653162"/>
                  </a:lnTo>
                  <a:lnTo>
                    <a:pt x="1101691" y="694785"/>
                  </a:lnTo>
                  <a:lnTo>
                    <a:pt x="1084800" y="734705"/>
                  </a:lnTo>
                  <a:lnTo>
                    <a:pt x="1064569" y="772786"/>
                  </a:lnTo>
                  <a:lnTo>
                    <a:pt x="1041150" y="808893"/>
                  </a:lnTo>
                  <a:lnTo>
                    <a:pt x="1014694" y="842890"/>
                  </a:lnTo>
                  <a:lnTo>
                    <a:pt x="985351" y="874643"/>
                  </a:lnTo>
                  <a:lnTo>
                    <a:pt x="953273" y="904014"/>
                  </a:lnTo>
                  <a:lnTo>
                    <a:pt x="918611" y="930869"/>
                  </a:lnTo>
                  <a:lnTo>
                    <a:pt x="881516" y="955073"/>
                  </a:lnTo>
                  <a:lnTo>
                    <a:pt x="842139" y="976489"/>
                  </a:lnTo>
                  <a:lnTo>
                    <a:pt x="800632" y="994982"/>
                  </a:lnTo>
                  <a:lnTo>
                    <a:pt x="757144" y="1010416"/>
                  </a:lnTo>
                  <a:lnTo>
                    <a:pt x="711828" y="1022657"/>
                  </a:lnTo>
                  <a:lnTo>
                    <a:pt x="664835" y="1031568"/>
                  </a:lnTo>
                  <a:lnTo>
                    <a:pt x="616315" y="1037014"/>
                  </a:lnTo>
                  <a:lnTo>
                    <a:pt x="566419" y="1038860"/>
                  </a:lnTo>
                  <a:lnTo>
                    <a:pt x="516344" y="1037014"/>
                  </a:lnTo>
                  <a:lnTo>
                    <a:pt x="467683" y="1031568"/>
                  </a:lnTo>
                  <a:lnTo>
                    <a:pt x="420584" y="1022657"/>
                  </a:lnTo>
                  <a:lnTo>
                    <a:pt x="375195" y="1010416"/>
                  </a:lnTo>
                  <a:lnTo>
                    <a:pt x="331663" y="994982"/>
                  </a:lnTo>
                  <a:lnTo>
                    <a:pt x="290136" y="976489"/>
                  </a:lnTo>
                  <a:lnTo>
                    <a:pt x="250763" y="955073"/>
                  </a:lnTo>
                  <a:lnTo>
                    <a:pt x="213690" y="930869"/>
                  </a:lnTo>
                  <a:lnTo>
                    <a:pt x="179066" y="904014"/>
                  </a:lnTo>
                  <a:lnTo>
                    <a:pt x="147038" y="874643"/>
                  </a:lnTo>
                  <a:lnTo>
                    <a:pt x="117754" y="842890"/>
                  </a:lnTo>
                  <a:lnTo>
                    <a:pt x="91362" y="808893"/>
                  </a:lnTo>
                  <a:lnTo>
                    <a:pt x="68010" y="772786"/>
                  </a:lnTo>
                  <a:lnTo>
                    <a:pt x="47844" y="734705"/>
                  </a:lnTo>
                  <a:lnTo>
                    <a:pt x="31014" y="694785"/>
                  </a:lnTo>
                  <a:lnTo>
                    <a:pt x="17667" y="653162"/>
                  </a:lnTo>
                  <a:lnTo>
                    <a:pt x="7950" y="609971"/>
                  </a:lnTo>
                  <a:lnTo>
                    <a:pt x="2012" y="565349"/>
                  </a:lnTo>
                  <a:lnTo>
                    <a:pt x="0" y="519430"/>
                  </a:lnTo>
                  <a:lnTo>
                    <a:pt x="2012" y="473510"/>
                  </a:lnTo>
                  <a:lnTo>
                    <a:pt x="7950" y="428888"/>
                  </a:lnTo>
                  <a:lnTo>
                    <a:pt x="17667" y="385697"/>
                  </a:lnTo>
                  <a:lnTo>
                    <a:pt x="31014" y="344074"/>
                  </a:lnTo>
                  <a:lnTo>
                    <a:pt x="47844" y="304154"/>
                  </a:lnTo>
                  <a:lnTo>
                    <a:pt x="68010" y="266073"/>
                  </a:lnTo>
                  <a:lnTo>
                    <a:pt x="91362" y="229966"/>
                  </a:lnTo>
                  <a:lnTo>
                    <a:pt x="117754" y="195969"/>
                  </a:lnTo>
                  <a:lnTo>
                    <a:pt x="147038" y="164216"/>
                  </a:lnTo>
                  <a:lnTo>
                    <a:pt x="179066" y="134845"/>
                  </a:lnTo>
                  <a:lnTo>
                    <a:pt x="213690" y="107990"/>
                  </a:lnTo>
                  <a:lnTo>
                    <a:pt x="250763" y="83786"/>
                  </a:lnTo>
                  <a:lnTo>
                    <a:pt x="290136" y="62370"/>
                  </a:lnTo>
                  <a:lnTo>
                    <a:pt x="331663" y="43877"/>
                  </a:lnTo>
                  <a:lnTo>
                    <a:pt x="375195" y="28443"/>
                  </a:lnTo>
                  <a:lnTo>
                    <a:pt x="420584" y="16202"/>
                  </a:lnTo>
                  <a:lnTo>
                    <a:pt x="467683" y="7291"/>
                  </a:lnTo>
                  <a:lnTo>
                    <a:pt x="516344" y="1845"/>
                  </a:lnTo>
                  <a:lnTo>
                    <a:pt x="566419" y="0"/>
                  </a:lnTo>
                  <a:close/>
                </a:path>
                <a:path w="1132839" h="1038860">
                  <a:moveTo>
                    <a:pt x="0" y="0"/>
                  </a:moveTo>
                  <a:lnTo>
                    <a:pt x="0" y="0"/>
                  </a:lnTo>
                </a:path>
                <a:path w="1132839" h="1038860">
                  <a:moveTo>
                    <a:pt x="1132840" y="1038860"/>
                  </a:moveTo>
                  <a:lnTo>
                    <a:pt x="1132840" y="103886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" name="object 500"/>
            <p:cNvSpPr/>
            <p:nvPr/>
          </p:nvSpPr>
          <p:spPr>
            <a:xfrm>
              <a:off x="1681479" y="5309870"/>
              <a:ext cx="807720" cy="740410"/>
            </a:xfrm>
            <a:custGeom>
              <a:avLst/>
              <a:gdLst/>
              <a:ahLst/>
              <a:cxnLst/>
              <a:rect l="l" t="t" r="r" b="b"/>
              <a:pathLst>
                <a:path w="807719" h="740410">
                  <a:moveTo>
                    <a:pt x="0" y="0"/>
                  </a:moveTo>
                  <a:lnTo>
                    <a:pt x="807719" y="7404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" name="object 501"/>
            <p:cNvSpPr/>
            <p:nvPr/>
          </p:nvSpPr>
          <p:spPr>
            <a:xfrm>
              <a:off x="1518919" y="5161279"/>
              <a:ext cx="1132840" cy="1038860"/>
            </a:xfrm>
            <a:custGeom>
              <a:avLst/>
              <a:gdLst/>
              <a:ahLst/>
              <a:cxnLst/>
              <a:rect l="l" t="t" r="r" b="b"/>
              <a:pathLst>
                <a:path w="1132839" h="1038860">
                  <a:moveTo>
                    <a:pt x="162560" y="148590"/>
                  </a:moveTo>
                  <a:lnTo>
                    <a:pt x="970280" y="889000"/>
                  </a:lnTo>
                </a:path>
                <a:path w="1132839" h="1038860">
                  <a:moveTo>
                    <a:pt x="0" y="0"/>
                  </a:moveTo>
                  <a:lnTo>
                    <a:pt x="0" y="0"/>
                  </a:lnTo>
                </a:path>
                <a:path w="1132839" h="1038860">
                  <a:moveTo>
                    <a:pt x="1132840" y="1038860"/>
                  </a:moveTo>
                  <a:lnTo>
                    <a:pt x="1132840" y="103886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" name="object 502"/>
            <p:cNvSpPr/>
            <p:nvPr/>
          </p:nvSpPr>
          <p:spPr>
            <a:xfrm>
              <a:off x="1681479" y="5309870"/>
              <a:ext cx="807720" cy="740410"/>
            </a:xfrm>
            <a:custGeom>
              <a:avLst/>
              <a:gdLst/>
              <a:ahLst/>
              <a:cxnLst/>
              <a:rect l="l" t="t" r="r" b="b"/>
              <a:pathLst>
                <a:path w="807719" h="740410">
                  <a:moveTo>
                    <a:pt x="807719" y="0"/>
                  </a:moveTo>
                  <a:lnTo>
                    <a:pt x="0" y="740409"/>
                  </a:lnTo>
                  <a:lnTo>
                    <a:pt x="807719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" name="object 503"/>
            <p:cNvSpPr/>
            <p:nvPr/>
          </p:nvSpPr>
          <p:spPr>
            <a:xfrm>
              <a:off x="1518919" y="5161279"/>
              <a:ext cx="1132840" cy="1038860"/>
            </a:xfrm>
            <a:custGeom>
              <a:avLst/>
              <a:gdLst/>
              <a:ahLst/>
              <a:cxnLst/>
              <a:rect l="l" t="t" r="r" b="b"/>
              <a:pathLst>
                <a:path w="1132839" h="1038860">
                  <a:moveTo>
                    <a:pt x="162560" y="889000"/>
                  </a:moveTo>
                  <a:lnTo>
                    <a:pt x="970280" y="148590"/>
                  </a:lnTo>
                </a:path>
                <a:path w="1132839" h="1038860">
                  <a:moveTo>
                    <a:pt x="0" y="0"/>
                  </a:moveTo>
                  <a:lnTo>
                    <a:pt x="0" y="0"/>
                  </a:lnTo>
                </a:path>
                <a:path w="1132839" h="1038860">
                  <a:moveTo>
                    <a:pt x="1132840" y="1038860"/>
                  </a:moveTo>
                  <a:lnTo>
                    <a:pt x="1132840" y="103886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" name="object 504"/>
            <p:cNvSpPr/>
            <p:nvPr/>
          </p:nvSpPr>
          <p:spPr>
            <a:xfrm>
              <a:off x="63500" y="5161279"/>
              <a:ext cx="1131570" cy="1038860"/>
            </a:xfrm>
            <a:custGeom>
              <a:avLst/>
              <a:gdLst/>
              <a:ahLst/>
              <a:cxnLst/>
              <a:rect l="l" t="t" r="r" b="b"/>
              <a:pathLst>
                <a:path w="1131570" h="1038860">
                  <a:moveTo>
                    <a:pt x="565150" y="0"/>
                  </a:moveTo>
                  <a:lnTo>
                    <a:pt x="515264" y="1845"/>
                  </a:lnTo>
                  <a:lnTo>
                    <a:pt x="466773" y="7291"/>
                  </a:lnTo>
                  <a:lnTo>
                    <a:pt x="419826" y="16202"/>
                  </a:lnTo>
                  <a:lnTo>
                    <a:pt x="374570" y="28443"/>
                  </a:lnTo>
                  <a:lnTo>
                    <a:pt x="331155" y="43877"/>
                  </a:lnTo>
                  <a:lnTo>
                    <a:pt x="289730" y="62370"/>
                  </a:lnTo>
                  <a:lnTo>
                    <a:pt x="250443" y="83786"/>
                  </a:lnTo>
                  <a:lnTo>
                    <a:pt x="213444" y="107990"/>
                  </a:lnTo>
                  <a:lnTo>
                    <a:pt x="178881" y="134845"/>
                  </a:lnTo>
                  <a:lnTo>
                    <a:pt x="146903" y="164216"/>
                  </a:lnTo>
                  <a:lnTo>
                    <a:pt x="117659" y="195969"/>
                  </a:lnTo>
                  <a:lnTo>
                    <a:pt x="91299" y="229966"/>
                  </a:lnTo>
                  <a:lnTo>
                    <a:pt x="67970" y="266073"/>
                  </a:lnTo>
                  <a:lnTo>
                    <a:pt x="47821" y="304154"/>
                  </a:lnTo>
                  <a:lnTo>
                    <a:pt x="31002" y="344074"/>
                  </a:lnTo>
                  <a:lnTo>
                    <a:pt x="17662" y="385697"/>
                  </a:lnTo>
                  <a:lnTo>
                    <a:pt x="7949" y="428888"/>
                  </a:lnTo>
                  <a:lnTo>
                    <a:pt x="2012" y="473510"/>
                  </a:lnTo>
                  <a:lnTo>
                    <a:pt x="0" y="519430"/>
                  </a:lnTo>
                  <a:lnTo>
                    <a:pt x="2012" y="565349"/>
                  </a:lnTo>
                  <a:lnTo>
                    <a:pt x="7949" y="609971"/>
                  </a:lnTo>
                  <a:lnTo>
                    <a:pt x="17662" y="653162"/>
                  </a:lnTo>
                  <a:lnTo>
                    <a:pt x="31002" y="694785"/>
                  </a:lnTo>
                  <a:lnTo>
                    <a:pt x="47821" y="734705"/>
                  </a:lnTo>
                  <a:lnTo>
                    <a:pt x="67970" y="772786"/>
                  </a:lnTo>
                  <a:lnTo>
                    <a:pt x="91299" y="808893"/>
                  </a:lnTo>
                  <a:lnTo>
                    <a:pt x="117659" y="842890"/>
                  </a:lnTo>
                  <a:lnTo>
                    <a:pt x="146903" y="874643"/>
                  </a:lnTo>
                  <a:lnTo>
                    <a:pt x="178881" y="904014"/>
                  </a:lnTo>
                  <a:lnTo>
                    <a:pt x="213444" y="930869"/>
                  </a:lnTo>
                  <a:lnTo>
                    <a:pt x="250443" y="955073"/>
                  </a:lnTo>
                  <a:lnTo>
                    <a:pt x="289730" y="976489"/>
                  </a:lnTo>
                  <a:lnTo>
                    <a:pt x="331155" y="994982"/>
                  </a:lnTo>
                  <a:lnTo>
                    <a:pt x="374570" y="1010416"/>
                  </a:lnTo>
                  <a:lnTo>
                    <a:pt x="419826" y="1022657"/>
                  </a:lnTo>
                  <a:lnTo>
                    <a:pt x="466773" y="1031568"/>
                  </a:lnTo>
                  <a:lnTo>
                    <a:pt x="515264" y="1037014"/>
                  </a:lnTo>
                  <a:lnTo>
                    <a:pt x="565150" y="1038860"/>
                  </a:lnTo>
                  <a:lnTo>
                    <a:pt x="615225" y="1037014"/>
                  </a:lnTo>
                  <a:lnTo>
                    <a:pt x="663886" y="1031568"/>
                  </a:lnTo>
                  <a:lnTo>
                    <a:pt x="710985" y="1022657"/>
                  </a:lnTo>
                  <a:lnTo>
                    <a:pt x="756374" y="1010416"/>
                  </a:lnTo>
                  <a:lnTo>
                    <a:pt x="799906" y="994982"/>
                  </a:lnTo>
                  <a:lnTo>
                    <a:pt x="841433" y="976489"/>
                  </a:lnTo>
                  <a:lnTo>
                    <a:pt x="880806" y="955073"/>
                  </a:lnTo>
                  <a:lnTo>
                    <a:pt x="917879" y="930869"/>
                  </a:lnTo>
                  <a:lnTo>
                    <a:pt x="952503" y="904014"/>
                  </a:lnTo>
                  <a:lnTo>
                    <a:pt x="984531" y="874643"/>
                  </a:lnTo>
                  <a:lnTo>
                    <a:pt x="1013815" y="842890"/>
                  </a:lnTo>
                  <a:lnTo>
                    <a:pt x="1040207" y="808893"/>
                  </a:lnTo>
                  <a:lnTo>
                    <a:pt x="1063559" y="772786"/>
                  </a:lnTo>
                  <a:lnTo>
                    <a:pt x="1083725" y="734705"/>
                  </a:lnTo>
                  <a:lnTo>
                    <a:pt x="1100555" y="694785"/>
                  </a:lnTo>
                  <a:lnTo>
                    <a:pt x="1113902" y="653162"/>
                  </a:lnTo>
                  <a:lnTo>
                    <a:pt x="1123619" y="609971"/>
                  </a:lnTo>
                  <a:lnTo>
                    <a:pt x="1129557" y="565349"/>
                  </a:lnTo>
                  <a:lnTo>
                    <a:pt x="1131570" y="519430"/>
                  </a:lnTo>
                  <a:lnTo>
                    <a:pt x="1129557" y="473510"/>
                  </a:lnTo>
                  <a:lnTo>
                    <a:pt x="1123619" y="428888"/>
                  </a:lnTo>
                  <a:lnTo>
                    <a:pt x="1113902" y="385697"/>
                  </a:lnTo>
                  <a:lnTo>
                    <a:pt x="1100555" y="344074"/>
                  </a:lnTo>
                  <a:lnTo>
                    <a:pt x="1083725" y="304154"/>
                  </a:lnTo>
                  <a:lnTo>
                    <a:pt x="1063559" y="266073"/>
                  </a:lnTo>
                  <a:lnTo>
                    <a:pt x="1040207" y="229966"/>
                  </a:lnTo>
                  <a:lnTo>
                    <a:pt x="1013815" y="195969"/>
                  </a:lnTo>
                  <a:lnTo>
                    <a:pt x="984531" y="164216"/>
                  </a:lnTo>
                  <a:lnTo>
                    <a:pt x="952503" y="134845"/>
                  </a:lnTo>
                  <a:lnTo>
                    <a:pt x="917879" y="107990"/>
                  </a:lnTo>
                  <a:lnTo>
                    <a:pt x="880806" y="83786"/>
                  </a:lnTo>
                  <a:lnTo>
                    <a:pt x="841433" y="62370"/>
                  </a:lnTo>
                  <a:lnTo>
                    <a:pt x="799906" y="43877"/>
                  </a:lnTo>
                  <a:lnTo>
                    <a:pt x="756374" y="28443"/>
                  </a:lnTo>
                  <a:lnTo>
                    <a:pt x="710985" y="16202"/>
                  </a:lnTo>
                  <a:lnTo>
                    <a:pt x="663886" y="7291"/>
                  </a:lnTo>
                  <a:lnTo>
                    <a:pt x="615225" y="1845"/>
                  </a:lnTo>
                  <a:lnTo>
                    <a:pt x="56515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" name="object 505"/>
            <p:cNvSpPr/>
            <p:nvPr/>
          </p:nvSpPr>
          <p:spPr>
            <a:xfrm>
              <a:off x="63500" y="5161279"/>
              <a:ext cx="1131570" cy="1038860"/>
            </a:xfrm>
            <a:custGeom>
              <a:avLst/>
              <a:gdLst/>
              <a:ahLst/>
              <a:cxnLst/>
              <a:rect l="l" t="t" r="r" b="b"/>
              <a:pathLst>
                <a:path w="1131570" h="1038860">
                  <a:moveTo>
                    <a:pt x="565150" y="0"/>
                  </a:moveTo>
                  <a:lnTo>
                    <a:pt x="615225" y="1845"/>
                  </a:lnTo>
                  <a:lnTo>
                    <a:pt x="663886" y="7291"/>
                  </a:lnTo>
                  <a:lnTo>
                    <a:pt x="710985" y="16202"/>
                  </a:lnTo>
                  <a:lnTo>
                    <a:pt x="756374" y="28443"/>
                  </a:lnTo>
                  <a:lnTo>
                    <a:pt x="799906" y="43877"/>
                  </a:lnTo>
                  <a:lnTo>
                    <a:pt x="841433" y="62370"/>
                  </a:lnTo>
                  <a:lnTo>
                    <a:pt x="880806" y="83786"/>
                  </a:lnTo>
                  <a:lnTo>
                    <a:pt x="917879" y="107990"/>
                  </a:lnTo>
                  <a:lnTo>
                    <a:pt x="952503" y="134845"/>
                  </a:lnTo>
                  <a:lnTo>
                    <a:pt x="984531" y="164216"/>
                  </a:lnTo>
                  <a:lnTo>
                    <a:pt x="1013815" y="195969"/>
                  </a:lnTo>
                  <a:lnTo>
                    <a:pt x="1040207" y="229966"/>
                  </a:lnTo>
                  <a:lnTo>
                    <a:pt x="1063559" y="266073"/>
                  </a:lnTo>
                  <a:lnTo>
                    <a:pt x="1083725" y="304154"/>
                  </a:lnTo>
                  <a:lnTo>
                    <a:pt x="1100555" y="344074"/>
                  </a:lnTo>
                  <a:lnTo>
                    <a:pt x="1113902" y="385697"/>
                  </a:lnTo>
                  <a:lnTo>
                    <a:pt x="1123619" y="428888"/>
                  </a:lnTo>
                  <a:lnTo>
                    <a:pt x="1129557" y="473510"/>
                  </a:lnTo>
                  <a:lnTo>
                    <a:pt x="1131570" y="519430"/>
                  </a:lnTo>
                  <a:lnTo>
                    <a:pt x="1129557" y="565349"/>
                  </a:lnTo>
                  <a:lnTo>
                    <a:pt x="1123619" y="609971"/>
                  </a:lnTo>
                  <a:lnTo>
                    <a:pt x="1113902" y="653162"/>
                  </a:lnTo>
                  <a:lnTo>
                    <a:pt x="1100555" y="694785"/>
                  </a:lnTo>
                  <a:lnTo>
                    <a:pt x="1083725" y="734705"/>
                  </a:lnTo>
                  <a:lnTo>
                    <a:pt x="1063559" y="772786"/>
                  </a:lnTo>
                  <a:lnTo>
                    <a:pt x="1040207" y="808893"/>
                  </a:lnTo>
                  <a:lnTo>
                    <a:pt x="1013815" y="842890"/>
                  </a:lnTo>
                  <a:lnTo>
                    <a:pt x="984531" y="874643"/>
                  </a:lnTo>
                  <a:lnTo>
                    <a:pt x="952503" y="904014"/>
                  </a:lnTo>
                  <a:lnTo>
                    <a:pt x="917879" y="930869"/>
                  </a:lnTo>
                  <a:lnTo>
                    <a:pt x="880806" y="955073"/>
                  </a:lnTo>
                  <a:lnTo>
                    <a:pt x="841433" y="976489"/>
                  </a:lnTo>
                  <a:lnTo>
                    <a:pt x="799906" y="994982"/>
                  </a:lnTo>
                  <a:lnTo>
                    <a:pt x="756374" y="1010416"/>
                  </a:lnTo>
                  <a:lnTo>
                    <a:pt x="710985" y="1022657"/>
                  </a:lnTo>
                  <a:lnTo>
                    <a:pt x="663886" y="1031568"/>
                  </a:lnTo>
                  <a:lnTo>
                    <a:pt x="615225" y="1037014"/>
                  </a:lnTo>
                  <a:lnTo>
                    <a:pt x="565150" y="1038860"/>
                  </a:lnTo>
                  <a:lnTo>
                    <a:pt x="515264" y="1037014"/>
                  </a:lnTo>
                  <a:lnTo>
                    <a:pt x="466773" y="1031568"/>
                  </a:lnTo>
                  <a:lnTo>
                    <a:pt x="419826" y="1022657"/>
                  </a:lnTo>
                  <a:lnTo>
                    <a:pt x="374570" y="1010416"/>
                  </a:lnTo>
                  <a:lnTo>
                    <a:pt x="331155" y="994982"/>
                  </a:lnTo>
                  <a:lnTo>
                    <a:pt x="289730" y="976489"/>
                  </a:lnTo>
                  <a:lnTo>
                    <a:pt x="250443" y="955073"/>
                  </a:lnTo>
                  <a:lnTo>
                    <a:pt x="213444" y="930869"/>
                  </a:lnTo>
                  <a:lnTo>
                    <a:pt x="178881" y="904014"/>
                  </a:lnTo>
                  <a:lnTo>
                    <a:pt x="146903" y="874643"/>
                  </a:lnTo>
                  <a:lnTo>
                    <a:pt x="117659" y="842890"/>
                  </a:lnTo>
                  <a:lnTo>
                    <a:pt x="91299" y="808893"/>
                  </a:lnTo>
                  <a:lnTo>
                    <a:pt x="67970" y="772786"/>
                  </a:lnTo>
                  <a:lnTo>
                    <a:pt x="47821" y="734705"/>
                  </a:lnTo>
                  <a:lnTo>
                    <a:pt x="31002" y="694785"/>
                  </a:lnTo>
                  <a:lnTo>
                    <a:pt x="17662" y="653162"/>
                  </a:lnTo>
                  <a:lnTo>
                    <a:pt x="7949" y="609971"/>
                  </a:lnTo>
                  <a:lnTo>
                    <a:pt x="2012" y="565349"/>
                  </a:lnTo>
                  <a:lnTo>
                    <a:pt x="0" y="519430"/>
                  </a:lnTo>
                  <a:lnTo>
                    <a:pt x="2012" y="473510"/>
                  </a:lnTo>
                  <a:lnTo>
                    <a:pt x="7949" y="428888"/>
                  </a:lnTo>
                  <a:lnTo>
                    <a:pt x="17662" y="385697"/>
                  </a:lnTo>
                  <a:lnTo>
                    <a:pt x="31002" y="344074"/>
                  </a:lnTo>
                  <a:lnTo>
                    <a:pt x="47821" y="304154"/>
                  </a:lnTo>
                  <a:lnTo>
                    <a:pt x="67970" y="266073"/>
                  </a:lnTo>
                  <a:lnTo>
                    <a:pt x="91299" y="229966"/>
                  </a:lnTo>
                  <a:lnTo>
                    <a:pt x="117659" y="195969"/>
                  </a:lnTo>
                  <a:lnTo>
                    <a:pt x="146903" y="164216"/>
                  </a:lnTo>
                  <a:lnTo>
                    <a:pt x="178881" y="134845"/>
                  </a:lnTo>
                  <a:lnTo>
                    <a:pt x="213444" y="107990"/>
                  </a:lnTo>
                  <a:lnTo>
                    <a:pt x="250443" y="83786"/>
                  </a:lnTo>
                  <a:lnTo>
                    <a:pt x="289730" y="62370"/>
                  </a:lnTo>
                  <a:lnTo>
                    <a:pt x="331155" y="43877"/>
                  </a:lnTo>
                  <a:lnTo>
                    <a:pt x="374570" y="28443"/>
                  </a:lnTo>
                  <a:lnTo>
                    <a:pt x="419826" y="16202"/>
                  </a:lnTo>
                  <a:lnTo>
                    <a:pt x="466773" y="7291"/>
                  </a:lnTo>
                  <a:lnTo>
                    <a:pt x="515264" y="1845"/>
                  </a:lnTo>
                  <a:lnTo>
                    <a:pt x="565150" y="0"/>
                  </a:lnTo>
                  <a:close/>
                </a:path>
                <a:path w="1131570" h="1038860">
                  <a:moveTo>
                    <a:pt x="0" y="0"/>
                  </a:moveTo>
                  <a:lnTo>
                    <a:pt x="0" y="0"/>
                  </a:lnTo>
                </a:path>
                <a:path w="1131570" h="1038860">
                  <a:moveTo>
                    <a:pt x="1131570" y="1038860"/>
                  </a:moveTo>
                  <a:lnTo>
                    <a:pt x="1131570" y="103886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" name="object 506"/>
            <p:cNvSpPr/>
            <p:nvPr/>
          </p:nvSpPr>
          <p:spPr>
            <a:xfrm>
              <a:off x="224790" y="5309870"/>
              <a:ext cx="807720" cy="740410"/>
            </a:xfrm>
            <a:custGeom>
              <a:avLst/>
              <a:gdLst/>
              <a:ahLst/>
              <a:cxnLst/>
              <a:rect l="l" t="t" r="r" b="b"/>
              <a:pathLst>
                <a:path w="807719" h="740410">
                  <a:moveTo>
                    <a:pt x="0" y="0"/>
                  </a:moveTo>
                  <a:lnTo>
                    <a:pt x="807719" y="7404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" name="object 507"/>
            <p:cNvSpPr/>
            <p:nvPr/>
          </p:nvSpPr>
          <p:spPr>
            <a:xfrm>
              <a:off x="63500" y="5161279"/>
              <a:ext cx="1131570" cy="1038860"/>
            </a:xfrm>
            <a:custGeom>
              <a:avLst/>
              <a:gdLst/>
              <a:ahLst/>
              <a:cxnLst/>
              <a:rect l="l" t="t" r="r" b="b"/>
              <a:pathLst>
                <a:path w="1131570" h="1038860">
                  <a:moveTo>
                    <a:pt x="161290" y="148590"/>
                  </a:moveTo>
                  <a:lnTo>
                    <a:pt x="969010" y="889000"/>
                  </a:lnTo>
                </a:path>
                <a:path w="1131570" h="1038860">
                  <a:moveTo>
                    <a:pt x="0" y="0"/>
                  </a:moveTo>
                  <a:lnTo>
                    <a:pt x="0" y="0"/>
                  </a:lnTo>
                </a:path>
                <a:path w="1131570" h="1038860">
                  <a:moveTo>
                    <a:pt x="1131570" y="1038860"/>
                  </a:moveTo>
                  <a:lnTo>
                    <a:pt x="1131570" y="103886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" name="object 508"/>
            <p:cNvSpPr/>
            <p:nvPr/>
          </p:nvSpPr>
          <p:spPr>
            <a:xfrm>
              <a:off x="224790" y="5309870"/>
              <a:ext cx="807720" cy="740410"/>
            </a:xfrm>
            <a:custGeom>
              <a:avLst/>
              <a:gdLst/>
              <a:ahLst/>
              <a:cxnLst/>
              <a:rect l="l" t="t" r="r" b="b"/>
              <a:pathLst>
                <a:path w="807719" h="740410">
                  <a:moveTo>
                    <a:pt x="807719" y="0"/>
                  </a:moveTo>
                  <a:lnTo>
                    <a:pt x="0" y="740409"/>
                  </a:lnTo>
                  <a:lnTo>
                    <a:pt x="807719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" name="object 509"/>
            <p:cNvSpPr/>
            <p:nvPr/>
          </p:nvSpPr>
          <p:spPr>
            <a:xfrm>
              <a:off x="63500" y="5161279"/>
              <a:ext cx="1131570" cy="1038860"/>
            </a:xfrm>
            <a:custGeom>
              <a:avLst/>
              <a:gdLst/>
              <a:ahLst/>
              <a:cxnLst/>
              <a:rect l="l" t="t" r="r" b="b"/>
              <a:pathLst>
                <a:path w="1131570" h="1038860">
                  <a:moveTo>
                    <a:pt x="161290" y="889000"/>
                  </a:moveTo>
                  <a:lnTo>
                    <a:pt x="969010" y="148590"/>
                  </a:lnTo>
                </a:path>
                <a:path w="1131570" h="1038860">
                  <a:moveTo>
                    <a:pt x="0" y="0"/>
                  </a:moveTo>
                  <a:lnTo>
                    <a:pt x="0" y="0"/>
                  </a:lnTo>
                </a:path>
                <a:path w="1131570" h="1038860">
                  <a:moveTo>
                    <a:pt x="1131570" y="1038860"/>
                  </a:moveTo>
                  <a:lnTo>
                    <a:pt x="1131570" y="103886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" name="object 510"/>
            <p:cNvSpPr/>
            <p:nvPr/>
          </p:nvSpPr>
          <p:spPr>
            <a:xfrm>
              <a:off x="0" y="5002529"/>
              <a:ext cx="1438910" cy="398780"/>
            </a:xfrm>
            <a:custGeom>
              <a:avLst/>
              <a:gdLst/>
              <a:ahLst/>
              <a:cxnLst/>
              <a:rect l="l" t="t" r="r" b="b"/>
              <a:pathLst>
                <a:path w="1438910" h="398779">
                  <a:moveTo>
                    <a:pt x="670560" y="0"/>
                  </a:moveTo>
                  <a:lnTo>
                    <a:pt x="588010" y="0"/>
                  </a:lnTo>
                  <a:lnTo>
                    <a:pt x="547370" y="1270"/>
                  </a:lnTo>
                  <a:lnTo>
                    <a:pt x="506730" y="3810"/>
                  </a:lnTo>
                  <a:lnTo>
                    <a:pt x="467359" y="7620"/>
                  </a:lnTo>
                  <a:lnTo>
                    <a:pt x="387350" y="17780"/>
                  </a:lnTo>
                  <a:lnTo>
                    <a:pt x="349250" y="24130"/>
                  </a:lnTo>
                  <a:lnTo>
                    <a:pt x="311150" y="31750"/>
                  </a:lnTo>
                  <a:lnTo>
                    <a:pt x="273050" y="40640"/>
                  </a:lnTo>
                  <a:lnTo>
                    <a:pt x="201930" y="59690"/>
                  </a:lnTo>
                  <a:lnTo>
                    <a:pt x="134620" y="83820"/>
                  </a:lnTo>
                  <a:lnTo>
                    <a:pt x="72390" y="109220"/>
                  </a:lnTo>
                  <a:lnTo>
                    <a:pt x="43180" y="124460"/>
                  </a:lnTo>
                  <a:lnTo>
                    <a:pt x="15240" y="138430"/>
                  </a:lnTo>
                  <a:lnTo>
                    <a:pt x="0" y="148336"/>
                  </a:lnTo>
                  <a:lnTo>
                    <a:pt x="0" y="398780"/>
                  </a:lnTo>
                  <a:lnTo>
                    <a:pt x="224790" y="398780"/>
                  </a:lnTo>
                  <a:lnTo>
                    <a:pt x="224790" y="388620"/>
                  </a:lnTo>
                  <a:lnTo>
                    <a:pt x="229870" y="368300"/>
                  </a:lnTo>
                  <a:lnTo>
                    <a:pt x="250190" y="328930"/>
                  </a:lnTo>
                  <a:lnTo>
                    <a:pt x="285750" y="293370"/>
                  </a:lnTo>
                  <a:lnTo>
                    <a:pt x="309880" y="276860"/>
                  </a:lnTo>
                  <a:lnTo>
                    <a:pt x="322580" y="267970"/>
                  </a:lnTo>
                  <a:lnTo>
                    <a:pt x="336550" y="261620"/>
                  </a:lnTo>
                  <a:lnTo>
                    <a:pt x="350520" y="254000"/>
                  </a:lnTo>
                  <a:lnTo>
                    <a:pt x="365760" y="247650"/>
                  </a:lnTo>
                  <a:lnTo>
                    <a:pt x="415290" y="229870"/>
                  </a:lnTo>
                  <a:lnTo>
                    <a:pt x="488950" y="212090"/>
                  </a:lnTo>
                  <a:lnTo>
                    <a:pt x="568960" y="200660"/>
                  </a:lnTo>
                  <a:lnTo>
                    <a:pt x="588010" y="200660"/>
                  </a:lnTo>
                  <a:lnTo>
                    <a:pt x="609600" y="199390"/>
                  </a:lnTo>
                  <a:lnTo>
                    <a:pt x="1329599" y="199390"/>
                  </a:lnTo>
                  <a:lnTo>
                    <a:pt x="1315720" y="187960"/>
                  </a:lnTo>
                  <a:lnTo>
                    <a:pt x="1292860" y="170180"/>
                  </a:lnTo>
                  <a:lnTo>
                    <a:pt x="1268730" y="154940"/>
                  </a:lnTo>
                  <a:lnTo>
                    <a:pt x="1243330" y="138430"/>
                  </a:lnTo>
                  <a:lnTo>
                    <a:pt x="1187450" y="109220"/>
                  </a:lnTo>
                  <a:lnTo>
                    <a:pt x="1125220" y="83820"/>
                  </a:lnTo>
                  <a:lnTo>
                    <a:pt x="1057910" y="59690"/>
                  </a:lnTo>
                  <a:lnTo>
                    <a:pt x="948690" y="31750"/>
                  </a:lnTo>
                  <a:lnTo>
                    <a:pt x="910590" y="24130"/>
                  </a:lnTo>
                  <a:lnTo>
                    <a:pt x="872490" y="17780"/>
                  </a:lnTo>
                  <a:lnTo>
                    <a:pt x="792480" y="7620"/>
                  </a:lnTo>
                  <a:lnTo>
                    <a:pt x="751840" y="3810"/>
                  </a:lnTo>
                  <a:lnTo>
                    <a:pt x="711200" y="1270"/>
                  </a:lnTo>
                  <a:lnTo>
                    <a:pt x="670560" y="0"/>
                  </a:lnTo>
                  <a:close/>
                </a:path>
                <a:path w="1438910" h="398779">
                  <a:moveTo>
                    <a:pt x="1329599" y="199390"/>
                  </a:moveTo>
                  <a:lnTo>
                    <a:pt x="650240" y="199390"/>
                  </a:lnTo>
                  <a:lnTo>
                    <a:pt x="670560" y="200660"/>
                  </a:lnTo>
                  <a:lnTo>
                    <a:pt x="690880" y="200660"/>
                  </a:lnTo>
                  <a:lnTo>
                    <a:pt x="750570" y="208280"/>
                  </a:lnTo>
                  <a:lnTo>
                    <a:pt x="807720" y="219710"/>
                  </a:lnTo>
                  <a:lnTo>
                    <a:pt x="861060" y="234950"/>
                  </a:lnTo>
                  <a:lnTo>
                    <a:pt x="908050" y="254000"/>
                  </a:lnTo>
                  <a:lnTo>
                    <a:pt x="923290" y="261620"/>
                  </a:lnTo>
                  <a:lnTo>
                    <a:pt x="937260" y="267970"/>
                  </a:lnTo>
                  <a:lnTo>
                    <a:pt x="949960" y="276860"/>
                  </a:lnTo>
                  <a:lnTo>
                    <a:pt x="961390" y="284480"/>
                  </a:lnTo>
                  <a:lnTo>
                    <a:pt x="972819" y="293370"/>
                  </a:lnTo>
                  <a:lnTo>
                    <a:pt x="1002030" y="320040"/>
                  </a:lnTo>
                  <a:lnTo>
                    <a:pt x="1021080" y="349250"/>
                  </a:lnTo>
                  <a:lnTo>
                    <a:pt x="1026160" y="358140"/>
                  </a:lnTo>
                  <a:lnTo>
                    <a:pt x="1029969" y="368300"/>
                  </a:lnTo>
                  <a:lnTo>
                    <a:pt x="1032510" y="378460"/>
                  </a:lnTo>
                  <a:lnTo>
                    <a:pt x="1033780" y="388620"/>
                  </a:lnTo>
                  <a:lnTo>
                    <a:pt x="1033780" y="398780"/>
                  </a:lnTo>
                  <a:lnTo>
                    <a:pt x="1438910" y="398780"/>
                  </a:lnTo>
                  <a:lnTo>
                    <a:pt x="1433830" y="358140"/>
                  </a:lnTo>
                  <a:lnTo>
                    <a:pt x="1422400" y="318770"/>
                  </a:lnTo>
                  <a:lnTo>
                    <a:pt x="1402080" y="279400"/>
                  </a:lnTo>
                  <a:lnTo>
                    <a:pt x="1372870" y="241300"/>
                  </a:lnTo>
                  <a:lnTo>
                    <a:pt x="1337310" y="205740"/>
                  </a:lnTo>
                  <a:lnTo>
                    <a:pt x="1329599" y="199390"/>
                  </a:lnTo>
                  <a:close/>
                </a:path>
              </a:pathLst>
            </a:custGeom>
            <a:solidFill>
              <a:srgbClr val="07E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" name="object 511"/>
            <p:cNvSpPr/>
            <p:nvPr/>
          </p:nvSpPr>
          <p:spPr>
            <a:xfrm>
              <a:off x="0" y="5002529"/>
              <a:ext cx="1438910" cy="798830"/>
            </a:xfrm>
            <a:custGeom>
              <a:avLst/>
              <a:gdLst/>
              <a:ahLst/>
              <a:cxnLst/>
              <a:rect l="l" t="t" r="r" b="b"/>
              <a:pathLst>
                <a:path w="1438910" h="798829">
                  <a:moveTo>
                    <a:pt x="1438910" y="398780"/>
                  </a:moveTo>
                  <a:lnTo>
                    <a:pt x="1433830" y="358140"/>
                  </a:lnTo>
                  <a:lnTo>
                    <a:pt x="1422400" y="318770"/>
                  </a:lnTo>
                  <a:lnTo>
                    <a:pt x="1402080" y="279400"/>
                  </a:lnTo>
                  <a:lnTo>
                    <a:pt x="1372870" y="241300"/>
                  </a:lnTo>
                  <a:lnTo>
                    <a:pt x="1337310" y="205740"/>
                  </a:lnTo>
                  <a:lnTo>
                    <a:pt x="1292860" y="170180"/>
                  </a:lnTo>
                  <a:lnTo>
                    <a:pt x="1268730" y="154940"/>
                  </a:lnTo>
                  <a:lnTo>
                    <a:pt x="1243330" y="138430"/>
                  </a:lnTo>
                  <a:lnTo>
                    <a:pt x="1187450" y="109220"/>
                  </a:lnTo>
                  <a:lnTo>
                    <a:pt x="1125220" y="83820"/>
                  </a:lnTo>
                  <a:lnTo>
                    <a:pt x="1057910" y="59690"/>
                  </a:lnTo>
                  <a:lnTo>
                    <a:pt x="985519" y="40640"/>
                  </a:lnTo>
                  <a:lnTo>
                    <a:pt x="910590" y="24130"/>
                  </a:lnTo>
                  <a:lnTo>
                    <a:pt x="872490" y="17780"/>
                  </a:lnTo>
                  <a:lnTo>
                    <a:pt x="831850" y="12700"/>
                  </a:lnTo>
                  <a:lnTo>
                    <a:pt x="792480" y="7620"/>
                  </a:lnTo>
                  <a:lnTo>
                    <a:pt x="751840" y="3810"/>
                  </a:lnTo>
                  <a:lnTo>
                    <a:pt x="711200" y="1270"/>
                  </a:lnTo>
                  <a:lnTo>
                    <a:pt x="670560" y="0"/>
                  </a:lnTo>
                  <a:lnTo>
                    <a:pt x="629920" y="0"/>
                  </a:lnTo>
                  <a:lnTo>
                    <a:pt x="588010" y="0"/>
                  </a:lnTo>
                  <a:lnTo>
                    <a:pt x="547370" y="1270"/>
                  </a:lnTo>
                  <a:lnTo>
                    <a:pt x="506730" y="3810"/>
                  </a:lnTo>
                  <a:lnTo>
                    <a:pt x="467359" y="7620"/>
                  </a:lnTo>
                  <a:lnTo>
                    <a:pt x="426720" y="12700"/>
                  </a:lnTo>
                  <a:lnTo>
                    <a:pt x="387350" y="17780"/>
                  </a:lnTo>
                  <a:lnTo>
                    <a:pt x="349250" y="24130"/>
                  </a:lnTo>
                  <a:lnTo>
                    <a:pt x="311150" y="31750"/>
                  </a:lnTo>
                  <a:lnTo>
                    <a:pt x="273050" y="40640"/>
                  </a:lnTo>
                  <a:lnTo>
                    <a:pt x="201930" y="59690"/>
                  </a:lnTo>
                  <a:lnTo>
                    <a:pt x="134620" y="83820"/>
                  </a:lnTo>
                  <a:lnTo>
                    <a:pt x="72390" y="109220"/>
                  </a:lnTo>
                  <a:lnTo>
                    <a:pt x="43180" y="124460"/>
                  </a:lnTo>
                  <a:lnTo>
                    <a:pt x="15240" y="138430"/>
                  </a:lnTo>
                  <a:lnTo>
                    <a:pt x="0" y="148336"/>
                  </a:lnTo>
                </a:path>
                <a:path w="1438910" h="798829">
                  <a:moveTo>
                    <a:pt x="0" y="398780"/>
                  </a:moveTo>
                  <a:lnTo>
                    <a:pt x="224790" y="398780"/>
                  </a:lnTo>
                  <a:lnTo>
                    <a:pt x="224790" y="388620"/>
                  </a:lnTo>
                  <a:lnTo>
                    <a:pt x="227329" y="378460"/>
                  </a:lnTo>
                  <a:lnTo>
                    <a:pt x="243840" y="339090"/>
                  </a:lnTo>
                  <a:lnTo>
                    <a:pt x="266700" y="311150"/>
                  </a:lnTo>
                  <a:lnTo>
                    <a:pt x="275590" y="302260"/>
                  </a:lnTo>
                  <a:lnTo>
                    <a:pt x="285750" y="293370"/>
                  </a:lnTo>
                  <a:lnTo>
                    <a:pt x="297180" y="284480"/>
                  </a:lnTo>
                  <a:lnTo>
                    <a:pt x="309880" y="276860"/>
                  </a:lnTo>
                  <a:lnTo>
                    <a:pt x="322580" y="267970"/>
                  </a:lnTo>
                  <a:lnTo>
                    <a:pt x="336550" y="261620"/>
                  </a:lnTo>
                  <a:lnTo>
                    <a:pt x="350520" y="254000"/>
                  </a:lnTo>
                  <a:lnTo>
                    <a:pt x="365760" y="247650"/>
                  </a:lnTo>
                  <a:lnTo>
                    <a:pt x="382270" y="241300"/>
                  </a:lnTo>
                  <a:lnTo>
                    <a:pt x="398780" y="234950"/>
                  </a:lnTo>
                  <a:lnTo>
                    <a:pt x="415290" y="229870"/>
                  </a:lnTo>
                  <a:lnTo>
                    <a:pt x="433070" y="224790"/>
                  </a:lnTo>
                  <a:lnTo>
                    <a:pt x="450850" y="219710"/>
                  </a:lnTo>
                  <a:lnTo>
                    <a:pt x="469900" y="215900"/>
                  </a:lnTo>
                  <a:lnTo>
                    <a:pt x="488950" y="212090"/>
                  </a:lnTo>
                  <a:lnTo>
                    <a:pt x="509270" y="208280"/>
                  </a:lnTo>
                  <a:lnTo>
                    <a:pt x="528320" y="205740"/>
                  </a:lnTo>
                  <a:lnTo>
                    <a:pt x="548640" y="203200"/>
                  </a:lnTo>
                  <a:lnTo>
                    <a:pt x="568960" y="200660"/>
                  </a:lnTo>
                  <a:lnTo>
                    <a:pt x="588010" y="200660"/>
                  </a:lnTo>
                  <a:lnTo>
                    <a:pt x="609600" y="199390"/>
                  </a:lnTo>
                  <a:lnTo>
                    <a:pt x="629920" y="199390"/>
                  </a:lnTo>
                  <a:lnTo>
                    <a:pt x="650240" y="199390"/>
                  </a:lnTo>
                  <a:lnTo>
                    <a:pt x="670560" y="200660"/>
                  </a:lnTo>
                  <a:lnTo>
                    <a:pt x="690880" y="200660"/>
                  </a:lnTo>
                  <a:lnTo>
                    <a:pt x="711200" y="203200"/>
                  </a:lnTo>
                  <a:lnTo>
                    <a:pt x="731520" y="205740"/>
                  </a:lnTo>
                  <a:lnTo>
                    <a:pt x="750570" y="208280"/>
                  </a:lnTo>
                  <a:lnTo>
                    <a:pt x="769620" y="212090"/>
                  </a:lnTo>
                  <a:lnTo>
                    <a:pt x="788670" y="215900"/>
                  </a:lnTo>
                  <a:lnTo>
                    <a:pt x="807720" y="219710"/>
                  </a:lnTo>
                  <a:lnTo>
                    <a:pt x="825500" y="224790"/>
                  </a:lnTo>
                  <a:lnTo>
                    <a:pt x="843280" y="229870"/>
                  </a:lnTo>
                  <a:lnTo>
                    <a:pt x="861060" y="234950"/>
                  </a:lnTo>
                  <a:lnTo>
                    <a:pt x="877569" y="241300"/>
                  </a:lnTo>
                  <a:lnTo>
                    <a:pt x="892810" y="247650"/>
                  </a:lnTo>
                  <a:lnTo>
                    <a:pt x="908050" y="254000"/>
                  </a:lnTo>
                  <a:lnTo>
                    <a:pt x="923290" y="261620"/>
                  </a:lnTo>
                  <a:lnTo>
                    <a:pt x="937260" y="267970"/>
                  </a:lnTo>
                  <a:lnTo>
                    <a:pt x="949960" y="276860"/>
                  </a:lnTo>
                  <a:lnTo>
                    <a:pt x="982980" y="302260"/>
                  </a:lnTo>
                  <a:lnTo>
                    <a:pt x="1016000" y="339090"/>
                  </a:lnTo>
                  <a:lnTo>
                    <a:pt x="1021080" y="349250"/>
                  </a:lnTo>
                  <a:lnTo>
                    <a:pt x="1026160" y="358140"/>
                  </a:lnTo>
                  <a:lnTo>
                    <a:pt x="1029969" y="368300"/>
                  </a:lnTo>
                  <a:lnTo>
                    <a:pt x="1032510" y="378460"/>
                  </a:lnTo>
                  <a:lnTo>
                    <a:pt x="1033780" y="388620"/>
                  </a:lnTo>
                  <a:lnTo>
                    <a:pt x="1033780" y="398780"/>
                  </a:lnTo>
                  <a:lnTo>
                    <a:pt x="1438910" y="398780"/>
                  </a:lnTo>
                </a:path>
                <a:path w="1438910" h="798829">
                  <a:moveTo>
                    <a:pt x="1438910" y="798830"/>
                  </a:moveTo>
                  <a:lnTo>
                    <a:pt x="1438910" y="79883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" name="object 512"/>
            <p:cNvSpPr/>
            <p:nvPr/>
          </p:nvSpPr>
          <p:spPr>
            <a:xfrm>
              <a:off x="1276350" y="5002529"/>
              <a:ext cx="1617980" cy="398780"/>
            </a:xfrm>
            <a:custGeom>
              <a:avLst/>
              <a:gdLst/>
              <a:ahLst/>
              <a:cxnLst/>
              <a:rect l="l" t="t" r="r" b="b"/>
              <a:pathLst>
                <a:path w="1617980" h="398779">
                  <a:moveTo>
                    <a:pt x="849630" y="0"/>
                  </a:moveTo>
                  <a:lnTo>
                    <a:pt x="768350" y="0"/>
                  </a:lnTo>
                  <a:lnTo>
                    <a:pt x="727710" y="1270"/>
                  </a:lnTo>
                  <a:lnTo>
                    <a:pt x="687069" y="3810"/>
                  </a:lnTo>
                  <a:lnTo>
                    <a:pt x="646430" y="7620"/>
                  </a:lnTo>
                  <a:lnTo>
                    <a:pt x="566419" y="17780"/>
                  </a:lnTo>
                  <a:lnTo>
                    <a:pt x="528319" y="24130"/>
                  </a:lnTo>
                  <a:lnTo>
                    <a:pt x="490219" y="31750"/>
                  </a:lnTo>
                  <a:lnTo>
                    <a:pt x="452119" y="40640"/>
                  </a:lnTo>
                  <a:lnTo>
                    <a:pt x="381000" y="59690"/>
                  </a:lnTo>
                  <a:lnTo>
                    <a:pt x="313690" y="83820"/>
                  </a:lnTo>
                  <a:lnTo>
                    <a:pt x="251459" y="109220"/>
                  </a:lnTo>
                  <a:lnTo>
                    <a:pt x="195580" y="138430"/>
                  </a:lnTo>
                  <a:lnTo>
                    <a:pt x="144780" y="170180"/>
                  </a:lnTo>
                  <a:lnTo>
                    <a:pt x="101600" y="205740"/>
                  </a:lnTo>
                  <a:lnTo>
                    <a:pt x="66040" y="241300"/>
                  </a:lnTo>
                  <a:lnTo>
                    <a:pt x="36830" y="279400"/>
                  </a:lnTo>
                  <a:lnTo>
                    <a:pt x="16509" y="318770"/>
                  </a:lnTo>
                  <a:lnTo>
                    <a:pt x="5080" y="358140"/>
                  </a:lnTo>
                  <a:lnTo>
                    <a:pt x="0" y="398780"/>
                  </a:lnTo>
                  <a:lnTo>
                    <a:pt x="403860" y="398780"/>
                  </a:lnTo>
                  <a:lnTo>
                    <a:pt x="406400" y="378460"/>
                  </a:lnTo>
                  <a:lnTo>
                    <a:pt x="408939" y="368300"/>
                  </a:lnTo>
                  <a:lnTo>
                    <a:pt x="412750" y="358140"/>
                  </a:lnTo>
                  <a:lnTo>
                    <a:pt x="417830" y="349250"/>
                  </a:lnTo>
                  <a:lnTo>
                    <a:pt x="422910" y="339090"/>
                  </a:lnTo>
                  <a:lnTo>
                    <a:pt x="429260" y="328930"/>
                  </a:lnTo>
                  <a:lnTo>
                    <a:pt x="436880" y="320040"/>
                  </a:lnTo>
                  <a:lnTo>
                    <a:pt x="454660" y="302260"/>
                  </a:lnTo>
                  <a:lnTo>
                    <a:pt x="466089" y="293370"/>
                  </a:lnTo>
                  <a:lnTo>
                    <a:pt x="476250" y="284480"/>
                  </a:lnTo>
                  <a:lnTo>
                    <a:pt x="488950" y="276860"/>
                  </a:lnTo>
                  <a:lnTo>
                    <a:pt x="501650" y="267970"/>
                  </a:lnTo>
                  <a:lnTo>
                    <a:pt x="515619" y="261620"/>
                  </a:lnTo>
                  <a:lnTo>
                    <a:pt x="561339" y="241300"/>
                  </a:lnTo>
                  <a:lnTo>
                    <a:pt x="613410" y="224790"/>
                  </a:lnTo>
                  <a:lnTo>
                    <a:pt x="631189" y="219710"/>
                  </a:lnTo>
                  <a:lnTo>
                    <a:pt x="688339" y="208280"/>
                  </a:lnTo>
                  <a:lnTo>
                    <a:pt x="748030" y="200660"/>
                  </a:lnTo>
                  <a:lnTo>
                    <a:pt x="768350" y="200660"/>
                  </a:lnTo>
                  <a:lnTo>
                    <a:pt x="788669" y="199390"/>
                  </a:lnTo>
                  <a:lnTo>
                    <a:pt x="829310" y="199390"/>
                  </a:lnTo>
                  <a:lnTo>
                    <a:pt x="849630" y="200660"/>
                  </a:lnTo>
                  <a:lnTo>
                    <a:pt x="869950" y="200660"/>
                  </a:lnTo>
                  <a:lnTo>
                    <a:pt x="929639" y="208280"/>
                  </a:lnTo>
                  <a:lnTo>
                    <a:pt x="969010" y="215900"/>
                  </a:lnTo>
                  <a:lnTo>
                    <a:pt x="1023619" y="229870"/>
                  </a:lnTo>
                  <a:lnTo>
                    <a:pt x="1073150" y="247650"/>
                  </a:lnTo>
                  <a:lnTo>
                    <a:pt x="1102360" y="261620"/>
                  </a:lnTo>
                  <a:lnTo>
                    <a:pt x="1116330" y="267970"/>
                  </a:lnTo>
                  <a:lnTo>
                    <a:pt x="1129030" y="276860"/>
                  </a:lnTo>
                  <a:lnTo>
                    <a:pt x="1141730" y="284480"/>
                  </a:lnTo>
                  <a:lnTo>
                    <a:pt x="1153160" y="293370"/>
                  </a:lnTo>
                  <a:lnTo>
                    <a:pt x="1181100" y="320040"/>
                  </a:lnTo>
                  <a:lnTo>
                    <a:pt x="1205230" y="358140"/>
                  </a:lnTo>
                  <a:lnTo>
                    <a:pt x="1214120" y="398780"/>
                  </a:lnTo>
                  <a:lnTo>
                    <a:pt x="1617980" y="398780"/>
                  </a:lnTo>
                  <a:lnTo>
                    <a:pt x="1614170" y="358140"/>
                  </a:lnTo>
                  <a:lnTo>
                    <a:pt x="1601470" y="318770"/>
                  </a:lnTo>
                  <a:lnTo>
                    <a:pt x="1581150" y="279400"/>
                  </a:lnTo>
                  <a:lnTo>
                    <a:pt x="1551939" y="241300"/>
                  </a:lnTo>
                  <a:lnTo>
                    <a:pt x="1516380" y="205740"/>
                  </a:lnTo>
                  <a:lnTo>
                    <a:pt x="1473200" y="170180"/>
                  </a:lnTo>
                  <a:lnTo>
                    <a:pt x="1422400" y="138430"/>
                  </a:lnTo>
                  <a:lnTo>
                    <a:pt x="1366520" y="109220"/>
                  </a:lnTo>
                  <a:lnTo>
                    <a:pt x="1304289" y="83820"/>
                  </a:lnTo>
                  <a:lnTo>
                    <a:pt x="1236980" y="59690"/>
                  </a:lnTo>
                  <a:lnTo>
                    <a:pt x="1165860" y="40640"/>
                  </a:lnTo>
                  <a:lnTo>
                    <a:pt x="1127760" y="31750"/>
                  </a:lnTo>
                  <a:lnTo>
                    <a:pt x="1089660" y="24130"/>
                  </a:lnTo>
                  <a:lnTo>
                    <a:pt x="1051560" y="17780"/>
                  </a:lnTo>
                  <a:lnTo>
                    <a:pt x="971550" y="7620"/>
                  </a:lnTo>
                  <a:lnTo>
                    <a:pt x="930910" y="3810"/>
                  </a:lnTo>
                  <a:lnTo>
                    <a:pt x="890269" y="1270"/>
                  </a:lnTo>
                  <a:lnTo>
                    <a:pt x="849630" y="0"/>
                  </a:lnTo>
                  <a:close/>
                </a:path>
              </a:pathLst>
            </a:custGeom>
            <a:solidFill>
              <a:srgbClr val="07E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" name="object 513"/>
            <p:cNvSpPr/>
            <p:nvPr/>
          </p:nvSpPr>
          <p:spPr>
            <a:xfrm>
              <a:off x="1276350" y="5002529"/>
              <a:ext cx="1617980" cy="798830"/>
            </a:xfrm>
            <a:custGeom>
              <a:avLst/>
              <a:gdLst/>
              <a:ahLst/>
              <a:cxnLst/>
              <a:rect l="l" t="t" r="r" b="b"/>
              <a:pathLst>
                <a:path w="1617980" h="798829">
                  <a:moveTo>
                    <a:pt x="1617980" y="398780"/>
                  </a:moveTo>
                  <a:lnTo>
                    <a:pt x="1614170" y="358140"/>
                  </a:lnTo>
                  <a:lnTo>
                    <a:pt x="1601470" y="318770"/>
                  </a:lnTo>
                  <a:lnTo>
                    <a:pt x="1581150" y="279400"/>
                  </a:lnTo>
                  <a:lnTo>
                    <a:pt x="1551939" y="241300"/>
                  </a:lnTo>
                  <a:lnTo>
                    <a:pt x="1516380" y="205740"/>
                  </a:lnTo>
                  <a:lnTo>
                    <a:pt x="1473200" y="170180"/>
                  </a:lnTo>
                  <a:lnTo>
                    <a:pt x="1422400" y="138430"/>
                  </a:lnTo>
                  <a:lnTo>
                    <a:pt x="1366520" y="109220"/>
                  </a:lnTo>
                  <a:lnTo>
                    <a:pt x="1304289" y="83820"/>
                  </a:lnTo>
                  <a:lnTo>
                    <a:pt x="1236980" y="59690"/>
                  </a:lnTo>
                  <a:lnTo>
                    <a:pt x="1165860" y="40640"/>
                  </a:lnTo>
                  <a:lnTo>
                    <a:pt x="1127760" y="31750"/>
                  </a:lnTo>
                  <a:lnTo>
                    <a:pt x="1089660" y="24130"/>
                  </a:lnTo>
                  <a:lnTo>
                    <a:pt x="1051560" y="17780"/>
                  </a:lnTo>
                  <a:lnTo>
                    <a:pt x="1012189" y="12700"/>
                  </a:lnTo>
                  <a:lnTo>
                    <a:pt x="971550" y="7620"/>
                  </a:lnTo>
                  <a:lnTo>
                    <a:pt x="930910" y="3810"/>
                  </a:lnTo>
                  <a:lnTo>
                    <a:pt x="890269" y="1270"/>
                  </a:lnTo>
                  <a:lnTo>
                    <a:pt x="849630" y="0"/>
                  </a:lnTo>
                  <a:lnTo>
                    <a:pt x="808989" y="0"/>
                  </a:lnTo>
                  <a:lnTo>
                    <a:pt x="768350" y="0"/>
                  </a:lnTo>
                  <a:lnTo>
                    <a:pt x="727710" y="1270"/>
                  </a:lnTo>
                  <a:lnTo>
                    <a:pt x="687069" y="3810"/>
                  </a:lnTo>
                  <a:lnTo>
                    <a:pt x="646430" y="7620"/>
                  </a:lnTo>
                  <a:lnTo>
                    <a:pt x="607060" y="12700"/>
                  </a:lnTo>
                  <a:lnTo>
                    <a:pt x="566419" y="17780"/>
                  </a:lnTo>
                  <a:lnTo>
                    <a:pt x="528319" y="24130"/>
                  </a:lnTo>
                  <a:lnTo>
                    <a:pt x="490219" y="31750"/>
                  </a:lnTo>
                  <a:lnTo>
                    <a:pt x="452119" y="40640"/>
                  </a:lnTo>
                  <a:lnTo>
                    <a:pt x="381000" y="59690"/>
                  </a:lnTo>
                  <a:lnTo>
                    <a:pt x="313690" y="83820"/>
                  </a:lnTo>
                  <a:lnTo>
                    <a:pt x="251459" y="109220"/>
                  </a:lnTo>
                  <a:lnTo>
                    <a:pt x="195580" y="138430"/>
                  </a:lnTo>
                  <a:lnTo>
                    <a:pt x="144780" y="170180"/>
                  </a:lnTo>
                  <a:lnTo>
                    <a:pt x="101600" y="205740"/>
                  </a:lnTo>
                  <a:lnTo>
                    <a:pt x="66040" y="241300"/>
                  </a:lnTo>
                  <a:lnTo>
                    <a:pt x="36830" y="279400"/>
                  </a:lnTo>
                  <a:lnTo>
                    <a:pt x="16509" y="318770"/>
                  </a:lnTo>
                  <a:lnTo>
                    <a:pt x="5080" y="358140"/>
                  </a:lnTo>
                  <a:lnTo>
                    <a:pt x="0" y="398780"/>
                  </a:lnTo>
                  <a:lnTo>
                    <a:pt x="403860" y="398780"/>
                  </a:lnTo>
                  <a:lnTo>
                    <a:pt x="405130" y="388620"/>
                  </a:lnTo>
                  <a:lnTo>
                    <a:pt x="406400" y="378460"/>
                  </a:lnTo>
                  <a:lnTo>
                    <a:pt x="408939" y="368300"/>
                  </a:lnTo>
                  <a:lnTo>
                    <a:pt x="412750" y="358140"/>
                  </a:lnTo>
                  <a:lnTo>
                    <a:pt x="417830" y="349250"/>
                  </a:lnTo>
                  <a:lnTo>
                    <a:pt x="422910" y="339090"/>
                  </a:lnTo>
                  <a:lnTo>
                    <a:pt x="454660" y="302260"/>
                  </a:lnTo>
                  <a:lnTo>
                    <a:pt x="466089" y="293370"/>
                  </a:lnTo>
                  <a:lnTo>
                    <a:pt x="476250" y="284480"/>
                  </a:lnTo>
                  <a:lnTo>
                    <a:pt x="488950" y="276860"/>
                  </a:lnTo>
                  <a:lnTo>
                    <a:pt x="501650" y="267970"/>
                  </a:lnTo>
                  <a:lnTo>
                    <a:pt x="515619" y="261620"/>
                  </a:lnTo>
                  <a:lnTo>
                    <a:pt x="530860" y="254000"/>
                  </a:lnTo>
                  <a:lnTo>
                    <a:pt x="546100" y="247650"/>
                  </a:lnTo>
                  <a:lnTo>
                    <a:pt x="561339" y="241300"/>
                  </a:lnTo>
                  <a:lnTo>
                    <a:pt x="577850" y="234950"/>
                  </a:lnTo>
                  <a:lnTo>
                    <a:pt x="594360" y="229870"/>
                  </a:lnTo>
                  <a:lnTo>
                    <a:pt x="613410" y="224790"/>
                  </a:lnTo>
                  <a:lnTo>
                    <a:pt x="631189" y="219710"/>
                  </a:lnTo>
                  <a:lnTo>
                    <a:pt x="650239" y="215900"/>
                  </a:lnTo>
                  <a:lnTo>
                    <a:pt x="669289" y="212090"/>
                  </a:lnTo>
                  <a:lnTo>
                    <a:pt x="688339" y="208280"/>
                  </a:lnTo>
                  <a:lnTo>
                    <a:pt x="707389" y="205740"/>
                  </a:lnTo>
                  <a:lnTo>
                    <a:pt x="727710" y="203200"/>
                  </a:lnTo>
                  <a:lnTo>
                    <a:pt x="748030" y="200660"/>
                  </a:lnTo>
                  <a:lnTo>
                    <a:pt x="768350" y="200660"/>
                  </a:lnTo>
                  <a:lnTo>
                    <a:pt x="788669" y="199390"/>
                  </a:lnTo>
                  <a:lnTo>
                    <a:pt x="808989" y="199390"/>
                  </a:lnTo>
                  <a:lnTo>
                    <a:pt x="829310" y="199390"/>
                  </a:lnTo>
                  <a:lnTo>
                    <a:pt x="849630" y="200660"/>
                  </a:lnTo>
                  <a:lnTo>
                    <a:pt x="869950" y="200660"/>
                  </a:lnTo>
                  <a:lnTo>
                    <a:pt x="890269" y="203200"/>
                  </a:lnTo>
                  <a:lnTo>
                    <a:pt x="910589" y="205740"/>
                  </a:lnTo>
                  <a:lnTo>
                    <a:pt x="929639" y="208280"/>
                  </a:lnTo>
                  <a:lnTo>
                    <a:pt x="969010" y="215900"/>
                  </a:lnTo>
                  <a:lnTo>
                    <a:pt x="1023619" y="229870"/>
                  </a:lnTo>
                  <a:lnTo>
                    <a:pt x="1056639" y="241300"/>
                  </a:lnTo>
                  <a:lnTo>
                    <a:pt x="1073150" y="247650"/>
                  </a:lnTo>
                  <a:lnTo>
                    <a:pt x="1088389" y="254000"/>
                  </a:lnTo>
                  <a:lnTo>
                    <a:pt x="1102360" y="261620"/>
                  </a:lnTo>
                  <a:lnTo>
                    <a:pt x="1116330" y="267970"/>
                  </a:lnTo>
                  <a:lnTo>
                    <a:pt x="1129030" y="276860"/>
                  </a:lnTo>
                  <a:lnTo>
                    <a:pt x="1141730" y="284480"/>
                  </a:lnTo>
                  <a:lnTo>
                    <a:pt x="1153160" y="293370"/>
                  </a:lnTo>
                  <a:lnTo>
                    <a:pt x="1181100" y="320040"/>
                  </a:lnTo>
                  <a:lnTo>
                    <a:pt x="1205230" y="358140"/>
                  </a:lnTo>
                  <a:lnTo>
                    <a:pt x="1212850" y="388620"/>
                  </a:lnTo>
                  <a:lnTo>
                    <a:pt x="1214120" y="398780"/>
                  </a:lnTo>
                  <a:lnTo>
                    <a:pt x="1617980" y="398780"/>
                  </a:lnTo>
                  <a:close/>
                </a:path>
                <a:path w="1617980" h="798829">
                  <a:moveTo>
                    <a:pt x="0" y="0"/>
                  </a:moveTo>
                  <a:lnTo>
                    <a:pt x="0" y="0"/>
                  </a:lnTo>
                </a:path>
                <a:path w="1617980" h="798829">
                  <a:moveTo>
                    <a:pt x="1617980" y="798830"/>
                  </a:moveTo>
                  <a:lnTo>
                    <a:pt x="1617980" y="79883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" name="object 514"/>
            <p:cNvSpPr/>
            <p:nvPr/>
          </p:nvSpPr>
          <p:spPr>
            <a:xfrm>
              <a:off x="2733039" y="5001259"/>
              <a:ext cx="486409" cy="160020"/>
            </a:xfrm>
            <a:custGeom>
              <a:avLst/>
              <a:gdLst/>
              <a:ahLst/>
              <a:cxnLst/>
              <a:rect l="l" t="t" r="r" b="b"/>
              <a:pathLst>
                <a:path w="486410" h="160020">
                  <a:moveTo>
                    <a:pt x="425450" y="0"/>
                  </a:moveTo>
                  <a:lnTo>
                    <a:pt x="60960" y="0"/>
                  </a:lnTo>
                  <a:lnTo>
                    <a:pt x="37504" y="6429"/>
                  </a:lnTo>
                  <a:lnTo>
                    <a:pt x="18097" y="23812"/>
                  </a:lnTo>
                  <a:lnTo>
                    <a:pt x="4881" y="49291"/>
                  </a:lnTo>
                  <a:lnTo>
                    <a:pt x="0" y="80009"/>
                  </a:lnTo>
                  <a:lnTo>
                    <a:pt x="4881" y="111263"/>
                  </a:lnTo>
                  <a:lnTo>
                    <a:pt x="18097" y="136683"/>
                  </a:lnTo>
                  <a:lnTo>
                    <a:pt x="37504" y="153769"/>
                  </a:lnTo>
                  <a:lnTo>
                    <a:pt x="60960" y="160019"/>
                  </a:lnTo>
                  <a:lnTo>
                    <a:pt x="425450" y="160019"/>
                  </a:lnTo>
                  <a:lnTo>
                    <a:pt x="448905" y="153769"/>
                  </a:lnTo>
                  <a:lnTo>
                    <a:pt x="468312" y="136683"/>
                  </a:lnTo>
                  <a:lnTo>
                    <a:pt x="481528" y="111263"/>
                  </a:lnTo>
                  <a:lnTo>
                    <a:pt x="486410" y="80009"/>
                  </a:lnTo>
                  <a:lnTo>
                    <a:pt x="481528" y="49291"/>
                  </a:lnTo>
                  <a:lnTo>
                    <a:pt x="468312" y="23812"/>
                  </a:lnTo>
                  <a:lnTo>
                    <a:pt x="448905" y="6429"/>
                  </a:lnTo>
                  <a:lnTo>
                    <a:pt x="425450" y="0"/>
                  </a:lnTo>
                  <a:close/>
                </a:path>
              </a:pathLst>
            </a:custGeom>
            <a:solidFill>
              <a:srgbClr val="07E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" name="object 515"/>
            <p:cNvSpPr/>
            <p:nvPr/>
          </p:nvSpPr>
          <p:spPr>
            <a:xfrm>
              <a:off x="2733039" y="5001259"/>
              <a:ext cx="486409" cy="160020"/>
            </a:xfrm>
            <a:custGeom>
              <a:avLst/>
              <a:gdLst/>
              <a:ahLst/>
              <a:cxnLst/>
              <a:rect l="l" t="t" r="r" b="b"/>
              <a:pathLst>
                <a:path w="486410" h="160020">
                  <a:moveTo>
                    <a:pt x="0" y="80009"/>
                  </a:moveTo>
                  <a:lnTo>
                    <a:pt x="4881" y="111263"/>
                  </a:lnTo>
                  <a:lnTo>
                    <a:pt x="18097" y="136683"/>
                  </a:lnTo>
                  <a:lnTo>
                    <a:pt x="37504" y="153769"/>
                  </a:lnTo>
                  <a:lnTo>
                    <a:pt x="60960" y="160019"/>
                  </a:lnTo>
                  <a:lnTo>
                    <a:pt x="425450" y="160019"/>
                  </a:lnTo>
                  <a:lnTo>
                    <a:pt x="448905" y="153769"/>
                  </a:lnTo>
                  <a:lnTo>
                    <a:pt x="468312" y="136683"/>
                  </a:lnTo>
                  <a:lnTo>
                    <a:pt x="481528" y="111263"/>
                  </a:lnTo>
                  <a:lnTo>
                    <a:pt x="486410" y="80009"/>
                  </a:lnTo>
                  <a:lnTo>
                    <a:pt x="481528" y="49291"/>
                  </a:lnTo>
                  <a:lnTo>
                    <a:pt x="468312" y="23812"/>
                  </a:lnTo>
                  <a:lnTo>
                    <a:pt x="448905" y="6429"/>
                  </a:lnTo>
                  <a:lnTo>
                    <a:pt x="425450" y="0"/>
                  </a:lnTo>
                  <a:lnTo>
                    <a:pt x="60960" y="0"/>
                  </a:lnTo>
                  <a:lnTo>
                    <a:pt x="37504" y="6429"/>
                  </a:lnTo>
                  <a:lnTo>
                    <a:pt x="18097" y="23812"/>
                  </a:lnTo>
                  <a:lnTo>
                    <a:pt x="4881" y="49291"/>
                  </a:lnTo>
                  <a:lnTo>
                    <a:pt x="0" y="80009"/>
                  </a:lnTo>
                  <a:close/>
                </a:path>
                <a:path w="486410" h="160020">
                  <a:moveTo>
                    <a:pt x="0" y="160019"/>
                  </a:moveTo>
                  <a:lnTo>
                    <a:pt x="0" y="160019"/>
                  </a:lnTo>
                </a:path>
                <a:path w="486410" h="160020">
                  <a:moveTo>
                    <a:pt x="486410" y="0"/>
                  </a:moveTo>
                  <a:lnTo>
                    <a:pt x="486410" y="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" name="object 516"/>
            <p:cNvSpPr/>
            <p:nvPr/>
          </p:nvSpPr>
          <p:spPr>
            <a:xfrm>
              <a:off x="2733039" y="5001259"/>
              <a:ext cx="121920" cy="160020"/>
            </a:xfrm>
            <a:custGeom>
              <a:avLst/>
              <a:gdLst/>
              <a:ahLst/>
              <a:cxnLst/>
              <a:rect l="l" t="t" r="r" b="b"/>
              <a:pathLst>
                <a:path w="121919" h="160020">
                  <a:moveTo>
                    <a:pt x="60960" y="0"/>
                  </a:moveTo>
                  <a:lnTo>
                    <a:pt x="37504" y="6429"/>
                  </a:lnTo>
                  <a:lnTo>
                    <a:pt x="18097" y="23812"/>
                  </a:lnTo>
                  <a:lnTo>
                    <a:pt x="4881" y="49291"/>
                  </a:lnTo>
                  <a:lnTo>
                    <a:pt x="0" y="80009"/>
                  </a:lnTo>
                  <a:lnTo>
                    <a:pt x="4881" y="111263"/>
                  </a:lnTo>
                  <a:lnTo>
                    <a:pt x="18097" y="136683"/>
                  </a:lnTo>
                  <a:lnTo>
                    <a:pt x="37504" y="153769"/>
                  </a:lnTo>
                  <a:lnTo>
                    <a:pt x="60960" y="160019"/>
                  </a:lnTo>
                  <a:lnTo>
                    <a:pt x="84415" y="153769"/>
                  </a:lnTo>
                  <a:lnTo>
                    <a:pt x="103822" y="136683"/>
                  </a:lnTo>
                  <a:lnTo>
                    <a:pt x="117038" y="111263"/>
                  </a:lnTo>
                  <a:lnTo>
                    <a:pt x="121920" y="80009"/>
                  </a:lnTo>
                  <a:lnTo>
                    <a:pt x="117038" y="49291"/>
                  </a:lnTo>
                  <a:lnTo>
                    <a:pt x="103822" y="23812"/>
                  </a:lnTo>
                  <a:lnTo>
                    <a:pt x="84415" y="6429"/>
                  </a:lnTo>
                  <a:lnTo>
                    <a:pt x="60960" y="0"/>
                  </a:lnTo>
                  <a:close/>
                </a:path>
              </a:pathLst>
            </a:custGeom>
            <a:solidFill>
              <a:srgbClr val="64F0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" name="object 517"/>
            <p:cNvSpPr/>
            <p:nvPr/>
          </p:nvSpPr>
          <p:spPr>
            <a:xfrm>
              <a:off x="2733039" y="5001259"/>
              <a:ext cx="486409" cy="160020"/>
            </a:xfrm>
            <a:custGeom>
              <a:avLst/>
              <a:gdLst/>
              <a:ahLst/>
              <a:cxnLst/>
              <a:rect l="l" t="t" r="r" b="b"/>
              <a:pathLst>
                <a:path w="486410" h="160020">
                  <a:moveTo>
                    <a:pt x="0" y="80009"/>
                  </a:moveTo>
                  <a:lnTo>
                    <a:pt x="4881" y="111263"/>
                  </a:lnTo>
                  <a:lnTo>
                    <a:pt x="18097" y="136683"/>
                  </a:lnTo>
                  <a:lnTo>
                    <a:pt x="37504" y="153769"/>
                  </a:lnTo>
                  <a:lnTo>
                    <a:pt x="60960" y="160019"/>
                  </a:lnTo>
                  <a:lnTo>
                    <a:pt x="84415" y="153769"/>
                  </a:lnTo>
                  <a:lnTo>
                    <a:pt x="103822" y="136683"/>
                  </a:lnTo>
                  <a:lnTo>
                    <a:pt x="117038" y="111263"/>
                  </a:lnTo>
                  <a:lnTo>
                    <a:pt x="121920" y="80009"/>
                  </a:lnTo>
                  <a:lnTo>
                    <a:pt x="117038" y="49291"/>
                  </a:lnTo>
                  <a:lnTo>
                    <a:pt x="103822" y="23812"/>
                  </a:lnTo>
                  <a:lnTo>
                    <a:pt x="84415" y="6429"/>
                  </a:lnTo>
                  <a:lnTo>
                    <a:pt x="60960" y="0"/>
                  </a:lnTo>
                  <a:lnTo>
                    <a:pt x="37504" y="6429"/>
                  </a:lnTo>
                  <a:lnTo>
                    <a:pt x="18097" y="23812"/>
                  </a:lnTo>
                  <a:lnTo>
                    <a:pt x="4881" y="49291"/>
                  </a:lnTo>
                  <a:lnTo>
                    <a:pt x="0" y="80009"/>
                  </a:lnTo>
                  <a:close/>
                </a:path>
                <a:path w="486410" h="160020">
                  <a:moveTo>
                    <a:pt x="0" y="160019"/>
                  </a:moveTo>
                  <a:lnTo>
                    <a:pt x="0" y="160019"/>
                  </a:lnTo>
                </a:path>
                <a:path w="486410" h="160020">
                  <a:moveTo>
                    <a:pt x="486410" y="0"/>
                  </a:moveTo>
                  <a:lnTo>
                    <a:pt x="486410" y="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" name="object 518"/>
            <p:cNvSpPr/>
            <p:nvPr/>
          </p:nvSpPr>
          <p:spPr>
            <a:xfrm>
              <a:off x="3138170" y="3324859"/>
              <a:ext cx="2912110" cy="2236470"/>
            </a:xfrm>
            <a:custGeom>
              <a:avLst/>
              <a:gdLst/>
              <a:ahLst/>
              <a:cxnLst/>
              <a:rect l="l" t="t" r="r" b="b"/>
              <a:pathLst>
                <a:path w="2912110" h="2236470">
                  <a:moveTo>
                    <a:pt x="2912110" y="0"/>
                  </a:moveTo>
                  <a:lnTo>
                    <a:pt x="558800" y="0"/>
                  </a:lnTo>
                  <a:lnTo>
                    <a:pt x="0" y="558800"/>
                  </a:lnTo>
                  <a:lnTo>
                    <a:pt x="0" y="2236470"/>
                  </a:lnTo>
                  <a:lnTo>
                    <a:pt x="2353310" y="2236470"/>
                  </a:lnTo>
                  <a:lnTo>
                    <a:pt x="2912110" y="1676400"/>
                  </a:lnTo>
                  <a:lnTo>
                    <a:pt x="2912110" y="0"/>
                  </a:lnTo>
                  <a:close/>
                </a:path>
              </a:pathLst>
            </a:custGeom>
            <a:solidFill>
              <a:srgbClr val="9A0E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" name="object 519"/>
            <p:cNvSpPr/>
            <p:nvPr/>
          </p:nvSpPr>
          <p:spPr>
            <a:xfrm>
              <a:off x="3138170" y="3324859"/>
              <a:ext cx="2912110" cy="2236470"/>
            </a:xfrm>
            <a:custGeom>
              <a:avLst/>
              <a:gdLst/>
              <a:ahLst/>
              <a:cxnLst/>
              <a:rect l="l" t="t" r="r" b="b"/>
              <a:pathLst>
                <a:path w="2912110" h="2236470">
                  <a:moveTo>
                    <a:pt x="0" y="2236470"/>
                  </a:moveTo>
                  <a:lnTo>
                    <a:pt x="0" y="558800"/>
                  </a:lnTo>
                  <a:lnTo>
                    <a:pt x="558800" y="0"/>
                  </a:lnTo>
                  <a:lnTo>
                    <a:pt x="2912110" y="0"/>
                  </a:lnTo>
                  <a:lnTo>
                    <a:pt x="2912110" y="1676400"/>
                  </a:lnTo>
                  <a:lnTo>
                    <a:pt x="2353310" y="2236470"/>
                  </a:lnTo>
                  <a:lnTo>
                    <a:pt x="0" y="2236470"/>
                  </a:lnTo>
                  <a:close/>
                </a:path>
                <a:path w="2912110" h="2236470">
                  <a:moveTo>
                    <a:pt x="0" y="0"/>
                  </a:moveTo>
                  <a:lnTo>
                    <a:pt x="0" y="0"/>
                  </a:lnTo>
                </a:path>
                <a:path w="2912110" h="2236470">
                  <a:moveTo>
                    <a:pt x="2912110" y="2236470"/>
                  </a:moveTo>
                  <a:lnTo>
                    <a:pt x="2912110" y="223647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" name="object 520"/>
            <p:cNvSpPr/>
            <p:nvPr/>
          </p:nvSpPr>
          <p:spPr>
            <a:xfrm>
              <a:off x="3138170" y="3324859"/>
              <a:ext cx="2912110" cy="558800"/>
            </a:xfrm>
            <a:custGeom>
              <a:avLst/>
              <a:gdLst/>
              <a:ahLst/>
              <a:cxnLst/>
              <a:rect l="l" t="t" r="r" b="b"/>
              <a:pathLst>
                <a:path w="2912110" h="558800">
                  <a:moveTo>
                    <a:pt x="2912110" y="0"/>
                  </a:moveTo>
                  <a:lnTo>
                    <a:pt x="558800" y="0"/>
                  </a:lnTo>
                  <a:lnTo>
                    <a:pt x="0" y="558800"/>
                  </a:lnTo>
                  <a:lnTo>
                    <a:pt x="2353310" y="558800"/>
                  </a:lnTo>
                  <a:lnTo>
                    <a:pt x="2912110" y="0"/>
                  </a:lnTo>
                  <a:close/>
                </a:path>
              </a:pathLst>
            </a:custGeom>
            <a:solidFill>
              <a:srgbClr val="AD3C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" name="object 521"/>
            <p:cNvSpPr/>
            <p:nvPr/>
          </p:nvSpPr>
          <p:spPr>
            <a:xfrm>
              <a:off x="3138170" y="3324859"/>
              <a:ext cx="2912110" cy="2236470"/>
            </a:xfrm>
            <a:custGeom>
              <a:avLst/>
              <a:gdLst/>
              <a:ahLst/>
              <a:cxnLst/>
              <a:rect l="l" t="t" r="r" b="b"/>
              <a:pathLst>
                <a:path w="2912110" h="2236470">
                  <a:moveTo>
                    <a:pt x="0" y="558800"/>
                  </a:moveTo>
                  <a:lnTo>
                    <a:pt x="558800" y="0"/>
                  </a:lnTo>
                  <a:lnTo>
                    <a:pt x="2912110" y="0"/>
                  </a:lnTo>
                  <a:lnTo>
                    <a:pt x="2353310" y="558800"/>
                  </a:lnTo>
                  <a:lnTo>
                    <a:pt x="0" y="558800"/>
                  </a:lnTo>
                  <a:close/>
                </a:path>
                <a:path w="2912110" h="2236470">
                  <a:moveTo>
                    <a:pt x="0" y="0"/>
                  </a:moveTo>
                  <a:lnTo>
                    <a:pt x="0" y="0"/>
                  </a:lnTo>
                </a:path>
                <a:path w="2912110" h="2236470">
                  <a:moveTo>
                    <a:pt x="2912110" y="2236470"/>
                  </a:moveTo>
                  <a:lnTo>
                    <a:pt x="2912110" y="223647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" name="object 522"/>
            <p:cNvSpPr/>
            <p:nvPr/>
          </p:nvSpPr>
          <p:spPr>
            <a:xfrm>
              <a:off x="5491479" y="3324859"/>
              <a:ext cx="558800" cy="2236470"/>
            </a:xfrm>
            <a:custGeom>
              <a:avLst/>
              <a:gdLst/>
              <a:ahLst/>
              <a:cxnLst/>
              <a:rect l="l" t="t" r="r" b="b"/>
              <a:pathLst>
                <a:path w="558800" h="2236470">
                  <a:moveTo>
                    <a:pt x="558800" y="0"/>
                  </a:moveTo>
                  <a:lnTo>
                    <a:pt x="0" y="558800"/>
                  </a:lnTo>
                  <a:lnTo>
                    <a:pt x="0" y="2236470"/>
                  </a:lnTo>
                  <a:lnTo>
                    <a:pt x="558800" y="16764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7B0B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" name="object 523"/>
            <p:cNvSpPr/>
            <p:nvPr/>
          </p:nvSpPr>
          <p:spPr>
            <a:xfrm>
              <a:off x="3138170" y="3324859"/>
              <a:ext cx="2912110" cy="2236470"/>
            </a:xfrm>
            <a:custGeom>
              <a:avLst/>
              <a:gdLst/>
              <a:ahLst/>
              <a:cxnLst/>
              <a:rect l="l" t="t" r="r" b="b"/>
              <a:pathLst>
                <a:path w="2912110" h="2236470">
                  <a:moveTo>
                    <a:pt x="2353310" y="2236470"/>
                  </a:moveTo>
                  <a:lnTo>
                    <a:pt x="2353310" y="558800"/>
                  </a:lnTo>
                  <a:lnTo>
                    <a:pt x="2912110" y="0"/>
                  </a:lnTo>
                  <a:lnTo>
                    <a:pt x="2912110" y="1676400"/>
                  </a:lnTo>
                  <a:lnTo>
                    <a:pt x="2353310" y="2236470"/>
                  </a:lnTo>
                  <a:close/>
                </a:path>
                <a:path w="2912110" h="2236470">
                  <a:moveTo>
                    <a:pt x="0" y="0"/>
                  </a:moveTo>
                  <a:lnTo>
                    <a:pt x="0" y="0"/>
                  </a:lnTo>
                </a:path>
                <a:path w="2912110" h="2236470">
                  <a:moveTo>
                    <a:pt x="2912110" y="2236470"/>
                  </a:moveTo>
                  <a:lnTo>
                    <a:pt x="2912110" y="223647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" name="object 524"/>
            <p:cNvSpPr/>
            <p:nvPr/>
          </p:nvSpPr>
          <p:spPr>
            <a:xfrm>
              <a:off x="2648357" y="5156607"/>
              <a:ext cx="3082744" cy="12082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5" name="object 525"/>
            <p:cNvSpPr/>
            <p:nvPr/>
          </p:nvSpPr>
          <p:spPr>
            <a:xfrm>
              <a:off x="6050279" y="3324859"/>
              <a:ext cx="2913380" cy="2236470"/>
            </a:xfrm>
            <a:custGeom>
              <a:avLst/>
              <a:gdLst/>
              <a:ahLst/>
              <a:cxnLst/>
              <a:rect l="l" t="t" r="r" b="b"/>
              <a:pathLst>
                <a:path w="2913379" h="2236470">
                  <a:moveTo>
                    <a:pt x="2913379" y="0"/>
                  </a:moveTo>
                  <a:lnTo>
                    <a:pt x="558800" y="0"/>
                  </a:lnTo>
                  <a:lnTo>
                    <a:pt x="0" y="558800"/>
                  </a:lnTo>
                  <a:lnTo>
                    <a:pt x="0" y="2236470"/>
                  </a:lnTo>
                  <a:lnTo>
                    <a:pt x="2353310" y="2236470"/>
                  </a:lnTo>
                  <a:lnTo>
                    <a:pt x="2913379" y="1676400"/>
                  </a:lnTo>
                  <a:lnTo>
                    <a:pt x="2913379" y="0"/>
                  </a:lnTo>
                  <a:close/>
                </a:path>
              </a:pathLst>
            </a:custGeom>
            <a:solidFill>
              <a:srgbClr val="FF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6" name="object 526"/>
            <p:cNvSpPr/>
            <p:nvPr/>
          </p:nvSpPr>
          <p:spPr>
            <a:xfrm>
              <a:off x="6050279" y="3324859"/>
              <a:ext cx="2913380" cy="2236470"/>
            </a:xfrm>
            <a:custGeom>
              <a:avLst/>
              <a:gdLst/>
              <a:ahLst/>
              <a:cxnLst/>
              <a:rect l="l" t="t" r="r" b="b"/>
              <a:pathLst>
                <a:path w="2913379" h="2236470">
                  <a:moveTo>
                    <a:pt x="0" y="2236470"/>
                  </a:moveTo>
                  <a:lnTo>
                    <a:pt x="0" y="558800"/>
                  </a:lnTo>
                  <a:lnTo>
                    <a:pt x="558800" y="0"/>
                  </a:lnTo>
                  <a:lnTo>
                    <a:pt x="2913379" y="0"/>
                  </a:lnTo>
                  <a:lnTo>
                    <a:pt x="2913379" y="1676400"/>
                  </a:lnTo>
                  <a:lnTo>
                    <a:pt x="2353310" y="2236470"/>
                  </a:lnTo>
                  <a:lnTo>
                    <a:pt x="0" y="2236470"/>
                  </a:lnTo>
                  <a:close/>
                </a:path>
                <a:path w="2913379" h="2236470">
                  <a:moveTo>
                    <a:pt x="0" y="0"/>
                  </a:moveTo>
                  <a:lnTo>
                    <a:pt x="0" y="0"/>
                  </a:lnTo>
                </a:path>
                <a:path w="2913379" h="2236470">
                  <a:moveTo>
                    <a:pt x="2913379" y="2236470"/>
                  </a:moveTo>
                  <a:lnTo>
                    <a:pt x="2913379" y="223647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7" name="object 527"/>
            <p:cNvSpPr/>
            <p:nvPr/>
          </p:nvSpPr>
          <p:spPr>
            <a:xfrm>
              <a:off x="6050279" y="3324859"/>
              <a:ext cx="2913380" cy="558800"/>
            </a:xfrm>
            <a:custGeom>
              <a:avLst/>
              <a:gdLst/>
              <a:ahLst/>
              <a:cxnLst/>
              <a:rect l="l" t="t" r="r" b="b"/>
              <a:pathLst>
                <a:path w="2913379" h="558800">
                  <a:moveTo>
                    <a:pt x="2913379" y="0"/>
                  </a:moveTo>
                  <a:lnTo>
                    <a:pt x="558800" y="0"/>
                  </a:lnTo>
                  <a:lnTo>
                    <a:pt x="0" y="558800"/>
                  </a:lnTo>
                  <a:lnTo>
                    <a:pt x="2353310" y="558800"/>
                  </a:lnTo>
                  <a:lnTo>
                    <a:pt x="2913379" y="0"/>
                  </a:lnTo>
                  <a:close/>
                </a:path>
              </a:pathLst>
            </a:custGeom>
            <a:solidFill>
              <a:srgbClr val="FFA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8" name="object 528"/>
            <p:cNvSpPr/>
            <p:nvPr/>
          </p:nvSpPr>
          <p:spPr>
            <a:xfrm>
              <a:off x="6050279" y="3324859"/>
              <a:ext cx="2913380" cy="2236470"/>
            </a:xfrm>
            <a:custGeom>
              <a:avLst/>
              <a:gdLst/>
              <a:ahLst/>
              <a:cxnLst/>
              <a:rect l="l" t="t" r="r" b="b"/>
              <a:pathLst>
                <a:path w="2913379" h="2236470">
                  <a:moveTo>
                    <a:pt x="0" y="558800"/>
                  </a:moveTo>
                  <a:lnTo>
                    <a:pt x="558800" y="0"/>
                  </a:lnTo>
                  <a:lnTo>
                    <a:pt x="2913379" y="0"/>
                  </a:lnTo>
                  <a:lnTo>
                    <a:pt x="2353310" y="558800"/>
                  </a:lnTo>
                  <a:lnTo>
                    <a:pt x="0" y="558800"/>
                  </a:lnTo>
                  <a:close/>
                </a:path>
                <a:path w="2913379" h="2236470">
                  <a:moveTo>
                    <a:pt x="0" y="0"/>
                  </a:moveTo>
                  <a:lnTo>
                    <a:pt x="0" y="0"/>
                  </a:lnTo>
                </a:path>
                <a:path w="2913379" h="2236470">
                  <a:moveTo>
                    <a:pt x="2913379" y="2236470"/>
                  </a:moveTo>
                  <a:lnTo>
                    <a:pt x="2913379" y="223647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9" name="object 529"/>
            <p:cNvSpPr/>
            <p:nvPr/>
          </p:nvSpPr>
          <p:spPr>
            <a:xfrm>
              <a:off x="8403590" y="3324859"/>
              <a:ext cx="560070" cy="2236470"/>
            </a:xfrm>
            <a:custGeom>
              <a:avLst/>
              <a:gdLst/>
              <a:ahLst/>
              <a:cxnLst/>
              <a:rect l="l" t="t" r="r" b="b"/>
              <a:pathLst>
                <a:path w="560070" h="2236470">
                  <a:moveTo>
                    <a:pt x="560069" y="0"/>
                  </a:moveTo>
                  <a:lnTo>
                    <a:pt x="0" y="558800"/>
                  </a:lnTo>
                  <a:lnTo>
                    <a:pt x="0" y="2236470"/>
                  </a:lnTo>
                  <a:lnTo>
                    <a:pt x="560069" y="1676400"/>
                  </a:lnTo>
                  <a:lnTo>
                    <a:pt x="560069" y="0"/>
                  </a:lnTo>
                  <a:close/>
                </a:path>
              </a:pathLst>
            </a:custGeom>
            <a:solidFill>
              <a:srgbClr val="CC79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0" name="object 530"/>
            <p:cNvSpPr/>
            <p:nvPr/>
          </p:nvSpPr>
          <p:spPr>
            <a:xfrm>
              <a:off x="6050279" y="3324859"/>
              <a:ext cx="2913380" cy="2236470"/>
            </a:xfrm>
            <a:custGeom>
              <a:avLst/>
              <a:gdLst/>
              <a:ahLst/>
              <a:cxnLst/>
              <a:rect l="l" t="t" r="r" b="b"/>
              <a:pathLst>
                <a:path w="2913379" h="2236470">
                  <a:moveTo>
                    <a:pt x="2353310" y="2236470"/>
                  </a:moveTo>
                  <a:lnTo>
                    <a:pt x="2353310" y="558800"/>
                  </a:lnTo>
                  <a:lnTo>
                    <a:pt x="2913379" y="0"/>
                  </a:lnTo>
                  <a:lnTo>
                    <a:pt x="2913379" y="1676400"/>
                  </a:lnTo>
                  <a:lnTo>
                    <a:pt x="2353310" y="2236470"/>
                  </a:lnTo>
                  <a:close/>
                </a:path>
                <a:path w="2913379" h="2236470">
                  <a:moveTo>
                    <a:pt x="0" y="0"/>
                  </a:moveTo>
                  <a:lnTo>
                    <a:pt x="0" y="0"/>
                  </a:lnTo>
                </a:path>
                <a:path w="2913379" h="2236470">
                  <a:moveTo>
                    <a:pt x="2913379" y="2236470"/>
                  </a:moveTo>
                  <a:lnTo>
                    <a:pt x="2913379" y="223647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1" name="object 531"/>
            <p:cNvSpPr/>
            <p:nvPr/>
          </p:nvSpPr>
          <p:spPr>
            <a:xfrm>
              <a:off x="5560467" y="5156607"/>
              <a:ext cx="3084014" cy="12082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" name="object 532"/>
            <p:cNvSpPr/>
            <p:nvPr/>
          </p:nvSpPr>
          <p:spPr>
            <a:xfrm>
              <a:off x="5646420" y="4842509"/>
              <a:ext cx="485140" cy="160020"/>
            </a:xfrm>
            <a:custGeom>
              <a:avLst/>
              <a:gdLst/>
              <a:ahLst/>
              <a:cxnLst/>
              <a:rect l="l" t="t" r="r" b="b"/>
              <a:pathLst>
                <a:path w="485139" h="160020">
                  <a:moveTo>
                    <a:pt x="424179" y="0"/>
                  </a:moveTo>
                  <a:lnTo>
                    <a:pt x="59689" y="0"/>
                  </a:lnTo>
                  <a:lnTo>
                    <a:pt x="36433" y="6429"/>
                  </a:lnTo>
                  <a:lnTo>
                    <a:pt x="17462" y="23812"/>
                  </a:lnTo>
                  <a:lnTo>
                    <a:pt x="4683" y="49291"/>
                  </a:lnTo>
                  <a:lnTo>
                    <a:pt x="0" y="80009"/>
                  </a:lnTo>
                  <a:lnTo>
                    <a:pt x="4683" y="110728"/>
                  </a:lnTo>
                  <a:lnTo>
                    <a:pt x="17462" y="136207"/>
                  </a:lnTo>
                  <a:lnTo>
                    <a:pt x="36433" y="153590"/>
                  </a:lnTo>
                  <a:lnTo>
                    <a:pt x="59689" y="160019"/>
                  </a:lnTo>
                  <a:lnTo>
                    <a:pt x="424179" y="160019"/>
                  </a:lnTo>
                  <a:lnTo>
                    <a:pt x="447635" y="153590"/>
                  </a:lnTo>
                  <a:lnTo>
                    <a:pt x="467042" y="136207"/>
                  </a:lnTo>
                  <a:lnTo>
                    <a:pt x="480258" y="110728"/>
                  </a:lnTo>
                  <a:lnTo>
                    <a:pt x="485139" y="80009"/>
                  </a:lnTo>
                  <a:lnTo>
                    <a:pt x="480258" y="49291"/>
                  </a:lnTo>
                  <a:lnTo>
                    <a:pt x="467042" y="23812"/>
                  </a:lnTo>
                  <a:lnTo>
                    <a:pt x="447635" y="6429"/>
                  </a:lnTo>
                  <a:lnTo>
                    <a:pt x="424179" y="0"/>
                  </a:lnTo>
                  <a:close/>
                </a:path>
              </a:pathLst>
            </a:custGeom>
            <a:solidFill>
              <a:srgbClr val="CC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3" name="object 533"/>
            <p:cNvSpPr/>
            <p:nvPr/>
          </p:nvSpPr>
          <p:spPr>
            <a:xfrm>
              <a:off x="5646420" y="4842509"/>
              <a:ext cx="485140" cy="160020"/>
            </a:xfrm>
            <a:custGeom>
              <a:avLst/>
              <a:gdLst/>
              <a:ahLst/>
              <a:cxnLst/>
              <a:rect l="l" t="t" r="r" b="b"/>
              <a:pathLst>
                <a:path w="485139" h="160020">
                  <a:moveTo>
                    <a:pt x="0" y="80009"/>
                  </a:moveTo>
                  <a:lnTo>
                    <a:pt x="4683" y="110728"/>
                  </a:lnTo>
                  <a:lnTo>
                    <a:pt x="17462" y="136207"/>
                  </a:lnTo>
                  <a:lnTo>
                    <a:pt x="36433" y="153590"/>
                  </a:lnTo>
                  <a:lnTo>
                    <a:pt x="59689" y="160019"/>
                  </a:lnTo>
                  <a:lnTo>
                    <a:pt x="424179" y="160019"/>
                  </a:lnTo>
                  <a:lnTo>
                    <a:pt x="447635" y="153590"/>
                  </a:lnTo>
                  <a:lnTo>
                    <a:pt x="467042" y="136207"/>
                  </a:lnTo>
                  <a:lnTo>
                    <a:pt x="480258" y="110728"/>
                  </a:lnTo>
                  <a:lnTo>
                    <a:pt x="485139" y="80009"/>
                  </a:lnTo>
                  <a:lnTo>
                    <a:pt x="480258" y="49291"/>
                  </a:lnTo>
                  <a:lnTo>
                    <a:pt x="467042" y="23812"/>
                  </a:lnTo>
                  <a:lnTo>
                    <a:pt x="447635" y="6429"/>
                  </a:lnTo>
                  <a:lnTo>
                    <a:pt x="424179" y="0"/>
                  </a:lnTo>
                  <a:lnTo>
                    <a:pt x="59689" y="0"/>
                  </a:lnTo>
                  <a:lnTo>
                    <a:pt x="36433" y="6429"/>
                  </a:lnTo>
                  <a:lnTo>
                    <a:pt x="17462" y="23812"/>
                  </a:lnTo>
                  <a:lnTo>
                    <a:pt x="4683" y="49291"/>
                  </a:lnTo>
                  <a:lnTo>
                    <a:pt x="0" y="80009"/>
                  </a:lnTo>
                  <a:close/>
                </a:path>
                <a:path w="485139" h="160020">
                  <a:moveTo>
                    <a:pt x="0" y="160019"/>
                  </a:moveTo>
                  <a:lnTo>
                    <a:pt x="0" y="16001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4" name="object 534"/>
            <p:cNvSpPr/>
            <p:nvPr/>
          </p:nvSpPr>
          <p:spPr>
            <a:xfrm>
              <a:off x="5646420" y="4842509"/>
              <a:ext cx="120650" cy="160020"/>
            </a:xfrm>
            <a:custGeom>
              <a:avLst/>
              <a:gdLst/>
              <a:ahLst/>
              <a:cxnLst/>
              <a:rect l="l" t="t" r="r" b="b"/>
              <a:pathLst>
                <a:path w="120650" h="160020">
                  <a:moveTo>
                    <a:pt x="59689" y="0"/>
                  </a:moveTo>
                  <a:lnTo>
                    <a:pt x="36433" y="6429"/>
                  </a:lnTo>
                  <a:lnTo>
                    <a:pt x="17462" y="23812"/>
                  </a:lnTo>
                  <a:lnTo>
                    <a:pt x="4683" y="49291"/>
                  </a:lnTo>
                  <a:lnTo>
                    <a:pt x="0" y="80009"/>
                  </a:lnTo>
                  <a:lnTo>
                    <a:pt x="4683" y="110728"/>
                  </a:lnTo>
                  <a:lnTo>
                    <a:pt x="17462" y="136207"/>
                  </a:lnTo>
                  <a:lnTo>
                    <a:pt x="36433" y="153590"/>
                  </a:lnTo>
                  <a:lnTo>
                    <a:pt x="59689" y="160019"/>
                  </a:lnTo>
                  <a:lnTo>
                    <a:pt x="83681" y="153590"/>
                  </a:lnTo>
                  <a:lnTo>
                    <a:pt x="103028" y="136207"/>
                  </a:lnTo>
                  <a:lnTo>
                    <a:pt x="115947" y="110728"/>
                  </a:lnTo>
                  <a:lnTo>
                    <a:pt x="120650" y="80009"/>
                  </a:lnTo>
                  <a:lnTo>
                    <a:pt x="115947" y="49291"/>
                  </a:lnTo>
                  <a:lnTo>
                    <a:pt x="103028" y="23812"/>
                  </a:lnTo>
                  <a:lnTo>
                    <a:pt x="83681" y="6429"/>
                  </a:lnTo>
                  <a:lnTo>
                    <a:pt x="59689" y="0"/>
                  </a:lnTo>
                  <a:close/>
                </a:path>
              </a:pathLst>
            </a:custGeom>
            <a:solidFill>
              <a:srgbClr val="DFC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5" name="object 535"/>
            <p:cNvSpPr/>
            <p:nvPr/>
          </p:nvSpPr>
          <p:spPr>
            <a:xfrm>
              <a:off x="3462020" y="4043679"/>
              <a:ext cx="4530090" cy="958850"/>
            </a:xfrm>
            <a:custGeom>
              <a:avLst/>
              <a:gdLst/>
              <a:ahLst/>
              <a:cxnLst/>
              <a:rect l="l" t="t" r="r" b="b"/>
              <a:pathLst>
                <a:path w="4530090" h="958850">
                  <a:moveTo>
                    <a:pt x="2184400" y="878840"/>
                  </a:moveTo>
                  <a:lnTo>
                    <a:pt x="2189083" y="909558"/>
                  </a:lnTo>
                  <a:lnTo>
                    <a:pt x="2201862" y="935037"/>
                  </a:lnTo>
                  <a:lnTo>
                    <a:pt x="2220833" y="952420"/>
                  </a:lnTo>
                  <a:lnTo>
                    <a:pt x="2244090" y="958850"/>
                  </a:lnTo>
                  <a:lnTo>
                    <a:pt x="2268081" y="952420"/>
                  </a:lnTo>
                  <a:lnTo>
                    <a:pt x="2287428" y="935037"/>
                  </a:lnTo>
                  <a:lnTo>
                    <a:pt x="2300347" y="909558"/>
                  </a:lnTo>
                  <a:lnTo>
                    <a:pt x="2305050" y="878840"/>
                  </a:lnTo>
                  <a:lnTo>
                    <a:pt x="2300347" y="848121"/>
                  </a:lnTo>
                  <a:lnTo>
                    <a:pt x="2287428" y="822642"/>
                  </a:lnTo>
                  <a:lnTo>
                    <a:pt x="2268081" y="805259"/>
                  </a:lnTo>
                  <a:lnTo>
                    <a:pt x="2244090" y="798830"/>
                  </a:lnTo>
                  <a:lnTo>
                    <a:pt x="2220833" y="805259"/>
                  </a:lnTo>
                  <a:lnTo>
                    <a:pt x="2201862" y="822642"/>
                  </a:lnTo>
                  <a:lnTo>
                    <a:pt x="2189083" y="848121"/>
                  </a:lnTo>
                  <a:lnTo>
                    <a:pt x="2184400" y="878840"/>
                  </a:lnTo>
                  <a:close/>
                </a:path>
                <a:path w="4530090" h="958850">
                  <a:moveTo>
                    <a:pt x="2184400" y="958850"/>
                  </a:moveTo>
                  <a:lnTo>
                    <a:pt x="2184400" y="958850"/>
                  </a:lnTo>
                </a:path>
                <a:path w="4530090" h="958850">
                  <a:moveTo>
                    <a:pt x="1334769" y="638810"/>
                  </a:moveTo>
                  <a:lnTo>
                    <a:pt x="970279" y="638810"/>
                  </a:lnTo>
                  <a:lnTo>
                    <a:pt x="970279" y="0"/>
                  </a:lnTo>
                  <a:lnTo>
                    <a:pt x="1697989" y="0"/>
                  </a:lnTo>
                  <a:lnTo>
                    <a:pt x="1697989" y="638810"/>
                  </a:lnTo>
                  <a:lnTo>
                    <a:pt x="1334769" y="638810"/>
                  </a:lnTo>
                  <a:close/>
                </a:path>
                <a:path w="4530090" h="958850">
                  <a:moveTo>
                    <a:pt x="363219" y="638810"/>
                  </a:moveTo>
                  <a:lnTo>
                    <a:pt x="0" y="638810"/>
                  </a:lnTo>
                  <a:lnTo>
                    <a:pt x="0" y="0"/>
                  </a:lnTo>
                  <a:lnTo>
                    <a:pt x="727709" y="0"/>
                  </a:lnTo>
                  <a:lnTo>
                    <a:pt x="727709" y="638810"/>
                  </a:lnTo>
                  <a:lnTo>
                    <a:pt x="363219" y="638810"/>
                  </a:lnTo>
                  <a:close/>
                </a:path>
                <a:path w="4530090" h="958850">
                  <a:moveTo>
                    <a:pt x="4166870" y="638810"/>
                  </a:moveTo>
                  <a:lnTo>
                    <a:pt x="3802379" y="638810"/>
                  </a:lnTo>
                  <a:lnTo>
                    <a:pt x="3802379" y="0"/>
                  </a:lnTo>
                  <a:lnTo>
                    <a:pt x="4530089" y="0"/>
                  </a:lnTo>
                  <a:lnTo>
                    <a:pt x="4530089" y="638810"/>
                  </a:lnTo>
                  <a:lnTo>
                    <a:pt x="4166870" y="638810"/>
                  </a:lnTo>
                  <a:close/>
                </a:path>
                <a:path w="4530090" h="958850">
                  <a:moveTo>
                    <a:pt x="3195320" y="638810"/>
                  </a:moveTo>
                  <a:lnTo>
                    <a:pt x="2832100" y="638810"/>
                  </a:lnTo>
                  <a:lnTo>
                    <a:pt x="2832100" y="0"/>
                  </a:lnTo>
                  <a:lnTo>
                    <a:pt x="3559809" y="0"/>
                  </a:lnTo>
                  <a:lnTo>
                    <a:pt x="3559809" y="638810"/>
                  </a:lnTo>
                  <a:lnTo>
                    <a:pt x="3195320" y="638810"/>
                  </a:lnTo>
                  <a:close/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6" name="object 536"/>
            <p:cNvSpPr/>
            <p:nvPr/>
          </p:nvSpPr>
          <p:spPr>
            <a:xfrm>
              <a:off x="585469" y="2115820"/>
              <a:ext cx="1428750" cy="1473200"/>
            </a:xfrm>
            <a:custGeom>
              <a:avLst/>
              <a:gdLst/>
              <a:ahLst/>
              <a:cxnLst/>
              <a:rect l="l" t="t" r="r" b="b"/>
              <a:pathLst>
                <a:path w="1428750" h="1473200">
                  <a:moveTo>
                    <a:pt x="684530" y="1460500"/>
                  </a:moveTo>
                  <a:lnTo>
                    <a:pt x="486410" y="1460500"/>
                  </a:lnTo>
                  <a:lnTo>
                    <a:pt x="494030" y="1473200"/>
                  </a:lnTo>
                  <a:lnTo>
                    <a:pt x="666749" y="1473200"/>
                  </a:lnTo>
                  <a:lnTo>
                    <a:pt x="684530" y="1460500"/>
                  </a:lnTo>
                  <a:close/>
                </a:path>
                <a:path w="1428750" h="1473200">
                  <a:moveTo>
                    <a:pt x="406399" y="1447800"/>
                  </a:moveTo>
                  <a:lnTo>
                    <a:pt x="354330" y="1447800"/>
                  </a:lnTo>
                  <a:lnTo>
                    <a:pt x="364489" y="1460500"/>
                  </a:lnTo>
                  <a:lnTo>
                    <a:pt x="396239" y="1460500"/>
                  </a:lnTo>
                  <a:lnTo>
                    <a:pt x="406399" y="1447800"/>
                  </a:lnTo>
                  <a:close/>
                </a:path>
                <a:path w="1428750" h="1473200">
                  <a:moveTo>
                    <a:pt x="698499" y="1447800"/>
                  </a:moveTo>
                  <a:lnTo>
                    <a:pt x="471170" y="1447800"/>
                  </a:lnTo>
                  <a:lnTo>
                    <a:pt x="478789" y="1460500"/>
                  </a:lnTo>
                  <a:lnTo>
                    <a:pt x="690880" y="1460500"/>
                  </a:lnTo>
                  <a:lnTo>
                    <a:pt x="698499" y="1447800"/>
                  </a:lnTo>
                  <a:close/>
                </a:path>
                <a:path w="1428750" h="1473200">
                  <a:moveTo>
                    <a:pt x="712470" y="1435100"/>
                  </a:moveTo>
                  <a:lnTo>
                    <a:pt x="303530" y="1435100"/>
                  </a:lnTo>
                  <a:lnTo>
                    <a:pt x="313689" y="1447800"/>
                  </a:lnTo>
                  <a:lnTo>
                    <a:pt x="704849" y="1447800"/>
                  </a:lnTo>
                  <a:lnTo>
                    <a:pt x="712470" y="1435100"/>
                  </a:lnTo>
                  <a:close/>
                </a:path>
                <a:path w="1428750" h="1473200">
                  <a:moveTo>
                    <a:pt x="730249" y="1409700"/>
                  </a:moveTo>
                  <a:lnTo>
                    <a:pt x="259079" y="1409700"/>
                  </a:lnTo>
                  <a:lnTo>
                    <a:pt x="266699" y="1422400"/>
                  </a:lnTo>
                  <a:lnTo>
                    <a:pt x="284480" y="1435100"/>
                  </a:lnTo>
                  <a:lnTo>
                    <a:pt x="718820" y="1435100"/>
                  </a:lnTo>
                  <a:lnTo>
                    <a:pt x="725170" y="1422400"/>
                  </a:lnTo>
                  <a:lnTo>
                    <a:pt x="730249" y="1409700"/>
                  </a:lnTo>
                  <a:close/>
                </a:path>
                <a:path w="1428750" h="1473200">
                  <a:moveTo>
                    <a:pt x="741680" y="1397000"/>
                  </a:moveTo>
                  <a:lnTo>
                    <a:pt x="242570" y="1397000"/>
                  </a:lnTo>
                  <a:lnTo>
                    <a:pt x="252729" y="1409700"/>
                  </a:lnTo>
                  <a:lnTo>
                    <a:pt x="736599" y="1409700"/>
                  </a:lnTo>
                  <a:lnTo>
                    <a:pt x="741680" y="1397000"/>
                  </a:lnTo>
                  <a:close/>
                </a:path>
                <a:path w="1428750" h="1473200">
                  <a:moveTo>
                    <a:pt x="1332230" y="838200"/>
                  </a:moveTo>
                  <a:lnTo>
                    <a:pt x="58420" y="838200"/>
                  </a:lnTo>
                  <a:lnTo>
                    <a:pt x="63500" y="850900"/>
                  </a:lnTo>
                  <a:lnTo>
                    <a:pt x="76200" y="876300"/>
                  </a:lnTo>
                  <a:lnTo>
                    <a:pt x="58420" y="889000"/>
                  </a:lnTo>
                  <a:lnTo>
                    <a:pt x="43179" y="914400"/>
                  </a:lnTo>
                  <a:lnTo>
                    <a:pt x="24129" y="952500"/>
                  </a:lnTo>
                  <a:lnTo>
                    <a:pt x="19050" y="952500"/>
                  </a:lnTo>
                  <a:lnTo>
                    <a:pt x="13970" y="965200"/>
                  </a:lnTo>
                  <a:lnTo>
                    <a:pt x="11429" y="977900"/>
                  </a:lnTo>
                  <a:lnTo>
                    <a:pt x="6350" y="990600"/>
                  </a:lnTo>
                  <a:lnTo>
                    <a:pt x="3809" y="1003300"/>
                  </a:lnTo>
                  <a:lnTo>
                    <a:pt x="0" y="1041400"/>
                  </a:lnTo>
                  <a:lnTo>
                    <a:pt x="0" y="1066800"/>
                  </a:lnTo>
                  <a:lnTo>
                    <a:pt x="3809" y="1104900"/>
                  </a:lnTo>
                  <a:lnTo>
                    <a:pt x="6350" y="1117600"/>
                  </a:lnTo>
                  <a:lnTo>
                    <a:pt x="11429" y="1130300"/>
                  </a:lnTo>
                  <a:lnTo>
                    <a:pt x="13970" y="1143000"/>
                  </a:lnTo>
                  <a:lnTo>
                    <a:pt x="17779" y="1155700"/>
                  </a:lnTo>
                  <a:lnTo>
                    <a:pt x="24129" y="1155700"/>
                  </a:lnTo>
                  <a:lnTo>
                    <a:pt x="29209" y="1168400"/>
                  </a:lnTo>
                  <a:lnTo>
                    <a:pt x="36829" y="1181100"/>
                  </a:lnTo>
                  <a:lnTo>
                    <a:pt x="41909" y="1193800"/>
                  </a:lnTo>
                  <a:lnTo>
                    <a:pt x="49529" y="1206500"/>
                  </a:lnTo>
                  <a:lnTo>
                    <a:pt x="58420" y="1219200"/>
                  </a:lnTo>
                  <a:lnTo>
                    <a:pt x="66039" y="1231900"/>
                  </a:lnTo>
                  <a:lnTo>
                    <a:pt x="74929" y="1231900"/>
                  </a:lnTo>
                  <a:lnTo>
                    <a:pt x="95250" y="1257300"/>
                  </a:lnTo>
                  <a:lnTo>
                    <a:pt x="105409" y="1257300"/>
                  </a:lnTo>
                  <a:lnTo>
                    <a:pt x="115570" y="1270000"/>
                  </a:lnTo>
                  <a:lnTo>
                    <a:pt x="127000" y="1270000"/>
                  </a:lnTo>
                  <a:lnTo>
                    <a:pt x="138429" y="1282700"/>
                  </a:lnTo>
                  <a:lnTo>
                    <a:pt x="163829" y="1295400"/>
                  </a:lnTo>
                  <a:lnTo>
                    <a:pt x="186689" y="1295400"/>
                  </a:lnTo>
                  <a:lnTo>
                    <a:pt x="189229" y="1308100"/>
                  </a:lnTo>
                  <a:lnTo>
                    <a:pt x="196850" y="1333500"/>
                  </a:lnTo>
                  <a:lnTo>
                    <a:pt x="201929" y="1346200"/>
                  </a:lnTo>
                  <a:lnTo>
                    <a:pt x="205739" y="1346200"/>
                  </a:lnTo>
                  <a:lnTo>
                    <a:pt x="215900" y="1371600"/>
                  </a:lnTo>
                  <a:lnTo>
                    <a:pt x="222250" y="1371600"/>
                  </a:lnTo>
                  <a:lnTo>
                    <a:pt x="228599" y="1384300"/>
                  </a:lnTo>
                  <a:lnTo>
                    <a:pt x="236220" y="1397000"/>
                  </a:lnTo>
                  <a:lnTo>
                    <a:pt x="745490" y="1397000"/>
                  </a:lnTo>
                  <a:lnTo>
                    <a:pt x="749299" y="1384300"/>
                  </a:lnTo>
                  <a:lnTo>
                    <a:pt x="756920" y="1371600"/>
                  </a:lnTo>
                  <a:lnTo>
                    <a:pt x="760730" y="1358900"/>
                  </a:lnTo>
                  <a:lnTo>
                    <a:pt x="763270" y="1333500"/>
                  </a:lnTo>
                  <a:lnTo>
                    <a:pt x="764540" y="1333500"/>
                  </a:lnTo>
                  <a:lnTo>
                    <a:pt x="765810" y="1320800"/>
                  </a:lnTo>
                  <a:lnTo>
                    <a:pt x="864869" y="1320800"/>
                  </a:lnTo>
                  <a:lnTo>
                    <a:pt x="872489" y="1308100"/>
                  </a:lnTo>
                  <a:lnTo>
                    <a:pt x="895350" y="1308100"/>
                  </a:lnTo>
                  <a:lnTo>
                    <a:pt x="902969" y="1295400"/>
                  </a:lnTo>
                  <a:lnTo>
                    <a:pt x="928369" y="1282700"/>
                  </a:lnTo>
                  <a:lnTo>
                    <a:pt x="934719" y="1270000"/>
                  </a:lnTo>
                  <a:lnTo>
                    <a:pt x="944880" y="1257300"/>
                  </a:lnTo>
                  <a:lnTo>
                    <a:pt x="951230" y="1244600"/>
                  </a:lnTo>
                  <a:lnTo>
                    <a:pt x="953769" y="1244600"/>
                  </a:lnTo>
                  <a:lnTo>
                    <a:pt x="969010" y="1219200"/>
                  </a:lnTo>
                  <a:lnTo>
                    <a:pt x="970280" y="1206500"/>
                  </a:lnTo>
                  <a:lnTo>
                    <a:pt x="972819" y="1193800"/>
                  </a:lnTo>
                  <a:lnTo>
                    <a:pt x="974089" y="1193800"/>
                  </a:lnTo>
                  <a:lnTo>
                    <a:pt x="976630" y="1181100"/>
                  </a:lnTo>
                  <a:lnTo>
                    <a:pt x="976630" y="1130300"/>
                  </a:lnTo>
                  <a:lnTo>
                    <a:pt x="1045210" y="1130300"/>
                  </a:lnTo>
                  <a:lnTo>
                    <a:pt x="1065530" y="1117600"/>
                  </a:lnTo>
                  <a:lnTo>
                    <a:pt x="1085850" y="1117600"/>
                  </a:lnTo>
                  <a:lnTo>
                    <a:pt x="1112520" y="1092200"/>
                  </a:lnTo>
                  <a:lnTo>
                    <a:pt x="1121410" y="1092200"/>
                  </a:lnTo>
                  <a:lnTo>
                    <a:pt x="1129030" y="1079500"/>
                  </a:lnTo>
                  <a:lnTo>
                    <a:pt x="1136650" y="1079500"/>
                  </a:lnTo>
                  <a:lnTo>
                    <a:pt x="1144270" y="1066800"/>
                  </a:lnTo>
                  <a:lnTo>
                    <a:pt x="1151890" y="1066800"/>
                  </a:lnTo>
                  <a:lnTo>
                    <a:pt x="1158240" y="1054100"/>
                  </a:lnTo>
                  <a:lnTo>
                    <a:pt x="1170940" y="1041400"/>
                  </a:lnTo>
                  <a:lnTo>
                    <a:pt x="1181100" y="1016000"/>
                  </a:lnTo>
                  <a:lnTo>
                    <a:pt x="1184910" y="1016000"/>
                  </a:lnTo>
                  <a:lnTo>
                    <a:pt x="1189990" y="1003300"/>
                  </a:lnTo>
                  <a:lnTo>
                    <a:pt x="1192530" y="990600"/>
                  </a:lnTo>
                  <a:lnTo>
                    <a:pt x="1196340" y="977900"/>
                  </a:lnTo>
                  <a:lnTo>
                    <a:pt x="1198880" y="965200"/>
                  </a:lnTo>
                  <a:lnTo>
                    <a:pt x="1200150" y="965200"/>
                  </a:lnTo>
                  <a:lnTo>
                    <a:pt x="1202690" y="939800"/>
                  </a:lnTo>
                  <a:lnTo>
                    <a:pt x="1205230" y="927100"/>
                  </a:lnTo>
                  <a:lnTo>
                    <a:pt x="1205230" y="914400"/>
                  </a:lnTo>
                  <a:lnTo>
                    <a:pt x="1202690" y="914400"/>
                  </a:lnTo>
                  <a:lnTo>
                    <a:pt x="1201420" y="901700"/>
                  </a:lnTo>
                  <a:lnTo>
                    <a:pt x="1214120" y="889000"/>
                  </a:lnTo>
                  <a:lnTo>
                    <a:pt x="1252220" y="889000"/>
                  </a:lnTo>
                  <a:lnTo>
                    <a:pt x="1264920" y="876300"/>
                  </a:lnTo>
                  <a:lnTo>
                    <a:pt x="1276350" y="876300"/>
                  </a:lnTo>
                  <a:lnTo>
                    <a:pt x="1287780" y="863600"/>
                  </a:lnTo>
                  <a:lnTo>
                    <a:pt x="1300480" y="863600"/>
                  </a:lnTo>
                  <a:lnTo>
                    <a:pt x="1310640" y="850900"/>
                  </a:lnTo>
                  <a:lnTo>
                    <a:pt x="1322070" y="850900"/>
                  </a:lnTo>
                  <a:lnTo>
                    <a:pt x="1332230" y="838200"/>
                  </a:lnTo>
                  <a:close/>
                </a:path>
                <a:path w="1428750" h="1473200">
                  <a:moveTo>
                    <a:pt x="1402080" y="520700"/>
                  </a:moveTo>
                  <a:lnTo>
                    <a:pt x="223520" y="520700"/>
                  </a:lnTo>
                  <a:lnTo>
                    <a:pt x="214629" y="533400"/>
                  </a:lnTo>
                  <a:lnTo>
                    <a:pt x="191770" y="533400"/>
                  </a:lnTo>
                  <a:lnTo>
                    <a:pt x="171450" y="546100"/>
                  </a:lnTo>
                  <a:lnTo>
                    <a:pt x="161289" y="546100"/>
                  </a:lnTo>
                  <a:lnTo>
                    <a:pt x="140970" y="558800"/>
                  </a:lnTo>
                  <a:lnTo>
                    <a:pt x="132079" y="558800"/>
                  </a:lnTo>
                  <a:lnTo>
                    <a:pt x="123189" y="571500"/>
                  </a:lnTo>
                  <a:lnTo>
                    <a:pt x="105409" y="584200"/>
                  </a:lnTo>
                  <a:lnTo>
                    <a:pt x="97789" y="584200"/>
                  </a:lnTo>
                  <a:lnTo>
                    <a:pt x="82550" y="609600"/>
                  </a:lnTo>
                  <a:lnTo>
                    <a:pt x="76200" y="609600"/>
                  </a:lnTo>
                  <a:lnTo>
                    <a:pt x="63500" y="635000"/>
                  </a:lnTo>
                  <a:lnTo>
                    <a:pt x="58420" y="647700"/>
                  </a:lnTo>
                  <a:lnTo>
                    <a:pt x="53339" y="647700"/>
                  </a:lnTo>
                  <a:lnTo>
                    <a:pt x="41909" y="685800"/>
                  </a:lnTo>
                  <a:lnTo>
                    <a:pt x="34289" y="723900"/>
                  </a:lnTo>
                  <a:lnTo>
                    <a:pt x="34289" y="762000"/>
                  </a:lnTo>
                  <a:lnTo>
                    <a:pt x="36829" y="774700"/>
                  </a:lnTo>
                  <a:lnTo>
                    <a:pt x="36829" y="787400"/>
                  </a:lnTo>
                  <a:lnTo>
                    <a:pt x="39370" y="787400"/>
                  </a:lnTo>
                  <a:lnTo>
                    <a:pt x="41909" y="800100"/>
                  </a:lnTo>
                  <a:lnTo>
                    <a:pt x="53339" y="838200"/>
                  </a:lnTo>
                  <a:lnTo>
                    <a:pt x="1342390" y="838200"/>
                  </a:lnTo>
                  <a:lnTo>
                    <a:pt x="1360170" y="812800"/>
                  </a:lnTo>
                  <a:lnTo>
                    <a:pt x="1370330" y="800100"/>
                  </a:lnTo>
                  <a:lnTo>
                    <a:pt x="1377950" y="800100"/>
                  </a:lnTo>
                  <a:lnTo>
                    <a:pt x="1384300" y="787400"/>
                  </a:lnTo>
                  <a:lnTo>
                    <a:pt x="1391920" y="774700"/>
                  </a:lnTo>
                  <a:lnTo>
                    <a:pt x="1404620" y="749300"/>
                  </a:lnTo>
                  <a:lnTo>
                    <a:pt x="1414780" y="723900"/>
                  </a:lnTo>
                  <a:lnTo>
                    <a:pt x="1418590" y="711200"/>
                  </a:lnTo>
                  <a:lnTo>
                    <a:pt x="1421130" y="698500"/>
                  </a:lnTo>
                  <a:lnTo>
                    <a:pt x="1424940" y="685800"/>
                  </a:lnTo>
                  <a:lnTo>
                    <a:pt x="1428750" y="647700"/>
                  </a:lnTo>
                  <a:lnTo>
                    <a:pt x="1428750" y="622300"/>
                  </a:lnTo>
                  <a:lnTo>
                    <a:pt x="1426210" y="596900"/>
                  </a:lnTo>
                  <a:lnTo>
                    <a:pt x="1421130" y="571500"/>
                  </a:lnTo>
                  <a:lnTo>
                    <a:pt x="1416050" y="558800"/>
                  </a:lnTo>
                  <a:lnTo>
                    <a:pt x="1408430" y="533400"/>
                  </a:lnTo>
                  <a:lnTo>
                    <a:pt x="1402080" y="520700"/>
                  </a:lnTo>
                  <a:close/>
                </a:path>
                <a:path w="1428750" h="1473200">
                  <a:moveTo>
                    <a:pt x="1388110" y="254000"/>
                  </a:moveTo>
                  <a:lnTo>
                    <a:pt x="297180" y="254000"/>
                  </a:lnTo>
                  <a:lnTo>
                    <a:pt x="270510" y="292100"/>
                  </a:lnTo>
                  <a:lnTo>
                    <a:pt x="265430" y="304800"/>
                  </a:lnTo>
                  <a:lnTo>
                    <a:pt x="256539" y="304800"/>
                  </a:lnTo>
                  <a:lnTo>
                    <a:pt x="234949" y="355600"/>
                  </a:lnTo>
                  <a:lnTo>
                    <a:pt x="227329" y="393700"/>
                  </a:lnTo>
                  <a:lnTo>
                    <a:pt x="223520" y="406400"/>
                  </a:lnTo>
                  <a:lnTo>
                    <a:pt x="222250" y="419100"/>
                  </a:lnTo>
                  <a:lnTo>
                    <a:pt x="222250" y="444500"/>
                  </a:lnTo>
                  <a:lnTo>
                    <a:pt x="224789" y="469900"/>
                  </a:lnTo>
                  <a:lnTo>
                    <a:pt x="232410" y="508000"/>
                  </a:lnTo>
                  <a:lnTo>
                    <a:pt x="236220" y="520700"/>
                  </a:lnTo>
                  <a:lnTo>
                    <a:pt x="1395730" y="520700"/>
                  </a:lnTo>
                  <a:lnTo>
                    <a:pt x="1383030" y="495300"/>
                  </a:lnTo>
                  <a:lnTo>
                    <a:pt x="1365250" y="469900"/>
                  </a:lnTo>
                  <a:lnTo>
                    <a:pt x="1357630" y="469900"/>
                  </a:lnTo>
                  <a:lnTo>
                    <a:pt x="1357630" y="457200"/>
                  </a:lnTo>
                  <a:lnTo>
                    <a:pt x="1367790" y="457200"/>
                  </a:lnTo>
                  <a:lnTo>
                    <a:pt x="1372870" y="444500"/>
                  </a:lnTo>
                  <a:lnTo>
                    <a:pt x="1379220" y="444500"/>
                  </a:lnTo>
                  <a:lnTo>
                    <a:pt x="1383030" y="431800"/>
                  </a:lnTo>
                  <a:lnTo>
                    <a:pt x="1388110" y="419100"/>
                  </a:lnTo>
                  <a:lnTo>
                    <a:pt x="1391920" y="419100"/>
                  </a:lnTo>
                  <a:lnTo>
                    <a:pt x="1395730" y="406400"/>
                  </a:lnTo>
                  <a:lnTo>
                    <a:pt x="1405890" y="381000"/>
                  </a:lnTo>
                  <a:lnTo>
                    <a:pt x="1408430" y="368300"/>
                  </a:lnTo>
                  <a:lnTo>
                    <a:pt x="1409700" y="355600"/>
                  </a:lnTo>
                  <a:lnTo>
                    <a:pt x="1409700" y="330200"/>
                  </a:lnTo>
                  <a:lnTo>
                    <a:pt x="1408430" y="317500"/>
                  </a:lnTo>
                  <a:lnTo>
                    <a:pt x="1403350" y="292100"/>
                  </a:lnTo>
                  <a:lnTo>
                    <a:pt x="1402080" y="292100"/>
                  </a:lnTo>
                  <a:lnTo>
                    <a:pt x="1398270" y="279400"/>
                  </a:lnTo>
                  <a:lnTo>
                    <a:pt x="1395730" y="279400"/>
                  </a:lnTo>
                  <a:lnTo>
                    <a:pt x="1388110" y="254000"/>
                  </a:lnTo>
                  <a:close/>
                </a:path>
                <a:path w="1428750" h="1473200">
                  <a:moveTo>
                    <a:pt x="1362710" y="457200"/>
                  </a:moveTo>
                  <a:lnTo>
                    <a:pt x="1357630" y="457200"/>
                  </a:lnTo>
                  <a:lnTo>
                    <a:pt x="1357630" y="469900"/>
                  </a:lnTo>
                  <a:lnTo>
                    <a:pt x="1362710" y="457200"/>
                  </a:lnTo>
                  <a:close/>
                </a:path>
                <a:path w="1428750" h="1473200">
                  <a:moveTo>
                    <a:pt x="1367790" y="228600"/>
                  </a:moveTo>
                  <a:lnTo>
                    <a:pt x="326389" y="228600"/>
                  </a:lnTo>
                  <a:lnTo>
                    <a:pt x="306070" y="254000"/>
                  </a:lnTo>
                  <a:lnTo>
                    <a:pt x="1383030" y="254000"/>
                  </a:lnTo>
                  <a:lnTo>
                    <a:pt x="1379220" y="241300"/>
                  </a:lnTo>
                  <a:lnTo>
                    <a:pt x="1374140" y="241300"/>
                  </a:lnTo>
                  <a:lnTo>
                    <a:pt x="1367790" y="228600"/>
                  </a:lnTo>
                  <a:close/>
                </a:path>
                <a:path w="1428750" h="1473200">
                  <a:moveTo>
                    <a:pt x="1357630" y="215900"/>
                  </a:moveTo>
                  <a:lnTo>
                    <a:pt x="349249" y="215900"/>
                  </a:lnTo>
                  <a:lnTo>
                    <a:pt x="337820" y="228600"/>
                  </a:lnTo>
                  <a:lnTo>
                    <a:pt x="1362710" y="228600"/>
                  </a:lnTo>
                  <a:lnTo>
                    <a:pt x="1357630" y="215900"/>
                  </a:lnTo>
                  <a:close/>
                </a:path>
                <a:path w="1428750" h="1473200">
                  <a:moveTo>
                    <a:pt x="1337310" y="203200"/>
                  </a:moveTo>
                  <a:lnTo>
                    <a:pt x="372110" y="203200"/>
                  </a:lnTo>
                  <a:lnTo>
                    <a:pt x="359410" y="215900"/>
                  </a:lnTo>
                  <a:lnTo>
                    <a:pt x="1344930" y="215900"/>
                  </a:lnTo>
                  <a:lnTo>
                    <a:pt x="1337310" y="203200"/>
                  </a:lnTo>
                  <a:close/>
                </a:path>
                <a:path w="1428750" h="1473200">
                  <a:moveTo>
                    <a:pt x="538480" y="190500"/>
                  </a:moveTo>
                  <a:lnTo>
                    <a:pt x="408939" y="190500"/>
                  </a:lnTo>
                  <a:lnTo>
                    <a:pt x="383539" y="203200"/>
                  </a:lnTo>
                  <a:lnTo>
                    <a:pt x="563880" y="203200"/>
                  </a:lnTo>
                  <a:lnTo>
                    <a:pt x="538480" y="190500"/>
                  </a:lnTo>
                  <a:close/>
                </a:path>
                <a:path w="1428750" h="1473200">
                  <a:moveTo>
                    <a:pt x="1192530" y="50800"/>
                  </a:moveTo>
                  <a:lnTo>
                    <a:pt x="692149" y="50800"/>
                  </a:lnTo>
                  <a:lnTo>
                    <a:pt x="678180" y="63500"/>
                  </a:lnTo>
                  <a:lnTo>
                    <a:pt x="666749" y="76200"/>
                  </a:lnTo>
                  <a:lnTo>
                    <a:pt x="654049" y="76200"/>
                  </a:lnTo>
                  <a:lnTo>
                    <a:pt x="631190" y="101600"/>
                  </a:lnTo>
                  <a:lnTo>
                    <a:pt x="610870" y="127000"/>
                  </a:lnTo>
                  <a:lnTo>
                    <a:pt x="593090" y="139700"/>
                  </a:lnTo>
                  <a:lnTo>
                    <a:pt x="570230" y="177800"/>
                  </a:lnTo>
                  <a:lnTo>
                    <a:pt x="563880" y="203200"/>
                  </a:lnTo>
                  <a:lnTo>
                    <a:pt x="1323340" y="203200"/>
                  </a:lnTo>
                  <a:lnTo>
                    <a:pt x="1308100" y="190500"/>
                  </a:lnTo>
                  <a:lnTo>
                    <a:pt x="1294130" y="190500"/>
                  </a:lnTo>
                  <a:lnTo>
                    <a:pt x="1283970" y="177800"/>
                  </a:lnTo>
                  <a:lnTo>
                    <a:pt x="1230630" y="177800"/>
                  </a:lnTo>
                  <a:lnTo>
                    <a:pt x="1230630" y="152400"/>
                  </a:lnTo>
                  <a:lnTo>
                    <a:pt x="1228090" y="139700"/>
                  </a:lnTo>
                  <a:lnTo>
                    <a:pt x="1226820" y="127000"/>
                  </a:lnTo>
                  <a:lnTo>
                    <a:pt x="1225550" y="127000"/>
                  </a:lnTo>
                  <a:lnTo>
                    <a:pt x="1214120" y="88900"/>
                  </a:lnTo>
                  <a:lnTo>
                    <a:pt x="1210310" y="88900"/>
                  </a:lnTo>
                  <a:lnTo>
                    <a:pt x="1206500" y="76200"/>
                  </a:lnTo>
                  <a:lnTo>
                    <a:pt x="1201420" y="63500"/>
                  </a:lnTo>
                  <a:lnTo>
                    <a:pt x="1197610" y="63500"/>
                  </a:lnTo>
                  <a:lnTo>
                    <a:pt x="1192530" y="50800"/>
                  </a:lnTo>
                  <a:close/>
                </a:path>
                <a:path w="1428750" h="1473200">
                  <a:moveTo>
                    <a:pt x="499110" y="177800"/>
                  </a:moveTo>
                  <a:lnTo>
                    <a:pt x="461010" y="177800"/>
                  </a:lnTo>
                  <a:lnTo>
                    <a:pt x="447039" y="190500"/>
                  </a:lnTo>
                  <a:lnTo>
                    <a:pt x="513080" y="190500"/>
                  </a:lnTo>
                  <a:lnTo>
                    <a:pt x="499110" y="177800"/>
                  </a:lnTo>
                  <a:close/>
                </a:path>
                <a:path w="1428750" h="1473200">
                  <a:moveTo>
                    <a:pt x="923289" y="25400"/>
                  </a:moveTo>
                  <a:lnTo>
                    <a:pt x="748030" y="25400"/>
                  </a:lnTo>
                  <a:lnTo>
                    <a:pt x="732790" y="38100"/>
                  </a:lnTo>
                  <a:lnTo>
                    <a:pt x="704849" y="50800"/>
                  </a:lnTo>
                  <a:lnTo>
                    <a:pt x="1186180" y="50800"/>
                  </a:lnTo>
                  <a:lnTo>
                    <a:pt x="1179830" y="38100"/>
                  </a:lnTo>
                  <a:lnTo>
                    <a:pt x="938530" y="38100"/>
                  </a:lnTo>
                  <a:lnTo>
                    <a:pt x="923289" y="25400"/>
                  </a:lnTo>
                  <a:close/>
                </a:path>
                <a:path w="1428750" h="1473200">
                  <a:moveTo>
                    <a:pt x="1168400" y="25400"/>
                  </a:moveTo>
                  <a:lnTo>
                    <a:pt x="965200" y="25400"/>
                  </a:lnTo>
                  <a:lnTo>
                    <a:pt x="958850" y="38100"/>
                  </a:lnTo>
                  <a:lnTo>
                    <a:pt x="1179830" y="38100"/>
                  </a:lnTo>
                  <a:lnTo>
                    <a:pt x="1168400" y="25400"/>
                  </a:lnTo>
                  <a:close/>
                </a:path>
                <a:path w="1428750" h="1473200">
                  <a:moveTo>
                    <a:pt x="864869" y="12700"/>
                  </a:moveTo>
                  <a:lnTo>
                    <a:pt x="820419" y="12700"/>
                  </a:lnTo>
                  <a:lnTo>
                    <a:pt x="789940" y="25400"/>
                  </a:lnTo>
                  <a:lnTo>
                    <a:pt x="880110" y="25400"/>
                  </a:lnTo>
                  <a:lnTo>
                    <a:pt x="864869" y="12700"/>
                  </a:lnTo>
                  <a:close/>
                </a:path>
                <a:path w="1428750" h="1473200">
                  <a:moveTo>
                    <a:pt x="1116330" y="0"/>
                  </a:moveTo>
                  <a:lnTo>
                    <a:pt x="1017269" y="0"/>
                  </a:lnTo>
                  <a:lnTo>
                    <a:pt x="1002030" y="12700"/>
                  </a:lnTo>
                  <a:lnTo>
                    <a:pt x="979169" y="25400"/>
                  </a:lnTo>
                  <a:lnTo>
                    <a:pt x="1154430" y="25400"/>
                  </a:lnTo>
                  <a:lnTo>
                    <a:pt x="1139190" y="12700"/>
                  </a:lnTo>
                  <a:lnTo>
                    <a:pt x="1125220" y="12700"/>
                  </a:lnTo>
                  <a:lnTo>
                    <a:pt x="111633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7" name="object 537"/>
            <p:cNvSpPr/>
            <p:nvPr/>
          </p:nvSpPr>
          <p:spPr>
            <a:xfrm>
              <a:off x="267970" y="2094229"/>
              <a:ext cx="2030730" cy="1494790"/>
            </a:xfrm>
            <a:custGeom>
              <a:avLst/>
              <a:gdLst/>
              <a:ahLst/>
              <a:cxnLst/>
              <a:rect l="l" t="t" r="r" b="b"/>
              <a:pathLst>
                <a:path w="2030730" h="1494789">
                  <a:moveTo>
                    <a:pt x="1675130" y="467360"/>
                  </a:moveTo>
                  <a:lnTo>
                    <a:pt x="1701800" y="435610"/>
                  </a:lnTo>
                  <a:lnTo>
                    <a:pt x="1709420" y="421640"/>
                  </a:lnTo>
                  <a:lnTo>
                    <a:pt x="1713230" y="414020"/>
                  </a:lnTo>
                  <a:lnTo>
                    <a:pt x="1715770" y="406400"/>
                  </a:lnTo>
                  <a:lnTo>
                    <a:pt x="1719580" y="398780"/>
                  </a:lnTo>
                  <a:lnTo>
                    <a:pt x="1722120" y="391160"/>
                  </a:lnTo>
                  <a:lnTo>
                    <a:pt x="1723390" y="383540"/>
                  </a:lnTo>
                  <a:lnTo>
                    <a:pt x="1725930" y="374650"/>
                  </a:lnTo>
                  <a:lnTo>
                    <a:pt x="1727200" y="367030"/>
                  </a:lnTo>
                  <a:lnTo>
                    <a:pt x="1728470" y="358140"/>
                  </a:lnTo>
                  <a:lnTo>
                    <a:pt x="1728470" y="350520"/>
                  </a:lnTo>
                  <a:lnTo>
                    <a:pt x="1728470" y="341630"/>
                  </a:lnTo>
                  <a:lnTo>
                    <a:pt x="1728470" y="334010"/>
                  </a:lnTo>
                  <a:lnTo>
                    <a:pt x="1727200" y="325120"/>
                  </a:lnTo>
                  <a:lnTo>
                    <a:pt x="1725930" y="317500"/>
                  </a:lnTo>
                  <a:lnTo>
                    <a:pt x="1723390" y="308610"/>
                  </a:lnTo>
                  <a:lnTo>
                    <a:pt x="1722120" y="300990"/>
                  </a:lnTo>
                  <a:lnTo>
                    <a:pt x="1719580" y="293370"/>
                  </a:lnTo>
                  <a:lnTo>
                    <a:pt x="1717040" y="285750"/>
                  </a:lnTo>
                  <a:lnTo>
                    <a:pt x="1713230" y="278130"/>
                  </a:lnTo>
                  <a:lnTo>
                    <a:pt x="1709420" y="270510"/>
                  </a:lnTo>
                  <a:lnTo>
                    <a:pt x="1705610" y="262890"/>
                  </a:lnTo>
                  <a:lnTo>
                    <a:pt x="1701800" y="256540"/>
                  </a:lnTo>
                  <a:lnTo>
                    <a:pt x="1696720" y="248920"/>
                  </a:lnTo>
                  <a:lnTo>
                    <a:pt x="1691640" y="242570"/>
                  </a:lnTo>
                  <a:lnTo>
                    <a:pt x="1686560" y="236220"/>
                  </a:lnTo>
                  <a:lnTo>
                    <a:pt x="1681480" y="229870"/>
                  </a:lnTo>
                  <a:lnTo>
                    <a:pt x="1675130" y="224790"/>
                  </a:lnTo>
                  <a:lnTo>
                    <a:pt x="1668780" y="219710"/>
                  </a:lnTo>
                  <a:lnTo>
                    <a:pt x="1662430" y="214630"/>
                  </a:lnTo>
                  <a:lnTo>
                    <a:pt x="1656080" y="209550"/>
                  </a:lnTo>
                  <a:lnTo>
                    <a:pt x="1648460" y="204470"/>
                  </a:lnTo>
                  <a:lnTo>
                    <a:pt x="1640840" y="200660"/>
                  </a:lnTo>
                  <a:lnTo>
                    <a:pt x="1634490" y="196850"/>
                  </a:lnTo>
                  <a:lnTo>
                    <a:pt x="1626870" y="193040"/>
                  </a:lnTo>
                  <a:lnTo>
                    <a:pt x="1619250" y="190500"/>
                  </a:lnTo>
                  <a:lnTo>
                    <a:pt x="1610360" y="187960"/>
                  </a:lnTo>
                  <a:lnTo>
                    <a:pt x="1602740" y="185420"/>
                  </a:lnTo>
                  <a:lnTo>
                    <a:pt x="1595120" y="184150"/>
                  </a:lnTo>
                  <a:lnTo>
                    <a:pt x="1586230" y="182880"/>
                  </a:lnTo>
                  <a:lnTo>
                    <a:pt x="1578610" y="181610"/>
                  </a:lnTo>
                  <a:lnTo>
                    <a:pt x="1569720" y="181610"/>
                  </a:lnTo>
                  <a:lnTo>
                    <a:pt x="1562100" y="180340"/>
                  </a:lnTo>
                  <a:lnTo>
                    <a:pt x="1553210" y="181610"/>
                  </a:lnTo>
                  <a:lnTo>
                    <a:pt x="1545590" y="181610"/>
                  </a:lnTo>
                  <a:lnTo>
                    <a:pt x="1546860" y="182880"/>
                  </a:lnTo>
                  <a:lnTo>
                    <a:pt x="1548130" y="175260"/>
                  </a:lnTo>
                  <a:lnTo>
                    <a:pt x="1548130" y="166370"/>
                  </a:lnTo>
                  <a:lnTo>
                    <a:pt x="1548130" y="158750"/>
                  </a:lnTo>
                  <a:lnTo>
                    <a:pt x="1548130" y="149860"/>
                  </a:lnTo>
                  <a:lnTo>
                    <a:pt x="1546860" y="142240"/>
                  </a:lnTo>
                  <a:lnTo>
                    <a:pt x="1545590" y="133350"/>
                  </a:lnTo>
                  <a:lnTo>
                    <a:pt x="1543050" y="125730"/>
                  </a:lnTo>
                  <a:lnTo>
                    <a:pt x="1541780" y="116840"/>
                  </a:lnTo>
                  <a:lnTo>
                    <a:pt x="1539240" y="109220"/>
                  </a:lnTo>
                  <a:lnTo>
                    <a:pt x="1535430" y="101600"/>
                  </a:lnTo>
                  <a:lnTo>
                    <a:pt x="1532890" y="93980"/>
                  </a:lnTo>
                  <a:lnTo>
                    <a:pt x="1529080" y="86360"/>
                  </a:lnTo>
                  <a:lnTo>
                    <a:pt x="1524000" y="78740"/>
                  </a:lnTo>
                  <a:lnTo>
                    <a:pt x="1520190" y="72390"/>
                  </a:lnTo>
                  <a:lnTo>
                    <a:pt x="1515110" y="66040"/>
                  </a:lnTo>
                  <a:lnTo>
                    <a:pt x="1510030" y="58420"/>
                  </a:lnTo>
                  <a:lnTo>
                    <a:pt x="1504950" y="53340"/>
                  </a:lnTo>
                  <a:lnTo>
                    <a:pt x="1498600" y="46990"/>
                  </a:lnTo>
                  <a:lnTo>
                    <a:pt x="1465580" y="21590"/>
                  </a:lnTo>
                  <a:lnTo>
                    <a:pt x="1457960" y="17780"/>
                  </a:lnTo>
                  <a:lnTo>
                    <a:pt x="1450340" y="13970"/>
                  </a:lnTo>
                  <a:lnTo>
                    <a:pt x="1442720" y="11430"/>
                  </a:lnTo>
                  <a:lnTo>
                    <a:pt x="1435100" y="7620"/>
                  </a:lnTo>
                  <a:lnTo>
                    <a:pt x="1426210" y="6350"/>
                  </a:lnTo>
                  <a:lnTo>
                    <a:pt x="1418590" y="3810"/>
                  </a:lnTo>
                  <a:lnTo>
                    <a:pt x="1410970" y="2540"/>
                  </a:lnTo>
                  <a:lnTo>
                    <a:pt x="1402080" y="1270"/>
                  </a:lnTo>
                  <a:lnTo>
                    <a:pt x="1393190" y="0"/>
                  </a:lnTo>
                  <a:lnTo>
                    <a:pt x="1385570" y="0"/>
                  </a:lnTo>
                  <a:lnTo>
                    <a:pt x="1376680" y="0"/>
                  </a:lnTo>
                  <a:lnTo>
                    <a:pt x="1369060" y="1270"/>
                  </a:lnTo>
                  <a:lnTo>
                    <a:pt x="1360170" y="2540"/>
                  </a:lnTo>
                  <a:lnTo>
                    <a:pt x="1352550" y="3810"/>
                  </a:lnTo>
                  <a:lnTo>
                    <a:pt x="1343660" y="5080"/>
                  </a:lnTo>
                  <a:lnTo>
                    <a:pt x="1336039" y="7620"/>
                  </a:lnTo>
                  <a:lnTo>
                    <a:pt x="1328420" y="10160"/>
                  </a:lnTo>
                  <a:lnTo>
                    <a:pt x="1319530" y="12700"/>
                  </a:lnTo>
                  <a:lnTo>
                    <a:pt x="1311910" y="16510"/>
                  </a:lnTo>
                  <a:lnTo>
                    <a:pt x="1304289" y="20320"/>
                  </a:lnTo>
                  <a:lnTo>
                    <a:pt x="1297939" y="25400"/>
                  </a:lnTo>
                  <a:lnTo>
                    <a:pt x="1290320" y="29210"/>
                  </a:lnTo>
                  <a:lnTo>
                    <a:pt x="1283970" y="34290"/>
                  </a:lnTo>
                  <a:lnTo>
                    <a:pt x="1276350" y="39370"/>
                  </a:lnTo>
                  <a:lnTo>
                    <a:pt x="1271270" y="45720"/>
                  </a:lnTo>
                  <a:lnTo>
                    <a:pt x="1270000" y="44450"/>
                  </a:lnTo>
                  <a:lnTo>
                    <a:pt x="1256030" y="38100"/>
                  </a:lnTo>
                  <a:lnTo>
                    <a:pt x="1242060" y="34290"/>
                  </a:lnTo>
                  <a:lnTo>
                    <a:pt x="1228089" y="29210"/>
                  </a:lnTo>
                  <a:lnTo>
                    <a:pt x="1212850" y="26670"/>
                  </a:lnTo>
                  <a:lnTo>
                    <a:pt x="1198880" y="24130"/>
                  </a:lnTo>
                  <a:lnTo>
                    <a:pt x="1183639" y="21590"/>
                  </a:lnTo>
                  <a:lnTo>
                    <a:pt x="1168400" y="20320"/>
                  </a:lnTo>
                  <a:lnTo>
                    <a:pt x="1153160" y="20320"/>
                  </a:lnTo>
                  <a:lnTo>
                    <a:pt x="1137920" y="20320"/>
                  </a:lnTo>
                  <a:lnTo>
                    <a:pt x="1123950" y="21590"/>
                  </a:lnTo>
                  <a:lnTo>
                    <a:pt x="1108710" y="24130"/>
                  </a:lnTo>
                  <a:lnTo>
                    <a:pt x="1093470" y="26670"/>
                  </a:lnTo>
                  <a:lnTo>
                    <a:pt x="1050289" y="39370"/>
                  </a:lnTo>
                  <a:lnTo>
                    <a:pt x="1009650" y="58420"/>
                  </a:lnTo>
                  <a:lnTo>
                    <a:pt x="996950" y="66040"/>
                  </a:lnTo>
                  <a:lnTo>
                    <a:pt x="984250" y="73660"/>
                  </a:lnTo>
                  <a:lnTo>
                    <a:pt x="972819" y="82550"/>
                  </a:lnTo>
                  <a:lnTo>
                    <a:pt x="960119" y="92710"/>
                  </a:lnTo>
                  <a:lnTo>
                    <a:pt x="949960" y="102870"/>
                  </a:lnTo>
                  <a:lnTo>
                    <a:pt x="939800" y="113030"/>
                  </a:lnTo>
                  <a:lnTo>
                    <a:pt x="929639" y="124460"/>
                  </a:lnTo>
                  <a:lnTo>
                    <a:pt x="919480" y="135890"/>
                  </a:lnTo>
                  <a:lnTo>
                    <a:pt x="911860" y="148590"/>
                  </a:lnTo>
                  <a:lnTo>
                    <a:pt x="902969" y="161290"/>
                  </a:lnTo>
                  <a:lnTo>
                    <a:pt x="895350" y="173990"/>
                  </a:lnTo>
                  <a:lnTo>
                    <a:pt x="889000" y="187960"/>
                  </a:lnTo>
                  <a:lnTo>
                    <a:pt x="882650" y="200660"/>
                  </a:lnTo>
                  <a:lnTo>
                    <a:pt x="881380" y="201930"/>
                  </a:lnTo>
                  <a:lnTo>
                    <a:pt x="868680" y="196850"/>
                  </a:lnTo>
                  <a:lnTo>
                    <a:pt x="857250" y="194310"/>
                  </a:lnTo>
                  <a:lnTo>
                    <a:pt x="843280" y="190500"/>
                  </a:lnTo>
                  <a:lnTo>
                    <a:pt x="830580" y="189230"/>
                  </a:lnTo>
                  <a:lnTo>
                    <a:pt x="817880" y="187960"/>
                  </a:lnTo>
                  <a:lnTo>
                    <a:pt x="805180" y="186690"/>
                  </a:lnTo>
                  <a:lnTo>
                    <a:pt x="791210" y="186690"/>
                  </a:lnTo>
                  <a:lnTo>
                    <a:pt x="778510" y="187960"/>
                  </a:lnTo>
                  <a:lnTo>
                    <a:pt x="765810" y="189230"/>
                  </a:lnTo>
                  <a:lnTo>
                    <a:pt x="753110" y="190500"/>
                  </a:lnTo>
                  <a:lnTo>
                    <a:pt x="713740" y="200660"/>
                  </a:lnTo>
                  <a:lnTo>
                    <a:pt x="678180" y="215900"/>
                  </a:lnTo>
                  <a:lnTo>
                    <a:pt x="645160" y="236220"/>
                  </a:lnTo>
                  <a:lnTo>
                    <a:pt x="634999" y="245110"/>
                  </a:lnTo>
                  <a:lnTo>
                    <a:pt x="624840" y="252730"/>
                  </a:lnTo>
                  <a:lnTo>
                    <a:pt x="614680" y="262890"/>
                  </a:lnTo>
                  <a:lnTo>
                    <a:pt x="605790" y="271780"/>
                  </a:lnTo>
                  <a:lnTo>
                    <a:pt x="596899" y="281940"/>
                  </a:lnTo>
                  <a:lnTo>
                    <a:pt x="575310" y="313690"/>
                  </a:lnTo>
                  <a:lnTo>
                    <a:pt x="557530" y="349250"/>
                  </a:lnTo>
                  <a:lnTo>
                    <a:pt x="553720" y="361950"/>
                  </a:lnTo>
                  <a:lnTo>
                    <a:pt x="549910" y="374650"/>
                  </a:lnTo>
                  <a:lnTo>
                    <a:pt x="546099" y="387350"/>
                  </a:lnTo>
                  <a:lnTo>
                    <a:pt x="543560" y="400050"/>
                  </a:lnTo>
                  <a:lnTo>
                    <a:pt x="542290" y="414020"/>
                  </a:lnTo>
                  <a:lnTo>
                    <a:pt x="541020" y="426720"/>
                  </a:lnTo>
                  <a:lnTo>
                    <a:pt x="539750" y="439420"/>
                  </a:lnTo>
                  <a:lnTo>
                    <a:pt x="539750" y="452120"/>
                  </a:lnTo>
                  <a:lnTo>
                    <a:pt x="541020" y="464820"/>
                  </a:lnTo>
                  <a:lnTo>
                    <a:pt x="542290" y="478790"/>
                  </a:lnTo>
                  <a:lnTo>
                    <a:pt x="544830" y="491490"/>
                  </a:lnTo>
                  <a:lnTo>
                    <a:pt x="547370" y="504190"/>
                  </a:lnTo>
                  <a:lnTo>
                    <a:pt x="551180" y="516890"/>
                  </a:lnTo>
                  <a:lnTo>
                    <a:pt x="554990" y="529590"/>
                  </a:lnTo>
                  <a:lnTo>
                    <a:pt x="553720" y="528320"/>
                  </a:lnTo>
                  <a:lnTo>
                    <a:pt x="542290" y="529590"/>
                  </a:lnTo>
                  <a:lnTo>
                    <a:pt x="530860" y="532130"/>
                  </a:lnTo>
                  <a:lnTo>
                    <a:pt x="520700" y="533400"/>
                  </a:lnTo>
                  <a:lnTo>
                    <a:pt x="509270" y="537210"/>
                  </a:lnTo>
                  <a:lnTo>
                    <a:pt x="499109" y="539750"/>
                  </a:lnTo>
                  <a:lnTo>
                    <a:pt x="488950" y="544830"/>
                  </a:lnTo>
                  <a:lnTo>
                    <a:pt x="478789" y="548640"/>
                  </a:lnTo>
                  <a:lnTo>
                    <a:pt x="440689" y="571500"/>
                  </a:lnTo>
                  <a:lnTo>
                    <a:pt x="424180" y="585470"/>
                  </a:lnTo>
                  <a:lnTo>
                    <a:pt x="416559" y="593090"/>
                  </a:lnTo>
                  <a:lnTo>
                    <a:pt x="408939" y="600710"/>
                  </a:lnTo>
                  <a:lnTo>
                    <a:pt x="401320" y="609600"/>
                  </a:lnTo>
                  <a:lnTo>
                    <a:pt x="394970" y="618490"/>
                  </a:lnTo>
                  <a:lnTo>
                    <a:pt x="387350" y="627380"/>
                  </a:lnTo>
                  <a:lnTo>
                    <a:pt x="382270" y="637540"/>
                  </a:lnTo>
                  <a:lnTo>
                    <a:pt x="377189" y="646430"/>
                  </a:lnTo>
                  <a:lnTo>
                    <a:pt x="372109" y="656590"/>
                  </a:lnTo>
                  <a:lnTo>
                    <a:pt x="358139" y="698500"/>
                  </a:lnTo>
                  <a:lnTo>
                    <a:pt x="354330" y="720090"/>
                  </a:lnTo>
                  <a:lnTo>
                    <a:pt x="353059" y="730250"/>
                  </a:lnTo>
                  <a:lnTo>
                    <a:pt x="351789" y="741680"/>
                  </a:lnTo>
                  <a:lnTo>
                    <a:pt x="351789" y="753110"/>
                  </a:lnTo>
                  <a:lnTo>
                    <a:pt x="353059" y="764540"/>
                  </a:lnTo>
                  <a:lnTo>
                    <a:pt x="354330" y="774700"/>
                  </a:lnTo>
                  <a:lnTo>
                    <a:pt x="355600" y="786130"/>
                  </a:lnTo>
                  <a:lnTo>
                    <a:pt x="358139" y="796290"/>
                  </a:lnTo>
                  <a:lnTo>
                    <a:pt x="360680" y="807720"/>
                  </a:lnTo>
                  <a:lnTo>
                    <a:pt x="363220" y="817880"/>
                  </a:lnTo>
                  <a:lnTo>
                    <a:pt x="367030" y="828040"/>
                  </a:lnTo>
                  <a:lnTo>
                    <a:pt x="372109" y="838200"/>
                  </a:lnTo>
                  <a:lnTo>
                    <a:pt x="377189" y="848360"/>
                  </a:lnTo>
                  <a:lnTo>
                    <a:pt x="382270" y="857250"/>
                  </a:lnTo>
                  <a:lnTo>
                    <a:pt x="387350" y="866140"/>
                  </a:lnTo>
                  <a:lnTo>
                    <a:pt x="393700" y="876300"/>
                  </a:lnTo>
                  <a:lnTo>
                    <a:pt x="394970" y="876300"/>
                  </a:lnTo>
                  <a:lnTo>
                    <a:pt x="384809" y="885190"/>
                  </a:lnTo>
                  <a:lnTo>
                    <a:pt x="377189" y="895350"/>
                  </a:lnTo>
                  <a:lnTo>
                    <a:pt x="354330" y="927100"/>
                  </a:lnTo>
                  <a:lnTo>
                    <a:pt x="337820" y="962660"/>
                  </a:lnTo>
                  <a:lnTo>
                    <a:pt x="332739" y="975360"/>
                  </a:lnTo>
                  <a:lnTo>
                    <a:pt x="322580" y="1012190"/>
                  </a:lnTo>
                  <a:lnTo>
                    <a:pt x="318770" y="1038860"/>
                  </a:lnTo>
                  <a:lnTo>
                    <a:pt x="318770" y="1051560"/>
                  </a:lnTo>
                  <a:lnTo>
                    <a:pt x="318770" y="1064260"/>
                  </a:lnTo>
                  <a:lnTo>
                    <a:pt x="318770" y="1078230"/>
                  </a:lnTo>
                  <a:lnTo>
                    <a:pt x="320039" y="1090930"/>
                  </a:lnTo>
                  <a:lnTo>
                    <a:pt x="322580" y="1103630"/>
                  </a:lnTo>
                  <a:lnTo>
                    <a:pt x="325120" y="1116330"/>
                  </a:lnTo>
                  <a:lnTo>
                    <a:pt x="327659" y="1129030"/>
                  </a:lnTo>
                  <a:lnTo>
                    <a:pt x="331470" y="1140460"/>
                  </a:lnTo>
                  <a:lnTo>
                    <a:pt x="336550" y="1153160"/>
                  </a:lnTo>
                  <a:lnTo>
                    <a:pt x="341630" y="1165860"/>
                  </a:lnTo>
                  <a:lnTo>
                    <a:pt x="346709" y="1177290"/>
                  </a:lnTo>
                  <a:lnTo>
                    <a:pt x="354330" y="1188720"/>
                  </a:lnTo>
                  <a:lnTo>
                    <a:pt x="360680" y="1200150"/>
                  </a:lnTo>
                  <a:lnTo>
                    <a:pt x="368300" y="1210310"/>
                  </a:lnTo>
                  <a:lnTo>
                    <a:pt x="375920" y="1220470"/>
                  </a:lnTo>
                  <a:lnTo>
                    <a:pt x="384809" y="1230630"/>
                  </a:lnTo>
                  <a:lnTo>
                    <a:pt x="393700" y="1239520"/>
                  </a:lnTo>
                  <a:lnTo>
                    <a:pt x="402589" y="1248410"/>
                  </a:lnTo>
                  <a:lnTo>
                    <a:pt x="412750" y="1257300"/>
                  </a:lnTo>
                  <a:lnTo>
                    <a:pt x="422909" y="1264920"/>
                  </a:lnTo>
                  <a:lnTo>
                    <a:pt x="434339" y="1272540"/>
                  </a:lnTo>
                  <a:lnTo>
                    <a:pt x="444500" y="1278890"/>
                  </a:lnTo>
                  <a:lnTo>
                    <a:pt x="455930" y="1285240"/>
                  </a:lnTo>
                  <a:lnTo>
                    <a:pt x="467359" y="1291590"/>
                  </a:lnTo>
                  <a:lnTo>
                    <a:pt x="480059" y="1296670"/>
                  </a:lnTo>
                  <a:lnTo>
                    <a:pt x="492759" y="1300480"/>
                  </a:lnTo>
                  <a:lnTo>
                    <a:pt x="505459" y="1304290"/>
                  </a:lnTo>
                  <a:lnTo>
                    <a:pt x="508000" y="1314450"/>
                  </a:lnTo>
                  <a:lnTo>
                    <a:pt x="510539" y="1324610"/>
                  </a:lnTo>
                  <a:lnTo>
                    <a:pt x="514350" y="1333500"/>
                  </a:lnTo>
                  <a:lnTo>
                    <a:pt x="518159" y="1343660"/>
                  </a:lnTo>
                  <a:lnTo>
                    <a:pt x="523239" y="1352550"/>
                  </a:lnTo>
                  <a:lnTo>
                    <a:pt x="528320" y="1361440"/>
                  </a:lnTo>
                  <a:lnTo>
                    <a:pt x="534670" y="1370330"/>
                  </a:lnTo>
                  <a:lnTo>
                    <a:pt x="541020" y="1379220"/>
                  </a:lnTo>
                  <a:lnTo>
                    <a:pt x="547370" y="1388110"/>
                  </a:lnTo>
                  <a:lnTo>
                    <a:pt x="553720" y="1395730"/>
                  </a:lnTo>
                  <a:lnTo>
                    <a:pt x="561340" y="1403350"/>
                  </a:lnTo>
                  <a:lnTo>
                    <a:pt x="568960" y="1409700"/>
                  </a:lnTo>
                  <a:lnTo>
                    <a:pt x="576580" y="1416050"/>
                  </a:lnTo>
                  <a:lnTo>
                    <a:pt x="585470" y="1422400"/>
                  </a:lnTo>
                  <a:lnTo>
                    <a:pt x="594360" y="1428750"/>
                  </a:lnTo>
                  <a:lnTo>
                    <a:pt x="603249" y="1433830"/>
                  </a:lnTo>
                  <a:lnTo>
                    <a:pt x="612140" y="1438910"/>
                  </a:lnTo>
                  <a:lnTo>
                    <a:pt x="621030" y="1442720"/>
                  </a:lnTo>
                  <a:lnTo>
                    <a:pt x="631190" y="1446530"/>
                  </a:lnTo>
                  <a:lnTo>
                    <a:pt x="641349" y="1450340"/>
                  </a:lnTo>
                  <a:lnTo>
                    <a:pt x="651510" y="1452880"/>
                  </a:lnTo>
                  <a:lnTo>
                    <a:pt x="661670" y="1455420"/>
                  </a:lnTo>
                  <a:lnTo>
                    <a:pt x="671830" y="1456690"/>
                  </a:lnTo>
                  <a:lnTo>
                    <a:pt x="681990" y="1457960"/>
                  </a:lnTo>
                  <a:lnTo>
                    <a:pt x="693420" y="1459230"/>
                  </a:lnTo>
                  <a:lnTo>
                    <a:pt x="703580" y="1459230"/>
                  </a:lnTo>
                  <a:lnTo>
                    <a:pt x="713740" y="1459230"/>
                  </a:lnTo>
                  <a:lnTo>
                    <a:pt x="723899" y="1457960"/>
                  </a:lnTo>
                  <a:lnTo>
                    <a:pt x="734060" y="1456690"/>
                  </a:lnTo>
                  <a:lnTo>
                    <a:pt x="745490" y="1454150"/>
                  </a:lnTo>
                  <a:lnTo>
                    <a:pt x="755649" y="1451610"/>
                  </a:lnTo>
                  <a:lnTo>
                    <a:pt x="765810" y="1449070"/>
                  </a:lnTo>
                  <a:lnTo>
                    <a:pt x="774699" y="1445260"/>
                  </a:lnTo>
                  <a:lnTo>
                    <a:pt x="774699" y="1446530"/>
                  </a:lnTo>
                  <a:lnTo>
                    <a:pt x="782320" y="1451610"/>
                  </a:lnTo>
                  <a:lnTo>
                    <a:pt x="788670" y="1457960"/>
                  </a:lnTo>
                  <a:lnTo>
                    <a:pt x="796290" y="1463040"/>
                  </a:lnTo>
                  <a:lnTo>
                    <a:pt x="805180" y="1468120"/>
                  </a:lnTo>
                  <a:lnTo>
                    <a:pt x="812799" y="1473200"/>
                  </a:lnTo>
                  <a:lnTo>
                    <a:pt x="821689" y="1477010"/>
                  </a:lnTo>
                  <a:lnTo>
                    <a:pt x="829310" y="1480820"/>
                  </a:lnTo>
                  <a:lnTo>
                    <a:pt x="838200" y="1484630"/>
                  </a:lnTo>
                  <a:lnTo>
                    <a:pt x="847089" y="1487170"/>
                  </a:lnTo>
                  <a:lnTo>
                    <a:pt x="857250" y="1489710"/>
                  </a:lnTo>
                  <a:lnTo>
                    <a:pt x="866139" y="1492250"/>
                  </a:lnTo>
                  <a:lnTo>
                    <a:pt x="875030" y="1493520"/>
                  </a:lnTo>
                  <a:lnTo>
                    <a:pt x="883919" y="1494790"/>
                  </a:lnTo>
                  <a:lnTo>
                    <a:pt x="894080" y="1494790"/>
                  </a:lnTo>
                  <a:lnTo>
                    <a:pt x="902969" y="1494790"/>
                  </a:lnTo>
                  <a:lnTo>
                    <a:pt x="911860" y="1494790"/>
                  </a:lnTo>
                  <a:lnTo>
                    <a:pt x="922019" y="1493520"/>
                  </a:lnTo>
                  <a:lnTo>
                    <a:pt x="932180" y="1492250"/>
                  </a:lnTo>
                  <a:lnTo>
                    <a:pt x="941069" y="1489710"/>
                  </a:lnTo>
                  <a:lnTo>
                    <a:pt x="949960" y="1488440"/>
                  </a:lnTo>
                  <a:lnTo>
                    <a:pt x="958850" y="1484630"/>
                  </a:lnTo>
                  <a:lnTo>
                    <a:pt x="967739" y="1482090"/>
                  </a:lnTo>
                  <a:lnTo>
                    <a:pt x="976630" y="1478280"/>
                  </a:lnTo>
                  <a:lnTo>
                    <a:pt x="984250" y="1473200"/>
                  </a:lnTo>
                  <a:lnTo>
                    <a:pt x="993139" y="1469390"/>
                  </a:lnTo>
                  <a:lnTo>
                    <a:pt x="1000760" y="1464310"/>
                  </a:lnTo>
                  <a:lnTo>
                    <a:pt x="1036319" y="1433830"/>
                  </a:lnTo>
                  <a:lnTo>
                    <a:pt x="1042669" y="1426210"/>
                  </a:lnTo>
                  <a:lnTo>
                    <a:pt x="1049020" y="1419860"/>
                  </a:lnTo>
                  <a:lnTo>
                    <a:pt x="1054100" y="1410970"/>
                  </a:lnTo>
                  <a:lnTo>
                    <a:pt x="1059180" y="1403350"/>
                  </a:lnTo>
                  <a:lnTo>
                    <a:pt x="1064260" y="1395730"/>
                  </a:lnTo>
                  <a:lnTo>
                    <a:pt x="1068070" y="1386840"/>
                  </a:lnTo>
                  <a:lnTo>
                    <a:pt x="1071880" y="1377950"/>
                  </a:lnTo>
                  <a:lnTo>
                    <a:pt x="1074420" y="1369060"/>
                  </a:lnTo>
                  <a:lnTo>
                    <a:pt x="1078230" y="1360170"/>
                  </a:lnTo>
                  <a:lnTo>
                    <a:pt x="1079500" y="1351280"/>
                  </a:lnTo>
                  <a:lnTo>
                    <a:pt x="1082039" y="1342390"/>
                  </a:lnTo>
                  <a:lnTo>
                    <a:pt x="1083310" y="1333500"/>
                  </a:lnTo>
                  <a:lnTo>
                    <a:pt x="1084580" y="1323340"/>
                  </a:lnTo>
                  <a:lnTo>
                    <a:pt x="1084580" y="1322070"/>
                  </a:lnTo>
                  <a:lnTo>
                    <a:pt x="1092200" y="1324610"/>
                  </a:lnTo>
                  <a:lnTo>
                    <a:pt x="1101089" y="1325880"/>
                  </a:lnTo>
                  <a:lnTo>
                    <a:pt x="1108710" y="1327150"/>
                  </a:lnTo>
                  <a:lnTo>
                    <a:pt x="1117600" y="1328420"/>
                  </a:lnTo>
                  <a:lnTo>
                    <a:pt x="1126489" y="1328420"/>
                  </a:lnTo>
                  <a:lnTo>
                    <a:pt x="1134110" y="1328420"/>
                  </a:lnTo>
                  <a:lnTo>
                    <a:pt x="1143000" y="1328420"/>
                  </a:lnTo>
                  <a:lnTo>
                    <a:pt x="1150620" y="1327150"/>
                  </a:lnTo>
                  <a:lnTo>
                    <a:pt x="1159510" y="1325880"/>
                  </a:lnTo>
                  <a:lnTo>
                    <a:pt x="1167130" y="1324610"/>
                  </a:lnTo>
                  <a:lnTo>
                    <a:pt x="1174750" y="1322070"/>
                  </a:lnTo>
                  <a:lnTo>
                    <a:pt x="1183639" y="1319530"/>
                  </a:lnTo>
                  <a:lnTo>
                    <a:pt x="1191260" y="1316990"/>
                  </a:lnTo>
                  <a:lnTo>
                    <a:pt x="1198880" y="1313180"/>
                  </a:lnTo>
                  <a:lnTo>
                    <a:pt x="1206500" y="1309370"/>
                  </a:lnTo>
                  <a:lnTo>
                    <a:pt x="1240789" y="1286510"/>
                  </a:lnTo>
                  <a:lnTo>
                    <a:pt x="1252220" y="1273810"/>
                  </a:lnTo>
                  <a:lnTo>
                    <a:pt x="1257300" y="1267460"/>
                  </a:lnTo>
                  <a:lnTo>
                    <a:pt x="1262380" y="1261110"/>
                  </a:lnTo>
                  <a:lnTo>
                    <a:pt x="1268730" y="1254760"/>
                  </a:lnTo>
                  <a:lnTo>
                    <a:pt x="1272539" y="1247140"/>
                  </a:lnTo>
                  <a:lnTo>
                    <a:pt x="1276350" y="1239520"/>
                  </a:lnTo>
                  <a:lnTo>
                    <a:pt x="1280160" y="1231900"/>
                  </a:lnTo>
                  <a:lnTo>
                    <a:pt x="1282700" y="1225550"/>
                  </a:lnTo>
                  <a:lnTo>
                    <a:pt x="1286510" y="1216660"/>
                  </a:lnTo>
                  <a:lnTo>
                    <a:pt x="1289050" y="1209040"/>
                  </a:lnTo>
                  <a:lnTo>
                    <a:pt x="1291589" y="1201420"/>
                  </a:lnTo>
                  <a:lnTo>
                    <a:pt x="1292860" y="1192530"/>
                  </a:lnTo>
                  <a:lnTo>
                    <a:pt x="1294130" y="1184910"/>
                  </a:lnTo>
                  <a:lnTo>
                    <a:pt x="1295400" y="1176020"/>
                  </a:lnTo>
                  <a:lnTo>
                    <a:pt x="1295400" y="1168400"/>
                  </a:lnTo>
                  <a:lnTo>
                    <a:pt x="1295400" y="1159510"/>
                  </a:lnTo>
                  <a:lnTo>
                    <a:pt x="1295400" y="1150620"/>
                  </a:lnTo>
                  <a:lnTo>
                    <a:pt x="1294130" y="1143000"/>
                  </a:lnTo>
                  <a:lnTo>
                    <a:pt x="1292860" y="1135380"/>
                  </a:lnTo>
                  <a:lnTo>
                    <a:pt x="1291589" y="1131570"/>
                  </a:lnTo>
                  <a:lnTo>
                    <a:pt x="1301750" y="1132840"/>
                  </a:lnTo>
                  <a:lnTo>
                    <a:pt x="1311910" y="1134110"/>
                  </a:lnTo>
                  <a:lnTo>
                    <a:pt x="1323339" y="1134110"/>
                  </a:lnTo>
                  <a:lnTo>
                    <a:pt x="1333500" y="1132840"/>
                  </a:lnTo>
                  <a:lnTo>
                    <a:pt x="1343660" y="1131570"/>
                  </a:lnTo>
                  <a:lnTo>
                    <a:pt x="1353820" y="1131570"/>
                  </a:lnTo>
                  <a:lnTo>
                    <a:pt x="1363980" y="1129030"/>
                  </a:lnTo>
                  <a:lnTo>
                    <a:pt x="1374140" y="1126490"/>
                  </a:lnTo>
                  <a:lnTo>
                    <a:pt x="1384300" y="1122680"/>
                  </a:lnTo>
                  <a:lnTo>
                    <a:pt x="1393190" y="1118870"/>
                  </a:lnTo>
                  <a:lnTo>
                    <a:pt x="1403350" y="1115060"/>
                  </a:lnTo>
                  <a:lnTo>
                    <a:pt x="1412240" y="1111250"/>
                  </a:lnTo>
                  <a:lnTo>
                    <a:pt x="1422400" y="1106170"/>
                  </a:lnTo>
                  <a:lnTo>
                    <a:pt x="1430020" y="1099820"/>
                  </a:lnTo>
                  <a:lnTo>
                    <a:pt x="1438910" y="1094740"/>
                  </a:lnTo>
                  <a:lnTo>
                    <a:pt x="1447800" y="1088390"/>
                  </a:lnTo>
                  <a:lnTo>
                    <a:pt x="1455420" y="1080770"/>
                  </a:lnTo>
                  <a:lnTo>
                    <a:pt x="1463040" y="1073150"/>
                  </a:lnTo>
                  <a:lnTo>
                    <a:pt x="1489710" y="1041400"/>
                  </a:lnTo>
                  <a:lnTo>
                    <a:pt x="1503680" y="1013460"/>
                  </a:lnTo>
                  <a:lnTo>
                    <a:pt x="1507490" y="1004570"/>
                  </a:lnTo>
                  <a:lnTo>
                    <a:pt x="1518920" y="963930"/>
                  </a:lnTo>
                  <a:lnTo>
                    <a:pt x="1521460" y="943610"/>
                  </a:lnTo>
                  <a:lnTo>
                    <a:pt x="1521460" y="933450"/>
                  </a:lnTo>
                  <a:lnTo>
                    <a:pt x="1521460" y="922020"/>
                  </a:lnTo>
                  <a:lnTo>
                    <a:pt x="1520190" y="911860"/>
                  </a:lnTo>
                  <a:lnTo>
                    <a:pt x="1518920" y="901700"/>
                  </a:lnTo>
                  <a:lnTo>
                    <a:pt x="1520190" y="899160"/>
                  </a:lnTo>
                  <a:lnTo>
                    <a:pt x="1532890" y="897890"/>
                  </a:lnTo>
                  <a:lnTo>
                    <a:pt x="1545590" y="895350"/>
                  </a:lnTo>
                  <a:lnTo>
                    <a:pt x="1558290" y="892810"/>
                  </a:lnTo>
                  <a:lnTo>
                    <a:pt x="1595120" y="878840"/>
                  </a:lnTo>
                  <a:lnTo>
                    <a:pt x="1617980" y="867410"/>
                  </a:lnTo>
                  <a:lnTo>
                    <a:pt x="1629410" y="861060"/>
                  </a:lnTo>
                  <a:lnTo>
                    <a:pt x="1639570" y="853440"/>
                  </a:lnTo>
                  <a:lnTo>
                    <a:pt x="1651000" y="845820"/>
                  </a:lnTo>
                  <a:lnTo>
                    <a:pt x="1661160" y="836930"/>
                  </a:lnTo>
                  <a:lnTo>
                    <a:pt x="1670050" y="828040"/>
                  </a:lnTo>
                  <a:lnTo>
                    <a:pt x="1678940" y="819150"/>
                  </a:lnTo>
                  <a:lnTo>
                    <a:pt x="1687830" y="808990"/>
                  </a:lnTo>
                  <a:lnTo>
                    <a:pt x="1695450" y="798830"/>
                  </a:lnTo>
                  <a:lnTo>
                    <a:pt x="1703070" y="788670"/>
                  </a:lnTo>
                  <a:lnTo>
                    <a:pt x="1710690" y="777240"/>
                  </a:lnTo>
                  <a:lnTo>
                    <a:pt x="1717040" y="765810"/>
                  </a:lnTo>
                  <a:lnTo>
                    <a:pt x="1722120" y="754380"/>
                  </a:lnTo>
                  <a:lnTo>
                    <a:pt x="1728470" y="742950"/>
                  </a:lnTo>
                  <a:lnTo>
                    <a:pt x="1732280" y="730250"/>
                  </a:lnTo>
                  <a:lnTo>
                    <a:pt x="1736090" y="718820"/>
                  </a:lnTo>
                  <a:lnTo>
                    <a:pt x="1739900" y="706120"/>
                  </a:lnTo>
                  <a:lnTo>
                    <a:pt x="1742440" y="693420"/>
                  </a:lnTo>
                  <a:lnTo>
                    <a:pt x="1744980" y="680720"/>
                  </a:lnTo>
                  <a:lnTo>
                    <a:pt x="1746250" y="668020"/>
                  </a:lnTo>
                  <a:lnTo>
                    <a:pt x="1747520" y="655320"/>
                  </a:lnTo>
                  <a:lnTo>
                    <a:pt x="1747520" y="641350"/>
                  </a:lnTo>
                  <a:lnTo>
                    <a:pt x="1747520" y="628650"/>
                  </a:lnTo>
                  <a:lnTo>
                    <a:pt x="1746250" y="615950"/>
                  </a:lnTo>
                  <a:lnTo>
                    <a:pt x="1743710" y="603250"/>
                  </a:lnTo>
                  <a:lnTo>
                    <a:pt x="1741170" y="590550"/>
                  </a:lnTo>
                  <a:lnTo>
                    <a:pt x="1738630" y="577850"/>
                  </a:lnTo>
                  <a:lnTo>
                    <a:pt x="1734820" y="565150"/>
                  </a:lnTo>
                  <a:lnTo>
                    <a:pt x="1731010" y="553720"/>
                  </a:lnTo>
                  <a:lnTo>
                    <a:pt x="1725930" y="541020"/>
                  </a:lnTo>
                  <a:lnTo>
                    <a:pt x="1719580" y="529590"/>
                  </a:lnTo>
                  <a:lnTo>
                    <a:pt x="1713230" y="518160"/>
                  </a:lnTo>
                  <a:lnTo>
                    <a:pt x="1706880" y="506730"/>
                  </a:lnTo>
                  <a:lnTo>
                    <a:pt x="1699260" y="496570"/>
                  </a:lnTo>
                  <a:lnTo>
                    <a:pt x="1691640" y="486410"/>
                  </a:lnTo>
                  <a:lnTo>
                    <a:pt x="1684020" y="476250"/>
                  </a:lnTo>
                  <a:lnTo>
                    <a:pt x="1675130" y="467360"/>
                  </a:lnTo>
                  <a:close/>
                </a:path>
                <a:path w="2030730" h="1494789">
                  <a:moveTo>
                    <a:pt x="2030730" y="698500"/>
                  </a:moveTo>
                  <a:lnTo>
                    <a:pt x="2030730" y="698500"/>
                  </a:lnTo>
                </a:path>
                <a:path w="2030730" h="1494789">
                  <a:moveTo>
                    <a:pt x="0" y="716280"/>
                  </a:moveTo>
                  <a:lnTo>
                    <a:pt x="0" y="716280"/>
                  </a:lnTo>
                </a:path>
                <a:path w="2030730" h="1494789">
                  <a:moveTo>
                    <a:pt x="1545590" y="181610"/>
                  </a:moveTo>
                  <a:lnTo>
                    <a:pt x="1537970" y="182880"/>
                  </a:lnTo>
                  <a:lnTo>
                    <a:pt x="1531620" y="184150"/>
                  </a:lnTo>
                  <a:lnTo>
                    <a:pt x="1525270" y="185420"/>
                  </a:lnTo>
                  <a:lnTo>
                    <a:pt x="1518920" y="186690"/>
                  </a:lnTo>
                  <a:lnTo>
                    <a:pt x="1512570" y="189230"/>
                  </a:lnTo>
                  <a:lnTo>
                    <a:pt x="1506220" y="191770"/>
                  </a:lnTo>
                  <a:lnTo>
                    <a:pt x="1499870" y="193040"/>
                  </a:lnTo>
                  <a:lnTo>
                    <a:pt x="1494790" y="196850"/>
                  </a:lnTo>
                  <a:lnTo>
                    <a:pt x="1488440" y="199390"/>
                  </a:lnTo>
                  <a:lnTo>
                    <a:pt x="1482090" y="203200"/>
                  </a:lnTo>
                  <a:lnTo>
                    <a:pt x="1477010" y="205740"/>
                  </a:lnTo>
                  <a:lnTo>
                    <a:pt x="1470660" y="209550"/>
                  </a:lnTo>
                  <a:lnTo>
                    <a:pt x="1465580" y="213360"/>
                  </a:lnTo>
                  <a:lnTo>
                    <a:pt x="1460500" y="217170"/>
                  </a:lnTo>
                  <a:lnTo>
                    <a:pt x="1455420" y="222250"/>
                  </a:lnTo>
                </a:path>
                <a:path w="2030730" h="1494789">
                  <a:moveTo>
                    <a:pt x="2030730" y="698500"/>
                  </a:moveTo>
                  <a:lnTo>
                    <a:pt x="2030730" y="698500"/>
                  </a:lnTo>
                </a:path>
                <a:path w="2030730" h="1494789">
                  <a:moveTo>
                    <a:pt x="0" y="716280"/>
                  </a:moveTo>
                  <a:lnTo>
                    <a:pt x="0" y="716280"/>
                  </a:lnTo>
                </a:path>
                <a:path w="2030730" h="1494789">
                  <a:moveTo>
                    <a:pt x="1271270" y="45720"/>
                  </a:moveTo>
                  <a:lnTo>
                    <a:pt x="1268730" y="46990"/>
                  </a:lnTo>
                  <a:lnTo>
                    <a:pt x="1266189" y="49530"/>
                  </a:lnTo>
                  <a:lnTo>
                    <a:pt x="1264920" y="50800"/>
                  </a:lnTo>
                  <a:lnTo>
                    <a:pt x="1262380" y="53340"/>
                  </a:lnTo>
                  <a:lnTo>
                    <a:pt x="1259839" y="55880"/>
                  </a:lnTo>
                  <a:lnTo>
                    <a:pt x="1258570" y="58420"/>
                  </a:lnTo>
                  <a:lnTo>
                    <a:pt x="1257300" y="59690"/>
                  </a:lnTo>
                  <a:lnTo>
                    <a:pt x="1254760" y="62230"/>
                  </a:lnTo>
                  <a:lnTo>
                    <a:pt x="1253489" y="64770"/>
                  </a:lnTo>
                  <a:lnTo>
                    <a:pt x="1250950" y="67310"/>
                  </a:lnTo>
                  <a:lnTo>
                    <a:pt x="1249680" y="68580"/>
                  </a:lnTo>
                  <a:lnTo>
                    <a:pt x="1248410" y="72390"/>
                  </a:lnTo>
                  <a:lnTo>
                    <a:pt x="1245870" y="73660"/>
                  </a:lnTo>
                  <a:lnTo>
                    <a:pt x="1244600" y="76200"/>
                  </a:lnTo>
                  <a:lnTo>
                    <a:pt x="1243330" y="78740"/>
                  </a:lnTo>
                </a:path>
                <a:path w="2030730" h="1494789">
                  <a:moveTo>
                    <a:pt x="2030730" y="698500"/>
                  </a:moveTo>
                  <a:lnTo>
                    <a:pt x="2030730" y="698500"/>
                  </a:lnTo>
                </a:path>
                <a:path w="2030730" h="1494789">
                  <a:moveTo>
                    <a:pt x="0" y="716280"/>
                  </a:moveTo>
                  <a:lnTo>
                    <a:pt x="0" y="716280"/>
                  </a:lnTo>
                </a:path>
                <a:path w="2030730" h="1494789">
                  <a:moveTo>
                    <a:pt x="930910" y="224790"/>
                  </a:moveTo>
                  <a:lnTo>
                    <a:pt x="928369" y="223520"/>
                  </a:lnTo>
                  <a:lnTo>
                    <a:pt x="924560" y="220980"/>
                  </a:lnTo>
                  <a:lnTo>
                    <a:pt x="922019" y="219710"/>
                  </a:lnTo>
                  <a:lnTo>
                    <a:pt x="918210" y="217170"/>
                  </a:lnTo>
                  <a:lnTo>
                    <a:pt x="915669" y="215900"/>
                  </a:lnTo>
                  <a:lnTo>
                    <a:pt x="911860" y="214630"/>
                  </a:lnTo>
                  <a:lnTo>
                    <a:pt x="908050" y="212090"/>
                  </a:lnTo>
                  <a:lnTo>
                    <a:pt x="905510" y="210820"/>
                  </a:lnTo>
                  <a:lnTo>
                    <a:pt x="902969" y="209550"/>
                  </a:lnTo>
                  <a:lnTo>
                    <a:pt x="899160" y="208280"/>
                  </a:lnTo>
                  <a:lnTo>
                    <a:pt x="895350" y="207010"/>
                  </a:lnTo>
                  <a:lnTo>
                    <a:pt x="891539" y="204470"/>
                  </a:lnTo>
                  <a:lnTo>
                    <a:pt x="889000" y="204470"/>
                  </a:lnTo>
                  <a:lnTo>
                    <a:pt x="885189" y="203200"/>
                  </a:lnTo>
                  <a:lnTo>
                    <a:pt x="881380" y="201930"/>
                  </a:lnTo>
                </a:path>
                <a:path w="2030730" h="1494789">
                  <a:moveTo>
                    <a:pt x="2030730" y="698500"/>
                  </a:moveTo>
                  <a:lnTo>
                    <a:pt x="2030730" y="698500"/>
                  </a:lnTo>
                </a:path>
                <a:path w="2030730" h="1494789">
                  <a:moveTo>
                    <a:pt x="0" y="716280"/>
                  </a:moveTo>
                  <a:lnTo>
                    <a:pt x="0" y="716280"/>
                  </a:lnTo>
                </a:path>
                <a:path w="2030730" h="1494789">
                  <a:moveTo>
                    <a:pt x="554990" y="529590"/>
                  </a:moveTo>
                  <a:lnTo>
                    <a:pt x="556260" y="532130"/>
                  </a:lnTo>
                  <a:lnTo>
                    <a:pt x="557530" y="535940"/>
                  </a:lnTo>
                  <a:lnTo>
                    <a:pt x="558799" y="539750"/>
                  </a:lnTo>
                  <a:lnTo>
                    <a:pt x="560070" y="542290"/>
                  </a:lnTo>
                  <a:lnTo>
                    <a:pt x="561340" y="546100"/>
                  </a:lnTo>
                  <a:lnTo>
                    <a:pt x="563880" y="549910"/>
                  </a:lnTo>
                  <a:lnTo>
                    <a:pt x="565149" y="552450"/>
                  </a:lnTo>
                  <a:lnTo>
                    <a:pt x="566420" y="556260"/>
                  </a:lnTo>
                  <a:lnTo>
                    <a:pt x="567690" y="558800"/>
                  </a:lnTo>
                  <a:lnTo>
                    <a:pt x="568960" y="562610"/>
                  </a:lnTo>
                  <a:lnTo>
                    <a:pt x="571499" y="565150"/>
                  </a:lnTo>
                  <a:lnTo>
                    <a:pt x="572770" y="568960"/>
                  </a:lnTo>
                  <a:lnTo>
                    <a:pt x="575310" y="571500"/>
                  </a:lnTo>
                  <a:lnTo>
                    <a:pt x="576580" y="575310"/>
                  </a:lnTo>
                  <a:lnTo>
                    <a:pt x="577849" y="577850"/>
                  </a:lnTo>
                </a:path>
                <a:path w="2030730" h="1494789">
                  <a:moveTo>
                    <a:pt x="2030730" y="698500"/>
                  </a:moveTo>
                  <a:lnTo>
                    <a:pt x="2030730" y="698500"/>
                  </a:lnTo>
                </a:path>
                <a:path w="2030730" h="1494789">
                  <a:moveTo>
                    <a:pt x="0" y="716280"/>
                  </a:moveTo>
                  <a:lnTo>
                    <a:pt x="0" y="716280"/>
                  </a:lnTo>
                </a:path>
              </a:pathLst>
            </a:custGeom>
            <a:ln w="934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8" name="object 538"/>
            <p:cNvSpPr/>
            <p:nvPr/>
          </p:nvSpPr>
          <p:spPr>
            <a:xfrm>
              <a:off x="656997" y="2965857"/>
              <a:ext cx="227784" cy="9824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9" name="object 539"/>
            <p:cNvSpPr/>
            <p:nvPr/>
          </p:nvSpPr>
          <p:spPr>
            <a:xfrm>
              <a:off x="267970" y="2534920"/>
              <a:ext cx="2030730" cy="1005840"/>
            </a:xfrm>
            <a:custGeom>
              <a:avLst/>
              <a:gdLst/>
              <a:ahLst/>
              <a:cxnLst/>
              <a:rect l="l" t="t" r="r" b="b"/>
              <a:pathLst>
                <a:path w="2030730" h="1005839">
                  <a:moveTo>
                    <a:pt x="2030730" y="257809"/>
                  </a:moveTo>
                  <a:lnTo>
                    <a:pt x="2030730" y="257809"/>
                  </a:lnTo>
                </a:path>
                <a:path w="2030730" h="1005839">
                  <a:moveTo>
                    <a:pt x="0" y="275589"/>
                  </a:moveTo>
                  <a:lnTo>
                    <a:pt x="0" y="275589"/>
                  </a:lnTo>
                </a:path>
                <a:path w="2030730" h="1005839">
                  <a:moveTo>
                    <a:pt x="505459" y="770889"/>
                  </a:moveTo>
                  <a:lnTo>
                    <a:pt x="504189" y="777239"/>
                  </a:lnTo>
                  <a:lnTo>
                    <a:pt x="502920" y="783589"/>
                  </a:lnTo>
                  <a:lnTo>
                    <a:pt x="501650" y="789939"/>
                  </a:lnTo>
                  <a:lnTo>
                    <a:pt x="500380" y="795019"/>
                  </a:lnTo>
                  <a:lnTo>
                    <a:pt x="500380" y="801369"/>
                  </a:lnTo>
                  <a:lnTo>
                    <a:pt x="500380" y="807719"/>
                  </a:lnTo>
                  <a:lnTo>
                    <a:pt x="500380" y="814069"/>
                  </a:lnTo>
                  <a:lnTo>
                    <a:pt x="499109" y="820419"/>
                  </a:lnTo>
                  <a:lnTo>
                    <a:pt x="500380" y="826769"/>
                  </a:lnTo>
                  <a:lnTo>
                    <a:pt x="500380" y="833119"/>
                  </a:lnTo>
                  <a:lnTo>
                    <a:pt x="500380" y="839469"/>
                  </a:lnTo>
                  <a:lnTo>
                    <a:pt x="501650" y="844550"/>
                  </a:lnTo>
                  <a:lnTo>
                    <a:pt x="502920" y="850900"/>
                  </a:lnTo>
                  <a:lnTo>
                    <a:pt x="504189" y="857250"/>
                  </a:lnTo>
                  <a:lnTo>
                    <a:pt x="505459" y="863600"/>
                  </a:lnTo>
                </a:path>
                <a:path w="2030730" h="1005839">
                  <a:moveTo>
                    <a:pt x="2030730" y="257809"/>
                  </a:moveTo>
                  <a:lnTo>
                    <a:pt x="2030730" y="257809"/>
                  </a:lnTo>
                </a:path>
                <a:path w="2030730" h="1005839">
                  <a:moveTo>
                    <a:pt x="0" y="275589"/>
                  </a:moveTo>
                  <a:lnTo>
                    <a:pt x="0" y="275589"/>
                  </a:lnTo>
                </a:path>
                <a:path w="2030730" h="1005839">
                  <a:moveTo>
                    <a:pt x="751840" y="979169"/>
                  </a:moveTo>
                  <a:lnTo>
                    <a:pt x="753110" y="980439"/>
                  </a:lnTo>
                  <a:lnTo>
                    <a:pt x="754380" y="982979"/>
                  </a:lnTo>
                  <a:lnTo>
                    <a:pt x="755649" y="984250"/>
                  </a:lnTo>
                  <a:lnTo>
                    <a:pt x="756920" y="986789"/>
                  </a:lnTo>
                  <a:lnTo>
                    <a:pt x="758190" y="988059"/>
                  </a:lnTo>
                  <a:lnTo>
                    <a:pt x="760730" y="989329"/>
                  </a:lnTo>
                  <a:lnTo>
                    <a:pt x="761999" y="991869"/>
                  </a:lnTo>
                  <a:lnTo>
                    <a:pt x="763270" y="993139"/>
                  </a:lnTo>
                  <a:lnTo>
                    <a:pt x="764540" y="995679"/>
                  </a:lnTo>
                  <a:lnTo>
                    <a:pt x="765810" y="996950"/>
                  </a:lnTo>
                  <a:lnTo>
                    <a:pt x="768349" y="998219"/>
                  </a:lnTo>
                  <a:lnTo>
                    <a:pt x="769620" y="1000759"/>
                  </a:lnTo>
                  <a:lnTo>
                    <a:pt x="770890" y="1002029"/>
                  </a:lnTo>
                  <a:lnTo>
                    <a:pt x="773430" y="1003300"/>
                  </a:lnTo>
                  <a:lnTo>
                    <a:pt x="774699" y="1005839"/>
                  </a:lnTo>
                </a:path>
                <a:path w="2030730" h="1005839">
                  <a:moveTo>
                    <a:pt x="2030730" y="257809"/>
                  </a:moveTo>
                  <a:lnTo>
                    <a:pt x="2030730" y="257809"/>
                  </a:lnTo>
                </a:path>
                <a:path w="2030730" h="1005839">
                  <a:moveTo>
                    <a:pt x="0" y="275589"/>
                  </a:moveTo>
                  <a:lnTo>
                    <a:pt x="0" y="275589"/>
                  </a:lnTo>
                </a:path>
                <a:path w="2030730" h="1005839">
                  <a:moveTo>
                    <a:pt x="1084580" y="882650"/>
                  </a:moveTo>
                  <a:lnTo>
                    <a:pt x="1084580" y="882650"/>
                  </a:lnTo>
                  <a:lnTo>
                    <a:pt x="1084580" y="854709"/>
                  </a:lnTo>
                  <a:lnTo>
                    <a:pt x="1083310" y="850900"/>
                  </a:lnTo>
                  <a:lnTo>
                    <a:pt x="1083310" y="847089"/>
                  </a:lnTo>
                  <a:lnTo>
                    <a:pt x="1083310" y="843279"/>
                  </a:lnTo>
                  <a:lnTo>
                    <a:pt x="1082039" y="839469"/>
                  </a:lnTo>
                  <a:lnTo>
                    <a:pt x="1082039" y="836929"/>
                  </a:lnTo>
                  <a:lnTo>
                    <a:pt x="1080770" y="833119"/>
                  </a:lnTo>
                  <a:lnTo>
                    <a:pt x="1080770" y="830579"/>
                  </a:lnTo>
                </a:path>
                <a:path w="2030730" h="1005839">
                  <a:moveTo>
                    <a:pt x="2030730" y="257809"/>
                  </a:moveTo>
                  <a:lnTo>
                    <a:pt x="2030730" y="257809"/>
                  </a:lnTo>
                </a:path>
                <a:path w="2030730" h="1005839">
                  <a:moveTo>
                    <a:pt x="0" y="275589"/>
                  </a:moveTo>
                  <a:lnTo>
                    <a:pt x="0" y="275589"/>
                  </a:lnTo>
                </a:path>
                <a:path w="2030730" h="1005839">
                  <a:moveTo>
                    <a:pt x="1292860" y="694689"/>
                  </a:moveTo>
                  <a:lnTo>
                    <a:pt x="1292860" y="690879"/>
                  </a:lnTo>
                  <a:lnTo>
                    <a:pt x="1291589" y="688339"/>
                  </a:lnTo>
                  <a:lnTo>
                    <a:pt x="1291589" y="685800"/>
                  </a:lnTo>
                  <a:lnTo>
                    <a:pt x="1290320" y="683259"/>
                  </a:lnTo>
                  <a:lnTo>
                    <a:pt x="1290320" y="680719"/>
                  </a:lnTo>
                  <a:lnTo>
                    <a:pt x="1289050" y="678179"/>
                  </a:lnTo>
                  <a:lnTo>
                    <a:pt x="1289050" y="675639"/>
                  </a:lnTo>
                  <a:lnTo>
                    <a:pt x="1287780" y="673100"/>
                  </a:lnTo>
                  <a:lnTo>
                    <a:pt x="1286510" y="670559"/>
                  </a:lnTo>
                  <a:lnTo>
                    <a:pt x="1286510" y="666750"/>
                  </a:lnTo>
                  <a:lnTo>
                    <a:pt x="1285239" y="664209"/>
                  </a:lnTo>
                  <a:lnTo>
                    <a:pt x="1283970" y="661669"/>
                  </a:lnTo>
                  <a:lnTo>
                    <a:pt x="1282700" y="659129"/>
                  </a:lnTo>
                  <a:lnTo>
                    <a:pt x="1282700" y="656589"/>
                  </a:lnTo>
                  <a:lnTo>
                    <a:pt x="1280160" y="654050"/>
                  </a:lnTo>
                </a:path>
                <a:path w="2030730" h="1005839">
                  <a:moveTo>
                    <a:pt x="2030730" y="257809"/>
                  </a:moveTo>
                  <a:lnTo>
                    <a:pt x="2030730" y="257809"/>
                  </a:lnTo>
                </a:path>
                <a:path w="2030730" h="1005839">
                  <a:moveTo>
                    <a:pt x="0" y="275589"/>
                  </a:moveTo>
                  <a:lnTo>
                    <a:pt x="0" y="275589"/>
                  </a:lnTo>
                </a:path>
                <a:path w="2030730" h="1005839">
                  <a:moveTo>
                    <a:pt x="1457960" y="458469"/>
                  </a:moveTo>
                  <a:lnTo>
                    <a:pt x="1461770" y="459739"/>
                  </a:lnTo>
                  <a:lnTo>
                    <a:pt x="1466850" y="459739"/>
                  </a:lnTo>
                  <a:lnTo>
                    <a:pt x="1470660" y="459739"/>
                  </a:lnTo>
                  <a:lnTo>
                    <a:pt x="1474470" y="459739"/>
                  </a:lnTo>
                  <a:lnTo>
                    <a:pt x="1478280" y="461009"/>
                  </a:lnTo>
                  <a:lnTo>
                    <a:pt x="1482090" y="461009"/>
                  </a:lnTo>
                  <a:lnTo>
                    <a:pt x="1503680" y="461009"/>
                  </a:lnTo>
                  <a:lnTo>
                    <a:pt x="1507490" y="459739"/>
                  </a:lnTo>
                  <a:lnTo>
                    <a:pt x="1511300" y="459739"/>
                  </a:lnTo>
                  <a:lnTo>
                    <a:pt x="1516380" y="459739"/>
                  </a:lnTo>
                  <a:lnTo>
                    <a:pt x="1520190" y="458469"/>
                  </a:lnTo>
                </a:path>
                <a:path w="2030730" h="1005839">
                  <a:moveTo>
                    <a:pt x="2030730" y="257809"/>
                  </a:moveTo>
                  <a:lnTo>
                    <a:pt x="2030730" y="257809"/>
                  </a:lnTo>
                </a:path>
                <a:path w="2030730" h="1005839">
                  <a:moveTo>
                    <a:pt x="0" y="275589"/>
                  </a:moveTo>
                  <a:lnTo>
                    <a:pt x="0" y="275589"/>
                  </a:lnTo>
                </a:path>
                <a:path w="2030730" h="1005839">
                  <a:moveTo>
                    <a:pt x="1675130" y="26669"/>
                  </a:moveTo>
                  <a:lnTo>
                    <a:pt x="1672590" y="24129"/>
                  </a:lnTo>
                  <a:lnTo>
                    <a:pt x="1671320" y="21589"/>
                  </a:lnTo>
                  <a:lnTo>
                    <a:pt x="1668780" y="20319"/>
                  </a:lnTo>
                  <a:lnTo>
                    <a:pt x="1667510" y="17779"/>
                  </a:lnTo>
                  <a:lnTo>
                    <a:pt x="1664970" y="16509"/>
                  </a:lnTo>
                  <a:lnTo>
                    <a:pt x="1663700" y="15239"/>
                  </a:lnTo>
                  <a:lnTo>
                    <a:pt x="1661160" y="12700"/>
                  </a:lnTo>
                  <a:lnTo>
                    <a:pt x="1658620" y="11429"/>
                  </a:lnTo>
                  <a:lnTo>
                    <a:pt x="1657350" y="10159"/>
                  </a:lnTo>
                  <a:lnTo>
                    <a:pt x="1654810" y="7619"/>
                  </a:lnTo>
                  <a:lnTo>
                    <a:pt x="1652270" y="6350"/>
                  </a:lnTo>
                  <a:lnTo>
                    <a:pt x="1651000" y="5079"/>
                  </a:lnTo>
                  <a:lnTo>
                    <a:pt x="1648460" y="2539"/>
                  </a:lnTo>
                  <a:lnTo>
                    <a:pt x="1645920" y="1269"/>
                  </a:lnTo>
                  <a:lnTo>
                    <a:pt x="1643380" y="0"/>
                  </a:lnTo>
                </a:path>
                <a:path w="2030730" h="1005839">
                  <a:moveTo>
                    <a:pt x="2030730" y="257809"/>
                  </a:moveTo>
                  <a:lnTo>
                    <a:pt x="2030730" y="257809"/>
                  </a:lnTo>
                </a:path>
                <a:path w="2030730" h="1005839">
                  <a:moveTo>
                    <a:pt x="0" y="275589"/>
                  </a:moveTo>
                  <a:lnTo>
                    <a:pt x="0" y="275589"/>
                  </a:lnTo>
                </a:path>
              </a:pathLst>
            </a:custGeom>
            <a:ln w="934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0" name="object 540"/>
            <p:cNvSpPr/>
            <p:nvPr/>
          </p:nvSpPr>
          <p:spPr>
            <a:xfrm>
              <a:off x="509269" y="2623820"/>
              <a:ext cx="1428750" cy="533400"/>
            </a:xfrm>
            <a:custGeom>
              <a:avLst/>
              <a:gdLst/>
              <a:ahLst/>
              <a:cxnLst/>
              <a:rect l="l" t="t" r="r" b="b"/>
              <a:pathLst>
                <a:path w="1428750" h="533400">
                  <a:moveTo>
                    <a:pt x="6350" y="406400"/>
                  </a:moveTo>
                  <a:lnTo>
                    <a:pt x="3809" y="419100"/>
                  </a:lnTo>
                  <a:lnTo>
                    <a:pt x="0" y="457200"/>
                  </a:lnTo>
                  <a:lnTo>
                    <a:pt x="0" y="482600"/>
                  </a:lnTo>
                  <a:lnTo>
                    <a:pt x="3809" y="520700"/>
                  </a:lnTo>
                  <a:lnTo>
                    <a:pt x="6350" y="533400"/>
                  </a:lnTo>
                  <a:lnTo>
                    <a:pt x="6350" y="406400"/>
                  </a:lnTo>
                  <a:close/>
                </a:path>
                <a:path w="1428750" h="533400">
                  <a:moveTo>
                    <a:pt x="1423670" y="0"/>
                  </a:moveTo>
                  <a:lnTo>
                    <a:pt x="1423670" y="101600"/>
                  </a:lnTo>
                  <a:lnTo>
                    <a:pt x="1421130" y="114300"/>
                  </a:lnTo>
                  <a:lnTo>
                    <a:pt x="1424940" y="101600"/>
                  </a:lnTo>
                  <a:lnTo>
                    <a:pt x="1428750" y="63500"/>
                  </a:lnTo>
                  <a:lnTo>
                    <a:pt x="1428750" y="38100"/>
                  </a:lnTo>
                  <a:lnTo>
                    <a:pt x="1426210" y="12700"/>
                  </a:lnTo>
                  <a:lnTo>
                    <a:pt x="142367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1" name="object 541"/>
            <p:cNvSpPr/>
            <p:nvPr/>
          </p:nvSpPr>
          <p:spPr>
            <a:xfrm>
              <a:off x="515619" y="2034539"/>
              <a:ext cx="1417320" cy="1130300"/>
            </a:xfrm>
            <a:custGeom>
              <a:avLst/>
              <a:gdLst/>
              <a:ahLst/>
              <a:cxnLst/>
              <a:rect l="l" t="t" r="r" b="b"/>
              <a:pathLst>
                <a:path w="1417320" h="1130300">
                  <a:moveTo>
                    <a:pt x="5079" y="977900"/>
                  </a:moveTo>
                  <a:lnTo>
                    <a:pt x="0" y="990600"/>
                  </a:lnTo>
                  <a:lnTo>
                    <a:pt x="0" y="1117600"/>
                  </a:lnTo>
                  <a:lnTo>
                    <a:pt x="5079" y="1130300"/>
                  </a:lnTo>
                  <a:lnTo>
                    <a:pt x="5079" y="977900"/>
                  </a:lnTo>
                  <a:close/>
                </a:path>
                <a:path w="1417320" h="1130300">
                  <a:moveTo>
                    <a:pt x="1409700" y="558800"/>
                  </a:moveTo>
                  <a:lnTo>
                    <a:pt x="1412240" y="571500"/>
                  </a:lnTo>
                  <a:lnTo>
                    <a:pt x="1412240" y="711200"/>
                  </a:lnTo>
                  <a:lnTo>
                    <a:pt x="1417320" y="685800"/>
                  </a:lnTo>
                  <a:lnTo>
                    <a:pt x="1417320" y="584200"/>
                  </a:lnTo>
                  <a:lnTo>
                    <a:pt x="1414780" y="571500"/>
                  </a:lnTo>
                  <a:lnTo>
                    <a:pt x="1409700" y="558800"/>
                  </a:lnTo>
                  <a:close/>
                </a:path>
                <a:path w="1417320" h="1130300">
                  <a:moveTo>
                    <a:pt x="1018539" y="0"/>
                  </a:moveTo>
                  <a:lnTo>
                    <a:pt x="1016253" y="0"/>
                  </a:lnTo>
                  <a:lnTo>
                    <a:pt x="972819" y="25400"/>
                  </a:lnTo>
                  <a:lnTo>
                    <a:pt x="1018539" y="0"/>
                  </a:lnTo>
                  <a:close/>
                </a:path>
                <a:path w="1417320" h="1130300">
                  <a:moveTo>
                    <a:pt x="1104646" y="0"/>
                  </a:moveTo>
                  <a:lnTo>
                    <a:pt x="1102360" y="0"/>
                  </a:lnTo>
                  <a:lnTo>
                    <a:pt x="1125220" y="12700"/>
                  </a:lnTo>
                  <a:lnTo>
                    <a:pt x="1104646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2" name="object 542"/>
            <p:cNvSpPr/>
            <p:nvPr/>
          </p:nvSpPr>
          <p:spPr>
            <a:xfrm>
              <a:off x="520700" y="2040889"/>
              <a:ext cx="1407160" cy="1460500"/>
            </a:xfrm>
            <a:custGeom>
              <a:avLst/>
              <a:gdLst/>
              <a:ahLst/>
              <a:cxnLst/>
              <a:rect l="l" t="t" r="r" b="b"/>
              <a:pathLst>
                <a:path w="1407160" h="1460500">
                  <a:moveTo>
                    <a:pt x="474980" y="1447800"/>
                  </a:moveTo>
                  <a:lnTo>
                    <a:pt x="479552" y="1460500"/>
                  </a:lnTo>
                  <a:lnTo>
                    <a:pt x="482600" y="1460500"/>
                  </a:lnTo>
                  <a:lnTo>
                    <a:pt x="474980" y="1447800"/>
                  </a:lnTo>
                  <a:close/>
                </a:path>
                <a:path w="1407160" h="1460500">
                  <a:moveTo>
                    <a:pt x="662940" y="1447800"/>
                  </a:moveTo>
                  <a:lnTo>
                    <a:pt x="647700" y="1460500"/>
                  </a:lnTo>
                  <a:lnTo>
                    <a:pt x="653795" y="1460500"/>
                  </a:lnTo>
                  <a:lnTo>
                    <a:pt x="662940" y="1447800"/>
                  </a:lnTo>
                  <a:close/>
                </a:path>
                <a:path w="1407160" h="1460500">
                  <a:moveTo>
                    <a:pt x="5079" y="1138766"/>
                  </a:moveTo>
                  <a:lnTo>
                    <a:pt x="5079" y="1143000"/>
                  </a:lnTo>
                  <a:lnTo>
                    <a:pt x="6350" y="1143000"/>
                  </a:lnTo>
                  <a:lnTo>
                    <a:pt x="5079" y="1138766"/>
                  </a:lnTo>
                  <a:close/>
                </a:path>
                <a:path w="1407160" h="1460500">
                  <a:moveTo>
                    <a:pt x="7620" y="939800"/>
                  </a:moveTo>
                  <a:lnTo>
                    <a:pt x="2540" y="952500"/>
                  </a:lnTo>
                  <a:lnTo>
                    <a:pt x="0" y="965200"/>
                  </a:lnTo>
                  <a:lnTo>
                    <a:pt x="0" y="1117600"/>
                  </a:lnTo>
                  <a:lnTo>
                    <a:pt x="2540" y="1130300"/>
                  </a:lnTo>
                  <a:lnTo>
                    <a:pt x="5079" y="1138766"/>
                  </a:lnTo>
                  <a:lnTo>
                    <a:pt x="5079" y="952500"/>
                  </a:lnTo>
                  <a:lnTo>
                    <a:pt x="7620" y="939800"/>
                  </a:lnTo>
                  <a:close/>
                </a:path>
                <a:path w="1407160" h="1460500">
                  <a:moveTo>
                    <a:pt x="1402080" y="714375"/>
                  </a:moveTo>
                  <a:lnTo>
                    <a:pt x="1393189" y="736600"/>
                  </a:lnTo>
                  <a:lnTo>
                    <a:pt x="1402080" y="723900"/>
                  </a:lnTo>
                  <a:lnTo>
                    <a:pt x="1402080" y="714375"/>
                  </a:lnTo>
                  <a:close/>
                </a:path>
                <a:path w="1407160" h="1460500">
                  <a:moveTo>
                    <a:pt x="1397000" y="520700"/>
                  </a:moveTo>
                  <a:lnTo>
                    <a:pt x="1402080" y="546100"/>
                  </a:lnTo>
                  <a:lnTo>
                    <a:pt x="1402080" y="714375"/>
                  </a:lnTo>
                  <a:lnTo>
                    <a:pt x="1403350" y="711200"/>
                  </a:lnTo>
                  <a:lnTo>
                    <a:pt x="1407160" y="698500"/>
                  </a:lnTo>
                  <a:lnTo>
                    <a:pt x="1407160" y="558800"/>
                  </a:lnTo>
                  <a:lnTo>
                    <a:pt x="1404620" y="546100"/>
                  </a:lnTo>
                  <a:lnTo>
                    <a:pt x="1397000" y="520700"/>
                  </a:lnTo>
                  <a:close/>
                </a:path>
                <a:path w="1407160" h="1460500">
                  <a:moveTo>
                    <a:pt x="1011173" y="0"/>
                  </a:moveTo>
                  <a:lnTo>
                    <a:pt x="1002030" y="0"/>
                  </a:lnTo>
                  <a:lnTo>
                    <a:pt x="967740" y="12700"/>
                  </a:lnTo>
                  <a:lnTo>
                    <a:pt x="1011173" y="0"/>
                  </a:lnTo>
                  <a:close/>
                </a:path>
              </a:pathLst>
            </a:custGeom>
            <a:solidFill>
              <a:srgbClr val="8181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3" name="object 543"/>
            <p:cNvSpPr/>
            <p:nvPr/>
          </p:nvSpPr>
          <p:spPr>
            <a:xfrm>
              <a:off x="525780" y="2035810"/>
              <a:ext cx="1397000" cy="1155700"/>
            </a:xfrm>
            <a:custGeom>
              <a:avLst/>
              <a:gdLst/>
              <a:ahLst/>
              <a:cxnLst/>
              <a:rect l="l" t="t" r="r" b="b"/>
              <a:pathLst>
                <a:path w="1397000" h="1155700">
                  <a:moveTo>
                    <a:pt x="12700" y="939800"/>
                  </a:moveTo>
                  <a:lnTo>
                    <a:pt x="2540" y="952500"/>
                  </a:lnTo>
                  <a:lnTo>
                    <a:pt x="0" y="952500"/>
                  </a:lnTo>
                  <a:lnTo>
                    <a:pt x="0" y="1155700"/>
                  </a:lnTo>
                  <a:lnTo>
                    <a:pt x="6350" y="1155700"/>
                  </a:lnTo>
                  <a:lnTo>
                    <a:pt x="6350" y="952500"/>
                  </a:lnTo>
                  <a:lnTo>
                    <a:pt x="12700" y="939800"/>
                  </a:lnTo>
                  <a:close/>
                </a:path>
                <a:path w="1397000" h="1155700">
                  <a:moveTo>
                    <a:pt x="1385570" y="520700"/>
                  </a:moveTo>
                  <a:lnTo>
                    <a:pt x="1390650" y="533400"/>
                  </a:lnTo>
                  <a:lnTo>
                    <a:pt x="1390650" y="736600"/>
                  </a:lnTo>
                  <a:lnTo>
                    <a:pt x="1388109" y="749300"/>
                  </a:lnTo>
                  <a:lnTo>
                    <a:pt x="1397000" y="723900"/>
                  </a:lnTo>
                  <a:lnTo>
                    <a:pt x="1397000" y="546100"/>
                  </a:lnTo>
                  <a:lnTo>
                    <a:pt x="1391920" y="533400"/>
                  </a:lnTo>
                  <a:lnTo>
                    <a:pt x="1385570" y="520700"/>
                  </a:lnTo>
                  <a:close/>
                </a:path>
                <a:path w="1397000" h="1155700">
                  <a:moveTo>
                    <a:pt x="1390650" y="311150"/>
                  </a:moveTo>
                  <a:lnTo>
                    <a:pt x="1390650" y="368300"/>
                  </a:lnTo>
                  <a:lnTo>
                    <a:pt x="1389380" y="381000"/>
                  </a:lnTo>
                  <a:lnTo>
                    <a:pt x="1391920" y="368300"/>
                  </a:lnTo>
                  <a:lnTo>
                    <a:pt x="1393189" y="355600"/>
                  </a:lnTo>
                  <a:lnTo>
                    <a:pt x="1393189" y="330200"/>
                  </a:lnTo>
                  <a:lnTo>
                    <a:pt x="1391920" y="317500"/>
                  </a:lnTo>
                  <a:lnTo>
                    <a:pt x="1390650" y="311150"/>
                  </a:lnTo>
                  <a:close/>
                </a:path>
                <a:path w="1397000" h="1155700">
                  <a:moveTo>
                    <a:pt x="1386839" y="292100"/>
                  </a:moveTo>
                  <a:lnTo>
                    <a:pt x="1390650" y="311150"/>
                  </a:lnTo>
                  <a:lnTo>
                    <a:pt x="1390650" y="304800"/>
                  </a:lnTo>
                  <a:lnTo>
                    <a:pt x="1386839" y="292100"/>
                  </a:lnTo>
                  <a:close/>
                </a:path>
                <a:path w="1397000" h="1155700">
                  <a:moveTo>
                    <a:pt x="1103629" y="0"/>
                  </a:moveTo>
                  <a:lnTo>
                    <a:pt x="996950" y="0"/>
                  </a:lnTo>
                  <a:lnTo>
                    <a:pt x="962660" y="25400"/>
                  </a:lnTo>
                  <a:lnTo>
                    <a:pt x="985519" y="12700"/>
                  </a:lnTo>
                  <a:lnTo>
                    <a:pt x="1115059" y="12700"/>
                  </a:lnTo>
                  <a:lnTo>
                    <a:pt x="1103629" y="0"/>
                  </a:lnTo>
                  <a:close/>
                </a:path>
              </a:pathLst>
            </a:custGeom>
            <a:solidFill>
              <a:srgbClr val="8282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4" name="object 544"/>
            <p:cNvSpPr/>
            <p:nvPr/>
          </p:nvSpPr>
          <p:spPr>
            <a:xfrm>
              <a:off x="532130" y="2042160"/>
              <a:ext cx="1384300" cy="1447800"/>
            </a:xfrm>
            <a:custGeom>
              <a:avLst/>
              <a:gdLst/>
              <a:ahLst/>
              <a:cxnLst/>
              <a:rect l="l" t="t" r="r" b="b"/>
              <a:pathLst>
                <a:path w="1384300" h="1447800">
                  <a:moveTo>
                    <a:pt x="331470" y="1435100"/>
                  </a:moveTo>
                  <a:lnTo>
                    <a:pt x="338581" y="1447800"/>
                  </a:lnTo>
                  <a:lnTo>
                    <a:pt x="341630" y="1447800"/>
                  </a:lnTo>
                  <a:lnTo>
                    <a:pt x="331470" y="1435100"/>
                  </a:lnTo>
                  <a:close/>
                </a:path>
                <a:path w="1384300" h="1447800">
                  <a:moveTo>
                    <a:pt x="394970" y="1435100"/>
                  </a:moveTo>
                  <a:lnTo>
                    <a:pt x="372110" y="1447800"/>
                  </a:lnTo>
                  <a:lnTo>
                    <a:pt x="378968" y="1447800"/>
                  </a:lnTo>
                  <a:lnTo>
                    <a:pt x="394970" y="1435100"/>
                  </a:lnTo>
                  <a:close/>
                </a:path>
                <a:path w="1384300" h="1447800">
                  <a:moveTo>
                    <a:pt x="448310" y="1435100"/>
                  </a:moveTo>
                  <a:lnTo>
                    <a:pt x="453643" y="1447800"/>
                  </a:lnTo>
                  <a:lnTo>
                    <a:pt x="455930" y="1447800"/>
                  </a:lnTo>
                  <a:lnTo>
                    <a:pt x="448310" y="1435100"/>
                  </a:lnTo>
                  <a:close/>
                </a:path>
                <a:path w="1384300" h="1447800">
                  <a:moveTo>
                    <a:pt x="675640" y="1435100"/>
                  </a:moveTo>
                  <a:lnTo>
                    <a:pt x="668020" y="1447800"/>
                  </a:lnTo>
                  <a:lnTo>
                    <a:pt x="670306" y="1447800"/>
                  </a:lnTo>
                  <a:lnTo>
                    <a:pt x="675640" y="1435100"/>
                  </a:lnTo>
                  <a:close/>
                </a:path>
                <a:path w="1384300" h="1447800">
                  <a:moveTo>
                    <a:pt x="5079" y="1152525"/>
                  </a:moveTo>
                  <a:lnTo>
                    <a:pt x="5079" y="1155700"/>
                  </a:lnTo>
                  <a:lnTo>
                    <a:pt x="6350" y="1155700"/>
                  </a:lnTo>
                  <a:lnTo>
                    <a:pt x="5079" y="1152525"/>
                  </a:lnTo>
                  <a:close/>
                </a:path>
                <a:path w="1384300" h="1447800">
                  <a:moveTo>
                    <a:pt x="6350" y="927100"/>
                  </a:moveTo>
                  <a:lnTo>
                    <a:pt x="0" y="939800"/>
                  </a:lnTo>
                  <a:lnTo>
                    <a:pt x="0" y="1143000"/>
                  </a:lnTo>
                  <a:lnTo>
                    <a:pt x="1270" y="1143000"/>
                  </a:lnTo>
                  <a:lnTo>
                    <a:pt x="5079" y="1152525"/>
                  </a:lnTo>
                  <a:lnTo>
                    <a:pt x="5079" y="939800"/>
                  </a:lnTo>
                  <a:lnTo>
                    <a:pt x="6350" y="927100"/>
                  </a:lnTo>
                  <a:close/>
                </a:path>
                <a:path w="1384300" h="1447800">
                  <a:moveTo>
                    <a:pt x="1379220" y="741679"/>
                  </a:moveTo>
                  <a:lnTo>
                    <a:pt x="1369059" y="762000"/>
                  </a:lnTo>
                  <a:lnTo>
                    <a:pt x="1379220" y="749300"/>
                  </a:lnTo>
                  <a:lnTo>
                    <a:pt x="1379220" y="741679"/>
                  </a:lnTo>
                  <a:close/>
                </a:path>
                <a:path w="1384300" h="1447800">
                  <a:moveTo>
                    <a:pt x="1379220" y="508000"/>
                  </a:moveTo>
                  <a:lnTo>
                    <a:pt x="1379220" y="741679"/>
                  </a:lnTo>
                  <a:lnTo>
                    <a:pt x="1381759" y="736600"/>
                  </a:lnTo>
                  <a:lnTo>
                    <a:pt x="1384300" y="736600"/>
                  </a:lnTo>
                  <a:lnTo>
                    <a:pt x="1384300" y="520700"/>
                  </a:lnTo>
                  <a:lnTo>
                    <a:pt x="1379220" y="508000"/>
                  </a:lnTo>
                  <a:close/>
                </a:path>
                <a:path w="1384300" h="1447800">
                  <a:moveTo>
                    <a:pt x="1379220" y="377825"/>
                  </a:moveTo>
                  <a:lnTo>
                    <a:pt x="1372870" y="393700"/>
                  </a:lnTo>
                  <a:lnTo>
                    <a:pt x="1379220" y="381000"/>
                  </a:lnTo>
                  <a:lnTo>
                    <a:pt x="1379220" y="377825"/>
                  </a:lnTo>
                  <a:close/>
                </a:path>
                <a:path w="1384300" h="1447800">
                  <a:moveTo>
                    <a:pt x="1380489" y="279400"/>
                  </a:moveTo>
                  <a:lnTo>
                    <a:pt x="1379220" y="279400"/>
                  </a:lnTo>
                  <a:lnTo>
                    <a:pt x="1379220" y="377825"/>
                  </a:lnTo>
                  <a:lnTo>
                    <a:pt x="1383030" y="368300"/>
                  </a:lnTo>
                  <a:lnTo>
                    <a:pt x="1384300" y="368300"/>
                  </a:lnTo>
                  <a:lnTo>
                    <a:pt x="1384300" y="304800"/>
                  </a:lnTo>
                  <a:lnTo>
                    <a:pt x="1380489" y="279400"/>
                  </a:lnTo>
                  <a:close/>
                </a:path>
                <a:path w="1384300" h="1447800">
                  <a:moveTo>
                    <a:pt x="842010" y="0"/>
                  </a:moveTo>
                  <a:lnTo>
                    <a:pt x="797560" y="0"/>
                  </a:lnTo>
                  <a:lnTo>
                    <a:pt x="767080" y="12700"/>
                  </a:lnTo>
                  <a:lnTo>
                    <a:pt x="857250" y="12700"/>
                  </a:lnTo>
                  <a:lnTo>
                    <a:pt x="842010" y="0"/>
                  </a:lnTo>
                  <a:close/>
                </a:path>
                <a:path w="1384300" h="1447800">
                  <a:moveTo>
                    <a:pt x="1123950" y="0"/>
                  </a:moveTo>
                  <a:lnTo>
                    <a:pt x="979169" y="0"/>
                  </a:lnTo>
                  <a:lnTo>
                    <a:pt x="956310" y="12700"/>
                  </a:lnTo>
                  <a:lnTo>
                    <a:pt x="1131570" y="12700"/>
                  </a:lnTo>
                  <a:lnTo>
                    <a:pt x="1123950" y="0"/>
                  </a:lnTo>
                  <a:close/>
                </a:path>
              </a:pathLst>
            </a:custGeom>
            <a:solidFill>
              <a:srgbClr val="8383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5" name="object 545"/>
            <p:cNvSpPr/>
            <p:nvPr/>
          </p:nvSpPr>
          <p:spPr>
            <a:xfrm>
              <a:off x="537209" y="2049779"/>
              <a:ext cx="1374140" cy="1168400"/>
            </a:xfrm>
            <a:custGeom>
              <a:avLst/>
              <a:gdLst/>
              <a:ahLst/>
              <a:cxnLst/>
              <a:rect l="l" t="t" r="r" b="b"/>
              <a:pathLst>
                <a:path w="1374139" h="1168400">
                  <a:moveTo>
                    <a:pt x="6350" y="918633"/>
                  </a:moveTo>
                  <a:lnTo>
                    <a:pt x="1270" y="927100"/>
                  </a:lnTo>
                  <a:lnTo>
                    <a:pt x="0" y="927100"/>
                  </a:lnTo>
                  <a:lnTo>
                    <a:pt x="0" y="1155700"/>
                  </a:lnTo>
                  <a:lnTo>
                    <a:pt x="1270" y="1155700"/>
                  </a:lnTo>
                  <a:lnTo>
                    <a:pt x="8890" y="1168400"/>
                  </a:lnTo>
                  <a:lnTo>
                    <a:pt x="6350" y="1155700"/>
                  </a:lnTo>
                  <a:lnTo>
                    <a:pt x="6350" y="918633"/>
                  </a:lnTo>
                  <a:close/>
                </a:path>
                <a:path w="1374139" h="1168400">
                  <a:moveTo>
                    <a:pt x="8890" y="914400"/>
                  </a:moveTo>
                  <a:lnTo>
                    <a:pt x="6350" y="914400"/>
                  </a:lnTo>
                  <a:lnTo>
                    <a:pt x="6350" y="918633"/>
                  </a:lnTo>
                  <a:lnTo>
                    <a:pt x="8890" y="914400"/>
                  </a:lnTo>
                  <a:close/>
                </a:path>
                <a:path w="1374139" h="1168400">
                  <a:moveTo>
                    <a:pt x="1374140" y="508000"/>
                  </a:moveTo>
                  <a:lnTo>
                    <a:pt x="1367790" y="508000"/>
                  </a:lnTo>
                  <a:lnTo>
                    <a:pt x="1367790" y="749300"/>
                  </a:lnTo>
                  <a:lnTo>
                    <a:pt x="1363980" y="762000"/>
                  </a:lnTo>
                  <a:lnTo>
                    <a:pt x="1374140" y="736600"/>
                  </a:lnTo>
                  <a:lnTo>
                    <a:pt x="1374140" y="508000"/>
                  </a:lnTo>
                  <a:close/>
                </a:path>
                <a:path w="1374139" h="1168400">
                  <a:moveTo>
                    <a:pt x="1367790" y="266700"/>
                  </a:moveTo>
                  <a:lnTo>
                    <a:pt x="1367790" y="393700"/>
                  </a:lnTo>
                  <a:lnTo>
                    <a:pt x="1374140" y="381000"/>
                  </a:lnTo>
                  <a:lnTo>
                    <a:pt x="1374140" y="279400"/>
                  </a:lnTo>
                  <a:lnTo>
                    <a:pt x="1372870" y="279400"/>
                  </a:lnTo>
                  <a:lnTo>
                    <a:pt x="1367790" y="266700"/>
                  </a:lnTo>
                  <a:close/>
                </a:path>
                <a:path w="1374139" h="1168400">
                  <a:moveTo>
                    <a:pt x="843026" y="0"/>
                  </a:moveTo>
                  <a:lnTo>
                    <a:pt x="780287" y="0"/>
                  </a:lnTo>
                  <a:lnTo>
                    <a:pt x="762000" y="12700"/>
                  </a:lnTo>
                  <a:lnTo>
                    <a:pt x="852170" y="12700"/>
                  </a:lnTo>
                  <a:lnTo>
                    <a:pt x="843026" y="0"/>
                  </a:lnTo>
                  <a:close/>
                </a:path>
                <a:path w="1374139" h="1168400">
                  <a:moveTo>
                    <a:pt x="1121918" y="0"/>
                  </a:moveTo>
                  <a:lnTo>
                    <a:pt x="964945" y="0"/>
                  </a:lnTo>
                  <a:lnTo>
                    <a:pt x="951230" y="12700"/>
                  </a:lnTo>
                  <a:lnTo>
                    <a:pt x="1126490" y="12700"/>
                  </a:lnTo>
                  <a:lnTo>
                    <a:pt x="1121918" y="0"/>
                  </a:lnTo>
                  <a:close/>
                </a:path>
              </a:pathLst>
            </a:custGeom>
            <a:solidFill>
              <a:srgbClr val="8484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6" name="object 546"/>
            <p:cNvSpPr/>
            <p:nvPr/>
          </p:nvSpPr>
          <p:spPr>
            <a:xfrm>
              <a:off x="543559" y="2057400"/>
              <a:ext cx="1361440" cy="1422400"/>
            </a:xfrm>
            <a:custGeom>
              <a:avLst/>
              <a:gdLst/>
              <a:ahLst/>
              <a:cxnLst/>
              <a:rect l="l" t="t" r="r" b="b"/>
              <a:pathLst>
                <a:path w="1361439" h="1422400">
                  <a:moveTo>
                    <a:pt x="269240" y="1409700"/>
                  </a:moveTo>
                  <a:lnTo>
                    <a:pt x="276352" y="1422400"/>
                  </a:lnTo>
                  <a:lnTo>
                    <a:pt x="278130" y="1422400"/>
                  </a:lnTo>
                  <a:lnTo>
                    <a:pt x="269240" y="1409700"/>
                  </a:lnTo>
                  <a:close/>
                </a:path>
                <a:path w="1361439" h="1422400">
                  <a:moveTo>
                    <a:pt x="422909" y="1409700"/>
                  </a:moveTo>
                  <a:lnTo>
                    <a:pt x="402590" y="1422400"/>
                  </a:lnTo>
                  <a:lnTo>
                    <a:pt x="406653" y="1422400"/>
                  </a:lnTo>
                  <a:lnTo>
                    <a:pt x="422909" y="1409700"/>
                  </a:lnTo>
                  <a:close/>
                </a:path>
                <a:path w="1361439" h="1422400">
                  <a:moveTo>
                    <a:pt x="678180" y="1409700"/>
                  </a:moveTo>
                  <a:lnTo>
                    <a:pt x="670560" y="1422400"/>
                  </a:lnTo>
                  <a:lnTo>
                    <a:pt x="672084" y="1422400"/>
                  </a:lnTo>
                  <a:lnTo>
                    <a:pt x="678180" y="1409700"/>
                  </a:lnTo>
                  <a:close/>
                </a:path>
                <a:path w="1361439" h="1422400">
                  <a:moveTo>
                    <a:pt x="5080" y="1162050"/>
                  </a:moveTo>
                  <a:lnTo>
                    <a:pt x="5080" y="1168400"/>
                  </a:lnTo>
                  <a:lnTo>
                    <a:pt x="7620" y="1168400"/>
                  </a:lnTo>
                  <a:lnTo>
                    <a:pt x="5080" y="1162050"/>
                  </a:lnTo>
                  <a:close/>
                </a:path>
                <a:path w="1361439" h="1422400">
                  <a:moveTo>
                    <a:pt x="8890" y="889000"/>
                  </a:moveTo>
                  <a:lnTo>
                    <a:pt x="2540" y="901700"/>
                  </a:lnTo>
                  <a:lnTo>
                    <a:pt x="0" y="914400"/>
                  </a:lnTo>
                  <a:lnTo>
                    <a:pt x="0" y="1155700"/>
                  </a:lnTo>
                  <a:lnTo>
                    <a:pt x="2540" y="1155700"/>
                  </a:lnTo>
                  <a:lnTo>
                    <a:pt x="5080" y="1162050"/>
                  </a:lnTo>
                  <a:lnTo>
                    <a:pt x="5080" y="901700"/>
                  </a:lnTo>
                  <a:lnTo>
                    <a:pt x="8890" y="889000"/>
                  </a:lnTo>
                  <a:close/>
                </a:path>
                <a:path w="1361439" h="1422400">
                  <a:moveTo>
                    <a:pt x="1353820" y="482600"/>
                  </a:moveTo>
                  <a:lnTo>
                    <a:pt x="1356360" y="495300"/>
                  </a:lnTo>
                  <a:lnTo>
                    <a:pt x="1356360" y="749300"/>
                  </a:lnTo>
                  <a:lnTo>
                    <a:pt x="1342390" y="774700"/>
                  </a:lnTo>
                  <a:lnTo>
                    <a:pt x="1357630" y="749300"/>
                  </a:lnTo>
                  <a:lnTo>
                    <a:pt x="1361440" y="749300"/>
                  </a:lnTo>
                  <a:lnTo>
                    <a:pt x="1361440" y="495300"/>
                  </a:lnTo>
                  <a:lnTo>
                    <a:pt x="1353820" y="482600"/>
                  </a:lnTo>
                  <a:close/>
                </a:path>
                <a:path w="1361439" h="1422400">
                  <a:moveTo>
                    <a:pt x="5080" y="673100"/>
                  </a:moveTo>
                  <a:lnTo>
                    <a:pt x="0" y="698500"/>
                  </a:lnTo>
                  <a:lnTo>
                    <a:pt x="0" y="736600"/>
                  </a:lnTo>
                  <a:lnTo>
                    <a:pt x="2540" y="749300"/>
                  </a:lnTo>
                  <a:lnTo>
                    <a:pt x="2540" y="762000"/>
                  </a:lnTo>
                  <a:lnTo>
                    <a:pt x="5080" y="762000"/>
                  </a:lnTo>
                  <a:lnTo>
                    <a:pt x="5080" y="673100"/>
                  </a:lnTo>
                  <a:close/>
                </a:path>
                <a:path w="1361439" h="1422400">
                  <a:moveTo>
                    <a:pt x="1353820" y="228600"/>
                  </a:moveTo>
                  <a:lnTo>
                    <a:pt x="1356360" y="241300"/>
                  </a:lnTo>
                  <a:lnTo>
                    <a:pt x="1356360" y="393700"/>
                  </a:lnTo>
                  <a:lnTo>
                    <a:pt x="1357630" y="393700"/>
                  </a:lnTo>
                  <a:lnTo>
                    <a:pt x="1361440" y="381000"/>
                  </a:lnTo>
                  <a:lnTo>
                    <a:pt x="1361440" y="254000"/>
                  </a:lnTo>
                  <a:lnTo>
                    <a:pt x="1353820" y="228600"/>
                  </a:lnTo>
                  <a:close/>
                </a:path>
                <a:path w="1361439" h="1422400">
                  <a:moveTo>
                    <a:pt x="713740" y="0"/>
                  </a:moveTo>
                  <a:lnTo>
                    <a:pt x="709167" y="0"/>
                  </a:lnTo>
                  <a:lnTo>
                    <a:pt x="698500" y="12700"/>
                  </a:lnTo>
                  <a:lnTo>
                    <a:pt x="713740" y="0"/>
                  </a:lnTo>
                  <a:close/>
                </a:path>
                <a:path w="1361439" h="1422400">
                  <a:moveTo>
                    <a:pt x="893572" y="0"/>
                  </a:moveTo>
                  <a:lnTo>
                    <a:pt x="889000" y="0"/>
                  </a:lnTo>
                  <a:lnTo>
                    <a:pt x="904240" y="12700"/>
                  </a:lnTo>
                  <a:lnTo>
                    <a:pt x="893572" y="0"/>
                  </a:lnTo>
                  <a:close/>
                </a:path>
                <a:path w="1361439" h="1422400">
                  <a:moveTo>
                    <a:pt x="930910" y="0"/>
                  </a:moveTo>
                  <a:lnTo>
                    <a:pt x="929004" y="0"/>
                  </a:lnTo>
                  <a:lnTo>
                    <a:pt x="924560" y="12700"/>
                  </a:lnTo>
                  <a:lnTo>
                    <a:pt x="930910" y="0"/>
                  </a:lnTo>
                  <a:close/>
                </a:path>
                <a:path w="1361439" h="1422400">
                  <a:moveTo>
                    <a:pt x="1135126" y="0"/>
                  </a:moveTo>
                  <a:lnTo>
                    <a:pt x="1132840" y="0"/>
                  </a:lnTo>
                  <a:lnTo>
                    <a:pt x="1140460" y="12700"/>
                  </a:lnTo>
                  <a:lnTo>
                    <a:pt x="1135126" y="0"/>
                  </a:lnTo>
                  <a:close/>
                </a:path>
              </a:pathLst>
            </a:custGeom>
            <a:solidFill>
              <a:srgbClr val="858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7" name="object 547"/>
            <p:cNvSpPr/>
            <p:nvPr/>
          </p:nvSpPr>
          <p:spPr>
            <a:xfrm>
              <a:off x="548640" y="2063750"/>
              <a:ext cx="1351280" cy="1181100"/>
            </a:xfrm>
            <a:custGeom>
              <a:avLst/>
              <a:gdLst/>
              <a:ahLst/>
              <a:cxnLst/>
              <a:rect l="l" t="t" r="r" b="b"/>
              <a:pathLst>
                <a:path w="1351280" h="1181100">
                  <a:moveTo>
                    <a:pt x="6350" y="884766"/>
                  </a:moveTo>
                  <a:lnTo>
                    <a:pt x="3809" y="889000"/>
                  </a:lnTo>
                  <a:lnTo>
                    <a:pt x="0" y="889000"/>
                  </a:lnTo>
                  <a:lnTo>
                    <a:pt x="0" y="1155700"/>
                  </a:lnTo>
                  <a:lnTo>
                    <a:pt x="2539" y="1168400"/>
                  </a:lnTo>
                  <a:lnTo>
                    <a:pt x="10159" y="1181100"/>
                  </a:lnTo>
                  <a:lnTo>
                    <a:pt x="6350" y="1168400"/>
                  </a:lnTo>
                  <a:lnTo>
                    <a:pt x="6350" y="884766"/>
                  </a:lnTo>
                  <a:close/>
                </a:path>
                <a:path w="1351280" h="1181100">
                  <a:moveTo>
                    <a:pt x="19050" y="863600"/>
                  </a:moveTo>
                  <a:lnTo>
                    <a:pt x="6350" y="876300"/>
                  </a:lnTo>
                  <a:lnTo>
                    <a:pt x="6350" y="884766"/>
                  </a:lnTo>
                  <a:lnTo>
                    <a:pt x="19050" y="863600"/>
                  </a:lnTo>
                  <a:close/>
                </a:path>
                <a:path w="1351280" h="1181100">
                  <a:moveTo>
                    <a:pt x="6350" y="647700"/>
                  </a:moveTo>
                  <a:lnTo>
                    <a:pt x="2539" y="660400"/>
                  </a:lnTo>
                  <a:lnTo>
                    <a:pt x="0" y="673100"/>
                  </a:lnTo>
                  <a:lnTo>
                    <a:pt x="0" y="762000"/>
                  </a:lnTo>
                  <a:lnTo>
                    <a:pt x="2539" y="774700"/>
                  </a:lnTo>
                  <a:lnTo>
                    <a:pt x="6350" y="787400"/>
                  </a:lnTo>
                  <a:lnTo>
                    <a:pt x="6350" y="647700"/>
                  </a:lnTo>
                  <a:close/>
                </a:path>
                <a:path w="1351280" h="1181100">
                  <a:moveTo>
                    <a:pt x="1344930" y="760845"/>
                  </a:moveTo>
                  <a:lnTo>
                    <a:pt x="1337310" y="774700"/>
                  </a:lnTo>
                  <a:lnTo>
                    <a:pt x="1344930" y="762000"/>
                  </a:lnTo>
                  <a:lnTo>
                    <a:pt x="1344930" y="760845"/>
                  </a:lnTo>
                  <a:close/>
                </a:path>
                <a:path w="1351280" h="1181100">
                  <a:moveTo>
                    <a:pt x="1344930" y="473075"/>
                  </a:moveTo>
                  <a:lnTo>
                    <a:pt x="1344930" y="760845"/>
                  </a:lnTo>
                  <a:lnTo>
                    <a:pt x="1351280" y="749300"/>
                  </a:lnTo>
                  <a:lnTo>
                    <a:pt x="1351280" y="482600"/>
                  </a:lnTo>
                  <a:lnTo>
                    <a:pt x="1348740" y="482600"/>
                  </a:lnTo>
                  <a:lnTo>
                    <a:pt x="1344930" y="473075"/>
                  </a:lnTo>
                  <a:close/>
                </a:path>
                <a:path w="1351280" h="1181100">
                  <a:moveTo>
                    <a:pt x="1344930" y="469900"/>
                  </a:moveTo>
                  <a:lnTo>
                    <a:pt x="1343660" y="469900"/>
                  </a:lnTo>
                  <a:lnTo>
                    <a:pt x="1344930" y="473075"/>
                  </a:lnTo>
                  <a:lnTo>
                    <a:pt x="1344930" y="469900"/>
                  </a:lnTo>
                  <a:close/>
                </a:path>
                <a:path w="1351280" h="1181100">
                  <a:moveTo>
                    <a:pt x="1351280" y="228600"/>
                  </a:moveTo>
                  <a:lnTo>
                    <a:pt x="1344930" y="228600"/>
                  </a:lnTo>
                  <a:lnTo>
                    <a:pt x="1344930" y="393700"/>
                  </a:lnTo>
                  <a:lnTo>
                    <a:pt x="1343660" y="406400"/>
                  </a:lnTo>
                  <a:lnTo>
                    <a:pt x="1348740" y="393700"/>
                  </a:lnTo>
                  <a:lnTo>
                    <a:pt x="1351280" y="393700"/>
                  </a:lnTo>
                  <a:lnTo>
                    <a:pt x="1351280" y="228600"/>
                  </a:lnTo>
                  <a:close/>
                </a:path>
                <a:path w="1351280" h="1181100">
                  <a:moveTo>
                    <a:pt x="704087" y="0"/>
                  </a:moveTo>
                  <a:lnTo>
                    <a:pt x="696467" y="0"/>
                  </a:lnTo>
                  <a:lnTo>
                    <a:pt x="693419" y="12700"/>
                  </a:lnTo>
                  <a:lnTo>
                    <a:pt x="704087" y="0"/>
                  </a:lnTo>
                  <a:close/>
                </a:path>
                <a:path w="1351280" h="1181100">
                  <a:moveTo>
                    <a:pt x="896112" y="0"/>
                  </a:moveTo>
                  <a:lnTo>
                    <a:pt x="888492" y="0"/>
                  </a:lnTo>
                  <a:lnTo>
                    <a:pt x="899160" y="12700"/>
                  </a:lnTo>
                  <a:lnTo>
                    <a:pt x="896112" y="0"/>
                  </a:lnTo>
                  <a:close/>
                </a:path>
                <a:path w="1351280" h="1181100">
                  <a:moveTo>
                    <a:pt x="923924" y="0"/>
                  </a:moveTo>
                  <a:lnTo>
                    <a:pt x="920749" y="0"/>
                  </a:lnTo>
                  <a:lnTo>
                    <a:pt x="919479" y="12700"/>
                  </a:lnTo>
                  <a:lnTo>
                    <a:pt x="923924" y="0"/>
                  </a:lnTo>
                  <a:close/>
                </a:path>
                <a:path w="1351280" h="1181100">
                  <a:moveTo>
                    <a:pt x="1133856" y="0"/>
                  </a:moveTo>
                  <a:lnTo>
                    <a:pt x="1130046" y="0"/>
                  </a:lnTo>
                  <a:lnTo>
                    <a:pt x="1135380" y="12700"/>
                  </a:lnTo>
                  <a:lnTo>
                    <a:pt x="1133856" y="0"/>
                  </a:lnTo>
                  <a:close/>
                </a:path>
              </a:pathLst>
            </a:custGeom>
            <a:solidFill>
              <a:srgbClr val="86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8" name="object 548"/>
            <p:cNvSpPr/>
            <p:nvPr/>
          </p:nvSpPr>
          <p:spPr>
            <a:xfrm>
              <a:off x="554990" y="2071370"/>
              <a:ext cx="1338580" cy="1397000"/>
            </a:xfrm>
            <a:custGeom>
              <a:avLst/>
              <a:gdLst/>
              <a:ahLst/>
              <a:cxnLst/>
              <a:rect l="l" t="t" r="r" b="b"/>
              <a:pathLst>
                <a:path w="1338580" h="1397000">
                  <a:moveTo>
                    <a:pt x="220979" y="1384300"/>
                  </a:moveTo>
                  <a:lnTo>
                    <a:pt x="244983" y="1397000"/>
                  </a:lnTo>
                  <a:lnTo>
                    <a:pt x="247650" y="1397000"/>
                  </a:lnTo>
                  <a:lnTo>
                    <a:pt x="220979" y="1384300"/>
                  </a:lnTo>
                  <a:close/>
                </a:path>
                <a:path w="1338580" h="1397000">
                  <a:moveTo>
                    <a:pt x="679450" y="1384300"/>
                  </a:moveTo>
                  <a:lnTo>
                    <a:pt x="673100" y="1397000"/>
                  </a:lnTo>
                  <a:lnTo>
                    <a:pt x="673734" y="1397000"/>
                  </a:lnTo>
                  <a:lnTo>
                    <a:pt x="679450" y="1384300"/>
                  </a:lnTo>
                  <a:close/>
                </a:path>
                <a:path w="1338580" h="1397000">
                  <a:moveTo>
                    <a:pt x="5079" y="866139"/>
                  </a:moveTo>
                  <a:lnTo>
                    <a:pt x="0" y="876300"/>
                  </a:lnTo>
                  <a:lnTo>
                    <a:pt x="0" y="1168400"/>
                  </a:lnTo>
                  <a:lnTo>
                    <a:pt x="3809" y="1168400"/>
                  </a:lnTo>
                  <a:lnTo>
                    <a:pt x="12700" y="1181100"/>
                  </a:lnTo>
                  <a:lnTo>
                    <a:pt x="5079" y="1168400"/>
                  </a:lnTo>
                  <a:lnTo>
                    <a:pt x="5079" y="866139"/>
                  </a:lnTo>
                  <a:close/>
                </a:path>
                <a:path w="1338580" h="1397000">
                  <a:moveTo>
                    <a:pt x="12700" y="850900"/>
                  </a:moveTo>
                  <a:lnTo>
                    <a:pt x="5079" y="863600"/>
                  </a:lnTo>
                  <a:lnTo>
                    <a:pt x="5079" y="866139"/>
                  </a:lnTo>
                  <a:lnTo>
                    <a:pt x="12700" y="850900"/>
                  </a:lnTo>
                  <a:close/>
                </a:path>
                <a:path w="1338580" h="1397000">
                  <a:moveTo>
                    <a:pt x="7619" y="609600"/>
                  </a:moveTo>
                  <a:lnTo>
                    <a:pt x="0" y="635000"/>
                  </a:lnTo>
                  <a:lnTo>
                    <a:pt x="0" y="774700"/>
                  </a:lnTo>
                  <a:lnTo>
                    <a:pt x="7619" y="800100"/>
                  </a:lnTo>
                  <a:lnTo>
                    <a:pt x="5079" y="787400"/>
                  </a:lnTo>
                  <a:lnTo>
                    <a:pt x="5079" y="622300"/>
                  </a:lnTo>
                  <a:lnTo>
                    <a:pt x="7619" y="609600"/>
                  </a:lnTo>
                  <a:close/>
                </a:path>
                <a:path w="1338580" h="1397000">
                  <a:moveTo>
                    <a:pt x="1333499" y="757766"/>
                  </a:moveTo>
                  <a:lnTo>
                    <a:pt x="1330960" y="762000"/>
                  </a:lnTo>
                  <a:lnTo>
                    <a:pt x="1333499" y="762000"/>
                  </a:lnTo>
                  <a:lnTo>
                    <a:pt x="1333499" y="757766"/>
                  </a:lnTo>
                  <a:close/>
                </a:path>
                <a:path w="1338580" h="1397000">
                  <a:moveTo>
                    <a:pt x="1319530" y="431800"/>
                  </a:moveTo>
                  <a:lnTo>
                    <a:pt x="1333499" y="457200"/>
                  </a:lnTo>
                  <a:lnTo>
                    <a:pt x="1333499" y="757766"/>
                  </a:lnTo>
                  <a:lnTo>
                    <a:pt x="1338580" y="749300"/>
                  </a:lnTo>
                  <a:lnTo>
                    <a:pt x="1338580" y="457200"/>
                  </a:lnTo>
                  <a:lnTo>
                    <a:pt x="1337310" y="457200"/>
                  </a:lnTo>
                  <a:lnTo>
                    <a:pt x="1319530" y="431800"/>
                  </a:lnTo>
                  <a:close/>
                </a:path>
                <a:path w="1338580" h="1397000">
                  <a:moveTo>
                    <a:pt x="1333499" y="203200"/>
                  </a:moveTo>
                  <a:lnTo>
                    <a:pt x="1333499" y="406400"/>
                  </a:lnTo>
                  <a:lnTo>
                    <a:pt x="1337310" y="393700"/>
                  </a:lnTo>
                  <a:lnTo>
                    <a:pt x="1338580" y="393700"/>
                  </a:lnTo>
                  <a:lnTo>
                    <a:pt x="1338580" y="215900"/>
                  </a:lnTo>
                  <a:lnTo>
                    <a:pt x="1337310" y="215900"/>
                  </a:lnTo>
                  <a:lnTo>
                    <a:pt x="1333499" y="203200"/>
                  </a:lnTo>
                  <a:close/>
                </a:path>
                <a:path w="1338580" h="1397000">
                  <a:moveTo>
                    <a:pt x="673100" y="0"/>
                  </a:moveTo>
                  <a:lnTo>
                    <a:pt x="670306" y="0"/>
                  </a:lnTo>
                  <a:lnTo>
                    <a:pt x="659129" y="12700"/>
                  </a:lnTo>
                  <a:lnTo>
                    <a:pt x="673100" y="0"/>
                  </a:lnTo>
                  <a:close/>
                </a:path>
                <a:path w="1338580" h="1397000">
                  <a:moveTo>
                    <a:pt x="1135380" y="0"/>
                  </a:moveTo>
                  <a:lnTo>
                    <a:pt x="1134110" y="0"/>
                  </a:lnTo>
                  <a:lnTo>
                    <a:pt x="1140460" y="12700"/>
                  </a:lnTo>
                  <a:lnTo>
                    <a:pt x="1135380" y="0"/>
                  </a:lnTo>
                  <a:close/>
                </a:path>
              </a:pathLst>
            </a:custGeom>
            <a:solidFill>
              <a:srgbClr val="8787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9" name="object 549"/>
            <p:cNvSpPr/>
            <p:nvPr/>
          </p:nvSpPr>
          <p:spPr>
            <a:xfrm>
              <a:off x="560069" y="2077720"/>
              <a:ext cx="1328420" cy="1181100"/>
            </a:xfrm>
            <a:custGeom>
              <a:avLst/>
              <a:gdLst/>
              <a:ahLst/>
              <a:cxnLst/>
              <a:rect l="l" t="t" r="r" b="b"/>
              <a:pathLst>
                <a:path w="1328420" h="1181100">
                  <a:moveTo>
                    <a:pt x="6350" y="853016"/>
                  </a:moveTo>
                  <a:lnTo>
                    <a:pt x="0" y="863600"/>
                  </a:lnTo>
                  <a:lnTo>
                    <a:pt x="0" y="1168400"/>
                  </a:lnTo>
                  <a:lnTo>
                    <a:pt x="7620" y="1181100"/>
                  </a:lnTo>
                  <a:lnTo>
                    <a:pt x="6350" y="1168400"/>
                  </a:lnTo>
                  <a:lnTo>
                    <a:pt x="6350" y="853016"/>
                  </a:lnTo>
                  <a:close/>
                </a:path>
                <a:path w="1328420" h="1181100">
                  <a:moveTo>
                    <a:pt x="7620" y="850900"/>
                  </a:moveTo>
                  <a:lnTo>
                    <a:pt x="6350" y="850900"/>
                  </a:lnTo>
                  <a:lnTo>
                    <a:pt x="6350" y="853016"/>
                  </a:lnTo>
                  <a:lnTo>
                    <a:pt x="7620" y="850900"/>
                  </a:lnTo>
                  <a:close/>
                </a:path>
                <a:path w="1328420" h="1181100">
                  <a:moveTo>
                    <a:pt x="6350" y="604837"/>
                  </a:moveTo>
                  <a:lnTo>
                    <a:pt x="2539" y="609600"/>
                  </a:lnTo>
                  <a:lnTo>
                    <a:pt x="0" y="609600"/>
                  </a:lnTo>
                  <a:lnTo>
                    <a:pt x="0" y="787400"/>
                  </a:lnTo>
                  <a:lnTo>
                    <a:pt x="2539" y="800100"/>
                  </a:lnTo>
                  <a:lnTo>
                    <a:pt x="6350" y="800100"/>
                  </a:lnTo>
                  <a:lnTo>
                    <a:pt x="6350" y="604837"/>
                  </a:lnTo>
                  <a:close/>
                </a:path>
                <a:path w="1328420" h="1181100">
                  <a:moveTo>
                    <a:pt x="1314450" y="431800"/>
                  </a:moveTo>
                  <a:lnTo>
                    <a:pt x="1323340" y="444500"/>
                  </a:lnTo>
                  <a:lnTo>
                    <a:pt x="1323340" y="762000"/>
                  </a:lnTo>
                  <a:lnTo>
                    <a:pt x="1325880" y="762000"/>
                  </a:lnTo>
                  <a:lnTo>
                    <a:pt x="1328420" y="749300"/>
                  </a:lnTo>
                  <a:lnTo>
                    <a:pt x="1328420" y="444500"/>
                  </a:lnTo>
                  <a:lnTo>
                    <a:pt x="1314450" y="431800"/>
                  </a:lnTo>
                  <a:close/>
                </a:path>
                <a:path w="1328420" h="1181100">
                  <a:moveTo>
                    <a:pt x="12700" y="596900"/>
                  </a:moveTo>
                  <a:lnTo>
                    <a:pt x="6350" y="596900"/>
                  </a:lnTo>
                  <a:lnTo>
                    <a:pt x="6350" y="604837"/>
                  </a:lnTo>
                  <a:lnTo>
                    <a:pt x="12700" y="596900"/>
                  </a:lnTo>
                  <a:close/>
                </a:path>
                <a:path w="1328420" h="1181100">
                  <a:moveTo>
                    <a:pt x="1328420" y="203200"/>
                  </a:moveTo>
                  <a:lnTo>
                    <a:pt x="1323340" y="203200"/>
                  </a:lnTo>
                  <a:lnTo>
                    <a:pt x="1323340" y="406400"/>
                  </a:lnTo>
                  <a:lnTo>
                    <a:pt x="1328420" y="406400"/>
                  </a:lnTo>
                  <a:lnTo>
                    <a:pt x="1328420" y="203200"/>
                  </a:lnTo>
                  <a:close/>
                </a:path>
                <a:path w="1328420" h="1181100">
                  <a:moveTo>
                    <a:pt x="665226" y="0"/>
                  </a:moveTo>
                  <a:lnTo>
                    <a:pt x="659637" y="0"/>
                  </a:lnTo>
                  <a:lnTo>
                    <a:pt x="654049" y="12700"/>
                  </a:lnTo>
                  <a:lnTo>
                    <a:pt x="665226" y="0"/>
                  </a:lnTo>
                  <a:close/>
                </a:path>
                <a:path w="1328420" h="1181100">
                  <a:moveTo>
                    <a:pt x="1132840" y="0"/>
                  </a:moveTo>
                  <a:lnTo>
                    <a:pt x="1130300" y="0"/>
                  </a:lnTo>
                  <a:lnTo>
                    <a:pt x="1135380" y="12700"/>
                  </a:lnTo>
                  <a:lnTo>
                    <a:pt x="1132840" y="0"/>
                  </a:lnTo>
                  <a:close/>
                </a:path>
              </a:pathLst>
            </a:custGeom>
            <a:solidFill>
              <a:srgbClr val="8888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0" name="object 550"/>
            <p:cNvSpPr/>
            <p:nvPr/>
          </p:nvSpPr>
          <p:spPr>
            <a:xfrm>
              <a:off x="566419" y="2085339"/>
              <a:ext cx="1316990" cy="1181100"/>
            </a:xfrm>
            <a:custGeom>
              <a:avLst/>
              <a:gdLst/>
              <a:ahLst/>
              <a:cxnLst/>
              <a:rect l="l" t="t" r="r" b="b"/>
              <a:pathLst>
                <a:path w="1316989" h="1181100">
                  <a:moveTo>
                    <a:pt x="19050" y="825500"/>
                  </a:moveTo>
                  <a:lnTo>
                    <a:pt x="1270" y="838200"/>
                  </a:lnTo>
                  <a:lnTo>
                    <a:pt x="0" y="838200"/>
                  </a:lnTo>
                  <a:lnTo>
                    <a:pt x="0" y="1168400"/>
                  </a:lnTo>
                  <a:lnTo>
                    <a:pt x="1270" y="1168400"/>
                  </a:lnTo>
                  <a:lnTo>
                    <a:pt x="8889" y="1181100"/>
                  </a:lnTo>
                  <a:lnTo>
                    <a:pt x="5079" y="1168400"/>
                  </a:lnTo>
                  <a:lnTo>
                    <a:pt x="5079" y="838200"/>
                  </a:lnTo>
                  <a:lnTo>
                    <a:pt x="19050" y="825500"/>
                  </a:lnTo>
                  <a:close/>
                </a:path>
                <a:path w="1316989" h="1181100">
                  <a:moveTo>
                    <a:pt x="5079" y="796925"/>
                  </a:moveTo>
                  <a:lnTo>
                    <a:pt x="5079" y="800100"/>
                  </a:lnTo>
                  <a:lnTo>
                    <a:pt x="6350" y="800100"/>
                  </a:lnTo>
                  <a:lnTo>
                    <a:pt x="5079" y="796925"/>
                  </a:lnTo>
                  <a:close/>
                </a:path>
                <a:path w="1316989" h="1181100">
                  <a:moveTo>
                    <a:pt x="5079" y="586739"/>
                  </a:moveTo>
                  <a:lnTo>
                    <a:pt x="0" y="596900"/>
                  </a:lnTo>
                  <a:lnTo>
                    <a:pt x="0" y="787400"/>
                  </a:lnTo>
                  <a:lnTo>
                    <a:pt x="1270" y="787400"/>
                  </a:lnTo>
                  <a:lnTo>
                    <a:pt x="5079" y="796925"/>
                  </a:lnTo>
                  <a:lnTo>
                    <a:pt x="5079" y="586739"/>
                  </a:lnTo>
                  <a:close/>
                </a:path>
                <a:path w="1316989" h="1181100">
                  <a:moveTo>
                    <a:pt x="1310640" y="422728"/>
                  </a:moveTo>
                  <a:lnTo>
                    <a:pt x="1310640" y="749300"/>
                  </a:lnTo>
                  <a:lnTo>
                    <a:pt x="1303020" y="762000"/>
                  </a:lnTo>
                  <a:lnTo>
                    <a:pt x="1313180" y="749300"/>
                  </a:lnTo>
                  <a:lnTo>
                    <a:pt x="1316990" y="749300"/>
                  </a:lnTo>
                  <a:lnTo>
                    <a:pt x="1316990" y="431800"/>
                  </a:lnTo>
                  <a:lnTo>
                    <a:pt x="1310640" y="422728"/>
                  </a:lnTo>
                  <a:close/>
                </a:path>
                <a:path w="1316989" h="1181100">
                  <a:moveTo>
                    <a:pt x="6350" y="584200"/>
                  </a:moveTo>
                  <a:lnTo>
                    <a:pt x="5079" y="584200"/>
                  </a:lnTo>
                  <a:lnTo>
                    <a:pt x="5079" y="586739"/>
                  </a:lnTo>
                  <a:lnTo>
                    <a:pt x="6350" y="584200"/>
                  </a:lnTo>
                  <a:close/>
                </a:path>
                <a:path w="1316989" h="1181100">
                  <a:moveTo>
                    <a:pt x="1310640" y="419100"/>
                  </a:moveTo>
                  <a:lnTo>
                    <a:pt x="1308100" y="419100"/>
                  </a:lnTo>
                  <a:lnTo>
                    <a:pt x="1310640" y="422728"/>
                  </a:lnTo>
                  <a:lnTo>
                    <a:pt x="1310640" y="419100"/>
                  </a:lnTo>
                  <a:close/>
                </a:path>
                <a:path w="1316989" h="1181100">
                  <a:moveTo>
                    <a:pt x="1310640" y="177800"/>
                  </a:moveTo>
                  <a:lnTo>
                    <a:pt x="1310640" y="393700"/>
                  </a:lnTo>
                  <a:lnTo>
                    <a:pt x="1305560" y="406400"/>
                  </a:lnTo>
                  <a:lnTo>
                    <a:pt x="1315720" y="393700"/>
                  </a:lnTo>
                  <a:lnTo>
                    <a:pt x="1316990" y="393700"/>
                  </a:lnTo>
                  <a:lnTo>
                    <a:pt x="1316990" y="190500"/>
                  </a:lnTo>
                  <a:lnTo>
                    <a:pt x="1310640" y="177800"/>
                  </a:lnTo>
                  <a:close/>
                </a:path>
                <a:path w="1316989" h="1181100">
                  <a:moveTo>
                    <a:pt x="634999" y="0"/>
                  </a:moveTo>
                  <a:lnTo>
                    <a:pt x="633602" y="0"/>
                  </a:lnTo>
                  <a:lnTo>
                    <a:pt x="621030" y="12700"/>
                  </a:lnTo>
                  <a:lnTo>
                    <a:pt x="634999" y="0"/>
                  </a:lnTo>
                  <a:close/>
                </a:path>
                <a:path w="1316989" h="1181100">
                  <a:moveTo>
                    <a:pt x="1135761" y="0"/>
                  </a:moveTo>
                  <a:lnTo>
                    <a:pt x="1135380" y="0"/>
                  </a:lnTo>
                  <a:lnTo>
                    <a:pt x="1139190" y="12700"/>
                  </a:lnTo>
                  <a:lnTo>
                    <a:pt x="1135761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1" name="object 551"/>
            <p:cNvSpPr/>
            <p:nvPr/>
          </p:nvSpPr>
          <p:spPr>
            <a:xfrm>
              <a:off x="571500" y="2256789"/>
              <a:ext cx="1305560" cy="1193800"/>
            </a:xfrm>
            <a:custGeom>
              <a:avLst/>
              <a:gdLst/>
              <a:ahLst/>
              <a:cxnLst/>
              <a:rect l="l" t="t" r="r" b="b"/>
              <a:pathLst>
                <a:path w="1305560" h="1193800">
                  <a:moveTo>
                    <a:pt x="196850" y="1181100"/>
                  </a:moveTo>
                  <a:lnTo>
                    <a:pt x="201422" y="1193800"/>
                  </a:lnTo>
                  <a:lnTo>
                    <a:pt x="204469" y="1193800"/>
                  </a:lnTo>
                  <a:lnTo>
                    <a:pt x="196850" y="1181100"/>
                  </a:lnTo>
                  <a:close/>
                </a:path>
                <a:path w="1305560" h="1193800">
                  <a:moveTo>
                    <a:pt x="668019" y="1181100"/>
                  </a:moveTo>
                  <a:lnTo>
                    <a:pt x="662940" y="1193800"/>
                  </a:lnTo>
                  <a:lnTo>
                    <a:pt x="664971" y="1193800"/>
                  </a:lnTo>
                  <a:lnTo>
                    <a:pt x="668019" y="1181100"/>
                  </a:lnTo>
                  <a:close/>
                </a:path>
                <a:path w="1305560" h="1193800">
                  <a:moveTo>
                    <a:pt x="13970" y="647700"/>
                  </a:moveTo>
                  <a:lnTo>
                    <a:pt x="0" y="660400"/>
                  </a:lnTo>
                  <a:lnTo>
                    <a:pt x="0" y="1003300"/>
                  </a:lnTo>
                  <a:lnTo>
                    <a:pt x="5079" y="1003300"/>
                  </a:lnTo>
                  <a:lnTo>
                    <a:pt x="5079" y="660400"/>
                  </a:lnTo>
                  <a:lnTo>
                    <a:pt x="13970" y="647700"/>
                  </a:lnTo>
                  <a:close/>
                </a:path>
                <a:path w="1305560" h="1193800">
                  <a:moveTo>
                    <a:pt x="5079" y="629919"/>
                  </a:moveTo>
                  <a:lnTo>
                    <a:pt x="5079" y="635000"/>
                  </a:lnTo>
                  <a:lnTo>
                    <a:pt x="13970" y="647700"/>
                  </a:lnTo>
                  <a:lnTo>
                    <a:pt x="5079" y="629919"/>
                  </a:lnTo>
                  <a:close/>
                </a:path>
                <a:path w="1305560" h="1193800">
                  <a:moveTo>
                    <a:pt x="13970" y="381000"/>
                  </a:moveTo>
                  <a:lnTo>
                    <a:pt x="1270" y="406400"/>
                  </a:lnTo>
                  <a:lnTo>
                    <a:pt x="0" y="419100"/>
                  </a:lnTo>
                  <a:lnTo>
                    <a:pt x="0" y="622300"/>
                  </a:lnTo>
                  <a:lnTo>
                    <a:pt x="1270" y="622300"/>
                  </a:lnTo>
                  <a:lnTo>
                    <a:pt x="5079" y="629919"/>
                  </a:lnTo>
                  <a:lnTo>
                    <a:pt x="5079" y="406400"/>
                  </a:lnTo>
                  <a:lnTo>
                    <a:pt x="13970" y="381000"/>
                  </a:lnTo>
                  <a:close/>
                </a:path>
                <a:path w="1305560" h="1193800">
                  <a:moveTo>
                    <a:pt x="1295400" y="228600"/>
                  </a:moveTo>
                  <a:lnTo>
                    <a:pt x="1300480" y="241300"/>
                  </a:lnTo>
                  <a:lnTo>
                    <a:pt x="1300480" y="584200"/>
                  </a:lnTo>
                  <a:lnTo>
                    <a:pt x="1305560" y="584200"/>
                  </a:lnTo>
                  <a:lnTo>
                    <a:pt x="1305560" y="254000"/>
                  </a:lnTo>
                  <a:lnTo>
                    <a:pt x="1303020" y="241300"/>
                  </a:lnTo>
                  <a:lnTo>
                    <a:pt x="1295400" y="228600"/>
                  </a:lnTo>
                  <a:close/>
                </a:path>
                <a:path w="1305560" h="1193800">
                  <a:moveTo>
                    <a:pt x="1305560" y="0"/>
                  </a:moveTo>
                  <a:lnTo>
                    <a:pt x="1300480" y="0"/>
                  </a:lnTo>
                  <a:lnTo>
                    <a:pt x="1300480" y="228600"/>
                  </a:lnTo>
                  <a:lnTo>
                    <a:pt x="1305560" y="228600"/>
                  </a:lnTo>
                  <a:lnTo>
                    <a:pt x="1305560" y="0"/>
                  </a:lnTo>
                  <a:close/>
                </a:path>
              </a:pathLst>
            </a:custGeom>
            <a:solidFill>
              <a:srgbClr val="8A8A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2" name="object 552"/>
            <p:cNvSpPr/>
            <p:nvPr/>
          </p:nvSpPr>
          <p:spPr>
            <a:xfrm>
              <a:off x="576580" y="2086610"/>
              <a:ext cx="1295400" cy="1181100"/>
            </a:xfrm>
            <a:custGeom>
              <a:avLst/>
              <a:gdLst/>
              <a:ahLst/>
              <a:cxnLst/>
              <a:rect l="l" t="t" r="r" b="b"/>
              <a:pathLst>
                <a:path w="1295400" h="1181100">
                  <a:moveTo>
                    <a:pt x="6350" y="825500"/>
                  </a:moveTo>
                  <a:lnTo>
                    <a:pt x="0" y="825500"/>
                  </a:lnTo>
                  <a:lnTo>
                    <a:pt x="0" y="1181100"/>
                  </a:lnTo>
                  <a:lnTo>
                    <a:pt x="6350" y="1181100"/>
                  </a:lnTo>
                  <a:lnTo>
                    <a:pt x="6350" y="825500"/>
                  </a:lnTo>
                  <a:close/>
                </a:path>
                <a:path w="1295400" h="1181100">
                  <a:moveTo>
                    <a:pt x="6350" y="562428"/>
                  </a:moveTo>
                  <a:lnTo>
                    <a:pt x="0" y="571500"/>
                  </a:lnTo>
                  <a:lnTo>
                    <a:pt x="0" y="800100"/>
                  </a:lnTo>
                  <a:lnTo>
                    <a:pt x="8890" y="825500"/>
                  </a:lnTo>
                  <a:lnTo>
                    <a:pt x="6350" y="812800"/>
                  </a:lnTo>
                  <a:lnTo>
                    <a:pt x="6350" y="562428"/>
                  </a:lnTo>
                  <a:close/>
                </a:path>
                <a:path w="1295400" h="1181100">
                  <a:moveTo>
                    <a:pt x="1290320" y="165100"/>
                  </a:moveTo>
                  <a:lnTo>
                    <a:pt x="1289050" y="165100"/>
                  </a:lnTo>
                  <a:lnTo>
                    <a:pt x="1289050" y="762000"/>
                  </a:lnTo>
                  <a:lnTo>
                    <a:pt x="1275080" y="787400"/>
                  </a:lnTo>
                  <a:lnTo>
                    <a:pt x="1292859" y="762000"/>
                  </a:lnTo>
                  <a:lnTo>
                    <a:pt x="1295400" y="762000"/>
                  </a:lnTo>
                  <a:lnTo>
                    <a:pt x="1295400" y="419100"/>
                  </a:lnTo>
                  <a:lnTo>
                    <a:pt x="1290320" y="419100"/>
                  </a:lnTo>
                  <a:lnTo>
                    <a:pt x="1290320" y="406400"/>
                  </a:lnTo>
                  <a:lnTo>
                    <a:pt x="1295400" y="406400"/>
                  </a:lnTo>
                  <a:lnTo>
                    <a:pt x="1295400" y="177800"/>
                  </a:lnTo>
                  <a:lnTo>
                    <a:pt x="1290320" y="165100"/>
                  </a:lnTo>
                  <a:close/>
                </a:path>
                <a:path w="1295400" h="1181100">
                  <a:moveTo>
                    <a:pt x="8890" y="558800"/>
                  </a:moveTo>
                  <a:lnTo>
                    <a:pt x="6350" y="558800"/>
                  </a:lnTo>
                  <a:lnTo>
                    <a:pt x="6350" y="562428"/>
                  </a:lnTo>
                  <a:lnTo>
                    <a:pt x="8890" y="558800"/>
                  </a:lnTo>
                  <a:close/>
                </a:path>
                <a:path w="1295400" h="1181100">
                  <a:moveTo>
                    <a:pt x="1290320" y="406400"/>
                  </a:moveTo>
                  <a:lnTo>
                    <a:pt x="1290320" y="419100"/>
                  </a:lnTo>
                  <a:lnTo>
                    <a:pt x="1295400" y="419100"/>
                  </a:lnTo>
                  <a:lnTo>
                    <a:pt x="1290320" y="406400"/>
                  </a:lnTo>
                  <a:close/>
                </a:path>
                <a:path w="1295400" h="1181100">
                  <a:moveTo>
                    <a:pt x="1127125" y="0"/>
                  </a:moveTo>
                  <a:lnTo>
                    <a:pt x="617855" y="0"/>
                  </a:lnTo>
                  <a:lnTo>
                    <a:pt x="610870" y="12700"/>
                  </a:lnTo>
                  <a:lnTo>
                    <a:pt x="1129030" y="12700"/>
                  </a:lnTo>
                  <a:lnTo>
                    <a:pt x="1127125" y="0"/>
                  </a:lnTo>
                  <a:close/>
                </a:path>
              </a:pathLst>
            </a:custGeom>
            <a:solidFill>
              <a:srgbClr val="8B8B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3" name="object 553"/>
            <p:cNvSpPr/>
            <p:nvPr/>
          </p:nvSpPr>
          <p:spPr>
            <a:xfrm>
              <a:off x="582930" y="2094229"/>
              <a:ext cx="1282700" cy="1346200"/>
            </a:xfrm>
            <a:custGeom>
              <a:avLst/>
              <a:gdLst/>
              <a:ahLst/>
              <a:cxnLst/>
              <a:rect l="l" t="t" r="r" b="b"/>
              <a:pathLst>
                <a:path w="1282700" h="1346200">
                  <a:moveTo>
                    <a:pt x="168910" y="1333500"/>
                  </a:moveTo>
                  <a:lnTo>
                    <a:pt x="174243" y="1346200"/>
                  </a:lnTo>
                  <a:lnTo>
                    <a:pt x="176529" y="1346200"/>
                  </a:lnTo>
                  <a:lnTo>
                    <a:pt x="168910" y="1333500"/>
                  </a:lnTo>
                  <a:close/>
                </a:path>
                <a:path w="1282700" h="1346200">
                  <a:moveTo>
                    <a:pt x="668020" y="1333500"/>
                  </a:moveTo>
                  <a:lnTo>
                    <a:pt x="662940" y="1346200"/>
                  </a:lnTo>
                  <a:lnTo>
                    <a:pt x="664464" y="1346200"/>
                  </a:lnTo>
                  <a:lnTo>
                    <a:pt x="668020" y="1333500"/>
                  </a:lnTo>
                  <a:close/>
                </a:path>
                <a:path w="1282700" h="1346200">
                  <a:moveTo>
                    <a:pt x="5079" y="1173842"/>
                  </a:moveTo>
                  <a:lnTo>
                    <a:pt x="5079" y="1181100"/>
                  </a:lnTo>
                  <a:lnTo>
                    <a:pt x="10160" y="1181100"/>
                  </a:lnTo>
                  <a:lnTo>
                    <a:pt x="5079" y="1173842"/>
                  </a:lnTo>
                  <a:close/>
                </a:path>
                <a:path w="1282700" h="1346200">
                  <a:moveTo>
                    <a:pt x="5079" y="546100"/>
                  </a:moveTo>
                  <a:lnTo>
                    <a:pt x="2540" y="546100"/>
                  </a:lnTo>
                  <a:lnTo>
                    <a:pt x="0" y="558800"/>
                  </a:lnTo>
                  <a:lnTo>
                    <a:pt x="0" y="1168400"/>
                  </a:lnTo>
                  <a:lnTo>
                    <a:pt x="1270" y="1168400"/>
                  </a:lnTo>
                  <a:lnTo>
                    <a:pt x="5079" y="1173842"/>
                  </a:lnTo>
                  <a:lnTo>
                    <a:pt x="5079" y="546100"/>
                  </a:lnTo>
                  <a:close/>
                </a:path>
                <a:path w="1282700" h="1346200">
                  <a:moveTo>
                    <a:pt x="1282700" y="152400"/>
                  </a:moveTo>
                  <a:lnTo>
                    <a:pt x="1277620" y="152400"/>
                  </a:lnTo>
                  <a:lnTo>
                    <a:pt x="1277620" y="762000"/>
                  </a:lnTo>
                  <a:lnTo>
                    <a:pt x="1268730" y="774700"/>
                  </a:lnTo>
                  <a:lnTo>
                    <a:pt x="1282700" y="762000"/>
                  </a:lnTo>
                  <a:lnTo>
                    <a:pt x="1282700" y="152400"/>
                  </a:lnTo>
                  <a:close/>
                </a:path>
                <a:path w="1282700" h="1346200">
                  <a:moveTo>
                    <a:pt x="1122680" y="0"/>
                  </a:moveTo>
                  <a:lnTo>
                    <a:pt x="604520" y="0"/>
                  </a:lnTo>
                  <a:lnTo>
                    <a:pt x="593090" y="12700"/>
                  </a:lnTo>
                  <a:lnTo>
                    <a:pt x="1132839" y="12700"/>
                  </a:lnTo>
                  <a:lnTo>
                    <a:pt x="1122680" y="0"/>
                  </a:lnTo>
                  <a:close/>
                </a:path>
              </a:pathLst>
            </a:custGeom>
            <a:solidFill>
              <a:srgbClr val="8C8C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4" name="object 554"/>
            <p:cNvSpPr/>
            <p:nvPr/>
          </p:nvSpPr>
          <p:spPr>
            <a:xfrm>
              <a:off x="588009" y="2100579"/>
              <a:ext cx="1272540" cy="1193800"/>
            </a:xfrm>
            <a:custGeom>
              <a:avLst/>
              <a:gdLst/>
              <a:ahLst/>
              <a:cxnLst/>
              <a:rect l="l" t="t" r="r" b="b"/>
              <a:pathLst>
                <a:path w="1272539" h="1193800">
                  <a:moveTo>
                    <a:pt x="6350" y="541866"/>
                  </a:moveTo>
                  <a:lnTo>
                    <a:pt x="3810" y="546100"/>
                  </a:lnTo>
                  <a:lnTo>
                    <a:pt x="0" y="546100"/>
                  </a:lnTo>
                  <a:lnTo>
                    <a:pt x="0" y="1168400"/>
                  </a:lnTo>
                  <a:lnTo>
                    <a:pt x="5080" y="1181100"/>
                  </a:lnTo>
                  <a:lnTo>
                    <a:pt x="15240" y="1193800"/>
                  </a:lnTo>
                  <a:lnTo>
                    <a:pt x="6350" y="1181100"/>
                  </a:lnTo>
                  <a:lnTo>
                    <a:pt x="6350" y="541866"/>
                  </a:lnTo>
                  <a:close/>
                </a:path>
                <a:path w="1272539" h="1193800">
                  <a:moveTo>
                    <a:pt x="1266190" y="771071"/>
                  </a:moveTo>
                  <a:lnTo>
                    <a:pt x="1263650" y="774700"/>
                  </a:lnTo>
                  <a:lnTo>
                    <a:pt x="1266190" y="774700"/>
                  </a:lnTo>
                  <a:lnTo>
                    <a:pt x="1266190" y="771071"/>
                  </a:lnTo>
                  <a:close/>
                </a:path>
                <a:path w="1272539" h="1193800">
                  <a:moveTo>
                    <a:pt x="1272540" y="152400"/>
                  </a:moveTo>
                  <a:lnTo>
                    <a:pt x="1266190" y="152400"/>
                  </a:lnTo>
                  <a:lnTo>
                    <a:pt x="1266190" y="771071"/>
                  </a:lnTo>
                  <a:lnTo>
                    <a:pt x="1272540" y="762000"/>
                  </a:lnTo>
                  <a:lnTo>
                    <a:pt x="1272540" y="152400"/>
                  </a:lnTo>
                  <a:close/>
                </a:path>
                <a:path w="1272539" h="1193800">
                  <a:moveTo>
                    <a:pt x="19050" y="520700"/>
                  </a:moveTo>
                  <a:lnTo>
                    <a:pt x="6350" y="533400"/>
                  </a:lnTo>
                  <a:lnTo>
                    <a:pt x="6350" y="541866"/>
                  </a:lnTo>
                  <a:lnTo>
                    <a:pt x="19050" y="520700"/>
                  </a:lnTo>
                  <a:close/>
                </a:path>
                <a:path w="1272539" h="1193800">
                  <a:moveTo>
                    <a:pt x="1121664" y="0"/>
                  </a:moveTo>
                  <a:lnTo>
                    <a:pt x="594867" y="0"/>
                  </a:lnTo>
                  <a:lnTo>
                    <a:pt x="588010" y="12700"/>
                  </a:lnTo>
                  <a:lnTo>
                    <a:pt x="1127760" y="12700"/>
                  </a:lnTo>
                  <a:lnTo>
                    <a:pt x="1121664" y="0"/>
                  </a:lnTo>
                  <a:close/>
                </a:path>
              </a:pathLst>
            </a:custGeom>
            <a:solidFill>
              <a:srgbClr val="8D8D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5" name="object 555"/>
            <p:cNvSpPr/>
            <p:nvPr/>
          </p:nvSpPr>
          <p:spPr>
            <a:xfrm>
              <a:off x="594359" y="2108200"/>
              <a:ext cx="1259840" cy="1320800"/>
            </a:xfrm>
            <a:custGeom>
              <a:avLst/>
              <a:gdLst/>
              <a:ahLst/>
              <a:cxnLst/>
              <a:rect l="l" t="t" r="r" b="b"/>
              <a:pathLst>
                <a:path w="1259839" h="1320800">
                  <a:moveTo>
                    <a:pt x="143510" y="1308100"/>
                  </a:moveTo>
                  <a:lnTo>
                    <a:pt x="149606" y="1320800"/>
                  </a:lnTo>
                  <a:lnTo>
                    <a:pt x="151130" y="1320800"/>
                  </a:lnTo>
                  <a:lnTo>
                    <a:pt x="143510" y="1308100"/>
                  </a:lnTo>
                  <a:close/>
                </a:path>
                <a:path w="1259839" h="1320800">
                  <a:moveTo>
                    <a:pt x="664210" y="1308100"/>
                  </a:moveTo>
                  <a:lnTo>
                    <a:pt x="660400" y="1320800"/>
                  </a:lnTo>
                  <a:lnTo>
                    <a:pt x="661161" y="1320800"/>
                  </a:lnTo>
                  <a:lnTo>
                    <a:pt x="664210" y="1308100"/>
                  </a:lnTo>
                  <a:close/>
                </a:path>
                <a:path w="1259839" h="1320800">
                  <a:moveTo>
                    <a:pt x="5080" y="1175657"/>
                  </a:moveTo>
                  <a:lnTo>
                    <a:pt x="5080" y="1181100"/>
                  </a:lnTo>
                  <a:lnTo>
                    <a:pt x="8890" y="1181100"/>
                  </a:lnTo>
                  <a:lnTo>
                    <a:pt x="5080" y="1175657"/>
                  </a:lnTo>
                  <a:close/>
                </a:path>
                <a:path w="1259839" h="1320800">
                  <a:moveTo>
                    <a:pt x="5080" y="523239"/>
                  </a:moveTo>
                  <a:lnTo>
                    <a:pt x="0" y="533400"/>
                  </a:lnTo>
                  <a:lnTo>
                    <a:pt x="0" y="1168400"/>
                  </a:lnTo>
                  <a:lnTo>
                    <a:pt x="5080" y="1175657"/>
                  </a:lnTo>
                  <a:lnTo>
                    <a:pt x="5080" y="523239"/>
                  </a:lnTo>
                  <a:close/>
                </a:path>
                <a:path w="1259839" h="1320800">
                  <a:moveTo>
                    <a:pt x="1252220" y="127000"/>
                  </a:moveTo>
                  <a:lnTo>
                    <a:pt x="1254760" y="139700"/>
                  </a:lnTo>
                  <a:lnTo>
                    <a:pt x="1254760" y="762000"/>
                  </a:lnTo>
                  <a:lnTo>
                    <a:pt x="1259840" y="762000"/>
                  </a:lnTo>
                  <a:lnTo>
                    <a:pt x="1259840" y="139700"/>
                  </a:lnTo>
                  <a:lnTo>
                    <a:pt x="1252220" y="127000"/>
                  </a:lnTo>
                  <a:close/>
                </a:path>
                <a:path w="1259839" h="1320800">
                  <a:moveTo>
                    <a:pt x="12700" y="508000"/>
                  </a:moveTo>
                  <a:lnTo>
                    <a:pt x="5080" y="520700"/>
                  </a:lnTo>
                  <a:lnTo>
                    <a:pt x="5080" y="523239"/>
                  </a:lnTo>
                  <a:lnTo>
                    <a:pt x="12700" y="508000"/>
                  </a:lnTo>
                  <a:close/>
                </a:path>
                <a:path w="1259839" h="1320800">
                  <a:moveTo>
                    <a:pt x="568960" y="0"/>
                  </a:moveTo>
                  <a:lnTo>
                    <a:pt x="565530" y="0"/>
                  </a:lnTo>
                  <a:lnTo>
                    <a:pt x="546100" y="25400"/>
                  </a:lnTo>
                  <a:lnTo>
                    <a:pt x="568960" y="0"/>
                  </a:lnTo>
                  <a:close/>
                </a:path>
                <a:path w="1259839" h="1320800">
                  <a:moveTo>
                    <a:pt x="1122553" y="0"/>
                  </a:moveTo>
                  <a:lnTo>
                    <a:pt x="1121410" y="0"/>
                  </a:lnTo>
                  <a:lnTo>
                    <a:pt x="1125220" y="12700"/>
                  </a:lnTo>
                  <a:lnTo>
                    <a:pt x="1122553" y="0"/>
                  </a:lnTo>
                  <a:close/>
                </a:path>
              </a:pathLst>
            </a:custGeom>
            <a:solidFill>
              <a:srgbClr val="8E8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6" name="object 556"/>
            <p:cNvSpPr/>
            <p:nvPr/>
          </p:nvSpPr>
          <p:spPr>
            <a:xfrm>
              <a:off x="599440" y="2114550"/>
              <a:ext cx="1249680" cy="1181100"/>
            </a:xfrm>
            <a:custGeom>
              <a:avLst/>
              <a:gdLst/>
              <a:ahLst/>
              <a:cxnLst/>
              <a:rect l="l" t="t" r="r" b="b"/>
              <a:pathLst>
                <a:path w="1249680" h="1181100">
                  <a:moveTo>
                    <a:pt x="6350" y="510116"/>
                  </a:moveTo>
                  <a:lnTo>
                    <a:pt x="0" y="520700"/>
                  </a:lnTo>
                  <a:lnTo>
                    <a:pt x="0" y="1168400"/>
                  </a:lnTo>
                  <a:lnTo>
                    <a:pt x="3809" y="1181100"/>
                  </a:lnTo>
                  <a:lnTo>
                    <a:pt x="6350" y="1181100"/>
                  </a:lnTo>
                  <a:lnTo>
                    <a:pt x="6350" y="510116"/>
                  </a:lnTo>
                  <a:close/>
                </a:path>
                <a:path w="1249680" h="1181100">
                  <a:moveTo>
                    <a:pt x="1249680" y="127000"/>
                  </a:moveTo>
                  <a:lnTo>
                    <a:pt x="1244599" y="127000"/>
                  </a:lnTo>
                  <a:lnTo>
                    <a:pt x="1244599" y="762000"/>
                  </a:lnTo>
                  <a:lnTo>
                    <a:pt x="1249680" y="762000"/>
                  </a:lnTo>
                  <a:lnTo>
                    <a:pt x="1249680" y="127000"/>
                  </a:lnTo>
                  <a:close/>
                </a:path>
                <a:path w="1249680" h="1181100">
                  <a:moveTo>
                    <a:pt x="7619" y="508000"/>
                  </a:moveTo>
                  <a:lnTo>
                    <a:pt x="6350" y="508000"/>
                  </a:lnTo>
                  <a:lnTo>
                    <a:pt x="6350" y="510116"/>
                  </a:lnTo>
                  <a:lnTo>
                    <a:pt x="7619" y="508000"/>
                  </a:lnTo>
                  <a:close/>
                </a:path>
                <a:path w="1249680" h="1181100">
                  <a:moveTo>
                    <a:pt x="560450" y="0"/>
                  </a:moveTo>
                  <a:lnTo>
                    <a:pt x="555879" y="0"/>
                  </a:lnTo>
                  <a:lnTo>
                    <a:pt x="541019" y="25400"/>
                  </a:lnTo>
                  <a:lnTo>
                    <a:pt x="560450" y="0"/>
                  </a:lnTo>
                  <a:close/>
                </a:path>
                <a:path w="1249680" h="1181100">
                  <a:moveTo>
                    <a:pt x="1118997" y="0"/>
                  </a:moveTo>
                  <a:lnTo>
                    <a:pt x="1117473" y="0"/>
                  </a:lnTo>
                  <a:lnTo>
                    <a:pt x="1120140" y="12700"/>
                  </a:lnTo>
                  <a:lnTo>
                    <a:pt x="1118997" y="0"/>
                  </a:lnTo>
                  <a:close/>
                </a:path>
              </a:pathLst>
            </a:custGeom>
            <a:solidFill>
              <a:srgbClr val="8F8F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7" name="object 557"/>
            <p:cNvSpPr/>
            <p:nvPr/>
          </p:nvSpPr>
          <p:spPr>
            <a:xfrm>
              <a:off x="605790" y="2122170"/>
              <a:ext cx="1238250" cy="1295400"/>
            </a:xfrm>
            <a:custGeom>
              <a:avLst/>
              <a:gdLst/>
              <a:ahLst/>
              <a:cxnLst/>
              <a:rect l="l" t="t" r="r" b="b"/>
              <a:pathLst>
                <a:path w="1238250" h="1295400">
                  <a:moveTo>
                    <a:pt x="125729" y="1282700"/>
                  </a:moveTo>
                  <a:lnTo>
                    <a:pt x="131445" y="1295400"/>
                  </a:lnTo>
                  <a:lnTo>
                    <a:pt x="132079" y="1295400"/>
                  </a:lnTo>
                  <a:lnTo>
                    <a:pt x="125729" y="1282700"/>
                  </a:lnTo>
                  <a:close/>
                </a:path>
                <a:path w="1238250" h="1295400">
                  <a:moveTo>
                    <a:pt x="660400" y="1282700"/>
                  </a:moveTo>
                  <a:lnTo>
                    <a:pt x="652779" y="1295400"/>
                  </a:lnTo>
                  <a:lnTo>
                    <a:pt x="653541" y="1295400"/>
                  </a:lnTo>
                  <a:lnTo>
                    <a:pt x="660400" y="1282700"/>
                  </a:lnTo>
                  <a:close/>
                </a:path>
                <a:path w="1238250" h="1295400">
                  <a:moveTo>
                    <a:pt x="5079" y="495300"/>
                  </a:moveTo>
                  <a:lnTo>
                    <a:pt x="0" y="495300"/>
                  </a:lnTo>
                  <a:lnTo>
                    <a:pt x="0" y="1168400"/>
                  </a:lnTo>
                  <a:lnTo>
                    <a:pt x="5079" y="1168400"/>
                  </a:lnTo>
                  <a:lnTo>
                    <a:pt x="5079" y="495300"/>
                  </a:lnTo>
                  <a:close/>
                </a:path>
                <a:path w="1238250" h="1295400">
                  <a:moveTo>
                    <a:pt x="1226820" y="101600"/>
                  </a:moveTo>
                  <a:lnTo>
                    <a:pt x="1231899" y="114300"/>
                  </a:lnTo>
                  <a:lnTo>
                    <a:pt x="1231899" y="749300"/>
                  </a:lnTo>
                  <a:lnTo>
                    <a:pt x="1225549" y="762000"/>
                  </a:lnTo>
                  <a:lnTo>
                    <a:pt x="1235710" y="749300"/>
                  </a:lnTo>
                  <a:lnTo>
                    <a:pt x="1238249" y="749300"/>
                  </a:lnTo>
                  <a:lnTo>
                    <a:pt x="1238249" y="114300"/>
                  </a:lnTo>
                  <a:lnTo>
                    <a:pt x="1235710" y="114300"/>
                  </a:lnTo>
                  <a:lnTo>
                    <a:pt x="1226820" y="101600"/>
                  </a:lnTo>
                  <a:close/>
                </a:path>
                <a:path w="1238250" h="1295400">
                  <a:moveTo>
                    <a:pt x="549529" y="0"/>
                  </a:moveTo>
                  <a:lnTo>
                    <a:pt x="543814" y="0"/>
                  </a:lnTo>
                  <a:lnTo>
                    <a:pt x="534669" y="12700"/>
                  </a:lnTo>
                  <a:lnTo>
                    <a:pt x="549529" y="0"/>
                  </a:lnTo>
                  <a:close/>
                </a:path>
                <a:path w="1238250" h="1295400">
                  <a:moveTo>
                    <a:pt x="1118361" y="0"/>
                  </a:moveTo>
                  <a:lnTo>
                    <a:pt x="1117599" y="0"/>
                  </a:lnTo>
                  <a:lnTo>
                    <a:pt x="1121410" y="12700"/>
                  </a:lnTo>
                  <a:lnTo>
                    <a:pt x="1118361" y="0"/>
                  </a:lnTo>
                  <a:close/>
                </a:path>
              </a:pathLst>
            </a:custGeom>
            <a:solidFill>
              <a:srgbClr val="9090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8" name="object 558"/>
            <p:cNvSpPr/>
            <p:nvPr/>
          </p:nvSpPr>
          <p:spPr>
            <a:xfrm>
              <a:off x="610869" y="2128520"/>
              <a:ext cx="1226820" cy="1181100"/>
            </a:xfrm>
            <a:custGeom>
              <a:avLst/>
              <a:gdLst/>
              <a:ahLst/>
              <a:cxnLst/>
              <a:rect l="l" t="t" r="r" b="b"/>
              <a:pathLst>
                <a:path w="1226820" h="1181100">
                  <a:moveTo>
                    <a:pt x="6350" y="491671"/>
                  </a:moveTo>
                  <a:lnTo>
                    <a:pt x="3809" y="495300"/>
                  </a:lnTo>
                  <a:lnTo>
                    <a:pt x="0" y="495300"/>
                  </a:lnTo>
                  <a:lnTo>
                    <a:pt x="0" y="1168400"/>
                  </a:lnTo>
                  <a:lnTo>
                    <a:pt x="3809" y="1168400"/>
                  </a:lnTo>
                  <a:lnTo>
                    <a:pt x="13970" y="1181100"/>
                  </a:lnTo>
                  <a:lnTo>
                    <a:pt x="6350" y="1168400"/>
                  </a:lnTo>
                  <a:lnTo>
                    <a:pt x="6350" y="491671"/>
                  </a:lnTo>
                  <a:close/>
                </a:path>
                <a:path w="1226820" h="1181100">
                  <a:moveTo>
                    <a:pt x="1226820" y="101600"/>
                  </a:moveTo>
                  <a:lnTo>
                    <a:pt x="1221740" y="101600"/>
                  </a:lnTo>
                  <a:lnTo>
                    <a:pt x="1221740" y="749300"/>
                  </a:lnTo>
                  <a:lnTo>
                    <a:pt x="1220470" y="762000"/>
                  </a:lnTo>
                  <a:lnTo>
                    <a:pt x="1226820" y="749300"/>
                  </a:lnTo>
                  <a:lnTo>
                    <a:pt x="1226820" y="101600"/>
                  </a:lnTo>
                  <a:close/>
                </a:path>
                <a:path w="1226820" h="1181100">
                  <a:moveTo>
                    <a:pt x="12700" y="482600"/>
                  </a:moveTo>
                  <a:lnTo>
                    <a:pt x="6350" y="482600"/>
                  </a:lnTo>
                  <a:lnTo>
                    <a:pt x="6350" y="491671"/>
                  </a:lnTo>
                  <a:lnTo>
                    <a:pt x="12700" y="482600"/>
                  </a:lnTo>
                  <a:close/>
                </a:path>
                <a:path w="1226820" h="1181100">
                  <a:moveTo>
                    <a:pt x="538734" y="0"/>
                  </a:moveTo>
                  <a:lnTo>
                    <a:pt x="534161" y="0"/>
                  </a:lnTo>
                  <a:lnTo>
                    <a:pt x="529590" y="12700"/>
                  </a:lnTo>
                  <a:lnTo>
                    <a:pt x="538734" y="0"/>
                  </a:lnTo>
                  <a:close/>
                </a:path>
                <a:path w="1226820" h="1181100">
                  <a:moveTo>
                    <a:pt x="1114806" y="0"/>
                  </a:moveTo>
                  <a:lnTo>
                    <a:pt x="1113282" y="0"/>
                  </a:lnTo>
                  <a:lnTo>
                    <a:pt x="1116330" y="12700"/>
                  </a:lnTo>
                  <a:lnTo>
                    <a:pt x="1114806" y="0"/>
                  </a:lnTo>
                  <a:close/>
                </a:path>
              </a:pathLst>
            </a:custGeom>
            <a:solidFill>
              <a:srgbClr val="9191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9" name="object 559"/>
            <p:cNvSpPr/>
            <p:nvPr/>
          </p:nvSpPr>
          <p:spPr>
            <a:xfrm>
              <a:off x="617219" y="2136139"/>
              <a:ext cx="1215390" cy="1168400"/>
            </a:xfrm>
            <a:custGeom>
              <a:avLst/>
              <a:gdLst/>
              <a:ahLst/>
              <a:cxnLst/>
              <a:rect l="l" t="t" r="r" b="b"/>
              <a:pathLst>
                <a:path w="1215389" h="1168400">
                  <a:moveTo>
                    <a:pt x="5079" y="1164166"/>
                  </a:moveTo>
                  <a:lnTo>
                    <a:pt x="5079" y="1168400"/>
                  </a:lnTo>
                  <a:lnTo>
                    <a:pt x="7620" y="1168400"/>
                  </a:lnTo>
                  <a:lnTo>
                    <a:pt x="5079" y="1164166"/>
                  </a:lnTo>
                  <a:close/>
                </a:path>
                <a:path w="1215389" h="1168400">
                  <a:moveTo>
                    <a:pt x="5079" y="472439"/>
                  </a:moveTo>
                  <a:lnTo>
                    <a:pt x="0" y="482600"/>
                  </a:lnTo>
                  <a:lnTo>
                    <a:pt x="0" y="1155700"/>
                  </a:lnTo>
                  <a:lnTo>
                    <a:pt x="5079" y="1164166"/>
                  </a:lnTo>
                  <a:lnTo>
                    <a:pt x="5079" y="472439"/>
                  </a:lnTo>
                  <a:close/>
                </a:path>
                <a:path w="1215389" h="1168400">
                  <a:moveTo>
                    <a:pt x="1215390" y="88900"/>
                  </a:moveTo>
                  <a:lnTo>
                    <a:pt x="1209040" y="88900"/>
                  </a:lnTo>
                  <a:lnTo>
                    <a:pt x="1209040" y="749300"/>
                  </a:lnTo>
                  <a:lnTo>
                    <a:pt x="1215390" y="749300"/>
                  </a:lnTo>
                  <a:lnTo>
                    <a:pt x="1215390" y="88900"/>
                  </a:lnTo>
                  <a:close/>
                </a:path>
                <a:path w="1215389" h="1168400">
                  <a:moveTo>
                    <a:pt x="6350" y="469900"/>
                  </a:moveTo>
                  <a:lnTo>
                    <a:pt x="5079" y="469900"/>
                  </a:lnTo>
                  <a:lnTo>
                    <a:pt x="5079" y="472439"/>
                  </a:lnTo>
                  <a:lnTo>
                    <a:pt x="6350" y="469900"/>
                  </a:lnTo>
                  <a:close/>
                </a:path>
                <a:path w="1215389" h="1168400">
                  <a:moveTo>
                    <a:pt x="523239" y="0"/>
                  </a:moveTo>
                  <a:lnTo>
                    <a:pt x="522223" y="0"/>
                  </a:lnTo>
                  <a:lnTo>
                    <a:pt x="502920" y="25400"/>
                  </a:lnTo>
                  <a:lnTo>
                    <a:pt x="523239" y="0"/>
                  </a:lnTo>
                  <a:close/>
                </a:path>
                <a:path w="1215389" h="1168400">
                  <a:moveTo>
                    <a:pt x="1112774" y="0"/>
                  </a:moveTo>
                  <a:lnTo>
                    <a:pt x="1112520" y="0"/>
                  </a:lnTo>
                  <a:lnTo>
                    <a:pt x="1117600" y="25400"/>
                  </a:lnTo>
                  <a:lnTo>
                    <a:pt x="1112774" y="0"/>
                  </a:lnTo>
                  <a:close/>
                </a:path>
              </a:pathLst>
            </a:custGeom>
            <a:solidFill>
              <a:srgbClr val="9292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0" name="object 560"/>
            <p:cNvSpPr/>
            <p:nvPr/>
          </p:nvSpPr>
          <p:spPr>
            <a:xfrm>
              <a:off x="622300" y="2131060"/>
              <a:ext cx="1203960" cy="1270000"/>
            </a:xfrm>
            <a:custGeom>
              <a:avLst/>
              <a:gdLst/>
              <a:ahLst/>
              <a:cxnLst/>
              <a:rect l="l" t="t" r="r" b="b"/>
              <a:pathLst>
                <a:path w="1203960" h="1270000">
                  <a:moveTo>
                    <a:pt x="645413" y="1263650"/>
                  </a:moveTo>
                  <a:lnTo>
                    <a:pt x="100838" y="1263650"/>
                  </a:lnTo>
                  <a:lnTo>
                    <a:pt x="102870" y="1268729"/>
                  </a:lnTo>
                  <a:lnTo>
                    <a:pt x="109220" y="1268729"/>
                  </a:lnTo>
                  <a:lnTo>
                    <a:pt x="109855" y="1270000"/>
                  </a:lnTo>
                  <a:lnTo>
                    <a:pt x="643127" y="1270000"/>
                  </a:lnTo>
                  <a:lnTo>
                    <a:pt x="643890" y="1268729"/>
                  </a:lnTo>
                  <a:lnTo>
                    <a:pt x="645413" y="1263650"/>
                  </a:lnTo>
                  <a:close/>
                </a:path>
                <a:path w="1203960" h="1270000">
                  <a:moveTo>
                    <a:pt x="5079" y="468629"/>
                  </a:moveTo>
                  <a:lnTo>
                    <a:pt x="1270" y="468629"/>
                  </a:lnTo>
                  <a:lnTo>
                    <a:pt x="0" y="471170"/>
                  </a:lnTo>
                  <a:lnTo>
                    <a:pt x="0" y="1164589"/>
                  </a:lnTo>
                  <a:lnTo>
                    <a:pt x="2540" y="1167129"/>
                  </a:lnTo>
                  <a:lnTo>
                    <a:pt x="5079" y="1167129"/>
                  </a:lnTo>
                  <a:lnTo>
                    <a:pt x="5079" y="468629"/>
                  </a:lnTo>
                  <a:close/>
                </a:path>
                <a:path w="1203960" h="1270000">
                  <a:moveTo>
                    <a:pt x="1203960" y="87630"/>
                  </a:moveTo>
                  <a:lnTo>
                    <a:pt x="1198880" y="87630"/>
                  </a:lnTo>
                  <a:lnTo>
                    <a:pt x="1198880" y="748029"/>
                  </a:lnTo>
                  <a:lnTo>
                    <a:pt x="1203960" y="748029"/>
                  </a:lnTo>
                  <a:lnTo>
                    <a:pt x="1203960" y="87630"/>
                  </a:lnTo>
                  <a:close/>
                </a:path>
                <a:path w="1203960" h="1270000">
                  <a:moveTo>
                    <a:pt x="1107694" y="0"/>
                  </a:moveTo>
                  <a:lnTo>
                    <a:pt x="517143" y="0"/>
                  </a:lnTo>
                  <a:lnTo>
                    <a:pt x="513079" y="5080"/>
                  </a:lnTo>
                  <a:lnTo>
                    <a:pt x="1108710" y="5080"/>
                  </a:lnTo>
                  <a:lnTo>
                    <a:pt x="1107694" y="0"/>
                  </a:lnTo>
                  <a:close/>
                </a:path>
              </a:pathLst>
            </a:custGeom>
            <a:solidFill>
              <a:srgbClr val="9393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1" name="object 561"/>
            <p:cNvSpPr/>
            <p:nvPr/>
          </p:nvSpPr>
          <p:spPr>
            <a:xfrm>
              <a:off x="627380" y="2136139"/>
              <a:ext cx="1193800" cy="1258570"/>
            </a:xfrm>
            <a:custGeom>
              <a:avLst/>
              <a:gdLst/>
              <a:ahLst/>
              <a:cxnLst/>
              <a:rect l="l" t="t" r="r" b="b"/>
              <a:pathLst>
                <a:path w="1193800" h="1258570">
                  <a:moveTo>
                    <a:pt x="641857" y="1253489"/>
                  </a:moveTo>
                  <a:lnTo>
                    <a:pt x="93726" y="1253489"/>
                  </a:lnTo>
                  <a:lnTo>
                    <a:pt x="95758" y="1258569"/>
                  </a:lnTo>
                  <a:lnTo>
                    <a:pt x="640333" y="1258569"/>
                  </a:lnTo>
                  <a:lnTo>
                    <a:pt x="641857" y="1253489"/>
                  </a:lnTo>
                  <a:close/>
                </a:path>
                <a:path w="1193800" h="1258570">
                  <a:moveTo>
                    <a:pt x="13970" y="450849"/>
                  </a:moveTo>
                  <a:lnTo>
                    <a:pt x="5079" y="463549"/>
                  </a:lnTo>
                  <a:lnTo>
                    <a:pt x="0" y="463549"/>
                  </a:lnTo>
                  <a:lnTo>
                    <a:pt x="0" y="1162049"/>
                  </a:lnTo>
                  <a:lnTo>
                    <a:pt x="6350" y="1162049"/>
                  </a:lnTo>
                  <a:lnTo>
                    <a:pt x="6350" y="462279"/>
                  </a:lnTo>
                  <a:lnTo>
                    <a:pt x="13970" y="450849"/>
                  </a:lnTo>
                  <a:close/>
                </a:path>
                <a:path w="1193800" h="1258570">
                  <a:moveTo>
                    <a:pt x="1187450" y="746712"/>
                  </a:moveTo>
                  <a:lnTo>
                    <a:pt x="1158239" y="768349"/>
                  </a:lnTo>
                  <a:lnTo>
                    <a:pt x="1187450" y="746759"/>
                  </a:lnTo>
                  <a:close/>
                </a:path>
                <a:path w="1193800" h="1258570">
                  <a:moveTo>
                    <a:pt x="1193800" y="82550"/>
                  </a:moveTo>
                  <a:lnTo>
                    <a:pt x="1187450" y="82550"/>
                  </a:lnTo>
                  <a:lnTo>
                    <a:pt x="1187450" y="746712"/>
                  </a:lnTo>
                  <a:lnTo>
                    <a:pt x="1192530" y="742949"/>
                  </a:lnTo>
                  <a:lnTo>
                    <a:pt x="1193800" y="742949"/>
                  </a:lnTo>
                  <a:lnTo>
                    <a:pt x="1193800" y="82550"/>
                  </a:lnTo>
                  <a:close/>
                </a:path>
                <a:path w="1193800" h="1258570">
                  <a:moveTo>
                    <a:pt x="1103629" y="0"/>
                  </a:moveTo>
                  <a:lnTo>
                    <a:pt x="508000" y="0"/>
                  </a:lnTo>
                  <a:lnTo>
                    <a:pt x="502920" y="6350"/>
                  </a:lnTo>
                  <a:lnTo>
                    <a:pt x="1104899" y="6350"/>
                  </a:lnTo>
                  <a:lnTo>
                    <a:pt x="1103629" y="0"/>
                  </a:lnTo>
                  <a:close/>
                </a:path>
              </a:pathLst>
            </a:custGeom>
            <a:solidFill>
              <a:srgbClr val="9494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2" name="object 562"/>
            <p:cNvSpPr/>
            <p:nvPr/>
          </p:nvSpPr>
          <p:spPr>
            <a:xfrm>
              <a:off x="633730" y="2143760"/>
              <a:ext cx="1181100" cy="1245870"/>
            </a:xfrm>
            <a:custGeom>
              <a:avLst/>
              <a:gdLst/>
              <a:ahLst/>
              <a:cxnLst/>
              <a:rect l="l" t="t" r="r" b="b"/>
              <a:pathLst>
                <a:path w="1181100" h="1245870">
                  <a:moveTo>
                    <a:pt x="81279" y="1231900"/>
                  </a:moveTo>
                  <a:lnTo>
                    <a:pt x="87376" y="1245870"/>
                  </a:lnTo>
                  <a:lnTo>
                    <a:pt x="635508" y="1245870"/>
                  </a:lnTo>
                  <a:lnTo>
                    <a:pt x="636270" y="1244600"/>
                  </a:lnTo>
                  <a:lnTo>
                    <a:pt x="636777" y="1239520"/>
                  </a:lnTo>
                  <a:lnTo>
                    <a:pt x="84836" y="1239520"/>
                  </a:lnTo>
                  <a:lnTo>
                    <a:pt x="81279" y="1231900"/>
                  </a:lnTo>
                  <a:close/>
                </a:path>
                <a:path w="1181100" h="1245870">
                  <a:moveTo>
                    <a:pt x="638810" y="1219200"/>
                  </a:moveTo>
                  <a:lnTo>
                    <a:pt x="636651" y="1239520"/>
                  </a:lnTo>
                  <a:lnTo>
                    <a:pt x="638810" y="1219200"/>
                  </a:lnTo>
                  <a:close/>
                </a:path>
                <a:path w="1181100" h="1245870">
                  <a:moveTo>
                    <a:pt x="5079" y="447886"/>
                  </a:moveTo>
                  <a:lnTo>
                    <a:pt x="0" y="454660"/>
                  </a:lnTo>
                  <a:lnTo>
                    <a:pt x="0" y="1155700"/>
                  </a:lnTo>
                  <a:lnTo>
                    <a:pt x="2540" y="1155700"/>
                  </a:lnTo>
                  <a:lnTo>
                    <a:pt x="13970" y="1168400"/>
                  </a:lnTo>
                  <a:lnTo>
                    <a:pt x="5079" y="1158240"/>
                  </a:lnTo>
                  <a:lnTo>
                    <a:pt x="5079" y="447886"/>
                  </a:lnTo>
                  <a:close/>
                </a:path>
                <a:path w="1181100" h="1245870">
                  <a:moveTo>
                    <a:pt x="1181100" y="76200"/>
                  </a:moveTo>
                  <a:lnTo>
                    <a:pt x="1176020" y="76200"/>
                  </a:lnTo>
                  <a:lnTo>
                    <a:pt x="1176020" y="742950"/>
                  </a:lnTo>
                  <a:lnTo>
                    <a:pt x="1151889" y="762000"/>
                  </a:lnTo>
                  <a:lnTo>
                    <a:pt x="1181100" y="739140"/>
                  </a:lnTo>
                  <a:lnTo>
                    <a:pt x="1181100" y="76200"/>
                  </a:lnTo>
                  <a:close/>
                </a:path>
                <a:path w="1181100" h="1245870">
                  <a:moveTo>
                    <a:pt x="7620" y="444500"/>
                  </a:moveTo>
                  <a:lnTo>
                    <a:pt x="5079" y="447040"/>
                  </a:lnTo>
                  <a:lnTo>
                    <a:pt x="5079" y="447886"/>
                  </a:lnTo>
                  <a:lnTo>
                    <a:pt x="7620" y="444500"/>
                  </a:lnTo>
                  <a:close/>
                </a:path>
                <a:path w="1181100" h="1245870">
                  <a:moveTo>
                    <a:pt x="1098549" y="0"/>
                  </a:moveTo>
                  <a:lnTo>
                    <a:pt x="496570" y="0"/>
                  </a:lnTo>
                  <a:lnTo>
                    <a:pt x="492505" y="5080"/>
                  </a:lnTo>
                  <a:lnTo>
                    <a:pt x="1099565" y="5080"/>
                  </a:lnTo>
                  <a:lnTo>
                    <a:pt x="1098549" y="0"/>
                  </a:lnTo>
                  <a:close/>
                </a:path>
              </a:pathLst>
            </a:custGeom>
            <a:solidFill>
              <a:srgbClr val="9595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3" name="object 563"/>
            <p:cNvSpPr/>
            <p:nvPr/>
          </p:nvSpPr>
          <p:spPr>
            <a:xfrm>
              <a:off x="638809" y="2148839"/>
              <a:ext cx="1170940" cy="1234440"/>
            </a:xfrm>
            <a:custGeom>
              <a:avLst/>
              <a:gdLst/>
              <a:ahLst/>
              <a:cxnLst/>
              <a:rect l="l" t="t" r="r" b="b"/>
              <a:pathLst>
                <a:path w="1170939" h="1234439">
                  <a:moveTo>
                    <a:pt x="631975" y="1230629"/>
                  </a:moveTo>
                  <a:lnTo>
                    <a:pt x="77978" y="1230629"/>
                  </a:lnTo>
                  <a:lnTo>
                    <a:pt x="79756" y="1234439"/>
                  </a:lnTo>
                  <a:lnTo>
                    <a:pt x="631571" y="1234439"/>
                  </a:lnTo>
                  <a:lnTo>
                    <a:pt x="631975" y="1230629"/>
                  </a:lnTo>
                  <a:close/>
                </a:path>
                <a:path w="1170939" h="1234439">
                  <a:moveTo>
                    <a:pt x="76200" y="1226819"/>
                  </a:moveTo>
                  <a:lnTo>
                    <a:pt x="77724" y="1230629"/>
                  </a:lnTo>
                  <a:lnTo>
                    <a:pt x="77978" y="1230629"/>
                  </a:lnTo>
                  <a:lnTo>
                    <a:pt x="76200" y="1226819"/>
                  </a:lnTo>
                  <a:close/>
                </a:path>
                <a:path w="1170939" h="1234439">
                  <a:moveTo>
                    <a:pt x="633730" y="1214119"/>
                  </a:moveTo>
                  <a:lnTo>
                    <a:pt x="631975" y="1230629"/>
                  </a:lnTo>
                  <a:lnTo>
                    <a:pt x="633730" y="1214119"/>
                  </a:lnTo>
                  <a:close/>
                </a:path>
                <a:path w="1170939" h="1234439">
                  <a:moveTo>
                    <a:pt x="6350" y="439419"/>
                  </a:moveTo>
                  <a:lnTo>
                    <a:pt x="2540" y="439419"/>
                  </a:lnTo>
                  <a:lnTo>
                    <a:pt x="0" y="441960"/>
                  </a:lnTo>
                  <a:lnTo>
                    <a:pt x="0" y="1153160"/>
                  </a:lnTo>
                  <a:lnTo>
                    <a:pt x="8890" y="1163319"/>
                  </a:lnTo>
                  <a:lnTo>
                    <a:pt x="6350" y="1159510"/>
                  </a:lnTo>
                  <a:lnTo>
                    <a:pt x="6350" y="439419"/>
                  </a:lnTo>
                  <a:close/>
                </a:path>
                <a:path w="1170939" h="1234439">
                  <a:moveTo>
                    <a:pt x="1164590" y="742883"/>
                  </a:moveTo>
                  <a:lnTo>
                    <a:pt x="1146810" y="756919"/>
                  </a:lnTo>
                  <a:lnTo>
                    <a:pt x="1164590" y="742950"/>
                  </a:lnTo>
                  <a:close/>
                </a:path>
                <a:path w="1170939" h="1234439">
                  <a:moveTo>
                    <a:pt x="1170940" y="71119"/>
                  </a:moveTo>
                  <a:lnTo>
                    <a:pt x="1164590" y="71119"/>
                  </a:lnTo>
                  <a:lnTo>
                    <a:pt x="1164590" y="742883"/>
                  </a:lnTo>
                  <a:lnTo>
                    <a:pt x="1170940" y="737869"/>
                  </a:lnTo>
                  <a:lnTo>
                    <a:pt x="1170940" y="71119"/>
                  </a:lnTo>
                  <a:close/>
                </a:path>
                <a:path w="1170939" h="1234439">
                  <a:moveTo>
                    <a:pt x="1094486" y="0"/>
                  </a:moveTo>
                  <a:lnTo>
                    <a:pt x="487425" y="0"/>
                  </a:lnTo>
                  <a:lnTo>
                    <a:pt x="483362" y="5079"/>
                  </a:lnTo>
                  <a:lnTo>
                    <a:pt x="1095502" y="5079"/>
                  </a:lnTo>
                  <a:lnTo>
                    <a:pt x="1094486" y="0"/>
                  </a:lnTo>
                  <a:close/>
                </a:path>
              </a:pathLst>
            </a:custGeom>
            <a:solidFill>
              <a:srgbClr val="9696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4" name="object 564"/>
            <p:cNvSpPr/>
            <p:nvPr/>
          </p:nvSpPr>
          <p:spPr>
            <a:xfrm>
              <a:off x="645159" y="2152650"/>
              <a:ext cx="1158240" cy="1225550"/>
            </a:xfrm>
            <a:custGeom>
              <a:avLst/>
              <a:gdLst/>
              <a:ahLst/>
              <a:cxnLst/>
              <a:rect l="l" t="t" r="r" b="b"/>
              <a:pathLst>
                <a:path w="1158239" h="1225550">
                  <a:moveTo>
                    <a:pt x="626363" y="1219200"/>
                  </a:moveTo>
                  <a:lnTo>
                    <a:pt x="69088" y="1219200"/>
                  </a:lnTo>
                  <a:lnTo>
                    <a:pt x="69850" y="1221739"/>
                  </a:lnTo>
                  <a:lnTo>
                    <a:pt x="71374" y="1225550"/>
                  </a:lnTo>
                  <a:lnTo>
                    <a:pt x="625729" y="1225550"/>
                  </a:lnTo>
                  <a:lnTo>
                    <a:pt x="626363" y="1219200"/>
                  </a:lnTo>
                  <a:close/>
                </a:path>
                <a:path w="1158239" h="1225550">
                  <a:moveTo>
                    <a:pt x="5080" y="434339"/>
                  </a:moveTo>
                  <a:lnTo>
                    <a:pt x="0" y="434339"/>
                  </a:lnTo>
                  <a:lnTo>
                    <a:pt x="0" y="1155700"/>
                  </a:lnTo>
                  <a:lnTo>
                    <a:pt x="2540" y="1158239"/>
                  </a:lnTo>
                  <a:lnTo>
                    <a:pt x="5080" y="1158239"/>
                  </a:lnTo>
                  <a:lnTo>
                    <a:pt x="5080" y="434339"/>
                  </a:lnTo>
                  <a:close/>
                </a:path>
                <a:path w="1158239" h="1225550">
                  <a:moveTo>
                    <a:pt x="1153160" y="742768"/>
                  </a:moveTo>
                  <a:lnTo>
                    <a:pt x="1140460" y="751839"/>
                  </a:lnTo>
                  <a:lnTo>
                    <a:pt x="1153160" y="742950"/>
                  </a:lnTo>
                  <a:lnTo>
                    <a:pt x="1153160" y="742768"/>
                  </a:lnTo>
                  <a:close/>
                </a:path>
                <a:path w="1158239" h="1225550">
                  <a:moveTo>
                    <a:pt x="1153160" y="59689"/>
                  </a:moveTo>
                  <a:lnTo>
                    <a:pt x="1153160" y="742768"/>
                  </a:lnTo>
                  <a:lnTo>
                    <a:pt x="1158240" y="739139"/>
                  </a:lnTo>
                  <a:lnTo>
                    <a:pt x="1158240" y="66039"/>
                  </a:lnTo>
                  <a:lnTo>
                    <a:pt x="1153160" y="59689"/>
                  </a:lnTo>
                  <a:close/>
                </a:path>
                <a:path w="1158239" h="1225550">
                  <a:moveTo>
                    <a:pt x="1089152" y="0"/>
                  </a:moveTo>
                  <a:lnTo>
                    <a:pt x="477011" y="0"/>
                  </a:lnTo>
                  <a:lnTo>
                    <a:pt x="474980" y="2539"/>
                  </a:lnTo>
                  <a:lnTo>
                    <a:pt x="469645" y="6350"/>
                  </a:lnTo>
                  <a:lnTo>
                    <a:pt x="1091311" y="6350"/>
                  </a:lnTo>
                  <a:lnTo>
                    <a:pt x="1090930" y="2539"/>
                  </a:lnTo>
                  <a:lnTo>
                    <a:pt x="1089660" y="2539"/>
                  </a:lnTo>
                  <a:lnTo>
                    <a:pt x="1089152" y="0"/>
                  </a:lnTo>
                  <a:close/>
                </a:path>
              </a:pathLst>
            </a:custGeom>
            <a:solidFill>
              <a:srgbClr val="9797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5" name="object 565"/>
            <p:cNvSpPr/>
            <p:nvPr/>
          </p:nvSpPr>
          <p:spPr>
            <a:xfrm>
              <a:off x="650240" y="2158999"/>
              <a:ext cx="1148080" cy="1212850"/>
            </a:xfrm>
            <a:custGeom>
              <a:avLst/>
              <a:gdLst/>
              <a:ahLst/>
              <a:cxnLst/>
              <a:rect l="l" t="t" r="r" b="b"/>
              <a:pathLst>
                <a:path w="1148080" h="1212850">
                  <a:moveTo>
                    <a:pt x="20320" y="415290"/>
                  </a:moveTo>
                  <a:lnTo>
                    <a:pt x="11430" y="420852"/>
                  </a:lnTo>
                  <a:lnTo>
                    <a:pt x="5080" y="424815"/>
                  </a:lnTo>
                  <a:lnTo>
                    <a:pt x="0" y="427990"/>
                  </a:lnTo>
                  <a:lnTo>
                    <a:pt x="0" y="1151890"/>
                  </a:lnTo>
                  <a:lnTo>
                    <a:pt x="5080" y="1151890"/>
                  </a:lnTo>
                  <a:lnTo>
                    <a:pt x="10160" y="1151890"/>
                  </a:lnTo>
                  <a:lnTo>
                    <a:pt x="11430" y="1153477"/>
                  </a:lnTo>
                  <a:lnTo>
                    <a:pt x="11430" y="421220"/>
                  </a:lnTo>
                  <a:lnTo>
                    <a:pt x="20320" y="415290"/>
                  </a:lnTo>
                  <a:close/>
                </a:path>
                <a:path w="1148080" h="1212850">
                  <a:moveTo>
                    <a:pt x="62852" y="1209040"/>
                  </a:moveTo>
                  <a:lnTo>
                    <a:pt x="60960" y="1202690"/>
                  </a:lnTo>
                  <a:lnTo>
                    <a:pt x="62484" y="1209040"/>
                  </a:lnTo>
                  <a:lnTo>
                    <a:pt x="62852" y="1209040"/>
                  </a:lnTo>
                  <a:close/>
                </a:path>
                <a:path w="1148080" h="1212850">
                  <a:moveTo>
                    <a:pt x="621665" y="1209040"/>
                  </a:moveTo>
                  <a:lnTo>
                    <a:pt x="62852" y="1209040"/>
                  </a:lnTo>
                  <a:lnTo>
                    <a:pt x="63995" y="1212850"/>
                  </a:lnTo>
                  <a:lnTo>
                    <a:pt x="621284" y="1212850"/>
                  </a:lnTo>
                  <a:lnTo>
                    <a:pt x="621665" y="1209040"/>
                  </a:lnTo>
                  <a:close/>
                </a:path>
                <a:path w="1148080" h="1212850">
                  <a:moveTo>
                    <a:pt x="623684" y="1201420"/>
                  </a:moveTo>
                  <a:lnTo>
                    <a:pt x="55499" y="1201420"/>
                  </a:lnTo>
                  <a:lnTo>
                    <a:pt x="55880" y="1202690"/>
                  </a:lnTo>
                  <a:lnTo>
                    <a:pt x="60960" y="1202690"/>
                  </a:lnTo>
                  <a:lnTo>
                    <a:pt x="62484" y="1207770"/>
                  </a:lnTo>
                  <a:lnTo>
                    <a:pt x="621792" y="1207770"/>
                  </a:lnTo>
                  <a:lnTo>
                    <a:pt x="621665" y="1209040"/>
                  </a:lnTo>
                  <a:lnTo>
                    <a:pt x="621792" y="1209040"/>
                  </a:lnTo>
                  <a:lnTo>
                    <a:pt x="622300" y="1202690"/>
                  </a:lnTo>
                  <a:lnTo>
                    <a:pt x="623570" y="1202690"/>
                  </a:lnTo>
                  <a:lnTo>
                    <a:pt x="623684" y="1201420"/>
                  </a:lnTo>
                  <a:close/>
                </a:path>
                <a:path w="1148080" h="1212850">
                  <a:moveTo>
                    <a:pt x="1087628" y="11430"/>
                  </a:moveTo>
                  <a:lnTo>
                    <a:pt x="1087120" y="8890"/>
                  </a:lnTo>
                  <a:lnTo>
                    <a:pt x="1086739" y="5080"/>
                  </a:lnTo>
                  <a:lnTo>
                    <a:pt x="1086231" y="0"/>
                  </a:lnTo>
                  <a:lnTo>
                    <a:pt x="464553" y="0"/>
                  </a:lnTo>
                  <a:lnTo>
                    <a:pt x="457454" y="5080"/>
                  </a:lnTo>
                  <a:lnTo>
                    <a:pt x="452120" y="8890"/>
                  </a:lnTo>
                  <a:lnTo>
                    <a:pt x="450596" y="11430"/>
                  </a:lnTo>
                  <a:lnTo>
                    <a:pt x="1087628" y="11430"/>
                  </a:lnTo>
                  <a:close/>
                </a:path>
                <a:path w="1148080" h="1212850">
                  <a:moveTo>
                    <a:pt x="1143000" y="740156"/>
                  </a:moveTo>
                  <a:lnTo>
                    <a:pt x="1135380" y="745490"/>
                  </a:lnTo>
                  <a:lnTo>
                    <a:pt x="1143000" y="740410"/>
                  </a:lnTo>
                  <a:lnTo>
                    <a:pt x="1143000" y="740156"/>
                  </a:lnTo>
                  <a:close/>
                </a:path>
                <a:path w="1148080" h="1212850">
                  <a:moveTo>
                    <a:pt x="1148080" y="53340"/>
                  </a:moveTo>
                  <a:lnTo>
                    <a:pt x="1143000" y="46990"/>
                  </a:lnTo>
                  <a:lnTo>
                    <a:pt x="1136650" y="46990"/>
                  </a:lnTo>
                  <a:lnTo>
                    <a:pt x="1136650" y="744550"/>
                  </a:lnTo>
                  <a:lnTo>
                    <a:pt x="1143000" y="739851"/>
                  </a:lnTo>
                  <a:lnTo>
                    <a:pt x="1143000" y="740156"/>
                  </a:lnTo>
                  <a:lnTo>
                    <a:pt x="1148080" y="736600"/>
                  </a:lnTo>
                  <a:lnTo>
                    <a:pt x="1148080" y="5334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6" name="object 566"/>
            <p:cNvSpPr/>
            <p:nvPr/>
          </p:nvSpPr>
          <p:spPr>
            <a:xfrm>
              <a:off x="661670" y="2170429"/>
              <a:ext cx="1125220" cy="1189990"/>
            </a:xfrm>
            <a:custGeom>
              <a:avLst/>
              <a:gdLst/>
              <a:ahLst/>
              <a:cxnLst/>
              <a:rect l="l" t="t" r="r" b="b"/>
              <a:pathLst>
                <a:path w="1125220" h="1189989">
                  <a:moveTo>
                    <a:pt x="5080" y="406247"/>
                  </a:moveTo>
                  <a:lnTo>
                    <a:pt x="0" y="409422"/>
                  </a:lnTo>
                  <a:lnTo>
                    <a:pt x="0" y="1142047"/>
                  </a:lnTo>
                  <a:lnTo>
                    <a:pt x="5080" y="1148397"/>
                  </a:lnTo>
                  <a:lnTo>
                    <a:pt x="5080" y="406247"/>
                  </a:lnTo>
                  <a:close/>
                </a:path>
                <a:path w="1125220" h="1189989">
                  <a:moveTo>
                    <a:pt x="612775" y="1184910"/>
                  </a:moveTo>
                  <a:lnTo>
                    <a:pt x="42532" y="1184910"/>
                  </a:lnTo>
                  <a:lnTo>
                    <a:pt x="44069" y="1189990"/>
                  </a:lnTo>
                  <a:lnTo>
                    <a:pt x="612267" y="1189990"/>
                  </a:lnTo>
                  <a:lnTo>
                    <a:pt x="612775" y="1184910"/>
                  </a:lnTo>
                  <a:close/>
                </a:path>
                <a:path w="1125220" h="1189989">
                  <a:moveTo>
                    <a:pt x="1077214" y="5080"/>
                  </a:moveTo>
                  <a:lnTo>
                    <a:pt x="1076198" y="0"/>
                  </a:lnTo>
                  <a:lnTo>
                    <a:pt x="439166" y="0"/>
                  </a:lnTo>
                  <a:lnTo>
                    <a:pt x="436105" y="5080"/>
                  </a:lnTo>
                  <a:lnTo>
                    <a:pt x="1077214" y="5080"/>
                  </a:lnTo>
                  <a:close/>
                </a:path>
                <a:path w="1125220" h="1189989">
                  <a:moveTo>
                    <a:pt x="1125220" y="35560"/>
                  </a:moveTo>
                  <a:lnTo>
                    <a:pt x="1120140" y="35560"/>
                  </a:lnTo>
                  <a:lnTo>
                    <a:pt x="1120140" y="734060"/>
                  </a:lnTo>
                  <a:lnTo>
                    <a:pt x="1125220" y="734060"/>
                  </a:lnTo>
                  <a:lnTo>
                    <a:pt x="1125220" y="35560"/>
                  </a:lnTo>
                  <a:close/>
                </a:path>
              </a:pathLst>
            </a:custGeom>
            <a:solidFill>
              <a:srgbClr val="9A9A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7" name="object 567"/>
            <p:cNvSpPr/>
            <p:nvPr/>
          </p:nvSpPr>
          <p:spPr>
            <a:xfrm>
              <a:off x="666750" y="2175509"/>
              <a:ext cx="1115060" cy="1179830"/>
            </a:xfrm>
            <a:custGeom>
              <a:avLst/>
              <a:gdLst/>
              <a:ahLst/>
              <a:cxnLst/>
              <a:rect l="l" t="t" r="r" b="b"/>
              <a:pathLst>
                <a:path w="1115060" h="1179829">
                  <a:moveTo>
                    <a:pt x="6350" y="398780"/>
                  </a:moveTo>
                  <a:lnTo>
                    <a:pt x="0" y="398780"/>
                  </a:lnTo>
                  <a:lnTo>
                    <a:pt x="0" y="1148080"/>
                  </a:lnTo>
                  <a:lnTo>
                    <a:pt x="6350" y="1148080"/>
                  </a:lnTo>
                  <a:lnTo>
                    <a:pt x="6350" y="398780"/>
                  </a:lnTo>
                  <a:close/>
                </a:path>
                <a:path w="1115060" h="1179829">
                  <a:moveTo>
                    <a:pt x="608203" y="1174750"/>
                  </a:moveTo>
                  <a:lnTo>
                    <a:pt x="35941" y="1174750"/>
                  </a:lnTo>
                  <a:lnTo>
                    <a:pt x="37465" y="1179830"/>
                  </a:lnTo>
                  <a:lnTo>
                    <a:pt x="607695" y="1179830"/>
                  </a:lnTo>
                  <a:lnTo>
                    <a:pt x="608203" y="1174750"/>
                  </a:lnTo>
                  <a:close/>
                </a:path>
                <a:path w="1115060" h="1179829">
                  <a:moveTo>
                    <a:pt x="1073150" y="5080"/>
                  </a:moveTo>
                  <a:lnTo>
                    <a:pt x="1072642" y="5080"/>
                  </a:lnTo>
                  <a:lnTo>
                    <a:pt x="1072642" y="0"/>
                  </a:lnTo>
                  <a:lnTo>
                    <a:pt x="429514" y="0"/>
                  </a:lnTo>
                  <a:lnTo>
                    <a:pt x="429514" y="5080"/>
                  </a:lnTo>
                  <a:lnTo>
                    <a:pt x="427596" y="5080"/>
                  </a:lnTo>
                  <a:lnTo>
                    <a:pt x="427596" y="6350"/>
                  </a:lnTo>
                  <a:lnTo>
                    <a:pt x="1073150" y="6350"/>
                  </a:lnTo>
                  <a:lnTo>
                    <a:pt x="1073150" y="5080"/>
                  </a:lnTo>
                  <a:close/>
                </a:path>
                <a:path w="1115060" h="1179829">
                  <a:moveTo>
                    <a:pt x="1115060" y="30480"/>
                  </a:moveTo>
                  <a:lnTo>
                    <a:pt x="1108710" y="30480"/>
                  </a:lnTo>
                  <a:lnTo>
                    <a:pt x="1108710" y="728980"/>
                  </a:lnTo>
                  <a:lnTo>
                    <a:pt x="1115060" y="728980"/>
                  </a:lnTo>
                  <a:lnTo>
                    <a:pt x="1115060" y="30480"/>
                  </a:lnTo>
                  <a:close/>
                </a:path>
              </a:pathLst>
            </a:custGeom>
            <a:solidFill>
              <a:srgbClr val="9B9B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8" name="object 568"/>
            <p:cNvSpPr/>
            <p:nvPr/>
          </p:nvSpPr>
          <p:spPr>
            <a:xfrm>
              <a:off x="673100" y="2181860"/>
              <a:ext cx="1102360" cy="1168400"/>
            </a:xfrm>
            <a:custGeom>
              <a:avLst/>
              <a:gdLst/>
              <a:ahLst/>
              <a:cxnLst/>
              <a:rect l="l" t="t" r="r" b="b"/>
              <a:pathLst>
                <a:path w="1102360" h="1168400">
                  <a:moveTo>
                    <a:pt x="704087" y="1162050"/>
                  </a:moveTo>
                  <a:lnTo>
                    <a:pt x="27686" y="1162050"/>
                  </a:lnTo>
                  <a:lnTo>
                    <a:pt x="29591" y="1168400"/>
                  </a:lnTo>
                  <a:lnTo>
                    <a:pt x="601853" y="1168400"/>
                  </a:lnTo>
                  <a:lnTo>
                    <a:pt x="601980" y="1167129"/>
                  </a:lnTo>
                  <a:lnTo>
                    <a:pt x="701040" y="1167129"/>
                  </a:lnTo>
                  <a:lnTo>
                    <a:pt x="704087" y="1162050"/>
                  </a:lnTo>
                  <a:close/>
                </a:path>
                <a:path w="1102360" h="1168400">
                  <a:moveTo>
                    <a:pt x="5079" y="392429"/>
                  </a:moveTo>
                  <a:lnTo>
                    <a:pt x="0" y="392429"/>
                  </a:lnTo>
                  <a:lnTo>
                    <a:pt x="0" y="1141729"/>
                  </a:lnTo>
                  <a:lnTo>
                    <a:pt x="5079" y="1141729"/>
                  </a:lnTo>
                  <a:lnTo>
                    <a:pt x="5079" y="392429"/>
                  </a:lnTo>
                  <a:close/>
                </a:path>
                <a:path w="1102360" h="1168400">
                  <a:moveTo>
                    <a:pt x="1102360" y="24129"/>
                  </a:moveTo>
                  <a:lnTo>
                    <a:pt x="1097280" y="24129"/>
                  </a:lnTo>
                  <a:lnTo>
                    <a:pt x="1097280" y="724534"/>
                  </a:lnTo>
                  <a:lnTo>
                    <a:pt x="1101089" y="722629"/>
                  </a:lnTo>
                  <a:lnTo>
                    <a:pt x="1102360" y="722629"/>
                  </a:lnTo>
                  <a:lnTo>
                    <a:pt x="1102360" y="24129"/>
                  </a:lnTo>
                  <a:close/>
                </a:path>
                <a:path w="1102360" h="1168400">
                  <a:moveTo>
                    <a:pt x="1066800" y="0"/>
                  </a:moveTo>
                  <a:lnTo>
                    <a:pt x="420877" y="0"/>
                  </a:lnTo>
                  <a:lnTo>
                    <a:pt x="417830" y="5079"/>
                  </a:lnTo>
                  <a:lnTo>
                    <a:pt x="1066800" y="5079"/>
                  </a:lnTo>
                  <a:lnTo>
                    <a:pt x="1066800" y="0"/>
                  </a:lnTo>
                  <a:close/>
                </a:path>
              </a:pathLst>
            </a:custGeom>
            <a:solidFill>
              <a:srgbClr val="9C9C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9" name="object 569"/>
            <p:cNvSpPr/>
            <p:nvPr/>
          </p:nvSpPr>
          <p:spPr>
            <a:xfrm>
              <a:off x="678180" y="2186939"/>
              <a:ext cx="1092200" cy="1156970"/>
            </a:xfrm>
            <a:custGeom>
              <a:avLst/>
              <a:gdLst/>
              <a:ahLst/>
              <a:cxnLst/>
              <a:rect l="l" t="t" r="r" b="b"/>
              <a:pathLst>
                <a:path w="1092200" h="1156970">
                  <a:moveTo>
                    <a:pt x="6350" y="382270"/>
                  </a:moveTo>
                  <a:lnTo>
                    <a:pt x="4305" y="382270"/>
                  </a:lnTo>
                  <a:lnTo>
                    <a:pt x="4305" y="387350"/>
                  </a:lnTo>
                  <a:lnTo>
                    <a:pt x="0" y="387350"/>
                  </a:lnTo>
                  <a:lnTo>
                    <a:pt x="0" y="1136650"/>
                  </a:lnTo>
                  <a:lnTo>
                    <a:pt x="6350" y="1136650"/>
                  </a:lnTo>
                  <a:lnTo>
                    <a:pt x="6350" y="387350"/>
                  </a:lnTo>
                  <a:lnTo>
                    <a:pt x="6350" y="382270"/>
                  </a:lnTo>
                  <a:close/>
                </a:path>
                <a:path w="1092200" h="1156970">
                  <a:moveTo>
                    <a:pt x="702056" y="1151890"/>
                  </a:moveTo>
                  <a:lnTo>
                    <a:pt x="21069" y="1151890"/>
                  </a:lnTo>
                  <a:lnTo>
                    <a:pt x="22606" y="1156970"/>
                  </a:lnTo>
                  <a:lnTo>
                    <a:pt x="698995" y="1156970"/>
                  </a:lnTo>
                  <a:lnTo>
                    <a:pt x="702056" y="1151890"/>
                  </a:lnTo>
                  <a:close/>
                </a:path>
                <a:path w="1092200" h="1156970">
                  <a:moveTo>
                    <a:pt x="1061720" y="0"/>
                  </a:moveTo>
                  <a:lnTo>
                    <a:pt x="412750" y="0"/>
                  </a:lnTo>
                  <a:lnTo>
                    <a:pt x="409689" y="5080"/>
                  </a:lnTo>
                  <a:lnTo>
                    <a:pt x="1061720" y="5080"/>
                  </a:lnTo>
                  <a:lnTo>
                    <a:pt x="1061720" y="0"/>
                  </a:lnTo>
                  <a:close/>
                </a:path>
                <a:path w="1092200" h="1156970">
                  <a:moveTo>
                    <a:pt x="1092200" y="19050"/>
                  </a:moveTo>
                  <a:lnTo>
                    <a:pt x="1087120" y="19050"/>
                  </a:lnTo>
                  <a:lnTo>
                    <a:pt x="1087120" y="721995"/>
                  </a:lnTo>
                  <a:lnTo>
                    <a:pt x="1092200" y="719455"/>
                  </a:lnTo>
                  <a:lnTo>
                    <a:pt x="1092200" y="19050"/>
                  </a:lnTo>
                  <a:close/>
                </a:path>
              </a:pathLst>
            </a:custGeom>
            <a:solidFill>
              <a:srgbClr val="9D9D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0" name="object 570"/>
            <p:cNvSpPr/>
            <p:nvPr/>
          </p:nvSpPr>
          <p:spPr>
            <a:xfrm>
              <a:off x="684530" y="2192019"/>
              <a:ext cx="1080770" cy="1146810"/>
            </a:xfrm>
            <a:custGeom>
              <a:avLst/>
              <a:gdLst/>
              <a:ahLst/>
              <a:cxnLst/>
              <a:rect l="l" t="t" r="r" b="b"/>
              <a:pathLst>
                <a:path w="1080770" h="1146810">
                  <a:moveTo>
                    <a:pt x="5080" y="369570"/>
                  </a:moveTo>
                  <a:lnTo>
                    <a:pt x="0" y="376834"/>
                  </a:lnTo>
                  <a:lnTo>
                    <a:pt x="0" y="1131570"/>
                  </a:lnTo>
                  <a:lnTo>
                    <a:pt x="5080" y="1131570"/>
                  </a:lnTo>
                  <a:lnTo>
                    <a:pt x="5080" y="369570"/>
                  </a:lnTo>
                  <a:close/>
                </a:path>
                <a:path w="1080770" h="1146810">
                  <a:moveTo>
                    <a:pt x="714756" y="1140460"/>
                  </a:moveTo>
                  <a:lnTo>
                    <a:pt x="13576" y="1140460"/>
                  </a:lnTo>
                  <a:lnTo>
                    <a:pt x="13576" y="1144270"/>
                  </a:lnTo>
                  <a:lnTo>
                    <a:pt x="14338" y="1144270"/>
                  </a:lnTo>
                  <a:lnTo>
                    <a:pt x="14338" y="1146810"/>
                  </a:lnTo>
                  <a:lnTo>
                    <a:pt x="696468" y="1146810"/>
                  </a:lnTo>
                  <a:lnTo>
                    <a:pt x="696468" y="1144270"/>
                  </a:lnTo>
                  <a:lnTo>
                    <a:pt x="714756" y="1144270"/>
                  </a:lnTo>
                  <a:lnTo>
                    <a:pt x="714756" y="1140460"/>
                  </a:lnTo>
                  <a:close/>
                </a:path>
                <a:path w="1080770" h="1146810">
                  <a:moveTo>
                    <a:pt x="1055370" y="0"/>
                  </a:moveTo>
                  <a:lnTo>
                    <a:pt x="403339" y="0"/>
                  </a:lnTo>
                  <a:lnTo>
                    <a:pt x="399529" y="6350"/>
                  </a:lnTo>
                  <a:lnTo>
                    <a:pt x="1055370" y="6350"/>
                  </a:lnTo>
                  <a:lnTo>
                    <a:pt x="1055370" y="0"/>
                  </a:lnTo>
                  <a:close/>
                </a:path>
                <a:path w="1080770" h="1146810">
                  <a:moveTo>
                    <a:pt x="1080770" y="13970"/>
                  </a:moveTo>
                  <a:lnTo>
                    <a:pt x="1074420" y="13970"/>
                  </a:lnTo>
                  <a:lnTo>
                    <a:pt x="1074420" y="720090"/>
                  </a:lnTo>
                  <a:lnTo>
                    <a:pt x="1080770" y="716915"/>
                  </a:lnTo>
                  <a:lnTo>
                    <a:pt x="1080770" y="13970"/>
                  </a:lnTo>
                  <a:close/>
                </a:path>
              </a:pathLst>
            </a:custGeom>
            <a:solidFill>
              <a:srgbClr val="9E9E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1" name="object 571"/>
            <p:cNvSpPr/>
            <p:nvPr/>
          </p:nvSpPr>
          <p:spPr>
            <a:xfrm>
              <a:off x="689610" y="2198369"/>
              <a:ext cx="1069340" cy="1134110"/>
            </a:xfrm>
            <a:custGeom>
              <a:avLst/>
              <a:gdLst/>
              <a:ahLst/>
              <a:cxnLst/>
              <a:rect l="l" t="t" r="r" b="b"/>
              <a:pathLst>
                <a:path w="1069339" h="1134110">
                  <a:moveTo>
                    <a:pt x="6350" y="363220"/>
                  </a:moveTo>
                  <a:lnTo>
                    <a:pt x="0" y="363220"/>
                  </a:lnTo>
                  <a:lnTo>
                    <a:pt x="0" y="1125220"/>
                  </a:lnTo>
                  <a:lnTo>
                    <a:pt x="6350" y="1125220"/>
                  </a:lnTo>
                  <a:lnTo>
                    <a:pt x="6350" y="363220"/>
                  </a:lnTo>
                  <a:close/>
                </a:path>
                <a:path w="1069339" h="1134110">
                  <a:moveTo>
                    <a:pt x="718045" y="1129030"/>
                  </a:moveTo>
                  <a:lnTo>
                    <a:pt x="7112" y="1129030"/>
                  </a:lnTo>
                  <a:lnTo>
                    <a:pt x="8128" y="1134110"/>
                  </a:lnTo>
                  <a:lnTo>
                    <a:pt x="711962" y="1134110"/>
                  </a:lnTo>
                  <a:lnTo>
                    <a:pt x="718045" y="1129030"/>
                  </a:lnTo>
                  <a:close/>
                </a:path>
                <a:path w="1069339" h="1134110">
                  <a:moveTo>
                    <a:pt x="1050290" y="0"/>
                  </a:moveTo>
                  <a:lnTo>
                    <a:pt x="394449" y="0"/>
                  </a:lnTo>
                  <a:lnTo>
                    <a:pt x="391401" y="5080"/>
                  </a:lnTo>
                  <a:lnTo>
                    <a:pt x="1050290" y="5080"/>
                  </a:lnTo>
                  <a:lnTo>
                    <a:pt x="1050290" y="0"/>
                  </a:lnTo>
                  <a:close/>
                </a:path>
                <a:path w="1069339" h="1134110">
                  <a:moveTo>
                    <a:pt x="1069340" y="7620"/>
                  </a:moveTo>
                  <a:lnTo>
                    <a:pt x="1062990" y="7620"/>
                  </a:lnTo>
                  <a:lnTo>
                    <a:pt x="1062990" y="716915"/>
                  </a:lnTo>
                  <a:lnTo>
                    <a:pt x="1069340" y="713740"/>
                  </a:lnTo>
                  <a:lnTo>
                    <a:pt x="1069340" y="762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2" name="object 572"/>
            <p:cNvSpPr/>
            <p:nvPr/>
          </p:nvSpPr>
          <p:spPr>
            <a:xfrm>
              <a:off x="695959" y="2203450"/>
              <a:ext cx="1056640" cy="1123950"/>
            </a:xfrm>
            <a:custGeom>
              <a:avLst/>
              <a:gdLst/>
              <a:ahLst/>
              <a:cxnLst/>
              <a:rect l="l" t="t" r="r" b="b"/>
              <a:pathLst>
                <a:path w="1056639" h="1123950">
                  <a:moveTo>
                    <a:pt x="5080" y="358139"/>
                  </a:moveTo>
                  <a:lnTo>
                    <a:pt x="0" y="358139"/>
                  </a:lnTo>
                  <a:lnTo>
                    <a:pt x="0" y="1120139"/>
                  </a:lnTo>
                  <a:lnTo>
                    <a:pt x="762" y="1123950"/>
                  </a:lnTo>
                  <a:lnTo>
                    <a:pt x="711707" y="1123950"/>
                  </a:lnTo>
                  <a:lnTo>
                    <a:pt x="716280" y="1120139"/>
                  </a:lnTo>
                  <a:lnTo>
                    <a:pt x="718819" y="1118870"/>
                  </a:lnTo>
                  <a:lnTo>
                    <a:pt x="5080" y="1118870"/>
                  </a:lnTo>
                  <a:lnTo>
                    <a:pt x="5080" y="358139"/>
                  </a:lnTo>
                  <a:close/>
                </a:path>
                <a:path w="1056639" h="1123950">
                  <a:moveTo>
                    <a:pt x="1043940" y="0"/>
                  </a:moveTo>
                  <a:lnTo>
                    <a:pt x="385063" y="0"/>
                  </a:lnTo>
                  <a:lnTo>
                    <a:pt x="383540" y="2539"/>
                  </a:lnTo>
                  <a:lnTo>
                    <a:pt x="382587" y="6350"/>
                  </a:lnTo>
                  <a:lnTo>
                    <a:pt x="1051560" y="6350"/>
                  </a:lnTo>
                  <a:lnTo>
                    <a:pt x="1051560" y="713739"/>
                  </a:lnTo>
                  <a:lnTo>
                    <a:pt x="1052830" y="713739"/>
                  </a:lnTo>
                  <a:lnTo>
                    <a:pt x="1056640" y="711835"/>
                  </a:lnTo>
                  <a:lnTo>
                    <a:pt x="1056640" y="2539"/>
                  </a:lnTo>
                  <a:lnTo>
                    <a:pt x="1043940" y="2539"/>
                  </a:lnTo>
                  <a:lnTo>
                    <a:pt x="1043940" y="0"/>
                  </a:lnTo>
                  <a:close/>
                </a:path>
                <a:path w="1056639" h="1123950">
                  <a:moveTo>
                    <a:pt x="312420" y="2539"/>
                  </a:moveTo>
                  <a:lnTo>
                    <a:pt x="273050" y="2539"/>
                  </a:lnTo>
                  <a:lnTo>
                    <a:pt x="269239" y="6350"/>
                  </a:lnTo>
                  <a:lnTo>
                    <a:pt x="316611" y="6350"/>
                  </a:lnTo>
                  <a:lnTo>
                    <a:pt x="312420" y="2539"/>
                  </a:lnTo>
                  <a:close/>
                </a:path>
              </a:pathLst>
            </a:custGeom>
            <a:solidFill>
              <a:srgbClr val="A0A0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3" name="object 573"/>
            <p:cNvSpPr/>
            <p:nvPr/>
          </p:nvSpPr>
          <p:spPr>
            <a:xfrm>
              <a:off x="701040" y="2209800"/>
              <a:ext cx="1046480" cy="1112520"/>
            </a:xfrm>
            <a:custGeom>
              <a:avLst/>
              <a:gdLst/>
              <a:ahLst/>
              <a:cxnLst/>
              <a:rect l="l" t="t" r="r" b="b"/>
              <a:pathLst>
                <a:path w="1046480" h="1112520">
                  <a:moveTo>
                    <a:pt x="5079" y="351789"/>
                  </a:moveTo>
                  <a:lnTo>
                    <a:pt x="0" y="351789"/>
                  </a:lnTo>
                  <a:lnTo>
                    <a:pt x="0" y="1112520"/>
                  </a:lnTo>
                  <a:lnTo>
                    <a:pt x="713739" y="1112520"/>
                  </a:lnTo>
                  <a:lnTo>
                    <a:pt x="726439" y="1106170"/>
                  </a:lnTo>
                  <a:lnTo>
                    <a:pt x="5079" y="1106170"/>
                  </a:lnTo>
                  <a:lnTo>
                    <a:pt x="5079" y="351789"/>
                  </a:lnTo>
                  <a:close/>
                </a:path>
                <a:path w="1046480" h="1112520">
                  <a:moveTo>
                    <a:pt x="1046479" y="0"/>
                  </a:moveTo>
                  <a:lnTo>
                    <a:pt x="377507" y="0"/>
                  </a:lnTo>
                  <a:lnTo>
                    <a:pt x="376237" y="5079"/>
                  </a:lnTo>
                  <a:lnTo>
                    <a:pt x="1041399" y="5079"/>
                  </a:lnTo>
                  <a:lnTo>
                    <a:pt x="1041399" y="707389"/>
                  </a:lnTo>
                  <a:lnTo>
                    <a:pt x="1046479" y="707389"/>
                  </a:lnTo>
                  <a:lnTo>
                    <a:pt x="1046479" y="0"/>
                  </a:lnTo>
                  <a:close/>
                </a:path>
                <a:path w="1046480" h="1112520">
                  <a:moveTo>
                    <a:pt x="311531" y="0"/>
                  </a:moveTo>
                  <a:lnTo>
                    <a:pt x="264159" y="0"/>
                  </a:lnTo>
                  <a:lnTo>
                    <a:pt x="259080" y="5079"/>
                  </a:lnTo>
                  <a:lnTo>
                    <a:pt x="317118" y="5079"/>
                  </a:lnTo>
                  <a:lnTo>
                    <a:pt x="311531" y="0"/>
                  </a:lnTo>
                  <a:close/>
                </a:path>
              </a:pathLst>
            </a:custGeom>
            <a:solidFill>
              <a:srgbClr val="A1A1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4" name="object 574"/>
            <p:cNvSpPr/>
            <p:nvPr/>
          </p:nvSpPr>
          <p:spPr>
            <a:xfrm>
              <a:off x="706119" y="2214879"/>
              <a:ext cx="1036319" cy="1101090"/>
            </a:xfrm>
            <a:custGeom>
              <a:avLst/>
              <a:gdLst/>
              <a:ahLst/>
              <a:cxnLst/>
              <a:rect l="l" t="t" r="r" b="b"/>
              <a:pathLst>
                <a:path w="1036319" h="1101089">
                  <a:moveTo>
                    <a:pt x="6350" y="346710"/>
                  </a:moveTo>
                  <a:lnTo>
                    <a:pt x="0" y="346710"/>
                  </a:lnTo>
                  <a:lnTo>
                    <a:pt x="0" y="1101090"/>
                  </a:lnTo>
                  <a:lnTo>
                    <a:pt x="721359" y="1101090"/>
                  </a:lnTo>
                  <a:lnTo>
                    <a:pt x="731520" y="1096010"/>
                  </a:lnTo>
                  <a:lnTo>
                    <a:pt x="6350" y="1096010"/>
                  </a:lnTo>
                  <a:lnTo>
                    <a:pt x="6350" y="346710"/>
                  </a:lnTo>
                  <a:close/>
                </a:path>
                <a:path w="1036319" h="1101089">
                  <a:moveTo>
                    <a:pt x="1036319" y="0"/>
                  </a:moveTo>
                  <a:lnTo>
                    <a:pt x="371157" y="0"/>
                  </a:lnTo>
                  <a:lnTo>
                    <a:pt x="369887" y="5080"/>
                  </a:lnTo>
                  <a:lnTo>
                    <a:pt x="1029969" y="5080"/>
                  </a:lnTo>
                  <a:lnTo>
                    <a:pt x="1029969" y="702310"/>
                  </a:lnTo>
                  <a:lnTo>
                    <a:pt x="1036319" y="702310"/>
                  </a:lnTo>
                  <a:lnTo>
                    <a:pt x="1036319" y="0"/>
                  </a:lnTo>
                  <a:close/>
                </a:path>
                <a:path w="1036319" h="1101089">
                  <a:moveTo>
                    <a:pt x="341630" y="3810"/>
                  </a:moveTo>
                  <a:lnTo>
                    <a:pt x="212089" y="3810"/>
                  </a:lnTo>
                  <a:lnTo>
                    <a:pt x="209549" y="5080"/>
                  </a:lnTo>
                  <a:lnTo>
                    <a:pt x="344170" y="5080"/>
                  </a:lnTo>
                  <a:lnTo>
                    <a:pt x="341630" y="3810"/>
                  </a:lnTo>
                  <a:close/>
                </a:path>
                <a:path w="1036319" h="1101089">
                  <a:moveTo>
                    <a:pt x="312038" y="0"/>
                  </a:moveTo>
                  <a:lnTo>
                    <a:pt x="254000" y="0"/>
                  </a:lnTo>
                  <a:lnTo>
                    <a:pt x="250189" y="3810"/>
                  </a:lnTo>
                  <a:lnTo>
                    <a:pt x="316230" y="3810"/>
                  </a:lnTo>
                  <a:lnTo>
                    <a:pt x="312038" y="0"/>
                  </a:lnTo>
                  <a:close/>
                </a:path>
              </a:pathLst>
            </a:custGeom>
            <a:solidFill>
              <a:srgbClr val="A2A2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5" name="object 575"/>
            <p:cNvSpPr/>
            <p:nvPr/>
          </p:nvSpPr>
          <p:spPr>
            <a:xfrm>
              <a:off x="712469" y="2219960"/>
              <a:ext cx="1023619" cy="1090930"/>
            </a:xfrm>
            <a:custGeom>
              <a:avLst/>
              <a:gdLst/>
              <a:ahLst/>
              <a:cxnLst/>
              <a:rect l="l" t="t" r="r" b="b"/>
              <a:pathLst>
                <a:path w="1023619" h="1090929">
                  <a:moveTo>
                    <a:pt x="5079" y="341629"/>
                  </a:moveTo>
                  <a:lnTo>
                    <a:pt x="0" y="341629"/>
                  </a:lnTo>
                  <a:lnTo>
                    <a:pt x="0" y="1090929"/>
                  </a:lnTo>
                  <a:lnTo>
                    <a:pt x="725170" y="1090929"/>
                  </a:lnTo>
                  <a:lnTo>
                    <a:pt x="727710" y="1084579"/>
                  </a:lnTo>
                  <a:lnTo>
                    <a:pt x="5079" y="1084579"/>
                  </a:lnTo>
                  <a:lnTo>
                    <a:pt x="5079" y="341629"/>
                  </a:lnTo>
                  <a:close/>
                </a:path>
                <a:path w="1023619" h="1090929">
                  <a:moveTo>
                    <a:pt x="1023619" y="0"/>
                  </a:moveTo>
                  <a:lnTo>
                    <a:pt x="363537" y="0"/>
                  </a:lnTo>
                  <a:lnTo>
                    <a:pt x="361949" y="6350"/>
                  </a:lnTo>
                  <a:lnTo>
                    <a:pt x="1018540" y="6350"/>
                  </a:lnTo>
                  <a:lnTo>
                    <a:pt x="1018540" y="697229"/>
                  </a:lnTo>
                  <a:lnTo>
                    <a:pt x="1023619" y="697229"/>
                  </a:lnTo>
                  <a:lnTo>
                    <a:pt x="1023619" y="0"/>
                  </a:lnTo>
                  <a:close/>
                </a:path>
                <a:path w="1023619" h="1090929">
                  <a:moveTo>
                    <a:pt x="337820" y="0"/>
                  </a:moveTo>
                  <a:lnTo>
                    <a:pt x="203199" y="0"/>
                  </a:lnTo>
                  <a:lnTo>
                    <a:pt x="190499" y="6350"/>
                  </a:lnTo>
                  <a:lnTo>
                    <a:pt x="350520" y="6350"/>
                  </a:lnTo>
                  <a:lnTo>
                    <a:pt x="337820" y="0"/>
                  </a:lnTo>
                  <a:close/>
                </a:path>
              </a:pathLst>
            </a:custGeom>
            <a:solidFill>
              <a:srgbClr val="A3A3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6" name="object 576"/>
            <p:cNvSpPr/>
            <p:nvPr/>
          </p:nvSpPr>
          <p:spPr>
            <a:xfrm>
              <a:off x="717550" y="2226310"/>
              <a:ext cx="1013460" cy="1078230"/>
            </a:xfrm>
            <a:custGeom>
              <a:avLst/>
              <a:gdLst/>
              <a:ahLst/>
              <a:cxnLst/>
              <a:rect l="l" t="t" r="r" b="b"/>
              <a:pathLst>
                <a:path w="1013460" h="1078229">
                  <a:moveTo>
                    <a:pt x="6350" y="335279"/>
                  </a:moveTo>
                  <a:lnTo>
                    <a:pt x="0" y="335279"/>
                  </a:lnTo>
                  <a:lnTo>
                    <a:pt x="0" y="1078229"/>
                  </a:lnTo>
                  <a:lnTo>
                    <a:pt x="722630" y="1078229"/>
                  </a:lnTo>
                  <a:lnTo>
                    <a:pt x="724661" y="1073150"/>
                  </a:lnTo>
                  <a:lnTo>
                    <a:pt x="6350" y="1073150"/>
                  </a:lnTo>
                  <a:lnTo>
                    <a:pt x="6350" y="335279"/>
                  </a:lnTo>
                  <a:close/>
                </a:path>
                <a:path w="1013460" h="1078229">
                  <a:moveTo>
                    <a:pt x="1013460" y="0"/>
                  </a:moveTo>
                  <a:lnTo>
                    <a:pt x="356869" y="0"/>
                  </a:lnTo>
                  <a:lnTo>
                    <a:pt x="355600" y="5079"/>
                  </a:lnTo>
                  <a:lnTo>
                    <a:pt x="1007110" y="5079"/>
                  </a:lnTo>
                  <a:lnTo>
                    <a:pt x="1007110" y="690879"/>
                  </a:lnTo>
                  <a:lnTo>
                    <a:pt x="1013460" y="690879"/>
                  </a:lnTo>
                  <a:lnTo>
                    <a:pt x="1013460" y="0"/>
                  </a:lnTo>
                  <a:close/>
                </a:path>
                <a:path w="1013460" h="1078229">
                  <a:moveTo>
                    <a:pt x="345440" y="0"/>
                  </a:moveTo>
                  <a:lnTo>
                    <a:pt x="185419" y="0"/>
                  </a:lnTo>
                  <a:lnTo>
                    <a:pt x="175259" y="5079"/>
                  </a:lnTo>
                  <a:lnTo>
                    <a:pt x="355600" y="5079"/>
                  </a:lnTo>
                  <a:lnTo>
                    <a:pt x="345440" y="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7" name="object 577"/>
            <p:cNvSpPr/>
            <p:nvPr/>
          </p:nvSpPr>
          <p:spPr>
            <a:xfrm>
              <a:off x="723900" y="2231389"/>
              <a:ext cx="1000760" cy="1068070"/>
            </a:xfrm>
            <a:custGeom>
              <a:avLst/>
              <a:gdLst/>
              <a:ahLst/>
              <a:cxnLst/>
              <a:rect l="l" t="t" r="r" b="b"/>
              <a:pathLst>
                <a:path w="1000760" h="1068070">
                  <a:moveTo>
                    <a:pt x="5079" y="322942"/>
                  </a:moveTo>
                  <a:lnTo>
                    <a:pt x="0" y="330200"/>
                  </a:lnTo>
                  <a:lnTo>
                    <a:pt x="0" y="1068070"/>
                  </a:lnTo>
                  <a:lnTo>
                    <a:pt x="718311" y="1068070"/>
                  </a:lnTo>
                  <a:lnTo>
                    <a:pt x="718819" y="1066800"/>
                  </a:lnTo>
                  <a:lnTo>
                    <a:pt x="725169" y="1066800"/>
                  </a:lnTo>
                  <a:lnTo>
                    <a:pt x="727201" y="1061720"/>
                  </a:lnTo>
                  <a:lnTo>
                    <a:pt x="5079" y="1061720"/>
                  </a:lnTo>
                  <a:lnTo>
                    <a:pt x="5079" y="322942"/>
                  </a:lnTo>
                  <a:close/>
                </a:path>
                <a:path w="1000760" h="1068070">
                  <a:moveTo>
                    <a:pt x="1000760" y="0"/>
                  </a:moveTo>
                  <a:lnTo>
                    <a:pt x="157480" y="0"/>
                  </a:lnTo>
                  <a:lnTo>
                    <a:pt x="151130" y="6350"/>
                  </a:lnTo>
                  <a:lnTo>
                    <a:pt x="995680" y="6350"/>
                  </a:lnTo>
                  <a:lnTo>
                    <a:pt x="995680" y="689610"/>
                  </a:lnTo>
                  <a:lnTo>
                    <a:pt x="999489" y="685800"/>
                  </a:lnTo>
                  <a:lnTo>
                    <a:pt x="1000760" y="685800"/>
                  </a:lnTo>
                  <a:lnTo>
                    <a:pt x="1000760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8" name="object 578"/>
            <p:cNvSpPr/>
            <p:nvPr/>
          </p:nvSpPr>
          <p:spPr>
            <a:xfrm>
              <a:off x="728980" y="2237739"/>
              <a:ext cx="990600" cy="1055370"/>
            </a:xfrm>
            <a:custGeom>
              <a:avLst/>
              <a:gdLst/>
              <a:ahLst/>
              <a:cxnLst/>
              <a:rect l="l" t="t" r="r" b="b"/>
              <a:pathLst>
                <a:path w="990600" h="1055370">
                  <a:moveTo>
                    <a:pt x="6350" y="311150"/>
                  </a:moveTo>
                  <a:lnTo>
                    <a:pt x="3810" y="311150"/>
                  </a:lnTo>
                  <a:lnTo>
                    <a:pt x="0" y="316592"/>
                  </a:lnTo>
                  <a:lnTo>
                    <a:pt x="0" y="1055370"/>
                  </a:lnTo>
                  <a:lnTo>
                    <a:pt x="722121" y="1055370"/>
                  </a:lnTo>
                  <a:lnTo>
                    <a:pt x="724154" y="1050289"/>
                  </a:lnTo>
                  <a:lnTo>
                    <a:pt x="6350" y="1050289"/>
                  </a:lnTo>
                  <a:lnTo>
                    <a:pt x="6350" y="311150"/>
                  </a:lnTo>
                  <a:close/>
                </a:path>
                <a:path w="990600" h="1055370">
                  <a:moveTo>
                    <a:pt x="990600" y="0"/>
                  </a:moveTo>
                  <a:lnTo>
                    <a:pt x="146050" y="0"/>
                  </a:lnTo>
                  <a:lnTo>
                    <a:pt x="140969" y="5080"/>
                  </a:lnTo>
                  <a:lnTo>
                    <a:pt x="985519" y="5080"/>
                  </a:lnTo>
                  <a:lnTo>
                    <a:pt x="985519" y="688339"/>
                  </a:lnTo>
                  <a:lnTo>
                    <a:pt x="990600" y="683260"/>
                  </a:lnTo>
                  <a:lnTo>
                    <a:pt x="990600" y="0"/>
                  </a:lnTo>
                  <a:close/>
                </a:path>
                <a:path w="990600" h="1055370">
                  <a:moveTo>
                    <a:pt x="6350" y="188383"/>
                  </a:moveTo>
                  <a:lnTo>
                    <a:pt x="3810" y="196850"/>
                  </a:lnTo>
                  <a:lnTo>
                    <a:pt x="2540" y="209550"/>
                  </a:lnTo>
                  <a:lnTo>
                    <a:pt x="2540" y="234950"/>
                  </a:lnTo>
                  <a:lnTo>
                    <a:pt x="3810" y="247650"/>
                  </a:lnTo>
                  <a:lnTo>
                    <a:pt x="3810" y="260350"/>
                  </a:lnTo>
                  <a:lnTo>
                    <a:pt x="6350" y="268816"/>
                  </a:lnTo>
                  <a:lnTo>
                    <a:pt x="6350" y="188383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9" name="object 579"/>
            <p:cNvSpPr/>
            <p:nvPr/>
          </p:nvSpPr>
          <p:spPr>
            <a:xfrm>
              <a:off x="735330" y="2242820"/>
              <a:ext cx="979169" cy="1045210"/>
            </a:xfrm>
            <a:custGeom>
              <a:avLst/>
              <a:gdLst/>
              <a:ahLst/>
              <a:cxnLst/>
              <a:rect l="l" t="t" r="r" b="b"/>
              <a:pathLst>
                <a:path w="979169" h="1045210">
                  <a:moveTo>
                    <a:pt x="5079" y="306069"/>
                  </a:moveTo>
                  <a:lnTo>
                    <a:pt x="0" y="306069"/>
                  </a:lnTo>
                  <a:lnTo>
                    <a:pt x="0" y="1045209"/>
                  </a:lnTo>
                  <a:lnTo>
                    <a:pt x="717804" y="1045209"/>
                  </a:lnTo>
                  <a:lnTo>
                    <a:pt x="718820" y="1042669"/>
                  </a:lnTo>
                  <a:lnTo>
                    <a:pt x="720725" y="1038859"/>
                  </a:lnTo>
                  <a:lnTo>
                    <a:pt x="5079" y="1038859"/>
                  </a:lnTo>
                  <a:lnTo>
                    <a:pt x="5079" y="306069"/>
                  </a:lnTo>
                  <a:close/>
                </a:path>
                <a:path w="979169" h="1045210">
                  <a:moveTo>
                    <a:pt x="979169" y="0"/>
                  </a:moveTo>
                  <a:lnTo>
                    <a:pt x="134619" y="0"/>
                  </a:lnTo>
                  <a:lnTo>
                    <a:pt x="133350" y="1269"/>
                  </a:lnTo>
                  <a:lnTo>
                    <a:pt x="123189" y="1269"/>
                  </a:lnTo>
                  <a:lnTo>
                    <a:pt x="118109" y="6350"/>
                  </a:lnTo>
                  <a:lnTo>
                    <a:pt x="972819" y="6350"/>
                  </a:lnTo>
                  <a:lnTo>
                    <a:pt x="972819" y="750569"/>
                  </a:lnTo>
                  <a:lnTo>
                    <a:pt x="974089" y="750569"/>
                  </a:lnTo>
                  <a:lnTo>
                    <a:pt x="976630" y="725169"/>
                  </a:lnTo>
                  <a:lnTo>
                    <a:pt x="979169" y="712469"/>
                  </a:lnTo>
                  <a:lnTo>
                    <a:pt x="979169" y="699769"/>
                  </a:lnTo>
                  <a:lnTo>
                    <a:pt x="976630" y="699769"/>
                  </a:lnTo>
                  <a:lnTo>
                    <a:pt x="975359" y="687069"/>
                  </a:lnTo>
                  <a:lnTo>
                    <a:pt x="979169" y="683259"/>
                  </a:lnTo>
                  <a:lnTo>
                    <a:pt x="979169" y="0"/>
                  </a:lnTo>
                  <a:close/>
                </a:path>
                <a:path w="979169" h="1045210">
                  <a:moveTo>
                    <a:pt x="5079" y="153669"/>
                  </a:moveTo>
                  <a:lnTo>
                    <a:pt x="2540" y="166369"/>
                  </a:lnTo>
                  <a:lnTo>
                    <a:pt x="1270" y="179069"/>
                  </a:lnTo>
                  <a:lnTo>
                    <a:pt x="0" y="183303"/>
                  </a:lnTo>
                  <a:lnTo>
                    <a:pt x="0" y="263736"/>
                  </a:lnTo>
                  <a:lnTo>
                    <a:pt x="1270" y="267969"/>
                  </a:lnTo>
                  <a:lnTo>
                    <a:pt x="5079" y="287019"/>
                  </a:lnTo>
                  <a:lnTo>
                    <a:pt x="5079" y="153669"/>
                  </a:lnTo>
                  <a:close/>
                </a:path>
              </a:pathLst>
            </a:custGeom>
            <a:solidFill>
              <a:srgbClr val="A7A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0" name="object 580"/>
            <p:cNvSpPr/>
            <p:nvPr/>
          </p:nvSpPr>
          <p:spPr>
            <a:xfrm>
              <a:off x="740409" y="2249170"/>
              <a:ext cx="967740" cy="1032510"/>
            </a:xfrm>
            <a:custGeom>
              <a:avLst/>
              <a:gdLst/>
              <a:ahLst/>
              <a:cxnLst/>
              <a:rect l="l" t="t" r="r" b="b"/>
              <a:pathLst>
                <a:path w="967739" h="1032510">
                  <a:moveTo>
                    <a:pt x="5080" y="299719"/>
                  </a:moveTo>
                  <a:lnTo>
                    <a:pt x="0" y="299719"/>
                  </a:lnTo>
                  <a:lnTo>
                    <a:pt x="0" y="1032509"/>
                  </a:lnTo>
                  <a:lnTo>
                    <a:pt x="715645" y="1032509"/>
                  </a:lnTo>
                  <a:lnTo>
                    <a:pt x="718185" y="1027429"/>
                  </a:lnTo>
                  <a:lnTo>
                    <a:pt x="5080" y="1027429"/>
                  </a:lnTo>
                  <a:lnTo>
                    <a:pt x="5080" y="299719"/>
                  </a:lnTo>
                  <a:close/>
                </a:path>
                <a:path w="967739" h="1032510">
                  <a:moveTo>
                    <a:pt x="967740" y="0"/>
                  </a:moveTo>
                  <a:lnTo>
                    <a:pt x="113029" y="0"/>
                  </a:lnTo>
                  <a:lnTo>
                    <a:pt x="107949" y="5079"/>
                  </a:lnTo>
                  <a:lnTo>
                    <a:pt x="962660" y="5079"/>
                  </a:lnTo>
                  <a:lnTo>
                    <a:pt x="962660" y="765386"/>
                  </a:lnTo>
                  <a:lnTo>
                    <a:pt x="965200" y="756919"/>
                  </a:lnTo>
                  <a:lnTo>
                    <a:pt x="967740" y="744219"/>
                  </a:lnTo>
                  <a:lnTo>
                    <a:pt x="967740" y="0"/>
                  </a:lnTo>
                  <a:close/>
                </a:path>
                <a:path w="967739" h="1032510">
                  <a:moveTo>
                    <a:pt x="5080" y="131444"/>
                  </a:moveTo>
                  <a:lnTo>
                    <a:pt x="3810" y="134619"/>
                  </a:lnTo>
                  <a:lnTo>
                    <a:pt x="0" y="147319"/>
                  </a:lnTo>
                  <a:lnTo>
                    <a:pt x="0" y="280669"/>
                  </a:lnTo>
                  <a:lnTo>
                    <a:pt x="1270" y="287019"/>
                  </a:lnTo>
                  <a:lnTo>
                    <a:pt x="5080" y="299719"/>
                  </a:lnTo>
                  <a:lnTo>
                    <a:pt x="5080" y="131444"/>
                  </a:lnTo>
                  <a:close/>
                </a:path>
              </a:pathLst>
            </a:custGeom>
            <a:solidFill>
              <a:srgbClr val="A8A8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1" name="object 581"/>
            <p:cNvSpPr/>
            <p:nvPr/>
          </p:nvSpPr>
          <p:spPr>
            <a:xfrm>
              <a:off x="745490" y="2254250"/>
              <a:ext cx="957580" cy="1022350"/>
            </a:xfrm>
            <a:custGeom>
              <a:avLst/>
              <a:gdLst/>
              <a:ahLst/>
              <a:cxnLst/>
              <a:rect l="l" t="t" r="r" b="b"/>
              <a:pathLst>
                <a:path w="957580" h="1022350">
                  <a:moveTo>
                    <a:pt x="6350" y="110489"/>
                  </a:moveTo>
                  <a:lnTo>
                    <a:pt x="0" y="126364"/>
                  </a:lnTo>
                  <a:lnTo>
                    <a:pt x="0" y="1022350"/>
                  </a:lnTo>
                  <a:lnTo>
                    <a:pt x="713104" y="1022350"/>
                  </a:lnTo>
                  <a:lnTo>
                    <a:pt x="715010" y="1018539"/>
                  </a:lnTo>
                  <a:lnTo>
                    <a:pt x="717550" y="1018539"/>
                  </a:lnTo>
                  <a:lnTo>
                    <a:pt x="718121" y="1017270"/>
                  </a:lnTo>
                  <a:lnTo>
                    <a:pt x="6350" y="1017270"/>
                  </a:lnTo>
                  <a:lnTo>
                    <a:pt x="6350" y="110489"/>
                  </a:lnTo>
                  <a:close/>
                </a:path>
                <a:path w="957580" h="1022350">
                  <a:moveTo>
                    <a:pt x="957579" y="0"/>
                  </a:moveTo>
                  <a:lnTo>
                    <a:pt x="102869" y="0"/>
                  </a:lnTo>
                  <a:lnTo>
                    <a:pt x="100329" y="2539"/>
                  </a:lnTo>
                  <a:lnTo>
                    <a:pt x="94233" y="6350"/>
                  </a:lnTo>
                  <a:lnTo>
                    <a:pt x="951229" y="6350"/>
                  </a:lnTo>
                  <a:lnTo>
                    <a:pt x="951229" y="783590"/>
                  </a:lnTo>
                  <a:lnTo>
                    <a:pt x="953770" y="777239"/>
                  </a:lnTo>
                  <a:lnTo>
                    <a:pt x="956310" y="764539"/>
                  </a:lnTo>
                  <a:lnTo>
                    <a:pt x="957579" y="760306"/>
                  </a:lnTo>
                  <a:lnTo>
                    <a:pt x="957579" y="0"/>
                  </a:lnTo>
                  <a:close/>
                </a:path>
              </a:pathLst>
            </a:custGeom>
            <a:solidFill>
              <a:srgbClr val="A9A9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2" name="object 582"/>
            <p:cNvSpPr/>
            <p:nvPr/>
          </p:nvSpPr>
          <p:spPr>
            <a:xfrm>
              <a:off x="751840" y="2260600"/>
              <a:ext cx="944880" cy="1010919"/>
            </a:xfrm>
            <a:custGeom>
              <a:avLst/>
              <a:gdLst/>
              <a:ahLst/>
              <a:cxnLst/>
              <a:rect l="l" t="t" r="r" b="b"/>
              <a:pathLst>
                <a:path w="944880" h="1010920">
                  <a:moveTo>
                    <a:pt x="5079" y="91439"/>
                  </a:moveTo>
                  <a:lnTo>
                    <a:pt x="0" y="104139"/>
                  </a:lnTo>
                  <a:lnTo>
                    <a:pt x="0" y="1010920"/>
                  </a:lnTo>
                  <a:lnTo>
                    <a:pt x="711771" y="1010920"/>
                  </a:lnTo>
                  <a:lnTo>
                    <a:pt x="714628" y="1004570"/>
                  </a:lnTo>
                  <a:lnTo>
                    <a:pt x="5079" y="1004570"/>
                  </a:lnTo>
                  <a:lnTo>
                    <a:pt x="5079" y="91439"/>
                  </a:lnTo>
                  <a:close/>
                </a:path>
                <a:path w="944880" h="1010920">
                  <a:moveTo>
                    <a:pt x="944879" y="0"/>
                  </a:moveTo>
                  <a:lnTo>
                    <a:pt x="87883" y="0"/>
                  </a:lnTo>
                  <a:lnTo>
                    <a:pt x="79756" y="5079"/>
                  </a:lnTo>
                  <a:lnTo>
                    <a:pt x="939799" y="5079"/>
                  </a:lnTo>
                  <a:lnTo>
                    <a:pt x="939799" y="783589"/>
                  </a:lnTo>
                  <a:lnTo>
                    <a:pt x="942340" y="783589"/>
                  </a:lnTo>
                  <a:lnTo>
                    <a:pt x="944879" y="777240"/>
                  </a:lnTo>
                  <a:lnTo>
                    <a:pt x="944879" y="0"/>
                  </a:lnTo>
                  <a:close/>
                </a:path>
              </a:pathLst>
            </a:custGeom>
            <a:solidFill>
              <a:srgbClr val="AAAA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3" name="object 583"/>
            <p:cNvSpPr/>
            <p:nvPr/>
          </p:nvSpPr>
          <p:spPr>
            <a:xfrm>
              <a:off x="756919" y="2265679"/>
              <a:ext cx="934719" cy="999490"/>
            </a:xfrm>
            <a:custGeom>
              <a:avLst/>
              <a:gdLst/>
              <a:ahLst/>
              <a:cxnLst/>
              <a:rect l="l" t="t" r="r" b="b"/>
              <a:pathLst>
                <a:path w="934719" h="999489">
                  <a:moveTo>
                    <a:pt x="6350" y="72389"/>
                  </a:moveTo>
                  <a:lnTo>
                    <a:pt x="2539" y="80010"/>
                  </a:lnTo>
                  <a:lnTo>
                    <a:pt x="0" y="86360"/>
                  </a:lnTo>
                  <a:lnTo>
                    <a:pt x="0" y="999490"/>
                  </a:lnTo>
                  <a:lnTo>
                    <a:pt x="709548" y="999490"/>
                  </a:lnTo>
                  <a:lnTo>
                    <a:pt x="711834" y="994410"/>
                  </a:lnTo>
                  <a:lnTo>
                    <a:pt x="6350" y="994410"/>
                  </a:lnTo>
                  <a:lnTo>
                    <a:pt x="6350" y="72389"/>
                  </a:lnTo>
                  <a:close/>
                </a:path>
                <a:path w="934719" h="999489">
                  <a:moveTo>
                    <a:pt x="934719" y="0"/>
                  </a:moveTo>
                  <a:lnTo>
                    <a:pt x="74676" y="0"/>
                  </a:lnTo>
                  <a:lnTo>
                    <a:pt x="68579" y="3810"/>
                  </a:lnTo>
                  <a:lnTo>
                    <a:pt x="67563" y="5080"/>
                  </a:lnTo>
                  <a:lnTo>
                    <a:pt x="928369" y="5080"/>
                  </a:lnTo>
                  <a:lnTo>
                    <a:pt x="928369" y="791210"/>
                  </a:lnTo>
                  <a:lnTo>
                    <a:pt x="933450" y="778510"/>
                  </a:lnTo>
                  <a:lnTo>
                    <a:pt x="934719" y="778510"/>
                  </a:lnTo>
                  <a:lnTo>
                    <a:pt x="934719" y="0"/>
                  </a:lnTo>
                  <a:close/>
                </a:path>
              </a:pathLst>
            </a:custGeom>
            <a:solidFill>
              <a:srgbClr val="ABAB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4" name="object 584"/>
            <p:cNvSpPr/>
            <p:nvPr/>
          </p:nvSpPr>
          <p:spPr>
            <a:xfrm>
              <a:off x="763269" y="2270760"/>
              <a:ext cx="922019" cy="989330"/>
            </a:xfrm>
            <a:custGeom>
              <a:avLst/>
              <a:gdLst/>
              <a:ahLst/>
              <a:cxnLst/>
              <a:rect l="l" t="t" r="r" b="b"/>
              <a:pathLst>
                <a:path w="922019" h="989329">
                  <a:moveTo>
                    <a:pt x="5079" y="62229"/>
                  </a:moveTo>
                  <a:lnTo>
                    <a:pt x="2539" y="62229"/>
                  </a:lnTo>
                  <a:lnTo>
                    <a:pt x="0" y="67309"/>
                  </a:lnTo>
                  <a:lnTo>
                    <a:pt x="0" y="989329"/>
                  </a:lnTo>
                  <a:lnTo>
                    <a:pt x="705485" y="989329"/>
                  </a:lnTo>
                  <a:lnTo>
                    <a:pt x="708342" y="982979"/>
                  </a:lnTo>
                  <a:lnTo>
                    <a:pt x="5079" y="982979"/>
                  </a:lnTo>
                  <a:lnTo>
                    <a:pt x="5079" y="62229"/>
                  </a:lnTo>
                  <a:close/>
                </a:path>
                <a:path w="922019" h="989329">
                  <a:moveTo>
                    <a:pt x="922019" y="0"/>
                  </a:moveTo>
                  <a:lnTo>
                    <a:pt x="61213" y="0"/>
                  </a:lnTo>
                  <a:lnTo>
                    <a:pt x="56133" y="6350"/>
                  </a:lnTo>
                  <a:lnTo>
                    <a:pt x="916940" y="6350"/>
                  </a:lnTo>
                  <a:lnTo>
                    <a:pt x="916940" y="798829"/>
                  </a:lnTo>
                  <a:lnTo>
                    <a:pt x="922019" y="786130"/>
                  </a:lnTo>
                  <a:lnTo>
                    <a:pt x="922019" y="0"/>
                  </a:lnTo>
                  <a:close/>
                </a:path>
              </a:pathLst>
            </a:custGeom>
            <a:solidFill>
              <a:srgbClr val="ACAC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5" name="object 585"/>
            <p:cNvSpPr/>
            <p:nvPr/>
          </p:nvSpPr>
          <p:spPr>
            <a:xfrm>
              <a:off x="768350" y="2277110"/>
              <a:ext cx="911860" cy="976630"/>
            </a:xfrm>
            <a:custGeom>
              <a:avLst/>
              <a:gdLst/>
              <a:ahLst/>
              <a:cxnLst/>
              <a:rect l="l" t="t" r="r" b="b"/>
              <a:pathLst>
                <a:path w="911860" h="976629">
                  <a:moveTo>
                    <a:pt x="5079" y="55879"/>
                  </a:moveTo>
                  <a:lnTo>
                    <a:pt x="0" y="55879"/>
                  </a:lnTo>
                  <a:lnTo>
                    <a:pt x="0" y="976629"/>
                  </a:lnTo>
                  <a:lnTo>
                    <a:pt x="703262" y="976629"/>
                  </a:lnTo>
                  <a:lnTo>
                    <a:pt x="705548" y="971550"/>
                  </a:lnTo>
                  <a:lnTo>
                    <a:pt x="5079" y="971550"/>
                  </a:lnTo>
                  <a:lnTo>
                    <a:pt x="5079" y="55879"/>
                  </a:lnTo>
                  <a:close/>
                </a:path>
                <a:path w="911860" h="976629">
                  <a:moveTo>
                    <a:pt x="911860" y="0"/>
                  </a:moveTo>
                  <a:lnTo>
                    <a:pt x="51053" y="0"/>
                  </a:lnTo>
                  <a:lnTo>
                    <a:pt x="46990" y="5079"/>
                  </a:lnTo>
                  <a:lnTo>
                    <a:pt x="906780" y="5079"/>
                  </a:lnTo>
                  <a:lnTo>
                    <a:pt x="906780" y="797560"/>
                  </a:lnTo>
                  <a:lnTo>
                    <a:pt x="911860" y="792479"/>
                  </a:lnTo>
                  <a:lnTo>
                    <a:pt x="911860" y="0"/>
                  </a:lnTo>
                  <a:close/>
                </a:path>
              </a:pathLst>
            </a:custGeom>
            <a:solidFill>
              <a:srgbClr val="ADAD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6" name="object 586"/>
            <p:cNvSpPr/>
            <p:nvPr/>
          </p:nvSpPr>
          <p:spPr>
            <a:xfrm>
              <a:off x="773430" y="2282189"/>
              <a:ext cx="901700" cy="966469"/>
            </a:xfrm>
            <a:custGeom>
              <a:avLst/>
              <a:gdLst/>
              <a:ahLst/>
              <a:cxnLst/>
              <a:rect l="l" t="t" r="r" b="b"/>
              <a:pathLst>
                <a:path w="901700" h="966469">
                  <a:moveTo>
                    <a:pt x="6350" y="38100"/>
                  </a:moveTo>
                  <a:lnTo>
                    <a:pt x="1270" y="50800"/>
                  </a:lnTo>
                  <a:lnTo>
                    <a:pt x="0" y="50800"/>
                  </a:lnTo>
                  <a:lnTo>
                    <a:pt x="0" y="966470"/>
                  </a:lnTo>
                  <a:lnTo>
                    <a:pt x="700468" y="966470"/>
                  </a:lnTo>
                  <a:lnTo>
                    <a:pt x="701040" y="965200"/>
                  </a:lnTo>
                  <a:lnTo>
                    <a:pt x="703580" y="965200"/>
                  </a:lnTo>
                  <a:lnTo>
                    <a:pt x="704596" y="960120"/>
                  </a:lnTo>
                  <a:lnTo>
                    <a:pt x="6350" y="960120"/>
                  </a:lnTo>
                  <a:lnTo>
                    <a:pt x="6350" y="38100"/>
                  </a:lnTo>
                  <a:close/>
                </a:path>
                <a:path w="901700" h="966469">
                  <a:moveTo>
                    <a:pt x="901700" y="0"/>
                  </a:moveTo>
                  <a:lnTo>
                    <a:pt x="33020" y="0"/>
                  </a:lnTo>
                  <a:lnTo>
                    <a:pt x="28575" y="6350"/>
                  </a:lnTo>
                  <a:lnTo>
                    <a:pt x="895350" y="6350"/>
                  </a:lnTo>
                  <a:lnTo>
                    <a:pt x="895350" y="798830"/>
                  </a:lnTo>
                  <a:lnTo>
                    <a:pt x="901700" y="792480"/>
                  </a:lnTo>
                  <a:lnTo>
                    <a:pt x="901700" y="0"/>
                  </a:lnTo>
                  <a:close/>
                </a:path>
              </a:pathLst>
            </a:custGeom>
            <a:solidFill>
              <a:srgbClr val="AEAE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7" name="object 587"/>
            <p:cNvSpPr/>
            <p:nvPr/>
          </p:nvSpPr>
          <p:spPr>
            <a:xfrm>
              <a:off x="779780" y="2288539"/>
              <a:ext cx="889000" cy="953769"/>
            </a:xfrm>
            <a:custGeom>
              <a:avLst/>
              <a:gdLst/>
              <a:ahLst/>
              <a:cxnLst/>
              <a:rect l="l" t="t" r="r" b="b"/>
              <a:pathLst>
                <a:path w="889000" h="953769">
                  <a:moveTo>
                    <a:pt x="6350" y="22678"/>
                  </a:moveTo>
                  <a:lnTo>
                    <a:pt x="0" y="31750"/>
                  </a:lnTo>
                  <a:lnTo>
                    <a:pt x="0" y="953770"/>
                  </a:lnTo>
                  <a:lnTo>
                    <a:pt x="698246" y="953770"/>
                  </a:lnTo>
                  <a:lnTo>
                    <a:pt x="699262" y="948689"/>
                  </a:lnTo>
                  <a:lnTo>
                    <a:pt x="6350" y="948689"/>
                  </a:lnTo>
                  <a:lnTo>
                    <a:pt x="6350" y="22678"/>
                  </a:lnTo>
                  <a:close/>
                </a:path>
                <a:path w="889000" h="953769">
                  <a:moveTo>
                    <a:pt x="889000" y="0"/>
                  </a:moveTo>
                  <a:lnTo>
                    <a:pt x="22225" y="0"/>
                  </a:lnTo>
                  <a:lnTo>
                    <a:pt x="18668" y="5080"/>
                  </a:lnTo>
                  <a:lnTo>
                    <a:pt x="883919" y="5080"/>
                  </a:lnTo>
                  <a:lnTo>
                    <a:pt x="883919" y="801370"/>
                  </a:lnTo>
                  <a:lnTo>
                    <a:pt x="887730" y="793750"/>
                  </a:lnTo>
                  <a:lnTo>
                    <a:pt x="889000" y="792480"/>
                  </a:lnTo>
                  <a:lnTo>
                    <a:pt x="889000" y="0"/>
                  </a:lnTo>
                  <a:close/>
                </a:path>
              </a:pathLst>
            </a:custGeom>
            <a:solidFill>
              <a:srgbClr val="AFAF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8" name="object 588"/>
            <p:cNvSpPr/>
            <p:nvPr/>
          </p:nvSpPr>
          <p:spPr>
            <a:xfrm>
              <a:off x="786130" y="2293620"/>
              <a:ext cx="877569" cy="943610"/>
            </a:xfrm>
            <a:custGeom>
              <a:avLst/>
              <a:gdLst/>
              <a:ahLst/>
              <a:cxnLst/>
              <a:rect l="l" t="t" r="r" b="b"/>
              <a:pathLst>
                <a:path w="877569" h="943610">
                  <a:moveTo>
                    <a:pt x="5079" y="10341"/>
                  </a:moveTo>
                  <a:lnTo>
                    <a:pt x="0" y="17598"/>
                  </a:lnTo>
                  <a:lnTo>
                    <a:pt x="0" y="943609"/>
                  </a:lnTo>
                  <a:lnTo>
                    <a:pt x="692912" y="943609"/>
                  </a:lnTo>
                  <a:lnTo>
                    <a:pt x="693928" y="938529"/>
                  </a:lnTo>
                  <a:lnTo>
                    <a:pt x="5079" y="938529"/>
                  </a:lnTo>
                  <a:lnTo>
                    <a:pt x="5079" y="10341"/>
                  </a:lnTo>
                  <a:close/>
                </a:path>
                <a:path w="877569" h="943610">
                  <a:moveTo>
                    <a:pt x="877569" y="0"/>
                  </a:moveTo>
                  <a:lnTo>
                    <a:pt x="12318" y="0"/>
                  </a:lnTo>
                  <a:lnTo>
                    <a:pt x="8762" y="5079"/>
                  </a:lnTo>
                  <a:lnTo>
                    <a:pt x="871219" y="5079"/>
                  </a:lnTo>
                  <a:lnTo>
                    <a:pt x="871219" y="801369"/>
                  </a:lnTo>
                  <a:lnTo>
                    <a:pt x="875030" y="801369"/>
                  </a:lnTo>
                  <a:lnTo>
                    <a:pt x="877569" y="796289"/>
                  </a:lnTo>
                  <a:lnTo>
                    <a:pt x="877569" y="0"/>
                  </a:lnTo>
                  <a:close/>
                </a:path>
              </a:pathLst>
            </a:custGeom>
            <a:solidFill>
              <a:srgbClr val="B0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9" name="object 589"/>
            <p:cNvSpPr/>
            <p:nvPr/>
          </p:nvSpPr>
          <p:spPr>
            <a:xfrm>
              <a:off x="791209" y="2298700"/>
              <a:ext cx="866140" cy="933450"/>
            </a:xfrm>
            <a:custGeom>
              <a:avLst/>
              <a:gdLst/>
              <a:ahLst/>
              <a:cxnLst/>
              <a:rect l="l" t="t" r="r" b="b"/>
              <a:pathLst>
                <a:path w="866139" h="933450">
                  <a:moveTo>
                    <a:pt x="866140" y="0"/>
                  </a:moveTo>
                  <a:lnTo>
                    <a:pt x="3682" y="0"/>
                  </a:lnTo>
                  <a:lnTo>
                    <a:pt x="0" y="5261"/>
                  </a:lnTo>
                  <a:lnTo>
                    <a:pt x="0" y="933450"/>
                  </a:lnTo>
                  <a:lnTo>
                    <a:pt x="688848" y="933450"/>
                  </a:lnTo>
                  <a:lnTo>
                    <a:pt x="690118" y="927100"/>
                  </a:lnTo>
                  <a:lnTo>
                    <a:pt x="5080" y="927100"/>
                  </a:lnTo>
                  <a:lnTo>
                    <a:pt x="5080" y="6350"/>
                  </a:lnTo>
                  <a:lnTo>
                    <a:pt x="866140" y="6350"/>
                  </a:lnTo>
                  <a:lnTo>
                    <a:pt x="866140" y="0"/>
                  </a:lnTo>
                  <a:close/>
                </a:path>
                <a:path w="866139" h="933450">
                  <a:moveTo>
                    <a:pt x="866140" y="6350"/>
                  </a:moveTo>
                  <a:lnTo>
                    <a:pt x="861060" y="6350"/>
                  </a:lnTo>
                  <a:lnTo>
                    <a:pt x="861060" y="798406"/>
                  </a:lnTo>
                  <a:lnTo>
                    <a:pt x="862329" y="796289"/>
                  </a:lnTo>
                  <a:lnTo>
                    <a:pt x="866140" y="796289"/>
                  </a:lnTo>
                  <a:lnTo>
                    <a:pt x="866140" y="6350"/>
                  </a:lnTo>
                  <a:close/>
                </a:path>
              </a:pathLst>
            </a:custGeom>
            <a:solidFill>
              <a:srgbClr val="B1B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0" name="object 590"/>
            <p:cNvSpPr/>
            <p:nvPr/>
          </p:nvSpPr>
          <p:spPr>
            <a:xfrm>
              <a:off x="796290" y="2305049"/>
              <a:ext cx="855980" cy="920750"/>
            </a:xfrm>
            <a:custGeom>
              <a:avLst/>
              <a:gdLst/>
              <a:ahLst/>
              <a:cxnLst/>
              <a:rect l="l" t="t" r="r" b="b"/>
              <a:pathLst>
                <a:path w="855980" h="920750">
                  <a:moveTo>
                    <a:pt x="855980" y="0"/>
                  </a:moveTo>
                  <a:lnTo>
                    <a:pt x="0" y="0"/>
                  </a:lnTo>
                  <a:lnTo>
                    <a:pt x="0" y="6350"/>
                  </a:lnTo>
                  <a:lnTo>
                    <a:pt x="0" y="915670"/>
                  </a:lnTo>
                  <a:lnTo>
                    <a:pt x="0" y="916940"/>
                  </a:lnTo>
                  <a:lnTo>
                    <a:pt x="0" y="920750"/>
                  </a:lnTo>
                  <a:lnTo>
                    <a:pt x="685419" y="920750"/>
                  </a:lnTo>
                  <a:lnTo>
                    <a:pt x="685419" y="916940"/>
                  </a:lnTo>
                  <a:lnTo>
                    <a:pt x="687197" y="916940"/>
                  </a:lnTo>
                  <a:lnTo>
                    <a:pt x="687197" y="915670"/>
                  </a:lnTo>
                  <a:lnTo>
                    <a:pt x="6350" y="915670"/>
                  </a:lnTo>
                  <a:lnTo>
                    <a:pt x="6350" y="6350"/>
                  </a:lnTo>
                  <a:lnTo>
                    <a:pt x="849630" y="6350"/>
                  </a:lnTo>
                  <a:lnTo>
                    <a:pt x="849630" y="802640"/>
                  </a:lnTo>
                  <a:lnTo>
                    <a:pt x="855980" y="792060"/>
                  </a:lnTo>
                  <a:lnTo>
                    <a:pt x="855980" y="6350"/>
                  </a:lnTo>
                  <a:lnTo>
                    <a:pt x="855980" y="0"/>
                  </a:lnTo>
                  <a:close/>
                </a:path>
              </a:pathLst>
            </a:custGeom>
            <a:solidFill>
              <a:srgbClr val="B2B2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1" name="object 591"/>
            <p:cNvSpPr/>
            <p:nvPr/>
          </p:nvSpPr>
          <p:spPr>
            <a:xfrm>
              <a:off x="802640" y="2311399"/>
              <a:ext cx="843280" cy="909319"/>
            </a:xfrm>
            <a:custGeom>
              <a:avLst/>
              <a:gdLst/>
              <a:ahLst/>
              <a:cxnLst/>
              <a:rect l="l" t="t" r="r" b="b"/>
              <a:pathLst>
                <a:path w="843280" h="909319">
                  <a:moveTo>
                    <a:pt x="843280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0" y="902970"/>
                  </a:lnTo>
                  <a:lnTo>
                    <a:pt x="0" y="909320"/>
                  </a:lnTo>
                  <a:lnTo>
                    <a:pt x="681609" y="909320"/>
                  </a:lnTo>
                  <a:lnTo>
                    <a:pt x="681609" y="902970"/>
                  </a:lnTo>
                  <a:lnTo>
                    <a:pt x="5080" y="902970"/>
                  </a:lnTo>
                  <a:lnTo>
                    <a:pt x="5080" y="5080"/>
                  </a:lnTo>
                  <a:lnTo>
                    <a:pt x="838187" y="5080"/>
                  </a:lnTo>
                  <a:lnTo>
                    <a:pt x="838187" y="796290"/>
                  </a:lnTo>
                  <a:lnTo>
                    <a:pt x="843280" y="796290"/>
                  </a:lnTo>
                  <a:lnTo>
                    <a:pt x="843280" y="5080"/>
                  </a:lnTo>
                  <a:lnTo>
                    <a:pt x="843280" y="0"/>
                  </a:lnTo>
                  <a:close/>
                </a:path>
              </a:pathLst>
            </a:custGeom>
            <a:solidFill>
              <a:srgbClr val="B3B3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2" name="object 592"/>
            <p:cNvSpPr/>
            <p:nvPr/>
          </p:nvSpPr>
          <p:spPr>
            <a:xfrm>
              <a:off x="807720" y="2316479"/>
              <a:ext cx="833119" cy="897890"/>
            </a:xfrm>
            <a:custGeom>
              <a:avLst/>
              <a:gdLst/>
              <a:ahLst/>
              <a:cxnLst/>
              <a:rect l="l" t="t" r="r" b="b"/>
              <a:pathLst>
                <a:path w="833119" h="897889">
                  <a:moveTo>
                    <a:pt x="833107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0" y="892810"/>
                  </a:lnTo>
                  <a:lnTo>
                    <a:pt x="0" y="897890"/>
                  </a:lnTo>
                  <a:lnTo>
                    <a:pt x="677672" y="897890"/>
                  </a:lnTo>
                  <a:lnTo>
                    <a:pt x="677672" y="892810"/>
                  </a:lnTo>
                  <a:lnTo>
                    <a:pt x="6337" y="892810"/>
                  </a:lnTo>
                  <a:lnTo>
                    <a:pt x="6337" y="5080"/>
                  </a:lnTo>
                  <a:lnTo>
                    <a:pt x="826757" y="5080"/>
                  </a:lnTo>
                  <a:lnTo>
                    <a:pt x="826757" y="791210"/>
                  </a:lnTo>
                  <a:lnTo>
                    <a:pt x="826757" y="797560"/>
                  </a:lnTo>
                  <a:lnTo>
                    <a:pt x="828675" y="797560"/>
                  </a:lnTo>
                  <a:lnTo>
                    <a:pt x="828675" y="791210"/>
                  </a:lnTo>
                  <a:lnTo>
                    <a:pt x="833107" y="791210"/>
                  </a:lnTo>
                  <a:lnTo>
                    <a:pt x="833107" y="5080"/>
                  </a:lnTo>
                  <a:lnTo>
                    <a:pt x="833107" y="0"/>
                  </a:lnTo>
                  <a:close/>
                </a:path>
              </a:pathLst>
            </a:custGeom>
            <a:solidFill>
              <a:srgbClr val="B4B4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3" name="object 593"/>
            <p:cNvSpPr/>
            <p:nvPr/>
          </p:nvSpPr>
          <p:spPr>
            <a:xfrm>
              <a:off x="814057" y="2321559"/>
              <a:ext cx="820419" cy="887730"/>
            </a:xfrm>
            <a:custGeom>
              <a:avLst/>
              <a:gdLst/>
              <a:ahLst/>
              <a:cxnLst/>
              <a:rect l="l" t="t" r="r" b="b"/>
              <a:pathLst>
                <a:path w="820419" h="887730">
                  <a:moveTo>
                    <a:pt x="820420" y="0"/>
                  </a:moveTo>
                  <a:lnTo>
                    <a:pt x="0" y="0"/>
                  </a:lnTo>
                  <a:lnTo>
                    <a:pt x="0" y="6350"/>
                  </a:lnTo>
                  <a:lnTo>
                    <a:pt x="0" y="881380"/>
                  </a:lnTo>
                  <a:lnTo>
                    <a:pt x="0" y="887730"/>
                  </a:lnTo>
                  <a:lnTo>
                    <a:pt x="671842" y="887730"/>
                  </a:lnTo>
                  <a:lnTo>
                    <a:pt x="671842" y="881380"/>
                  </a:lnTo>
                  <a:lnTo>
                    <a:pt x="5092" y="881380"/>
                  </a:lnTo>
                  <a:lnTo>
                    <a:pt x="5092" y="6350"/>
                  </a:lnTo>
                  <a:lnTo>
                    <a:pt x="815352" y="6350"/>
                  </a:lnTo>
                  <a:lnTo>
                    <a:pt x="815352" y="798830"/>
                  </a:lnTo>
                  <a:lnTo>
                    <a:pt x="820420" y="798830"/>
                  </a:lnTo>
                  <a:lnTo>
                    <a:pt x="820420" y="6350"/>
                  </a:lnTo>
                  <a:lnTo>
                    <a:pt x="820420" y="0"/>
                  </a:lnTo>
                  <a:close/>
                </a:path>
              </a:pathLst>
            </a:custGeom>
            <a:solidFill>
              <a:srgbClr val="B5B5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4" name="object 594"/>
            <p:cNvSpPr/>
            <p:nvPr/>
          </p:nvSpPr>
          <p:spPr>
            <a:xfrm>
              <a:off x="819150" y="2327909"/>
              <a:ext cx="810260" cy="875030"/>
            </a:xfrm>
            <a:custGeom>
              <a:avLst/>
              <a:gdLst/>
              <a:ahLst/>
              <a:cxnLst/>
              <a:rect l="l" t="t" r="r" b="b"/>
              <a:pathLst>
                <a:path w="810260" h="875030">
                  <a:moveTo>
                    <a:pt x="810260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0" y="869950"/>
                  </a:lnTo>
                  <a:lnTo>
                    <a:pt x="0" y="875030"/>
                  </a:lnTo>
                  <a:lnTo>
                    <a:pt x="666750" y="875030"/>
                  </a:lnTo>
                  <a:lnTo>
                    <a:pt x="666750" y="869950"/>
                  </a:lnTo>
                  <a:lnTo>
                    <a:pt x="5080" y="869950"/>
                  </a:lnTo>
                  <a:lnTo>
                    <a:pt x="5080" y="5080"/>
                  </a:lnTo>
                  <a:lnTo>
                    <a:pt x="805180" y="5080"/>
                  </a:lnTo>
                  <a:lnTo>
                    <a:pt x="805180" y="792480"/>
                  </a:lnTo>
                  <a:lnTo>
                    <a:pt x="810260" y="792480"/>
                  </a:lnTo>
                  <a:lnTo>
                    <a:pt x="810260" y="5080"/>
                  </a:lnTo>
                  <a:lnTo>
                    <a:pt x="810260" y="0"/>
                  </a:lnTo>
                  <a:close/>
                </a:path>
              </a:pathLst>
            </a:custGeom>
            <a:solidFill>
              <a:srgbClr val="B6B6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5" name="object 595"/>
            <p:cNvSpPr/>
            <p:nvPr/>
          </p:nvSpPr>
          <p:spPr>
            <a:xfrm>
              <a:off x="824230" y="2332989"/>
              <a:ext cx="800100" cy="864869"/>
            </a:xfrm>
            <a:custGeom>
              <a:avLst/>
              <a:gdLst/>
              <a:ahLst/>
              <a:cxnLst/>
              <a:rect l="l" t="t" r="r" b="b"/>
              <a:pathLst>
                <a:path w="800100" h="864869">
                  <a:moveTo>
                    <a:pt x="800100" y="0"/>
                  </a:moveTo>
                  <a:lnTo>
                    <a:pt x="0" y="0"/>
                  </a:lnTo>
                  <a:lnTo>
                    <a:pt x="0" y="6350"/>
                  </a:lnTo>
                  <a:lnTo>
                    <a:pt x="0" y="858520"/>
                  </a:lnTo>
                  <a:lnTo>
                    <a:pt x="0" y="864870"/>
                  </a:lnTo>
                  <a:lnTo>
                    <a:pt x="661670" y="864870"/>
                  </a:lnTo>
                  <a:lnTo>
                    <a:pt x="661670" y="858520"/>
                  </a:lnTo>
                  <a:lnTo>
                    <a:pt x="6350" y="858520"/>
                  </a:lnTo>
                  <a:lnTo>
                    <a:pt x="6350" y="6350"/>
                  </a:lnTo>
                  <a:lnTo>
                    <a:pt x="793750" y="6350"/>
                  </a:lnTo>
                  <a:lnTo>
                    <a:pt x="793750" y="787400"/>
                  </a:lnTo>
                  <a:lnTo>
                    <a:pt x="793750" y="791210"/>
                  </a:lnTo>
                  <a:lnTo>
                    <a:pt x="795553" y="791210"/>
                  </a:lnTo>
                  <a:lnTo>
                    <a:pt x="795553" y="787400"/>
                  </a:lnTo>
                  <a:lnTo>
                    <a:pt x="800100" y="787400"/>
                  </a:lnTo>
                  <a:lnTo>
                    <a:pt x="800100" y="6350"/>
                  </a:lnTo>
                  <a:lnTo>
                    <a:pt x="800100" y="0"/>
                  </a:lnTo>
                  <a:close/>
                </a:path>
              </a:pathLst>
            </a:custGeom>
            <a:solidFill>
              <a:srgbClr val="B7B7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6" name="object 596"/>
            <p:cNvSpPr/>
            <p:nvPr/>
          </p:nvSpPr>
          <p:spPr>
            <a:xfrm>
              <a:off x="830580" y="2339339"/>
              <a:ext cx="787400" cy="852169"/>
            </a:xfrm>
            <a:custGeom>
              <a:avLst/>
              <a:gdLst/>
              <a:ahLst/>
              <a:cxnLst/>
              <a:rect l="l" t="t" r="r" b="b"/>
              <a:pathLst>
                <a:path w="787400" h="852169">
                  <a:moveTo>
                    <a:pt x="787400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0" y="847090"/>
                  </a:lnTo>
                  <a:lnTo>
                    <a:pt x="0" y="852170"/>
                  </a:lnTo>
                  <a:lnTo>
                    <a:pt x="655320" y="852170"/>
                  </a:lnTo>
                  <a:lnTo>
                    <a:pt x="655320" y="847090"/>
                  </a:lnTo>
                  <a:lnTo>
                    <a:pt x="5080" y="847090"/>
                  </a:lnTo>
                  <a:lnTo>
                    <a:pt x="5080" y="5080"/>
                  </a:lnTo>
                  <a:lnTo>
                    <a:pt x="782320" y="5080"/>
                  </a:lnTo>
                  <a:lnTo>
                    <a:pt x="782320" y="789520"/>
                  </a:lnTo>
                  <a:lnTo>
                    <a:pt x="787400" y="784682"/>
                  </a:lnTo>
                  <a:lnTo>
                    <a:pt x="787400" y="5080"/>
                  </a:lnTo>
                  <a:lnTo>
                    <a:pt x="787400" y="0"/>
                  </a:lnTo>
                  <a:close/>
                </a:path>
              </a:pathLst>
            </a:custGeom>
            <a:solidFill>
              <a:srgbClr val="B8B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7" name="object 597"/>
            <p:cNvSpPr/>
            <p:nvPr/>
          </p:nvSpPr>
          <p:spPr>
            <a:xfrm>
              <a:off x="835660" y="2344419"/>
              <a:ext cx="777240" cy="842010"/>
            </a:xfrm>
            <a:custGeom>
              <a:avLst/>
              <a:gdLst/>
              <a:ahLst/>
              <a:cxnLst/>
              <a:rect l="l" t="t" r="r" b="b"/>
              <a:pathLst>
                <a:path w="777240" h="842010">
                  <a:moveTo>
                    <a:pt x="777240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0" y="836930"/>
                  </a:lnTo>
                  <a:lnTo>
                    <a:pt x="0" y="842010"/>
                  </a:lnTo>
                  <a:lnTo>
                    <a:pt x="650240" y="842010"/>
                  </a:lnTo>
                  <a:lnTo>
                    <a:pt x="650240" y="836930"/>
                  </a:lnTo>
                  <a:lnTo>
                    <a:pt x="6350" y="836930"/>
                  </a:lnTo>
                  <a:lnTo>
                    <a:pt x="6350" y="5080"/>
                  </a:lnTo>
                  <a:lnTo>
                    <a:pt x="770890" y="5080"/>
                  </a:lnTo>
                  <a:lnTo>
                    <a:pt x="770890" y="790486"/>
                  </a:lnTo>
                  <a:lnTo>
                    <a:pt x="777240" y="784440"/>
                  </a:lnTo>
                  <a:lnTo>
                    <a:pt x="777240" y="5080"/>
                  </a:lnTo>
                  <a:lnTo>
                    <a:pt x="777240" y="0"/>
                  </a:lnTo>
                  <a:close/>
                </a:path>
              </a:pathLst>
            </a:custGeom>
            <a:solidFill>
              <a:srgbClr val="B9B9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8" name="object 598"/>
            <p:cNvSpPr/>
            <p:nvPr/>
          </p:nvSpPr>
          <p:spPr>
            <a:xfrm>
              <a:off x="842010" y="2349499"/>
              <a:ext cx="764540" cy="831850"/>
            </a:xfrm>
            <a:custGeom>
              <a:avLst/>
              <a:gdLst/>
              <a:ahLst/>
              <a:cxnLst/>
              <a:rect l="l" t="t" r="r" b="b"/>
              <a:pathLst>
                <a:path w="764540" h="831850">
                  <a:moveTo>
                    <a:pt x="764540" y="0"/>
                  </a:moveTo>
                  <a:lnTo>
                    <a:pt x="0" y="0"/>
                  </a:lnTo>
                  <a:lnTo>
                    <a:pt x="0" y="6350"/>
                  </a:lnTo>
                  <a:lnTo>
                    <a:pt x="0" y="825500"/>
                  </a:lnTo>
                  <a:lnTo>
                    <a:pt x="0" y="831850"/>
                  </a:lnTo>
                  <a:lnTo>
                    <a:pt x="643890" y="831850"/>
                  </a:lnTo>
                  <a:lnTo>
                    <a:pt x="643890" y="825500"/>
                  </a:lnTo>
                  <a:lnTo>
                    <a:pt x="5080" y="825500"/>
                  </a:lnTo>
                  <a:lnTo>
                    <a:pt x="5080" y="6350"/>
                  </a:lnTo>
                  <a:lnTo>
                    <a:pt x="759460" y="6350"/>
                  </a:lnTo>
                  <a:lnTo>
                    <a:pt x="759460" y="790244"/>
                  </a:lnTo>
                  <a:lnTo>
                    <a:pt x="764540" y="785406"/>
                  </a:lnTo>
                  <a:lnTo>
                    <a:pt x="764540" y="6350"/>
                  </a:lnTo>
                  <a:lnTo>
                    <a:pt x="764540" y="0"/>
                  </a:lnTo>
                  <a:close/>
                </a:path>
              </a:pathLst>
            </a:custGeom>
            <a:solidFill>
              <a:srgbClr val="BABA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9" name="object 599"/>
            <p:cNvSpPr/>
            <p:nvPr/>
          </p:nvSpPr>
          <p:spPr>
            <a:xfrm>
              <a:off x="847090" y="2355849"/>
              <a:ext cx="754380" cy="819150"/>
            </a:xfrm>
            <a:custGeom>
              <a:avLst/>
              <a:gdLst/>
              <a:ahLst/>
              <a:cxnLst/>
              <a:rect l="l" t="t" r="r" b="b"/>
              <a:pathLst>
                <a:path w="754380" h="819150">
                  <a:moveTo>
                    <a:pt x="754380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0" y="814070"/>
                  </a:lnTo>
                  <a:lnTo>
                    <a:pt x="0" y="819150"/>
                  </a:lnTo>
                  <a:lnTo>
                    <a:pt x="638810" y="819150"/>
                  </a:lnTo>
                  <a:lnTo>
                    <a:pt x="638810" y="814070"/>
                  </a:lnTo>
                  <a:lnTo>
                    <a:pt x="6350" y="814070"/>
                  </a:lnTo>
                  <a:lnTo>
                    <a:pt x="6350" y="5080"/>
                  </a:lnTo>
                  <a:lnTo>
                    <a:pt x="749300" y="5080"/>
                  </a:lnTo>
                  <a:lnTo>
                    <a:pt x="749300" y="788733"/>
                  </a:lnTo>
                  <a:lnTo>
                    <a:pt x="754380" y="783894"/>
                  </a:lnTo>
                  <a:lnTo>
                    <a:pt x="754380" y="5080"/>
                  </a:lnTo>
                  <a:lnTo>
                    <a:pt x="754380" y="0"/>
                  </a:lnTo>
                  <a:close/>
                </a:path>
              </a:pathLst>
            </a:custGeom>
            <a:solidFill>
              <a:srgbClr val="BBBB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0" name="object 600"/>
            <p:cNvSpPr/>
            <p:nvPr/>
          </p:nvSpPr>
          <p:spPr>
            <a:xfrm>
              <a:off x="853440" y="2360929"/>
              <a:ext cx="742950" cy="808990"/>
            </a:xfrm>
            <a:custGeom>
              <a:avLst/>
              <a:gdLst/>
              <a:ahLst/>
              <a:cxnLst/>
              <a:rect l="l" t="t" r="r" b="b"/>
              <a:pathLst>
                <a:path w="742950" h="808989">
                  <a:moveTo>
                    <a:pt x="742950" y="0"/>
                  </a:moveTo>
                  <a:lnTo>
                    <a:pt x="0" y="0"/>
                  </a:lnTo>
                  <a:lnTo>
                    <a:pt x="0" y="6350"/>
                  </a:lnTo>
                  <a:lnTo>
                    <a:pt x="0" y="802640"/>
                  </a:lnTo>
                  <a:lnTo>
                    <a:pt x="0" y="808990"/>
                  </a:lnTo>
                  <a:lnTo>
                    <a:pt x="632460" y="808990"/>
                  </a:lnTo>
                  <a:lnTo>
                    <a:pt x="632460" y="802640"/>
                  </a:lnTo>
                  <a:lnTo>
                    <a:pt x="5080" y="802640"/>
                  </a:lnTo>
                  <a:lnTo>
                    <a:pt x="5080" y="6350"/>
                  </a:lnTo>
                  <a:lnTo>
                    <a:pt x="736600" y="6350"/>
                  </a:lnTo>
                  <a:lnTo>
                    <a:pt x="736600" y="784860"/>
                  </a:lnTo>
                  <a:lnTo>
                    <a:pt x="742950" y="784860"/>
                  </a:lnTo>
                  <a:lnTo>
                    <a:pt x="742950" y="6350"/>
                  </a:lnTo>
                  <a:lnTo>
                    <a:pt x="742950" y="0"/>
                  </a:lnTo>
                  <a:close/>
                </a:path>
              </a:pathLst>
            </a:custGeom>
            <a:solidFill>
              <a:srgbClr val="BCBC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1" name="object 601"/>
            <p:cNvSpPr/>
            <p:nvPr/>
          </p:nvSpPr>
          <p:spPr>
            <a:xfrm>
              <a:off x="858520" y="2367279"/>
              <a:ext cx="731520" cy="796290"/>
            </a:xfrm>
            <a:custGeom>
              <a:avLst/>
              <a:gdLst/>
              <a:ahLst/>
              <a:cxnLst/>
              <a:rect l="l" t="t" r="r" b="b"/>
              <a:pathLst>
                <a:path w="731519" h="796289">
                  <a:moveTo>
                    <a:pt x="731520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0" y="791210"/>
                  </a:lnTo>
                  <a:lnTo>
                    <a:pt x="0" y="796290"/>
                  </a:lnTo>
                  <a:lnTo>
                    <a:pt x="627380" y="796290"/>
                  </a:lnTo>
                  <a:lnTo>
                    <a:pt x="627380" y="791210"/>
                  </a:lnTo>
                  <a:lnTo>
                    <a:pt x="6350" y="791210"/>
                  </a:lnTo>
                  <a:lnTo>
                    <a:pt x="6350" y="5080"/>
                  </a:lnTo>
                  <a:lnTo>
                    <a:pt x="726440" y="5080"/>
                  </a:lnTo>
                  <a:lnTo>
                    <a:pt x="726440" y="778510"/>
                  </a:lnTo>
                  <a:lnTo>
                    <a:pt x="731520" y="778510"/>
                  </a:lnTo>
                  <a:lnTo>
                    <a:pt x="731520" y="5080"/>
                  </a:lnTo>
                  <a:lnTo>
                    <a:pt x="731520" y="0"/>
                  </a:lnTo>
                  <a:close/>
                </a:path>
              </a:pathLst>
            </a:custGeom>
            <a:solidFill>
              <a:srgbClr val="BDBD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2" name="object 602"/>
            <p:cNvSpPr/>
            <p:nvPr/>
          </p:nvSpPr>
          <p:spPr>
            <a:xfrm>
              <a:off x="864869" y="2372360"/>
              <a:ext cx="720090" cy="786130"/>
            </a:xfrm>
            <a:custGeom>
              <a:avLst/>
              <a:gdLst/>
              <a:ahLst/>
              <a:cxnLst/>
              <a:rect l="l" t="t" r="r" b="b"/>
              <a:pathLst>
                <a:path w="720090" h="786130">
                  <a:moveTo>
                    <a:pt x="720090" y="0"/>
                  </a:moveTo>
                  <a:lnTo>
                    <a:pt x="0" y="0"/>
                  </a:lnTo>
                  <a:lnTo>
                    <a:pt x="0" y="786129"/>
                  </a:lnTo>
                  <a:lnTo>
                    <a:pt x="679450" y="786129"/>
                  </a:lnTo>
                  <a:lnTo>
                    <a:pt x="691641" y="781050"/>
                  </a:lnTo>
                  <a:lnTo>
                    <a:pt x="5080" y="781050"/>
                  </a:lnTo>
                  <a:lnTo>
                    <a:pt x="5080" y="6350"/>
                  </a:lnTo>
                  <a:lnTo>
                    <a:pt x="720090" y="6350"/>
                  </a:lnTo>
                  <a:lnTo>
                    <a:pt x="720090" y="0"/>
                  </a:lnTo>
                  <a:close/>
                </a:path>
                <a:path w="720090" h="786130">
                  <a:moveTo>
                    <a:pt x="720090" y="6350"/>
                  </a:moveTo>
                  <a:lnTo>
                    <a:pt x="713740" y="6350"/>
                  </a:lnTo>
                  <a:lnTo>
                    <a:pt x="713740" y="773429"/>
                  </a:lnTo>
                  <a:lnTo>
                    <a:pt x="720090" y="773429"/>
                  </a:lnTo>
                  <a:lnTo>
                    <a:pt x="720090" y="635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3" name="object 603"/>
            <p:cNvSpPr/>
            <p:nvPr/>
          </p:nvSpPr>
          <p:spPr>
            <a:xfrm>
              <a:off x="869950" y="2378710"/>
              <a:ext cx="708660" cy="774700"/>
            </a:xfrm>
            <a:custGeom>
              <a:avLst/>
              <a:gdLst/>
              <a:ahLst/>
              <a:cxnLst/>
              <a:rect l="l" t="t" r="r" b="b"/>
              <a:pathLst>
                <a:path w="708660" h="774700">
                  <a:moveTo>
                    <a:pt x="708660" y="0"/>
                  </a:moveTo>
                  <a:lnTo>
                    <a:pt x="0" y="0"/>
                  </a:lnTo>
                  <a:lnTo>
                    <a:pt x="0" y="774700"/>
                  </a:lnTo>
                  <a:lnTo>
                    <a:pt x="686561" y="774700"/>
                  </a:lnTo>
                  <a:lnTo>
                    <a:pt x="701801" y="768350"/>
                  </a:lnTo>
                  <a:lnTo>
                    <a:pt x="5080" y="768350"/>
                  </a:lnTo>
                  <a:lnTo>
                    <a:pt x="5080" y="5079"/>
                  </a:lnTo>
                  <a:lnTo>
                    <a:pt x="708660" y="5079"/>
                  </a:lnTo>
                  <a:lnTo>
                    <a:pt x="708660" y="0"/>
                  </a:lnTo>
                  <a:close/>
                </a:path>
                <a:path w="708660" h="774700">
                  <a:moveTo>
                    <a:pt x="708660" y="5079"/>
                  </a:moveTo>
                  <a:lnTo>
                    <a:pt x="703580" y="5079"/>
                  </a:lnTo>
                  <a:lnTo>
                    <a:pt x="703580" y="767609"/>
                  </a:lnTo>
                  <a:lnTo>
                    <a:pt x="704850" y="767079"/>
                  </a:lnTo>
                  <a:lnTo>
                    <a:pt x="708660" y="767079"/>
                  </a:lnTo>
                  <a:lnTo>
                    <a:pt x="708660" y="5079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4" name="object 604"/>
            <p:cNvSpPr/>
            <p:nvPr/>
          </p:nvSpPr>
          <p:spPr>
            <a:xfrm>
              <a:off x="875030" y="2383789"/>
              <a:ext cx="698500" cy="763270"/>
            </a:xfrm>
            <a:custGeom>
              <a:avLst/>
              <a:gdLst/>
              <a:ahLst/>
              <a:cxnLst/>
              <a:rect l="l" t="t" r="r" b="b"/>
              <a:pathLst>
                <a:path w="698500" h="763269">
                  <a:moveTo>
                    <a:pt x="698500" y="0"/>
                  </a:moveTo>
                  <a:lnTo>
                    <a:pt x="692150" y="0"/>
                  </a:lnTo>
                  <a:lnTo>
                    <a:pt x="692150" y="6350"/>
                  </a:lnTo>
                  <a:lnTo>
                    <a:pt x="692150" y="758190"/>
                  </a:lnTo>
                  <a:lnTo>
                    <a:pt x="6350" y="758190"/>
                  </a:lnTo>
                  <a:lnTo>
                    <a:pt x="6350" y="6350"/>
                  </a:lnTo>
                  <a:lnTo>
                    <a:pt x="692150" y="6350"/>
                  </a:lnTo>
                  <a:lnTo>
                    <a:pt x="692150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758190"/>
                  </a:lnTo>
                  <a:lnTo>
                    <a:pt x="0" y="762000"/>
                  </a:lnTo>
                  <a:lnTo>
                    <a:pt x="0" y="763270"/>
                  </a:lnTo>
                  <a:lnTo>
                    <a:pt x="698246" y="763270"/>
                  </a:lnTo>
                  <a:lnTo>
                    <a:pt x="698246" y="762000"/>
                  </a:lnTo>
                  <a:lnTo>
                    <a:pt x="698500" y="762000"/>
                  </a:lnTo>
                  <a:lnTo>
                    <a:pt x="698500" y="758190"/>
                  </a:lnTo>
                  <a:lnTo>
                    <a:pt x="698500" y="6350"/>
                  </a:lnTo>
                  <a:lnTo>
                    <a:pt x="698500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5" name="object 605"/>
            <p:cNvSpPr/>
            <p:nvPr/>
          </p:nvSpPr>
          <p:spPr>
            <a:xfrm>
              <a:off x="881380" y="2390139"/>
              <a:ext cx="685800" cy="751840"/>
            </a:xfrm>
            <a:custGeom>
              <a:avLst/>
              <a:gdLst/>
              <a:ahLst/>
              <a:cxnLst/>
              <a:rect l="l" t="t" r="r" b="b"/>
              <a:pathLst>
                <a:path w="685800" h="751839">
                  <a:moveTo>
                    <a:pt x="685800" y="0"/>
                  </a:moveTo>
                  <a:lnTo>
                    <a:pt x="680720" y="0"/>
                  </a:lnTo>
                  <a:lnTo>
                    <a:pt x="680720" y="5080"/>
                  </a:lnTo>
                  <a:lnTo>
                    <a:pt x="680720" y="745490"/>
                  </a:lnTo>
                  <a:lnTo>
                    <a:pt x="5080" y="745490"/>
                  </a:lnTo>
                  <a:lnTo>
                    <a:pt x="5080" y="5080"/>
                  </a:lnTo>
                  <a:lnTo>
                    <a:pt x="680720" y="5080"/>
                  </a:lnTo>
                  <a:lnTo>
                    <a:pt x="680720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745490"/>
                  </a:lnTo>
                  <a:lnTo>
                    <a:pt x="0" y="751840"/>
                  </a:lnTo>
                  <a:lnTo>
                    <a:pt x="685800" y="751840"/>
                  </a:lnTo>
                  <a:lnTo>
                    <a:pt x="685800" y="745490"/>
                  </a:lnTo>
                  <a:lnTo>
                    <a:pt x="685800" y="508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C1C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6" name="object 606"/>
            <p:cNvSpPr/>
            <p:nvPr/>
          </p:nvSpPr>
          <p:spPr>
            <a:xfrm>
              <a:off x="886460" y="2395219"/>
              <a:ext cx="675640" cy="740410"/>
            </a:xfrm>
            <a:custGeom>
              <a:avLst/>
              <a:gdLst/>
              <a:ahLst/>
              <a:cxnLst/>
              <a:rect l="l" t="t" r="r" b="b"/>
              <a:pathLst>
                <a:path w="675640" h="740410">
                  <a:moveTo>
                    <a:pt x="675640" y="0"/>
                  </a:moveTo>
                  <a:lnTo>
                    <a:pt x="669290" y="0"/>
                  </a:lnTo>
                  <a:lnTo>
                    <a:pt x="669290" y="5080"/>
                  </a:lnTo>
                  <a:lnTo>
                    <a:pt x="669290" y="735330"/>
                  </a:lnTo>
                  <a:lnTo>
                    <a:pt x="6350" y="735330"/>
                  </a:lnTo>
                  <a:lnTo>
                    <a:pt x="6350" y="5080"/>
                  </a:lnTo>
                  <a:lnTo>
                    <a:pt x="669290" y="5080"/>
                  </a:lnTo>
                  <a:lnTo>
                    <a:pt x="669290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735330"/>
                  </a:lnTo>
                  <a:lnTo>
                    <a:pt x="0" y="740410"/>
                  </a:lnTo>
                  <a:lnTo>
                    <a:pt x="675640" y="740410"/>
                  </a:lnTo>
                  <a:lnTo>
                    <a:pt x="675640" y="735330"/>
                  </a:lnTo>
                  <a:lnTo>
                    <a:pt x="675640" y="5080"/>
                  </a:lnTo>
                  <a:lnTo>
                    <a:pt x="675640" y="0"/>
                  </a:lnTo>
                  <a:close/>
                </a:path>
              </a:pathLst>
            </a:custGeom>
            <a:solidFill>
              <a:srgbClr val="C2C2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7" name="object 607"/>
            <p:cNvSpPr/>
            <p:nvPr/>
          </p:nvSpPr>
          <p:spPr>
            <a:xfrm>
              <a:off x="892810" y="2400299"/>
              <a:ext cx="662940" cy="730250"/>
            </a:xfrm>
            <a:custGeom>
              <a:avLst/>
              <a:gdLst/>
              <a:ahLst/>
              <a:cxnLst/>
              <a:rect l="l" t="t" r="r" b="b"/>
              <a:pathLst>
                <a:path w="662940" h="730250">
                  <a:moveTo>
                    <a:pt x="662940" y="0"/>
                  </a:moveTo>
                  <a:lnTo>
                    <a:pt x="657860" y="0"/>
                  </a:lnTo>
                  <a:lnTo>
                    <a:pt x="657860" y="6350"/>
                  </a:lnTo>
                  <a:lnTo>
                    <a:pt x="657860" y="723900"/>
                  </a:lnTo>
                  <a:lnTo>
                    <a:pt x="5080" y="723900"/>
                  </a:lnTo>
                  <a:lnTo>
                    <a:pt x="5080" y="6350"/>
                  </a:lnTo>
                  <a:lnTo>
                    <a:pt x="657860" y="6350"/>
                  </a:lnTo>
                  <a:lnTo>
                    <a:pt x="657860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723900"/>
                  </a:lnTo>
                  <a:lnTo>
                    <a:pt x="0" y="730250"/>
                  </a:lnTo>
                  <a:lnTo>
                    <a:pt x="662940" y="730250"/>
                  </a:lnTo>
                  <a:lnTo>
                    <a:pt x="662940" y="723900"/>
                  </a:lnTo>
                  <a:lnTo>
                    <a:pt x="662940" y="6350"/>
                  </a:lnTo>
                  <a:lnTo>
                    <a:pt x="662940" y="0"/>
                  </a:lnTo>
                  <a:close/>
                </a:path>
              </a:pathLst>
            </a:custGeom>
            <a:solidFill>
              <a:srgbClr val="C3C3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8" name="object 608"/>
            <p:cNvSpPr/>
            <p:nvPr/>
          </p:nvSpPr>
          <p:spPr>
            <a:xfrm>
              <a:off x="897890" y="2406649"/>
              <a:ext cx="652780" cy="717550"/>
            </a:xfrm>
            <a:custGeom>
              <a:avLst/>
              <a:gdLst/>
              <a:ahLst/>
              <a:cxnLst/>
              <a:rect l="l" t="t" r="r" b="b"/>
              <a:pathLst>
                <a:path w="652780" h="717550">
                  <a:moveTo>
                    <a:pt x="652780" y="0"/>
                  </a:moveTo>
                  <a:lnTo>
                    <a:pt x="647700" y="0"/>
                  </a:lnTo>
                  <a:lnTo>
                    <a:pt x="647700" y="5080"/>
                  </a:lnTo>
                  <a:lnTo>
                    <a:pt x="647700" y="712470"/>
                  </a:lnTo>
                  <a:lnTo>
                    <a:pt x="5080" y="712470"/>
                  </a:lnTo>
                  <a:lnTo>
                    <a:pt x="5080" y="5080"/>
                  </a:lnTo>
                  <a:lnTo>
                    <a:pt x="647700" y="5080"/>
                  </a:lnTo>
                  <a:lnTo>
                    <a:pt x="647700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712470"/>
                  </a:lnTo>
                  <a:lnTo>
                    <a:pt x="0" y="717550"/>
                  </a:lnTo>
                  <a:lnTo>
                    <a:pt x="652780" y="717550"/>
                  </a:lnTo>
                  <a:lnTo>
                    <a:pt x="652780" y="712470"/>
                  </a:lnTo>
                  <a:lnTo>
                    <a:pt x="652780" y="5080"/>
                  </a:lnTo>
                  <a:lnTo>
                    <a:pt x="652780" y="0"/>
                  </a:lnTo>
                  <a:close/>
                </a:path>
              </a:pathLst>
            </a:custGeom>
            <a:solidFill>
              <a:srgbClr val="C4C4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9" name="object 609"/>
            <p:cNvSpPr/>
            <p:nvPr/>
          </p:nvSpPr>
          <p:spPr>
            <a:xfrm>
              <a:off x="902970" y="2411729"/>
              <a:ext cx="642620" cy="707390"/>
            </a:xfrm>
            <a:custGeom>
              <a:avLst/>
              <a:gdLst/>
              <a:ahLst/>
              <a:cxnLst/>
              <a:rect l="l" t="t" r="r" b="b"/>
              <a:pathLst>
                <a:path w="642619" h="707389">
                  <a:moveTo>
                    <a:pt x="642620" y="0"/>
                  </a:moveTo>
                  <a:lnTo>
                    <a:pt x="636270" y="0"/>
                  </a:lnTo>
                  <a:lnTo>
                    <a:pt x="636270" y="6350"/>
                  </a:lnTo>
                  <a:lnTo>
                    <a:pt x="636270" y="701040"/>
                  </a:lnTo>
                  <a:lnTo>
                    <a:pt x="6350" y="701040"/>
                  </a:lnTo>
                  <a:lnTo>
                    <a:pt x="6350" y="6350"/>
                  </a:lnTo>
                  <a:lnTo>
                    <a:pt x="636270" y="6350"/>
                  </a:lnTo>
                  <a:lnTo>
                    <a:pt x="636270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701040"/>
                  </a:lnTo>
                  <a:lnTo>
                    <a:pt x="0" y="707390"/>
                  </a:lnTo>
                  <a:lnTo>
                    <a:pt x="642620" y="707390"/>
                  </a:lnTo>
                  <a:lnTo>
                    <a:pt x="642620" y="701040"/>
                  </a:lnTo>
                  <a:lnTo>
                    <a:pt x="642620" y="6350"/>
                  </a:lnTo>
                  <a:lnTo>
                    <a:pt x="642620" y="0"/>
                  </a:lnTo>
                  <a:close/>
                </a:path>
              </a:pathLst>
            </a:custGeom>
            <a:solidFill>
              <a:srgbClr val="C5C5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0" name="object 610"/>
            <p:cNvSpPr/>
            <p:nvPr/>
          </p:nvSpPr>
          <p:spPr>
            <a:xfrm>
              <a:off x="909320" y="2418079"/>
              <a:ext cx="629920" cy="694690"/>
            </a:xfrm>
            <a:custGeom>
              <a:avLst/>
              <a:gdLst/>
              <a:ahLst/>
              <a:cxnLst/>
              <a:rect l="l" t="t" r="r" b="b"/>
              <a:pathLst>
                <a:path w="629919" h="694689">
                  <a:moveTo>
                    <a:pt x="629920" y="0"/>
                  </a:moveTo>
                  <a:lnTo>
                    <a:pt x="624840" y="0"/>
                  </a:lnTo>
                  <a:lnTo>
                    <a:pt x="624840" y="5080"/>
                  </a:lnTo>
                  <a:lnTo>
                    <a:pt x="624840" y="689610"/>
                  </a:lnTo>
                  <a:lnTo>
                    <a:pt x="5080" y="689610"/>
                  </a:lnTo>
                  <a:lnTo>
                    <a:pt x="5080" y="5080"/>
                  </a:lnTo>
                  <a:lnTo>
                    <a:pt x="624840" y="5080"/>
                  </a:lnTo>
                  <a:lnTo>
                    <a:pt x="624840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689610"/>
                  </a:lnTo>
                  <a:lnTo>
                    <a:pt x="0" y="694690"/>
                  </a:lnTo>
                  <a:lnTo>
                    <a:pt x="629920" y="694690"/>
                  </a:lnTo>
                  <a:lnTo>
                    <a:pt x="629920" y="689610"/>
                  </a:lnTo>
                  <a:lnTo>
                    <a:pt x="629920" y="5080"/>
                  </a:lnTo>
                  <a:lnTo>
                    <a:pt x="629920" y="0"/>
                  </a:lnTo>
                  <a:close/>
                </a:path>
              </a:pathLst>
            </a:custGeom>
            <a:solidFill>
              <a:srgbClr val="C6C6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1" name="object 611"/>
            <p:cNvSpPr/>
            <p:nvPr/>
          </p:nvSpPr>
          <p:spPr>
            <a:xfrm>
              <a:off x="914400" y="2423159"/>
              <a:ext cx="619760" cy="684530"/>
            </a:xfrm>
            <a:custGeom>
              <a:avLst/>
              <a:gdLst/>
              <a:ahLst/>
              <a:cxnLst/>
              <a:rect l="l" t="t" r="r" b="b"/>
              <a:pathLst>
                <a:path w="619760" h="684530">
                  <a:moveTo>
                    <a:pt x="619760" y="0"/>
                  </a:moveTo>
                  <a:lnTo>
                    <a:pt x="613410" y="0"/>
                  </a:lnTo>
                  <a:lnTo>
                    <a:pt x="613410" y="6350"/>
                  </a:lnTo>
                  <a:lnTo>
                    <a:pt x="613410" y="679450"/>
                  </a:lnTo>
                  <a:lnTo>
                    <a:pt x="6350" y="679450"/>
                  </a:lnTo>
                  <a:lnTo>
                    <a:pt x="6350" y="6350"/>
                  </a:lnTo>
                  <a:lnTo>
                    <a:pt x="613410" y="6350"/>
                  </a:lnTo>
                  <a:lnTo>
                    <a:pt x="613410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679450"/>
                  </a:lnTo>
                  <a:lnTo>
                    <a:pt x="0" y="684530"/>
                  </a:lnTo>
                  <a:lnTo>
                    <a:pt x="619760" y="684530"/>
                  </a:lnTo>
                  <a:lnTo>
                    <a:pt x="619760" y="679450"/>
                  </a:lnTo>
                  <a:lnTo>
                    <a:pt x="619760" y="6350"/>
                  </a:lnTo>
                  <a:lnTo>
                    <a:pt x="619760" y="0"/>
                  </a:lnTo>
                  <a:close/>
                </a:path>
              </a:pathLst>
            </a:custGeom>
            <a:solidFill>
              <a:srgbClr val="C7C7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2" name="object 612"/>
            <p:cNvSpPr/>
            <p:nvPr/>
          </p:nvSpPr>
          <p:spPr>
            <a:xfrm>
              <a:off x="920750" y="2429509"/>
              <a:ext cx="607060" cy="673100"/>
            </a:xfrm>
            <a:custGeom>
              <a:avLst/>
              <a:gdLst/>
              <a:ahLst/>
              <a:cxnLst/>
              <a:rect l="l" t="t" r="r" b="b"/>
              <a:pathLst>
                <a:path w="607060" h="673100">
                  <a:moveTo>
                    <a:pt x="607060" y="0"/>
                  </a:moveTo>
                  <a:lnTo>
                    <a:pt x="601980" y="0"/>
                  </a:lnTo>
                  <a:lnTo>
                    <a:pt x="601980" y="5080"/>
                  </a:lnTo>
                  <a:lnTo>
                    <a:pt x="601980" y="666750"/>
                  </a:lnTo>
                  <a:lnTo>
                    <a:pt x="5080" y="666750"/>
                  </a:lnTo>
                  <a:lnTo>
                    <a:pt x="5080" y="5080"/>
                  </a:lnTo>
                  <a:lnTo>
                    <a:pt x="601980" y="5080"/>
                  </a:lnTo>
                  <a:lnTo>
                    <a:pt x="601980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666750"/>
                  </a:lnTo>
                  <a:lnTo>
                    <a:pt x="0" y="673100"/>
                  </a:lnTo>
                  <a:lnTo>
                    <a:pt x="607060" y="673100"/>
                  </a:lnTo>
                  <a:lnTo>
                    <a:pt x="607060" y="666750"/>
                  </a:lnTo>
                  <a:lnTo>
                    <a:pt x="607060" y="5080"/>
                  </a:lnTo>
                  <a:lnTo>
                    <a:pt x="607060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3" name="object 613"/>
            <p:cNvSpPr/>
            <p:nvPr/>
          </p:nvSpPr>
          <p:spPr>
            <a:xfrm>
              <a:off x="925830" y="2434589"/>
              <a:ext cx="596900" cy="661670"/>
            </a:xfrm>
            <a:custGeom>
              <a:avLst/>
              <a:gdLst/>
              <a:ahLst/>
              <a:cxnLst/>
              <a:rect l="l" t="t" r="r" b="b"/>
              <a:pathLst>
                <a:path w="596900" h="661669">
                  <a:moveTo>
                    <a:pt x="596900" y="0"/>
                  </a:moveTo>
                  <a:lnTo>
                    <a:pt x="591820" y="0"/>
                  </a:lnTo>
                  <a:lnTo>
                    <a:pt x="591820" y="5080"/>
                  </a:lnTo>
                  <a:lnTo>
                    <a:pt x="591820" y="656590"/>
                  </a:lnTo>
                  <a:lnTo>
                    <a:pt x="6350" y="656590"/>
                  </a:lnTo>
                  <a:lnTo>
                    <a:pt x="6350" y="5080"/>
                  </a:lnTo>
                  <a:lnTo>
                    <a:pt x="591820" y="5080"/>
                  </a:lnTo>
                  <a:lnTo>
                    <a:pt x="591820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656590"/>
                  </a:lnTo>
                  <a:lnTo>
                    <a:pt x="0" y="661670"/>
                  </a:lnTo>
                  <a:lnTo>
                    <a:pt x="596900" y="661670"/>
                  </a:lnTo>
                  <a:lnTo>
                    <a:pt x="596900" y="656590"/>
                  </a:lnTo>
                  <a:lnTo>
                    <a:pt x="596900" y="5080"/>
                  </a:lnTo>
                  <a:lnTo>
                    <a:pt x="596900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4" name="object 614"/>
            <p:cNvSpPr/>
            <p:nvPr/>
          </p:nvSpPr>
          <p:spPr>
            <a:xfrm>
              <a:off x="932180" y="2439669"/>
              <a:ext cx="585470" cy="651510"/>
            </a:xfrm>
            <a:custGeom>
              <a:avLst/>
              <a:gdLst/>
              <a:ahLst/>
              <a:cxnLst/>
              <a:rect l="l" t="t" r="r" b="b"/>
              <a:pathLst>
                <a:path w="585469" h="651510">
                  <a:moveTo>
                    <a:pt x="585470" y="0"/>
                  </a:moveTo>
                  <a:lnTo>
                    <a:pt x="579120" y="0"/>
                  </a:lnTo>
                  <a:lnTo>
                    <a:pt x="579120" y="6350"/>
                  </a:lnTo>
                  <a:lnTo>
                    <a:pt x="579120" y="645160"/>
                  </a:lnTo>
                  <a:lnTo>
                    <a:pt x="5080" y="645160"/>
                  </a:lnTo>
                  <a:lnTo>
                    <a:pt x="5080" y="6350"/>
                  </a:lnTo>
                  <a:lnTo>
                    <a:pt x="579120" y="6350"/>
                  </a:lnTo>
                  <a:lnTo>
                    <a:pt x="579120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645160"/>
                  </a:lnTo>
                  <a:lnTo>
                    <a:pt x="0" y="651510"/>
                  </a:lnTo>
                  <a:lnTo>
                    <a:pt x="585470" y="651510"/>
                  </a:lnTo>
                  <a:lnTo>
                    <a:pt x="585470" y="645160"/>
                  </a:lnTo>
                  <a:lnTo>
                    <a:pt x="585470" y="6350"/>
                  </a:lnTo>
                  <a:lnTo>
                    <a:pt x="585470" y="0"/>
                  </a:lnTo>
                  <a:close/>
                </a:path>
              </a:pathLst>
            </a:custGeom>
            <a:solidFill>
              <a:srgbClr val="CACA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5" name="object 615"/>
            <p:cNvSpPr/>
            <p:nvPr/>
          </p:nvSpPr>
          <p:spPr>
            <a:xfrm>
              <a:off x="937260" y="2446019"/>
              <a:ext cx="574040" cy="638810"/>
            </a:xfrm>
            <a:custGeom>
              <a:avLst/>
              <a:gdLst/>
              <a:ahLst/>
              <a:cxnLst/>
              <a:rect l="l" t="t" r="r" b="b"/>
              <a:pathLst>
                <a:path w="574040" h="638810">
                  <a:moveTo>
                    <a:pt x="574040" y="0"/>
                  </a:moveTo>
                  <a:lnTo>
                    <a:pt x="562610" y="0"/>
                  </a:lnTo>
                  <a:lnTo>
                    <a:pt x="562610" y="11430"/>
                  </a:lnTo>
                  <a:lnTo>
                    <a:pt x="562610" y="628650"/>
                  </a:lnTo>
                  <a:lnTo>
                    <a:pt x="11430" y="628650"/>
                  </a:lnTo>
                  <a:lnTo>
                    <a:pt x="11430" y="11430"/>
                  </a:lnTo>
                  <a:lnTo>
                    <a:pt x="562610" y="11430"/>
                  </a:lnTo>
                  <a:lnTo>
                    <a:pt x="562610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633730"/>
                  </a:lnTo>
                  <a:lnTo>
                    <a:pt x="0" y="638810"/>
                  </a:lnTo>
                  <a:lnTo>
                    <a:pt x="574040" y="638810"/>
                  </a:lnTo>
                  <a:lnTo>
                    <a:pt x="574040" y="633730"/>
                  </a:lnTo>
                  <a:lnTo>
                    <a:pt x="574040" y="5080"/>
                  </a:lnTo>
                  <a:lnTo>
                    <a:pt x="574040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6" name="object 616"/>
            <p:cNvSpPr/>
            <p:nvPr/>
          </p:nvSpPr>
          <p:spPr>
            <a:xfrm>
              <a:off x="948690" y="2457449"/>
              <a:ext cx="551180" cy="617220"/>
            </a:xfrm>
            <a:custGeom>
              <a:avLst/>
              <a:gdLst/>
              <a:ahLst/>
              <a:cxnLst/>
              <a:rect l="l" t="t" r="r" b="b"/>
              <a:pathLst>
                <a:path w="551180" h="617219">
                  <a:moveTo>
                    <a:pt x="551180" y="0"/>
                  </a:moveTo>
                  <a:lnTo>
                    <a:pt x="546100" y="0"/>
                  </a:lnTo>
                  <a:lnTo>
                    <a:pt x="546100" y="5080"/>
                  </a:lnTo>
                  <a:lnTo>
                    <a:pt x="546100" y="610870"/>
                  </a:lnTo>
                  <a:lnTo>
                    <a:pt x="5080" y="610870"/>
                  </a:lnTo>
                  <a:lnTo>
                    <a:pt x="5080" y="5080"/>
                  </a:lnTo>
                  <a:lnTo>
                    <a:pt x="546100" y="5080"/>
                  </a:lnTo>
                  <a:lnTo>
                    <a:pt x="546100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610870"/>
                  </a:lnTo>
                  <a:lnTo>
                    <a:pt x="0" y="617220"/>
                  </a:lnTo>
                  <a:lnTo>
                    <a:pt x="551180" y="617220"/>
                  </a:lnTo>
                  <a:lnTo>
                    <a:pt x="551180" y="610870"/>
                  </a:lnTo>
                  <a:lnTo>
                    <a:pt x="551180" y="5080"/>
                  </a:lnTo>
                  <a:lnTo>
                    <a:pt x="551180" y="0"/>
                  </a:lnTo>
                  <a:close/>
                </a:path>
              </a:pathLst>
            </a:custGeom>
            <a:solidFill>
              <a:srgbClr val="CDCD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7" name="object 617"/>
            <p:cNvSpPr/>
            <p:nvPr/>
          </p:nvSpPr>
          <p:spPr>
            <a:xfrm>
              <a:off x="953770" y="2462529"/>
              <a:ext cx="541020" cy="605790"/>
            </a:xfrm>
            <a:custGeom>
              <a:avLst/>
              <a:gdLst/>
              <a:ahLst/>
              <a:cxnLst/>
              <a:rect l="l" t="t" r="r" b="b"/>
              <a:pathLst>
                <a:path w="541019" h="605789">
                  <a:moveTo>
                    <a:pt x="541020" y="0"/>
                  </a:moveTo>
                  <a:lnTo>
                    <a:pt x="534670" y="0"/>
                  </a:lnTo>
                  <a:lnTo>
                    <a:pt x="534670" y="6350"/>
                  </a:lnTo>
                  <a:lnTo>
                    <a:pt x="534670" y="599440"/>
                  </a:lnTo>
                  <a:lnTo>
                    <a:pt x="6350" y="599440"/>
                  </a:lnTo>
                  <a:lnTo>
                    <a:pt x="6350" y="6350"/>
                  </a:lnTo>
                  <a:lnTo>
                    <a:pt x="534670" y="6350"/>
                  </a:lnTo>
                  <a:lnTo>
                    <a:pt x="534670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599440"/>
                  </a:lnTo>
                  <a:lnTo>
                    <a:pt x="0" y="605790"/>
                  </a:lnTo>
                  <a:lnTo>
                    <a:pt x="541020" y="605790"/>
                  </a:lnTo>
                  <a:lnTo>
                    <a:pt x="541020" y="599440"/>
                  </a:lnTo>
                  <a:lnTo>
                    <a:pt x="541020" y="6350"/>
                  </a:lnTo>
                  <a:lnTo>
                    <a:pt x="541020" y="0"/>
                  </a:lnTo>
                  <a:close/>
                </a:path>
              </a:pathLst>
            </a:custGeom>
            <a:solidFill>
              <a:srgbClr val="CE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8" name="object 618"/>
            <p:cNvSpPr/>
            <p:nvPr/>
          </p:nvSpPr>
          <p:spPr>
            <a:xfrm>
              <a:off x="960120" y="2468879"/>
              <a:ext cx="528320" cy="593090"/>
            </a:xfrm>
            <a:custGeom>
              <a:avLst/>
              <a:gdLst/>
              <a:ahLst/>
              <a:cxnLst/>
              <a:rect l="l" t="t" r="r" b="b"/>
              <a:pathLst>
                <a:path w="528319" h="593089">
                  <a:moveTo>
                    <a:pt x="528320" y="0"/>
                  </a:moveTo>
                  <a:lnTo>
                    <a:pt x="523240" y="0"/>
                  </a:lnTo>
                  <a:lnTo>
                    <a:pt x="523240" y="5080"/>
                  </a:lnTo>
                  <a:lnTo>
                    <a:pt x="523240" y="588010"/>
                  </a:lnTo>
                  <a:lnTo>
                    <a:pt x="5080" y="588010"/>
                  </a:lnTo>
                  <a:lnTo>
                    <a:pt x="5080" y="5080"/>
                  </a:lnTo>
                  <a:lnTo>
                    <a:pt x="523240" y="5080"/>
                  </a:lnTo>
                  <a:lnTo>
                    <a:pt x="523240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588010"/>
                  </a:lnTo>
                  <a:lnTo>
                    <a:pt x="0" y="593090"/>
                  </a:lnTo>
                  <a:lnTo>
                    <a:pt x="528320" y="593090"/>
                  </a:lnTo>
                  <a:lnTo>
                    <a:pt x="528320" y="588010"/>
                  </a:lnTo>
                  <a:lnTo>
                    <a:pt x="528320" y="5080"/>
                  </a:lnTo>
                  <a:lnTo>
                    <a:pt x="528320" y="0"/>
                  </a:lnTo>
                  <a:close/>
                </a:path>
              </a:pathLst>
            </a:custGeom>
            <a:solidFill>
              <a:srgbClr val="CF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9" name="object 619"/>
            <p:cNvSpPr/>
            <p:nvPr/>
          </p:nvSpPr>
          <p:spPr>
            <a:xfrm>
              <a:off x="965200" y="2473959"/>
              <a:ext cx="518159" cy="582930"/>
            </a:xfrm>
            <a:custGeom>
              <a:avLst/>
              <a:gdLst/>
              <a:ahLst/>
              <a:cxnLst/>
              <a:rect l="l" t="t" r="r" b="b"/>
              <a:pathLst>
                <a:path w="518159" h="582930">
                  <a:moveTo>
                    <a:pt x="518160" y="0"/>
                  </a:moveTo>
                  <a:lnTo>
                    <a:pt x="511810" y="0"/>
                  </a:lnTo>
                  <a:lnTo>
                    <a:pt x="511810" y="6350"/>
                  </a:lnTo>
                  <a:lnTo>
                    <a:pt x="511810" y="577850"/>
                  </a:lnTo>
                  <a:lnTo>
                    <a:pt x="6350" y="577850"/>
                  </a:lnTo>
                  <a:lnTo>
                    <a:pt x="6350" y="6350"/>
                  </a:lnTo>
                  <a:lnTo>
                    <a:pt x="511810" y="6350"/>
                  </a:lnTo>
                  <a:lnTo>
                    <a:pt x="511810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577850"/>
                  </a:lnTo>
                  <a:lnTo>
                    <a:pt x="0" y="582930"/>
                  </a:lnTo>
                  <a:lnTo>
                    <a:pt x="518160" y="582930"/>
                  </a:lnTo>
                  <a:lnTo>
                    <a:pt x="518160" y="577850"/>
                  </a:lnTo>
                  <a:lnTo>
                    <a:pt x="518160" y="6350"/>
                  </a:lnTo>
                  <a:lnTo>
                    <a:pt x="518160" y="0"/>
                  </a:lnTo>
                  <a:close/>
                </a:path>
              </a:pathLst>
            </a:custGeom>
            <a:solidFill>
              <a:srgbClr val="D0D0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0" name="object 620"/>
            <p:cNvSpPr/>
            <p:nvPr/>
          </p:nvSpPr>
          <p:spPr>
            <a:xfrm>
              <a:off x="971550" y="2480309"/>
              <a:ext cx="505459" cy="571500"/>
            </a:xfrm>
            <a:custGeom>
              <a:avLst/>
              <a:gdLst/>
              <a:ahLst/>
              <a:cxnLst/>
              <a:rect l="l" t="t" r="r" b="b"/>
              <a:pathLst>
                <a:path w="505459" h="571500">
                  <a:moveTo>
                    <a:pt x="505460" y="0"/>
                  </a:moveTo>
                  <a:lnTo>
                    <a:pt x="500380" y="0"/>
                  </a:lnTo>
                  <a:lnTo>
                    <a:pt x="500380" y="5080"/>
                  </a:lnTo>
                  <a:lnTo>
                    <a:pt x="500380" y="565150"/>
                  </a:lnTo>
                  <a:lnTo>
                    <a:pt x="5080" y="565150"/>
                  </a:lnTo>
                  <a:lnTo>
                    <a:pt x="5080" y="5080"/>
                  </a:lnTo>
                  <a:lnTo>
                    <a:pt x="500380" y="5080"/>
                  </a:lnTo>
                  <a:lnTo>
                    <a:pt x="500380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565150"/>
                  </a:lnTo>
                  <a:lnTo>
                    <a:pt x="0" y="571500"/>
                  </a:lnTo>
                  <a:lnTo>
                    <a:pt x="505460" y="571500"/>
                  </a:lnTo>
                  <a:lnTo>
                    <a:pt x="505460" y="565150"/>
                  </a:lnTo>
                  <a:lnTo>
                    <a:pt x="505460" y="5080"/>
                  </a:lnTo>
                  <a:lnTo>
                    <a:pt x="505460" y="0"/>
                  </a:lnTo>
                  <a:close/>
                </a:path>
              </a:pathLst>
            </a:custGeom>
            <a:solidFill>
              <a:srgbClr val="D1D1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1" name="object 621"/>
            <p:cNvSpPr/>
            <p:nvPr/>
          </p:nvSpPr>
          <p:spPr>
            <a:xfrm>
              <a:off x="976630" y="2485389"/>
              <a:ext cx="495300" cy="560070"/>
            </a:xfrm>
            <a:custGeom>
              <a:avLst/>
              <a:gdLst/>
              <a:ahLst/>
              <a:cxnLst/>
              <a:rect l="l" t="t" r="r" b="b"/>
              <a:pathLst>
                <a:path w="495300" h="560069">
                  <a:moveTo>
                    <a:pt x="495300" y="0"/>
                  </a:moveTo>
                  <a:lnTo>
                    <a:pt x="490220" y="0"/>
                  </a:lnTo>
                  <a:lnTo>
                    <a:pt x="490220" y="5080"/>
                  </a:lnTo>
                  <a:lnTo>
                    <a:pt x="490220" y="554990"/>
                  </a:lnTo>
                  <a:lnTo>
                    <a:pt x="6350" y="554990"/>
                  </a:lnTo>
                  <a:lnTo>
                    <a:pt x="6350" y="5080"/>
                  </a:lnTo>
                  <a:lnTo>
                    <a:pt x="490220" y="5080"/>
                  </a:lnTo>
                  <a:lnTo>
                    <a:pt x="490220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554990"/>
                  </a:lnTo>
                  <a:lnTo>
                    <a:pt x="0" y="560070"/>
                  </a:lnTo>
                  <a:lnTo>
                    <a:pt x="495300" y="560070"/>
                  </a:lnTo>
                  <a:lnTo>
                    <a:pt x="495300" y="554990"/>
                  </a:lnTo>
                  <a:lnTo>
                    <a:pt x="495300" y="5080"/>
                  </a:lnTo>
                  <a:lnTo>
                    <a:pt x="495300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2" name="object 622"/>
            <p:cNvSpPr/>
            <p:nvPr/>
          </p:nvSpPr>
          <p:spPr>
            <a:xfrm>
              <a:off x="982980" y="2490469"/>
              <a:ext cx="483870" cy="549910"/>
            </a:xfrm>
            <a:custGeom>
              <a:avLst/>
              <a:gdLst/>
              <a:ahLst/>
              <a:cxnLst/>
              <a:rect l="l" t="t" r="r" b="b"/>
              <a:pathLst>
                <a:path w="483869" h="549910">
                  <a:moveTo>
                    <a:pt x="483870" y="0"/>
                  </a:moveTo>
                  <a:lnTo>
                    <a:pt x="477520" y="0"/>
                  </a:lnTo>
                  <a:lnTo>
                    <a:pt x="477520" y="6350"/>
                  </a:lnTo>
                  <a:lnTo>
                    <a:pt x="477520" y="543560"/>
                  </a:lnTo>
                  <a:lnTo>
                    <a:pt x="5080" y="543560"/>
                  </a:lnTo>
                  <a:lnTo>
                    <a:pt x="5080" y="6350"/>
                  </a:lnTo>
                  <a:lnTo>
                    <a:pt x="477520" y="6350"/>
                  </a:lnTo>
                  <a:lnTo>
                    <a:pt x="477520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543560"/>
                  </a:lnTo>
                  <a:lnTo>
                    <a:pt x="0" y="549910"/>
                  </a:lnTo>
                  <a:lnTo>
                    <a:pt x="483870" y="549910"/>
                  </a:lnTo>
                  <a:lnTo>
                    <a:pt x="483870" y="543560"/>
                  </a:lnTo>
                  <a:lnTo>
                    <a:pt x="483870" y="6350"/>
                  </a:lnTo>
                  <a:lnTo>
                    <a:pt x="483870" y="0"/>
                  </a:lnTo>
                  <a:close/>
                </a:path>
              </a:pathLst>
            </a:custGeom>
            <a:solidFill>
              <a:srgbClr val="D3D3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3" name="object 623"/>
            <p:cNvSpPr/>
            <p:nvPr/>
          </p:nvSpPr>
          <p:spPr>
            <a:xfrm>
              <a:off x="988060" y="2496819"/>
              <a:ext cx="472440" cy="537210"/>
            </a:xfrm>
            <a:custGeom>
              <a:avLst/>
              <a:gdLst/>
              <a:ahLst/>
              <a:cxnLst/>
              <a:rect l="l" t="t" r="r" b="b"/>
              <a:pathLst>
                <a:path w="472440" h="537210">
                  <a:moveTo>
                    <a:pt x="472440" y="0"/>
                  </a:moveTo>
                  <a:lnTo>
                    <a:pt x="467360" y="0"/>
                  </a:lnTo>
                  <a:lnTo>
                    <a:pt x="467360" y="5080"/>
                  </a:lnTo>
                  <a:lnTo>
                    <a:pt x="467360" y="532130"/>
                  </a:lnTo>
                  <a:lnTo>
                    <a:pt x="5080" y="532130"/>
                  </a:lnTo>
                  <a:lnTo>
                    <a:pt x="5080" y="5080"/>
                  </a:lnTo>
                  <a:lnTo>
                    <a:pt x="467360" y="5080"/>
                  </a:lnTo>
                  <a:lnTo>
                    <a:pt x="467360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532130"/>
                  </a:lnTo>
                  <a:lnTo>
                    <a:pt x="0" y="537210"/>
                  </a:lnTo>
                  <a:lnTo>
                    <a:pt x="472440" y="537210"/>
                  </a:lnTo>
                  <a:lnTo>
                    <a:pt x="472440" y="532130"/>
                  </a:lnTo>
                  <a:lnTo>
                    <a:pt x="472440" y="5080"/>
                  </a:lnTo>
                  <a:lnTo>
                    <a:pt x="472440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4" name="object 624"/>
            <p:cNvSpPr/>
            <p:nvPr/>
          </p:nvSpPr>
          <p:spPr>
            <a:xfrm>
              <a:off x="993140" y="2501899"/>
              <a:ext cx="462280" cy="527050"/>
            </a:xfrm>
            <a:custGeom>
              <a:avLst/>
              <a:gdLst/>
              <a:ahLst/>
              <a:cxnLst/>
              <a:rect l="l" t="t" r="r" b="b"/>
              <a:pathLst>
                <a:path w="462280" h="527050">
                  <a:moveTo>
                    <a:pt x="462280" y="0"/>
                  </a:moveTo>
                  <a:lnTo>
                    <a:pt x="455930" y="0"/>
                  </a:lnTo>
                  <a:lnTo>
                    <a:pt x="455930" y="6350"/>
                  </a:lnTo>
                  <a:lnTo>
                    <a:pt x="455930" y="521970"/>
                  </a:lnTo>
                  <a:lnTo>
                    <a:pt x="6350" y="521970"/>
                  </a:lnTo>
                  <a:lnTo>
                    <a:pt x="6350" y="6350"/>
                  </a:lnTo>
                  <a:lnTo>
                    <a:pt x="455930" y="6350"/>
                  </a:lnTo>
                  <a:lnTo>
                    <a:pt x="455930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521970"/>
                  </a:lnTo>
                  <a:lnTo>
                    <a:pt x="0" y="527050"/>
                  </a:lnTo>
                  <a:lnTo>
                    <a:pt x="462280" y="527050"/>
                  </a:lnTo>
                  <a:lnTo>
                    <a:pt x="462280" y="521970"/>
                  </a:lnTo>
                  <a:lnTo>
                    <a:pt x="462280" y="6350"/>
                  </a:lnTo>
                  <a:lnTo>
                    <a:pt x="462280" y="0"/>
                  </a:lnTo>
                  <a:close/>
                </a:path>
              </a:pathLst>
            </a:custGeom>
            <a:solidFill>
              <a:srgbClr val="D5D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5" name="object 625"/>
            <p:cNvSpPr/>
            <p:nvPr/>
          </p:nvSpPr>
          <p:spPr>
            <a:xfrm>
              <a:off x="999490" y="2508249"/>
              <a:ext cx="449580" cy="515620"/>
            </a:xfrm>
            <a:custGeom>
              <a:avLst/>
              <a:gdLst/>
              <a:ahLst/>
              <a:cxnLst/>
              <a:rect l="l" t="t" r="r" b="b"/>
              <a:pathLst>
                <a:path w="449580" h="515619">
                  <a:moveTo>
                    <a:pt x="449580" y="0"/>
                  </a:moveTo>
                  <a:lnTo>
                    <a:pt x="444500" y="0"/>
                  </a:lnTo>
                  <a:lnTo>
                    <a:pt x="444500" y="5080"/>
                  </a:lnTo>
                  <a:lnTo>
                    <a:pt x="444500" y="509270"/>
                  </a:lnTo>
                  <a:lnTo>
                    <a:pt x="5080" y="509270"/>
                  </a:lnTo>
                  <a:lnTo>
                    <a:pt x="5080" y="5080"/>
                  </a:lnTo>
                  <a:lnTo>
                    <a:pt x="444500" y="5080"/>
                  </a:lnTo>
                  <a:lnTo>
                    <a:pt x="444500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509270"/>
                  </a:lnTo>
                  <a:lnTo>
                    <a:pt x="0" y="515620"/>
                  </a:lnTo>
                  <a:lnTo>
                    <a:pt x="449580" y="515620"/>
                  </a:lnTo>
                  <a:lnTo>
                    <a:pt x="449580" y="509270"/>
                  </a:lnTo>
                  <a:lnTo>
                    <a:pt x="449580" y="5080"/>
                  </a:lnTo>
                  <a:lnTo>
                    <a:pt x="449580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6" name="object 626"/>
            <p:cNvSpPr/>
            <p:nvPr/>
          </p:nvSpPr>
          <p:spPr>
            <a:xfrm>
              <a:off x="1004570" y="2513329"/>
              <a:ext cx="439420" cy="504190"/>
            </a:xfrm>
            <a:custGeom>
              <a:avLst/>
              <a:gdLst/>
              <a:ahLst/>
              <a:cxnLst/>
              <a:rect l="l" t="t" r="r" b="b"/>
              <a:pathLst>
                <a:path w="439419" h="504189">
                  <a:moveTo>
                    <a:pt x="439420" y="0"/>
                  </a:moveTo>
                  <a:lnTo>
                    <a:pt x="433070" y="0"/>
                  </a:lnTo>
                  <a:lnTo>
                    <a:pt x="433070" y="5080"/>
                  </a:lnTo>
                  <a:lnTo>
                    <a:pt x="433070" y="499110"/>
                  </a:lnTo>
                  <a:lnTo>
                    <a:pt x="6350" y="499110"/>
                  </a:lnTo>
                  <a:lnTo>
                    <a:pt x="6350" y="5080"/>
                  </a:lnTo>
                  <a:lnTo>
                    <a:pt x="433070" y="5080"/>
                  </a:lnTo>
                  <a:lnTo>
                    <a:pt x="433070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499110"/>
                  </a:lnTo>
                  <a:lnTo>
                    <a:pt x="0" y="504190"/>
                  </a:lnTo>
                  <a:lnTo>
                    <a:pt x="439420" y="504190"/>
                  </a:lnTo>
                  <a:lnTo>
                    <a:pt x="439420" y="499110"/>
                  </a:lnTo>
                  <a:lnTo>
                    <a:pt x="439420" y="5080"/>
                  </a:lnTo>
                  <a:lnTo>
                    <a:pt x="439420" y="0"/>
                  </a:lnTo>
                  <a:close/>
                </a:path>
              </a:pathLst>
            </a:custGeom>
            <a:solidFill>
              <a:srgbClr val="D7D7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7" name="object 627"/>
            <p:cNvSpPr/>
            <p:nvPr/>
          </p:nvSpPr>
          <p:spPr>
            <a:xfrm>
              <a:off x="1010920" y="2518409"/>
              <a:ext cx="426720" cy="494030"/>
            </a:xfrm>
            <a:custGeom>
              <a:avLst/>
              <a:gdLst/>
              <a:ahLst/>
              <a:cxnLst/>
              <a:rect l="l" t="t" r="r" b="b"/>
              <a:pathLst>
                <a:path w="426719" h="494030">
                  <a:moveTo>
                    <a:pt x="426720" y="0"/>
                  </a:moveTo>
                  <a:lnTo>
                    <a:pt x="421640" y="0"/>
                  </a:lnTo>
                  <a:lnTo>
                    <a:pt x="421640" y="6350"/>
                  </a:lnTo>
                  <a:lnTo>
                    <a:pt x="421640" y="487680"/>
                  </a:lnTo>
                  <a:lnTo>
                    <a:pt x="5080" y="487680"/>
                  </a:lnTo>
                  <a:lnTo>
                    <a:pt x="5080" y="6350"/>
                  </a:lnTo>
                  <a:lnTo>
                    <a:pt x="421640" y="6350"/>
                  </a:lnTo>
                  <a:lnTo>
                    <a:pt x="421640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487680"/>
                  </a:lnTo>
                  <a:lnTo>
                    <a:pt x="0" y="494030"/>
                  </a:lnTo>
                  <a:lnTo>
                    <a:pt x="426720" y="494030"/>
                  </a:lnTo>
                  <a:lnTo>
                    <a:pt x="426720" y="487680"/>
                  </a:lnTo>
                  <a:lnTo>
                    <a:pt x="426720" y="6350"/>
                  </a:lnTo>
                  <a:lnTo>
                    <a:pt x="426720" y="0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8" name="object 628"/>
            <p:cNvSpPr/>
            <p:nvPr/>
          </p:nvSpPr>
          <p:spPr>
            <a:xfrm>
              <a:off x="1016000" y="2524759"/>
              <a:ext cx="416559" cy="481330"/>
            </a:xfrm>
            <a:custGeom>
              <a:avLst/>
              <a:gdLst/>
              <a:ahLst/>
              <a:cxnLst/>
              <a:rect l="l" t="t" r="r" b="b"/>
              <a:pathLst>
                <a:path w="416559" h="481330">
                  <a:moveTo>
                    <a:pt x="416560" y="0"/>
                  </a:moveTo>
                  <a:lnTo>
                    <a:pt x="410210" y="0"/>
                  </a:lnTo>
                  <a:lnTo>
                    <a:pt x="410210" y="5080"/>
                  </a:lnTo>
                  <a:lnTo>
                    <a:pt x="410210" y="476250"/>
                  </a:lnTo>
                  <a:lnTo>
                    <a:pt x="6350" y="476250"/>
                  </a:lnTo>
                  <a:lnTo>
                    <a:pt x="6350" y="5080"/>
                  </a:lnTo>
                  <a:lnTo>
                    <a:pt x="410210" y="5080"/>
                  </a:lnTo>
                  <a:lnTo>
                    <a:pt x="410210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476250"/>
                  </a:lnTo>
                  <a:lnTo>
                    <a:pt x="0" y="481330"/>
                  </a:lnTo>
                  <a:lnTo>
                    <a:pt x="416560" y="481330"/>
                  </a:lnTo>
                  <a:lnTo>
                    <a:pt x="416560" y="476250"/>
                  </a:lnTo>
                  <a:lnTo>
                    <a:pt x="416560" y="5080"/>
                  </a:lnTo>
                  <a:lnTo>
                    <a:pt x="416560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9" name="object 629"/>
            <p:cNvSpPr/>
            <p:nvPr/>
          </p:nvSpPr>
          <p:spPr>
            <a:xfrm>
              <a:off x="1022350" y="2529839"/>
              <a:ext cx="403860" cy="471170"/>
            </a:xfrm>
            <a:custGeom>
              <a:avLst/>
              <a:gdLst/>
              <a:ahLst/>
              <a:cxnLst/>
              <a:rect l="l" t="t" r="r" b="b"/>
              <a:pathLst>
                <a:path w="403859" h="471169">
                  <a:moveTo>
                    <a:pt x="403860" y="0"/>
                  </a:moveTo>
                  <a:lnTo>
                    <a:pt x="398780" y="0"/>
                  </a:lnTo>
                  <a:lnTo>
                    <a:pt x="398780" y="6350"/>
                  </a:lnTo>
                  <a:lnTo>
                    <a:pt x="398780" y="464820"/>
                  </a:lnTo>
                  <a:lnTo>
                    <a:pt x="5080" y="464820"/>
                  </a:lnTo>
                  <a:lnTo>
                    <a:pt x="5080" y="6350"/>
                  </a:lnTo>
                  <a:lnTo>
                    <a:pt x="398780" y="6350"/>
                  </a:lnTo>
                  <a:lnTo>
                    <a:pt x="398780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464820"/>
                  </a:lnTo>
                  <a:lnTo>
                    <a:pt x="0" y="471170"/>
                  </a:lnTo>
                  <a:lnTo>
                    <a:pt x="403860" y="471170"/>
                  </a:lnTo>
                  <a:lnTo>
                    <a:pt x="403860" y="464820"/>
                  </a:lnTo>
                  <a:lnTo>
                    <a:pt x="403860" y="6350"/>
                  </a:lnTo>
                  <a:lnTo>
                    <a:pt x="403860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0" name="object 630"/>
            <p:cNvSpPr/>
            <p:nvPr/>
          </p:nvSpPr>
          <p:spPr>
            <a:xfrm>
              <a:off x="1027430" y="2536189"/>
              <a:ext cx="393700" cy="458470"/>
            </a:xfrm>
            <a:custGeom>
              <a:avLst/>
              <a:gdLst/>
              <a:ahLst/>
              <a:cxnLst/>
              <a:rect l="l" t="t" r="r" b="b"/>
              <a:pathLst>
                <a:path w="393700" h="458469">
                  <a:moveTo>
                    <a:pt x="393700" y="0"/>
                  </a:moveTo>
                  <a:lnTo>
                    <a:pt x="388620" y="0"/>
                  </a:lnTo>
                  <a:lnTo>
                    <a:pt x="388620" y="5080"/>
                  </a:lnTo>
                  <a:lnTo>
                    <a:pt x="388620" y="453390"/>
                  </a:lnTo>
                  <a:lnTo>
                    <a:pt x="6350" y="453390"/>
                  </a:lnTo>
                  <a:lnTo>
                    <a:pt x="6350" y="5080"/>
                  </a:lnTo>
                  <a:lnTo>
                    <a:pt x="388620" y="5080"/>
                  </a:lnTo>
                  <a:lnTo>
                    <a:pt x="388620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453390"/>
                  </a:lnTo>
                  <a:lnTo>
                    <a:pt x="0" y="458470"/>
                  </a:lnTo>
                  <a:lnTo>
                    <a:pt x="393700" y="458470"/>
                  </a:lnTo>
                  <a:lnTo>
                    <a:pt x="393700" y="453390"/>
                  </a:lnTo>
                  <a:lnTo>
                    <a:pt x="393700" y="5080"/>
                  </a:lnTo>
                  <a:lnTo>
                    <a:pt x="393700" y="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1" name="object 631"/>
            <p:cNvSpPr/>
            <p:nvPr/>
          </p:nvSpPr>
          <p:spPr>
            <a:xfrm>
              <a:off x="1033780" y="2541269"/>
              <a:ext cx="382270" cy="448309"/>
            </a:xfrm>
            <a:custGeom>
              <a:avLst/>
              <a:gdLst/>
              <a:ahLst/>
              <a:cxnLst/>
              <a:rect l="l" t="t" r="r" b="b"/>
              <a:pathLst>
                <a:path w="382269" h="448310">
                  <a:moveTo>
                    <a:pt x="382270" y="0"/>
                  </a:moveTo>
                  <a:lnTo>
                    <a:pt x="375920" y="0"/>
                  </a:lnTo>
                  <a:lnTo>
                    <a:pt x="375920" y="6350"/>
                  </a:lnTo>
                  <a:lnTo>
                    <a:pt x="375920" y="443230"/>
                  </a:lnTo>
                  <a:lnTo>
                    <a:pt x="5080" y="443230"/>
                  </a:lnTo>
                  <a:lnTo>
                    <a:pt x="5080" y="6350"/>
                  </a:lnTo>
                  <a:lnTo>
                    <a:pt x="375920" y="6350"/>
                  </a:lnTo>
                  <a:lnTo>
                    <a:pt x="375920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443230"/>
                  </a:lnTo>
                  <a:lnTo>
                    <a:pt x="0" y="448310"/>
                  </a:lnTo>
                  <a:lnTo>
                    <a:pt x="382270" y="448310"/>
                  </a:lnTo>
                  <a:lnTo>
                    <a:pt x="382270" y="443230"/>
                  </a:lnTo>
                  <a:lnTo>
                    <a:pt x="382270" y="6350"/>
                  </a:lnTo>
                  <a:lnTo>
                    <a:pt x="382270" y="0"/>
                  </a:lnTo>
                  <a:close/>
                </a:path>
              </a:pathLst>
            </a:custGeom>
            <a:solidFill>
              <a:srgbClr val="DCDC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2" name="object 632"/>
            <p:cNvSpPr/>
            <p:nvPr/>
          </p:nvSpPr>
          <p:spPr>
            <a:xfrm>
              <a:off x="1038860" y="2547619"/>
              <a:ext cx="370840" cy="436880"/>
            </a:xfrm>
            <a:custGeom>
              <a:avLst/>
              <a:gdLst/>
              <a:ahLst/>
              <a:cxnLst/>
              <a:rect l="l" t="t" r="r" b="b"/>
              <a:pathLst>
                <a:path w="370840" h="436880">
                  <a:moveTo>
                    <a:pt x="370840" y="0"/>
                  </a:moveTo>
                  <a:lnTo>
                    <a:pt x="365760" y="0"/>
                  </a:lnTo>
                  <a:lnTo>
                    <a:pt x="365760" y="5080"/>
                  </a:lnTo>
                  <a:lnTo>
                    <a:pt x="365760" y="430530"/>
                  </a:lnTo>
                  <a:lnTo>
                    <a:pt x="5080" y="430530"/>
                  </a:lnTo>
                  <a:lnTo>
                    <a:pt x="5080" y="5080"/>
                  </a:lnTo>
                  <a:lnTo>
                    <a:pt x="365760" y="5080"/>
                  </a:lnTo>
                  <a:lnTo>
                    <a:pt x="365760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430530"/>
                  </a:lnTo>
                  <a:lnTo>
                    <a:pt x="0" y="436880"/>
                  </a:lnTo>
                  <a:lnTo>
                    <a:pt x="370840" y="436880"/>
                  </a:lnTo>
                  <a:lnTo>
                    <a:pt x="370840" y="430530"/>
                  </a:lnTo>
                  <a:lnTo>
                    <a:pt x="370840" y="5080"/>
                  </a:lnTo>
                  <a:lnTo>
                    <a:pt x="370840" y="0"/>
                  </a:lnTo>
                  <a:close/>
                </a:path>
              </a:pathLst>
            </a:custGeom>
            <a:solidFill>
              <a:srgbClr val="DD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3" name="object 633"/>
            <p:cNvSpPr/>
            <p:nvPr/>
          </p:nvSpPr>
          <p:spPr>
            <a:xfrm>
              <a:off x="1043940" y="2552699"/>
              <a:ext cx="360680" cy="425450"/>
            </a:xfrm>
            <a:custGeom>
              <a:avLst/>
              <a:gdLst/>
              <a:ahLst/>
              <a:cxnLst/>
              <a:rect l="l" t="t" r="r" b="b"/>
              <a:pathLst>
                <a:path w="360680" h="425450">
                  <a:moveTo>
                    <a:pt x="360680" y="0"/>
                  </a:moveTo>
                  <a:lnTo>
                    <a:pt x="354330" y="0"/>
                  </a:lnTo>
                  <a:lnTo>
                    <a:pt x="354330" y="6350"/>
                  </a:lnTo>
                  <a:lnTo>
                    <a:pt x="354330" y="420370"/>
                  </a:lnTo>
                  <a:lnTo>
                    <a:pt x="6350" y="420370"/>
                  </a:lnTo>
                  <a:lnTo>
                    <a:pt x="6350" y="6350"/>
                  </a:lnTo>
                  <a:lnTo>
                    <a:pt x="354330" y="6350"/>
                  </a:lnTo>
                  <a:lnTo>
                    <a:pt x="354330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420370"/>
                  </a:lnTo>
                  <a:lnTo>
                    <a:pt x="0" y="425450"/>
                  </a:lnTo>
                  <a:lnTo>
                    <a:pt x="360680" y="425450"/>
                  </a:lnTo>
                  <a:lnTo>
                    <a:pt x="360680" y="420370"/>
                  </a:lnTo>
                  <a:lnTo>
                    <a:pt x="360680" y="6350"/>
                  </a:lnTo>
                  <a:lnTo>
                    <a:pt x="360680" y="0"/>
                  </a:lnTo>
                  <a:close/>
                </a:path>
              </a:pathLst>
            </a:custGeom>
            <a:solidFill>
              <a:srgbClr val="DEDE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4" name="object 634"/>
            <p:cNvSpPr/>
            <p:nvPr/>
          </p:nvSpPr>
          <p:spPr>
            <a:xfrm>
              <a:off x="1050290" y="2559049"/>
              <a:ext cx="347980" cy="414020"/>
            </a:xfrm>
            <a:custGeom>
              <a:avLst/>
              <a:gdLst/>
              <a:ahLst/>
              <a:cxnLst/>
              <a:rect l="l" t="t" r="r" b="b"/>
              <a:pathLst>
                <a:path w="347980" h="414019">
                  <a:moveTo>
                    <a:pt x="347980" y="0"/>
                  </a:moveTo>
                  <a:lnTo>
                    <a:pt x="342900" y="0"/>
                  </a:lnTo>
                  <a:lnTo>
                    <a:pt x="342900" y="5080"/>
                  </a:lnTo>
                  <a:lnTo>
                    <a:pt x="342900" y="407670"/>
                  </a:lnTo>
                  <a:lnTo>
                    <a:pt x="5080" y="407670"/>
                  </a:lnTo>
                  <a:lnTo>
                    <a:pt x="5080" y="5080"/>
                  </a:lnTo>
                  <a:lnTo>
                    <a:pt x="342900" y="5080"/>
                  </a:lnTo>
                  <a:lnTo>
                    <a:pt x="342900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407670"/>
                  </a:lnTo>
                  <a:lnTo>
                    <a:pt x="0" y="414020"/>
                  </a:lnTo>
                  <a:lnTo>
                    <a:pt x="347980" y="414020"/>
                  </a:lnTo>
                  <a:lnTo>
                    <a:pt x="347980" y="407670"/>
                  </a:lnTo>
                  <a:lnTo>
                    <a:pt x="347980" y="5080"/>
                  </a:lnTo>
                  <a:lnTo>
                    <a:pt x="347980" y="0"/>
                  </a:lnTo>
                  <a:close/>
                </a:path>
              </a:pathLst>
            </a:custGeom>
            <a:solidFill>
              <a:srgbClr val="DFDF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5" name="object 635"/>
            <p:cNvSpPr/>
            <p:nvPr/>
          </p:nvSpPr>
          <p:spPr>
            <a:xfrm>
              <a:off x="1055370" y="2564129"/>
              <a:ext cx="337820" cy="402590"/>
            </a:xfrm>
            <a:custGeom>
              <a:avLst/>
              <a:gdLst/>
              <a:ahLst/>
              <a:cxnLst/>
              <a:rect l="l" t="t" r="r" b="b"/>
              <a:pathLst>
                <a:path w="337819" h="402589">
                  <a:moveTo>
                    <a:pt x="337820" y="0"/>
                  </a:moveTo>
                  <a:lnTo>
                    <a:pt x="331470" y="0"/>
                  </a:lnTo>
                  <a:lnTo>
                    <a:pt x="331470" y="5080"/>
                  </a:lnTo>
                  <a:lnTo>
                    <a:pt x="331470" y="397510"/>
                  </a:lnTo>
                  <a:lnTo>
                    <a:pt x="6350" y="397510"/>
                  </a:lnTo>
                  <a:lnTo>
                    <a:pt x="6350" y="5080"/>
                  </a:lnTo>
                  <a:lnTo>
                    <a:pt x="331470" y="5080"/>
                  </a:lnTo>
                  <a:lnTo>
                    <a:pt x="331470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397510"/>
                  </a:lnTo>
                  <a:lnTo>
                    <a:pt x="0" y="402590"/>
                  </a:lnTo>
                  <a:lnTo>
                    <a:pt x="337820" y="402590"/>
                  </a:lnTo>
                  <a:lnTo>
                    <a:pt x="337820" y="397510"/>
                  </a:lnTo>
                  <a:lnTo>
                    <a:pt x="337820" y="5080"/>
                  </a:lnTo>
                  <a:lnTo>
                    <a:pt x="337820" y="0"/>
                  </a:lnTo>
                  <a:close/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6" name="object 636"/>
            <p:cNvSpPr/>
            <p:nvPr/>
          </p:nvSpPr>
          <p:spPr>
            <a:xfrm>
              <a:off x="1061720" y="2569209"/>
              <a:ext cx="325120" cy="392430"/>
            </a:xfrm>
            <a:custGeom>
              <a:avLst/>
              <a:gdLst/>
              <a:ahLst/>
              <a:cxnLst/>
              <a:rect l="l" t="t" r="r" b="b"/>
              <a:pathLst>
                <a:path w="325119" h="392430">
                  <a:moveTo>
                    <a:pt x="325120" y="0"/>
                  </a:moveTo>
                  <a:lnTo>
                    <a:pt x="320040" y="0"/>
                  </a:lnTo>
                  <a:lnTo>
                    <a:pt x="320040" y="6350"/>
                  </a:lnTo>
                  <a:lnTo>
                    <a:pt x="320040" y="386080"/>
                  </a:lnTo>
                  <a:lnTo>
                    <a:pt x="5080" y="386080"/>
                  </a:lnTo>
                  <a:lnTo>
                    <a:pt x="5080" y="6350"/>
                  </a:lnTo>
                  <a:lnTo>
                    <a:pt x="320040" y="6350"/>
                  </a:lnTo>
                  <a:lnTo>
                    <a:pt x="320040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386080"/>
                  </a:lnTo>
                  <a:lnTo>
                    <a:pt x="0" y="392430"/>
                  </a:lnTo>
                  <a:lnTo>
                    <a:pt x="325120" y="392430"/>
                  </a:lnTo>
                  <a:lnTo>
                    <a:pt x="325120" y="386080"/>
                  </a:lnTo>
                  <a:lnTo>
                    <a:pt x="325120" y="6350"/>
                  </a:lnTo>
                  <a:lnTo>
                    <a:pt x="325120" y="0"/>
                  </a:lnTo>
                  <a:close/>
                </a:path>
              </a:pathLst>
            </a:custGeom>
            <a:solidFill>
              <a:srgbClr val="E1E1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7" name="object 637"/>
            <p:cNvSpPr/>
            <p:nvPr/>
          </p:nvSpPr>
          <p:spPr>
            <a:xfrm>
              <a:off x="1066800" y="2575559"/>
              <a:ext cx="314960" cy="379730"/>
            </a:xfrm>
            <a:custGeom>
              <a:avLst/>
              <a:gdLst/>
              <a:ahLst/>
              <a:cxnLst/>
              <a:rect l="l" t="t" r="r" b="b"/>
              <a:pathLst>
                <a:path w="314959" h="379730">
                  <a:moveTo>
                    <a:pt x="314960" y="0"/>
                  </a:moveTo>
                  <a:lnTo>
                    <a:pt x="309880" y="0"/>
                  </a:lnTo>
                  <a:lnTo>
                    <a:pt x="309880" y="5080"/>
                  </a:lnTo>
                  <a:lnTo>
                    <a:pt x="309880" y="374650"/>
                  </a:lnTo>
                  <a:lnTo>
                    <a:pt x="5080" y="374650"/>
                  </a:lnTo>
                  <a:lnTo>
                    <a:pt x="5080" y="5080"/>
                  </a:lnTo>
                  <a:lnTo>
                    <a:pt x="309880" y="5080"/>
                  </a:lnTo>
                  <a:lnTo>
                    <a:pt x="309880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374650"/>
                  </a:lnTo>
                  <a:lnTo>
                    <a:pt x="0" y="379730"/>
                  </a:lnTo>
                  <a:lnTo>
                    <a:pt x="314960" y="379730"/>
                  </a:lnTo>
                  <a:lnTo>
                    <a:pt x="314960" y="374650"/>
                  </a:lnTo>
                  <a:lnTo>
                    <a:pt x="314960" y="5080"/>
                  </a:lnTo>
                  <a:lnTo>
                    <a:pt x="314960" y="0"/>
                  </a:lnTo>
                  <a:close/>
                </a:path>
              </a:pathLst>
            </a:custGeom>
            <a:solidFill>
              <a:srgbClr val="E2E2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8" name="object 638"/>
            <p:cNvSpPr/>
            <p:nvPr/>
          </p:nvSpPr>
          <p:spPr>
            <a:xfrm>
              <a:off x="1071880" y="2580639"/>
              <a:ext cx="304800" cy="369570"/>
            </a:xfrm>
            <a:custGeom>
              <a:avLst/>
              <a:gdLst/>
              <a:ahLst/>
              <a:cxnLst/>
              <a:rect l="l" t="t" r="r" b="b"/>
              <a:pathLst>
                <a:path w="304800" h="369569">
                  <a:moveTo>
                    <a:pt x="304800" y="0"/>
                  </a:moveTo>
                  <a:lnTo>
                    <a:pt x="298450" y="0"/>
                  </a:lnTo>
                  <a:lnTo>
                    <a:pt x="298450" y="6350"/>
                  </a:lnTo>
                  <a:lnTo>
                    <a:pt x="298450" y="363220"/>
                  </a:lnTo>
                  <a:lnTo>
                    <a:pt x="6350" y="363220"/>
                  </a:lnTo>
                  <a:lnTo>
                    <a:pt x="6350" y="6350"/>
                  </a:lnTo>
                  <a:lnTo>
                    <a:pt x="298450" y="6350"/>
                  </a:lnTo>
                  <a:lnTo>
                    <a:pt x="298450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363220"/>
                  </a:lnTo>
                  <a:lnTo>
                    <a:pt x="0" y="369570"/>
                  </a:lnTo>
                  <a:lnTo>
                    <a:pt x="304800" y="369570"/>
                  </a:lnTo>
                  <a:lnTo>
                    <a:pt x="304800" y="363220"/>
                  </a:lnTo>
                  <a:lnTo>
                    <a:pt x="304800" y="6350"/>
                  </a:lnTo>
                  <a:lnTo>
                    <a:pt x="304800" y="0"/>
                  </a:lnTo>
                  <a:close/>
                </a:path>
              </a:pathLst>
            </a:custGeom>
            <a:solidFill>
              <a:srgbClr val="E3E3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9" name="object 639"/>
            <p:cNvSpPr/>
            <p:nvPr/>
          </p:nvSpPr>
          <p:spPr>
            <a:xfrm>
              <a:off x="1078230" y="2586989"/>
              <a:ext cx="292100" cy="356870"/>
            </a:xfrm>
            <a:custGeom>
              <a:avLst/>
              <a:gdLst/>
              <a:ahLst/>
              <a:cxnLst/>
              <a:rect l="l" t="t" r="r" b="b"/>
              <a:pathLst>
                <a:path w="292100" h="356869">
                  <a:moveTo>
                    <a:pt x="292100" y="0"/>
                  </a:moveTo>
                  <a:lnTo>
                    <a:pt x="287020" y="0"/>
                  </a:lnTo>
                  <a:lnTo>
                    <a:pt x="287020" y="5080"/>
                  </a:lnTo>
                  <a:lnTo>
                    <a:pt x="287020" y="351790"/>
                  </a:lnTo>
                  <a:lnTo>
                    <a:pt x="6350" y="351790"/>
                  </a:lnTo>
                  <a:lnTo>
                    <a:pt x="6350" y="5080"/>
                  </a:lnTo>
                  <a:lnTo>
                    <a:pt x="287020" y="5080"/>
                  </a:lnTo>
                  <a:lnTo>
                    <a:pt x="287020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351790"/>
                  </a:lnTo>
                  <a:lnTo>
                    <a:pt x="0" y="356870"/>
                  </a:lnTo>
                  <a:lnTo>
                    <a:pt x="292100" y="356870"/>
                  </a:lnTo>
                  <a:lnTo>
                    <a:pt x="292100" y="351790"/>
                  </a:lnTo>
                  <a:lnTo>
                    <a:pt x="292100" y="5080"/>
                  </a:lnTo>
                  <a:lnTo>
                    <a:pt x="292100" y="0"/>
                  </a:lnTo>
                  <a:close/>
                </a:path>
              </a:pathLst>
            </a:custGeom>
            <a:solidFill>
              <a:srgbClr val="E4E4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0" name="object 640"/>
            <p:cNvSpPr/>
            <p:nvPr/>
          </p:nvSpPr>
          <p:spPr>
            <a:xfrm>
              <a:off x="1084580" y="2592069"/>
              <a:ext cx="280670" cy="346710"/>
            </a:xfrm>
            <a:custGeom>
              <a:avLst/>
              <a:gdLst/>
              <a:ahLst/>
              <a:cxnLst/>
              <a:rect l="l" t="t" r="r" b="b"/>
              <a:pathLst>
                <a:path w="280669" h="346710">
                  <a:moveTo>
                    <a:pt x="280670" y="0"/>
                  </a:moveTo>
                  <a:lnTo>
                    <a:pt x="274320" y="0"/>
                  </a:lnTo>
                  <a:lnTo>
                    <a:pt x="274320" y="5080"/>
                  </a:lnTo>
                  <a:lnTo>
                    <a:pt x="274320" y="341630"/>
                  </a:lnTo>
                  <a:lnTo>
                    <a:pt x="5080" y="341630"/>
                  </a:lnTo>
                  <a:lnTo>
                    <a:pt x="5080" y="5080"/>
                  </a:lnTo>
                  <a:lnTo>
                    <a:pt x="274320" y="5080"/>
                  </a:lnTo>
                  <a:lnTo>
                    <a:pt x="274320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341630"/>
                  </a:lnTo>
                  <a:lnTo>
                    <a:pt x="0" y="346710"/>
                  </a:lnTo>
                  <a:lnTo>
                    <a:pt x="280670" y="346710"/>
                  </a:lnTo>
                  <a:lnTo>
                    <a:pt x="280670" y="341630"/>
                  </a:lnTo>
                  <a:lnTo>
                    <a:pt x="280670" y="5080"/>
                  </a:lnTo>
                  <a:lnTo>
                    <a:pt x="280670" y="0"/>
                  </a:lnTo>
                  <a:close/>
                </a:path>
              </a:pathLst>
            </a:custGeom>
            <a:solidFill>
              <a:srgbClr val="E5E5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1" name="object 641"/>
            <p:cNvSpPr/>
            <p:nvPr/>
          </p:nvSpPr>
          <p:spPr>
            <a:xfrm>
              <a:off x="1089660" y="2597149"/>
              <a:ext cx="269240" cy="336550"/>
            </a:xfrm>
            <a:custGeom>
              <a:avLst/>
              <a:gdLst/>
              <a:ahLst/>
              <a:cxnLst/>
              <a:rect l="l" t="t" r="r" b="b"/>
              <a:pathLst>
                <a:path w="269240" h="336550">
                  <a:moveTo>
                    <a:pt x="269240" y="0"/>
                  </a:moveTo>
                  <a:lnTo>
                    <a:pt x="264160" y="0"/>
                  </a:lnTo>
                  <a:lnTo>
                    <a:pt x="264160" y="6350"/>
                  </a:lnTo>
                  <a:lnTo>
                    <a:pt x="264160" y="330200"/>
                  </a:lnTo>
                  <a:lnTo>
                    <a:pt x="5080" y="330200"/>
                  </a:lnTo>
                  <a:lnTo>
                    <a:pt x="5080" y="6350"/>
                  </a:lnTo>
                  <a:lnTo>
                    <a:pt x="264160" y="6350"/>
                  </a:lnTo>
                  <a:lnTo>
                    <a:pt x="264160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330200"/>
                  </a:lnTo>
                  <a:lnTo>
                    <a:pt x="0" y="336550"/>
                  </a:lnTo>
                  <a:lnTo>
                    <a:pt x="269240" y="336550"/>
                  </a:lnTo>
                  <a:lnTo>
                    <a:pt x="269240" y="330200"/>
                  </a:lnTo>
                  <a:lnTo>
                    <a:pt x="269240" y="6350"/>
                  </a:lnTo>
                  <a:lnTo>
                    <a:pt x="269240" y="0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2" name="object 642"/>
            <p:cNvSpPr/>
            <p:nvPr/>
          </p:nvSpPr>
          <p:spPr>
            <a:xfrm>
              <a:off x="1094740" y="2603499"/>
              <a:ext cx="259079" cy="323850"/>
            </a:xfrm>
            <a:custGeom>
              <a:avLst/>
              <a:gdLst/>
              <a:ahLst/>
              <a:cxnLst/>
              <a:rect l="l" t="t" r="r" b="b"/>
              <a:pathLst>
                <a:path w="259080" h="323850">
                  <a:moveTo>
                    <a:pt x="259080" y="0"/>
                  </a:moveTo>
                  <a:lnTo>
                    <a:pt x="254000" y="0"/>
                  </a:lnTo>
                  <a:lnTo>
                    <a:pt x="254000" y="5080"/>
                  </a:lnTo>
                  <a:lnTo>
                    <a:pt x="254000" y="318770"/>
                  </a:lnTo>
                  <a:lnTo>
                    <a:pt x="6350" y="318770"/>
                  </a:lnTo>
                  <a:lnTo>
                    <a:pt x="6350" y="5080"/>
                  </a:lnTo>
                  <a:lnTo>
                    <a:pt x="254000" y="5080"/>
                  </a:lnTo>
                  <a:lnTo>
                    <a:pt x="254000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318770"/>
                  </a:lnTo>
                  <a:lnTo>
                    <a:pt x="0" y="323850"/>
                  </a:lnTo>
                  <a:lnTo>
                    <a:pt x="259080" y="323850"/>
                  </a:lnTo>
                  <a:lnTo>
                    <a:pt x="259080" y="318770"/>
                  </a:lnTo>
                  <a:lnTo>
                    <a:pt x="259080" y="5080"/>
                  </a:lnTo>
                  <a:lnTo>
                    <a:pt x="259080" y="0"/>
                  </a:lnTo>
                  <a:close/>
                </a:path>
              </a:pathLst>
            </a:custGeom>
            <a:solidFill>
              <a:srgbClr val="E7E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3" name="object 643"/>
            <p:cNvSpPr/>
            <p:nvPr/>
          </p:nvSpPr>
          <p:spPr>
            <a:xfrm>
              <a:off x="1101090" y="2608579"/>
              <a:ext cx="247650" cy="313690"/>
            </a:xfrm>
            <a:custGeom>
              <a:avLst/>
              <a:gdLst/>
              <a:ahLst/>
              <a:cxnLst/>
              <a:rect l="l" t="t" r="r" b="b"/>
              <a:pathLst>
                <a:path w="247650" h="313689">
                  <a:moveTo>
                    <a:pt x="247650" y="0"/>
                  </a:moveTo>
                  <a:lnTo>
                    <a:pt x="241300" y="0"/>
                  </a:lnTo>
                  <a:lnTo>
                    <a:pt x="241300" y="6350"/>
                  </a:lnTo>
                  <a:lnTo>
                    <a:pt x="241300" y="307340"/>
                  </a:lnTo>
                  <a:lnTo>
                    <a:pt x="5080" y="307340"/>
                  </a:lnTo>
                  <a:lnTo>
                    <a:pt x="5080" y="6350"/>
                  </a:lnTo>
                  <a:lnTo>
                    <a:pt x="241300" y="6350"/>
                  </a:lnTo>
                  <a:lnTo>
                    <a:pt x="241300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307340"/>
                  </a:lnTo>
                  <a:lnTo>
                    <a:pt x="0" y="313690"/>
                  </a:lnTo>
                  <a:lnTo>
                    <a:pt x="247650" y="313690"/>
                  </a:lnTo>
                  <a:lnTo>
                    <a:pt x="247650" y="307340"/>
                  </a:lnTo>
                  <a:lnTo>
                    <a:pt x="247650" y="6350"/>
                  </a:lnTo>
                  <a:lnTo>
                    <a:pt x="247650" y="0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4" name="object 644"/>
            <p:cNvSpPr/>
            <p:nvPr/>
          </p:nvSpPr>
          <p:spPr>
            <a:xfrm>
              <a:off x="1106170" y="2614929"/>
              <a:ext cx="236220" cy="300990"/>
            </a:xfrm>
            <a:custGeom>
              <a:avLst/>
              <a:gdLst/>
              <a:ahLst/>
              <a:cxnLst/>
              <a:rect l="l" t="t" r="r" b="b"/>
              <a:pathLst>
                <a:path w="236219" h="300989">
                  <a:moveTo>
                    <a:pt x="236220" y="0"/>
                  </a:moveTo>
                  <a:lnTo>
                    <a:pt x="231140" y="0"/>
                  </a:lnTo>
                  <a:lnTo>
                    <a:pt x="231140" y="5080"/>
                  </a:lnTo>
                  <a:lnTo>
                    <a:pt x="231140" y="295910"/>
                  </a:lnTo>
                  <a:lnTo>
                    <a:pt x="6350" y="295910"/>
                  </a:lnTo>
                  <a:lnTo>
                    <a:pt x="6350" y="5080"/>
                  </a:lnTo>
                  <a:lnTo>
                    <a:pt x="231140" y="5080"/>
                  </a:lnTo>
                  <a:lnTo>
                    <a:pt x="231140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295910"/>
                  </a:lnTo>
                  <a:lnTo>
                    <a:pt x="0" y="300990"/>
                  </a:lnTo>
                  <a:lnTo>
                    <a:pt x="236220" y="300990"/>
                  </a:lnTo>
                  <a:lnTo>
                    <a:pt x="236220" y="295910"/>
                  </a:lnTo>
                  <a:lnTo>
                    <a:pt x="236220" y="5080"/>
                  </a:lnTo>
                  <a:lnTo>
                    <a:pt x="236220" y="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5" name="object 645"/>
            <p:cNvSpPr/>
            <p:nvPr/>
          </p:nvSpPr>
          <p:spPr>
            <a:xfrm>
              <a:off x="1112520" y="2620009"/>
              <a:ext cx="224790" cy="290830"/>
            </a:xfrm>
            <a:custGeom>
              <a:avLst/>
              <a:gdLst/>
              <a:ahLst/>
              <a:cxnLst/>
              <a:rect l="l" t="t" r="r" b="b"/>
              <a:pathLst>
                <a:path w="224790" h="290830">
                  <a:moveTo>
                    <a:pt x="224790" y="0"/>
                  </a:moveTo>
                  <a:lnTo>
                    <a:pt x="218440" y="0"/>
                  </a:lnTo>
                  <a:lnTo>
                    <a:pt x="218440" y="6350"/>
                  </a:lnTo>
                  <a:lnTo>
                    <a:pt x="218440" y="285750"/>
                  </a:lnTo>
                  <a:lnTo>
                    <a:pt x="5080" y="285750"/>
                  </a:lnTo>
                  <a:lnTo>
                    <a:pt x="5080" y="6350"/>
                  </a:lnTo>
                  <a:lnTo>
                    <a:pt x="218440" y="6350"/>
                  </a:lnTo>
                  <a:lnTo>
                    <a:pt x="218440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285750"/>
                  </a:lnTo>
                  <a:lnTo>
                    <a:pt x="0" y="290830"/>
                  </a:lnTo>
                  <a:lnTo>
                    <a:pt x="224790" y="290830"/>
                  </a:lnTo>
                  <a:lnTo>
                    <a:pt x="224790" y="285750"/>
                  </a:lnTo>
                  <a:lnTo>
                    <a:pt x="224790" y="6350"/>
                  </a:lnTo>
                  <a:lnTo>
                    <a:pt x="224790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6" name="object 646"/>
            <p:cNvSpPr/>
            <p:nvPr/>
          </p:nvSpPr>
          <p:spPr>
            <a:xfrm>
              <a:off x="1117600" y="2626359"/>
              <a:ext cx="213360" cy="279400"/>
            </a:xfrm>
            <a:custGeom>
              <a:avLst/>
              <a:gdLst/>
              <a:ahLst/>
              <a:cxnLst/>
              <a:rect l="l" t="t" r="r" b="b"/>
              <a:pathLst>
                <a:path w="213359" h="279400">
                  <a:moveTo>
                    <a:pt x="213360" y="0"/>
                  </a:moveTo>
                  <a:lnTo>
                    <a:pt x="208280" y="0"/>
                  </a:lnTo>
                  <a:lnTo>
                    <a:pt x="208280" y="5080"/>
                  </a:lnTo>
                  <a:lnTo>
                    <a:pt x="208280" y="273050"/>
                  </a:lnTo>
                  <a:lnTo>
                    <a:pt x="5080" y="273050"/>
                  </a:lnTo>
                  <a:lnTo>
                    <a:pt x="5080" y="5080"/>
                  </a:lnTo>
                  <a:lnTo>
                    <a:pt x="208280" y="5080"/>
                  </a:lnTo>
                  <a:lnTo>
                    <a:pt x="208280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273050"/>
                  </a:lnTo>
                  <a:lnTo>
                    <a:pt x="0" y="279400"/>
                  </a:lnTo>
                  <a:lnTo>
                    <a:pt x="213360" y="279400"/>
                  </a:lnTo>
                  <a:lnTo>
                    <a:pt x="213360" y="273050"/>
                  </a:lnTo>
                  <a:lnTo>
                    <a:pt x="213360" y="5080"/>
                  </a:lnTo>
                  <a:lnTo>
                    <a:pt x="213360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7" name="object 647"/>
            <p:cNvSpPr/>
            <p:nvPr/>
          </p:nvSpPr>
          <p:spPr>
            <a:xfrm>
              <a:off x="1122680" y="2631439"/>
              <a:ext cx="203200" cy="267970"/>
            </a:xfrm>
            <a:custGeom>
              <a:avLst/>
              <a:gdLst/>
              <a:ahLst/>
              <a:cxnLst/>
              <a:rect l="l" t="t" r="r" b="b"/>
              <a:pathLst>
                <a:path w="203200" h="267969">
                  <a:moveTo>
                    <a:pt x="203200" y="0"/>
                  </a:moveTo>
                  <a:lnTo>
                    <a:pt x="196850" y="0"/>
                  </a:lnTo>
                  <a:lnTo>
                    <a:pt x="196850" y="6350"/>
                  </a:lnTo>
                  <a:lnTo>
                    <a:pt x="196850" y="261620"/>
                  </a:lnTo>
                  <a:lnTo>
                    <a:pt x="6350" y="261620"/>
                  </a:lnTo>
                  <a:lnTo>
                    <a:pt x="6350" y="6350"/>
                  </a:lnTo>
                  <a:lnTo>
                    <a:pt x="196850" y="6350"/>
                  </a:lnTo>
                  <a:lnTo>
                    <a:pt x="196850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261620"/>
                  </a:lnTo>
                  <a:lnTo>
                    <a:pt x="0" y="267970"/>
                  </a:lnTo>
                  <a:lnTo>
                    <a:pt x="203200" y="267970"/>
                  </a:lnTo>
                  <a:lnTo>
                    <a:pt x="203200" y="261620"/>
                  </a:lnTo>
                  <a:lnTo>
                    <a:pt x="203200" y="635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8" name="object 648"/>
            <p:cNvSpPr/>
            <p:nvPr/>
          </p:nvSpPr>
          <p:spPr>
            <a:xfrm>
              <a:off x="1129030" y="2637789"/>
              <a:ext cx="190500" cy="25526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9" name="object 649"/>
            <p:cNvSpPr/>
            <p:nvPr/>
          </p:nvSpPr>
          <p:spPr>
            <a:xfrm>
              <a:off x="191770" y="2018029"/>
              <a:ext cx="2030730" cy="1494790"/>
            </a:xfrm>
            <a:custGeom>
              <a:avLst/>
              <a:gdLst/>
              <a:ahLst/>
              <a:cxnLst/>
              <a:rect l="l" t="t" r="r" b="b"/>
              <a:pathLst>
                <a:path w="2030730" h="1494789">
                  <a:moveTo>
                    <a:pt x="1675130" y="467360"/>
                  </a:moveTo>
                  <a:lnTo>
                    <a:pt x="1680210" y="462280"/>
                  </a:lnTo>
                  <a:lnTo>
                    <a:pt x="1686560" y="455930"/>
                  </a:lnTo>
                  <a:lnTo>
                    <a:pt x="1691640" y="449580"/>
                  </a:lnTo>
                  <a:lnTo>
                    <a:pt x="1696720" y="441960"/>
                  </a:lnTo>
                  <a:lnTo>
                    <a:pt x="1701800" y="435610"/>
                  </a:lnTo>
                  <a:lnTo>
                    <a:pt x="1705610" y="429260"/>
                  </a:lnTo>
                  <a:lnTo>
                    <a:pt x="1709420" y="421640"/>
                  </a:lnTo>
                  <a:lnTo>
                    <a:pt x="1713230" y="414020"/>
                  </a:lnTo>
                  <a:lnTo>
                    <a:pt x="1715770" y="406400"/>
                  </a:lnTo>
                  <a:lnTo>
                    <a:pt x="1719580" y="398780"/>
                  </a:lnTo>
                  <a:lnTo>
                    <a:pt x="1722120" y="391160"/>
                  </a:lnTo>
                  <a:lnTo>
                    <a:pt x="1723390" y="382270"/>
                  </a:lnTo>
                  <a:lnTo>
                    <a:pt x="1725930" y="374650"/>
                  </a:lnTo>
                  <a:lnTo>
                    <a:pt x="1727200" y="367030"/>
                  </a:lnTo>
                  <a:lnTo>
                    <a:pt x="1727200" y="358140"/>
                  </a:lnTo>
                  <a:lnTo>
                    <a:pt x="1728470" y="350520"/>
                  </a:lnTo>
                  <a:lnTo>
                    <a:pt x="1727200" y="341630"/>
                  </a:lnTo>
                  <a:lnTo>
                    <a:pt x="1727200" y="334010"/>
                  </a:lnTo>
                  <a:lnTo>
                    <a:pt x="1727200" y="325120"/>
                  </a:lnTo>
                  <a:lnTo>
                    <a:pt x="1724660" y="317500"/>
                  </a:lnTo>
                  <a:lnTo>
                    <a:pt x="1723390" y="308610"/>
                  </a:lnTo>
                  <a:lnTo>
                    <a:pt x="1722120" y="300990"/>
                  </a:lnTo>
                  <a:lnTo>
                    <a:pt x="1719580" y="293370"/>
                  </a:lnTo>
                  <a:lnTo>
                    <a:pt x="1717040" y="285750"/>
                  </a:lnTo>
                  <a:lnTo>
                    <a:pt x="1713230" y="278130"/>
                  </a:lnTo>
                  <a:lnTo>
                    <a:pt x="1709420" y="270510"/>
                  </a:lnTo>
                  <a:lnTo>
                    <a:pt x="1705610" y="262890"/>
                  </a:lnTo>
                  <a:lnTo>
                    <a:pt x="1701800" y="256540"/>
                  </a:lnTo>
                  <a:lnTo>
                    <a:pt x="1696720" y="248920"/>
                  </a:lnTo>
                  <a:lnTo>
                    <a:pt x="1691640" y="242570"/>
                  </a:lnTo>
                  <a:lnTo>
                    <a:pt x="1686560" y="236220"/>
                  </a:lnTo>
                  <a:lnTo>
                    <a:pt x="1681480" y="229870"/>
                  </a:lnTo>
                  <a:lnTo>
                    <a:pt x="1675130" y="224790"/>
                  </a:lnTo>
                  <a:lnTo>
                    <a:pt x="1668780" y="218440"/>
                  </a:lnTo>
                  <a:lnTo>
                    <a:pt x="1662430" y="213360"/>
                  </a:lnTo>
                  <a:lnTo>
                    <a:pt x="1654810" y="209550"/>
                  </a:lnTo>
                  <a:lnTo>
                    <a:pt x="1648460" y="204470"/>
                  </a:lnTo>
                  <a:lnTo>
                    <a:pt x="1640840" y="200660"/>
                  </a:lnTo>
                  <a:lnTo>
                    <a:pt x="1633220" y="196850"/>
                  </a:lnTo>
                  <a:lnTo>
                    <a:pt x="1625600" y="193040"/>
                  </a:lnTo>
                  <a:lnTo>
                    <a:pt x="1619250" y="190500"/>
                  </a:lnTo>
                  <a:lnTo>
                    <a:pt x="1610360" y="187960"/>
                  </a:lnTo>
                  <a:lnTo>
                    <a:pt x="1602740" y="185420"/>
                  </a:lnTo>
                  <a:lnTo>
                    <a:pt x="1595120" y="184150"/>
                  </a:lnTo>
                  <a:lnTo>
                    <a:pt x="1586230" y="182880"/>
                  </a:lnTo>
                  <a:lnTo>
                    <a:pt x="1578610" y="181610"/>
                  </a:lnTo>
                  <a:lnTo>
                    <a:pt x="1569720" y="181610"/>
                  </a:lnTo>
                  <a:lnTo>
                    <a:pt x="1562100" y="180340"/>
                  </a:lnTo>
                  <a:lnTo>
                    <a:pt x="1553210" y="181610"/>
                  </a:lnTo>
                  <a:lnTo>
                    <a:pt x="1545590" y="181610"/>
                  </a:lnTo>
                  <a:lnTo>
                    <a:pt x="1546860" y="182880"/>
                  </a:lnTo>
                  <a:lnTo>
                    <a:pt x="1546860" y="175260"/>
                  </a:lnTo>
                  <a:lnTo>
                    <a:pt x="1548130" y="166370"/>
                  </a:lnTo>
                  <a:lnTo>
                    <a:pt x="1548130" y="158750"/>
                  </a:lnTo>
                  <a:lnTo>
                    <a:pt x="1546860" y="149860"/>
                  </a:lnTo>
                  <a:lnTo>
                    <a:pt x="1546860" y="142240"/>
                  </a:lnTo>
                  <a:lnTo>
                    <a:pt x="1545590" y="133350"/>
                  </a:lnTo>
                  <a:lnTo>
                    <a:pt x="1543050" y="124460"/>
                  </a:lnTo>
                  <a:lnTo>
                    <a:pt x="1541780" y="116840"/>
                  </a:lnTo>
                  <a:lnTo>
                    <a:pt x="1539240" y="109220"/>
                  </a:lnTo>
                  <a:lnTo>
                    <a:pt x="1535430" y="101600"/>
                  </a:lnTo>
                  <a:lnTo>
                    <a:pt x="1532890" y="93980"/>
                  </a:lnTo>
                  <a:lnTo>
                    <a:pt x="1529080" y="86360"/>
                  </a:lnTo>
                  <a:lnTo>
                    <a:pt x="1524000" y="78740"/>
                  </a:lnTo>
                  <a:lnTo>
                    <a:pt x="1520190" y="72390"/>
                  </a:lnTo>
                  <a:lnTo>
                    <a:pt x="1515110" y="64770"/>
                  </a:lnTo>
                  <a:lnTo>
                    <a:pt x="1510030" y="58420"/>
                  </a:lnTo>
                  <a:lnTo>
                    <a:pt x="1504950" y="52070"/>
                  </a:lnTo>
                  <a:lnTo>
                    <a:pt x="1498600" y="46990"/>
                  </a:lnTo>
                  <a:lnTo>
                    <a:pt x="1492250" y="40640"/>
                  </a:lnTo>
                  <a:lnTo>
                    <a:pt x="1485900" y="35560"/>
                  </a:lnTo>
                  <a:lnTo>
                    <a:pt x="1479550" y="30480"/>
                  </a:lnTo>
                  <a:lnTo>
                    <a:pt x="1471930" y="25400"/>
                  </a:lnTo>
                  <a:lnTo>
                    <a:pt x="1465580" y="21590"/>
                  </a:lnTo>
                  <a:lnTo>
                    <a:pt x="1457960" y="17780"/>
                  </a:lnTo>
                  <a:lnTo>
                    <a:pt x="1450340" y="13970"/>
                  </a:lnTo>
                  <a:lnTo>
                    <a:pt x="1442720" y="11430"/>
                  </a:lnTo>
                  <a:lnTo>
                    <a:pt x="1433830" y="7620"/>
                  </a:lnTo>
                  <a:lnTo>
                    <a:pt x="1426210" y="6350"/>
                  </a:lnTo>
                  <a:lnTo>
                    <a:pt x="1418590" y="3810"/>
                  </a:lnTo>
                  <a:lnTo>
                    <a:pt x="1409700" y="2540"/>
                  </a:lnTo>
                  <a:lnTo>
                    <a:pt x="1402080" y="1270"/>
                  </a:lnTo>
                  <a:lnTo>
                    <a:pt x="1393190" y="0"/>
                  </a:lnTo>
                  <a:lnTo>
                    <a:pt x="1385570" y="0"/>
                  </a:lnTo>
                  <a:lnTo>
                    <a:pt x="1376680" y="0"/>
                  </a:lnTo>
                  <a:lnTo>
                    <a:pt x="1369060" y="1270"/>
                  </a:lnTo>
                  <a:lnTo>
                    <a:pt x="1360170" y="2540"/>
                  </a:lnTo>
                  <a:lnTo>
                    <a:pt x="1351280" y="3810"/>
                  </a:lnTo>
                  <a:lnTo>
                    <a:pt x="1343660" y="5080"/>
                  </a:lnTo>
                  <a:lnTo>
                    <a:pt x="1334770" y="7620"/>
                  </a:lnTo>
                  <a:lnTo>
                    <a:pt x="1328420" y="10160"/>
                  </a:lnTo>
                  <a:lnTo>
                    <a:pt x="1319530" y="12700"/>
                  </a:lnTo>
                  <a:lnTo>
                    <a:pt x="1311910" y="16510"/>
                  </a:lnTo>
                  <a:lnTo>
                    <a:pt x="1304290" y="20320"/>
                  </a:lnTo>
                  <a:lnTo>
                    <a:pt x="1297940" y="25400"/>
                  </a:lnTo>
                  <a:lnTo>
                    <a:pt x="1290320" y="29210"/>
                  </a:lnTo>
                  <a:lnTo>
                    <a:pt x="1283970" y="34290"/>
                  </a:lnTo>
                  <a:lnTo>
                    <a:pt x="1276350" y="39370"/>
                  </a:lnTo>
                  <a:lnTo>
                    <a:pt x="1270000" y="45720"/>
                  </a:lnTo>
                  <a:lnTo>
                    <a:pt x="1270000" y="44450"/>
                  </a:lnTo>
                  <a:lnTo>
                    <a:pt x="1256030" y="38100"/>
                  </a:lnTo>
                  <a:lnTo>
                    <a:pt x="1242060" y="33020"/>
                  </a:lnTo>
                  <a:lnTo>
                    <a:pt x="1226820" y="29210"/>
                  </a:lnTo>
                  <a:lnTo>
                    <a:pt x="1212850" y="26670"/>
                  </a:lnTo>
                  <a:lnTo>
                    <a:pt x="1197610" y="24130"/>
                  </a:lnTo>
                  <a:lnTo>
                    <a:pt x="1183640" y="21590"/>
                  </a:lnTo>
                  <a:lnTo>
                    <a:pt x="1168400" y="20320"/>
                  </a:lnTo>
                  <a:lnTo>
                    <a:pt x="1153160" y="20320"/>
                  </a:lnTo>
                  <a:lnTo>
                    <a:pt x="1137920" y="20320"/>
                  </a:lnTo>
                  <a:lnTo>
                    <a:pt x="1122680" y="21590"/>
                  </a:lnTo>
                  <a:lnTo>
                    <a:pt x="1108710" y="24130"/>
                  </a:lnTo>
                  <a:lnTo>
                    <a:pt x="1093470" y="26670"/>
                  </a:lnTo>
                  <a:lnTo>
                    <a:pt x="1050290" y="39370"/>
                  </a:lnTo>
                  <a:lnTo>
                    <a:pt x="1009650" y="58420"/>
                  </a:lnTo>
                  <a:lnTo>
                    <a:pt x="996950" y="66040"/>
                  </a:lnTo>
                  <a:lnTo>
                    <a:pt x="984250" y="73660"/>
                  </a:lnTo>
                  <a:lnTo>
                    <a:pt x="971550" y="82550"/>
                  </a:lnTo>
                  <a:lnTo>
                    <a:pt x="960120" y="92710"/>
                  </a:lnTo>
                  <a:lnTo>
                    <a:pt x="949960" y="102870"/>
                  </a:lnTo>
                  <a:lnTo>
                    <a:pt x="939800" y="113030"/>
                  </a:lnTo>
                  <a:lnTo>
                    <a:pt x="929640" y="124460"/>
                  </a:lnTo>
                  <a:lnTo>
                    <a:pt x="919480" y="135890"/>
                  </a:lnTo>
                  <a:lnTo>
                    <a:pt x="911860" y="148590"/>
                  </a:lnTo>
                  <a:lnTo>
                    <a:pt x="902970" y="161290"/>
                  </a:lnTo>
                  <a:lnTo>
                    <a:pt x="895350" y="173990"/>
                  </a:lnTo>
                  <a:lnTo>
                    <a:pt x="889000" y="187960"/>
                  </a:lnTo>
                  <a:lnTo>
                    <a:pt x="882650" y="200660"/>
                  </a:lnTo>
                  <a:lnTo>
                    <a:pt x="881380" y="201930"/>
                  </a:lnTo>
                  <a:lnTo>
                    <a:pt x="868680" y="196850"/>
                  </a:lnTo>
                  <a:lnTo>
                    <a:pt x="855980" y="194310"/>
                  </a:lnTo>
                  <a:lnTo>
                    <a:pt x="843280" y="190500"/>
                  </a:lnTo>
                  <a:lnTo>
                    <a:pt x="830580" y="189230"/>
                  </a:lnTo>
                  <a:lnTo>
                    <a:pt x="817880" y="187960"/>
                  </a:lnTo>
                  <a:lnTo>
                    <a:pt x="805180" y="186690"/>
                  </a:lnTo>
                  <a:lnTo>
                    <a:pt x="791210" y="186690"/>
                  </a:lnTo>
                  <a:lnTo>
                    <a:pt x="778510" y="187960"/>
                  </a:lnTo>
                  <a:lnTo>
                    <a:pt x="764540" y="189230"/>
                  </a:lnTo>
                  <a:lnTo>
                    <a:pt x="726440" y="196850"/>
                  </a:lnTo>
                  <a:lnTo>
                    <a:pt x="689610" y="209550"/>
                  </a:lnTo>
                  <a:lnTo>
                    <a:pt x="678180" y="215900"/>
                  </a:lnTo>
                  <a:lnTo>
                    <a:pt x="666749" y="222250"/>
                  </a:lnTo>
                  <a:lnTo>
                    <a:pt x="655320" y="228600"/>
                  </a:lnTo>
                  <a:lnTo>
                    <a:pt x="645160" y="236220"/>
                  </a:lnTo>
                  <a:lnTo>
                    <a:pt x="634999" y="245110"/>
                  </a:lnTo>
                  <a:lnTo>
                    <a:pt x="624840" y="252730"/>
                  </a:lnTo>
                  <a:lnTo>
                    <a:pt x="614680" y="262890"/>
                  </a:lnTo>
                  <a:lnTo>
                    <a:pt x="605790" y="271780"/>
                  </a:lnTo>
                  <a:lnTo>
                    <a:pt x="596900" y="281940"/>
                  </a:lnTo>
                  <a:lnTo>
                    <a:pt x="575310" y="313690"/>
                  </a:lnTo>
                  <a:lnTo>
                    <a:pt x="557530" y="349250"/>
                  </a:lnTo>
                  <a:lnTo>
                    <a:pt x="549910" y="374650"/>
                  </a:lnTo>
                  <a:lnTo>
                    <a:pt x="546100" y="387350"/>
                  </a:lnTo>
                  <a:lnTo>
                    <a:pt x="543560" y="400050"/>
                  </a:lnTo>
                  <a:lnTo>
                    <a:pt x="542290" y="414020"/>
                  </a:lnTo>
                  <a:lnTo>
                    <a:pt x="541020" y="426720"/>
                  </a:lnTo>
                  <a:lnTo>
                    <a:pt x="539750" y="439420"/>
                  </a:lnTo>
                  <a:lnTo>
                    <a:pt x="539750" y="452120"/>
                  </a:lnTo>
                  <a:lnTo>
                    <a:pt x="541020" y="464820"/>
                  </a:lnTo>
                  <a:lnTo>
                    <a:pt x="542290" y="478790"/>
                  </a:lnTo>
                  <a:lnTo>
                    <a:pt x="544830" y="491490"/>
                  </a:lnTo>
                  <a:lnTo>
                    <a:pt x="547370" y="504190"/>
                  </a:lnTo>
                  <a:lnTo>
                    <a:pt x="551180" y="516890"/>
                  </a:lnTo>
                  <a:lnTo>
                    <a:pt x="554990" y="529590"/>
                  </a:lnTo>
                  <a:lnTo>
                    <a:pt x="552450" y="528320"/>
                  </a:lnTo>
                  <a:lnTo>
                    <a:pt x="542290" y="529590"/>
                  </a:lnTo>
                  <a:lnTo>
                    <a:pt x="530860" y="530860"/>
                  </a:lnTo>
                  <a:lnTo>
                    <a:pt x="520700" y="533400"/>
                  </a:lnTo>
                  <a:lnTo>
                    <a:pt x="509270" y="537210"/>
                  </a:lnTo>
                  <a:lnTo>
                    <a:pt x="499109" y="539750"/>
                  </a:lnTo>
                  <a:lnTo>
                    <a:pt x="488950" y="543560"/>
                  </a:lnTo>
                  <a:lnTo>
                    <a:pt x="478789" y="548640"/>
                  </a:lnTo>
                  <a:lnTo>
                    <a:pt x="468630" y="553720"/>
                  </a:lnTo>
                  <a:lnTo>
                    <a:pt x="431800" y="577850"/>
                  </a:lnTo>
                  <a:lnTo>
                    <a:pt x="424180" y="585470"/>
                  </a:lnTo>
                  <a:lnTo>
                    <a:pt x="415289" y="593090"/>
                  </a:lnTo>
                  <a:lnTo>
                    <a:pt x="408939" y="600710"/>
                  </a:lnTo>
                  <a:lnTo>
                    <a:pt x="401320" y="609600"/>
                  </a:lnTo>
                  <a:lnTo>
                    <a:pt x="393700" y="618490"/>
                  </a:lnTo>
                  <a:lnTo>
                    <a:pt x="387350" y="627380"/>
                  </a:lnTo>
                  <a:lnTo>
                    <a:pt x="382270" y="637540"/>
                  </a:lnTo>
                  <a:lnTo>
                    <a:pt x="377189" y="646430"/>
                  </a:lnTo>
                  <a:lnTo>
                    <a:pt x="360680" y="688340"/>
                  </a:lnTo>
                  <a:lnTo>
                    <a:pt x="354330" y="720090"/>
                  </a:lnTo>
                  <a:lnTo>
                    <a:pt x="353059" y="730250"/>
                  </a:lnTo>
                  <a:lnTo>
                    <a:pt x="351789" y="741680"/>
                  </a:lnTo>
                  <a:lnTo>
                    <a:pt x="351789" y="753110"/>
                  </a:lnTo>
                  <a:lnTo>
                    <a:pt x="353059" y="764540"/>
                  </a:lnTo>
                  <a:lnTo>
                    <a:pt x="353059" y="774700"/>
                  </a:lnTo>
                  <a:lnTo>
                    <a:pt x="355600" y="786130"/>
                  </a:lnTo>
                  <a:lnTo>
                    <a:pt x="358139" y="796290"/>
                  </a:lnTo>
                  <a:lnTo>
                    <a:pt x="360680" y="807720"/>
                  </a:lnTo>
                  <a:lnTo>
                    <a:pt x="363220" y="817880"/>
                  </a:lnTo>
                  <a:lnTo>
                    <a:pt x="367030" y="828040"/>
                  </a:lnTo>
                  <a:lnTo>
                    <a:pt x="372109" y="838200"/>
                  </a:lnTo>
                  <a:lnTo>
                    <a:pt x="377189" y="848360"/>
                  </a:lnTo>
                  <a:lnTo>
                    <a:pt x="382270" y="857250"/>
                  </a:lnTo>
                  <a:lnTo>
                    <a:pt x="387350" y="866140"/>
                  </a:lnTo>
                  <a:lnTo>
                    <a:pt x="393700" y="876300"/>
                  </a:lnTo>
                  <a:lnTo>
                    <a:pt x="384809" y="885190"/>
                  </a:lnTo>
                  <a:lnTo>
                    <a:pt x="377189" y="895350"/>
                  </a:lnTo>
                  <a:lnTo>
                    <a:pt x="368300" y="905510"/>
                  </a:lnTo>
                  <a:lnTo>
                    <a:pt x="360680" y="916940"/>
                  </a:lnTo>
                  <a:lnTo>
                    <a:pt x="354330" y="927100"/>
                  </a:lnTo>
                  <a:lnTo>
                    <a:pt x="347980" y="938530"/>
                  </a:lnTo>
                  <a:lnTo>
                    <a:pt x="341630" y="949960"/>
                  </a:lnTo>
                  <a:lnTo>
                    <a:pt x="336550" y="962660"/>
                  </a:lnTo>
                  <a:lnTo>
                    <a:pt x="332739" y="974090"/>
                  </a:lnTo>
                  <a:lnTo>
                    <a:pt x="328930" y="986790"/>
                  </a:lnTo>
                  <a:lnTo>
                    <a:pt x="325120" y="999490"/>
                  </a:lnTo>
                  <a:lnTo>
                    <a:pt x="322580" y="1012190"/>
                  </a:lnTo>
                  <a:lnTo>
                    <a:pt x="320039" y="1024890"/>
                  </a:lnTo>
                  <a:lnTo>
                    <a:pt x="318770" y="1038860"/>
                  </a:lnTo>
                  <a:lnTo>
                    <a:pt x="318770" y="1051560"/>
                  </a:lnTo>
                  <a:lnTo>
                    <a:pt x="318770" y="1064260"/>
                  </a:lnTo>
                  <a:lnTo>
                    <a:pt x="318770" y="1078230"/>
                  </a:lnTo>
                  <a:lnTo>
                    <a:pt x="320039" y="1090930"/>
                  </a:lnTo>
                  <a:lnTo>
                    <a:pt x="322580" y="1103630"/>
                  </a:lnTo>
                  <a:lnTo>
                    <a:pt x="325120" y="1116330"/>
                  </a:lnTo>
                  <a:lnTo>
                    <a:pt x="327659" y="1129030"/>
                  </a:lnTo>
                  <a:lnTo>
                    <a:pt x="331470" y="1140460"/>
                  </a:lnTo>
                  <a:lnTo>
                    <a:pt x="336550" y="1153160"/>
                  </a:lnTo>
                  <a:lnTo>
                    <a:pt x="341630" y="1165860"/>
                  </a:lnTo>
                  <a:lnTo>
                    <a:pt x="346709" y="1177290"/>
                  </a:lnTo>
                  <a:lnTo>
                    <a:pt x="353059" y="1188720"/>
                  </a:lnTo>
                  <a:lnTo>
                    <a:pt x="360680" y="1200150"/>
                  </a:lnTo>
                  <a:lnTo>
                    <a:pt x="368300" y="1210310"/>
                  </a:lnTo>
                  <a:lnTo>
                    <a:pt x="375920" y="1220470"/>
                  </a:lnTo>
                  <a:lnTo>
                    <a:pt x="384809" y="1230630"/>
                  </a:lnTo>
                  <a:lnTo>
                    <a:pt x="393700" y="1239520"/>
                  </a:lnTo>
                  <a:lnTo>
                    <a:pt x="402589" y="1248410"/>
                  </a:lnTo>
                  <a:lnTo>
                    <a:pt x="434339" y="1272540"/>
                  </a:lnTo>
                  <a:lnTo>
                    <a:pt x="455930" y="1285240"/>
                  </a:lnTo>
                  <a:lnTo>
                    <a:pt x="467359" y="1291590"/>
                  </a:lnTo>
                  <a:lnTo>
                    <a:pt x="480059" y="1296670"/>
                  </a:lnTo>
                  <a:lnTo>
                    <a:pt x="492759" y="1300480"/>
                  </a:lnTo>
                  <a:lnTo>
                    <a:pt x="505459" y="1304290"/>
                  </a:lnTo>
                  <a:lnTo>
                    <a:pt x="506730" y="1314450"/>
                  </a:lnTo>
                  <a:lnTo>
                    <a:pt x="510539" y="1324610"/>
                  </a:lnTo>
                  <a:lnTo>
                    <a:pt x="514350" y="1333500"/>
                  </a:lnTo>
                  <a:lnTo>
                    <a:pt x="518159" y="1343660"/>
                  </a:lnTo>
                  <a:lnTo>
                    <a:pt x="523239" y="1352550"/>
                  </a:lnTo>
                  <a:lnTo>
                    <a:pt x="528320" y="1361440"/>
                  </a:lnTo>
                  <a:lnTo>
                    <a:pt x="534670" y="1370330"/>
                  </a:lnTo>
                  <a:lnTo>
                    <a:pt x="541020" y="1379220"/>
                  </a:lnTo>
                  <a:lnTo>
                    <a:pt x="547370" y="1388110"/>
                  </a:lnTo>
                  <a:lnTo>
                    <a:pt x="553720" y="1395730"/>
                  </a:lnTo>
                  <a:lnTo>
                    <a:pt x="561340" y="1402080"/>
                  </a:lnTo>
                  <a:lnTo>
                    <a:pt x="568960" y="1409700"/>
                  </a:lnTo>
                  <a:lnTo>
                    <a:pt x="576580" y="1416050"/>
                  </a:lnTo>
                  <a:lnTo>
                    <a:pt x="585470" y="1422400"/>
                  </a:lnTo>
                  <a:lnTo>
                    <a:pt x="594360" y="1428750"/>
                  </a:lnTo>
                  <a:lnTo>
                    <a:pt x="603250" y="1433830"/>
                  </a:lnTo>
                  <a:lnTo>
                    <a:pt x="612140" y="1438910"/>
                  </a:lnTo>
                  <a:lnTo>
                    <a:pt x="621030" y="1442720"/>
                  </a:lnTo>
                  <a:lnTo>
                    <a:pt x="631190" y="1446530"/>
                  </a:lnTo>
                  <a:lnTo>
                    <a:pt x="641349" y="1450340"/>
                  </a:lnTo>
                  <a:lnTo>
                    <a:pt x="651510" y="1452880"/>
                  </a:lnTo>
                  <a:lnTo>
                    <a:pt x="661670" y="1455420"/>
                  </a:lnTo>
                  <a:lnTo>
                    <a:pt x="671830" y="1456690"/>
                  </a:lnTo>
                  <a:lnTo>
                    <a:pt x="681990" y="1457960"/>
                  </a:lnTo>
                  <a:lnTo>
                    <a:pt x="692149" y="1459230"/>
                  </a:lnTo>
                  <a:lnTo>
                    <a:pt x="703580" y="1459230"/>
                  </a:lnTo>
                  <a:lnTo>
                    <a:pt x="713740" y="1457960"/>
                  </a:lnTo>
                  <a:lnTo>
                    <a:pt x="723899" y="1457960"/>
                  </a:lnTo>
                  <a:lnTo>
                    <a:pt x="734060" y="1455420"/>
                  </a:lnTo>
                  <a:lnTo>
                    <a:pt x="745490" y="1454150"/>
                  </a:lnTo>
                  <a:lnTo>
                    <a:pt x="755649" y="1451610"/>
                  </a:lnTo>
                  <a:lnTo>
                    <a:pt x="764540" y="1449070"/>
                  </a:lnTo>
                  <a:lnTo>
                    <a:pt x="774699" y="1445260"/>
                  </a:lnTo>
                  <a:lnTo>
                    <a:pt x="781049" y="1451610"/>
                  </a:lnTo>
                  <a:lnTo>
                    <a:pt x="788670" y="1457960"/>
                  </a:lnTo>
                  <a:lnTo>
                    <a:pt x="796290" y="1463040"/>
                  </a:lnTo>
                  <a:lnTo>
                    <a:pt x="805180" y="1468120"/>
                  </a:lnTo>
                  <a:lnTo>
                    <a:pt x="812799" y="1473200"/>
                  </a:lnTo>
                  <a:lnTo>
                    <a:pt x="821690" y="1477010"/>
                  </a:lnTo>
                  <a:lnTo>
                    <a:pt x="829310" y="1480820"/>
                  </a:lnTo>
                  <a:lnTo>
                    <a:pt x="838200" y="1484630"/>
                  </a:lnTo>
                  <a:lnTo>
                    <a:pt x="847090" y="1487170"/>
                  </a:lnTo>
                  <a:lnTo>
                    <a:pt x="855980" y="1489710"/>
                  </a:lnTo>
                  <a:lnTo>
                    <a:pt x="866140" y="1492250"/>
                  </a:lnTo>
                  <a:lnTo>
                    <a:pt x="875030" y="1493520"/>
                  </a:lnTo>
                  <a:lnTo>
                    <a:pt x="883920" y="1493520"/>
                  </a:lnTo>
                  <a:lnTo>
                    <a:pt x="894080" y="1494790"/>
                  </a:lnTo>
                  <a:lnTo>
                    <a:pt x="902970" y="1494790"/>
                  </a:lnTo>
                  <a:lnTo>
                    <a:pt x="911860" y="1493520"/>
                  </a:lnTo>
                  <a:lnTo>
                    <a:pt x="922020" y="1493520"/>
                  </a:lnTo>
                  <a:lnTo>
                    <a:pt x="930910" y="1492250"/>
                  </a:lnTo>
                  <a:lnTo>
                    <a:pt x="939800" y="1489710"/>
                  </a:lnTo>
                  <a:lnTo>
                    <a:pt x="949960" y="1488440"/>
                  </a:lnTo>
                  <a:lnTo>
                    <a:pt x="958850" y="1484630"/>
                  </a:lnTo>
                  <a:lnTo>
                    <a:pt x="967740" y="1482090"/>
                  </a:lnTo>
                  <a:lnTo>
                    <a:pt x="976630" y="1478280"/>
                  </a:lnTo>
                  <a:lnTo>
                    <a:pt x="984250" y="1473200"/>
                  </a:lnTo>
                  <a:lnTo>
                    <a:pt x="993140" y="1469390"/>
                  </a:lnTo>
                  <a:lnTo>
                    <a:pt x="1000760" y="1464310"/>
                  </a:lnTo>
                  <a:lnTo>
                    <a:pt x="1008380" y="1459230"/>
                  </a:lnTo>
                  <a:lnTo>
                    <a:pt x="1016000" y="1452880"/>
                  </a:lnTo>
                  <a:lnTo>
                    <a:pt x="1023620" y="1447800"/>
                  </a:lnTo>
                  <a:lnTo>
                    <a:pt x="1029970" y="1441450"/>
                  </a:lnTo>
                  <a:lnTo>
                    <a:pt x="1036320" y="1433830"/>
                  </a:lnTo>
                  <a:lnTo>
                    <a:pt x="1042670" y="1426210"/>
                  </a:lnTo>
                  <a:lnTo>
                    <a:pt x="1049020" y="1419860"/>
                  </a:lnTo>
                  <a:lnTo>
                    <a:pt x="1054100" y="1410970"/>
                  </a:lnTo>
                  <a:lnTo>
                    <a:pt x="1059180" y="1403350"/>
                  </a:lnTo>
                  <a:lnTo>
                    <a:pt x="1062990" y="1395730"/>
                  </a:lnTo>
                  <a:lnTo>
                    <a:pt x="1068070" y="1386840"/>
                  </a:lnTo>
                  <a:lnTo>
                    <a:pt x="1071880" y="1377950"/>
                  </a:lnTo>
                  <a:lnTo>
                    <a:pt x="1074420" y="1369060"/>
                  </a:lnTo>
                  <a:lnTo>
                    <a:pt x="1076960" y="1360170"/>
                  </a:lnTo>
                  <a:lnTo>
                    <a:pt x="1079500" y="1351280"/>
                  </a:lnTo>
                  <a:lnTo>
                    <a:pt x="1082040" y="1342390"/>
                  </a:lnTo>
                  <a:lnTo>
                    <a:pt x="1083310" y="1332230"/>
                  </a:lnTo>
                  <a:lnTo>
                    <a:pt x="1084580" y="1323340"/>
                  </a:lnTo>
                  <a:lnTo>
                    <a:pt x="1084580" y="1322070"/>
                  </a:lnTo>
                  <a:lnTo>
                    <a:pt x="1092200" y="1324610"/>
                  </a:lnTo>
                  <a:lnTo>
                    <a:pt x="1101090" y="1325880"/>
                  </a:lnTo>
                  <a:lnTo>
                    <a:pt x="1108710" y="1327150"/>
                  </a:lnTo>
                  <a:lnTo>
                    <a:pt x="1117600" y="1328420"/>
                  </a:lnTo>
                  <a:lnTo>
                    <a:pt x="1125220" y="1328420"/>
                  </a:lnTo>
                  <a:lnTo>
                    <a:pt x="1134110" y="1328420"/>
                  </a:lnTo>
                  <a:lnTo>
                    <a:pt x="1143000" y="1328420"/>
                  </a:lnTo>
                  <a:lnTo>
                    <a:pt x="1150620" y="1327150"/>
                  </a:lnTo>
                  <a:lnTo>
                    <a:pt x="1159510" y="1325880"/>
                  </a:lnTo>
                  <a:lnTo>
                    <a:pt x="1167130" y="1324610"/>
                  </a:lnTo>
                  <a:lnTo>
                    <a:pt x="1174750" y="1322070"/>
                  </a:lnTo>
                  <a:lnTo>
                    <a:pt x="1183640" y="1319530"/>
                  </a:lnTo>
                  <a:lnTo>
                    <a:pt x="1191260" y="1316990"/>
                  </a:lnTo>
                  <a:lnTo>
                    <a:pt x="1198880" y="1313180"/>
                  </a:lnTo>
                  <a:lnTo>
                    <a:pt x="1206500" y="1309370"/>
                  </a:lnTo>
                  <a:lnTo>
                    <a:pt x="1214120" y="1305560"/>
                  </a:lnTo>
                  <a:lnTo>
                    <a:pt x="1220470" y="1301750"/>
                  </a:lnTo>
                  <a:lnTo>
                    <a:pt x="1226820" y="1296670"/>
                  </a:lnTo>
                  <a:lnTo>
                    <a:pt x="1234440" y="1291590"/>
                  </a:lnTo>
                  <a:lnTo>
                    <a:pt x="1240790" y="1286510"/>
                  </a:lnTo>
                  <a:lnTo>
                    <a:pt x="1245870" y="1280160"/>
                  </a:lnTo>
                  <a:lnTo>
                    <a:pt x="1252220" y="1273810"/>
                  </a:lnTo>
                  <a:lnTo>
                    <a:pt x="1257300" y="1267460"/>
                  </a:lnTo>
                  <a:lnTo>
                    <a:pt x="1262380" y="1261110"/>
                  </a:lnTo>
                  <a:lnTo>
                    <a:pt x="1267460" y="1254760"/>
                  </a:lnTo>
                  <a:lnTo>
                    <a:pt x="1272540" y="1247140"/>
                  </a:lnTo>
                  <a:lnTo>
                    <a:pt x="1276350" y="1239520"/>
                  </a:lnTo>
                  <a:lnTo>
                    <a:pt x="1280160" y="1231900"/>
                  </a:lnTo>
                  <a:lnTo>
                    <a:pt x="1282700" y="1224280"/>
                  </a:lnTo>
                  <a:lnTo>
                    <a:pt x="1286510" y="1216660"/>
                  </a:lnTo>
                  <a:lnTo>
                    <a:pt x="1289050" y="1209040"/>
                  </a:lnTo>
                  <a:lnTo>
                    <a:pt x="1291590" y="1200150"/>
                  </a:lnTo>
                  <a:lnTo>
                    <a:pt x="1292860" y="1192530"/>
                  </a:lnTo>
                  <a:lnTo>
                    <a:pt x="1294130" y="1183640"/>
                  </a:lnTo>
                  <a:lnTo>
                    <a:pt x="1294130" y="1176020"/>
                  </a:lnTo>
                  <a:lnTo>
                    <a:pt x="1295400" y="1168400"/>
                  </a:lnTo>
                  <a:lnTo>
                    <a:pt x="1295400" y="1159510"/>
                  </a:lnTo>
                  <a:lnTo>
                    <a:pt x="1294130" y="1150620"/>
                  </a:lnTo>
                  <a:lnTo>
                    <a:pt x="1294130" y="1143000"/>
                  </a:lnTo>
                  <a:lnTo>
                    <a:pt x="1292860" y="1135380"/>
                  </a:lnTo>
                  <a:lnTo>
                    <a:pt x="1291590" y="1131570"/>
                  </a:lnTo>
                  <a:lnTo>
                    <a:pt x="1301750" y="1132840"/>
                  </a:lnTo>
                  <a:lnTo>
                    <a:pt x="1311910" y="1134110"/>
                  </a:lnTo>
                  <a:lnTo>
                    <a:pt x="1323340" y="1134110"/>
                  </a:lnTo>
                  <a:lnTo>
                    <a:pt x="1332230" y="1132840"/>
                  </a:lnTo>
                  <a:lnTo>
                    <a:pt x="1343660" y="1131570"/>
                  </a:lnTo>
                  <a:lnTo>
                    <a:pt x="1353820" y="1130300"/>
                  </a:lnTo>
                  <a:lnTo>
                    <a:pt x="1363980" y="1129030"/>
                  </a:lnTo>
                  <a:lnTo>
                    <a:pt x="1374140" y="1125220"/>
                  </a:lnTo>
                  <a:lnTo>
                    <a:pt x="1384300" y="1122680"/>
                  </a:lnTo>
                  <a:lnTo>
                    <a:pt x="1393190" y="1118870"/>
                  </a:lnTo>
                  <a:lnTo>
                    <a:pt x="1403350" y="1115060"/>
                  </a:lnTo>
                  <a:lnTo>
                    <a:pt x="1412240" y="1111250"/>
                  </a:lnTo>
                  <a:lnTo>
                    <a:pt x="1421130" y="1106170"/>
                  </a:lnTo>
                  <a:lnTo>
                    <a:pt x="1430020" y="1099820"/>
                  </a:lnTo>
                  <a:lnTo>
                    <a:pt x="1438910" y="1094740"/>
                  </a:lnTo>
                  <a:lnTo>
                    <a:pt x="1447800" y="1087120"/>
                  </a:lnTo>
                  <a:lnTo>
                    <a:pt x="1455420" y="1080770"/>
                  </a:lnTo>
                  <a:lnTo>
                    <a:pt x="1463040" y="1073150"/>
                  </a:lnTo>
                  <a:lnTo>
                    <a:pt x="1469390" y="1065530"/>
                  </a:lnTo>
                  <a:lnTo>
                    <a:pt x="1477010" y="1057910"/>
                  </a:lnTo>
                  <a:lnTo>
                    <a:pt x="1483360" y="1050290"/>
                  </a:lnTo>
                  <a:lnTo>
                    <a:pt x="1488440" y="1041400"/>
                  </a:lnTo>
                  <a:lnTo>
                    <a:pt x="1494790" y="1032510"/>
                  </a:lnTo>
                  <a:lnTo>
                    <a:pt x="1499870" y="1023620"/>
                  </a:lnTo>
                  <a:lnTo>
                    <a:pt x="1503680" y="1013460"/>
                  </a:lnTo>
                  <a:lnTo>
                    <a:pt x="1507490" y="1004570"/>
                  </a:lnTo>
                  <a:lnTo>
                    <a:pt x="1511300" y="994410"/>
                  </a:lnTo>
                  <a:lnTo>
                    <a:pt x="1520190" y="953770"/>
                  </a:lnTo>
                  <a:lnTo>
                    <a:pt x="1521460" y="943610"/>
                  </a:lnTo>
                  <a:lnTo>
                    <a:pt x="1521460" y="933450"/>
                  </a:lnTo>
                  <a:lnTo>
                    <a:pt x="1521460" y="922020"/>
                  </a:lnTo>
                  <a:lnTo>
                    <a:pt x="1520190" y="911860"/>
                  </a:lnTo>
                  <a:lnTo>
                    <a:pt x="1518920" y="901700"/>
                  </a:lnTo>
                  <a:lnTo>
                    <a:pt x="1520190" y="899160"/>
                  </a:lnTo>
                  <a:lnTo>
                    <a:pt x="1532890" y="897890"/>
                  </a:lnTo>
                  <a:lnTo>
                    <a:pt x="1545590" y="895350"/>
                  </a:lnTo>
                  <a:lnTo>
                    <a:pt x="1558290" y="892810"/>
                  </a:lnTo>
                  <a:lnTo>
                    <a:pt x="1570990" y="887730"/>
                  </a:lnTo>
                  <a:lnTo>
                    <a:pt x="1582420" y="883920"/>
                  </a:lnTo>
                  <a:lnTo>
                    <a:pt x="1595120" y="878840"/>
                  </a:lnTo>
                  <a:lnTo>
                    <a:pt x="1606550" y="873760"/>
                  </a:lnTo>
                  <a:lnTo>
                    <a:pt x="1617980" y="867410"/>
                  </a:lnTo>
                  <a:lnTo>
                    <a:pt x="1629410" y="861060"/>
                  </a:lnTo>
                  <a:lnTo>
                    <a:pt x="1659890" y="836930"/>
                  </a:lnTo>
                  <a:lnTo>
                    <a:pt x="1687830" y="808990"/>
                  </a:lnTo>
                  <a:lnTo>
                    <a:pt x="1695450" y="798830"/>
                  </a:lnTo>
                  <a:lnTo>
                    <a:pt x="1703070" y="788670"/>
                  </a:lnTo>
                  <a:lnTo>
                    <a:pt x="1710690" y="777240"/>
                  </a:lnTo>
                  <a:lnTo>
                    <a:pt x="1717040" y="765810"/>
                  </a:lnTo>
                  <a:lnTo>
                    <a:pt x="1722120" y="754380"/>
                  </a:lnTo>
                  <a:lnTo>
                    <a:pt x="1727200" y="742950"/>
                  </a:lnTo>
                  <a:lnTo>
                    <a:pt x="1739900" y="706120"/>
                  </a:lnTo>
                  <a:lnTo>
                    <a:pt x="1746250" y="668020"/>
                  </a:lnTo>
                  <a:lnTo>
                    <a:pt x="1747520" y="654050"/>
                  </a:lnTo>
                  <a:lnTo>
                    <a:pt x="1747520" y="641350"/>
                  </a:lnTo>
                  <a:lnTo>
                    <a:pt x="1746250" y="628650"/>
                  </a:lnTo>
                  <a:lnTo>
                    <a:pt x="1746250" y="615950"/>
                  </a:lnTo>
                  <a:lnTo>
                    <a:pt x="1743710" y="603250"/>
                  </a:lnTo>
                  <a:lnTo>
                    <a:pt x="1741170" y="590550"/>
                  </a:lnTo>
                  <a:lnTo>
                    <a:pt x="1738630" y="577850"/>
                  </a:lnTo>
                  <a:lnTo>
                    <a:pt x="1734820" y="565150"/>
                  </a:lnTo>
                  <a:lnTo>
                    <a:pt x="1729740" y="553720"/>
                  </a:lnTo>
                  <a:lnTo>
                    <a:pt x="1724660" y="541020"/>
                  </a:lnTo>
                  <a:lnTo>
                    <a:pt x="1719580" y="529590"/>
                  </a:lnTo>
                  <a:lnTo>
                    <a:pt x="1713230" y="518160"/>
                  </a:lnTo>
                  <a:lnTo>
                    <a:pt x="1706880" y="506730"/>
                  </a:lnTo>
                  <a:lnTo>
                    <a:pt x="1699260" y="496570"/>
                  </a:lnTo>
                  <a:lnTo>
                    <a:pt x="1691640" y="486410"/>
                  </a:lnTo>
                  <a:lnTo>
                    <a:pt x="1684020" y="476250"/>
                  </a:lnTo>
                  <a:lnTo>
                    <a:pt x="1673860" y="466090"/>
                  </a:lnTo>
                  <a:lnTo>
                    <a:pt x="1675130" y="467360"/>
                  </a:lnTo>
                  <a:close/>
                </a:path>
                <a:path w="2030730" h="1494789">
                  <a:moveTo>
                    <a:pt x="2030730" y="698500"/>
                  </a:moveTo>
                  <a:lnTo>
                    <a:pt x="2030730" y="698500"/>
                  </a:lnTo>
                </a:path>
                <a:path w="2030730" h="1494789">
                  <a:moveTo>
                    <a:pt x="0" y="716280"/>
                  </a:moveTo>
                  <a:lnTo>
                    <a:pt x="0" y="716280"/>
                  </a:lnTo>
                </a:path>
                <a:path w="2030730" h="1494789">
                  <a:moveTo>
                    <a:pt x="1545590" y="181610"/>
                  </a:moveTo>
                  <a:lnTo>
                    <a:pt x="1537970" y="182880"/>
                  </a:lnTo>
                  <a:lnTo>
                    <a:pt x="1531620" y="184150"/>
                  </a:lnTo>
                  <a:lnTo>
                    <a:pt x="1525270" y="185420"/>
                  </a:lnTo>
                  <a:lnTo>
                    <a:pt x="1518920" y="186690"/>
                  </a:lnTo>
                  <a:lnTo>
                    <a:pt x="1512570" y="189230"/>
                  </a:lnTo>
                  <a:lnTo>
                    <a:pt x="1506220" y="191770"/>
                  </a:lnTo>
                  <a:lnTo>
                    <a:pt x="1499870" y="193040"/>
                  </a:lnTo>
                  <a:lnTo>
                    <a:pt x="1493520" y="196850"/>
                  </a:lnTo>
                  <a:lnTo>
                    <a:pt x="1488440" y="199390"/>
                  </a:lnTo>
                  <a:lnTo>
                    <a:pt x="1482090" y="201930"/>
                  </a:lnTo>
                  <a:lnTo>
                    <a:pt x="1477010" y="205740"/>
                  </a:lnTo>
                  <a:lnTo>
                    <a:pt x="1470660" y="209550"/>
                  </a:lnTo>
                  <a:lnTo>
                    <a:pt x="1465580" y="213360"/>
                  </a:lnTo>
                  <a:lnTo>
                    <a:pt x="1460500" y="217170"/>
                  </a:lnTo>
                  <a:lnTo>
                    <a:pt x="1455420" y="220980"/>
                  </a:lnTo>
                </a:path>
                <a:path w="2030730" h="1494789">
                  <a:moveTo>
                    <a:pt x="2030730" y="698500"/>
                  </a:moveTo>
                  <a:lnTo>
                    <a:pt x="2030730" y="698500"/>
                  </a:lnTo>
                </a:path>
                <a:path w="2030730" h="1494789">
                  <a:moveTo>
                    <a:pt x="0" y="716280"/>
                  </a:moveTo>
                  <a:lnTo>
                    <a:pt x="0" y="716280"/>
                  </a:lnTo>
                </a:path>
                <a:path w="2030730" h="1494789">
                  <a:moveTo>
                    <a:pt x="1270000" y="45720"/>
                  </a:moveTo>
                  <a:lnTo>
                    <a:pt x="1268730" y="46990"/>
                  </a:lnTo>
                  <a:lnTo>
                    <a:pt x="1266190" y="49530"/>
                  </a:lnTo>
                  <a:lnTo>
                    <a:pt x="1264920" y="50800"/>
                  </a:lnTo>
                  <a:lnTo>
                    <a:pt x="1262380" y="53340"/>
                  </a:lnTo>
                  <a:lnTo>
                    <a:pt x="1259840" y="55880"/>
                  </a:lnTo>
                  <a:lnTo>
                    <a:pt x="1258570" y="57150"/>
                  </a:lnTo>
                  <a:lnTo>
                    <a:pt x="1257300" y="59690"/>
                  </a:lnTo>
                  <a:lnTo>
                    <a:pt x="1254760" y="62230"/>
                  </a:lnTo>
                  <a:lnTo>
                    <a:pt x="1253490" y="64770"/>
                  </a:lnTo>
                  <a:lnTo>
                    <a:pt x="1250950" y="67310"/>
                  </a:lnTo>
                  <a:lnTo>
                    <a:pt x="1249680" y="68580"/>
                  </a:lnTo>
                  <a:lnTo>
                    <a:pt x="1248410" y="72390"/>
                  </a:lnTo>
                  <a:lnTo>
                    <a:pt x="1245870" y="73660"/>
                  </a:lnTo>
                  <a:lnTo>
                    <a:pt x="1244600" y="76200"/>
                  </a:lnTo>
                  <a:lnTo>
                    <a:pt x="1243330" y="78740"/>
                  </a:lnTo>
                </a:path>
                <a:path w="2030730" h="1494789">
                  <a:moveTo>
                    <a:pt x="2030730" y="698500"/>
                  </a:moveTo>
                  <a:lnTo>
                    <a:pt x="2030730" y="698500"/>
                  </a:lnTo>
                </a:path>
                <a:path w="2030730" h="1494789">
                  <a:moveTo>
                    <a:pt x="0" y="716280"/>
                  </a:moveTo>
                  <a:lnTo>
                    <a:pt x="0" y="716280"/>
                  </a:lnTo>
                </a:path>
                <a:path w="2030730" h="1494789">
                  <a:moveTo>
                    <a:pt x="930910" y="224790"/>
                  </a:moveTo>
                  <a:lnTo>
                    <a:pt x="928370" y="223520"/>
                  </a:lnTo>
                  <a:lnTo>
                    <a:pt x="924560" y="220980"/>
                  </a:lnTo>
                  <a:lnTo>
                    <a:pt x="922020" y="219710"/>
                  </a:lnTo>
                  <a:lnTo>
                    <a:pt x="918210" y="217170"/>
                  </a:lnTo>
                  <a:lnTo>
                    <a:pt x="915670" y="215900"/>
                  </a:lnTo>
                  <a:lnTo>
                    <a:pt x="911860" y="213360"/>
                  </a:lnTo>
                  <a:lnTo>
                    <a:pt x="908050" y="212090"/>
                  </a:lnTo>
                  <a:lnTo>
                    <a:pt x="905510" y="210820"/>
                  </a:lnTo>
                  <a:lnTo>
                    <a:pt x="901700" y="209550"/>
                  </a:lnTo>
                  <a:lnTo>
                    <a:pt x="899160" y="208280"/>
                  </a:lnTo>
                  <a:lnTo>
                    <a:pt x="895350" y="207010"/>
                  </a:lnTo>
                  <a:lnTo>
                    <a:pt x="891540" y="204470"/>
                  </a:lnTo>
                  <a:lnTo>
                    <a:pt x="889000" y="204470"/>
                  </a:lnTo>
                  <a:lnTo>
                    <a:pt x="885190" y="201930"/>
                  </a:lnTo>
                  <a:lnTo>
                    <a:pt x="881380" y="201930"/>
                  </a:lnTo>
                </a:path>
                <a:path w="2030730" h="1494789">
                  <a:moveTo>
                    <a:pt x="2030730" y="698500"/>
                  </a:moveTo>
                  <a:lnTo>
                    <a:pt x="2030730" y="698500"/>
                  </a:lnTo>
                </a:path>
                <a:path w="2030730" h="1494789">
                  <a:moveTo>
                    <a:pt x="0" y="716280"/>
                  </a:moveTo>
                  <a:lnTo>
                    <a:pt x="0" y="716280"/>
                  </a:lnTo>
                </a:path>
                <a:path w="2030730" h="1494789">
                  <a:moveTo>
                    <a:pt x="554990" y="529590"/>
                  </a:moveTo>
                  <a:lnTo>
                    <a:pt x="556260" y="532130"/>
                  </a:lnTo>
                  <a:lnTo>
                    <a:pt x="557530" y="535940"/>
                  </a:lnTo>
                  <a:lnTo>
                    <a:pt x="558800" y="539750"/>
                  </a:lnTo>
                  <a:lnTo>
                    <a:pt x="560070" y="542290"/>
                  </a:lnTo>
                  <a:lnTo>
                    <a:pt x="561340" y="546100"/>
                  </a:lnTo>
                  <a:lnTo>
                    <a:pt x="562610" y="549910"/>
                  </a:lnTo>
                  <a:lnTo>
                    <a:pt x="565150" y="552450"/>
                  </a:lnTo>
                  <a:lnTo>
                    <a:pt x="566420" y="554990"/>
                  </a:lnTo>
                  <a:lnTo>
                    <a:pt x="567690" y="558800"/>
                  </a:lnTo>
                  <a:lnTo>
                    <a:pt x="568960" y="562610"/>
                  </a:lnTo>
                  <a:lnTo>
                    <a:pt x="571500" y="565150"/>
                  </a:lnTo>
                  <a:lnTo>
                    <a:pt x="572770" y="568960"/>
                  </a:lnTo>
                  <a:lnTo>
                    <a:pt x="574040" y="571500"/>
                  </a:lnTo>
                  <a:lnTo>
                    <a:pt x="576580" y="575310"/>
                  </a:lnTo>
                  <a:lnTo>
                    <a:pt x="577850" y="577850"/>
                  </a:lnTo>
                </a:path>
                <a:path w="2030730" h="1494789">
                  <a:moveTo>
                    <a:pt x="2030730" y="698500"/>
                  </a:moveTo>
                  <a:lnTo>
                    <a:pt x="2030730" y="698500"/>
                  </a:lnTo>
                </a:path>
                <a:path w="2030730" h="1494789">
                  <a:moveTo>
                    <a:pt x="0" y="716280"/>
                  </a:moveTo>
                  <a:lnTo>
                    <a:pt x="0" y="71628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0" name="object 650"/>
            <p:cNvSpPr/>
            <p:nvPr/>
          </p:nvSpPr>
          <p:spPr>
            <a:xfrm>
              <a:off x="580797" y="2889657"/>
              <a:ext cx="226514" cy="9824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1" name="object 651"/>
            <p:cNvSpPr/>
            <p:nvPr/>
          </p:nvSpPr>
          <p:spPr>
            <a:xfrm>
              <a:off x="191770" y="2457450"/>
              <a:ext cx="2030730" cy="1005840"/>
            </a:xfrm>
            <a:custGeom>
              <a:avLst/>
              <a:gdLst/>
              <a:ahLst/>
              <a:cxnLst/>
              <a:rect l="l" t="t" r="r" b="b"/>
              <a:pathLst>
                <a:path w="2030730" h="1005839">
                  <a:moveTo>
                    <a:pt x="2030730" y="259079"/>
                  </a:moveTo>
                  <a:lnTo>
                    <a:pt x="2030730" y="259079"/>
                  </a:lnTo>
                </a:path>
                <a:path w="2030730" h="1005839">
                  <a:moveTo>
                    <a:pt x="0" y="276860"/>
                  </a:moveTo>
                  <a:lnTo>
                    <a:pt x="0" y="276860"/>
                  </a:lnTo>
                </a:path>
                <a:path w="2030730" h="1005839">
                  <a:moveTo>
                    <a:pt x="505459" y="772160"/>
                  </a:moveTo>
                  <a:lnTo>
                    <a:pt x="504189" y="778510"/>
                  </a:lnTo>
                  <a:lnTo>
                    <a:pt x="502920" y="784860"/>
                  </a:lnTo>
                  <a:lnTo>
                    <a:pt x="501650" y="791210"/>
                  </a:lnTo>
                  <a:lnTo>
                    <a:pt x="500380" y="796289"/>
                  </a:lnTo>
                  <a:lnTo>
                    <a:pt x="500380" y="802639"/>
                  </a:lnTo>
                  <a:lnTo>
                    <a:pt x="500380" y="808989"/>
                  </a:lnTo>
                  <a:lnTo>
                    <a:pt x="500380" y="815339"/>
                  </a:lnTo>
                  <a:lnTo>
                    <a:pt x="499109" y="821689"/>
                  </a:lnTo>
                  <a:lnTo>
                    <a:pt x="500380" y="828039"/>
                  </a:lnTo>
                  <a:lnTo>
                    <a:pt x="500380" y="834389"/>
                  </a:lnTo>
                  <a:lnTo>
                    <a:pt x="500380" y="840739"/>
                  </a:lnTo>
                  <a:lnTo>
                    <a:pt x="501650" y="845820"/>
                  </a:lnTo>
                  <a:lnTo>
                    <a:pt x="502920" y="852170"/>
                  </a:lnTo>
                  <a:lnTo>
                    <a:pt x="504189" y="858520"/>
                  </a:lnTo>
                  <a:lnTo>
                    <a:pt x="505459" y="864870"/>
                  </a:lnTo>
                </a:path>
                <a:path w="2030730" h="1005839">
                  <a:moveTo>
                    <a:pt x="2030730" y="259079"/>
                  </a:moveTo>
                  <a:lnTo>
                    <a:pt x="2030730" y="259079"/>
                  </a:lnTo>
                </a:path>
                <a:path w="2030730" h="1005839">
                  <a:moveTo>
                    <a:pt x="0" y="276860"/>
                  </a:moveTo>
                  <a:lnTo>
                    <a:pt x="0" y="276860"/>
                  </a:lnTo>
                </a:path>
                <a:path w="2030730" h="1005839">
                  <a:moveTo>
                    <a:pt x="751840" y="980439"/>
                  </a:moveTo>
                  <a:lnTo>
                    <a:pt x="753110" y="981710"/>
                  </a:lnTo>
                  <a:lnTo>
                    <a:pt x="754380" y="984250"/>
                  </a:lnTo>
                  <a:lnTo>
                    <a:pt x="755649" y="985520"/>
                  </a:lnTo>
                  <a:lnTo>
                    <a:pt x="756920" y="986789"/>
                  </a:lnTo>
                  <a:lnTo>
                    <a:pt x="758190" y="989329"/>
                  </a:lnTo>
                  <a:lnTo>
                    <a:pt x="759460" y="990600"/>
                  </a:lnTo>
                  <a:lnTo>
                    <a:pt x="761999" y="993139"/>
                  </a:lnTo>
                  <a:lnTo>
                    <a:pt x="763270" y="994410"/>
                  </a:lnTo>
                  <a:lnTo>
                    <a:pt x="764540" y="996950"/>
                  </a:lnTo>
                  <a:lnTo>
                    <a:pt x="765810" y="998220"/>
                  </a:lnTo>
                  <a:lnTo>
                    <a:pt x="768349" y="999489"/>
                  </a:lnTo>
                  <a:lnTo>
                    <a:pt x="769620" y="1002029"/>
                  </a:lnTo>
                  <a:lnTo>
                    <a:pt x="770890" y="1003300"/>
                  </a:lnTo>
                  <a:lnTo>
                    <a:pt x="773430" y="1004570"/>
                  </a:lnTo>
                  <a:lnTo>
                    <a:pt x="774699" y="1005839"/>
                  </a:lnTo>
                </a:path>
                <a:path w="2030730" h="1005839">
                  <a:moveTo>
                    <a:pt x="2030730" y="259079"/>
                  </a:moveTo>
                  <a:lnTo>
                    <a:pt x="2030730" y="259079"/>
                  </a:lnTo>
                </a:path>
                <a:path w="2030730" h="1005839">
                  <a:moveTo>
                    <a:pt x="0" y="276860"/>
                  </a:moveTo>
                  <a:lnTo>
                    <a:pt x="0" y="276860"/>
                  </a:lnTo>
                </a:path>
                <a:path w="2030730" h="1005839">
                  <a:moveTo>
                    <a:pt x="1084580" y="883920"/>
                  </a:moveTo>
                  <a:lnTo>
                    <a:pt x="1084580" y="883920"/>
                  </a:lnTo>
                  <a:lnTo>
                    <a:pt x="1084580" y="855979"/>
                  </a:lnTo>
                  <a:lnTo>
                    <a:pt x="1083310" y="852170"/>
                  </a:lnTo>
                  <a:lnTo>
                    <a:pt x="1083310" y="848360"/>
                  </a:lnTo>
                  <a:lnTo>
                    <a:pt x="1083310" y="844550"/>
                  </a:lnTo>
                  <a:lnTo>
                    <a:pt x="1082040" y="840739"/>
                  </a:lnTo>
                  <a:lnTo>
                    <a:pt x="1082040" y="838200"/>
                  </a:lnTo>
                  <a:lnTo>
                    <a:pt x="1080770" y="834389"/>
                  </a:lnTo>
                  <a:lnTo>
                    <a:pt x="1079500" y="830579"/>
                  </a:lnTo>
                </a:path>
                <a:path w="2030730" h="1005839">
                  <a:moveTo>
                    <a:pt x="2030730" y="259079"/>
                  </a:moveTo>
                  <a:lnTo>
                    <a:pt x="2030730" y="259079"/>
                  </a:lnTo>
                </a:path>
                <a:path w="2030730" h="1005839">
                  <a:moveTo>
                    <a:pt x="0" y="276860"/>
                  </a:moveTo>
                  <a:lnTo>
                    <a:pt x="0" y="276860"/>
                  </a:lnTo>
                </a:path>
                <a:path w="2030730" h="1005839">
                  <a:moveTo>
                    <a:pt x="1292860" y="695960"/>
                  </a:moveTo>
                  <a:lnTo>
                    <a:pt x="1291590" y="692150"/>
                  </a:lnTo>
                  <a:lnTo>
                    <a:pt x="1291590" y="689610"/>
                  </a:lnTo>
                  <a:lnTo>
                    <a:pt x="1291590" y="687070"/>
                  </a:lnTo>
                  <a:lnTo>
                    <a:pt x="1290320" y="684529"/>
                  </a:lnTo>
                  <a:lnTo>
                    <a:pt x="1290320" y="681989"/>
                  </a:lnTo>
                  <a:lnTo>
                    <a:pt x="1289050" y="679450"/>
                  </a:lnTo>
                  <a:lnTo>
                    <a:pt x="1289050" y="676910"/>
                  </a:lnTo>
                  <a:lnTo>
                    <a:pt x="1287780" y="674370"/>
                  </a:lnTo>
                  <a:lnTo>
                    <a:pt x="1286510" y="671829"/>
                  </a:lnTo>
                  <a:lnTo>
                    <a:pt x="1286510" y="668020"/>
                  </a:lnTo>
                  <a:lnTo>
                    <a:pt x="1285240" y="665479"/>
                  </a:lnTo>
                  <a:lnTo>
                    <a:pt x="1283970" y="662939"/>
                  </a:lnTo>
                  <a:lnTo>
                    <a:pt x="1282700" y="660400"/>
                  </a:lnTo>
                  <a:lnTo>
                    <a:pt x="1282700" y="657860"/>
                  </a:lnTo>
                  <a:lnTo>
                    <a:pt x="1280160" y="655320"/>
                  </a:lnTo>
                </a:path>
                <a:path w="2030730" h="1005839">
                  <a:moveTo>
                    <a:pt x="2030730" y="259079"/>
                  </a:moveTo>
                  <a:lnTo>
                    <a:pt x="2030730" y="259079"/>
                  </a:lnTo>
                </a:path>
                <a:path w="2030730" h="1005839">
                  <a:moveTo>
                    <a:pt x="0" y="276860"/>
                  </a:moveTo>
                  <a:lnTo>
                    <a:pt x="0" y="276860"/>
                  </a:lnTo>
                </a:path>
                <a:path w="2030730" h="1005839">
                  <a:moveTo>
                    <a:pt x="1457960" y="459739"/>
                  </a:moveTo>
                  <a:lnTo>
                    <a:pt x="1461770" y="459739"/>
                  </a:lnTo>
                  <a:lnTo>
                    <a:pt x="1466850" y="461010"/>
                  </a:lnTo>
                  <a:lnTo>
                    <a:pt x="1469390" y="461010"/>
                  </a:lnTo>
                  <a:lnTo>
                    <a:pt x="1474470" y="461010"/>
                  </a:lnTo>
                  <a:lnTo>
                    <a:pt x="1478280" y="462279"/>
                  </a:lnTo>
                  <a:lnTo>
                    <a:pt x="1482090" y="462279"/>
                  </a:lnTo>
                  <a:lnTo>
                    <a:pt x="1503680" y="462279"/>
                  </a:lnTo>
                  <a:lnTo>
                    <a:pt x="1507490" y="461010"/>
                  </a:lnTo>
                  <a:lnTo>
                    <a:pt x="1511300" y="461010"/>
                  </a:lnTo>
                  <a:lnTo>
                    <a:pt x="1515110" y="459739"/>
                  </a:lnTo>
                  <a:lnTo>
                    <a:pt x="1520190" y="459739"/>
                  </a:lnTo>
                </a:path>
                <a:path w="2030730" h="1005839">
                  <a:moveTo>
                    <a:pt x="2030730" y="259079"/>
                  </a:moveTo>
                  <a:lnTo>
                    <a:pt x="2030730" y="259079"/>
                  </a:lnTo>
                </a:path>
                <a:path w="2030730" h="1005839">
                  <a:moveTo>
                    <a:pt x="0" y="276860"/>
                  </a:moveTo>
                  <a:lnTo>
                    <a:pt x="0" y="276860"/>
                  </a:lnTo>
                </a:path>
                <a:path w="2030730" h="1005839">
                  <a:moveTo>
                    <a:pt x="1673860" y="26670"/>
                  </a:moveTo>
                  <a:lnTo>
                    <a:pt x="1672590" y="25400"/>
                  </a:lnTo>
                  <a:lnTo>
                    <a:pt x="1671320" y="22860"/>
                  </a:lnTo>
                  <a:lnTo>
                    <a:pt x="1668780" y="21589"/>
                  </a:lnTo>
                  <a:lnTo>
                    <a:pt x="1667510" y="19050"/>
                  </a:lnTo>
                  <a:lnTo>
                    <a:pt x="1664970" y="17779"/>
                  </a:lnTo>
                  <a:lnTo>
                    <a:pt x="1662430" y="16510"/>
                  </a:lnTo>
                  <a:lnTo>
                    <a:pt x="1661160" y="13970"/>
                  </a:lnTo>
                  <a:lnTo>
                    <a:pt x="1658620" y="12700"/>
                  </a:lnTo>
                  <a:lnTo>
                    <a:pt x="1657350" y="10160"/>
                  </a:lnTo>
                  <a:lnTo>
                    <a:pt x="1654810" y="8889"/>
                  </a:lnTo>
                  <a:lnTo>
                    <a:pt x="1652270" y="7620"/>
                  </a:lnTo>
                  <a:lnTo>
                    <a:pt x="1649730" y="5079"/>
                  </a:lnTo>
                  <a:lnTo>
                    <a:pt x="1648460" y="3810"/>
                  </a:lnTo>
                  <a:lnTo>
                    <a:pt x="1645920" y="2539"/>
                  </a:lnTo>
                  <a:lnTo>
                    <a:pt x="1643380" y="0"/>
                  </a:lnTo>
                </a:path>
                <a:path w="2030730" h="1005839">
                  <a:moveTo>
                    <a:pt x="2030730" y="259079"/>
                  </a:moveTo>
                  <a:lnTo>
                    <a:pt x="2030730" y="259079"/>
                  </a:lnTo>
                </a:path>
                <a:path w="2030730" h="1005839">
                  <a:moveTo>
                    <a:pt x="0" y="276860"/>
                  </a:moveTo>
                  <a:lnTo>
                    <a:pt x="0" y="27686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2" name="object 652"/>
            <p:cNvSpPr/>
            <p:nvPr/>
          </p:nvSpPr>
          <p:spPr>
            <a:xfrm>
              <a:off x="1469389" y="1405889"/>
              <a:ext cx="482600" cy="528320"/>
            </a:xfrm>
            <a:custGeom>
              <a:avLst/>
              <a:gdLst/>
              <a:ahLst/>
              <a:cxnLst/>
              <a:rect l="l" t="t" r="r" b="b"/>
              <a:pathLst>
                <a:path w="482600" h="528319">
                  <a:moveTo>
                    <a:pt x="237490" y="527050"/>
                  </a:moveTo>
                  <a:lnTo>
                    <a:pt x="199390" y="527050"/>
                  </a:lnTo>
                  <a:lnTo>
                    <a:pt x="201929" y="528320"/>
                  </a:lnTo>
                  <a:lnTo>
                    <a:pt x="233679" y="528320"/>
                  </a:lnTo>
                  <a:lnTo>
                    <a:pt x="237490" y="527050"/>
                  </a:lnTo>
                  <a:close/>
                </a:path>
                <a:path w="482600" h="528319">
                  <a:moveTo>
                    <a:pt x="262890" y="508000"/>
                  </a:moveTo>
                  <a:lnTo>
                    <a:pt x="168909" y="508000"/>
                  </a:lnTo>
                  <a:lnTo>
                    <a:pt x="172720" y="511810"/>
                  </a:lnTo>
                  <a:lnTo>
                    <a:pt x="177799" y="515620"/>
                  </a:lnTo>
                  <a:lnTo>
                    <a:pt x="181609" y="518160"/>
                  </a:lnTo>
                  <a:lnTo>
                    <a:pt x="186690" y="521970"/>
                  </a:lnTo>
                  <a:lnTo>
                    <a:pt x="194309" y="524510"/>
                  </a:lnTo>
                  <a:lnTo>
                    <a:pt x="195579" y="527050"/>
                  </a:lnTo>
                  <a:lnTo>
                    <a:pt x="240029" y="527050"/>
                  </a:lnTo>
                  <a:lnTo>
                    <a:pt x="250190" y="521970"/>
                  </a:lnTo>
                  <a:lnTo>
                    <a:pt x="252729" y="518160"/>
                  </a:lnTo>
                  <a:lnTo>
                    <a:pt x="255270" y="518160"/>
                  </a:lnTo>
                  <a:lnTo>
                    <a:pt x="257809" y="514350"/>
                  </a:lnTo>
                  <a:lnTo>
                    <a:pt x="261620" y="509270"/>
                  </a:lnTo>
                  <a:lnTo>
                    <a:pt x="262890" y="508000"/>
                  </a:lnTo>
                  <a:close/>
                </a:path>
                <a:path w="482600" h="528319">
                  <a:moveTo>
                    <a:pt x="152400" y="52070"/>
                  </a:moveTo>
                  <a:lnTo>
                    <a:pt x="109219" y="52070"/>
                  </a:lnTo>
                  <a:lnTo>
                    <a:pt x="101600" y="57150"/>
                  </a:lnTo>
                  <a:lnTo>
                    <a:pt x="96519" y="57150"/>
                  </a:lnTo>
                  <a:lnTo>
                    <a:pt x="93979" y="58420"/>
                  </a:lnTo>
                  <a:lnTo>
                    <a:pt x="82550" y="67310"/>
                  </a:lnTo>
                  <a:lnTo>
                    <a:pt x="80009" y="69850"/>
                  </a:lnTo>
                  <a:lnTo>
                    <a:pt x="74929" y="77470"/>
                  </a:lnTo>
                  <a:lnTo>
                    <a:pt x="69850" y="82550"/>
                  </a:lnTo>
                  <a:lnTo>
                    <a:pt x="64769" y="90170"/>
                  </a:lnTo>
                  <a:lnTo>
                    <a:pt x="62229" y="99060"/>
                  </a:lnTo>
                  <a:lnTo>
                    <a:pt x="60959" y="102870"/>
                  </a:lnTo>
                  <a:lnTo>
                    <a:pt x="58419" y="111760"/>
                  </a:lnTo>
                  <a:lnTo>
                    <a:pt x="58419" y="115570"/>
                  </a:lnTo>
                  <a:lnTo>
                    <a:pt x="57150" y="120650"/>
                  </a:lnTo>
                  <a:lnTo>
                    <a:pt x="57150" y="134620"/>
                  </a:lnTo>
                  <a:lnTo>
                    <a:pt x="58419" y="139700"/>
                  </a:lnTo>
                  <a:lnTo>
                    <a:pt x="58419" y="143510"/>
                  </a:lnTo>
                  <a:lnTo>
                    <a:pt x="59690" y="149860"/>
                  </a:lnTo>
                  <a:lnTo>
                    <a:pt x="60959" y="153670"/>
                  </a:lnTo>
                  <a:lnTo>
                    <a:pt x="64769" y="168910"/>
                  </a:lnTo>
                  <a:lnTo>
                    <a:pt x="71119" y="168910"/>
                  </a:lnTo>
                  <a:lnTo>
                    <a:pt x="67309" y="171450"/>
                  </a:lnTo>
                  <a:lnTo>
                    <a:pt x="41909" y="171450"/>
                  </a:lnTo>
                  <a:lnTo>
                    <a:pt x="38100" y="172720"/>
                  </a:lnTo>
                  <a:lnTo>
                    <a:pt x="34290" y="175260"/>
                  </a:lnTo>
                  <a:lnTo>
                    <a:pt x="31750" y="177800"/>
                  </a:lnTo>
                  <a:lnTo>
                    <a:pt x="29209" y="179070"/>
                  </a:lnTo>
                  <a:lnTo>
                    <a:pt x="25400" y="181610"/>
                  </a:lnTo>
                  <a:lnTo>
                    <a:pt x="17779" y="187960"/>
                  </a:lnTo>
                  <a:lnTo>
                    <a:pt x="16509" y="191770"/>
                  </a:lnTo>
                  <a:lnTo>
                    <a:pt x="11429" y="196850"/>
                  </a:lnTo>
                  <a:lnTo>
                    <a:pt x="7619" y="204470"/>
                  </a:lnTo>
                  <a:lnTo>
                    <a:pt x="3809" y="215900"/>
                  </a:lnTo>
                  <a:lnTo>
                    <a:pt x="3809" y="222250"/>
                  </a:lnTo>
                  <a:lnTo>
                    <a:pt x="1269" y="226060"/>
                  </a:lnTo>
                  <a:lnTo>
                    <a:pt x="1269" y="242570"/>
                  </a:lnTo>
                  <a:lnTo>
                    <a:pt x="3809" y="247650"/>
                  </a:lnTo>
                  <a:lnTo>
                    <a:pt x="3809" y="255270"/>
                  </a:lnTo>
                  <a:lnTo>
                    <a:pt x="5079" y="257810"/>
                  </a:lnTo>
                  <a:lnTo>
                    <a:pt x="6350" y="264160"/>
                  </a:lnTo>
                  <a:lnTo>
                    <a:pt x="10159" y="270510"/>
                  </a:lnTo>
                  <a:lnTo>
                    <a:pt x="12700" y="279400"/>
                  </a:lnTo>
                  <a:lnTo>
                    <a:pt x="16509" y="283210"/>
                  </a:lnTo>
                  <a:lnTo>
                    <a:pt x="17779" y="285750"/>
                  </a:lnTo>
                  <a:lnTo>
                    <a:pt x="20319" y="289560"/>
                  </a:lnTo>
                  <a:lnTo>
                    <a:pt x="19050" y="292100"/>
                  </a:lnTo>
                  <a:lnTo>
                    <a:pt x="16509" y="295910"/>
                  </a:lnTo>
                  <a:lnTo>
                    <a:pt x="12700" y="298450"/>
                  </a:lnTo>
                  <a:lnTo>
                    <a:pt x="11429" y="302260"/>
                  </a:lnTo>
                  <a:lnTo>
                    <a:pt x="6350" y="308610"/>
                  </a:lnTo>
                  <a:lnTo>
                    <a:pt x="3809" y="317500"/>
                  </a:lnTo>
                  <a:lnTo>
                    <a:pt x="3809" y="321310"/>
                  </a:lnTo>
                  <a:lnTo>
                    <a:pt x="1269" y="325120"/>
                  </a:lnTo>
                  <a:lnTo>
                    <a:pt x="0" y="331470"/>
                  </a:lnTo>
                  <a:lnTo>
                    <a:pt x="0" y="361950"/>
                  </a:lnTo>
                  <a:lnTo>
                    <a:pt x="1269" y="368300"/>
                  </a:lnTo>
                  <a:lnTo>
                    <a:pt x="3809" y="372110"/>
                  </a:lnTo>
                  <a:lnTo>
                    <a:pt x="3809" y="378460"/>
                  </a:lnTo>
                  <a:lnTo>
                    <a:pt x="5079" y="382270"/>
                  </a:lnTo>
                  <a:lnTo>
                    <a:pt x="7619" y="387350"/>
                  </a:lnTo>
                  <a:lnTo>
                    <a:pt x="8890" y="391160"/>
                  </a:lnTo>
                  <a:lnTo>
                    <a:pt x="13969" y="400050"/>
                  </a:lnTo>
                  <a:lnTo>
                    <a:pt x="19050" y="407670"/>
                  </a:lnTo>
                  <a:lnTo>
                    <a:pt x="22859" y="412750"/>
                  </a:lnTo>
                  <a:lnTo>
                    <a:pt x="25400" y="416560"/>
                  </a:lnTo>
                  <a:lnTo>
                    <a:pt x="35559" y="426720"/>
                  </a:lnTo>
                  <a:lnTo>
                    <a:pt x="39369" y="429260"/>
                  </a:lnTo>
                  <a:lnTo>
                    <a:pt x="43179" y="433070"/>
                  </a:lnTo>
                  <a:lnTo>
                    <a:pt x="46990" y="435610"/>
                  </a:lnTo>
                  <a:lnTo>
                    <a:pt x="50800" y="439420"/>
                  </a:lnTo>
                  <a:lnTo>
                    <a:pt x="55879" y="441960"/>
                  </a:lnTo>
                  <a:lnTo>
                    <a:pt x="59690" y="444500"/>
                  </a:lnTo>
                  <a:lnTo>
                    <a:pt x="64769" y="445770"/>
                  </a:lnTo>
                  <a:lnTo>
                    <a:pt x="72390" y="454660"/>
                  </a:lnTo>
                  <a:lnTo>
                    <a:pt x="73659" y="458470"/>
                  </a:lnTo>
                  <a:lnTo>
                    <a:pt x="76200" y="461010"/>
                  </a:lnTo>
                  <a:lnTo>
                    <a:pt x="77469" y="463550"/>
                  </a:lnTo>
                  <a:lnTo>
                    <a:pt x="80009" y="467360"/>
                  </a:lnTo>
                  <a:lnTo>
                    <a:pt x="81279" y="471170"/>
                  </a:lnTo>
                  <a:lnTo>
                    <a:pt x="83819" y="476250"/>
                  </a:lnTo>
                  <a:lnTo>
                    <a:pt x="93979" y="486410"/>
                  </a:lnTo>
                  <a:lnTo>
                    <a:pt x="96519" y="490220"/>
                  </a:lnTo>
                  <a:lnTo>
                    <a:pt x="100329" y="492760"/>
                  </a:lnTo>
                  <a:lnTo>
                    <a:pt x="102869" y="495300"/>
                  </a:lnTo>
                  <a:lnTo>
                    <a:pt x="106679" y="496570"/>
                  </a:lnTo>
                  <a:lnTo>
                    <a:pt x="109219" y="499110"/>
                  </a:lnTo>
                  <a:lnTo>
                    <a:pt x="113029" y="501650"/>
                  </a:lnTo>
                  <a:lnTo>
                    <a:pt x="115569" y="502920"/>
                  </a:lnTo>
                  <a:lnTo>
                    <a:pt x="123190" y="508000"/>
                  </a:lnTo>
                  <a:lnTo>
                    <a:pt x="130809" y="509270"/>
                  </a:lnTo>
                  <a:lnTo>
                    <a:pt x="134619" y="509270"/>
                  </a:lnTo>
                  <a:lnTo>
                    <a:pt x="137159" y="511810"/>
                  </a:lnTo>
                  <a:lnTo>
                    <a:pt x="162559" y="511810"/>
                  </a:lnTo>
                  <a:lnTo>
                    <a:pt x="166370" y="509270"/>
                  </a:lnTo>
                  <a:lnTo>
                    <a:pt x="168909" y="508000"/>
                  </a:lnTo>
                  <a:lnTo>
                    <a:pt x="262890" y="508000"/>
                  </a:lnTo>
                  <a:lnTo>
                    <a:pt x="265429" y="505460"/>
                  </a:lnTo>
                  <a:lnTo>
                    <a:pt x="265429" y="501650"/>
                  </a:lnTo>
                  <a:lnTo>
                    <a:pt x="267970" y="499110"/>
                  </a:lnTo>
                  <a:lnTo>
                    <a:pt x="267970" y="496570"/>
                  </a:lnTo>
                  <a:lnTo>
                    <a:pt x="270509" y="495300"/>
                  </a:lnTo>
                  <a:lnTo>
                    <a:pt x="270509" y="490220"/>
                  </a:lnTo>
                  <a:lnTo>
                    <a:pt x="271779" y="488950"/>
                  </a:lnTo>
                  <a:lnTo>
                    <a:pt x="271779" y="473710"/>
                  </a:lnTo>
                  <a:lnTo>
                    <a:pt x="270509" y="473710"/>
                  </a:lnTo>
                  <a:lnTo>
                    <a:pt x="267970" y="471170"/>
                  </a:lnTo>
                  <a:lnTo>
                    <a:pt x="271779" y="467360"/>
                  </a:lnTo>
                  <a:lnTo>
                    <a:pt x="323849" y="467360"/>
                  </a:lnTo>
                  <a:lnTo>
                    <a:pt x="326390" y="463550"/>
                  </a:lnTo>
                  <a:lnTo>
                    <a:pt x="327659" y="461010"/>
                  </a:lnTo>
                  <a:lnTo>
                    <a:pt x="330199" y="461010"/>
                  </a:lnTo>
                  <a:lnTo>
                    <a:pt x="331470" y="458470"/>
                  </a:lnTo>
                  <a:lnTo>
                    <a:pt x="334009" y="454660"/>
                  </a:lnTo>
                  <a:lnTo>
                    <a:pt x="334009" y="452120"/>
                  </a:lnTo>
                  <a:lnTo>
                    <a:pt x="339090" y="441960"/>
                  </a:lnTo>
                  <a:lnTo>
                    <a:pt x="339090" y="439420"/>
                  </a:lnTo>
                  <a:lnTo>
                    <a:pt x="340359" y="438150"/>
                  </a:lnTo>
                  <a:lnTo>
                    <a:pt x="340359" y="431800"/>
                  </a:lnTo>
                  <a:lnTo>
                    <a:pt x="341629" y="429260"/>
                  </a:lnTo>
                  <a:lnTo>
                    <a:pt x="341629" y="425450"/>
                  </a:lnTo>
                  <a:lnTo>
                    <a:pt x="340359" y="422910"/>
                  </a:lnTo>
                  <a:lnTo>
                    <a:pt x="340359" y="416560"/>
                  </a:lnTo>
                  <a:lnTo>
                    <a:pt x="339090" y="412750"/>
                  </a:lnTo>
                  <a:lnTo>
                    <a:pt x="339090" y="410210"/>
                  </a:lnTo>
                  <a:lnTo>
                    <a:pt x="335279" y="410210"/>
                  </a:lnTo>
                  <a:lnTo>
                    <a:pt x="334009" y="407670"/>
                  </a:lnTo>
                  <a:lnTo>
                    <a:pt x="378459" y="407670"/>
                  </a:lnTo>
                  <a:lnTo>
                    <a:pt x="382270" y="403860"/>
                  </a:lnTo>
                  <a:lnTo>
                    <a:pt x="386079" y="403860"/>
                  </a:lnTo>
                  <a:lnTo>
                    <a:pt x="388620" y="401320"/>
                  </a:lnTo>
                  <a:lnTo>
                    <a:pt x="393699" y="397510"/>
                  </a:lnTo>
                  <a:lnTo>
                    <a:pt x="397509" y="394970"/>
                  </a:lnTo>
                  <a:lnTo>
                    <a:pt x="397509" y="391160"/>
                  </a:lnTo>
                  <a:lnTo>
                    <a:pt x="402590" y="387350"/>
                  </a:lnTo>
                  <a:lnTo>
                    <a:pt x="405129" y="382270"/>
                  </a:lnTo>
                  <a:lnTo>
                    <a:pt x="406399" y="378460"/>
                  </a:lnTo>
                  <a:lnTo>
                    <a:pt x="410209" y="374650"/>
                  </a:lnTo>
                  <a:lnTo>
                    <a:pt x="410209" y="368300"/>
                  </a:lnTo>
                  <a:lnTo>
                    <a:pt x="411479" y="365760"/>
                  </a:lnTo>
                  <a:lnTo>
                    <a:pt x="411479" y="361950"/>
                  </a:lnTo>
                  <a:lnTo>
                    <a:pt x="412749" y="356870"/>
                  </a:lnTo>
                  <a:lnTo>
                    <a:pt x="412749" y="346710"/>
                  </a:lnTo>
                  <a:lnTo>
                    <a:pt x="411479" y="344170"/>
                  </a:lnTo>
                  <a:lnTo>
                    <a:pt x="411479" y="336550"/>
                  </a:lnTo>
                  <a:lnTo>
                    <a:pt x="410209" y="331470"/>
                  </a:lnTo>
                  <a:lnTo>
                    <a:pt x="403859" y="331470"/>
                  </a:lnTo>
                  <a:lnTo>
                    <a:pt x="410209" y="327660"/>
                  </a:lnTo>
                  <a:lnTo>
                    <a:pt x="436879" y="327660"/>
                  </a:lnTo>
                  <a:lnTo>
                    <a:pt x="441959" y="323850"/>
                  </a:lnTo>
                  <a:lnTo>
                    <a:pt x="445770" y="323850"/>
                  </a:lnTo>
                  <a:lnTo>
                    <a:pt x="448309" y="321310"/>
                  </a:lnTo>
                  <a:lnTo>
                    <a:pt x="455929" y="314960"/>
                  </a:lnTo>
                  <a:lnTo>
                    <a:pt x="458470" y="312420"/>
                  </a:lnTo>
                  <a:lnTo>
                    <a:pt x="462279" y="311150"/>
                  </a:lnTo>
                  <a:lnTo>
                    <a:pt x="467359" y="302260"/>
                  </a:lnTo>
                  <a:lnTo>
                    <a:pt x="469899" y="298450"/>
                  </a:lnTo>
                  <a:lnTo>
                    <a:pt x="473709" y="295910"/>
                  </a:lnTo>
                  <a:lnTo>
                    <a:pt x="473709" y="292100"/>
                  </a:lnTo>
                  <a:lnTo>
                    <a:pt x="474979" y="287020"/>
                  </a:lnTo>
                  <a:lnTo>
                    <a:pt x="478790" y="280670"/>
                  </a:lnTo>
                  <a:lnTo>
                    <a:pt x="481329" y="270510"/>
                  </a:lnTo>
                  <a:lnTo>
                    <a:pt x="481329" y="257810"/>
                  </a:lnTo>
                  <a:lnTo>
                    <a:pt x="482599" y="251460"/>
                  </a:lnTo>
                  <a:lnTo>
                    <a:pt x="481329" y="247650"/>
                  </a:lnTo>
                  <a:lnTo>
                    <a:pt x="481329" y="238760"/>
                  </a:lnTo>
                  <a:lnTo>
                    <a:pt x="477520" y="223520"/>
                  </a:lnTo>
                  <a:lnTo>
                    <a:pt x="476249" y="219710"/>
                  </a:lnTo>
                  <a:lnTo>
                    <a:pt x="473709" y="215900"/>
                  </a:lnTo>
                  <a:lnTo>
                    <a:pt x="473709" y="209550"/>
                  </a:lnTo>
                  <a:lnTo>
                    <a:pt x="469899" y="207010"/>
                  </a:lnTo>
                  <a:lnTo>
                    <a:pt x="462279" y="191770"/>
                  </a:lnTo>
                  <a:lnTo>
                    <a:pt x="458470" y="187960"/>
                  </a:lnTo>
                  <a:lnTo>
                    <a:pt x="455929" y="184150"/>
                  </a:lnTo>
                  <a:lnTo>
                    <a:pt x="452120" y="181610"/>
                  </a:lnTo>
                  <a:lnTo>
                    <a:pt x="452120" y="179070"/>
                  </a:lnTo>
                  <a:lnTo>
                    <a:pt x="454659" y="175260"/>
                  </a:lnTo>
                  <a:lnTo>
                    <a:pt x="461009" y="168910"/>
                  </a:lnTo>
                  <a:lnTo>
                    <a:pt x="461009" y="166370"/>
                  </a:lnTo>
                  <a:lnTo>
                    <a:pt x="463549" y="160020"/>
                  </a:lnTo>
                  <a:lnTo>
                    <a:pt x="463549" y="158750"/>
                  </a:lnTo>
                  <a:lnTo>
                    <a:pt x="464820" y="156210"/>
                  </a:lnTo>
                  <a:lnTo>
                    <a:pt x="464820" y="153670"/>
                  </a:lnTo>
                  <a:lnTo>
                    <a:pt x="466090" y="149860"/>
                  </a:lnTo>
                  <a:lnTo>
                    <a:pt x="466090" y="134620"/>
                  </a:lnTo>
                  <a:lnTo>
                    <a:pt x="464820" y="130810"/>
                  </a:lnTo>
                  <a:lnTo>
                    <a:pt x="464820" y="128270"/>
                  </a:lnTo>
                  <a:lnTo>
                    <a:pt x="463549" y="127000"/>
                  </a:lnTo>
                  <a:lnTo>
                    <a:pt x="462279" y="121920"/>
                  </a:lnTo>
                  <a:lnTo>
                    <a:pt x="462279" y="120650"/>
                  </a:lnTo>
                  <a:lnTo>
                    <a:pt x="461009" y="115570"/>
                  </a:lnTo>
                  <a:lnTo>
                    <a:pt x="461009" y="114300"/>
                  </a:lnTo>
                  <a:lnTo>
                    <a:pt x="458470" y="111760"/>
                  </a:lnTo>
                  <a:lnTo>
                    <a:pt x="457199" y="107950"/>
                  </a:lnTo>
                  <a:lnTo>
                    <a:pt x="454659" y="105410"/>
                  </a:lnTo>
                  <a:lnTo>
                    <a:pt x="453390" y="102870"/>
                  </a:lnTo>
                  <a:lnTo>
                    <a:pt x="448309" y="95250"/>
                  </a:lnTo>
                  <a:lnTo>
                    <a:pt x="445770" y="92710"/>
                  </a:lnTo>
                  <a:lnTo>
                    <a:pt x="438149" y="86360"/>
                  </a:lnTo>
                  <a:lnTo>
                    <a:pt x="435609" y="83820"/>
                  </a:lnTo>
                  <a:lnTo>
                    <a:pt x="427990" y="80010"/>
                  </a:lnTo>
                  <a:lnTo>
                    <a:pt x="424179" y="77470"/>
                  </a:lnTo>
                  <a:lnTo>
                    <a:pt x="422909" y="77470"/>
                  </a:lnTo>
                  <a:lnTo>
                    <a:pt x="419099" y="76200"/>
                  </a:lnTo>
                  <a:lnTo>
                    <a:pt x="416559" y="73660"/>
                  </a:lnTo>
                  <a:lnTo>
                    <a:pt x="407670" y="73660"/>
                  </a:lnTo>
                  <a:lnTo>
                    <a:pt x="405129" y="71120"/>
                  </a:lnTo>
                  <a:lnTo>
                    <a:pt x="402590" y="71120"/>
                  </a:lnTo>
                  <a:lnTo>
                    <a:pt x="397509" y="67310"/>
                  </a:lnTo>
                  <a:lnTo>
                    <a:pt x="166370" y="67310"/>
                  </a:lnTo>
                  <a:lnTo>
                    <a:pt x="168909" y="60960"/>
                  </a:lnTo>
                  <a:lnTo>
                    <a:pt x="168909" y="58420"/>
                  </a:lnTo>
                  <a:lnTo>
                    <a:pt x="161290" y="54610"/>
                  </a:lnTo>
                  <a:lnTo>
                    <a:pt x="157479" y="54610"/>
                  </a:lnTo>
                  <a:lnTo>
                    <a:pt x="152400" y="52070"/>
                  </a:lnTo>
                  <a:close/>
                </a:path>
                <a:path w="482600" h="528319">
                  <a:moveTo>
                    <a:pt x="308609" y="473710"/>
                  </a:moveTo>
                  <a:lnTo>
                    <a:pt x="274320" y="473710"/>
                  </a:lnTo>
                  <a:lnTo>
                    <a:pt x="279399" y="476250"/>
                  </a:lnTo>
                  <a:lnTo>
                    <a:pt x="304799" y="476250"/>
                  </a:lnTo>
                  <a:lnTo>
                    <a:pt x="308609" y="473710"/>
                  </a:lnTo>
                  <a:close/>
                </a:path>
                <a:path w="482600" h="528319">
                  <a:moveTo>
                    <a:pt x="323849" y="467360"/>
                  </a:moveTo>
                  <a:lnTo>
                    <a:pt x="271779" y="467360"/>
                  </a:lnTo>
                  <a:lnTo>
                    <a:pt x="273049" y="471170"/>
                  </a:lnTo>
                  <a:lnTo>
                    <a:pt x="273049" y="473710"/>
                  </a:lnTo>
                  <a:lnTo>
                    <a:pt x="313690" y="473710"/>
                  </a:lnTo>
                  <a:lnTo>
                    <a:pt x="314959" y="471170"/>
                  </a:lnTo>
                  <a:lnTo>
                    <a:pt x="317499" y="471170"/>
                  </a:lnTo>
                  <a:lnTo>
                    <a:pt x="321309" y="469900"/>
                  </a:lnTo>
                  <a:lnTo>
                    <a:pt x="323849" y="467360"/>
                  </a:lnTo>
                  <a:close/>
                </a:path>
                <a:path w="482600" h="528319">
                  <a:moveTo>
                    <a:pt x="363220" y="410210"/>
                  </a:moveTo>
                  <a:lnTo>
                    <a:pt x="342899" y="410210"/>
                  </a:lnTo>
                  <a:lnTo>
                    <a:pt x="346709" y="412750"/>
                  </a:lnTo>
                  <a:lnTo>
                    <a:pt x="360679" y="412750"/>
                  </a:lnTo>
                  <a:lnTo>
                    <a:pt x="363220" y="410210"/>
                  </a:lnTo>
                  <a:close/>
                </a:path>
                <a:path w="482600" h="528319">
                  <a:moveTo>
                    <a:pt x="373379" y="407670"/>
                  </a:moveTo>
                  <a:lnTo>
                    <a:pt x="337820" y="407670"/>
                  </a:lnTo>
                  <a:lnTo>
                    <a:pt x="339090" y="410210"/>
                  </a:lnTo>
                  <a:lnTo>
                    <a:pt x="372109" y="410210"/>
                  </a:lnTo>
                  <a:lnTo>
                    <a:pt x="373379" y="407670"/>
                  </a:lnTo>
                  <a:close/>
                </a:path>
                <a:path w="482600" h="528319">
                  <a:moveTo>
                    <a:pt x="436879" y="327660"/>
                  </a:moveTo>
                  <a:lnTo>
                    <a:pt x="410209" y="327660"/>
                  </a:lnTo>
                  <a:lnTo>
                    <a:pt x="410209" y="331470"/>
                  </a:lnTo>
                  <a:lnTo>
                    <a:pt x="425449" y="331470"/>
                  </a:lnTo>
                  <a:lnTo>
                    <a:pt x="436879" y="327660"/>
                  </a:lnTo>
                  <a:close/>
                </a:path>
                <a:path w="482600" h="528319">
                  <a:moveTo>
                    <a:pt x="64769" y="168910"/>
                  </a:moveTo>
                  <a:lnTo>
                    <a:pt x="48259" y="168910"/>
                  </a:lnTo>
                  <a:lnTo>
                    <a:pt x="44450" y="171450"/>
                  </a:lnTo>
                  <a:lnTo>
                    <a:pt x="67309" y="171450"/>
                  </a:lnTo>
                  <a:lnTo>
                    <a:pt x="64769" y="168910"/>
                  </a:lnTo>
                  <a:close/>
                </a:path>
                <a:path w="482600" h="528319">
                  <a:moveTo>
                    <a:pt x="284479" y="6350"/>
                  </a:moveTo>
                  <a:lnTo>
                    <a:pt x="214629" y="6350"/>
                  </a:lnTo>
                  <a:lnTo>
                    <a:pt x="209549" y="10160"/>
                  </a:lnTo>
                  <a:lnTo>
                    <a:pt x="201929" y="13970"/>
                  </a:lnTo>
                  <a:lnTo>
                    <a:pt x="194309" y="19050"/>
                  </a:lnTo>
                  <a:lnTo>
                    <a:pt x="186690" y="26670"/>
                  </a:lnTo>
                  <a:lnTo>
                    <a:pt x="182879" y="29210"/>
                  </a:lnTo>
                  <a:lnTo>
                    <a:pt x="181609" y="33020"/>
                  </a:lnTo>
                  <a:lnTo>
                    <a:pt x="177799" y="38100"/>
                  </a:lnTo>
                  <a:lnTo>
                    <a:pt x="172720" y="48260"/>
                  </a:lnTo>
                  <a:lnTo>
                    <a:pt x="171449" y="52070"/>
                  </a:lnTo>
                  <a:lnTo>
                    <a:pt x="168909" y="57150"/>
                  </a:lnTo>
                  <a:lnTo>
                    <a:pt x="168909" y="58420"/>
                  </a:lnTo>
                  <a:lnTo>
                    <a:pt x="170179" y="58420"/>
                  </a:lnTo>
                  <a:lnTo>
                    <a:pt x="175259" y="60960"/>
                  </a:lnTo>
                  <a:lnTo>
                    <a:pt x="166370" y="67310"/>
                  </a:lnTo>
                  <a:lnTo>
                    <a:pt x="397509" y="67310"/>
                  </a:lnTo>
                  <a:lnTo>
                    <a:pt x="397509" y="54610"/>
                  </a:lnTo>
                  <a:lnTo>
                    <a:pt x="394970" y="52070"/>
                  </a:lnTo>
                  <a:lnTo>
                    <a:pt x="394970" y="48260"/>
                  </a:lnTo>
                  <a:lnTo>
                    <a:pt x="393699" y="44450"/>
                  </a:lnTo>
                  <a:lnTo>
                    <a:pt x="392429" y="41910"/>
                  </a:lnTo>
                  <a:lnTo>
                    <a:pt x="389890" y="38100"/>
                  </a:lnTo>
                  <a:lnTo>
                    <a:pt x="387349" y="35560"/>
                  </a:lnTo>
                  <a:lnTo>
                    <a:pt x="386079" y="31750"/>
                  </a:lnTo>
                  <a:lnTo>
                    <a:pt x="384809" y="29210"/>
                  </a:lnTo>
                  <a:lnTo>
                    <a:pt x="379729" y="22860"/>
                  </a:lnTo>
                  <a:lnTo>
                    <a:pt x="373380" y="16510"/>
                  </a:lnTo>
                  <a:lnTo>
                    <a:pt x="304799" y="16510"/>
                  </a:lnTo>
                  <a:lnTo>
                    <a:pt x="297179" y="13970"/>
                  </a:lnTo>
                  <a:lnTo>
                    <a:pt x="298449" y="13970"/>
                  </a:lnTo>
                  <a:lnTo>
                    <a:pt x="295909" y="12700"/>
                  </a:lnTo>
                  <a:lnTo>
                    <a:pt x="289559" y="10160"/>
                  </a:lnTo>
                  <a:lnTo>
                    <a:pt x="284479" y="6350"/>
                  </a:lnTo>
                  <a:close/>
                </a:path>
                <a:path w="482600" h="528319">
                  <a:moveTo>
                    <a:pt x="139700" y="50800"/>
                  </a:moveTo>
                  <a:lnTo>
                    <a:pt x="121919" y="50800"/>
                  </a:lnTo>
                  <a:lnTo>
                    <a:pt x="118109" y="52070"/>
                  </a:lnTo>
                  <a:lnTo>
                    <a:pt x="143509" y="52070"/>
                  </a:lnTo>
                  <a:lnTo>
                    <a:pt x="139700" y="50800"/>
                  </a:lnTo>
                  <a:close/>
                </a:path>
                <a:path w="482600" h="528319">
                  <a:moveTo>
                    <a:pt x="372109" y="13970"/>
                  </a:moveTo>
                  <a:lnTo>
                    <a:pt x="299720" y="13970"/>
                  </a:lnTo>
                  <a:lnTo>
                    <a:pt x="304799" y="16510"/>
                  </a:lnTo>
                  <a:lnTo>
                    <a:pt x="373380" y="16510"/>
                  </a:lnTo>
                  <a:lnTo>
                    <a:pt x="372109" y="13970"/>
                  </a:lnTo>
                  <a:close/>
                </a:path>
                <a:path w="482600" h="528319">
                  <a:moveTo>
                    <a:pt x="359409" y="6350"/>
                  </a:moveTo>
                  <a:lnTo>
                    <a:pt x="306070" y="6350"/>
                  </a:lnTo>
                  <a:lnTo>
                    <a:pt x="298449" y="13970"/>
                  </a:lnTo>
                  <a:lnTo>
                    <a:pt x="368299" y="13970"/>
                  </a:lnTo>
                  <a:lnTo>
                    <a:pt x="365759" y="10160"/>
                  </a:lnTo>
                  <a:lnTo>
                    <a:pt x="360679" y="7620"/>
                  </a:lnTo>
                  <a:lnTo>
                    <a:pt x="359409" y="6350"/>
                  </a:lnTo>
                  <a:close/>
                </a:path>
                <a:path w="482600" h="528319">
                  <a:moveTo>
                    <a:pt x="270509" y="1270"/>
                  </a:moveTo>
                  <a:lnTo>
                    <a:pt x="233679" y="1270"/>
                  </a:lnTo>
                  <a:lnTo>
                    <a:pt x="223520" y="3810"/>
                  </a:lnTo>
                  <a:lnTo>
                    <a:pt x="219709" y="6350"/>
                  </a:lnTo>
                  <a:lnTo>
                    <a:pt x="279399" y="6350"/>
                  </a:lnTo>
                  <a:lnTo>
                    <a:pt x="274320" y="3810"/>
                  </a:lnTo>
                  <a:lnTo>
                    <a:pt x="270509" y="1270"/>
                  </a:lnTo>
                  <a:close/>
                </a:path>
                <a:path w="482600" h="528319">
                  <a:moveTo>
                    <a:pt x="346709" y="1270"/>
                  </a:moveTo>
                  <a:lnTo>
                    <a:pt x="314959" y="1270"/>
                  </a:lnTo>
                  <a:lnTo>
                    <a:pt x="312420" y="3810"/>
                  </a:lnTo>
                  <a:lnTo>
                    <a:pt x="311149" y="3810"/>
                  </a:lnTo>
                  <a:lnTo>
                    <a:pt x="308609" y="6350"/>
                  </a:lnTo>
                  <a:lnTo>
                    <a:pt x="354329" y="6350"/>
                  </a:lnTo>
                  <a:lnTo>
                    <a:pt x="346709" y="1270"/>
                  </a:lnTo>
                  <a:close/>
                </a:path>
                <a:path w="482600" h="528319">
                  <a:moveTo>
                    <a:pt x="334009" y="0"/>
                  </a:moveTo>
                  <a:lnTo>
                    <a:pt x="328929" y="1270"/>
                  </a:lnTo>
                  <a:lnTo>
                    <a:pt x="335279" y="1270"/>
                  </a:lnTo>
                  <a:lnTo>
                    <a:pt x="334009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3" name="object 653"/>
            <p:cNvSpPr/>
            <p:nvPr/>
          </p:nvSpPr>
          <p:spPr>
            <a:xfrm>
              <a:off x="1348739" y="1403350"/>
              <a:ext cx="702310" cy="530860"/>
            </a:xfrm>
            <a:custGeom>
              <a:avLst/>
              <a:gdLst/>
              <a:ahLst/>
              <a:cxnLst/>
              <a:rect l="l" t="t" r="r" b="b"/>
              <a:pathLst>
                <a:path w="702310" h="530860">
                  <a:moveTo>
                    <a:pt x="572770" y="179070"/>
                  </a:moveTo>
                  <a:lnTo>
                    <a:pt x="575310" y="177800"/>
                  </a:lnTo>
                  <a:lnTo>
                    <a:pt x="576579" y="175260"/>
                  </a:lnTo>
                  <a:lnTo>
                    <a:pt x="577849" y="172720"/>
                  </a:lnTo>
                  <a:lnTo>
                    <a:pt x="579120" y="171450"/>
                  </a:lnTo>
                  <a:lnTo>
                    <a:pt x="580390" y="168910"/>
                  </a:lnTo>
                  <a:lnTo>
                    <a:pt x="582929" y="166370"/>
                  </a:lnTo>
                  <a:lnTo>
                    <a:pt x="582929" y="163829"/>
                  </a:lnTo>
                  <a:lnTo>
                    <a:pt x="584199" y="161289"/>
                  </a:lnTo>
                  <a:lnTo>
                    <a:pt x="585470" y="157479"/>
                  </a:lnTo>
                  <a:lnTo>
                    <a:pt x="585470" y="154939"/>
                  </a:lnTo>
                  <a:lnTo>
                    <a:pt x="586740" y="152400"/>
                  </a:lnTo>
                  <a:lnTo>
                    <a:pt x="586740" y="149860"/>
                  </a:lnTo>
                  <a:lnTo>
                    <a:pt x="586740" y="132079"/>
                  </a:lnTo>
                  <a:lnTo>
                    <a:pt x="585470" y="128270"/>
                  </a:lnTo>
                  <a:lnTo>
                    <a:pt x="585470" y="125729"/>
                  </a:lnTo>
                  <a:lnTo>
                    <a:pt x="584199" y="123189"/>
                  </a:lnTo>
                  <a:lnTo>
                    <a:pt x="582929" y="119379"/>
                  </a:lnTo>
                  <a:lnTo>
                    <a:pt x="582929" y="116839"/>
                  </a:lnTo>
                  <a:lnTo>
                    <a:pt x="580390" y="114300"/>
                  </a:lnTo>
                  <a:lnTo>
                    <a:pt x="579120" y="110489"/>
                  </a:lnTo>
                  <a:lnTo>
                    <a:pt x="577849" y="107950"/>
                  </a:lnTo>
                  <a:lnTo>
                    <a:pt x="576579" y="105410"/>
                  </a:lnTo>
                  <a:lnTo>
                    <a:pt x="575310" y="102870"/>
                  </a:lnTo>
                  <a:lnTo>
                    <a:pt x="572770" y="100329"/>
                  </a:lnTo>
                  <a:lnTo>
                    <a:pt x="570229" y="97789"/>
                  </a:lnTo>
                  <a:lnTo>
                    <a:pt x="568960" y="95250"/>
                  </a:lnTo>
                  <a:lnTo>
                    <a:pt x="566420" y="92710"/>
                  </a:lnTo>
                  <a:lnTo>
                    <a:pt x="563879" y="90170"/>
                  </a:lnTo>
                  <a:lnTo>
                    <a:pt x="561340" y="88900"/>
                  </a:lnTo>
                  <a:lnTo>
                    <a:pt x="558799" y="86360"/>
                  </a:lnTo>
                  <a:lnTo>
                    <a:pt x="557529" y="85089"/>
                  </a:lnTo>
                  <a:lnTo>
                    <a:pt x="553720" y="82550"/>
                  </a:lnTo>
                  <a:lnTo>
                    <a:pt x="551179" y="81279"/>
                  </a:lnTo>
                  <a:lnTo>
                    <a:pt x="548640" y="80010"/>
                  </a:lnTo>
                  <a:lnTo>
                    <a:pt x="546099" y="77470"/>
                  </a:lnTo>
                  <a:lnTo>
                    <a:pt x="543560" y="77470"/>
                  </a:lnTo>
                  <a:lnTo>
                    <a:pt x="541020" y="74929"/>
                  </a:lnTo>
                  <a:lnTo>
                    <a:pt x="537210" y="74929"/>
                  </a:lnTo>
                  <a:lnTo>
                    <a:pt x="534670" y="73660"/>
                  </a:lnTo>
                  <a:lnTo>
                    <a:pt x="532129" y="73660"/>
                  </a:lnTo>
                  <a:lnTo>
                    <a:pt x="529590" y="72389"/>
                  </a:lnTo>
                  <a:lnTo>
                    <a:pt x="527049" y="72389"/>
                  </a:lnTo>
                  <a:lnTo>
                    <a:pt x="523240" y="72389"/>
                  </a:lnTo>
                  <a:lnTo>
                    <a:pt x="519429" y="67310"/>
                  </a:lnTo>
                  <a:lnTo>
                    <a:pt x="519429" y="63500"/>
                  </a:lnTo>
                  <a:lnTo>
                    <a:pt x="518159" y="60960"/>
                  </a:lnTo>
                  <a:lnTo>
                    <a:pt x="518159" y="57150"/>
                  </a:lnTo>
                  <a:lnTo>
                    <a:pt x="516890" y="54610"/>
                  </a:lnTo>
                  <a:lnTo>
                    <a:pt x="516890" y="52070"/>
                  </a:lnTo>
                  <a:lnTo>
                    <a:pt x="515620" y="48260"/>
                  </a:lnTo>
                  <a:lnTo>
                    <a:pt x="514349" y="45720"/>
                  </a:lnTo>
                  <a:lnTo>
                    <a:pt x="513079" y="43179"/>
                  </a:lnTo>
                  <a:lnTo>
                    <a:pt x="513079" y="39370"/>
                  </a:lnTo>
                  <a:lnTo>
                    <a:pt x="510540" y="36829"/>
                  </a:lnTo>
                  <a:lnTo>
                    <a:pt x="509270" y="34289"/>
                  </a:lnTo>
                  <a:lnTo>
                    <a:pt x="507999" y="31750"/>
                  </a:lnTo>
                  <a:lnTo>
                    <a:pt x="505459" y="29210"/>
                  </a:lnTo>
                  <a:lnTo>
                    <a:pt x="502920" y="26670"/>
                  </a:lnTo>
                  <a:lnTo>
                    <a:pt x="501649" y="24129"/>
                  </a:lnTo>
                  <a:lnTo>
                    <a:pt x="499109" y="21589"/>
                  </a:lnTo>
                  <a:lnTo>
                    <a:pt x="496570" y="19050"/>
                  </a:lnTo>
                  <a:lnTo>
                    <a:pt x="495299" y="17779"/>
                  </a:lnTo>
                  <a:lnTo>
                    <a:pt x="492759" y="15239"/>
                  </a:lnTo>
                  <a:lnTo>
                    <a:pt x="490220" y="12700"/>
                  </a:lnTo>
                  <a:lnTo>
                    <a:pt x="487679" y="11429"/>
                  </a:lnTo>
                  <a:lnTo>
                    <a:pt x="485140" y="8889"/>
                  </a:lnTo>
                  <a:lnTo>
                    <a:pt x="481329" y="7620"/>
                  </a:lnTo>
                  <a:lnTo>
                    <a:pt x="478790" y="6350"/>
                  </a:lnTo>
                  <a:lnTo>
                    <a:pt x="476249" y="5079"/>
                  </a:lnTo>
                  <a:lnTo>
                    <a:pt x="473709" y="3810"/>
                  </a:lnTo>
                  <a:lnTo>
                    <a:pt x="471170" y="2539"/>
                  </a:lnTo>
                  <a:lnTo>
                    <a:pt x="467359" y="2539"/>
                  </a:lnTo>
                  <a:lnTo>
                    <a:pt x="464820" y="1270"/>
                  </a:lnTo>
                  <a:lnTo>
                    <a:pt x="462279" y="1270"/>
                  </a:lnTo>
                  <a:lnTo>
                    <a:pt x="459740" y="1270"/>
                  </a:lnTo>
                  <a:lnTo>
                    <a:pt x="455929" y="0"/>
                  </a:lnTo>
                  <a:lnTo>
                    <a:pt x="453390" y="0"/>
                  </a:lnTo>
                  <a:lnTo>
                    <a:pt x="450849" y="0"/>
                  </a:lnTo>
                  <a:lnTo>
                    <a:pt x="447040" y="0"/>
                  </a:lnTo>
                  <a:lnTo>
                    <a:pt x="444499" y="1270"/>
                  </a:lnTo>
                  <a:lnTo>
                    <a:pt x="441959" y="1270"/>
                  </a:lnTo>
                  <a:lnTo>
                    <a:pt x="439420" y="1270"/>
                  </a:lnTo>
                  <a:lnTo>
                    <a:pt x="436879" y="2539"/>
                  </a:lnTo>
                  <a:lnTo>
                    <a:pt x="434340" y="3810"/>
                  </a:lnTo>
                  <a:lnTo>
                    <a:pt x="431799" y="5079"/>
                  </a:lnTo>
                  <a:lnTo>
                    <a:pt x="429259" y="5079"/>
                  </a:lnTo>
                  <a:lnTo>
                    <a:pt x="426720" y="7620"/>
                  </a:lnTo>
                  <a:lnTo>
                    <a:pt x="424179" y="8889"/>
                  </a:lnTo>
                  <a:lnTo>
                    <a:pt x="422909" y="10160"/>
                  </a:lnTo>
                  <a:lnTo>
                    <a:pt x="420370" y="12700"/>
                  </a:lnTo>
                  <a:lnTo>
                    <a:pt x="419099" y="13970"/>
                  </a:lnTo>
                  <a:lnTo>
                    <a:pt x="425449" y="17779"/>
                  </a:lnTo>
                  <a:lnTo>
                    <a:pt x="421640" y="13970"/>
                  </a:lnTo>
                  <a:lnTo>
                    <a:pt x="416559" y="11429"/>
                  </a:lnTo>
                  <a:lnTo>
                    <a:pt x="411479" y="8889"/>
                  </a:lnTo>
                  <a:lnTo>
                    <a:pt x="406399" y="7620"/>
                  </a:lnTo>
                  <a:lnTo>
                    <a:pt x="401320" y="5079"/>
                  </a:lnTo>
                  <a:lnTo>
                    <a:pt x="396240" y="3810"/>
                  </a:lnTo>
                  <a:lnTo>
                    <a:pt x="391159" y="2539"/>
                  </a:lnTo>
                  <a:lnTo>
                    <a:pt x="384809" y="1270"/>
                  </a:lnTo>
                  <a:lnTo>
                    <a:pt x="379729" y="1270"/>
                  </a:lnTo>
                  <a:lnTo>
                    <a:pt x="374649" y="0"/>
                  </a:lnTo>
                  <a:lnTo>
                    <a:pt x="369570" y="0"/>
                  </a:lnTo>
                  <a:lnTo>
                    <a:pt x="364490" y="0"/>
                  </a:lnTo>
                  <a:lnTo>
                    <a:pt x="359409" y="1270"/>
                  </a:lnTo>
                  <a:lnTo>
                    <a:pt x="354329" y="1270"/>
                  </a:lnTo>
                  <a:lnTo>
                    <a:pt x="349249" y="2539"/>
                  </a:lnTo>
                  <a:lnTo>
                    <a:pt x="344170" y="3810"/>
                  </a:lnTo>
                  <a:lnTo>
                    <a:pt x="340359" y="5079"/>
                  </a:lnTo>
                  <a:lnTo>
                    <a:pt x="335279" y="6350"/>
                  </a:lnTo>
                  <a:lnTo>
                    <a:pt x="331470" y="8889"/>
                  </a:lnTo>
                  <a:lnTo>
                    <a:pt x="326390" y="11429"/>
                  </a:lnTo>
                  <a:lnTo>
                    <a:pt x="322579" y="13970"/>
                  </a:lnTo>
                  <a:lnTo>
                    <a:pt x="318770" y="16510"/>
                  </a:lnTo>
                  <a:lnTo>
                    <a:pt x="314959" y="20320"/>
                  </a:lnTo>
                  <a:lnTo>
                    <a:pt x="311149" y="22860"/>
                  </a:lnTo>
                  <a:lnTo>
                    <a:pt x="308609" y="26670"/>
                  </a:lnTo>
                  <a:lnTo>
                    <a:pt x="304799" y="30479"/>
                  </a:lnTo>
                  <a:lnTo>
                    <a:pt x="302259" y="34289"/>
                  </a:lnTo>
                  <a:lnTo>
                    <a:pt x="298449" y="38100"/>
                  </a:lnTo>
                  <a:lnTo>
                    <a:pt x="295909" y="41910"/>
                  </a:lnTo>
                  <a:lnTo>
                    <a:pt x="293370" y="46989"/>
                  </a:lnTo>
                  <a:lnTo>
                    <a:pt x="292099" y="52070"/>
                  </a:lnTo>
                  <a:lnTo>
                    <a:pt x="290829" y="55879"/>
                  </a:lnTo>
                  <a:lnTo>
                    <a:pt x="288290" y="60960"/>
                  </a:lnTo>
                  <a:lnTo>
                    <a:pt x="288290" y="66039"/>
                  </a:lnTo>
                  <a:lnTo>
                    <a:pt x="295909" y="62229"/>
                  </a:lnTo>
                  <a:lnTo>
                    <a:pt x="269240" y="52070"/>
                  </a:lnTo>
                  <a:lnTo>
                    <a:pt x="265429" y="50800"/>
                  </a:lnTo>
                  <a:lnTo>
                    <a:pt x="238759" y="50800"/>
                  </a:lnTo>
                  <a:lnTo>
                    <a:pt x="234950" y="52070"/>
                  </a:lnTo>
                  <a:lnTo>
                    <a:pt x="231140" y="53339"/>
                  </a:lnTo>
                  <a:lnTo>
                    <a:pt x="226059" y="54610"/>
                  </a:lnTo>
                  <a:lnTo>
                    <a:pt x="222250" y="55879"/>
                  </a:lnTo>
                  <a:lnTo>
                    <a:pt x="218440" y="58420"/>
                  </a:lnTo>
                  <a:lnTo>
                    <a:pt x="214629" y="59689"/>
                  </a:lnTo>
                  <a:lnTo>
                    <a:pt x="210819" y="62229"/>
                  </a:lnTo>
                  <a:lnTo>
                    <a:pt x="208279" y="64770"/>
                  </a:lnTo>
                  <a:lnTo>
                    <a:pt x="204469" y="67310"/>
                  </a:lnTo>
                  <a:lnTo>
                    <a:pt x="201929" y="69850"/>
                  </a:lnTo>
                  <a:lnTo>
                    <a:pt x="198119" y="72389"/>
                  </a:lnTo>
                  <a:lnTo>
                    <a:pt x="195579" y="76200"/>
                  </a:lnTo>
                  <a:lnTo>
                    <a:pt x="193040" y="80010"/>
                  </a:lnTo>
                  <a:lnTo>
                    <a:pt x="190500" y="82550"/>
                  </a:lnTo>
                  <a:lnTo>
                    <a:pt x="189229" y="87629"/>
                  </a:lnTo>
                  <a:lnTo>
                    <a:pt x="186690" y="90170"/>
                  </a:lnTo>
                  <a:lnTo>
                    <a:pt x="185419" y="93979"/>
                  </a:lnTo>
                  <a:lnTo>
                    <a:pt x="182879" y="99060"/>
                  </a:lnTo>
                  <a:lnTo>
                    <a:pt x="181609" y="102870"/>
                  </a:lnTo>
                  <a:lnTo>
                    <a:pt x="180340" y="106679"/>
                  </a:lnTo>
                  <a:lnTo>
                    <a:pt x="180340" y="111760"/>
                  </a:lnTo>
                  <a:lnTo>
                    <a:pt x="179069" y="116839"/>
                  </a:lnTo>
                  <a:lnTo>
                    <a:pt x="179069" y="120650"/>
                  </a:lnTo>
                  <a:lnTo>
                    <a:pt x="177800" y="125729"/>
                  </a:lnTo>
                  <a:lnTo>
                    <a:pt x="177800" y="129539"/>
                  </a:lnTo>
                  <a:lnTo>
                    <a:pt x="177800" y="134620"/>
                  </a:lnTo>
                  <a:lnTo>
                    <a:pt x="179069" y="139700"/>
                  </a:lnTo>
                  <a:lnTo>
                    <a:pt x="180340" y="144779"/>
                  </a:lnTo>
                  <a:lnTo>
                    <a:pt x="180340" y="148589"/>
                  </a:lnTo>
                  <a:lnTo>
                    <a:pt x="181609" y="153670"/>
                  </a:lnTo>
                  <a:lnTo>
                    <a:pt x="182879" y="158750"/>
                  </a:lnTo>
                  <a:lnTo>
                    <a:pt x="185419" y="162560"/>
                  </a:lnTo>
                  <a:lnTo>
                    <a:pt x="186690" y="167639"/>
                  </a:lnTo>
                  <a:lnTo>
                    <a:pt x="187959" y="171450"/>
                  </a:lnTo>
                  <a:lnTo>
                    <a:pt x="191769" y="167639"/>
                  </a:lnTo>
                  <a:lnTo>
                    <a:pt x="187959" y="167639"/>
                  </a:lnTo>
                  <a:lnTo>
                    <a:pt x="184150" y="167639"/>
                  </a:lnTo>
                  <a:lnTo>
                    <a:pt x="180340" y="167639"/>
                  </a:lnTo>
                  <a:lnTo>
                    <a:pt x="176529" y="167639"/>
                  </a:lnTo>
                  <a:lnTo>
                    <a:pt x="172719" y="168910"/>
                  </a:lnTo>
                  <a:lnTo>
                    <a:pt x="168909" y="170179"/>
                  </a:lnTo>
                  <a:lnTo>
                    <a:pt x="166369" y="171450"/>
                  </a:lnTo>
                  <a:lnTo>
                    <a:pt x="162559" y="171450"/>
                  </a:lnTo>
                  <a:lnTo>
                    <a:pt x="158750" y="173989"/>
                  </a:lnTo>
                  <a:lnTo>
                    <a:pt x="156209" y="175260"/>
                  </a:lnTo>
                  <a:lnTo>
                    <a:pt x="152400" y="176529"/>
                  </a:lnTo>
                  <a:lnTo>
                    <a:pt x="149859" y="179070"/>
                  </a:lnTo>
                  <a:lnTo>
                    <a:pt x="147319" y="181610"/>
                  </a:lnTo>
                  <a:lnTo>
                    <a:pt x="143509" y="184150"/>
                  </a:lnTo>
                  <a:lnTo>
                    <a:pt x="140969" y="185420"/>
                  </a:lnTo>
                  <a:lnTo>
                    <a:pt x="138429" y="187960"/>
                  </a:lnTo>
                  <a:lnTo>
                    <a:pt x="135890" y="191770"/>
                  </a:lnTo>
                  <a:lnTo>
                    <a:pt x="134619" y="194310"/>
                  </a:lnTo>
                  <a:lnTo>
                    <a:pt x="132079" y="198120"/>
                  </a:lnTo>
                  <a:lnTo>
                    <a:pt x="129540" y="200660"/>
                  </a:lnTo>
                  <a:lnTo>
                    <a:pt x="128269" y="204470"/>
                  </a:lnTo>
                  <a:lnTo>
                    <a:pt x="127000" y="208279"/>
                  </a:lnTo>
                  <a:lnTo>
                    <a:pt x="125729" y="212089"/>
                  </a:lnTo>
                  <a:lnTo>
                    <a:pt x="125729" y="214629"/>
                  </a:lnTo>
                  <a:lnTo>
                    <a:pt x="124459" y="218439"/>
                  </a:lnTo>
                  <a:lnTo>
                    <a:pt x="123190" y="222250"/>
                  </a:lnTo>
                  <a:lnTo>
                    <a:pt x="123190" y="226060"/>
                  </a:lnTo>
                  <a:lnTo>
                    <a:pt x="123190" y="231139"/>
                  </a:lnTo>
                  <a:lnTo>
                    <a:pt x="123190" y="234950"/>
                  </a:lnTo>
                  <a:lnTo>
                    <a:pt x="123190" y="238760"/>
                  </a:lnTo>
                  <a:lnTo>
                    <a:pt x="123190" y="242570"/>
                  </a:lnTo>
                  <a:lnTo>
                    <a:pt x="123190" y="246379"/>
                  </a:lnTo>
                  <a:lnTo>
                    <a:pt x="124459" y="251460"/>
                  </a:lnTo>
                  <a:lnTo>
                    <a:pt x="125729" y="255270"/>
                  </a:lnTo>
                  <a:lnTo>
                    <a:pt x="125729" y="259079"/>
                  </a:lnTo>
                  <a:lnTo>
                    <a:pt x="127000" y="262889"/>
                  </a:lnTo>
                  <a:lnTo>
                    <a:pt x="129540" y="266700"/>
                  </a:lnTo>
                  <a:lnTo>
                    <a:pt x="130809" y="270510"/>
                  </a:lnTo>
                  <a:lnTo>
                    <a:pt x="132079" y="275589"/>
                  </a:lnTo>
                  <a:lnTo>
                    <a:pt x="134619" y="278129"/>
                  </a:lnTo>
                  <a:lnTo>
                    <a:pt x="137159" y="281939"/>
                  </a:lnTo>
                  <a:lnTo>
                    <a:pt x="138429" y="285750"/>
                  </a:lnTo>
                  <a:lnTo>
                    <a:pt x="140969" y="289560"/>
                  </a:lnTo>
                  <a:lnTo>
                    <a:pt x="139700" y="292100"/>
                  </a:lnTo>
                  <a:lnTo>
                    <a:pt x="137159" y="294639"/>
                  </a:lnTo>
                  <a:lnTo>
                    <a:pt x="134619" y="298450"/>
                  </a:lnTo>
                  <a:lnTo>
                    <a:pt x="132079" y="300989"/>
                  </a:lnTo>
                  <a:lnTo>
                    <a:pt x="129540" y="306070"/>
                  </a:lnTo>
                  <a:lnTo>
                    <a:pt x="128269" y="308610"/>
                  </a:lnTo>
                  <a:lnTo>
                    <a:pt x="125729" y="313689"/>
                  </a:lnTo>
                  <a:lnTo>
                    <a:pt x="124459" y="317500"/>
                  </a:lnTo>
                  <a:lnTo>
                    <a:pt x="123190" y="321310"/>
                  </a:lnTo>
                  <a:lnTo>
                    <a:pt x="123190" y="326389"/>
                  </a:lnTo>
                  <a:lnTo>
                    <a:pt x="120650" y="330200"/>
                  </a:lnTo>
                  <a:lnTo>
                    <a:pt x="120650" y="335279"/>
                  </a:lnTo>
                  <a:lnTo>
                    <a:pt x="120650" y="358139"/>
                  </a:lnTo>
                  <a:lnTo>
                    <a:pt x="121919" y="363220"/>
                  </a:lnTo>
                  <a:lnTo>
                    <a:pt x="123190" y="368300"/>
                  </a:lnTo>
                  <a:lnTo>
                    <a:pt x="123190" y="372110"/>
                  </a:lnTo>
                  <a:lnTo>
                    <a:pt x="125729" y="377189"/>
                  </a:lnTo>
                  <a:lnTo>
                    <a:pt x="127000" y="382270"/>
                  </a:lnTo>
                  <a:lnTo>
                    <a:pt x="128269" y="386079"/>
                  </a:lnTo>
                  <a:lnTo>
                    <a:pt x="130809" y="391160"/>
                  </a:lnTo>
                  <a:lnTo>
                    <a:pt x="133350" y="394970"/>
                  </a:lnTo>
                  <a:lnTo>
                    <a:pt x="134619" y="400050"/>
                  </a:lnTo>
                  <a:lnTo>
                    <a:pt x="138429" y="403860"/>
                  </a:lnTo>
                  <a:lnTo>
                    <a:pt x="140969" y="408939"/>
                  </a:lnTo>
                  <a:lnTo>
                    <a:pt x="143509" y="412750"/>
                  </a:lnTo>
                  <a:lnTo>
                    <a:pt x="147319" y="416560"/>
                  </a:lnTo>
                  <a:lnTo>
                    <a:pt x="149859" y="420370"/>
                  </a:lnTo>
                  <a:lnTo>
                    <a:pt x="153669" y="424179"/>
                  </a:lnTo>
                  <a:lnTo>
                    <a:pt x="157479" y="426720"/>
                  </a:lnTo>
                  <a:lnTo>
                    <a:pt x="161290" y="430529"/>
                  </a:lnTo>
                  <a:lnTo>
                    <a:pt x="165100" y="434339"/>
                  </a:lnTo>
                  <a:lnTo>
                    <a:pt x="168909" y="436879"/>
                  </a:lnTo>
                  <a:lnTo>
                    <a:pt x="172719" y="439420"/>
                  </a:lnTo>
                  <a:lnTo>
                    <a:pt x="177800" y="441960"/>
                  </a:lnTo>
                  <a:lnTo>
                    <a:pt x="181609" y="444500"/>
                  </a:lnTo>
                  <a:lnTo>
                    <a:pt x="185419" y="445770"/>
                  </a:lnTo>
                  <a:lnTo>
                    <a:pt x="194309" y="453389"/>
                  </a:lnTo>
                  <a:lnTo>
                    <a:pt x="195579" y="457200"/>
                  </a:lnTo>
                  <a:lnTo>
                    <a:pt x="196850" y="461010"/>
                  </a:lnTo>
                  <a:lnTo>
                    <a:pt x="198119" y="464820"/>
                  </a:lnTo>
                  <a:lnTo>
                    <a:pt x="200659" y="468629"/>
                  </a:lnTo>
                  <a:lnTo>
                    <a:pt x="203200" y="471170"/>
                  </a:lnTo>
                  <a:lnTo>
                    <a:pt x="204469" y="474979"/>
                  </a:lnTo>
                  <a:lnTo>
                    <a:pt x="207009" y="477520"/>
                  </a:lnTo>
                  <a:lnTo>
                    <a:pt x="209550" y="481329"/>
                  </a:lnTo>
                  <a:lnTo>
                    <a:pt x="212090" y="483870"/>
                  </a:lnTo>
                  <a:lnTo>
                    <a:pt x="215900" y="487679"/>
                  </a:lnTo>
                  <a:lnTo>
                    <a:pt x="218440" y="490220"/>
                  </a:lnTo>
                  <a:lnTo>
                    <a:pt x="220979" y="492760"/>
                  </a:lnTo>
                  <a:lnTo>
                    <a:pt x="224790" y="495300"/>
                  </a:lnTo>
                  <a:lnTo>
                    <a:pt x="227329" y="497839"/>
                  </a:lnTo>
                  <a:lnTo>
                    <a:pt x="231140" y="500379"/>
                  </a:lnTo>
                  <a:lnTo>
                    <a:pt x="233679" y="501650"/>
                  </a:lnTo>
                  <a:lnTo>
                    <a:pt x="237490" y="504189"/>
                  </a:lnTo>
                  <a:lnTo>
                    <a:pt x="241300" y="505460"/>
                  </a:lnTo>
                  <a:lnTo>
                    <a:pt x="245109" y="506729"/>
                  </a:lnTo>
                  <a:lnTo>
                    <a:pt x="247650" y="508000"/>
                  </a:lnTo>
                  <a:lnTo>
                    <a:pt x="251459" y="509270"/>
                  </a:lnTo>
                  <a:lnTo>
                    <a:pt x="255269" y="510539"/>
                  </a:lnTo>
                  <a:lnTo>
                    <a:pt x="259079" y="510539"/>
                  </a:lnTo>
                  <a:lnTo>
                    <a:pt x="262890" y="511810"/>
                  </a:lnTo>
                  <a:lnTo>
                    <a:pt x="266700" y="511810"/>
                  </a:lnTo>
                  <a:lnTo>
                    <a:pt x="269240" y="511810"/>
                  </a:lnTo>
                  <a:lnTo>
                    <a:pt x="273050" y="511810"/>
                  </a:lnTo>
                  <a:lnTo>
                    <a:pt x="276859" y="511810"/>
                  </a:lnTo>
                  <a:lnTo>
                    <a:pt x="280670" y="510539"/>
                  </a:lnTo>
                  <a:lnTo>
                    <a:pt x="284479" y="510539"/>
                  </a:lnTo>
                  <a:lnTo>
                    <a:pt x="287020" y="509270"/>
                  </a:lnTo>
                  <a:lnTo>
                    <a:pt x="288290" y="508000"/>
                  </a:lnTo>
                  <a:lnTo>
                    <a:pt x="290829" y="510539"/>
                  </a:lnTo>
                  <a:lnTo>
                    <a:pt x="293370" y="513079"/>
                  </a:lnTo>
                  <a:lnTo>
                    <a:pt x="295909" y="515620"/>
                  </a:lnTo>
                  <a:lnTo>
                    <a:pt x="299720" y="516889"/>
                  </a:lnTo>
                  <a:lnTo>
                    <a:pt x="302259" y="518160"/>
                  </a:lnTo>
                  <a:lnTo>
                    <a:pt x="306070" y="520700"/>
                  </a:lnTo>
                  <a:lnTo>
                    <a:pt x="308609" y="523239"/>
                  </a:lnTo>
                  <a:lnTo>
                    <a:pt x="311149" y="524510"/>
                  </a:lnTo>
                  <a:lnTo>
                    <a:pt x="314959" y="525779"/>
                  </a:lnTo>
                  <a:lnTo>
                    <a:pt x="317499" y="527050"/>
                  </a:lnTo>
                  <a:lnTo>
                    <a:pt x="320040" y="528320"/>
                  </a:lnTo>
                  <a:lnTo>
                    <a:pt x="323849" y="528320"/>
                  </a:lnTo>
                  <a:lnTo>
                    <a:pt x="327659" y="529589"/>
                  </a:lnTo>
                  <a:lnTo>
                    <a:pt x="330199" y="529589"/>
                  </a:lnTo>
                  <a:lnTo>
                    <a:pt x="334009" y="530860"/>
                  </a:lnTo>
                  <a:lnTo>
                    <a:pt x="336549" y="530860"/>
                  </a:lnTo>
                  <a:lnTo>
                    <a:pt x="339090" y="530860"/>
                  </a:lnTo>
                  <a:lnTo>
                    <a:pt x="342899" y="530860"/>
                  </a:lnTo>
                  <a:lnTo>
                    <a:pt x="346709" y="530860"/>
                  </a:lnTo>
                  <a:lnTo>
                    <a:pt x="349249" y="529589"/>
                  </a:lnTo>
                  <a:lnTo>
                    <a:pt x="351790" y="529589"/>
                  </a:lnTo>
                  <a:lnTo>
                    <a:pt x="355599" y="528320"/>
                  </a:lnTo>
                  <a:lnTo>
                    <a:pt x="358140" y="528320"/>
                  </a:lnTo>
                  <a:lnTo>
                    <a:pt x="360679" y="527050"/>
                  </a:lnTo>
                  <a:lnTo>
                    <a:pt x="363220" y="525779"/>
                  </a:lnTo>
                  <a:lnTo>
                    <a:pt x="367029" y="524510"/>
                  </a:lnTo>
                  <a:lnTo>
                    <a:pt x="369570" y="523239"/>
                  </a:lnTo>
                  <a:lnTo>
                    <a:pt x="372109" y="520700"/>
                  </a:lnTo>
                  <a:lnTo>
                    <a:pt x="373379" y="519429"/>
                  </a:lnTo>
                  <a:lnTo>
                    <a:pt x="375920" y="516889"/>
                  </a:lnTo>
                  <a:lnTo>
                    <a:pt x="378459" y="515620"/>
                  </a:lnTo>
                  <a:lnTo>
                    <a:pt x="379729" y="513079"/>
                  </a:lnTo>
                  <a:lnTo>
                    <a:pt x="382270" y="510539"/>
                  </a:lnTo>
                  <a:lnTo>
                    <a:pt x="384809" y="508000"/>
                  </a:lnTo>
                  <a:lnTo>
                    <a:pt x="386079" y="505460"/>
                  </a:lnTo>
                  <a:lnTo>
                    <a:pt x="387349" y="502920"/>
                  </a:lnTo>
                  <a:lnTo>
                    <a:pt x="388620" y="500379"/>
                  </a:lnTo>
                  <a:lnTo>
                    <a:pt x="389890" y="496570"/>
                  </a:lnTo>
                  <a:lnTo>
                    <a:pt x="391159" y="494029"/>
                  </a:lnTo>
                  <a:lnTo>
                    <a:pt x="392429" y="491489"/>
                  </a:lnTo>
                  <a:lnTo>
                    <a:pt x="392429" y="487679"/>
                  </a:lnTo>
                  <a:lnTo>
                    <a:pt x="393699" y="485139"/>
                  </a:lnTo>
                  <a:lnTo>
                    <a:pt x="393699" y="468629"/>
                  </a:lnTo>
                  <a:lnTo>
                    <a:pt x="389890" y="471170"/>
                  </a:lnTo>
                  <a:lnTo>
                    <a:pt x="392429" y="472439"/>
                  </a:lnTo>
                  <a:lnTo>
                    <a:pt x="394970" y="473710"/>
                  </a:lnTo>
                  <a:lnTo>
                    <a:pt x="397509" y="474979"/>
                  </a:lnTo>
                  <a:lnTo>
                    <a:pt x="400049" y="476250"/>
                  </a:lnTo>
                  <a:lnTo>
                    <a:pt x="403859" y="476250"/>
                  </a:lnTo>
                  <a:lnTo>
                    <a:pt x="406399" y="476250"/>
                  </a:lnTo>
                  <a:lnTo>
                    <a:pt x="408940" y="477520"/>
                  </a:lnTo>
                  <a:lnTo>
                    <a:pt x="412749" y="477520"/>
                  </a:lnTo>
                  <a:lnTo>
                    <a:pt x="415290" y="477520"/>
                  </a:lnTo>
                  <a:lnTo>
                    <a:pt x="417829" y="477520"/>
                  </a:lnTo>
                  <a:lnTo>
                    <a:pt x="420370" y="477520"/>
                  </a:lnTo>
                  <a:lnTo>
                    <a:pt x="422909" y="476250"/>
                  </a:lnTo>
                  <a:lnTo>
                    <a:pt x="426720" y="476250"/>
                  </a:lnTo>
                  <a:lnTo>
                    <a:pt x="429259" y="474979"/>
                  </a:lnTo>
                  <a:lnTo>
                    <a:pt x="431799" y="474979"/>
                  </a:lnTo>
                  <a:lnTo>
                    <a:pt x="434340" y="473710"/>
                  </a:lnTo>
                  <a:lnTo>
                    <a:pt x="436879" y="472439"/>
                  </a:lnTo>
                  <a:lnTo>
                    <a:pt x="439420" y="469900"/>
                  </a:lnTo>
                  <a:lnTo>
                    <a:pt x="440690" y="469900"/>
                  </a:lnTo>
                  <a:lnTo>
                    <a:pt x="443229" y="467360"/>
                  </a:lnTo>
                  <a:lnTo>
                    <a:pt x="445770" y="466089"/>
                  </a:lnTo>
                  <a:lnTo>
                    <a:pt x="447040" y="463550"/>
                  </a:lnTo>
                  <a:lnTo>
                    <a:pt x="449579" y="462279"/>
                  </a:lnTo>
                  <a:lnTo>
                    <a:pt x="450849" y="459739"/>
                  </a:lnTo>
                  <a:lnTo>
                    <a:pt x="453390" y="458470"/>
                  </a:lnTo>
                  <a:lnTo>
                    <a:pt x="454659" y="455929"/>
                  </a:lnTo>
                  <a:lnTo>
                    <a:pt x="455929" y="453389"/>
                  </a:lnTo>
                  <a:lnTo>
                    <a:pt x="457199" y="450850"/>
                  </a:lnTo>
                  <a:lnTo>
                    <a:pt x="458470" y="448310"/>
                  </a:lnTo>
                  <a:lnTo>
                    <a:pt x="459740" y="445770"/>
                  </a:lnTo>
                  <a:lnTo>
                    <a:pt x="459740" y="443229"/>
                  </a:lnTo>
                  <a:lnTo>
                    <a:pt x="461009" y="440689"/>
                  </a:lnTo>
                  <a:lnTo>
                    <a:pt x="461009" y="436879"/>
                  </a:lnTo>
                  <a:lnTo>
                    <a:pt x="462279" y="434339"/>
                  </a:lnTo>
                  <a:lnTo>
                    <a:pt x="462279" y="431800"/>
                  </a:lnTo>
                  <a:lnTo>
                    <a:pt x="462279" y="416560"/>
                  </a:lnTo>
                  <a:lnTo>
                    <a:pt x="461009" y="412750"/>
                  </a:lnTo>
                  <a:lnTo>
                    <a:pt x="459740" y="410210"/>
                  </a:lnTo>
                  <a:lnTo>
                    <a:pt x="459740" y="407670"/>
                  </a:lnTo>
                  <a:lnTo>
                    <a:pt x="453390" y="408939"/>
                  </a:lnTo>
                  <a:lnTo>
                    <a:pt x="457199" y="410210"/>
                  </a:lnTo>
                  <a:lnTo>
                    <a:pt x="461009" y="410210"/>
                  </a:lnTo>
                  <a:lnTo>
                    <a:pt x="464820" y="411479"/>
                  </a:lnTo>
                  <a:lnTo>
                    <a:pt x="467359" y="411479"/>
                  </a:lnTo>
                  <a:lnTo>
                    <a:pt x="471170" y="412750"/>
                  </a:lnTo>
                  <a:lnTo>
                    <a:pt x="474979" y="412750"/>
                  </a:lnTo>
                  <a:lnTo>
                    <a:pt x="478790" y="412750"/>
                  </a:lnTo>
                  <a:lnTo>
                    <a:pt x="481329" y="411479"/>
                  </a:lnTo>
                  <a:lnTo>
                    <a:pt x="485140" y="411479"/>
                  </a:lnTo>
                  <a:lnTo>
                    <a:pt x="488949" y="410210"/>
                  </a:lnTo>
                  <a:lnTo>
                    <a:pt x="491490" y="410210"/>
                  </a:lnTo>
                  <a:lnTo>
                    <a:pt x="495299" y="408939"/>
                  </a:lnTo>
                  <a:lnTo>
                    <a:pt x="497840" y="407670"/>
                  </a:lnTo>
                  <a:lnTo>
                    <a:pt x="501649" y="406400"/>
                  </a:lnTo>
                  <a:lnTo>
                    <a:pt x="504190" y="405129"/>
                  </a:lnTo>
                  <a:lnTo>
                    <a:pt x="506729" y="403860"/>
                  </a:lnTo>
                  <a:lnTo>
                    <a:pt x="509270" y="401320"/>
                  </a:lnTo>
                  <a:lnTo>
                    <a:pt x="513079" y="398779"/>
                  </a:lnTo>
                  <a:lnTo>
                    <a:pt x="514349" y="397510"/>
                  </a:lnTo>
                  <a:lnTo>
                    <a:pt x="516890" y="394970"/>
                  </a:lnTo>
                  <a:lnTo>
                    <a:pt x="519429" y="392429"/>
                  </a:lnTo>
                  <a:lnTo>
                    <a:pt x="521970" y="389889"/>
                  </a:lnTo>
                  <a:lnTo>
                    <a:pt x="523240" y="387350"/>
                  </a:lnTo>
                  <a:lnTo>
                    <a:pt x="524510" y="383539"/>
                  </a:lnTo>
                  <a:lnTo>
                    <a:pt x="527049" y="381000"/>
                  </a:lnTo>
                  <a:lnTo>
                    <a:pt x="528320" y="378460"/>
                  </a:lnTo>
                  <a:lnTo>
                    <a:pt x="529590" y="374650"/>
                  </a:lnTo>
                  <a:lnTo>
                    <a:pt x="530860" y="370839"/>
                  </a:lnTo>
                  <a:lnTo>
                    <a:pt x="532129" y="368300"/>
                  </a:lnTo>
                  <a:lnTo>
                    <a:pt x="532129" y="364489"/>
                  </a:lnTo>
                  <a:lnTo>
                    <a:pt x="533399" y="360679"/>
                  </a:lnTo>
                  <a:lnTo>
                    <a:pt x="533399" y="339089"/>
                  </a:lnTo>
                  <a:lnTo>
                    <a:pt x="532129" y="335279"/>
                  </a:lnTo>
                  <a:lnTo>
                    <a:pt x="532129" y="331470"/>
                  </a:lnTo>
                  <a:lnTo>
                    <a:pt x="530860" y="327660"/>
                  </a:lnTo>
                  <a:lnTo>
                    <a:pt x="524510" y="332739"/>
                  </a:lnTo>
                  <a:lnTo>
                    <a:pt x="529590" y="332739"/>
                  </a:lnTo>
                  <a:lnTo>
                    <a:pt x="533399" y="332739"/>
                  </a:lnTo>
                  <a:lnTo>
                    <a:pt x="538479" y="332739"/>
                  </a:lnTo>
                  <a:lnTo>
                    <a:pt x="542290" y="331470"/>
                  </a:lnTo>
                  <a:lnTo>
                    <a:pt x="546099" y="330200"/>
                  </a:lnTo>
                  <a:lnTo>
                    <a:pt x="551179" y="328929"/>
                  </a:lnTo>
                  <a:lnTo>
                    <a:pt x="554990" y="327660"/>
                  </a:lnTo>
                  <a:lnTo>
                    <a:pt x="558799" y="326389"/>
                  </a:lnTo>
                  <a:lnTo>
                    <a:pt x="562610" y="325120"/>
                  </a:lnTo>
                  <a:lnTo>
                    <a:pt x="566420" y="322579"/>
                  </a:lnTo>
                  <a:lnTo>
                    <a:pt x="570229" y="321310"/>
                  </a:lnTo>
                  <a:lnTo>
                    <a:pt x="574040" y="318770"/>
                  </a:lnTo>
                  <a:lnTo>
                    <a:pt x="576579" y="316229"/>
                  </a:lnTo>
                  <a:lnTo>
                    <a:pt x="580390" y="313689"/>
                  </a:lnTo>
                  <a:lnTo>
                    <a:pt x="582929" y="309879"/>
                  </a:lnTo>
                  <a:lnTo>
                    <a:pt x="585470" y="306070"/>
                  </a:lnTo>
                  <a:lnTo>
                    <a:pt x="588010" y="303529"/>
                  </a:lnTo>
                  <a:lnTo>
                    <a:pt x="590549" y="299720"/>
                  </a:lnTo>
                  <a:lnTo>
                    <a:pt x="593090" y="295910"/>
                  </a:lnTo>
                  <a:lnTo>
                    <a:pt x="595629" y="292100"/>
                  </a:lnTo>
                  <a:lnTo>
                    <a:pt x="596899" y="288289"/>
                  </a:lnTo>
                  <a:lnTo>
                    <a:pt x="598170" y="284479"/>
                  </a:lnTo>
                  <a:lnTo>
                    <a:pt x="599440" y="279400"/>
                  </a:lnTo>
                  <a:lnTo>
                    <a:pt x="600710" y="275589"/>
                  </a:lnTo>
                  <a:lnTo>
                    <a:pt x="601979" y="270510"/>
                  </a:lnTo>
                  <a:lnTo>
                    <a:pt x="603249" y="266700"/>
                  </a:lnTo>
                  <a:lnTo>
                    <a:pt x="603249" y="261620"/>
                  </a:lnTo>
                  <a:lnTo>
                    <a:pt x="603249" y="257810"/>
                  </a:lnTo>
                  <a:lnTo>
                    <a:pt x="603249" y="252729"/>
                  </a:lnTo>
                  <a:lnTo>
                    <a:pt x="603249" y="247650"/>
                  </a:lnTo>
                  <a:lnTo>
                    <a:pt x="601979" y="242570"/>
                  </a:lnTo>
                  <a:lnTo>
                    <a:pt x="601979" y="238760"/>
                  </a:lnTo>
                  <a:lnTo>
                    <a:pt x="600710" y="233679"/>
                  </a:lnTo>
                  <a:lnTo>
                    <a:pt x="599440" y="228600"/>
                  </a:lnTo>
                  <a:lnTo>
                    <a:pt x="598170" y="224789"/>
                  </a:lnTo>
                  <a:lnTo>
                    <a:pt x="596899" y="219710"/>
                  </a:lnTo>
                  <a:lnTo>
                    <a:pt x="595629" y="214629"/>
                  </a:lnTo>
                  <a:lnTo>
                    <a:pt x="593090" y="209550"/>
                  </a:lnTo>
                  <a:lnTo>
                    <a:pt x="590549" y="205739"/>
                  </a:lnTo>
                  <a:lnTo>
                    <a:pt x="589279" y="200660"/>
                  </a:lnTo>
                  <a:lnTo>
                    <a:pt x="585470" y="196850"/>
                  </a:lnTo>
                  <a:lnTo>
                    <a:pt x="582929" y="193039"/>
                  </a:lnTo>
                  <a:lnTo>
                    <a:pt x="580390" y="187960"/>
                  </a:lnTo>
                  <a:lnTo>
                    <a:pt x="576579" y="185420"/>
                  </a:lnTo>
                  <a:lnTo>
                    <a:pt x="574040" y="181610"/>
                  </a:lnTo>
                  <a:lnTo>
                    <a:pt x="572770" y="179070"/>
                  </a:lnTo>
                  <a:close/>
                </a:path>
                <a:path w="702310" h="530860">
                  <a:moveTo>
                    <a:pt x="702310" y="275589"/>
                  </a:moveTo>
                  <a:lnTo>
                    <a:pt x="702310" y="275589"/>
                  </a:lnTo>
                </a:path>
                <a:path w="702310" h="530860">
                  <a:moveTo>
                    <a:pt x="0" y="219710"/>
                  </a:moveTo>
                  <a:lnTo>
                    <a:pt x="0" y="219710"/>
                  </a:lnTo>
                </a:path>
                <a:path w="702310" h="530860">
                  <a:moveTo>
                    <a:pt x="523240" y="72389"/>
                  </a:moveTo>
                  <a:lnTo>
                    <a:pt x="523240" y="72389"/>
                  </a:lnTo>
                  <a:lnTo>
                    <a:pt x="510540" y="72389"/>
                  </a:lnTo>
                  <a:lnTo>
                    <a:pt x="507999" y="73660"/>
                  </a:lnTo>
                  <a:lnTo>
                    <a:pt x="505459" y="74929"/>
                  </a:lnTo>
                  <a:lnTo>
                    <a:pt x="502920" y="74929"/>
                  </a:lnTo>
                  <a:lnTo>
                    <a:pt x="500379" y="76200"/>
                  </a:lnTo>
                  <a:lnTo>
                    <a:pt x="497840" y="77470"/>
                  </a:lnTo>
                  <a:lnTo>
                    <a:pt x="496570" y="78739"/>
                  </a:lnTo>
                  <a:lnTo>
                    <a:pt x="494029" y="80010"/>
                  </a:lnTo>
                  <a:lnTo>
                    <a:pt x="492759" y="81279"/>
                  </a:lnTo>
                  <a:lnTo>
                    <a:pt x="490220" y="82550"/>
                  </a:lnTo>
                  <a:lnTo>
                    <a:pt x="488949" y="83820"/>
                  </a:lnTo>
                </a:path>
                <a:path w="702310" h="530860">
                  <a:moveTo>
                    <a:pt x="702310" y="275589"/>
                  </a:moveTo>
                  <a:lnTo>
                    <a:pt x="702310" y="275589"/>
                  </a:lnTo>
                </a:path>
                <a:path w="702310" h="530860">
                  <a:moveTo>
                    <a:pt x="0" y="219710"/>
                  </a:moveTo>
                  <a:lnTo>
                    <a:pt x="0" y="219710"/>
                  </a:lnTo>
                </a:path>
                <a:path w="702310" h="530860">
                  <a:moveTo>
                    <a:pt x="419099" y="13970"/>
                  </a:moveTo>
                  <a:lnTo>
                    <a:pt x="417829" y="15239"/>
                  </a:lnTo>
                  <a:lnTo>
                    <a:pt x="416559" y="15239"/>
                  </a:lnTo>
                  <a:lnTo>
                    <a:pt x="416559" y="16510"/>
                  </a:lnTo>
                  <a:lnTo>
                    <a:pt x="415290" y="17779"/>
                  </a:lnTo>
                  <a:lnTo>
                    <a:pt x="414020" y="19050"/>
                  </a:lnTo>
                  <a:lnTo>
                    <a:pt x="414020" y="20320"/>
                  </a:lnTo>
                  <a:lnTo>
                    <a:pt x="412749" y="21589"/>
                  </a:lnTo>
                  <a:lnTo>
                    <a:pt x="411479" y="22860"/>
                  </a:lnTo>
                  <a:lnTo>
                    <a:pt x="411479" y="24129"/>
                  </a:lnTo>
                  <a:lnTo>
                    <a:pt x="411479" y="25400"/>
                  </a:lnTo>
                  <a:lnTo>
                    <a:pt x="410209" y="25400"/>
                  </a:lnTo>
                  <a:lnTo>
                    <a:pt x="408940" y="26670"/>
                  </a:lnTo>
                  <a:lnTo>
                    <a:pt x="408940" y="27939"/>
                  </a:lnTo>
                </a:path>
                <a:path w="702310" h="530860">
                  <a:moveTo>
                    <a:pt x="702310" y="275589"/>
                  </a:moveTo>
                  <a:lnTo>
                    <a:pt x="702310" y="275589"/>
                  </a:lnTo>
                </a:path>
                <a:path w="702310" h="530860">
                  <a:moveTo>
                    <a:pt x="0" y="219710"/>
                  </a:moveTo>
                  <a:lnTo>
                    <a:pt x="0" y="219710"/>
                  </a:lnTo>
                </a:path>
                <a:path w="702310" h="530860">
                  <a:moveTo>
                    <a:pt x="312420" y="72389"/>
                  </a:moveTo>
                  <a:lnTo>
                    <a:pt x="309879" y="71120"/>
                  </a:lnTo>
                  <a:lnTo>
                    <a:pt x="308609" y="69850"/>
                  </a:lnTo>
                  <a:lnTo>
                    <a:pt x="307340" y="68579"/>
                  </a:lnTo>
                  <a:lnTo>
                    <a:pt x="306070" y="68579"/>
                  </a:lnTo>
                  <a:lnTo>
                    <a:pt x="306070" y="67310"/>
                  </a:lnTo>
                  <a:lnTo>
                    <a:pt x="304799" y="66039"/>
                  </a:lnTo>
                  <a:lnTo>
                    <a:pt x="303529" y="66039"/>
                  </a:lnTo>
                  <a:lnTo>
                    <a:pt x="302259" y="66039"/>
                  </a:lnTo>
                  <a:lnTo>
                    <a:pt x="300990" y="64770"/>
                  </a:lnTo>
                  <a:lnTo>
                    <a:pt x="300990" y="63500"/>
                  </a:lnTo>
                  <a:lnTo>
                    <a:pt x="299720" y="63500"/>
                  </a:lnTo>
                  <a:lnTo>
                    <a:pt x="298449" y="63500"/>
                  </a:lnTo>
                  <a:lnTo>
                    <a:pt x="297179" y="62229"/>
                  </a:lnTo>
                  <a:lnTo>
                    <a:pt x="295909" y="62229"/>
                  </a:lnTo>
                </a:path>
                <a:path w="702310" h="530860">
                  <a:moveTo>
                    <a:pt x="702310" y="275589"/>
                  </a:moveTo>
                  <a:lnTo>
                    <a:pt x="702310" y="275589"/>
                  </a:lnTo>
                </a:path>
                <a:path w="702310" h="530860">
                  <a:moveTo>
                    <a:pt x="0" y="219710"/>
                  </a:moveTo>
                  <a:lnTo>
                    <a:pt x="0" y="219710"/>
                  </a:lnTo>
                </a:path>
                <a:path w="702310" h="530860">
                  <a:moveTo>
                    <a:pt x="187959" y="171450"/>
                  </a:moveTo>
                  <a:lnTo>
                    <a:pt x="189229" y="173989"/>
                  </a:lnTo>
                  <a:lnTo>
                    <a:pt x="190500" y="175260"/>
                  </a:lnTo>
                  <a:lnTo>
                    <a:pt x="190500" y="176529"/>
                  </a:lnTo>
                  <a:lnTo>
                    <a:pt x="190500" y="177800"/>
                  </a:lnTo>
                  <a:lnTo>
                    <a:pt x="191769" y="179070"/>
                  </a:lnTo>
                  <a:lnTo>
                    <a:pt x="193040" y="180339"/>
                  </a:lnTo>
                  <a:lnTo>
                    <a:pt x="193040" y="181610"/>
                  </a:lnTo>
                  <a:lnTo>
                    <a:pt x="194309" y="182879"/>
                  </a:lnTo>
                  <a:lnTo>
                    <a:pt x="194309" y="184150"/>
                  </a:lnTo>
                  <a:lnTo>
                    <a:pt x="195579" y="185420"/>
                  </a:lnTo>
                  <a:lnTo>
                    <a:pt x="195579" y="186689"/>
                  </a:lnTo>
                  <a:lnTo>
                    <a:pt x="196850" y="187960"/>
                  </a:lnTo>
                </a:path>
                <a:path w="702310" h="530860">
                  <a:moveTo>
                    <a:pt x="702310" y="275589"/>
                  </a:moveTo>
                  <a:lnTo>
                    <a:pt x="702310" y="275589"/>
                  </a:lnTo>
                </a:path>
                <a:path w="702310" h="530860">
                  <a:moveTo>
                    <a:pt x="0" y="219710"/>
                  </a:moveTo>
                  <a:lnTo>
                    <a:pt x="0" y="219710"/>
                  </a:lnTo>
                </a:path>
                <a:path w="702310" h="530860">
                  <a:moveTo>
                    <a:pt x="140969" y="289560"/>
                  </a:moveTo>
                  <a:lnTo>
                    <a:pt x="144779" y="293370"/>
                  </a:lnTo>
                  <a:lnTo>
                    <a:pt x="147319" y="297179"/>
                  </a:lnTo>
                  <a:lnTo>
                    <a:pt x="149859" y="299720"/>
                  </a:lnTo>
                  <a:lnTo>
                    <a:pt x="153669" y="302260"/>
                  </a:lnTo>
                  <a:lnTo>
                    <a:pt x="156209" y="306070"/>
                  </a:lnTo>
                  <a:lnTo>
                    <a:pt x="160019" y="308610"/>
                  </a:lnTo>
                  <a:lnTo>
                    <a:pt x="163829" y="311150"/>
                  </a:lnTo>
                  <a:lnTo>
                    <a:pt x="166369" y="313689"/>
                  </a:lnTo>
                  <a:lnTo>
                    <a:pt x="171450" y="316229"/>
                  </a:lnTo>
                  <a:lnTo>
                    <a:pt x="173990" y="317500"/>
                  </a:lnTo>
                  <a:lnTo>
                    <a:pt x="177800" y="320039"/>
                  </a:lnTo>
                  <a:lnTo>
                    <a:pt x="181609" y="321310"/>
                  </a:lnTo>
                  <a:lnTo>
                    <a:pt x="185419" y="322579"/>
                  </a:lnTo>
                  <a:lnTo>
                    <a:pt x="190500" y="323850"/>
                  </a:lnTo>
                  <a:lnTo>
                    <a:pt x="194309" y="325120"/>
                  </a:lnTo>
                  <a:lnTo>
                    <a:pt x="198119" y="326389"/>
                  </a:lnTo>
                  <a:lnTo>
                    <a:pt x="201929" y="327660"/>
                  </a:lnTo>
                  <a:lnTo>
                    <a:pt x="205740" y="327660"/>
                  </a:lnTo>
                  <a:lnTo>
                    <a:pt x="209550" y="327660"/>
                  </a:lnTo>
                  <a:lnTo>
                    <a:pt x="213359" y="327660"/>
                  </a:lnTo>
                </a:path>
                <a:path w="702310" h="530860">
                  <a:moveTo>
                    <a:pt x="702310" y="275589"/>
                  </a:moveTo>
                  <a:lnTo>
                    <a:pt x="702310" y="275589"/>
                  </a:lnTo>
                </a:path>
                <a:path w="702310" h="530860">
                  <a:moveTo>
                    <a:pt x="0" y="219710"/>
                  </a:moveTo>
                  <a:lnTo>
                    <a:pt x="0" y="219710"/>
                  </a:lnTo>
                </a:path>
                <a:path w="702310" h="530860">
                  <a:moveTo>
                    <a:pt x="189229" y="421639"/>
                  </a:moveTo>
                  <a:lnTo>
                    <a:pt x="189229" y="421639"/>
                  </a:lnTo>
                  <a:lnTo>
                    <a:pt x="189229" y="434339"/>
                  </a:lnTo>
                  <a:lnTo>
                    <a:pt x="190500" y="436879"/>
                  </a:lnTo>
                  <a:lnTo>
                    <a:pt x="190500" y="438150"/>
                  </a:lnTo>
                  <a:lnTo>
                    <a:pt x="190500" y="440689"/>
                  </a:lnTo>
                  <a:lnTo>
                    <a:pt x="190500" y="443229"/>
                  </a:lnTo>
                  <a:lnTo>
                    <a:pt x="191769" y="445770"/>
                  </a:lnTo>
                  <a:lnTo>
                    <a:pt x="191769" y="447039"/>
                  </a:lnTo>
                  <a:lnTo>
                    <a:pt x="193040" y="449579"/>
                  </a:lnTo>
                  <a:lnTo>
                    <a:pt x="193040" y="450850"/>
                  </a:lnTo>
                  <a:lnTo>
                    <a:pt x="194309" y="453389"/>
                  </a:lnTo>
                </a:path>
                <a:path w="702310" h="530860">
                  <a:moveTo>
                    <a:pt x="702310" y="275589"/>
                  </a:moveTo>
                  <a:lnTo>
                    <a:pt x="702310" y="275589"/>
                  </a:lnTo>
                </a:path>
                <a:path w="702310" h="530860">
                  <a:moveTo>
                    <a:pt x="0" y="219710"/>
                  </a:moveTo>
                  <a:lnTo>
                    <a:pt x="0" y="219710"/>
                  </a:lnTo>
                </a:path>
                <a:path w="702310" h="530860">
                  <a:moveTo>
                    <a:pt x="281940" y="499110"/>
                  </a:moveTo>
                  <a:lnTo>
                    <a:pt x="281940" y="500379"/>
                  </a:lnTo>
                  <a:lnTo>
                    <a:pt x="283209" y="500379"/>
                  </a:lnTo>
                  <a:lnTo>
                    <a:pt x="283209" y="501650"/>
                  </a:lnTo>
                  <a:lnTo>
                    <a:pt x="284479" y="501650"/>
                  </a:lnTo>
                  <a:lnTo>
                    <a:pt x="284479" y="502920"/>
                  </a:lnTo>
                  <a:lnTo>
                    <a:pt x="285749" y="504189"/>
                  </a:lnTo>
                  <a:lnTo>
                    <a:pt x="285749" y="505460"/>
                  </a:lnTo>
                  <a:lnTo>
                    <a:pt x="287020" y="505460"/>
                  </a:lnTo>
                  <a:lnTo>
                    <a:pt x="288290" y="506729"/>
                  </a:lnTo>
                  <a:lnTo>
                    <a:pt x="288290" y="508000"/>
                  </a:lnTo>
                </a:path>
                <a:path w="702310" h="530860">
                  <a:moveTo>
                    <a:pt x="702310" y="275589"/>
                  </a:moveTo>
                  <a:lnTo>
                    <a:pt x="702310" y="275589"/>
                  </a:lnTo>
                </a:path>
                <a:path w="702310" h="530860">
                  <a:moveTo>
                    <a:pt x="0" y="219710"/>
                  </a:moveTo>
                  <a:lnTo>
                    <a:pt x="0" y="219710"/>
                  </a:lnTo>
                </a:path>
                <a:path w="702310" h="530860">
                  <a:moveTo>
                    <a:pt x="393699" y="468629"/>
                  </a:moveTo>
                  <a:lnTo>
                    <a:pt x="393699" y="467360"/>
                  </a:lnTo>
                  <a:lnTo>
                    <a:pt x="393699" y="466089"/>
                  </a:lnTo>
                  <a:lnTo>
                    <a:pt x="393699" y="464820"/>
                  </a:lnTo>
                  <a:lnTo>
                    <a:pt x="392429" y="463550"/>
                  </a:lnTo>
                  <a:lnTo>
                    <a:pt x="392429" y="457200"/>
                  </a:lnTo>
                  <a:lnTo>
                    <a:pt x="391159" y="455929"/>
                  </a:lnTo>
                  <a:lnTo>
                    <a:pt x="391159" y="454660"/>
                  </a:lnTo>
                  <a:lnTo>
                    <a:pt x="391159" y="453389"/>
                  </a:lnTo>
                  <a:lnTo>
                    <a:pt x="389890" y="453389"/>
                  </a:lnTo>
                  <a:lnTo>
                    <a:pt x="389890" y="450850"/>
                  </a:lnTo>
                </a:path>
                <a:path w="702310" h="530860">
                  <a:moveTo>
                    <a:pt x="702310" y="275589"/>
                  </a:moveTo>
                  <a:lnTo>
                    <a:pt x="702310" y="275589"/>
                  </a:lnTo>
                </a:path>
                <a:path w="702310" h="530860">
                  <a:moveTo>
                    <a:pt x="0" y="219710"/>
                  </a:moveTo>
                  <a:lnTo>
                    <a:pt x="0" y="219710"/>
                  </a:lnTo>
                </a:path>
                <a:path w="702310" h="530860">
                  <a:moveTo>
                    <a:pt x="459740" y="407670"/>
                  </a:moveTo>
                  <a:lnTo>
                    <a:pt x="459740" y="406400"/>
                  </a:lnTo>
                  <a:lnTo>
                    <a:pt x="458470" y="405129"/>
                  </a:lnTo>
                  <a:lnTo>
                    <a:pt x="458470" y="403860"/>
                  </a:lnTo>
                  <a:lnTo>
                    <a:pt x="457199" y="402589"/>
                  </a:lnTo>
                  <a:lnTo>
                    <a:pt x="457199" y="401320"/>
                  </a:lnTo>
                  <a:lnTo>
                    <a:pt x="457199" y="400050"/>
                  </a:lnTo>
                  <a:lnTo>
                    <a:pt x="455929" y="398779"/>
                  </a:lnTo>
                  <a:lnTo>
                    <a:pt x="455929" y="397510"/>
                  </a:lnTo>
                  <a:lnTo>
                    <a:pt x="454659" y="396239"/>
                  </a:lnTo>
                  <a:lnTo>
                    <a:pt x="454659" y="394970"/>
                  </a:lnTo>
                </a:path>
                <a:path w="702310" h="530860">
                  <a:moveTo>
                    <a:pt x="702310" y="275589"/>
                  </a:moveTo>
                  <a:lnTo>
                    <a:pt x="702310" y="275589"/>
                  </a:lnTo>
                </a:path>
                <a:path w="702310" h="530860">
                  <a:moveTo>
                    <a:pt x="0" y="219710"/>
                  </a:moveTo>
                  <a:lnTo>
                    <a:pt x="0" y="219710"/>
                  </a:lnTo>
                </a:path>
                <a:path w="702310" h="530860">
                  <a:moveTo>
                    <a:pt x="502920" y="327660"/>
                  </a:moveTo>
                  <a:lnTo>
                    <a:pt x="504190" y="328929"/>
                  </a:lnTo>
                  <a:lnTo>
                    <a:pt x="505459" y="328929"/>
                  </a:lnTo>
                  <a:lnTo>
                    <a:pt x="506729" y="328929"/>
                  </a:lnTo>
                  <a:lnTo>
                    <a:pt x="507999" y="330200"/>
                  </a:lnTo>
                  <a:lnTo>
                    <a:pt x="509270" y="330200"/>
                  </a:lnTo>
                  <a:lnTo>
                    <a:pt x="511809" y="330200"/>
                  </a:lnTo>
                  <a:lnTo>
                    <a:pt x="513079" y="330200"/>
                  </a:lnTo>
                  <a:lnTo>
                    <a:pt x="514349" y="331470"/>
                  </a:lnTo>
                  <a:lnTo>
                    <a:pt x="515620" y="331470"/>
                  </a:lnTo>
                  <a:lnTo>
                    <a:pt x="516890" y="331470"/>
                  </a:lnTo>
                  <a:lnTo>
                    <a:pt x="518159" y="331470"/>
                  </a:lnTo>
                  <a:lnTo>
                    <a:pt x="519429" y="332739"/>
                  </a:lnTo>
                  <a:lnTo>
                    <a:pt x="521970" y="332739"/>
                  </a:lnTo>
                  <a:lnTo>
                    <a:pt x="523240" y="332739"/>
                  </a:lnTo>
                  <a:lnTo>
                    <a:pt x="524510" y="332739"/>
                  </a:lnTo>
                </a:path>
                <a:path w="702310" h="530860">
                  <a:moveTo>
                    <a:pt x="702310" y="275589"/>
                  </a:moveTo>
                  <a:lnTo>
                    <a:pt x="702310" y="275589"/>
                  </a:lnTo>
                </a:path>
                <a:path w="702310" h="530860">
                  <a:moveTo>
                    <a:pt x="0" y="219710"/>
                  </a:moveTo>
                  <a:lnTo>
                    <a:pt x="0" y="219710"/>
                  </a:lnTo>
                </a:path>
                <a:path w="702310" h="530860">
                  <a:moveTo>
                    <a:pt x="574040" y="181610"/>
                  </a:moveTo>
                  <a:lnTo>
                    <a:pt x="572770" y="180339"/>
                  </a:lnTo>
                  <a:lnTo>
                    <a:pt x="572770" y="179070"/>
                  </a:lnTo>
                  <a:lnTo>
                    <a:pt x="571499" y="179070"/>
                  </a:lnTo>
                  <a:lnTo>
                    <a:pt x="570229" y="177800"/>
                  </a:lnTo>
                  <a:lnTo>
                    <a:pt x="570229" y="176529"/>
                  </a:lnTo>
                  <a:lnTo>
                    <a:pt x="568960" y="176529"/>
                  </a:lnTo>
                  <a:lnTo>
                    <a:pt x="568960" y="175260"/>
                  </a:lnTo>
                  <a:lnTo>
                    <a:pt x="567690" y="175260"/>
                  </a:lnTo>
                  <a:lnTo>
                    <a:pt x="567690" y="173989"/>
                  </a:lnTo>
                  <a:lnTo>
                    <a:pt x="566420" y="173989"/>
                  </a:lnTo>
                  <a:lnTo>
                    <a:pt x="565149" y="172720"/>
                  </a:lnTo>
                  <a:lnTo>
                    <a:pt x="563879" y="171450"/>
                  </a:lnTo>
                </a:path>
                <a:path w="702310" h="530860">
                  <a:moveTo>
                    <a:pt x="702310" y="275589"/>
                  </a:moveTo>
                  <a:lnTo>
                    <a:pt x="702310" y="275589"/>
                  </a:lnTo>
                </a:path>
                <a:path w="702310" h="530860">
                  <a:moveTo>
                    <a:pt x="0" y="219710"/>
                  </a:moveTo>
                  <a:lnTo>
                    <a:pt x="0" y="219710"/>
                  </a:lnTo>
                </a:path>
              </a:pathLst>
            </a:custGeom>
            <a:ln w="934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4" name="object 654"/>
            <p:cNvSpPr/>
            <p:nvPr/>
          </p:nvSpPr>
          <p:spPr>
            <a:xfrm>
              <a:off x="1391919" y="1327150"/>
              <a:ext cx="483870" cy="530860"/>
            </a:xfrm>
            <a:custGeom>
              <a:avLst/>
              <a:gdLst/>
              <a:ahLst/>
              <a:cxnLst/>
              <a:rect l="l" t="t" r="r" b="b"/>
              <a:pathLst>
                <a:path w="483869" h="530860">
                  <a:moveTo>
                    <a:pt x="233680" y="529589"/>
                  </a:moveTo>
                  <a:lnTo>
                    <a:pt x="208280" y="529589"/>
                  </a:lnTo>
                  <a:lnTo>
                    <a:pt x="209550" y="530860"/>
                  </a:lnTo>
                  <a:lnTo>
                    <a:pt x="228600" y="530860"/>
                  </a:lnTo>
                  <a:lnTo>
                    <a:pt x="233680" y="529589"/>
                  </a:lnTo>
                  <a:close/>
                </a:path>
                <a:path w="483869" h="530860">
                  <a:moveTo>
                    <a:pt x="238760" y="527050"/>
                  </a:moveTo>
                  <a:lnTo>
                    <a:pt x="200660" y="527050"/>
                  </a:lnTo>
                  <a:lnTo>
                    <a:pt x="203200" y="529589"/>
                  </a:lnTo>
                  <a:lnTo>
                    <a:pt x="234950" y="529589"/>
                  </a:lnTo>
                  <a:lnTo>
                    <a:pt x="238760" y="527050"/>
                  </a:lnTo>
                  <a:close/>
                </a:path>
                <a:path w="483869" h="530860">
                  <a:moveTo>
                    <a:pt x="3810" y="371475"/>
                  </a:moveTo>
                  <a:lnTo>
                    <a:pt x="3810" y="372110"/>
                  </a:lnTo>
                  <a:lnTo>
                    <a:pt x="5080" y="374650"/>
                  </a:lnTo>
                  <a:lnTo>
                    <a:pt x="3810" y="371475"/>
                  </a:lnTo>
                  <a:close/>
                </a:path>
                <a:path w="483869" h="530860">
                  <a:moveTo>
                    <a:pt x="3810" y="320675"/>
                  </a:moveTo>
                  <a:lnTo>
                    <a:pt x="2540" y="323850"/>
                  </a:lnTo>
                  <a:lnTo>
                    <a:pt x="2540" y="326389"/>
                  </a:lnTo>
                  <a:lnTo>
                    <a:pt x="1270" y="332739"/>
                  </a:lnTo>
                  <a:lnTo>
                    <a:pt x="1270" y="336550"/>
                  </a:lnTo>
                  <a:lnTo>
                    <a:pt x="0" y="340360"/>
                  </a:lnTo>
                  <a:lnTo>
                    <a:pt x="0" y="349250"/>
                  </a:lnTo>
                  <a:lnTo>
                    <a:pt x="1270" y="355600"/>
                  </a:lnTo>
                  <a:lnTo>
                    <a:pt x="1270" y="361950"/>
                  </a:lnTo>
                  <a:lnTo>
                    <a:pt x="2540" y="368300"/>
                  </a:lnTo>
                  <a:lnTo>
                    <a:pt x="3810" y="371475"/>
                  </a:lnTo>
                  <a:lnTo>
                    <a:pt x="3810" y="320675"/>
                  </a:lnTo>
                  <a:close/>
                </a:path>
                <a:path w="483869" h="530860">
                  <a:moveTo>
                    <a:pt x="5080" y="317500"/>
                  </a:moveTo>
                  <a:lnTo>
                    <a:pt x="3810" y="320039"/>
                  </a:lnTo>
                  <a:lnTo>
                    <a:pt x="3810" y="320675"/>
                  </a:lnTo>
                  <a:lnTo>
                    <a:pt x="5080" y="317500"/>
                  </a:lnTo>
                  <a:close/>
                </a:path>
                <a:path w="483869" h="530860">
                  <a:moveTo>
                    <a:pt x="480060" y="228600"/>
                  </a:moveTo>
                  <a:lnTo>
                    <a:pt x="480060" y="281939"/>
                  </a:lnTo>
                  <a:lnTo>
                    <a:pt x="481330" y="275589"/>
                  </a:lnTo>
                  <a:lnTo>
                    <a:pt x="481330" y="273050"/>
                  </a:lnTo>
                  <a:lnTo>
                    <a:pt x="482600" y="266700"/>
                  </a:lnTo>
                  <a:lnTo>
                    <a:pt x="482600" y="257810"/>
                  </a:lnTo>
                  <a:lnTo>
                    <a:pt x="483869" y="254000"/>
                  </a:lnTo>
                  <a:lnTo>
                    <a:pt x="482600" y="247650"/>
                  </a:lnTo>
                  <a:lnTo>
                    <a:pt x="482600" y="243839"/>
                  </a:lnTo>
                  <a:lnTo>
                    <a:pt x="481330" y="238760"/>
                  </a:lnTo>
                  <a:lnTo>
                    <a:pt x="481330" y="234950"/>
                  </a:lnTo>
                  <a:lnTo>
                    <a:pt x="480060" y="228600"/>
                  </a:lnTo>
                  <a:close/>
                </a:path>
                <a:path w="483869" h="530860">
                  <a:moveTo>
                    <a:pt x="3810" y="245745"/>
                  </a:moveTo>
                  <a:lnTo>
                    <a:pt x="3810" y="246380"/>
                  </a:lnTo>
                  <a:lnTo>
                    <a:pt x="5080" y="247650"/>
                  </a:lnTo>
                  <a:lnTo>
                    <a:pt x="3810" y="245745"/>
                  </a:lnTo>
                  <a:close/>
                </a:path>
                <a:path w="483869" h="530860">
                  <a:moveTo>
                    <a:pt x="3809" y="220980"/>
                  </a:moveTo>
                  <a:lnTo>
                    <a:pt x="2540" y="222250"/>
                  </a:lnTo>
                  <a:lnTo>
                    <a:pt x="2540" y="243839"/>
                  </a:lnTo>
                  <a:lnTo>
                    <a:pt x="3810" y="245745"/>
                  </a:lnTo>
                  <a:lnTo>
                    <a:pt x="3809" y="220980"/>
                  </a:lnTo>
                  <a:close/>
                </a:path>
                <a:path w="483869" h="530860">
                  <a:moveTo>
                    <a:pt x="332740" y="0"/>
                  </a:moveTo>
                  <a:lnTo>
                    <a:pt x="330200" y="2539"/>
                  </a:lnTo>
                  <a:lnTo>
                    <a:pt x="336550" y="2539"/>
                  </a:lnTo>
                  <a:lnTo>
                    <a:pt x="33274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5" name="object 655"/>
            <p:cNvSpPr/>
            <p:nvPr/>
          </p:nvSpPr>
          <p:spPr>
            <a:xfrm>
              <a:off x="1395730" y="1329689"/>
              <a:ext cx="476250" cy="524510"/>
            </a:xfrm>
            <a:custGeom>
              <a:avLst/>
              <a:gdLst/>
              <a:ahLst/>
              <a:cxnLst/>
              <a:rect l="l" t="t" r="r" b="b"/>
              <a:pathLst>
                <a:path w="476250" h="524510">
                  <a:moveTo>
                    <a:pt x="247650" y="520700"/>
                  </a:moveTo>
                  <a:lnTo>
                    <a:pt x="184150" y="520700"/>
                  </a:lnTo>
                  <a:lnTo>
                    <a:pt x="191769" y="524510"/>
                  </a:lnTo>
                  <a:lnTo>
                    <a:pt x="237489" y="524510"/>
                  </a:lnTo>
                  <a:lnTo>
                    <a:pt x="247650" y="520700"/>
                  </a:lnTo>
                  <a:close/>
                </a:path>
                <a:path w="476250" h="524510">
                  <a:moveTo>
                    <a:pt x="3809" y="308610"/>
                  </a:moveTo>
                  <a:lnTo>
                    <a:pt x="1269" y="314960"/>
                  </a:lnTo>
                  <a:lnTo>
                    <a:pt x="0" y="317500"/>
                  </a:lnTo>
                  <a:lnTo>
                    <a:pt x="0" y="369570"/>
                  </a:lnTo>
                  <a:lnTo>
                    <a:pt x="1269" y="372110"/>
                  </a:lnTo>
                  <a:lnTo>
                    <a:pt x="1269" y="374650"/>
                  </a:lnTo>
                  <a:lnTo>
                    <a:pt x="3809" y="384810"/>
                  </a:lnTo>
                  <a:lnTo>
                    <a:pt x="3809" y="308610"/>
                  </a:lnTo>
                  <a:close/>
                </a:path>
                <a:path w="476250" h="524510">
                  <a:moveTo>
                    <a:pt x="472439" y="215900"/>
                  </a:moveTo>
                  <a:lnTo>
                    <a:pt x="472439" y="285750"/>
                  </a:lnTo>
                  <a:lnTo>
                    <a:pt x="474980" y="283210"/>
                  </a:lnTo>
                  <a:lnTo>
                    <a:pt x="476250" y="279400"/>
                  </a:lnTo>
                  <a:lnTo>
                    <a:pt x="476250" y="226060"/>
                  </a:lnTo>
                  <a:lnTo>
                    <a:pt x="473709" y="218439"/>
                  </a:lnTo>
                  <a:lnTo>
                    <a:pt x="472439" y="215900"/>
                  </a:lnTo>
                  <a:close/>
                </a:path>
                <a:path w="476250" h="524510">
                  <a:moveTo>
                    <a:pt x="5079" y="203200"/>
                  </a:moveTo>
                  <a:lnTo>
                    <a:pt x="1269" y="213360"/>
                  </a:lnTo>
                  <a:lnTo>
                    <a:pt x="1269" y="218439"/>
                  </a:lnTo>
                  <a:lnTo>
                    <a:pt x="0" y="218439"/>
                  </a:lnTo>
                  <a:lnTo>
                    <a:pt x="0" y="243839"/>
                  </a:lnTo>
                  <a:lnTo>
                    <a:pt x="1269" y="245110"/>
                  </a:lnTo>
                  <a:lnTo>
                    <a:pt x="1269" y="254000"/>
                  </a:lnTo>
                  <a:lnTo>
                    <a:pt x="2539" y="257810"/>
                  </a:lnTo>
                  <a:lnTo>
                    <a:pt x="3809" y="262889"/>
                  </a:lnTo>
                  <a:lnTo>
                    <a:pt x="3809" y="207010"/>
                  </a:lnTo>
                  <a:lnTo>
                    <a:pt x="5079" y="203200"/>
                  </a:lnTo>
                  <a:close/>
                </a:path>
                <a:path w="476250" h="524510">
                  <a:moveTo>
                    <a:pt x="267969" y="0"/>
                  </a:moveTo>
                  <a:lnTo>
                    <a:pt x="231139" y="0"/>
                  </a:lnTo>
                  <a:lnTo>
                    <a:pt x="220979" y="2539"/>
                  </a:lnTo>
                  <a:lnTo>
                    <a:pt x="217169" y="3810"/>
                  </a:lnTo>
                  <a:lnTo>
                    <a:pt x="276859" y="3810"/>
                  </a:lnTo>
                  <a:lnTo>
                    <a:pt x="271780" y="2539"/>
                  </a:lnTo>
                  <a:lnTo>
                    <a:pt x="267969" y="0"/>
                  </a:lnTo>
                  <a:close/>
                </a:path>
                <a:path w="476250" h="524510">
                  <a:moveTo>
                    <a:pt x="344169" y="0"/>
                  </a:moveTo>
                  <a:lnTo>
                    <a:pt x="312419" y="0"/>
                  </a:lnTo>
                  <a:lnTo>
                    <a:pt x="307339" y="3810"/>
                  </a:lnTo>
                  <a:lnTo>
                    <a:pt x="351789" y="3810"/>
                  </a:lnTo>
                  <a:lnTo>
                    <a:pt x="344169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6" name="object 656"/>
            <p:cNvSpPr/>
            <p:nvPr/>
          </p:nvSpPr>
          <p:spPr>
            <a:xfrm>
              <a:off x="1399539" y="1334769"/>
              <a:ext cx="468630" cy="515620"/>
            </a:xfrm>
            <a:custGeom>
              <a:avLst/>
              <a:gdLst/>
              <a:ahLst/>
              <a:cxnLst/>
              <a:rect l="l" t="t" r="r" b="b"/>
              <a:pathLst>
                <a:path w="468630" h="515619">
                  <a:moveTo>
                    <a:pt x="171450" y="509270"/>
                  </a:moveTo>
                  <a:lnTo>
                    <a:pt x="175259" y="513080"/>
                  </a:lnTo>
                  <a:lnTo>
                    <a:pt x="180340" y="515620"/>
                  </a:lnTo>
                  <a:lnTo>
                    <a:pt x="243840" y="515620"/>
                  </a:lnTo>
                  <a:lnTo>
                    <a:pt x="246379" y="513080"/>
                  </a:lnTo>
                  <a:lnTo>
                    <a:pt x="248920" y="511810"/>
                  </a:lnTo>
                  <a:lnTo>
                    <a:pt x="175259" y="511810"/>
                  </a:lnTo>
                  <a:lnTo>
                    <a:pt x="171450" y="509270"/>
                  </a:lnTo>
                  <a:close/>
                </a:path>
                <a:path w="468630" h="515619">
                  <a:moveTo>
                    <a:pt x="3809" y="386715"/>
                  </a:moveTo>
                  <a:lnTo>
                    <a:pt x="3809" y="387350"/>
                  </a:lnTo>
                  <a:lnTo>
                    <a:pt x="5079" y="388620"/>
                  </a:lnTo>
                  <a:lnTo>
                    <a:pt x="3809" y="386715"/>
                  </a:lnTo>
                  <a:close/>
                </a:path>
                <a:path w="468630" h="515619">
                  <a:moveTo>
                    <a:pt x="3809" y="297814"/>
                  </a:moveTo>
                  <a:lnTo>
                    <a:pt x="0" y="303530"/>
                  </a:lnTo>
                  <a:lnTo>
                    <a:pt x="0" y="381000"/>
                  </a:lnTo>
                  <a:lnTo>
                    <a:pt x="3809" y="386715"/>
                  </a:lnTo>
                  <a:lnTo>
                    <a:pt x="3809" y="297814"/>
                  </a:lnTo>
                  <a:close/>
                </a:path>
                <a:path w="468630" h="515619">
                  <a:moveTo>
                    <a:pt x="5079" y="295910"/>
                  </a:moveTo>
                  <a:lnTo>
                    <a:pt x="3809" y="297180"/>
                  </a:lnTo>
                  <a:lnTo>
                    <a:pt x="3809" y="297814"/>
                  </a:lnTo>
                  <a:lnTo>
                    <a:pt x="5079" y="295910"/>
                  </a:lnTo>
                  <a:close/>
                </a:path>
                <a:path w="468630" h="515619">
                  <a:moveTo>
                    <a:pt x="466090" y="206375"/>
                  </a:moveTo>
                  <a:lnTo>
                    <a:pt x="466090" y="288290"/>
                  </a:lnTo>
                  <a:lnTo>
                    <a:pt x="467359" y="285750"/>
                  </a:lnTo>
                  <a:lnTo>
                    <a:pt x="468629" y="280670"/>
                  </a:lnTo>
                  <a:lnTo>
                    <a:pt x="468629" y="210820"/>
                  </a:lnTo>
                  <a:lnTo>
                    <a:pt x="467359" y="209550"/>
                  </a:lnTo>
                  <a:lnTo>
                    <a:pt x="466090" y="206375"/>
                  </a:lnTo>
                  <a:close/>
                </a:path>
                <a:path w="468630" h="515619">
                  <a:moveTo>
                    <a:pt x="3810" y="193040"/>
                  </a:moveTo>
                  <a:lnTo>
                    <a:pt x="1269" y="198120"/>
                  </a:lnTo>
                  <a:lnTo>
                    <a:pt x="0" y="201930"/>
                  </a:lnTo>
                  <a:lnTo>
                    <a:pt x="0" y="257810"/>
                  </a:lnTo>
                  <a:lnTo>
                    <a:pt x="1269" y="260350"/>
                  </a:lnTo>
                  <a:lnTo>
                    <a:pt x="2540" y="265430"/>
                  </a:lnTo>
                  <a:lnTo>
                    <a:pt x="3809" y="266700"/>
                  </a:lnTo>
                  <a:lnTo>
                    <a:pt x="3810" y="193040"/>
                  </a:lnTo>
                  <a:close/>
                </a:path>
                <a:path w="468630" h="515619">
                  <a:moveTo>
                    <a:pt x="464820" y="203200"/>
                  </a:moveTo>
                  <a:lnTo>
                    <a:pt x="466090" y="206375"/>
                  </a:lnTo>
                  <a:lnTo>
                    <a:pt x="466090" y="205740"/>
                  </a:lnTo>
                  <a:lnTo>
                    <a:pt x="464820" y="203200"/>
                  </a:lnTo>
                  <a:close/>
                </a:path>
                <a:path w="468630" h="515619">
                  <a:moveTo>
                    <a:pt x="353059" y="0"/>
                  </a:moveTo>
                  <a:lnTo>
                    <a:pt x="298449" y="0"/>
                  </a:lnTo>
                  <a:lnTo>
                    <a:pt x="297179" y="1270"/>
                  </a:lnTo>
                  <a:lnTo>
                    <a:pt x="292099" y="7620"/>
                  </a:lnTo>
                  <a:lnTo>
                    <a:pt x="296163" y="3810"/>
                  </a:lnTo>
                  <a:lnTo>
                    <a:pt x="357716" y="3810"/>
                  </a:lnTo>
                  <a:lnTo>
                    <a:pt x="354329" y="1270"/>
                  </a:lnTo>
                  <a:lnTo>
                    <a:pt x="353059" y="0"/>
                  </a:lnTo>
                  <a:close/>
                </a:path>
                <a:path w="468630" h="515619">
                  <a:moveTo>
                    <a:pt x="278129" y="0"/>
                  </a:moveTo>
                  <a:lnTo>
                    <a:pt x="207009" y="0"/>
                  </a:lnTo>
                  <a:lnTo>
                    <a:pt x="203200" y="1270"/>
                  </a:lnTo>
                  <a:lnTo>
                    <a:pt x="200659" y="5080"/>
                  </a:lnTo>
                  <a:lnTo>
                    <a:pt x="201929" y="3810"/>
                  </a:lnTo>
                  <a:lnTo>
                    <a:pt x="283209" y="3810"/>
                  </a:lnTo>
                  <a:lnTo>
                    <a:pt x="278129" y="0"/>
                  </a:lnTo>
                  <a:close/>
                </a:path>
                <a:path w="468630" h="515619">
                  <a:moveTo>
                    <a:pt x="357716" y="3810"/>
                  </a:moveTo>
                  <a:lnTo>
                    <a:pt x="356869" y="3810"/>
                  </a:lnTo>
                  <a:lnTo>
                    <a:pt x="359409" y="5080"/>
                  </a:lnTo>
                  <a:lnTo>
                    <a:pt x="357716" y="3810"/>
                  </a:lnTo>
                  <a:close/>
                </a:path>
              </a:pathLst>
            </a:custGeom>
            <a:solidFill>
              <a:srgbClr val="8282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7" name="object 657"/>
            <p:cNvSpPr/>
            <p:nvPr/>
          </p:nvSpPr>
          <p:spPr>
            <a:xfrm>
              <a:off x="1403350" y="1338580"/>
              <a:ext cx="462280" cy="508000"/>
            </a:xfrm>
            <a:custGeom>
              <a:avLst/>
              <a:gdLst/>
              <a:ahLst/>
              <a:cxnLst/>
              <a:rect l="l" t="t" r="r" b="b"/>
              <a:pathLst>
                <a:path w="462280" h="508000">
                  <a:moveTo>
                    <a:pt x="245956" y="506729"/>
                  </a:moveTo>
                  <a:lnTo>
                    <a:pt x="167640" y="506729"/>
                  </a:lnTo>
                  <a:lnTo>
                    <a:pt x="171449" y="508000"/>
                  </a:lnTo>
                  <a:lnTo>
                    <a:pt x="245110" y="508000"/>
                  </a:lnTo>
                  <a:lnTo>
                    <a:pt x="245956" y="506729"/>
                  </a:lnTo>
                  <a:close/>
                </a:path>
                <a:path w="462280" h="508000">
                  <a:moveTo>
                    <a:pt x="3809" y="287443"/>
                  </a:moveTo>
                  <a:lnTo>
                    <a:pt x="2540" y="288289"/>
                  </a:lnTo>
                  <a:lnTo>
                    <a:pt x="1269" y="292100"/>
                  </a:lnTo>
                  <a:lnTo>
                    <a:pt x="0" y="293370"/>
                  </a:lnTo>
                  <a:lnTo>
                    <a:pt x="0" y="383539"/>
                  </a:lnTo>
                  <a:lnTo>
                    <a:pt x="1269" y="386079"/>
                  </a:lnTo>
                  <a:lnTo>
                    <a:pt x="3809" y="389889"/>
                  </a:lnTo>
                  <a:lnTo>
                    <a:pt x="3809" y="287443"/>
                  </a:lnTo>
                  <a:close/>
                </a:path>
                <a:path w="462280" h="508000">
                  <a:moveTo>
                    <a:pt x="458469" y="193675"/>
                  </a:moveTo>
                  <a:lnTo>
                    <a:pt x="458469" y="290830"/>
                  </a:lnTo>
                  <a:lnTo>
                    <a:pt x="459739" y="288289"/>
                  </a:lnTo>
                  <a:lnTo>
                    <a:pt x="461010" y="287020"/>
                  </a:lnTo>
                  <a:lnTo>
                    <a:pt x="462280" y="284479"/>
                  </a:lnTo>
                  <a:lnTo>
                    <a:pt x="462280" y="201929"/>
                  </a:lnTo>
                  <a:lnTo>
                    <a:pt x="461010" y="199389"/>
                  </a:lnTo>
                  <a:lnTo>
                    <a:pt x="459739" y="195579"/>
                  </a:lnTo>
                  <a:lnTo>
                    <a:pt x="458469" y="193675"/>
                  </a:lnTo>
                  <a:close/>
                </a:path>
                <a:path w="462280" h="508000">
                  <a:moveTo>
                    <a:pt x="6350" y="285750"/>
                  </a:moveTo>
                  <a:lnTo>
                    <a:pt x="3809" y="287020"/>
                  </a:lnTo>
                  <a:lnTo>
                    <a:pt x="3809" y="287443"/>
                  </a:lnTo>
                  <a:lnTo>
                    <a:pt x="6350" y="285750"/>
                  </a:lnTo>
                  <a:close/>
                </a:path>
                <a:path w="462280" h="508000">
                  <a:moveTo>
                    <a:pt x="3809" y="184784"/>
                  </a:moveTo>
                  <a:lnTo>
                    <a:pt x="1269" y="186689"/>
                  </a:lnTo>
                  <a:lnTo>
                    <a:pt x="0" y="189229"/>
                  </a:lnTo>
                  <a:lnTo>
                    <a:pt x="0" y="262889"/>
                  </a:lnTo>
                  <a:lnTo>
                    <a:pt x="2540" y="267970"/>
                  </a:lnTo>
                  <a:lnTo>
                    <a:pt x="6350" y="273050"/>
                  </a:lnTo>
                  <a:lnTo>
                    <a:pt x="3809" y="269239"/>
                  </a:lnTo>
                  <a:lnTo>
                    <a:pt x="3809" y="184784"/>
                  </a:lnTo>
                  <a:close/>
                </a:path>
                <a:path w="462280" h="508000">
                  <a:moveTo>
                    <a:pt x="457200" y="191770"/>
                  </a:moveTo>
                  <a:lnTo>
                    <a:pt x="458469" y="193675"/>
                  </a:lnTo>
                  <a:lnTo>
                    <a:pt x="458469" y="193039"/>
                  </a:lnTo>
                  <a:lnTo>
                    <a:pt x="457200" y="191770"/>
                  </a:lnTo>
                  <a:close/>
                </a:path>
                <a:path w="462280" h="508000">
                  <a:moveTo>
                    <a:pt x="6350" y="182879"/>
                  </a:moveTo>
                  <a:lnTo>
                    <a:pt x="3809" y="184150"/>
                  </a:lnTo>
                  <a:lnTo>
                    <a:pt x="3809" y="184784"/>
                  </a:lnTo>
                  <a:lnTo>
                    <a:pt x="6350" y="182879"/>
                  </a:lnTo>
                  <a:close/>
                </a:path>
                <a:path w="462280" h="508000">
                  <a:moveTo>
                    <a:pt x="279400" y="0"/>
                  </a:moveTo>
                  <a:lnTo>
                    <a:pt x="198119" y="0"/>
                  </a:lnTo>
                  <a:lnTo>
                    <a:pt x="196850" y="1270"/>
                  </a:lnTo>
                  <a:lnTo>
                    <a:pt x="193463" y="3810"/>
                  </a:lnTo>
                  <a:lnTo>
                    <a:pt x="287020" y="3810"/>
                  </a:lnTo>
                  <a:lnTo>
                    <a:pt x="285750" y="2539"/>
                  </a:lnTo>
                  <a:lnTo>
                    <a:pt x="279400" y="0"/>
                  </a:lnTo>
                  <a:close/>
                </a:path>
                <a:path w="462280" h="508000">
                  <a:moveTo>
                    <a:pt x="353059" y="0"/>
                  </a:moveTo>
                  <a:lnTo>
                    <a:pt x="292353" y="0"/>
                  </a:lnTo>
                  <a:lnTo>
                    <a:pt x="289305" y="3810"/>
                  </a:lnTo>
                  <a:lnTo>
                    <a:pt x="357293" y="3810"/>
                  </a:lnTo>
                  <a:lnTo>
                    <a:pt x="355600" y="1270"/>
                  </a:lnTo>
                  <a:lnTo>
                    <a:pt x="353059" y="0"/>
                  </a:lnTo>
                  <a:close/>
                </a:path>
              </a:pathLst>
            </a:custGeom>
            <a:solidFill>
              <a:srgbClr val="8484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8" name="object 658"/>
            <p:cNvSpPr/>
            <p:nvPr/>
          </p:nvSpPr>
          <p:spPr>
            <a:xfrm>
              <a:off x="1407160" y="1342389"/>
              <a:ext cx="454659" cy="501650"/>
            </a:xfrm>
            <a:custGeom>
              <a:avLst/>
              <a:gdLst/>
              <a:ahLst/>
              <a:cxnLst/>
              <a:rect l="l" t="t" r="r" b="b"/>
              <a:pathLst>
                <a:path w="454660" h="501650">
                  <a:moveTo>
                    <a:pt x="156209" y="495300"/>
                  </a:moveTo>
                  <a:lnTo>
                    <a:pt x="158750" y="499110"/>
                  </a:lnTo>
                  <a:lnTo>
                    <a:pt x="163830" y="501650"/>
                  </a:lnTo>
                  <a:lnTo>
                    <a:pt x="242146" y="501650"/>
                  </a:lnTo>
                  <a:lnTo>
                    <a:pt x="243840" y="500379"/>
                  </a:lnTo>
                  <a:lnTo>
                    <a:pt x="245744" y="497839"/>
                  </a:lnTo>
                  <a:lnTo>
                    <a:pt x="158749" y="497839"/>
                  </a:lnTo>
                  <a:lnTo>
                    <a:pt x="156209" y="495300"/>
                  </a:lnTo>
                  <a:close/>
                </a:path>
                <a:path w="454660" h="501650">
                  <a:moveTo>
                    <a:pt x="247649" y="495300"/>
                  </a:moveTo>
                  <a:lnTo>
                    <a:pt x="245110" y="497839"/>
                  </a:lnTo>
                  <a:lnTo>
                    <a:pt x="245744" y="497839"/>
                  </a:lnTo>
                  <a:lnTo>
                    <a:pt x="247649" y="495300"/>
                  </a:lnTo>
                  <a:close/>
                </a:path>
                <a:path w="454660" h="501650">
                  <a:moveTo>
                    <a:pt x="3809" y="280035"/>
                  </a:moveTo>
                  <a:lnTo>
                    <a:pt x="2540" y="281939"/>
                  </a:lnTo>
                  <a:lnTo>
                    <a:pt x="0" y="283210"/>
                  </a:lnTo>
                  <a:lnTo>
                    <a:pt x="0" y="386079"/>
                  </a:lnTo>
                  <a:lnTo>
                    <a:pt x="2540" y="391160"/>
                  </a:lnTo>
                  <a:lnTo>
                    <a:pt x="3810" y="392430"/>
                  </a:lnTo>
                  <a:lnTo>
                    <a:pt x="3809" y="280035"/>
                  </a:lnTo>
                  <a:close/>
                </a:path>
                <a:path w="454660" h="501650">
                  <a:moveTo>
                    <a:pt x="450850" y="182880"/>
                  </a:moveTo>
                  <a:lnTo>
                    <a:pt x="450850" y="292100"/>
                  </a:lnTo>
                  <a:lnTo>
                    <a:pt x="453390" y="289560"/>
                  </a:lnTo>
                  <a:lnTo>
                    <a:pt x="454659" y="287020"/>
                  </a:lnTo>
                  <a:lnTo>
                    <a:pt x="454659" y="189229"/>
                  </a:lnTo>
                  <a:lnTo>
                    <a:pt x="453390" y="187960"/>
                  </a:lnTo>
                  <a:lnTo>
                    <a:pt x="450850" y="182880"/>
                  </a:lnTo>
                  <a:close/>
                </a:path>
                <a:path w="454660" h="501650">
                  <a:moveTo>
                    <a:pt x="5080" y="278129"/>
                  </a:moveTo>
                  <a:lnTo>
                    <a:pt x="3809" y="279400"/>
                  </a:lnTo>
                  <a:lnTo>
                    <a:pt x="3809" y="280035"/>
                  </a:lnTo>
                  <a:lnTo>
                    <a:pt x="5080" y="278129"/>
                  </a:lnTo>
                  <a:close/>
                </a:path>
                <a:path w="454660" h="501650">
                  <a:moveTo>
                    <a:pt x="3809" y="175260"/>
                  </a:moveTo>
                  <a:lnTo>
                    <a:pt x="2540" y="177800"/>
                  </a:lnTo>
                  <a:lnTo>
                    <a:pt x="0" y="180339"/>
                  </a:lnTo>
                  <a:lnTo>
                    <a:pt x="0" y="265429"/>
                  </a:lnTo>
                  <a:lnTo>
                    <a:pt x="2540" y="269239"/>
                  </a:lnTo>
                  <a:lnTo>
                    <a:pt x="3809" y="271779"/>
                  </a:lnTo>
                  <a:lnTo>
                    <a:pt x="3809" y="175260"/>
                  </a:lnTo>
                  <a:close/>
                </a:path>
                <a:path w="454660" h="501650">
                  <a:moveTo>
                    <a:pt x="450850" y="118110"/>
                  </a:moveTo>
                  <a:lnTo>
                    <a:pt x="450850" y="139700"/>
                  </a:lnTo>
                  <a:lnTo>
                    <a:pt x="452120" y="135889"/>
                  </a:lnTo>
                  <a:lnTo>
                    <a:pt x="452120" y="120650"/>
                  </a:lnTo>
                  <a:lnTo>
                    <a:pt x="450850" y="118110"/>
                  </a:lnTo>
                  <a:close/>
                </a:path>
                <a:path w="454660" h="501650">
                  <a:moveTo>
                    <a:pt x="184150" y="2539"/>
                  </a:moveTo>
                  <a:lnTo>
                    <a:pt x="182880" y="2539"/>
                  </a:lnTo>
                  <a:lnTo>
                    <a:pt x="180339" y="5080"/>
                  </a:lnTo>
                  <a:lnTo>
                    <a:pt x="184150" y="2539"/>
                  </a:lnTo>
                  <a:close/>
                </a:path>
                <a:path w="454660" h="501650">
                  <a:moveTo>
                    <a:pt x="359409" y="2539"/>
                  </a:moveTo>
                  <a:lnTo>
                    <a:pt x="358986" y="2539"/>
                  </a:lnTo>
                  <a:lnTo>
                    <a:pt x="359409" y="3810"/>
                  </a:lnTo>
                  <a:lnTo>
                    <a:pt x="361950" y="5080"/>
                  </a:lnTo>
                  <a:lnTo>
                    <a:pt x="359409" y="2539"/>
                  </a:lnTo>
                  <a:close/>
                </a:path>
                <a:path w="454660" h="501650">
                  <a:moveTo>
                    <a:pt x="289136" y="2539"/>
                  </a:moveTo>
                  <a:lnTo>
                    <a:pt x="288289" y="2539"/>
                  </a:lnTo>
                  <a:lnTo>
                    <a:pt x="290829" y="3810"/>
                  </a:lnTo>
                  <a:lnTo>
                    <a:pt x="289136" y="2539"/>
                  </a:lnTo>
                  <a:close/>
                </a:path>
                <a:path w="454660" h="501650">
                  <a:moveTo>
                    <a:pt x="283209" y="0"/>
                  </a:moveTo>
                  <a:lnTo>
                    <a:pt x="187959" y="0"/>
                  </a:lnTo>
                  <a:lnTo>
                    <a:pt x="184150" y="2539"/>
                  </a:lnTo>
                  <a:lnTo>
                    <a:pt x="288289" y="2539"/>
                  </a:lnTo>
                  <a:lnTo>
                    <a:pt x="283209" y="0"/>
                  </a:lnTo>
                  <a:close/>
                </a:path>
                <a:path w="454660" h="501650">
                  <a:moveTo>
                    <a:pt x="358140" y="0"/>
                  </a:moveTo>
                  <a:lnTo>
                    <a:pt x="285750" y="0"/>
                  </a:lnTo>
                  <a:lnTo>
                    <a:pt x="289136" y="2539"/>
                  </a:lnTo>
                  <a:lnTo>
                    <a:pt x="358986" y="2539"/>
                  </a:lnTo>
                  <a:lnTo>
                    <a:pt x="358140" y="0"/>
                  </a:lnTo>
                  <a:close/>
                </a:path>
              </a:pathLst>
            </a:custGeom>
            <a:solidFill>
              <a:srgbClr val="86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9" name="object 659"/>
            <p:cNvSpPr/>
            <p:nvPr/>
          </p:nvSpPr>
          <p:spPr>
            <a:xfrm>
              <a:off x="1410969" y="1344930"/>
              <a:ext cx="447040" cy="495300"/>
            </a:xfrm>
            <a:custGeom>
              <a:avLst/>
              <a:gdLst/>
              <a:ahLst/>
              <a:cxnLst/>
              <a:rect l="l" t="t" r="r" b="b"/>
              <a:pathLst>
                <a:path w="447039" h="495300">
                  <a:moveTo>
                    <a:pt x="138430" y="494029"/>
                  </a:moveTo>
                  <a:lnTo>
                    <a:pt x="130810" y="494029"/>
                  </a:lnTo>
                  <a:lnTo>
                    <a:pt x="134620" y="495300"/>
                  </a:lnTo>
                  <a:lnTo>
                    <a:pt x="138430" y="494029"/>
                  </a:lnTo>
                  <a:close/>
                </a:path>
                <a:path w="447039" h="495300">
                  <a:moveTo>
                    <a:pt x="244475" y="491490"/>
                  </a:moveTo>
                  <a:lnTo>
                    <a:pt x="151765" y="491490"/>
                  </a:lnTo>
                  <a:lnTo>
                    <a:pt x="152400" y="492760"/>
                  </a:lnTo>
                  <a:lnTo>
                    <a:pt x="154939" y="495300"/>
                  </a:lnTo>
                  <a:lnTo>
                    <a:pt x="241300" y="495300"/>
                  </a:lnTo>
                  <a:lnTo>
                    <a:pt x="243840" y="492760"/>
                  </a:lnTo>
                  <a:lnTo>
                    <a:pt x="244475" y="491490"/>
                  </a:lnTo>
                  <a:close/>
                </a:path>
                <a:path w="447039" h="495300">
                  <a:moveTo>
                    <a:pt x="149859" y="491490"/>
                  </a:moveTo>
                  <a:lnTo>
                    <a:pt x="107950" y="491490"/>
                  </a:lnTo>
                  <a:lnTo>
                    <a:pt x="109220" y="492760"/>
                  </a:lnTo>
                  <a:lnTo>
                    <a:pt x="116840" y="492760"/>
                  </a:lnTo>
                  <a:lnTo>
                    <a:pt x="119380" y="494029"/>
                  </a:lnTo>
                  <a:lnTo>
                    <a:pt x="144780" y="494029"/>
                  </a:lnTo>
                  <a:lnTo>
                    <a:pt x="148590" y="492760"/>
                  </a:lnTo>
                  <a:lnTo>
                    <a:pt x="149859" y="491490"/>
                  </a:lnTo>
                  <a:close/>
                </a:path>
                <a:path w="447039" h="495300">
                  <a:moveTo>
                    <a:pt x="2539" y="271779"/>
                  </a:moveTo>
                  <a:lnTo>
                    <a:pt x="0" y="276860"/>
                  </a:lnTo>
                  <a:lnTo>
                    <a:pt x="0" y="389889"/>
                  </a:lnTo>
                  <a:lnTo>
                    <a:pt x="2540" y="392430"/>
                  </a:lnTo>
                  <a:lnTo>
                    <a:pt x="2539" y="271779"/>
                  </a:lnTo>
                  <a:close/>
                </a:path>
                <a:path w="447039" h="495300">
                  <a:moveTo>
                    <a:pt x="443230" y="173989"/>
                  </a:moveTo>
                  <a:lnTo>
                    <a:pt x="443230" y="292100"/>
                  </a:lnTo>
                  <a:lnTo>
                    <a:pt x="447040" y="289560"/>
                  </a:lnTo>
                  <a:lnTo>
                    <a:pt x="447040" y="179070"/>
                  </a:lnTo>
                  <a:lnTo>
                    <a:pt x="444500" y="175260"/>
                  </a:lnTo>
                  <a:lnTo>
                    <a:pt x="443230" y="173989"/>
                  </a:lnTo>
                  <a:close/>
                </a:path>
                <a:path w="447039" h="495300">
                  <a:moveTo>
                    <a:pt x="7620" y="163829"/>
                  </a:moveTo>
                  <a:lnTo>
                    <a:pt x="0" y="171450"/>
                  </a:lnTo>
                  <a:lnTo>
                    <a:pt x="0" y="267970"/>
                  </a:lnTo>
                  <a:lnTo>
                    <a:pt x="2540" y="271779"/>
                  </a:lnTo>
                  <a:lnTo>
                    <a:pt x="2540" y="170179"/>
                  </a:lnTo>
                  <a:lnTo>
                    <a:pt x="7620" y="163829"/>
                  </a:lnTo>
                  <a:close/>
                </a:path>
                <a:path w="447039" h="495300">
                  <a:moveTo>
                    <a:pt x="443230" y="102870"/>
                  </a:moveTo>
                  <a:lnTo>
                    <a:pt x="443230" y="149860"/>
                  </a:lnTo>
                  <a:lnTo>
                    <a:pt x="445769" y="143510"/>
                  </a:lnTo>
                  <a:lnTo>
                    <a:pt x="445769" y="140970"/>
                  </a:lnTo>
                  <a:lnTo>
                    <a:pt x="447040" y="138429"/>
                  </a:lnTo>
                  <a:lnTo>
                    <a:pt x="447040" y="111760"/>
                  </a:lnTo>
                  <a:lnTo>
                    <a:pt x="445769" y="109220"/>
                  </a:lnTo>
                  <a:lnTo>
                    <a:pt x="444500" y="105410"/>
                  </a:lnTo>
                  <a:lnTo>
                    <a:pt x="443230" y="102870"/>
                  </a:lnTo>
                  <a:close/>
                </a:path>
                <a:path w="447039" h="495300">
                  <a:moveTo>
                    <a:pt x="355599" y="0"/>
                  </a:moveTo>
                  <a:lnTo>
                    <a:pt x="179070" y="0"/>
                  </a:lnTo>
                  <a:lnTo>
                    <a:pt x="176530" y="1270"/>
                  </a:lnTo>
                  <a:lnTo>
                    <a:pt x="173143" y="3810"/>
                  </a:lnTo>
                  <a:lnTo>
                    <a:pt x="360680" y="3810"/>
                  </a:lnTo>
                  <a:lnTo>
                    <a:pt x="358140" y="1270"/>
                  </a:lnTo>
                  <a:lnTo>
                    <a:pt x="355599" y="0"/>
                  </a:lnTo>
                  <a:close/>
                </a:path>
              </a:pathLst>
            </a:custGeom>
            <a:solidFill>
              <a:srgbClr val="8888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0" name="object 660"/>
            <p:cNvSpPr/>
            <p:nvPr/>
          </p:nvSpPr>
          <p:spPr>
            <a:xfrm>
              <a:off x="1413510" y="1348739"/>
              <a:ext cx="440690" cy="487680"/>
            </a:xfrm>
            <a:custGeom>
              <a:avLst/>
              <a:gdLst/>
              <a:ahLst/>
              <a:cxnLst/>
              <a:rect l="l" t="t" r="r" b="b"/>
              <a:pathLst>
                <a:path w="440689" h="487680">
                  <a:moveTo>
                    <a:pt x="95250" y="482600"/>
                  </a:moveTo>
                  <a:lnTo>
                    <a:pt x="105410" y="487679"/>
                  </a:lnTo>
                  <a:lnTo>
                    <a:pt x="147319" y="487679"/>
                  </a:lnTo>
                  <a:lnTo>
                    <a:pt x="148590" y="486409"/>
                  </a:lnTo>
                  <a:lnTo>
                    <a:pt x="242570" y="486409"/>
                  </a:lnTo>
                  <a:lnTo>
                    <a:pt x="243840" y="483869"/>
                  </a:lnTo>
                  <a:lnTo>
                    <a:pt x="99060" y="483869"/>
                  </a:lnTo>
                  <a:lnTo>
                    <a:pt x="95250" y="482600"/>
                  </a:lnTo>
                  <a:close/>
                </a:path>
                <a:path w="440689" h="487680">
                  <a:moveTo>
                    <a:pt x="242570" y="486409"/>
                  </a:moveTo>
                  <a:lnTo>
                    <a:pt x="148590" y="486409"/>
                  </a:lnTo>
                  <a:lnTo>
                    <a:pt x="149225" y="487679"/>
                  </a:lnTo>
                  <a:lnTo>
                    <a:pt x="241934" y="487679"/>
                  </a:lnTo>
                  <a:lnTo>
                    <a:pt x="242570" y="486409"/>
                  </a:lnTo>
                  <a:close/>
                </a:path>
                <a:path w="440689" h="487680">
                  <a:moveTo>
                    <a:pt x="3809" y="393064"/>
                  </a:moveTo>
                  <a:lnTo>
                    <a:pt x="3809" y="393700"/>
                  </a:lnTo>
                  <a:lnTo>
                    <a:pt x="5080" y="394969"/>
                  </a:lnTo>
                  <a:lnTo>
                    <a:pt x="3809" y="393064"/>
                  </a:lnTo>
                  <a:close/>
                </a:path>
                <a:path w="440689" h="487680">
                  <a:moveTo>
                    <a:pt x="5080" y="160019"/>
                  </a:moveTo>
                  <a:lnTo>
                    <a:pt x="0" y="166369"/>
                  </a:lnTo>
                  <a:lnTo>
                    <a:pt x="0" y="388619"/>
                  </a:lnTo>
                  <a:lnTo>
                    <a:pt x="2540" y="391159"/>
                  </a:lnTo>
                  <a:lnTo>
                    <a:pt x="3809" y="393064"/>
                  </a:lnTo>
                  <a:lnTo>
                    <a:pt x="3809" y="162559"/>
                  </a:lnTo>
                  <a:lnTo>
                    <a:pt x="5080" y="160019"/>
                  </a:lnTo>
                  <a:close/>
                </a:path>
                <a:path w="440689" h="487680">
                  <a:moveTo>
                    <a:pt x="436879" y="165734"/>
                  </a:moveTo>
                  <a:lnTo>
                    <a:pt x="436879" y="293369"/>
                  </a:lnTo>
                  <a:lnTo>
                    <a:pt x="435609" y="295909"/>
                  </a:lnTo>
                  <a:lnTo>
                    <a:pt x="438150" y="292100"/>
                  </a:lnTo>
                  <a:lnTo>
                    <a:pt x="440690" y="289559"/>
                  </a:lnTo>
                  <a:lnTo>
                    <a:pt x="440690" y="170179"/>
                  </a:lnTo>
                  <a:lnTo>
                    <a:pt x="438150" y="168909"/>
                  </a:lnTo>
                  <a:lnTo>
                    <a:pt x="436879" y="165734"/>
                  </a:lnTo>
                  <a:close/>
                </a:path>
                <a:path w="440689" h="487680">
                  <a:moveTo>
                    <a:pt x="435609" y="162559"/>
                  </a:moveTo>
                  <a:lnTo>
                    <a:pt x="436879" y="165734"/>
                  </a:lnTo>
                  <a:lnTo>
                    <a:pt x="436879" y="165100"/>
                  </a:lnTo>
                  <a:lnTo>
                    <a:pt x="435609" y="162559"/>
                  </a:lnTo>
                  <a:close/>
                </a:path>
                <a:path w="440689" h="487680">
                  <a:moveTo>
                    <a:pt x="436879" y="86359"/>
                  </a:moveTo>
                  <a:lnTo>
                    <a:pt x="436879" y="152400"/>
                  </a:lnTo>
                  <a:lnTo>
                    <a:pt x="438150" y="149859"/>
                  </a:lnTo>
                  <a:lnTo>
                    <a:pt x="440690" y="147319"/>
                  </a:lnTo>
                  <a:lnTo>
                    <a:pt x="440690" y="92709"/>
                  </a:lnTo>
                  <a:lnTo>
                    <a:pt x="438150" y="90169"/>
                  </a:lnTo>
                  <a:lnTo>
                    <a:pt x="436879" y="86359"/>
                  </a:lnTo>
                  <a:close/>
                </a:path>
                <a:path w="440689" h="487680">
                  <a:moveTo>
                    <a:pt x="359409" y="2539"/>
                  </a:moveTo>
                  <a:lnTo>
                    <a:pt x="358986" y="2539"/>
                  </a:lnTo>
                  <a:lnTo>
                    <a:pt x="359409" y="3809"/>
                  </a:lnTo>
                  <a:lnTo>
                    <a:pt x="364490" y="7619"/>
                  </a:lnTo>
                  <a:lnTo>
                    <a:pt x="359409" y="2539"/>
                  </a:lnTo>
                  <a:close/>
                </a:path>
                <a:path w="440689" h="487680">
                  <a:moveTo>
                    <a:pt x="358140" y="0"/>
                  </a:moveTo>
                  <a:lnTo>
                    <a:pt x="170603" y="0"/>
                  </a:lnTo>
                  <a:lnTo>
                    <a:pt x="168909" y="1269"/>
                  </a:lnTo>
                  <a:lnTo>
                    <a:pt x="168274" y="2539"/>
                  </a:lnTo>
                  <a:lnTo>
                    <a:pt x="358986" y="2539"/>
                  </a:lnTo>
                  <a:lnTo>
                    <a:pt x="358140" y="0"/>
                  </a:lnTo>
                  <a:close/>
                </a:path>
              </a:pathLst>
            </a:custGeom>
            <a:solidFill>
              <a:srgbClr val="8A8A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1" name="object 661"/>
            <p:cNvSpPr/>
            <p:nvPr/>
          </p:nvSpPr>
          <p:spPr>
            <a:xfrm>
              <a:off x="1417319" y="1351280"/>
              <a:ext cx="433070" cy="481330"/>
            </a:xfrm>
            <a:custGeom>
              <a:avLst/>
              <a:gdLst/>
              <a:ahLst/>
              <a:cxnLst/>
              <a:rect l="l" t="t" r="r" b="b"/>
              <a:pathLst>
                <a:path w="433069" h="481330">
                  <a:moveTo>
                    <a:pt x="241300" y="477519"/>
                  </a:moveTo>
                  <a:lnTo>
                    <a:pt x="88900" y="477519"/>
                  </a:lnTo>
                  <a:lnTo>
                    <a:pt x="91440" y="480059"/>
                  </a:lnTo>
                  <a:lnTo>
                    <a:pt x="95250" y="481329"/>
                  </a:lnTo>
                  <a:lnTo>
                    <a:pt x="240030" y="481329"/>
                  </a:lnTo>
                  <a:lnTo>
                    <a:pt x="241300" y="477519"/>
                  </a:lnTo>
                  <a:close/>
                </a:path>
                <a:path w="433069" h="481330">
                  <a:moveTo>
                    <a:pt x="3810" y="395816"/>
                  </a:moveTo>
                  <a:lnTo>
                    <a:pt x="3810" y="396239"/>
                  </a:lnTo>
                  <a:lnTo>
                    <a:pt x="5080" y="397510"/>
                  </a:lnTo>
                  <a:lnTo>
                    <a:pt x="3810" y="395816"/>
                  </a:lnTo>
                  <a:close/>
                </a:path>
                <a:path w="433069" h="481330">
                  <a:moveTo>
                    <a:pt x="5080" y="156209"/>
                  </a:moveTo>
                  <a:lnTo>
                    <a:pt x="1270" y="157479"/>
                  </a:lnTo>
                  <a:lnTo>
                    <a:pt x="0" y="160019"/>
                  </a:lnTo>
                  <a:lnTo>
                    <a:pt x="0" y="391159"/>
                  </a:lnTo>
                  <a:lnTo>
                    <a:pt x="1270" y="392429"/>
                  </a:lnTo>
                  <a:lnTo>
                    <a:pt x="3810" y="395816"/>
                  </a:lnTo>
                  <a:lnTo>
                    <a:pt x="3810" y="157479"/>
                  </a:lnTo>
                  <a:lnTo>
                    <a:pt x="5080" y="156209"/>
                  </a:lnTo>
                  <a:close/>
                </a:path>
                <a:path w="433069" h="481330">
                  <a:moveTo>
                    <a:pt x="427990" y="157479"/>
                  </a:moveTo>
                  <a:lnTo>
                    <a:pt x="429260" y="158750"/>
                  </a:lnTo>
                  <a:lnTo>
                    <a:pt x="429260" y="294639"/>
                  </a:lnTo>
                  <a:lnTo>
                    <a:pt x="431800" y="293369"/>
                  </a:lnTo>
                  <a:lnTo>
                    <a:pt x="433069" y="290829"/>
                  </a:lnTo>
                  <a:lnTo>
                    <a:pt x="433069" y="162559"/>
                  </a:lnTo>
                  <a:lnTo>
                    <a:pt x="431800" y="160019"/>
                  </a:lnTo>
                  <a:lnTo>
                    <a:pt x="427990" y="157479"/>
                  </a:lnTo>
                  <a:close/>
                </a:path>
                <a:path w="433069" h="481330">
                  <a:moveTo>
                    <a:pt x="429260" y="80010"/>
                  </a:moveTo>
                  <a:lnTo>
                    <a:pt x="429260" y="153669"/>
                  </a:lnTo>
                  <a:lnTo>
                    <a:pt x="430530" y="151129"/>
                  </a:lnTo>
                  <a:lnTo>
                    <a:pt x="433069" y="149859"/>
                  </a:lnTo>
                  <a:lnTo>
                    <a:pt x="433069" y="83819"/>
                  </a:lnTo>
                  <a:lnTo>
                    <a:pt x="429260" y="80010"/>
                  </a:lnTo>
                  <a:close/>
                </a:path>
                <a:path w="433069" h="481330">
                  <a:moveTo>
                    <a:pt x="355599" y="0"/>
                  </a:moveTo>
                  <a:lnTo>
                    <a:pt x="164465" y="0"/>
                  </a:lnTo>
                  <a:lnTo>
                    <a:pt x="162560" y="3809"/>
                  </a:lnTo>
                  <a:lnTo>
                    <a:pt x="359409" y="3809"/>
                  </a:lnTo>
                  <a:lnTo>
                    <a:pt x="355599" y="0"/>
                  </a:lnTo>
                  <a:close/>
                </a:path>
              </a:pathLst>
            </a:custGeom>
            <a:solidFill>
              <a:srgbClr val="8C8C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2" name="object 662"/>
            <p:cNvSpPr/>
            <p:nvPr/>
          </p:nvSpPr>
          <p:spPr>
            <a:xfrm>
              <a:off x="1421130" y="1355089"/>
              <a:ext cx="425450" cy="473709"/>
            </a:xfrm>
            <a:custGeom>
              <a:avLst/>
              <a:gdLst/>
              <a:ahLst/>
              <a:cxnLst/>
              <a:rect l="l" t="t" r="r" b="b"/>
              <a:pathLst>
                <a:path w="425450" h="473710">
                  <a:moveTo>
                    <a:pt x="240030" y="469900"/>
                  </a:moveTo>
                  <a:lnTo>
                    <a:pt x="78739" y="469900"/>
                  </a:lnTo>
                  <a:lnTo>
                    <a:pt x="81279" y="473710"/>
                  </a:lnTo>
                  <a:lnTo>
                    <a:pt x="238759" y="473710"/>
                  </a:lnTo>
                  <a:lnTo>
                    <a:pt x="240030" y="469900"/>
                  </a:lnTo>
                  <a:close/>
                </a:path>
                <a:path w="425450" h="473710">
                  <a:moveTo>
                    <a:pt x="6350" y="148589"/>
                  </a:moveTo>
                  <a:lnTo>
                    <a:pt x="2539" y="149860"/>
                  </a:lnTo>
                  <a:lnTo>
                    <a:pt x="1269" y="152400"/>
                  </a:lnTo>
                  <a:lnTo>
                    <a:pt x="0" y="153670"/>
                  </a:lnTo>
                  <a:lnTo>
                    <a:pt x="0" y="392430"/>
                  </a:lnTo>
                  <a:lnTo>
                    <a:pt x="3809" y="396240"/>
                  </a:lnTo>
                  <a:lnTo>
                    <a:pt x="3809" y="149860"/>
                  </a:lnTo>
                  <a:lnTo>
                    <a:pt x="6350" y="148589"/>
                  </a:lnTo>
                  <a:close/>
                </a:path>
                <a:path w="425450" h="473710">
                  <a:moveTo>
                    <a:pt x="422909" y="73660"/>
                  </a:moveTo>
                  <a:lnTo>
                    <a:pt x="422909" y="292100"/>
                  </a:lnTo>
                  <a:lnTo>
                    <a:pt x="420369" y="294639"/>
                  </a:lnTo>
                  <a:lnTo>
                    <a:pt x="425450" y="290830"/>
                  </a:lnTo>
                  <a:lnTo>
                    <a:pt x="425450" y="154939"/>
                  </a:lnTo>
                  <a:lnTo>
                    <a:pt x="424180" y="154939"/>
                  </a:lnTo>
                  <a:lnTo>
                    <a:pt x="424180" y="152400"/>
                  </a:lnTo>
                  <a:lnTo>
                    <a:pt x="425450" y="149860"/>
                  </a:lnTo>
                  <a:lnTo>
                    <a:pt x="425450" y="76200"/>
                  </a:lnTo>
                  <a:lnTo>
                    <a:pt x="422909" y="73660"/>
                  </a:lnTo>
                  <a:close/>
                </a:path>
                <a:path w="425450" h="473710">
                  <a:moveTo>
                    <a:pt x="154939" y="3810"/>
                  </a:moveTo>
                  <a:lnTo>
                    <a:pt x="154516" y="3810"/>
                  </a:lnTo>
                  <a:lnTo>
                    <a:pt x="153669" y="6350"/>
                  </a:lnTo>
                  <a:lnTo>
                    <a:pt x="154939" y="3810"/>
                  </a:lnTo>
                  <a:close/>
                </a:path>
                <a:path w="425450" h="473710">
                  <a:moveTo>
                    <a:pt x="355599" y="0"/>
                  </a:moveTo>
                  <a:lnTo>
                    <a:pt x="158750" y="0"/>
                  </a:lnTo>
                  <a:lnTo>
                    <a:pt x="154939" y="3810"/>
                  </a:lnTo>
                  <a:lnTo>
                    <a:pt x="358139" y="3810"/>
                  </a:lnTo>
                  <a:lnTo>
                    <a:pt x="356869" y="2539"/>
                  </a:lnTo>
                  <a:lnTo>
                    <a:pt x="355599" y="0"/>
                  </a:lnTo>
                  <a:close/>
                </a:path>
              </a:pathLst>
            </a:custGeom>
            <a:solidFill>
              <a:srgbClr val="8E8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3" name="object 663"/>
            <p:cNvSpPr/>
            <p:nvPr/>
          </p:nvSpPr>
          <p:spPr>
            <a:xfrm>
              <a:off x="1424939" y="1360169"/>
              <a:ext cx="419100" cy="464820"/>
            </a:xfrm>
            <a:custGeom>
              <a:avLst/>
              <a:gdLst/>
              <a:ahLst/>
              <a:cxnLst/>
              <a:rect l="l" t="t" r="r" b="b"/>
              <a:pathLst>
                <a:path w="419100" h="464819">
                  <a:moveTo>
                    <a:pt x="238759" y="463550"/>
                  </a:moveTo>
                  <a:lnTo>
                    <a:pt x="71119" y="463550"/>
                  </a:lnTo>
                  <a:lnTo>
                    <a:pt x="74929" y="464820"/>
                  </a:lnTo>
                  <a:lnTo>
                    <a:pt x="236220" y="464820"/>
                  </a:lnTo>
                  <a:lnTo>
                    <a:pt x="238759" y="463550"/>
                  </a:lnTo>
                  <a:close/>
                </a:path>
                <a:path w="419100" h="464819">
                  <a:moveTo>
                    <a:pt x="3809" y="142663"/>
                  </a:moveTo>
                  <a:lnTo>
                    <a:pt x="2540" y="143510"/>
                  </a:lnTo>
                  <a:lnTo>
                    <a:pt x="0" y="144780"/>
                  </a:lnTo>
                  <a:lnTo>
                    <a:pt x="0" y="391160"/>
                  </a:lnTo>
                  <a:lnTo>
                    <a:pt x="3809" y="394970"/>
                  </a:lnTo>
                  <a:lnTo>
                    <a:pt x="3809" y="142663"/>
                  </a:lnTo>
                  <a:close/>
                </a:path>
                <a:path w="419100" h="464819">
                  <a:moveTo>
                    <a:pt x="415290" y="62653"/>
                  </a:moveTo>
                  <a:lnTo>
                    <a:pt x="415290" y="289560"/>
                  </a:lnTo>
                  <a:lnTo>
                    <a:pt x="414020" y="292100"/>
                  </a:lnTo>
                  <a:lnTo>
                    <a:pt x="419099" y="287020"/>
                  </a:lnTo>
                  <a:lnTo>
                    <a:pt x="419099" y="68580"/>
                  </a:lnTo>
                  <a:lnTo>
                    <a:pt x="416559" y="63500"/>
                  </a:lnTo>
                  <a:lnTo>
                    <a:pt x="415290" y="62653"/>
                  </a:lnTo>
                  <a:close/>
                </a:path>
                <a:path w="419100" h="464819">
                  <a:moveTo>
                    <a:pt x="6350" y="140970"/>
                  </a:moveTo>
                  <a:lnTo>
                    <a:pt x="3809" y="142240"/>
                  </a:lnTo>
                  <a:lnTo>
                    <a:pt x="3809" y="142663"/>
                  </a:lnTo>
                  <a:lnTo>
                    <a:pt x="6350" y="140970"/>
                  </a:lnTo>
                  <a:close/>
                </a:path>
                <a:path w="419100" h="464819">
                  <a:moveTo>
                    <a:pt x="412749" y="60960"/>
                  </a:moveTo>
                  <a:lnTo>
                    <a:pt x="415290" y="62653"/>
                  </a:lnTo>
                  <a:lnTo>
                    <a:pt x="415290" y="62230"/>
                  </a:lnTo>
                  <a:lnTo>
                    <a:pt x="412749" y="60960"/>
                  </a:lnTo>
                  <a:close/>
                </a:path>
                <a:path w="419100" h="464819">
                  <a:moveTo>
                    <a:pt x="354329" y="0"/>
                  </a:moveTo>
                  <a:lnTo>
                    <a:pt x="150706" y="0"/>
                  </a:lnTo>
                  <a:lnTo>
                    <a:pt x="149859" y="1270"/>
                  </a:lnTo>
                  <a:lnTo>
                    <a:pt x="146050" y="6350"/>
                  </a:lnTo>
                  <a:lnTo>
                    <a:pt x="148589" y="3810"/>
                  </a:lnTo>
                  <a:lnTo>
                    <a:pt x="355599" y="3810"/>
                  </a:lnTo>
                  <a:lnTo>
                    <a:pt x="354329" y="0"/>
                  </a:lnTo>
                  <a:close/>
                </a:path>
              </a:pathLst>
            </a:custGeom>
            <a:solidFill>
              <a:srgbClr val="9090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4" name="object 664"/>
            <p:cNvSpPr/>
            <p:nvPr/>
          </p:nvSpPr>
          <p:spPr>
            <a:xfrm>
              <a:off x="1428750" y="1363980"/>
              <a:ext cx="411480" cy="458470"/>
            </a:xfrm>
            <a:custGeom>
              <a:avLst/>
              <a:gdLst/>
              <a:ahLst/>
              <a:cxnLst/>
              <a:rect l="l" t="t" r="r" b="b"/>
              <a:pathLst>
                <a:path w="411480" h="458469">
                  <a:moveTo>
                    <a:pt x="234950" y="454660"/>
                  </a:moveTo>
                  <a:lnTo>
                    <a:pt x="63499" y="454660"/>
                  </a:lnTo>
                  <a:lnTo>
                    <a:pt x="67309" y="458470"/>
                  </a:lnTo>
                  <a:lnTo>
                    <a:pt x="234950" y="458470"/>
                  </a:lnTo>
                  <a:lnTo>
                    <a:pt x="234950" y="454660"/>
                  </a:lnTo>
                  <a:close/>
                </a:path>
                <a:path w="411480" h="458469">
                  <a:moveTo>
                    <a:pt x="6350" y="134620"/>
                  </a:moveTo>
                  <a:lnTo>
                    <a:pt x="2540" y="137160"/>
                  </a:lnTo>
                  <a:lnTo>
                    <a:pt x="0" y="138430"/>
                  </a:lnTo>
                  <a:lnTo>
                    <a:pt x="0" y="391160"/>
                  </a:lnTo>
                  <a:lnTo>
                    <a:pt x="3809" y="394970"/>
                  </a:lnTo>
                  <a:lnTo>
                    <a:pt x="3809" y="137160"/>
                  </a:lnTo>
                  <a:lnTo>
                    <a:pt x="6350" y="134620"/>
                  </a:lnTo>
                  <a:close/>
                </a:path>
                <a:path w="411480" h="458469">
                  <a:moveTo>
                    <a:pt x="407670" y="55880"/>
                  </a:moveTo>
                  <a:lnTo>
                    <a:pt x="407669" y="287020"/>
                  </a:lnTo>
                  <a:lnTo>
                    <a:pt x="410210" y="287020"/>
                  </a:lnTo>
                  <a:lnTo>
                    <a:pt x="411480" y="285750"/>
                  </a:lnTo>
                  <a:lnTo>
                    <a:pt x="411480" y="58420"/>
                  </a:lnTo>
                  <a:lnTo>
                    <a:pt x="408939" y="57150"/>
                  </a:lnTo>
                  <a:lnTo>
                    <a:pt x="407670" y="55880"/>
                  </a:lnTo>
                  <a:close/>
                </a:path>
                <a:path w="411480" h="458469">
                  <a:moveTo>
                    <a:pt x="351789" y="0"/>
                  </a:moveTo>
                  <a:lnTo>
                    <a:pt x="144779" y="0"/>
                  </a:lnTo>
                  <a:lnTo>
                    <a:pt x="142240" y="1270"/>
                  </a:lnTo>
                  <a:lnTo>
                    <a:pt x="139700" y="7620"/>
                  </a:lnTo>
                  <a:lnTo>
                    <a:pt x="141604" y="3810"/>
                  </a:lnTo>
                  <a:lnTo>
                    <a:pt x="355345" y="3810"/>
                  </a:lnTo>
                  <a:lnTo>
                    <a:pt x="354330" y="1270"/>
                  </a:lnTo>
                  <a:lnTo>
                    <a:pt x="351789" y="0"/>
                  </a:lnTo>
                  <a:close/>
                </a:path>
                <a:path w="411480" h="458469">
                  <a:moveTo>
                    <a:pt x="355345" y="3810"/>
                  </a:moveTo>
                  <a:lnTo>
                    <a:pt x="354965" y="3810"/>
                  </a:lnTo>
                  <a:lnTo>
                    <a:pt x="356869" y="7620"/>
                  </a:lnTo>
                  <a:lnTo>
                    <a:pt x="355345" y="3810"/>
                  </a:lnTo>
                  <a:close/>
                </a:path>
              </a:pathLst>
            </a:custGeom>
            <a:solidFill>
              <a:srgbClr val="9191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5" name="object 665"/>
            <p:cNvSpPr/>
            <p:nvPr/>
          </p:nvSpPr>
          <p:spPr>
            <a:xfrm>
              <a:off x="1432560" y="1367789"/>
              <a:ext cx="403860" cy="450850"/>
            </a:xfrm>
            <a:custGeom>
              <a:avLst/>
              <a:gdLst/>
              <a:ahLst/>
              <a:cxnLst/>
              <a:rect l="l" t="t" r="r" b="b"/>
              <a:pathLst>
                <a:path w="403860" h="450850">
                  <a:moveTo>
                    <a:pt x="53340" y="444500"/>
                  </a:moveTo>
                  <a:lnTo>
                    <a:pt x="54609" y="448310"/>
                  </a:lnTo>
                  <a:lnTo>
                    <a:pt x="59689" y="450850"/>
                  </a:lnTo>
                  <a:lnTo>
                    <a:pt x="231140" y="450850"/>
                  </a:lnTo>
                  <a:lnTo>
                    <a:pt x="232409" y="448310"/>
                  </a:lnTo>
                  <a:lnTo>
                    <a:pt x="232409" y="447039"/>
                  </a:lnTo>
                  <a:lnTo>
                    <a:pt x="54609" y="447039"/>
                  </a:lnTo>
                  <a:lnTo>
                    <a:pt x="53340" y="444500"/>
                  </a:lnTo>
                  <a:close/>
                </a:path>
                <a:path w="403860" h="450850">
                  <a:moveTo>
                    <a:pt x="2540" y="392853"/>
                  </a:moveTo>
                  <a:lnTo>
                    <a:pt x="2540" y="393700"/>
                  </a:lnTo>
                  <a:lnTo>
                    <a:pt x="3809" y="393700"/>
                  </a:lnTo>
                  <a:lnTo>
                    <a:pt x="2540" y="392853"/>
                  </a:lnTo>
                  <a:close/>
                </a:path>
                <a:path w="403860" h="450850">
                  <a:moveTo>
                    <a:pt x="2540" y="132079"/>
                  </a:moveTo>
                  <a:lnTo>
                    <a:pt x="0" y="133350"/>
                  </a:lnTo>
                  <a:lnTo>
                    <a:pt x="0" y="391160"/>
                  </a:lnTo>
                  <a:lnTo>
                    <a:pt x="2540" y="392853"/>
                  </a:lnTo>
                  <a:lnTo>
                    <a:pt x="2540" y="132079"/>
                  </a:lnTo>
                  <a:close/>
                </a:path>
                <a:path w="403860" h="450850">
                  <a:moveTo>
                    <a:pt x="400050" y="48260"/>
                  </a:moveTo>
                  <a:lnTo>
                    <a:pt x="400050" y="285750"/>
                  </a:lnTo>
                  <a:lnTo>
                    <a:pt x="397509" y="288289"/>
                  </a:lnTo>
                  <a:lnTo>
                    <a:pt x="402590" y="284479"/>
                  </a:lnTo>
                  <a:lnTo>
                    <a:pt x="403859" y="284479"/>
                  </a:lnTo>
                  <a:lnTo>
                    <a:pt x="403859" y="52070"/>
                  </a:lnTo>
                  <a:lnTo>
                    <a:pt x="400050" y="48260"/>
                  </a:lnTo>
                  <a:close/>
                </a:path>
                <a:path w="403860" h="450850">
                  <a:moveTo>
                    <a:pt x="136525" y="2539"/>
                  </a:moveTo>
                  <a:lnTo>
                    <a:pt x="135890" y="2539"/>
                  </a:lnTo>
                  <a:lnTo>
                    <a:pt x="133350" y="6350"/>
                  </a:lnTo>
                  <a:lnTo>
                    <a:pt x="135890" y="3810"/>
                  </a:lnTo>
                  <a:lnTo>
                    <a:pt x="136525" y="2539"/>
                  </a:lnTo>
                  <a:close/>
                </a:path>
                <a:path w="403860" h="450850">
                  <a:moveTo>
                    <a:pt x="353059" y="2539"/>
                  </a:moveTo>
                  <a:lnTo>
                    <a:pt x="352424" y="2539"/>
                  </a:lnTo>
                  <a:lnTo>
                    <a:pt x="353059" y="3810"/>
                  </a:lnTo>
                  <a:lnTo>
                    <a:pt x="354329" y="5079"/>
                  </a:lnTo>
                  <a:lnTo>
                    <a:pt x="353059" y="2539"/>
                  </a:lnTo>
                  <a:close/>
                </a:path>
                <a:path w="403860" h="450850">
                  <a:moveTo>
                    <a:pt x="351155" y="0"/>
                  </a:moveTo>
                  <a:lnTo>
                    <a:pt x="137794" y="0"/>
                  </a:lnTo>
                  <a:lnTo>
                    <a:pt x="136525" y="2539"/>
                  </a:lnTo>
                  <a:lnTo>
                    <a:pt x="352424" y="2539"/>
                  </a:lnTo>
                  <a:lnTo>
                    <a:pt x="351155" y="0"/>
                  </a:lnTo>
                  <a:close/>
                </a:path>
              </a:pathLst>
            </a:custGeom>
            <a:solidFill>
              <a:srgbClr val="9393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6" name="object 666"/>
            <p:cNvSpPr/>
            <p:nvPr/>
          </p:nvSpPr>
          <p:spPr>
            <a:xfrm>
              <a:off x="1435100" y="1370330"/>
              <a:ext cx="397510" cy="444500"/>
            </a:xfrm>
            <a:custGeom>
              <a:avLst/>
              <a:gdLst/>
              <a:ahLst/>
              <a:cxnLst/>
              <a:rect l="l" t="t" r="r" b="b"/>
              <a:pathLst>
                <a:path w="397510" h="444500">
                  <a:moveTo>
                    <a:pt x="229870" y="441960"/>
                  </a:moveTo>
                  <a:lnTo>
                    <a:pt x="49530" y="441960"/>
                  </a:lnTo>
                  <a:lnTo>
                    <a:pt x="52069" y="444500"/>
                  </a:lnTo>
                  <a:lnTo>
                    <a:pt x="229870" y="444500"/>
                  </a:lnTo>
                  <a:lnTo>
                    <a:pt x="229870" y="441960"/>
                  </a:lnTo>
                  <a:close/>
                </a:path>
                <a:path w="397510" h="444500">
                  <a:moveTo>
                    <a:pt x="3809" y="128905"/>
                  </a:moveTo>
                  <a:lnTo>
                    <a:pt x="2540" y="129539"/>
                  </a:lnTo>
                  <a:lnTo>
                    <a:pt x="0" y="129539"/>
                  </a:lnTo>
                  <a:lnTo>
                    <a:pt x="0" y="391160"/>
                  </a:lnTo>
                  <a:lnTo>
                    <a:pt x="1269" y="392429"/>
                  </a:lnTo>
                  <a:lnTo>
                    <a:pt x="5080" y="394970"/>
                  </a:lnTo>
                  <a:lnTo>
                    <a:pt x="3809" y="393700"/>
                  </a:lnTo>
                  <a:lnTo>
                    <a:pt x="3809" y="128905"/>
                  </a:lnTo>
                  <a:close/>
                </a:path>
                <a:path w="397510" h="444500">
                  <a:moveTo>
                    <a:pt x="393700" y="43179"/>
                  </a:moveTo>
                  <a:lnTo>
                    <a:pt x="393700" y="285750"/>
                  </a:lnTo>
                  <a:lnTo>
                    <a:pt x="392112" y="287020"/>
                  </a:lnTo>
                  <a:lnTo>
                    <a:pt x="394969" y="285750"/>
                  </a:lnTo>
                  <a:lnTo>
                    <a:pt x="397510" y="283210"/>
                  </a:lnTo>
                  <a:lnTo>
                    <a:pt x="397510" y="45720"/>
                  </a:lnTo>
                  <a:lnTo>
                    <a:pt x="396239" y="44450"/>
                  </a:lnTo>
                  <a:lnTo>
                    <a:pt x="393700" y="43179"/>
                  </a:lnTo>
                  <a:close/>
                </a:path>
                <a:path w="397510" h="444500">
                  <a:moveTo>
                    <a:pt x="5080" y="128270"/>
                  </a:moveTo>
                  <a:lnTo>
                    <a:pt x="3809" y="128270"/>
                  </a:lnTo>
                  <a:lnTo>
                    <a:pt x="3809" y="128905"/>
                  </a:lnTo>
                  <a:lnTo>
                    <a:pt x="5080" y="128270"/>
                  </a:lnTo>
                  <a:close/>
                </a:path>
                <a:path w="397510" h="444500">
                  <a:moveTo>
                    <a:pt x="350519" y="0"/>
                  </a:moveTo>
                  <a:lnTo>
                    <a:pt x="133350" y="0"/>
                  </a:lnTo>
                  <a:lnTo>
                    <a:pt x="130809" y="5079"/>
                  </a:lnTo>
                  <a:lnTo>
                    <a:pt x="131656" y="3810"/>
                  </a:lnTo>
                  <a:lnTo>
                    <a:pt x="351789" y="3810"/>
                  </a:lnTo>
                  <a:lnTo>
                    <a:pt x="351789" y="2539"/>
                  </a:lnTo>
                  <a:lnTo>
                    <a:pt x="350519" y="0"/>
                  </a:lnTo>
                  <a:close/>
                </a:path>
              </a:pathLst>
            </a:custGeom>
            <a:solidFill>
              <a:srgbClr val="9595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7" name="object 667"/>
            <p:cNvSpPr/>
            <p:nvPr/>
          </p:nvSpPr>
          <p:spPr>
            <a:xfrm>
              <a:off x="1438910" y="1372869"/>
              <a:ext cx="389890" cy="438150"/>
            </a:xfrm>
            <a:custGeom>
              <a:avLst/>
              <a:gdLst/>
              <a:ahLst/>
              <a:cxnLst/>
              <a:rect l="l" t="t" r="r" b="b"/>
              <a:pathLst>
                <a:path w="389889" h="438150">
                  <a:moveTo>
                    <a:pt x="226059" y="434339"/>
                  </a:moveTo>
                  <a:lnTo>
                    <a:pt x="41910" y="434339"/>
                  </a:lnTo>
                  <a:lnTo>
                    <a:pt x="45720" y="438150"/>
                  </a:lnTo>
                  <a:lnTo>
                    <a:pt x="226059" y="438150"/>
                  </a:lnTo>
                  <a:lnTo>
                    <a:pt x="226059" y="434339"/>
                  </a:lnTo>
                  <a:close/>
                </a:path>
                <a:path w="389889" h="438150">
                  <a:moveTo>
                    <a:pt x="3809" y="125729"/>
                  </a:moveTo>
                  <a:lnTo>
                    <a:pt x="0" y="125729"/>
                  </a:lnTo>
                  <a:lnTo>
                    <a:pt x="0" y="391160"/>
                  </a:lnTo>
                  <a:lnTo>
                    <a:pt x="1270" y="392429"/>
                  </a:lnTo>
                  <a:lnTo>
                    <a:pt x="3809" y="392429"/>
                  </a:lnTo>
                  <a:lnTo>
                    <a:pt x="3809" y="125729"/>
                  </a:lnTo>
                  <a:close/>
                </a:path>
                <a:path w="389889" h="438150">
                  <a:moveTo>
                    <a:pt x="382270" y="34289"/>
                  </a:moveTo>
                  <a:lnTo>
                    <a:pt x="386079" y="36829"/>
                  </a:lnTo>
                  <a:lnTo>
                    <a:pt x="386079" y="284479"/>
                  </a:lnTo>
                  <a:lnTo>
                    <a:pt x="379729" y="287020"/>
                  </a:lnTo>
                  <a:lnTo>
                    <a:pt x="388302" y="284479"/>
                  </a:lnTo>
                  <a:lnTo>
                    <a:pt x="389890" y="283210"/>
                  </a:lnTo>
                  <a:lnTo>
                    <a:pt x="389890" y="39370"/>
                  </a:lnTo>
                  <a:lnTo>
                    <a:pt x="387350" y="36829"/>
                  </a:lnTo>
                  <a:lnTo>
                    <a:pt x="382270" y="34289"/>
                  </a:lnTo>
                  <a:close/>
                </a:path>
                <a:path w="389889" h="438150">
                  <a:moveTo>
                    <a:pt x="347980" y="3810"/>
                  </a:moveTo>
                  <a:lnTo>
                    <a:pt x="347979" y="5079"/>
                  </a:lnTo>
                  <a:lnTo>
                    <a:pt x="349250" y="7620"/>
                  </a:lnTo>
                  <a:lnTo>
                    <a:pt x="347980" y="3810"/>
                  </a:lnTo>
                  <a:close/>
                </a:path>
                <a:path w="389889" h="438150">
                  <a:moveTo>
                    <a:pt x="347979" y="0"/>
                  </a:moveTo>
                  <a:lnTo>
                    <a:pt x="127846" y="0"/>
                  </a:lnTo>
                  <a:lnTo>
                    <a:pt x="127000" y="1270"/>
                  </a:lnTo>
                  <a:lnTo>
                    <a:pt x="125983" y="3810"/>
                  </a:lnTo>
                  <a:lnTo>
                    <a:pt x="347979" y="3810"/>
                  </a:lnTo>
                  <a:lnTo>
                    <a:pt x="347979" y="0"/>
                  </a:lnTo>
                  <a:close/>
                </a:path>
              </a:pathLst>
            </a:custGeom>
            <a:solidFill>
              <a:srgbClr val="9797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8" name="object 668"/>
            <p:cNvSpPr/>
            <p:nvPr/>
          </p:nvSpPr>
          <p:spPr>
            <a:xfrm>
              <a:off x="1442720" y="1376692"/>
              <a:ext cx="382270" cy="430530"/>
            </a:xfrm>
            <a:custGeom>
              <a:avLst/>
              <a:gdLst/>
              <a:ahLst/>
              <a:cxnLst/>
              <a:rect l="l" t="t" r="r" b="b"/>
              <a:pathLst>
                <a:path w="382269" h="430530">
                  <a:moveTo>
                    <a:pt x="6350" y="392417"/>
                  </a:moveTo>
                  <a:lnTo>
                    <a:pt x="3810" y="390525"/>
                  </a:lnTo>
                  <a:lnTo>
                    <a:pt x="3810" y="388607"/>
                  </a:lnTo>
                  <a:lnTo>
                    <a:pt x="3797" y="121907"/>
                  </a:lnTo>
                  <a:lnTo>
                    <a:pt x="3797" y="120637"/>
                  </a:lnTo>
                  <a:lnTo>
                    <a:pt x="3175" y="120637"/>
                  </a:lnTo>
                  <a:lnTo>
                    <a:pt x="3175" y="121907"/>
                  </a:lnTo>
                  <a:lnTo>
                    <a:pt x="0" y="121907"/>
                  </a:lnTo>
                  <a:lnTo>
                    <a:pt x="0" y="388607"/>
                  </a:lnTo>
                  <a:lnTo>
                    <a:pt x="2959" y="388607"/>
                  </a:lnTo>
                  <a:lnTo>
                    <a:pt x="2959" y="391147"/>
                  </a:lnTo>
                  <a:lnTo>
                    <a:pt x="3810" y="391147"/>
                  </a:lnTo>
                  <a:lnTo>
                    <a:pt x="6350" y="392417"/>
                  </a:lnTo>
                  <a:close/>
                </a:path>
                <a:path w="382269" h="430530">
                  <a:moveTo>
                    <a:pt x="93980" y="3797"/>
                  </a:moveTo>
                  <a:lnTo>
                    <a:pt x="90170" y="1257"/>
                  </a:lnTo>
                  <a:lnTo>
                    <a:pt x="72390" y="1257"/>
                  </a:lnTo>
                  <a:lnTo>
                    <a:pt x="68580" y="3797"/>
                  </a:lnTo>
                  <a:lnTo>
                    <a:pt x="93980" y="3797"/>
                  </a:lnTo>
                  <a:close/>
                </a:path>
                <a:path w="382269" h="430530">
                  <a:moveTo>
                    <a:pt x="222250" y="426707"/>
                  </a:moveTo>
                  <a:lnTo>
                    <a:pt x="34290" y="426707"/>
                  </a:lnTo>
                  <a:lnTo>
                    <a:pt x="38100" y="430517"/>
                  </a:lnTo>
                  <a:lnTo>
                    <a:pt x="222250" y="430517"/>
                  </a:lnTo>
                  <a:lnTo>
                    <a:pt x="222250" y="426707"/>
                  </a:lnTo>
                  <a:close/>
                </a:path>
                <a:path w="382269" h="430530">
                  <a:moveTo>
                    <a:pt x="345440" y="3797"/>
                  </a:moveTo>
                  <a:lnTo>
                    <a:pt x="344157" y="0"/>
                  </a:lnTo>
                  <a:lnTo>
                    <a:pt x="122174" y="0"/>
                  </a:lnTo>
                  <a:lnTo>
                    <a:pt x="120650" y="3797"/>
                  </a:lnTo>
                  <a:lnTo>
                    <a:pt x="345440" y="3797"/>
                  </a:lnTo>
                  <a:close/>
                </a:path>
                <a:path w="382269" h="430530">
                  <a:moveTo>
                    <a:pt x="382270" y="30467"/>
                  </a:moveTo>
                  <a:lnTo>
                    <a:pt x="379082" y="30467"/>
                  </a:lnTo>
                  <a:lnTo>
                    <a:pt x="379082" y="281927"/>
                  </a:lnTo>
                  <a:lnTo>
                    <a:pt x="375920" y="283197"/>
                  </a:lnTo>
                  <a:lnTo>
                    <a:pt x="379730" y="281927"/>
                  </a:lnTo>
                  <a:lnTo>
                    <a:pt x="382270" y="281927"/>
                  </a:lnTo>
                  <a:lnTo>
                    <a:pt x="382270" y="30467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9" name="object 669"/>
            <p:cNvSpPr/>
            <p:nvPr/>
          </p:nvSpPr>
          <p:spPr>
            <a:xfrm>
              <a:off x="1446530" y="1380489"/>
              <a:ext cx="375920" cy="422909"/>
            </a:xfrm>
            <a:custGeom>
              <a:avLst/>
              <a:gdLst/>
              <a:ahLst/>
              <a:cxnLst/>
              <a:rect l="l" t="t" r="r" b="b"/>
              <a:pathLst>
                <a:path w="375919" h="422910">
                  <a:moveTo>
                    <a:pt x="219709" y="421639"/>
                  </a:moveTo>
                  <a:lnTo>
                    <a:pt x="29633" y="421639"/>
                  </a:lnTo>
                  <a:lnTo>
                    <a:pt x="30479" y="422910"/>
                  </a:lnTo>
                  <a:lnTo>
                    <a:pt x="218439" y="422910"/>
                  </a:lnTo>
                  <a:lnTo>
                    <a:pt x="219709" y="421639"/>
                  </a:lnTo>
                  <a:close/>
                </a:path>
                <a:path w="375919" h="422910">
                  <a:moveTo>
                    <a:pt x="259080" y="421639"/>
                  </a:moveTo>
                  <a:lnTo>
                    <a:pt x="220980" y="421639"/>
                  </a:lnTo>
                  <a:lnTo>
                    <a:pt x="222250" y="422910"/>
                  </a:lnTo>
                  <a:lnTo>
                    <a:pt x="256539" y="422910"/>
                  </a:lnTo>
                  <a:lnTo>
                    <a:pt x="259080" y="421639"/>
                  </a:lnTo>
                  <a:close/>
                </a:path>
                <a:path w="375919" h="422910">
                  <a:moveTo>
                    <a:pt x="27939" y="419100"/>
                  </a:moveTo>
                  <a:lnTo>
                    <a:pt x="28786" y="421639"/>
                  </a:lnTo>
                  <a:lnTo>
                    <a:pt x="29633" y="421639"/>
                  </a:lnTo>
                  <a:lnTo>
                    <a:pt x="27939" y="419100"/>
                  </a:lnTo>
                  <a:close/>
                </a:path>
                <a:path w="375919" h="422910">
                  <a:moveTo>
                    <a:pt x="264160" y="419100"/>
                  </a:moveTo>
                  <a:lnTo>
                    <a:pt x="259080" y="421639"/>
                  </a:lnTo>
                  <a:lnTo>
                    <a:pt x="260350" y="421639"/>
                  </a:lnTo>
                  <a:lnTo>
                    <a:pt x="264160" y="419100"/>
                  </a:lnTo>
                  <a:close/>
                </a:path>
                <a:path w="375919" h="422910">
                  <a:moveTo>
                    <a:pt x="3809" y="116839"/>
                  </a:moveTo>
                  <a:lnTo>
                    <a:pt x="0" y="116839"/>
                  </a:lnTo>
                  <a:lnTo>
                    <a:pt x="0" y="387350"/>
                  </a:lnTo>
                  <a:lnTo>
                    <a:pt x="2539" y="389889"/>
                  </a:lnTo>
                  <a:lnTo>
                    <a:pt x="6350" y="391160"/>
                  </a:lnTo>
                  <a:lnTo>
                    <a:pt x="3809" y="389889"/>
                  </a:lnTo>
                  <a:lnTo>
                    <a:pt x="3809" y="116839"/>
                  </a:lnTo>
                  <a:close/>
                </a:path>
                <a:path w="375919" h="422910">
                  <a:moveTo>
                    <a:pt x="370839" y="25400"/>
                  </a:moveTo>
                  <a:lnTo>
                    <a:pt x="372109" y="26670"/>
                  </a:lnTo>
                  <a:lnTo>
                    <a:pt x="372109" y="279400"/>
                  </a:lnTo>
                  <a:lnTo>
                    <a:pt x="375919" y="278130"/>
                  </a:lnTo>
                  <a:lnTo>
                    <a:pt x="375919" y="27939"/>
                  </a:lnTo>
                  <a:lnTo>
                    <a:pt x="374650" y="27939"/>
                  </a:lnTo>
                  <a:lnTo>
                    <a:pt x="370839" y="25400"/>
                  </a:lnTo>
                  <a:close/>
                </a:path>
                <a:path w="375919" h="422910">
                  <a:moveTo>
                    <a:pt x="99059" y="0"/>
                  </a:moveTo>
                  <a:lnTo>
                    <a:pt x="59689" y="0"/>
                  </a:lnTo>
                  <a:lnTo>
                    <a:pt x="52069" y="2539"/>
                  </a:lnTo>
                  <a:lnTo>
                    <a:pt x="46989" y="3810"/>
                  </a:lnTo>
                  <a:lnTo>
                    <a:pt x="107950" y="3810"/>
                  </a:lnTo>
                  <a:lnTo>
                    <a:pt x="104139" y="2539"/>
                  </a:lnTo>
                  <a:lnTo>
                    <a:pt x="99059" y="0"/>
                  </a:lnTo>
                  <a:close/>
                </a:path>
                <a:path w="375919" h="422910">
                  <a:moveTo>
                    <a:pt x="341630" y="0"/>
                  </a:moveTo>
                  <a:lnTo>
                    <a:pt x="116839" y="0"/>
                  </a:lnTo>
                  <a:lnTo>
                    <a:pt x="115569" y="3810"/>
                  </a:lnTo>
                  <a:lnTo>
                    <a:pt x="344169" y="3810"/>
                  </a:lnTo>
                  <a:lnTo>
                    <a:pt x="341630" y="0"/>
                  </a:lnTo>
                  <a:close/>
                </a:path>
              </a:pathLst>
            </a:custGeom>
            <a:solidFill>
              <a:srgbClr val="9B9B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0" name="object 670"/>
            <p:cNvSpPr/>
            <p:nvPr/>
          </p:nvSpPr>
          <p:spPr>
            <a:xfrm>
              <a:off x="1450339" y="1384300"/>
              <a:ext cx="368300" cy="416559"/>
            </a:xfrm>
            <a:custGeom>
              <a:avLst/>
              <a:gdLst/>
              <a:ahLst/>
              <a:cxnLst/>
              <a:rect l="l" t="t" r="r" b="b"/>
              <a:pathLst>
                <a:path w="368300" h="416560">
                  <a:moveTo>
                    <a:pt x="213360" y="412750"/>
                  </a:moveTo>
                  <a:lnTo>
                    <a:pt x="23283" y="412750"/>
                  </a:lnTo>
                  <a:lnTo>
                    <a:pt x="24129" y="415289"/>
                  </a:lnTo>
                  <a:lnTo>
                    <a:pt x="24976" y="416560"/>
                  </a:lnTo>
                  <a:lnTo>
                    <a:pt x="213359" y="416560"/>
                  </a:lnTo>
                  <a:lnTo>
                    <a:pt x="210820" y="415289"/>
                  </a:lnTo>
                  <a:lnTo>
                    <a:pt x="213360" y="412750"/>
                  </a:lnTo>
                  <a:close/>
                </a:path>
                <a:path w="368300" h="416560">
                  <a:moveTo>
                    <a:pt x="264159" y="412750"/>
                  </a:moveTo>
                  <a:lnTo>
                    <a:pt x="215053" y="412750"/>
                  </a:lnTo>
                  <a:lnTo>
                    <a:pt x="215899" y="415289"/>
                  </a:lnTo>
                  <a:lnTo>
                    <a:pt x="215899" y="416560"/>
                  </a:lnTo>
                  <a:lnTo>
                    <a:pt x="256540" y="416560"/>
                  </a:lnTo>
                  <a:lnTo>
                    <a:pt x="260349" y="415289"/>
                  </a:lnTo>
                  <a:lnTo>
                    <a:pt x="264159" y="412750"/>
                  </a:lnTo>
                  <a:close/>
                </a:path>
                <a:path w="368300" h="416560">
                  <a:moveTo>
                    <a:pt x="3809" y="110913"/>
                  </a:moveTo>
                  <a:lnTo>
                    <a:pt x="1269" y="111760"/>
                  </a:lnTo>
                  <a:lnTo>
                    <a:pt x="0" y="111760"/>
                  </a:lnTo>
                  <a:lnTo>
                    <a:pt x="0" y="385656"/>
                  </a:lnTo>
                  <a:lnTo>
                    <a:pt x="2540" y="387350"/>
                  </a:lnTo>
                  <a:lnTo>
                    <a:pt x="3809" y="387985"/>
                  </a:lnTo>
                  <a:lnTo>
                    <a:pt x="3809" y="110913"/>
                  </a:lnTo>
                  <a:close/>
                </a:path>
                <a:path w="368300" h="416560">
                  <a:moveTo>
                    <a:pt x="364490" y="20743"/>
                  </a:moveTo>
                  <a:lnTo>
                    <a:pt x="364490" y="275589"/>
                  </a:lnTo>
                  <a:lnTo>
                    <a:pt x="368299" y="275589"/>
                  </a:lnTo>
                  <a:lnTo>
                    <a:pt x="368299" y="22013"/>
                  </a:lnTo>
                  <a:lnTo>
                    <a:pt x="367029" y="21589"/>
                  </a:lnTo>
                  <a:lnTo>
                    <a:pt x="365759" y="21589"/>
                  </a:lnTo>
                  <a:lnTo>
                    <a:pt x="364490" y="20743"/>
                  </a:lnTo>
                  <a:close/>
                </a:path>
                <a:path w="368300" h="416560">
                  <a:moveTo>
                    <a:pt x="3809" y="44450"/>
                  </a:moveTo>
                  <a:lnTo>
                    <a:pt x="2540" y="46989"/>
                  </a:lnTo>
                  <a:lnTo>
                    <a:pt x="2540" y="50800"/>
                  </a:lnTo>
                  <a:lnTo>
                    <a:pt x="1269" y="54610"/>
                  </a:lnTo>
                  <a:lnTo>
                    <a:pt x="0" y="59689"/>
                  </a:lnTo>
                  <a:lnTo>
                    <a:pt x="0" y="82550"/>
                  </a:lnTo>
                  <a:lnTo>
                    <a:pt x="2540" y="92710"/>
                  </a:lnTo>
                  <a:lnTo>
                    <a:pt x="2540" y="97789"/>
                  </a:lnTo>
                  <a:lnTo>
                    <a:pt x="3809" y="99695"/>
                  </a:lnTo>
                  <a:lnTo>
                    <a:pt x="3809" y="44450"/>
                  </a:lnTo>
                  <a:close/>
                </a:path>
                <a:path w="368300" h="416560">
                  <a:moveTo>
                    <a:pt x="109219" y="0"/>
                  </a:moveTo>
                  <a:lnTo>
                    <a:pt x="39369" y="0"/>
                  </a:lnTo>
                  <a:lnTo>
                    <a:pt x="35559" y="2539"/>
                  </a:lnTo>
                  <a:lnTo>
                    <a:pt x="34290" y="3810"/>
                  </a:lnTo>
                  <a:lnTo>
                    <a:pt x="111759" y="3810"/>
                  </a:lnTo>
                  <a:lnTo>
                    <a:pt x="111759" y="2539"/>
                  </a:lnTo>
                  <a:lnTo>
                    <a:pt x="109219" y="0"/>
                  </a:lnTo>
                  <a:close/>
                </a:path>
                <a:path w="368300" h="416560">
                  <a:moveTo>
                    <a:pt x="340359" y="0"/>
                  </a:moveTo>
                  <a:lnTo>
                    <a:pt x="111759" y="0"/>
                  </a:lnTo>
                  <a:lnTo>
                    <a:pt x="111759" y="2539"/>
                  </a:lnTo>
                  <a:lnTo>
                    <a:pt x="113029" y="2539"/>
                  </a:lnTo>
                  <a:lnTo>
                    <a:pt x="115569" y="3810"/>
                  </a:lnTo>
                  <a:lnTo>
                    <a:pt x="340359" y="3810"/>
                  </a:lnTo>
                  <a:lnTo>
                    <a:pt x="340359" y="0"/>
                  </a:lnTo>
                  <a:close/>
                </a:path>
              </a:pathLst>
            </a:custGeom>
            <a:solidFill>
              <a:srgbClr val="9D9D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1" name="object 671"/>
            <p:cNvSpPr/>
            <p:nvPr/>
          </p:nvSpPr>
          <p:spPr>
            <a:xfrm>
              <a:off x="1454150" y="1388110"/>
              <a:ext cx="360680" cy="408940"/>
            </a:xfrm>
            <a:custGeom>
              <a:avLst/>
              <a:gdLst/>
              <a:ahLst/>
              <a:cxnLst/>
              <a:rect l="l" t="t" r="r" b="b"/>
              <a:pathLst>
                <a:path w="360680" h="408939">
                  <a:moveTo>
                    <a:pt x="262889" y="405129"/>
                  </a:moveTo>
                  <a:lnTo>
                    <a:pt x="17779" y="405129"/>
                  </a:lnTo>
                  <a:lnTo>
                    <a:pt x="19050" y="407670"/>
                  </a:lnTo>
                  <a:lnTo>
                    <a:pt x="19473" y="408939"/>
                  </a:lnTo>
                  <a:lnTo>
                    <a:pt x="209550" y="408939"/>
                  </a:lnTo>
                  <a:lnTo>
                    <a:pt x="210819" y="407670"/>
                  </a:lnTo>
                  <a:lnTo>
                    <a:pt x="261619" y="407670"/>
                  </a:lnTo>
                  <a:lnTo>
                    <a:pt x="262889" y="405129"/>
                  </a:lnTo>
                  <a:close/>
                </a:path>
                <a:path w="360680" h="408939">
                  <a:moveTo>
                    <a:pt x="261619" y="407670"/>
                  </a:moveTo>
                  <a:lnTo>
                    <a:pt x="210819" y="407670"/>
                  </a:lnTo>
                  <a:lnTo>
                    <a:pt x="211243" y="408939"/>
                  </a:lnTo>
                  <a:lnTo>
                    <a:pt x="260350" y="408939"/>
                  </a:lnTo>
                  <a:lnTo>
                    <a:pt x="261619" y="407670"/>
                  </a:lnTo>
                  <a:close/>
                </a:path>
                <a:path w="360680" h="408939">
                  <a:moveTo>
                    <a:pt x="2540" y="106679"/>
                  </a:moveTo>
                  <a:lnTo>
                    <a:pt x="1269" y="106679"/>
                  </a:lnTo>
                  <a:lnTo>
                    <a:pt x="0" y="107103"/>
                  </a:lnTo>
                  <a:lnTo>
                    <a:pt x="0" y="384175"/>
                  </a:lnTo>
                  <a:lnTo>
                    <a:pt x="2540" y="385444"/>
                  </a:lnTo>
                  <a:lnTo>
                    <a:pt x="2540" y="106679"/>
                  </a:lnTo>
                  <a:close/>
                </a:path>
                <a:path w="360680" h="408939">
                  <a:moveTo>
                    <a:pt x="356869" y="14605"/>
                  </a:moveTo>
                  <a:lnTo>
                    <a:pt x="356869" y="271779"/>
                  </a:lnTo>
                  <a:lnTo>
                    <a:pt x="360680" y="271779"/>
                  </a:lnTo>
                  <a:lnTo>
                    <a:pt x="360680" y="16933"/>
                  </a:lnTo>
                  <a:lnTo>
                    <a:pt x="358139" y="15239"/>
                  </a:lnTo>
                  <a:lnTo>
                    <a:pt x="356869" y="14605"/>
                  </a:lnTo>
                  <a:close/>
                </a:path>
                <a:path w="360680" h="408939">
                  <a:moveTo>
                    <a:pt x="2539" y="34290"/>
                  </a:moveTo>
                  <a:lnTo>
                    <a:pt x="1269" y="38100"/>
                  </a:lnTo>
                  <a:lnTo>
                    <a:pt x="0" y="40639"/>
                  </a:lnTo>
                  <a:lnTo>
                    <a:pt x="0" y="95885"/>
                  </a:lnTo>
                  <a:lnTo>
                    <a:pt x="1269" y="97789"/>
                  </a:lnTo>
                  <a:lnTo>
                    <a:pt x="2540" y="102870"/>
                  </a:lnTo>
                  <a:lnTo>
                    <a:pt x="2539" y="34290"/>
                  </a:lnTo>
                  <a:close/>
                </a:path>
                <a:path w="360680" h="408939">
                  <a:moveTo>
                    <a:pt x="107950" y="0"/>
                  </a:moveTo>
                  <a:lnTo>
                    <a:pt x="30480" y="0"/>
                  </a:lnTo>
                  <a:lnTo>
                    <a:pt x="29209" y="1270"/>
                  </a:lnTo>
                  <a:lnTo>
                    <a:pt x="25400" y="3810"/>
                  </a:lnTo>
                  <a:lnTo>
                    <a:pt x="106680" y="3810"/>
                  </a:lnTo>
                  <a:lnTo>
                    <a:pt x="107950" y="1270"/>
                  </a:lnTo>
                  <a:lnTo>
                    <a:pt x="107950" y="0"/>
                  </a:lnTo>
                  <a:close/>
                </a:path>
                <a:path w="360680" h="408939">
                  <a:moveTo>
                    <a:pt x="336550" y="0"/>
                  </a:moveTo>
                  <a:lnTo>
                    <a:pt x="111759" y="0"/>
                  </a:lnTo>
                  <a:lnTo>
                    <a:pt x="114300" y="1270"/>
                  </a:lnTo>
                  <a:lnTo>
                    <a:pt x="109855" y="3810"/>
                  </a:lnTo>
                  <a:lnTo>
                    <a:pt x="336550" y="3810"/>
                  </a:lnTo>
                  <a:lnTo>
                    <a:pt x="336550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2" name="object 672"/>
            <p:cNvSpPr/>
            <p:nvPr/>
          </p:nvSpPr>
          <p:spPr>
            <a:xfrm>
              <a:off x="1456689" y="1391919"/>
              <a:ext cx="354330" cy="401320"/>
            </a:xfrm>
            <a:custGeom>
              <a:avLst/>
              <a:gdLst/>
              <a:ahLst/>
              <a:cxnLst/>
              <a:rect l="l" t="t" r="r" b="b"/>
              <a:pathLst>
                <a:path w="354330" h="401319">
                  <a:moveTo>
                    <a:pt x="264160" y="397509"/>
                  </a:moveTo>
                  <a:lnTo>
                    <a:pt x="13334" y="397509"/>
                  </a:lnTo>
                  <a:lnTo>
                    <a:pt x="15239" y="401319"/>
                  </a:lnTo>
                  <a:lnTo>
                    <a:pt x="260349" y="401319"/>
                  </a:lnTo>
                  <a:lnTo>
                    <a:pt x="264160" y="397509"/>
                  </a:lnTo>
                  <a:close/>
                </a:path>
                <a:path w="354330" h="401319">
                  <a:moveTo>
                    <a:pt x="1269" y="102869"/>
                  </a:moveTo>
                  <a:lnTo>
                    <a:pt x="0" y="102869"/>
                  </a:lnTo>
                  <a:lnTo>
                    <a:pt x="0" y="381634"/>
                  </a:lnTo>
                  <a:lnTo>
                    <a:pt x="1269" y="382269"/>
                  </a:lnTo>
                  <a:lnTo>
                    <a:pt x="3809" y="384809"/>
                  </a:lnTo>
                  <a:lnTo>
                    <a:pt x="3809" y="106679"/>
                  </a:lnTo>
                  <a:lnTo>
                    <a:pt x="1269" y="102869"/>
                  </a:lnTo>
                  <a:close/>
                </a:path>
                <a:path w="354330" h="401319">
                  <a:moveTo>
                    <a:pt x="353059" y="10160"/>
                  </a:moveTo>
                  <a:lnTo>
                    <a:pt x="350520" y="10160"/>
                  </a:lnTo>
                  <a:lnTo>
                    <a:pt x="350520" y="267969"/>
                  </a:lnTo>
                  <a:lnTo>
                    <a:pt x="354329" y="267969"/>
                  </a:lnTo>
                  <a:lnTo>
                    <a:pt x="354329" y="10795"/>
                  </a:lnTo>
                  <a:lnTo>
                    <a:pt x="353059" y="10160"/>
                  </a:lnTo>
                  <a:close/>
                </a:path>
                <a:path w="354330" h="401319">
                  <a:moveTo>
                    <a:pt x="3809" y="22860"/>
                  </a:moveTo>
                  <a:lnTo>
                    <a:pt x="1269" y="26669"/>
                  </a:lnTo>
                  <a:lnTo>
                    <a:pt x="0" y="30479"/>
                  </a:lnTo>
                  <a:lnTo>
                    <a:pt x="0" y="99060"/>
                  </a:lnTo>
                  <a:lnTo>
                    <a:pt x="1269" y="102869"/>
                  </a:lnTo>
                  <a:lnTo>
                    <a:pt x="3809" y="102869"/>
                  </a:lnTo>
                  <a:lnTo>
                    <a:pt x="3809" y="22860"/>
                  </a:lnTo>
                  <a:close/>
                </a:path>
                <a:path w="354330" h="401319">
                  <a:moveTo>
                    <a:pt x="104140" y="0"/>
                  </a:moveTo>
                  <a:lnTo>
                    <a:pt x="22859" y="0"/>
                  </a:lnTo>
                  <a:lnTo>
                    <a:pt x="19050" y="2539"/>
                  </a:lnTo>
                  <a:lnTo>
                    <a:pt x="102869" y="2539"/>
                  </a:lnTo>
                  <a:lnTo>
                    <a:pt x="104140" y="0"/>
                  </a:lnTo>
                  <a:close/>
                </a:path>
                <a:path w="354330" h="401319">
                  <a:moveTo>
                    <a:pt x="334009" y="0"/>
                  </a:moveTo>
                  <a:lnTo>
                    <a:pt x="107315" y="0"/>
                  </a:lnTo>
                  <a:lnTo>
                    <a:pt x="102869" y="2539"/>
                  </a:lnTo>
                  <a:lnTo>
                    <a:pt x="334009" y="2539"/>
                  </a:lnTo>
                  <a:lnTo>
                    <a:pt x="334009" y="0"/>
                  </a:lnTo>
                  <a:close/>
                </a:path>
              </a:pathLst>
            </a:custGeom>
            <a:solidFill>
              <a:srgbClr val="A1A1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3" name="object 673"/>
            <p:cNvSpPr/>
            <p:nvPr/>
          </p:nvSpPr>
          <p:spPr>
            <a:xfrm>
              <a:off x="1460500" y="1394459"/>
              <a:ext cx="346710" cy="394970"/>
            </a:xfrm>
            <a:custGeom>
              <a:avLst/>
              <a:gdLst/>
              <a:ahLst/>
              <a:cxnLst/>
              <a:rect l="l" t="t" r="r" b="b"/>
              <a:pathLst>
                <a:path w="346710" h="394969">
                  <a:moveTo>
                    <a:pt x="3810" y="101600"/>
                  </a:moveTo>
                  <a:lnTo>
                    <a:pt x="0" y="104140"/>
                  </a:lnTo>
                  <a:lnTo>
                    <a:pt x="0" y="382270"/>
                  </a:lnTo>
                  <a:lnTo>
                    <a:pt x="3810" y="386080"/>
                  </a:lnTo>
                  <a:lnTo>
                    <a:pt x="3810" y="101600"/>
                  </a:lnTo>
                  <a:close/>
                </a:path>
                <a:path w="346710" h="394969">
                  <a:moveTo>
                    <a:pt x="3810" y="12700"/>
                  </a:moveTo>
                  <a:lnTo>
                    <a:pt x="0" y="20332"/>
                  </a:lnTo>
                  <a:lnTo>
                    <a:pt x="0" y="100330"/>
                  </a:lnTo>
                  <a:lnTo>
                    <a:pt x="3810" y="101600"/>
                  </a:lnTo>
                  <a:lnTo>
                    <a:pt x="3810" y="12700"/>
                  </a:lnTo>
                  <a:close/>
                </a:path>
                <a:path w="346710" h="394969">
                  <a:moveTo>
                    <a:pt x="263525" y="391160"/>
                  </a:moveTo>
                  <a:lnTo>
                    <a:pt x="6184" y="391160"/>
                  </a:lnTo>
                  <a:lnTo>
                    <a:pt x="6184" y="392430"/>
                  </a:lnTo>
                  <a:lnTo>
                    <a:pt x="7620" y="392430"/>
                  </a:lnTo>
                  <a:lnTo>
                    <a:pt x="7620" y="393700"/>
                  </a:lnTo>
                  <a:lnTo>
                    <a:pt x="9194" y="393700"/>
                  </a:lnTo>
                  <a:lnTo>
                    <a:pt x="9194" y="394970"/>
                  </a:lnTo>
                  <a:lnTo>
                    <a:pt x="260985" y="394970"/>
                  </a:lnTo>
                  <a:lnTo>
                    <a:pt x="260985" y="393700"/>
                  </a:lnTo>
                  <a:lnTo>
                    <a:pt x="262255" y="393700"/>
                  </a:lnTo>
                  <a:lnTo>
                    <a:pt x="262255" y="392430"/>
                  </a:lnTo>
                  <a:lnTo>
                    <a:pt x="263525" y="392430"/>
                  </a:lnTo>
                  <a:lnTo>
                    <a:pt x="263525" y="391160"/>
                  </a:lnTo>
                  <a:close/>
                </a:path>
                <a:path w="346710" h="394969">
                  <a:moveTo>
                    <a:pt x="333362" y="2540"/>
                  </a:moveTo>
                  <a:lnTo>
                    <a:pt x="331457" y="2540"/>
                  </a:lnTo>
                  <a:lnTo>
                    <a:pt x="331457" y="0"/>
                  </a:lnTo>
                  <a:lnTo>
                    <a:pt x="13970" y="0"/>
                  </a:lnTo>
                  <a:lnTo>
                    <a:pt x="13970" y="2540"/>
                  </a:lnTo>
                  <a:lnTo>
                    <a:pt x="12268" y="2540"/>
                  </a:lnTo>
                  <a:lnTo>
                    <a:pt x="12268" y="3810"/>
                  </a:lnTo>
                  <a:lnTo>
                    <a:pt x="333362" y="3810"/>
                  </a:lnTo>
                  <a:lnTo>
                    <a:pt x="333362" y="2540"/>
                  </a:lnTo>
                  <a:close/>
                </a:path>
                <a:path w="346710" h="394969">
                  <a:moveTo>
                    <a:pt x="346710" y="6350"/>
                  </a:moveTo>
                  <a:lnTo>
                    <a:pt x="342900" y="6350"/>
                  </a:lnTo>
                  <a:lnTo>
                    <a:pt x="342900" y="265430"/>
                  </a:lnTo>
                  <a:lnTo>
                    <a:pt x="342900" y="269240"/>
                  </a:lnTo>
                  <a:lnTo>
                    <a:pt x="342900" y="300990"/>
                  </a:lnTo>
                  <a:lnTo>
                    <a:pt x="343522" y="300990"/>
                  </a:lnTo>
                  <a:lnTo>
                    <a:pt x="343522" y="297180"/>
                  </a:lnTo>
                  <a:lnTo>
                    <a:pt x="344170" y="297180"/>
                  </a:lnTo>
                  <a:lnTo>
                    <a:pt x="344170" y="294640"/>
                  </a:lnTo>
                  <a:lnTo>
                    <a:pt x="344792" y="294640"/>
                  </a:lnTo>
                  <a:lnTo>
                    <a:pt x="344792" y="290830"/>
                  </a:lnTo>
                  <a:lnTo>
                    <a:pt x="345440" y="290830"/>
                  </a:lnTo>
                  <a:lnTo>
                    <a:pt x="345440" y="279400"/>
                  </a:lnTo>
                  <a:lnTo>
                    <a:pt x="344792" y="279400"/>
                  </a:lnTo>
                  <a:lnTo>
                    <a:pt x="344792" y="275590"/>
                  </a:lnTo>
                  <a:lnTo>
                    <a:pt x="344170" y="275590"/>
                  </a:lnTo>
                  <a:lnTo>
                    <a:pt x="344170" y="269240"/>
                  </a:lnTo>
                  <a:lnTo>
                    <a:pt x="343535" y="269240"/>
                  </a:lnTo>
                  <a:lnTo>
                    <a:pt x="343535" y="265430"/>
                  </a:lnTo>
                  <a:lnTo>
                    <a:pt x="346710" y="265430"/>
                  </a:lnTo>
                  <a:lnTo>
                    <a:pt x="346710" y="6350"/>
                  </a:lnTo>
                  <a:close/>
                </a:path>
              </a:pathLst>
            </a:custGeom>
            <a:solidFill>
              <a:srgbClr val="A3A3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4" name="object 674"/>
            <p:cNvSpPr/>
            <p:nvPr/>
          </p:nvSpPr>
          <p:spPr>
            <a:xfrm>
              <a:off x="1464310" y="1398269"/>
              <a:ext cx="339090" cy="387350"/>
            </a:xfrm>
            <a:custGeom>
              <a:avLst/>
              <a:gdLst/>
              <a:ahLst/>
              <a:cxnLst/>
              <a:rect l="l" t="t" r="r" b="b"/>
              <a:pathLst>
                <a:path w="339089" h="387350">
                  <a:moveTo>
                    <a:pt x="3809" y="4233"/>
                  </a:moveTo>
                  <a:lnTo>
                    <a:pt x="2540" y="5079"/>
                  </a:lnTo>
                  <a:lnTo>
                    <a:pt x="0" y="8889"/>
                  </a:lnTo>
                  <a:lnTo>
                    <a:pt x="0" y="382269"/>
                  </a:lnTo>
                  <a:lnTo>
                    <a:pt x="1270" y="383539"/>
                  </a:lnTo>
                  <a:lnTo>
                    <a:pt x="2222" y="387350"/>
                  </a:lnTo>
                  <a:lnTo>
                    <a:pt x="260350" y="387350"/>
                  </a:lnTo>
                  <a:lnTo>
                    <a:pt x="262890" y="384810"/>
                  </a:lnTo>
                  <a:lnTo>
                    <a:pt x="262890" y="383539"/>
                  </a:lnTo>
                  <a:lnTo>
                    <a:pt x="3809" y="383539"/>
                  </a:lnTo>
                  <a:lnTo>
                    <a:pt x="3809" y="4233"/>
                  </a:lnTo>
                  <a:close/>
                </a:path>
                <a:path w="339089" h="387350">
                  <a:moveTo>
                    <a:pt x="339090" y="261619"/>
                  </a:moveTo>
                  <a:lnTo>
                    <a:pt x="336550" y="261619"/>
                  </a:lnTo>
                  <a:lnTo>
                    <a:pt x="336550" y="306069"/>
                  </a:lnTo>
                  <a:lnTo>
                    <a:pt x="339090" y="303529"/>
                  </a:lnTo>
                  <a:lnTo>
                    <a:pt x="339090" y="261619"/>
                  </a:lnTo>
                  <a:close/>
                </a:path>
                <a:path w="339089" h="387350">
                  <a:moveTo>
                    <a:pt x="330200" y="0"/>
                  </a:moveTo>
                  <a:lnTo>
                    <a:pt x="8043" y="0"/>
                  </a:lnTo>
                  <a:lnTo>
                    <a:pt x="6350" y="2539"/>
                  </a:lnTo>
                  <a:lnTo>
                    <a:pt x="4445" y="3809"/>
                  </a:lnTo>
                  <a:lnTo>
                    <a:pt x="336550" y="3809"/>
                  </a:lnTo>
                  <a:lnTo>
                    <a:pt x="336550" y="259333"/>
                  </a:lnTo>
                  <a:lnTo>
                    <a:pt x="339090" y="257810"/>
                  </a:lnTo>
                  <a:lnTo>
                    <a:pt x="339090" y="2539"/>
                  </a:lnTo>
                  <a:lnTo>
                    <a:pt x="336550" y="2539"/>
                  </a:lnTo>
                  <a:lnTo>
                    <a:pt x="334009" y="1269"/>
                  </a:lnTo>
                  <a:lnTo>
                    <a:pt x="331470" y="1269"/>
                  </a:lnTo>
                  <a:lnTo>
                    <a:pt x="330200" y="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5" name="object 675"/>
            <p:cNvSpPr/>
            <p:nvPr/>
          </p:nvSpPr>
          <p:spPr>
            <a:xfrm>
              <a:off x="1468120" y="1402079"/>
              <a:ext cx="332740" cy="379730"/>
            </a:xfrm>
            <a:custGeom>
              <a:avLst/>
              <a:gdLst/>
              <a:ahLst/>
              <a:cxnLst/>
              <a:rect l="l" t="t" r="r" b="b"/>
              <a:pathLst>
                <a:path w="332739" h="379730">
                  <a:moveTo>
                    <a:pt x="33274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377190"/>
                  </a:lnTo>
                  <a:lnTo>
                    <a:pt x="0" y="378460"/>
                  </a:lnTo>
                  <a:lnTo>
                    <a:pt x="0" y="379730"/>
                  </a:lnTo>
                  <a:lnTo>
                    <a:pt x="259080" y="379730"/>
                  </a:lnTo>
                  <a:lnTo>
                    <a:pt x="259080" y="378460"/>
                  </a:lnTo>
                  <a:lnTo>
                    <a:pt x="259397" y="378460"/>
                  </a:lnTo>
                  <a:lnTo>
                    <a:pt x="259397" y="377190"/>
                  </a:lnTo>
                  <a:lnTo>
                    <a:pt x="3810" y="377190"/>
                  </a:lnTo>
                  <a:lnTo>
                    <a:pt x="3810" y="3810"/>
                  </a:lnTo>
                  <a:lnTo>
                    <a:pt x="328930" y="3810"/>
                  </a:lnTo>
                  <a:lnTo>
                    <a:pt x="328930" y="303530"/>
                  </a:lnTo>
                  <a:lnTo>
                    <a:pt x="328930" y="308610"/>
                  </a:lnTo>
                  <a:lnTo>
                    <a:pt x="328930" y="311150"/>
                  </a:lnTo>
                  <a:lnTo>
                    <a:pt x="329349" y="311150"/>
                  </a:lnTo>
                  <a:lnTo>
                    <a:pt x="329349" y="308610"/>
                  </a:lnTo>
                  <a:lnTo>
                    <a:pt x="330835" y="308610"/>
                  </a:lnTo>
                  <a:lnTo>
                    <a:pt x="330835" y="303530"/>
                  </a:lnTo>
                  <a:lnTo>
                    <a:pt x="332740" y="303530"/>
                  </a:lnTo>
                  <a:lnTo>
                    <a:pt x="332740" y="3810"/>
                  </a:lnTo>
                  <a:lnTo>
                    <a:pt x="332740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6" name="object 676"/>
            <p:cNvSpPr/>
            <p:nvPr/>
          </p:nvSpPr>
          <p:spPr>
            <a:xfrm>
              <a:off x="1471930" y="1405889"/>
              <a:ext cx="325120" cy="373380"/>
            </a:xfrm>
            <a:custGeom>
              <a:avLst/>
              <a:gdLst/>
              <a:ahLst/>
              <a:cxnLst/>
              <a:rect l="l" t="t" r="r" b="b"/>
              <a:pathLst>
                <a:path w="325119" h="373380">
                  <a:moveTo>
                    <a:pt x="325119" y="0"/>
                  </a:moveTo>
                  <a:lnTo>
                    <a:pt x="0" y="0"/>
                  </a:lnTo>
                  <a:lnTo>
                    <a:pt x="0" y="373380"/>
                  </a:lnTo>
                  <a:lnTo>
                    <a:pt x="255904" y="373380"/>
                  </a:lnTo>
                  <a:lnTo>
                    <a:pt x="257809" y="369570"/>
                  </a:lnTo>
                  <a:lnTo>
                    <a:pt x="3809" y="369570"/>
                  </a:lnTo>
                  <a:lnTo>
                    <a:pt x="3809" y="3810"/>
                  </a:lnTo>
                  <a:lnTo>
                    <a:pt x="325119" y="3810"/>
                  </a:lnTo>
                  <a:lnTo>
                    <a:pt x="325119" y="0"/>
                  </a:lnTo>
                  <a:close/>
                </a:path>
                <a:path w="325119" h="373380">
                  <a:moveTo>
                    <a:pt x="325119" y="3810"/>
                  </a:moveTo>
                  <a:lnTo>
                    <a:pt x="321309" y="3810"/>
                  </a:lnTo>
                  <a:lnTo>
                    <a:pt x="321309" y="311150"/>
                  </a:lnTo>
                  <a:lnTo>
                    <a:pt x="323850" y="308610"/>
                  </a:lnTo>
                  <a:lnTo>
                    <a:pt x="325119" y="306705"/>
                  </a:lnTo>
                  <a:lnTo>
                    <a:pt x="325119" y="3810"/>
                  </a:lnTo>
                  <a:close/>
                </a:path>
              </a:pathLst>
            </a:custGeom>
            <a:solidFill>
              <a:srgbClr val="A8A8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7" name="object 677"/>
            <p:cNvSpPr/>
            <p:nvPr/>
          </p:nvSpPr>
          <p:spPr>
            <a:xfrm>
              <a:off x="1475739" y="1409700"/>
              <a:ext cx="317500" cy="365760"/>
            </a:xfrm>
            <a:custGeom>
              <a:avLst/>
              <a:gdLst/>
              <a:ahLst/>
              <a:cxnLst/>
              <a:rect l="l" t="t" r="r" b="b"/>
              <a:pathLst>
                <a:path w="317500" h="365760">
                  <a:moveTo>
                    <a:pt x="317499" y="0"/>
                  </a:moveTo>
                  <a:lnTo>
                    <a:pt x="0" y="0"/>
                  </a:lnTo>
                  <a:lnTo>
                    <a:pt x="0" y="365760"/>
                  </a:lnTo>
                  <a:lnTo>
                    <a:pt x="253999" y="365760"/>
                  </a:lnTo>
                  <a:lnTo>
                    <a:pt x="255905" y="361950"/>
                  </a:lnTo>
                  <a:lnTo>
                    <a:pt x="2540" y="361950"/>
                  </a:lnTo>
                  <a:lnTo>
                    <a:pt x="2540" y="3810"/>
                  </a:lnTo>
                  <a:lnTo>
                    <a:pt x="317499" y="3810"/>
                  </a:lnTo>
                  <a:lnTo>
                    <a:pt x="317499" y="0"/>
                  </a:lnTo>
                  <a:close/>
                </a:path>
                <a:path w="317500" h="365760">
                  <a:moveTo>
                    <a:pt x="317499" y="3810"/>
                  </a:moveTo>
                  <a:lnTo>
                    <a:pt x="313690" y="3810"/>
                  </a:lnTo>
                  <a:lnTo>
                    <a:pt x="313690" y="314113"/>
                  </a:lnTo>
                  <a:lnTo>
                    <a:pt x="314959" y="313689"/>
                  </a:lnTo>
                  <a:lnTo>
                    <a:pt x="314959" y="309880"/>
                  </a:lnTo>
                  <a:lnTo>
                    <a:pt x="317499" y="307340"/>
                  </a:lnTo>
                  <a:lnTo>
                    <a:pt x="317499" y="3810"/>
                  </a:lnTo>
                  <a:close/>
                </a:path>
              </a:pathLst>
            </a:custGeom>
            <a:solidFill>
              <a:srgbClr val="AAAA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8" name="object 678"/>
            <p:cNvSpPr/>
            <p:nvPr/>
          </p:nvSpPr>
          <p:spPr>
            <a:xfrm>
              <a:off x="1478280" y="1413509"/>
              <a:ext cx="311150" cy="358140"/>
            </a:xfrm>
            <a:custGeom>
              <a:avLst/>
              <a:gdLst/>
              <a:ahLst/>
              <a:cxnLst/>
              <a:rect l="l" t="t" r="r" b="b"/>
              <a:pathLst>
                <a:path w="311150" h="358139">
                  <a:moveTo>
                    <a:pt x="311150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0" y="354330"/>
                  </a:lnTo>
                  <a:lnTo>
                    <a:pt x="0" y="356870"/>
                  </a:lnTo>
                  <a:lnTo>
                    <a:pt x="0" y="358140"/>
                  </a:lnTo>
                  <a:lnTo>
                    <a:pt x="253682" y="358140"/>
                  </a:lnTo>
                  <a:lnTo>
                    <a:pt x="253682" y="356870"/>
                  </a:lnTo>
                  <a:lnTo>
                    <a:pt x="254000" y="356870"/>
                  </a:lnTo>
                  <a:lnTo>
                    <a:pt x="254000" y="354330"/>
                  </a:lnTo>
                  <a:lnTo>
                    <a:pt x="3810" y="354330"/>
                  </a:lnTo>
                  <a:lnTo>
                    <a:pt x="3810" y="2540"/>
                  </a:lnTo>
                  <a:lnTo>
                    <a:pt x="307340" y="2540"/>
                  </a:lnTo>
                  <a:lnTo>
                    <a:pt x="307340" y="311150"/>
                  </a:lnTo>
                  <a:lnTo>
                    <a:pt x="307340" y="312420"/>
                  </a:lnTo>
                  <a:lnTo>
                    <a:pt x="307975" y="312420"/>
                  </a:lnTo>
                  <a:lnTo>
                    <a:pt x="307975" y="311150"/>
                  </a:lnTo>
                  <a:lnTo>
                    <a:pt x="311150" y="311150"/>
                  </a:lnTo>
                  <a:lnTo>
                    <a:pt x="311150" y="2540"/>
                  </a:lnTo>
                  <a:lnTo>
                    <a:pt x="311150" y="0"/>
                  </a:lnTo>
                  <a:close/>
                </a:path>
              </a:pathLst>
            </a:custGeom>
            <a:solidFill>
              <a:srgbClr val="ACAC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9" name="object 679"/>
            <p:cNvSpPr/>
            <p:nvPr/>
          </p:nvSpPr>
          <p:spPr>
            <a:xfrm>
              <a:off x="1482089" y="1416050"/>
              <a:ext cx="303530" cy="351790"/>
            </a:xfrm>
            <a:custGeom>
              <a:avLst/>
              <a:gdLst/>
              <a:ahLst/>
              <a:cxnLst/>
              <a:rect l="l" t="t" r="r" b="b"/>
              <a:pathLst>
                <a:path w="303530" h="351789">
                  <a:moveTo>
                    <a:pt x="303529" y="0"/>
                  </a:moveTo>
                  <a:lnTo>
                    <a:pt x="0" y="0"/>
                  </a:lnTo>
                  <a:lnTo>
                    <a:pt x="0" y="351789"/>
                  </a:lnTo>
                  <a:lnTo>
                    <a:pt x="250190" y="351789"/>
                  </a:lnTo>
                  <a:lnTo>
                    <a:pt x="251459" y="349250"/>
                  </a:lnTo>
                  <a:lnTo>
                    <a:pt x="251459" y="347979"/>
                  </a:lnTo>
                  <a:lnTo>
                    <a:pt x="3809" y="3810"/>
                  </a:lnTo>
                  <a:lnTo>
                    <a:pt x="303529" y="3810"/>
                  </a:lnTo>
                  <a:lnTo>
                    <a:pt x="303529" y="0"/>
                  </a:lnTo>
                  <a:close/>
                </a:path>
                <a:path w="303530" h="351789">
                  <a:moveTo>
                    <a:pt x="303529" y="3810"/>
                  </a:moveTo>
                  <a:lnTo>
                    <a:pt x="299720" y="3810"/>
                  </a:lnTo>
                  <a:lnTo>
                    <a:pt x="299720" y="311150"/>
                  </a:lnTo>
                  <a:lnTo>
                    <a:pt x="302259" y="311150"/>
                  </a:lnTo>
                  <a:lnTo>
                    <a:pt x="303529" y="309879"/>
                  </a:lnTo>
                  <a:lnTo>
                    <a:pt x="303529" y="3810"/>
                  </a:lnTo>
                  <a:close/>
                </a:path>
              </a:pathLst>
            </a:custGeom>
            <a:solidFill>
              <a:srgbClr val="AEAE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0" name="object 680"/>
            <p:cNvSpPr/>
            <p:nvPr/>
          </p:nvSpPr>
          <p:spPr>
            <a:xfrm>
              <a:off x="1485900" y="1419860"/>
              <a:ext cx="295910" cy="344170"/>
            </a:xfrm>
            <a:custGeom>
              <a:avLst/>
              <a:gdLst/>
              <a:ahLst/>
              <a:cxnLst/>
              <a:rect l="l" t="t" r="r" b="b"/>
              <a:pathLst>
                <a:path w="295910" h="344169">
                  <a:moveTo>
                    <a:pt x="247650" y="340360"/>
                  </a:moveTo>
                  <a:lnTo>
                    <a:pt x="244908" y="340360"/>
                  </a:lnTo>
                  <a:lnTo>
                    <a:pt x="247650" y="344169"/>
                  </a:lnTo>
                  <a:lnTo>
                    <a:pt x="247650" y="340360"/>
                  </a:lnTo>
                  <a:close/>
                </a:path>
                <a:path w="295910" h="344169">
                  <a:moveTo>
                    <a:pt x="3809" y="5294"/>
                  </a:moveTo>
                  <a:lnTo>
                    <a:pt x="3809" y="340360"/>
                  </a:lnTo>
                  <a:lnTo>
                    <a:pt x="244908" y="340360"/>
                  </a:lnTo>
                  <a:lnTo>
                    <a:pt x="3809" y="5294"/>
                  </a:lnTo>
                  <a:close/>
                </a:path>
                <a:path w="295910" h="344169">
                  <a:moveTo>
                    <a:pt x="295910" y="3810"/>
                  </a:moveTo>
                  <a:lnTo>
                    <a:pt x="292100" y="3810"/>
                  </a:lnTo>
                  <a:lnTo>
                    <a:pt x="292100" y="311573"/>
                  </a:lnTo>
                  <a:lnTo>
                    <a:pt x="293369" y="311150"/>
                  </a:lnTo>
                  <a:lnTo>
                    <a:pt x="295910" y="307339"/>
                  </a:lnTo>
                  <a:lnTo>
                    <a:pt x="295910" y="3810"/>
                  </a:lnTo>
                  <a:close/>
                </a:path>
                <a:path w="295910" h="344169">
                  <a:moveTo>
                    <a:pt x="295910" y="0"/>
                  </a:moveTo>
                  <a:lnTo>
                    <a:pt x="0" y="0"/>
                  </a:lnTo>
                  <a:lnTo>
                    <a:pt x="3809" y="5294"/>
                  </a:lnTo>
                  <a:lnTo>
                    <a:pt x="3809" y="3810"/>
                  </a:lnTo>
                  <a:lnTo>
                    <a:pt x="295910" y="3810"/>
                  </a:lnTo>
                  <a:lnTo>
                    <a:pt x="295910" y="0"/>
                  </a:lnTo>
                  <a:close/>
                </a:path>
              </a:pathLst>
            </a:custGeom>
            <a:solidFill>
              <a:srgbClr val="B0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1" name="object 681"/>
            <p:cNvSpPr/>
            <p:nvPr/>
          </p:nvSpPr>
          <p:spPr>
            <a:xfrm>
              <a:off x="1489710" y="1423669"/>
              <a:ext cx="288290" cy="336550"/>
            </a:xfrm>
            <a:custGeom>
              <a:avLst/>
              <a:gdLst/>
              <a:ahLst/>
              <a:cxnLst/>
              <a:rect l="l" t="t" r="r" b="b"/>
              <a:pathLst>
                <a:path w="288289" h="336550">
                  <a:moveTo>
                    <a:pt x="28829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332740"/>
                  </a:lnTo>
                  <a:lnTo>
                    <a:pt x="0" y="335280"/>
                  </a:lnTo>
                  <a:lnTo>
                    <a:pt x="0" y="336550"/>
                  </a:lnTo>
                  <a:lnTo>
                    <a:pt x="243840" y="336550"/>
                  </a:lnTo>
                  <a:lnTo>
                    <a:pt x="243840" y="335280"/>
                  </a:lnTo>
                  <a:lnTo>
                    <a:pt x="244475" y="335280"/>
                  </a:lnTo>
                  <a:lnTo>
                    <a:pt x="244475" y="332740"/>
                  </a:lnTo>
                  <a:lnTo>
                    <a:pt x="3810" y="332740"/>
                  </a:lnTo>
                  <a:lnTo>
                    <a:pt x="3810" y="3810"/>
                  </a:lnTo>
                  <a:lnTo>
                    <a:pt x="284480" y="3810"/>
                  </a:lnTo>
                  <a:lnTo>
                    <a:pt x="284480" y="308610"/>
                  </a:lnTo>
                  <a:lnTo>
                    <a:pt x="288290" y="308610"/>
                  </a:lnTo>
                  <a:lnTo>
                    <a:pt x="288290" y="3810"/>
                  </a:lnTo>
                  <a:lnTo>
                    <a:pt x="288290" y="0"/>
                  </a:lnTo>
                  <a:close/>
                </a:path>
              </a:pathLst>
            </a:custGeom>
            <a:solidFill>
              <a:srgbClr val="B2B2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2" name="object 682"/>
            <p:cNvSpPr/>
            <p:nvPr/>
          </p:nvSpPr>
          <p:spPr>
            <a:xfrm>
              <a:off x="1493520" y="1427479"/>
              <a:ext cx="280670" cy="328930"/>
            </a:xfrm>
            <a:custGeom>
              <a:avLst/>
              <a:gdLst/>
              <a:ahLst/>
              <a:cxnLst/>
              <a:rect l="l" t="t" r="r" b="b"/>
              <a:pathLst>
                <a:path w="280669" h="328930">
                  <a:moveTo>
                    <a:pt x="28067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325120"/>
                  </a:lnTo>
                  <a:lnTo>
                    <a:pt x="0" y="328930"/>
                  </a:lnTo>
                  <a:lnTo>
                    <a:pt x="241300" y="328930"/>
                  </a:lnTo>
                  <a:lnTo>
                    <a:pt x="241300" y="325120"/>
                  </a:lnTo>
                  <a:lnTo>
                    <a:pt x="3810" y="325120"/>
                  </a:lnTo>
                  <a:lnTo>
                    <a:pt x="3810" y="3810"/>
                  </a:lnTo>
                  <a:lnTo>
                    <a:pt x="278130" y="3810"/>
                  </a:lnTo>
                  <a:lnTo>
                    <a:pt x="278130" y="307340"/>
                  </a:lnTo>
                  <a:lnTo>
                    <a:pt x="280670" y="307340"/>
                  </a:lnTo>
                  <a:lnTo>
                    <a:pt x="280670" y="3810"/>
                  </a:lnTo>
                  <a:lnTo>
                    <a:pt x="280670" y="0"/>
                  </a:lnTo>
                  <a:close/>
                </a:path>
              </a:pathLst>
            </a:custGeom>
            <a:solidFill>
              <a:srgbClr val="B4B4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3" name="object 683"/>
            <p:cNvSpPr/>
            <p:nvPr/>
          </p:nvSpPr>
          <p:spPr>
            <a:xfrm>
              <a:off x="1497330" y="1431289"/>
              <a:ext cx="274320" cy="321310"/>
            </a:xfrm>
            <a:custGeom>
              <a:avLst/>
              <a:gdLst/>
              <a:ahLst/>
              <a:cxnLst/>
              <a:rect l="l" t="t" r="r" b="b"/>
              <a:pathLst>
                <a:path w="274319" h="321310">
                  <a:moveTo>
                    <a:pt x="27432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318770"/>
                  </a:lnTo>
                  <a:lnTo>
                    <a:pt x="0" y="321310"/>
                  </a:lnTo>
                  <a:lnTo>
                    <a:pt x="236842" y="321310"/>
                  </a:lnTo>
                  <a:lnTo>
                    <a:pt x="236842" y="318770"/>
                  </a:lnTo>
                  <a:lnTo>
                    <a:pt x="3810" y="318770"/>
                  </a:lnTo>
                  <a:lnTo>
                    <a:pt x="3810" y="3810"/>
                  </a:lnTo>
                  <a:lnTo>
                    <a:pt x="270510" y="3810"/>
                  </a:lnTo>
                  <a:lnTo>
                    <a:pt x="270510" y="304800"/>
                  </a:lnTo>
                  <a:lnTo>
                    <a:pt x="274320" y="304800"/>
                  </a:lnTo>
                  <a:lnTo>
                    <a:pt x="274320" y="3810"/>
                  </a:lnTo>
                  <a:lnTo>
                    <a:pt x="274320" y="0"/>
                  </a:lnTo>
                  <a:close/>
                </a:path>
              </a:pathLst>
            </a:custGeom>
            <a:solidFill>
              <a:srgbClr val="B5B5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4" name="object 684"/>
            <p:cNvSpPr/>
            <p:nvPr/>
          </p:nvSpPr>
          <p:spPr>
            <a:xfrm>
              <a:off x="1501140" y="1435099"/>
              <a:ext cx="266700" cy="314960"/>
            </a:xfrm>
            <a:custGeom>
              <a:avLst/>
              <a:gdLst/>
              <a:ahLst/>
              <a:cxnLst/>
              <a:rect l="l" t="t" r="r" b="b"/>
              <a:pathLst>
                <a:path w="266700" h="314960">
                  <a:moveTo>
                    <a:pt x="26670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311150"/>
                  </a:lnTo>
                  <a:lnTo>
                    <a:pt x="0" y="314960"/>
                  </a:lnTo>
                  <a:lnTo>
                    <a:pt x="232410" y="314960"/>
                  </a:lnTo>
                  <a:lnTo>
                    <a:pt x="232410" y="311150"/>
                  </a:lnTo>
                  <a:lnTo>
                    <a:pt x="3810" y="311150"/>
                  </a:lnTo>
                  <a:lnTo>
                    <a:pt x="3810" y="3810"/>
                  </a:lnTo>
                  <a:lnTo>
                    <a:pt x="262890" y="3810"/>
                  </a:lnTo>
                  <a:lnTo>
                    <a:pt x="262890" y="302260"/>
                  </a:lnTo>
                  <a:lnTo>
                    <a:pt x="266700" y="302260"/>
                  </a:lnTo>
                  <a:lnTo>
                    <a:pt x="266700" y="3810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B7B7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5" name="object 685"/>
            <p:cNvSpPr/>
            <p:nvPr/>
          </p:nvSpPr>
          <p:spPr>
            <a:xfrm>
              <a:off x="1504950" y="1438909"/>
              <a:ext cx="259079" cy="307340"/>
            </a:xfrm>
            <a:custGeom>
              <a:avLst/>
              <a:gdLst/>
              <a:ahLst/>
              <a:cxnLst/>
              <a:rect l="l" t="t" r="r" b="b"/>
              <a:pathLst>
                <a:path w="259080" h="307339">
                  <a:moveTo>
                    <a:pt x="25908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303530"/>
                  </a:lnTo>
                  <a:lnTo>
                    <a:pt x="0" y="304800"/>
                  </a:lnTo>
                  <a:lnTo>
                    <a:pt x="0" y="307340"/>
                  </a:lnTo>
                  <a:lnTo>
                    <a:pt x="228600" y="307340"/>
                  </a:lnTo>
                  <a:lnTo>
                    <a:pt x="228600" y="304800"/>
                  </a:lnTo>
                  <a:lnTo>
                    <a:pt x="228384" y="304800"/>
                  </a:lnTo>
                  <a:lnTo>
                    <a:pt x="228384" y="303530"/>
                  </a:lnTo>
                  <a:lnTo>
                    <a:pt x="2540" y="303530"/>
                  </a:lnTo>
                  <a:lnTo>
                    <a:pt x="2540" y="3810"/>
                  </a:lnTo>
                  <a:lnTo>
                    <a:pt x="255270" y="3810"/>
                  </a:lnTo>
                  <a:lnTo>
                    <a:pt x="255270" y="299732"/>
                  </a:lnTo>
                  <a:lnTo>
                    <a:pt x="259080" y="298780"/>
                  </a:lnTo>
                  <a:lnTo>
                    <a:pt x="259080" y="3810"/>
                  </a:lnTo>
                  <a:lnTo>
                    <a:pt x="259080" y="0"/>
                  </a:lnTo>
                  <a:close/>
                </a:path>
              </a:pathLst>
            </a:custGeom>
            <a:solidFill>
              <a:srgbClr val="B9B9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6" name="object 686"/>
            <p:cNvSpPr/>
            <p:nvPr/>
          </p:nvSpPr>
          <p:spPr>
            <a:xfrm>
              <a:off x="1507490" y="1442719"/>
              <a:ext cx="252729" cy="299720"/>
            </a:xfrm>
            <a:custGeom>
              <a:avLst/>
              <a:gdLst/>
              <a:ahLst/>
              <a:cxnLst/>
              <a:rect l="l" t="t" r="r" b="b"/>
              <a:pathLst>
                <a:path w="252730" h="299719">
                  <a:moveTo>
                    <a:pt x="248920" y="295922"/>
                  </a:moveTo>
                  <a:lnTo>
                    <a:pt x="228600" y="295922"/>
                  </a:lnTo>
                  <a:lnTo>
                    <a:pt x="232410" y="297180"/>
                  </a:lnTo>
                  <a:lnTo>
                    <a:pt x="246380" y="297180"/>
                  </a:lnTo>
                  <a:lnTo>
                    <a:pt x="248920" y="295922"/>
                  </a:lnTo>
                  <a:close/>
                </a:path>
                <a:path w="252730" h="299719">
                  <a:moveTo>
                    <a:pt x="252730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0" y="295910"/>
                  </a:lnTo>
                  <a:lnTo>
                    <a:pt x="0" y="297180"/>
                  </a:lnTo>
                  <a:lnTo>
                    <a:pt x="0" y="299720"/>
                  </a:lnTo>
                  <a:lnTo>
                    <a:pt x="225209" y="299720"/>
                  </a:lnTo>
                  <a:lnTo>
                    <a:pt x="225209" y="297180"/>
                  </a:lnTo>
                  <a:lnTo>
                    <a:pt x="224790" y="297180"/>
                  </a:lnTo>
                  <a:lnTo>
                    <a:pt x="224790" y="295910"/>
                  </a:lnTo>
                  <a:lnTo>
                    <a:pt x="3810" y="295910"/>
                  </a:lnTo>
                  <a:lnTo>
                    <a:pt x="3810" y="2540"/>
                  </a:lnTo>
                  <a:lnTo>
                    <a:pt x="248920" y="2540"/>
                  </a:lnTo>
                  <a:lnTo>
                    <a:pt x="248920" y="295922"/>
                  </a:lnTo>
                  <a:lnTo>
                    <a:pt x="252730" y="295922"/>
                  </a:lnTo>
                  <a:lnTo>
                    <a:pt x="252730" y="2540"/>
                  </a:lnTo>
                  <a:lnTo>
                    <a:pt x="252730" y="0"/>
                  </a:lnTo>
                  <a:close/>
                </a:path>
              </a:pathLst>
            </a:custGeom>
            <a:solidFill>
              <a:srgbClr val="BBBB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7" name="object 687"/>
            <p:cNvSpPr/>
            <p:nvPr/>
          </p:nvSpPr>
          <p:spPr>
            <a:xfrm>
              <a:off x="1511300" y="1445259"/>
              <a:ext cx="245110" cy="293370"/>
            </a:xfrm>
            <a:custGeom>
              <a:avLst/>
              <a:gdLst/>
              <a:ahLst/>
              <a:cxnLst/>
              <a:rect l="l" t="t" r="r" b="b"/>
              <a:pathLst>
                <a:path w="245110" h="293369">
                  <a:moveTo>
                    <a:pt x="245110" y="0"/>
                  </a:moveTo>
                  <a:lnTo>
                    <a:pt x="241300" y="0"/>
                  </a:lnTo>
                  <a:lnTo>
                    <a:pt x="241300" y="3810"/>
                  </a:lnTo>
                  <a:lnTo>
                    <a:pt x="241300" y="289560"/>
                  </a:lnTo>
                  <a:lnTo>
                    <a:pt x="220345" y="289560"/>
                  </a:lnTo>
                  <a:lnTo>
                    <a:pt x="220345" y="290830"/>
                  </a:lnTo>
                  <a:lnTo>
                    <a:pt x="220345" y="292100"/>
                  </a:lnTo>
                  <a:lnTo>
                    <a:pt x="216535" y="292100"/>
                  </a:lnTo>
                  <a:lnTo>
                    <a:pt x="216535" y="290830"/>
                  </a:lnTo>
                  <a:lnTo>
                    <a:pt x="220345" y="290830"/>
                  </a:lnTo>
                  <a:lnTo>
                    <a:pt x="220345" y="289560"/>
                  </a:lnTo>
                  <a:lnTo>
                    <a:pt x="3810" y="289560"/>
                  </a:lnTo>
                  <a:lnTo>
                    <a:pt x="3810" y="3810"/>
                  </a:lnTo>
                  <a:lnTo>
                    <a:pt x="241300" y="3810"/>
                  </a:lnTo>
                  <a:lnTo>
                    <a:pt x="24130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289560"/>
                  </a:lnTo>
                  <a:lnTo>
                    <a:pt x="0" y="290830"/>
                  </a:lnTo>
                  <a:lnTo>
                    <a:pt x="0" y="292100"/>
                  </a:lnTo>
                  <a:lnTo>
                    <a:pt x="0" y="293370"/>
                  </a:lnTo>
                  <a:lnTo>
                    <a:pt x="220980" y="293370"/>
                  </a:lnTo>
                  <a:lnTo>
                    <a:pt x="245110" y="293370"/>
                  </a:lnTo>
                  <a:lnTo>
                    <a:pt x="245110" y="292100"/>
                  </a:lnTo>
                  <a:lnTo>
                    <a:pt x="245110" y="290830"/>
                  </a:lnTo>
                  <a:lnTo>
                    <a:pt x="245110" y="289560"/>
                  </a:lnTo>
                  <a:lnTo>
                    <a:pt x="245110" y="3810"/>
                  </a:lnTo>
                  <a:lnTo>
                    <a:pt x="245110" y="0"/>
                  </a:lnTo>
                  <a:close/>
                </a:path>
              </a:pathLst>
            </a:custGeom>
            <a:solidFill>
              <a:srgbClr val="BDBD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8" name="object 688"/>
            <p:cNvSpPr/>
            <p:nvPr/>
          </p:nvSpPr>
          <p:spPr>
            <a:xfrm>
              <a:off x="1515110" y="1449069"/>
              <a:ext cx="237490" cy="285750"/>
            </a:xfrm>
            <a:custGeom>
              <a:avLst/>
              <a:gdLst/>
              <a:ahLst/>
              <a:cxnLst/>
              <a:rect l="l" t="t" r="r" b="b"/>
              <a:pathLst>
                <a:path w="237489" h="285750">
                  <a:moveTo>
                    <a:pt x="237490" y="0"/>
                  </a:moveTo>
                  <a:lnTo>
                    <a:pt x="234950" y="0"/>
                  </a:lnTo>
                  <a:lnTo>
                    <a:pt x="234950" y="3810"/>
                  </a:lnTo>
                  <a:lnTo>
                    <a:pt x="234950" y="281940"/>
                  </a:lnTo>
                  <a:lnTo>
                    <a:pt x="3810" y="281940"/>
                  </a:lnTo>
                  <a:lnTo>
                    <a:pt x="3810" y="3810"/>
                  </a:lnTo>
                  <a:lnTo>
                    <a:pt x="234950" y="3810"/>
                  </a:lnTo>
                  <a:lnTo>
                    <a:pt x="23495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281940"/>
                  </a:lnTo>
                  <a:lnTo>
                    <a:pt x="0" y="285750"/>
                  </a:lnTo>
                  <a:lnTo>
                    <a:pt x="237490" y="285750"/>
                  </a:lnTo>
                  <a:lnTo>
                    <a:pt x="237490" y="281940"/>
                  </a:lnTo>
                  <a:lnTo>
                    <a:pt x="237490" y="3810"/>
                  </a:lnTo>
                  <a:lnTo>
                    <a:pt x="237490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9" name="object 689"/>
            <p:cNvSpPr/>
            <p:nvPr/>
          </p:nvSpPr>
          <p:spPr>
            <a:xfrm>
              <a:off x="1518920" y="1452879"/>
              <a:ext cx="231140" cy="278130"/>
            </a:xfrm>
            <a:custGeom>
              <a:avLst/>
              <a:gdLst/>
              <a:ahLst/>
              <a:cxnLst/>
              <a:rect l="l" t="t" r="r" b="b"/>
              <a:pathLst>
                <a:path w="231139" h="278130">
                  <a:moveTo>
                    <a:pt x="231140" y="0"/>
                  </a:moveTo>
                  <a:lnTo>
                    <a:pt x="227330" y="0"/>
                  </a:lnTo>
                  <a:lnTo>
                    <a:pt x="227330" y="3810"/>
                  </a:lnTo>
                  <a:lnTo>
                    <a:pt x="227330" y="275590"/>
                  </a:lnTo>
                  <a:lnTo>
                    <a:pt x="3810" y="275590"/>
                  </a:lnTo>
                  <a:lnTo>
                    <a:pt x="3810" y="3810"/>
                  </a:lnTo>
                  <a:lnTo>
                    <a:pt x="227330" y="3810"/>
                  </a:lnTo>
                  <a:lnTo>
                    <a:pt x="22733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275590"/>
                  </a:lnTo>
                  <a:lnTo>
                    <a:pt x="0" y="278130"/>
                  </a:lnTo>
                  <a:lnTo>
                    <a:pt x="231140" y="278130"/>
                  </a:lnTo>
                  <a:lnTo>
                    <a:pt x="231140" y="275590"/>
                  </a:lnTo>
                  <a:lnTo>
                    <a:pt x="231140" y="3810"/>
                  </a:lnTo>
                  <a:lnTo>
                    <a:pt x="231140" y="0"/>
                  </a:lnTo>
                  <a:close/>
                </a:path>
              </a:pathLst>
            </a:custGeom>
            <a:solidFill>
              <a:srgbClr val="C1C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0" name="object 690"/>
            <p:cNvSpPr/>
            <p:nvPr/>
          </p:nvSpPr>
          <p:spPr>
            <a:xfrm>
              <a:off x="1522730" y="1456689"/>
              <a:ext cx="223520" cy="271780"/>
            </a:xfrm>
            <a:custGeom>
              <a:avLst/>
              <a:gdLst/>
              <a:ahLst/>
              <a:cxnLst/>
              <a:rect l="l" t="t" r="r" b="b"/>
              <a:pathLst>
                <a:path w="223519" h="271780">
                  <a:moveTo>
                    <a:pt x="223520" y="0"/>
                  </a:moveTo>
                  <a:lnTo>
                    <a:pt x="219710" y="0"/>
                  </a:lnTo>
                  <a:lnTo>
                    <a:pt x="219710" y="3810"/>
                  </a:lnTo>
                  <a:lnTo>
                    <a:pt x="219710" y="267970"/>
                  </a:lnTo>
                  <a:lnTo>
                    <a:pt x="3810" y="267970"/>
                  </a:lnTo>
                  <a:lnTo>
                    <a:pt x="3810" y="3810"/>
                  </a:lnTo>
                  <a:lnTo>
                    <a:pt x="219710" y="3810"/>
                  </a:lnTo>
                  <a:lnTo>
                    <a:pt x="21971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267970"/>
                  </a:lnTo>
                  <a:lnTo>
                    <a:pt x="0" y="271780"/>
                  </a:lnTo>
                  <a:lnTo>
                    <a:pt x="223520" y="271780"/>
                  </a:lnTo>
                  <a:lnTo>
                    <a:pt x="223520" y="267970"/>
                  </a:lnTo>
                  <a:lnTo>
                    <a:pt x="223520" y="3810"/>
                  </a:lnTo>
                  <a:lnTo>
                    <a:pt x="223520" y="0"/>
                  </a:lnTo>
                  <a:close/>
                </a:path>
              </a:pathLst>
            </a:custGeom>
            <a:solidFill>
              <a:srgbClr val="C3C3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1" name="object 691"/>
            <p:cNvSpPr/>
            <p:nvPr/>
          </p:nvSpPr>
          <p:spPr>
            <a:xfrm>
              <a:off x="1526540" y="1460499"/>
              <a:ext cx="215900" cy="264160"/>
            </a:xfrm>
            <a:custGeom>
              <a:avLst/>
              <a:gdLst/>
              <a:ahLst/>
              <a:cxnLst/>
              <a:rect l="l" t="t" r="r" b="b"/>
              <a:pathLst>
                <a:path w="215900" h="264160">
                  <a:moveTo>
                    <a:pt x="215900" y="0"/>
                  </a:moveTo>
                  <a:lnTo>
                    <a:pt x="212090" y="0"/>
                  </a:lnTo>
                  <a:lnTo>
                    <a:pt x="212090" y="3810"/>
                  </a:lnTo>
                  <a:lnTo>
                    <a:pt x="212090" y="260350"/>
                  </a:lnTo>
                  <a:lnTo>
                    <a:pt x="2540" y="260350"/>
                  </a:lnTo>
                  <a:lnTo>
                    <a:pt x="2540" y="3810"/>
                  </a:lnTo>
                  <a:lnTo>
                    <a:pt x="212090" y="3810"/>
                  </a:lnTo>
                  <a:lnTo>
                    <a:pt x="21209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260350"/>
                  </a:lnTo>
                  <a:lnTo>
                    <a:pt x="0" y="264160"/>
                  </a:lnTo>
                  <a:lnTo>
                    <a:pt x="215900" y="264160"/>
                  </a:lnTo>
                  <a:lnTo>
                    <a:pt x="215900" y="260350"/>
                  </a:lnTo>
                  <a:lnTo>
                    <a:pt x="215900" y="3810"/>
                  </a:lnTo>
                  <a:lnTo>
                    <a:pt x="215900" y="0"/>
                  </a:lnTo>
                  <a:close/>
                </a:path>
              </a:pathLst>
            </a:custGeom>
            <a:solidFill>
              <a:srgbClr val="C5C5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2" name="object 692"/>
            <p:cNvSpPr/>
            <p:nvPr/>
          </p:nvSpPr>
          <p:spPr>
            <a:xfrm>
              <a:off x="1529080" y="1464310"/>
              <a:ext cx="209550" cy="25654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3" name="object 693"/>
            <p:cNvSpPr/>
            <p:nvPr/>
          </p:nvSpPr>
          <p:spPr>
            <a:xfrm>
              <a:off x="1271269" y="1327150"/>
              <a:ext cx="703580" cy="530860"/>
            </a:xfrm>
            <a:custGeom>
              <a:avLst/>
              <a:gdLst/>
              <a:ahLst/>
              <a:cxnLst/>
              <a:rect l="l" t="t" r="r" b="b"/>
              <a:pathLst>
                <a:path w="703580" h="530860">
                  <a:moveTo>
                    <a:pt x="574040" y="179070"/>
                  </a:moveTo>
                  <a:lnTo>
                    <a:pt x="575310" y="177800"/>
                  </a:lnTo>
                  <a:lnTo>
                    <a:pt x="577850" y="175260"/>
                  </a:lnTo>
                  <a:lnTo>
                    <a:pt x="579119" y="172720"/>
                  </a:lnTo>
                  <a:lnTo>
                    <a:pt x="580390" y="170179"/>
                  </a:lnTo>
                  <a:lnTo>
                    <a:pt x="581660" y="168910"/>
                  </a:lnTo>
                  <a:lnTo>
                    <a:pt x="582930" y="166370"/>
                  </a:lnTo>
                  <a:lnTo>
                    <a:pt x="584200" y="163829"/>
                  </a:lnTo>
                  <a:lnTo>
                    <a:pt x="585469" y="161289"/>
                  </a:lnTo>
                  <a:lnTo>
                    <a:pt x="586740" y="157479"/>
                  </a:lnTo>
                  <a:lnTo>
                    <a:pt x="586740" y="154939"/>
                  </a:lnTo>
                  <a:lnTo>
                    <a:pt x="588010" y="152400"/>
                  </a:lnTo>
                  <a:lnTo>
                    <a:pt x="588010" y="149860"/>
                  </a:lnTo>
                  <a:lnTo>
                    <a:pt x="588010" y="132079"/>
                  </a:lnTo>
                  <a:lnTo>
                    <a:pt x="586740" y="128270"/>
                  </a:lnTo>
                  <a:lnTo>
                    <a:pt x="586740" y="125729"/>
                  </a:lnTo>
                  <a:lnTo>
                    <a:pt x="585469" y="123189"/>
                  </a:lnTo>
                  <a:lnTo>
                    <a:pt x="584200" y="119379"/>
                  </a:lnTo>
                  <a:lnTo>
                    <a:pt x="582930" y="116839"/>
                  </a:lnTo>
                  <a:lnTo>
                    <a:pt x="581660" y="113029"/>
                  </a:lnTo>
                  <a:lnTo>
                    <a:pt x="580390" y="110489"/>
                  </a:lnTo>
                  <a:lnTo>
                    <a:pt x="579119" y="107950"/>
                  </a:lnTo>
                  <a:lnTo>
                    <a:pt x="577850" y="105410"/>
                  </a:lnTo>
                  <a:lnTo>
                    <a:pt x="575310" y="102870"/>
                  </a:lnTo>
                  <a:lnTo>
                    <a:pt x="574040" y="100329"/>
                  </a:lnTo>
                  <a:lnTo>
                    <a:pt x="571500" y="97789"/>
                  </a:lnTo>
                  <a:lnTo>
                    <a:pt x="570230" y="95250"/>
                  </a:lnTo>
                  <a:lnTo>
                    <a:pt x="567690" y="92710"/>
                  </a:lnTo>
                  <a:lnTo>
                    <a:pt x="565150" y="90170"/>
                  </a:lnTo>
                  <a:lnTo>
                    <a:pt x="562610" y="88900"/>
                  </a:lnTo>
                  <a:lnTo>
                    <a:pt x="560069" y="86360"/>
                  </a:lnTo>
                  <a:lnTo>
                    <a:pt x="558800" y="83820"/>
                  </a:lnTo>
                  <a:lnTo>
                    <a:pt x="554990" y="82550"/>
                  </a:lnTo>
                  <a:lnTo>
                    <a:pt x="552450" y="81279"/>
                  </a:lnTo>
                  <a:lnTo>
                    <a:pt x="549910" y="78739"/>
                  </a:lnTo>
                  <a:lnTo>
                    <a:pt x="547369" y="77470"/>
                  </a:lnTo>
                  <a:lnTo>
                    <a:pt x="544830" y="77470"/>
                  </a:lnTo>
                  <a:lnTo>
                    <a:pt x="542290" y="74929"/>
                  </a:lnTo>
                  <a:lnTo>
                    <a:pt x="538480" y="74929"/>
                  </a:lnTo>
                  <a:lnTo>
                    <a:pt x="535940" y="73660"/>
                  </a:lnTo>
                  <a:lnTo>
                    <a:pt x="533400" y="73660"/>
                  </a:lnTo>
                  <a:lnTo>
                    <a:pt x="529590" y="72389"/>
                  </a:lnTo>
                  <a:lnTo>
                    <a:pt x="527050" y="72389"/>
                  </a:lnTo>
                  <a:lnTo>
                    <a:pt x="524510" y="72389"/>
                  </a:lnTo>
                  <a:lnTo>
                    <a:pt x="520700" y="67310"/>
                  </a:lnTo>
                  <a:lnTo>
                    <a:pt x="520700" y="63500"/>
                  </a:lnTo>
                  <a:lnTo>
                    <a:pt x="519430" y="60960"/>
                  </a:lnTo>
                  <a:lnTo>
                    <a:pt x="519430" y="57150"/>
                  </a:lnTo>
                  <a:lnTo>
                    <a:pt x="518160" y="54610"/>
                  </a:lnTo>
                  <a:lnTo>
                    <a:pt x="518160" y="52070"/>
                  </a:lnTo>
                  <a:lnTo>
                    <a:pt x="516890" y="48260"/>
                  </a:lnTo>
                  <a:lnTo>
                    <a:pt x="515619" y="45720"/>
                  </a:lnTo>
                  <a:lnTo>
                    <a:pt x="514350" y="43179"/>
                  </a:lnTo>
                  <a:lnTo>
                    <a:pt x="513080" y="39370"/>
                  </a:lnTo>
                  <a:lnTo>
                    <a:pt x="511810" y="36829"/>
                  </a:lnTo>
                  <a:lnTo>
                    <a:pt x="510540" y="34289"/>
                  </a:lnTo>
                  <a:lnTo>
                    <a:pt x="508000" y="31750"/>
                  </a:lnTo>
                  <a:lnTo>
                    <a:pt x="506730" y="29210"/>
                  </a:lnTo>
                  <a:lnTo>
                    <a:pt x="504190" y="26670"/>
                  </a:lnTo>
                  <a:lnTo>
                    <a:pt x="502919" y="24129"/>
                  </a:lnTo>
                  <a:lnTo>
                    <a:pt x="500380" y="21589"/>
                  </a:lnTo>
                  <a:lnTo>
                    <a:pt x="497840" y="19050"/>
                  </a:lnTo>
                  <a:lnTo>
                    <a:pt x="496569" y="16510"/>
                  </a:lnTo>
                  <a:lnTo>
                    <a:pt x="494030" y="15239"/>
                  </a:lnTo>
                  <a:lnTo>
                    <a:pt x="491490" y="12700"/>
                  </a:lnTo>
                  <a:lnTo>
                    <a:pt x="488950" y="11429"/>
                  </a:lnTo>
                  <a:lnTo>
                    <a:pt x="486410" y="8889"/>
                  </a:lnTo>
                  <a:lnTo>
                    <a:pt x="482600" y="7620"/>
                  </a:lnTo>
                  <a:lnTo>
                    <a:pt x="480060" y="6350"/>
                  </a:lnTo>
                  <a:lnTo>
                    <a:pt x="477519" y="5079"/>
                  </a:lnTo>
                  <a:lnTo>
                    <a:pt x="474980" y="3810"/>
                  </a:lnTo>
                  <a:lnTo>
                    <a:pt x="472440" y="2539"/>
                  </a:lnTo>
                  <a:lnTo>
                    <a:pt x="468630" y="2539"/>
                  </a:lnTo>
                  <a:lnTo>
                    <a:pt x="466090" y="1270"/>
                  </a:lnTo>
                  <a:lnTo>
                    <a:pt x="463550" y="0"/>
                  </a:lnTo>
                  <a:lnTo>
                    <a:pt x="459740" y="0"/>
                  </a:lnTo>
                  <a:lnTo>
                    <a:pt x="445769" y="0"/>
                  </a:lnTo>
                  <a:lnTo>
                    <a:pt x="443230" y="1270"/>
                  </a:lnTo>
                  <a:lnTo>
                    <a:pt x="440690" y="1270"/>
                  </a:lnTo>
                  <a:lnTo>
                    <a:pt x="438150" y="2539"/>
                  </a:lnTo>
                  <a:lnTo>
                    <a:pt x="435610" y="3810"/>
                  </a:lnTo>
                  <a:lnTo>
                    <a:pt x="433069" y="5079"/>
                  </a:lnTo>
                  <a:lnTo>
                    <a:pt x="430530" y="5079"/>
                  </a:lnTo>
                  <a:lnTo>
                    <a:pt x="427990" y="7620"/>
                  </a:lnTo>
                  <a:lnTo>
                    <a:pt x="425450" y="8889"/>
                  </a:lnTo>
                  <a:lnTo>
                    <a:pt x="424180" y="10160"/>
                  </a:lnTo>
                  <a:lnTo>
                    <a:pt x="421640" y="11429"/>
                  </a:lnTo>
                  <a:lnTo>
                    <a:pt x="419100" y="13970"/>
                  </a:lnTo>
                  <a:lnTo>
                    <a:pt x="426719" y="16510"/>
                  </a:lnTo>
                  <a:lnTo>
                    <a:pt x="422910" y="13970"/>
                  </a:lnTo>
                  <a:lnTo>
                    <a:pt x="417830" y="11429"/>
                  </a:lnTo>
                  <a:lnTo>
                    <a:pt x="412750" y="8889"/>
                  </a:lnTo>
                  <a:lnTo>
                    <a:pt x="407669" y="7620"/>
                  </a:lnTo>
                  <a:lnTo>
                    <a:pt x="402590" y="5079"/>
                  </a:lnTo>
                  <a:lnTo>
                    <a:pt x="397510" y="3810"/>
                  </a:lnTo>
                  <a:lnTo>
                    <a:pt x="392430" y="2539"/>
                  </a:lnTo>
                  <a:lnTo>
                    <a:pt x="386080" y="1270"/>
                  </a:lnTo>
                  <a:lnTo>
                    <a:pt x="381000" y="0"/>
                  </a:lnTo>
                  <a:lnTo>
                    <a:pt x="375919" y="0"/>
                  </a:lnTo>
                  <a:lnTo>
                    <a:pt x="370840" y="0"/>
                  </a:lnTo>
                  <a:lnTo>
                    <a:pt x="365760" y="0"/>
                  </a:lnTo>
                  <a:lnTo>
                    <a:pt x="360680" y="0"/>
                  </a:lnTo>
                  <a:lnTo>
                    <a:pt x="355600" y="1270"/>
                  </a:lnTo>
                  <a:lnTo>
                    <a:pt x="350520" y="2539"/>
                  </a:lnTo>
                  <a:lnTo>
                    <a:pt x="345440" y="3810"/>
                  </a:lnTo>
                  <a:lnTo>
                    <a:pt x="341630" y="5079"/>
                  </a:lnTo>
                  <a:lnTo>
                    <a:pt x="336550" y="6350"/>
                  </a:lnTo>
                  <a:lnTo>
                    <a:pt x="332740" y="8889"/>
                  </a:lnTo>
                  <a:lnTo>
                    <a:pt x="327660" y="11429"/>
                  </a:lnTo>
                  <a:lnTo>
                    <a:pt x="323850" y="13970"/>
                  </a:lnTo>
                  <a:lnTo>
                    <a:pt x="320040" y="16510"/>
                  </a:lnTo>
                  <a:lnTo>
                    <a:pt x="316230" y="19050"/>
                  </a:lnTo>
                  <a:lnTo>
                    <a:pt x="312420" y="22860"/>
                  </a:lnTo>
                  <a:lnTo>
                    <a:pt x="308610" y="26670"/>
                  </a:lnTo>
                  <a:lnTo>
                    <a:pt x="306070" y="30479"/>
                  </a:lnTo>
                  <a:lnTo>
                    <a:pt x="303530" y="34289"/>
                  </a:lnTo>
                  <a:lnTo>
                    <a:pt x="299720" y="38100"/>
                  </a:lnTo>
                  <a:lnTo>
                    <a:pt x="297180" y="41910"/>
                  </a:lnTo>
                  <a:lnTo>
                    <a:pt x="294640" y="46989"/>
                  </a:lnTo>
                  <a:lnTo>
                    <a:pt x="293370" y="52070"/>
                  </a:lnTo>
                  <a:lnTo>
                    <a:pt x="292100" y="55879"/>
                  </a:lnTo>
                  <a:lnTo>
                    <a:pt x="289560" y="60960"/>
                  </a:lnTo>
                  <a:lnTo>
                    <a:pt x="289560" y="66039"/>
                  </a:lnTo>
                  <a:lnTo>
                    <a:pt x="297180" y="62229"/>
                  </a:lnTo>
                  <a:lnTo>
                    <a:pt x="293370" y="59689"/>
                  </a:lnTo>
                  <a:lnTo>
                    <a:pt x="288290" y="57150"/>
                  </a:lnTo>
                  <a:lnTo>
                    <a:pt x="284480" y="55879"/>
                  </a:lnTo>
                  <a:lnTo>
                    <a:pt x="279400" y="54610"/>
                  </a:lnTo>
                  <a:lnTo>
                    <a:pt x="275590" y="53339"/>
                  </a:lnTo>
                  <a:lnTo>
                    <a:pt x="270510" y="52070"/>
                  </a:lnTo>
                  <a:lnTo>
                    <a:pt x="266700" y="50800"/>
                  </a:lnTo>
                  <a:lnTo>
                    <a:pt x="261620" y="50800"/>
                  </a:lnTo>
                  <a:lnTo>
                    <a:pt x="240030" y="50800"/>
                  </a:lnTo>
                  <a:lnTo>
                    <a:pt x="236220" y="52070"/>
                  </a:lnTo>
                  <a:lnTo>
                    <a:pt x="231140" y="53339"/>
                  </a:lnTo>
                  <a:lnTo>
                    <a:pt x="227330" y="54610"/>
                  </a:lnTo>
                  <a:lnTo>
                    <a:pt x="223520" y="55879"/>
                  </a:lnTo>
                  <a:lnTo>
                    <a:pt x="219710" y="58420"/>
                  </a:lnTo>
                  <a:lnTo>
                    <a:pt x="215900" y="59689"/>
                  </a:lnTo>
                  <a:lnTo>
                    <a:pt x="212090" y="62229"/>
                  </a:lnTo>
                  <a:lnTo>
                    <a:pt x="209550" y="64770"/>
                  </a:lnTo>
                  <a:lnTo>
                    <a:pt x="205740" y="67310"/>
                  </a:lnTo>
                  <a:lnTo>
                    <a:pt x="203200" y="69850"/>
                  </a:lnTo>
                  <a:lnTo>
                    <a:pt x="199390" y="72389"/>
                  </a:lnTo>
                  <a:lnTo>
                    <a:pt x="196850" y="76200"/>
                  </a:lnTo>
                  <a:lnTo>
                    <a:pt x="194310" y="78739"/>
                  </a:lnTo>
                  <a:lnTo>
                    <a:pt x="191770" y="82550"/>
                  </a:lnTo>
                  <a:lnTo>
                    <a:pt x="190500" y="86360"/>
                  </a:lnTo>
                  <a:lnTo>
                    <a:pt x="187960" y="90170"/>
                  </a:lnTo>
                  <a:lnTo>
                    <a:pt x="185420" y="93979"/>
                  </a:lnTo>
                  <a:lnTo>
                    <a:pt x="184150" y="99060"/>
                  </a:lnTo>
                  <a:lnTo>
                    <a:pt x="182880" y="102870"/>
                  </a:lnTo>
                  <a:lnTo>
                    <a:pt x="181610" y="106679"/>
                  </a:lnTo>
                  <a:lnTo>
                    <a:pt x="180340" y="111760"/>
                  </a:lnTo>
                  <a:lnTo>
                    <a:pt x="180340" y="115570"/>
                  </a:lnTo>
                  <a:lnTo>
                    <a:pt x="180340" y="120650"/>
                  </a:lnTo>
                  <a:lnTo>
                    <a:pt x="179070" y="125729"/>
                  </a:lnTo>
                  <a:lnTo>
                    <a:pt x="179070" y="129539"/>
                  </a:lnTo>
                  <a:lnTo>
                    <a:pt x="179070" y="134620"/>
                  </a:lnTo>
                  <a:lnTo>
                    <a:pt x="180340" y="139700"/>
                  </a:lnTo>
                  <a:lnTo>
                    <a:pt x="180340" y="144779"/>
                  </a:lnTo>
                  <a:lnTo>
                    <a:pt x="181610" y="148589"/>
                  </a:lnTo>
                  <a:lnTo>
                    <a:pt x="182880" y="153670"/>
                  </a:lnTo>
                  <a:lnTo>
                    <a:pt x="184150" y="158750"/>
                  </a:lnTo>
                  <a:lnTo>
                    <a:pt x="185420" y="162560"/>
                  </a:lnTo>
                  <a:lnTo>
                    <a:pt x="187960" y="167639"/>
                  </a:lnTo>
                  <a:lnTo>
                    <a:pt x="189230" y="171450"/>
                  </a:lnTo>
                  <a:lnTo>
                    <a:pt x="193040" y="167639"/>
                  </a:lnTo>
                  <a:lnTo>
                    <a:pt x="189230" y="167639"/>
                  </a:lnTo>
                  <a:lnTo>
                    <a:pt x="185420" y="167639"/>
                  </a:lnTo>
                  <a:lnTo>
                    <a:pt x="181610" y="167639"/>
                  </a:lnTo>
                  <a:lnTo>
                    <a:pt x="177800" y="167639"/>
                  </a:lnTo>
                  <a:lnTo>
                    <a:pt x="173990" y="168910"/>
                  </a:lnTo>
                  <a:lnTo>
                    <a:pt x="170180" y="170179"/>
                  </a:lnTo>
                  <a:lnTo>
                    <a:pt x="166370" y="170179"/>
                  </a:lnTo>
                  <a:lnTo>
                    <a:pt x="163830" y="171450"/>
                  </a:lnTo>
                  <a:lnTo>
                    <a:pt x="160020" y="172720"/>
                  </a:lnTo>
                  <a:lnTo>
                    <a:pt x="157480" y="175260"/>
                  </a:lnTo>
                  <a:lnTo>
                    <a:pt x="153670" y="176529"/>
                  </a:lnTo>
                  <a:lnTo>
                    <a:pt x="151130" y="179070"/>
                  </a:lnTo>
                  <a:lnTo>
                    <a:pt x="147320" y="180339"/>
                  </a:lnTo>
                  <a:lnTo>
                    <a:pt x="144780" y="182879"/>
                  </a:lnTo>
                  <a:lnTo>
                    <a:pt x="142240" y="185420"/>
                  </a:lnTo>
                  <a:lnTo>
                    <a:pt x="139700" y="187960"/>
                  </a:lnTo>
                  <a:lnTo>
                    <a:pt x="137160" y="191770"/>
                  </a:lnTo>
                  <a:lnTo>
                    <a:pt x="134620" y="194310"/>
                  </a:lnTo>
                  <a:lnTo>
                    <a:pt x="133350" y="196850"/>
                  </a:lnTo>
                  <a:lnTo>
                    <a:pt x="130810" y="200660"/>
                  </a:lnTo>
                  <a:lnTo>
                    <a:pt x="129540" y="204470"/>
                  </a:lnTo>
                  <a:lnTo>
                    <a:pt x="128270" y="208279"/>
                  </a:lnTo>
                  <a:lnTo>
                    <a:pt x="127000" y="212089"/>
                  </a:lnTo>
                  <a:lnTo>
                    <a:pt x="125730" y="214629"/>
                  </a:lnTo>
                  <a:lnTo>
                    <a:pt x="125730" y="218439"/>
                  </a:lnTo>
                  <a:lnTo>
                    <a:pt x="124460" y="222250"/>
                  </a:lnTo>
                  <a:lnTo>
                    <a:pt x="124460" y="226060"/>
                  </a:lnTo>
                  <a:lnTo>
                    <a:pt x="124460" y="231139"/>
                  </a:lnTo>
                  <a:lnTo>
                    <a:pt x="123190" y="234950"/>
                  </a:lnTo>
                  <a:lnTo>
                    <a:pt x="124460" y="238760"/>
                  </a:lnTo>
                  <a:lnTo>
                    <a:pt x="124460" y="242570"/>
                  </a:lnTo>
                  <a:lnTo>
                    <a:pt x="124460" y="246379"/>
                  </a:lnTo>
                  <a:lnTo>
                    <a:pt x="125730" y="250189"/>
                  </a:lnTo>
                  <a:lnTo>
                    <a:pt x="125730" y="255270"/>
                  </a:lnTo>
                  <a:lnTo>
                    <a:pt x="127000" y="259079"/>
                  </a:lnTo>
                  <a:lnTo>
                    <a:pt x="128270" y="262889"/>
                  </a:lnTo>
                  <a:lnTo>
                    <a:pt x="130810" y="266700"/>
                  </a:lnTo>
                  <a:lnTo>
                    <a:pt x="132080" y="270510"/>
                  </a:lnTo>
                  <a:lnTo>
                    <a:pt x="133350" y="274320"/>
                  </a:lnTo>
                  <a:lnTo>
                    <a:pt x="135890" y="278129"/>
                  </a:lnTo>
                  <a:lnTo>
                    <a:pt x="137160" y="281939"/>
                  </a:lnTo>
                  <a:lnTo>
                    <a:pt x="139700" y="285750"/>
                  </a:lnTo>
                  <a:lnTo>
                    <a:pt x="142240" y="289560"/>
                  </a:lnTo>
                  <a:lnTo>
                    <a:pt x="140970" y="290829"/>
                  </a:lnTo>
                  <a:lnTo>
                    <a:pt x="138430" y="294639"/>
                  </a:lnTo>
                  <a:lnTo>
                    <a:pt x="135890" y="298450"/>
                  </a:lnTo>
                  <a:lnTo>
                    <a:pt x="133350" y="300989"/>
                  </a:lnTo>
                  <a:lnTo>
                    <a:pt x="130810" y="306070"/>
                  </a:lnTo>
                  <a:lnTo>
                    <a:pt x="129540" y="308610"/>
                  </a:lnTo>
                  <a:lnTo>
                    <a:pt x="127000" y="312420"/>
                  </a:lnTo>
                  <a:lnTo>
                    <a:pt x="125730" y="317500"/>
                  </a:lnTo>
                  <a:lnTo>
                    <a:pt x="124460" y="321310"/>
                  </a:lnTo>
                  <a:lnTo>
                    <a:pt x="123190" y="326389"/>
                  </a:lnTo>
                  <a:lnTo>
                    <a:pt x="121920" y="330200"/>
                  </a:lnTo>
                  <a:lnTo>
                    <a:pt x="121920" y="358139"/>
                  </a:lnTo>
                  <a:lnTo>
                    <a:pt x="123190" y="363220"/>
                  </a:lnTo>
                  <a:lnTo>
                    <a:pt x="123190" y="368300"/>
                  </a:lnTo>
                  <a:lnTo>
                    <a:pt x="124460" y="372110"/>
                  </a:lnTo>
                  <a:lnTo>
                    <a:pt x="125730" y="377189"/>
                  </a:lnTo>
                  <a:lnTo>
                    <a:pt x="128270" y="382270"/>
                  </a:lnTo>
                  <a:lnTo>
                    <a:pt x="129540" y="386079"/>
                  </a:lnTo>
                  <a:lnTo>
                    <a:pt x="132080" y="391160"/>
                  </a:lnTo>
                  <a:lnTo>
                    <a:pt x="134620" y="394970"/>
                  </a:lnTo>
                  <a:lnTo>
                    <a:pt x="135890" y="400050"/>
                  </a:lnTo>
                  <a:lnTo>
                    <a:pt x="139700" y="403860"/>
                  </a:lnTo>
                  <a:lnTo>
                    <a:pt x="142240" y="408939"/>
                  </a:lnTo>
                  <a:lnTo>
                    <a:pt x="144780" y="412750"/>
                  </a:lnTo>
                  <a:lnTo>
                    <a:pt x="148590" y="416560"/>
                  </a:lnTo>
                  <a:lnTo>
                    <a:pt x="151130" y="420370"/>
                  </a:lnTo>
                  <a:lnTo>
                    <a:pt x="154940" y="424179"/>
                  </a:lnTo>
                  <a:lnTo>
                    <a:pt x="158750" y="426720"/>
                  </a:lnTo>
                  <a:lnTo>
                    <a:pt x="162560" y="430529"/>
                  </a:lnTo>
                  <a:lnTo>
                    <a:pt x="166370" y="433070"/>
                  </a:lnTo>
                  <a:lnTo>
                    <a:pt x="170180" y="436879"/>
                  </a:lnTo>
                  <a:lnTo>
                    <a:pt x="173990" y="439420"/>
                  </a:lnTo>
                  <a:lnTo>
                    <a:pt x="179070" y="441960"/>
                  </a:lnTo>
                  <a:lnTo>
                    <a:pt x="182880" y="444500"/>
                  </a:lnTo>
                  <a:lnTo>
                    <a:pt x="186690" y="445770"/>
                  </a:lnTo>
                  <a:lnTo>
                    <a:pt x="195580" y="453389"/>
                  </a:lnTo>
                  <a:lnTo>
                    <a:pt x="196850" y="457200"/>
                  </a:lnTo>
                  <a:lnTo>
                    <a:pt x="198120" y="461010"/>
                  </a:lnTo>
                  <a:lnTo>
                    <a:pt x="199390" y="464820"/>
                  </a:lnTo>
                  <a:lnTo>
                    <a:pt x="201930" y="468629"/>
                  </a:lnTo>
                  <a:lnTo>
                    <a:pt x="204470" y="471170"/>
                  </a:lnTo>
                  <a:lnTo>
                    <a:pt x="205740" y="474979"/>
                  </a:lnTo>
                  <a:lnTo>
                    <a:pt x="208280" y="477520"/>
                  </a:lnTo>
                  <a:lnTo>
                    <a:pt x="210820" y="481329"/>
                  </a:lnTo>
                  <a:lnTo>
                    <a:pt x="213360" y="483870"/>
                  </a:lnTo>
                  <a:lnTo>
                    <a:pt x="217170" y="487679"/>
                  </a:lnTo>
                  <a:lnTo>
                    <a:pt x="219710" y="490220"/>
                  </a:lnTo>
                  <a:lnTo>
                    <a:pt x="222250" y="492760"/>
                  </a:lnTo>
                  <a:lnTo>
                    <a:pt x="226060" y="495300"/>
                  </a:lnTo>
                  <a:lnTo>
                    <a:pt x="228600" y="497839"/>
                  </a:lnTo>
                  <a:lnTo>
                    <a:pt x="231140" y="500379"/>
                  </a:lnTo>
                  <a:lnTo>
                    <a:pt x="234950" y="501650"/>
                  </a:lnTo>
                  <a:lnTo>
                    <a:pt x="238760" y="502920"/>
                  </a:lnTo>
                  <a:lnTo>
                    <a:pt x="242570" y="505460"/>
                  </a:lnTo>
                  <a:lnTo>
                    <a:pt x="246380" y="506729"/>
                  </a:lnTo>
                  <a:lnTo>
                    <a:pt x="248920" y="508000"/>
                  </a:lnTo>
                  <a:lnTo>
                    <a:pt x="252730" y="509270"/>
                  </a:lnTo>
                  <a:lnTo>
                    <a:pt x="256540" y="510539"/>
                  </a:lnTo>
                  <a:lnTo>
                    <a:pt x="260350" y="510539"/>
                  </a:lnTo>
                  <a:lnTo>
                    <a:pt x="264160" y="511810"/>
                  </a:lnTo>
                  <a:lnTo>
                    <a:pt x="267970" y="511810"/>
                  </a:lnTo>
                  <a:lnTo>
                    <a:pt x="270510" y="511810"/>
                  </a:lnTo>
                  <a:lnTo>
                    <a:pt x="274320" y="511810"/>
                  </a:lnTo>
                  <a:lnTo>
                    <a:pt x="278130" y="511810"/>
                  </a:lnTo>
                  <a:lnTo>
                    <a:pt x="281940" y="510539"/>
                  </a:lnTo>
                  <a:lnTo>
                    <a:pt x="285750" y="510539"/>
                  </a:lnTo>
                  <a:lnTo>
                    <a:pt x="288290" y="509270"/>
                  </a:lnTo>
                  <a:lnTo>
                    <a:pt x="289560" y="508000"/>
                  </a:lnTo>
                  <a:lnTo>
                    <a:pt x="292100" y="510539"/>
                  </a:lnTo>
                  <a:lnTo>
                    <a:pt x="294640" y="513079"/>
                  </a:lnTo>
                  <a:lnTo>
                    <a:pt x="297180" y="514350"/>
                  </a:lnTo>
                  <a:lnTo>
                    <a:pt x="300990" y="516889"/>
                  </a:lnTo>
                  <a:lnTo>
                    <a:pt x="303530" y="518160"/>
                  </a:lnTo>
                  <a:lnTo>
                    <a:pt x="306070" y="520700"/>
                  </a:lnTo>
                  <a:lnTo>
                    <a:pt x="308610" y="521970"/>
                  </a:lnTo>
                  <a:lnTo>
                    <a:pt x="312420" y="524510"/>
                  </a:lnTo>
                  <a:lnTo>
                    <a:pt x="316230" y="525779"/>
                  </a:lnTo>
                  <a:lnTo>
                    <a:pt x="318770" y="527050"/>
                  </a:lnTo>
                  <a:lnTo>
                    <a:pt x="321310" y="528320"/>
                  </a:lnTo>
                  <a:lnTo>
                    <a:pt x="325120" y="528320"/>
                  </a:lnTo>
                  <a:lnTo>
                    <a:pt x="327660" y="529589"/>
                  </a:lnTo>
                  <a:lnTo>
                    <a:pt x="331470" y="529589"/>
                  </a:lnTo>
                  <a:lnTo>
                    <a:pt x="335280" y="530860"/>
                  </a:lnTo>
                  <a:lnTo>
                    <a:pt x="337820" y="530860"/>
                  </a:lnTo>
                  <a:lnTo>
                    <a:pt x="340360" y="530860"/>
                  </a:lnTo>
                  <a:lnTo>
                    <a:pt x="344170" y="530860"/>
                  </a:lnTo>
                  <a:lnTo>
                    <a:pt x="346710" y="530860"/>
                  </a:lnTo>
                  <a:lnTo>
                    <a:pt x="350520" y="529589"/>
                  </a:lnTo>
                  <a:lnTo>
                    <a:pt x="353060" y="529589"/>
                  </a:lnTo>
                  <a:lnTo>
                    <a:pt x="356869" y="528320"/>
                  </a:lnTo>
                  <a:lnTo>
                    <a:pt x="359410" y="527050"/>
                  </a:lnTo>
                  <a:lnTo>
                    <a:pt x="361950" y="527050"/>
                  </a:lnTo>
                  <a:lnTo>
                    <a:pt x="364490" y="525779"/>
                  </a:lnTo>
                  <a:lnTo>
                    <a:pt x="368300" y="524510"/>
                  </a:lnTo>
                  <a:lnTo>
                    <a:pt x="370840" y="521970"/>
                  </a:lnTo>
                  <a:lnTo>
                    <a:pt x="373380" y="520700"/>
                  </a:lnTo>
                  <a:lnTo>
                    <a:pt x="374650" y="519429"/>
                  </a:lnTo>
                  <a:lnTo>
                    <a:pt x="377190" y="516889"/>
                  </a:lnTo>
                  <a:lnTo>
                    <a:pt x="379730" y="514350"/>
                  </a:lnTo>
                  <a:lnTo>
                    <a:pt x="381000" y="513079"/>
                  </a:lnTo>
                  <a:lnTo>
                    <a:pt x="383540" y="510539"/>
                  </a:lnTo>
                  <a:lnTo>
                    <a:pt x="386080" y="508000"/>
                  </a:lnTo>
                  <a:lnTo>
                    <a:pt x="387350" y="505460"/>
                  </a:lnTo>
                  <a:lnTo>
                    <a:pt x="388619" y="502920"/>
                  </a:lnTo>
                  <a:lnTo>
                    <a:pt x="389890" y="500379"/>
                  </a:lnTo>
                  <a:lnTo>
                    <a:pt x="391160" y="496570"/>
                  </a:lnTo>
                  <a:lnTo>
                    <a:pt x="392430" y="494029"/>
                  </a:lnTo>
                  <a:lnTo>
                    <a:pt x="392430" y="490220"/>
                  </a:lnTo>
                  <a:lnTo>
                    <a:pt x="393700" y="487679"/>
                  </a:lnTo>
                  <a:lnTo>
                    <a:pt x="394969" y="485139"/>
                  </a:lnTo>
                  <a:lnTo>
                    <a:pt x="394969" y="481329"/>
                  </a:lnTo>
                  <a:lnTo>
                    <a:pt x="394969" y="478789"/>
                  </a:lnTo>
                  <a:lnTo>
                    <a:pt x="394969" y="474979"/>
                  </a:lnTo>
                  <a:lnTo>
                    <a:pt x="394969" y="471170"/>
                  </a:lnTo>
                  <a:lnTo>
                    <a:pt x="394969" y="468629"/>
                  </a:lnTo>
                  <a:lnTo>
                    <a:pt x="389890" y="471170"/>
                  </a:lnTo>
                  <a:lnTo>
                    <a:pt x="393700" y="472439"/>
                  </a:lnTo>
                  <a:lnTo>
                    <a:pt x="396240" y="473710"/>
                  </a:lnTo>
                  <a:lnTo>
                    <a:pt x="398780" y="474979"/>
                  </a:lnTo>
                  <a:lnTo>
                    <a:pt x="401319" y="476250"/>
                  </a:lnTo>
                  <a:lnTo>
                    <a:pt x="405130" y="476250"/>
                  </a:lnTo>
                  <a:lnTo>
                    <a:pt x="407669" y="476250"/>
                  </a:lnTo>
                  <a:lnTo>
                    <a:pt x="410210" y="476250"/>
                  </a:lnTo>
                  <a:lnTo>
                    <a:pt x="414019" y="477520"/>
                  </a:lnTo>
                  <a:lnTo>
                    <a:pt x="416560" y="476250"/>
                  </a:lnTo>
                  <a:lnTo>
                    <a:pt x="419100" y="477520"/>
                  </a:lnTo>
                  <a:lnTo>
                    <a:pt x="421640" y="476250"/>
                  </a:lnTo>
                  <a:lnTo>
                    <a:pt x="424180" y="476250"/>
                  </a:lnTo>
                  <a:lnTo>
                    <a:pt x="427990" y="476250"/>
                  </a:lnTo>
                  <a:lnTo>
                    <a:pt x="430530" y="474979"/>
                  </a:lnTo>
                  <a:lnTo>
                    <a:pt x="433069" y="473710"/>
                  </a:lnTo>
                  <a:lnTo>
                    <a:pt x="435610" y="473710"/>
                  </a:lnTo>
                  <a:lnTo>
                    <a:pt x="438150" y="471170"/>
                  </a:lnTo>
                  <a:lnTo>
                    <a:pt x="440690" y="469900"/>
                  </a:lnTo>
                  <a:lnTo>
                    <a:pt x="441960" y="468629"/>
                  </a:lnTo>
                  <a:lnTo>
                    <a:pt x="444500" y="467360"/>
                  </a:lnTo>
                  <a:lnTo>
                    <a:pt x="447040" y="466089"/>
                  </a:lnTo>
                  <a:lnTo>
                    <a:pt x="448310" y="463550"/>
                  </a:lnTo>
                  <a:lnTo>
                    <a:pt x="450850" y="462279"/>
                  </a:lnTo>
                  <a:lnTo>
                    <a:pt x="452119" y="459739"/>
                  </a:lnTo>
                  <a:lnTo>
                    <a:pt x="454660" y="457200"/>
                  </a:lnTo>
                  <a:lnTo>
                    <a:pt x="454660" y="455929"/>
                  </a:lnTo>
                  <a:lnTo>
                    <a:pt x="457200" y="453389"/>
                  </a:lnTo>
                  <a:lnTo>
                    <a:pt x="458469" y="450850"/>
                  </a:lnTo>
                  <a:lnTo>
                    <a:pt x="459740" y="448310"/>
                  </a:lnTo>
                  <a:lnTo>
                    <a:pt x="459740" y="445770"/>
                  </a:lnTo>
                  <a:lnTo>
                    <a:pt x="461010" y="443229"/>
                  </a:lnTo>
                  <a:lnTo>
                    <a:pt x="462280" y="440689"/>
                  </a:lnTo>
                  <a:lnTo>
                    <a:pt x="462280" y="436879"/>
                  </a:lnTo>
                  <a:lnTo>
                    <a:pt x="463550" y="434339"/>
                  </a:lnTo>
                  <a:lnTo>
                    <a:pt x="463550" y="431800"/>
                  </a:lnTo>
                  <a:lnTo>
                    <a:pt x="463550" y="427989"/>
                  </a:lnTo>
                  <a:lnTo>
                    <a:pt x="463550" y="425450"/>
                  </a:lnTo>
                  <a:lnTo>
                    <a:pt x="463550" y="422910"/>
                  </a:lnTo>
                  <a:lnTo>
                    <a:pt x="463550" y="419100"/>
                  </a:lnTo>
                  <a:lnTo>
                    <a:pt x="462280" y="416560"/>
                  </a:lnTo>
                  <a:lnTo>
                    <a:pt x="462280" y="412750"/>
                  </a:lnTo>
                  <a:lnTo>
                    <a:pt x="461010" y="410210"/>
                  </a:lnTo>
                  <a:lnTo>
                    <a:pt x="459740" y="407670"/>
                  </a:lnTo>
                  <a:lnTo>
                    <a:pt x="454660" y="408939"/>
                  </a:lnTo>
                  <a:lnTo>
                    <a:pt x="458469" y="410210"/>
                  </a:lnTo>
                  <a:lnTo>
                    <a:pt x="462280" y="410210"/>
                  </a:lnTo>
                  <a:lnTo>
                    <a:pt x="466090" y="411479"/>
                  </a:lnTo>
                  <a:lnTo>
                    <a:pt x="486410" y="411479"/>
                  </a:lnTo>
                  <a:lnTo>
                    <a:pt x="490219" y="410210"/>
                  </a:lnTo>
                  <a:lnTo>
                    <a:pt x="492760" y="410210"/>
                  </a:lnTo>
                  <a:lnTo>
                    <a:pt x="496569" y="408939"/>
                  </a:lnTo>
                  <a:lnTo>
                    <a:pt x="499110" y="407670"/>
                  </a:lnTo>
                  <a:lnTo>
                    <a:pt x="502919" y="406400"/>
                  </a:lnTo>
                  <a:lnTo>
                    <a:pt x="505460" y="405129"/>
                  </a:lnTo>
                  <a:lnTo>
                    <a:pt x="508000" y="403860"/>
                  </a:lnTo>
                  <a:lnTo>
                    <a:pt x="510540" y="401320"/>
                  </a:lnTo>
                  <a:lnTo>
                    <a:pt x="513080" y="398779"/>
                  </a:lnTo>
                  <a:lnTo>
                    <a:pt x="515619" y="397510"/>
                  </a:lnTo>
                  <a:lnTo>
                    <a:pt x="518160" y="394970"/>
                  </a:lnTo>
                  <a:lnTo>
                    <a:pt x="520700" y="392429"/>
                  </a:lnTo>
                  <a:lnTo>
                    <a:pt x="523240" y="389889"/>
                  </a:lnTo>
                  <a:lnTo>
                    <a:pt x="524510" y="387350"/>
                  </a:lnTo>
                  <a:lnTo>
                    <a:pt x="525780" y="383539"/>
                  </a:lnTo>
                  <a:lnTo>
                    <a:pt x="528319" y="381000"/>
                  </a:lnTo>
                  <a:lnTo>
                    <a:pt x="529590" y="378460"/>
                  </a:lnTo>
                  <a:lnTo>
                    <a:pt x="530860" y="374650"/>
                  </a:lnTo>
                  <a:lnTo>
                    <a:pt x="532130" y="370839"/>
                  </a:lnTo>
                  <a:lnTo>
                    <a:pt x="532130" y="368300"/>
                  </a:lnTo>
                  <a:lnTo>
                    <a:pt x="533400" y="364489"/>
                  </a:lnTo>
                  <a:lnTo>
                    <a:pt x="534669" y="360679"/>
                  </a:lnTo>
                  <a:lnTo>
                    <a:pt x="534669" y="356870"/>
                  </a:lnTo>
                  <a:lnTo>
                    <a:pt x="534669" y="339089"/>
                  </a:lnTo>
                  <a:lnTo>
                    <a:pt x="533400" y="335279"/>
                  </a:lnTo>
                  <a:lnTo>
                    <a:pt x="532130" y="331470"/>
                  </a:lnTo>
                  <a:lnTo>
                    <a:pt x="532130" y="327660"/>
                  </a:lnTo>
                  <a:lnTo>
                    <a:pt x="525780" y="331470"/>
                  </a:lnTo>
                  <a:lnTo>
                    <a:pt x="529590" y="332739"/>
                  </a:lnTo>
                  <a:lnTo>
                    <a:pt x="534669" y="331470"/>
                  </a:lnTo>
                  <a:lnTo>
                    <a:pt x="539750" y="331470"/>
                  </a:lnTo>
                  <a:lnTo>
                    <a:pt x="543560" y="331470"/>
                  </a:lnTo>
                  <a:lnTo>
                    <a:pt x="547369" y="330200"/>
                  </a:lnTo>
                  <a:lnTo>
                    <a:pt x="551180" y="328929"/>
                  </a:lnTo>
                  <a:lnTo>
                    <a:pt x="556260" y="327660"/>
                  </a:lnTo>
                  <a:lnTo>
                    <a:pt x="560069" y="326389"/>
                  </a:lnTo>
                  <a:lnTo>
                    <a:pt x="563880" y="325120"/>
                  </a:lnTo>
                  <a:lnTo>
                    <a:pt x="567690" y="322579"/>
                  </a:lnTo>
                  <a:lnTo>
                    <a:pt x="571500" y="321310"/>
                  </a:lnTo>
                  <a:lnTo>
                    <a:pt x="575310" y="318770"/>
                  </a:lnTo>
                  <a:lnTo>
                    <a:pt x="577850" y="316229"/>
                  </a:lnTo>
                  <a:lnTo>
                    <a:pt x="581660" y="312420"/>
                  </a:lnTo>
                  <a:lnTo>
                    <a:pt x="584200" y="309879"/>
                  </a:lnTo>
                  <a:lnTo>
                    <a:pt x="586740" y="306070"/>
                  </a:lnTo>
                  <a:lnTo>
                    <a:pt x="589280" y="303529"/>
                  </a:lnTo>
                  <a:lnTo>
                    <a:pt x="591819" y="299720"/>
                  </a:lnTo>
                  <a:lnTo>
                    <a:pt x="594360" y="295910"/>
                  </a:lnTo>
                  <a:lnTo>
                    <a:pt x="596900" y="292100"/>
                  </a:lnTo>
                  <a:lnTo>
                    <a:pt x="598169" y="288289"/>
                  </a:lnTo>
                  <a:lnTo>
                    <a:pt x="599440" y="284479"/>
                  </a:lnTo>
                  <a:lnTo>
                    <a:pt x="600710" y="279400"/>
                  </a:lnTo>
                  <a:lnTo>
                    <a:pt x="601980" y="275589"/>
                  </a:lnTo>
                  <a:lnTo>
                    <a:pt x="603250" y="270510"/>
                  </a:lnTo>
                  <a:lnTo>
                    <a:pt x="604519" y="266700"/>
                  </a:lnTo>
                  <a:lnTo>
                    <a:pt x="604519" y="261620"/>
                  </a:lnTo>
                  <a:lnTo>
                    <a:pt x="604519" y="257810"/>
                  </a:lnTo>
                  <a:lnTo>
                    <a:pt x="604519" y="252729"/>
                  </a:lnTo>
                  <a:lnTo>
                    <a:pt x="604519" y="247650"/>
                  </a:lnTo>
                  <a:lnTo>
                    <a:pt x="603250" y="242570"/>
                  </a:lnTo>
                  <a:lnTo>
                    <a:pt x="603250" y="238760"/>
                  </a:lnTo>
                  <a:lnTo>
                    <a:pt x="601980" y="233679"/>
                  </a:lnTo>
                  <a:lnTo>
                    <a:pt x="600710" y="228600"/>
                  </a:lnTo>
                  <a:lnTo>
                    <a:pt x="599440" y="223520"/>
                  </a:lnTo>
                  <a:lnTo>
                    <a:pt x="598169" y="218439"/>
                  </a:lnTo>
                  <a:lnTo>
                    <a:pt x="596900" y="214629"/>
                  </a:lnTo>
                  <a:lnTo>
                    <a:pt x="594360" y="209550"/>
                  </a:lnTo>
                  <a:lnTo>
                    <a:pt x="591819" y="205739"/>
                  </a:lnTo>
                  <a:lnTo>
                    <a:pt x="590550" y="200660"/>
                  </a:lnTo>
                  <a:lnTo>
                    <a:pt x="586740" y="196850"/>
                  </a:lnTo>
                  <a:lnTo>
                    <a:pt x="584200" y="193039"/>
                  </a:lnTo>
                  <a:lnTo>
                    <a:pt x="581660" y="187960"/>
                  </a:lnTo>
                  <a:lnTo>
                    <a:pt x="577850" y="185420"/>
                  </a:lnTo>
                  <a:lnTo>
                    <a:pt x="575310" y="180339"/>
                  </a:lnTo>
                  <a:lnTo>
                    <a:pt x="574040" y="179070"/>
                  </a:lnTo>
                  <a:close/>
                </a:path>
                <a:path w="703580" h="530860">
                  <a:moveTo>
                    <a:pt x="703580" y="274320"/>
                  </a:moveTo>
                  <a:lnTo>
                    <a:pt x="703580" y="274320"/>
                  </a:lnTo>
                </a:path>
                <a:path w="703580" h="530860">
                  <a:moveTo>
                    <a:pt x="0" y="218439"/>
                  </a:moveTo>
                  <a:lnTo>
                    <a:pt x="0" y="218439"/>
                  </a:lnTo>
                </a:path>
                <a:path w="703580" h="530860">
                  <a:moveTo>
                    <a:pt x="524510" y="72389"/>
                  </a:moveTo>
                  <a:lnTo>
                    <a:pt x="524510" y="72389"/>
                  </a:lnTo>
                  <a:lnTo>
                    <a:pt x="511810" y="72389"/>
                  </a:lnTo>
                  <a:lnTo>
                    <a:pt x="509269" y="73660"/>
                  </a:lnTo>
                  <a:lnTo>
                    <a:pt x="506730" y="74929"/>
                  </a:lnTo>
                  <a:lnTo>
                    <a:pt x="504190" y="74929"/>
                  </a:lnTo>
                  <a:lnTo>
                    <a:pt x="501650" y="76200"/>
                  </a:lnTo>
                  <a:lnTo>
                    <a:pt x="499110" y="77470"/>
                  </a:lnTo>
                  <a:lnTo>
                    <a:pt x="497840" y="78739"/>
                  </a:lnTo>
                  <a:lnTo>
                    <a:pt x="495300" y="78739"/>
                  </a:lnTo>
                  <a:lnTo>
                    <a:pt x="494030" y="81279"/>
                  </a:lnTo>
                  <a:lnTo>
                    <a:pt x="491490" y="82550"/>
                  </a:lnTo>
                  <a:lnTo>
                    <a:pt x="490219" y="83820"/>
                  </a:lnTo>
                </a:path>
                <a:path w="703580" h="530860">
                  <a:moveTo>
                    <a:pt x="703580" y="274320"/>
                  </a:moveTo>
                  <a:lnTo>
                    <a:pt x="703580" y="274320"/>
                  </a:lnTo>
                </a:path>
                <a:path w="703580" h="530860">
                  <a:moveTo>
                    <a:pt x="0" y="218439"/>
                  </a:moveTo>
                  <a:lnTo>
                    <a:pt x="0" y="218439"/>
                  </a:lnTo>
                </a:path>
                <a:path w="703580" h="530860">
                  <a:moveTo>
                    <a:pt x="419100" y="13970"/>
                  </a:moveTo>
                  <a:lnTo>
                    <a:pt x="417830" y="15239"/>
                  </a:lnTo>
                  <a:lnTo>
                    <a:pt x="417830" y="16510"/>
                  </a:lnTo>
                  <a:lnTo>
                    <a:pt x="416560" y="16510"/>
                  </a:lnTo>
                  <a:lnTo>
                    <a:pt x="416560" y="17779"/>
                  </a:lnTo>
                  <a:lnTo>
                    <a:pt x="415290" y="19050"/>
                  </a:lnTo>
                  <a:lnTo>
                    <a:pt x="414019" y="20320"/>
                  </a:lnTo>
                  <a:lnTo>
                    <a:pt x="414019" y="21589"/>
                  </a:lnTo>
                  <a:lnTo>
                    <a:pt x="412750" y="22860"/>
                  </a:lnTo>
                  <a:lnTo>
                    <a:pt x="412750" y="24129"/>
                  </a:lnTo>
                  <a:lnTo>
                    <a:pt x="411480" y="24129"/>
                  </a:lnTo>
                  <a:lnTo>
                    <a:pt x="411480" y="25400"/>
                  </a:lnTo>
                  <a:lnTo>
                    <a:pt x="410210" y="26670"/>
                  </a:lnTo>
                  <a:lnTo>
                    <a:pt x="410210" y="27939"/>
                  </a:lnTo>
                </a:path>
                <a:path w="703580" h="530860">
                  <a:moveTo>
                    <a:pt x="703580" y="274320"/>
                  </a:moveTo>
                  <a:lnTo>
                    <a:pt x="703580" y="274320"/>
                  </a:lnTo>
                </a:path>
                <a:path w="703580" h="530860">
                  <a:moveTo>
                    <a:pt x="0" y="218439"/>
                  </a:moveTo>
                  <a:lnTo>
                    <a:pt x="0" y="218439"/>
                  </a:lnTo>
                </a:path>
                <a:path w="703580" h="530860">
                  <a:moveTo>
                    <a:pt x="313690" y="72389"/>
                  </a:moveTo>
                  <a:lnTo>
                    <a:pt x="311150" y="71120"/>
                  </a:lnTo>
                  <a:lnTo>
                    <a:pt x="311150" y="69850"/>
                  </a:lnTo>
                  <a:lnTo>
                    <a:pt x="309880" y="69850"/>
                  </a:lnTo>
                  <a:lnTo>
                    <a:pt x="308610" y="68579"/>
                  </a:lnTo>
                  <a:lnTo>
                    <a:pt x="307340" y="68579"/>
                  </a:lnTo>
                  <a:lnTo>
                    <a:pt x="307340" y="67310"/>
                  </a:lnTo>
                  <a:lnTo>
                    <a:pt x="306070" y="66039"/>
                  </a:lnTo>
                  <a:lnTo>
                    <a:pt x="304800" y="66039"/>
                  </a:lnTo>
                  <a:lnTo>
                    <a:pt x="303530" y="64770"/>
                  </a:lnTo>
                  <a:lnTo>
                    <a:pt x="302260" y="64770"/>
                  </a:lnTo>
                  <a:lnTo>
                    <a:pt x="300990" y="63500"/>
                  </a:lnTo>
                  <a:lnTo>
                    <a:pt x="299720" y="62229"/>
                  </a:lnTo>
                  <a:lnTo>
                    <a:pt x="298450" y="62229"/>
                  </a:lnTo>
                  <a:lnTo>
                    <a:pt x="297180" y="62229"/>
                  </a:lnTo>
                </a:path>
                <a:path w="703580" h="530860">
                  <a:moveTo>
                    <a:pt x="703580" y="274320"/>
                  </a:moveTo>
                  <a:lnTo>
                    <a:pt x="703580" y="274320"/>
                  </a:lnTo>
                </a:path>
                <a:path w="703580" h="530860">
                  <a:moveTo>
                    <a:pt x="0" y="218439"/>
                  </a:moveTo>
                  <a:lnTo>
                    <a:pt x="0" y="218439"/>
                  </a:lnTo>
                </a:path>
                <a:path w="703580" h="530860">
                  <a:moveTo>
                    <a:pt x="189230" y="171450"/>
                  </a:moveTo>
                  <a:lnTo>
                    <a:pt x="190500" y="172720"/>
                  </a:lnTo>
                  <a:lnTo>
                    <a:pt x="190500" y="173989"/>
                  </a:lnTo>
                  <a:lnTo>
                    <a:pt x="190500" y="175260"/>
                  </a:lnTo>
                  <a:lnTo>
                    <a:pt x="191770" y="176529"/>
                  </a:lnTo>
                  <a:lnTo>
                    <a:pt x="191770" y="177800"/>
                  </a:lnTo>
                  <a:lnTo>
                    <a:pt x="193040" y="177800"/>
                  </a:lnTo>
                  <a:lnTo>
                    <a:pt x="193040" y="179070"/>
                  </a:lnTo>
                  <a:lnTo>
                    <a:pt x="194310" y="180339"/>
                  </a:lnTo>
                  <a:lnTo>
                    <a:pt x="194310" y="181610"/>
                  </a:lnTo>
                  <a:lnTo>
                    <a:pt x="195580" y="182879"/>
                  </a:lnTo>
                  <a:lnTo>
                    <a:pt x="195580" y="184150"/>
                  </a:lnTo>
                  <a:lnTo>
                    <a:pt x="196850" y="185420"/>
                  </a:lnTo>
                  <a:lnTo>
                    <a:pt x="196850" y="186689"/>
                  </a:lnTo>
                  <a:lnTo>
                    <a:pt x="198120" y="187960"/>
                  </a:lnTo>
                </a:path>
                <a:path w="703580" h="530860">
                  <a:moveTo>
                    <a:pt x="703580" y="274320"/>
                  </a:moveTo>
                  <a:lnTo>
                    <a:pt x="703580" y="274320"/>
                  </a:lnTo>
                </a:path>
                <a:path w="703580" h="530860">
                  <a:moveTo>
                    <a:pt x="0" y="218439"/>
                  </a:moveTo>
                  <a:lnTo>
                    <a:pt x="0" y="218439"/>
                  </a:lnTo>
                </a:path>
                <a:path w="703580" h="530860">
                  <a:moveTo>
                    <a:pt x="142240" y="289560"/>
                  </a:moveTo>
                  <a:lnTo>
                    <a:pt x="144780" y="293370"/>
                  </a:lnTo>
                  <a:lnTo>
                    <a:pt x="148590" y="295910"/>
                  </a:lnTo>
                  <a:lnTo>
                    <a:pt x="151130" y="299720"/>
                  </a:lnTo>
                  <a:lnTo>
                    <a:pt x="154940" y="302260"/>
                  </a:lnTo>
                  <a:lnTo>
                    <a:pt x="157480" y="306070"/>
                  </a:lnTo>
                  <a:lnTo>
                    <a:pt x="161290" y="308610"/>
                  </a:lnTo>
                  <a:lnTo>
                    <a:pt x="163830" y="311150"/>
                  </a:lnTo>
                  <a:lnTo>
                    <a:pt x="167640" y="313689"/>
                  </a:lnTo>
                  <a:lnTo>
                    <a:pt x="171450" y="316229"/>
                  </a:lnTo>
                  <a:lnTo>
                    <a:pt x="175260" y="317500"/>
                  </a:lnTo>
                  <a:lnTo>
                    <a:pt x="179070" y="320039"/>
                  </a:lnTo>
                  <a:lnTo>
                    <a:pt x="182880" y="321310"/>
                  </a:lnTo>
                  <a:lnTo>
                    <a:pt x="186690" y="322579"/>
                  </a:lnTo>
                  <a:lnTo>
                    <a:pt x="190500" y="323850"/>
                  </a:lnTo>
                  <a:lnTo>
                    <a:pt x="195580" y="325120"/>
                  </a:lnTo>
                  <a:lnTo>
                    <a:pt x="199390" y="326389"/>
                  </a:lnTo>
                  <a:lnTo>
                    <a:pt x="203200" y="327660"/>
                  </a:lnTo>
                  <a:lnTo>
                    <a:pt x="207010" y="327660"/>
                  </a:lnTo>
                  <a:lnTo>
                    <a:pt x="210820" y="327660"/>
                  </a:lnTo>
                  <a:lnTo>
                    <a:pt x="214630" y="327660"/>
                  </a:lnTo>
                </a:path>
                <a:path w="703580" h="530860">
                  <a:moveTo>
                    <a:pt x="703580" y="274320"/>
                  </a:moveTo>
                  <a:lnTo>
                    <a:pt x="703580" y="274320"/>
                  </a:lnTo>
                </a:path>
                <a:path w="703580" h="530860">
                  <a:moveTo>
                    <a:pt x="0" y="218439"/>
                  </a:moveTo>
                  <a:lnTo>
                    <a:pt x="0" y="218439"/>
                  </a:lnTo>
                </a:path>
                <a:path w="703580" h="530860">
                  <a:moveTo>
                    <a:pt x="190500" y="421639"/>
                  </a:moveTo>
                  <a:lnTo>
                    <a:pt x="190500" y="421639"/>
                  </a:lnTo>
                  <a:lnTo>
                    <a:pt x="190500" y="438150"/>
                  </a:lnTo>
                  <a:lnTo>
                    <a:pt x="191770" y="440689"/>
                  </a:lnTo>
                  <a:lnTo>
                    <a:pt x="191770" y="443229"/>
                  </a:lnTo>
                  <a:lnTo>
                    <a:pt x="193040" y="444500"/>
                  </a:lnTo>
                  <a:lnTo>
                    <a:pt x="193040" y="447039"/>
                  </a:lnTo>
                  <a:lnTo>
                    <a:pt x="193040" y="449579"/>
                  </a:lnTo>
                  <a:lnTo>
                    <a:pt x="194310" y="450850"/>
                  </a:lnTo>
                  <a:lnTo>
                    <a:pt x="195580" y="453389"/>
                  </a:lnTo>
                </a:path>
                <a:path w="703580" h="530860">
                  <a:moveTo>
                    <a:pt x="703580" y="274320"/>
                  </a:moveTo>
                  <a:lnTo>
                    <a:pt x="703580" y="274320"/>
                  </a:lnTo>
                </a:path>
                <a:path w="703580" h="530860">
                  <a:moveTo>
                    <a:pt x="0" y="218439"/>
                  </a:moveTo>
                  <a:lnTo>
                    <a:pt x="0" y="218439"/>
                  </a:lnTo>
                </a:path>
                <a:path w="703580" h="530860">
                  <a:moveTo>
                    <a:pt x="281940" y="499110"/>
                  </a:moveTo>
                  <a:lnTo>
                    <a:pt x="283210" y="499110"/>
                  </a:lnTo>
                  <a:lnTo>
                    <a:pt x="283210" y="500379"/>
                  </a:lnTo>
                  <a:lnTo>
                    <a:pt x="284480" y="500379"/>
                  </a:lnTo>
                  <a:lnTo>
                    <a:pt x="284480" y="501650"/>
                  </a:lnTo>
                  <a:lnTo>
                    <a:pt x="285750" y="502920"/>
                  </a:lnTo>
                  <a:lnTo>
                    <a:pt x="287020" y="502920"/>
                  </a:lnTo>
                  <a:lnTo>
                    <a:pt x="287020" y="504189"/>
                  </a:lnTo>
                  <a:lnTo>
                    <a:pt x="287020" y="505460"/>
                  </a:lnTo>
                  <a:lnTo>
                    <a:pt x="288290" y="505460"/>
                  </a:lnTo>
                  <a:lnTo>
                    <a:pt x="289560" y="506729"/>
                  </a:lnTo>
                  <a:lnTo>
                    <a:pt x="289560" y="508000"/>
                  </a:lnTo>
                </a:path>
                <a:path w="703580" h="530860">
                  <a:moveTo>
                    <a:pt x="703580" y="274320"/>
                  </a:moveTo>
                  <a:lnTo>
                    <a:pt x="703580" y="274320"/>
                  </a:lnTo>
                </a:path>
                <a:path w="703580" h="530860">
                  <a:moveTo>
                    <a:pt x="0" y="218439"/>
                  </a:moveTo>
                  <a:lnTo>
                    <a:pt x="0" y="218439"/>
                  </a:lnTo>
                </a:path>
                <a:path w="703580" h="530860">
                  <a:moveTo>
                    <a:pt x="394969" y="468629"/>
                  </a:moveTo>
                  <a:lnTo>
                    <a:pt x="394969" y="467360"/>
                  </a:lnTo>
                  <a:lnTo>
                    <a:pt x="394969" y="466089"/>
                  </a:lnTo>
                  <a:lnTo>
                    <a:pt x="394969" y="464820"/>
                  </a:lnTo>
                  <a:lnTo>
                    <a:pt x="393700" y="463550"/>
                  </a:lnTo>
                  <a:lnTo>
                    <a:pt x="393700" y="462279"/>
                  </a:lnTo>
                  <a:lnTo>
                    <a:pt x="393700" y="461010"/>
                  </a:lnTo>
                  <a:lnTo>
                    <a:pt x="393700" y="459739"/>
                  </a:lnTo>
                  <a:lnTo>
                    <a:pt x="393700" y="458470"/>
                  </a:lnTo>
                  <a:lnTo>
                    <a:pt x="392430" y="457200"/>
                  </a:lnTo>
                  <a:lnTo>
                    <a:pt x="392430" y="455929"/>
                  </a:lnTo>
                  <a:lnTo>
                    <a:pt x="392430" y="454660"/>
                  </a:lnTo>
                  <a:lnTo>
                    <a:pt x="392430" y="453389"/>
                  </a:lnTo>
                  <a:lnTo>
                    <a:pt x="391160" y="452120"/>
                  </a:lnTo>
                  <a:lnTo>
                    <a:pt x="391160" y="450850"/>
                  </a:lnTo>
                  <a:lnTo>
                    <a:pt x="391160" y="449579"/>
                  </a:lnTo>
                </a:path>
                <a:path w="703580" h="530860">
                  <a:moveTo>
                    <a:pt x="703580" y="274320"/>
                  </a:moveTo>
                  <a:lnTo>
                    <a:pt x="703580" y="274320"/>
                  </a:lnTo>
                </a:path>
                <a:path w="703580" h="530860">
                  <a:moveTo>
                    <a:pt x="0" y="218439"/>
                  </a:moveTo>
                  <a:lnTo>
                    <a:pt x="0" y="218439"/>
                  </a:lnTo>
                </a:path>
                <a:path w="703580" h="530860">
                  <a:moveTo>
                    <a:pt x="459740" y="407670"/>
                  </a:moveTo>
                  <a:lnTo>
                    <a:pt x="459740" y="406400"/>
                  </a:lnTo>
                  <a:lnTo>
                    <a:pt x="459740" y="405129"/>
                  </a:lnTo>
                  <a:lnTo>
                    <a:pt x="459740" y="403860"/>
                  </a:lnTo>
                  <a:lnTo>
                    <a:pt x="458469" y="402589"/>
                  </a:lnTo>
                  <a:lnTo>
                    <a:pt x="458469" y="401320"/>
                  </a:lnTo>
                  <a:lnTo>
                    <a:pt x="458469" y="400050"/>
                  </a:lnTo>
                  <a:lnTo>
                    <a:pt x="457200" y="398779"/>
                  </a:lnTo>
                  <a:lnTo>
                    <a:pt x="457200" y="397510"/>
                  </a:lnTo>
                  <a:lnTo>
                    <a:pt x="455930" y="396239"/>
                  </a:lnTo>
                  <a:lnTo>
                    <a:pt x="455930" y="394970"/>
                  </a:lnTo>
                  <a:lnTo>
                    <a:pt x="454660" y="394970"/>
                  </a:lnTo>
                </a:path>
                <a:path w="703580" h="530860">
                  <a:moveTo>
                    <a:pt x="703580" y="274320"/>
                  </a:moveTo>
                  <a:lnTo>
                    <a:pt x="703580" y="274320"/>
                  </a:lnTo>
                </a:path>
                <a:path w="703580" h="530860">
                  <a:moveTo>
                    <a:pt x="0" y="218439"/>
                  </a:moveTo>
                  <a:lnTo>
                    <a:pt x="0" y="218439"/>
                  </a:lnTo>
                </a:path>
                <a:path w="703580" h="530860">
                  <a:moveTo>
                    <a:pt x="502919" y="327660"/>
                  </a:moveTo>
                  <a:lnTo>
                    <a:pt x="505460" y="328929"/>
                  </a:lnTo>
                  <a:lnTo>
                    <a:pt x="506730" y="328929"/>
                  </a:lnTo>
                  <a:lnTo>
                    <a:pt x="508000" y="328929"/>
                  </a:lnTo>
                  <a:lnTo>
                    <a:pt x="509269" y="330200"/>
                  </a:lnTo>
                  <a:lnTo>
                    <a:pt x="510540" y="330200"/>
                  </a:lnTo>
                  <a:lnTo>
                    <a:pt x="513080" y="330200"/>
                  </a:lnTo>
                  <a:lnTo>
                    <a:pt x="514350" y="330200"/>
                  </a:lnTo>
                  <a:lnTo>
                    <a:pt x="515619" y="331470"/>
                  </a:lnTo>
                  <a:lnTo>
                    <a:pt x="516890" y="331470"/>
                  </a:lnTo>
                  <a:lnTo>
                    <a:pt x="518160" y="331470"/>
                  </a:lnTo>
                  <a:lnTo>
                    <a:pt x="519430" y="331470"/>
                  </a:lnTo>
                  <a:lnTo>
                    <a:pt x="520700" y="331470"/>
                  </a:lnTo>
                  <a:lnTo>
                    <a:pt x="523240" y="332739"/>
                  </a:lnTo>
                  <a:lnTo>
                    <a:pt x="524510" y="331470"/>
                  </a:lnTo>
                  <a:lnTo>
                    <a:pt x="525780" y="331470"/>
                  </a:lnTo>
                </a:path>
                <a:path w="703580" h="530860">
                  <a:moveTo>
                    <a:pt x="703580" y="274320"/>
                  </a:moveTo>
                  <a:lnTo>
                    <a:pt x="703580" y="274320"/>
                  </a:lnTo>
                </a:path>
                <a:path w="703580" h="530860">
                  <a:moveTo>
                    <a:pt x="0" y="218439"/>
                  </a:moveTo>
                  <a:lnTo>
                    <a:pt x="0" y="218439"/>
                  </a:lnTo>
                </a:path>
                <a:path w="703580" h="530860">
                  <a:moveTo>
                    <a:pt x="575310" y="180339"/>
                  </a:moveTo>
                  <a:lnTo>
                    <a:pt x="574040" y="180339"/>
                  </a:lnTo>
                  <a:lnTo>
                    <a:pt x="574040" y="179070"/>
                  </a:lnTo>
                  <a:lnTo>
                    <a:pt x="572769" y="179070"/>
                  </a:lnTo>
                  <a:lnTo>
                    <a:pt x="572769" y="177800"/>
                  </a:lnTo>
                  <a:lnTo>
                    <a:pt x="571500" y="177800"/>
                  </a:lnTo>
                  <a:lnTo>
                    <a:pt x="571500" y="176529"/>
                  </a:lnTo>
                  <a:lnTo>
                    <a:pt x="570230" y="176529"/>
                  </a:lnTo>
                  <a:lnTo>
                    <a:pt x="570230" y="175260"/>
                  </a:lnTo>
                  <a:lnTo>
                    <a:pt x="568960" y="175260"/>
                  </a:lnTo>
                  <a:lnTo>
                    <a:pt x="568960" y="173989"/>
                  </a:lnTo>
                  <a:lnTo>
                    <a:pt x="567690" y="173989"/>
                  </a:lnTo>
                  <a:lnTo>
                    <a:pt x="567690" y="172720"/>
                  </a:lnTo>
                  <a:lnTo>
                    <a:pt x="566419" y="172720"/>
                  </a:lnTo>
                  <a:lnTo>
                    <a:pt x="565150" y="171450"/>
                  </a:lnTo>
                </a:path>
                <a:path w="703580" h="530860">
                  <a:moveTo>
                    <a:pt x="703580" y="274320"/>
                  </a:moveTo>
                  <a:lnTo>
                    <a:pt x="703580" y="274320"/>
                  </a:lnTo>
                </a:path>
                <a:path w="703580" h="530860">
                  <a:moveTo>
                    <a:pt x="0" y="218439"/>
                  </a:moveTo>
                  <a:lnTo>
                    <a:pt x="0" y="21843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4" name="object 694"/>
            <p:cNvSpPr/>
            <p:nvPr/>
          </p:nvSpPr>
          <p:spPr>
            <a:xfrm>
              <a:off x="1871979" y="844550"/>
              <a:ext cx="482600" cy="530860"/>
            </a:xfrm>
            <a:custGeom>
              <a:avLst/>
              <a:gdLst/>
              <a:ahLst/>
              <a:cxnLst/>
              <a:rect l="l" t="t" r="r" b="b"/>
              <a:pathLst>
                <a:path w="482600" h="530860">
                  <a:moveTo>
                    <a:pt x="232409" y="529589"/>
                  </a:moveTo>
                  <a:lnTo>
                    <a:pt x="207009" y="529589"/>
                  </a:lnTo>
                  <a:lnTo>
                    <a:pt x="210819" y="530860"/>
                  </a:lnTo>
                  <a:lnTo>
                    <a:pt x="228600" y="530860"/>
                  </a:lnTo>
                  <a:lnTo>
                    <a:pt x="232409" y="529589"/>
                  </a:lnTo>
                  <a:close/>
                </a:path>
                <a:path w="482600" h="530860">
                  <a:moveTo>
                    <a:pt x="238759" y="527050"/>
                  </a:moveTo>
                  <a:lnTo>
                    <a:pt x="200659" y="527050"/>
                  </a:lnTo>
                  <a:lnTo>
                    <a:pt x="204469" y="529589"/>
                  </a:lnTo>
                  <a:lnTo>
                    <a:pt x="236219" y="529589"/>
                  </a:lnTo>
                  <a:lnTo>
                    <a:pt x="238759" y="527050"/>
                  </a:lnTo>
                  <a:close/>
                </a:path>
                <a:path w="482600" h="530860">
                  <a:moveTo>
                    <a:pt x="259080" y="514350"/>
                  </a:moveTo>
                  <a:lnTo>
                    <a:pt x="176530" y="514350"/>
                  </a:lnTo>
                  <a:lnTo>
                    <a:pt x="182880" y="520700"/>
                  </a:lnTo>
                  <a:lnTo>
                    <a:pt x="185419" y="520700"/>
                  </a:lnTo>
                  <a:lnTo>
                    <a:pt x="187959" y="523239"/>
                  </a:lnTo>
                  <a:lnTo>
                    <a:pt x="191769" y="524510"/>
                  </a:lnTo>
                  <a:lnTo>
                    <a:pt x="194309" y="527050"/>
                  </a:lnTo>
                  <a:lnTo>
                    <a:pt x="241300" y="527050"/>
                  </a:lnTo>
                  <a:lnTo>
                    <a:pt x="251459" y="523239"/>
                  </a:lnTo>
                  <a:lnTo>
                    <a:pt x="256539" y="518160"/>
                  </a:lnTo>
                  <a:lnTo>
                    <a:pt x="259080" y="514350"/>
                  </a:lnTo>
                  <a:close/>
                </a:path>
                <a:path w="482600" h="530860">
                  <a:moveTo>
                    <a:pt x="157480" y="511810"/>
                  </a:moveTo>
                  <a:lnTo>
                    <a:pt x="149859" y="511810"/>
                  </a:lnTo>
                  <a:lnTo>
                    <a:pt x="153669" y="514350"/>
                  </a:lnTo>
                  <a:lnTo>
                    <a:pt x="157480" y="511810"/>
                  </a:lnTo>
                  <a:close/>
                </a:path>
                <a:path w="482600" h="530860">
                  <a:moveTo>
                    <a:pt x="266700" y="501650"/>
                  </a:moveTo>
                  <a:lnTo>
                    <a:pt x="114300" y="501650"/>
                  </a:lnTo>
                  <a:lnTo>
                    <a:pt x="116839" y="504189"/>
                  </a:lnTo>
                  <a:lnTo>
                    <a:pt x="121919" y="505460"/>
                  </a:lnTo>
                  <a:lnTo>
                    <a:pt x="124459" y="508000"/>
                  </a:lnTo>
                  <a:lnTo>
                    <a:pt x="168909" y="508000"/>
                  </a:lnTo>
                  <a:lnTo>
                    <a:pt x="172719" y="510539"/>
                  </a:lnTo>
                  <a:lnTo>
                    <a:pt x="173989" y="514350"/>
                  </a:lnTo>
                  <a:lnTo>
                    <a:pt x="261619" y="514350"/>
                  </a:lnTo>
                  <a:lnTo>
                    <a:pt x="261619" y="510539"/>
                  </a:lnTo>
                  <a:lnTo>
                    <a:pt x="264159" y="508000"/>
                  </a:lnTo>
                  <a:lnTo>
                    <a:pt x="265430" y="505460"/>
                  </a:lnTo>
                  <a:lnTo>
                    <a:pt x="266700" y="501650"/>
                  </a:lnTo>
                  <a:close/>
                </a:path>
                <a:path w="482600" h="530860">
                  <a:moveTo>
                    <a:pt x="168909" y="508000"/>
                  </a:moveTo>
                  <a:lnTo>
                    <a:pt x="128269" y="508000"/>
                  </a:lnTo>
                  <a:lnTo>
                    <a:pt x="139700" y="511810"/>
                  </a:lnTo>
                  <a:lnTo>
                    <a:pt x="160019" y="511810"/>
                  </a:lnTo>
                  <a:lnTo>
                    <a:pt x="163830" y="510539"/>
                  </a:lnTo>
                  <a:lnTo>
                    <a:pt x="167639" y="510539"/>
                  </a:lnTo>
                  <a:lnTo>
                    <a:pt x="168909" y="508000"/>
                  </a:lnTo>
                  <a:close/>
                </a:path>
                <a:path w="482600" h="530860">
                  <a:moveTo>
                    <a:pt x="153669" y="53339"/>
                  </a:moveTo>
                  <a:lnTo>
                    <a:pt x="110489" y="53339"/>
                  </a:lnTo>
                  <a:lnTo>
                    <a:pt x="105409" y="54610"/>
                  </a:lnTo>
                  <a:lnTo>
                    <a:pt x="97789" y="57150"/>
                  </a:lnTo>
                  <a:lnTo>
                    <a:pt x="93980" y="59689"/>
                  </a:lnTo>
                  <a:lnTo>
                    <a:pt x="91439" y="63500"/>
                  </a:lnTo>
                  <a:lnTo>
                    <a:pt x="83819" y="67310"/>
                  </a:lnTo>
                  <a:lnTo>
                    <a:pt x="74930" y="76200"/>
                  </a:lnTo>
                  <a:lnTo>
                    <a:pt x="72389" y="80010"/>
                  </a:lnTo>
                  <a:lnTo>
                    <a:pt x="68580" y="88900"/>
                  </a:lnTo>
                  <a:lnTo>
                    <a:pt x="66039" y="91439"/>
                  </a:lnTo>
                  <a:lnTo>
                    <a:pt x="62230" y="99060"/>
                  </a:lnTo>
                  <a:lnTo>
                    <a:pt x="62230" y="104139"/>
                  </a:lnTo>
                  <a:lnTo>
                    <a:pt x="60959" y="107950"/>
                  </a:lnTo>
                  <a:lnTo>
                    <a:pt x="58419" y="116839"/>
                  </a:lnTo>
                  <a:lnTo>
                    <a:pt x="58419" y="133350"/>
                  </a:lnTo>
                  <a:lnTo>
                    <a:pt x="59689" y="139700"/>
                  </a:lnTo>
                  <a:lnTo>
                    <a:pt x="59689" y="148589"/>
                  </a:lnTo>
                  <a:lnTo>
                    <a:pt x="62230" y="154939"/>
                  </a:lnTo>
                  <a:lnTo>
                    <a:pt x="62230" y="158750"/>
                  </a:lnTo>
                  <a:lnTo>
                    <a:pt x="64769" y="162560"/>
                  </a:lnTo>
                  <a:lnTo>
                    <a:pt x="66039" y="167639"/>
                  </a:lnTo>
                  <a:lnTo>
                    <a:pt x="71119" y="167639"/>
                  </a:lnTo>
                  <a:lnTo>
                    <a:pt x="68580" y="171450"/>
                  </a:lnTo>
                  <a:lnTo>
                    <a:pt x="41909" y="171450"/>
                  </a:lnTo>
                  <a:lnTo>
                    <a:pt x="38100" y="173989"/>
                  </a:lnTo>
                  <a:lnTo>
                    <a:pt x="33019" y="177800"/>
                  </a:lnTo>
                  <a:lnTo>
                    <a:pt x="29209" y="180339"/>
                  </a:lnTo>
                  <a:lnTo>
                    <a:pt x="24130" y="184150"/>
                  </a:lnTo>
                  <a:lnTo>
                    <a:pt x="21589" y="184150"/>
                  </a:lnTo>
                  <a:lnTo>
                    <a:pt x="20319" y="187960"/>
                  </a:lnTo>
                  <a:lnTo>
                    <a:pt x="11430" y="196850"/>
                  </a:lnTo>
                  <a:lnTo>
                    <a:pt x="7619" y="209550"/>
                  </a:lnTo>
                  <a:lnTo>
                    <a:pt x="7619" y="212089"/>
                  </a:lnTo>
                  <a:lnTo>
                    <a:pt x="5080" y="215900"/>
                  </a:lnTo>
                  <a:lnTo>
                    <a:pt x="3809" y="218439"/>
                  </a:lnTo>
                  <a:lnTo>
                    <a:pt x="3809" y="222250"/>
                  </a:lnTo>
                  <a:lnTo>
                    <a:pt x="2539" y="226060"/>
                  </a:lnTo>
                  <a:lnTo>
                    <a:pt x="2539" y="243839"/>
                  </a:lnTo>
                  <a:lnTo>
                    <a:pt x="3809" y="247650"/>
                  </a:lnTo>
                  <a:lnTo>
                    <a:pt x="3809" y="251460"/>
                  </a:lnTo>
                  <a:lnTo>
                    <a:pt x="5080" y="256539"/>
                  </a:lnTo>
                  <a:lnTo>
                    <a:pt x="7619" y="260350"/>
                  </a:lnTo>
                  <a:lnTo>
                    <a:pt x="7619" y="262889"/>
                  </a:lnTo>
                  <a:lnTo>
                    <a:pt x="10159" y="270510"/>
                  </a:lnTo>
                  <a:lnTo>
                    <a:pt x="13969" y="279400"/>
                  </a:lnTo>
                  <a:lnTo>
                    <a:pt x="20319" y="285750"/>
                  </a:lnTo>
                  <a:lnTo>
                    <a:pt x="21589" y="289560"/>
                  </a:lnTo>
                  <a:lnTo>
                    <a:pt x="20319" y="292100"/>
                  </a:lnTo>
                  <a:lnTo>
                    <a:pt x="17780" y="294639"/>
                  </a:lnTo>
                  <a:lnTo>
                    <a:pt x="10159" y="307339"/>
                  </a:lnTo>
                  <a:lnTo>
                    <a:pt x="7619" y="313689"/>
                  </a:lnTo>
                  <a:lnTo>
                    <a:pt x="5080" y="317500"/>
                  </a:lnTo>
                  <a:lnTo>
                    <a:pt x="3809" y="321310"/>
                  </a:lnTo>
                  <a:lnTo>
                    <a:pt x="2539" y="326389"/>
                  </a:lnTo>
                  <a:lnTo>
                    <a:pt x="1269" y="330200"/>
                  </a:lnTo>
                  <a:lnTo>
                    <a:pt x="1269" y="336550"/>
                  </a:lnTo>
                  <a:lnTo>
                    <a:pt x="0" y="340360"/>
                  </a:lnTo>
                  <a:lnTo>
                    <a:pt x="0" y="355600"/>
                  </a:lnTo>
                  <a:lnTo>
                    <a:pt x="1269" y="358139"/>
                  </a:lnTo>
                  <a:lnTo>
                    <a:pt x="1269" y="361950"/>
                  </a:lnTo>
                  <a:lnTo>
                    <a:pt x="3809" y="374650"/>
                  </a:lnTo>
                  <a:lnTo>
                    <a:pt x="5080" y="377189"/>
                  </a:lnTo>
                  <a:lnTo>
                    <a:pt x="7619" y="383539"/>
                  </a:lnTo>
                  <a:lnTo>
                    <a:pt x="10159" y="391160"/>
                  </a:lnTo>
                  <a:lnTo>
                    <a:pt x="12700" y="396239"/>
                  </a:lnTo>
                  <a:lnTo>
                    <a:pt x="17780" y="403860"/>
                  </a:lnTo>
                  <a:lnTo>
                    <a:pt x="20319" y="408939"/>
                  </a:lnTo>
                  <a:lnTo>
                    <a:pt x="24130" y="412750"/>
                  </a:lnTo>
                  <a:lnTo>
                    <a:pt x="26669" y="416560"/>
                  </a:lnTo>
                  <a:lnTo>
                    <a:pt x="30480" y="421639"/>
                  </a:lnTo>
                  <a:lnTo>
                    <a:pt x="33019" y="425450"/>
                  </a:lnTo>
                  <a:lnTo>
                    <a:pt x="36830" y="425450"/>
                  </a:lnTo>
                  <a:lnTo>
                    <a:pt x="40639" y="431800"/>
                  </a:lnTo>
                  <a:lnTo>
                    <a:pt x="45719" y="434339"/>
                  </a:lnTo>
                  <a:lnTo>
                    <a:pt x="48259" y="438150"/>
                  </a:lnTo>
                  <a:lnTo>
                    <a:pt x="52069" y="438150"/>
                  </a:lnTo>
                  <a:lnTo>
                    <a:pt x="58419" y="441960"/>
                  </a:lnTo>
                  <a:lnTo>
                    <a:pt x="60959" y="444500"/>
                  </a:lnTo>
                  <a:lnTo>
                    <a:pt x="64769" y="447039"/>
                  </a:lnTo>
                  <a:lnTo>
                    <a:pt x="73659" y="453389"/>
                  </a:lnTo>
                  <a:lnTo>
                    <a:pt x="74930" y="457200"/>
                  </a:lnTo>
                  <a:lnTo>
                    <a:pt x="77469" y="461010"/>
                  </a:lnTo>
                  <a:lnTo>
                    <a:pt x="81280" y="469900"/>
                  </a:lnTo>
                  <a:lnTo>
                    <a:pt x="83819" y="472439"/>
                  </a:lnTo>
                  <a:lnTo>
                    <a:pt x="85089" y="476250"/>
                  </a:lnTo>
                  <a:lnTo>
                    <a:pt x="104139" y="495300"/>
                  </a:lnTo>
                  <a:lnTo>
                    <a:pt x="109219" y="497839"/>
                  </a:lnTo>
                  <a:lnTo>
                    <a:pt x="110489" y="501650"/>
                  </a:lnTo>
                  <a:lnTo>
                    <a:pt x="269239" y="501650"/>
                  </a:lnTo>
                  <a:lnTo>
                    <a:pt x="269239" y="497839"/>
                  </a:lnTo>
                  <a:lnTo>
                    <a:pt x="271780" y="495300"/>
                  </a:lnTo>
                  <a:lnTo>
                    <a:pt x="271780" y="491489"/>
                  </a:lnTo>
                  <a:lnTo>
                    <a:pt x="274319" y="488950"/>
                  </a:lnTo>
                  <a:lnTo>
                    <a:pt x="274319" y="473710"/>
                  </a:lnTo>
                  <a:lnTo>
                    <a:pt x="271780" y="472439"/>
                  </a:lnTo>
                  <a:lnTo>
                    <a:pt x="269239" y="472439"/>
                  </a:lnTo>
                  <a:lnTo>
                    <a:pt x="274319" y="469900"/>
                  </a:lnTo>
                  <a:lnTo>
                    <a:pt x="323214" y="469900"/>
                  </a:lnTo>
                  <a:lnTo>
                    <a:pt x="325119" y="467360"/>
                  </a:lnTo>
                  <a:lnTo>
                    <a:pt x="325119" y="466089"/>
                  </a:lnTo>
                  <a:lnTo>
                    <a:pt x="328930" y="463550"/>
                  </a:lnTo>
                  <a:lnTo>
                    <a:pt x="331469" y="461010"/>
                  </a:lnTo>
                  <a:lnTo>
                    <a:pt x="335280" y="453389"/>
                  </a:lnTo>
                  <a:lnTo>
                    <a:pt x="337819" y="450850"/>
                  </a:lnTo>
                  <a:lnTo>
                    <a:pt x="337819" y="448310"/>
                  </a:lnTo>
                  <a:lnTo>
                    <a:pt x="341630" y="440689"/>
                  </a:lnTo>
                  <a:lnTo>
                    <a:pt x="341630" y="431800"/>
                  </a:lnTo>
                  <a:lnTo>
                    <a:pt x="342900" y="429260"/>
                  </a:lnTo>
                  <a:lnTo>
                    <a:pt x="342900" y="425450"/>
                  </a:lnTo>
                  <a:lnTo>
                    <a:pt x="341630" y="422910"/>
                  </a:lnTo>
                  <a:lnTo>
                    <a:pt x="341630" y="412750"/>
                  </a:lnTo>
                  <a:lnTo>
                    <a:pt x="340359" y="410210"/>
                  </a:lnTo>
                  <a:lnTo>
                    <a:pt x="337819" y="410210"/>
                  </a:lnTo>
                  <a:lnTo>
                    <a:pt x="334009" y="408939"/>
                  </a:lnTo>
                  <a:lnTo>
                    <a:pt x="375919" y="408939"/>
                  </a:lnTo>
                  <a:lnTo>
                    <a:pt x="381000" y="406400"/>
                  </a:lnTo>
                  <a:lnTo>
                    <a:pt x="388619" y="403860"/>
                  </a:lnTo>
                  <a:lnTo>
                    <a:pt x="389889" y="400050"/>
                  </a:lnTo>
                  <a:lnTo>
                    <a:pt x="392430" y="400050"/>
                  </a:lnTo>
                  <a:lnTo>
                    <a:pt x="397509" y="396239"/>
                  </a:lnTo>
                  <a:lnTo>
                    <a:pt x="398780" y="393700"/>
                  </a:lnTo>
                  <a:lnTo>
                    <a:pt x="403859" y="387350"/>
                  </a:lnTo>
                  <a:lnTo>
                    <a:pt x="405130" y="384810"/>
                  </a:lnTo>
                  <a:lnTo>
                    <a:pt x="406400" y="381000"/>
                  </a:lnTo>
                  <a:lnTo>
                    <a:pt x="408939" y="378460"/>
                  </a:lnTo>
                  <a:lnTo>
                    <a:pt x="410209" y="374650"/>
                  </a:lnTo>
                  <a:lnTo>
                    <a:pt x="411480" y="372110"/>
                  </a:lnTo>
                  <a:lnTo>
                    <a:pt x="411480" y="368300"/>
                  </a:lnTo>
                  <a:lnTo>
                    <a:pt x="414019" y="364489"/>
                  </a:lnTo>
                  <a:lnTo>
                    <a:pt x="414019" y="336550"/>
                  </a:lnTo>
                  <a:lnTo>
                    <a:pt x="411480" y="332739"/>
                  </a:lnTo>
                  <a:lnTo>
                    <a:pt x="405130" y="332739"/>
                  </a:lnTo>
                  <a:lnTo>
                    <a:pt x="410209" y="327660"/>
                  </a:lnTo>
                  <a:lnTo>
                    <a:pt x="439419" y="327660"/>
                  </a:lnTo>
                  <a:lnTo>
                    <a:pt x="443230" y="323850"/>
                  </a:lnTo>
                  <a:lnTo>
                    <a:pt x="447039" y="323850"/>
                  </a:lnTo>
                  <a:lnTo>
                    <a:pt x="449580" y="321310"/>
                  </a:lnTo>
                  <a:lnTo>
                    <a:pt x="457200" y="317500"/>
                  </a:lnTo>
                  <a:lnTo>
                    <a:pt x="459739" y="313689"/>
                  </a:lnTo>
                  <a:lnTo>
                    <a:pt x="464819" y="311150"/>
                  </a:lnTo>
                  <a:lnTo>
                    <a:pt x="466089" y="307339"/>
                  </a:lnTo>
                  <a:lnTo>
                    <a:pt x="468630" y="304800"/>
                  </a:lnTo>
                  <a:lnTo>
                    <a:pt x="471169" y="298450"/>
                  </a:lnTo>
                  <a:lnTo>
                    <a:pt x="473709" y="298450"/>
                  </a:lnTo>
                  <a:lnTo>
                    <a:pt x="474980" y="292100"/>
                  </a:lnTo>
                  <a:lnTo>
                    <a:pt x="477519" y="288289"/>
                  </a:lnTo>
                  <a:lnTo>
                    <a:pt x="480059" y="281939"/>
                  </a:lnTo>
                  <a:lnTo>
                    <a:pt x="481330" y="275589"/>
                  </a:lnTo>
                  <a:lnTo>
                    <a:pt x="482600" y="273050"/>
                  </a:lnTo>
                  <a:lnTo>
                    <a:pt x="482600" y="238760"/>
                  </a:lnTo>
                  <a:lnTo>
                    <a:pt x="480059" y="231139"/>
                  </a:lnTo>
                  <a:lnTo>
                    <a:pt x="477519" y="219710"/>
                  </a:lnTo>
                  <a:lnTo>
                    <a:pt x="474980" y="215900"/>
                  </a:lnTo>
                  <a:lnTo>
                    <a:pt x="473709" y="209550"/>
                  </a:lnTo>
                  <a:lnTo>
                    <a:pt x="468630" y="203200"/>
                  </a:lnTo>
                  <a:lnTo>
                    <a:pt x="466089" y="196850"/>
                  </a:lnTo>
                  <a:lnTo>
                    <a:pt x="464819" y="193039"/>
                  </a:lnTo>
                  <a:lnTo>
                    <a:pt x="459739" y="190500"/>
                  </a:lnTo>
                  <a:lnTo>
                    <a:pt x="457200" y="184150"/>
                  </a:lnTo>
                  <a:lnTo>
                    <a:pt x="452119" y="180339"/>
                  </a:lnTo>
                  <a:lnTo>
                    <a:pt x="454659" y="177800"/>
                  </a:lnTo>
                  <a:lnTo>
                    <a:pt x="455930" y="175260"/>
                  </a:lnTo>
                  <a:lnTo>
                    <a:pt x="458469" y="173989"/>
                  </a:lnTo>
                  <a:lnTo>
                    <a:pt x="462280" y="167639"/>
                  </a:lnTo>
                  <a:lnTo>
                    <a:pt x="464819" y="165100"/>
                  </a:lnTo>
                  <a:lnTo>
                    <a:pt x="464819" y="158750"/>
                  </a:lnTo>
                  <a:lnTo>
                    <a:pt x="466089" y="154939"/>
                  </a:lnTo>
                  <a:lnTo>
                    <a:pt x="466089" y="149860"/>
                  </a:lnTo>
                  <a:lnTo>
                    <a:pt x="467359" y="146050"/>
                  </a:lnTo>
                  <a:lnTo>
                    <a:pt x="467359" y="139700"/>
                  </a:lnTo>
                  <a:lnTo>
                    <a:pt x="466089" y="133350"/>
                  </a:lnTo>
                  <a:lnTo>
                    <a:pt x="466089" y="129539"/>
                  </a:lnTo>
                  <a:lnTo>
                    <a:pt x="464819" y="127000"/>
                  </a:lnTo>
                  <a:lnTo>
                    <a:pt x="464819" y="120650"/>
                  </a:lnTo>
                  <a:lnTo>
                    <a:pt x="462280" y="116839"/>
                  </a:lnTo>
                  <a:lnTo>
                    <a:pt x="461009" y="114300"/>
                  </a:lnTo>
                  <a:lnTo>
                    <a:pt x="458469" y="110489"/>
                  </a:lnTo>
                  <a:lnTo>
                    <a:pt x="454659" y="104139"/>
                  </a:lnTo>
                  <a:lnTo>
                    <a:pt x="452119" y="101600"/>
                  </a:lnTo>
                  <a:lnTo>
                    <a:pt x="452119" y="97789"/>
                  </a:lnTo>
                  <a:lnTo>
                    <a:pt x="448309" y="95250"/>
                  </a:lnTo>
                  <a:lnTo>
                    <a:pt x="439419" y="86360"/>
                  </a:lnTo>
                  <a:lnTo>
                    <a:pt x="436880" y="85089"/>
                  </a:lnTo>
                  <a:lnTo>
                    <a:pt x="434339" y="82550"/>
                  </a:lnTo>
                  <a:lnTo>
                    <a:pt x="426719" y="78739"/>
                  </a:lnTo>
                  <a:lnTo>
                    <a:pt x="422909" y="78739"/>
                  </a:lnTo>
                  <a:lnTo>
                    <a:pt x="420369" y="76200"/>
                  </a:lnTo>
                  <a:lnTo>
                    <a:pt x="417830" y="76200"/>
                  </a:lnTo>
                  <a:lnTo>
                    <a:pt x="415289" y="73660"/>
                  </a:lnTo>
                  <a:lnTo>
                    <a:pt x="411480" y="73660"/>
                  </a:lnTo>
                  <a:lnTo>
                    <a:pt x="408939" y="72389"/>
                  </a:lnTo>
                  <a:lnTo>
                    <a:pt x="403859" y="72389"/>
                  </a:lnTo>
                  <a:lnTo>
                    <a:pt x="398780" y="67310"/>
                  </a:lnTo>
                  <a:lnTo>
                    <a:pt x="398780" y="66039"/>
                  </a:lnTo>
                  <a:lnTo>
                    <a:pt x="167639" y="66039"/>
                  </a:lnTo>
                  <a:lnTo>
                    <a:pt x="168909" y="60960"/>
                  </a:lnTo>
                  <a:lnTo>
                    <a:pt x="170180" y="57150"/>
                  </a:lnTo>
                  <a:lnTo>
                    <a:pt x="162559" y="57150"/>
                  </a:lnTo>
                  <a:lnTo>
                    <a:pt x="160019" y="54610"/>
                  </a:lnTo>
                  <a:lnTo>
                    <a:pt x="153669" y="53339"/>
                  </a:lnTo>
                  <a:close/>
                </a:path>
                <a:path w="482600" h="530860">
                  <a:moveTo>
                    <a:pt x="321309" y="469900"/>
                  </a:moveTo>
                  <a:lnTo>
                    <a:pt x="274319" y="469900"/>
                  </a:lnTo>
                  <a:lnTo>
                    <a:pt x="274319" y="473710"/>
                  </a:lnTo>
                  <a:lnTo>
                    <a:pt x="275589" y="473710"/>
                  </a:lnTo>
                  <a:lnTo>
                    <a:pt x="280669" y="476250"/>
                  </a:lnTo>
                  <a:lnTo>
                    <a:pt x="312419" y="476250"/>
                  </a:lnTo>
                  <a:lnTo>
                    <a:pt x="316230" y="472439"/>
                  </a:lnTo>
                  <a:lnTo>
                    <a:pt x="321309" y="469900"/>
                  </a:lnTo>
                  <a:close/>
                </a:path>
                <a:path w="482600" h="530860">
                  <a:moveTo>
                    <a:pt x="375919" y="408939"/>
                  </a:moveTo>
                  <a:lnTo>
                    <a:pt x="339089" y="408939"/>
                  </a:lnTo>
                  <a:lnTo>
                    <a:pt x="340359" y="410210"/>
                  </a:lnTo>
                  <a:lnTo>
                    <a:pt x="347980" y="412750"/>
                  </a:lnTo>
                  <a:lnTo>
                    <a:pt x="368300" y="412750"/>
                  </a:lnTo>
                  <a:lnTo>
                    <a:pt x="375919" y="408939"/>
                  </a:lnTo>
                  <a:close/>
                </a:path>
                <a:path w="482600" h="530860">
                  <a:moveTo>
                    <a:pt x="439419" y="327660"/>
                  </a:moveTo>
                  <a:lnTo>
                    <a:pt x="410209" y="327660"/>
                  </a:lnTo>
                  <a:lnTo>
                    <a:pt x="411480" y="332739"/>
                  </a:lnTo>
                  <a:lnTo>
                    <a:pt x="426719" y="332739"/>
                  </a:lnTo>
                  <a:lnTo>
                    <a:pt x="430530" y="330200"/>
                  </a:lnTo>
                  <a:lnTo>
                    <a:pt x="435609" y="330200"/>
                  </a:lnTo>
                  <a:lnTo>
                    <a:pt x="439419" y="327660"/>
                  </a:lnTo>
                  <a:close/>
                </a:path>
                <a:path w="482600" h="530860">
                  <a:moveTo>
                    <a:pt x="66039" y="167639"/>
                  </a:moveTo>
                  <a:lnTo>
                    <a:pt x="59689" y="167639"/>
                  </a:lnTo>
                  <a:lnTo>
                    <a:pt x="55880" y="168910"/>
                  </a:lnTo>
                  <a:lnTo>
                    <a:pt x="52069" y="168910"/>
                  </a:lnTo>
                  <a:lnTo>
                    <a:pt x="48259" y="171450"/>
                  </a:lnTo>
                  <a:lnTo>
                    <a:pt x="68580" y="171450"/>
                  </a:lnTo>
                  <a:lnTo>
                    <a:pt x="66039" y="167639"/>
                  </a:lnTo>
                  <a:close/>
                </a:path>
                <a:path w="482600" h="530860">
                  <a:moveTo>
                    <a:pt x="287019" y="6350"/>
                  </a:moveTo>
                  <a:lnTo>
                    <a:pt x="215900" y="6350"/>
                  </a:lnTo>
                  <a:lnTo>
                    <a:pt x="210819" y="8889"/>
                  </a:lnTo>
                  <a:lnTo>
                    <a:pt x="207009" y="12700"/>
                  </a:lnTo>
                  <a:lnTo>
                    <a:pt x="194309" y="19050"/>
                  </a:lnTo>
                  <a:lnTo>
                    <a:pt x="190500" y="22860"/>
                  </a:lnTo>
                  <a:lnTo>
                    <a:pt x="185419" y="31750"/>
                  </a:lnTo>
                  <a:lnTo>
                    <a:pt x="181609" y="34289"/>
                  </a:lnTo>
                  <a:lnTo>
                    <a:pt x="179069" y="38100"/>
                  </a:lnTo>
                  <a:lnTo>
                    <a:pt x="176530" y="44450"/>
                  </a:lnTo>
                  <a:lnTo>
                    <a:pt x="173989" y="46989"/>
                  </a:lnTo>
                  <a:lnTo>
                    <a:pt x="172719" y="53339"/>
                  </a:lnTo>
                  <a:lnTo>
                    <a:pt x="170180" y="57150"/>
                  </a:lnTo>
                  <a:lnTo>
                    <a:pt x="175259" y="63500"/>
                  </a:lnTo>
                  <a:lnTo>
                    <a:pt x="167639" y="66039"/>
                  </a:lnTo>
                  <a:lnTo>
                    <a:pt x="398780" y="66039"/>
                  </a:lnTo>
                  <a:lnTo>
                    <a:pt x="398780" y="60960"/>
                  </a:lnTo>
                  <a:lnTo>
                    <a:pt x="397509" y="57150"/>
                  </a:lnTo>
                  <a:lnTo>
                    <a:pt x="397509" y="54610"/>
                  </a:lnTo>
                  <a:lnTo>
                    <a:pt x="396239" y="53339"/>
                  </a:lnTo>
                  <a:lnTo>
                    <a:pt x="396239" y="50800"/>
                  </a:lnTo>
                  <a:lnTo>
                    <a:pt x="394969" y="44450"/>
                  </a:lnTo>
                  <a:lnTo>
                    <a:pt x="393700" y="44450"/>
                  </a:lnTo>
                  <a:lnTo>
                    <a:pt x="391159" y="38100"/>
                  </a:lnTo>
                  <a:lnTo>
                    <a:pt x="388619" y="34289"/>
                  </a:lnTo>
                  <a:lnTo>
                    <a:pt x="388619" y="31750"/>
                  </a:lnTo>
                  <a:lnTo>
                    <a:pt x="384809" y="29210"/>
                  </a:lnTo>
                  <a:lnTo>
                    <a:pt x="381000" y="25400"/>
                  </a:lnTo>
                  <a:lnTo>
                    <a:pt x="379730" y="21589"/>
                  </a:lnTo>
                  <a:lnTo>
                    <a:pt x="375919" y="19050"/>
                  </a:lnTo>
                  <a:lnTo>
                    <a:pt x="306069" y="19050"/>
                  </a:lnTo>
                  <a:lnTo>
                    <a:pt x="299719" y="15239"/>
                  </a:lnTo>
                  <a:lnTo>
                    <a:pt x="295909" y="12700"/>
                  </a:lnTo>
                  <a:lnTo>
                    <a:pt x="290830" y="8889"/>
                  </a:lnTo>
                  <a:lnTo>
                    <a:pt x="287019" y="6350"/>
                  </a:lnTo>
                  <a:close/>
                </a:path>
                <a:path w="482600" h="530860">
                  <a:moveTo>
                    <a:pt x="144780" y="50800"/>
                  </a:moveTo>
                  <a:lnTo>
                    <a:pt x="123189" y="50800"/>
                  </a:lnTo>
                  <a:lnTo>
                    <a:pt x="118109" y="53339"/>
                  </a:lnTo>
                  <a:lnTo>
                    <a:pt x="148589" y="53339"/>
                  </a:lnTo>
                  <a:lnTo>
                    <a:pt x="144780" y="50800"/>
                  </a:lnTo>
                  <a:close/>
                </a:path>
                <a:path w="482600" h="530860">
                  <a:moveTo>
                    <a:pt x="372109" y="15239"/>
                  </a:moveTo>
                  <a:lnTo>
                    <a:pt x="300989" y="15239"/>
                  </a:lnTo>
                  <a:lnTo>
                    <a:pt x="306069" y="19050"/>
                  </a:lnTo>
                  <a:lnTo>
                    <a:pt x="375919" y="19050"/>
                  </a:lnTo>
                  <a:lnTo>
                    <a:pt x="372109" y="15239"/>
                  </a:lnTo>
                  <a:close/>
                </a:path>
                <a:path w="482600" h="530860">
                  <a:moveTo>
                    <a:pt x="359409" y="6350"/>
                  </a:moveTo>
                  <a:lnTo>
                    <a:pt x="307339" y="6350"/>
                  </a:lnTo>
                  <a:lnTo>
                    <a:pt x="299719" y="15239"/>
                  </a:lnTo>
                  <a:lnTo>
                    <a:pt x="369569" y="15239"/>
                  </a:lnTo>
                  <a:lnTo>
                    <a:pt x="363219" y="8889"/>
                  </a:lnTo>
                  <a:lnTo>
                    <a:pt x="359409" y="6350"/>
                  </a:lnTo>
                  <a:close/>
                </a:path>
                <a:path w="482600" h="530860">
                  <a:moveTo>
                    <a:pt x="265430" y="2539"/>
                  </a:moveTo>
                  <a:lnTo>
                    <a:pt x="229869" y="2539"/>
                  </a:lnTo>
                  <a:lnTo>
                    <a:pt x="219709" y="6350"/>
                  </a:lnTo>
                  <a:lnTo>
                    <a:pt x="280669" y="6350"/>
                  </a:lnTo>
                  <a:lnTo>
                    <a:pt x="265430" y="2539"/>
                  </a:lnTo>
                  <a:close/>
                </a:path>
                <a:path w="482600" h="530860">
                  <a:moveTo>
                    <a:pt x="347980" y="2539"/>
                  </a:moveTo>
                  <a:lnTo>
                    <a:pt x="317500" y="2539"/>
                  </a:lnTo>
                  <a:lnTo>
                    <a:pt x="309880" y="6350"/>
                  </a:lnTo>
                  <a:lnTo>
                    <a:pt x="354330" y="6350"/>
                  </a:lnTo>
                  <a:lnTo>
                    <a:pt x="350519" y="3810"/>
                  </a:lnTo>
                  <a:lnTo>
                    <a:pt x="347980" y="2539"/>
                  </a:lnTo>
                  <a:close/>
                </a:path>
                <a:path w="482600" h="530860">
                  <a:moveTo>
                    <a:pt x="255269" y="0"/>
                  </a:moveTo>
                  <a:lnTo>
                    <a:pt x="245109" y="0"/>
                  </a:lnTo>
                  <a:lnTo>
                    <a:pt x="240030" y="2539"/>
                  </a:lnTo>
                  <a:lnTo>
                    <a:pt x="261619" y="2539"/>
                  </a:lnTo>
                  <a:lnTo>
                    <a:pt x="255269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5" name="object 695"/>
            <p:cNvSpPr/>
            <p:nvPr/>
          </p:nvSpPr>
          <p:spPr>
            <a:xfrm>
              <a:off x="1751329" y="844550"/>
              <a:ext cx="703580" cy="530860"/>
            </a:xfrm>
            <a:custGeom>
              <a:avLst/>
              <a:gdLst/>
              <a:ahLst/>
              <a:cxnLst/>
              <a:rect l="l" t="t" r="r" b="b"/>
              <a:pathLst>
                <a:path w="703580" h="530860">
                  <a:moveTo>
                    <a:pt x="574039" y="179070"/>
                  </a:moveTo>
                  <a:lnTo>
                    <a:pt x="575309" y="176529"/>
                  </a:lnTo>
                  <a:lnTo>
                    <a:pt x="577850" y="173989"/>
                  </a:lnTo>
                  <a:lnTo>
                    <a:pt x="579119" y="172720"/>
                  </a:lnTo>
                  <a:lnTo>
                    <a:pt x="580389" y="170179"/>
                  </a:lnTo>
                  <a:lnTo>
                    <a:pt x="581659" y="167639"/>
                  </a:lnTo>
                  <a:lnTo>
                    <a:pt x="582930" y="165100"/>
                  </a:lnTo>
                  <a:lnTo>
                    <a:pt x="584200" y="162560"/>
                  </a:lnTo>
                  <a:lnTo>
                    <a:pt x="585469" y="160020"/>
                  </a:lnTo>
                  <a:lnTo>
                    <a:pt x="586739" y="157479"/>
                  </a:lnTo>
                  <a:lnTo>
                    <a:pt x="586739" y="154939"/>
                  </a:lnTo>
                  <a:lnTo>
                    <a:pt x="588009" y="152400"/>
                  </a:lnTo>
                  <a:lnTo>
                    <a:pt x="588009" y="134620"/>
                  </a:lnTo>
                  <a:lnTo>
                    <a:pt x="586739" y="130810"/>
                  </a:lnTo>
                  <a:lnTo>
                    <a:pt x="586739" y="128270"/>
                  </a:lnTo>
                  <a:lnTo>
                    <a:pt x="586739" y="125729"/>
                  </a:lnTo>
                  <a:lnTo>
                    <a:pt x="585469" y="121920"/>
                  </a:lnTo>
                  <a:lnTo>
                    <a:pt x="584200" y="119379"/>
                  </a:lnTo>
                  <a:lnTo>
                    <a:pt x="582930" y="116839"/>
                  </a:lnTo>
                  <a:lnTo>
                    <a:pt x="581659" y="113029"/>
                  </a:lnTo>
                  <a:lnTo>
                    <a:pt x="580389" y="110489"/>
                  </a:lnTo>
                  <a:lnTo>
                    <a:pt x="579119" y="107950"/>
                  </a:lnTo>
                  <a:lnTo>
                    <a:pt x="577850" y="105410"/>
                  </a:lnTo>
                  <a:lnTo>
                    <a:pt x="575309" y="102870"/>
                  </a:lnTo>
                  <a:lnTo>
                    <a:pt x="574039" y="99060"/>
                  </a:lnTo>
                  <a:lnTo>
                    <a:pt x="571500" y="96520"/>
                  </a:lnTo>
                  <a:lnTo>
                    <a:pt x="568959" y="95250"/>
                  </a:lnTo>
                  <a:lnTo>
                    <a:pt x="567689" y="92710"/>
                  </a:lnTo>
                  <a:lnTo>
                    <a:pt x="565150" y="90170"/>
                  </a:lnTo>
                  <a:lnTo>
                    <a:pt x="562609" y="87629"/>
                  </a:lnTo>
                  <a:lnTo>
                    <a:pt x="560069" y="85089"/>
                  </a:lnTo>
                  <a:lnTo>
                    <a:pt x="557530" y="83820"/>
                  </a:lnTo>
                  <a:lnTo>
                    <a:pt x="554989" y="82550"/>
                  </a:lnTo>
                  <a:lnTo>
                    <a:pt x="552450" y="81279"/>
                  </a:lnTo>
                  <a:lnTo>
                    <a:pt x="549909" y="78739"/>
                  </a:lnTo>
                  <a:lnTo>
                    <a:pt x="547369" y="77470"/>
                  </a:lnTo>
                  <a:lnTo>
                    <a:pt x="544830" y="76200"/>
                  </a:lnTo>
                  <a:lnTo>
                    <a:pt x="541019" y="74929"/>
                  </a:lnTo>
                  <a:lnTo>
                    <a:pt x="538480" y="73660"/>
                  </a:lnTo>
                  <a:lnTo>
                    <a:pt x="535939" y="73660"/>
                  </a:lnTo>
                  <a:lnTo>
                    <a:pt x="533400" y="72389"/>
                  </a:lnTo>
                  <a:lnTo>
                    <a:pt x="530859" y="72389"/>
                  </a:lnTo>
                  <a:lnTo>
                    <a:pt x="527050" y="71120"/>
                  </a:lnTo>
                  <a:lnTo>
                    <a:pt x="524509" y="71120"/>
                  </a:lnTo>
                  <a:lnTo>
                    <a:pt x="520700" y="66039"/>
                  </a:lnTo>
                  <a:lnTo>
                    <a:pt x="520700" y="63500"/>
                  </a:lnTo>
                  <a:lnTo>
                    <a:pt x="519430" y="60960"/>
                  </a:lnTo>
                  <a:lnTo>
                    <a:pt x="519430" y="57150"/>
                  </a:lnTo>
                  <a:lnTo>
                    <a:pt x="519430" y="54610"/>
                  </a:lnTo>
                  <a:lnTo>
                    <a:pt x="518159" y="52070"/>
                  </a:lnTo>
                  <a:lnTo>
                    <a:pt x="516889" y="48260"/>
                  </a:lnTo>
                  <a:lnTo>
                    <a:pt x="515619" y="45720"/>
                  </a:lnTo>
                  <a:lnTo>
                    <a:pt x="514350" y="41910"/>
                  </a:lnTo>
                  <a:lnTo>
                    <a:pt x="514350" y="39370"/>
                  </a:lnTo>
                  <a:lnTo>
                    <a:pt x="511809" y="36829"/>
                  </a:lnTo>
                  <a:lnTo>
                    <a:pt x="510539" y="34289"/>
                  </a:lnTo>
                  <a:lnTo>
                    <a:pt x="509269" y="31750"/>
                  </a:lnTo>
                  <a:lnTo>
                    <a:pt x="506730" y="29210"/>
                  </a:lnTo>
                  <a:lnTo>
                    <a:pt x="505459" y="26670"/>
                  </a:lnTo>
                  <a:lnTo>
                    <a:pt x="502919" y="24129"/>
                  </a:lnTo>
                  <a:lnTo>
                    <a:pt x="500380" y="21589"/>
                  </a:lnTo>
                  <a:lnTo>
                    <a:pt x="497839" y="19050"/>
                  </a:lnTo>
                  <a:lnTo>
                    <a:pt x="496569" y="16510"/>
                  </a:lnTo>
                  <a:lnTo>
                    <a:pt x="494030" y="15239"/>
                  </a:lnTo>
                  <a:lnTo>
                    <a:pt x="491489" y="12700"/>
                  </a:lnTo>
                  <a:lnTo>
                    <a:pt x="488950" y="11429"/>
                  </a:lnTo>
                  <a:lnTo>
                    <a:pt x="486409" y="8889"/>
                  </a:lnTo>
                  <a:lnTo>
                    <a:pt x="482600" y="7620"/>
                  </a:lnTo>
                  <a:lnTo>
                    <a:pt x="480059" y="6350"/>
                  </a:lnTo>
                  <a:lnTo>
                    <a:pt x="477519" y="5079"/>
                  </a:lnTo>
                  <a:lnTo>
                    <a:pt x="474980" y="3810"/>
                  </a:lnTo>
                  <a:lnTo>
                    <a:pt x="472439" y="3810"/>
                  </a:lnTo>
                  <a:lnTo>
                    <a:pt x="469900" y="2539"/>
                  </a:lnTo>
                  <a:lnTo>
                    <a:pt x="466089" y="1270"/>
                  </a:lnTo>
                  <a:lnTo>
                    <a:pt x="463550" y="1270"/>
                  </a:lnTo>
                  <a:lnTo>
                    <a:pt x="461009" y="1270"/>
                  </a:lnTo>
                  <a:lnTo>
                    <a:pt x="457200" y="0"/>
                  </a:lnTo>
                  <a:lnTo>
                    <a:pt x="454659" y="0"/>
                  </a:lnTo>
                  <a:lnTo>
                    <a:pt x="452119" y="0"/>
                  </a:lnTo>
                  <a:lnTo>
                    <a:pt x="449580" y="0"/>
                  </a:lnTo>
                  <a:lnTo>
                    <a:pt x="447039" y="1270"/>
                  </a:lnTo>
                  <a:lnTo>
                    <a:pt x="443230" y="1270"/>
                  </a:lnTo>
                  <a:lnTo>
                    <a:pt x="440689" y="1270"/>
                  </a:lnTo>
                  <a:lnTo>
                    <a:pt x="438150" y="2539"/>
                  </a:lnTo>
                  <a:lnTo>
                    <a:pt x="435609" y="3810"/>
                  </a:lnTo>
                  <a:lnTo>
                    <a:pt x="433069" y="5079"/>
                  </a:lnTo>
                  <a:lnTo>
                    <a:pt x="430530" y="6350"/>
                  </a:lnTo>
                  <a:lnTo>
                    <a:pt x="427989" y="7620"/>
                  </a:lnTo>
                  <a:lnTo>
                    <a:pt x="426719" y="8889"/>
                  </a:lnTo>
                  <a:lnTo>
                    <a:pt x="424180" y="10160"/>
                  </a:lnTo>
                  <a:lnTo>
                    <a:pt x="422909" y="12700"/>
                  </a:lnTo>
                  <a:lnTo>
                    <a:pt x="420369" y="13970"/>
                  </a:lnTo>
                  <a:lnTo>
                    <a:pt x="427989" y="16510"/>
                  </a:lnTo>
                  <a:lnTo>
                    <a:pt x="422909" y="13970"/>
                  </a:lnTo>
                  <a:lnTo>
                    <a:pt x="417830" y="11429"/>
                  </a:lnTo>
                  <a:lnTo>
                    <a:pt x="412750" y="8889"/>
                  </a:lnTo>
                  <a:lnTo>
                    <a:pt x="407669" y="6350"/>
                  </a:lnTo>
                  <a:lnTo>
                    <a:pt x="402589" y="5079"/>
                  </a:lnTo>
                  <a:lnTo>
                    <a:pt x="397509" y="2539"/>
                  </a:lnTo>
                  <a:lnTo>
                    <a:pt x="391159" y="2539"/>
                  </a:lnTo>
                  <a:lnTo>
                    <a:pt x="386080" y="1270"/>
                  </a:lnTo>
                  <a:lnTo>
                    <a:pt x="381000" y="0"/>
                  </a:lnTo>
                  <a:lnTo>
                    <a:pt x="375919" y="0"/>
                  </a:lnTo>
                  <a:lnTo>
                    <a:pt x="370839" y="0"/>
                  </a:lnTo>
                  <a:lnTo>
                    <a:pt x="365759" y="0"/>
                  </a:lnTo>
                  <a:lnTo>
                    <a:pt x="360680" y="0"/>
                  </a:lnTo>
                  <a:lnTo>
                    <a:pt x="355600" y="1270"/>
                  </a:lnTo>
                  <a:lnTo>
                    <a:pt x="350519" y="1270"/>
                  </a:lnTo>
                  <a:lnTo>
                    <a:pt x="345439" y="2539"/>
                  </a:lnTo>
                  <a:lnTo>
                    <a:pt x="341630" y="5079"/>
                  </a:lnTo>
                  <a:lnTo>
                    <a:pt x="336550" y="6350"/>
                  </a:lnTo>
                  <a:lnTo>
                    <a:pt x="332739" y="8889"/>
                  </a:lnTo>
                  <a:lnTo>
                    <a:pt x="327659" y="11429"/>
                  </a:lnTo>
                  <a:lnTo>
                    <a:pt x="323850" y="12700"/>
                  </a:lnTo>
                  <a:lnTo>
                    <a:pt x="320039" y="16510"/>
                  </a:lnTo>
                  <a:lnTo>
                    <a:pt x="316230" y="19050"/>
                  </a:lnTo>
                  <a:lnTo>
                    <a:pt x="312419" y="22860"/>
                  </a:lnTo>
                  <a:lnTo>
                    <a:pt x="308609" y="25400"/>
                  </a:lnTo>
                  <a:lnTo>
                    <a:pt x="306069" y="29210"/>
                  </a:lnTo>
                  <a:lnTo>
                    <a:pt x="303530" y="33020"/>
                  </a:lnTo>
                  <a:lnTo>
                    <a:pt x="299719" y="36829"/>
                  </a:lnTo>
                  <a:lnTo>
                    <a:pt x="297180" y="41910"/>
                  </a:lnTo>
                  <a:lnTo>
                    <a:pt x="294639" y="46989"/>
                  </a:lnTo>
                  <a:lnTo>
                    <a:pt x="293369" y="50800"/>
                  </a:lnTo>
                  <a:lnTo>
                    <a:pt x="292100" y="55879"/>
                  </a:lnTo>
                  <a:lnTo>
                    <a:pt x="289559" y="60960"/>
                  </a:lnTo>
                  <a:lnTo>
                    <a:pt x="288289" y="66039"/>
                  </a:lnTo>
                  <a:lnTo>
                    <a:pt x="297180" y="60960"/>
                  </a:lnTo>
                  <a:lnTo>
                    <a:pt x="293369" y="58420"/>
                  </a:lnTo>
                  <a:lnTo>
                    <a:pt x="288289" y="57150"/>
                  </a:lnTo>
                  <a:lnTo>
                    <a:pt x="284480" y="54610"/>
                  </a:lnTo>
                  <a:lnTo>
                    <a:pt x="280669" y="53339"/>
                  </a:lnTo>
                  <a:lnTo>
                    <a:pt x="275589" y="52070"/>
                  </a:lnTo>
                  <a:lnTo>
                    <a:pt x="270509" y="52070"/>
                  </a:lnTo>
                  <a:lnTo>
                    <a:pt x="266700" y="50800"/>
                  </a:lnTo>
                  <a:lnTo>
                    <a:pt x="261619" y="49529"/>
                  </a:lnTo>
                  <a:lnTo>
                    <a:pt x="256539" y="49529"/>
                  </a:lnTo>
                  <a:lnTo>
                    <a:pt x="252730" y="49529"/>
                  </a:lnTo>
                  <a:lnTo>
                    <a:pt x="248919" y="49529"/>
                  </a:lnTo>
                  <a:lnTo>
                    <a:pt x="243839" y="49529"/>
                  </a:lnTo>
                  <a:lnTo>
                    <a:pt x="240030" y="50800"/>
                  </a:lnTo>
                  <a:lnTo>
                    <a:pt x="236219" y="52070"/>
                  </a:lnTo>
                  <a:lnTo>
                    <a:pt x="231139" y="52070"/>
                  </a:lnTo>
                  <a:lnTo>
                    <a:pt x="227330" y="54610"/>
                  </a:lnTo>
                  <a:lnTo>
                    <a:pt x="223519" y="55879"/>
                  </a:lnTo>
                  <a:lnTo>
                    <a:pt x="219709" y="57150"/>
                  </a:lnTo>
                  <a:lnTo>
                    <a:pt x="215900" y="59689"/>
                  </a:lnTo>
                  <a:lnTo>
                    <a:pt x="212089" y="60960"/>
                  </a:lnTo>
                  <a:lnTo>
                    <a:pt x="208280" y="63500"/>
                  </a:lnTo>
                  <a:lnTo>
                    <a:pt x="205739" y="66039"/>
                  </a:lnTo>
                  <a:lnTo>
                    <a:pt x="201930" y="69850"/>
                  </a:lnTo>
                  <a:lnTo>
                    <a:pt x="199389" y="72389"/>
                  </a:lnTo>
                  <a:lnTo>
                    <a:pt x="196850" y="76200"/>
                  </a:lnTo>
                  <a:lnTo>
                    <a:pt x="194309" y="78739"/>
                  </a:lnTo>
                  <a:lnTo>
                    <a:pt x="191769" y="82550"/>
                  </a:lnTo>
                  <a:lnTo>
                    <a:pt x="189230" y="86360"/>
                  </a:lnTo>
                  <a:lnTo>
                    <a:pt x="187959" y="90170"/>
                  </a:lnTo>
                  <a:lnTo>
                    <a:pt x="186689" y="93979"/>
                  </a:lnTo>
                  <a:lnTo>
                    <a:pt x="184150" y="97789"/>
                  </a:lnTo>
                  <a:lnTo>
                    <a:pt x="182880" y="102870"/>
                  </a:lnTo>
                  <a:lnTo>
                    <a:pt x="181609" y="106679"/>
                  </a:lnTo>
                  <a:lnTo>
                    <a:pt x="180339" y="110489"/>
                  </a:lnTo>
                  <a:lnTo>
                    <a:pt x="180339" y="115570"/>
                  </a:lnTo>
                  <a:lnTo>
                    <a:pt x="180339" y="120650"/>
                  </a:lnTo>
                  <a:lnTo>
                    <a:pt x="179069" y="124460"/>
                  </a:lnTo>
                  <a:lnTo>
                    <a:pt x="180339" y="129539"/>
                  </a:lnTo>
                  <a:lnTo>
                    <a:pt x="180339" y="134620"/>
                  </a:lnTo>
                  <a:lnTo>
                    <a:pt x="180339" y="138429"/>
                  </a:lnTo>
                  <a:lnTo>
                    <a:pt x="180339" y="143510"/>
                  </a:lnTo>
                  <a:lnTo>
                    <a:pt x="181609" y="148589"/>
                  </a:lnTo>
                  <a:lnTo>
                    <a:pt x="182880" y="152400"/>
                  </a:lnTo>
                  <a:lnTo>
                    <a:pt x="184150" y="157479"/>
                  </a:lnTo>
                  <a:lnTo>
                    <a:pt x="185419" y="162560"/>
                  </a:lnTo>
                  <a:lnTo>
                    <a:pt x="186689" y="167639"/>
                  </a:lnTo>
                  <a:lnTo>
                    <a:pt x="189230" y="171450"/>
                  </a:lnTo>
                  <a:lnTo>
                    <a:pt x="193039" y="167639"/>
                  </a:lnTo>
                  <a:lnTo>
                    <a:pt x="189230" y="167639"/>
                  </a:lnTo>
                  <a:lnTo>
                    <a:pt x="185419" y="167639"/>
                  </a:lnTo>
                  <a:lnTo>
                    <a:pt x="181609" y="167639"/>
                  </a:lnTo>
                  <a:lnTo>
                    <a:pt x="177800" y="167639"/>
                  </a:lnTo>
                  <a:lnTo>
                    <a:pt x="173989" y="168910"/>
                  </a:lnTo>
                  <a:lnTo>
                    <a:pt x="170180" y="168910"/>
                  </a:lnTo>
                  <a:lnTo>
                    <a:pt x="166369" y="170179"/>
                  </a:lnTo>
                  <a:lnTo>
                    <a:pt x="163830" y="171450"/>
                  </a:lnTo>
                  <a:lnTo>
                    <a:pt x="160019" y="172720"/>
                  </a:lnTo>
                  <a:lnTo>
                    <a:pt x="156209" y="173989"/>
                  </a:lnTo>
                  <a:lnTo>
                    <a:pt x="153669" y="176529"/>
                  </a:lnTo>
                  <a:lnTo>
                    <a:pt x="151130" y="177800"/>
                  </a:lnTo>
                  <a:lnTo>
                    <a:pt x="147319" y="180339"/>
                  </a:lnTo>
                  <a:lnTo>
                    <a:pt x="144780" y="182879"/>
                  </a:lnTo>
                  <a:lnTo>
                    <a:pt x="142239" y="185420"/>
                  </a:lnTo>
                  <a:lnTo>
                    <a:pt x="139700" y="187960"/>
                  </a:lnTo>
                  <a:lnTo>
                    <a:pt x="137159" y="190500"/>
                  </a:lnTo>
                  <a:lnTo>
                    <a:pt x="135889" y="194310"/>
                  </a:lnTo>
                  <a:lnTo>
                    <a:pt x="133350" y="196850"/>
                  </a:lnTo>
                  <a:lnTo>
                    <a:pt x="132080" y="200660"/>
                  </a:lnTo>
                  <a:lnTo>
                    <a:pt x="129539" y="203200"/>
                  </a:lnTo>
                  <a:lnTo>
                    <a:pt x="128269" y="207010"/>
                  </a:lnTo>
                  <a:lnTo>
                    <a:pt x="127000" y="210820"/>
                  </a:lnTo>
                  <a:lnTo>
                    <a:pt x="125730" y="214629"/>
                  </a:lnTo>
                  <a:lnTo>
                    <a:pt x="125730" y="218439"/>
                  </a:lnTo>
                  <a:lnTo>
                    <a:pt x="124459" y="222250"/>
                  </a:lnTo>
                  <a:lnTo>
                    <a:pt x="124459" y="226060"/>
                  </a:lnTo>
                  <a:lnTo>
                    <a:pt x="124459" y="229870"/>
                  </a:lnTo>
                  <a:lnTo>
                    <a:pt x="124459" y="233679"/>
                  </a:lnTo>
                  <a:lnTo>
                    <a:pt x="124459" y="237489"/>
                  </a:lnTo>
                  <a:lnTo>
                    <a:pt x="124459" y="241300"/>
                  </a:lnTo>
                  <a:lnTo>
                    <a:pt x="124459" y="246379"/>
                  </a:lnTo>
                  <a:lnTo>
                    <a:pt x="125730" y="250189"/>
                  </a:lnTo>
                  <a:lnTo>
                    <a:pt x="127000" y="254000"/>
                  </a:lnTo>
                  <a:lnTo>
                    <a:pt x="127000" y="257810"/>
                  </a:lnTo>
                  <a:lnTo>
                    <a:pt x="128269" y="262889"/>
                  </a:lnTo>
                  <a:lnTo>
                    <a:pt x="129539" y="265429"/>
                  </a:lnTo>
                  <a:lnTo>
                    <a:pt x="132080" y="270510"/>
                  </a:lnTo>
                  <a:lnTo>
                    <a:pt x="133350" y="274320"/>
                  </a:lnTo>
                  <a:lnTo>
                    <a:pt x="135889" y="278129"/>
                  </a:lnTo>
                  <a:lnTo>
                    <a:pt x="137159" y="281939"/>
                  </a:lnTo>
                  <a:lnTo>
                    <a:pt x="139700" y="285750"/>
                  </a:lnTo>
                  <a:lnTo>
                    <a:pt x="142239" y="288289"/>
                  </a:lnTo>
                  <a:lnTo>
                    <a:pt x="140969" y="290829"/>
                  </a:lnTo>
                  <a:lnTo>
                    <a:pt x="138430" y="294639"/>
                  </a:lnTo>
                  <a:lnTo>
                    <a:pt x="135889" y="297179"/>
                  </a:lnTo>
                  <a:lnTo>
                    <a:pt x="133350" y="300989"/>
                  </a:lnTo>
                  <a:lnTo>
                    <a:pt x="132080" y="304800"/>
                  </a:lnTo>
                  <a:lnTo>
                    <a:pt x="129539" y="308610"/>
                  </a:lnTo>
                  <a:lnTo>
                    <a:pt x="127000" y="312420"/>
                  </a:lnTo>
                  <a:lnTo>
                    <a:pt x="127000" y="317500"/>
                  </a:lnTo>
                  <a:lnTo>
                    <a:pt x="124459" y="321310"/>
                  </a:lnTo>
                  <a:lnTo>
                    <a:pt x="124459" y="326389"/>
                  </a:lnTo>
                  <a:lnTo>
                    <a:pt x="123189" y="330200"/>
                  </a:lnTo>
                  <a:lnTo>
                    <a:pt x="121919" y="334010"/>
                  </a:lnTo>
                  <a:lnTo>
                    <a:pt x="121919" y="339089"/>
                  </a:lnTo>
                  <a:lnTo>
                    <a:pt x="121919" y="344170"/>
                  </a:lnTo>
                  <a:lnTo>
                    <a:pt x="121919" y="347979"/>
                  </a:lnTo>
                  <a:lnTo>
                    <a:pt x="121919" y="353060"/>
                  </a:lnTo>
                  <a:lnTo>
                    <a:pt x="121919" y="358139"/>
                  </a:lnTo>
                  <a:lnTo>
                    <a:pt x="123189" y="361950"/>
                  </a:lnTo>
                  <a:lnTo>
                    <a:pt x="124459" y="367029"/>
                  </a:lnTo>
                  <a:lnTo>
                    <a:pt x="124459" y="372110"/>
                  </a:lnTo>
                  <a:lnTo>
                    <a:pt x="127000" y="377189"/>
                  </a:lnTo>
                  <a:lnTo>
                    <a:pt x="128269" y="381000"/>
                  </a:lnTo>
                  <a:lnTo>
                    <a:pt x="129539" y="386079"/>
                  </a:lnTo>
                  <a:lnTo>
                    <a:pt x="132080" y="391160"/>
                  </a:lnTo>
                  <a:lnTo>
                    <a:pt x="134619" y="394970"/>
                  </a:lnTo>
                  <a:lnTo>
                    <a:pt x="135889" y="398779"/>
                  </a:lnTo>
                  <a:lnTo>
                    <a:pt x="138430" y="403860"/>
                  </a:lnTo>
                  <a:lnTo>
                    <a:pt x="142239" y="407670"/>
                  </a:lnTo>
                  <a:lnTo>
                    <a:pt x="144780" y="411479"/>
                  </a:lnTo>
                  <a:lnTo>
                    <a:pt x="147319" y="415289"/>
                  </a:lnTo>
                  <a:lnTo>
                    <a:pt x="151130" y="419100"/>
                  </a:lnTo>
                  <a:lnTo>
                    <a:pt x="154939" y="422910"/>
                  </a:lnTo>
                  <a:lnTo>
                    <a:pt x="157480" y="426720"/>
                  </a:lnTo>
                  <a:lnTo>
                    <a:pt x="162559" y="430529"/>
                  </a:lnTo>
                  <a:lnTo>
                    <a:pt x="166369" y="433070"/>
                  </a:lnTo>
                  <a:lnTo>
                    <a:pt x="170180" y="435610"/>
                  </a:lnTo>
                  <a:lnTo>
                    <a:pt x="173989" y="439420"/>
                  </a:lnTo>
                  <a:lnTo>
                    <a:pt x="177800" y="441960"/>
                  </a:lnTo>
                  <a:lnTo>
                    <a:pt x="181609" y="443229"/>
                  </a:lnTo>
                  <a:lnTo>
                    <a:pt x="186689" y="445770"/>
                  </a:lnTo>
                  <a:lnTo>
                    <a:pt x="195580" y="453389"/>
                  </a:lnTo>
                  <a:lnTo>
                    <a:pt x="196850" y="457200"/>
                  </a:lnTo>
                  <a:lnTo>
                    <a:pt x="198119" y="461010"/>
                  </a:lnTo>
                  <a:lnTo>
                    <a:pt x="199389" y="464820"/>
                  </a:lnTo>
                  <a:lnTo>
                    <a:pt x="201930" y="467360"/>
                  </a:lnTo>
                  <a:lnTo>
                    <a:pt x="203200" y="471170"/>
                  </a:lnTo>
                  <a:lnTo>
                    <a:pt x="205739" y="474979"/>
                  </a:lnTo>
                  <a:lnTo>
                    <a:pt x="208280" y="477520"/>
                  </a:lnTo>
                  <a:lnTo>
                    <a:pt x="210819" y="481329"/>
                  </a:lnTo>
                  <a:lnTo>
                    <a:pt x="213359" y="483870"/>
                  </a:lnTo>
                  <a:lnTo>
                    <a:pt x="217169" y="486410"/>
                  </a:lnTo>
                  <a:lnTo>
                    <a:pt x="219709" y="490220"/>
                  </a:lnTo>
                  <a:lnTo>
                    <a:pt x="222250" y="492760"/>
                  </a:lnTo>
                  <a:lnTo>
                    <a:pt x="226059" y="495300"/>
                  </a:lnTo>
                  <a:lnTo>
                    <a:pt x="228600" y="496570"/>
                  </a:lnTo>
                  <a:lnTo>
                    <a:pt x="232409" y="499110"/>
                  </a:lnTo>
                  <a:lnTo>
                    <a:pt x="234950" y="501650"/>
                  </a:lnTo>
                  <a:lnTo>
                    <a:pt x="238759" y="502920"/>
                  </a:lnTo>
                  <a:lnTo>
                    <a:pt x="242569" y="505460"/>
                  </a:lnTo>
                  <a:lnTo>
                    <a:pt x="246380" y="506729"/>
                  </a:lnTo>
                  <a:lnTo>
                    <a:pt x="248919" y="508000"/>
                  </a:lnTo>
                  <a:lnTo>
                    <a:pt x="252730" y="509270"/>
                  </a:lnTo>
                  <a:lnTo>
                    <a:pt x="256539" y="509270"/>
                  </a:lnTo>
                  <a:lnTo>
                    <a:pt x="260350" y="510539"/>
                  </a:lnTo>
                  <a:lnTo>
                    <a:pt x="264159" y="511810"/>
                  </a:lnTo>
                  <a:lnTo>
                    <a:pt x="267969" y="511810"/>
                  </a:lnTo>
                  <a:lnTo>
                    <a:pt x="271780" y="511810"/>
                  </a:lnTo>
                  <a:lnTo>
                    <a:pt x="274319" y="511810"/>
                  </a:lnTo>
                  <a:lnTo>
                    <a:pt x="278130" y="511810"/>
                  </a:lnTo>
                  <a:lnTo>
                    <a:pt x="281939" y="510539"/>
                  </a:lnTo>
                  <a:lnTo>
                    <a:pt x="285750" y="510539"/>
                  </a:lnTo>
                  <a:lnTo>
                    <a:pt x="288289" y="509270"/>
                  </a:lnTo>
                  <a:lnTo>
                    <a:pt x="290830" y="506729"/>
                  </a:lnTo>
                  <a:lnTo>
                    <a:pt x="293369" y="510539"/>
                  </a:lnTo>
                  <a:lnTo>
                    <a:pt x="294639" y="511810"/>
                  </a:lnTo>
                  <a:lnTo>
                    <a:pt x="298450" y="514350"/>
                  </a:lnTo>
                  <a:lnTo>
                    <a:pt x="300989" y="516889"/>
                  </a:lnTo>
                  <a:lnTo>
                    <a:pt x="303530" y="518160"/>
                  </a:lnTo>
                  <a:lnTo>
                    <a:pt x="307339" y="520700"/>
                  </a:lnTo>
                  <a:lnTo>
                    <a:pt x="309880" y="521970"/>
                  </a:lnTo>
                  <a:lnTo>
                    <a:pt x="312419" y="523239"/>
                  </a:lnTo>
                  <a:lnTo>
                    <a:pt x="316230" y="525779"/>
                  </a:lnTo>
                  <a:lnTo>
                    <a:pt x="318769" y="525779"/>
                  </a:lnTo>
                  <a:lnTo>
                    <a:pt x="322580" y="527050"/>
                  </a:lnTo>
                  <a:lnTo>
                    <a:pt x="325119" y="528320"/>
                  </a:lnTo>
                  <a:lnTo>
                    <a:pt x="328930" y="529589"/>
                  </a:lnTo>
                  <a:lnTo>
                    <a:pt x="331469" y="529589"/>
                  </a:lnTo>
                  <a:lnTo>
                    <a:pt x="335280" y="530860"/>
                  </a:lnTo>
                  <a:lnTo>
                    <a:pt x="337819" y="530860"/>
                  </a:lnTo>
                  <a:lnTo>
                    <a:pt x="340359" y="530860"/>
                  </a:lnTo>
                  <a:lnTo>
                    <a:pt x="344169" y="530860"/>
                  </a:lnTo>
                  <a:lnTo>
                    <a:pt x="347980" y="530860"/>
                  </a:lnTo>
                  <a:lnTo>
                    <a:pt x="350519" y="529589"/>
                  </a:lnTo>
                  <a:lnTo>
                    <a:pt x="353059" y="529589"/>
                  </a:lnTo>
                  <a:lnTo>
                    <a:pt x="356869" y="528320"/>
                  </a:lnTo>
                  <a:lnTo>
                    <a:pt x="359409" y="527050"/>
                  </a:lnTo>
                  <a:lnTo>
                    <a:pt x="363219" y="527050"/>
                  </a:lnTo>
                  <a:lnTo>
                    <a:pt x="364489" y="525779"/>
                  </a:lnTo>
                  <a:lnTo>
                    <a:pt x="368300" y="524510"/>
                  </a:lnTo>
                  <a:lnTo>
                    <a:pt x="370839" y="521970"/>
                  </a:lnTo>
                  <a:lnTo>
                    <a:pt x="373380" y="520700"/>
                  </a:lnTo>
                  <a:lnTo>
                    <a:pt x="374650" y="519429"/>
                  </a:lnTo>
                  <a:lnTo>
                    <a:pt x="377189" y="516889"/>
                  </a:lnTo>
                  <a:lnTo>
                    <a:pt x="379730" y="514350"/>
                  </a:lnTo>
                  <a:lnTo>
                    <a:pt x="382269" y="513079"/>
                  </a:lnTo>
                  <a:lnTo>
                    <a:pt x="383539" y="510539"/>
                  </a:lnTo>
                  <a:lnTo>
                    <a:pt x="386080" y="508000"/>
                  </a:lnTo>
                  <a:lnTo>
                    <a:pt x="387350" y="505460"/>
                  </a:lnTo>
                  <a:lnTo>
                    <a:pt x="388619" y="502920"/>
                  </a:lnTo>
                  <a:lnTo>
                    <a:pt x="389889" y="499110"/>
                  </a:lnTo>
                  <a:lnTo>
                    <a:pt x="391159" y="496570"/>
                  </a:lnTo>
                  <a:lnTo>
                    <a:pt x="392430" y="494029"/>
                  </a:lnTo>
                  <a:lnTo>
                    <a:pt x="393700" y="490220"/>
                  </a:lnTo>
                  <a:lnTo>
                    <a:pt x="393700" y="487679"/>
                  </a:lnTo>
                  <a:lnTo>
                    <a:pt x="394969" y="485139"/>
                  </a:lnTo>
                  <a:lnTo>
                    <a:pt x="394969" y="468629"/>
                  </a:lnTo>
                  <a:lnTo>
                    <a:pt x="391159" y="471170"/>
                  </a:lnTo>
                  <a:lnTo>
                    <a:pt x="393700" y="472439"/>
                  </a:lnTo>
                  <a:lnTo>
                    <a:pt x="396239" y="473710"/>
                  </a:lnTo>
                  <a:lnTo>
                    <a:pt x="398780" y="474979"/>
                  </a:lnTo>
                  <a:lnTo>
                    <a:pt x="401319" y="474979"/>
                  </a:lnTo>
                  <a:lnTo>
                    <a:pt x="405130" y="476250"/>
                  </a:lnTo>
                  <a:lnTo>
                    <a:pt x="407669" y="476250"/>
                  </a:lnTo>
                  <a:lnTo>
                    <a:pt x="410209" y="476250"/>
                  </a:lnTo>
                  <a:lnTo>
                    <a:pt x="414019" y="477520"/>
                  </a:lnTo>
                  <a:lnTo>
                    <a:pt x="416559" y="476250"/>
                  </a:lnTo>
                  <a:lnTo>
                    <a:pt x="419100" y="477520"/>
                  </a:lnTo>
                  <a:lnTo>
                    <a:pt x="421639" y="476250"/>
                  </a:lnTo>
                  <a:lnTo>
                    <a:pt x="425450" y="476250"/>
                  </a:lnTo>
                  <a:lnTo>
                    <a:pt x="427989" y="474979"/>
                  </a:lnTo>
                  <a:lnTo>
                    <a:pt x="430530" y="474979"/>
                  </a:lnTo>
                  <a:lnTo>
                    <a:pt x="433069" y="473710"/>
                  </a:lnTo>
                  <a:lnTo>
                    <a:pt x="435609" y="472439"/>
                  </a:lnTo>
                  <a:lnTo>
                    <a:pt x="438150" y="471170"/>
                  </a:lnTo>
                  <a:lnTo>
                    <a:pt x="440689" y="469900"/>
                  </a:lnTo>
                  <a:lnTo>
                    <a:pt x="441959" y="468629"/>
                  </a:lnTo>
                  <a:lnTo>
                    <a:pt x="444500" y="467360"/>
                  </a:lnTo>
                  <a:lnTo>
                    <a:pt x="447039" y="466089"/>
                  </a:lnTo>
                  <a:lnTo>
                    <a:pt x="449580" y="463550"/>
                  </a:lnTo>
                  <a:lnTo>
                    <a:pt x="450850" y="462279"/>
                  </a:lnTo>
                  <a:lnTo>
                    <a:pt x="452119" y="459739"/>
                  </a:lnTo>
                  <a:lnTo>
                    <a:pt x="454659" y="457200"/>
                  </a:lnTo>
                  <a:lnTo>
                    <a:pt x="455930" y="455929"/>
                  </a:lnTo>
                  <a:lnTo>
                    <a:pt x="457200" y="453389"/>
                  </a:lnTo>
                  <a:lnTo>
                    <a:pt x="458469" y="450850"/>
                  </a:lnTo>
                  <a:lnTo>
                    <a:pt x="459739" y="448310"/>
                  </a:lnTo>
                  <a:lnTo>
                    <a:pt x="461009" y="445770"/>
                  </a:lnTo>
                  <a:lnTo>
                    <a:pt x="461009" y="441960"/>
                  </a:lnTo>
                  <a:lnTo>
                    <a:pt x="462280" y="439420"/>
                  </a:lnTo>
                  <a:lnTo>
                    <a:pt x="462280" y="436879"/>
                  </a:lnTo>
                  <a:lnTo>
                    <a:pt x="463550" y="434339"/>
                  </a:lnTo>
                  <a:lnTo>
                    <a:pt x="463550" y="416560"/>
                  </a:lnTo>
                  <a:lnTo>
                    <a:pt x="462280" y="412750"/>
                  </a:lnTo>
                  <a:lnTo>
                    <a:pt x="461009" y="410210"/>
                  </a:lnTo>
                  <a:lnTo>
                    <a:pt x="461009" y="407670"/>
                  </a:lnTo>
                  <a:lnTo>
                    <a:pt x="454659" y="408939"/>
                  </a:lnTo>
                  <a:lnTo>
                    <a:pt x="458469" y="410210"/>
                  </a:lnTo>
                  <a:lnTo>
                    <a:pt x="462280" y="410210"/>
                  </a:lnTo>
                  <a:lnTo>
                    <a:pt x="466089" y="410210"/>
                  </a:lnTo>
                  <a:lnTo>
                    <a:pt x="468630" y="411479"/>
                  </a:lnTo>
                  <a:lnTo>
                    <a:pt x="472439" y="411479"/>
                  </a:lnTo>
                  <a:lnTo>
                    <a:pt x="476250" y="411479"/>
                  </a:lnTo>
                  <a:lnTo>
                    <a:pt x="480059" y="411479"/>
                  </a:lnTo>
                  <a:lnTo>
                    <a:pt x="482600" y="411479"/>
                  </a:lnTo>
                  <a:lnTo>
                    <a:pt x="486409" y="411479"/>
                  </a:lnTo>
                  <a:lnTo>
                    <a:pt x="490219" y="410210"/>
                  </a:lnTo>
                  <a:lnTo>
                    <a:pt x="492759" y="410210"/>
                  </a:lnTo>
                  <a:lnTo>
                    <a:pt x="496569" y="408939"/>
                  </a:lnTo>
                  <a:lnTo>
                    <a:pt x="499109" y="407670"/>
                  </a:lnTo>
                  <a:lnTo>
                    <a:pt x="502919" y="406400"/>
                  </a:lnTo>
                  <a:lnTo>
                    <a:pt x="505459" y="405129"/>
                  </a:lnTo>
                  <a:lnTo>
                    <a:pt x="508000" y="402589"/>
                  </a:lnTo>
                  <a:lnTo>
                    <a:pt x="510539" y="401320"/>
                  </a:lnTo>
                  <a:lnTo>
                    <a:pt x="514350" y="398779"/>
                  </a:lnTo>
                  <a:lnTo>
                    <a:pt x="516889" y="396239"/>
                  </a:lnTo>
                  <a:lnTo>
                    <a:pt x="518159" y="394970"/>
                  </a:lnTo>
                  <a:lnTo>
                    <a:pt x="520700" y="392429"/>
                  </a:lnTo>
                  <a:lnTo>
                    <a:pt x="523239" y="389889"/>
                  </a:lnTo>
                  <a:lnTo>
                    <a:pt x="524509" y="386079"/>
                  </a:lnTo>
                  <a:lnTo>
                    <a:pt x="525780" y="383539"/>
                  </a:lnTo>
                  <a:lnTo>
                    <a:pt x="528319" y="381000"/>
                  </a:lnTo>
                  <a:lnTo>
                    <a:pt x="529589" y="378460"/>
                  </a:lnTo>
                  <a:lnTo>
                    <a:pt x="530859" y="374650"/>
                  </a:lnTo>
                  <a:lnTo>
                    <a:pt x="532130" y="370839"/>
                  </a:lnTo>
                  <a:lnTo>
                    <a:pt x="533400" y="368300"/>
                  </a:lnTo>
                  <a:lnTo>
                    <a:pt x="533400" y="364489"/>
                  </a:lnTo>
                  <a:lnTo>
                    <a:pt x="534669" y="360679"/>
                  </a:lnTo>
                  <a:lnTo>
                    <a:pt x="534669" y="356870"/>
                  </a:lnTo>
                  <a:lnTo>
                    <a:pt x="534669" y="353060"/>
                  </a:lnTo>
                  <a:lnTo>
                    <a:pt x="534669" y="350520"/>
                  </a:lnTo>
                  <a:lnTo>
                    <a:pt x="534669" y="346710"/>
                  </a:lnTo>
                  <a:lnTo>
                    <a:pt x="534669" y="342900"/>
                  </a:lnTo>
                  <a:lnTo>
                    <a:pt x="534669" y="339089"/>
                  </a:lnTo>
                  <a:lnTo>
                    <a:pt x="533400" y="335279"/>
                  </a:lnTo>
                  <a:lnTo>
                    <a:pt x="533400" y="331470"/>
                  </a:lnTo>
                  <a:lnTo>
                    <a:pt x="532130" y="327660"/>
                  </a:lnTo>
                  <a:lnTo>
                    <a:pt x="525780" y="331470"/>
                  </a:lnTo>
                  <a:lnTo>
                    <a:pt x="530859" y="332739"/>
                  </a:lnTo>
                  <a:lnTo>
                    <a:pt x="534669" y="331470"/>
                  </a:lnTo>
                  <a:lnTo>
                    <a:pt x="538480" y="331470"/>
                  </a:lnTo>
                  <a:lnTo>
                    <a:pt x="543559" y="331470"/>
                  </a:lnTo>
                  <a:lnTo>
                    <a:pt x="547369" y="330200"/>
                  </a:lnTo>
                  <a:lnTo>
                    <a:pt x="552450" y="328929"/>
                  </a:lnTo>
                  <a:lnTo>
                    <a:pt x="556259" y="327660"/>
                  </a:lnTo>
                  <a:lnTo>
                    <a:pt x="560069" y="326389"/>
                  </a:lnTo>
                  <a:lnTo>
                    <a:pt x="563880" y="325120"/>
                  </a:lnTo>
                  <a:lnTo>
                    <a:pt x="567689" y="322579"/>
                  </a:lnTo>
                  <a:lnTo>
                    <a:pt x="571500" y="321310"/>
                  </a:lnTo>
                  <a:lnTo>
                    <a:pt x="575309" y="318770"/>
                  </a:lnTo>
                  <a:lnTo>
                    <a:pt x="577850" y="316229"/>
                  </a:lnTo>
                  <a:lnTo>
                    <a:pt x="581659" y="312420"/>
                  </a:lnTo>
                  <a:lnTo>
                    <a:pt x="584200" y="309879"/>
                  </a:lnTo>
                  <a:lnTo>
                    <a:pt x="586739" y="306070"/>
                  </a:lnTo>
                  <a:lnTo>
                    <a:pt x="589280" y="303529"/>
                  </a:lnTo>
                  <a:lnTo>
                    <a:pt x="591819" y="299720"/>
                  </a:lnTo>
                  <a:lnTo>
                    <a:pt x="594359" y="295910"/>
                  </a:lnTo>
                  <a:lnTo>
                    <a:pt x="595630" y="292100"/>
                  </a:lnTo>
                  <a:lnTo>
                    <a:pt x="598169" y="288289"/>
                  </a:lnTo>
                  <a:lnTo>
                    <a:pt x="599439" y="284479"/>
                  </a:lnTo>
                  <a:lnTo>
                    <a:pt x="600709" y="279400"/>
                  </a:lnTo>
                  <a:lnTo>
                    <a:pt x="601980" y="275589"/>
                  </a:lnTo>
                  <a:lnTo>
                    <a:pt x="603250" y="270510"/>
                  </a:lnTo>
                  <a:lnTo>
                    <a:pt x="604519" y="266700"/>
                  </a:lnTo>
                  <a:lnTo>
                    <a:pt x="604519" y="261620"/>
                  </a:lnTo>
                  <a:lnTo>
                    <a:pt x="604519" y="256539"/>
                  </a:lnTo>
                  <a:lnTo>
                    <a:pt x="604519" y="252729"/>
                  </a:lnTo>
                  <a:lnTo>
                    <a:pt x="604519" y="247650"/>
                  </a:lnTo>
                  <a:lnTo>
                    <a:pt x="603250" y="242570"/>
                  </a:lnTo>
                  <a:lnTo>
                    <a:pt x="603250" y="238760"/>
                  </a:lnTo>
                  <a:lnTo>
                    <a:pt x="601980" y="233679"/>
                  </a:lnTo>
                  <a:lnTo>
                    <a:pt x="600709" y="228600"/>
                  </a:lnTo>
                  <a:lnTo>
                    <a:pt x="599439" y="223520"/>
                  </a:lnTo>
                  <a:lnTo>
                    <a:pt x="598169" y="219710"/>
                  </a:lnTo>
                  <a:lnTo>
                    <a:pt x="596900" y="214629"/>
                  </a:lnTo>
                  <a:lnTo>
                    <a:pt x="594359" y="209550"/>
                  </a:lnTo>
                  <a:lnTo>
                    <a:pt x="591819" y="205739"/>
                  </a:lnTo>
                  <a:lnTo>
                    <a:pt x="590550" y="200660"/>
                  </a:lnTo>
                  <a:lnTo>
                    <a:pt x="586739" y="196850"/>
                  </a:lnTo>
                  <a:lnTo>
                    <a:pt x="584200" y="193039"/>
                  </a:lnTo>
                  <a:lnTo>
                    <a:pt x="581659" y="187960"/>
                  </a:lnTo>
                  <a:lnTo>
                    <a:pt x="579119" y="184150"/>
                  </a:lnTo>
                  <a:lnTo>
                    <a:pt x="575309" y="180339"/>
                  </a:lnTo>
                  <a:lnTo>
                    <a:pt x="574039" y="179070"/>
                  </a:lnTo>
                  <a:close/>
                </a:path>
                <a:path w="703580" h="530860">
                  <a:moveTo>
                    <a:pt x="703580" y="274320"/>
                  </a:moveTo>
                  <a:lnTo>
                    <a:pt x="703580" y="274320"/>
                  </a:lnTo>
                </a:path>
                <a:path w="703580" h="530860">
                  <a:moveTo>
                    <a:pt x="0" y="218439"/>
                  </a:moveTo>
                  <a:lnTo>
                    <a:pt x="0" y="218439"/>
                  </a:lnTo>
                </a:path>
                <a:path w="703580" h="530860">
                  <a:moveTo>
                    <a:pt x="524509" y="71120"/>
                  </a:moveTo>
                  <a:lnTo>
                    <a:pt x="521969" y="71120"/>
                  </a:lnTo>
                  <a:lnTo>
                    <a:pt x="519430" y="71120"/>
                  </a:lnTo>
                  <a:lnTo>
                    <a:pt x="516889" y="71120"/>
                  </a:lnTo>
                  <a:lnTo>
                    <a:pt x="514350" y="72389"/>
                  </a:lnTo>
                  <a:lnTo>
                    <a:pt x="511809" y="72389"/>
                  </a:lnTo>
                  <a:lnTo>
                    <a:pt x="509269" y="73660"/>
                  </a:lnTo>
                  <a:lnTo>
                    <a:pt x="506730" y="73660"/>
                  </a:lnTo>
                  <a:lnTo>
                    <a:pt x="504189" y="74929"/>
                  </a:lnTo>
                  <a:lnTo>
                    <a:pt x="501650" y="74929"/>
                  </a:lnTo>
                  <a:lnTo>
                    <a:pt x="500380" y="76200"/>
                  </a:lnTo>
                  <a:lnTo>
                    <a:pt x="497839" y="77470"/>
                  </a:lnTo>
                  <a:lnTo>
                    <a:pt x="495300" y="78739"/>
                  </a:lnTo>
                  <a:lnTo>
                    <a:pt x="494030" y="80010"/>
                  </a:lnTo>
                  <a:lnTo>
                    <a:pt x="491489" y="81279"/>
                  </a:lnTo>
                  <a:lnTo>
                    <a:pt x="490219" y="83820"/>
                  </a:lnTo>
                </a:path>
                <a:path w="703580" h="530860">
                  <a:moveTo>
                    <a:pt x="703580" y="274320"/>
                  </a:moveTo>
                  <a:lnTo>
                    <a:pt x="703580" y="274320"/>
                  </a:lnTo>
                </a:path>
                <a:path w="703580" h="530860">
                  <a:moveTo>
                    <a:pt x="0" y="218439"/>
                  </a:moveTo>
                  <a:lnTo>
                    <a:pt x="0" y="218439"/>
                  </a:lnTo>
                </a:path>
                <a:path w="703580" h="530860">
                  <a:moveTo>
                    <a:pt x="420369" y="13970"/>
                  </a:moveTo>
                  <a:lnTo>
                    <a:pt x="419100" y="15239"/>
                  </a:lnTo>
                  <a:lnTo>
                    <a:pt x="417830" y="16510"/>
                  </a:lnTo>
                  <a:lnTo>
                    <a:pt x="416559" y="17779"/>
                  </a:lnTo>
                  <a:lnTo>
                    <a:pt x="416559" y="19050"/>
                  </a:lnTo>
                  <a:lnTo>
                    <a:pt x="415289" y="20320"/>
                  </a:lnTo>
                  <a:lnTo>
                    <a:pt x="414019" y="21589"/>
                  </a:lnTo>
                  <a:lnTo>
                    <a:pt x="412750" y="22860"/>
                  </a:lnTo>
                  <a:lnTo>
                    <a:pt x="412750" y="24129"/>
                  </a:lnTo>
                  <a:lnTo>
                    <a:pt x="411480" y="25400"/>
                  </a:lnTo>
                  <a:lnTo>
                    <a:pt x="411480" y="26670"/>
                  </a:lnTo>
                  <a:lnTo>
                    <a:pt x="410209" y="27939"/>
                  </a:lnTo>
                </a:path>
                <a:path w="703580" h="530860">
                  <a:moveTo>
                    <a:pt x="703580" y="274320"/>
                  </a:moveTo>
                  <a:lnTo>
                    <a:pt x="703580" y="274320"/>
                  </a:lnTo>
                </a:path>
                <a:path w="703580" h="530860">
                  <a:moveTo>
                    <a:pt x="0" y="218439"/>
                  </a:moveTo>
                  <a:lnTo>
                    <a:pt x="0" y="218439"/>
                  </a:lnTo>
                </a:path>
                <a:path w="703580" h="530860">
                  <a:moveTo>
                    <a:pt x="312419" y="71120"/>
                  </a:moveTo>
                  <a:lnTo>
                    <a:pt x="311150" y="69850"/>
                  </a:lnTo>
                  <a:lnTo>
                    <a:pt x="309880" y="68579"/>
                  </a:lnTo>
                  <a:lnTo>
                    <a:pt x="308609" y="68579"/>
                  </a:lnTo>
                  <a:lnTo>
                    <a:pt x="307339" y="67310"/>
                  </a:lnTo>
                  <a:lnTo>
                    <a:pt x="306069" y="66039"/>
                  </a:lnTo>
                  <a:lnTo>
                    <a:pt x="304800" y="66039"/>
                  </a:lnTo>
                  <a:lnTo>
                    <a:pt x="303530" y="64770"/>
                  </a:lnTo>
                  <a:lnTo>
                    <a:pt x="302259" y="64770"/>
                  </a:lnTo>
                  <a:lnTo>
                    <a:pt x="300989" y="63500"/>
                  </a:lnTo>
                  <a:lnTo>
                    <a:pt x="300989" y="62229"/>
                  </a:lnTo>
                  <a:lnTo>
                    <a:pt x="299719" y="62229"/>
                  </a:lnTo>
                  <a:lnTo>
                    <a:pt x="298450" y="60960"/>
                  </a:lnTo>
                  <a:lnTo>
                    <a:pt x="297180" y="60960"/>
                  </a:lnTo>
                </a:path>
                <a:path w="703580" h="530860">
                  <a:moveTo>
                    <a:pt x="703580" y="274320"/>
                  </a:moveTo>
                  <a:lnTo>
                    <a:pt x="703580" y="274320"/>
                  </a:lnTo>
                </a:path>
                <a:path w="703580" h="530860">
                  <a:moveTo>
                    <a:pt x="0" y="218439"/>
                  </a:moveTo>
                  <a:lnTo>
                    <a:pt x="0" y="218439"/>
                  </a:lnTo>
                </a:path>
                <a:path w="703580" h="530860">
                  <a:moveTo>
                    <a:pt x="189230" y="171450"/>
                  </a:moveTo>
                  <a:lnTo>
                    <a:pt x="189230" y="172720"/>
                  </a:lnTo>
                  <a:lnTo>
                    <a:pt x="190500" y="173989"/>
                  </a:lnTo>
                  <a:lnTo>
                    <a:pt x="191769" y="175260"/>
                  </a:lnTo>
                  <a:lnTo>
                    <a:pt x="191769" y="176529"/>
                  </a:lnTo>
                  <a:lnTo>
                    <a:pt x="193039" y="177800"/>
                  </a:lnTo>
                  <a:lnTo>
                    <a:pt x="193039" y="179070"/>
                  </a:lnTo>
                  <a:lnTo>
                    <a:pt x="194309" y="179070"/>
                  </a:lnTo>
                  <a:lnTo>
                    <a:pt x="194309" y="180339"/>
                  </a:lnTo>
                  <a:lnTo>
                    <a:pt x="194309" y="181610"/>
                  </a:lnTo>
                  <a:lnTo>
                    <a:pt x="195580" y="182879"/>
                  </a:lnTo>
                  <a:lnTo>
                    <a:pt x="195580" y="184150"/>
                  </a:lnTo>
                  <a:lnTo>
                    <a:pt x="196850" y="184150"/>
                  </a:lnTo>
                  <a:lnTo>
                    <a:pt x="196850" y="185420"/>
                  </a:lnTo>
                  <a:lnTo>
                    <a:pt x="198119" y="186689"/>
                  </a:lnTo>
                </a:path>
                <a:path w="703580" h="530860">
                  <a:moveTo>
                    <a:pt x="703580" y="274320"/>
                  </a:moveTo>
                  <a:lnTo>
                    <a:pt x="703580" y="274320"/>
                  </a:lnTo>
                </a:path>
                <a:path w="703580" h="530860">
                  <a:moveTo>
                    <a:pt x="0" y="218439"/>
                  </a:moveTo>
                  <a:lnTo>
                    <a:pt x="0" y="218439"/>
                  </a:lnTo>
                </a:path>
                <a:path w="703580" h="530860">
                  <a:moveTo>
                    <a:pt x="142239" y="288289"/>
                  </a:moveTo>
                  <a:lnTo>
                    <a:pt x="144780" y="292100"/>
                  </a:lnTo>
                  <a:lnTo>
                    <a:pt x="148589" y="295910"/>
                  </a:lnTo>
                  <a:lnTo>
                    <a:pt x="151130" y="299720"/>
                  </a:lnTo>
                  <a:lnTo>
                    <a:pt x="153669" y="302260"/>
                  </a:lnTo>
                  <a:lnTo>
                    <a:pt x="157480" y="304800"/>
                  </a:lnTo>
                  <a:lnTo>
                    <a:pt x="161289" y="307339"/>
                  </a:lnTo>
                  <a:lnTo>
                    <a:pt x="165100" y="311150"/>
                  </a:lnTo>
                  <a:lnTo>
                    <a:pt x="167639" y="313689"/>
                  </a:lnTo>
                  <a:lnTo>
                    <a:pt x="171450" y="314960"/>
                  </a:lnTo>
                  <a:lnTo>
                    <a:pt x="175259" y="317500"/>
                  </a:lnTo>
                  <a:lnTo>
                    <a:pt x="179069" y="318770"/>
                  </a:lnTo>
                  <a:lnTo>
                    <a:pt x="182880" y="321310"/>
                  </a:lnTo>
                  <a:lnTo>
                    <a:pt x="186689" y="322579"/>
                  </a:lnTo>
                  <a:lnTo>
                    <a:pt x="191769" y="323850"/>
                  </a:lnTo>
                  <a:lnTo>
                    <a:pt x="195580" y="325120"/>
                  </a:lnTo>
                  <a:lnTo>
                    <a:pt x="199389" y="326389"/>
                  </a:lnTo>
                  <a:lnTo>
                    <a:pt x="203200" y="326389"/>
                  </a:lnTo>
                  <a:lnTo>
                    <a:pt x="207009" y="326389"/>
                  </a:lnTo>
                  <a:lnTo>
                    <a:pt x="210819" y="327660"/>
                  </a:lnTo>
                  <a:lnTo>
                    <a:pt x="214630" y="326389"/>
                  </a:lnTo>
                </a:path>
                <a:path w="703580" h="530860">
                  <a:moveTo>
                    <a:pt x="703580" y="274320"/>
                  </a:moveTo>
                  <a:lnTo>
                    <a:pt x="703580" y="274320"/>
                  </a:lnTo>
                </a:path>
                <a:path w="703580" h="530860">
                  <a:moveTo>
                    <a:pt x="0" y="218439"/>
                  </a:moveTo>
                  <a:lnTo>
                    <a:pt x="0" y="218439"/>
                  </a:lnTo>
                </a:path>
                <a:path w="703580" h="530860">
                  <a:moveTo>
                    <a:pt x="190500" y="421639"/>
                  </a:moveTo>
                  <a:lnTo>
                    <a:pt x="190500" y="421639"/>
                  </a:lnTo>
                  <a:lnTo>
                    <a:pt x="190500" y="434339"/>
                  </a:lnTo>
                  <a:lnTo>
                    <a:pt x="191769" y="436879"/>
                  </a:lnTo>
                  <a:lnTo>
                    <a:pt x="191769" y="438150"/>
                  </a:lnTo>
                  <a:lnTo>
                    <a:pt x="191769" y="440689"/>
                  </a:lnTo>
                  <a:lnTo>
                    <a:pt x="191769" y="441960"/>
                  </a:lnTo>
                  <a:lnTo>
                    <a:pt x="193039" y="444500"/>
                  </a:lnTo>
                  <a:lnTo>
                    <a:pt x="193039" y="447039"/>
                  </a:lnTo>
                  <a:lnTo>
                    <a:pt x="194309" y="448310"/>
                  </a:lnTo>
                  <a:lnTo>
                    <a:pt x="194309" y="450850"/>
                  </a:lnTo>
                  <a:lnTo>
                    <a:pt x="195580" y="453389"/>
                  </a:lnTo>
                </a:path>
                <a:path w="703580" h="530860">
                  <a:moveTo>
                    <a:pt x="703580" y="274320"/>
                  </a:moveTo>
                  <a:lnTo>
                    <a:pt x="703580" y="274320"/>
                  </a:lnTo>
                </a:path>
                <a:path w="703580" h="530860">
                  <a:moveTo>
                    <a:pt x="0" y="218439"/>
                  </a:moveTo>
                  <a:lnTo>
                    <a:pt x="0" y="218439"/>
                  </a:lnTo>
                </a:path>
                <a:path w="703580" h="530860">
                  <a:moveTo>
                    <a:pt x="283209" y="499110"/>
                  </a:moveTo>
                  <a:lnTo>
                    <a:pt x="283209" y="500379"/>
                  </a:lnTo>
                  <a:lnTo>
                    <a:pt x="284480" y="500379"/>
                  </a:lnTo>
                  <a:lnTo>
                    <a:pt x="284480" y="501650"/>
                  </a:lnTo>
                  <a:lnTo>
                    <a:pt x="285750" y="501650"/>
                  </a:lnTo>
                  <a:lnTo>
                    <a:pt x="285750" y="502920"/>
                  </a:lnTo>
                  <a:lnTo>
                    <a:pt x="287019" y="502920"/>
                  </a:lnTo>
                  <a:lnTo>
                    <a:pt x="287019" y="504189"/>
                  </a:lnTo>
                  <a:lnTo>
                    <a:pt x="288289" y="504189"/>
                  </a:lnTo>
                  <a:lnTo>
                    <a:pt x="288289" y="505460"/>
                  </a:lnTo>
                  <a:lnTo>
                    <a:pt x="289559" y="506729"/>
                  </a:lnTo>
                  <a:lnTo>
                    <a:pt x="290830" y="506729"/>
                  </a:lnTo>
                </a:path>
                <a:path w="703580" h="530860">
                  <a:moveTo>
                    <a:pt x="703580" y="274320"/>
                  </a:moveTo>
                  <a:lnTo>
                    <a:pt x="703580" y="274320"/>
                  </a:lnTo>
                </a:path>
                <a:path w="703580" h="530860">
                  <a:moveTo>
                    <a:pt x="0" y="218439"/>
                  </a:moveTo>
                  <a:lnTo>
                    <a:pt x="0" y="218439"/>
                  </a:lnTo>
                </a:path>
                <a:path w="703580" h="530860">
                  <a:moveTo>
                    <a:pt x="394969" y="468629"/>
                  </a:moveTo>
                  <a:lnTo>
                    <a:pt x="394969" y="467360"/>
                  </a:lnTo>
                  <a:lnTo>
                    <a:pt x="394969" y="466089"/>
                  </a:lnTo>
                  <a:lnTo>
                    <a:pt x="394969" y="464820"/>
                  </a:lnTo>
                  <a:lnTo>
                    <a:pt x="393700" y="463550"/>
                  </a:lnTo>
                  <a:lnTo>
                    <a:pt x="393700" y="462279"/>
                  </a:lnTo>
                  <a:lnTo>
                    <a:pt x="393700" y="461010"/>
                  </a:lnTo>
                  <a:lnTo>
                    <a:pt x="393700" y="459739"/>
                  </a:lnTo>
                  <a:lnTo>
                    <a:pt x="393700" y="458470"/>
                  </a:lnTo>
                  <a:lnTo>
                    <a:pt x="392430" y="457200"/>
                  </a:lnTo>
                  <a:lnTo>
                    <a:pt x="392430" y="455929"/>
                  </a:lnTo>
                  <a:lnTo>
                    <a:pt x="392430" y="454660"/>
                  </a:lnTo>
                  <a:lnTo>
                    <a:pt x="392430" y="453389"/>
                  </a:lnTo>
                  <a:lnTo>
                    <a:pt x="391159" y="452120"/>
                  </a:lnTo>
                  <a:lnTo>
                    <a:pt x="391159" y="450850"/>
                  </a:lnTo>
                  <a:lnTo>
                    <a:pt x="391159" y="449579"/>
                  </a:lnTo>
                </a:path>
                <a:path w="703580" h="530860">
                  <a:moveTo>
                    <a:pt x="703580" y="274320"/>
                  </a:moveTo>
                  <a:lnTo>
                    <a:pt x="703580" y="274320"/>
                  </a:lnTo>
                </a:path>
                <a:path w="703580" h="530860">
                  <a:moveTo>
                    <a:pt x="0" y="218439"/>
                  </a:moveTo>
                  <a:lnTo>
                    <a:pt x="0" y="218439"/>
                  </a:lnTo>
                </a:path>
                <a:path w="703580" h="530860">
                  <a:moveTo>
                    <a:pt x="461009" y="407670"/>
                  </a:moveTo>
                  <a:lnTo>
                    <a:pt x="461009" y="406400"/>
                  </a:lnTo>
                  <a:lnTo>
                    <a:pt x="459739" y="405129"/>
                  </a:lnTo>
                  <a:lnTo>
                    <a:pt x="459739" y="403860"/>
                  </a:lnTo>
                  <a:lnTo>
                    <a:pt x="458469" y="402589"/>
                  </a:lnTo>
                  <a:lnTo>
                    <a:pt x="458469" y="401320"/>
                  </a:lnTo>
                  <a:lnTo>
                    <a:pt x="458469" y="400050"/>
                  </a:lnTo>
                  <a:lnTo>
                    <a:pt x="458469" y="398779"/>
                  </a:lnTo>
                  <a:lnTo>
                    <a:pt x="457200" y="398779"/>
                  </a:lnTo>
                  <a:lnTo>
                    <a:pt x="457200" y="397510"/>
                  </a:lnTo>
                  <a:lnTo>
                    <a:pt x="455930" y="396239"/>
                  </a:lnTo>
                  <a:lnTo>
                    <a:pt x="455930" y="394970"/>
                  </a:lnTo>
                  <a:lnTo>
                    <a:pt x="455930" y="393700"/>
                  </a:lnTo>
                </a:path>
                <a:path w="703580" h="530860">
                  <a:moveTo>
                    <a:pt x="703580" y="274320"/>
                  </a:moveTo>
                  <a:lnTo>
                    <a:pt x="703580" y="274320"/>
                  </a:lnTo>
                </a:path>
                <a:path w="703580" h="530860">
                  <a:moveTo>
                    <a:pt x="0" y="218439"/>
                  </a:moveTo>
                  <a:lnTo>
                    <a:pt x="0" y="218439"/>
                  </a:lnTo>
                </a:path>
                <a:path w="703580" h="530860">
                  <a:moveTo>
                    <a:pt x="504189" y="327660"/>
                  </a:moveTo>
                  <a:lnTo>
                    <a:pt x="505459" y="328929"/>
                  </a:lnTo>
                  <a:lnTo>
                    <a:pt x="506730" y="328929"/>
                  </a:lnTo>
                  <a:lnTo>
                    <a:pt x="508000" y="328929"/>
                  </a:lnTo>
                  <a:lnTo>
                    <a:pt x="509269" y="330200"/>
                  </a:lnTo>
                  <a:lnTo>
                    <a:pt x="510539" y="330200"/>
                  </a:lnTo>
                  <a:lnTo>
                    <a:pt x="513080" y="330200"/>
                  </a:lnTo>
                  <a:lnTo>
                    <a:pt x="514350" y="330200"/>
                  </a:lnTo>
                  <a:lnTo>
                    <a:pt x="515619" y="331470"/>
                  </a:lnTo>
                  <a:lnTo>
                    <a:pt x="516889" y="331470"/>
                  </a:lnTo>
                  <a:lnTo>
                    <a:pt x="518159" y="331470"/>
                  </a:lnTo>
                  <a:lnTo>
                    <a:pt x="519430" y="331470"/>
                  </a:lnTo>
                  <a:lnTo>
                    <a:pt x="521969" y="331470"/>
                  </a:lnTo>
                  <a:lnTo>
                    <a:pt x="523239" y="332739"/>
                  </a:lnTo>
                  <a:lnTo>
                    <a:pt x="524509" y="331470"/>
                  </a:lnTo>
                  <a:lnTo>
                    <a:pt x="525780" y="331470"/>
                  </a:lnTo>
                </a:path>
                <a:path w="703580" h="530860">
                  <a:moveTo>
                    <a:pt x="703580" y="274320"/>
                  </a:moveTo>
                  <a:lnTo>
                    <a:pt x="703580" y="274320"/>
                  </a:lnTo>
                </a:path>
                <a:path w="703580" h="530860">
                  <a:moveTo>
                    <a:pt x="0" y="218439"/>
                  </a:moveTo>
                  <a:lnTo>
                    <a:pt x="0" y="218439"/>
                  </a:lnTo>
                </a:path>
                <a:path w="703580" h="530860">
                  <a:moveTo>
                    <a:pt x="575309" y="180339"/>
                  </a:moveTo>
                  <a:lnTo>
                    <a:pt x="574039" y="180339"/>
                  </a:lnTo>
                  <a:lnTo>
                    <a:pt x="574039" y="179070"/>
                  </a:lnTo>
                  <a:lnTo>
                    <a:pt x="572769" y="179070"/>
                  </a:lnTo>
                  <a:lnTo>
                    <a:pt x="572769" y="177800"/>
                  </a:lnTo>
                  <a:lnTo>
                    <a:pt x="571500" y="177800"/>
                  </a:lnTo>
                  <a:lnTo>
                    <a:pt x="571500" y="176529"/>
                  </a:lnTo>
                  <a:lnTo>
                    <a:pt x="570230" y="176529"/>
                  </a:lnTo>
                  <a:lnTo>
                    <a:pt x="570230" y="175260"/>
                  </a:lnTo>
                  <a:lnTo>
                    <a:pt x="568959" y="175260"/>
                  </a:lnTo>
                  <a:lnTo>
                    <a:pt x="568959" y="173989"/>
                  </a:lnTo>
                  <a:lnTo>
                    <a:pt x="567689" y="173989"/>
                  </a:lnTo>
                  <a:lnTo>
                    <a:pt x="567689" y="172720"/>
                  </a:lnTo>
                  <a:lnTo>
                    <a:pt x="566419" y="172720"/>
                  </a:lnTo>
                  <a:lnTo>
                    <a:pt x="565150" y="171450"/>
                  </a:lnTo>
                </a:path>
                <a:path w="703580" h="530860">
                  <a:moveTo>
                    <a:pt x="703580" y="274320"/>
                  </a:moveTo>
                  <a:lnTo>
                    <a:pt x="703580" y="274320"/>
                  </a:lnTo>
                </a:path>
                <a:path w="703580" h="530860">
                  <a:moveTo>
                    <a:pt x="0" y="218439"/>
                  </a:moveTo>
                  <a:lnTo>
                    <a:pt x="0" y="218439"/>
                  </a:lnTo>
                </a:path>
              </a:pathLst>
            </a:custGeom>
            <a:ln w="934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6" name="object 696"/>
            <p:cNvSpPr/>
            <p:nvPr/>
          </p:nvSpPr>
          <p:spPr>
            <a:xfrm>
              <a:off x="1795779" y="768350"/>
              <a:ext cx="482600" cy="530860"/>
            </a:xfrm>
            <a:custGeom>
              <a:avLst/>
              <a:gdLst/>
              <a:ahLst/>
              <a:cxnLst/>
              <a:rect l="l" t="t" r="r" b="b"/>
              <a:pathLst>
                <a:path w="482600" h="530860">
                  <a:moveTo>
                    <a:pt x="232409" y="529589"/>
                  </a:moveTo>
                  <a:lnTo>
                    <a:pt x="207009" y="529589"/>
                  </a:lnTo>
                  <a:lnTo>
                    <a:pt x="210819" y="530860"/>
                  </a:lnTo>
                  <a:lnTo>
                    <a:pt x="228600" y="530860"/>
                  </a:lnTo>
                  <a:lnTo>
                    <a:pt x="232409" y="529589"/>
                  </a:lnTo>
                  <a:close/>
                </a:path>
                <a:path w="482600" h="530860">
                  <a:moveTo>
                    <a:pt x="238759" y="527050"/>
                  </a:moveTo>
                  <a:lnTo>
                    <a:pt x="200659" y="527050"/>
                  </a:lnTo>
                  <a:lnTo>
                    <a:pt x="203200" y="529589"/>
                  </a:lnTo>
                  <a:lnTo>
                    <a:pt x="236219" y="529589"/>
                  </a:lnTo>
                  <a:lnTo>
                    <a:pt x="238759" y="527050"/>
                  </a:lnTo>
                  <a:close/>
                </a:path>
                <a:path w="482600" h="530860">
                  <a:moveTo>
                    <a:pt x="3809" y="321310"/>
                  </a:moveTo>
                  <a:lnTo>
                    <a:pt x="2539" y="326389"/>
                  </a:lnTo>
                  <a:lnTo>
                    <a:pt x="1269" y="330200"/>
                  </a:lnTo>
                  <a:lnTo>
                    <a:pt x="1269" y="336550"/>
                  </a:lnTo>
                  <a:lnTo>
                    <a:pt x="0" y="339089"/>
                  </a:lnTo>
                  <a:lnTo>
                    <a:pt x="0" y="353060"/>
                  </a:lnTo>
                  <a:lnTo>
                    <a:pt x="1269" y="358139"/>
                  </a:lnTo>
                  <a:lnTo>
                    <a:pt x="1269" y="361950"/>
                  </a:lnTo>
                  <a:lnTo>
                    <a:pt x="3809" y="374650"/>
                  </a:lnTo>
                  <a:lnTo>
                    <a:pt x="3809" y="321310"/>
                  </a:lnTo>
                  <a:close/>
                </a:path>
                <a:path w="482600" h="530860">
                  <a:moveTo>
                    <a:pt x="480059" y="228600"/>
                  </a:moveTo>
                  <a:lnTo>
                    <a:pt x="480059" y="281939"/>
                  </a:lnTo>
                  <a:lnTo>
                    <a:pt x="481330" y="275589"/>
                  </a:lnTo>
                  <a:lnTo>
                    <a:pt x="482600" y="273050"/>
                  </a:lnTo>
                  <a:lnTo>
                    <a:pt x="482600" y="238760"/>
                  </a:lnTo>
                  <a:lnTo>
                    <a:pt x="480059" y="228600"/>
                  </a:lnTo>
                  <a:close/>
                </a:path>
                <a:path w="482600" h="530860">
                  <a:moveTo>
                    <a:pt x="3809" y="222250"/>
                  </a:moveTo>
                  <a:lnTo>
                    <a:pt x="2539" y="226060"/>
                  </a:lnTo>
                  <a:lnTo>
                    <a:pt x="2539" y="243839"/>
                  </a:lnTo>
                  <a:lnTo>
                    <a:pt x="3809" y="247650"/>
                  </a:lnTo>
                  <a:lnTo>
                    <a:pt x="3809" y="222250"/>
                  </a:lnTo>
                  <a:close/>
                </a:path>
                <a:path w="482600" h="530860">
                  <a:moveTo>
                    <a:pt x="261619" y="0"/>
                  </a:moveTo>
                  <a:lnTo>
                    <a:pt x="238759" y="0"/>
                  </a:lnTo>
                  <a:lnTo>
                    <a:pt x="236219" y="2539"/>
                  </a:lnTo>
                  <a:lnTo>
                    <a:pt x="265430" y="2539"/>
                  </a:lnTo>
                  <a:lnTo>
                    <a:pt x="261619" y="0"/>
                  </a:lnTo>
                  <a:close/>
                </a:path>
                <a:path w="482600" h="530860">
                  <a:moveTo>
                    <a:pt x="337819" y="0"/>
                  </a:moveTo>
                  <a:lnTo>
                    <a:pt x="327659" y="0"/>
                  </a:lnTo>
                  <a:lnTo>
                    <a:pt x="325119" y="2539"/>
                  </a:lnTo>
                  <a:lnTo>
                    <a:pt x="339089" y="2539"/>
                  </a:lnTo>
                  <a:lnTo>
                    <a:pt x="337819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7" name="object 697"/>
            <p:cNvSpPr/>
            <p:nvPr/>
          </p:nvSpPr>
          <p:spPr>
            <a:xfrm>
              <a:off x="1799589" y="770890"/>
              <a:ext cx="476250" cy="524510"/>
            </a:xfrm>
            <a:custGeom>
              <a:avLst/>
              <a:gdLst/>
              <a:ahLst/>
              <a:cxnLst/>
              <a:rect l="l" t="t" r="r" b="b"/>
              <a:pathLst>
                <a:path w="476250" h="524510">
                  <a:moveTo>
                    <a:pt x="247650" y="520700"/>
                  </a:moveTo>
                  <a:lnTo>
                    <a:pt x="184150" y="520700"/>
                  </a:lnTo>
                  <a:lnTo>
                    <a:pt x="187960" y="523239"/>
                  </a:lnTo>
                  <a:lnTo>
                    <a:pt x="190500" y="524510"/>
                  </a:lnTo>
                  <a:lnTo>
                    <a:pt x="237490" y="524510"/>
                  </a:lnTo>
                  <a:lnTo>
                    <a:pt x="247650" y="520700"/>
                  </a:lnTo>
                  <a:close/>
                </a:path>
                <a:path w="476250" h="524510">
                  <a:moveTo>
                    <a:pt x="3810" y="311150"/>
                  </a:moveTo>
                  <a:lnTo>
                    <a:pt x="1270" y="314960"/>
                  </a:lnTo>
                  <a:lnTo>
                    <a:pt x="0" y="320039"/>
                  </a:lnTo>
                  <a:lnTo>
                    <a:pt x="0" y="372110"/>
                  </a:lnTo>
                  <a:lnTo>
                    <a:pt x="1270" y="374650"/>
                  </a:lnTo>
                  <a:lnTo>
                    <a:pt x="3810" y="381000"/>
                  </a:lnTo>
                  <a:lnTo>
                    <a:pt x="3810" y="311150"/>
                  </a:lnTo>
                  <a:close/>
                </a:path>
                <a:path w="476250" h="524510">
                  <a:moveTo>
                    <a:pt x="472440" y="287972"/>
                  </a:moveTo>
                  <a:lnTo>
                    <a:pt x="468630" y="294639"/>
                  </a:lnTo>
                  <a:lnTo>
                    <a:pt x="472440" y="288289"/>
                  </a:lnTo>
                  <a:lnTo>
                    <a:pt x="472440" y="287972"/>
                  </a:lnTo>
                  <a:close/>
                </a:path>
                <a:path w="476250" h="524510">
                  <a:moveTo>
                    <a:pt x="468630" y="207010"/>
                  </a:moveTo>
                  <a:lnTo>
                    <a:pt x="472440" y="215900"/>
                  </a:lnTo>
                  <a:lnTo>
                    <a:pt x="472440" y="287972"/>
                  </a:lnTo>
                  <a:lnTo>
                    <a:pt x="473710" y="285750"/>
                  </a:lnTo>
                  <a:lnTo>
                    <a:pt x="476250" y="279400"/>
                  </a:lnTo>
                  <a:lnTo>
                    <a:pt x="476250" y="226060"/>
                  </a:lnTo>
                  <a:lnTo>
                    <a:pt x="473710" y="218439"/>
                  </a:lnTo>
                  <a:lnTo>
                    <a:pt x="468630" y="207010"/>
                  </a:lnTo>
                  <a:close/>
                </a:path>
                <a:path w="476250" h="524510">
                  <a:moveTo>
                    <a:pt x="3810" y="209550"/>
                  </a:moveTo>
                  <a:lnTo>
                    <a:pt x="1270" y="213360"/>
                  </a:lnTo>
                  <a:lnTo>
                    <a:pt x="0" y="215900"/>
                  </a:lnTo>
                  <a:lnTo>
                    <a:pt x="0" y="247650"/>
                  </a:lnTo>
                  <a:lnTo>
                    <a:pt x="1270" y="254000"/>
                  </a:lnTo>
                  <a:lnTo>
                    <a:pt x="3810" y="257810"/>
                  </a:lnTo>
                  <a:lnTo>
                    <a:pt x="3810" y="209550"/>
                  </a:lnTo>
                  <a:close/>
                </a:path>
                <a:path w="476250" h="524510">
                  <a:moveTo>
                    <a:pt x="261620" y="0"/>
                  </a:moveTo>
                  <a:lnTo>
                    <a:pt x="226060" y="0"/>
                  </a:lnTo>
                  <a:lnTo>
                    <a:pt x="215900" y="3810"/>
                  </a:lnTo>
                  <a:lnTo>
                    <a:pt x="276860" y="3810"/>
                  </a:lnTo>
                  <a:lnTo>
                    <a:pt x="261620" y="0"/>
                  </a:lnTo>
                  <a:close/>
                </a:path>
                <a:path w="476250" h="524510">
                  <a:moveTo>
                    <a:pt x="344170" y="0"/>
                  </a:moveTo>
                  <a:lnTo>
                    <a:pt x="312420" y="0"/>
                  </a:lnTo>
                  <a:lnTo>
                    <a:pt x="311150" y="2539"/>
                  </a:lnTo>
                  <a:lnTo>
                    <a:pt x="306070" y="3810"/>
                  </a:lnTo>
                  <a:lnTo>
                    <a:pt x="350520" y="3810"/>
                  </a:lnTo>
                  <a:lnTo>
                    <a:pt x="346710" y="2539"/>
                  </a:lnTo>
                  <a:lnTo>
                    <a:pt x="344170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8" name="object 698"/>
            <p:cNvSpPr/>
            <p:nvPr/>
          </p:nvSpPr>
          <p:spPr>
            <a:xfrm>
              <a:off x="1803400" y="775969"/>
              <a:ext cx="468630" cy="515620"/>
            </a:xfrm>
            <a:custGeom>
              <a:avLst/>
              <a:gdLst/>
              <a:ahLst/>
              <a:cxnLst/>
              <a:rect l="l" t="t" r="r" b="b"/>
              <a:pathLst>
                <a:path w="468630" h="515619">
                  <a:moveTo>
                    <a:pt x="168910" y="508000"/>
                  </a:moveTo>
                  <a:lnTo>
                    <a:pt x="173989" y="513080"/>
                  </a:lnTo>
                  <a:lnTo>
                    <a:pt x="177800" y="514350"/>
                  </a:lnTo>
                  <a:lnTo>
                    <a:pt x="180339" y="515620"/>
                  </a:lnTo>
                  <a:lnTo>
                    <a:pt x="243839" y="515620"/>
                  </a:lnTo>
                  <a:lnTo>
                    <a:pt x="247650" y="511810"/>
                  </a:lnTo>
                  <a:lnTo>
                    <a:pt x="173989" y="511810"/>
                  </a:lnTo>
                  <a:lnTo>
                    <a:pt x="168910" y="508000"/>
                  </a:lnTo>
                  <a:close/>
                </a:path>
                <a:path w="468630" h="515619">
                  <a:moveTo>
                    <a:pt x="251460" y="508000"/>
                  </a:moveTo>
                  <a:lnTo>
                    <a:pt x="247105" y="511810"/>
                  </a:lnTo>
                  <a:lnTo>
                    <a:pt x="247650" y="511810"/>
                  </a:lnTo>
                  <a:lnTo>
                    <a:pt x="251460" y="508000"/>
                  </a:lnTo>
                  <a:close/>
                </a:path>
                <a:path w="468630" h="515619">
                  <a:moveTo>
                    <a:pt x="3810" y="386715"/>
                  </a:moveTo>
                  <a:lnTo>
                    <a:pt x="3810" y="387350"/>
                  </a:lnTo>
                  <a:lnTo>
                    <a:pt x="5080" y="388620"/>
                  </a:lnTo>
                  <a:lnTo>
                    <a:pt x="3810" y="386715"/>
                  </a:lnTo>
                  <a:close/>
                </a:path>
                <a:path w="468630" h="515619">
                  <a:moveTo>
                    <a:pt x="10160" y="287020"/>
                  </a:moveTo>
                  <a:lnTo>
                    <a:pt x="2539" y="299720"/>
                  </a:lnTo>
                  <a:lnTo>
                    <a:pt x="0" y="306070"/>
                  </a:lnTo>
                  <a:lnTo>
                    <a:pt x="0" y="375920"/>
                  </a:lnTo>
                  <a:lnTo>
                    <a:pt x="1269" y="379730"/>
                  </a:lnTo>
                  <a:lnTo>
                    <a:pt x="2539" y="384810"/>
                  </a:lnTo>
                  <a:lnTo>
                    <a:pt x="3810" y="386715"/>
                  </a:lnTo>
                  <a:lnTo>
                    <a:pt x="3810" y="298450"/>
                  </a:lnTo>
                  <a:lnTo>
                    <a:pt x="10160" y="287020"/>
                  </a:lnTo>
                  <a:close/>
                </a:path>
                <a:path w="468630" h="515619">
                  <a:moveTo>
                    <a:pt x="464819" y="203200"/>
                  </a:moveTo>
                  <a:lnTo>
                    <a:pt x="464819" y="289560"/>
                  </a:lnTo>
                  <a:lnTo>
                    <a:pt x="468630" y="283210"/>
                  </a:lnTo>
                  <a:lnTo>
                    <a:pt x="468630" y="210820"/>
                  </a:lnTo>
                  <a:lnTo>
                    <a:pt x="464819" y="203200"/>
                  </a:lnTo>
                  <a:close/>
                </a:path>
                <a:path w="468630" h="515619">
                  <a:moveTo>
                    <a:pt x="3810" y="190500"/>
                  </a:moveTo>
                  <a:lnTo>
                    <a:pt x="0" y="201930"/>
                  </a:lnTo>
                  <a:lnTo>
                    <a:pt x="0" y="255270"/>
                  </a:lnTo>
                  <a:lnTo>
                    <a:pt x="2539" y="264160"/>
                  </a:lnTo>
                  <a:lnTo>
                    <a:pt x="3810" y="265430"/>
                  </a:lnTo>
                  <a:lnTo>
                    <a:pt x="3810" y="190500"/>
                  </a:lnTo>
                  <a:close/>
                </a:path>
                <a:path w="468630" h="515619">
                  <a:moveTo>
                    <a:pt x="351789" y="0"/>
                  </a:moveTo>
                  <a:lnTo>
                    <a:pt x="299719" y="0"/>
                  </a:lnTo>
                  <a:lnTo>
                    <a:pt x="292100" y="7620"/>
                  </a:lnTo>
                  <a:lnTo>
                    <a:pt x="296454" y="3810"/>
                  </a:lnTo>
                  <a:lnTo>
                    <a:pt x="356869" y="3810"/>
                  </a:lnTo>
                  <a:lnTo>
                    <a:pt x="355600" y="1270"/>
                  </a:lnTo>
                  <a:lnTo>
                    <a:pt x="351789" y="0"/>
                  </a:lnTo>
                  <a:close/>
                </a:path>
                <a:path w="468630" h="515619">
                  <a:moveTo>
                    <a:pt x="279400" y="0"/>
                  </a:moveTo>
                  <a:lnTo>
                    <a:pt x="208280" y="0"/>
                  </a:lnTo>
                  <a:lnTo>
                    <a:pt x="200660" y="3810"/>
                  </a:lnTo>
                  <a:lnTo>
                    <a:pt x="285750" y="3810"/>
                  </a:lnTo>
                  <a:lnTo>
                    <a:pt x="288289" y="5080"/>
                  </a:lnTo>
                  <a:lnTo>
                    <a:pt x="283210" y="1270"/>
                  </a:lnTo>
                  <a:lnTo>
                    <a:pt x="279400" y="0"/>
                  </a:lnTo>
                  <a:close/>
                </a:path>
              </a:pathLst>
            </a:custGeom>
            <a:solidFill>
              <a:srgbClr val="8282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9" name="object 699"/>
            <p:cNvSpPr/>
            <p:nvPr/>
          </p:nvSpPr>
          <p:spPr>
            <a:xfrm>
              <a:off x="1807210" y="779780"/>
              <a:ext cx="461009" cy="508000"/>
            </a:xfrm>
            <a:custGeom>
              <a:avLst/>
              <a:gdLst/>
              <a:ahLst/>
              <a:cxnLst/>
              <a:rect l="l" t="t" r="r" b="b"/>
              <a:pathLst>
                <a:path w="461010" h="508000">
                  <a:moveTo>
                    <a:pt x="246198" y="505460"/>
                  </a:moveTo>
                  <a:lnTo>
                    <a:pt x="166793" y="505460"/>
                  </a:lnTo>
                  <a:lnTo>
                    <a:pt x="170179" y="508000"/>
                  </a:lnTo>
                  <a:lnTo>
                    <a:pt x="243295" y="508000"/>
                  </a:lnTo>
                  <a:lnTo>
                    <a:pt x="246198" y="505460"/>
                  </a:lnTo>
                  <a:close/>
                </a:path>
                <a:path w="461010" h="508000">
                  <a:moveTo>
                    <a:pt x="165100" y="504189"/>
                  </a:moveTo>
                  <a:lnTo>
                    <a:pt x="166370" y="505460"/>
                  </a:lnTo>
                  <a:lnTo>
                    <a:pt x="166793" y="505460"/>
                  </a:lnTo>
                  <a:lnTo>
                    <a:pt x="165100" y="504189"/>
                  </a:lnTo>
                  <a:close/>
                </a:path>
                <a:path w="461010" h="508000">
                  <a:moveTo>
                    <a:pt x="247650" y="504189"/>
                  </a:moveTo>
                  <a:lnTo>
                    <a:pt x="246198" y="505460"/>
                  </a:lnTo>
                  <a:lnTo>
                    <a:pt x="246561" y="505460"/>
                  </a:lnTo>
                  <a:lnTo>
                    <a:pt x="247650" y="504189"/>
                  </a:lnTo>
                  <a:close/>
                </a:path>
                <a:path w="461010" h="508000">
                  <a:moveTo>
                    <a:pt x="3809" y="288544"/>
                  </a:moveTo>
                  <a:lnTo>
                    <a:pt x="0" y="294639"/>
                  </a:lnTo>
                  <a:lnTo>
                    <a:pt x="0" y="383539"/>
                  </a:lnTo>
                  <a:lnTo>
                    <a:pt x="1269" y="386079"/>
                  </a:lnTo>
                  <a:lnTo>
                    <a:pt x="3809" y="389889"/>
                  </a:lnTo>
                  <a:lnTo>
                    <a:pt x="3809" y="288544"/>
                  </a:lnTo>
                  <a:close/>
                </a:path>
                <a:path w="461010" h="508000">
                  <a:moveTo>
                    <a:pt x="6349" y="284480"/>
                  </a:moveTo>
                  <a:lnTo>
                    <a:pt x="3809" y="288289"/>
                  </a:lnTo>
                  <a:lnTo>
                    <a:pt x="3809" y="288544"/>
                  </a:lnTo>
                  <a:lnTo>
                    <a:pt x="6349" y="284480"/>
                  </a:lnTo>
                  <a:close/>
                </a:path>
                <a:path w="461010" h="508000">
                  <a:moveTo>
                    <a:pt x="458469" y="193675"/>
                  </a:moveTo>
                  <a:lnTo>
                    <a:pt x="458469" y="288289"/>
                  </a:lnTo>
                  <a:lnTo>
                    <a:pt x="461009" y="285750"/>
                  </a:lnTo>
                  <a:lnTo>
                    <a:pt x="461009" y="199389"/>
                  </a:lnTo>
                  <a:lnTo>
                    <a:pt x="459739" y="195579"/>
                  </a:lnTo>
                  <a:lnTo>
                    <a:pt x="458469" y="193675"/>
                  </a:lnTo>
                  <a:close/>
                </a:path>
                <a:path w="461010" h="508000">
                  <a:moveTo>
                    <a:pt x="3809" y="182879"/>
                  </a:moveTo>
                  <a:lnTo>
                    <a:pt x="0" y="186689"/>
                  </a:lnTo>
                  <a:lnTo>
                    <a:pt x="0" y="261620"/>
                  </a:lnTo>
                  <a:lnTo>
                    <a:pt x="1269" y="262889"/>
                  </a:lnTo>
                  <a:lnTo>
                    <a:pt x="2539" y="267970"/>
                  </a:lnTo>
                  <a:lnTo>
                    <a:pt x="5079" y="271779"/>
                  </a:lnTo>
                  <a:lnTo>
                    <a:pt x="3809" y="269239"/>
                  </a:lnTo>
                  <a:lnTo>
                    <a:pt x="3809" y="182879"/>
                  </a:lnTo>
                  <a:close/>
                </a:path>
                <a:path w="461010" h="508000">
                  <a:moveTo>
                    <a:pt x="457200" y="191770"/>
                  </a:moveTo>
                  <a:lnTo>
                    <a:pt x="458469" y="193675"/>
                  </a:lnTo>
                  <a:lnTo>
                    <a:pt x="458469" y="193039"/>
                  </a:lnTo>
                  <a:lnTo>
                    <a:pt x="457200" y="191770"/>
                  </a:lnTo>
                  <a:close/>
                </a:path>
                <a:path w="461010" h="508000">
                  <a:moveTo>
                    <a:pt x="281939" y="0"/>
                  </a:moveTo>
                  <a:lnTo>
                    <a:pt x="196850" y="0"/>
                  </a:lnTo>
                  <a:lnTo>
                    <a:pt x="194309" y="1270"/>
                  </a:lnTo>
                  <a:lnTo>
                    <a:pt x="190499" y="3810"/>
                  </a:lnTo>
                  <a:lnTo>
                    <a:pt x="287019" y="3810"/>
                  </a:lnTo>
                  <a:lnTo>
                    <a:pt x="284479" y="1270"/>
                  </a:lnTo>
                  <a:lnTo>
                    <a:pt x="281939" y="0"/>
                  </a:lnTo>
                  <a:close/>
                </a:path>
                <a:path w="461010" h="508000">
                  <a:moveTo>
                    <a:pt x="353059" y="0"/>
                  </a:moveTo>
                  <a:lnTo>
                    <a:pt x="292644" y="0"/>
                  </a:lnTo>
                  <a:lnTo>
                    <a:pt x="289378" y="3810"/>
                  </a:lnTo>
                  <a:lnTo>
                    <a:pt x="357293" y="3810"/>
                  </a:lnTo>
                  <a:lnTo>
                    <a:pt x="355600" y="1270"/>
                  </a:lnTo>
                  <a:lnTo>
                    <a:pt x="353059" y="0"/>
                  </a:lnTo>
                  <a:close/>
                </a:path>
              </a:pathLst>
            </a:custGeom>
            <a:solidFill>
              <a:srgbClr val="8484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0" name="object 700"/>
            <p:cNvSpPr/>
            <p:nvPr/>
          </p:nvSpPr>
          <p:spPr>
            <a:xfrm>
              <a:off x="1811020" y="782319"/>
              <a:ext cx="454659" cy="501650"/>
            </a:xfrm>
            <a:custGeom>
              <a:avLst/>
              <a:gdLst/>
              <a:ahLst/>
              <a:cxnLst/>
              <a:rect l="l" t="t" r="r" b="b"/>
              <a:pathLst>
                <a:path w="454660" h="501650">
                  <a:moveTo>
                    <a:pt x="243840" y="500379"/>
                  </a:moveTo>
                  <a:lnTo>
                    <a:pt x="161290" y="500379"/>
                  </a:lnTo>
                  <a:lnTo>
                    <a:pt x="162560" y="501650"/>
                  </a:lnTo>
                  <a:lnTo>
                    <a:pt x="242751" y="501650"/>
                  </a:lnTo>
                  <a:lnTo>
                    <a:pt x="243840" y="500379"/>
                  </a:lnTo>
                  <a:close/>
                </a:path>
                <a:path w="454660" h="501650">
                  <a:moveTo>
                    <a:pt x="157480" y="496570"/>
                  </a:moveTo>
                  <a:lnTo>
                    <a:pt x="158750" y="500379"/>
                  </a:lnTo>
                  <a:lnTo>
                    <a:pt x="246380" y="500379"/>
                  </a:lnTo>
                  <a:lnTo>
                    <a:pt x="246380" y="499110"/>
                  </a:lnTo>
                  <a:lnTo>
                    <a:pt x="158749" y="499110"/>
                  </a:lnTo>
                  <a:lnTo>
                    <a:pt x="157480" y="496570"/>
                  </a:lnTo>
                  <a:close/>
                </a:path>
                <a:path w="454660" h="501650">
                  <a:moveTo>
                    <a:pt x="2540" y="280670"/>
                  </a:moveTo>
                  <a:lnTo>
                    <a:pt x="0" y="285750"/>
                  </a:lnTo>
                  <a:lnTo>
                    <a:pt x="0" y="386079"/>
                  </a:lnTo>
                  <a:lnTo>
                    <a:pt x="2540" y="389889"/>
                  </a:lnTo>
                  <a:lnTo>
                    <a:pt x="2540" y="280670"/>
                  </a:lnTo>
                  <a:close/>
                </a:path>
                <a:path w="454660" h="501650">
                  <a:moveTo>
                    <a:pt x="450850" y="182879"/>
                  </a:moveTo>
                  <a:lnTo>
                    <a:pt x="450850" y="293370"/>
                  </a:lnTo>
                  <a:lnTo>
                    <a:pt x="453390" y="290829"/>
                  </a:lnTo>
                  <a:lnTo>
                    <a:pt x="454660" y="284479"/>
                  </a:lnTo>
                  <a:lnTo>
                    <a:pt x="454660" y="190500"/>
                  </a:lnTo>
                  <a:lnTo>
                    <a:pt x="453390" y="189229"/>
                  </a:lnTo>
                  <a:lnTo>
                    <a:pt x="450850" y="182879"/>
                  </a:lnTo>
                  <a:close/>
                </a:path>
                <a:path w="454660" h="501650">
                  <a:moveTo>
                    <a:pt x="5080" y="170179"/>
                  </a:moveTo>
                  <a:lnTo>
                    <a:pt x="0" y="179070"/>
                  </a:lnTo>
                  <a:lnTo>
                    <a:pt x="0" y="266700"/>
                  </a:lnTo>
                  <a:lnTo>
                    <a:pt x="2540" y="269240"/>
                  </a:lnTo>
                  <a:lnTo>
                    <a:pt x="2540" y="175260"/>
                  </a:lnTo>
                  <a:lnTo>
                    <a:pt x="5080" y="170179"/>
                  </a:lnTo>
                  <a:close/>
                </a:path>
                <a:path w="454660" h="501650">
                  <a:moveTo>
                    <a:pt x="450850" y="119379"/>
                  </a:moveTo>
                  <a:lnTo>
                    <a:pt x="450850" y="135889"/>
                  </a:lnTo>
                  <a:lnTo>
                    <a:pt x="452119" y="132079"/>
                  </a:lnTo>
                  <a:lnTo>
                    <a:pt x="452119" y="123189"/>
                  </a:lnTo>
                  <a:lnTo>
                    <a:pt x="450850" y="119379"/>
                  </a:lnTo>
                  <a:close/>
                </a:path>
                <a:path w="454660" h="501650">
                  <a:moveTo>
                    <a:pt x="360679" y="3810"/>
                  </a:moveTo>
                  <a:lnTo>
                    <a:pt x="359727" y="3810"/>
                  </a:lnTo>
                  <a:lnTo>
                    <a:pt x="360680" y="5079"/>
                  </a:lnTo>
                  <a:lnTo>
                    <a:pt x="364490" y="7620"/>
                  </a:lnTo>
                  <a:lnTo>
                    <a:pt x="360679" y="3810"/>
                  </a:lnTo>
                  <a:close/>
                </a:path>
                <a:path w="454660" h="501650">
                  <a:moveTo>
                    <a:pt x="283210" y="0"/>
                  </a:moveTo>
                  <a:lnTo>
                    <a:pt x="186689" y="0"/>
                  </a:lnTo>
                  <a:lnTo>
                    <a:pt x="180974" y="3810"/>
                  </a:lnTo>
                  <a:lnTo>
                    <a:pt x="359727" y="3810"/>
                  </a:lnTo>
                  <a:lnTo>
                    <a:pt x="358775" y="2539"/>
                  </a:lnTo>
                  <a:lnTo>
                    <a:pt x="290830" y="2539"/>
                  </a:lnTo>
                  <a:lnTo>
                    <a:pt x="284480" y="1270"/>
                  </a:lnTo>
                  <a:lnTo>
                    <a:pt x="283210" y="0"/>
                  </a:lnTo>
                  <a:close/>
                </a:path>
                <a:path w="454660" h="501650">
                  <a:moveTo>
                    <a:pt x="356869" y="1270"/>
                  </a:moveTo>
                  <a:lnTo>
                    <a:pt x="285750" y="1270"/>
                  </a:lnTo>
                  <a:lnTo>
                    <a:pt x="290830" y="2539"/>
                  </a:lnTo>
                  <a:lnTo>
                    <a:pt x="358775" y="2539"/>
                  </a:lnTo>
                  <a:lnTo>
                    <a:pt x="356869" y="1270"/>
                  </a:lnTo>
                  <a:close/>
                </a:path>
                <a:path w="454660" h="501650">
                  <a:moveTo>
                    <a:pt x="353483" y="0"/>
                  </a:moveTo>
                  <a:lnTo>
                    <a:pt x="285568" y="0"/>
                  </a:lnTo>
                  <a:lnTo>
                    <a:pt x="284480" y="1270"/>
                  </a:lnTo>
                  <a:lnTo>
                    <a:pt x="354330" y="1270"/>
                  </a:lnTo>
                  <a:lnTo>
                    <a:pt x="353483" y="0"/>
                  </a:lnTo>
                  <a:close/>
                </a:path>
              </a:pathLst>
            </a:custGeom>
            <a:solidFill>
              <a:srgbClr val="86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1" name="object 701"/>
            <p:cNvSpPr/>
            <p:nvPr/>
          </p:nvSpPr>
          <p:spPr>
            <a:xfrm>
              <a:off x="1813560" y="786130"/>
              <a:ext cx="448309" cy="495300"/>
            </a:xfrm>
            <a:custGeom>
              <a:avLst/>
              <a:gdLst/>
              <a:ahLst/>
              <a:cxnLst/>
              <a:rect l="l" t="t" r="r" b="b"/>
              <a:pathLst>
                <a:path w="448310" h="495300">
                  <a:moveTo>
                    <a:pt x="139700" y="494029"/>
                  </a:moveTo>
                  <a:lnTo>
                    <a:pt x="132079" y="494029"/>
                  </a:lnTo>
                  <a:lnTo>
                    <a:pt x="135889" y="495300"/>
                  </a:lnTo>
                  <a:lnTo>
                    <a:pt x="139700" y="494029"/>
                  </a:lnTo>
                  <a:close/>
                </a:path>
                <a:path w="448310" h="495300">
                  <a:moveTo>
                    <a:pt x="245109" y="491490"/>
                  </a:moveTo>
                  <a:lnTo>
                    <a:pt x="153035" y="491490"/>
                  </a:lnTo>
                  <a:lnTo>
                    <a:pt x="154939" y="492760"/>
                  </a:lnTo>
                  <a:lnTo>
                    <a:pt x="156209" y="495300"/>
                  </a:lnTo>
                  <a:lnTo>
                    <a:pt x="243840" y="495300"/>
                  </a:lnTo>
                  <a:lnTo>
                    <a:pt x="243839" y="492760"/>
                  </a:lnTo>
                  <a:lnTo>
                    <a:pt x="245109" y="491490"/>
                  </a:lnTo>
                  <a:close/>
                </a:path>
                <a:path w="448310" h="495300">
                  <a:moveTo>
                    <a:pt x="146050" y="492760"/>
                  </a:moveTo>
                  <a:lnTo>
                    <a:pt x="118109" y="492760"/>
                  </a:lnTo>
                  <a:lnTo>
                    <a:pt x="120650" y="494029"/>
                  </a:lnTo>
                  <a:lnTo>
                    <a:pt x="142239" y="494029"/>
                  </a:lnTo>
                  <a:lnTo>
                    <a:pt x="146050" y="492760"/>
                  </a:lnTo>
                  <a:close/>
                </a:path>
                <a:path w="448310" h="495300">
                  <a:moveTo>
                    <a:pt x="150494" y="491490"/>
                  </a:moveTo>
                  <a:lnTo>
                    <a:pt x="111760" y="491490"/>
                  </a:lnTo>
                  <a:lnTo>
                    <a:pt x="113029" y="492760"/>
                  </a:lnTo>
                  <a:lnTo>
                    <a:pt x="149859" y="492760"/>
                  </a:lnTo>
                  <a:lnTo>
                    <a:pt x="150494" y="491490"/>
                  </a:lnTo>
                  <a:close/>
                </a:path>
                <a:path w="448310" h="495300">
                  <a:moveTo>
                    <a:pt x="3810" y="393065"/>
                  </a:moveTo>
                  <a:lnTo>
                    <a:pt x="3809" y="393700"/>
                  </a:lnTo>
                  <a:lnTo>
                    <a:pt x="5079" y="394970"/>
                  </a:lnTo>
                  <a:lnTo>
                    <a:pt x="3810" y="393065"/>
                  </a:lnTo>
                  <a:close/>
                </a:path>
                <a:path w="448310" h="495300">
                  <a:moveTo>
                    <a:pt x="3809" y="271779"/>
                  </a:moveTo>
                  <a:lnTo>
                    <a:pt x="2539" y="274320"/>
                  </a:lnTo>
                  <a:lnTo>
                    <a:pt x="0" y="276860"/>
                  </a:lnTo>
                  <a:lnTo>
                    <a:pt x="0" y="386079"/>
                  </a:lnTo>
                  <a:lnTo>
                    <a:pt x="2539" y="391160"/>
                  </a:lnTo>
                  <a:lnTo>
                    <a:pt x="3810" y="393065"/>
                  </a:lnTo>
                  <a:lnTo>
                    <a:pt x="3809" y="271779"/>
                  </a:lnTo>
                  <a:close/>
                </a:path>
                <a:path w="448310" h="495300">
                  <a:moveTo>
                    <a:pt x="444500" y="294004"/>
                  </a:moveTo>
                  <a:lnTo>
                    <a:pt x="441959" y="295910"/>
                  </a:lnTo>
                  <a:lnTo>
                    <a:pt x="444500" y="294639"/>
                  </a:lnTo>
                  <a:lnTo>
                    <a:pt x="444500" y="294004"/>
                  </a:lnTo>
                  <a:close/>
                </a:path>
                <a:path w="448310" h="495300">
                  <a:moveTo>
                    <a:pt x="441959" y="171450"/>
                  </a:moveTo>
                  <a:lnTo>
                    <a:pt x="444500" y="173989"/>
                  </a:lnTo>
                  <a:lnTo>
                    <a:pt x="444500" y="294004"/>
                  </a:lnTo>
                  <a:lnTo>
                    <a:pt x="447039" y="292100"/>
                  </a:lnTo>
                  <a:lnTo>
                    <a:pt x="448309" y="289560"/>
                  </a:lnTo>
                  <a:lnTo>
                    <a:pt x="448309" y="179070"/>
                  </a:lnTo>
                  <a:lnTo>
                    <a:pt x="447039" y="175260"/>
                  </a:lnTo>
                  <a:lnTo>
                    <a:pt x="441959" y="171450"/>
                  </a:lnTo>
                  <a:close/>
                </a:path>
                <a:path w="448310" h="495300">
                  <a:moveTo>
                    <a:pt x="6350" y="165100"/>
                  </a:moveTo>
                  <a:lnTo>
                    <a:pt x="2539" y="166370"/>
                  </a:lnTo>
                  <a:lnTo>
                    <a:pt x="0" y="171450"/>
                  </a:lnTo>
                  <a:lnTo>
                    <a:pt x="0" y="265429"/>
                  </a:lnTo>
                  <a:lnTo>
                    <a:pt x="2539" y="267970"/>
                  </a:lnTo>
                  <a:lnTo>
                    <a:pt x="3809" y="271779"/>
                  </a:lnTo>
                  <a:lnTo>
                    <a:pt x="3809" y="166370"/>
                  </a:lnTo>
                  <a:lnTo>
                    <a:pt x="6350" y="165100"/>
                  </a:lnTo>
                  <a:close/>
                </a:path>
                <a:path w="448310" h="495300">
                  <a:moveTo>
                    <a:pt x="444500" y="99060"/>
                  </a:moveTo>
                  <a:lnTo>
                    <a:pt x="444500" y="149860"/>
                  </a:lnTo>
                  <a:lnTo>
                    <a:pt x="447039" y="146050"/>
                  </a:lnTo>
                  <a:lnTo>
                    <a:pt x="447039" y="139700"/>
                  </a:lnTo>
                  <a:lnTo>
                    <a:pt x="448309" y="137160"/>
                  </a:lnTo>
                  <a:lnTo>
                    <a:pt x="448309" y="111760"/>
                  </a:lnTo>
                  <a:lnTo>
                    <a:pt x="447039" y="107950"/>
                  </a:lnTo>
                  <a:lnTo>
                    <a:pt x="447039" y="101600"/>
                  </a:lnTo>
                  <a:lnTo>
                    <a:pt x="444500" y="99060"/>
                  </a:lnTo>
                  <a:close/>
                </a:path>
                <a:path w="448310" h="495300">
                  <a:moveTo>
                    <a:pt x="358139" y="0"/>
                  </a:moveTo>
                  <a:lnTo>
                    <a:pt x="178435" y="0"/>
                  </a:lnTo>
                  <a:lnTo>
                    <a:pt x="176529" y="1270"/>
                  </a:lnTo>
                  <a:lnTo>
                    <a:pt x="175260" y="2539"/>
                  </a:lnTo>
                  <a:lnTo>
                    <a:pt x="360679" y="2539"/>
                  </a:lnTo>
                  <a:lnTo>
                    <a:pt x="358139" y="0"/>
                  </a:lnTo>
                  <a:close/>
                </a:path>
              </a:pathLst>
            </a:custGeom>
            <a:solidFill>
              <a:srgbClr val="8888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2" name="object 702"/>
            <p:cNvSpPr/>
            <p:nvPr/>
          </p:nvSpPr>
          <p:spPr>
            <a:xfrm>
              <a:off x="1817370" y="788669"/>
              <a:ext cx="440690" cy="488950"/>
            </a:xfrm>
            <a:custGeom>
              <a:avLst/>
              <a:gdLst/>
              <a:ahLst/>
              <a:cxnLst/>
              <a:rect l="l" t="t" r="r" b="b"/>
              <a:pathLst>
                <a:path w="440689" h="488950">
                  <a:moveTo>
                    <a:pt x="147319" y="487679"/>
                  </a:moveTo>
                  <a:lnTo>
                    <a:pt x="106680" y="487679"/>
                  </a:lnTo>
                  <a:lnTo>
                    <a:pt x="107950" y="488950"/>
                  </a:lnTo>
                  <a:lnTo>
                    <a:pt x="146684" y="488950"/>
                  </a:lnTo>
                  <a:lnTo>
                    <a:pt x="147319" y="487679"/>
                  </a:lnTo>
                  <a:close/>
                </a:path>
                <a:path w="440689" h="488950">
                  <a:moveTo>
                    <a:pt x="243840" y="485139"/>
                  </a:moveTo>
                  <a:lnTo>
                    <a:pt x="100330" y="485139"/>
                  </a:lnTo>
                  <a:lnTo>
                    <a:pt x="102869" y="487679"/>
                  </a:lnTo>
                  <a:lnTo>
                    <a:pt x="147319" y="487679"/>
                  </a:lnTo>
                  <a:lnTo>
                    <a:pt x="149225" y="488950"/>
                  </a:lnTo>
                  <a:lnTo>
                    <a:pt x="241299" y="488950"/>
                  </a:lnTo>
                  <a:lnTo>
                    <a:pt x="242569" y="487679"/>
                  </a:lnTo>
                  <a:lnTo>
                    <a:pt x="243840" y="485139"/>
                  </a:lnTo>
                  <a:close/>
                </a:path>
                <a:path w="440689" h="488950">
                  <a:moveTo>
                    <a:pt x="3810" y="395393"/>
                  </a:moveTo>
                  <a:lnTo>
                    <a:pt x="3810" y="396239"/>
                  </a:lnTo>
                  <a:lnTo>
                    <a:pt x="8890" y="401320"/>
                  </a:lnTo>
                  <a:lnTo>
                    <a:pt x="3810" y="395393"/>
                  </a:lnTo>
                  <a:close/>
                </a:path>
                <a:path w="440689" h="488950">
                  <a:moveTo>
                    <a:pt x="3810" y="161925"/>
                  </a:moveTo>
                  <a:lnTo>
                    <a:pt x="2540" y="163829"/>
                  </a:lnTo>
                  <a:lnTo>
                    <a:pt x="0" y="163829"/>
                  </a:lnTo>
                  <a:lnTo>
                    <a:pt x="0" y="391160"/>
                  </a:lnTo>
                  <a:lnTo>
                    <a:pt x="1269" y="392429"/>
                  </a:lnTo>
                  <a:lnTo>
                    <a:pt x="3810" y="395393"/>
                  </a:lnTo>
                  <a:lnTo>
                    <a:pt x="3810" y="161925"/>
                  </a:lnTo>
                  <a:close/>
                </a:path>
                <a:path w="440689" h="488950">
                  <a:moveTo>
                    <a:pt x="435610" y="163829"/>
                  </a:moveTo>
                  <a:lnTo>
                    <a:pt x="436880" y="167639"/>
                  </a:lnTo>
                  <a:lnTo>
                    <a:pt x="436880" y="294639"/>
                  </a:lnTo>
                  <a:lnTo>
                    <a:pt x="435610" y="297179"/>
                  </a:lnTo>
                  <a:lnTo>
                    <a:pt x="438150" y="293370"/>
                  </a:lnTo>
                  <a:lnTo>
                    <a:pt x="440690" y="292100"/>
                  </a:lnTo>
                  <a:lnTo>
                    <a:pt x="440690" y="171450"/>
                  </a:lnTo>
                  <a:lnTo>
                    <a:pt x="438150" y="170179"/>
                  </a:lnTo>
                  <a:lnTo>
                    <a:pt x="435610" y="163829"/>
                  </a:lnTo>
                  <a:close/>
                </a:path>
                <a:path w="440689" h="488950">
                  <a:moveTo>
                    <a:pt x="5080" y="160020"/>
                  </a:moveTo>
                  <a:lnTo>
                    <a:pt x="3810" y="161289"/>
                  </a:lnTo>
                  <a:lnTo>
                    <a:pt x="3810" y="161925"/>
                  </a:lnTo>
                  <a:lnTo>
                    <a:pt x="5080" y="160020"/>
                  </a:lnTo>
                  <a:close/>
                </a:path>
                <a:path w="440689" h="488950">
                  <a:moveTo>
                    <a:pt x="436880" y="90170"/>
                  </a:moveTo>
                  <a:lnTo>
                    <a:pt x="436880" y="151129"/>
                  </a:lnTo>
                  <a:lnTo>
                    <a:pt x="440690" y="147320"/>
                  </a:lnTo>
                  <a:lnTo>
                    <a:pt x="440690" y="96520"/>
                  </a:lnTo>
                  <a:lnTo>
                    <a:pt x="439419" y="93979"/>
                  </a:lnTo>
                  <a:lnTo>
                    <a:pt x="436880" y="90170"/>
                  </a:lnTo>
                  <a:close/>
                </a:path>
                <a:path w="440689" h="488950">
                  <a:moveTo>
                    <a:pt x="168184" y="3810"/>
                  </a:moveTo>
                  <a:lnTo>
                    <a:pt x="163830" y="11429"/>
                  </a:lnTo>
                  <a:lnTo>
                    <a:pt x="168184" y="3810"/>
                  </a:lnTo>
                  <a:close/>
                </a:path>
                <a:path w="440689" h="488950">
                  <a:moveTo>
                    <a:pt x="359409" y="3810"/>
                  </a:moveTo>
                  <a:lnTo>
                    <a:pt x="358986" y="3810"/>
                  </a:lnTo>
                  <a:lnTo>
                    <a:pt x="359410" y="5079"/>
                  </a:lnTo>
                  <a:lnTo>
                    <a:pt x="361950" y="7620"/>
                  </a:lnTo>
                  <a:lnTo>
                    <a:pt x="359409" y="3810"/>
                  </a:lnTo>
                  <a:close/>
                </a:path>
                <a:path w="440689" h="488950">
                  <a:moveTo>
                    <a:pt x="356870" y="0"/>
                  </a:moveTo>
                  <a:lnTo>
                    <a:pt x="171449" y="0"/>
                  </a:lnTo>
                  <a:lnTo>
                    <a:pt x="168910" y="2539"/>
                  </a:lnTo>
                  <a:lnTo>
                    <a:pt x="168184" y="3810"/>
                  </a:lnTo>
                  <a:lnTo>
                    <a:pt x="358986" y="3810"/>
                  </a:lnTo>
                  <a:lnTo>
                    <a:pt x="358140" y="1270"/>
                  </a:lnTo>
                  <a:lnTo>
                    <a:pt x="356870" y="0"/>
                  </a:lnTo>
                  <a:close/>
                </a:path>
              </a:pathLst>
            </a:custGeom>
            <a:solidFill>
              <a:srgbClr val="8A8A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3" name="object 703"/>
            <p:cNvSpPr/>
            <p:nvPr/>
          </p:nvSpPr>
          <p:spPr>
            <a:xfrm>
              <a:off x="1821179" y="792480"/>
              <a:ext cx="433070" cy="481330"/>
            </a:xfrm>
            <a:custGeom>
              <a:avLst/>
              <a:gdLst/>
              <a:ahLst/>
              <a:cxnLst/>
              <a:rect l="l" t="t" r="r" b="b"/>
              <a:pathLst>
                <a:path w="433069" h="481330">
                  <a:moveTo>
                    <a:pt x="241300" y="477519"/>
                  </a:moveTo>
                  <a:lnTo>
                    <a:pt x="88900" y="477519"/>
                  </a:lnTo>
                  <a:lnTo>
                    <a:pt x="91439" y="480059"/>
                  </a:lnTo>
                  <a:lnTo>
                    <a:pt x="96519" y="481329"/>
                  </a:lnTo>
                  <a:lnTo>
                    <a:pt x="240030" y="481329"/>
                  </a:lnTo>
                  <a:lnTo>
                    <a:pt x="241300" y="477519"/>
                  </a:lnTo>
                  <a:close/>
                </a:path>
                <a:path w="433069" h="481330">
                  <a:moveTo>
                    <a:pt x="3809" y="156209"/>
                  </a:moveTo>
                  <a:lnTo>
                    <a:pt x="1269" y="156209"/>
                  </a:lnTo>
                  <a:lnTo>
                    <a:pt x="0" y="157479"/>
                  </a:lnTo>
                  <a:lnTo>
                    <a:pt x="0" y="392429"/>
                  </a:lnTo>
                  <a:lnTo>
                    <a:pt x="3810" y="396239"/>
                  </a:lnTo>
                  <a:lnTo>
                    <a:pt x="3809" y="156209"/>
                  </a:lnTo>
                  <a:close/>
                </a:path>
                <a:path w="433069" h="481330">
                  <a:moveTo>
                    <a:pt x="426719" y="156209"/>
                  </a:moveTo>
                  <a:lnTo>
                    <a:pt x="429259" y="158750"/>
                  </a:lnTo>
                  <a:lnTo>
                    <a:pt x="429259" y="294639"/>
                  </a:lnTo>
                  <a:lnTo>
                    <a:pt x="431800" y="293369"/>
                  </a:lnTo>
                  <a:lnTo>
                    <a:pt x="433069" y="290829"/>
                  </a:lnTo>
                  <a:lnTo>
                    <a:pt x="433069" y="163829"/>
                  </a:lnTo>
                  <a:lnTo>
                    <a:pt x="431800" y="160019"/>
                  </a:lnTo>
                  <a:lnTo>
                    <a:pt x="426719" y="156209"/>
                  </a:lnTo>
                  <a:close/>
                </a:path>
                <a:path w="433069" h="481330">
                  <a:moveTo>
                    <a:pt x="429259" y="80009"/>
                  </a:moveTo>
                  <a:lnTo>
                    <a:pt x="429259" y="153669"/>
                  </a:lnTo>
                  <a:lnTo>
                    <a:pt x="430530" y="151129"/>
                  </a:lnTo>
                  <a:lnTo>
                    <a:pt x="433069" y="147319"/>
                  </a:lnTo>
                  <a:lnTo>
                    <a:pt x="433069" y="86359"/>
                  </a:lnTo>
                  <a:lnTo>
                    <a:pt x="429259" y="80009"/>
                  </a:lnTo>
                  <a:close/>
                </a:path>
                <a:path w="433069" h="481330">
                  <a:moveTo>
                    <a:pt x="162136" y="3809"/>
                  </a:moveTo>
                  <a:lnTo>
                    <a:pt x="161713" y="3809"/>
                  </a:lnTo>
                  <a:lnTo>
                    <a:pt x="160019" y="7619"/>
                  </a:lnTo>
                  <a:lnTo>
                    <a:pt x="162136" y="3809"/>
                  </a:lnTo>
                  <a:close/>
                </a:path>
                <a:path w="433069" h="481330">
                  <a:moveTo>
                    <a:pt x="355599" y="0"/>
                  </a:moveTo>
                  <a:lnTo>
                    <a:pt x="164253" y="0"/>
                  </a:lnTo>
                  <a:lnTo>
                    <a:pt x="162136" y="3809"/>
                  </a:lnTo>
                  <a:lnTo>
                    <a:pt x="358139" y="3809"/>
                  </a:lnTo>
                  <a:lnTo>
                    <a:pt x="355599" y="0"/>
                  </a:lnTo>
                  <a:close/>
                </a:path>
              </a:pathLst>
            </a:custGeom>
            <a:solidFill>
              <a:srgbClr val="8C8C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4" name="object 704"/>
            <p:cNvSpPr/>
            <p:nvPr/>
          </p:nvSpPr>
          <p:spPr>
            <a:xfrm>
              <a:off x="1824989" y="796290"/>
              <a:ext cx="425450" cy="473709"/>
            </a:xfrm>
            <a:custGeom>
              <a:avLst/>
              <a:gdLst/>
              <a:ahLst/>
              <a:cxnLst/>
              <a:rect l="l" t="t" r="r" b="b"/>
              <a:pathLst>
                <a:path w="425450" h="473709">
                  <a:moveTo>
                    <a:pt x="240030" y="469900"/>
                  </a:moveTo>
                  <a:lnTo>
                    <a:pt x="77469" y="469900"/>
                  </a:lnTo>
                  <a:lnTo>
                    <a:pt x="81280" y="473710"/>
                  </a:lnTo>
                  <a:lnTo>
                    <a:pt x="238760" y="473710"/>
                  </a:lnTo>
                  <a:lnTo>
                    <a:pt x="240030" y="469900"/>
                  </a:lnTo>
                  <a:close/>
                </a:path>
                <a:path w="425450" h="473709">
                  <a:moveTo>
                    <a:pt x="3810" y="149860"/>
                  </a:moveTo>
                  <a:lnTo>
                    <a:pt x="0" y="152400"/>
                  </a:lnTo>
                  <a:lnTo>
                    <a:pt x="0" y="392430"/>
                  </a:lnTo>
                  <a:lnTo>
                    <a:pt x="1270" y="393700"/>
                  </a:lnTo>
                  <a:lnTo>
                    <a:pt x="3810" y="397510"/>
                  </a:lnTo>
                  <a:lnTo>
                    <a:pt x="3810" y="149860"/>
                  </a:lnTo>
                  <a:close/>
                </a:path>
                <a:path w="425450" h="473709">
                  <a:moveTo>
                    <a:pt x="419100" y="67310"/>
                  </a:moveTo>
                  <a:lnTo>
                    <a:pt x="421640" y="69850"/>
                  </a:lnTo>
                  <a:lnTo>
                    <a:pt x="421640" y="293370"/>
                  </a:lnTo>
                  <a:lnTo>
                    <a:pt x="420370" y="294639"/>
                  </a:lnTo>
                  <a:lnTo>
                    <a:pt x="425450" y="290830"/>
                  </a:lnTo>
                  <a:lnTo>
                    <a:pt x="425450" y="154939"/>
                  </a:lnTo>
                  <a:lnTo>
                    <a:pt x="422910" y="152400"/>
                  </a:lnTo>
                  <a:lnTo>
                    <a:pt x="425450" y="149860"/>
                  </a:lnTo>
                  <a:lnTo>
                    <a:pt x="425450" y="76200"/>
                  </a:lnTo>
                  <a:lnTo>
                    <a:pt x="422910" y="73660"/>
                  </a:lnTo>
                  <a:lnTo>
                    <a:pt x="422910" y="69850"/>
                  </a:lnTo>
                  <a:lnTo>
                    <a:pt x="419100" y="67310"/>
                  </a:lnTo>
                  <a:close/>
                </a:path>
                <a:path w="425450" h="473709">
                  <a:moveTo>
                    <a:pt x="156210" y="3810"/>
                  </a:moveTo>
                  <a:lnTo>
                    <a:pt x="154940" y="3810"/>
                  </a:lnTo>
                  <a:lnTo>
                    <a:pt x="152400" y="6350"/>
                  </a:lnTo>
                  <a:lnTo>
                    <a:pt x="156210" y="3810"/>
                  </a:lnTo>
                  <a:close/>
                </a:path>
                <a:path w="425450" h="473709">
                  <a:moveTo>
                    <a:pt x="354330" y="0"/>
                  </a:moveTo>
                  <a:lnTo>
                    <a:pt x="157903" y="0"/>
                  </a:lnTo>
                  <a:lnTo>
                    <a:pt x="156210" y="3810"/>
                  </a:lnTo>
                  <a:lnTo>
                    <a:pt x="359410" y="3810"/>
                  </a:lnTo>
                  <a:lnTo>
                    <a:pt x="355600" y="2539"/>
                  </a:lnTo>
                  <a:lnTo>
                    <a:pt x="354330" y="0"/>
                  </a:lnTo>
                  <a:close/>
                </a:path>
              </a:pathLst>
            </a:custGeom>
            <a:solidFill>
              <a:srgbClr val="8E8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5" name="object 705"/>
            <p:cNvSpPr/>
            <p:nvPr/>
          </p:nvSpPr>
          <p:spPr>
            <a:xfrm>
              <a:off x="1828800" y="801369"/>
              <a:ext cx="417830" cy="464820"/>
            </a:xfrm>
            <a:custGeom>
              <a:avLst/>
              <a:gdLst/>
              <a:ahLst/>
              <a:cxnLst/>
              <a:rect l="l" t="t" r="r" b="b"/>
              <a:pathLst>
                <a:path w="417830" h="464819">
                  <a:moveTo>
                    <a:pt x="238760" y="458470"/>
                  </a:moveTo>
                  <a:lnTo>
                    <a:pt x="237490" y="461010"/>
                  </a:lnTo>
                  <a:lnTo>
                    <a:pt x="69850" y="461010"/>
                  </a:lnTo>
                  <a:lnTo>
                    <a:pt x="73660" y="464820"/>
                  </a:lnTo>
                  <a:lnTo>
                    <a:pt x="236219" y="464820"/>
                  </a:lnTo>
                  <a:lnTo>
                    <a:pt x="237489" y="462280"/>
                  </a:lnTo>
                  <a:lnTo>
                    <a:pt x="238760" y="458470"/>
                  </a:lnTo>
                  <a:close/>
                </a:path>
                <a:path w="417830" h="464819">
                  <a:moveTo>
                    <a:pt x="5080" y="140970"/>
                  </a:moveTo>
                  <a:lnTo>
                    <a:pt x="0" y="144780"/>
                  </a:lnTo>
                  <a:lnTo>
                    <a:pt x="0" y="392430"/>
                  </a:lnTo>
                  <a:lnTo>
                    <a:pt x="3810" y="393700"/>
                  </a:lnTo>
                  <a:lnTo>
                    <a:pt x="3810" y="142240"/>
                  </a:lnTo>
                  <a:lnTo>
                    <a:pt x="5080" y="140970"/>
                  </a:lnTo>
                  <a:close/>
                </a:path>
                <a:path w="417830" h="464819">
                  <a:moveTo>
                    <a:pt x="415289" y="63500"/>
                  </a:moveTo>
                  <a:lnTo>
                    <a:pt x="415289" y="290830"/>
                  </a:lnTo>
                  <a:lnTo>
                    <a:pt x="417830" y="288290"/>
                  </a:lnTo>
                  <a:lnTo>
                    <a:pt x="417830" y="64770"/>
                  </a:lnTo>
                  <a:lnTo>
                    <a:pt x="415289" y="63500"/>
                  </a:lnTo>
                  <a:close/>
                </a:path>
                <a:path w="417830" h="464819">
                  <a:moveTo>
                    <a:pt x="355600" y="0"/>
                  </a:moveTo>
                  <a:lnTo>
                    <a:pt x="151130" y="0"/>
                  </a:lnTo>
                  <a:lnTo>
                    <a:pt x="148589" y="1270"/>
                  </a:lnTo>
                  <a:lnTo>
                    <a:pt x="146050" y="6350"/>
                  </a:lnTo>
                  <a:lnTo>
                    <a:pt x="147743" y="3810"/>
                  </a:lnTo>
                  <a:lnTo>
                    <a:pt x="356869" y="3810"/>
                  </a:lnTo>
                  <a:lnTo>
                    <a:pt x="355600" y="1270"/>
                  </a:lnTo>
                  <a:lnTo>
                    <a:pt x="355600" y="0"/>
                  </a:lnTo>
                  <a:close/>
                </a:path>
                <a:path w="417830" h="464819">
                  <a:moveTo>
                    <a:pt x="356869" y="3810"/>
                  </a:moveTo>
                  <a:lnTo>
                    <a:pt x="356446" y="3810"/>
                  </a:lnTo>
                  <a:lnTo>
                    <a:pt x="358139" y="6350"/>
                  </a:lnTo>
                  <a:lnTo>
                    <a:pt x="356869" y="3810"/>
                  </a:lnTo>
                  <a:close/>
                </a:path>
              </a:pathLst>
            </a:custGeom>
            <a:solidFill>
              <a:srgbClr val="9090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6" name="object 706"/>
            <p:cNvSpPr/>
            <p:nvPr/>
          </p:nvSpPr>
          <p:spPr>
            <a:xfrm>
              <a:off x="1832610" y="805180"/>
              <a:ext cx="411480" cy="457200"/>
            </a:xfrm>
            <a:custGeom>
              <a:avLst/>
              <a:gdLst/>
              <a:ahLst/>
              <a:cxnLst/>
              <a:rect l="l" t="t" r="r" b="b"/>
              <a:pathLst>
                <a:path w="411480" h="457200">
                  <a:moveTo>
                    <a:pt x="234949" y="455930"/>
                  </a:moveTo>
                  <a:lnTo>
                    <a:pt x="64654" y="455930"/>
                  </a:lnTo>
                  <a:lnTo>
                    <a:pt x="66039" y="457200"/>
                  </a:lnTo>
                  <a:lnTo>
                    <a:pt x="233680" y="457200"/>
                  </a:lnTo>
                  <a:lnTo>
                    <a:pt x="234949" y="455930"/>
                  </a:lnTo>
                  <a:close/>
                </a:path>
                <a:path w="411480" h="457200">
                  <a:moveTo>
                    <a:pt x="50800" y="443229"/>
                  </a:moveTo>
                  <a:lnTo>
                    <a:pt x="63500" y="455930"/>
                  </a:lnTo>
                  <a:lnTo>
                    <a:pt x="64654" y="455930"/>
                  </a:lnTo>
                  <a:lnTo>
                    <a:pt x="50800" y="443229"/>
                  </a:lnTo>
                  <a:close/>
                </a:path>
                <a:path w="411480" h="457200">
                  <a:moveTo>
                    <a:pt x="2539" y="137583"/>
                  </a:moveTo>
                  <a:lnTo>
                    <a:pt x="1269" y="138429"/>
                  </a:lnTo>
                  <a:lnTo>
                    <a:pt x="0" y="138429"/>
                  </a:lnTo>
                  <a:lnTo>
                    <a:pt x="0" y="389889"/>
                  </a:lnTo>
                  <a:lnTo>
                    <a:pt x="3809" y="394970"/>
                  </a:lnTo>
                  <a:lnTo>
                    <a:pt x="2539" y="392429"/>
                  </a:lnTo>
                  <a:lnTo>
                    <a:pt x="2539" y="137583"/>
                  </a:lnTo>
                  <a:close/>
                </a:path>
                <a:path w="411480" h="457200">
                  <a:moveTo>
                    <a:pt x="407669" y="55879"/>
                  </a:moveTo>
                  <a:lnTo>
                    <a:pt x="407669" y="288289"/>
                  </a:lnTo>
                  <a:lnTo>
                    <a:pt x="410209" y="288289"/>
                  </a:lnTo>
                  <a:lnTo>
                    <a:pt x="411479" y="287020"/>
                  </a:lnTo>
                  <a:lnTo>
                    <a:pt x="411479" y="59689"/>
                  </a:lnTo>
                  <a:lnTo>
                    <a:pt x="407669" y="55879"/>
                  </a:lnTo>
                  <a:close/>
                </a:path>
                <a:path w="411480" h="457200">
                  <a:moveTo>
                    <a:pt x="5079" y="135889"/>
                  </a:moveTo>
                  <a:lnTo>
                    <a:pt x="2539" y="137160"/>
                  </a:lnTo>
                  <a:lnTo>
                    <a:pt x="2539" y="137583"/>
                  </a:lnTo>
                  <a:lnTo>
                    <a:pt x="5079" y="135889"/>
                  </a:lnTo>
                  <a:close/>
                </a:path>
                <a:path w="411480" h="457200">
                  <a:moveTo>
                    <a:pt x="352636" y="0"/>
                  </a:moveTo>
                  <a:lnTo>
                    <a:pt x="143933" y="0"/>
                  </a:lnTo>
                  <a:lnTo>
                    <a:pt x="142239" y="2539"/>
                  </a:lnTo>
                  <a:lnTo>
                    <a:pt x="141604" y="3810"/>
                  </a:lnTo>
                  <a:lnTo>
                    <a:pt x="354964" y="3810"/>
                  </a:lnTo>
                  <a:lnTo>
                    <a:pt x="354329" y="2539"/>
                  </a:lnTo>
                  <a:lnTo>
                    <a:pt x="352636" y="0"/>
                  </a:lnTo>
                  <a:close/>
                </a:path>
              </a:pathLst>
            </a:custGeom>
            <a:solidFill>
              <a:srgbClr val="9191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7" name="object 707"/>
            <p:cNvSpPr/>
            <p:nvPr/>
          </p:nvSpPr>
          <p:spPr>
            <a:xfrm>
              <a:off x="1835150" y="808989"/>
              <a:ext cx="405130" cy="450850"/>
            </a:xfrm>
            <a:custGeom>
              <a:avLst/>
              <a:gdLst/>
              <a:ahLst/>
              <a:cxnLst/>
              <a:rect l="l" t="t" r="r" b="b"/>
              <a:pathLst>
                <a:path w="405130" h="450850">
                  <a:moveTo>
                    <a:pt x="234950" y="447039"/>
                  </a:moveTo>
                  <a:lnTo>
                    <a:pt x="57150" y="447039"/>
                  </a:lnTo>
                  <a:lnTo>
                    <a:pt x="60960" y="450850"/>
                  </a:lnTo>
                  <a:lnTo>
                    <a:pt x="232410" y="450850"/>
                  </a:lnTo>
                  <a:lnTo>
                    <a:pt x="234950" y="449579"/>
                  </a:lnTo>
                  <a:lnTo>
                    <a:pt x="234950" y="447039"/>
                  </a:lnTo>
                  <a:close/>
                </a:path>
                <a:path w="405130" h="450850">
                  <a:moveTo>
                    <a:pt x="3810" y="131656"/>
                  </a:moveTo>
                  <a:lnTo>
                    <a:pt x="2539" y="132079"/>
                  </a:lnTo>
                  <a:lnTo>
                    <a:pt x="0" y="133350"/>
                  </a:lnTo>
                  <a:lnTo>
                    <a:pt x="0" y="388620"/>
                  </a:lnTo>
                  <a:lnTo>
                    <a:pt x="1269" y="391160"/>
                  </a:lnTo>
                  <a:lnTo>
                    <a:pt x="3810" y="392430"/>
                  </a:lnTo>
                  <a:lnTo>
                    <a:pt x="3810" y="131656"/>
                  </a:lnTo>
                  <a:close/>
                </a:path>
                <a:path w="405130" h="450850">
                  <a:moveTo>
                    <a:pt x="401319" y="48260"/>
                  </a:moveTo>
                  <a:lnTo>
                    <a:pt x="401319" y="287020"/>
                  </a:lnTo>
                  <a:lnTo>
                    <a:pt x="403860" y="284479"/>
                  </a:lnTo>
                  <a:lnTo>
                    <a:pt x="405130" y="284479"/>
                  </a:lnTo>
                  <a:lnTo>
                    <a:pt x="405130" y="52070"/>
                  </a:lnTo>
                  <a:lnTo>
                    <a:pt x="401319" y="48260"/>
                  </a:lnTo>
                  <a:close/>
                </a:path>
                <a:path w="405130" h="450850">
                  <a:moveTo>
                    <a:pt x="6350" y="130810"/>
                  </a:moveTo>
                  <a:lnTo>
                    <a:pt x="3810" y="130810"/>
                  </a:lnTo>
                  <a:lnTo>
                    <a:pt x="3810" y="131656"/>
                  </a:lnTo>
                  <a:lnTo>
                    <a:pt x="6350" y="130810"/>
                  </a:lnTo>
                  <a:close/>
                </a:path>
                <a:path w="405130" h="450850">
                  <a:moveTo>
                    <a:pt x="401319" y="46989"/>
                  </a:moveTo>
                  <a:lnTo>
                    <a:pt x="400050" y="46989"/>
                  </a:lnTo>
                  <a:lnTo>
                    <a:pt x="401319" y="48260"/>
                  </a:lnTo>
                  <a:lnTo>
                    <a:pt x="401319" y="46989"/>
                  </a:lnTo>
                  <a:close/>
                </a:path>
                <a:path w="405130" h="450850">
                  <a:moveTo>
                    <a:pt x="352425" y="0"/>
                  </a:moveTo>
                  <a:lnTo>
                    <a:pt x="139064" y="0"/>
                  </a:lnTo>
                  <a:lnTo>
                    <a:pt x="137795" y="2539"/>
                  </a:lnTo>
                  <a:lnTo>
                    <a:pt x="353694" y="2539"/>
                  </a:lnTo>
                  <a:lnTo>
                    <a:pt x="352425" y="0"/>
                  </a:lnTo>
                  <a:close/>
                </a:path>
              </a:pathLst>
            </a:custGeom>
            <a:solidFill>
              <a:srgbClr val="9393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8" name="object 708"/>
            <p:cNvSpPr/>
            <p:nvPr/>
          </p:nvSpPr>
          <p:spPr>
            <a:xfrm>
              <a:off x="1838960" y="811529"/>
              <a:ext cx="397510" cy="444500"/>
            </a:xfrm>
            <a:custGeom>
              <a:avLst/>
              <a:gdLst/>
              <a:ahLst/>
              <a:cxnLst/>
              <a:rect l="l" t="t" r="r" b="b"/>
              <a:pathLst>
                <a:path w="397510" h="444500">
                  <a:moveTo>
                    <a:pt x="3810" y="128270"/>
                  </a:moveTo>
                  <a:lnTo>
                    <a:pt x="0" y="128270"/>
                  </a:lnTo>
                  <a:lnTo>
                    <a:pt x="0" y="389890"/>
                  </a:lnTo>
                  <a:lnTo>
                    <a:pt x="3810" y="393700"/>
                  </a:lnTo>
                  <a:lnTo>
                    <a:pt x="3810" y="128270"/>
                  </a:lnTo>
                  <a:close/>
                </a:path>
                <a:path w="397510" h="444500">
                  <a:moveTo>
                    <a:pt x="50368" y="441960"/>
                  </a:moveTo>
                  <a:lnTo>
                    <a:pt x="44450" y="436880"/>
                  </a:lnTo>
                  <a:lnTo>
                    <a:pt x="49530" y="441960"/>
                  </a:lnTo>
                  <a:lnTo>
                    <a:pt x="50368" y="441960"/>
                  </a:lnTo>
                  <a:close/>
                </a:path>
                <a:path w="397510" h="444500">
                  <a:moveTo>
                    <a:pt x="231140" y="441960"/>
                  </a:moveTo>
                  <a:lnTo>
                    <a:pt x="50368" y="441960"/>
                  </a:lnTo>
                  <a:lnTo>
                    <a:pt x="53340" y="444500"/>
                  </a:lnTo>
                  <a:lnTo>
                    <a:pt x="231140" y="444500"/>
                  </a:lnTo>
                  <a:lnTo>
                    <a:pt x="231140" y="441960"/>
                  </a:lnTo>
                  <a:close/>
                </a:path>
                <a:path w="397510" h="444500">
                  <a:moveTo>
                    <a:pt x="351942" y="2540"/>
                  </a:moveTo>
                  <a:lnTo>
                    <a:pt x="351155" y="2540"/>
                  </a:lnTo>
                  <a:lnTo>
                    <a:pt x="351155" y="1270"/>
                  </a:lnTo>
                  <a:lnTo>
                    <a:pt x="350202" y="1270"/>
                  </a:lnTo>
                  <a:lnTo>
                    <a:pt x="350202" y="0"/>
                  </a:lnTo>
                  <a:lnTo>
                    <a:pt x="133667" y="0"/>
                  </a:lnTo>
                  <a:lnTo>
                    <a:pt x="133667" y="1270"/>
                  </a:lnTo>
                  <a:lnTo>
                    <a:pt x="132918" y="1270"/>
                  </a:lnTo>
                  <a:lnTo>
                    <a:pt x="132918" y="2540"/>
                  </a:lnTo>
                  <a:lnTo>
                    <a:pt x="132080" y="2540"/>
                  </a:lnTo>
                  <a:lnTo>
                    <a:pt x="132080" y="3810"/>
                  </a:lnTo>
                  <a:lnTo>
                    <a:pt x="351942" y="3810"/>
                  </a:lnTo>
                  <a:lnTo>
                    <a:pt x="351942" y="2540"/>
                  </a:lnTo>
                  <a:close/>
                </a:path>
                <a:path w="397510" h="444500">
                  <a:moveTo>
                    <a:pt x="397497" y="40640"/>
                  </a:moveTo>
                  <a:lnTo>
                    <a:pt x="392430" y="40640"/>
                  </a:lnTo>
                  <a:lnTo>
                    <a:pt x="392430" y="287020"/>
                  </a:lnTo>
                  <a:lnTo>
                    <a:pt x="397497" y="287020"/>
                  </a:lnTo>
                  <a:lnTo>
                    <a:pt x="397497" y="40640"/>
                  </a:lnTo>
                  <a:close/>
                </a:path>
              </a:pathLst>
            </a:custGeom>
            <a:solidFill>
              <a:srgbClr val="9595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9" name="object 709"/>
            <p:cNvSpPr/>
            <p:nvPr/>
          </p:nvSpPr>
          <p:spPr>
            <a:xfrm>
              <a:off x="1842770" y="814069"/>
              <a:ext cx="389890" cy="438150"/>
            </a:xfrm>
            <a:custGeom>
              <a:avLst/>
              <a:gdLst/>
              <a:ahLst/>
              <a:cxnLst/>
              <a:rect l="l" t="t" r="r" b="b"/>
              <a:pathLst>
                <a:path w="389889" h="438150">
                  <a:moveTo>
                    <a:pt x="227330" y="434339"/>
                  </a:moveTo>
                  <a:lnTo>
                    <a:pt x="41910" y="434339"/>
                  </a:lnTo>
                  <a:lnTo>
                    <a:pt x="45720" y="438150"/>
                  </a:lnTo>
                  <a:lnTo>
                    <a:pt x="227330" y="438150"/>
                  </a:lnTo>
                  <a:lnTo>
                    <a:pt x="227330" y="434339"/>
                  </a:lnTo>
                  <a:close/>
                </a:path>
                <a:path w="389889" h="438150">
                  <a:moveTo>
                    <a:pt x="5080" y="123189"/>
                  </a:moveTo>
                  <a:lnTo>
                    <a:pt x="1269" y="125729"/>
                  </a:lnTo>
                  <a:lnTo>
                    <a:pt x="0" y="125729"/>
                  </a:lnTo>
                  <a:lnTo>
                    <a:pt x="0" y="389889"/>
                  </a:lnTo>
                  <a:lnTo>
                    <a:pt x="1269" y="392429"/>
                  </a:lnTo>
                  <a:lnTo>
                    <a:pt x="3810" y="392429"/>
                  </a:lnTo>
                  <a:lnTo>
                    <a:pt x="3810" y="124460"/>
                  </a:lnTo>
                  <a:lnTo>
                    <a:pt x="5080" y="123189"/>
                  </a:lnTo>
                  <a:close/>
                </a:path>
                <a:path w="389889" h="438150">
                  <a:moveTo>
                    <a:pt x="379730" y="33020"/>
                  </a:moveTo>
                  <a:lnTo>
                    <a:pt x="386080" y="36829"/>
                  </a:lnTo>
                  <a:lnTo>
                    <a:pt x="386080" y="284479"/>
                  </a:lnTo>
                  <a:lnTo>
                    <a:pt x="387350" y="284479"/>
                  </a:lnTo>
                  <a:lnTo>
                    <a:pt x="389890" y="283210"/>
                  </a:lnTo>
                  <a:lnTo>
                    <a:pt x="389890" y="36829"/>
                  </a:lnTo>
                  <a:lnTo>
                    <a:pt x="387350" y="36829"/>
                  </a:lnTo>
                  <a:lnTo>
                    <a:pt x="379730" y="33020"/>
                  </a:lnTo>
                  <a:close/>
                </a:path>
                <a:path w="389889" h="438150">
                  <a:moveTo>
                    <a:pt x="349250" y="3810"/>
                  </a:moveTo>
                  <a:lnTo>
                    <a:pt x="349011" y="3810"/>
                  </a:lnTo>
                  <a:lnTo>
                    <a:pt x="349250" y="5079"/>
                  </a:lnTo>
                  <a:lnTo>
                    <a:pt x="349250" y="3810"/>
                  </a:lnTo>
                  <a:close/>
                </a:path>
                <a:path w="389889" h="438150">
                  <a:moveTo>
                    <a:pt x="348297" y="0"/>
                  </a:moveTo>
                  <a:lnTo>
                    <a:pt x="127846" y="0"/>
                  </a:lnTo>
                  <a:lnTo>
                    <a:pt x="127000" y="1270"/>
                  </a:lnTo>
                  <a:lnTo>
                    <a:pt x="126492" y="3810"/>
                  </a:lnTo>
                  <a:lnTo>
                    <a:pt x="349011" y="3810"/>
                  </a:lnTo>
                  <a:lnTo>
                    <a:pt x="348297" y="0"/>
                  </a:lnTo>
                  <a:close/>
                </a:path>
              </a:pathLst>
            </a:custGeom>
            <a:solidFill>
              <a:srgbClr val="9797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0" name="object 710"/>
            <p:cNvSpPr/>
            <p:nvPr/>
          </p:nvSpPr>
          <p:spPr>
            <a:xfrm>
              <a:off x="1846580" y="817892"/>
              <a:ext cx="382270" cy="430530"/>
            </a:xfrm>
            <a:custGeom>
              <a:avLst/>
              <a:gdLst/>
              <a:ahLst/>
              <a:cxnLst/>
              <a:rect l="l" t="t" r="r" b="b"/>
              <a:pathLst>
                <a:path w="382269" h="430530">
                  <a:moveTo>
                    <a:pt x="3810" y="119367"/>
                  </a:moveTo>
                  <a:lnTo>
                    <a:pt x="0" y="119367"/>
                  </a:lnTo>
                  <a:lnTo>
                    <a:pt x="0" y="388607"/>
                  </a:lnTo>
                  <a:lnTo>
                    <a:pt x="2540" y="388607"/>
                  </a:lnTo>
                  <a:lnTo>
                    <a:pt x="2540" y="391147"/>
                  </a:lnTo>
                  <a:lnTo>
                    <a:pt x="3810" y="391147"/>
                  </a:lnTo>
                  <a:lnTo>
                    <a:pt x="3810" y="388607"/>
                  </a:lnTo>
                  <a:lnTo>
                    <a:pt x="3810" y="119367"/>
                  </a:lnTo>
                  <a:close/>
                </a:path>
                <a:path w="382269" h="430530">
                  <a:moveTo>
                    <a:pt x="97790" y="3797"/>
                  </a:moveTo>
                  <a:lnTo>
                    <a:pt x="93980" y="1257"/>
                  </a:lnTo>
                  <a:lnTo>
                    <a:pt x="72390" y="1257"/>
                  </a:lnTo>
                  <a:lnTo>
                    <a:pt x="67310" y="3797"/>
                  </a:lnTo>
                  <a:lnTo>
                    <a:pt x="97790" y="3797"/>
                  </a:lnTo>
                  <a:close/>
                </a:path>
                <a:path w="382269" h="430530">
                  <a:moveTo>
                    <a:pt x="223520" y="426707"/>
                  </a:moveTo>
                  <a:lnTo>
                    <a:pt x="34290" y="426707"/>
                  </a:lnTo>
                  <a:lnTo>
                    <a:pt x="38100" y="430517"/>
                  </a:lnTo>
                  <a:lnTo>
                    <a:pt x="223520" y="430517"/>
                  </a:lnTo>
                  <a:lnTo>
                    <a:pt x="223520" y="426707"/>
                  </a:lnTo>
                  <a:close/>
                </a:path>
                <a:path w="382269" h="430530">
                  <a:moveTo>
                    <a:pt x="345440" y="0"/>
                  </a:moveTo>
                  <a:lnTo>
                    <a:pt x="122682" y="0"/>
                  </a:lnTo>
                  <a:lnTo>
                    <a:pt x="121920" y="3797"/>
                  </a:lnTo>
                  <a:lnTo>
                    <a:pt x="345440" y="3797"/>
                  </a:lnTo>
                  <a:lnTo>
                    <a:pt x="345440" y="0"/>
                  </a:lnTo>
                  <a:close/>
                </a:path>
                <a:path w="382269" h="430530">
                  <a:moveTo>
                    <a:pt x="382270" y="30467"/>
                  </a:moveTo>
                  <a:lnTo>
                    <a:pt x="378460" y="30467"/>
                  </a:lnTo>
                  <a:lnTo>
                    <a:pt x="375920" y="29197"/>
                  </a:lnTo>
                  <a:lnTo>
                    <a:pt x="378460" y="30721"/>
                  </a:lnTo>
                  <a:lnTo>
                    <a:pt x="378460" y="280657"/>
                  </a:lnTo>
                  <a:lnTo>
                    <a:pt x="378460" y="281508"/>
                  </a:lnTo>
                  <a:lnTo>
                    <a:pt x="375920" y="283197"/>
                  </a:lnTo>
                  <a:lnTo>
                    <a:pt x="378460" y="281927"/>
                  </a:lnTo>
                  <a:lnTo>
                    <a:pt x="378777" y="281927"/>
                  </a:lnTo>
                  <a:lnTo>
                    <a:pt x="378777" y="280657"/>
                  </a:lnTo>
                  <a:lnTo>
                    <a:pt x="382270" y="280657"/>
                  </a:lnTo>
                  <a:lnTo>
                    <a:pt x="382270" y="30467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1" name="object 711"/>
            <p:cNvSpPr/>
            <p:nvPr/>
          </p:nvSpPr>
          <p:spPr>
            <a:xfrm>
              <a:off x="1850389" y="821689"/>
              <a:ext cx="374650" cy="422909"/>
            </a:xfrm>
            <a:custGeom>
              <a:avLst/>
              <a:gdLst/>
              <a:ahLst/>
              <a:cxnLst/>
              <a:rect l="l" t="t" r="r" b="b"/>
              <a:pathLst>
                <a:path w="374650" h="422909">
                  <a:moveTo>
                    <a:pt x="214630" y="419100"/>
                  </a:moveTo>
                  <a:lnTo>
                    <a:pt x="29210" y="419100"/>
                  </a:lnTo>
                  <a:lnTo>
                    <a:pt x="30480" y="422910"/>
                  </a:lnTo>
                  <a:lnTo>
                    <a:pt x="219710" y="422910"/>
                  </a:lnTo>
                  <a:lnTo>
                    <a:pt x="219710" y="421639"/>
                  </a:lnTo>
                  <a:lnTo>
                    <a:pt x="214630" y="419100"/>
                  </a:lnTo>
                  <a:close/>
                </a:path>
                <a:path w="374650" h="422909">
                  <a:moveTo>
                    <a:pt x="266700" y="416560"/>
                  </a:moveTo>
                  <a:lnTo>
                    <a:pt x="261620" y="419100"/>
                  </a:lnTo>
                  <a:lnTo>
                    <a:pt x="219710" y="419100"/>
                  </a:lnTo>
                  <a:lnTo>
                    <a:pt x="219710" y="421639"/>
                  </a:lnTo>
                  <a:lnTo>
                    <a:pt x="220980" y="421639"/>
                  </a:lnTo>
                  <a:lnTo>
                    <a:pt x="226060" y="422910"/>
                  </a:lnTo>
                  <a:lnTo>
                    <a:pt x="257810" y="422910"/>
                  </a:lnTo>
                  <a:lnTo>
                    <a:pt x="259080" y="421639"/>
                  </a:lnTo>
                  <a:lnTo>
                    <a:pt x="266700" y="416560"/>
                  </a:lnTo>
                  <a:close/>
                </a:path>
                <a:path w="374650" h="422909">
                  <a:moveTo>
                    <a:pt x="5080" y="114300"/>
                  </a:moveTo>
                  <a:lnTo>
                    <a:pt x="1270" y="116839"/>
                  </a:lnTo>
                  <a:lnTo>
                    <a:pt x="0" y="116839"/>
                  </a:lnTo>
                  <a:lnTo>
                    <a:pt x="0" y="387350"/>
                  </a:lnTo>
                  <a:lnTo>
                    <a:pt x="1270" y="389889"/>
                  </a:lnTo>
                  <a:lnTo>
                    <a:pt x="6350" y="391160"/>
                  </a:lnTo>
                  <a:lnTo>
                    <a:pt x="3810" y="389889"/>
                  </a:lnTo>
                  <a:lnTo>
                    <a:pt x="3810" y="115570"/>
                  </a:lnTo>
                  <a:lnTo>
                    <a:pt x="5080" y="114300"/>
                  </a:lnTo>
                  <a:close/>
                </a:path>
                <a:path w="374650" h="422909">
                  <a:moveTo>
                    <a:pt x="372110" y="25400"/>
                  </a:moveTo>
                  <a:lnTo>
                    <a:pt x="372110" y="279400"/>
                  </a:lnTo>
                  <a:lnTo>
                    <a:pt x="374650" y="278130"/>
                  </a:lnTo>
                  <a:lnTo>
                    <a:pt x="374650" y="27939"/>
                  </a:lnTo>
                  <a:lnTo>
                    <a:pt x="372110" y="25400"/>
                  </a:lnTo>
                  <a:close/>
                </a:path>
                <a:path w="374650" h="422909">
                  <a:moveTo>
                    <a:pt x="99060" y="0"/>
                  </a:moveTo>
                  <a:lnTo>
                    <a:pt x="55880" y="0"/>
                  </a:lnTo>
                  <a:lnTo>
                    <a:pt x="50800" y="2539"/>
                  </a:lnTo>
                  <a:lnTo>
                    <a:pt x="43180" y="3810"/>
                  </a:lnTo>
                  <a:lnTo>
                    <a:pt x="107950" y="3810"/>
                  </a:lnTo>
                  <a:lnTo>
                    <a:pt x="105410" y="2539"/>
                  </a:lnTo>
                  <a:lnTo>
                    <a:pt x="99060" y="0"/>
                  </a:lnTo>
                  <a:close/>
                </a:path>
                <a:path w="374650" h="422909">
                  <a:moveTo>
                    <a:pt x="341630" y="0"/>
                  </a:moveTo>
                  <a:lnTo>
                    <a:pt x="118110" y="0"/>
                  </a:lnTo>
                  <a:lnTo>
                    <a:pt x="115570" y="3810"/>
                  </a:lnTo>
                  <a:lnTo>
                    <a:pt x="342900" y="3810"/>
                  </a:lnTo>
                  <a:lnTo>
                    <a:pt x="342900" y="2539"/>
                  </a:lnTo>
                  <a:lnTo>
                    <a:pt x="341630" y="0"/>
                  </a:lnTo>
                  <a:close/>
                </a:path>
              </a:pathLst>
            </a:custGeom>
            <a:solidFill>
              <a:srgbClr val="9B9B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2" name="object 712"/>
            <p:cNvSpPr/>
            <p:nvPr/>
          </p:nvSpPr>
          <p:spPr>
            <a:xfrm>
              <a:off x="1854200" y="825499"/>
              <a:ext cx="368300" cy="415290"/>
            </a:xfrm>
            <a:custGeom>
              <a:avLst/>
              <a:gdLst/>
              <a:ahLst/>
              <a:cxnLst/>
              <a:rect l="l" t="t" r="r" b="b"/>
              <a:pathLst>
                <a:path w="368300" h="415290">
                  <a:moveTo>
                    <a:pt x="2540" y="110490"/>
                  </a:moveTo>
                  <a:lnTo>
                    <a:pt x="0" y="110490"/>
                  </a:lnTo>
                  <a:lnTo>
                    <a:pt x="0" y="387350"/>
                  </a:lnTo>
                  <a:lnTo>
                    <a:pt x="2540" y="387350"/>
                  </a:lnTo>
                  <a:lnTo>
                    <a:pt x="2540" y="110490"/>
                  </a:lnTo>
                  <a:close/>
                </a:path>
                <a:path w="368300" h="415290">
                  <a:moveTo>
                    <a:pt x="2540" y="49530"/>
                  </a:moveTo>
                  <a:lnTo>
                    <a:pt x="1270" y="49530"/>
                  </a:lnTo>
                  <a:lnTo>
                    <a:pt x="1270" y="59690"/>
                  </a:lnTo>
                  <a:lnTo>
                    <a:pt x="0" y="59690"/>
                  </a:lnTo>
                  <a:lnTo>
                    <a:pt x="0" y="82550"/>
                  </a:lnTo>
                  <a:lnTo>
                    <a:pt x="622" y="82550"/>
                  </a:lnTo>
                  <a:lnTo>
                    <a:pt x="622" y="87630"/>
                  </a:lnTo>
                  <a:lnTo>
                    <a:pt x="1270" y="87630"/>
                  </a:lnTo>
                  <a:lnTo>
                    <a:pt x="1270" y="91440"/>
                  </a:lnTo>
                  <a:lnTo>
                    <a:pt x="1905" y="91440"/>
                  </a:lnTo>
                  <a:lnTo>
                    <a:pt x="1905" y="96520"/>
                  </a:lnTo>
                  <a:lnTo>
                    <a:pt x="2540" y="96520"/>
                  </a:lnTo>
                  <a:lnTo>
                    <a:pt x="2540" y="91440"/>
                  </a:lnTo>
                  <a:lnTo>
                    <a:pt x="2540" y="87630"/>
                  </a:lnTo>
                  <a:lnTo>
                    <a:pt x="2540" y="82550"/>
                  </a:lnTo>
                  <a:lnTo>
                    <a:pt x="2540" y="59690"/>
                  </a:lnTo>
                  <a:lnTo>
                    <a:pt x="2540" y="49530"/>
                  </a:lnTo>
                  <a:close/>
                </a:path>
                <a:path w="368300" h="415290">
                  <a:moveTo>
                    <a:pt x="110490" y="0"/>
                  </a:moveTo>
                  <a:lnTo>
                    <a:pt x="39370" y="0"/>
                  </a:lnTo>
                  <a:lnTo>
                    <a:pt x="33655" y="3810"/>
                  </a:lnTo>
                  <a:lnTo>
                    <a:pt x="110490" y="3810"/>
                  </a:lnTo>
                  <a:lnTo>
                    <a:pt x="110490" y="0"/>
                  </a:lnTo>
                  <a:close/>
                </a:path>
                <a:path w="368300" h="415290">
                  <a:moveTo>
                    <a:pt x="214198" y="412750"/>
                  </a:moveTo>
                  <a:lnTo>
                    <a:pt x="22847" y="412750"/>
                  </a:lnTo>
                  <a:lnTo>
                    <a:pt x="25400" y="415290"/>
                  </a:lnTo>
                  <a:lnTo>
                    <a:pt x="210820" y="415290"/>
                  </a:lnTo>
                  <a:lnTo>
                    <a:pt x="214198" y="412750"/>
                  </a:lnTo>
                  <a:close/>
                </a:path>
                <a:path w="368300" h="415290">
                  <a:moveTo>
                    <a:pt x="262890" y="412750"/>
                  </a:moveTo>
                  <a:lnTo>
                    <a:pt x="215900" y="412750"/>
                  </a:lnTo>
                  <a:lnTo>
                    <a:pt x="215900" y="415290"/>
                  </a:lnTo>
                  <a:lnTo>
                    <a:pt x="257810" y="415290"/>
                  </a:lnTo>
                  <a:lnTo>
                    <a:pt x="262890" y="412750"/>
                  </a:lnTo>
                  <a:close/>
                </a:path>
                <a:path w="368300" h="415290">
                  <a:moveTo>
                    <a:pt x="340144" y="2540"/>
                  </a:moveTo>
                  <a:lnTo>
                    <a:pt x="339509" y="2540"/>
                  </a:lnTo>
                  <a:lnTo>
                    <a:pt x="339509" y="0"/>
                  </a:lnTo>
                  <a:lnTo>
                    <a:pt x="112395" y="0"/>
                  </a:lnTo>
                  <a:lnTo>
                    <a:pt x="112395" y="2540"/>
                  </a:lnTo>
                  <a:lnTo>
                    <a:pt x="114935" y="2540"/>
                  </a:lnTo>
                  <a:lnTo>
                    <a:pt x="114935" y="3810"/>
                  </a:lnTo>
                  <a:lnTo>
                    <a:pt x="340144" y="3810"/>
                  </a:lnTo>
                  <a:lnTo>
                    <a:pt x="340144" y="2540"/>
                  </a:lnTo>
                  <a:close/>
                </a:path>
                <a:path w="368300" h="415290">
                  <a:moveTo>
                    <a:pt x="368300" y="21590"/>
                  </a:moveTo>
                  <a:lnTo>
                    <a:pt x="364490" y="21590"/>
                  </a:lnTo>
                  <a:lnTo>
                    <a:pt x="364490" y="275590"/>
                  </a:lnTo>
                  <a:lnTo>
                    <a:pt x="368300" y="275590"/>
                  </a:lnTo>
                  <a:lnTo>
                    <a:pt x="368300" y="21590"/>
                  </a:lnTo>
                  <a:close/>
                </a:path>
              </a:pathLst>
            </a:custGeom>
            <a:solidFill>
              <a:srgbClr val="9D9D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3" name="object 713"/>
            <p:cNvSpPr/>
            <p:nvPr/>
          </p:nvSpPr>
          <p:spPr>
            <a:xfrm>
              <a:off x="1856739" y="829310"/>
              <a:ext cx="361950" cy="408940"/>
            </a:xfrm>
            <a:custGeom>
              <a:avLst/>
              <a:gdLst/>
              <a:ahLst/>
              <a:cxnLst/>
              <a:rect l="l" t="t" r="r" b="b"/>
              <a:pathLst>
                <a:path w="361950" h="408940">
                  <a:moveTo>
                    <a:pt x="264160" y="405129"/>
                  </a:moveTo>
                  <a:lnTo>
                    <a:pt x="18414" y="405129"/>
                  </a:lnTo>
                  <a:lnTo>
                    <a:pt x="19050" y="407670"/>
                  </a:lnTo>
                  <a:lnTo>
                    <a:pt x="20319" y="408939"/>
                  </a:lnTo>
                  <a:lnTo>
                    <a:pt x="211666" y="408939"/>
                  </a:lnTo>
                  <a:lnTo>
                    <a:pt x="213360" y="407670"/>
                  </a:lnTo>
                  <a:lnTo>
                    <a:pt x="262254" y="407670"/>
                  </a:lnTo>
                  <a:lnTo>
                    <a:pt x="264160" y="406400"/>
                  </a:lnTo>
                  <a:lnTo>
                    <a:pt x="264160" y="405129"/>
                  </a:lnTo>
                  <a:close/>
                </a:path>
                <a:path w="361950" h="408940">
                  <a:moveTo>
                    <a:pt x="262254" y="407670"/>
                  </a:moveTo>
                  <a:lnTo>
                    <a:pt x="213360" y="407670"/>
                  </a:lnTo>
                  <a:lnTo>
                    <a:pt x="213360" y="408939"/>
                  </a:lnTo>
                  <a:lnTo>
                    <a:pt x="260350" y="408939"/>
                  </a:lnTo>
                  <a:lnTo>
                    <a:pt x="262254" y="407670"/>
                  </a:lnTo>
                  <a:close/>
                </a:path>
                <a:path w="361950" h="408940">
                  <a:moveTo>
                    <a:pt x="3810" y="106679"/>
                  </a:moveTo>
                  <a:lnTo>
                    <a:pt x="0" y="106679"/>
                  </a:lnTo>
                  <a:lnTo>
                    <a:pt x="0" y="383539"/>
                  </a:lnTo>
                  <a:lnTo>
                    <a:pt x="3810" y="386079"/>
                  </a:lnTo>
                  <a:lnTo>
                    <a:pt x="3810" y="106679"/>
                  </a:lnTo>
                  <a:close/>
                </a:path>
                <a:path w="361950" h="408940">
                  <a:moveTo>
                    <a:pt x="359410" y="13970"/>
                  </a:moveTo>
                  <a:lnTo>
                    <a:pt x="358140" y="13970"/>
                  </a:lnTo>
                  <a:lnTo>
                    <a:pt x="358140" y="271779"/>
                  </a:lnTo>
                  <a:lnTo>
                    <a:pt x="361950" y="271779"/>
                  </a:lnTo>
                  <a:lnTo>
                    <a:pt x="361950" y="17779"/>
                  </a:lnTo>
                  <a:lnTo>
                    <a:pt x="359410" y="13970"/>
                  </a:lnTo>
                  <a:close/>
                </a:path>
                <a:path w="361950" h="408940">
                  <a:moveTo>
                    <a:pt x="3810" y="33019"/>
                  </a:moveTo>
                  <a:lnTo>
                    <a:pt x="1270" y="38100"/>
                  </a:lnTo>
                  <a:lnTo>
                    <a:pt x="0" y="43179"/>
                  </a:lnTo>
                  <a:lnTo>
                    <a:pt x="0" y="92709"/>
                  </a:lnTo>
                  <a:lnTo>
                    <a:pt x="1270" y="97789"/>
                  </a:lnTo>
                  <a:lnTo>
                    <a:pt x="3810" y="101600"/>
                  </a:lnTo>
                  <a:lnTo>
                    <a:pt x="3810" y="33019"/>
                  </a:lnTo>
                  <a:close/>
                </a:path>
                <a:path w="361950" h="408940">
                  <a:moveTo>
                    <a:pt x="107950" y="0"/>
                  </a:moveTo>
                  <a:lnTo>
                    <a:pt x="31115" y="0"/>
                  </a:lnTo>
                  <a:lnTo>
                    <a:pt x="29210" y="1270"/>
                  </a:lnTo>
                  <a:lnTo>
                    <a:pt x="28363" y="2539"/>
                  </a:lnTo>
                  <a:lnTo>
                    <a:pt x="107314" y="2539"/>
                  </a:lnTo>
                  <a:lnTo>
                    <a:pt x="107950" y="0"/>
                  </a:lnTo>
                  <a:close/>
                </a:path>
                <a:path w="361950" h="408940">
                  <a:moveTo>
                    <a:pt x="337820" y="0"/>
                  </a:moveTo>
                  <a:lnTo>
                    <a:pt x="113030" y="0"/>
                  </a:lnTo>
                  <a:lnTo>
                    <a:pt x="114300" y="1270"/>
                  </a:lnTo>
                  <a:lnTo>
                    <a:pt x="111760" y="2539"/>
                  </a:lnTo>
                  <a:lnTo>
                    <a:pt x="337820" y="2539"/>
                  </a:lnTo>
                  <a:lnTo>
                    <a:pt x="337820" y="0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4" name="object 714"/>
            <p:cNvSpPr/>
            <p:nvPr/>
          </p:nvSpPr>
          <p:spPr>
            <a:xfrm>
              <a:off x="1860550" y="831850"/>
              <a:ext cx="354330" cy="402590"/>
            </a:xfrm>
            <a:custGeom>
              <a:avLst/>
              <a:gdLst/>
              <a:ahLst/>
              <a:cxnLst/>
              <a:rect l="l" t="t" r="r" b="b"/>
              <a:pathLst>
                <a:path w="354330" h="402590">
                  <a:moveTo>
                    <a:pt x="264922" y="398779"/>
                  </a:moveTo>
                  <a:lnTo>
                    <a:pt x="13334" y="398779"/>
                  </a:lnTo>
                  <a:lnTo>
                    <a:pt x="13969" y="400050"/>
                  </a:lnTo>
                  <a:lnTo>
                    <a:pt x="14604" y="402589"/>
                  </a:lnTo>
                  <a:lnTo>
                    <a:pt x="260350" y="402589"/>
                  </a:lnTo>
                  <a:lnTo>
                    <a:pt x="264922" y="398779"/>
                  </a:lnTo>
                  <a:close/>
                </a:path>
                <a:path w="354330" h="402590">
                  <a:moveTo>
                    <a:pt x="1269" y="104139"/>
                  </a:moveTo>
                  <a:lnTo>
                    <a:pt x="0" y="104139"/>
                  </a:lnTo>
                  <a:lnTo>
                    <a:pt x="0" y="383539"/>
                  </a:lnTo>
                  <a:lnTo>
                    <a:pt x="3810" y="386261"/>
                  </a:lnTo>
                  <a:lnTo>
                    <a:pt x="3810" y="107950"/>
                  </a:lnTo>
                  <a:lnTo>
                    <a:pt x="1269" y="104139"/>
                  </a:lnTo>
                  <a:close/>
                </a:path>
                <a:path w="354330" h="402590">
                  <a:moveTo>
                    <a:pt x="350519" y="10160"/>
                  </a:moveTo>
                  <a:lnTo>
                    <a:pt x="350519" y="269239"/>
                  </a:lnTo>
                  <a:lnTo>
                    <a:pt x="354330" y="269239"/>
                  </a:lnTo>
                  <a:lnTo>
                    <a:pt x="354330" y="11430"/>
                  </a:lnTo>
                  <a:lnTo>
                    <a:pt x="353060" y="11430"/>
                  </a:lnTo>
                  <a:lnTo>
                    <a:pt x="350519" y="10160"/>
                  </a:lnTo>
                  <a:close/>
                </a:path>
                <a:path w="354330" h="402590">
                  <a:moveTo>
                    <a:pt x="3810" y="23494"/>
                  </a:moveTo>
                  <a:lnTo>
                    <a:pt x="1269" y="27939"/>
                  </a:lnTo>
                  <a:lnTo>
                    <a:pt x="0" y="30479"/>
                  </a:lnTo>
                  <a:lnTo>
                    <a:pt x="0" y="99060"/>
                  </a:lnTo>
                  <a:lnTo>
                    <a:pt x="1269" y="104139"/>
                  </a:lnTo>
                  <a:lnTo>
                    <a:pt x="3810" y="104139"/>
                  </a:lnTo>
                  <a:lnTo>
                    <a:pt x="3810" y="23494"/>
                  </a:lnTo>
                  <a:close/>
                </a:path>
                <a:path w="354330" h="402590">
                  <a:moveTo>
                    <a:pt x="103504" y="0"/>
                  </a:moveTo>
                  <a:lnTo>
                    <a:pt x="24553" y="0"/>
                  </a:lnTo>
                  <a:lnTo>
                    <a:pt x="22860" y="2539"/>
                  </a:lnTo>
                  <a:lnTo>
                    <a:pt x="19050" y="3810"/>
                  </a:lnTo>
                  <a:lnTo>
                    <a:pt x="334010" y="3810"/>
                  </a:lnTo>
                  <a:lnTo>
                    <a:pt x="334010" y="2539"/>
                  </a:lnTo>
                  <a:lnTo>
                    <a:pt x="102869" y="2539"/>
                  </a:lnTo>
                  <a:lnTo>
                    <a:pt x="103504" y="0"/>
                  </a:lnTo>
                  <a:close/>
                </a:path>
                <a:path w="354330" h="402590">
                  <a:moveTo>
                    <a:pt x="334010" y="0"/>
                  </a:moveTo>
                  <a:lnTo>
                    <a:pt x="107950" y="0"/>
                  </a:lnTo>
                  <a:lnTo>
                    <a:pt x="102869" y="2539"/>
                  </a:lnTo>
                  <a:lnTo>
                    <a:pt x="334010" y="2539"/>
                  </a:lnTo>
                  <a:lnTo>
                    <a:pt x="334010" y="0"/>
                  </a:lnTo>
                  <a:close/>
                </a:path>
              </a:pathLst>
            </a:custGeom>
            <a:solidFill>
              <a:srgbClr val="A1A1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5" name="object 715"/>
            <p:cNvSpPr/>
            <p:nvPr/>
          </p:nvSpPr>
          <p:spPr>
            <a:xfrm>
              <a:off x="1864360" y="835660"/>
              <a:ext cx="346710" cy="394970"/>
            </a:xfrm>
            <a:custGeom>
              <a:avLst/>
              <a:gdLst/>
              <a:ahLst/>
              <a:cxnLst/>
              <a:rect l="l" t="t" r="r" b="b"/>
              <a:pathLst>
                <a:path w="346710" h="394969">
                  <a:moveTo>
                    <a:pt x="264667" y="391160"/>
                  </a:moveTo>
                  <a:lnTo>
                    <a:pt x="7196" y="391160"/>
                  </a:lnTo>
                  <a:lnTo>
                    <a:pt x="8889" y="393700"/>
                  </a:lnTo>
                  <a:lnTo>
                    <a:pt x="9524" y="394969"/>
                  </a:lnTo>
                  <a:lnTo>
                    <a:pt x="261112" y="394969"/>
                  </a:lnTo>
                  <a:lnTo>
                    <a:pt x="264159" y="392429"/>
                  </a:lnTo>
                  <a:lnTo>
                    <a:pt x="264667" y="391160"/>
                  </a:lnTo>
                  <a:close/>
                </a:path>
                <a:path w="346710" h="394969">
                  <a:moveTo>
                    <a:pt x="3809" y="11429"/>
                  </a:moveTo>
                  <a:lnTo>
                    <a:pt x="2539" y="15239"/>
                  </a:lnTo>
                  <a:lnTo>
                    <a:pt x="0" y="19684"/>
                  </a:lnTo>
                  <a:lnTo>
                    <a:pt x="0" y="100329"/>
                  </a:lnTo>
                  <a:lnTo>
                    <a:pt x="2539" y="100329"/>
                  </a:lnTo>
                  <a:lnTo>
                    <a:pt x="0" y="104139"/>
                  </a:lnTo>
                  <a:lnTo>
                    <a:pt x="0" y="382451"/>
                  </a:lnTo>
                  <a:lnTo>
                    <a:pt x="3809" y="385172"/>
                  </a:lnTo>
                  <a:lnTo>
                    <a:pt x="3809" y="11429"/>
                  </a:lnTo>
                  <a:close/>
                </a:path>
                <a:path w="346710" h="394969">
                  <a:moveTo>
                    <a:pt x="342900" y="265429"/>
                  </a:moveTo>
                  <a:lnTo>
                    <a:pt x="342900" y="300989"/>
                  </a:lnTo>
                  <a:lnTo>
                    <a:pt x="345439" y="297179"/>
                  </a:lnTo>
                  <a:lnTo>
                    <a:pt x="345439" y="267970"/>
                  </a:lnTo>
                  <a:lnTo>
                    <a:pt x="342900" y="265429"/>
                  </a:lnTo>
                  <a:close/>
                </a:path>
                <a:path w="346710" h="394969">
                  <a:moveTo>
                    <a:pt x="346709" y="6350"/>
                  </a:moveTo>
                  <a:lnTo>
                    <a:pt x="342900" y="6350"/>
                  </a:lnTo>
                  <a:lnTo>
                    <a:pt x="342900" y="265429"/>
                  </a:lnTo>
                  <a:lnTo>
                    <a:pt x="346709" y="265429"/>
                  </a:lnTo>
                  <a:lnTo>
                    <a:pt x="346709" y="6350"/>
                  </a:lnTo>
                  <a:close/>
                </a:path>
                <a:path w="346710" h="394969">
                  <a:moveTo>
                    <a:pt x="330200" y="0"/>
                  </a:moveTo>
                  <a:lnTo>
                    <a:pt x="15239" y="0"/>
                  </a:lnTo>
                  <a:lnTo>
                    <a:pt x="12700" y="2539"/>
                  </a:lnTo>
                  <a:lnTo>
                    <a:pt x="10794" y="3810"/>
                  </a:lnTo>
                  <a:lnTo>
                    <a:pt x="333057" y="3810"/>
                  </a:lnTo>
                  <a:lnTo>
                    <a:pt x="330200" y="0"/>
                  </a:lnTo>
                  <a:close/>
                </a:path>
              </a:pathLst>
            </a:custGeom>
            <a:solidFill>
              <a:srgbClr val="A3A3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6" name="object 716"/>
            <p:cNvSpPr/>
            <p:nvPr/>
          </p:nvSpPr>
          <p:spPr>
            <a:xfrm>
              <a:off x="1868170" y="839469"/>
              <a:ext cx="339090" cy="387350"/>
            </a:xfrm>
            <a:custGeom>
              <a:avLst/>
              <a:gdLst/>
              <a:ahLst/>
              <a:cxnLst/>
              <a:rect l="l" t="t" r="r" b="b"/>
              <a:pathLst>
                <a:path w="339089" h="387350">
                  <a:moveTo>
                    <a:pt x="329247" y="0"/>
                  </a:moveTo>
                  <a:lnTo>
                    <a:pt x="6984" y="0"/>
                  </a:lnTo>
                  <a:lnTo>
                    <a:pt x="5080" y="1269"/>
                  </a:lnTo>
                  <a:lnTo>
                    <a:pt x="2540" y="5079"/>
                  </a:lnTo>
                  <a:lnTo>
                    <a:pt x="0" y="7619"/>
                  </a:lnTo>
                  <a:lnTo>
                    <a:pt x="0" y="381362"/>
                  </a:lnTo>
                  <a:lnTo>
                    <a:pt x="1269" y="382269"/>
                  </a:lnTo>
                  <a:lnTo>
                    <a:pt x="2540" y="386079"/>
                  </a:lnTo>
                  <a:lnTo>
                    <a:pt x="3386" y="387350"/>
                  </a:lnTo>
                  <a:lnTo>
                    <a:pt x="260857" y="387350"/>
                  </a:lnTo>
                  <a:lnTo>
                    <a:pt x="262381" y="383539"/>
                  </a:lnTo>
                  <a:lnTo>
                    <a:pt x="3810" y="383539"/>
                  </a:lnTo>
                  <a:lnTo>
                    <a:pt x="3810" y="3809"/>
                  </a:lnTo>
                  <a:lnTo>
                    <a:pt x="339090" y="3809"/>
                  </a:lnTo>
                  <a:lnTo>
                    <a:pt x="339090" y="2539"/>
                  </a:lnTo>
                  <a:lnTo>
                    <a:pt x="336550" y="1269"/>
                  </a:lnTo>
                  <a:lnTo>
                    <a:pt x="330200" y="1269"/>
                  </a:lnTo>
                  <a:lnTo>
                    <a:pt x="329247" y="0"/>
                  </a:lnTo>
                  <a:close/>
                </a:path>
                <a:path w="339089" h="387350">
                  <a:moveTo>
                    <a:pt x="339090" y="261619"/>
                  </a:moveTo>
                  <a:lnTo>
                    <a:pt x="335280" y="261619"/>
                  </a:lnTo>
                  <a:lnTo>
                    <a:pt x="335280" y="307339"/>
                  </a:lnTo>
                  <a:lnTo>
                    <a:pt x="337819" y="303529"/>
                  </a:lnTo>
                  <a:lnTo>
                    <a:pt x="337819" y="300989"/>
                  </a:lnTo>
                  <a:lnTo>
                    <a:pt x="339090" y="297179"/>
                  </a:lnTo>
                  <a:lnTo>
                    <a:pt x="339090" y="261619"/>
                  </a:lnTo>
                  <a:close/>
                </a:path>
                <a:path w="339089" h="387350">
                  <a:moveTo>
                    <a:pt x="339090" y="256539"/>
                  </a:moveTo>
                  <a:lnTo>
                    <a:pt x="337819" y="256539"/>
                  </a:lnTo>
                  <a:lnTo>
                    <a:pt x="339090" y="261619"/>
                  </a:lnTo>
                  <a:lnTo>
                    <a:pt x="339090" y="256539"/>
                  </a:lnTo>
                  <a:close/>
                </a:path>
                <a:path w="339089" h="387350">
                  <a:moveTo>
                    <a:pt x="339090" y="3809"/>
                  </a:moveTo>
                  <a:lnTo>
                    <a:pt x="335280" y="3809"/>
                  </a:lnTo>
                  <a:lnTo>
                    <a:pt x="335280" y="259079"/>
                  </a:lnTo>
                  <a:lnTo>
                    <a:pt x="337819" y="256539"/>
                  </a:lnTo>
                  <a:lnTo>
                    <a:pt x="339090" y="256539"/>
                  </a:lnTo>
                  <a:lnTo>
                    <a:pt x="339090" y="3809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7" name="object 717"/>
            <p:cNvSpPr/>
            <p:nvPr/>
          </p:nvSpPr>
          <p:spPr>
            <a:xfrm>
              <a:off x="1871979" y="843280"/>
              <a:ext cx="331470" cy="379730"/>
            </a:xfrm>
            <a:custGeom>
              <a:avLst/>
              <a:gdLst/>
              <a:ahLst/>
              <a:cxnLst/>
              <a:rect l="l" t="t" r="r" b="b"/>
              <a:pathLst>
                <a:path w="331469" h="379730">
                  <a:moveTo>
                    <a:pt x="331469" y="0"/>
                  </a:moveTo>
                  <a:lnTo>
                    <a:pt x="0" y="0"/>
                  </a:lnTo>
                  <a:lnTo>
                    <a:pt x="0" y="379730"/>
                  </a:lnTo>
                  <a:lnTo>
                    <a:pt x="258571" y="379730"/>
                  </a:lnTo>
                  <a:lnTo>
                    <a:pt x="259080" y="378460"/>
                  </a:lnTo>
                  <a:lnTo>
                    <a:pt x="261619" y="375920"/>
                  </a:lnTo>
                  <a:lnTo>
                    <a:pt x="3809" y="375920"/>
                  </a:lnTo>
                  <a:lnTo>
                    <a:pt x="3809" y="3810"/>
                  </a:lnTo>
                  <a:lnTo>
                    <a:pt x="331469" y="3810"/>
                  </a:lnTo>
                  <a:lnTo>
                    <a:pt x="331469" y="0"/>
                  </a:lnTo>
                  <a:close/>
                </a:path>
                <a:path w="331469" h="379730">
                  <a:moveTo>
                    <a:pt x="331469" y="257810"/>
                  </a:moveTo>
                  <a:lnTo>
                    <a:pt x="328930" y="257810"/>
                  </a:lnTo>
                  <a:lnTo>
                    <a:pt x="328930" y="309880"/>
                  </a:lnTo>
                  <a:lnTo>
                    <a:pt x="330200" y="306070"/>
                  </a:lnTo>
                  <a:lnTo>
                    <a:pt x="331469" y="303530"/>
                  </a:lnTo>
                  <a:lnTo>
                    <a:pt x="331469" y="257810"/>
                  </a:lnTo>
                  <a:close/>
                </a:path>
                <a:path w="331469" h="379730">
                  <a:moveTo>
                    <a:pt x="331469" y="3810"/>
                  </a:moveTo>
                  <a:lnTo>
                    <a:pt x="328930" y="3810"/>
                  </a:lnTo>
                  <a:lnTo>
                    <a:pt x="328930" y="257810"/>
                  </a:lnTo>
                  <a:lnTo>
                    <a:pt x="331469" y="255270"/>
                  </a:lnTo>
                  <a:lnTo>
                    <a:pt x="331469" y="381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8" name="object 718"/>
            <p:cNvSpPr/>
            <p:nvPr/>
          </p:nvSpPr>
          <p:spPr>
            <a:xfrm>
              <a:off x="1875790" y="847089"/>
              <a:ext cx="325120" cy="372110"/>
            </a:xfrm>
            <a:custGeom>
              <a:avLst/>
              <a:gdLst/>
              <a:ahLst/>
              <a:cxnLst/>
              <a:rect l="l" t="t" r="r" b="b"/>
              <a:pathLst>
                <a:path w="325119" h="372109">
                  <a:moveTo>
                    <a:pt x="32512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369570"/>
                  </a:lnTo>
                  <a:lnTo>
                    <a:pt x="0" y="372110"/>
                  </a:lnTo>
                  <a:lnTo>
                    <a:pt x="257810" y="372110"/>
                  </a:lnTo>
                  <a:lnTo>
                    <a:pt x="257810" y="369570"/>
                  </a:lnTo>
                  <a:lnTo>
                    <a:pt x="2540" y="369570"/>
                  </a:lnTo>
                  <a:lnTo>
                    <a:pt x="2540" y="3810"/>
                  </a:lnTo>
                  <a:lnTo>
                    <a:pt x="321310" y="3810"/>
                  </a:lnTo>
                  <a:lnTo>
                    <a:pt x="321310" y="311162"/>
                  </a:lnTo>
                  <a:lnTo>
                    <a:pt x="325120" y="311162"/>
                  </a:lnTo>
                  <a:lnTo>
                    <a:pt x="325120" y="3810"/>
                  </a:lnTo>
                  <a:lnTo>
                    <a:pt x="325120" y="0"/>
                  </a:lnTo>
                  <a:close/>
                </a:path>
              </a:pathLst>
            </a:custGeom>
            <a:solidFill>
              <a:srgbClr val="A8A8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9" name="object 719"/>
            <p:cNvSpPr/>
            <p:nvPr/>
          </p:nvSpPr>
          <p:spPr>
            <a:xfrm>
              <a:off x="1878329" y="850900"/>
              <a:ext cx="318770" cy="365760"/>
            </a:xfrm>
            <a:custGeom>
              <a:avLst/>
              <a:gdLst/>
              <a:ahLst/>
              <a:cxnLst/>
              <a:rect l="l" t="t" r="r" b="b"/>
              <a:pathLst>
                <a:path w="318769" h="365759">
                  <a:moveTo>
                    <a:pt x="318769" y="0"/>
                  </a:moveTo>
                  <a:lnTo>
                    <a:pt x="0" y="0"/>
                  </a:lnTo>
                  <a:lnTo>
                    <a:pt x="0" y="365760"/>
                  </a:lnTo>
                  <a:lnTo>
                    <a:pt x="255269" y="365760"/>
                  </a:lnTo>
                  <a:lnTo>
                    <a:pt x="257175" y="361950"/>
                  </a:lnTo>
                  <a:lnTo>
                    <a:pt x="3809" y="361950"/>
                  </a:lnTo>
                  <a:lnTo>
                    <a:pt x="3809" y="2539"/>
                  </a:lnTo>
                  <a:lnTo>
                    <a:pt x="318769" y="2539"/>
                  </a:lnTo>
                  <a:lnTo>
                    <a:pt x="318769" y="0"/>
                  </a:lnTo>
                  <a:close/>
                </a:path>
                <a:path w="318769" h="365759">
                  <a:moveTo>
                    <a:pt x="318769" y="2539"/>
                  </a:moveTo>
                  <a:lnTo>
                    <a:pt x="314959" y="2539"/>
                  </a:lnTo>
                  <a:lnTo>
                    <a:pt x="314959" y="313689"/>
                  </a:lnTo>
                  <a:lnTo>
                    <a:pt x="316230" y="309880"/>
                  </a:lnTo>
                  <a:lnTo>
                    <a:pt x="318769" y="307340"/>
                  </a:lnTo>
                  <a:lnTo>
                    <a:pt x="318769" y="2539"/>
                  </a:lnTo>
                  <a:close/>
                </a:path>
              </a:pathLst>
            </a:custGeom>
            <a:solidFill>
              <a:srgbClr val="AAAA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0" name="object 720"/>
            <p:cNvSpPr/>
            <p:nvPr/>
          </p:nvSpPr>
          <p:spPr>
            <a:xfrm>
              <a:off x="1882140" y="853439"/>
              <a:ext cx="311150" cy="359410"/>
            </a:xfrm>
            <a:custGeom>
              <a:avLst/>
              <a:gdLst/>
              <a:ahLst/>
              <a:cxnLst/>
              <a:rect l="l" t="t" r="r" b="b"/>
              <a:pathLst>
                <a:path w="311150" h="359409">
                  <a:moveTo>
                    <a:pt x="31115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355600"/>
                  </a:lnTo>
                  <a:lnTo>
                    <a:pt x="0" y="358140"/>
                  </a:lnTo>
                  <a:lnTo>
                    <a:pt x="0" y="359410"/>
                  </a:lnTo>
                  <a:lnTo>
                    <a:pt x="253682" y="359410"/>
                  </a:lnTo>
                  <a:lnTo>
                    <a:pt x="253682" y="358140"/>
                  </a:lnTo>
                  <a:lnTo>
                    <a:pt x="254000" y="358140"/>
                  </a:lnTo>
                  <a:lnTo>
                    <a:pt x="254000" y="355600"/>
                  </a:lnTo>
                  <a:lnTo>
                    <a:pt x="3810" y="355600"/>
                  </a:lnTo>
                  <a:lnTo>
                    <a:pt x="3810" y="3810"/>
                  </a:lnTo>
                  <a:lnTo>
                    <a:pt x="307340" y="3810"/>
                  </a:lnTo>
                  <a:lnTo>
                    <a:pt x="307340" y="313055"/>
                  </a:lnTo>
                  <a:lnTo>
                    <a:pt x="311150" y="311150"/>
                  </a:lnTo>
                  <a:lnTo>
                    <a:pt x="311150" y="3810"/>
                  </a:lnTo>
                  <a:lnTo>
                    <a:pt x="311150" y="0"/>
                  </a:lnTo>
                  <a:close/>
                </a:path>
              </a:pathLst>
            </a:custGeom>
            <a:solidFill>
              <a:srgbClr val="ACAC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1" name="object 721"/>
            <p:cNvSpPr/>
            <p:nvPr/>
          </p:nvSpPr>
          <p:spPr>
            <a:xfrm>
              <a:off x="1885950" y="857250"/>
              <a:ext cx="303530" cy="351790"/>
            </a:xfrm>
            <a:custGeom>
              <a:avLst/>
              <a:gdLst/>
              <a:ahLst/>
              <a:cxnLst/>
              <a:rect l="l" t="t" r="r" b="b"/>
              <a:pathLst>
                <a:path w="303530" h="351790">
                  <a:moveTo>
                    <a:pt x="303530" y="0"/>
                  </a:moveTo>
                  <a:lnTo>
                    <a:pt x="0" y="0"/>
                  </a:lnTo>
                  <a:lnTo>
                    <a:pt x="0" y="351789"/>
                  </a:lnTo>
                  <a:lnTo>
                    <a:pt x="250189" y="351789"/>
                  </a:lnTo>
                  <a:lnTo>
                    <a:pt x="251460" y="349250"/>
                  </a:lnTo>
                  <a:lnTo>
                    <a:pt x="251460" y="347979"/>
                  </a:lnTo>
                  <a:lnTo>
                    <a:pt x="3810" y="82550"/>
                  </a:lnTo>
                  <a:lnTo>
                    <a:pt x="3810" y="3810"/>
                  </a:lnTo>
                  <a:lnTo>
                    <a:pt x="303530" y="3810"/>
                  </a:lnTo>
                  <a:lnTo>
                    <a:pt x="303530" y="0"/>
                  </a:lnTo>
                  <a:close/>
                </a:path>
                <a:path w="303530" h="351790">
                  <a:moveTo>
                    <a:pt x="303530" y="3810"/>
                  </a:moveTo>
                  <a:lnTo>
                    <a:pt x="299719" y="3810"/>
                  </a:lnTo>
                  <a:lnTo>
                    <a:pt x="299719" y="311150"/>
                  </a:lnTo>
                  <a:lnTo>
                    <a:pt x="303530" y="309244"/>
                  </a:lnTo>
                  <a:lnTo>
                    <a:pt x="303530" y="3810"/>
                  </a:lnTo>
                  <a:close/>
                </a:path>
              </a:pathLst>
            </a:custGeom>
            <a:solidFill>
              <a:srgbClr val="AEAE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2" name="object 722"/>
            <p:cNvSpPr/>
            <p:nvPr/>
          </p:nvSpPr>
          <p:spPr>
            <a:xfrm>
              <a:off x="1889760" y="861060"/>
              <a:ext cx="295910" cy="344170"/>
            </a:xfrm>
            <a:custGeom>
              <a:avLst/>
              <a:gdLst/>
              <a:ahLst/>
              <a:cxnLst/>
              <a:rect l="l" t="t" r="r" b="b"/>
              <a:pathLst>
                <a:path w="295910" h="344169">
                  <a:moveTo>
                    <a:pt x="247650" y="340360"/>
                  </a:moveTo>
                  <a:lnTo>
                    <a:pt x="244095" y="340360"/>
                  </a:lnTo>
                  <a:lnTo>
                    <a:pt x="247650" y="344169"/>
                  </a:lnTo>
                  <a:lnTo>
                    <a:pt x="247650" y="340360"/>
                  </a:lnTo>
                  <a:close/>
                </a:path>
                <a:path w="295910" h="344169">
                  <a:moveTo>
                    <a:pt x="3809" y="82823"/>
                  </a:moveTo>
                  <a:lnTo>
                    <a:pt x="3809" y="340360"/>
                  </a:lnTo>
                  <a:lnTo>
                    <a:pt x="244095" y="340360"/>
                  </a:lnTo>
                  <a:lnTo>
                    <a:pt x="3809" y="82823"/>
                  </a:lnTo>
                  <a:close/>
                </a:path>
                <a:path w="295910" h="344169">
                  <a:moveTo>
                    <a:pt x="295909" y="3810"/>
                  </a:moveTo>
                  <a:lnTo>
                    <a:pt x="292100" y="3810"/>
                  </a:lnTo>
                  <a:lnTo>
                    <a:pt x="292100" y="311785"/>
                  </a:lnTo>
                  <a:lnTo>
                    <a:pt x="294639" y="311150"/>
                  </a:lnTo>
                  <a:lnTo>
                    <a:pt x="295909" y="307339"/>
                  </a:lnTo>
                  <a:lnTo>
                    <a:pt x="295909" y="3810"/>
                  </a:lnTo>
                  <a:close/>
                </a:path>
                <a:path w="295910" h="344169">
                  <a:moveTo>
                    <a:pt x="295909" y="0"/>
                  </a:moveTo>
                  <a:lnTo>
                    <a:pt x="0" y="0"/>
                  </a:lnTo>
                  <a:lnTo>
                    <a:pt x="0" y="78739"/>
                  </a:lnTo>
                  <a:lnTo>
                    <a:pt x="3809" y="82823"/>
                  </a:lnTo>
                  <a:lnTo>
                    <a:pt x="3809" y="3810"/>
                  </a:lnTo>
                  <a:lnTo>
                    <a:pt x="295909" y="3810"/>
                  </a:lnTo>
                  <a:lnTo>
                    <a:pt x="295909" y="0"/>
                  </a:lnTo>
                  <a:close/>
                </a:path>
              </a:pathLst>
            </a:custGeom>
            <a:solidFill>
              <a:srgbClr val="B0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3" name="object 723"/>
            <p:cNvSpPr/>
            <p:nvPr/>
          </p:nvSpPr>
          <p:spPr>
            <a:xfrm>
              <a:off x="1893570" y="864869"/>
              <a:ext cx="288290" cy="336550"/>
            </a:xfrm>
            <a:custGeom>
              <a:avLst/>
              <a:gdLst/>
              <a:ahLst/>
              <a:cxnLst/>
              <a:rect l="l" t="t" r="r" b="b"/>
              <a:pathLst>
                <a:path w="288289" h="336550">
                  <a:moveTo>
                    <a:pt x="28829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332740"/>
                  </a:lnTo>
                  <a:lnTo>
                    <a:pt x="0" y="335280"/>
                  </a:lnTo>
                  <a:lnTo>
                    <a:pt x="0" y="336550"/>
                  </a:lnTo>
                  <a:lnTo>
                    <a:pt x="243840" y="336550"/>
                  </a:lnTo>
                  <a:lnTo>
                    <a:pt x="243840" y="335280"/>
                  </a:lnTo>
                  <a:lnTo>
                    <a:pt x="244259" y="335280"/>
                  </a:lnTo>
                  <a:lnTo>
                    <a:pt x="244259" y="332740"/>
                  </a:lnTo>
                  <a:lnTo>
                    <a:pt x="3810" y="332740"/>
                  </a:lnTo>
                  <a:lnTo>
                    <a:pt x="3810" y="3810"/>
                  </a:lnTo>
                  <a:lnTo>
                    <a:pt x="284480" y="3810"/>
                  </a:lnTo>
                  <a:lnTo>
                    <a:pt x="284480" y="308610"/>
                  </a:lnTo>
                  <a:lnTo>
                    <a:pt x="288290" y="308610"/>
                  </a:lnTo>
                  <a:lnTo>
                    <a:pt x="288290" y="3810"/>
                  </a:lnTo>
                  <a:lnTo>
                    <a:pt x="288290" y="0"/>
                  </a:lnTo>
                  <a:close/>
                </a:path>
              </a:pathLst>
            </a:custGeom>
            <a:solidFill>
              <a:srgbClr val="B2B2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4" name="object 724"/>
            <p:cNvSpPr/>
            <p:nvPr/>
          </p:nvSpPr>
          <p:spPr>
            <a:xfrm>
              <a:off x="1897380" y="868679"/>
              <a:ext cx="280670" cy="328930"/>
            </a:xfrm>
            <a:custGeom>
              <a:avLst/>
              <a:gdLst/>
              <a:ahLst/>
              <a:cxnLst/>
              <a:rect l="l" t="t" r="r" b="b"/>
              <a:pathLst>
                <a:path w="280669" h="328930">
                  <a:moveTo>
                    <a:pt x="28067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325120"/>
                  </a:lnTo>
                  <a:lnTo>
                    <a:pt x="0" y="327660"/>
                  </a:lnTo>
                  <a:lnTo>
                    <a:pt x="0" y="328930"/>
                  </a:lnTo>
                  <a:lnTo>
                    <a:pt x="241084" y="328930"/>
                  </a:lnTo>
                  <a:lnTo>
                    <a:pt x="241084" y="327660"/>
                  </a:lnTo>
                  <a:lnTo>
                    <a:pt x="241300" y="327660"/>
                  </a:lnTo>
                  <a:lnTo>
                    <a:pt x="241300" y="325120"/>
                  </a:lnTo>
                  <a:lnTo>
                    <a:pt x="3810" y="325120"/>
                  </a:lnTo>
                  <a:lnTo>
                    <a:pt x="3810" y="3810"/>
                  </a:lnTo>
                  <a:lnTo>
                    <a:pt x="276860" y="3810"/>
                  </a:lnTo>
                  <a:lnTo>
                    <a:pt x="276860" y="307340"/>
                  </a:lnTo>
                  <a:lnTo>
                    <a:pt x="280670" y="305447"/>
                  </a:lnTo>
                  <a:lnTo>
                    <a:pt x="280670" y="3810"/>
                  </a:lnTo>
                  <a:lnTo>
                    <a:pt x="280670" y="0"/>
                  </a:lnTo>
                  <a:close/>
                </a:path>
              </a:pathLst>
            </a:custGeom>
            <a:solidFill>
              <a:srgbClr val="B4B4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5" name="object 725"/>
            <p:cNvSpPr/>
            <p:nvPr/>
          </p:nvSpPr>
          <p:spPr>
            <a:xfrm>
              <a:off x="1901190" y="872489"/>
              <a:ext cx="273050" cy="321310"/>
            </a:xfrm>
            <a:custGeom>
              <a:avLst/>
              <a:gdLst/>
              <a:ahLst/>
              <a:cxnLst/>
              <a:rect l="l" t="t" r="r" b="b"/>
              <a:pathLst>
                <a:path w="273050" h="321309">
                  <a:moveTo>
                    <a:pt x="27305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317500"/>
                  </a:lnTo>
                  <a:lnTo>
                    <a:pt x="0" y="318770"/>
                  </a:lnTo>
                  <a:lnTo>
                    <a:pt x="0" y="321310"/>
                  </a:lnTo>
                  <a:lnTo>
                    <a:pt x="236855" y="321310"/>
                  </a:lnTo>
                  <a:lnTo>
                    <a:pt x="236855" y="318770"/>
                  </a:lnTo>
                  <a:lnTo>
                    <a:pt x="236220" y="318770"/>
                  </a:lnTo>
                  <a:lnTo>
                    <a:pt x="236220" y="317500"/>
                  </a:lnTo>
                  <a:lnTo>
                    <a:pt x="3810" y="317500"/>
                  </a:lnTo>
                  <a:lnTo>
                    <a:pt x="3810" y="3810"/>
                  </a:lnTo>
                  <a:lnTo>
                    <a:pt x="270510" y="3810"/>
                  </a:lnTo>
                  <a:lnTo>
                    <a:pt x="270510" y="304800"/>
                  </a:lnTo>
                  <a:lnTo>
                    <a:pt x="273050" y="303530"/>
                  </a:lnTo>
                  <a:lnTo>
                    <a:pt x="273050" y="3810"/>
                  </a:lnTo>
                  <a:lnTo>
                    <a:pt x="273050" y="0"/>
                  </a:lnTo>
                  <a:close/>
                </a:path>
              </a:pathLst>
            </a:custGeom>
            <a:solidFill>
              <a:srgbClr val="B5B5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6" name="object 726"/>
            <p:cNvSpPr/>
            <p:nvPr/>
          </p:nvSpPr>
          <p:spPr>
            <a:xfrm>
              <a:off x="1905000" y="876299"/>
              <a:ext cx="266700" cy="313690"/>
            </a:xfrm>
            <a:custGeom>
              <a:avLst/>
              <a:gdLst/>
              <a:ahLst/>
              <a:cxnLst/>
              <a:rect l="l" t="t" r="r" b="b"/>
              <a:pathLst>
                <a:path w="266700" h="313690">
                  <a:moveTo>
                    <a:pt x="26670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311150"/>
                  </a:lnTo>
                  <a:lnTo>
                    <a:pt x="0" y="313690"/>
                  </a:lnTo>
                  <a:lnTo>
                    <a:pt x="232410" y="313690"/>
                  </a:lnTo>
                  <a:lnTo>
                    <a:pt x="232410" y="311150"/>
                  </a:lnTo>
                  <a:lnTo>
                    <a:pt x="2540" y="311150"/>
                  </a:lnTo>
                  <a:lnTo>
                    <a:pt x="2540" y="3810"/>
                  </a:lnTo>
                  <a:lnTo>
                    <a:pt x="262890" y="3810"/>
                  </a:lnTo>
                  <a:lnTo>
                    <a:pt x="262890" y="302260"/>
                  </a:lnTo>
                  <a:lnTo>
                    <a:pt x="266700" y="300990"/>
                  </a:lnTo>
                  <a:lnTo>
                    <a:pt x="266700" y="3810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B7B7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7" name="object 727"/>
            <p:cNvSpPr/>
            <p:nvPr/>
          </p:nvSpPr>
          <p:spPr>
            <a:xfrm>
              <a:off x="1907540" y="880109"/>
              <a:ext cx="260350" cy="307340"/>
            </a:xfrm>
            <a:custGeom>
              <a:avLst/>
              <a:gdLst/>
              <a:ahLst/>
              <a:cxnLst/>
              <a:rect l="l" t="t" r="r" b="b"/>
              <a:pathLst>
                <a:path w="260350" h="307340">
                  <a:moveTo>
                    <a:pt x="260350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0" y="303530"/>
                  </a:lnTo>
                  <a:lnTo>
                    <a:pt x="0" y="304800"/>
                  </a:lnTo>
                  <a:lnTo>
                    <a:pt x="0" y="307340"/>
                  </a:lnTo>
                  <a:lnTo>
                    <a:pt x="229870" y="307340"/>
                  </a:lnTo>
                  <a:lnTo>
                    <a:pt x="229870" y="304800"/>
                  </a:lnTo>
                  <a:lnTo>
                    <a:pt x="229654" y="304800"/>
                  </a:lnTo>
                  <a:lnTo>
                    <a:pt x="229654" y="303530"/>
                  </a:lnTo>
                  <a:lnTo>
                    <a:pt x="3810" y="303530"/>
                  </a:lnTo>
                  <a:lnTo>
                    <a:pt x="3810" y="2540"/>
                  </a:lnTo>
                  <a:lnTo>
                    <a:pt x="256540" y="2540"/>
                  </a:lnTo>
                  <a:lnTo>
                    <a:pt x="256540" y="299732"/>
                  </a:lnTo>
                  <a:lnTo>
                    <a:pt x="260350" y="298450"/>
                  </a:lnTo>
                  <a:lnTo>
                    <a:pt x="260350" y="2540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B9B9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8" name="object 728"/>
            <p:cNvSpPr/>
            <p:nvPr/>
          </p:nvSpPr>
          <p:spPr>
            <a:xfrm>
              <a:off x="1911350" y="882649"/>
              <a:ext cx="252729" cy="300990"/>
            </a:xfrm>
            <a:custGeom>
              <a:avLst/>
              <a:gdLst/>
              <a:ahLst/>
              <a:cxnLst/>
              <a:rect l="l" t="t" r="r" b="b"/>
              <a:pathLst>
                <a:path w="252730" h="300990">
                  <a:moveTo>
                    <a:pt x="247637" y="297192"/>
                  </a:moveTo>
                  <a:lnTo>
                    <a:pt x="232410" y="297192"/>
                  </a:lnTo>
                  <a:lnTo>
                    <a:pt x="236220" y="298450"/>
                  </a:lnTo>
                  <a:lnTo>
                    <a:pt x="242570" y="298450"/>
                  </a:lnTo>
                  <a:lnTo>
                    <a:pt x="247637" y="297192"/>
                  </a:lnTo>
                  <a:close/>
                </a:path>
                <a:path w="252730" h="300990">
                  <a:moveTo>
                    <a:pt x="25273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297180"/>
                  </a:lnTo>
                  <a:lnTo>
                    <a:pt x="0" y="298450"/>
                  </a:lnTo>
                  <a:lnTo>
                    <a:pt x="0" y="300990"/>
                  </a:lnTo>
                  <a:lnTo>
                    <a:pt x="225209" y="300990"/>
                  </a:lnTo>
                  <a:lnTo>
                    <a:pt x="225209" y="298450"/>
                  </a:lnTo>
                  <a:lnTo>
                    <a:pt x="224790" y="298450"/>
                  </a:lnTo>
                  <a:lnTo>
                    <a:pt x="224790" y="297180"/>
                  </a:lnTo>
                  <a:lnTo>
                    <a:pt x="3810" y="297180"/>
                  </a:lnTo>
                  <a:lnTo>
                    <a:pt x="3810" y="3810"/>
                  </a:lnTo>
                  <a:lnTo>
                    <a:pt x="248920" y="3810"/>
                  </a:lnTo>
                  <a:lnTo>
                    <a:pt x="248920" y="297192"/>
                  </a:lnTo>
                  <a:lnTo>
                    <a:pt x="252730" y="297192"/>
                  </a:lnTo>
                  <a:lnTo>
                    <a:pt x="252730" y="3810"/>
                  </a:lnTo>
                  <a:lnTo>
                    <a:pt x="252730" y="0"/>
                  </a:lnTo>
                  <a:close/>
                </a:path>
              </a:pathLst>
            </a:custGeom>
            <a:solidFill>
              <a:srgbClr val="BBBB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9" name="object 729"/>
            <p:cNvSpPr/>
            <p:nvPr/>
          </p:nvSpPr>
          <p:spPr>
            <a:xfrm>
              <a:off x="1915160" y="886460"/>
              <a:ext cx="245110" cy="293370"/>
            </a:xfrm>
            <a:custGeom>
              <a:avLst/>
              <a:gdLst/>
              <a:ahLst/>
              <a:cxnLst/>
              <a:rect l="l" t="t" r="r" b="b"/>
              <a:pathLst>
                <a:path w="245110" h="293369">
                  <a:moveTo>
                    <a:pt x="245109" y="0"/>
                  </a:moveTo>
                  <a:lnTo>
                    <a:pt x="0" y="0"/>
                  </a:lnTo>
                  <a:lnTo>
                    <a:pt x="0" y="293370"/>
                  </a:lnTo>
                  <a:lnTo>
                    <a:pt x="220979" y="293370"/>
                  </a:lnTo>
                  <a:lnTo>
                    <a:pt x="220979" y="292100"/>
                  </a:lnTo>
                  <a:lnTo>
                    <a:pt x="218439" y="292100"/>
                  </a:lnTo>
                  <a:lnTo>
                    <a:pt x="214629" y="290829"/>
                  </a:lnTo>
                  <a:lnTo>
                    <a:pt x="245109" y="290829"/>
                  </a:lnTo>
                  <a:lnTo>
                    <a:pt x="245109" y="289560"/>
                  </a:lnTo>
                  <a:lnTo>
                    <a:pt x="3809" y="289560"/>
                  </a:lnTo>
                  <a:lnTo>
                    <a:pt x="3809" y="3810"/>
                  </a:lnTo>
                  <a:lnTo>
                    <a:pt x="245109" y="3810"/>
                  </a:lnTo>
                  <a:lnTo>
                    <a:pt x="245109" y="0"/>
                  </a:lnTo>
                  <a:close/>
                </a:path>
                <a:path w="245110" h="293369">
                  <a:moveTo>
                    <a:pt x="245109" y="290829"/>
                  </a:moveTo>
                  <a:lnTo>
                    <a:pt x="219709" y="290829"/>
                  </a:lnTo>
                  <a:lnTo>
                    <a:pt x="220979" y="292100"/>
                  </a:lnTo>
                  <a:lnTo>
                    <a:pt x="224789" y="293370"/>
                  </a:lnTo>
                  <a:lnTo>
                    <a:pt x="245109" y="293370"/>
                  </a:lnTo>
                  <a:lnTo>
                    <a:pt x="245109" y="290829"/>
                  </a:lnTo>
                  <a:close/>
                </a:path>
                <a:path w="245110" h="293369">
                  <a:moveTo>
                    <a:pt x="245109" y="3810"/>
                  </a:moveTo>
                  <a:lnTo>
                    <a:pt x="241300" y="3810"/>
                  </a:lnTo>
                  <a:lnTo>
                    <a:pt x="241300" y="289560"/>
                  </a:lnTo>
                  <a:lnTo>
                    <a:pt x="245109" y="289560"/>
                  </a:lnTo>
                  <a:lnTo>
                    <a:pt x="245109" y="3810"/>
                  </a:lnTo>
                  <a:close/>
                </a:path>
              </a:pathLst>
            </a:custGeom>
            <a:solidFill>
              <a:srgbClr val="BDBD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0" name="object 730"/>
            <p:cNvSpPr/>
            <p:nvPr/>
          </p:nvSpPr>
          <p:spPr>
            <a:xfrm>
              <a:off x="1918970" y="890269"/>
              <a:ext cx="237490" cy="285750"/>
            </a:xfrm>
            <a:custGeom>
              <a:avLst/>
              <a:gdLst/>
              <a:ahLst/>
              <a:cxnLst/>
              <a:rect l="l" t="t" r="r" b="b"/>
              <a:pathLst>
                <a:path w="237489" h="285750">
                  <a:moveTo>
                    <a:pt x="237490" y="0"/>
                  </a:moveTo>
                  <a:lnTo>
                    <a:pt x="233680" y="0"/>
                  </a:lnTo>
                  <a:lnTo>
                    <a:pt x="233680" y="3810"/>
                  </a:lnTo>
                  <a:lnTo>
                    <a:pt x="233680" y="281940"/>
                  </a:lnTo>
                  <a:lnTo>
                    <a:pt x="3810" y="281940"/>
                  </a:lnTo>
                  <a:lnTo>
                    <a:pt x="3810" y="3810"/>
                  </a:lnTo>
                  <a:lnTo>
                    <a:pt x="233680" y="3810"/>
                  </a:lnTo>
                  <a:lnTo>
                    <a:pt x="23368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281940"/>
                  </a:lnTo>
                  <a:lnTo>
                    <a:pt x="0" y="285750"/>
                  </a:lnTo>
                  <a:lnTo>
                    <a:pt x="237490" y="285750"/>
                  </a:lnTo>
                  <a:lnTo>
                    <a:pt x="237490" y="281940"/>
                  </a:lnTo>
                  <a:lnTo>
                    <a:pt x="237490" y="3810"/>
                  </a:lnTo>
                  <a:lnTo>
                    <a:pt x="237490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1" name="object 731"/>
            <p:cNvSpPr/>
            <p:nvPr/>
          </p:nvSpPr>
          <p:spPr>
            <a:xfrm>
              <a:off x="1922780" y="894079"/>
              <a:ext cx="229870" cy="278130"/>
            </a:xfrm>
            <a:custGeom>
              <a:avLst/>
              <a:gdLst/>
              <a:ahLst/>
              <a:cxnLst/>
              <a:rect l="l" t="t" r="r" b="b"/>
              <a:pathLst>
                <a:path w="229869" h="278130">
                  <a:moveTo>
                    <a:pt x="229870" y="0"/>
                  </a:moveTo>
                  <a:lnTo>
                    <a:pt x="227330" y="0"/>
                  </a:lnTo>
                  <a:lnTo>
                    <a:pt x="227330" y="3810"/>
                  </a:lnTo>
                  <a:lnTo>
                    <a:pt x="227330" y="274320"/>
                  </a:lnTo>
                  <a:lnTo>
                    <a:pt x="3810" y="274320"/>
                  </a:lnTo>
                  <a:lnTo>
                    <a:pt x="3810" y="3810"/>
                  </a:lnTo>
                  <a:lnTo>
                    <a:pt x="227330" y="3810"/>
                  </a:lnTo>
                  <a:lnTo>
                    <a:pt x="22733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274320"/>
                  </a:lnTo>
                  <a:lnTo>
                    <a:pt x="0" y="278130"/>
                  </a:lnTo>
                  <a:lnTo>
                    <a:pt x="229870" y="278130"/>
                  </a:lnTo>
                  <a:lnTo>
                    <a:pt x="229870" y="274320"/>
                  </a:lnTo>
                  <a:lnTo>
                    <a:pt x="229870" y="3810"/>
                  </a:lnTo>
                  <a:lnTo>
                    <a:pt x="229870" y="0"/>
                  </a:lnTo>
                  <a:close/>
                </a:path>
              </a:pathLst>
            </a:custGeom>
            <a:solidFill>
              <a:srgbClr val="C1C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2" name="object 732"/>
            <p:cNvSpPr/>
            <p:nvPr/>
          </p:nvSpPr>
          <p:spPr>
            <a:xfrm>
              <a:off x="1926590" y="897889"/>
              <a:ext cx="223520" cy="270510"/>
            </a:xfrm>
            <a:custGeom>
              <a:avLst/>
              <a:gdLst/>
              <a:ahLst/>
              <a:cxnLst/>
              <a:rect l="l" t="t" r="r" b="b"/>
              <a:pathLst>
                <a:path w="223519" h="270509">
                  <a:moveTo>
                    <a:pt x="223520" y="0"/>
                  </a:moveTo>
                  <a:lnTo>
                    <a:pt x="219710" y="0"/>
                  </a:lnTo>
                  <a:lnTo>
                    <a:pt x="219710" y="3810"/>
                  </a:lnTo>
                  <a:lnTo>
                    <a:pt x="219710" y="267970"/>
                  </a:lnTo>
                  <a:lnTo>
                    <a:pt x="2540" y="267970"/>
                  </a:lnTo>
                  <a:lnTo>
                    <a:pt x="2540" y="3810"/>
                  </a:lnTo>
                  <a:lnTo>
                    <a:pt x="219710" y="3810"/>
                  </a:lnTo>
                  <a:lnTo>
                    <a:pt x="21971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267970"/>
                  </a:lnTo>
                  <a:lnTo>
                    <a:pt x="0" y="270510"/>
                  </a:lnTo>
                  <a:lnTo>
                    <a:pt x="223520" y="270510"/>
                  </a:lnTo>
                  <a:lnTo>
                    <a:pt x="223520" y="267970"/>
                  </a:lnTo>
                  <a:lnTo>
                    <a:pt x="223520" y="3810"/>
                  </a:lnTo>
                  <a:lnTo>
                    <a:pt x="223520" y="0"/>
                  </a:lnTo>
                  <a:close/>
                </a:path>
              </a:pathLst>
            </a:custGeom>
            <a:solidFill>
              <a:srgbClr val="C3C3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3" name="object 733"/>
            <p:cNvSpPr/>
            <p:nvPr/>
          </p:nvSpPr>
          <p:spPr>
            <a:xfrm>
              <a:off x="1929130" y="901699"/>
              <a:ext cx="217170" cy="264160"/>
            </a:xfrm>
            <a:custGeom>
              <a:avLst/>
              <a:gdLst/>
              <a:ahLst/>
              <a:cxnLst/>
              <a:rect l="l" t="t" r="r" b="b"/>
              <a:pathLst>
                <a:path w="217169" h="264159">
                  <a:moveTo>
                    <a:pt x="217170" y="0"/>
                  </a:moveTo>
                  <a:lnTo>
                    <a:pt x="213360" y="0"/>
                  </a:lnTo>
                  <a:lnTo>
                    <a:pt x="213360" y="2540"/>
                  </a:lnTo>
                  <a:lnTo>
                    <a:pt x="213360" y="260350"/>
                  </a:lnTo>
                  <a:lnTo>
                    <a:pt x="3810" y="260350"/>
                  </a:lnTo>
                  <a:lnTo>
                    <a:pt x="3810" y="2540"/>
                  </a:lnTo>
                  <a:lnTo>
                    <a:pt x="213360" y="2540"/>
                  </a:lnTo>
                  <a:lnTo>
                    <a:pt x="21336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260350"/>
                  </a:lnTo>
                  <a:lnTo>
                    <a:pt x="0" y="264160"/>
                  </a:lnTo>
                  <a:lnTo>
                    <a:pt x="217170" y="264160"/>
                  </a:lnTo>
                  <a:lnTo>
                    <a:pt x="217170" y="260350"/>
                  </a:lnTo>
                  <a:lnTo>
                    <a:pt x="217170" y="2540"/>
                  </a:lnTo>
                  <a:lnTo>
                    <a:pt x="217170" y="0"/>
                  </a:lnTo>
                  <a:close/>
                </a:path>
              </a:pathLst>
            </a:custGeom>
            <a:solidFill>
              <a:srgbClr val="C5C5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4" name="object 734"/>
            <p:cNvSpPr/>
            <p:nvPr/>
          </p:nvSpPr>
          <p:spPr>
            <a:xfrm>
              <a:off x="1932940" y="904239"/>
              <a:ext cx="209550" cy="257810"/>
            </a:xfrm>
            <a:custGeom>
              <a:avLst/>
              <a:gdLst/>
              <a:ahLst/>
              <a:cxnLst/>
              <a:rect l="l" t="t" r="r" b="b"/>
              <a:pathLst>
                <a:path w="209550" h="257809">
                  <a:moveTo>
                    <a:pt x="209550" y="0"/>
                  </a:moveTo>
                  <a:lnTo>
                    <a:pt x="205740" y="0"/>
                  </a:lnTo>
                  <a:lnTo>
                    <a:pt x="205740" y="3810"/>
                  </a:lnTo>
                  <a:lnTo>
                    <a:pt x="205740" y="254000"/>
                  </a:lnTo>
                  <a:lnTo>
                    <a:pt x="3810" y="254000"/>
                  </a:lnTo>
                  <a:lnTo>
                    <a:pt x="3810" y="3810"/>
                  </a:lnTo>
                  <a:lnTo>
                    <a:pt x="205740" y="3810"/>
                  </a:lnTo>
                  <a:lnTo>
                    <a:pt x="20574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254000"/>
                  </a:lnTo>
                  <a:lnTo>
                    <a:pt x="0" y="257810"/>
                  </a:lnTo>
                  <a:lnTo>
                    <a:pt x="209550" y="257810"/>
                  </a:lnTo>
                  <a:lnTo>
                    <a:pt x="209550" y="254000"/>
                  </a:lnTo>
                  <a:lnTo>
                    <a:pt x="209550" y="3810"/>
                  </a:lnTo>
                  <a:lnTo>
                    <a:pt x="209550" y="0"/>
                  </a:lnTo>
                  <a:close/>
                </a:path>
              </a:pathLst>
            </a:custGeom>
            <a:solidFill>
              <a:srgbClr val="C7C7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5" name="object 735"/>
            <p:cNvSpPr/>
            <p:nvPr/>
          </p:nvSpPr>
          <p:spPr>
            <a:xfrm>
              <a:off x="1936750" y="908049"/>
              <a:ext cx="201930" cy="250190"/>
            </a:xfrm>
            <a:custGeom>
              <a:avLst/>
              <a:gdLst/>
              <a:ahLst/>
              <a:cxnLst/>
              <a:rect l="l" t="t" r="r" b="b"/>
              <a:pathLst>
                <a:path w="201930" h="250190">
                  <a:moveTo>
                    <a:pt x="201930" y="0"/>
                  </a:moveTo>
                  <a:lnTo>
                    <a:pt x="198120" y="0"/>
                  </a:lnTo>
                  <a:lnTo>
                    <a:pt x="198120" y="3810"/>
                  </a:lnTo>
                  <a:lnTo>
                    <a:pt x="198120" y="246380"/>
                  </a:lnTo>
                  <a:lnTo>
                    <a:pt x="3810" y="246380"/>
                  </a:lnTo>
                  <a:lnTo>
                    <a:pt x="3810" y="3810"/>
                  </a:lnTo>
                  <a:lnTo>
                    <a:pt x="198120" y="3810"/>
                  </a:lnTo>
                  <a:lnTo>
                    <a:pt x="19812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246380"/>
                  </a:lnTo>
                  <a:lnTo>
                    <a:pt x="0" y="250190"/>
                  </a:lnTo>
                  <a:lnTo>
                    <a:pt x="201930" y="250190"/>
                  </a:lnTo>
                  <a:lnTo>
                    <a:pt x="201930" y="246380"/>
                  </a:lnTo>
                  <a:lnTo>
                    <a:pt x="201930" y="3810"/>
                  </a:lnTo>
                  <a:lnTo>
                    <a:pt x="201930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6" name="object 736"/>
            <p:cNvSpPr/>
            <p:nvPr/>
          </p:nvSpPr>
          <p:spPr>
            <a:xfrm>
              <a:off x="1940560" y="911859"/>
              <a:ext cx="194310" cy="242570"/>
            </a:xfrm>
            <a:custGeom>
              <a:avLst/>
              <a:gdLst/>
              <a:ahLst/>
              <a:cxnLst/>
              <a:rect l="l" t="t" r="r" b="b"/>
              <a:pathLst>
                <a:path w="194310" h="242569">
                  <a:moveTo>
                    <a:pt x="194310" y="0"/>
                  </a:moveTo>
                  <a:lnTo>
                    <a:pt x="190500" y="0"/>
                  </a:lnTo>
                  <a:lnTo>
                    <a:pt x="190500" y="3810"/>
                  </a:lnTo>
                  <a:lnTo>
                    <a:pt x="190500" y="238760"/>
                  </a:lnTo>
                  <a:lnTo>
                    <a:pt x="3810" y="238760"/>
                  </a:lnTo>
                  <a:lnTo>
                    <a:pt x="3810" y="3810"/>
                  </a:lnTo>
                  <a:lnTo>
                    <a:pt x="190500" y="3810"/>
                  </a:lnTo>
                  <a:lnTo>
                    <a:pt x="19050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238760"/>
                  </a:lnTo>
                  <a:lnTo>
                    <a:pt x="0" y="242570"/>
                  </a:lnTo>
                  <a:lnTo>
                    <a:pt x="194310" y="242570"/>
                  </a:lnTo>
                  <a:lnTo>
                    <a:pt x="194310" y="238760"/>
                  </a:lnTo>
                  <a:lnTo>
                    <a:pt x="194310" y="3810"/>
                  </a:lnTo>
                  <a:lnTo>
                    <a:pt x="194310" y="0"/>
                  </a:lnTo>
                  <a:close/>
                </a:path>
              </a:pathLst>
            </a:custGeom>
            <a:solidFill>
              <a:srgbClr val="CACA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7" name="object 737"/>
            <p:cNvSpPr/>
            <p:nvPr/>
          </p:nvSpPr>
          <p:spPr>
            <a:xfrm>
              <a:off x="1944370" y="915669"/>
              <a:ext cx="186690" cy="234950"/>
            </a:xfrm>
            <a:custGeom>
              <a:avLst/>
              <a:gdLst/>
              <a:ahLst/>
              <a:cxnLst/>
              <a:rect l="l" t="t" r="r" b="b"/>
              <a:pathLst>
                <a:path w="186689" h="234950">
                  <a:moveTo>
                    <a:pt x="186690" y="0"/>
                  </a:moveTo>
                  <a:lnTo>
                    <a:pt x="184150" y="0"/>
                  </a:lnTo>
                  <a:lnTo>
                    <a:pt x="184150" y="3810"/>
                  </a:lnTo>
                  <a:lnTo>
                    <a:pt x="184150" y="231140"/>
                  </a:lnTo>
                  <a:lnTo>
                    <a:pt x="3810" y="231140"/>
                  </a:lnTo>
                  <a:lnTo>
                    <a:pt x="3810" y="3810"/>
                  </a:lnTo>
                  <a:lnTo>
                    <a:pt x="184150" y="3810"/>
                  </a:lnTo>
                  <a:lnTo>
                    <a:pt x="18415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231140"/>
                  </a:lnTo>
                  <a:lnTo>
                    <a:pt x="0" y="234950"/>
                  </a:lnTo>
                  <a:lnTo>
                    <a:pt x="186690" y="234950"/>
                  </a:lnTo>
                  <a:lnTo>
                    <a:pt x="186690" y="231140"/>
                  </a:lnTo>
                  <a:lnTo>
                    <a:pt x="186690" y="3810"/>
                  </a:lnTo>
                  <a:lnTo>
                    <a:pt x="186690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8" name="object 738"/>
            <p:cNvSpPr/>
            <p:nvPr/>
          </p:nvSpPr>
          <p:spPr>
            <a:xfrm>
              <a:off x="1948180" y="919479"/>
              <a:ext cx="180340" cy="227329"/>
            </a:xfrm>
            <a:custGeom>
              <a:avLst/>
              <a:gdLst/>
              <a:ahLst/>
              <a:cxnLst/>
              <a:rect l="l" t="t" r="r" b="b"/>
              <a:pathLst>
                <a:path w="180339" h="227330">
                  <a:moveTo>
                    <a:pt x="180340" y="0"/>
                  </a:moveTo>
                  <a:lnTo>
                    <a:pt x="176530" y="0"/>
                  </a:lnTo>
                  <a:lnTo>
                    <a:pt x="176530" y="3810"/>
                  </a:lnTo>
                  <a:lnTo>
                    <a:pt x="176530" y="224790"/>
                  </a:lnTo>
                  <a:lnTo>
                    <a:pt x="2540" y="224790"/>
                  </a:lnTo>
                  <a:lnTo>
                    <a:pt x="2540" y="3810"/>
                  </a:lnTo>
                  <a:lnTo>
                    <a:pt x="176530" y="3810"/>
                  </a:lnTo>
                  <a:lnTo>
                    <a:pt x="17653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224790"/>
                  </a:lnTo>
                  <a:lnTo>
                    <a:pt x="0" y="227330"/>
                  </a:lnTo>
                  <a:lnTo>
                    <a:pt x="180340" y="227330"/>
                  </a:lnTo>
                  <a:lnTo>
                    <a:pt x="180340" y="224790"/>
                  </a:lnTo>
                  <a:lnTo>
                    <a:pt x="180340" y="3810"/>
                  </a:lnTo>
                  <a:lnTo>
                    <a:pt x="180340" y="0"/>
                  </a:lnTo>
                  <a:close/>
                </a:path>
              </a:pathLst>
            </a:custGeom>
            <a:solidFill>
              <a:srgbClr val="CE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9" name="object 739"/>
            <p:cNvSpPr/>
            <p:nvPr/>
          </p:nvSpPr>
          <p:spPr>
            <a:xfrm>
              <a:off x="1950720" y="923289"/>
              <a:ext cx="173990" cy="220979"/>
            </a:xfrm>
            <a:custGeom>
              <a:avLst/>
              <a:gdLst/>
              <a:ahLst/>
              <a:cxnLst/>
              <a:rect l="l" t="t" r="r" b="b"/>
              <a:pathLst>
                <a:path w="173989" h="220980">
                  <a:moveTo>
                    <a:pt x="173990" y="0"/>
                  </a:moveTo>
                  <a:lnTo>
                    <a:pt x="170180" y="0"/>
                  </a:lnTo>
                  <a:lnTo>
                    <a:pt x="170180" y="2540"/>
                  </a:lnTo>
                  <a:lnTo>
                    <a:pt x="170180" y="217170"/>
                  </a:lnTo>
                  <a:lnTo>
                    <a:pt x="3810" y="217170"/>
                  </a:lnTo>
                  <a:lnTo>
                    <a:pt x="3810" y="2540"/>
                  </a:lnTo>
                  <a:lnTo>
                    <a:pt x="170180" y="2540"/>
                  </a:lnTo>
                  <a:lnTo>
                    <a:pt x="17018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217170"/>
                  </a:lnTo>
                  <a:lnTo>
                    <a:pt x="0" y="220980"/>
                  </a:lnTo>
                  <a:lnTo>
                    <a:pt x="173990" y="220980"/>
                  </a:lnTo>
                  <a:lnTo>
                    <a:pt x="173990" y="217170"/>
                  </a:lnTo>
                  <a:lnTo>
                    <a:pt x="173990" y="2540"/>
                  </a:lnTo>
                  <a:lnTo>
                    <a:pt x="173990" y="0"/>
                  </a:lnTo>
                  <a:close/>
                </a:path>
              </a:pathLst>
            </a:custGeom>
            <a:solidFill>
              <a:srgbClr val="D0D0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0" name="object 740"/>
            <p:cNvSpPr/>
            <p:nvPr/>
          </p:nvSpPr>
          <p:spPr>
            <a:xfrm>
              <a:off x="1954530" y="925829"/>
              <a:ext cx="166370" cy="214629"/>
            </a:xfrm>
            <a:custGeom>
              <a:avLst/>
              <a:gdLst/>
              <a:ahLst/>
              <a:cxnLst/>
              <a:rect l="l" t="t" r="r" b="b"/>
              <a:pathLst>
                <a:path w="166369" h="214630">
                  <a:moveTo>
                    <a:pt x="166370" y="0"/>
                  </a:moveTo>
                  <a:lnTo>
                    <a:pt x="162560" y="0"/>
                  </a:lnTo>
                  <a:lnTo>
                    <a:pt x="162560" y="3810"/>
                  </a:lnTo>
                  <a:lnTo>
                    <a:pt x="162560" y="210820"/>
                  </a:lnTo>
                  <a:lnTo>
                    <a:pt x="3810" y="210820"/>
                  </a:lnTo>
                  <a:lnTo>
                    <a:pt x="3810" y="3810"/>
                  </a:lnTo>
                  <a:lnTo>
                    <a:pt x="162560" y="3810"/>
                  </a:lnTo>
                  <a:lnTo>
                    <a:pt x="16256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210820"/>
                  </a:lnTo>
                  <a:lnTo>
                    <a:pt x="0" y="214630"/>
                  </a:lnTo>
                  <a:lnTo>
                    <a:pt x="166370" y="214630"/>
                  </a:lnTo>
                  <a:lnTo>
                    <a:pt x="166370" y="210820"/>
                  </a:lnTo>
                  <a:lnTo>
                    <a:pt x="166370" y="3810"/>
                  </a:lnTo>
                  <a:lnTo>
                    <a:pt x="166370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1" name="object 741"/>
            <p:cNvSpPr/>
            <p:nvPr/>
          </p:nvSpPr>
          <p:spPr>
            <a:xfrm>
              <a:off x="1958340" y="929639"/>
              <a:ext cx="158750" cy="207010"/>
            </a:xfrm>
            <a:custGeom>
              <a:avLst/>
              <a:gdLst/>
              <a:ahLst/>
              <a:cxnLst/>
              <a:rect l="l" t="t" r="r" b="b"/>
              <a:pathLst>
                <a:path w="158750" h="207009">
                  <a:moveTo>
                    <a:pt x="158750" y="0"/>
                  </a:moveTo>
                  <a:lnTo>
                    <a:pt x="154940" y="0"/>
                  </a:lnTo>
                  <a:lnTo>
                    <a:pt x="154940" y="3810"/>
                  </a:lnTo>
                  <a:lnTo>
                    <a:pt x="154940" y="203200"/>
                  </a:lnTo>
                  <a:lnTo>
                    <a:pt x="3810" y="203200"/>
                  </a:lnTo>
                  <a:lnTo>
                    <a:pt x="3810" y="3810"/>
                  </a:lnTo>
                  <a:lnTo>
                    <a:pt x="154940" y="3810"/>
                  </a:lnTo>
                  <a:lnTo>
                    <a:pt x="15494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203200"/>
                  </a:lnTo>
                  <a:lnTo>
                    <a:pt x="0" y="207010"/>
                  </a:lnTo>
                  <a:lnTo>
                    <a:pt x="158750" y="207010"/>
                  </a:lnTo>
                  <a:lnTo>
                    <a:pt x="158750" y="203200"/>
                  </a:lnTo>
                  <a:lnTo>
                    <a:pt x="158750" y="3810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2" name="object 742"/>
            <p:cNvSpPr/>
            <p:nvPr/>
          </p:nvSpPr>
          <p:spPr>
            <a:xfrm>
              <a:off x="1962150" y="933449"/>
              <a:ext cx="151130" cy="199390"/>
            </a:xfrm>
            <a:custGeom>
              <a:avLst/>
              <a:gdLst/>
              <a:ahLst/>
              <a:cxnLst/>
              <a:rect l="l" t="t" r="r" b="b"/>
              <a:pathLst>
                <a:path w="151130" h="199390">
                  <a:moveTo>
                    <a:pt x="151130" y="0"/>
                  </a:moveTo>
                  <a:lnTo>
                    <a:pt x="147320" y="0"/>
                  </a:lnTo>
                  <a:lnTo>
                    <a:pt x="147320" y="3810"/>
                  </a:lnTo>
                  <a:lnTo>
                    <a:pt x="147320" y="195580"/>
                  </a:lnTo>
                  <a:lnTo>
                    <a:pt x="3810" y="195580"/>
                  </a:lnTo>
                  <a:lnTo>
                    <a:pt x="3810" y="3810"/>
                  </a:lnTo>
                  <a:lnTo>
                    <a:pt x="147320" y="3810"/>
                  </a:lnTo>
                  <a:lnTo>
                    <a:pt x="14732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195580"/>
                  </a:lnTo>
                  <a:lnTo>
                    <a:pt x="0" y="199390"/>
                  </a:lnTo>
                  <a:lnTo>
                    <a:pt x="151130" y="199390"/>
                  </a:lnTo>
                  <a:lnTo>
                    <a:pt x="151130" y="195580"/>
                  </a:lnTo>
                  <a:lnTo>
                    <a:pt x="151130" y="3810"/>
                  </a:lnTo>
                  <a:lnTo>
                    <a:pt x="151130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3" name="object 743"/>
            <p:cNvSpPr/>
            <p:nvPr/>
          </p:nvSpPr>
          <p:spPr>
            <a:xfrm>
              <a:off x="1965960" y="937259"/>
              <a:ext cx="143510" cy="191770"/>
            </a:xfrm>
            <a:custGeom>
              <a:avLst/>
              <a:gdLst/>
              <a:ahLst/>
              <a:cxnLst/>
              <a:rect l="l" t="t" r="r" b="b"/>
              <a:pathLst>
                <a:path w="143510" h="191769">
                  <a:moveTo>
                    <a:pt x="143510" y="0"/>
                  </a:moveTo>
                  <a:lnTo>
                    <a:pt x="140970" y="0"/>
                  </a:lnTo>
                  <a:lnTo>
                    <a:pt x="140970" y="3810"/>
                  </a:lnTo>
                  <a:lnTo>
                    <a:pt x="140970" y="187960"/>
                  </a:lnTo>
                  <a:lnTo>
                    <a:pt x="3810" y="187960"/>
                  </a:lnTo>
                  <a:lnTo>
                    <a:pt x="3810" y="3810"/>
                  </a:lnTo>
                  <a:lnTo>
                    <a:pt x="140970" y="3810"/>
                  </a:lnTo>
                  <a:lnTo>
                    <a:pt x="14097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187960"/>
                  </a:lnTo>
                  <a:lnTo>
                    <a:pt x="0" y="191770"/>
                  </a:lnTo>
                  <a:lnTo>
                    <a:pt x="143510" y="191770"/>
                  </a:lnTo>
                  <a:lnTo>
                    <a:pt x="143510" y="187960"/>
                  </a:lnTo>
                  <a:lnTo>
                    <a:pt x="143510" y="3810"/>
                  </a:lnTo>
                  <a:lnTo>
                    <a:pt x="143510" y="0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4" name="object 744"/>
            <p:cNvSpPr/>
            <p:nvPr/>
          </p:nvSpPr>
          <p:spPr>
            <a:xfrm>
              <a:off x="1969770" y="941069"/>
              <a:ext cx="137160" cy="184150"/>
            </a:xfrm>
            <a:custGeom>
              <a:avLst/>
              <a:gdLst/>
              <a:ahLst/>
              <a:cxnLst/>
              <a:rect l="l" t="t" r="r" b="b"/>
              <a:pathLst>
                <a:path w="137160" h="184150">
                  <a:moveTo>
                    <a:pt x="137160" y="0"/>
                  </a:moveTo>
                  <a:lnTo>
                    <a:pt x="0" y="0"/>
                  </a:lnTo>
                  <a:lnTo>
                    <a:pt x="0" y="184150"/>
                  </a:lnTo>
                  <a:lnTo>
                    <a:pt x="137160" y="184150"/>
                  </a:lnTo>
                  <a:lnTo>
                    <a:pt x="137160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5" name="object 745"/>
            <p:cNvSpPr/>
            <p:nvPr/>
          </p:nvSpPr>
          <p:spPr>
            <a:xfrm>
              <a:off x="1976120" y="947419"/>
              <a:ext cx="123189" cy="171450"/>
            </a:xfrm>
            <a:custGeom>
              <a:avLst/>
              <a:gdLst/>
              <a:ahLst/>
              <a:cxnLst/>
              <a:rect l="l" t="t" r="r" b="b"/>
              <a:pathLst>
                <a:path w="123189" h="171450">
                  <a:moveTo>
                    <a:pt x="123190" y="0"/>
                  </a:moveTo>
                  <a:lnTo>
                    <a:pt x="0" y="0"/>
                  </a:lnTo>
                  <a:lnTo>
                    <a:pt x="0" y="171450"/>
                  </a:lnTo>
                  <a:lnTo>
                    <a:pt x="123190" y="171450"/>
                  </a:lnTo>
                  <a:lnTo>
                    <a:pt x="123190" y="0"/>
                  </a:lnTo>
                  <a:close/>
                </a:path>
              </a:pathLst>
            </a:custGeom>
            <a:solidFill>
              <a:srgbClr val="DD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6" name="object 746"/>
            <p:cNvSpPr/>
            <p:nvPr/>
          </p:nvSpPr>
          <p:spPr>
            <a:xfrm>
              <a:off x="1983739" y="955039"/>
              <a:ext cx="107950" cy="156210"/>
            </a:xfrm>
            <a:custGeom>
              <a:avLst/>
              <a:gdLst/>
              <a:ahLst/>
              <a:cxnLst/>
              <a:rect l="l" t="t" r="r" b="b"/>
              <a:pathLst>
                <a:path w="107950" h="156209">
                  <a:moveTo>
                    <a:pt x="107950" y="0"/>
                  </a:moveTo>
                  <a:lnTo>
                    <a:pt x="0" y="0"/>
                  </a:lnTo>
                  <a:lnTo>
                    <a:pt x="0" y="156210"/>
                  </a:lnTo>
                  <a:lnTo>
                    <a:pt x="107950" y="156210"/>
                  </a:lnTo>
                  <a:lnTo>
                    <a:pt x="107950" y="0"/>
                  </a:lnTo>
                  <a:close/>
                </a:path>
              </a:pathLst>
            </a:custGeom>
            <a:solidFill>
              <a:srgbClr val="DFDF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7" name="object 747"/>
            <p:cNvSpPr/>
            <p:nvPr/>
          </p:nvSpPr>
          <p:spPr>
            <a:xfrm>
              <a:off x="1983740" y="955039"/>
              <a:ext cx="107950" cy="156210"/>
            </a:xfrm>
            <a:custGeom>
              <a:avLst/>
              <a:gdLst/>
              <a:ahLst/>
              <a:cxnLst/>
              <a:rect l="l" t="t" r="r" b="b"/>
              <a:pathLst>
                <a:path w="107950" h="156209">
                  <a:moveTo>
                    <a:pt x="107950" y="0"/>
                  </a:moveTo>
                  <a:lnTo>
                    <a:pt x="104140" y="0"/>
                  </a:lnTo>
                  <a:lnTo>
                    <a:pt x="104140" y="3810"/>
                  </a:lnTo>
                  <a:lnTo>
                    <a:pt x="104140" y="152400"/>
                  </a:lnTo>
                  <a:lnTo>
                    <a:pt x="3810" y="152400"/>
                  </a:lnTo>
                  <a:lnTo>
                    <a:pt x="3810" y="3810"/>
                  </a:lnTo>
                  <a:lnTo>
                    <a:pt x="104140" y="3810"/>
                  </a:lnTo>
                  <a:lnTo>
                    <a:pt x="10414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152400"/>
                  </a:lnTo>
                  <a:lnTo>
                    <a:pt x="0" y="156210"/>
                  </a:lnTo>
                  <a:lnTo>
                    <a:pt x="107950" y="156210"/>
                  </a:lnTo>
                  <a:lnTo>
                    <a:pt x="107950" y="152400"/>
                  </a:lnTo>
                  <a:lnTo>
                    <a:pt x="107950" y="3810"/>
                  </a:lnTo>
                  <a:lnTo>
                    <a:pt x="107950" y="0"/>
                  </a:lnTo>
                  <a:close/>
                </a:path>
              </a:pathLst>
            </a:custGeom>
            <a:solidFill>
              <a:srgbClr val="E1E1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8" name="object 748"/>
            <p:cNvSpPr/>
            <p:nvPr/>
          </p:nvSpPr>
          <p:spPr>
            <a:xfrm>
              <a:off x="1987550" y="958849"/>
              <a:ext cx="100330" cy="148590"/>
            </a:xfrm>
            <a:custGeom>
              <a:avLst/>
              <a:gdLst/>
              <a:ahLst/>
              <a:cxnLst/>
              <a:rect l="l" t="t" r="r" b="b"/>
              <a:pathLst>
                <a:path w="100330" h="148590">
                  <a:moveTo>
                    <a:pt x="100330" y="0"/>
                  </a:moveTo>
                  <a:lnTo>
                    <a:pt x="96520" y="0"/>
                  </a:lnTo>
                  <a:lnTo>
                    <a:pt x="96520" y="3810"/>
                  </a:lnTo>
                  <a:lnTo>
                    <a:pt x="96520" y="144780"/>
                  </a:lnTo>
                  <a:lnTo>
                    <a:pt x="3810" y="144780"/>
                  </a:lnTo>
                  <a:lnTo>
                    <a:pt x="3810" y="3810"/>
                  </a:lnTo>
                  <a:lnTo>
                    <a:pt x="96520" y="3810"/>
                  </a:lnTo>
                  <a:lnTo>
                    <a:pt x="9652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144780"/>
                  </a:lnTo>
                  <a:lnTo>
                    <a:pt x="0" y="148590"/>
                  </a:lnTo>
                  <a:lnTo>
                    <a:pt x="100330" y="148590"/>
                  </a:lnTo>
                  <a:lnTo>
                    <a:pt x="100330" y="144780"/>
                  </a:lnTo>
                  <a:lnTo>
                    <a:pt x="100330" y="3810"/>
                  </a:lnTo>
                  <a:lnTo>
                    <a:pt x="100330" y="0"/>
                  </a:lnTo>
                  <a:close/>
                </a:path>
              </a:pathLst>
            </a:custGeom>
            <a:solidFill>
              <a:srgbClr val="E3E3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9" name="object 749"/>
            <p:cNvSpPr/>
            <p:nvPr/>
          </p:nvSpPr>
          <p:spPr>
            <a:xfrm>
              <a:off x="1995170" y="966469"/>
              <a:ext cx="85090" cy="133350"/>
            </a:xfrm>
            <a:custGeom>
              <a:avLst/>
              <a:gdLst/>
              <a:ahLst/>
              <a:cxnLst/>
              <a:rect l="l" t="t" r="r" b="b"/>
              <a:pathLst>
                <a:path w="85089" h="133350">
                  <a:moveTo>
                    <a:pt x="85090" y="0"/>
                  </a:moveTo>
                  <a:lnTo>
                    <a:pt x="82550" y="0"/>
                  </a:lnTo>
                  <a:lnTo>
                    <a:pt x="82550" y="3810"/>
                  </a:lnTo>
                  <a:lnTo>
                    <a:pt x="82550" y="129540"/>
                  </a:lnTo>
                  <a:lnTo>
                    <a:pt x="3810" y="129540"/>
                  </a:lnTo>
                  <a:lnTo>
                    <a:pt x="3810" y="3810"/>
                  </a:lnTo>
                  <a:lnTo>
                    <a:pt x="82550" y="3810"/>
                  </a:lnTo>
                  <a:lnTo>
                    <a:pt x="8255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129540"/>
                  </a:lnTo>
                  <a:lnTo>
                    <a:pt x="0" y="133350"/>
                  </a:lnTo>
                  <a:lnTo>
                    <a:pt x="85090" y="133350"/>
                  </a:lnTo>
                  <a:lnTo>
                    <a:pt x="85090" y="129540"/>
                  </a:lnTo>
                  <a:lnTo>
                    <a:pt x="85090" y="3810"/>
                  </a:lnTo>
                  <a:lnTo>
                    <a:pt x="85090" y="0"/>
                  </a:lnTo>
                  <a:close/>
                </a:path>
              </a:pathLst>
            </a:custGeom>
            <a:solidFill>
              <a:srgbClr val="E7E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0" name="object 750"/>
            <p:cNvSpPr/>
            <p:nvPr/>
          </p:nvSpPr>
          <p:spPr>
            <a:xfrm>
              <a:off x="1998980" y="970279"/>
              <a:ext cx="78740" cy="125730"/>
            </a:xfrm>
            <a:custGeom>
              <a:avLst/>
              <a:gdLst/>
              <a:ahLst/>
              <a:cxnLst/>
              <a:rect l="l" t="t" r="r" b="b"/>
              <a:pathLst>
                <a:path w="78739" h="125730">
                  <a:moveTo>
                    <a:pt x="78740" y="0"/>
                  </a:moveTo>
                  <a:lnTo>
                    <a:pt x="74930" y="0"/>
                  </a:lnTo>
                  <a:lnTo>
                    <a:pt x="74930" y="2540"/>
                  </a:lnTo>
                  <a:lnTo>
                    <a:pt x="74930" y="123190"/>
                  </a:lnTo>
                  <a:lnTo>
                    <a:pt x="2540" y="123190"/>
                  </a:lnTo>
                  <a:lnTo>
                    <a:pt x="2540" y="2540"/>
                  </a:lnTo>
                  <a:lnTo>
                    <a:pt x="74930" y="2540"/>
                  </a:lnTo>
                  <a:lnTo>
                    <a:pt x="7493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123190"/>
                  </a:lnTo>
                  <a:lnTo>
                    <a:pt x="0" y="125730"/>
                  </a:lnTo>
                  <a:lnTo>
                    <a:pt x="78740" y="125730"/>
                  </a:lnTo>
                  <a:lnTo>
                    <a:pt x="78740" y="123190"/>
                  </a:lnTo>
                  <a:lnTo>
                    <a:pt x="78740" y="2540"/>
                  </a:lnTo>
                  <a:lnTo>
                    <a:pt x="78740" y="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1" name="object 751"/>
            <p:cNvSpPr/>
            <p:nvPr/>
          </p:nvSpPr>
          <p:spPr>
            <a:xfrm>
              <a:off x="2001520" y="972819"/>
              <a:ext cx="72390" cy="120650"/>
            </a:xfrm>
            <a:custGeom>
              <a:avLst/>
              <a:gdLst/>
              <a:ahLst/>
              <a:cxnLst/>
              <a:rect l="l" t="t" r="r" b="b"/>
              <a:pathLst>
                <a:path w="72389" h="120650">
                  <a:moveTo>
                    <a:pt x="72390" y="0"/>
                  </a:moveTo>
                  <a:lnTo>
                    <a:pt x="0" y="0"/>
                  </a:lnTo>
                  <a:lnTo>
                    <a:pt x="0" y="120650"/>
                  </a:lnTo>
                  <a:lnTo>
                    <a:pt x="72390" y="120650"/>
                  </a:lnTo>
                  <a:lnTo>
                    <a:pt x="72390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2" name="object 752"/>
            <p:cNvSpPr/>
            <p:nvPr/>
          </p:nvSpPr>
          <p:spPr>
            <a:xfrm>
              <a:off x="2009139" y="980439"/>
              <a:ext cx="57150" cy="105410"/>
            </a:xfrm>
            <a:custGeom>
              <a:avLst/>
              <a:gdLst/>
              <a:ahLst/>
              <a:cxnLst/>
              <a:rect l="l" t="t" r="r" b="b"/>
              <a:pathLst>
                <a:path w="57150" h="105409">
                  <a:moveTo>
                    <a:pt x="57150" y="0"/>
                  </a:moveTo>
                  <a:lnTo>
                    <a:pt x="0" y="0"/>
                  </a:lnTo>
                  <a:lnTo>
                    <a:pt x="0" y="105410"/>
                  </a:lnTo>
                  <a:lnTo>
                    <a:pt x="57150" y="105410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3" name="object 753"/>
            <p:cNvSpPr/>
            <p:nvPr/>
          </p:nvSpPr>
          <p:spPr>
            <a:xfrm>
              <a:off x="2009140" y="980439"/>
              <a:ext cx="57150" cy="105410"/>
            </a:xfrm>
            <a:custGeom>
              <a:avLst/>
              <a:gdLst/>
              <a:ahLst/>
              <a:cxnLst/>
              <a:rect l="l" t="t" r="r" b="b"/>
              <a:pathLst>
                <a:path w="57150" h="105409">
                  <a:moveTo>
                    <a:pt x="57150" y="0"/>
                  </a:moveTo>
                  <a:lnTo>
                    <a:pt x="53340" y="0"/>
                  </a:lnTo>
                  <a:lnTo>
                    <a:pt x="53340" y="3810"/>
                  </a:lnTo>
                  <a:lnTo>
                    <a:pt x="53340" y="101600"/>
                  </a:lnTo>
                  <a:lnTo>
                    <a:pt x="3810" y="101600"/>
                  </a:lnTo>
                  <a:lnTo>
                    <a:pt x="3810" y="3810"/>
                  </a:lnTo>
                  <a:lnTo>
                    <a:pt x="53340" y="3810"/>
                  </a:lnTo>
                  <a:lnTo>
                    <a:pt x="5334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101600"/>
                  </a:lnTo>
                  <a:lnTo>
                    <a:pt x="0" y="105410"/>
                  </a:lnTo>
                  <a:lnTo>
                    <a:pt x="57150" y="105410"/>
                  </a:lnTo>
                  <a:lnTo>
                    <a:pt x="57150" y="101600"/>
                  </a:lnTo>
                  <a:lnTo>
                    <a:pt x="57150" y="3810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4" name="object 754"/>
            <p:cNvSpPr/>
            <p:nvPr/>
          </p:nvSpPr>
          <p:spPr>
            <a:xfrm>
              <a:off x="2012950" y="984249"/>
              <a:ext cx="49530" cy="97790"/>
            </a:xfrm>
            <a:custGeom>
              <a:avLst/>
              <a:gdLst/>
              <a:ahLst/>
              <a:cxnLst/>
              <a:rect l="l" t="t" r="r" b="b"/>
              <a:pathLst>
                <a:path w="49530" h="97790">
                  <a:moveTo>
                    <a:pt x="49530" y="0"/>
                  </a:moveTo>
                  <a:lnTo>
                    <a:pt x="45720" y="0"/>
                  </a:lnTo>
                  <a:lnTo>
                    <a:pt x="45720" y="3810"/>
                  </a:lnTo>
                  <a:lnTo>
                    <a:pt x="45720" y="93980"/>
                  </a:lnTo>
                  <a:lnTo>
                    <a:pt x="3810" y="93980"/>
                  </a:lnTo>
                  <a:lnTo>
                    <a:pt x="3810" y="3810"/>
                  </a:lnTo>
                  <a:lnTo>
                    <a:pt x="45720" y="3810"/>
                  </a:lnTo>
                  <a:lnTo>
                    <a:pt x="4572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93980"/>
                  </a:lnTo>
                  <a:lnTo>
                    <a:pt x="0" y="97790"/>
                  </a:lnTo>
                  <a:lnTo>
                    <a:pt x="49530" y="97790"/>
                  </a:lnTo>
                  <a:lnTo>
                    <a:pt x="49530" y="93980"/>
                  </a:lnTo>
                  <a:lnTo>
                    <a:pt x="49530" y="3810"/>
                  </a:lnTo>
                  <a:lnTo>
                    <a:pt x="49530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5" name="object 755"/>
            <p:cNvSpPr/>
            <p:nvPr/>
          </p:nvSpPr>
          <p:spPr>
            <a:xfrm>
              <a:off x="2016760" y="988060"/>
              <a:ext cx="41910" cy="90170"/>
            </a:xfrm>
            <a:custGeom>
              <a:avLst/>
              <a:gdLst/>
              <a:ahLst/>
              <a:cxnLst/>
              <a:rect l="l" t="t" r="r" b="b"/>
              <a:pathLst>
                <a:path w="41910" h="90169">
                  <a:moveTo>
                    <a:pt x="41909" y="0"/>
                  </a:moveTo>
                  <a:lnTo>
                    <a:pt x="0" y="0"/>
                  </a:lnTo>
                  <a:lnTo>
                    <a:pt x="0" y="90169"/>
                  </a:lnTo>
                  <a:lnTo>
                    <a:pt x="41909" y="90169"/>
                  </a:lnTo>
                  <a:lnTo>
                    <a:pt x="41909" y="86360"/>
                  </a:lnTo>
                  <a:lnTo>
                    <a:pt x="3809" y="86360"/>
                  </a:lnTo>
                  <a:lnTo>
                    <a:pt x="3809" y="3810"/>
                  </a:lnTo>
                  <a:lnTo>
                    <a:pt x="41909" y="3810"/>
                  </a:lnTo>
                  <a:lnTo>
                    <a:pt x="41909" y="0"/>
                  </a:lnTo>
                  <a:close/>
                </a:path>
                <a:path w="41910" h="90169">
                  <a:moveTo>
                    <a:pt x="41909" y="3810"/>
                  </a:moveTo>
                  <a:lnTo>
                    <a:pt x="39369" y="3810"/>
                  </a:lnTo>
                  <a:lnTo>
                    <a:pt x="39369" y="86360"/>
                  </a:lnTo>
                  <a:lnTo>
                    <a:pt x="41909" y="86360"/>
                  </a:lnTo>
                  <a:lnTo>
                    <a:pt x="41909" y="381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6" name="object 756"/>
            <p:cNvSpPr/>
            <p:nvPr/>
          </p:nvSpPr>
          <p:spPr>
            <a:xfrm>
              <a:off x="2020570" y="991869"/>
              <a:ext cx="35560" cy="82550"/>
            </a:xfrm>
            <a:custGeom>
              <a:avLst/>
              <a:gdLst/>
              <a:ahLst/>
              <a:cxnLst/>
              <a:rect l="l" t="t" r="r" b="b"/>
              <a:pathLst>
                <a:path w="35560" h="82550">
                  <a:moveTo>
                    <a:pt x="35560" y="0"/>
                  </a:moveTo>
                  <a:lnTo>
                    <a:pt x="0" y="0"/>
                  </a:lnTo>
                  <a:lnTo>
                    <a:pt x="0" y="82550"/>
                  </a:lnTo>
                  <a:lnTo>
                    <a:pt x="35560" y="82550"/>
                  </a:lnTo>
                  <a:lnTo>
                    <a:pt x="35560" y="80009"/>
                  </a:lnTo>
                  <a:lnTo>
                    <a:pt x="2540" y="80009"/>
                  </a:lnTo>
                  <a:lnTo>
                    <a:pt x="2540" y="2539"/>
                  </a:lnTo>
                  <a:lnTo>
                    <a:pt x="35560" y="2539"/>
                  </a:lnTo>
                  <a:lnTo>
                    <a:pt x="35560" y="0"/>
                  </a:lnTo>
                  <a:close/>
                </a:path>
                <a:path w="35560" h="82550">
                  <a:moveTo>
                    <a:pt x="35560" y="2539"/>
                  </a:moveTo>
                  <a:lnTo>
                    <a:pt x="31750" y="2539"/>
                  </a:lnTo>
                  <a:lnTo>
                    <a:pt x="31750" y="80009"/>
                  </a:lnTo>
                  <a:lnTo>
                    <a:pt x="35560" y="80009"/>
                  </a:lnTo>
                  <a:lnTo>
                    <a:pt x="35560" y="2539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7" name="object 757"/>
            <p:cNvSpPr/>
            <p:nvPr/>
          </p:nvSpPr>
          <p:spPr>
            <a:xfrm>
              <a:off x="2023110" y="994410"/>
              <a:ext cx="29209" cy="77470"/>
            </a:xfrm>
            <a:custGeom>
              <a:avLst/>
              <a:gdLst/>
              <a:ahLst/>
              <a:cxnLst/>
              <a:rect l="l" t="t" r="r" b="b"/>
              <a:pathLst>
                <a:path w="29210" h="77469">
                  <a:moveTo>
                    <a:pt x="29209" y="0"/>
                  </a:moveTo>
                  <a:lnTo>
                    <a:pt x="0" y="0"/>
                  </a:lnTo>
                  <a:lnTo>
                    <a:pt x="0" y="77469"/>
                  </a:lnTo>
                  <a:lnTo>
                    <a:pt x="29209" y="77469"/>
                  </a:lnTo>
                  <a:lnTo>
                    <a:pt x="29209" y="73660"/>
                  </a:lnTo>
                  <a:lnTo>
                    <a:pt x="3809" y="73660"/>
                  </a:lnTo>
                  <a:lnTo>
                    <a:pt x="3809" y="3810"/>
                  </a:lnTo>
                  <a:lnTo>
                    <a:pt x="29209" y="3810"/>
                  </a:lnTo>
                  <a:lnTo>
                    <a:pt x="29209" y="0"/>
                  </a:lnTo>
                  <a:close/>
                </a:path>
                <a:path w="29210" h="77469">
                  <a:moveTo>
                    <a:pt x="29209" y="3810"/>
                  </a:moveTo>
                  <a:lnTo>
                    <a:pt x="25400" y="3810"/>
                  </a:lnTo>
                  <a:lnTo>
                    <a:pt x="25400" y="73660"/>
                  </a:lnTo>
                  <a:lnTo>
                    <a:pt x="29209" y="73660"/>
                  </a:lnTo>
                  <a:lnTo>
                    <a:pt x="29209" y="381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8" name="object 758"/>
            <p:cNvSpPr/>
            <p:nvPr/>
          </p:nvSpPr>
          <p:spPr>
            <a:xfrm>
              <a:off x="2026920" y="998219"/>
              <a:ext cx="21590" cy="69850"/>
            </a:xfrm>
            <a:custGeom>
              <a:avLst/>
              <a:gdLst/>
              <a:ahLst/>
              <a:cxnLst/>
              <a:rect l="l" t="t" r="r" b="b"/>
              <a:pathLst>
                <a:path w="21589" h="69850">
                  <a:moveTo>
                    <a:pt x="2159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1590" y="69850"/>
                  </a:lnTo>
                  <a:lnTo>
                    <a:pt x="21590" y="66039"/>
                  </a:lnTo>
                  <a:lnTo>
                    <a:pt x="3810" y="66039"/>
                  </a:lnTo>
                  <a:lnTo>
                    <a:pt x="3810" y="3809"/>
                  </a:lnTo>
                  <a:lnTo>
                    <a:pt x="21590" y="3809"/>
                  </a:lnTo>
                  <a:lnTo>
                    <a:pt x="21590" y="0"/>
                  </a:lnTo>
                  <a:close/>
                </a:path>
                <a:path w="21589" h="69850">
                  <a:moveTo>
                    <a:pt x="21590" y="3809"/>
                  </a:moveTo>
                  <a:lnTo>
                    <a:pt x="17780" y="3809"/>
                  </a:lnTo>
                  <a:lnTo>
                    <a:pt x="17780" y="66039"/>
                  </a:lnTo>
                  <a:lnTo>
                    <a:pt x="21590" y="66039"/>
                  </a:lnTo>
                  <a:lnTo>
                    <a:pt x="21590" y="3809"/>
                  </a:lnTo>
                  <a:close/>
                </a:path>
              </a:pathLst>
            </a:custGeom>
            <a:solidFill>
              <a:srgbClr val="F8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9" name="object 759"/>
            <p:cNvSpPr/>
            <p:nvPr/>
          </p:nvSpPr>
          <p:spPr>
            <a:xfrm>
              <a:off x="2030729" y="1002030"/>
              <a:ext cx="13970" cy="62230"/>
            </a:xfrm>
            <a:custGeom>
              <a:avLst/>
              <a:gdLst/>
              <a:ahLst/>
              <a:cxnLst/>
              <a:rect l="l" t="t" r="r" b="b"/>
              <a:pathLst>
                <a:path w="13969" h="62230">
                  <a:moveTo>
                    <a:pt x="13969" y="0"/>
                  </a:moveTo>
                  <a:lnTo>
                    <a:pt x="0" y="0"/>
                  </a:lnTo>
                  <a:lnTo>
                    <a:pt x="0" y="62230"/>
                  </a:lnTo>
                  <a:lnTo>
                    <a:pt x="13969" y="62230"/>
                  </a:lnTo>
                  <a:lnTo>
                    <a:pt x="13969" y="58420"/>
                  </a:lnTo>
                  <a:lnTo>
                    <a:pt x="3809" y="58420"/>
                  </a:lnTo>
                  <a:lnTo>
                    <a:pt x="3809" y="3810"/>
                  </a:lnTo>
                  <a:lnTo>
                    <a:pt x="13969" y="3810"/>
                  </a:lnTo>
                  <a:lnTo>
                    <a:pt x="13969" y="0"/>
                  </a:lnTo>
                  <a:close/>
                </a:path>
                <a:path w="13969" h="62230">
                  <a:moveTo>
                    <a:pt x="13969" y="3810"/>
                  </a:moveTo>
                  <a:lnTo>
                    <a:pt x="10159" y="3810"/>
                  </a:lnTo>
                  <a:lnTo>
                    <a:pt x="10159" y="58420"/>
                  </a:lnTo>
                  <a:lnTo>
                    <a:pt x="13969" y="58420"/>
                  </a:lnTo>
                  <a:lnTo>
                    <a:pt x="13969" y="3810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0" name="object 760"/>
            <p:cNvSpPr/>
            <p:nvPr/>
          </p:nvSpPr>
          <p:spPr>
            <a:xfrm>
              <a:off x="2034539" y="1005839"/>
              <a:ext cx="6350" cy="54610"/>
            </a:xfrm>
            <a:custGeom>
              <a:avLst/>
              <a:gdLst/>
              <a:ahLst/>
              <a:cxnLst/>
              <a:rect l="l" t="t" r="r" b="b"/>
              <a:pathLst>
                <a:path w="6350" h="54609">
                  <a:moveTo>
                    <a:pt x="6350" y="0"/>
                  </a:moveTo>
                  <a:lnTo>
                    <a:pt x="0" y="0"/>
                  </a:lnTo>
                  <a:lnTo>
                    <a:pt x="0" y="54610"/>
                  </a:lnTo>
                  <a:lnTo>
                    <a:pt x="6350" y="54610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1" name="object 761"/>
            <p:cNvSpPr/>
            <p:nvPr/>
          </p:nvSpPr>
          <p:spPr>
            <a:xfrm>
              <a:off x="1675129" y="768350"/>
              <a:ext cx="703580" cy="530860"/>
            </a:xfrm>
            <a:custGeom>
              <a:avLst/>
              <a:gdLst/>
              <a:ahLst/>
              <a:cxnLst/>
              <a:rect l="l" t="t" r="r" b="b"/>
              <a:pathLst>
                <a:path w="703580" h="530860">
                  <a:moveTo>
                    <a:pt x="574039" y="179070"/>
                  </a:moveTo>
                  <a:lnTo>
                    <a:pt x="575309" y="176529"/>
                  </a:lnTo>
                  <a:lnTo>
                    <a:pt x="577850" y="173989"/>
                  </a:lnTo>
                  <a:lnTo>
                    <a:pt x="579119" y="172720"/>
                  </a:lnTo>
                  <a:lnTo>
                    <a:pt x="580389" y="170179"/>
                  </a:lnTo>
                  <a:lnTo>
                    <a:pt x="581659" y="167639"/>
                  </a:lnTo>
                  <a:lnTo>
                    <a:pt x="582930" y="165100"/>
                  </a:lnTo>
                  <a:lnTo>
                    <a:pt x="584200" y="162560"/>
                  </a:lnTo>
                  <a:lnTo>
                    <a:pt x="585469" y="160020"/>
                  </a:lnTo>
                  <a:lnTo>
                    <a:pt x="586739" y="157479"/>
                  </a:lnTo>
                  <a:lnTo>
                    <a:pt x="586739" y="154939"/>
                  </a:lnTo>
                  <a:lnTo>
                    <a:pt x="588009" y="152400"/>
                  </a:lnTo>
                  <a:lnTo>
                    <a:pt x="588009" y="134620"/>
                  </a:lnTo>
                  <a:lnTo>
                    <a:pt x="586739" y="130810"/>
                  </a:lnTo>
                  <a:lnTo>
                    <a:pt x="586739" y="128270"/>
                  </a:lnTo>
                  <a:lnTo>
                    <a:pt x="585469" y="125729"/>
                  </a:lnTo>
                  <a:lnTo>
                    <a:pt x="585469" y="121920"/>
                  </a:lnTo>
                  <a:lnTo>
                    <a:pt x="584200" y="119379"/>
                  </a:lnTo>
                  <a:lnTo>
                    <a:pt x="582930" y="115570"/>
                  </a:lnTo>
                  <a:lnTo>
                    <a:pt x="581659" y="113029"/>
                  </a:lnTo>
                  <a:lnTo>
                    <a:pt x="580389" y="110489"/>
                  </a:lnTo>
                  <a:lnTo>
                    <a:pt x="579119" y="107950"/>
                  </a:lnTo>
                  <a:lnTo>
                    <a:pt x="577850" y="105410"/>
                  </a:lnTo>
                  <a:lnTo>
                    <a:pt x="575309" y="101600"/>
                  </a:lnTo>
                  <a:lnTo>
                    <a:pt x="574039" y="99060"/>
                  </a:lnTo>
                  <a:lnTo>
                    <a:pt x="571500" y="96520"/>
                  </a:lnTo>
                  <a:lnTo>
                    <a:pt x="568959" y="93979"/>
                  </a:lnTo>
                  <a:lnTo>
                    <a:pt x="567689" y="91439"/>
                  </a:lnTo>
                  <a:lnTo>
                    <a:pt x="565150" y="90170"/>
                  </a:lnTo>
                  <a:lnTo>
                    <a:pt x="562609" y="87629"/>
                  </a:lnTo>
                  <a:lnTo>
                    <a:pt x="560069" y="85089"/>
                  </a:lnTo>
                  <a:lnTo>
                    <a:pt x="557530" y="83820"/>
                  </a:lnTo>
                  <a:lnTo>
                    <a:pt x="554989" y="82550"/>
                  </a:lnTo>
                  <a:lnTo>
                    <a:pt x="552450" y="80010"/>
                  </a:lnTo>
                  <a:lnTo>
                    <a:pt x="549909" y="78739"/>
                  </a:lnTo>
                  <a:lnTo>
                    <a:pt x="547369" y="77470"/>
                  </a:lnTo>
                  <a:lnTo>
                    <a:pt x="544830" y="76200"/>
                  </a:lnTo>
                  <a:lnTo>
                    <a:pt x="541019" y="74929"/>
                  </a:lnTo>
                  <a:lnTo>
                    <a:pt x="538480" y="73660"/>
                  </a:lnTo>
                  <a:lnTo>
                    <a:pt x="535939" y="73660"/>
                  </a:lnTo>
                  <a:lnTo>
                    <a:pt x="533400" y="72389"/>
                  </a:lnTo>
                  <a:lnTo>
                    <a:pt x="530859" y="72389"/>
                  </a:lnTo>
                  <a:lnTo>
                    <a:pt x="527050" y="71120"/>
                  </a:lnTo>
                  <a:lnTo>
                    <a:pt x="524509" y="71120"/>
                  </a:lnTo>
                  <a:lnTo>
                    <a:pt x="520700" y="66039"/>
                  </a:lnTo>
                  <a:lnTo>
                    <a:pt x="520700" y="63500"/>
                  </a:lnTo>
                  <a:lnTo>
                    <a:pt x="519430" y="60960"/>
                  </a:lnTo>
                  <a:lnTo>
                    <a:pt x="519430" y="57150"/>
                  </a:lnTo>
                  <a:lnTo>
                    <a:pt x="518159" y="54610"/>
                  </a:lnTo>
                  <a:lnTo>
                    <a:pt x="518159" y="50800"/>
                  </a:lnTo>
                  <a:lnTo>
                    <a:pt x="516889" y="48260"/>
                  </a:lnTo>
                  <a:lnTo>
                    <a:pt x="515619" y="45720"/>
                  </a:lnTo>
                  <a:lnTo>
                    <a:pt x="514350" y="41910"/>
                  </a:lnTo>
                  <a:lnTo>
                    <a:pt x="513080" y="39370"/>
                  </a:lnTo>
                  <a:lnTo>
                    <a:pt x="511809" y="36829"/>
                  </a:lnTo>
                  <a:lnTo>
                    <a:pt x="510539" y="34289"/>
                  </a:lnTo>
                  <a:lnTo>
                    <a:pt x="508000" y="31750"/>
                  </a:lnTo>
                  <a:lnTo>
                    <a:pt x="497839" y="19050"/>
                  </a:lnTo>
                  <a:lnTo>
                    <a:pt x="496569" y="16510"/>
                  </a:lnTo>
                  <a:lnTo>
                    <a:pt x="494030" y="15239"/>
                  </a:lnTo>
                  <a:lnTo>
                    <a:pt x="491489" y="12700"/>
                  </a:lnTo>
                  <a:lnTo>
                    <a:pt x="488950" y="11429"/>
                  </a:lnTo>
                  <a:lnTo>
                    <a:pt x="486409" y="8889"/>
                  </a:lnTo>
                  <a:lnTo>
                    <a:pt x="482600" y="7620"/>
                  </a:lnTo>
                  <a:lnTo>
                    <a:pt x="480059" y="6350"/>
                  </a:lnTo>
                  <a:lnTo>
                    <a:pt x="477519" y="5079"/>
                  </a:lnTo>
                  <a:lnTo>
                    <a:pt x="474980" y="3810"/>
                  </a:lnTo>
                  <a:lnTo>
                    <a:pt x="472439" y="2539"/>
                  </a:lnTo>
                  <a:lnTo>
                    <a:pt x="469900" y="2539"/>
                  </a:lnTo>
                  <a:lnTo>
                    <a:pt x="466089" y="1270"/>
                  </a:lnTo>
                  <a:lnTo>
                    <a:pt x="463550" y="0"/>
                  </a:lnTo>
                  <a:lnTo>
                    <a:pt x="461009" y="0"/>
                  </a:lnTo>
                  <a:lnTo>
                    <a:pt x="445769" y="0"/>
                  </a:lnTo>
                  <a:lnTo>
                    <a:pt x="443230" y="1270"/>
                  </a:lnTo>
                  <a:lnTo>
                    <a:pt x="440689" y="1270"/>
                  </a:lnTo>
                  <a:lnTo>
                    <a:pt x="438150" y="2539"/>
                  </a:lnTo>
                  <a:lnTo>
                    <a:pt x="435609" y="2539"/>
                  </a:lnTo>
                  <a:lnTo>
                    <a:pt x="433069" y="5079"/>
                  </a:lnTo>
                  <a:lnTo>
                    <a:pt x="430530" y="5079"/>
                  </a:lnTo>
                  <a:lnTo>
                    <a:pt x="427989" y="7620"/>
                  </a:lnTo>
                  <a:lnTo>
                    <a:pt x="426719" y="8889"/>
                  </a:lnTo>
                  <a:lnTo>
                    <a:pt x="424180" y="10160"/>
                  </a:lnTo>
                  <a:lnTo>
                    <a:pt x="421639" y="12700"/>
                  </a:lnTo>
                  <a:lnTo>
                    <a:pt x="420369" y="13970"/>
                  </a:lnTo>
                  <a:lnTo>
                    <a:pt x="426719" y="16510"/>
                  </a:lnTo>
                  <a:lnTo>
                    <a:pt x="421639" y="13970"/>
                  </a:lnTo>
                  <a:lnTo>
                    <a:pt x="416559" y="11429"/>
                  </a:lnTo>
                  <a:lnTo>
                    <a:pt x="412750" y="8889"/>
                  </a:lnTo>
                  <a:lnTo>
                    <a:pt x="407669" y="6350"/>
                  </a:lnTo>
                  <a:lnTo>
                    <a:pt x="402589" y="5079"/>
                  </a:lnTo>
                  <a:lnTo>
                    <a:pt x="397509" y="2539"/>
                  </a:lnTo>
                  <a:lnTo>
                    <a:pt x="391159" y="2539"/>
                  </a:lnTo>
                  <a:lnTo>
                    <a:pt x="386080" y="1270"/>
                  </a:lnTo>
                  <a:lnTo>
                    <a:pt x="381000" y="0"/>
                  </a:lnTo>
                  <a:lnTo>
                    <a:pt x="375919" y="0"/>
                  </a:lnTo>
                  <a:lnTo>
                    <a:pt x="370839" y="0"/>
                  </a:lnTo>
                  <a:lnTo>
                    <a:pt x="365759" y="0"/>
                  </a:lnTo>
                  <a:lnTo>
                    <a:pt x="360680" y="0"/>
                  </a:lnTo>
                  <a:lnTo>
                    <a:pt x="355600" y="0"/>
                  </a:lnTo>
                  <a:lnTo>
                    <a:pt x="350519" y="1270"/>
                  </a:lnTo>
                  <a:lnTo>
                    <a:pt x="345439" y="2539"/>
                  </a:lnTo>
                  <a:lnTo>
                    <a:pt x="341630" y="5079"/>
                  </a:lnTo>
                  <a:lnTo>
                    <a:pt x="336550" y="6350"/>
                  </a:lnTo>
                  <a:lnTo>
                    <a:pt x="332739" y="7620"/>
                  </a:lnTo>
                  <a:lnTo>
                    <a:pt x="327659" y="10160"/>
                  </a:lnTo>
                  <a:lnTo>
                    <a:pt x="323850" y="12700"/>
                  </a:lnTo>
                  <a:lnTo>
                    <a:pt x="320039" y="16510"/>
                  </a:lnTo>
                  <a:lnTo>
                    <a:pt x="316230" y="19050"/>
                  </a:lnTo>
                  <a:lnTo>
                    <a:pt x="312419" y="22860"/>
                  </a:lnTo>
                  <a:lnTo>
                    <a:pt x="308609" y="25400"/>
                  </a:lnTo>
                  <a:lnTo>
                    <a:pt x="306069" y="29210"/>
                  </a:lnTo>
                  <a:lnTo>
                    <a:pt x="303530" y="33020"/>
                  </a:lnTo>
                  <a:lnTo>
                    <a:pt x="299719" y="36829"/>
                  </a:lnTo>
                  <a:lnTo>
                    <a:pt x="297180" y="41910"/>
                  </a:lnTo>
                  <a:lnTo>
                    <a:pt x="294639" y="45720"/>
                  </a:lnTo>
                  <a:lnTo>
                    <a:pt x="293369" y="50800"/>
                  </a:lnTo>
                  <a:lnTo>
                    <a:pt x="292100" y="55879"/>
                  </a:lnTo>
                  <a:lnTo>
                    <a:pt x="289559" y="60960"/>
                  </a:lnTo>
                  <a:lnTo>
                    <a:pt x="288289" y="66039"/>
                  </a:lnTo>
                  <a:lnTo>
                    <a:pt x="297180" y="60960"/>
                  </a:lnTo>
                  <a:lnTo>
                    <a:pt x="292100" y="58420"/>
                  </a:lnTo>
                  <a:lnTo>
                    <a:pt x="288289" y="57150"/>
                  </a:lnTo>
                  <a:lnTo>
                    <a:pt x="284480" y="54610"/>
                  </a:lnTo>
                  <a:lnTo>
                    <a:pt x="279400" y="53339"/>
                  </a:lnTo>
                  <a:lnTo>
                    <a:pt x="275589" y="52070"/>
                  </a:lnTo>
                  <a:lnTo>
                    <a:pt x="270509" y="50800"/>
                  </a:lnTo>
                  <a:lnTo>
                    <a:pt x="266700" y="50800"/>
                  </a:lnTo>
                  <a:lnTo>
                    <a:pt x="261619" y="49529"/>
                  </a:lnTo>
                  <a:lnTo>
                    <a:pt x="256539" y="49529"/>
                  </a:lnTo>
                  <a:lnTo>
                    <a:pt x="252730" y="49529"/>
                  </a:lnTo>
                  <a:lnTo>
                    <a:pt x="248919" y="49529"/>
                  </a:lnTo>
                  <a:lnTo>
                    <a:pt x="243839" y="49529"/>
                  </a:lnTo>
                  <a:lnTo>
                    <a:pt x="240030" y="50800"/>
                  </a:lnTo>
                  <a:lnTo>
                    <a:pt x="236219" y="50800"/>
                  </a:lnTo>
                  <a:lnTo>
                    <a:pt x="231139" y="52070"/>
                  </a:lnTo>
                  <a:lnTo>
                    <a:pt x="227330" y="53339"/>
                  </a:lnTo>
                  <a:lnTo>
                    <a:pt x="223519" y="55879"/>
                  </a:lnTo>
                  <a:lnTo>
                    <a:pt x="219709" y="57150"/>
                  </a:lnTo>
                  <a:lnTo>
                    <a:pt x="215900" y="59689"/>
                  </a:lnTo>
                  <a:lnTo>
                    <a:pt x="212089" y="60960"/>
                  </a:lnTo>
                  <a:lnTo>
                    <a:pt x="208280" y="63500"/>
                  </a:lnTo>
                  <a:lnTo>
                    <a:pt x="205739" y="66039"/>
                  </a:lnTo>
                  <a:lnTo>
                    <a:pt x="201930" y="69850"/>
                  </a:lnTo>
                  <a:lnTo>
                    <a:pt x="199389" y="72389"/>
                  </a:lnTo>
                  <a:lnTo>
                    <a:pt x="196850" y="74929"/>
                  </a:lnTo>
                  <a:lnTo>
                    <a:pt x="194309" y="78739"/>
                  </a:lnTo>
                  <a:lnTo>
                    <a:pt x="191769" y="82550"/>
                  </a:lnTo>
                  <a:lnTo>
                    <a:pt x="189230" y="86360"/>
                  </a:lnTo>
                  <a:lnTo>
                    <a:pt x="187959" y="90170"/>
                  </a:lnTo>
                  <a:lnTo>
                    <a:pt x="186689" y="93979"/>
                  </a:lnTo>
                  <a:lnTo>
                    <a:pt x="184150" y="97789"/>
                  </a:lnTo>
                  <a:lnTo>
                    <a:pt x="182880" y="101600"/>
                  </a:lnTo>
                  <a:lnTo>
                    <a:pt x="181609" y="106679"/>
                  </a:lnTo>
                  <a:lnTo>
                    <a:pt x="180339" y="110489"/>
                  </a:lnTo>
                  <a:lnTo>
                    <a:pt x="180339" y="115570"/>
                  </a:lnTo>
                  <a:lnTo>
                    <a:pt x="180339" y="120650"/>
                  </a:lnTo>
                  <a:lnTo>
                    <a:pt x="179069" y="124460"/>
                  </a:lnTo>
                  <a:lnTo>
                    <a:pt x="179069" y="129539"/>
                  </a:lnTo>
                  <a:lnTo>
                    <a:pt x="179069" y="134620"/>
                  </a:lnTo>
                  <a:lnTo>
                    <a:pt x="180339" y="138429"/>
                  </a:lnTo>
                  <a:lnTo>
                    <a:pt x="180339" y="143510"/>
                  </a:lnTo>
                  <a:lnTo>
                    <a:pt x="181609" y="148589"/>
                  </a:lnTo>
                  <a:lnTo>
                    <a:pt x="182880" y="152400"/>
                  </a:lnTo>
                  <a:lnTo>
                    <a:pt x="184150" y="157479"/>
                  </a:lnTo>
                  <a:lnTo>
                    <a:pt x="185419" y="162560"/>
                  </a:lnTo>
                  <a:lnTo>
                    <a:pt x="186689" y="166370"/>
                  </a:lnTo>
                  <a:lnTo>
                    <a:pt x="189230" y="171450"/>
                  </a:lnTo>
                  <a:lnTo>
                    <a:pt x="193039" y="167639"/>
                  </a:lnTo>
                  <a:lnTo>
                    <a:pt x="189230" y="167639"/>
                  </a:lnTo>
                  <a:lnTo>
                    <a:pt x="185419" y="166370"/>
                  </a:lnTo>
                  <a:lnTo>
                    <a:pt x="181609" y="167639"/>
                  </a:lnTo>
                  <a:lnTo>
                    <a:pt x="177800" y="167639"/>
                  </a:lnTo>
                  <a:lnTo>
                    <a:pt x="173989" y="168910"/>
                  </a:lnTo>
                  <a:lnTo>
                    <a:pt x="170180" y="168910"/>
                  </a:lnTo>
                  <a:lnTo>
                    <a:pt x="166369" y="170179"/>
                  </a:lnTo>
                  <a:lnTo>
                    <a:pt x="163830" y="171450"/>
                  </a:lnTo>
                  <a:lnTo>
                    <a:pt x="160019" y="172720"/>
                  </a:lnTo>
                  <a:lnTo>
                    <a:pt x="156209" y="173989"/>
                  </a:lnTo>
                  <a:lnTo>
                    <a:pt x="153669" y="176529"/>
                  </a:lnTo>
                  <a:lnTo>
                    <a:pt x="149859" y="177800"/>
                  </a:lnTo>
                  <a:lnTo>
                    <a:pt x="147319" y="180339"/>
                  </a:lnTo>
                  <a:lnTo>
                    <a:pt x="144780" y="182879"/>
                  </a:lnTo>
                  <a:lnTo>
                    <a:pt x="142239" y="185420"/>
                  </a:lnTo>
                  <a:lnTo>
                    <a:pt x="139700" y="187960"/>
                  </a:lnTo>
                  <a:lnTo>
                    <a:pt x="137159" y="190500"/>
                  </a:lnTo>
                  <a:lnTo>
                    <a:pt x="135889" y="194310"/>
                  </a:lnTo>
                  <a:lnTo>
                    <a:pt x="133350" y="196850"/>
                  </a:lnTo>
                  <a:lnTo>
                    <a:pt x="130809" y="200660"/>
                  </a:lnTo>
                  <a:lnTo>
                    <a:pt x="129539" y="203200"/>
                  </a:lnTo>
                  <a:lnTo>
                    <a:pt x="128269" y="207010"/>
                  </a:lnTo>
                  <a:lnTo>
                    <a:pt x="127000" y="210820"/>
                  </a:lnTo>
                  <a:lnTo>
                    <a:pt x="125730" y="214629"/>
                  </a:lnTo>
                  <a:lnTo>
                    <a:pt x="125730" y="218439"/>
                  </a:lnTo>
                  <a:lnTo>
                    <a:pt x="124459" y="222250"/>
                  </a:lnTo>
                  <a:lnTo>
                    <a:pt x="123189" y="226060"/>
                  </a:lnTo>
                  <a:lnTo>
                    <a:pt x="123189" y="229870"/>
                  </a:lnTo>
                  <a:lnTo>
                    <a:pt x="123189" y="233679"/>
                  </a:lnTo>
                  <a:lnTo>
                    <a:pt x="123189" y="237489"/>
                  </a:lnTo>
                  <a:lnTo>
                    <a:pt x="124459" y="241300"/>
                  </a:lnTo>
                  <a:lnTo>
                    <a:pt x="124459" y="246379"/>
                  </a:lnTo>
                  <a:lnTo>
                    <a:pt x="125730" y="250189"/>
                  </a:lnTo>
                  <a:lnTo>
                    <a:pt x="125730" y="254000"/>
                  </a:lnTo>
                  <a:lnTo>
                    <a:pt x="127000" y="257810"/>
                  </a:lnTo>
                  <a:lnTo>
                    <a:pt x="128269" y="262889"/>
                  </a:lnTo>
                  <a:lnTo>
                    <a:pt x="129539" y="265429"/>
                  </a:lnTo>
                  <a:lnTo>
                    <a:pt x="132080" y="270510"/>
                  </a:lnTo>
                  <a:lnTo>
                    <a:pt x="133350" y="274320"/>
                  </a:lnTo>
                  <a:lnTo>
                    <a:pt x="135889" y="278129"/>
                  </a:lnTo>
                  <a:lnTo>
                    <a:pt x="137159" y="281939"/>
                  </a:lnTo>
                  <a:lnTo>
                    <a:pt x="139700" y="285750"/>
                  </a:lnTo>
                  <a:lnTo>
                    <a:pt x="142239" y="288289"/>
                  </a:lnTo>
                  <a:lnTo>
                    <a:pt x="140969" y="290829"/>
                  </a:lnTo>
                  <a:lnTo>
                    <a:pt x="138430" y="294639"/>
                  </a:lnTo>
                  <a:lnTo>
                    <a:pt x="135889" y="297179"/>
                  </a:lnTo>
                  <a:lnTo>
                    <a:pt x="133350" y="300989"/>
                  </a:lnTo>
                  <a:lnTo>
                    <a:pt x="130809" y="304800"/>
                  </a:lnTo>
                  <a:lnTo>
                    <a:pt x="129539" y="308610"/>
                  </a:lnTo>
                  <a:lnTo>
                    <a:pt x="127000" y="312420"/>
                  </a:lnTo>
                  <a:lnTo>
                    <a:pt x="125730" y="317500"/>
                  </a:lnTo>
                  <a:lnTo>
                    <a:pt x="124459" y="321310"/>
                  </a:lnTo>
                  <a:lnTo>
                    <a:pt x="123189" y="325120"/>
                  </a:lnTo>
                  <a:lnTo>
                    <a:pt x="123189" y="330200"/>
                  </a:lnTo>
                  <a:lnTo>
                    <a:pt x="121919" y="334010"/>
                  </a:lnTo>
                  <a:lnTo>
                    <a:pt x="121919" y="339089"/>
                  </a:lnTo>
                  <a:lnTo>
                    <a:pt x="121919" y="344170"/>
                  </a:lnTo>
                  <a:lnTo>
                    <a:pt x="120650" y="347979"/>
                  </a:lnTo>
                  <a:lnTo>
                    <a:pt x="121919" y="353060"/>
                  </a:lnTo>
                  <a:lnTo>
                    <a:pt x="121919" y="358139"/>
                  </a:lnTo>
                  <a:lnTo>
                    <a:pt x="123189" y="361950"/>
                  </a:lnTo>
                  <a:lnTo>
                    <a:pt x="123189" y="367029"/>
                  </a:lnTo>
                  <a:lnTo>
                    <a:pt x="124459" y="372110"/>
                  </a:lnTo>
                  <a:lnTo>
                    <a:pt x="125730" y="375920"/>
                  </a:lnTo>
                  <a:lnTo>
                    <a:pt x="128269" y="381000"/>
                  </a:lnTo>
                  <a:lnTo>
                    <a:pt x="129539" y="386079"/>
                  </a:lnTo>
                  <a:lnTo>
                    <a:pt x="132080" y="389889"/>
                  </a:lnTo>
                  <a:lnTo>
                    <a:pt x="133350" y="394970"/>
                  </a:lnTo>
                  <a:lnTo>
                    <a:pt x="135889" y="398779"/>
                  </a:lnTo>
                  <a:lnTo>
                    <a:pt x="138430" y="403860"/>
                  </a:lnTo>
                  <a:lnTo>
                    <a:pt x="142239" y="407670"/>
                  </a:lnTo>
                  <a:lnTo>
                    <a:pt x="144780" y="411479"/>
                  </a:lnTo>
                  <a:lnTo>
                    <a:pt x="147319" y="415289"/>
                  </a:lnTo>
                  <a:lnTo>
                    <a:pt x="151130" y="419100"/>
                  </a:lnTo>
                  <a:lnTo>
                    <a:pt x="154939" y="422910"/>
                  </a:lnTo>
                  <a:lnTo>
                    <a:pt x="157480" y="426720"/>
                  </a:lnTo>
                  <a:lnTo>
                    <a:pt x="162559" y="430529"/>
                  </a:lnTo>
                  <a:lnTo>
                    <a:pt x="166369" y="433070"/>
                  </a:lnTo>
                  <a:lnTo>
                    <a:pt x="168909" y="435610"/>
                  </a:lnTo>
                  <a:lnTo>
                    <a:pt x="173989" y="438150"/>
                  </a:lnTo>
                  <a:lnTo>
                    <a:pt x="177800" y="440689"/>
                  </a:lnTo>
                  <a:lnTo>
                    <a:pt x="181609" y="443229"/>
                  </a:lnTo>
                  <a:lnTo>
                    <a:pt x="186689" y="445770"/>
                  </a:lnTo>
                  <a:lnTo>
                    <a:pt x="195580" y="453389"/>
                  </a:lnTo>
                  <a:lnTo>
                    <a:pt x="196850" y="457200"/>
                  </a:lnTo>
                  <a:lnTo>
                    <a:pt x="198119" y="459739"/>
                  </a:lnTo>
                  <a:lnTo>
                    <a:pt x="199389" y="464820"/>
                  </a:lnTo>
                  <a:lnTo>
                    <a:pt x="201930" y="467360"/>
                  </a:lnTo>
                  <a:lnTo>
                    <a:pt x="203200" y="471170"/>
                  </a:lnTo>
                  <a:lnTo>
                    <a:pt x="205739" y="474979"/>
                  </a:lnTo>
                  <a:lnTo>
                    <a:pt x="208280" y="477520"/>
                  </a:lnTo>
                  <a:lnTo>
                    <a:pt x="210819" y="481329"/>
                  </a:lnTo>
                  <a:lnTo>
                    <a:pt x="213359" y="483870"/>
                  </a:lnTo>
                  <a:lnTo>
                    <a:pt x="217169" y="486410"/>
                  </a:lnTo>
                  <a:lnTo>
                    <a:pt x="219709" y="488950"/>
                  </a:lnTo>
                  <a:lnTo>
                    <a:pt x="222250" y="491489"/>
                  </a:lnTo>
                  <a:lnTo>
                    <a:pt x="224789" y="495300"/>
                  </a:lnTo>
                  <a:lnTo>
                    <a:pt x="228600" y="496570"/>
                  </a:lnTo>
                  <a:lnTo>
                    <a:pt x="232409" y="499110"/>
                  </a:lnTo>
                  <a:lnTo>
                    <a:pt x="234950" y="501650"/>
                  </a:lnTo>
                  <a:lnTo>
                    <a:pt x="238759" y="502920"/>
                  </a:lnTo>
                  <a:lnTo>
                    <a:pt x="242569" y="505460"/>
                  </a:lnTo>
                  <a:lnTo>
                    <a:pt x="246380" y="506729"/>
                  </a:lnTo>
                  <a:lnTo>
                    <a:pt x="248919" y="508000"/>
                  </a:lnTo>
                  <a:lnTo>
                    <a:pt x="252730" y="509270"/>
                  </a:lnTo>
                  <a:lnTo>
                    <a:pt x="256539" y="509270"/>
                  </a:lnTo>
                  <a:lnTo>
                    <a:pt x="260350" y="510539"/>
                  </a:lnTo>
                  <a:lnTo>
                    <a:pt x="264159" y="510539"/>
                  </a:lnTo>
                  <a:lnTo>
                    <a:pt x="267969" y="511810"/>
                  </a:lnTo>
                  <a:lnTo>
                    <a:pt x="270509" y="511810"/>
                  </a:lnTo>
                  <a:lnTo>
                    <a:pt x="274319" y="511810"/>
                  </a:lnTo>
                  <a:lnTo>
                    <a:pt x="278130" y="510539"/>
                  </a:lnTo>
                  <a:lnTo>
                    <a:pt x="281939" y="510539"/>
                  </a:lnTo>
                  <a:lnTo>
                    <a:pt x="285750" y="510539"/>
                  </a:lnTo>
                  <a:lnTo>
                    <a:pt x="288289" y="509270"/>
                  </a:lnTo>
                  <a:lnTo>
                    <a:pt x="289559" y="506729"/>
                  </a:lnTo>
                  <a:lnTo>
                    <a:pt x="292100" y="510539"/>
                  </a:lnTo>
                  <a:lnTo>
                    <a:pt x="294639" y="511810"/>
                  </a:lnTo>
                  <a:lnTo>
                    <a:pt x="298450" y="514350"/>
                  </a:lnTo>
                  <a:lnTo>
                    <a:pt x="300989" y="516889"/>
                  </a:lnTo>
                  <a:lnTo>
                    <a:pt x="303530" y="518160"/>
                  </a:lnTo>
                  <a:lnTo>
                    <a:pt x="306069" y="520700"/>
                  </a:lnTo>
                  <a:lnTo>
                    <a:pt x="309880" y="521970"/>
                  </a:lnTo>
                  <a:lnTo>
                    <a:pt x="312419" y="523239"/>
                  </a:lnTo>
                  <a:lnTo>
                    <a:pt x="316230" y="524510"/>
                  </a:lnTo>
                  <a:lnTo>
                    <a:pt x="318769" y="525779"/>
                  </a:lnTo>
                  <a:lnTo>
                    <a:pt x="322580" y="527050"/>
                  </a:lnTo>
                  <a:lnTo>
                    <a:pt x="325119" y="528320"/>
                  </a:lnTo>
                  <a:lnTo>
                    <a:pt x="327659" y="529589"/>
                  </a:lnTo>
                  <a:lnTo>
                    <a:pt x="331469" y="529589"/>
                  </a:lnTo>
                  <a:lnTo>
                    <a:pt x="335280" y="529589"/>
                  </a:lnTo>
                  <a:lnTo>
                    <a:pt x="337819" y="530860"/>
                  </a:lnTo>
                  <a:lnTo>
                    <a:pt x="340359" y="530860"/>
                  </a:lnTo>
                  <a:lnTo>
                    <a:pt x="344169" y="530860"/>
                  </a:lnTo>
                  <a:lnTo>
                    <a:pt x="347980" y="529589"/>
                  </a:lnTo>
                  <a:lnTo>
                    <a:pt x="350519" y="529589"/>
                  </a:lnTo>
                  <a:lnTo>
                    <a:pt x="353059" y="529589"/>
                  </a:lnTo>
                  <a:lnTo>
                    <a:pt x="356869" y="528320"/>
                  </a:lnTo>
                  <a:lnTo>
                    <a:pt x="359409" y="527050"/>
                  </a:lnTo>
                  <a:lnTo>
                    <a:pt x="361950" y="527050"/>
                  </a:lnTo>
                  <a:lnTo>
                    <a:pt x="364489" y="524510"/>
                  </a:lnTo>
                  <a:lnTo>
                    <a:pt x="368300" y="524510"/>
                  </a:lnTo>
                  <a:lnTo>
                    <a:pt x="370839" y="521970"/>
                  </a:lnTo>
                  <a:lnTo>
                    <a:pt x="373380" y="520700"/>
                  </a:lnTo>
                  <a:lnTo>
                    <a:pt x="374650" y="519429"/>
                  </a:lnTo>
                  <a:lnTo>
                    <a:pt x="377189" y="516889"/>
                  </a:lnTo>
                  <a:lnTo>
                    <a:pt x="379730" y="514350"/>
                  </a:lnTo>
                  <a:lnTo>
                    <a:pt x="381000" y="513079"/>
                  </a:lnTo>
                  <a:lnTo>
                    <a:pt x="383539" y="510539"/>
                  </a:lnTo>
                  <a:lnTo>
                    <a:pt x="386080" y="508000"/>
                  </a:lnTo>
                  <a:lnTo>
                    <a:pt x="387350" y="505460"/>
                  </a:lnTo>
                  <a:lnTo>
                    <a:pt x="388619" y="502920"/>
                  </a:lnTo>
                  <a:lnTo>
                    <a:pt x="389889" y="499110"/>
                  </a:lnTo>
                  <a:lnTo>
                    <a:pt x="391159" y="496570"/>
                  </a:lnTo>
                  <a:lnTo>
                    <a:pt x="392430" y="494029"/>
                  </a:lnTo>
                  <a:lnTo>
                    <a:pt x="393700" y="490220"/>
                  </a:lnTo>
                  <a:lnTo>
                    <a:pt x="393700" y="487679"/>
                  </a:lnTo>
                  <a:lnTo>
                    <a:pt x="394969" y="483870"/>
                  </a:lnTo>
                  <a:lnTo>
                    <a:pt x="394969" y="467360"/>
                  </a:lnTo>
                  <a:lnTo>
                    <a:pt x="391159" y="471170"/>
                  </a:lnTo>
                  <a:lnTo>
                    <a:pt x="393700" y="472439"/>
                  </a:lnTo>
                  <a:lnTo>
                    <a:pt x="396239" y="473710"/>
                  </a:lnTo>
                  <a:lnTo>
                    <a:pt x="398780" y="474979"/>
                  </a:lnTo>
                  <a:lnTo>
                    <a:pt x="401319" y="474979"/>
                  </a:lnTo>
                  <a:lnTo>
                    <a:pt x="405130" y="476250"/>
                  </a:lnTo>
                  <a:lnTo>
                    <a:pt x="407669" y="476250"/>
                  </a:lnTo>
                  <a:lnTo>
                    <a:pt x="410209" y="476250"/>
                  </a:lnTo>
                  <a:lnTo>
                    <a:pt x="414019" y="477520"/>
                  </a:lnTo>
                  <a:lnTo>
                    <a:pt x="416559" y="476250"/>
                  </a:lnTo>
                  <a:lnTo>
                    <a:pt x="419100" y="477520"/>
                  </a:lnTo>
                  <a:lnTo>
                    <a:pt x="421639" y="476250"/>
                  </a:lnTo>
                  <a:lnTo>
                    <a:pt x="424180" y="476250"/>
                  </a:lnTo>
                  <a:lnTo>
                    <a:pt x="427989" y="474979"/>
                  </a:lnTo>
                  <a:lnTo>
                    <a:pt x="430530" y="474979"/>
                  </a:lnTo>
                  <a:lnTo>
                    <a:pt x="433069" y="473710"/>
                  </a:lnTo>
                  <a:lnTo>
                    <a:pt x="435609" y="472439"/>
                  </a:lnTo>
                  <a:lnTo>
                    <a:pt x="438150" y="471170"/>
                  </a:lnTo>
                  <a:lnTo>
                    <a:pt x="440689" y="469900"/>
                  </a:lnTo>
                  <a:lnTo>
                    <a:pt x="441959" y="468629"/>
                  </a:lnTo>
                  <a:lnTo>
                    <a:pt x="444500" y="467360"/>
                  </a:lnTo>
                  <a:lnTo>
                    <a:pt x="447039" y="466089"/>
                  </a:lnTo>
                  <a:lnTo>
                    <a:pt x="448309" y="463550"/>
                  </a:lnTo>
                  <a:lnTo>
                    <a:pt x="450850" y="462279"/>
                  </a:lnTo>
                  <a:lnTo>
                    <a:pt x="452119" y="459739"/>
                  </a:lnTo>
                  <a:lnTo>
                    <a:pt x="454659" y="457200"/>
                  </a:lnTo>
                  <a:lnTo>
                    <a:pt x="455930" y="454660"/>
                  </a:lnTo>
                  <a:lnTo>
                    <a:pt x="457200" y="453389"/>
                  </a:lnTo>
                  <a:lnTo>
                    <a:pt x="458469" y="450850"/>
                  </a:lnTo>
                  <a:lnTo>
                    <a:pt x="459739" y="448310"/>
                  </a:lnTo>
                  <a:lnTo>
                    <a:pt x="461009" y="445770"/>
                  </a:lnTo>
                  <a:lnTo>
                    <a:pt x="461009" y="441960"/>
                  </a:lnTo>
                  <a:lnTo>
                    <a:pt x="462280" y="439420"/>
                  </a:lnTo>
                  <a:lnTo>
                    <a:pt x="462280" y="436879"/>
                  </a:lnTo>
                  <a:lnTo>
                    <a:pt x="463550" y="434339"/>
                  </a:lnTo>
                  <a:lnTo>
                    <a:pt x="463550" y="419100"/>
                  </a:lnTo>
                  <a:lnTo>
                    <a:pt x="462280" y="416560"/>
                  </a:lnTo>
                  <a:lnTo>
                    <a:pt x="462280" y="412750"/>
                  </a:lnTo>
                  <a:lnTo>
                    <a:pt x="461009" y="410210"/>
                  </a:lnTo>
                  <a:lnTo>
                    <a:pt x="461009" y="407670"/>
                  </a:lnTo>
                  <a:lnTo>
                    <a:pt x="454659" y="408939"/>
                  </a:lnTo>
                  <a:lnTo>
                    <a:pt x="458469" y="408939"/>
                  </a:lnTo>
                  <a:lnTo>
                    <a:pt x="462280" y="410210"/>
                  </a:lnTo>
                  <a:lnTo>
                    <a:pt x="466089" y="410210"/>
                  </a:lnTo>
                  <a:lnTo>
                    <a:pt x="468630" y="411479"/>
                  </a:lnTo>
                  <a:lnTo>
                    <a:pt x="472439" y="411479"/>
                  </a:lnTo>
                  <a:lnTo>
                    <a:pt x="476250" y="411479"/>
                  </a:lnTo>
                  <a:lnTo>
                    <a:pt x="480059" y="411479"/>
                  </a:lnTo>
                  <a:lnTo>
                    <a:pt x="482600" y="411479"/>
                  </a:lnTo>
                  <a:lnTo>
                    <a:pt x="486409" y="411479"/>
                  </a:lnTo>
                  <a:lnTo>
                    <a:pt x="490219" y="410210"/>
                  </a:lnTo>
                  <a:lnTo>
                    <a:pt x="492759" y="408939"/>
                  </a:lnTo>
                  <a:lnTo>
                    <a:pt x="496569" y="408939"/>
                  </a:lnTo>
                  <a:lnTo>
                    <a:pt x="499109" y="407670"/>
                  </a:lnTo>
                  <a:lnTo>
                    <a:pt x="502919" y="406400"/>
                  </a:lnTo>
                  <a:lnTo>
                    <a:pt x="505459" y="405129"/>
                  </a:lnTo>
                  <a:lnTo>
                    <a:pt x="508000" y="402589"/>
                  </a:lnTo>
                  <a:lnTo>
                    <a:pt x="510539" y="401320"/>
                  </a:lnTo>
                  <a:lnTo>
                    <a:pt x="513080" y="398779"/>
                  </a:lnTo>
                  <a:lnTo>
                    <a:pt x="515619" y="396239"/>
                  </a:lnTo>
                  <a:lnTo>
                    <a:pt x="518159" y="394970"/>
                  </a:lnTo>
                  <a:lnTo>
                    <a:pt x="520700" y="392429"/>
                  </a:lnTo>
                  <a:lnTo>
                    <a:pt x="523239" y="389889"/>
                  </a:lnTo>
                  <a:lnTo>
                    <a:pt x="524509" y="386079"/>
                  </a:lnTo>
                  <a:lnTo>
                    <a:pt x="525780" y="383539"/>
                  </a:lnTo>
                  <a:lnTo>
                    <a:pt x="528319" y="381000"/>
                  </a:lnTo>
                  <a:lnTo>
                    <a:pt x="529589" y="378460"/>
                  </a:lnTo>
                  <a:lnTo>
                    <a:pt x="530859" y="374650"/>
                  </a:lnTo>
                  <a:lnTo>
                    <a:pt x="532130" y="370839"/>
                  </a:lnTo>
                  <a:lnTo>
                    <a:pt x="532130" y="368300"/>
                  </a:lnTo>
                  <a:lnTo>
                    <a:pt x="533400" y="364489"/>
                  </a:lnTo>
                  <a:lnTo>
                    <a:pt x="534669" y="360679"/>
                  </a:lnTo>
                  <a:lnTo>
                    <a:pt x="534669" y="339089"/>
                  </a:lnTo>
                  <a:lnTo>
                    <a:pt x="533400" y="335279"/>
                  </a:lnTo>
                  <a:lnTo>
                    <a:pt x="532130" y="331470"/>
                  </a:lnTo>
                  <a:lnTo>
                    <a:pt x="532130" y="327660"/>
                  </a:lnTo>
                  <a:lnTo>
                    <a:pt x="525780" y="331470"/>
                  </a:lnTo>
                  <a:lnTo>
                    <a:pt x="530859" y="332739"/>
                  </a:lnTo>
                  <a:lnTo>
                    <a:pt x="534669" y="331470"/>
                  </a:lnTo>
                  <a:lnTo>
                    <a:pt x="538480" y="331470"/>
                  </a:lnTo>
                  <a:lnTo>
                    <a:pt x="543559" y="331470"/>
                  </a:lnTo>
                  <a:lnTo>
                    <a:pt x="547369" y="330200"/>
                  </a:lnTo>
                  <a:lnTo>
                    <a:pt x="552450" y="328929"/>
                  </a:lnTo>
                  <a:lnTo>
                    <a:pt x="556259" y="327660"/>
                  </a:lnTo>
                  <a:lnTo>
                    <a:pt x="560069" y="326389"/>
                  </a:lnTo>
                  <a:lnTo>
                    <a:pt x="563880" y="325120"/>
                  </a:lnTo>
                  <a:lnTo>
                    <a:pt x="567689" y="322579"/>
                  </a:lnTo>
                  <a:lnTo>
                    <a:pt x="571500" y="320039"/>
                  </a:lnTo>
                  <a:lnTo>
                    <a:pt x="575309" y="317500"/>
                  </a:lnTo>
                  <a:lnTo>
                    <a:pt x="577850" y="316229"/>
                  </a:lnTo>
                  <a:lnTo>
                    <a:pt x="580389" y="312420"/>
                  </a:lnTo>
                  <a:lnTo>
                    <a:pt x="584200" y="309879"/>
                  </a:lnTo>
                  <a:lnTo>
                    <a:pt x="586739" y="306070"/>
                  </a:lnTo>
                  <a:lnTo>
                    <a:pt x="589280" y="303529"/>
                  </a:lnTo>
                  <a:lnTo>
                    <a:pt x="591819" y="299720"/>
                  </a:lnTo>
                  <a:lnTo>
                    <a:pt x="594359" y="295910"/>
                  </a:lnTo>
                  <a:lnTo>
                    <a:pt x="595630" y="292100"/>
                  </a:lnTo>
                  <a:lnTo>
                    <a:pt x="598169" y="288289"/>
                  </a:lnTo>
                  <a:lnTo>
                    <a:pt x="599439" y="284479"/>
                  </a:lnTo>
                  <a:lnTo>
                    <a:pt x="600709" y="279400"/>
                  </a:lnTo>
                  <a:lnTo>
                    <a:pt x="601980" y="275589"/>
                  </a:lnTo>
                  <a:lnTo>
                    <a:pt x="603250" y="270510"/>
                  </a:lnTo>
                  <a:lnTo>
                    <a:pt x="604519" y="266700"/>
                  </a:lnTo>
                  <a:lnTo>
                    <a:pt x="604519" y="261620"/>
                  </a:lnTo>
                  <a:lnTo>
                    <a:pt x="604519" y="256539"/>
                  </a:lnTo>
                  <a:lnTo>
                    <a:pt x="604519" y="252729"/>
                  </a:lnTo>
                  <a:lnTo>
                    <a:pt x="604519" y="247650"/>
                  </a:lnTo>
                  <a:lnTo>
                    <a:pt x="603250" y="242570"/>
                  </a:lnTo>
                  <a:lnTo>
                    <a:pt x="603250" y="238760"/>
                  </a:lnTo>
                  <a:lnTo>
                    <a:pt x="601980" y="233679"/>
                  </a:lnTo>
                  <a:lnTo>
                    <a:pt x="600709" y="228600"/>
                  </a:lnTo>
                  <a:lnTo>
                    <a:pt x="599439" y="223520"/>
                  </a:lnTo>
                  <a:lnTo>
                    <a:pt x="598169" y="219710"/>
                  </a:lnTo>
                  <a:lnTo>
                    <a:pt x="596900" y="214629"/>
                  </a:lnTo>
                  <a:lnTo>
                    <a:pt x="594359" y="209550"/>
                  </a:lnTo>
                  <a:lnTo>
                    <a:pt x="591819" y="205739"/>
                  </a:lnTo>
                  <a:lnTo>
                    <a:pt x="590550" y="200660"/>
                  </a:lnTo>
                  <a:lnTo>
                    <a:pt x="586739" y="196850"/>
                  </a:lnTo>
                  <a:lnTo>
                    <a:pt x="584200" y="193039"/>
                  </a:lnTo>
                  <a:lnTo>
                    <a:pt x="581659" y="187960"/>
                  </a:lnTo>
                  <a:lnTo>
                    <a:pt x="577850" y="184150"/>
                  </a:lnTo>
                  <a:lnTo>
                    <a:pt x="575309" y="180339"/>
                  </a:lnTo>
                  <a:lnTo>
                    <a:pt x="574039" y="179070"/>
                  </a:lnTo>
                  <a:close/>
                </a:path>
                <a:path w="703580" h="530860">
                  <a:moveTo>
                    <a:pt x="703580" y="274320"/>
                  </a:moveTo>
                  <a:lnTo>
                    <a:pt x="703580" y="274320"/>
                  </a:lnTo>
                </a:path>
                <a:path w="703580" h="530860">
                  <a:moveTo>
                    <a:pt x="0" y="218439"/>
                  </a:moveTo>
                  <a:lnTo>
                    <a:pt x="0" y="218439"/>
                  </a:lnTo>
                </a:path>
                <a:path w="703580" h="530860">
                  <a:moveTo>
                    <a:pt x="524509" y="71120"/>
                  </a:moveTo>
                  <a:lnTo>
                    <a:pt x="521969" y="71120"/>
                  </a:lnTo>
                  <a:lnTo>
                    <a:pt x="519430" y="71120"/>
                  </a:lnTo>
                  <a:lnTo>
                    <a:pt x="516889" y="71120"/>
                  </a:lnTo>
                  <a:lnTo>
                    <a:pt x="514350" y="72389"/>
                  </a:lnTo>
                  <a:lnTo>
                    <a:pt x="510539" y="72389"/>
                  </a:lnTo>
                  <a:lnTo>
                    <a:pt x="509269" y="72389"/>
                  </a:lnTo>
                  <a:lnTo>
                    <a:pt x="506730" y="73660"/>
                  </a:lnTo>
                  <a:lnTo>
                    <a:pt x="504189" y="74929"/>
                  </a:lnTo>
                  <a:lnTo>
                    <a:pt x="501650" y="74929"/>
                  </a:lnTo>
                  <a:lnTo>
                    <a:pt x="499109" y="76200"/>
                  </a:lnTo>
                  <a:lnTo>
                    <a:pt x="497839" y="77470"/>
                  </a:lnTo>
                  <a:lnTo>
                    <a:pt x="495300" y="78739"/>
                  </a:lnTo>
                  <a:lnTo>
                    <a:pt x="494030" y="80010"/>
                  </a:lnTo>
                  <a:lnTo>
                    <a:pt x="491489" y="81279"/>
                  </a:lnTo>
                  <a:lnTo>
                    <a:pt x="488950" y="83820"/>
                  </a:lnTo>
                </a:path>
                <a:path w="703580" h="530860">
                  <a:moveTo>
                    <a:pt x="703580" y="274320"/>
                  </a:moveTo>
                  <a:lnTo>
                    <a:pt x="703580" y="274320"/>
                  </a:lnTo>
                </a:path>
                <a:path w="703580" h="530860">
                  <a:moveTo>
                    <a:pt x="0" y="218439"/>
                  </a:moveTo>
                  <a:lnTo>
                    <a:pt x="0" y="218439"/>
                  </a:lnTo>
                </a:path>
                <a:path w="703580" h="530860">
                  <a:moveTo>
                    <a:pt x="420369" y="13970"/>
                  </a:moveTo>
                  <a:lnTo>
                    <a:pt x="419100" y="15239"/>
                  </a:lnTo>
                  <a:lnTo>
                    <a:pt x="417830" y="16510"/>
                  </a:lnTo>
                  <a:lnTo>
                    <a:pt x="416559" y="17779"/>
                  </a:lnTo>
                  <a:lnTo>
                    <a:pt x="416559" y="19050"/>
                  </a:lnTo>
                  <a:lnTo>
                    <a:pt x="415289" y="20320"/>
                  </a:lnTo>
                  <a:lnTo>
                    <a:pt x="414019" y="21589"/>
                  </a:lnTo>
                  <a:lnTo>
                    <a:pt x="412750" y="22860"/>
                  </a:lnTo>
                  <a:lnTo>
                    <a:pt x="412750" y="24129"/>
                  </a:lnTo>
                  <a:lnTo>
                    <a:pt x="411480" y="25400"/>
                  </a:lnTo>
                  <a:lnTo>
                    <a:pt x="411480" y="26670"/>
                  </a:lnTo>
                  <a:lnTo>
                    <a:pt x="410209" y="26670"/>
                  </a:lnTo>
                </a:path>
                <a:path w="703580" h="530860">
                  <a:moveTo>
                    <a:pt x="703580" y="274320"/>
                  </a:moveTo>
                  <a:lnTo>
                    <a:pt x="703580" y="274320"/>
                  </a:lnTo>
                </a:path>
                <a:path w="703580" h="530860">
                  <a:moveTo>
                    <a:pt x="0" y="218439"/>
                  </a:moveTo>
                  <a:lnTo>
                    <a:pt x="0" y="218439"/>
                  </a:lnTo>
                </a:path>
                <a:path w="703580" h="530860">
                  <a:moveTo>
                    <a:pt x="312419" y="71120"/>
                  </a:moveTo>
                  <a:lnTo>
                    <a:pt x="311150" y="69850"/>
                  </a:lnTo>
                  <a:lnTo>
                    <a:pt x="309880" y="68579"/>
                  </a:lnTo>
                  <a:lnTo>
                    <a:pt x="308609" y="68579"/>
                  </a:lnTo>
                  <a:lnTo>
                    <a:pt x="307339" y="67310"/>
                  </a:lnTo>
                  <a:lnTo>
                    <a:pt x="306069" y="67310"/>
                  </a:lnTo>
                  <a:lnTo>
                    <a:pt x="306069" y="66039"/>
                  </a:lnTo>
                  <a:lnTo>
                    <a:pt x="304800" y="66039"/>
                  </a:lnTo>
                  <a:lnTo>
                    <a:pt x="303530" y="64770"/>
                  </a:lnTo>
                  <a:lnTo>
                    <a:pt x="302259" y="64770"/>
                  </a:lnTo>
                  <a:lnTo>
                    <a:pt x="300989" y="63500"/>
                  </a:lnTo>
                  <a:lnTo>
                    <a:pt x="300989" y="62229"/>
                  </a:lnTo>
                  <a:lnTo>
                    <a:pt x="299719" y="62229"/>
                  </a:lnTo>
                  <a:lnTo>
                    <a:pt x="298450" y="60960"/>
                  </a:lnTo>
                  <a:lnTo>
                    <a:pt x="297180" y="60960"/>
                  </a:lnTo>
                </a:path>
                <a:path w="703580" h="530860">
                  <a:moveTo>
                    <a:pt x="703580" y="274320"/>
                  </a:moveTo>
                  <a:lnTo>
                    <a:pt x="703580" y="274320"/>
                  </a:lnTo>
                </a:path>
                <a:path w="703580" h="530860">
                  <a:moveTo>
                    <a:pt x="0" y="218439"/>
                  </a:moveTo>
                  <a:lnTo>
                    <a:pt x="0" y="218439"/>
                  </a:lnTo>
                </a:path>
                <a:path w="703580" h="530860">
                  <a:moveTo>
                    <a:pt x="189230" y="171450"/>
                  </a:moveTo>
                  <a:lnTo>
                    <a:pt x="189230" y="172720"/>
                  </a:lnTo>
                  <a:lnTo>
                    <a:pt x="190500" y="173989"/>
                  </a:lnTo>
                  <a:lnTo>
                    <a:pt x="191769" y="175260"/>
                  </a:lnTo>
                  <a:lnTo>
                    <a:pt x="191769" y="176529"/>
                  </a:lnTo>
                  <a:lnTo>
                    <a:pt x="193039" y="177800"/>
                  </a:lnTo>
                  <a:lnTo>
                    <a:pt x="193039" y="179070"/>
                  </a:lnTo>
                  <a:lnTo>
                    <a:pt x="194309" y="180339"/>
                  </a:lnTo>
                  <a:lnTo>
                    <a:pt x="194309" y="181610"/>
                  </a:lnTo>
                  <a:lnTo>
                    <a:pt x="195580" y="182879"/>
                  </a:lnTo>
                  <a:lnTo>
                    <a:pt x="195580" y="184150"/>
                  </a:lnTo>
                  <a:lnTo>
                    <a:pt x="196850" y="184150"/>
                  </a:lnTo>
                  <a:lnTo>
                    <a:pt x="196850" y="185420"/>
                  </a:lnTo>
                  <a:lnTo>
                    <a:pt x="198119" y="186689"/>
                  </a:lnTo>
                </a:path>
                <a:path w="703580" h="530860">
                  <a:moveTo>
                    <a:pt x="703580" y="274320"/>
                  </a:moveTo>
                  <a:lnTo>
                    <a:pt x="703580" y="274320"/>
                  </a:lnTo>
                </a:path>
                <a:path w="703580" h="530860">
                  <a:moveTo>
                    <a:pt x="0" y="218439"/>
                  </a:moveTo>
                  <a:lnTo>
                    <a:pt x="0" y="218439"/>
                  </a:lnTo>
                </a:path>
                <a:path w="703580" h="530860">
                  <a:moveTo>
                    <a:pt x="142239" y="288289"/>
                  </a:moveTo>
                  <a:lnTo>
                    <a:pt x="144780" y="292100"/>
                  </a:lnTo>
                  <a:lnTo>
                    <a:pt x="147319" y="295910"/>
                  </a:lnTo>
                  <a:lnTo>
                    <a:pt x="151130" y="298450"/>
                  </a:lnTo>
                  <a:lnTo>
                    <a:pt x="153669" y="302260"/>
                  </a:lnTo>
                  <a:lnTo>
                    <a:pt x="157480" y="304800"/>
                  </a:lnTo>
                  <a:lnTo>
                    <a:pt x="161289" y="307339"/>
                  </a:lnTo>
                  <a:lnTo>
                    <a:pt x="165100" y="311150"/>
                  </a:lnTo>
                  <a:lnTo>
                    <a:pt x="167639" y="313689"/>
                  </a:lnTo>
                  <a:lnTo>
                    <a:pt x="171450" y="314960"/>
                  </a:lnTo>
                  <a:lnTo>
                    <a:pt x="175259" y="317500"/>
                  </a:lnTo>
                  <a:lnTo>
                    <a:pt x="179069" y="318770"/>
                  </a:lnTo>
                  <a:lnTo>
                    <a:pt x="182880" y="321310"/>
                  </a:lnTo>
                  <a:lnTo>
                    <a:pt x="186689" y="322579"/>
                  </a:lnTo>
                  <a:lnTo>
                    <a:pt x="190500" y="323850"/>
                  </a:lnTo>
                  <a:lnTo>
                    <a:pt x="195580" y="325120"/>
                  </a:lnTo>
                  <a:lnTo>
                    <a:pt x="199389" y="325120"/>
                  </a:lnTo>
                  <a:lnTo>
                    <a:pt x="203200" y="326389"/>
                  </a:lnTo>
                  <a:lnTo>
                    <a:pt x="207009" y="326389"/>
                  </a:lnTo>
                  <a:lnTo>
                    <a:pt x="210819" y="327660"/>
                  </a:lnTo>
                  <a:lnTo>
                    <a:pt x="214630" y="326389"/>
                  </a:lnTo>
                </a:path>
                <a:path w="703580" h="530860">
                  <a:moveTo>
                    <a:pt x="703580" y="274320"/>
                  </a:moveTo>
                  <a:lnTo>
                    <a:pt x="703580" y="274320"/>
                  </a:lnTo>
                </a:path>
                <a:path w="703580" h="530860">
                  <a:moveTo>
                    <a:pt x="0" y="218439"/>
                  </a:moveTo>
                  <a:lnTo>
                    <a:pt x="0" y="218439"/>
                  </a:lnTo>
                </a:path>
                <a:path w="703580" h="530860">
                  <a:moveTo>
                    <a:pt x="190500" y="421639"/>
                  </a:moveTo>
                  <a:lnTo>
                    <a:pt x="190500" y="421639"/>
                  </a:lnTo>
                  <a:lnTo>
                    <a:pt x="190500" y="438150"/>
                  </a:lnTo>
                  <a:lnTo>
                    <a:pt x="191769" y="440689"/>
                  </a:lnTo>
                  <a:lnTo>
                    <a:pt x="191769" y="441960"/>
                  </a:lnTo>
                  <a:lnTo>
                    <a:pt x="193039" y="444500"/>
                  </a:lnTo>
                  <a:lnTo>
                    <a:pt x="193039" y="447039"/>
                  </a:lnTo>
                  <a:lnTo>
                    <a:pt x="193039" y="448310"/>
                  </a:lnTo>
                  <a:lnTo>
                    <a:pt x="194309" y="450850"/>
                  </a:lnTo>
                  <a:lnTo>
                    <a:pt x="195580" y="453389"/>
                  </a:lnTo>
                </a:path>
                <a:path w="703580" h="530860">
                  <a:moveTo>
                    <a:pt x="703580" y="274320"/>
                  </a:moveTo>
                  <a:lnTo>
                    <a:pt x="703580" y="274320"/>
                  </a:lnTo>
                </a:path>
                <a:path w="703580" h="530860">
                  <a:moveTo>
                    <a:pt x="0" y="218439"/>
                  </a:moveTo>
                  <a:lnTo>
                    <a:pt x="0" y="218439"/>
                  </a:lnTo>
                </a:path>
                <a:path w="703580" h="530860">
                  <a:moveTo>
                    <a:pt x="281939" y="499110"/>
                  </a:moveTo>
                  <a:lnTo>
                    <a:pt x="283209" y="499110"/>
                  </a:lnTo>
                  <a:lnTo>
                    <a:pt x="283209" y="500379"/>
                  </a:lnTo>
                  <a:lnTo>
                    <a:pt x="284480" y="500379"/>
                  </a:lnTo>
                  <a:lnTo>
                    <a:pt x="284480" y="501650"/>
                  </a:lnTo>
                  <a:lnTo>
                    <a:pt x="285750" y="501650"/>
                  </a:lnTo>
                  <a:lnTo>
                    <a:pt x="285750" y="502920"/>
                  </a:lnTo>
                  <a:lnTo>
                    <a:pt x="287019" y="502920"/>
                  </a:lnTo>
                  <a:lnTo>
                    <a:pt x="287019" y="504189"/>
                  </a:lnTo>
                  <a:lnTo>
                    <a:pt x="288289" y="505460"/>
                  </a:lnTo>
                  <a:lnTo>
                    <a:pt x="289559" y="506729"/>
                  </a:lnTo>
                </a:path>
                <a:path w="703580" h="530860">
                  <a:moveTo>
                    <a:pt x="703580" y="274320"/>
                  </a:moveTo>
                  <a:lnTo>
                    <a:pt x="703580" y="274320"/>
                  </a:lnTo>
                </a:path>
                <a:path w="703580" h="530860">
                  <a:moveTo>
                    <a:pt x="0" y="218439"/>
                  </a:moveTo>
                  <a:lnTo>
                    <a:pt x="0" y="218439"/>
                  </a:lnTo>
                </a:path>
                <a:path w="703580" h="530860">
                  <a:moveTo>
                    <a:pt x="394969" y="467360"/>
                  </a:moveTo>
                  <a:lnTo>
                    <a:pt x="394969" y="464820"/>
                  </a:lnTo>
                  <a:lnTo>
                    <a:pt x="393700" y="463550"/>
                  </a:lnTo>
                  <a:lnTo>
                    <a:pt x="393700" y="462279"/>
                  </a:lnTo>
                  <a:lnTo>
                    <a:pt x="393700" y="461010"/>
                  </a:lnTo>
                  <a:lnTo>
                    <a:pt x="393700" y="459739"/>
                  </a:lnTo>
                  <a:lnTo>
                    <a:pt x="393700" y="458470"/>
                  </a:lnTo>
                  <a:lnTo>
                    <a:pt x="392430" y="457200"/>
                  </a:lnTo>
                  <a:lnTo>
                    <a:pt x="392430" y="455929"/>
                  </a:lnTo>
                  <a:lnTo>
                    <a:pt x="392430" y="454660"/>
                  </a:lnTo>
                  <a:lnTo>
                    <a:pt x="392430" y="453389"/>
                  </a:lnTo>
                  <a:lnTo>
                    <a:pt x="391159" y="452120"/>
                  </a:lnTo>
                  <a:lnTo>
                    <a:pt x="391159" y="450850"/>
                  </a:lnTo>
                  <a:lnTo>
                    <a:pt x="391159" y="449579"/>
                  </a:lnTo>
                </a:path>
                <a:path w="703580" h="530860">
                  <a:moveTo>
                    <a:pt x="703580" y="274320"/>
                  </a:moveTo>
                  <a:lnTo>
                    <a:pt x="703580" y="274320"/>
                  </a:lnTo>
                </a:path>
                <a:path w="703580" h="530860">
                  <a:moveTo>
                    <a:pt x="0" y="218439"/>
                  </a:moveTo>
                  <a:lnTo>
                    <a:pt x="0" y="218439"/>
                  </a:lnTo>
                </a:path>
                <a:path w="703580" h="530860">
                  <a:moveTo>
                    <a:pt x="461009" y="407670"/>
                  </a:moveTo>
                  <a:lnTo>
                    <a:pt x="461009" y="406400"/>
                  </a:lnTo>
                  <a:lnTo>
                    <a:pt x="459739" y="405129"/>
                  </a:lnTo>
                  <a:lnTo>
                    <a:pt x="459739" y="403860"/>
                  </a:lnTo>
                  <a:lnTo>
                    <a:pt x="458469" y="402589"/>
                  </a:lnTo>
                  <a:lnTo>
                    <a:pt x="458469" y="401320"/>
                  </a:lnTo>
                  <a:lnTo>
                    <a:pt x="458469" y="400050"/>
                  </a:lnTo>
                  <a:lnTo>
                    <a:pt x="458469" y="398779"/>
                  </a:lnTo>
                  <a:lnTo>
                    <a:pt x="457200" y="398779"/>
                  </a:lnTo>
                  <a:lnTo>
                    <a:pt x="457200" y="397510"/>
                  </a:lnTo>
                  <a:lnTo>
                    <a:pt x="455930" y="396239"/>
                  </a:lnTo>
                  <a:lnTo>
                    <a:pt x="455930" y="394970"/>
                  </a:lnTo>
                  <a:lnTo>
                    <a:pt x="455930" y="393700"/>
                  </a:lnTo>
                </a:path>
                <a:path w="703580" h="530860">
                  <a:moveTo>
                    <a:pt x="703580" y="274320"/>
                  </a:moveTo>
                  <a:lnTo>
                    <a:pt x="703580" y="274320"/>
                  </a:lnTo>
                </a:path>
                <a:path w="703580" h="530860">
                  <a:moveTo>
                    <a:pt x="0" y="218439"/>
                  </a:moveTo>
                  <a:lnTo>
                    <a:pt x="0" y="218439"/>
                  </a:lnTo>
                </a:path>
                <a:path w="703580" h="530860">
                  <a:moveTo>
                    <a:pt x="504189" y="327660"/>
                  </a:moveTo>
                  <a:lnTo>
                    <a:pt x="505459" y="327660"/>
                  </a:lnTo>
                  <a:lnTo>
                    <a:pt x="506730" y="328929"/>
                  </a:lnTo>
                  <a:lnTo>
                    <a:pt x="508000" y="328929"/>
                  </a:lnTo>
                  <a:lnTo>
                    <a:pt x="509269" y="330200"/>
                  </a:lnTo>
                  <a:lnTo>
                    <a:pt x="510539" y="330200"/>
                  </a:lnTo>
                  <a:lnTo>
                    <a:pt x="513080" y="330200"/>
                  </a:lnTo>
                  <a:lnTo>
                    <a:pt x="514350" y="330200"/>
                  </a:lnTo>
                  <a:lnTo>
                    <a:pt x="515619" y="330200"/>
                  </a:lnTo>
                  <a:lnTo>
                    <a:pt x="516889" y="331470"/>
                  </a:lnTo>
                  <a:lnTo>
                    <a:pt x="518159" y="331470"/>
                  </a:lnTo>
                  <a:lnTo>
                    <a:pt x="519430" y="331470"/>
                  </a:lnTo>
                  <a:lnTo>
                    <a:pt x="520700" y="331470"/>
                  </a:lnTo>
                  <a:lnTo>
                    <a:pt x="523239" y="332739"/>
                  </a:lnTo>
                  <a:lnTo>
                    <a:pt x="524509" y="331470"/>
                  </a:lnTo>
                  <a:lnTo>
                    <a:pt x="525780" y="331470"/>
                  </a:lnTo>
                </a:path>
                <a:path w="703580" h="530860">
                  <a:moveTo>
                    <a:pt x="703580" y="274320"/>
                  </a:moveTo>
                  <a:lnTo>
                    <a:pt x="703580" y="274320"/>
                  </a:lnTo>
                </a:path>
                <a:path w="703580" h="530860">
                  <a:moveTo>
                    <a:pt x="0" y="218439"/>
                  </a:moveTo>
                  <a:lnTo>
                    <a:pt x="0" y="218439"/>
                  </a:lnTo>
                </a:path>
                <a:path w="703580" h="530860">
                  <a:moveTo>
                    <a:pt x="575309" y="180339"/>
                  </a:moveTo>
                  <a:lnTo>
                    <a:pt x="574039" y="180339"/>
                  </a:lnTo>
                  <a:lnTo>
                    <a:pt x="574039" y="179070"/>
                  </a:lnTo>
                  <a:lnTo>
                    <a:pt x="572769" y="179070"/>
                  </a:lnTo>
                  <a:lnTo>
                    <a:pt x="572769" y="177800"/>
                  </a:lnTo>
                  <a:lnTo>
                    <a:pt x="571500" y="177800"/>
                  </a:lnTo>
                  <a:lnTo>
                    <a:pt x="571500" y="176529"/>
                  </a:lnTo>
                  <a:lnTo>
                    <a:pt x="570230" y="176529"/>
                  </a:lnTo>
                  <a:lnTo>
                    <a:pt x="570230" y="175260"/>
                  </a:lnTo>
                  <a:lnTo>
                    <a:pt x="568959" y="175260"/>
                  </a:lnTo>
                  <a:lnTo>
                    <a:pt x="568959" y="173989"/>
                  </a:lnTo>
                  <a:lnTo>
                    <a:pt x="567689" y="173989"/>
                  </a:lnTo>
                  <a:lnTo>
                    <a:pt x="567689" y="172720"/>
                  </a:lnTo>
                  <a:lnTo>
                    <a:pt x="566419" y="172720"/>
                  </a:lnTo>
                  <a:lnTo>
                    <a:pt x="566419" y="171450"/>
                  </a:lnTo>
                  <a:lnTo>
                    <a:pt x="565150" y="171450"/>
                  </a:lnTo>
                </a:path>
                <a:path w="703580" h="530860">
                  <a:moveTo>
                    <a:pt x="703580" y="274320"/>
                  </a:moveTo>
                  <a:lnTo>
                    <a:pt x="703580" y="274320"/>
                  </a:lnTo>
                </a:path>
                <a:path w="703580" h="530860">
                  <a:moveTo>
                    <a:pt x="0" y="218439"/>
                  </a:moveTo>
                  <a:lnTo>
                    <a:pt x="0" y="21843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2" name="object 762"/>
            <p:cNvSpPr/>
            <p:nvPr/>
          </p:nvSpPr>
          <p:spPr>
            <a:xfrm>
              <a:off x="266700" y="184150"/>
              <a:ext cx="3573779" cy="1358900"/>
            </a:xfrm>
            <a:custGeom>
              <a:avLst/>
              <a:gdLst/>
              <a:ahLst/>
              <a:cxnLst/>
              <a:rect l="l" t="t" r="r" b="b"/>
              <a:pathLst>
                <a:path w="3573779" h="1358900">
                  <a:moveTo>
                    <a:pt x="2001520" y="1346200"/>
                  </a:moveTo>
                  <a:lnTo>
                    <a:pt x="1659889" y="1346200"/>
                  </a:lnTo>
                  <a:lnTo>
                    <a:pt x="1689100" y="1358900"/>
                  </a:lnTo>
                  <a:lnTo>
                    <a:pt x="1945639" y="1358900"/>
                  </a:lnTo>
                  <a:lnTo>
                    <a:pt x="2001520" y="1346200"/>
                  </a:lnTo>
                  <a:close/>
                </a:path>
                <a:path w="3573779" h="1358900">
                  <a:moveTo>
                    <a:pt x="2956560" y="1117600"/>
                  </a:moveTo>
                  <a:lnTo>
                    <a:pt x="459740" y="1117600"/>
                  </a:lnTo>
                  <a:lnTo>
                    <a:pt x="601980" y="1193800"/>
                  </a:lnTo>
                  <a:lnTo>
                    <a:pt x="627380" y="1206500"/>
                  </a:lnTo>
                  <a:lnTo>
                    <a:pt x="680719" y="1231900"/>
                  </a:lnTo>
                  <a:lnTo>
                    <a:pt x="711200" y="1231900"/>
                  </a:lnTo>
                  <a:lnTo>
                    <a:pt x="739140" y="1244600"/>
                  </a:lnTo>
                  <a:lnTo>
                    <a:pt x="768350" y="1257300"/>
                  </a:lnTo>
                  <a:lnTo>
                    <a:pt x="800100" y="1257300"/>
                  </a:lnTo>
                  <a:lnTo>
                    <a:pt x="830580" y="1270000"/>
                  </a:lnTo>
                  <a:lnTo>
                    <a:pt x="1224280" y="1270000"/>
                  </a:lnTo>
                  <a:lnTo>
                    <a:pt x="1482089" y="1308100"/>
                  </a:lnTo>
                  <a:lnTo>
                    <a:pt x="1504950" y="1308100"/>
                  </a:lnTo>
                  <a:lnTo>
                    <a:pt x="1529080" y="1320800"/>
                  </a:lnTo>
                  <a:lnTo>
                    <a:pt x="1579880" y="1333500"/>
                  </a:lnTo>
                  <a:lnTo>
                    <a:pt x="1605280" y="1346200"/>
                  </a:lnTo>
                  <a:lnTo>
                    <a:pt x="2028189" y="1346200"/>
                  </a:lnTo>
                  <a:lnTo>
                    <a:pt x="2057400" y="1333500"/>
                  </a:lnTo>
                  <a:lnTo>
                    <a:pt x="2082800" y="1333500"/>
                  </a:lnTo>
                  <a:lnTo>
                    <a:pt x="2133600" y="1320800"/>
                  </a:lnTo>
                  <a:lnTo>
                    <a:pt x="2155190" y="1308100"/>
                  </a:lnTo>
                  <a:lnTo>
                    <a:pt x="2178050" y="1295400"/>
                  </a:lnTo>
                  <a:lnTo>
                    <a:pt x="2199640" y="1295400"/>
                  </a:lnTo>
                  <a:lnTo>
                    <a:pt x="2222500" y="1282700"/>
                  </a:lnTo>
                  <a:lnTo>
                    <a:pt x="2260600" y="1257300"/>
                  </a:lnTo>
                  <a:lnTo>
                    <a:pt x="2293620" y="1231900"/>
                  </a:lnTo>
                  <a:lnTo>
                    <a:pt x="2308860" y="1219200"/>
                  </a:lnTo>
                  <a:lnTo>
                    <a:pt x="2467610" y="1181100"/>
                  </a:lnTo>
                  <a:lnTo>
                    <a:pt x="2797810" y="1181100"/>
                  </a:lnTo>
                  <a:lnTo>
                    <a:pt x="2820670" y="1168400"/>
                  </a:lnTo>
                  <a:lnTo>
                    <a:pt x="2842260" y="1168400"/>
                  </a:lnTo>
                  <a:lnTo>
                    <a:pt x="2882900" y="1155700"/>
                  </a:lnTo>
                  <a:lnTo>
                    <a:pt x="2903220" y="1143000"/>
                  </a:lnTo>
                  <a:lnTo>
                    <a:pt x="2922270" y="1143000"/>
                  </a:lnTo>
                  <a:lnTo>
                    <a:pt x="2940050" y="1130300"/>
                  </a:lnTo>
                  <a:lnTo>
                    <a:pt x="2956560" y="1117600"/>
                  </a:lnTo>
                  <a:close/>
                </a:path>
                <a:path w="3573779" h="1358900">
                  <a:moveTo>
                    <a:pt x="1159510" y="1270000"/>
                  </a:moveTo>
                  <a:lnTo>
                    <a:pt x="895350" y="1270000"/>
                  </a:lnTo>
                  <a:lnTo>
                    <a:pt x="927100" y="1282700"/>
                  </a:lnTo>
                  <a:lnTo>
                    <a:pt x="1126490" y="1282700"/>
                  </a:lnTo>
                  <a:lnTo>
                    <a:pt x="1159510" y="1270000"/>
                  </a:lnTo>
                  <a:close/>
                </a:path>
                <a:path w="3573779" h="1358900">
                  <a:moveTo>
                    <a:pt x="2752090" y="1181100"/>
                  </a:moveTo>
                  <a:lnTo>
                    <a:pt x="2467610" y="1181100"/>
                  </a:lnTo>
                  <a:lnTo>
                    <a:pt x="2490470" y="1193800"/>
                  </a:lnTo>
                  <a:lnTo>
                    <a:pt x="2730500" y="1193800"/>
                  </a:lnTo>
                  <a:lnTo>
                    <a:pt x="2752090" y="1181100"/>
                  </a:lnTo>
                  <a:close/>
                </a:path>
                <a:path w="3573779" h="1358900">
                  <a:moveTo>
                    <a:pt x="3093720" y="952500"/>
                  </a:moveTo>
                  <a:lnTo>
                    <a:pt x="81279" y="952500"/>
                  </a:lnTo>
                  <a:lnTo>
                    <a:pt x="88900" y="977900"/>
                  </a:lnTo>
                  <a:lnTo>
                    <a:pt x="93979" y="977900"/>
                  </a:lnTo>
                  <a:lnTo>
                    <a:pt x="101600" y="990600"/>
                  </a:lnTo>
                  <a:lnTo>
                    <a:pt x="107950" y="1003300"/>
                  </a:lnTo>
                  <a:lnTo>
                    <a:pt x="115570" y="1016000"/>
                  </a:lnTo>
                  <a:lnTo>
                    <a:pt x="124460" y="1016000"/>
                  </a:lnTo>
                  <a:lnTo>
                    <a:pt x="133350" y="1028700"/>
                  </a:lnTo>
                  <a:lnTo>
                    <a:pt x="143509" y="1028700"/>
                  </a:lnTo>
                  <a:lnTo>
                    <a:pt x="166370" y="1054100"/>
                  </a:lnTo>
                  <a:lnTo>
                    <a:pt x="177800" y="1054100"/>
                  </a:lnTo>
                  <a:lnTo>
                    <a:pt x="219709" y="1079500"/>
                  </a:lnTo>
                  <a:lnTo>
                    <a:pt x="250190" y="1092200"/>
                  </a:lnTo>
                  <a:lnTo>
                    <a:pt x="281940" y="1092200"/>
                  </a:lnTo>
                  <a:lnTo>
                    <a:pt x="298450" y="1104900"/>
                  </a:lnTo>
                  <a:lnTo>
                    <a:pt x="368300" y="1104900"/>
                  </a:lnTo>
                  <a:lnTo>
                    <a:pt x="406400" y="1117600"/>
                  </a:lnTo>
                  <a:lnTo>
                    <a:pt x="2974340" y="1117600"/>
                  </a:lnTo>
                  <a:lnTo>
                    <a:pt x="2989579" y="1104900"/>
                  </a:lnTo>
                  <a:lnTo>
                    <a:pt x="3017520" y="1079500"/>
                  </a:lnTo>
                  <a:lnTo>
                    <a:pt x="3030220" y="1066800"/>
                  </a:lnTo>
                  <a:lnTo>
                    <a:pt x="3041650" y="1066800"/>
                  </a:lnTo>
                  <a:lnTo>
                    <a:pt x="3069590" y="1028700"/>
                  </a:lnTo>
                  <a:lnTo>
                    <a:pt x="3087370" y="990600"/>
                  </a:lnTo>
                  <a:lnTo>
                    <a:pt x="3092450" y="965200"/>
                  </a:lnTo>
                  <a:lnTo>
                    <a:pt x="3093720" y="952500"/>
                  </a:lnTo>
                  <a:close/>
                </a:path>
                <a:path w="3573779" h="1358900">
                  <a:moveTo>
                    <a:pt x="185420" y="800100"/>
                  </a:moveTo>
                  <a:lnTo>
                    <a:pt x="165100" y="800100"/>
                  </a:lnTo>
                  <a:lnTo>
                    <a:pt x="152400" y="812800"/>
                  </a:lnTo>
                  <a:lnTo>
                    <a:pt x="142240" y="825500"/>
                  </a:lnTo>
                  <a:lnTo>
                    <a:pt x="132079" y="825500"/>
                  </a:lnTo>
                  <a:lnTo>
                    <a:pt x="121920" y="838200"/>
                  </a:lnTo>
                  <a:lnTo>
                    <a:pt x="106679" y="850900"/>
                  </a:lnTo>
                  <a:lnTo>
                    <a:pt x="101600" y="863600"/>
                  </a:lnTo>
                  <a:lnTo>
                    <a:pt x="93979" y="876300"/>
                  </a:lnTo>
                  <a:lnTo>
                    <a:pt x="88900" y="876300"/>
                  </a:lnTo>
                  <a:lnTo>
                    <a:pt x="81279" y="901700"/>
                  </a:lnTo>
                  <a:lnTo>
                    <a:pt x="78739" y="914400"/>
                  </a:lnTo>
                  <a:lnTo>
                    <a:pt x="77470" y="914400"/>
                  </a:lnTo>
                  <a:lnTo>
                    <a:pt x="77470" y="939800"/>
                  </a:lnTo>
                  <a:lnTo>
                    <a:pt x="80010" y="952500"/>
                  </a:lnTo>
                  <a:lnTo>
                    <a:pt x="3111500" y="952500"/>
                  </a:lnTo>
                  <a:lnTo>
                    <a:pt x="3138170" y="939800"/>
                  </a:lnTo>
                  <a:lnTo>
                    <a:pt x="3192779" y="939800"/>
                  </a:lnTo>
                  <a:lnTo>
                    <a:pt x="3219450" y="927100"/>
                  </a:lnTo>
                  <a:lnTo>
                    <a:pt x="3295650" y="914400"/>
                  </a:lnTo>
                  <a:lnTo>
                    <a:pt x="3319779" y="901700"/>
                  </a:lnTo>
                  <a:lnTo>
                    <a:pt x="3342640" y="901700"/>
                  </a:lnTo>
                  <a:lnTo>
                    <a:pt x="3365500" y="889000"/>
                  </a:lnTo>
                  <a:lnTo>
                    <a:pt x="3387090" y="876300"/>
                  </a:lnTo>
                  <a:lnTo>
                    <a:pt x="3407410" y="863600"/>
                  </a:lnTo>
                  <a:lnTo>
                    <a:pt x="3426460" y="850900"/>
                  </a:lnTo>
                  <a:lnTo>
                    <a:pt x="3445510" y="850900"/>
                  </a:lnTo>
                  <a:lnTo>
                    <a:pt x="3462020" y="838200"/>
                  </a:lnTo>
                  <a:lnTo>
                    <a:pt x="3479800" y="825500"/>
                  </a:lnTo>
                  <a:lnTo>
                    <a:pt x="3493770" y="812800"/>
                  </a:lnTo>
                  <a:lnTo>
                    <a:pt x="203200" y="812800"/>
                  </a:lnTo>
                  <a:lnTo>
                    <a:pt x="185420" y="800100"/>
                  </a:lnTo>
                  <a:close/>
                </a:path>
                <a:path w="3573779" h="1358900">
                  <a:moveTo>
                    <a:pt x="3543300" y="762000"/>
                  </a:moveTo>
                  <a:lnTo>
                    <a:pt x="262890" y="762000"/>
                  </a:lnTo>
                  <a:lnTo>
                    <a:pt x="254000" y="812800"/>
                  </a:lnTo>
                  <a:lnTo>
                    <a:pt x="3493770" y="812800"/>
                  </a:lnTo>
                  <a:lnTo>
                    <a:pt x="3507740" y="800100"/>
                  </a:lnTo>
                  <a:lnTo>
                    <a:pt x="3520440" y="787400"/>
                  </a:lnTo>
                  <a:lnTo>
                    <a:pt x="3543300" y="762000"/>
                  </a:lnTo>
                  <a:close/>
                </a:path>
                <a:path w="3573779" h="1358900">
                  <a:moveTo>
                    <a:pt x="217170" y="774700"/>
                  </a:moveTo>
                  <a:lnTo>
                    <a:pt x="111760" y="774700"/>
                  </a:lnTo>
                  <a:lnTo>
                    <a:pt x="127000" y="787400"/>
                  </a:lnTo>
                  <a:lnTo>
                    <a:pt x="139700" y="787400"/>
                  </a:lnTo>
                  <a:lnTo>
                    <a:pt x="154940" y="800100"/>
                  </a:lnTo>
                  <a:lnTo>
                    <a:pt x="177800" y="800100"/>
                  </a:lnTo>
                  <a:lnTo>
                    <a:pt x="203200" y="787400"/>
                  </a:lnTo>
                  <a:lnTo>
                    <a:pt x="217170" y="774700"/>
                  </a:lnTo>
                  <a:close/>
                </a:path>
                <a:path w="3573779" h="1358900">
                  <a:moveTo>
                    <a:pt x="3456940" y="482600"/>
                  </a:moveTo>
                  <a:lnTo>
                    <a:pt x="3450590" y="482600"/>
                  </a:lnTo>
                  <a:lnTo>
                    <a:pt x="3441700" y="495300"/>
                  </a:lnTo>
                  <a:lnTo>
                    <a:pt x="3418840" y="520700"/>
                  </a:lnTo>
                  <a:lnTo>
                    <a:pt x="3406140" y="533400"/>
                  </a:lnTo>
                  <a:lnTo>
                    <a:pt x="52070" y="533400"/>
                  </a:lnTo>
                  <a:lnTo>
                    <a:pt x="43179" y="546100"/>
                  </a:lnTo>
                  <a:lnTo>
                    <a:pt x="27939" y="571500"/>
                  </a:lnTo>
                  <a:lnTo>
                    <a:pt x="21589" y="571500"/>
                  </a:lnTo>
                  <a:lnTo>
                    <a:pt x="15239" y="584200"/>
                  </a:lnTo>
                  <a:lnTo>
                    <a:pt x="10160" y="596900"/>
                  </a:lnTo>
                  <a:lnTo>
                    <a:pt x="6350" y="596900"/>
                  </a:lnTo>
                  <a:lnTo>
                    <a:pt x="2539" y="609600"/>
                  </a:lnTo>
                  <a:lnTo>
                    <a:pt x="0" y="635000"/>
                  </a:lnTo>
                  <a:lnTo>
                    <a:pt x="0" y="647700"/>
                  </a:lnTo>
                  <a:lnTo>
                    <a:pt x="1270" y="660400"/>
                  </a:lnTo>
                  <a:lnTo>
                    <a:pt x="3810" y="673100"/>
                  </a:lnTo>
                  <a:lnTo>
                    <a:pt x="6350" y="673100"/>
                  </a:lnTo>
                  <a:lnTo>
                    <a:pt x="12700" y="685800"/>
                  </a:lnTo>
                  <a:lnTo>
                    <a:pt x="16510" y="698500"/>
                  </a:lnTo>
                  <a:lnTo>
                    <a:pt x="21589" y="711200"/>
                  </a:lnTo>
                  <a:lnTo>
                    <a:pt x="29210" y="711200"/>
                  </a:lnTo>
                  <a:lnTo>
                    <a:pt x="38100" y="723900"/>
                  </a:lnTo>
                  <a:lnTo>
                    <a:pt x="45720" y="736600"/>
                  </a:lnTo>
                  <a:lnTo>
                    <a:pt x="54610" y="736600"/>
                  </a:lnTo>
                  <a:lnTo>
                    <a:pt x="64770" y="749300"/>
                  </a:lnTo>
                  <a:lnTo>
                    <a:pt x="76200" y="749300"/>
                  </a:lnTo>
                  <a:lnTo>
                    <a:pt x="86360" y="762000"/>
                  </a:lnTo>
                  <a:lnTo>
                    <a:pt x="99060" y="774700"/>
                  </a:lnTo>
                  <a:lnTo>
                    <a:pt x="232409" y="774700"/>
                  </a:lnTo>
                  <a:lnTo>
                    <a:pt x="247650" y="762000"/>
                  </a:lnTo>
                  <a:lnTo>
                    <a:pt x="3543300" y="762000"/>
                  </a:lnTo>
                  <a:lnTo>
                    <a:pt x="3568700" y="698500"/>
                  </a:lnTo>
                  <a:lnTo>
                    <a:pt x="3571240" y="685800"/>
                  </a:lnTo>
                  <a:lnTo>
                    <a:pt x="3573779" y="660400"/>
                  </a:lnTo>
                  <a:lnTo>
                    <a:pt x="3572510" y="635000"/>
                  </a:lnTo>
                  <a:lnTo>
                    <a:pt x="3553460" y="584200"/>
                  </a:lnTo>
                  <a:lnTo>
                    <a:pt x="3525520" y="546100"/>
                  </a:lnTo>
                  <a:lnTo>
                    <a:pt x="3484879" y="508000"/>
                  </a:lnTo>
                  <a:lnTo>
                    <a:pt x="3468370" y="495300"/>
                  </a:lnTo>
                  <a:lnTo>
                    <a:pt x="3456940" y="482600"/>
                  </a:lnTo>
                  <a:close/>
                </a:path>
                <a:path w="3573779" h="1358900">
                  <a:moveTo>
                    <a:pt x="322580" y="457200"/>
                  </a:moveTo>
                  <a:lnTo>
                    <a:pt x="232409" y="457200"/>
                  </a:lnTo>
                  <a:lnTo>
                    <a:pt x="199390" y="469900"/>
                  </a:lnTo>
                  <a:lnTo>
                    <a:pt x="182879" y="469900"/>
                  </a:lnTo>
                  <a:lnTo>
                    <a:pt x="152400" y="482600"/>
                  </a:lnTo>
                  <a:lnTo>
                    <a:pt x="137160" y="495300"/>
                  </a:lnTo>
                  <a:lnTo>
                    <a:pt x="123189" y="495300"/>
                  </a:lnTo>
                  <a:lnTo>
                    <a:pt x="110489" y="508000"/>
                  </a:lnTo>
                  <a:lnTo>
                    <a:pt x="96520" y="508000"/>
                  </a:lnTo>
                  <a:lnTo>
                    <a:pt x="85089" y="520700"/>
                  </a:lnTo>
                  <a:lnTo>
                    <a:pt x="73660" y="520700"/>
                  </a:lnTo>
                  <a:lnTo>
                    <a:pt x="63500" y="533400"/>
                  </a:lnTo>
                  <a:lnTo>
                    <a:pt x="3392170" y="533400"/>
                  </a:lnTo>
                  <a:lnTo>
                    <a:pt x="3363383" y="482600"/>
                  </a:lnTo>
                  <a:lnTo>
                    <a:pt x="334009" y="482600"/>
                  </a:lnTo>
                  <a:lnTo>
                    <a:pt x="327659" y="469900"/>
                  </a:lnTo>
                  <a:lnTo>
                    <a:pt x="322580" y="457200"/>
                  </a:lnTo>
                  <a:close/>
                </a:path>
                <a:path w="3573779" h="1358900">
                  <a:moveTo>
                    <a:pt x="3341793" y="444500"/>
                  </a:moveTo>
                  <a:lnTo>
                    <a:pt x="339090" y="444500"/>
                  </a:lnTo>
                  <a:lnTo>
                    <a:pt x="334009" y="482600"/>
                  </a:lnTo>
                  <a:lnTo>
                    <a:pt x="3363383" y="482600"/>
                  </a:lnTo>
                  <a:lnTo>
                    <a:pt x="3341793" y="444500"/>
                  </a:lnTo>
                  <a:close/>
                </a:path>
                <a:path w="3573779" h="1358900">
                  <a:moveTo>
                    <a:pt x="3488690" y="419100"/>
                  </a:moveTo>
                  <a:lnTo>
                    <a:pt x="3327400" y="419100"/>
                  </a:lnTo>
                  <a:lnTo>
                    <a:pt x="3352800" y="431800"/>
                  </a:lnTo>
                  <a:lnTo>
                    <a:pt x="3373120" y="431800"/>
                  </a:lnTo>
                  <a:lnTo>
                    <a:pt x="3394710" y="444500"/>
                  </a:lnTo>
                  <a:lnTo>
                    <a:pt x="3413760" y="457200"/>
                  </a:lnTo>
                  <a:lnTo>
                    <a:pt x="3434079" y="469900"/>
                  </a:lnTo>
                  <a:lnTo>
                    <a:pt x="3451860" y="482600"/>
                  </a:lnTo>
                  <a:lnTo>
                    <a:pt x="3459479" y="482600"/>
                  </a:lnTo>
                  <a:lnTo>
                    <a:pt x="3468370" y="469900"/>
                  </a:lnTo>
                  <a:lnTo>
                    <a:pt x="3474720" y="457200"/>
                  </a:lnTo>
                  <a:lnTo>
                    <a:pt x="3484879" y="431800"/>
                  </a:lnTo>
                  <a:lnTo>
                    <a:pt x="3488690" y="419100"/>
                  </a:lnTo>
                  <a:close/>
                </a:path>
                <a:path w="3573779" h="1358900">
                  <a:moveTo>
                    <a:pt x="3395979" y="241300"/>
                  </a:moveTo>
                  <a:lnTo>
                    <a:pt x="414020" y="241300"/>
                  </a:lnTo>
                  <a:lnTo>
                    <a:pt x="398780" y="254000"/>
                  </a:lnTo>
                  <a:lnTo>
                    <a:pt x="384809" y="266700"/>
                  </a:lnTo>
                  <a:lnTo>
                    <a:pt x="372109" y="279400"/>
                  </a:lnTo>
                  <a:lnTo>
                    <a:pt x="359409" y="304800"/>
                  </a:lnTo>
                  <a:lnTo>
                    <a:pt x="349250" y="317500"/>
                  </a:lnTo>
                  <a:lnTo>
                    <a:pt x="326390" y="355600"/>
                  </a:lnTo>
                  <a:lnTo>
                    <a:pt x="317500" y="381000"/>
                  </a:lnTo>
                  <a:lnTo>
                    <a:pt x="317500" y="393700"/>
                  </a:lnTo>
                  <a:lnTo>
                    <a:pt x="314959" y="419100"/>
                  </a:lnTo>
                  <a:lnTo>
                    <a:pt x="317500" y="431800"/>
                  </a:lnTo>
                  <a:lnTo>
                    <a:pt x="318770" y="444500"/>
                  </a:lnTo>
                  <a:lnTo>
                    <a:pt x="321309" y="457200"/>
                  </a:lnTo>
                  <a:lnTo>
                    <a:pt x="339090" y="444500"/>
                  </a:lnTo>
                  <a:lnTo>
                    <a:pt x="3341793" y="444500"/>
                  </a:lnTo>
                  <a:lnTo>
                    <a:pt x="3327400" y="419100"/>
                  </a:lnTo>
                  <a:lnTo>
                    <a:pt x="3488690" y="419100"/>
                  </a:lnTo>
                  <a:lnTo>
                    <a:pt x="3492500" y="406400"/>
                  </a:lnTo>
                  <a:lnTo>
                    <a:pt x="3492500" y="381000"/>
                  </a:lnTo>
                  <a:lnTo>
                    <a:pt x="3488690" y="368300"/>
                  </a:lnTo>
                  <a:lnTo>
                    <a:pt x="3486150" y="355600"/>
                  </a:lnTo>
                  <a:lnTo>
                    <a:pt x="3482340" y="342900"/>
                  </a:lnTo>
                  <a:lnTo>
                    <a:pt x="3477260" y="330200"/>
                  </a:lnTo>
                  <a:lnTo>
                    <a:pt x="3454400" y="292100"/>
                  </a:lnTo>
                  <a:lnTo>
                    <a:pt x="3434079" y="279400"/>
                  </a:lnTo>
                  <a:lnTo>
                    <a:pt x="3421379" y="266700"/>
                  </a:lnTo>
                  <a:lnTo>
                    <a:pt x="3409950" y="254000"/>
                  </a:lnTo>
                  <a:lnTo>
                    <a:pt x="3395979" y="241300"/>
                  </a:lnTo>
                  <a:close/>
                </a:path>
                <a:path w="3573779" h="1358900">
                  <a:moveTo>
                    <a:pt x="3241040" y="177800"/>
                  </a:moveTo>
                  <a:lnTo>
                    <a:pt x="529590" y="177800"/>
                  </a:lnTo>
                  <a:lnTo>
                    <a:pt x="508000" y="190500"/>
                  </a:lnTo>
                  <a:lnTo>
                    <a:pt x="467359" y="215900"/>
                  </a:lnTo>
                  <a:lnTo>
                    <a:pt x="448309" y="228600"/>
                  </a:lnTo>
                  <a:lnTo>
                    <a:pt x="431800" y="241300"/>
                  </a:lnTo>
                  <a:lnTo>
                    <a:pt x="3382010" y="241300"/>
                  </a:lnTo>
                  <a:lnTo>
                    <a:pt x="3366770" y="228600"/>
                  </a:lnTo>
                  <a:lnTo>
                    <a:pt x="3350260" y="215900"/>
                  </a:lnTo>
                  <a:lnTo>
                    <a:pt x="3333750" y="215900"/>
                  </a:lnTo>
                  <a:lnTo>
                    <a:pt x="3315970" y="203200"/>
                  </a:lnTo>
                  <a:lnTo>
                    <a:pt x="3298190" y="203200"/>
                  </a:lnTo>
                  <a:lnTo>
                    <a:pt x="3279140" y="190500"/>
                  </a:lnTo>
                  <a:lnTo>
                    <a:pt x="3241040" y="177800"/>
                  </a:lnTo>
                  <a:close/>
                </a:path>
                <a:path w="3573779" h="1358900">
                  <a:moveTo>
                    <a:pt x="3178810" y="165100"/>
                  </a:moveTo>
                  <a:lnTo>
                    <a:pt x="575310" y="165100"/>
                  </a:lnTo>
                  <a:lnTo>
                    <a:pt x="552450" y="177800"/>
                  </a:lnTo>
                  <a:lnTo>
                    <a:pt x="3200400" y="177800"/>
                  </a:lnTo>
                  <a:lnTo>
                    <a:pt x="3178810" y="165100"/>
                  </a:lnTo>
                  <a:close/>
                </a:path>
                <a:path w="3573779" h="1358900">
                  <a:moveTo>
                    <a:pt x="3128010" y="101600"/>
                  </a:moveTo>
                  <a:lnTo>
                    <a:pt x="1238250" y="101600"/>
                  </a:lnTo>
                  <a:lnTo>
                    <a:pt x="1037590" y="139700"/>
                  </a:lnTo>
                  <a:lnTo>
                    <a:pt x="650240" y="139700"/>
                  </a:lnTo>
                  <a:lnTo>
                    <a:pt x="624840" y="152400"/>
                  </a:lnTo>
                  <a:lnTo>
                    <a:pt x="600710" y="165100"/>
                  </a:lnTo>
                  <a:lnTo>
                    <a:pt x="3112770" y="165100"/>
                  </a:lnTo>
                  <a:lnTo>
                    <a:pt x="3152140" y="139700"/>
                  </a:lnTo>
                  <a:lnTo>
                    <a:pt x="3136900" y="114300"/>
                  </a:lnTo>
                  <a:lnTo>
                    <a:pt x="3128010" y="101600"/>
                  </a:lnTo>
                  <a:close/>
                </a:path>
                <a:path w="3573779" h="1358900">
                  <a:moveTo>
                    <a:pt x="1010919" y="127000"/>
                  </a:moveTo>
                  <a:lnTo>
                    <a:pt x="730250" y="127000"/>
                  </a:lnTo>
                  <a:lnTo>
                    <a:pt x="676910" y="139700"/>
                  </a:lnTo>
                  <a:lnTo>
                    <a:pt x="1037590" y="139700"/>
                  </a:lnTo>
                  <a:lnTo>
                    <a:pt x="1010919" y="127000"/>
                  </a:lnTo>
                  <a:close/>
                </a:path>
                <a:path w="3573779" h="1358900">
                  <a:moveTo>
                    <a:pt x="3094990" y="76200"/>
                  </a:moveTo>
                  <a:lnTo>
                    <a:pt x="1291590" y="76200"/>
                  </a:lnTo>
                  <a:lnTo>
                    <a:pt x="1272540" y="88900"/>
                  </a:lnTo>
                  <a:lnTo>
                    <a:pt x="1257300" y="101600"/>
                  </a:lnTo>
                  <a:lnTo>
                    <a:pt x="3117850" y="101600"/>
                  </a:lnTo>
                  <a:lnTo>
                    <a:pt x="3094990" y="76200"/>
                  </a:lnTo>
                  <a:close/>
                </a:path>
                <a:path w="3573779" h="1358900">
                  <a:moveTo>
                    <a:pt x="3054350" y="50800"/>
                  </a:moveTo>
                  <a:lnTo>
                    <a:pt x="1918970" y="50800"/>
                  </a:lnTo>
                  <a:lnTo>
                    <a:pt x="1750060" y="63500"/>
                  </a:lnTo>
                  <a:lnTo>
                    <a:pt x="1330960" y="63500"/>
                  </a:lnTo>
                  <a:lnTo>
                    <a:pt x="1310640" y="76200"/>
                  </a:lnTo>
                  <a:lnTo>
                    <a:pt x="3082290" y="76200"/>
                  </a:lnTo>
                  <a:lnTo>
                    <a:pt x="3054350" y="50800"/>
                  </a:lnTo>
                  <a:close/>
                </a:path>
                <a:path w="3573779" h="1358900">
                  <a:moveTo>
                    <a:pt x="1708150" y="50800"/>
                  </a:moveTo>
                  <a:lnTo>
                    <a:pt x="1371600" y="50800"/>
                  </a:lnTo>
                  <a:lnTo>
                    <a:pt x="1350010" y="63500"/>
                  </a:lnTo>
                  <a:lnTo>
                    <a:pt x="1728470" y="63500"/>
                  </a:lnTo>
                  <a:lnTo>
                    <a:pt x="1708150" y="50800"/>
                  </a:lnTo>
                  <a:close/>
                </a:path>
                <a:path w="3573779" h="1358900">
                  <a:moveTo>
                    <a:pt x="1642110" y="38100"/>
                  </a:moveTo>
                  <a:lnTo>
                    <a:pt x="1460500" y="38100"/>
                  </a:lnTo>
                  <a:lnTo>
                    <a:pt x="1436370" y="50800"/>
                  </a:lnTo>
                  <a:lnTo>
                    <a:pt x="1663700" y="50800"/>
                  </a:lnTo>
                  <a:lnTo>
                    <a:pt x="1642110" y="38100"/>
                  </a:lnTo>
                  <a:close/>
                </a:path>
                <a:path w="3573779" h="1358900">
                  <a:moveTo>
                    <a:pt x="2990850" y="25400"/>
                  </a:moveTo>
                  <a:lnTo>
                    <a:pt x="1976120" y="25400"/>
                  </a:lnTo>
                  <a:lnTo>
                    <a:pt x="1945639" y="38100"/>
                  </a:lnTo>
                  <a:lnTo>
                    <a:pt x="1931670" y="50800"/>
                  </a:lnTo>
                  <a:lnTo>
                    <a:pt x="3039110" y="50800"/>
                  </a:lnTo>
                  <a:lnTo>
                    <a:pt x="3023870" y="38100"/>
                  </a:lnTo>
                  <a:lnTo>
                    <a:pt x="2990850" y="25400"/>
                  </a:lnTo>
                  <a:close/>
                </a:path>
                <a:path w="3573779" h="1358900">
                  <a:moveTo>
                    <a:pt x="2334260" y="12700"/>
                  </a:moveTo>
                  <a:lnTo>
                    <a:pt x="2024380" y="12700"/>
                  </a:lnTo>
                  <a:lnTo>
                    <a:pt x="2007870" y="25400"/>
                  </a:lnTo>
                  <a:lnTo>
                    <a:pt x="2350770" y="25400"/>
                  </a:lnTo>
                  <a:lnTo>
                    <a:pt x="2334260" y="12700"/>
                  </a:lnTo>
                  <a:close/>
                </a:path>
                <a:path w="3573779" h="1358900">
                  <a:moveTo>
                    <a:pt x="2936240" y="12700"/>
                  </a:moveTo>
                  <a:lnTo>
                    <a:pt x="2599690" y="12700"/>
                  </a:lnTo>
                  <a:lnTo>
                    <a:pt x="2580640" y="25400"/>
                  </a:lnTo>
                  <a:lnTo>
                    <a:pt x="2955290" y="25400"/>
                  </a:lnTo>
                  <a:lnTo>
                    <a:pt x="2936240" y="12700"/>
                  </a:lnTo>
                  <a:close/>
                </a:path>
                <a:path w="3573779" h="1358900">
                  <a:moveTo>
                    <a:pt x="2280920" y="0"/>
                  </a:moveTo>
                  <a:lnTo>
                    <a:pt x="2095500" y="0"/>
                  </a:lnTo>
                  <a:lnTo>
                    <a:pt x="2059939" y="12700"/>
                  </a:lnTo>
                  <a:lnTo>
                    <a:pt x="2299970" y="12700"/>
                  </a:lnTo>
                  <a:lnTo>
                    <a:pt x="2280920" y="0"/>
                  </a:lnTo>
                  <a:close/>
                </a:path>
                <a:path w="3573779" h="1358900">
                  <a:moveTo>
                    <a:pt x="2879090" y="0"/>
                  </a:moveTo>
                  <a:lnTo>
                    <a:pt x="2656840" y="0"/>
                  </a:lnTo>
                  <a:lnTo>
                    <a:pt x="2636520" y="12700"/>
                  </a:lnTo>
                  <a:lnTo>
                    <a:pt x="2898140" y="12700"/>
                  </a:lnTo>
                  <a:lnTo>
                    <a:pt x="287909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3" name="object 763"/>
            <p:cNvSpPr/>
            <p:nvPr/>
          </p:nvSpPr>
          <p:spPr>
            <a:xfrm>
              <a:off x="266700" y="173989"/>
              <a:ext cx="3575050" cy="1369060"/>
            </a:xfrm>
            <a:custGeom>
              <a:avLst/>
              <a:gdLst/>
              <a:ahLst/>
              <a:cxnLst/>
              <a:rect l="l" t="t" r="r" b="b"/>
              <a:pathLst>
                <a:path w="3575050" h="1369060">
                  <a:moveTo>
                    <a:pt x="340359" y="454659"/>
                  </a:moveTo>
                  <a:lnTo>
                    <a:pt x="321309" y="454659"/>
                  </a:lnTo>
                  <a:lnTo>
                    <a:pt x="303530" y="455929"/>
                  </a:lnTo>
                  <a:lnTo>
                    <a:pt x="285750" y="458469"/>
                  </a:lnTo>
                  <a:lnTo>
                    <a:pt x="267970" y="459739"/>
                  </a:lnTo>
                  <a:lnTo>
                    <a:pt x="250190" y="462279"/>
                  </a:lnTo>
                  <a:lnTo>
                    <a:pt x="233679" y="466089"/>
                  </a:lnTo>
                  <a:lnTo>
                    <a:pt x="215900" y="469899"/>
                  </a:lnTo>
                  <a:lnTo>
                    <a:pt x="199390" y="473709"/>
                  </a:lnTo>
                  <a:lnTo>
                    <a:pt x="184150" y="478789"/>
                  </a:lnTo>
                  <a:lnTo>
                    <a:pt x="167640" y="482599"/>
                  </a:lnTo>
                  <a:lnTo>
                    <a:pt x="152400" y="488949"/>
                  </a:lnTo>
                  <a:lnTo>
                    <a:pt x="138429" y="494029"/>
                  </a:lnTo>
                  <a:lnTo>
                    <a:pt x="124460" y="500379"/>
                  </a:lnTo>
                  <a:lnTo>
                    <a:pt x="110489" y="506729"/>
                  </a:lnTo>
                  <a:lnTo>
                    <a:pt x="97789" y="513079"/>
                  </a:lnTo>
                  <a:lnTo>
                    <a:pt x="85089" y="520699"/>
                  </a:lnTo>
                  <a:lnTo>
                    <a:pt x="73660" y="527049"/>
                  </a:lnTo>
                  <a:lnTo>
                    <a:pt x="63500" y="535939"/>
                  </a:lnTo>
                  <a:lnTo>
                    <a:pt x="53339" y="543559"/>
                  </a:lnTo>
                  <a:lnTo>
                    <a:pt x="44450" y="551179"/>
                  </a:lnTo>
                  <a:lnTo>
                    <a:pt x="16510" y="586739"/>
                  </a:lnTo>
                  <a:lnTo>
                    <a:pt x="3810" y="614679"/>
                  </a:lnTo>
                  <a:lnTo>
                    <a:pt x="1270" y="623569"/>
                  </a:lnTo>
                  <a:lnTo>
                    <a:pt x="0" y="633729"/>
                  </a:lnTo>
                  <a:lnTo>
                    <a:pt x="0" y="642619"/>
                  </a:lnTo>
                  <a:lnTo>
                    <a:pt x="0" y="652779"/>
                  </a:lnTo>
                  <a:lnTo>
                    <a:pt x="11429" y="690879"/>
                  </a:lnTo>
                  <a:lnTo>
                    <a:pt x="22860" y="708659"/>
                  </a:lnTo>
                  <a:lnTo>
                    <a:pt x="29210" y="717549"/>
                  </a:lnTo>
                  <a:lnTo>
                    <a:pt x="36829" y="726439"/>
                  </a:lnTo>
                  <a:lnTo>
                    <a:pt x="45720" y="734059"/>
                  </a:lnTo>
                  <a:lnTo>
                    <a:pt x="54610" y="742949"/>
                  </a:lnTo>
                  <a:lnTo>
                    <a:pt x="64770" y="750569"/>
                  </a:lnTo>
                  <a:lnTo>
                    <a:pt x="76200" y="758189"/>
                  </a:lnTo>
                  <a:lnTo>
                    <a:pt x="87629" y="765809"/>
                  </a:lnTo>
                  <a:lnTo>
                    <a:pt x="100329" y="773429"/>
                  </a:lnTo>
                  <a:lnTo>
                    <a:pt x="113029" y="779779"/>
                  </a:lnTo>
                  <a:lnTo>
                    <a:pt x="127000" y="786129"/>
                  </a:lnTo>
                  <a:lnTo>
                    <a:pt x="140970" y="792479"/>
                  </a:lnTo>
                  <a:lnTo>
                    <a:pt x="156209" y="797559"/>
                  </a:lnTo>
                  <a:lnTo>
                    <a:pt x="170179" y="802639"/>
                  </a:lnTo>
                  <a:lnTo>
                    <a:pt x="186690" y="807719"/>
                  </a:lnTo>
                  <a:lnTo>
                    <a:pt x="203200" y="811529"/>
                  </a:lnTo>
                  <a:lnTo>
                    <a:pt x="219709" y="816609"/>
                  </a:lnTo>
                  <a:lnTo>
                    <a:pt x="236220" y="819149"/>
                  </a:lnTo>
                  <a:lnTo>
                    <a:pt x="254000" y="822959"/>
                  </a:lnTo>
                  <a:lnTo>
                    <a:pt x="264159" y="767079"/>
                  </a:lnTo>
                  <a:lnTo>
                    <a:pt x="247650" y="772159"/>
                  </a:lnTo>
                  <a:lnTo>
                    <a:pt x="232409" y="777239"/>
                  </a:lnTo>
                  <a:lnTo>
                    <a:pt x="218440" y="782319"/>
                  </a:lnTo>
                  <a:lnTo>
                    <a:pt x="203200" y="788669"/>
                  </a:lnTo>
                  <a:lnTo>
                    <a:pt x="190500" y="795019"/>
                  </a:lnTo>
                  <a:lnTo>
                    <a:pt x="177800" y="801369"/>
                  </a:lnTo>
                  <a:lnTo>
                    <a:pt x="165100" y="808989"/>
                  </a:lnTo>
                  <a:lnTo>
                    <a:pt x="153670" y="816609"/>
                  </a:lnTo>
                  <a:lnTo>
                    <a:pt x="142240" y="824229"/>
                  </a:lnTo>
                  <a:lnTo>
                    <a:pt x="132079" y="831849"/>
                  </a:lnTo>
                  <a:lnTo>
                    <a:pt x="123189" y="840739"/>
                  </a:lnTo>
                  <a:lnTo>
                    <a:pt x="114300" y="848359"/>
                  </a:lnTo>
                  <a:lnTo>
                    <a:pt x="88900" y="883919"/>
                  </a:lnTo>
                  <a:lnTo>
                    <a:pt x="82550" y="902969"/>
                  </a:lnTo>
                  <a:lnTo>
                    <a:pt x="80010" y="911859"/>
                  </a:lnTo>
                  <a:lnTo>
                    <a:pt x="78739" y="922019"/>
                  </a:lnTo>
                  <a:lnTo>
                    <a:pt x="78739" y="932179"/>
                  </a:lnTo>
                  <a:lnTo>
                    <a:pt x="78739" y="941069"/>
                  </a:lnTo>
                  <a:lnTo>
                    <a:pt x="80010" y="951229"/>
                  </a:lnTo>
                  <a:lnTo>
                    <a:pt x="82550" y="960119"/>
                  </a:lnTo>
                  <a:lnTo>
                    <a:pt x="86360" y="969009"/>
                  </a:lnTo>
                  <a:lnTo>
                    <a:pt x="90170" y="979169"/>
                  </a:lnTo>
                  <a:lnTo>
                    <a:pt x="95250" y="988059"/>
                  </a:lnTo>
                  <a:lnTo>
                    <a:pt x="101600" y="996949"/>
                  </a:lnTo>
                  <a:lnTo>
                    <a:pt x="107950" y="1005839"/>
                  </a:lnTo>
                  <a:lnTo>
                    <a:pt x="115570" y="1014729"/>
                  </a:lnTo>
                  <a:lnTo>
                    <a:pt x="124460" y="1022349"/>
                  </a:lnTo>
                  <a:lnTo>
                    <a:pt x="133350" y="1031239"/>
                  </a:lnTo>
                  <a:lnTo>
                    <a:pt x="143509" y="1038859"/>
                  </a:lnTo>
                  <a:lnTo>
                    <a:pt x="154940" y="1046479"/>
                  </a:lnTo>
                  <a:lnTo>
                    <a:pt x="166370" y="1054099"/>
                  </a:lnTo>
                  <a:lnTo>
                    <a:pt x="179070" y="1060449"/>
                  </a:lnTo>
                  <a:lnTo>
                    <a:pt x="191770" y="1066799"/>
                  </a:lnTo>
                  <a:lnTo>
                    <a:pt x="205740" y="1073149"/>
                  </a:lnTo>
                  <a:lnTo>
                    <a:pt x="220979" y="1079499"/>
                  </a:lnTo>
                  <a:lnTo>
                    <a:pt x="234950" y="1085849"/>
                  </a:lnTo>
                  <a:lnTo>
                    <a:pt x="250190" y="1090929"/>
                  </a:lnTo>
                  <a:lnTo>
                    <a:pt x="266700" y="1094739"/>
                  </a:lnTo>
                  <a:lnTo>
                    <a:pt x="283209" y="1099819"/>
                  </a:lnTo>
                  <a:lnTo>
                    <a:pt x="299720" y="1103629"/>
                  </a:lnTo>
                  <a:lnTo>
                    <a:pt x="316230" y="1107439"/>
                  </a:lnTo>
                  <a:lnTo>
                    <a:pt x="334009" y="1109979"/>
                  </a:lnTo>
                  <a:lnTo>
                    <a:pt x="351790" y="1112519"/>
                  </a:lnTo>
                  <a:lnTo>
                    <a:pt x="369570" y="1115059"/>
                  </a:lnTo>
                  <a:lnTo>
                    <a:pt x="387350" y="1116329"/>
                  </a:lnTo>
                  <a:lnTo>
                    <a:pt x="406400" y="1117599"/>
                  </a:lnTo>
                  <a:lnTo>
                    <a:pt x="424180" y="1117599"/>
                  </a:lnTo>
                  <a:lnTo>
                    <a:pt x="441959" y="1117599"/>
                  </a:lnTo>
                  <a:lnTo>
                    <a:pt x="461009" y="1117599"/>
                  </a:lnTo>
                  <a:lnTo>
                    <a:pt x="603250" y="1198879"/>
                  </a:lnTo>
                  <a:lnTo>
                    <a:pt x="627380" y="1210309"/>
                  </a:lnTo>
                  <a:lnTo>
                    <a:pt x="654050" y="1221739"/>
                  </a:lnTo>
                  <a:lnTo>
                    <a:pt x="681990" y="1230629"/>
                  </a:lnTo>
                  <a:lnTo>
                    <a:pt x="709930" y="1240789"/>
                  </a:lnTo>
                  <a:lnTo>
                    <a:pt x="769619" y="1256029"/>
                  </a:lnTo>
                  <a:lnTo>
                    <a:pt x="830580" y="1268729"/>
                  </a:lnTo>
                  <a:lnTo>
                    <a:pt x="863600" y="1273809"/>
                  </a:lnTo>
                  <a:lnTo>
                    <a:pt x="895350" y="1278889"/>
                  </a:lnTo>
                  <a:lnTo>
                    <a:pt x="928369" y="1281429"/>
                  </a:lnTo>
                  <a:lnTo>
                    <a:pt x="961390" y="1283969"/>
                  </a:lnTo>
                  <a:lnTo>
                    <a:pt x="994410" y="1285239"/>
                  </a:lnTo>
                  <a:lnTo>
                    <a:pt x="1027430" y="1286509"/>
                  </a:lnTo>
                  <a:lnTo>
                    <a:pt x="1060450" y="1286509"/>
                  </a:lnTo>
                  <a:lnTo>
                    <a:pt x="1094740" y="1285239"/>
                  </a:lnTo>
                  <a:lnTo>
                    <a:pt x="1127760" y="1282699"/>
                  </a:lnTo>
                  <a:lnTo>
                    <a:pt x="1160780" y="1280159"/>
                  </a:lnTo>
                  <a:lnTo>
                    <a:pt x="1192530" y="1276349"/>
                  </a:lnTo>
                  <a:lnTo>
                    <a:pt x="1224280" y="1271269"/>
                  </a:lnTo>
                  <a:lnTo>
                    <a:pt x="1482089" y="1306829"/>
                  </a:lnTo>
                  <a:lnTo>
                    <a:pt x="1504950" y="1315719"/>
                  </a:lnTo>
                  <a:lnTo>
                    <a:pt x="1529080" y="1323339"/>
                  </a:lnTo>
                  <a:lnTo>
                    <a:pt x="1554480" y="1332229"/>
                  </a:lnTo>
                  <a:lnTo>
                    <a:pt x="1579880" y="1338579"/>
                  </a:lnTo>
                  <a:lnTo>
                    <a:pt x="1606550" y="1344929"/>
                  </a:lnTo>
                  <a:lnTo>
                    <a:pt x="1633220" y="1350009"/>
                  </a:lnTo>
                  <a:lnTo>
                    <a:pt x="1661160" y="1355089"/>
                  </a:lnTo>
                  <a:lnTo>
                    <a:pt x="1687830" y="1360169"/>
                  </a:lnTo>
                  <a:lnTo>
                    <a:pt x="1717039" y="1362709"/>
                  </a:lnTo>
                  <a:lnTo>
                    <a:pt x="1744980" y="1365249"/>
                  </a:lnTo>
                  <a:lnTo>
                    <a:pt x="1774189" y="1367789"/>
                  </a:lnTo>
                  <a:lnTo>
                    <a:pt x="1803400" y="1367789"/>
                  </a:lnTo>
                  <a:lnTo>
                    <a:pt x="1831339" y="1369059"/>
                  </a:lnTo>
                  <a:lnTo>
                    <a:pt x="1860550" y="1367789"/>
                  </a:lnTo>
                  <a:lnTo>
                    <a:pt x="1917700" y="1365249"/>
                  </a:lnTo>
                  <a:lnTo>
                    <a:pt x="1974850" y="1357629"/>
                  </a:lnTo>
                  <a:lnTo>
                    <a:pt x="2029460" y="1348739"/>
                  </a:lnTo>
                  <a:lnTo>
                    <a:pt x="2056130" y="1342389"/>
                  </a:lnTo>
                  <a:lnTo>
                    <a:pt x="2082800" y="1336039"/>
                  </a:lnTo>
                  <a:lnTo>
                    <a:pt x="2106930" y="1328419"/>
                  </a:lnTo>
                  <a:lnTo>
                    <a:pt x="2132330" y="1320799"/>
                  </a:lnTo>
                  <a:lnTo>
                    <a:pt x="2156460" y="1311909"/>
                  </a:lnTo>
                  <a:lnTo>
                    <a:pt x="2200910" y="1292859"/>
                  </a:lnTo>
                  <a:lnTo>
                    <a:pt x="2241550" y="1271269"/>
                  </a:lnTo>
                  <a:lnTo>
                    <a:pt x="2278380" y="1248409"/>
                  </a:lnTo>
                  <a:lnTo>
                    <a:pt x="2310130" y="1223009"/>
                  </a:lnTo>
                  <a:lnTo>
                    <a:pt x="2467610" y="1188719"/>
                  </a:lnTo>
                  <a:lnTo>
                    <a:pt x="2490470" y="1191259"/>
                  </a:lnTo>
                  <a:lnTo>
                    <a:pt x="2514600" y="1195069"/>
                  </a:lnTo>
                  <a:lnTo>
                    <a:pt x="2537460" y="1197609"/>
                  </a:lnTo>
                  <a:lnTo>
                    <a:pt x="2561590" y="1198879"/>
                  </a:lnTo>
                  <a:lnTo>
                    <a:pt x="2585720" y="1200149"/>
                  </a:lnTo>
                  <a:lnTo>
                    <a:pt x="2609850" y="1200149"/>
                  </a:lnTo>
                  <a:lnTo>
                    <a:pt x="2633980" y="1200149"/>
                  </a:lnTo>
                  <a:lnTo>
                    <a:pt x="2658110" y="1198879"/>
                  </a:lnTo>
                  <a:lnTo>
                    <a:pt x="2682240" y="1197609"/>
                  </a:lnTo>
                  <a:lnTo>
                    <a:pt x="2706370" y="1196339"/>
                  </a:lnTo>
                  <a:lnTo>
                    <a:pt x="2730500" y="1193799"/>
                  </a:lnTo>
                  <a:lnTo>
                    <a:pt x="2753360" y="1189989"/>
                  </a:lnTo>
                  <a:lnTo>
                    <a:pt x="2776220" y="1186179"/>
                  </a:lnTo>
                  <a:lnTo>
                    <a:pt x="2820670" y="1176019"/>
                  </a:lnTo>
                  <a:lnTo>
                    <a:pt x="2863850" y="1164589"/>
                  </a:lnTo>
                  <a:lnTo>
                    <a:pt x="2903220" y="1150619"/>
                  </a:lnTo>
                  <a:lnTo>
                    <a:pt x="2940050" y="1134109"/>
                  </a:lnTo>
                  <a:lnTo>
                    <a:pt x="2957830" y="1125219"/>
                  </a:lnTo>
                  <a:lnTo>
                    <a:pt x="2974340" y="1116329"/>
                  </a:lnTo>
                  <a:lnTo>
                    <a:pt x="2989579" y="1106169"/>
                  </a:lnTo>
                  <a:lnTo>
                    <a:pt x="3004820" y="1096009"/>
                  </a:lnTo>
                  <a:lnTo>
                    <a:pt x="3017520" y="1085849"/>
                  </a:lnTo>
                  <a:lnTo>
                    <a:pt x="3030220" y="1075689"/>
                  </a:lnTo>
                  <a:lnTo>
                    <a:pt x="3041650" y="1064259"/>
                  </a:lnTo>
                  <a:lnTo>
                    <a:pt x="3069590" y="1029969"/>
                  </a:lnTo>
                  <a:lnTo>
                    <a:pt x="3087370" y="993139"/>
                  </a:lnTo>
                  <a:lnTo>
                    <a:pt x="3093720" y="967739"/>
                  </a:lnTo>
                  <a:lnTo>
                    <a:pt x="3093720" y="956309"/>
                  </a:lnTo>
                  <a:lnTo>
                    <a:pt x="3055620" y="955039"/>
                  </a:lnTo>
                  <a:lnTo>
                    <a:pt x="3083560" y="953769"/>
                  </a:lnTo>
                  <a:lnTo>
                    <a:pt x="3139440" y="947419"/>
                  </a:lnTo>
                  <a:lnTo>
                    <a:pt x="3192779" y="939799"/>
                  </a:lnTo>
                  <a:lnTo>
                    <a:pt x="3246120" y="929639"/>
                  </a:lnTo>
                  <a:lnTo>
                    <a:pt x="3271520" y="922019"/>
                  </a:lnTo>
                  <a:lnTo>
                    <a:pt x="3295650" y="915669"/>
                  </a:lnTo>
                  <a:lnTo>
                    <a:pt x="3319779" y="908049"/>
                  </a:lnTo>
                  <a:lnTo>
                    <a:pt x="3343910" y="899159"/>
                  </a:lnTo>
                  <a:lnTo>
                    <a:pt x="3365500" y="890269"/>
                  </a:lnTo>
                  <a:lnTo>
                    <a:pt x="3387090" y="881379"/>
                  </a:lnTo>
                  <a:lnTo>
                    <a:pt x="3427729" y="859789"/>
                  </a:lnTo>
                  <a:lnTo>
                    <a:pt x="3463290" y="838199"/>
                  </a:lnTo>
                  <a:lnTo>
                    <a:pt x="3495040" y="812799"/>
                  </a:lnTo>
                  <a:lnTo>
                    <a:pt x="3533140" y="773429"/>
                  </a:lnTo>
                  <a:lnTo>
                    <a:pt x="3542029" y="759459"/>
                  </a:lnTo>
                  <a:lnTo>
                    <a:pt x="3550920" y="745489"/>
                  </a:lnTo>
                  <a:lnTo>
                    <a:pt x="3558540" y="731519"/>
                  </a:lnTo>
                  <a:lnTo>
                    <a:pt x="3564890" y="717549"/>
                  </a:lnTo>
                  <a:lnTo>
                    <a:pt x="3568700" y="702309"/>
                  </a:lnTo>
                  <a:lnTo>
                    <a:pt x="3572510" y="688339"/>
                  </a:lnTo>
                  <a:lnTo>
                    <a:pt x="3573779" y="673099"/>
                  </a:lnTo>
                  <a:lnTo>
                    <a:pt x="3573779" y="659129"/>
                  </a:lnTo>
                  <a:lnTo>
                    <a:pt x="3566160" y="614679"/>
                  </a:lnTo>
                  <a:lnTo>
                    <a:pt x="3545840" y="571499"/>
                  </a:lnTo>
                  <a:lnTo>
                    <a:pt x="3512820" y="530859"/>
                  </a:lnTo>
                  <a:lnTo>
                    <a:pt x="3469640" y="494029"/>
                  </a:lnTo>
                  <a:lnTo>
                    <a:pt x="3434079" y="469899"/>
                  </a:lnTo>
                  <a:lnTo>
                    <a:pt x="3394710" y="449579"/>
                  </a:lnTo>
                  <a:lnTo>
                    <a:pt x="3351529" y="430529"/>
                  </a:lnTo>
                  <a:lnTo>
                    <a:pt x="3328670" y="421639"/>
                  </a:lnTo>
                  <a:lnTo>
                    <a:pt x="3392170" y="541019"/>
                  </a:lnTo>
                  <a:lnTo>
                    <a:pt x="3430270" y="513079"/>
                  </a:lnTo>
                  <a:lnTo>
                    <a:pt x="3460750" y="481329"/>
                  </a:lnTo>
                  <a:lnTo>
                    <a:pt x="3481070" y="448309"/>
                  </a:lnTo>
                  <a:lnTo>
                    <a:pt x="3488690" y="425449"/>
                  </a:lnTo>
                  <a:lnTo>
                    <a:pt x="3491229" y="414019"/>
                  </a:lnTo>
                  <a:lnTo>
                    <a:pt x="3492500" y="402589"/>
                  </a:lnTo>
                  <a:lnTo>
                    <a:pt x="3493770" y="391159"/>
                  </a:lnTo>
                  <a:lnTo>
                    <a:pt x="3492500" y="378459"/>
                  </a:lnTo>
                  <a:lnTo>
                    <a:pt x="3489960" y="367029"/>
                  </a:lnTo>
                  <a:lnTo>
                    <a:pt x="3487420" y="355599"/>
                  </a:lnTo>
                  <a:lnTo>
                    <a:pt x="3482340" y="344169"/>
                  </a:lnTo>
                  <a:lnTo>
                    <a:pt x="3477260" y="332739"/>
                  </a:lnTo>
                  <a:lnTo>
                    <a:pt x="3470910" y="322579"/>
                  </a:lnTo>
                  <a:lnTo>
                    <a:pt x="3463290" y="311149"/>
                  </a:lnTo>
                  <a:lnTo>
                    <a:pt x="3454400" y="300989"/>
                  </a:lnTo>
                  <a:lnTo>
                    <a:pt x="3445510" y="289559"/>
                  </a:lnTo>
                  <a:lnTo>
                    <a:pt x="3434079" y="279399"/>
                  </a:lnTo>
                  <a:lnTo>
                    <a:pt x="3422650" y="270509"/>
                  </a:lnTo>
                  <a:lnTo>
                    <a:pt x="3409950" y="260349"/>
                  </a:lnTo>
                  <a:lnTo>
                    <a:pt x="3397250" y="251459"/>
                  </a:lnTo>
                  <a:lnTo>
                    <a:pt x="3382010" y="242569"/>
                  </a:lnTo>
                  <a:lnTo>
                    <a:pt x="3366770" y="233679"/>
                  </a:lnTo>
                  <a:lnTo>
                    <a:pt x="3317240" y="210819"/>
                  </a:lnTo>
                  <a:lnTo>
                    <a:pt x="3280410" y="198119"/>
                  </a:lnTo>
                  <a:lnTo>
                    <a:pt x="3261360" y="191769"/>
                  </a:lnTo>
                  <a:lnTo>
                    <a:pt x="3220720" y="181609"/>
                  </a:lnTo>
                  <a:lnTo>
                    <a:pt x="3178810" y="173989"/>
                  </a:lnTo>
                  <a:lnTo>
                    <a:pt x="3157220" y="171450"/>
                  </a:lnTo>
                  <a:lnTo>
                    <a:pt x="3135629" y="168909"/>
                  </a:lnTo>
                  <a:lnTo>
                    <a:pt x="3114040" y="166369"/>
                  </a:lnTo>
                  <a:lnTo>
                    <a:pt x="3153410" y="139700"/>
                  </a:lnTo>
                  <a:lnTo>
                    <a:pt x="3145790" y="130809"/>
                  </a:lnTo>
                  <a:lnTo>
                    <a:pt x="3117850" y="101600"/>
                  </a:lnTo>
                  <a:lnTo>
                    <a:pt x="3082290" y="76200"/>
                  </a:lnTo>
                  <a:lnTo>
                    <a:pt x="3069590" y="67309"/>
                  </a:lnTo>
                  <a:lnTo>
                    <a:pt x="3055620" y="59689"/>
                  </a:lnTo>
                  <a:lnTo>
                    <a:pt x="3040379" y="53339"/>
                  </a:lnTo>
                  <a:lnTo>
                    <a:pt x="3023870" y="45719"/>
                  </a:lnTo>
                  <a:lnTo>
                    <a:pt x="3008629" y="39369"/>
                  </a:lnTo>
                  <a:lnTo>
                    <a:pt x="2990850" y="34289"/>
                  </a:lnTo>
                  <a:lnTo>
                    <a:pt x="2973070" y="27939"/>
                  </a:lnTo>
                  <a:lnTo>
                    <a:pt x="2955290" y="22859"/>
                  </a:lnTo>
                  <a:lnTo>
                    <a:pt x="2937510" y="17779"/>
                  </a:lnTo>
                  <a:lnTo>
                    <a:pt x="2918460" y="13969"/>
                  </a:lnTo>
                  <a:lnTo>
                    <a:pt x="2899410" y="10159"/>
                  </a:lnTo>
                  <a:lnTo>
                    <a:pt x="2879090" y="7619"/>
                  </a:lnTo>
                  <a:lnTo>
                    <a:pt x="2860040" y="5079"/>
                  </a:lnTo>
                  <a:lnTo>
                    <a:pt x="2839720" y="2539"/>
                  </a:lnTo>
                  <a:lnTo>
                    <a:pt x="2819400" y="1269"/>
                  </a:lnTo>
                  <a:lnTo>
                    <a:pt x="2799080" y="0"/>
                  </a:lnTo>
                  <a:lnTo>
                    <a:pt x="2778760" y="0"/>
                  </a:lnTo>
                  <a:lnTo>
                    <a:pt x="2758440" y="0"/>
                  </a:lnTo>
                  <a:lnTo>
                    <a:pt x="2738120" y="1269"/>
                  </a:lnTo>
                  <a:lnTo>
                    <a:pt x="2716530" y="2539"/>
                  </a:lnTo>
                  <a:lnTo>
                    <a:pt x="2696210" y="3809"/>
                  </a:lnTo>
                  <a:lnTo>
                    <a:pt x="2677160" y="6350"/>
                  </a:lnTo>
                  <a:lnTo>
                    <a:pt x="2656840" y="8889"/>
                  </a:lnTo>
                  <a:lnTo>
                    <a:pt x="2637790" y="12700"/>
                  </a:lnTo>
                  <a:lnTo>
                    <a:pt x="2618740" y="16509"/>
                  </a:lnTo>
                  <a:lnTo>
                    <a:pt x="2599690" y="20319"/>
                  </a:lnTo>
                  <a:lnTo>
                    <a:pt x="2581910" y="25400"/>
                  </a:lnTo>
                  <a:lnTo>
                    <a:pt x="2564130" y="30479"/>
                  </a:lnTo>
                  <a:lnTo>
                    <a:pt x="2383790" y="33019"/>
                  </a:lnTo>
                  <a:lnTo>
                    <a:pt x="2367280" y="27939"/>
                  </a:lnTo>
                  <a:lnTo>
                    <a:pt x="2352040" y="22859"/>
                  </a:lnTo>
                  <a:lnTo>
                    <a:pt x="2334260" y="17779"/>
                  </a:lnTo>
                  <a:lnTo>
                    <a:pt x="2317750" y="13969"/>
                  </a:lnTo>
                  <a:lnTo>
                    <a:pt x="2299970" y="11429"/>
                  </a:lnTo>
                  <a:lnTo>
                    <a:pt x="2282190" y="7619"/>
                  </a:lnTo>
                  <a:lnTo>
                    <a:pt x="2264410" y="5079"/>
                  </a:lnTo>
                  <a:lnTo>
                    <a:pt x="2245360" y="3809"/>
                  </a:lnTo>
                  <a:lnTo>
                    <a:pt x="2227580" y="1269"/>
                  </a:lnTo>
                  <a:lnTo>
                    <a:pt x="2208530" y="1269"/>
                  </a:lnTo>
                  <a:lnTo>
                    <a:pt x="2189480" y="0"/>
                  </a:lnTo>
                  <a:lnTo>
                    <a:pt x="2170430" y="0"/>
                  </a:lnTo>
                  <a:lnTo>
                    <a:pt x="2151380" y="1269"/>
                  </a:lnTo>
                  <a:lnTo>
                    <a:pt x="2133600" y="1269"/>
                  </a:lnTo>
                  <a:lnTo>
                    <a:pt x="2114550" y="3809"/>
                  </a:lnTo>
                  <a:lnTo>
                    <a:pt x="2096770" y="5079"/>
                  </a:lnTo>
                  <a:lnTo>
                    <a:pt x="2077720" y="7619"/>
                  </a:lnTo>
                  <a:lnTo>
                    <a:pt x="2059939" y="11429"/>
                  </a:lnTo>
                  <a:lnTo>
                    <a:pt x="2042160" y="13969"/>
                  </a:lnTo>
                  <a:lnTo>
                    <a:pt x="2025650" y="17779"/>
                  </a:lnTo>
                  <a:lnTo>
                    <a:pt x="2009139" y="22859"/>
                  </a:lnTo>
                  <a:lnTo>
                    <a:pt x="1992630" y="27939"/>
                  </a:lnTo>
                  <a:lnTo>
                    <a:pt x="1976120" y="33019"/>
                  </a:lnTo>
                  <a:lnTo>
                    <a:pt x="1960880" y="39369"/>
                  </a:lnTo>
                  <a:lnTo>
                    <a:pt x="1946910" y="44450"/>
                  </a:lnTo>
                  <a:lnTo>
                    <a:pt x="1932939" y="50800"/>
                  </a:lnTo>
                  <a:lnTo>
                    <a:pt x="1918970" y="58419"/>
                  </a:lnTo>
                  <a:lnTo>
                    <a:pt x="1750060" y="67309"/>
                  </a:lnTo>
                  <a:lnTo>
                    <a:pt x="1729739" y="60959"/>
                  </a:lnTo>
                  <a:lnTo>
                    <a:pt x="1708150" y="57150"/>
                  </a:lnTo>
                  <a:lnTo>
                    <a:pt x="1664970" y="49529"/>
                  </a:lnTo>
                  <a:lnTo>
                    <a:pt x="1619250" y="44450"/>
                  </a:lnTo>
                  <a:lnTo>
                    <a:pt x="1596389" y="43179"/>
                  </a:lnTo>
                  <a:lnTo>
                    <a:pt x="1573530" y="41909"/>
                  </a:lnTo>
                  <a:lnTo>
                    <a:pt x="1550670" y="41909"/>
                  </a:lnTo>
                  <a:lnTo>
                    <a:pt x="1527810" y="41909"/>
                  </a:lnTo>
                  <a:lnTo>
                    <a:pt x="1504950" y="41909"/>
                  </a:lnTo>
                  <a:lnTo>
                    <a:pt x="1482089" y="43179"/>
                  </a:lnTo>
                  <a:lnTo>
                    <a:pt x="1437639" y="48259"/>
                  </a:lnTo>
                  <a:lnTo>
                    <a:pt x="1393189" y="55879"/>
                  </a:lnTo>
                  <a:lnTo>
                    <a:pt x="1351280" y="66039"/>
                  </a:lnTo>
                  <a:lnTo>
                    <a:pt x="1330960" y="71119"/>
                  </a:lnTo>
                  <a:lnTo>
                    <a:pt x="1291590" y="83819"/>
                  </a:lnTo>
                  <a:lnTo>
                    <a:pt x="1256030" y="99059"/>
                  </a:lnTo>
                  <a:lnTo>
                    <a:pt x="1239520" y="106679"/>
                  </a:lnTo>
                  <a:lnTo>
                    <a:pt x="1037590" y="137159"/>
                  </a:lnTo>
                  <a:lnTo>
                    <a:pt x="1010919" y="133350"/>
                  </a:lnTo>
                  <a:lnTo>
                    <a:pt x="982980" y="130809"/>
                  </a:lnTo>
                  <a:lnTo>
                    <a:pt x="955040" y="128269"/>
                  </a:lnTo>
                  <a:lnTo>
                    <a:pt x="927100" y="127000"/>
                  </a:lnTo>
                  <a:lnTo>
                    <a:pt x="899160" y="125729"/>
                  </a:lnTo>
                  <a:lnTo>
                    <a:pt x="871219" y="125729"/>
                  </a:lnTo>
                  <a:lnTo>
                    <a:pt x="843280" y="125729"/>
                  </a:lnTo>
                  <a:lnTo>
                    <a:pt x="814069" y="127000"/>
                  </a:lnTo>
                  <a:lnTo>
                    <a:pt x="786130" y="128269"/>
                  </a:lnTo>
                  <a:lnTo>
                    <a:pt x="759460" y="132079"/>
                  </a:lnTo>
                  <a:lnTo>
                    <a:pt x="731519" y="134619"/>
                  </a:lnTo>
                  <a:lnTo>
                    <a:pt x="704850" y="139700"/>
                  </a:lnTo>
                  <a:lnTo>
                    <a:pt x="678180" y="143509"/>
                  </a:lnTo>
                  <a:lnTo>
                    <a:pt x="651510" y="149859"/>
                  </a:lnTo>
                  <a:lnTo>
                    <a:pt x="626110" y="156209"/>
                  </a:lnTo>
                  <a:lnTo>
                    <a:pt x="600710" y="162559"/>
                  </a:lnTo>
                  <a:lnTo>
                    <a:pt x="576580" y="170179"/>
                  </a:lnTo>
                  <a:lnTo>
                    <a:pt x="552450" y="177800"/>
                  </a:lnTo>
                  <a:lnTo>
                    <a:pt x="530860" y="186689"/>
                  </a:lnTo>
                  <a:lnTo>
                    <a:pt x="509270" y="196849"/>
                  </a:lnTo>
                  <a:lnTo>
                    <a:pt x="487680" y="205739"/>
                  </a:lnTo>
                  <a:lnTo>
                    <a:pt x="468630" y="217169"/>
                  </a:lnTo>
                  <a:lnTo>
                    <a:pt x="449580" y="227329"/>
                  </a:lnTo>
                  <a:lnTo>
                    <a:pt x="431800" y="238759"/>
                  </a:lnTo>
                  <a:lnTo>
                    <a:pt x="415290" y="251459"/>
                  </a:lnTo>
                  <a:lnTo>
                    <a:pt x="398780" y="262889"/>
                  </a:lnTo>
                  <a:lnTo>
                    <a:pt x="384809" y="275589"/>
                  </a:lnTo>
                  <a:lnTo>
                    <a:pt x="372109" y="289559"/>
                  </a:lnTo>
                  <a:lnTo>
                    <a:pt x="360680" y="302259"/>
                  </a:lnTo>
                  <a:lnTo>
                    <a:pt x="350520" y="316229"/>
                  </a:lnTo>
                  <a:lnTo>
                    <a:pt x="340359" y="330199"/>
                  </a:lnTo>
                  <a:lnTo>
                    <a:pt x="334009" y="344169"/>
                  </a:lnTo>
                  <a:lnTo>
                    <a:pt x="327659" y="358139"/>
                  </a:lnTo>
                  <a:lnTo>
                    <a:pt x="322580" y="373379"/>
                  </a:lnTo>
                  <a:lnTo>
                    <a:pt x="318770" y="387349"/>
                  </a:lnTo>
                  <a:lnTo>
                    <a:pt x="316230" y="402589"/>
                  </a:lnTo>
                  <a:lnTo>
                    <a:pt x="316230" y="416559"/>
                  </a:lnTo>
                  <a:lnTo>
                    <a:pt x="316230" y="431799"/>
                  </a:lnTo>
                  <a:lnTo>
                    <a:pt x="318770" y="445769"/>
                  </a:lnTo>
                  <a:lnTo>
                    <a:pt x="322580" y="461009"/>
                  </a:lnTo>
                  <a:lnTo>
                    <a:pt x="327659" y="474979"/>
                  </a:lnTo>
                  <a:lnTo>
                    <a:pt x="334009" y="490219"/>
                  </a:lnTo>
                  <a:lnTo>
                    <a:pt x="340359" y="454659"/>
                  </a:lnTo>
                  <a:close/>
                </a:path>
                <a:path w="3575050" h="1369060">
                  <a:moveTo>
                    <a:pt x="0" y="0"/>
                  </a:moveTo>
                  <a:lnTo>
                    <a:pt x="0" y="0"/>
                  </a:lnTo>
                </a:path>
                <a:path w="3575050" h="1369060">
                  <a:moveTo>
                    <a:pt x="3575050" y="1369059"/>
                  </a:moveTo>
                  <a:lnTo>
                    <a:pt x="3575050" y="1369059"/>
                  </a:lnTo>
                </a:path>
                <a:path w="3575050" h="1369060">
                  <a:moveTo>
                    <a:pt x="254000" y="822959"/>
                  </a:moveTo>
                  <a:lnTo>
                    <a:pt x="261620" y="822959"/>
                  </a:lnTo>
                  <a:lnTo>
                    <a:pt x="269240" y="824229"/>
                  </a:lnTo>
                  <a:lnTo>
                    <a:pt x="276859" y="825499"/>
                  </a:lnTo>
                  <a:lnTo>
                    <a:pt x="284480" y="826769"/>
                  </a:lnTo>
                  <a:lnTo>
                    <a:pt x="293370" y="828039"/>
                  </a:lnTo>
                  <a:lnTo>
                    <a:pt x="300990" y="828039"/>
                  </a:lnTo>
                  <a:lnTo>
                    <a:pt x="308609" y="829309"/>
                  </a:lnTo>
                  <a:lnTo>
                    <a:pt x="316230" y="829309"/>
                  </a:lnTo>
                  <a:lnTo>
                    <a:pt x="325120" y="830579"/>
                  </a:lnTo>
                  <a:lnTo>
                    <a:pt x="332740" y="830579"/>
                  </a:lnTo>
                  <a:lnTo>
                    <a:pt x="340359" y="830579"/>
                  </a:lnTo>
                  <a:lnTo>
                    <a:pt x="349250" y="830579"/>
                  </a:lnTo>
                  <a:lnTo>
                    <a:pt x="356870" y="830579"/>
                  </a:lnTo>
                  <a:lnTo>
                    <a:pt x="365759" y="830579"/>
                  </a:lnTo>
                  <a:lnTo>
                    <a:pt x="373380" y="830579"/>
                  </a:lnTo>
                </a:path>
                <a:path w="3575050" h="1369060">
                  <a:moveTo>
                    <a:pt x="0" y="0"/>
                  </a:moveTo>
                  <a:lnTo>
                    <a:pt x="0" y="0"/>
                  </a:lnTo>
                </a:path>
                <a:path w="3575050" h="1369060">
                  <a:moveTo>
                    <a:pt x="3575050" y="1369059"/>
                  </a:moveTo>
                  <a:lnTo>
                    <a:pt x="3575050" y="1369059"/>
                  </a:lnTo>
                </a:path>
                <a:path w="3575050" h="1369060">
                  <a:moveTo>
                    <a:pt x="461009" y="1117599"/>
                  </a:moveTo>
                  <a:lnTo>
                    <a:pt x="461009" y="1117599"/>
                  </a:lnTo>
                  <a:lnTo>
                    <a:pt x="477520" y="1117599"/>
                  </a:lnTo>
                  <a:lnTo>
                    <a:pt x="481330" y="1116329"/>
                  </a:lnTo>
                  <a:lnTo>
                    <a:pt x="485140" y="1116329"/>
                  </a:lnTo>
                  <a:lnTo>
                    <a:pt x="487680" y="1116329"/>
                  </a:lnTo>
                  <a:lnTo>
                    <a:pt x="491490" y="1116329"/>
                  </a:lnTo>
                  <a:lnTo>
                    <a:pt x="495300" y="1116329"/>
                  </a:lnTo>
                  <a:lnTo>
                    <a:pt x="497840" y="1115059"/>
                  </a:lnTo>
                  <a:lnTo>
                    <a:pt x="501650" y="1115059"/>
                  </a:lnTo>
                  <a:lnTo>
                    <a:pt x="505459" y="1115059"/>
                  </a:lnTo>
                  <a:lnTo>
                    <a:pt x="508000" y="1115059"/>
                  </a:lnTo>
                  <a:lnTo>
                    <a:pt x="511809" y="1113789"/>
                  </a:lnTo>
                </a:path>
                <a:path w="3575050" h="1369060">
                  <a:moveTo>
                    <a:pt x="0" y="0"/>
                  </a:moveTo>
                  <a:lnTo>
                    <a:pt x="0" y="0"/>
                  </a:lnTo>
                </a:path>
                <a:path w="3575050" h="1369060">
                  <a:moveTo>
                    <a:pt x="3575050" y="1369059"/>
                  </a:moveTo>
                  <a:lnTo>
                    <a:pt x="3575050" y="1369059"/>
                  </a:lnTo>
                </a:path>
              </a:pathLst>
            </a:custGeom>
            <a:ln w="934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4" name="object 764"/>
            <p:cNvSpPr/>
            <p:nvPr/>
          </p:nvSpPr>
          <p:spPr>
            <a:xfrm>
              <a:off x="1642517" y="1421537"/>
              <a:ext cx="110944" cy="6395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5" name="object 765"/>
            <p:cNvSpPr/>
            <p:nvPr/>
          </p:nvSpPr>
          <p:spPr>
            <a:xfrm>
              <a:off x="266700" y="173989"/>
              <a:ext cx="3575050" cy="1369060"/>
            </a:xfrm>
            <a:custGeom>
              <a:avLst/>
              <a:gdLst/>
              <a:ahLst/>
              <a:cxnLst/>
              <a:rect l="l" t="t" r="r" b="b"/>
              <a:pathLst>
                <a:path w="3575050" h="1369060">
                  <a:moveTo>
                    <a:pt x="0" y="0"/>
                  </a:moveTo>
                  <a:lnTo>
                    <a:pt x="0" y="0"/>
                  </a:lnTo>
                </a:path>
                <a:path w="3575050" h="1369060">
                  <a:moveTo>
                    <a:pt x="3575050" y="1369059"/>
                  </a:moveTo>
                  <a:lnTo>
                    <a:pt x="3575050" y="1369059"/>
                  </a:lnTo>
                </a:path>
              </a:pathLst>
            </a:custGeom>
            <a:ln w="934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6" name="object 766"/>
            <p:cNvSpPr/>
            <p:nvPr/>
          </p:nvSpPr>
          <p:spPr>
            <a:xfrm>
              <a:off x="2572157" y="1291997"/>
              <a:ext cx="77924" cy="10967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7" name="object 767"/>
            <p:cNvSpPr/>
            <p:nvPr/>
          </p:nvSpPr>
          <p:spPr>
            <a:xfrm>
              <a:off x="266700" y="173989"/>
              <a:ext cx="3575050" cy="1369060"/>
            </a:xfrm>
            <a:custGeom>
              <a:avLst/>
              <a:gdLst/>
              <a:ahLst/>
              <a:cxnLst/>
              <a:rect l="l" t="t" r="r" b="b"/>
              <a:pathLst>
                <a:path w="3575050" h="1369060">
                  <a:moveTo>
                    <a:pt x="0" y="0"/>
                  </a:moveTo>
                  <a:lnTo>
                    <a:pt x="0" y="0"/>
                  </a:lnTo>
                </a:path>
                <a:path w="3575050" h="1369060">
                  <a:moveTo>
                    <a:pt x="3575050" y="1369059"/>
                  </a:moveTo>
                  <a:lnTo>
                    <a:pt x="3575050" y="1369059"/>
                  </a:lnTo>
                </a:path>
                <a:path w="3575050" h="1369060">
                  <a:moveTo>
                    <a:pt x="3093720" y="956309"/>
                  </a:moveTo>
                  <a:lnTo>
                    <a:pt x="3093720" y="942339"/>
                  </a:lnTo>
                  <a:lnTo>
                    <a:pt x="3092450" y="929639"/>
                  </a:lnTo>
                  <a:lnTo>
                    <a:pt x="3081020" y="891539"/>
                  </a:lnTo>
                  <a:lnTo>
                    <a:pt x="3065779" y="867409"/>
                  </a:lnTo>
                  <a:lnTo>
                    <a:pt x="3056890" y="854709"/>
                  </a:lnTo>
                  <a:lnTo>
                    <a:pt x="3046729" y="843279"/>
                  </a:lnTo>
                  <a:lnTo>
                    <a:pt x="3036570" y="831849"/>
                  </a:lnTo>
                  <a:lnTo>
                    <a:pt x="3023870" y="820419"/>
                  </a:lnTo>
                  <a:lnTo>
                    <a:pt x="3009900" y="810259"/>
                  </a:lnTo>
                  <a:lnTo>
                    <a:pt x="2995929" y="800099"/>
                  </a:lnTo>
                  <a:lnTo>
                    <a:pt x="2980690" y="789939"/>
                  </a:lnTo>
                  <a:lnTo>
                    <a:pt x="2964180" y="779779"/>
                  </a:lnTo>
                  <a:lnTo>
                    <a:pt x="2946400" y="770889"/>
                  </a:lnTo>
                  <a:lnTo>
                    <a:pt x="2928620" y="763269"/>
                  </a:lnTo>
                  <a:lnTo>
                    <a:pt x="2908300" y="754379"/>
                  </a:lnTo>
                  <a:lnTo>
                    <a:pt x="2889250" y="746759"/>
                  </a:lnTo>
                  <a:lnTo>
                    <a:pt x="2868930" y="740409"/>
                  </a:lnTo>
                  <a:lnTo>
                    <a:pt x="2847340" y="734059"/>
                  </a:lnTo>
                  <a:lnTo>
                    <a:pt x="2825750" y="727709"/>
                  </a:lnTo>
                  <a:lnTo>
                    <a:pt x="2802890" y="722629"/>
                  </a:lnTo>
                  <a:lnTo>
                    <a:pt x="2780030" y="717549"/>
                  </a:lnTo>
                  <a:lnTo>
                    <a:pt x="2757170" y="713739"/>
                  </a:lnTo>
                  <a:lnTo>
                    <a:pt x="2733040" y="709929"/>
                  </a:lnTo>
                </a:path>
                <a:path w="3575050" h="1369060">
                  <a:moveTo>
                    <a:pt x="0" y="0"/>
                  </a:moveTo>
                  <a:lnTo>
                    <a:pt x="0" y="0"/>
                  </a:lnTo>
                </a:path>
                <a:path w="3575050" h="1369060">
                  <a:moveTo>
                    <a:pt x="3575050" y="1369059"/>
                  </a:moveTo>
                  <a:lnTo>
                    <a:pt x="3575050" y="1369059"/>
                  </a:lnTo>
                </a:path>
              </a:pathLst>
            </a:custGeom>
            <a:ln w="934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8" name="object 768"/>
            <p:cNvSpPr/>
            <p:nvPr/>
          </p:nvSpPr>
          <p:spPr>
            <a:xfrm>
              <a:off x="3492907" y="710337"/>
              <a:ext cx="170634" cy="7411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9" name="object 769"/>
            <p:cNvSpPr/>
            <p:nvPr/>
          </p:nvSpPr>
          <p:spPr>
            <a:xfrm>
              <a:off x="266700" y="173989"/>
              <a:ext cx="3575050" cy="1369060"/>
            </a:xfrm>
            <a:custGeom>
              <a:avLst/>
              <a:gdLst/>
              <a:ahLst/>
              <a:cxnLst/>
              <a:rect l="l" t="t" r="r" b="b"/>
              <a:pathLst>
                <a:path w="3575050" h="1369060">
                  <a:moveTo>
                    <a:pt x="0" y="0"/>
                  </a:moveTo>
                  <a:lnTo>
                    <a:pt x="0" y="0"/>
                  </a:lnTo>
                </a:path>
                <a:path w="3575050" h="1369060">
                  <a:moveTo>
                    <a:pt x="3575050" y="1369059"/>
                  </a:moveTo>
                  <a:lnTo>
                    <a:pt x="3575050" y="1369059"/>
                  </a:lnTo>
                </a:path>
                <a:path w="3575050" h="1369060">
                  <a:moveTo>
                    <a:pt x="3175000" y="214629"/>
                  </a:moveTo>
                  <a:lnTo>
                    <a:pt x="3175000" y="209549"/>
                  </a:lnTo>
                  <a:lnTo>
                    <a:pt x="3175000" y="204469"/>
                  </a:lnTo>
                  <a:lnTo>
                    <a:pt x="3175000" y="199389"/>
                  </a:lnTo>
                  <a:lnTo>
                    <a:pt x="3173729" y="194309"/>
                  </a:lnTo>
                  <a:lnTo>
                    <a:pt x="3173729" y="189229"/>
                  </a:lnTo>
                  <a:lnTo>
                    <a:pt x="3172460" y="184149"/>
                  </a:lnTo>
                  <a:lnTo>
                    <a:pt x="3171190" y="179069"/>
                  </a:lnTo>
                  <a:lnTo>
                    <a:pt x="3169920" y="173989"/>
                  </a:lnTo>
                  <a:lnTo>
                    <a:pt x="3168650" y="168909"/>
                  </a:lnTo>
                  <a:lnTo>
                    <a:pt x="3166110" y="163829"/>
                  </a:lnTo>
                  <a:lnTo>
                    <a:pt x="3163570" y="160019"/>
                  </a:lnTo>
                  <a:lnTo>
                    <a:pt x="3161029" y="154939"/>
                  </a:lnTo>
                  <a:lnTo>
                    <a:pt x="3158490" y="149859"/>
                  </a:lnTo>
                  <a:lnTo>
                    <a:pt x="3155950" y="144779"/>
                  </a:lnTo>
                  <a:lnTo>
                    <a:pt x="3153410" y="139700"/>
                  </a:lnTo>
                </a:path>
                <a:path w="3575050" h="1369060">
                  <a:moveTo>
                    <a:pt x="0" y="0"/>
                  </a:moveTo>
                  <a:lnTo>
                    <a:pt x="0" y="0"/>
                  </a:lnTo>
                </a:path>
                <a:path w="3575050" h="1369060">
                  <a:moveTo>
                    <a:pt x="3575050" y="1369059"/>
                  </a:moveTo>
                  <a:lnTo>
                    <a:pt x="3575050" y="1369059"/>
                  </a:lnTo>
                </a:path>
                <a:path w="3575050" h="1369060">
                  <a:moveTo>
                    <a:pt x="2564130" y="30479"/>
                  </a:moveTo>
                  <a:lnTo>
                    <a:pt x="2556510" y="33019"/>
                  </a:lnTo>
                  <a:lnTo>
                    <a:pt x="2550160" y="35559"/>
                  </a:lnTo>
                  <a:lnTo>
                    <a:pt x="2542540" y="38100"/>
                  </a:lnTo>
                  <a:lnTo>
                    <a:pt x="2534920" y="40639"/>
                  </a:lnTo>
                  <a:lnTo>
                    <a:pt x="2528570" y="43179"/>
                  </a:lnTo>
                  <a:lnTo>
                    <a:pt x="2522220" y="45719"/>
                  </a:lnTo>
                  <a:lnTo>
                    <a:pt x="2515870" y="49529"/>
                  </a:lnTo>
                  <a:lnTo>
                    <a:pt x="2509520" y="52069"/>
                  </a:lnTo>
                  <a:lnTo>
                    <a:pt x="2501900" y="54609"/>
                  </a:lnTo>
                  <a:lnTo>
                    <a:pt x="2496820" y="58419"/>
                  </a:lnTo>
                  <a:lnTo>
                    <a:pt x="2490470" y="60959"/>
                  </a:lnTo>
                  <a:lnTo>
                    <a:pt x="2484120" y="64769"/>
                  </a:lnTo>
                  <a:lnTo>
                    <a:pt x="2477770" y="67309"/>
                  </a:lnTo>
                  <a:lnTo>
                    <a:pt x="2472690" y="71119"/>
                  </a:lnTo>
                  <a:lnTo>
                    <a:pt x="2466340" y="73659"/>
                  </a:lnTo>
                </a:path>
                <a:path w="3575050" h="1369060">
                  <a:moveTo>
                    <a:pt x="0" y="0"/>
                  </a:moveTo>
                  <a:lnTo>
                    <a:pt x="0" y="0"/>
                  </a:lnTo>
                </a:path>
                <a:path w="3575050" h="1369060">
                  <a:moveTo>
                    <a:pt x="3575050" y="1369059"/>
                  </a:moveTo>
                  <a:lnTo>
                    <a:pt x="3575050" y="1369059"/>
                  </a:lnTo>
                </a:path>
              </a:pathLst>
            </a:custGeom>
            <a:ln w="934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0" name="object 770"/>
            <p:cNvSpPr/>
            <p:nvPr/>
          </p:nvSpPr>
          <p:spPr>
            <a:xfrm>
              <a:off x="2109877" y="227737"/>
              <a:ext cx="80464" cy="6649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1" name="object 771"/>
            <p:cNvSpPr/>
            <p:nvPr/>
          </p:nvSpPr>
          <p:spPr>
            <a:xfrm>
              <a:off x="266700" y="173989"/>
              <a:ext cx="3575050" cy="1369060"/>
            </a:xfrm>
            <a:custGeom>
              <a:avLst/>
              <a:gdLst/>
              <a:ahLst/>
              <a:cxnLst/>
              <a:rect l="l" t="t" r="r" b="b"/>
              <a:pathLst>
                <a:path w="3575050" h="1369060">
                  <a:moveTo>
                    <a:pt x="0" y="0"/>
                  </a:moveTo>
                  <a:lnTo>
                    <a:pt x="0" y="0"/>
                  </a:lnTo>
                </a:path>
                <a:path w="3575050" h="1369060">
                  <a:moveTo>
                    <a:pt x="3575050" y="1369059"/>
                  </a:moveTo>
                  <a:lnTo>
                    <a:pt x="3575050" y="1369059"/>
                  </a:lnTo>
                </a:path>
                <a:path w="3575050" h="1369060">
                  <a:moveTo>
                    <a:pt x="1127760" y="156209"/>
                  </a:moveTo>
                  <a:lnTo>
                    <a:pt x="1121410" y="154939"/>
                  </a:lnTo>
                  <a:lnTo>
                    <a:pt x="1116330" y="153669"/>
                  </a:lnTo>
                  <a:lnTo>
                    <a:pt x="1109980" y="152400"/>
                  </a:lnTo>
                  <a:lnTo>
                    <a:pt x="1103630" y="151129"/>
                  </a:lnTo>
                  <a:lnTo>
                    <a:pt x="1098550" y="149859"/>
                  </a:lnTo>
                  <a:lnTo>
                    <a:pt x="1092200" y="148589"/>
                  </a:lnTo>
                  <a:lnTo>
                    <a:pt x="1087120" y="147319"/>
                  </a:lnTo>
                  <a:lnTo>
                    <a:pt x="1080770" y="146050"/>
                  </a:lnTo>
                  <a:lnTo>
                    <a:pt x="1074420" y="144779"/>
                  </a:lnTo>
                  <a:lnTo>
                    <a:pt x="1068070" y="143509"/>
                  </a:lnTo>
                  <a:lnTo>
                    <a:pt x="1062990" y="142239"/>
                  </a:lnTo>
                  <a:lnTo>
                    <a:pt x="1056640" y="140969"/>
                  </a:lnTo>
                  <a:lnTo>
                    <a:pt x="1050290" y="139700"/>
                  </a:lnTo>
                  <a:lnTo>
                    <a:pt x="1043940" y="138429"/>
                  </a:lnTo>
                  <a:lnTo>
                    <a:pt x="1037590" y="137159"/>
                  </a:lnTo>
                </a:path>
                <a:path w="3575050" h="1369060">
                  <a:moveTo>
                    <a:pt x="0" y="0"/>
                  </a:moveTo>
                  <a:lnTo>
                    <a:pt x="0" y="0"/>
                  </a:lnTo>
                </a:path>
                <a:path w="3575050" h="1369060">
                  <a:moveTo>
                    <a:pt x="3575050" y="1369059"/>
                  </a:moveTo>
                  <a:lnTo>
                    <a:pt x="3575050" y="1369059"/>
                  </a:lnTo>
                </a:path>
              </a:pathLst>
            </a:custGeom>
            <a:ln w="934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2" name="object 772"/>
            <p:cNvSpPr/>
            <p:nvPr/>
          </p:nvSpPr>
          <p:spPr>
            <a:xfrm>
              <a:off x="596037" y="659537"/>
              <a:ext cx="66494" cy="8173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3" name="object 773"/>
            <p:cNvSpPr/>
            <p:nvPr/>
          </p:nvSpPr>
          <p:spPr>
            <a:xfrm>
              <a:off x="266700" y="173989"/>
              <a:ext cx="3575050" cy="1369060"/>
            </a:xfrm>
            <a:custGeom>
              <a:avLst/>
              <a:gdLst/>
              <a:ahLst/>
              <a:cxnLst/>
              <a:rect l="l" t="t" r="r" b="b"/>
              <a:pathLst>
                <a:path w="3575050" h="1369060">
                  <a:moveTo>
                    <a:pt x="0" y="0"/>
                  </a:moveTo>
                  <a:lnTo>
                    <a:pt x="0" y="0"/>
                  </a:lnTo>
                </a:path>
                <a:path w="3575050" h="1369060">
                  <a:moveTo>
                    <a:pt x="3575050" y="1369059"/>
                  </a:moveTo>
                  <a:lnTo>
                    <a:pt x="3575050" y="1369059"/>
                  </a:lnTo>
                </a:path>
              </a:pathLst>
            </a:custGeom>
            <a:ln w="934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4" name="object 774"/>
            <p:cNvSpPr/>
            <p:nvPr/>
          </p:nvSpPr>
          <p:spPr>
            <a:xfrm>
              <a:off x="190500" y="713739"/>
              <a:ext cx="3573779" cy="753110"/>
            </a:xfrm>
            <a:custGeom>
              <a:avLst/>
              <a:gdLst/>
              <a:ahLst/>
              <a:cxnLst/>
              <a:rect l="l" t="t" r="r" b="b"/>
              <a:pathLst>
                <a:path w="3573779" h="753110">
                  <a:moveTo>
                    <a:pt x="6350" y="0"/>
                  </a:moveTo>
                  <a:lnTo>
                    <a:pt x="2540" y="12700"/>
                  </a:lnTo>
                  <a:lnTo>
                    <a:pt x="2540" y="3810"/>
                  </a:lnTo>
                  <a:lnTo>
                    <a:pt x="0" y="29210"/>
                  </a:lnTo>
                  <a:lnTo>
                    <a:pt x="0" y="41910"/>
                  </a:lnTo>
                  <a:lnTo>
                    <a:pt x="1270" y="54610"/>
                  </a:lnTo>
                  <a:lnTo>
                    <a:pt x="2540" y="60960"/>
                  </a:lnTo>
                  <a:lnTo>
                    <a:pt x="2540" y="63500"/>
                  </a:lnTo>
                  <a:lnTo>
                    <a:pt x="2540" y="67310"/>
                  </a:lnTo>
                  <a:lnTo>
                    <a:pt x="2921" y="67310"/>
                  </a:lnTo>
                  <a:lnTo>
                    <a:pt x="3810" y="76200"/>
                  </a:lnTo>
                  <a:lnTo>
                    <a:pt x="6350" y="76200"/>
                  </a:lnTo>
                  <a:lnTo>
                    <a:pt x="6350" y="0"/>
                  </a:lnTo>
                  <a:close/>
                </a:path>
                <a:path w="3573779" h="753110">
                  <a:moveTo>
                    <a:pt x="1689100" y="753110"/>
                  </a:moveTo>
                  <a:lnTo>
                    <a:pt x="1659890" y="740410"/>
                  </a:lnTo>
                  <a:lnTo>
                    <a:pt x="1680324" y="753110"/>
                  </a:lnTo>
                  <a:lnTo>
                    <a:pt x="1689100" y="753110"/>
                  </a:lnTo>
                  <a:close/>
                </a:path>
                <a:path w="3573779" h="753110">
                  <a:moveTo>
                    <a:pt x="2001520" y="740410"/>
                  </a:moveTo>
                  <a:lnTo>
                    <a:pt x="1973580" y="753110"/>
                  </a:lnTo>
                  <a:lnTo>
                    <a:pt x="1981962" y="753110"/>
                  </a:lnTo>
                  <a:lnTo>
                    <a:pt x="2001520" y="740410"/>
                  </a:lnTo>
                  <a:close/>
                </a:path>
                <a:path w="3573779" h="753110">
                  <a:moveTo>
                    <a:pt x="3567430" y="12700"/>
                  </a:moveTo>
                  <a:lnTo>
                    <a:pt x="3559810" y="0"/>
                  </a:lnTo>
                  <a:lnTo>
                    <a:pt x="3567430" y="19050"/>
                  </a:lnTo>
                  <a:lnTo>
                    <a:pt x="3567430" y="12700"/>
                  </a:lnTo>
                  <a:close/>
                </a:path>
                <a:path w="3573779" h="753110">
                  <a:moveTo>
                    <a:pt x="3573780" y="54610"/>
                  </a:moveTo>
                  <a:lnTo>
                    <a:pt x="3572510" y="29210"/>
                  </a:lnTo>
                  <a:lnTo>
                    <a:pt x="3569970" y="16510"/>
                  </a:lnTo>
                  <a:lnTo>
                    <a:pt x="3569970" y="25400"/>
                  </a:lnTo>
                  <a:lnTo>
                    <a:pt x="3567430" y="19050"/>
                  </a:lnTo>
                  <a:lnTo>
                    <a:pt x="3567430" y="101600"/>
                  </a:lnTo>
                  <a:lnTo>
                    <a:pt x="3563620" y="114300"/>
                  </a:lnTo>
                  <a:lnTo>
                    <a:pt x="3568700" y="101600"/>
                  </a:lnTo>
                  <a:lnTo>
                    <a:pt x="3569589" y="92710"/>
                  </a:lnTo>
                  <a:lnTo>
                    <a:pt x="3569970" y="92710"/>
                  </a:lnTo>
                  <a:lnTo>
                    <a:pt x="3569970" y="88900"/>
                  </a:lnTo>
                  <a:lnTo>
                    <a:pt x="3569970" y="86360"/>
                  </a:lnTo>
                  <a:lnTo>
                    <a:pt x="3571240" y="80010"/>
                  </a:lnTo>
                  <a:lnTo>
                    <a:pt x="3573780" y="54610"/>
                  </a:lnTo>
                  <a:close/>
                </a:path>
              </a:pathLst>
            </a:custGeom>
            <a:solidFill>
              <a:srgbClr val="0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5" name="object 775"/>
            <p:cNvSpPr/>
            <p:nvPr/>
          </p:nvSpPr>
          <p:spPr>
            <a:xfrm>
              <a:off x="196850" y="709929"/>
              <a:ext cx="3561079" cy="114300"/>
            </a:xfrm>
            <a:custGeom>
              <a:avLst/>
              <a:gdLst/>
              <a:ahLst/>
              <a:cxnLst/>
              <a:rect l="l" t="t" r="r" b="b"/>
              <a:pathLst>
                <a:path w="3561079" h="114300">
                  <a:moveTo>
                    <a:pt x="381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3810" y="83820"/>
                  </a:lnTo>
                  <a:lnTo>
                    <a:pt x="3810" y="0"/>
                  </a:lnTo>
                  <a:close/>
                </a:path>
                <a:path w="3561079" h="114300">
                  <a:moveTo>
                    <a:pt x="6350" y="88900"/>
                  </a:moveTo>
                  <a:lnTo>
                    <a:pt x="3810" y="83820"/>
                  </a:lnTo>
                  <a:lnTo>
                    <a:pt x="3810" y="88900"/>
                  </a:lnTo>
                  <a:lnTo>
                    <a:pt x="6350" y="88900"/>
                  </a:lnTo>
                  <a:close/>
                </a:path>
                <a:path w="3561079" h="114300">
                  <a:moveTo>
                    <a:pt x="3561080" y="25400"/>
                  </a:moveTo>
                  <a:lnTo>
                    <a:pt x="3557270" y="12712"/>
                  </a:lnTo>
                  <a:lnTo>
                    <a:pt x="3557270" y="114300"/>
                  </a:lnTo>
                  <a:lnTo>
                    <a:pt x="3561080" y="101600"/>
                  </a:lnTo>
                  <a:lnTo>
                    <a:pt x="3561080" y="25400"/>
                  </a:lnTo>
                  <a:close/>
                </a:path>
              </a:pathLst>
            </a:custGeom>
            <a:solidFill>
              <a:srgbClr val="0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6" name="object 776"/>
            <p:cNvSpPr/>
            <p:nvPr/>
          </p:nvSpPr>
          <p:spPr>
            <a:xfrm>
              <a:off x="200659" y="109220"/>
              <a:ext cx="3553460" cy="1346200"/>
            </a:xfrm>
            <a:custGeom>
              <a:avLst/>
              <a:gdLst/>
              <a:ahLst/>
              <a:cxnLst/>
              <a:rect l="l" t="t" r="r" b="b"/>
              <a:pathLst>
                <a:path w="3553460" h="1346200">
                  <a:moveTo>
                    <a:pt x="1569720" y="1333500"/>
                  </a:moveTo>
                  <a:lnTo>
                    <a:pt x="1590040" y="1346200"/>
                  </a:lnTo>
                  <a:lnTo>
                    <a:pt x="1595120" y="1346200"/>
                  </a:lnTo>
                  <a:lnTo>
                    <a:pt x="1569720" y="1333500"/>
                  </a:lnTo>
                  <a:close/>
                </a:path>
                <a:path w="3553460" h="1346200">
                  <a:moveTo>
                    <a:pt x="2047239" y="1333500"/>
                  </a:moveTo>
                  <a:lnTo>
                    <a:pt x="2018029" y="1346200"/>
                  </a:lnTo>
                  <a:lnTo>
                    <a:pt x="2023871" y="1346200"/>
                  </a:lnTo>
                  <a:lnTo>
                    <a:pt x="2047239" y="1333500"/>
                  </a:lnTo>
                  <a:close/>
                </a:path>
                <a:path w="3553460" h="1346200">
                  <a:moveTo>
                    <a:pt x="3549650" y="718820"/>
                  </a:moveTo>
                  <a:lnTo>
                    <a:pt x="3540760" y="736600"/>
                  </a:lnTo>
                  <a:lnTo>
                    <a:pt x="3549650" y="723900"/>
                  </a:lnTo>
                  <a:lnTo>
                    <a:pt x="3549650" y="718820"/>
                  </a:lnTo>
                  <a:close/>
                </a:path>
                <a:path w="3553460" h="1346200">
                  <a:moveTo>
                    <a:pt x="3549650" y="596900"/>
                  </a:moveTo>
                  <a:lnTo>
                    <a:pt x="3549650" y="718820"/>
                  </a:lnTo>
                  <a:lnTo>
                    <a:pt x="3553460" y="711200"/>
                  </a:lnTo>
                  <a:lnTo>
                    <a:pt x="3553460" y="609600"/>
                  </a:lnTo>
                  <a:lnTo>
                    <a:pt x="3549650" y="596900"/>
                  </a:lnTo>
                  <a:close/>
                </a:path>
                <a:path w="3553460" h="1346200">
                  <a:moveTo>
                    <a:pt x="3810" y="692150"/>
                  </a:moveTo>
                  <a:lnTo>
                    <a:pt x="3810" y="698500"/>
                  </a:lnTo>
                  <a:lnTo>
                    <a:pt x="5079" y="698500"/>
                  </a:lnTo>
                  <a:lnTo>
                    <a:pt x="3810" y="692150"/>
                  </a:lnTo>
                  <a:close/>
                </a:path>
                <a:path w="3553460" h="1346200">
                  <a:moveTo>
                    <a:pt x="10160" y="571500"/>
                  </a:moveTo>
                  <a:lnTo>
                    <a:pt x="0" y="596900"/>
                  </a:lnTo>
                  <a:lnTo>
                    <a:pt x="0" y="685800"/>
                  </a:lnTo>
                  <a:lnTo>
                    <a:pt x="2539" y="685800"/>
                  </a:lnTo>
                  <a:lnTo>
                    <a:pt x="3810" y="692150"/>
                  </a:lnTo>
                  <a:lnTo>
                    <a:pt x="3810" y="596900"/>
                  </a:lnTo>
                  <a:lnTo>
                    <a:pt x="10160" y="571500"/>
                  </a:lnTo>
                  <a:close/>
                </a:path>
                <a:path w="3553460" h="1346200">
                  <a:moveTo>
                    <a:pt x="2270760" y="0"/>
                  </a:moveTo>
                  <a:lnTo>
                    <a:pt x="2085339" y="0"/>
                  </a:lnTo>
                  <a:lnTo>
                    <a:pt x="2049779" y="12700"/>
                  </a:lnTo>
                  <a:lnTo>
                    <a:pt x="2289810" y="12700"/>
                  </a:lnTo>
                  <a:lnTo>
                    <a:pt x="2270760" y="0"/>
                  </a:lnTo>
                  <a:close/>
                </a:path>
                <a:path w="3553460" h="1346200">
                  <a:moveTo>
                    <a:pt x="2868929" y="0"/>
                  </a:moveTo>
                  <a:lnTo>
                    <a:pt x="2646679" y="0"/>
                  </a:lnTo>
                  <a:lnTo>
                    <a:pt x="2626360" y="12700"/>
                  </a:lnTo>
                  <a:lnTo>
                    <a:pt x="2887979" y="12700"/>
                  </a:lnTo>
                  <a:lnTo>
                    <a:pt x="2868929" y="0"/>
                  </a:lnTo>
                  <a:close/>
                </a:path>
              </a:pathLst>
            </a:custGeom>
            <a:solidFill>
              <a:srgbClr val="03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7" name="object 777"/>
            <p:cNvSpPr/>
            <p:nvPr/>
          </p:nvSpPr>
          <p:spPr>
            <a:xfrm>
              <a:off x="204470" y="118110"/>
              <a:ext cx="3545840" cy="736600"/>
            </a:xfrm>
            <a:custGeom>
              <a:avLst/>
              <a:gdLst/>
              <a:ahLst/>
              <a:cxnLst/>
              <a:rect l="l" t="t" r="r" b="b"/>
              <a:pathLst>
                <a:path w="3545840" h="736600">
                  <a:moveTo>
                    <a:pt x="3542029" y="722085"/>
                  </a:moveTo>
                  <a:lnTo>
                    <a:pt x="3536950" y="736600"/>
                  </a:lnTo>
                  <a:lnTo>
                    <a:pt x="3542029" y="723900"/>
                  </a:lnTo>
                  <a:lnTo>
                    <a:pt x="3542029" y="722085"/>
                  </a:lnTo>
                  <a:close/>
                </a:path>
                <a:path w="3545840" h="736600">
                  <a:moveTo>
                    <a:pt x="3542029" y="589280"/>
                  </a:moveTo>
                  <a:lnTo>
                    <a:pt x="3542029" y="722085"/>
                  </a:lnTo>
                  <a:lnTo>
                    <a:pt x="3545840" y="711200"/>
                  </a:lnTo>
                  <a:lnTo>
                    <a:pt x="3545840" y="596900"/>
                  </a:lnTo>
                  <a:lnTo>
                    <a:pt x="3542029" y="589280"/>
                  </a:lnTo>
                  <a:close/>
                </a:path>
                <a:path w="3545840" h="736600">
                  <a:moveTo>
                    <a:pt x="3809" y="576580"/>
                  </a:moveTo>
                  <a:lnTo>
                    <a:pt x="0" y="584200"/>
                  </a:lnTo>
                  <a:lnTo>
                    <a:pt x="0" y="685800"/>
                  </a:lnTo>
                  <a:lnTo>
                    <a:pt x="1269" y="698500"/>
                  </a:lnTo>
                  <a:lnTo>
                    <a:pt x="3809" y="698500"/>
                  </a:lnTo>
                  <a:lnTo>
                    <a:pt x="3809" y="576580"/>
                  </a:lnTo>
                  <a:close/>
                </a:path>
                <a:path w="3545840" h="736600">
                  <a:moveTo>
                    <a:pt x="3542029" y="584200"/>
                  </a:moveTo>
                  <a:lnTo>
                    <a:pt x="3539490" y="584200"/>
                  </a:lnTo>
                  <a:lnTo>
                    <a:pt x="3542029" y="589280"/>
                  </a:lnTo>
                  <a:lnTo>
                    <a:pt x="3542029" y="584200"/>
                  </a:lnTo>
                  <a:close/>
                </a:path>
                <a:path w="3545840" h="736600">
                  <a:moveTo>
                    <a:pt x="6350" y="571500"/>
                  </a:moveTo>
                  <a:lnTo>
                    <a:pt x="3809" y="571500"/>
                  </a:lnTo>
                  <a:lnTo>
                    <a:pt x="3809" y="576580"/>
                  </a:lnTo>
                  <a:lnTo>
                    <a:pt x="6350" y="571500"/>
                  </a:lnTo>
                  <a:close/>
                </a:path>
                <a:path w="3545840" h="736600">
                  <a:moveTo>
                    <a:pt x="2070862" y="0"/>
                  </a:moveTo>
                  <a:lnTo>
                    <a:pt x="2060193" y="0"/>
                  </a:lnTo>
                  <a:lnTo>
                    <a:pt x="2045970" y="12700"/>
                  </a:lnTo>
                  <a:lnTo>
                    <a:pt x="2070862" y="0"/>
                  </a:lnTo>
                  <a:close/>
                </a:path>
                <a:path w="3545840" h="736600">
                  <a:moveTo>
                    <a:pt x="2278380" y="0"/>
                  </a:moveTo>
                  <a:lnTo>
                    <a:pt x="2272664" y="0"/>
                  </a:lnTo>
                  <a:lnTo>
                    <a:pt x="2286000" y="12700"/>
                  </a:lnTo>
                  <a:lnTo>
                    <a:pt x="2278380" y="0"/>
                  </a:lnTo>
                  <a:close/>
                </a:path>
                <a:path w="3545840" h="736600">
                  <a:moveTo>
                    <a:pt x="2636774" y="0"/>
                  </a:moveTo>
                  <a:lnTo>
                    <a:pt x="2630677" y="0"/>
                  </a:lnTo>
                  <a:lnTo>
                    <a:pt x="2622550" y="12700"/>
                  </a:lnTo>
                  <a:lnTo>
                    <a:pt x="2636774" y="0"/>
                  </a:lnTo>
                  <a:close/>
                </a:path>
                <a:path w="3545840" h="736600">
                  <a:moveTo>
                    <a:pt x="2876550" y="0"/>
                  </a:moveTo>
                  <a:lnTo>
                    <a:pt x="2870834" y="0"/>
                  </a:lnTo>
                  <a:lnTo>
                    <a:pt x="2884170" y="12700"/>
                  </a:lnTo>
                  <a:lnTo>
                    <a:pt x="2876550" y="0"/>
                  </a:lnTo>
                  <a:close/>
                </a:path>
              </a:pathLst>
            </a:custGeom>
            <a:solidFill>
              <a:srgbClr val="0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8" name="object 778"/>
            <p:cNvSpPr/>
            <p:nvPr/>
          </p:nvSpPr>
          <p:spPr>
            <a:xfrm>
              <a:off x="208279" y="685800"/>
              <a:ext cx="3538220" cy="165100"/>
            </a:xfrm>
            <a:custGeom>
              <a:avLst/>
              <a:gdLst/>
              <a:ahLst/>
              <a:cxnLst/>
              <a:rect l="l" t="t" r="r" b="b"/>
              <a:pathLst>
                <a:path w="3538220" h="165100">
                  <a:moveTo>
                    <a:pt x="3534410" y="161925"/>
                  </a:moveTo>
                  <a:lnTo>
                    <a:pt x="3533140" y="165100"/>
                  </a:lnTo>
                  <a:lnTo>
                    <a:pt x="3534410" y="165100"/>
                  </a:lnTo>
                  <a:lnTo>
                    <a:pt x="3534410" y="161925"/>
                  </a:lnTo>
                  <a:close/>
                </a:path>
                <a:path w="3538220" h="165100">
                  <a:moveTo>
                    <a:pt x="3528060" y="0"/>
                  </a:moveTo>
                  <a:lnTo>
                    <a:pt x="3534410" y="12700"/>
                  </a:lnTo>
                  <a:lnTo>
                    <a:pt x="3534410" y="161925"/>
                  </a:lnTo>
                  <a:lnTo>
                    <a:pt x="3538220" y="152400"/>
                  </a:lnTo>
                  <a:lnTo>
                    <a:pt x="3538220" y="12700"/>
                  </a:lnTo>
                  <a:lnTo>
                    <a:pt x="3535680" y="12700"/>
                  </a:lnTo>
                  <a:lnTo>
                    <a:pt x="3528060" y="0"/>
                  </a:lnTo>
                  <a:close/>
                </a:path>
                <a:path w="3538220" h="165100">
                  <a:moveTo>
                    <a:pt x="2540" y="0"/>
                  </a:moveTo>
                  <a:lnTo>
                    <a:pt x="0" y="0"/>
                  </a:lnTo>
                  <a:lnTo>
                    <a:pt x="0" y="127000"/>
                  </a:lnTo>
                  <a:lnTo>
                    <a:pt x="2540" y="127000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rgbClr val="05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9" name="object 779"/>
            <p:cNvSpPr/>
            <p:nvPr/>
          </p:nvSpPr>
          <p:spPr>
            <a:xfrm>
              <a:off x="210820" y="124460"/>
              <a:ext cx="3531870" cy="749300"/>
            </a:xfrm>
            <a:custGeom>
              <a:avLst/>
              <a:gdLst/>
              <a:ahLst/>
              <a:cxnLst/>
              <a:rect l="l" t="t" r="r" b="b"/>
              <a:pathLst>
                <a:path w="3531870" h="749300">
                  <a:moveTo>
                    <a:pt x="3528059" y="732366"/>
                  </a:moveTo>
                  <a:lnTo>
                    <a:pt x="3522979" y="749300"/>
                  </a:lnTo>
                  <a:lnTo>
                    <a:pt x="3528059" y="736600"/>
                  </a:lnTo>
                  <a:lnTo>
                    <a:pt x="3528059" y="732366"/>
                  </a:lnTo>
                  <a:close/>
                </a:path>
                <a:path w="3531870" h="749300">
                  <a:moveTo>
                    <a:pt x="3525519" y="558800"/>
                  </a:moveTo>
                  <a:lnTo>
                    <a:pt x="3528059" y="571500"/>
                  </a:lnTo>
                  <a:lnTo>
                    <a:pt x="3528059" y="732366"/>
                  </a:lnTo>
                  <a:lnTo>
                    <a:pt x="3530600" y="723900"/>
                  </a:lnTo>
                  <a:lnTo>
                    <a:pt x="3531869" y="723900"/>
                  </a:lnTo>
                  <a:lnTo>
                    <a:pt x="3531869" y="571500"/>
                  </a:lnTo>
                  <a:lnTo>
                    <a:pt x="3525519" y="558800"/>
                  </a:lnTo>
                  <a:close/>
                </a:path>
                <a:path w="3531870" h="749300">
                  <a:moveTo>
                    <a:pt x="3809" y="690033"/>
                  </a:moveTo>
                  <a:lnTo>
                    <a:pt x="3809" y="698500"/>
                  </a:lnTo>
                  <a:lnTo>
                    <a:pt x="8889" y="698500"/>
                  </a:lnTo>
                  <a:lnTo>
                    <a:pt x="3809" y="690033"/>
                  </a:lnTo>
                  <a:close/>
                </a:path>
                <a:path w="3531870" h="749300">
                  <a:moveTo>
                    <a:pt x="7619" y="546100"/>
                  </a:moveTo>
                  <a:lnTo>
                    <a:pt x="0" y="558800"/>
                  </a:lnTo>
                  <a:lnTo>
                    <a:pt x="0" y="685800"/>
                  </a:lnTo>
                  <a:lnTo>
                    <a:pt x="1269" y="685800"/>
                  </a:lnTo>
                  <a:lnTo>
                    <a:pt x="3809" y="690033"/>
                  </a:lnTo>
                  <a:lnTo>
                    <a:pt x="3809" y="558800"/>
                  </a:lnTo>
                  <a:lnTo>
                    <a:pt x="7619" y="546100"/>
                  </a:lnTo>
                  <a:close/>
                </a:path>
                <a:path w="3531870" h="749300">
                  <a:moveTo>
                    <a:pt x="1987550" y="0"/>
                  </a:moveTo>
                  <a:lnTo>
                    <a:pt x="1984247" y="0"/>
                  </a:lnTo>
                  <a:lnTo>
                    <a:pt x="1971040" y="12700"/>
                  </a:lnTo>
                  <a:lnTo>
                    <a:pt x="1987550" y="0"/>
                  </a:lnTo>
                  <a:close/>
                </a:path>
                <a:path w="3531870" h="749300">
                  <a:moveTo>
                    <a:pt x="2333752" y="0"/>
                  </a:moveTo>
                  <a:lnTo>
                    <a:pt x="2330450" y="0"/>
                  </a:lnTo>
                  <a:lnTo>
                    <a:pt x="2346960" y="12700"/>
                  </a:lnTo>
                  <a:lnTo>
                    <a:pt x="2333752" y="0"/>
                  </a:lnTo>
                  <a:close/>
                </a:path>
                <a:path w="3531870" h="749300">
                  <a:moveTo>
                    <a:pt x="2579370" y="0"/>
                  </a:moveTo>
                  <a:lnTo>
                    <a:pt x="2575559" y="0"/>
                  </a:lnTo>
                  <a:lnTo>
                    <a:pt x="2560320" y="12700"/>
                  </a:lnTo>
                  <a:lnTo>
                    <a:pt x="2579370" y="0"/>
                  </a:lnTo>
                  <a:close/>
                </a:path>
                <a:path w="3531870" h="749300">
                  <a:moveTo>
                    <a:pt x="2938526" y="0"/>
                  </a:moveTo>
                  <a:lnTo>
                    <a:pt x="2934970" y="0"/>
                  </a:lnTo>
                  <a:lnTo>
                    <a:pt x="2952750" y="12700"/>
                  </a:lnTo>
                  <a:lnTo>
                    <a:pt x="2938526" y="0"/>
                  </a:lnTo>
                  <a:close/>
                </a:path>
              </a:pathLst>
            </a:custGeom>
            <a:solidFill>
              <a:srgbClr val="07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0" name="object 780"/>
            <p:cNvSpPr/>
            <p:nvPr/>
          </p:nvSpPr>
          <p:spPr>
            <a:xfrm>
              <a:off x="214630" y="666749"/>
              <a:ext cx="3524250" cy="774700"/>
            </a:xfrm>
            <a:custGeom>
              <a:avLst/>
              <a:gdLst/>
              <a:ahLst/>
              <a:cxnLst/>
              <a:rect l="l" t="t" r="r" b="b"/>
              <a:pathLst>
                <a:path w="3524250" h="774700">
                  <a:moveTo>
                    <a:pt x="3810" y="0"/>
                  </a:moveTo>
                  <a:lnTo>
                    <a:pt x="0" y="12700"/>
                  </a:lnTo>
                  <a:lnTo>
                    <a:pt x="0" y="152400"/>
                  </a:lnTo>
                  <a:lnTo>
                    <a:pt x="3810" y="152400"/>
                  </a:lnTo>
                  <a:lnTo>
                    <a:pt x="3810" y="0"/>
                  </a:lnTo>
                  <a:close/>
                </a:path>
                <a:path w="3524250" h="774700">
                  <a:moveTo>
                    <a:pt x="1529080" y="774700"/>
                  </a:moveTo>
                  <a:lnTo>
                    <a:pt x="1504950" y="762000"/>
                  </a:lnTo>
                  <a:lnTo>
                    <a:pt x="1521841" y="774700"/>
                  </a:lnTo>
                  <a:lnTo>
                    <a:pt x="1529080" y="774700"/>
                  </a:lnTo>
                  <a:close/>
                </a:path>
                <a:path w="3524250" h="774700">
                  <a:moveTo>
                    <a:pt x="2084070" y="762000"/>
                  </a:moveTo>
                  <a:lnTo>
                    <a:pt x="2058670" y="774700"/>
                  </a:lnTo>
                  <a:lnTo>
                    <a:pt x="2066290" y="774700"/>
                  </a:lnTo>
                  <a:lnTo>
                    <a:pt x="2084070" y="762000"/>
                  </a:lnTo>
                  <a:close/>
                </a:path>
                <a:path w="3524250" h="774700">
                  <a:moveTo>
                    <a:pt x="3524250" y="12700"/>
                  </a:moveTo>
                  <a:lnTo>
                    <a:pt x="3519170" y="12700"/>
                  </a:lnTo>
                  <a:lnTo>
                    <a:pt x="3519170" y="203200"/>
                  </a:lnTo>
                  <a:lnTo>
                    <a:pt x="3524250" y="203200"/>
                  </a:lnTo>
                  <a:lnTo>
                    <a:pt x="3524250" y="12700"/>
                  </a:lnTo>
                  <a:close/>
                </a:path>
              </a:pathLst>
            </a:custGeom>
            <a:solidFill>
              <a:srgbClr val="08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1" name="object 781"/>
            <p:cNvSpPr/>
            <p:nvPr/>
          </p:nvSpPr>
          <p:spPr>
            <a:xfrm>
              <a:off x="218440" y="129539"/>
              <a:ext cx="3517900" cy="774700"/>
            </a:xfrm>
            <a:custGeom>
              <a:avLst/>
              <a:gdLst/>
              <a:ahLst/>
              <a:cxnLst/>
              <a:rect l="l" t="t" r="r" b="b"/>
              <a:pathLst>
                <a:path w="3517900" h="774700">
                  <a:moveTo>
                    <a:pt x="3514090" y="554037"/>
                  </a:moveTo>
                  <a:lnTo>
                    <a:pt x="3514090" y="749299"/>
                  </a:lnTo>
                  <a:lnTo>
                    <a:pt x="3492500" y="774699"/>
                  </a:lnTo>
                  <a:lnTo>
                    <a:pt x="3515360" y="749299"/>
                  </a:lnTo>
                  <a:lnTo>
                    <a:pt x="3517900" y="736599"/>
                  </a:lnTo>
                  <a:lnTo>
                    <a:pt x="3517900" y="558799"/>
                  </a:lnTo>
                  <a:lnTo>
                    <a:pt x="3514090" y="554037"/>
                  </a:lnTo>
                  <a:close/>
                </a:path>
                <a:path w="3517900" h="774700">
                  <a:moveTo>
                    <a:pt x="3810" y="546099"/>
                  </a:moveTo>
                  <a:lnTo>
                    <a:pt x="0" y="546099"/>
                  </a:lnTo>
                  <a:lnTo>
                    <a:pt x="0" y="698499"/>
                  </a:lnTo>
                  <a:lnTo>
                    <a:pt x="1270" y="698499"/>
                  </a:lnTo>
                  <a:lnTo>
                    <a:pt x="10160" y="711199"/>
                  </a:lnTo>
                  <a:lnTo>
                    <a:pt x="3810" y="698499"/>
                  </a:lnTo>
                  <a:lnTo>
                    <a:pt x="3810" y="546099"/>
                  </a:lnTo>
                  <a:close/>
                </a:path>
                <a:path w="3517900" h="774700">
                  <a:moveTo>
                    <a:pt x="3514090" y="546099"/>
                  </a:moveTo>
                  <a:lnTo>
                    <a:pt x="3507740" y="546099"/>
                  </a:lnTo>
                  <a:lnTo>
                    <a:pt x="3514090" y="554037"/>
                  </a:lnTo>
                  <a:lnTo>
                    <a:pt x="3514090" y="546099"/>
                  </a:lnTo>
                  <a:close/>
                </a:path>
                <a:path w="3517900" h="774700">
                  <a:moveTo>
                    <a:pt x="2329434" y="0"/>
                  </a:moveTo>
                  <a:lnTo>
                    <a:pt x="1973326" y="0"/>
                  </a:lnTo>
                  <a:lnTo>
                    <a:pt x="1963420" y="12700"/>
                  </a:lnTo>
                  <a:lnTo>
                    <a:pt x="2339340" y="12700"/>
                  </a:lnTo>
                  <a:lnTo>
                    <a:pt x="2329434" y="0"/>
                  </a:lnTo>
                  <a:close/>
                </a:path>
                <a:path w="3517900" h="774700">
                  <a:moveTo>
                    <a:pt x="2934461" y="0"/>
                  </a:moveTo>
                  <a:lnTo>
                    <a:pt x="2564130" y="0"/>
                  </a:lnTo>
                  <a:lnTo>
                    <a:pt x="2552700" y="12700"/>
                  </a:lnTo>
                  <a:lnTo>
                    <a:pt x="2945130" y="12700"/>
                  </a:lnTo>
                  <a:lnTo>
                    <a:pt x="2934461" y="0"/>
                  </a:lnTo>
                  <a:close/>
                </a:path>
              </a:pathLst>
            </a:custGeom>
            <a:solidFill>
              <a:srgbClr val="0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2" name="object 782"/>
            <p:cNvSpPr/>
            <p:nvPr/>
          </p:nvSpPr>
          <p:spPr>
            <a:xfrm>
              <a:off x="222250" y="671830"/>
              <a:ext cx="3510279" cy="228600"/>
            </a:xfrm>
            <a:custGeom>
              <a:avLst/>
              <a:gdLst/>
              <a:ahLst/>
              <a:cxnLst/>
              <a:rect l="l" t="t" r="r" b="b"/>
              <a:pathLst>
                <a:path w="3510279" h="228600">
                  <a:moveTo>
                    <a:pt x="3506470" y="207682"/>
                  </a:moveTo>
                  <a:lnTo>
                    <a:pt x="3488690" y="228600"/>
                  </a:lnTo>
                  <a:lnTo>
                    <a:pt x="3506470" y="215900"/>
                  </a:lnTo>
                  <a:lnTo>
                    <a:pt x="3506470" y="207682"/>
                  </a:lnTo>
                  <a:close/>
                </a:path>
                <a:path w="3510279" h="228600">
                  <a:moveTo>
                    <a:pt x="3506470" y="5080"/>
                  </a:moveTo>
                  <a:lnTo>
                    <a:pt x="3506470" y="207682"/>
                  </a:lnTo>
                  <a:lnTo>
                    <a:pt x="3510279" y="203200"/>
                  </a:lnTo>
                  <a:lnTo>
                    <a:pt x="3510279" y="12700"/>
                  </a:lnTo>
                  <a:lnTo>
                    <a:pt x="3506470" y="5080"/>
                  </a:lnTo>
                  <a:close/>
                </a:path>
                <a:path w="3510279" h="228600">
                  <a:moveTo>
                    <a:pt x="3810" y="160020"/>
                  </a:moveTo>
                  <a:lnTo>
                    <a:pt x="3810" y="165100"/>
                  </a:lnTo>
                  <a:lnTo>
                    <a:pt x="6350" y="165100"/>
                  </a:lnTo>
                  <a:lnTo>
                    <a:pt x="3810" y="160020"/>
                  </a:lnTo>
                  <a:close/>
                </a:path>
                <a:path w="3510279" h="228600">
                  <a:moveTo>
                    <a:pt x="3810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3810" y="160020"/>
                  </a:lnTo>
                  <a:lnTo>
                    <a:pt x="3810" y="0"/>
                  </a:lnTo>
                  <a:close/>
                </a:path>
                <a:path w="3510279" h="228600">
                  <a:moveTo>
                    <a:pt x="3506470" y="0"/>
                  </a:moveTo>
                  <a:lnTo>
                    <a:pt x="3503929" y="0"/>
                  </a:lnTo>
                  <a:lnTo>
                    <a:pt x="3506470" y="5080"/>
                  </a:lnTo>
                  <a:lnTo>
                    <a:pt x="3506470" y="0"/>
                  </a:lnTo>
                  <a:close/>
                </a:path>
              </a:pathLst>
            </a:custGeom>
            <a:solidFill>
              <a:srgbClr val="0B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3" name="object 783"/>
            <p:cNvSpPr/>
            <p:nvPr/>
          </p:nvSpPr>
          <p:spPr>
            <a:xfrm>
              <a:off x="226059" y="134620"/>
              <a:ext cx="3502660" cy="1295400"/>
            </a:xfrm>
            <a:custGeom>
              <a:avLst/>
              <a:gdLst/>
              <a:ahLst/>
              <a:cxnLst/>
              <a:rect l="l" t="t" r="r" b="b"/>
              <a:pathLst>
                <a:path w="3502660" h="1295400">
                  <a:moveTo>
                    <a:pt x="1445260" y="1282700"/>
                  </a:moveTo>
                  <a:lnTo>
                    <a:pt x="1483868" y="1295400"/>
                  </a:lnTo>
                  <a:lnTo>
                    <a:pt x="1493520" y="1295400"/>
                  </a:lnTo>
                  <a:lnTo>
                    <a:pt x="1445260" y="1282700"/>
                  </a:lnTo>
                  <a:close/>
                </a:path>
                <a:path w="3502660" h="1295400">
                  <a:moveTo>
                    <a:pt x="2119629" y="1282700"/>
                  </a:moveTo>
                  <a:lnTo>
                    <a:pt x="2095500" y="1295400"/>
                  </a:lnTo>
                  <a:lnTo>
                    <a:pt x="2100325" y="1295400"/>
                  </a:lnTo>
                  <a:lnTo>
                    <a:pt x="2119629" y="1282700"/>
                  </a:lnTo>
                  <a:close/>
                </a:path>
                <a:path w="3502660" h="1295400">
                  <a:moveTo>
                    <a:pt x="3477260" y="508000"/>
                  </a:moveTo>
                  <a:lnTo>
                    <a:pt x="3498850" y="533400"/>
                  </a:lnTo>
                  <a:lnTo>
                    <a:pt x="3498850" y="749300"/>
                  </a:lnTo>
                  <a:lnTo>
                    <a:pt x="3484879" y="762000"/>
                  </a:lnTo>
                  <a:lnTo>
                    <a:pt x="3502660" y="749300"/>
                  </a:lnTo>
                  <a:lnTo>
                    <a:pt x="3502660" y="546100"/>
                  </a:lnTo>
                  <a:lnTo>
                    <a:pt x="3500119" y="533400"/>
                  </a:lnTo>
                  <a:lnTo>
                    <a:pt x="3477260" y="508000"/>
                  </a:lnTo>
                  <a:close/>
                </a:path>
                <a:path w="3502660" h="1295400">
                  <a:moveTo>
                    <a:pt x="3810" y="701039"/>
                  </a:moveTo>
                  <a:lnTo>
                    <a:pt x="3810" y="711200"/>
                  </a:lnTo>
                  <a:lnTo>
                    <a:pt x="8889" y="711200"/>
                  </a:lnTo>
                  <a:lnTo>
                    <a:pt x="3810" y="701039"/>
                  </a:lnTo>
                  <a:close/>
                </a:path>
                <a:path w="3502660" h="1295400">
                  <a:moveTo>
                    <a:pt x="7619" y="520700"/>
                  </a:moveTo>
                  <a:lnTo>
                    <a:pt x="0" y="533400"/>
                  </a:lnTo>
                  <a:lnTo>
                    <a:pt x="0" y="698500"/>
                  </a:lnTo>
                  <a:lnTo>
                    <a:pt x="2539" y="698500"/>
                  </a:lnTo>
                  <a:lnTo>
                    <a:pt x="3810" y="701039"/>
                  </a:lnTo>
                  <a:lnTo>
                    <a:pt x="3810" y="533400"/>
                  </a:lnTo>
                  <a:lnTo>
                    <a:pt x="7619" y="520700"/>
                  </a:lnTo>
                  <a:close/>
                </a:path>
                <a:path w="3502660" h="1295400">
                  <a:moveTo>
                    <a:pt x="2955290" y="0"/>
                  </a:moveTo>
                  <a:lnTo>
                    <a:pt x="1940559" y="0"/>
                  </a:lnTo>
                  <a:lnTo>
                    <a:pt x="1910079" y="12700"/>
                  </a:lnTo>
                  <a:lnTo>
                    <a:pt x="2971800" y="12700"/>
                  </a:lnTo>
                  <a:lnTo>
                    <a:pt x="2955290" y="0"/>
                  </a:lnTo>
                  <a:close/>
                </a:path>
              </a:pathLst>
            </a:custGeom>
            <a:solidFill>
              <a:srgbClr val="0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4" name="object 784"/>
            <p:cNvSpPr/>
            <p:nvPr/>
          </p:nvSpPr>
          <p:spPr>
            <a:xfrm>
              <a:off x="229870" y="143510"/>
              <a:ext cx="3495040" cy="762000"/>
            </a:xfrm>
            <a:custGeom>
              <a:avLst/>
              <a:gdLst/>
              <a:ahLst/>
              <a:cxnLst/>
              <a:rect l="l" t="t" r="r" b="b"/>
              <a:pathLst>
                <a:path w="3495040" h="762000">
                  <a:moveTo>
                    <a:pt x="3491229" y="743527"/>
                  </a:moveTo>
                  <a:lnTo>
                    <a:pt x="3481069" y="762000"/>
                  </a:lnTo>
                  <a:lnTo>
                    <a:pt x="3491229" y="749300"/>
                  </a:lnTo>
                  <a:lnTo>
                    <a:pt x="3491229" y="743527"/>
                  </a:lnTo>
                  <a:close/>
                </a:path>
                <a:path w="3495040" h="762000">
                  <a:moveTo>
                    <a:pt x="3491229" y="528917"/>
                  </a:moveTo>
                  <a:lnTo>
                    <a:pt x="3491229" y="743527"/>
                  </a:lnTo>
                  <a:lnTo>
                    <a:pt x="3495040" y="736600"/>
                  </a:lnTo>
                  <a:lnTo>
                    <a:pt x="3495040" y="533400"/>
                  </a:lnTo>
                  <a:lnTo>
                    <a:pt x="3491229" y="528917"/>
                  </a:lnTo>
                  <a:close/>
                </a:path>
                <a:path w="3495040" h="762000">
                  <a:moveTo>
                    <a:pt x="2539" y="520700"/>
                  </a:moveTo>
                  <a:lnTo>
                    <a:pt x="0" y="520700"/>
                  </a:lnTo>
                  <a:lnTo>
                    <a:pt x="0" y="698500"/>
                  </a:lnTo>
                  <a:lnTo>
                    <a:pt x="5079" y="711200"/>
                  </a:lnTo>
                  <a:lnTo>
                    <a:pt x="2539" y="698500"/>
                  </a:lnTo>
                  <a:lnTo>
                    <a:pt x="2539" y="520700"/>
                  </a:lnTo>
                  <a:close/>
                </a:path>
                <a:path w="3495040" h="762000">
                  <a:moveTo>
                    <a:pt x="3473450" y="508000"/>
                  </a:moveTo>
                  <a:lnTo>
                    <a:pt x="3491229" y="528917"/>
                  </a:lnTo>
                  <a:lnTo>
                    <a:pt x="3491229" y="520700"/>
                  </a:lnTo>
                  <a:lnTo>
                    <a:pt x="3473450" y="508000"/>
                  </a:lnTo>
                  <a:close/>
                </a:path>
                <a:path w="3495040" h="762000">
                  <a:moveTo>
                    <a:pt x="1927606" y="0"/>
                  </a:moveTo>
                  <a:lnTo>
                    <a:pt x="1918461" y="0"/>
                  </a:lnTo>
                  <a:lnTo>
                    <a:pt x="1906270" y="12700"/>
                  </a:lnTo>
                  <a:lnTo>
                    <a:pt x="1927606" y="0"/>
                  </a:lnTo>
                  <a:close/>
                </a:path>
                <a:path w="3495040" h="762000">
                  <a:moveTo>
                    <a:pt x="2961386" y="0"/>
                  </a:moveTo>
                  <a:lnTo>
                    <a:pt x="2956432" y="0"/>
                  </a:lnTo>
                  <a:lnTo>
                    <a:pt x="2967990" y="12700"/>
                  </a:lnTo>
                  <a:lnTo>
                    <a:pt x="2961386" y="0"/>
                  </a:lnTo>
                  <a:close/>
                </a:path>
              </a:pathLst>
            </a:custGeom>
            <a:solidFill>
              <a:srgbClr val="0D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5" name="object 785"/>
            <p:cNvSpPr/>
            <p:nvPr/>
          </p:nvSpPr>
          <p:spPr>
            <a:xfrm>
              <a:off x="232409" y="140970"/>
              <a:ext cx="3488690" cy="762000"/>
            </a:xfrm>
            <a:custGeom>
              <a:avLst/>
              <a:gdLst/>
              <a:ahLst/>
              <a:cxnLst/>
              <a:rect l="l" t="t" r="r" b="b"/>
              <a:pathLst>
                <a:path w="3488690" h="762000">
                  <a:moveTo>
                    <a:pt x="3470910" y="508000"/>
                  </a:moveTo>
                  <a:lnTo>
                    <a:pt x="3484879" y="520700"/>
                  </a:lnTo>
                  <a:lnTo>
                    <a:pt x="3484879" y="749300"/>
                  </a:lnTo>
                  <a:lnTo>
                    <a:pt x="3478529" y="762000"/>
                  </a:lnTo>
                  <a:lnTo>
                    <a:pt x="3488690" y="749300"/>
                  </a:lnTo>
                  <a:lnTo>
                    <a:pt x="3488690" y="520700"/>
                  </a:lnTo>
                  <a:lnTo>
                    <a:pt x="3470910" y="508000"/>
                  </a:lnTo>
                  <a:close/>
                </a:path>
                <a:path w="3488690" h="762000">
                  <a:moveTo>
                    <a:pt x="10160" y="508000"/>
                  </a:moveTo>
                  <a:lnTo>
                    <a:pt x="1269" y="520700"/>
                  </a:lnTo>
                  <a:lnTo>
                    <a:pt x="0" y="520700"/>
                  </a:lnTo>
                  <a:lnTo>
                    <a:pt x="0" y="698500"/>
                  </a:lnTo>
                  <a:lnTo>
                    <a:pt x="2539" y="711200"/>
                  </a:lnTo>
                  <a:lnTo>
                    <a:pt x="3810" y="711200"/>
                  </a:lnTo>
                  <a:lnTo>
                    <a:pt x="3810" y="520700"/>
                  </a:lnTo>
                  <a:lnTo>
                    <a:pt x="10160" y="508000"/>
                  </a:lnTo>
                  <a:close/>
                </a:path>
                <a:path w="3488690" h="762000">
                  <a:moveTo>
                    <a:pt x="2958846" y="0"/>
                  </a:moveTo>
                  <a:lnTo>
                    <a:pt x="1915921" y="0"/>
                  </a:lnTo>
                  <a:lnTo>
                    <a:pt x="1903729" y="12700"/>
                  </a:lnTo>
                  <a:lnTo>
                    <a:pt x="2965450" y="12700"/>
                  </a:lnTo>
                  <a:lnTo>
                    <a:pt x="2958846" y="0"/>
                  </a:lnTo>
                  <a:close/>
                </a:path>
              </a:pathLst>
            </a:custGeom>
            <a:solidFill>
              <a:srgbClr val="0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6" name="object 786"/>
            <p:cNvSpPr/>
            <p:nvPr/>
          </p:nvSpPr>
          <p:spPr>
            <a:xfrm>
              <a:off x="236220" y="149860"/>
              <a:ext cx="3481070" cy="749300"/>
            </a:xfrm>
            <a:custGeom>
              <a:avLst/>
              <a:gdLst/>
              <a:ahLst/>
              <a:cxnLst/>
              <a:rect l="l" t="t" r="r" b="b"/>
              <a:pathLst>
                <a:path w="3481070" h="749300">
                  <a:moveTo>
                    <a:pt x="3467100" y="495300"/>
                  </a:moveTo>
                  <a:lnTo>
                    <a:pt x="3478529" y="508000"/>
                  </a:lnTo>
                  <a:lnTo>
                    <a:pt x="3478529" y="749300"/>
                  </a:lnTo>
                  <a:lnTo>
                    <a:pt x="3481069" y="749300"/>
                  </a:lnTo>
                  <a:lnTo>
                    <a:pt x="3481069" y="508000"/>
                  </a:lnTo>
                  <a:lnTo>
                    <a:pt x="3467100" y="495300"/>
                  </a:lnTo>
                  <a:close/>
                </a:path>
                <a:path w="3481070" h="749300">
                  <a:moveTo>
                    <a:pt x="3809" y="500380"/>
                  </a:moveTo>
                  <a:lnTo>
                    <a:pt x="0" y="508000"/>
                  </a:lnTo>
                  <a:lnTo>
                    <a:pt x="0" y="698500"/>
                  </a:lnTo>
                  <a:lnTo>
                    <a:pt x="3809" y="698500"/>
                  </a:lnTo>
                  <a:lnTo>
                    <a:pt x="3809" y="500380"/>
                  </a:lnTo>
                  <a:close/>
                </a:path>
                <a:path w="3481070" h="749300">
                  <a:moveTo>
                    <a:pt x="6349" y="495300"/>
                  </a:moveTo>
                  <a:lnTo>
                    <a:pt x="3809" y="495300"/>
                  </a:lnTo>
                  <a:lnTo>
                    <a:pt x="3809" y="500380"/>
                  </a:lnTo>
                  <a:lnTo>
                    <a:pt x="6349" y="495300"/>
                  </a:lnTo>
                  <a:close/>
                </a:path>
                <a:path w="3481070" h="749300">
                  <a:moveTo>
                    <a:pt x="1414780" y="0"/>
                  </a:moveTo>
                  <a:lnTo>
                    <a:pt x="1409953" y="0"/>
                  </a:lnTo>
                  <a:lnTo>
                    <a:pt x="1390650" y="12700"/>
                  </a:lnTo>
                  <a:lnTo>
                    <a:pt x="1414780" y="0"/>
                  </a:lnTo>
                  <a:close/>
                </a:path>
                <a:path w="3481070" h="749300">
                  <a:moveTo>
                    <a:pt x="1600708" y="0"/>
                  </a:moveTo>
                  <a:lnTo>
                    <a:pt x="1596390" y="0"/>
                  </a:lnTo>
                  <a:lnTo>
                    <a:pt x="1617980" y="12700"/>
                  </a:lnTo>
                  <a:lnTo>
                    <a:pt x="1600708" y="0"/>
                  </a:lnTo>
                  <a:close/>
                </a:path>
                <a:path w="3481070" h="749300">
                  <a:moveTo>
                    <a:pt x="1899920" y="0"/>
                  </a:moveTo>
                  <a:lnTo>
                    <a:pt x="1897125" y="0"/>
                  </a:lnTo>
                  <a:lnTo>
                    <a:pt x="1885950" y="12700"/>
                  </a:lnTo>
                  <a:lnTo>
                    <a:pt x="1899920" y="0"/>
                  </a:lnTo>
                  <a:close/>
                </a:path>
                <a:path w="3481070" h="749300">
                  <a:moveTo>
                    <a:pt x="2981198" y="0"/>
                  </a:moveTo>
                  <a:lnTo>
                    <a:pt x="2978150" y="0"/>
                  </a:lnTo>
                  <a:lnTo>
                    <a:pt x="2993390" y="12700"/>
                  </a:lnTo>
                  <a:lnTo>
                    <a:pt x="2981198" y="0"/>
                  </a:lnTo>
                  <a:close/>
                </a:path>
              </a:pathLst>
            </a:custGeom>
            <a:solidFill>
              <a:srgbClr val="1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7" name="object 787"/>
            <p:cNvSpPr/>
            <p:nvPr/>
          </p:nvSpPr>
          <p:spPr>
            <a:xfrm>
              <a:off x="240029" y="149860"/>
              <a:ext cx="3474720" cy="1266190"/>
            </a:xfrm>
            <a:custGeom>
              <a:avLst/>
              <a:gdLst/>
              <a:ahLst/>
              <a:cxnLst/>
              <a:rect l="l" t="t" r="r" b="b"/>
              <a:pathLst>
                <a:path w="3474720" h="1266190">
                  <a:moveTo>
                    <a:pt x="2112518" y="1262380"/>
                  </a:moveTo>
                  <a:lnTo>
                    <a:pt x="1405635" y="1262380"/>
                  </a:lnTo>
                  <a:lnTo>
                    <a:pt x="1431289" y="1266190"/>
                  </a:lnTo>
                  <a:lnTo>
                    <a:pt x="2105660" y="1266190"/>
                  </a:lnTo>
                  <a:lnTo>
                    <a:pt x="2112518" y="1262380"/>
                  </a:lnTo>
                  <a:close/>
                </a:path>
                <a:path w="3474720" h="1266190">
                  <a:moveTo>
                    <a:pt x="3463290" y="491490"/>
                  </a:moveTo>
                  <a:lnTo>
                    <a:pt x="3470910" y="500380"/>
                  </a:lnTo>
                  <a:lnTo>
                    <a:pt x="3470910" y="745490"/>
                  </a:lnTo>
                  <a:lnTo>
                    <a:pt x="3474720" y="741680"/>
                  </a:lnTo>
                  <a:lnTo>
                    <a:pt x="3474720" y="504190"/>
                  </a:lnTo>
                  <a:lnTo>
                    <a:pt x="3463290" y="491490"/>
                  </a:lnTo>
                  <a:close/>
                </a:path>
                <a:path w="3474720" h="1266190">
                  <a:moveTo>
                    <a:pt x="3810" y="491490"/>
                  </a:moveTo>
                  <a:lnTo>
                    <a:pt x="2540" y="491490"/>
                  </a:lnTo>
                  <a:lnTo>
                    <a:pt x="0" y="495300"/>
                  </a:lnTo>
                  <a:lnTo>
                    <a:pt x="0" y="694690"/>
                  </a:lnTo>
                  <a:lnTo>
                    <a:pt x="3810" y="694690"/>
                  </a:lnTo>
                  <a:lnTo>
                    <a:pt x="3810" y="491490"/>
                  </a:lnTo>
                  <a:close/>
                </a:path>
                <a:path w="3474720" h="1266190">
                  <a:moveTo>
                    <a:pt x="1403386" y="1270"/>
                  </a:moveTo>
                  <a:lnTo>
                    <a:pt x="1401318" y="1270"/>
                  </a:lnTo>
                  <a:lnTo>
                    <a:pt x="1386839" y="8890"/>
                  </a:lnTo>
                  <a:lnTo>
                    <a:pt x="1403386" y="1270"/>
                  </a:lnTo>
                  <a:close/>
                </a:path>
                <a:path w="3474720" h="1266190">
                  <a:moveTo>
                    <a:pt x="1601215" y="1270"/>
                  </a:moveTo>
                  <a:lnTo>
                    <a:pt x="1599365" y="1270"/>
                  </a:lnTo>
                  <a:lnTo>
                    <a:pt x="1614170" y="8890"/>
                  </a:lnTo>
                  <a:lnTo>
                    <a:pt x="1601215" y="1270"/>
                  </a:lnTo>
                  <a:close/>
                </a:path>
                <a:path w="3474720" h="1266190">
                  <a:moveTo>
                    <a:pt x="1891719" y="1270"/>
                  </a:moveTo>
                  <a:lnTo>
                    <a:pt x="1890522" y="1270"/>
                  </a:lnTo>
                  <a:lnTo>
                    <a:pt x="1882139" y="8890"/>
                  </a:lnTo>
                  <a:lnTo>
                    <a:pt x="1891719" y="1270"/>
                  </a:lnTo>
                  <a:close/>
                </a:path>
                <a:path w="3474720" h="1266190">
                  <a:moveTo>
                    <a:pt x="2980435" y="1270"/>
                  </a:moveTo>
                  <a:lnTo>
                    <a:pt x="2979129" y="1270"/>
                  </a:lnTo>
                  <a:lnTo>
                    <a:pt x="2989580" y="8890"/>
                  </a:lnTo>
                  <a:lnTo>
                    <a:pt x="2980435" y="1270"/>
                  </a:lnTo>
                  <a:close/>
                </a:path>
                <a:path w="3474720" h="1266190">
                  <a:moveTo>
                    <a:pt x="1596898" y="0"/>
                  </a:moveTo>
                  <a:lnTo>
                    <a:pt x="1406143" y="0"/>
                  </a:lnTo>
                  <a:lnTo>
                    <a:pt x="1403386" y="1270"/>
                  </a:lnTo>
                  <a:lnTo>
                    <a:pt x="1599365" y="1270"/>
                  </a:lnTo>
                  <a:lnTo>
                    <a:pt x="1596898" y="0"/>
                  </a:lnTo>
                  <a:close/>
                </a:path>
                <a:path w="3474720" h="1266190">
                  <a:moveTo>
                    <a:pt x="2977388" y="0"/>
                  </a:moveTo>
                  <a:lnTo>
                    <a:pt x="1893315" y="0"/>
                  </a:lnTo>
                  <a:lnTo>
                    <a:pt x="1891719" y="1270"/>
                  </a:lnTo>
                  <a:lnTo>
                    <a:pt x="2979129" y="1270"/>
                  </a:lnTo>
                  <a:lnTo>
                    <a:pt x="2977388" y="0"/>
                  </a:lnTo>
                  <a:close/>
                </a:path>
              </a:pathLst>
            </a:custGeom>
            <a:solidFill>
              <a:srgbClr val="1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8" name="object 788"/>
            <p:cNvSpPr/>
            <p:nvPr/>
          </p:nvSpPr>
          <p:spPr>
            <a:xfrm>
              <a:off x="243840" y="151129"/>
              <a:ext cx="3467100" cy="1261110"/>
            </a:xfrm>
            <a:custGeom>
              <a:avLst/>
              <a:gdLst/>
              <a:ahLst/>
              <a:cxnLst/>
              <a:rect l="l" t="t" r="r" b="b"/>
              <a:pathLst>
                <a:path w="3467100" h="1261110">
                  <a:moveTo>
                    <a:pt x="1170940" y="1228089"/>
                  </a:moveTo>
                  <a:lnTo>
                    <a:pt x="1401825" y="1261110"/>
                  </a:lnTo>
                  <a:lnTo>
                    <a:pt x="2108708" y="1261110"/>
                  </a:lnTo>
                  <a:lnTo>
                    <a:pt x="2116709" y="1257300"/>
                  </a:lnTo>
                  <a:lnTo>
                    <a:pt x="1376171" y="1257300"/>
                  </a:lnTo>
                  <a:lnTo>
                    <a:pt x="1170940" y="1228089"/>
                  </a:lnTo>
                  <a:close/>
                </a:path>
                <a:path w="3467100" h="1261110">
                  <a:moveTo>
                    <a:pt x="2124710" y="1253489"/>
                  </a:moveTo>
                  <a:lnTo>
                    <a:pt x="2115566" y="1257300"/>
                  </a:lnTo>
                  <a:lnTo>
                    <a:pt x="2116709" y="1257300"/>
                  </a:lnTo>
                  <a:lnTo>
                    <a:pt x="2124710" y="1253489"/>
                  </a:lnTo>
                  <a:close/>
                </a:path>
                <a:path w="3467100" h="1261110">
                  <a:moveTo>
                    <a:pt x="3463290" y="495300"/>
                  </a:moveTo>
                  <a:lnTo>
                    <a:pt x="3463290" y="748030"/>
                  </a:lnTo>
                  <a:lnTo>
                    <a:pt x="3440430" y="770889"/>
                  </a:lnTo>
                  <a:lnTo>
                    <a:pt x="3467100" y="745489"/>
                  </a:lnTo>
                  <a:lnTo>
                    <a:pt x="3467100" y="499110"/>
                  </a:lnTo>
                  <a:lnTo>
                    <a:pt x="3463290" y="495300"/>
                  </a:lnTo>
                  <a:close/>
                </a:path>
                <a:path w="3467100" h="1261110">
                  <a:moveTo>
                    <a:pt x="3810" y="491489"/>
                  </a:moveTo>
                  <a:lnTo>
                    <a:pt x="0" y="491489"/>
                  </a:lnTo>
                  <a:lnTo>
                    <a:pt x="0" y="694689"/>
                  </a:lnTo>
                  <a:lnTo>
                    <a:pt x="1270" y="694689"/>
                  </a:lnTo>
                  <a:lnTo>
                    <a:pt x="11430" y="707389"/>
                  </a:lnTo>
                  <a:lnTo>
                    <a:pt x="3810" y="697230"/>
                  </a:lnTo>
                  <a:lnTo>
                    <a:pt x="3810" y="491489"/>
                  </a:lnTo>
                  <a:close/>
                </a:path>
                <a:path w="3467100" h="1261110">
                  <a:moveTo>
                    <a:pt x="1597405" y="0"/>
                  </a:moveTo>
                  <a:lnTo>
                    <a:pt x="1397508" y="0"/>
                  </a:lnTo>
                  <a:lnTo>
                    <a:pt x="1383030" y="8890"/>
                  </a:lnTo>
                  <a:lnTo>
                    <a:pt x="1390268" y="5079"/>
                  </a:lnTo>
                  <a:lnTo>
                    <a:pt x="1604808" y="5079"/>
                  </a:lnTo>
                  <a:lnTo>
                    <a:pt x="1597405" y="0"/>
                  </a:lnTo>
                  <a:close/>
                </a:path>
                <a:path w="3467100" h="1261110">
                  <a:moveTo>
                    <a:pt x="1604808" y="5079"/>
                  </a:moveTo>
                  <a:lnTo>
                    <a:pt x="1603883" y="5079"/>
                  </a:lnTo>
                  <a:lnTo>
                    <a:pt x="1610360" y="8890"/>
                  </a:lnTo>
                  <a:lnTo>
                    <a:pt x="1604808" y="5079"/>
                  </a:lnTo>
                  <a:close/>
                </a:path>
                <a:path w="3467100" h="1261110">
                  <a:moveTo>
                    <a:pt x="2976626" y="0"/>
                  </a:moveTo>
                  <a:lnTo>
                    <a:pt x="1886712" y="0"/>
                  </a:lnTo>
                  <a:lnTo>
                    <a:pt x="1878330" y="8890"/>
                  </a:lnTo>
                  <a:lnTo>
                    <a:pt x="1882520" y="5079"/>
                  </a:lnTo>
                  <a:lnTo>
                    <a:pt x="2981851" y="5079"/>
                  </a:lnTo>
                  <a:lnTo>
                    <a:pt x="2976626" y="0"/>
                  </a:lnTo>
                  <a:close/>
                </a:path>
                <a:path w="3467100" h="1261110">
                  <a:moveTo>
                    <a:pt x="2981851" y="5079"/>
                  </a:moveTo>
                  <a:lnTo>
                    <a:pt x="2981198" y="5079"/>
                  </a:lnTo>
                  <a:lnTo>
                    <a:pt x="2985770" y="8890"/>
                  </a:lnTo>
                  <a:lnTo>
                    <a:pt x="2981851" y="5079"/>
                  </a:lnTo>
                  <a:close/>
                </a:path>
              </a:pathLst>
            </a:custGeom>
            <a:solidFill>
              <a:srgbClr val="13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9" name="object 789"/>
            <p:cNvSpPr/>
            <p:nvPr/>
          </p:nvSpPr>
          <p:spPr>
            <a:xfrm>
              <a:off x="247650" y="156210"/>
              <a:ext cx="3459479" cy="1252220"/>
            </a:xfrm>
            <a:custGeom>
              <a:avLst/>
              <a:gdLst/>
              <a:ahLst/>
              <a:cxnLst/>
              <a:rect l="l" t="t" r="r" b="b"/>
              <a:pathLst>
                <a:path w="3459479" h="1252220">
                  <a:moveTo>
                    <a:pt x="2117851" y="1249680"/>
                  </a:moveTo>
                  <a:lnTo>
                    <a:pt x="1354515" y="1249680"/>
                  </a:lnTo>
                  <a:lnTo>
                    <a:pt x="1372361" y="1252220"/>
                  </a:lnTo>
                  <a:lnTo>
                    <a:pt x="2111756" y="1252220"/>
                  </a:lnTo>
                  <a:lnTo>
                    <a:pt x="2117851" y="1249680"/>
                  </a:lnTo>
                  <a:close/>
                </a:path>
                <a:path w="3459479" h="1252220">
                  <a:moveTo>
                    <a:pt x="1167130" y="1223010"/>
                  </a:moveTo>
                  <a:lnTo>
                    <a:pt x="1346708" y="1249680"/>
                  </a:lnTo>
                  <a:lnTo>
                    <a:pt x="1354515" y="1249680"/>
                  </a:lnTo>
                  <a:lnTo>
                    <a:pt x="1167130" y="1223010"/>
                  </a:lnTo>
                  <a:close/>
                </a:path>
                <a:path w="3459479" h="1252220">
                  <a:moveTo>
                    <a:pt x="2120900" y="1248410"/>
                  </a:moveTo>
                  <a:lnTo>
                    <a:pt x="2117851" y="1249680"/>
                  </a:lnTo>
                  <a:lnTo>
                    <a:pt x="2118613" y="1249680"/>
                  </a:lnTo>
                  <a:lnTo>
                    <a:pt x="2120900" y="1248410"/>
                  </a:lnTo>
                  <a:close/>
                </a:path>
                <a:path w="3459479" h="1252220">
                  <a:moveTo>
                    <a:pt x="3455670" y="486410"/>
                  </a:moveTo>
                  <a:lnTo>
                    <a:pt x="3455670" y="746760"/>
                  </a:lnTo>
                  <a:lnTo>
                    <a:pt x="3459479" y="742950"/>
                  </a:lnTo>
                  <a:lnTo>
                    <a:pt x="3459479" y="490220"/>
                  </a:lnTo>
                  <a:lnTo>
                    <a:pt x="3455670" y="486410"/>
                  </a:lnTo>
                  <a:close/>
                </a:path>
                <a:path w="3459479" h="1252220">
                  <a:moveTo>
                    <a:pt x="3810" y="486410"/>
                  </a:moveTo>
                  <a:lnTo>
                    <a:pt x="0" y="486410"/>
                  </a:lnTo>
                  <a:lnTo>
                    <a:pt x="0" y="692150"/>
                  </a:lnTo>
                  <a:lnTo>
                    <a:pt x="3810" y="697230"/>
                  </a:lnTo>
                  <a:lnTo>
                    <a:pt x="3810" y="486410"/>
                  </a:lnTo>
                  <a:close/>
                </a:path>
                <a:path w="3459479" h="1252220">
                  <a:moveTo>
                    <a:pt x="1600073" y="0"/>
                  </a:moveTo>
                  <a:lnTo>
                    <a:pt x="1386458" y="0"/>
                  </a:lnTo>
                  <a:lnTo>
                    <a:pt x="1379220" y="3810"/>
                  </a:lnTo>
                  <a:lnTo>
                    <a:pt x="1606550" y="3810"/>
                  </a:lnTo>
                  <a:lnTo>
                    <a:pt x="1600073" y="0"/>
                  </a:lnTo>
                  <a:close/>
                </a:path>
                <a:path w="3459479" h="1252220">
                  <a:moveTo>
                    <a:pt x="2977388" y="0"/>
                  </a:moveTo>
                  <a:lnTo>
                    <a:pt x="1878710" y="0"/>
                  </a:lnTo>
                  <a:lnTo>
                    <a:pt x="1874520" y="3810"/>
                  </a:lnTo>
                  <a:lnTo>
                    <a:pt x="2981960" y="3810"/>
                  </a:lnTo>
                  <a:lnTo>
                    <a:pt x="2977388" y="0"/>
                  </a:lnTo>
                  <a:close/>
                </a:path>
              </a:pathLst>
            </a:custGeom>
            <a:solidFill>
              <a:srgbClr val="1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0" name="object 790"/>
            <p:cNvSpPr/>
            <p:nvPr/>
          </p:nvSpPr>
          <p:spPr>
            <a:xfrm>
              <a:off x="251459" y="158750"/>
              <a:ext cx="3451860" cy="1245870"/>
            </a:xfrm>
            <a:custGeom>
              <a:avLst/>
              <a:gdLst/>
              <a:ahLst/>
              <a:cxnLst/>
              <a:rect l="l" t="t" r="r" b="b"/>
              <a:pathLst>
                <a:path w="3451860" h="1245870">
                  <a:moveTo>
                    <a:pt x="2140965" y="1243330"/>
                  </a:moveTo>
                  <a:lnTo>
                    <a:pt x="1325795" y="1243330"/>
                  </a:lnTo>
                  <a:lnTo>
                    <a:pt x="1342898" y="1245870"/>
                  </a:lnTo>
                  <a:lnTo>
                    <a:pt x="2114803" y="1245870"/>
                  </a:lnTo>
                  <a:lnTo>
                    <a:pt x="2117090" y="1244600"/>
                  </a:lnTo>
                  <a:lnTo>
                    <a:pt x="2138679" y="1244600"/>
                  </a:lnTo>
                  <a:lnTo>
                    <a:pt x="2140965" y="1243330"/>
                  </a:lnTo>
                  <a:close/>
                </a:path>
                <a:path w="3451860" h="1245870">
                  <a:moveTo>
                    <a:pt x="3448050" y="747776"/>
                  </a:moveTo>
                  <a:lnTo>
                    <a:pt x="3432810" y="762000"/>
                  </a:lnTo>
                  <a:lnTo>
                    <a:pt x="3448050" y="748030"/>
                  </a:lnTo>
                  <a:lnTo>
                    <a:pt x="3448050" y="747776"/>
                  </a:lnTo>
                  <a:close/>
                </a:path>
                <a:path w="3451860" h="1245870">
                  <a:moveTo>
                    <a:pt x="3423919" y="457200"/>
                  </a:moveTo>
                  <a:lnTo>
                    <a:pt x="3448050" y="480060"/>
                  </a:lnTo>
                  <a:lnTo>
                    <a:pt x="3448050" y="747776"/>
                  </a:lnTo>
                  <a:lnTo>
                    <a:pt x="3451860" y="744220"/>
                  </a:lnTo>
                  <a:lnTo>
                    <a:pt x="3451860" y="482600"/>
                  </a:lnTo>
                  <a:lnTo>
                    <a:pt x="3423919" y="457200"/>
                  </a:lnTo>
                  <a:close/>
                </a:path>
                <a:path w="3451860" h="1245870">
                  <a:moveTo>
                    <a:pt x="2539" y="482600"/>
                  </a:moveTo>
                  <a:lnTo>
                    <a:pt x="0" y="482600"/>
                  </a:lnTo>
                  <a:lnTo>
                    <a:pt x="0" y="694690"/>
                  </a:lnTo>
                  <a:lnTo>
                    <a:pt x="2539" y="697230"/>
                  </a:lnTo>
                  <a:lnTo>
                    <a:pt x="2539" y="482600"/>
                  </a:lnTo>
                  <a:close/>
                </a:path>
                <a:path w="3451860" h="1245870">
                  <a:moveTo>
                    <a:pt x="2993390" y="0"/>
                  </a:moveTo>
                  <a:lnTo>
                    <a:pt x="1858009" y="0"/>
                  </a:lnTo>
                  <a:lnTo>
                    <a:pt x="1689100" y="12700"/>
                  </a:lnTo>
                  <a:lnTo>
                    <a:pt x="1807337" y="3810"/>
                  </a:lnTo>
                  <a:lnTo>
                    <a:pt x="2997581" y="3810"/>
                  </a:lnTo>
                  <a:lnTo>
                    <a:pt x="2993390" y="0"/>
                  </a:lnTo>
                  <a:close/>
                </a:path>
                <a:path w="3451860" h="1245870">
                  <a:moveTo>
                    <a:pt x="1645920" y="0"/>
                  </a:moveTo>
                  <a:lnTo>
                    <a:pt x="1310640" y="0"/>
                  </a:lnTo>
                  <a:lnTo>
                    <a:pt x="1304162" y="3810"/>
                  </a:lnTo>
                  <a:lnTo>
                    <a:pt x="1658874" y="3810"/>
                  </a:lnTo>
                  <a:lnTo>
                    <a:pt x="1645920" y="0"/>
                  </a:lnTo>
                  <a:close/>
                </a:path>
              </a:pathLst>
            </a:custGeom>
            <a:solidFill>
              <a:srgbClr val="15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1" name="object 791"/>
            <p:cNvSpPr/>
            <p:nvPr/>
          </p:nvSpPr>
          <p:spPr>
            <a:xfrm>
              <a:off x="254000" y="162560"/>
              <a:ext cx="3445510" cy="1239520"/>
            </a:xfrm>
            <a:custGeom>
              <a:avLst/>
              <a:gdLst/>
              <a:ahLst/>
              <a:cxnLst/>
              <a:rect l="l" t="t" r="r" b="b"/>
              <a:pathLst>
                <a:path w="3445510" h="1239520">
                  <a:moveTo>
                    <a:pt x="2143569" y="1236980"/>
                  </a:moveTo>
                  <a:lnTo>
                    <a:pt x="1305202" y="1236980"/>
                  </a:lnTo>
                  <a:lnTo>
                    <a:pt x="1323255" y="1239520"/>
                  </a:lnTo>
                  <a:lnTo>
                    <a:pt x="2138426" y="1239520"/>
                  </a:lnTo>
                  <a:lnTo>
                    <a:pt x="2143569" y="1236980"/>
                  </a:lnTo>
                  <a:close/>
                </a:path>
                <a:path w="3445510" h="1239520">
                  <a:moveTo>
                    <a:pt x="1160780" y="1216660"/>
                  </a:moveTo>
                  <a:lnTo>
                    <a:pt x="1297601" y="1236980"/>
                  </a:lnTo>
                  <a:lnTo>
                    <a:pt x="1305202" y="1236980"/>
                  </a:lnTo>
                  <a:lnTo>
                    <a:pt x="1160780" y="1216660"/>
                  </a:lnTo>
                  <a:close/>
                </a:path>
                <a:path w="3445510" h="1239520">
                  <a:moveTo>
                    <a:pt x="2159000" y="1229360"/>
                  </a:moveTo>
                  <a:lnTo>
                    <a:pt x="2143569" y="1236980"/>
                  </a:lnTo>
                  <a:lnTo>
                    <a:pt x="2145283" y="1236980"/>
                  </a:lnTo>
                  <a:lnTo>
                    <a:pt x="2159000" y="1229360"/>
                  </a:lnTo>
                  <a:close/>
                </a:path>
                <a:path w="3445510" h="1239520">
                  <a:moveTo>
                    <a:pt x="3441700" y="472841"/>
                  </a:moveTo>
                  <a:lnTo>
                    <a:pt x="3441700" y="748030"/>
                  </a:lnTo>
                  <a:lnTo>
                    <a:pt x="3445510" y="744220"/>
                  </a:lnTo>
                  <a:lnTo>
                    <a:pt x="3445510" y="476250"/>
                  </a:lnTo>
                  <a:lnTo>
                    <a:pt x="3441700" y="472841"/>
                  </a:lnTo>
                  <a:close/>
                </a:path>
                <a:path w="3445510" h="1239520">
                  <a:moveTo>
                    <a:pt x="3810" y="475297"/>
                  </a:moveTo>
                  <a:lnTo>
                    <a:pt x="0" y="480060"/>
                  </a:lnTo>
                  <a:lnTo>
                    <a:pt x="0" y="693420"/>
                  </a:lnTo>
                  <a:lnTo>
                    <a:pt x="1270" y="695960"/>
                  </a:lnTo>
                  <a:lnTo>
                    <a:pt x="3810" y="695960"/>
                  </a:lnTo>
                  <a:lnTo>
                    <a:pt x="3810" y="475297"/>
                  </a:lnTo>
                  <a:close/>
                </a:path>
                <a:path w="3445510" h="1239520">
                  <a:moveTo>
                    <a:pt x="10160" y="467360"/>
                  </a:moveTo>
                  <a:lnTo>
                    <a:pt x="3810" y="474980"/>
                  </a:lnTo>
                  <a:lnTo>
                    <a:pt x="3810" y="475297"/>
                  </a:lnTo>
                  <a:lnTo>
                    <a:pt x="10160" y="467360"/>
                  </a:lnTo>
                  <a:close/>
                </a:path>
                <a:path w="3445510" h="1239520">
                  <a:moveTo>
                    <a:pt x="3421379" y="454660"/>
                  </a:moveTo>
                  <a:lnTo>
                    <a:pt x="3441700" y="472841"/>
                  </a:lnTo>
                  <a:lnTo>
                    <a:pt x="3441700" y="472440"/>
                  </a:lnTo>
                  <a:lnTo>
                    <a:pt x="3421379" y="454660"/>
                  </a:lnTo>
                  <a:close/>
                </a:path>
                <a:path w="3445510" h="1239520">
                  <a:moveTo>
                    <a:pt x="3000318" y="5079"/>
                  </a:moveTo>
                  <a:lnTo>
                    <a:pt x="2999232" y="5079"/>
                  </a:lnTo>
                  <a:lnTo>
                    <a:pt x="3018790" y="22860"/>
                  </a:lnTo>
                  <a:lnTo>
                    <a:pt x="3000318" y="5079"/>
                  </a:lnTo>
                  <a:close/>
                </a:path>
                <a:path w="3445510" h="1239520">
                  <a:moveTo>
                    <a:pt x="1656333" y="0"/>
                  </a:moveTo>
                  <a:lnTo>
                    <a:pt x="1301623" y="0"/>
                  </a:lnTo>
                  <a:lnTo>
                    <a:pt x="1286510" y="10160"/>
                  </a:lnTo>
                  <a:lnTo>
                    <a:pt x="1295145" y="5079"/>
                  </a:lnTo>
                  <a:lnTo>
                    <a:pt x="1671446" y="5079"/>
                  </a:lnTo>
                  <a:lnTo>
                    <a:pt x="1656333" y="0"/>
                  </a:lnTo>
                  <a:close/>
                </a:path>
                <a:path w="3445510" h="1239520">
                  <a:moveTo>
                    <a:pt x="1671446" y="5079"/>
                  </a:moveTo>
                  <a:lnTo>
                    <a:pt x="1669288" y="5079"/>
                  </a:lnTo>
                  <a:lnTo>
                    <a:pt x="1686560" y="10160"/>
                  </a:lnTo>
                  <a:lnTo>
                    <a:pt x="1671446" y="5079"/>
                  </a:lnTo>
                  <a:close/>
                </a:path>
                <a:path w="3445510" h="1239520">
                  <a:moveTo>
                    <a:pt x="2995040" y="0"/>
                  </a:moveTo>
                  <a:lnTo>
                    <a:pt x="1804797" y="0"/>
                  </a:lnTo>
                  <a:lnTo>
                    <a:pt x="1686560" y="10160"/>
                  </a:lnTo>
                  <a:lnTo>
                    <a:pt x="1754123" y="5079"/>
                  </a:lnTo>
                  <a:lnTo>
                    <a:pt x="3000318" y="5079"/>
                  </a:lnTo>
                  <a:lnTo>
                    <a:pt x="2995040" y="0"/>
                  </a:lnTo>
                  <a:close/>
                </a:path>
              </a:pathLst>
            </a:custGeom>
            <a:solidFill>
              <a:srgbClr val="17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2" name="object 792"/>
            <p:cNvSpPr/>
            <p:nvPr/>
          </p:nvSpPr>
          <p:spPr>
            <a:xfrm>
              <a:off x="257809" y="166370"/>
              <a:ext cx="3437890" cy="1231900"/>
            </a:xfrm>
            <a:custGeom>
              <a:avLst/>
              <a:gdLst/>
              <a:ahLst/>
              <a:cxnLst/>
              <a:rect l="l" t="t" r="r" b="b"/>
              <a:pathLst>
                <a:path w="3437890" h="1231900">
                  <a:moveTo>
                    <a:pt x="2148331" y="1228089"/>
                  </a:moveTo>
                  <a:lnTo>
                    <a:pt x="1268137" y="1228089"/>
                  </a:lnTo>
                  <a:lnTo>
                    <a:pt x="1293791" y="1231900"/>
                  </a:lnTo>
                  <a:lnTo>
                    <a:pt x="2141473" y="1231900"/>
                  </a:lnTo>
                  <a:lnTo>
                    <a:pt x="2148331" y="1228089"/>
                  </a:lnTo>
                  <a:close/>
                </a:path>
                <a:path w="3437890" h="1231900">
                  <a:moveTo>
                    <a:pt x="3434079" y="747606"/>
                  </a:moveTo>
                  <a:lnTo>
                    <a:pt x="3426460" y="754379"/>
                  </a:lnTo>
                  <a:lnTo>
                    <a:pt x="3434079" y="748029"/>
                  </a:lnTo>
                  <a:lnTo>
                    <a:pt x="3434079" y="747606"/>
                  </a:lnTo>
                  <a:close/>
                </a:path>
                <a:path w="3437890" h="1231900">
                  <a:moveTo>
                    <a:pt x="3434079" y="465058"/>
                  </a:moveTo>
                  <a:lnTo>
                    <a:pt x="3434079" y="747606"/>
                  </a:lnTo>
                  <a:lnTo>
                    <a:pt x="3437890" y="744220"/>
                  </a:lnTo>
                  <a:lnTo>
                    <a:pt x="3437890" y="468629"/>
                  </a:lnTo>
                  <a:lnTo>
                    <a:pt x="3434079" y="465058"/>
                  </a:lnTo>
                  <a:close/>
                </a:path>
                <a:path w="3437890" h="1231900">
                  <a:moveTo>
                    <a:pt x="6350" y="462279"/>
                  </a:moveTo>
                  <a:lnTo>
                    <a:pt x="0" y="471170"/>
                  </a:lnTo>
                  <a:lnTo>
                    <a:pt x="0" y="690879"/>
                  </a:lnTo>
                  <a:lnTo>
                    <a:pt x="3810" y="690879"/>
                  </a:lnTo>
                  <a:lnTo>
                    <a:pt x="3810" y="466089"/>
                  </a:lnTo>
                  <a:lnTo>
                    <a:pt x="6350" y="462279"/>
                  </a:lnTo>
                  <a:close/>
                </a:path>
                <a:path w="3437890" h="1231900">
                  <a:moveTo>
                    <a:pt x="3417569" y="449579"/>
                  </a:moveTo>
                  <a:lnTo>
                    <a:pt x="3434079" y="465058"/>
                  </a:lnTo>
                  <a:lnTo>
                    <a:pt x="3434079" y="464820"/>
                  </a:lnTo>
                  <a:lnTo>
                    <a:pt x="3417569" y="449579"/>
                  </a:lnTo>
                  <a:close/>
                </a:path>
                <a:path w="3437890" h="1231900">
                  <a:moveTo>
                    <a:pt x="1665478" y="0"/>
                  </a:moveTo>
                  <a:lnTo>
                    <a:pt x="1291335" y="0"/>
                  </a:lnTo>
                  <a:lnTo>
                    <a:pt x="1284859" y="3809"/>
                  </a:lnTo>
                  <a:lnTo>
                    <a:pt x="1678431" y="3809"/>
                  </a:lnTo>
                  <a:lnTo>
                    <a:pt x="1665478" y="0"/>
                  </a:lnTo>
                  <a:close/>
                </a:path>
                <a:path w="3437890" h="1231900">
                  <a:moveTo>
                    <a:pt x="2995422" y="0"/>
                  </a:moveTo>
                  <a:lnTo>
                    <a:pt x="1750313" y="0"/>
                  </a:lnTo>
                  <a:lnTo>
                    <a:pt x="1699641" y="3809"/>
                  </a:lnTo>
                  <a:lnTo>
                    <a:pt x="2999612" y="3809"/>
                  </a:lnTo>
                  <a:lnTo>
                    <a:pt x="2995422" y="0"/>
                  </a:lnTo>
                  <a:close/>
                </a:path>
              </a:pathLst>
            </a:custGeom>
            <a:solidFill>
              <a:srgbClr val="18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3" name="object 793"/>
            <p:cNvSpPr/>
            <p:nvPr/>
          </p:nvSpPr>
          <p:spPr>
            <a:xfrm>
              <a:off x="261620" y="170179"/>
              <a:ext cx="3430270" cy="1224280"/>
            </a:xfrm>
            <a:custGeom>
              <a:avLst/>
              <a:gdLst/>
              <a:ahLst/>
              <a:cxnLst/>
              <a:rect l="l" t="t" r="r" b="b"/>
              <a:pathLst>
                <a:path w="3430270" h="1224280">
                  <a:moveTo>
                    <a:pt x="2151380" y="1220470"/>
                  </a:moveTo>
                  <a:lnTo>
                    <a:pt x="1238673" y="1220470"/>
                  </a:lnTo>
                  <a:lnTo>
                    <a:pt x="1264327" y="1224280"/>
                  </a:lnTo>
                  <a:lnTo>
                    <a:pt x="2144522" y="1224280"/>
                  </a:lnTo>
                  <a:lnTo>
                    <a:pt x="2151380" y="1220470"/>
                  </a:lnTo>
                  <a:close/>
                </a:path>
                <a:path w="3430270" h="1224280">
                  <a:moveTo>
                    <a:pt x="3427729" y="746336"/>
                  </a:moveTo>
                  <a:lnTo>
                    <a:pt x="3422650" y="750570"/>
                  </a:lnTo>
                  <a:lnTo>
                    <a:pt x="3427729" y="746760"/>
                  </a:lnTo>
                  <a:lnTo>
                    <a:pt x="3427729" y="746336"/>
                  </a:lnTo>
                  <a:close/>
                </a:path>
                <a:path w="3430270" h="1224280">
                  <a:moveTo>
                    <a:pt x="3427729" y="458665"/>
                  </a:moveTo>
                  <a:lnTo>
                    <a:pt x="3427729" y="746336"/>
                  </a:lnTo>
                  <a:lnTo>
                    <a:pt x="3430269" y="744220"/>
                  </a:lnTo>
                  <a:lnTo>
                    <a:pt x="3430269" y="461010"/>
                  </a:lnTo>
                  <a:lnTo>
                    <a:pt x="3427729" y="458665"/>
                  </a:lnTo>
                  <a:close/>
                </a:path>
                <a:path w="3430270" h="1224280">
                  <a:moveTo>
                    <a:pt x="3809" y="458470"/>
                  </a:moveTo>
                  <a:lnTo>
                    <a:pt x="2539" y="458470"/>
                  </a:lnTo>
                  <a:lnTo>
                    <a:pt x="0" y="462280"/>
                  </a:lnTo>
                  <a:lnTo>
                    <a:pt x="0" y="687070"/>
                  </a:lnTo>
                  <a:lnTo>
                    <a:pt x="3809" y="687070"/>
                  </a:lnTo>
                  <a:lnTo>
                    <a:pt x="3809" y="458470"/>
                  </a:lnTo>
                  <a:close/>
                </a:path>
                <a:path w="3430270" h="1224280">
                  <a:moveTo>
                    <a:pt x="3413759" y="445770"/>
                  </a:moveTo>
                  <a:lnTo>
                    <a:pt x="3427729" y="458665"/>
                  </a:lnTo>
                  <a:lnTo>
                    <a:pt x="3427729" y="458470"/>
                  </a:lnTo>
                  <a:lnTo>
                    <a:pt x="3413759" y="445770"/>
                  </a:lnTo>
                  <a:close/>
                </a:path>
                <a:path w="3430270" h="1224280">
                  <a:moveTo>
                    <a:pt x="2995803" y="0"/>
                  </a:moveTo>
                  <a:lnTo>
                    <a:pt x="1695831" y="0"/>
                  </a:lnTo>
                  <a:lnTo>
                    <a:pt x="1678940" y="1270"/>
                  </a:lnTo>
                  <a:lnTo>
                    <a:pt x="1258570" y="1270"/>
                  </a:lnTo>
                  <a:lnTo>
                    <a:pt x="1239520" y="13970"/>
                  </a:lnTo>
                  <a:lnTo>
                    <a:pt x="1256664" y="3810"/>
                  </a:lnTo>
                  <a:lnTo>
                    <a:pt x="2999994" y="3810"/>
                  </a:lnTo>
                  <a:lnTo>
                    <a:pt x="2995803" y="0"/>
                  </a:lnTo>
                  <a:close/>
                </a:path>
                <a:path w="3430270" h="1224280">
                  <a:moveTo>
                    <a:pt x="2999994" y="3810"/>
                  </a:moveTo>
                  <a:lnTo>
                    <a:pt x="2998597" y="3810"/>
                  </a:lnTo>
                  <a:lnTo>
                    <a:pt x="3011170" y="13970"/>
                  </a:lnTo>
                  <a:lnTo>
                    <a:pt x="2999994" y="3810"/>
                  </a:lnTo>
                  <a:close/>
                </a:path>
                <a:path w="3430270" h="1224280">
                  <a:moveTo>
                    <a:pt x="1674621" y="0"/>
                  </a:moveTo>
                  <a:lnTo>
                    <a:pt x="1281049" y="0"/>
                  </a:lnTo>
                  <a:lnTo>
                    <a:pt x="1278889" y="1270"/>
                  </a:lnTo>
                  <a:lnTo>
                    <a:pt x="1678940" y="1270"/>
                  </a:lnTo>
                  <a:lnTo>
                    <a:pt x="1674621" y="0"/>
                  </a:lnTo>
                  <a:close/>
                </a:path>
              </a:pathLst>
            </a:custGeom>
            <a:solidFill>
              <a:srgbClr val="1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4" name="object 794"/>
            <p:cNvSpPr/>
            <p:nvPr/>
          </p:nvSpPr>
          <p:spPr>
            <a:xfrm>
              <a:off x="265429" y="173989"/>
              <a:ext cx="3423920" cy="1216660"/>
            </a:xfrm>
            <a:custGeom>
              <a:avLst/>
              <a:gdLst/>
              <a:ahLst/>
              <a:cxnLst/>
              <a:rect l="l" t="t" r="r" b="b"/>
              <a:pathLst>
                <a:path w="3423920" h="1216660">
                  <a:moveTo>
                    <a:pt x="1061466" y="1212849"/>
                  </a:moveTo>
                  <a:lnTo>
                    <a:pt x="842263" y="1212849"/>
                  </a:lnTo>
                  <a:lnTo>
                    <a:pt x="852169" y="1216659"/>
                  </a:lnTo>
                  <a:lnTo>
                    <a:pt x="1051560" y="1216659"/>
                  </a:lnTo>
                  <a:lnTo>
                    <a:pt x="1061466" y="1212849"/>
                  </a:lnTo>
                  <a:close/>
                </a:path>
                <a:path w="3423920" h="1216660">
                  <a:moveTo>
                    <a:pt x="2153285" y="1212849"/>
                  </a:moveTo>
                  <a:lnTo>
                    <a:pt x="1209209" y="1212849"/>
                  </a:lnTo>
                  <a:lnTo>
                    <a:pt x="1234863" y="1216659"/>
                  </a:lnTo>
                  <a:lnTo>
                    <a:pt x="2147570" y="1216659"/>
                  </a:lnTo>
                  <a:lnTo>
                    <a:pt x="2153285" y="1212849"/>
                  </a:lnTo>
                  <a:close/>
                </a:path>
                <a:path w="3423920" h="1216660">
                  <a:moveTo>
                    <a:pt x="3810" y="848359"/>
                  </a:moveTo>
                  <a:lnTo>
                    <a:pt x="2540" y="848359"/>
                  </a:lnTo>
                  <a:lnTo>
                    <a:pt x="2540" y="873759"/>
                  </a:lnTo>
                  <a:lnTo>
                    <a:pt x="3810" y="880109"/>
                  </a:lnTo>
                  <a:lnTo>
                    <a:pt x="3810" y="848359"/>
                  </a:lnTo>
                  <a:close/>
                </a:path>
                <a:path w="3423920" h="1216660">
                  <a:moveTo>
                    <a:pt x="3420110" y="745807"/>
                  </a:moveTo>
                  <a:lnTo>
                    <a:pt x="3418840" y="746759"/>
                  </a:lnTo>
                  <a:lnTo>
                    <a:pt x="3420110" y="746759"/>
                  </a:lnTo>
                  <a:lnTo>
                    <a:pt x="3420110" y="745807"/>
                  </a:lnTo>
                  <a:close/>
                </a:path>
                <a:path w="3423920" h="1216660">
                  <a:moveTo>
                    <a:pt x="3409950" y="441959"/>
                  </a:moveTo>
                  <a:lnTo>
                    <a:pt x="3420110" y="452119"/>
                  </a:lnTo>
                  <a:lnTo>
                    <a:pt x="3420110" y="745807"/>
                  </a:lnTo>
                  <a:lnTo>
                    <a:pt x="3423920" y="742949"/>
                  </a:lnTo>
                  <a:lnTo>
                    <a:pt x="3423920" y="454659"/>
                  </a:lnTo>
                  <a:lnTo>
                    <a:pt x="3409950" y="441959"/>
                  </a:lnTo>
                  <a:close/>
                </a:path>
                <a:path w="3423920" h="1216660">
                  <a:moveTo>
                    <a:pt x="3810" y="686434"/>
                  </a:moveTo>
                  <a:lnTo>
                    <a:pt x="3810" y="687069"/>
                  </a:lnTo>
                  <a:lnTo>
                    <a:pt x="11430" y="695959"/>
                  </a:lnTo>
                  <a:lnTo>
                    <a:pt x="3810" y="686434"/>
                  </a:lnTo>
                  <a:close/>
                </a:path>
                <a:path w="3423920" h="1216660">
                  <a:moveTo>
                    <a:pt x="3810" y="454659"/>
                  </a:moveTo>
                  <a:lnTo>
                    <a:pt x="0" y="454659"/>
                  </a:lnTo>
                  <a:lnTo>
                    <a:pt x="0" y="683259"/>
                  </a:lnTo>
                  <a:lnTo>
                    <a:pt x="1270" y="683259"/>
                  </a:lnTo>
                  <a:lnTo>
                    <a:pt x="3810" y="686434"/>
                  </a:lnTo>
                  <a:lnTo>
                    <a:pt x="3810" y="454659"/>
                  </a:lnTo>
                  <a:close/>
                </a:path>
                <a:path w="3423920" h="1216660">
                  <a:moveTo>
                    <a:pt x="1248568" y="2539"/>
                  </a:moveTo>
                  <a:lnTo>
                    <a:pt x="1247140" y="2539"/>
                  </a:lnTo>
                  <a:lnTo>
                    <a:pt x="1235710" y="10159"/>
                  </a:lnTo>
                  <a:lnTo>
                    <a:pt x="1248568" y="2539"/>
                  </a:lnTo>
                  <a:close/>
                </a:path>
                <a:path w="3423920" h="1216660">
                  <a:moveTo>
                    <a:pt x="2998977" y="2539"/>
                  </a:moveTo>
                  <a:lnTo>
                    <a:pt x="2997930" y="2539"/>
                  </a:lnTo>
                  <a:lnTo>
                    <a:pt x="3007360" y="10159"/>
                  </a:lnTo>
                  <a:lnTo>
                    <a:pt x="2998977" y="2539"/>
                  </a:lnTo>
                  <a:close/>
                </a:path>
                <a:path w="3423920" h="1216660">
                  <a:moveTo>
                    <a:pt x="2994786" y="0"/>
                  </a:moveTo>
                  <a:lnTo>
                    <a:pt x="1252854" y="0"/>
                  </a:lnTo>
                  <a:lnTo>
                    <a:pt x="1248568" y="2539"/>
                  </a:lnTo>
                  <a:lnTo>
                    <a:pt x="2997930" y="2539"/>
                  </a:lnTo>
                  <a:lnTo>
                    <a:pt x="2994786" y="0"/>
                  </a:lnTo>
                  <a:close/>
                </a:path>
              </a:pathLst>
            </a:custGeom>
            <a:solidFill>
              <a:srgbClr val="1B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5" name="object 795"/>
            <p:cNvSpPr/>
            <p:nvPr/>
          </p:nvSpPr>
          <p:spPr>
            <a:xfrm>
              <a:off x="269240" y="176529"/>
              <a:ext cx="3416300" cy="1210310"/>
            </a:xfrm>
            <a:custGeom>
              <a:avLst/>
              <a:gdLst/>
              <a:ahLst/>
              <a:cxnLst/>
              <a:rect l="l" t="t" r="r" b="b"/>
              <a:pathLst>
                <a:path w="3416300" h="1210310">
                  <a:moveTo>
                    <a:pt x="815340" y="1202689"/>
                  </a:moveTo>
                  <a:lnTo>
                    <a:pt x="838453" y="1210310"/>
                  </a:lnTo>
                  <a:lnTo>
                    <a:pt x="1057656" y="1210310"/>
                  </a:lnTo>
                  <a:lnTo>
                    <a:pt x="1069213" y="1206500"/>
                  </a:lnTo>
                  <a:lnTo>
                    <a:pt x="828547" y="1206500"/>
                  </a:lnTo>
                  <a:lnTo>
                    <a:pt x="815340" y="1202689"/>
                  </a:lnTo>
                  <a:close/>
                </a:path>
                <a:path w="3416300" h="1210310">
                  <a:moveTo>
                    <a:pt x="1145540" y="1202689"/>
                  </a:moveTo>
                  <a:lnTo>
                    <a:pt x="1205399" y="1210310"/>
                  </a:lnTo>
                  <a:lnTo>
                    <a:pt x="2149475" y="1210310"/>
                  </a:lnTo>
                  <a:lnTo>
                    <a:pt x="2155547" y="1206500"/>
                  </a:lnTo>
                  <a:lnTo>
                    <a:pt x="1179745" y="1206500"/>
                  </a:lnTo>
                  <a:lnTo>
                    <a:pt x="1145540" y="1202689"/>
                  </a:lnTo>
                  <a:close/>
                </a:path>
                <a:path w="3416300" h="1210310">
                  <a:moveTo>
                    <a:pt x="1080770" y="1202689"/>
                  </a:moveTo>
                  <a:lnTo>
                    <a:pt x="1067562" y="1206500"/>
                  </a:lnTo>
                  <a:lnTo>
                    <a:pt x="1069213" y="1206500"/>
                  </a:lnTo>
                  <a:lnTo>
                    <a:pt x="1080770" y="1202689"/>
                  </a:lnTo>
                  <a:close/>
                </a:path>
                <a:path w="3416300" h="1210310">
                  <a:moveTo>
                    <a:pt x="2181860" y="1189989"/>
                  </a:moveTo>
                  <a:lnTo>
                    <a:pt x="2155190" y="1206500"/>
                  </a:lnTo>
                  <a:lnTo>
                    <a:pt x="2155547" y="1206500"/>
                  </a:lnTo>
                  <a:lnTo>
                    <a:pt x="2181860" y="1189989"/>
                  </a:lnTo>
                  <a:close/>
                </a:path>
                <a:path w="3416300" h="1210310">
                  <a:moveTo>
                    <a:pt x="3810" y="830156"/>
                  </a:moveTo>
                  <a:lnTo>
                    <a:pt x="2539" y="834389"/>
                  </a:lnTo>
                  <a:lnTo>
                    <a:pt x="0" y="847089"/>
                  </a:lnTo>
                  <a:lnTo>
                    <a:pt x="0" y="878839"/>
                  </a:lnTo>
                  <a:lnTo>
                    <a:pt x="1270" y="885189"/>
                  </a:lnTo>
                  <a:lnTo>
                    <a:pt x="2539" y="885189"/>
                  </a:lnTo>
                  <a:lnTo>
                    <a:pt x="10160" y="910589"/>
                  </a:lnTo>
                  <a:lnTo>
                    <a:pt x="3810" y="889000"/>
                  </a:lnTo>
                  <a:lnTo>
                    <a:pt x="3810" y="830156"/>
                  </a:lnTo>
                  <a:close/>
                </a:path>
                <a:path w="3416300" h="1210310">
                  <a:moveTo>
                    <a:pt x="10160" y="808989"/>
                  </a:moveTo>
                  <a:lnTo>
                    <a:pt x="3810" y="829310"/>
                  </a:lnTo>
                  <a:lnTo>
                    <a:pt x="3810" y="830156"/>
                  </a:lnTo>
                  <a:lnTo>
                    <a:pt x="10160" y="808989"/>
                  </a:lnTo>
                  <a:close/>
                </a:path>
                <a:path w="3416300" h="1210310">
                  <a:moveTo>
                    <a:pt x="3412490" y="446246"/>
                  </a:moveTo>
                  <a:lnTo>
                    <a:pt x="3412490" y="746760"/>
                  </a:lnTo>
                  <a:lnTo>
                    <a:pt x="3401060" y="758189"/>
                  </a:lnTo>
                  <a:lnTo>
                    <a:pt x="3415030" y="745489"/>
                  </a:lnTo>
                  <a:lnTo>
                    <a:pt x="3416300" y="744220"/>
                  </a:lnTo>
                  <a:lnTo>
                    <a:pt x="3416300" y="449580"/>
                  </a:lnTo>
                  <a:lnTo>
                    <a:pt x="3412490" y="446246"/>
                  </a:lnTo>
                  <a:close/>
                </a:path>
                <a:path w="3416300" h="1210310">
                  <a:moveTo>
                    <a:pt x="3810" y="453389"/>
                  </a:moveTo>
                  <a:lnTo>
                    <a:pt x="0" y="453389"/>
                  </a:lnTo>
                  <a:lnTo>
                    <a:pt x="0" y="684530"/>
                  </a:lnTo>
                  <a:lnTo>
                    <a:pt x="3810" y="689610"/>
                  </a:lnTo>
                  <a:lnTo>
                    <a:pt x="3810" y="453389"/>
                  </a:lnTo>
                  <a:close/>
                </a:path>
                <a:path w="3416300" h="1210310">
                  <a:moveTo>
                    <a:pt x="3406140" y="440689"/>
                  </a:moveTo>
                  <a:lnTo>
                    <a:pt x="3412490" y="446246"/>
                  </a:lnTo>
                  <a:lnTo>
                    <a:pt x="3412490" y="445770"/>
                  </a:lnTo>
                  <a:lnTo>
                    <a:pt x="3406140" y="440689"/>
                  </a:lnTo>
                  <a:close/>
                </a:path>
                <a:path w="3416300" h="1210310">
                  <a:moveTo>
                    <a:pt x="3412490" y="309456"/>
                  </a:moveTo>
                  <a:lnTo>
                    <a:pt x="3412490" y="342900"/>
                  </a:lnTo>
                  <a:lnTo>
                    <a:pt x="3409950" y="351790"/>
                  </a:lnTo>
                  <a:lnTo>
                    <a:pt x="3413760" y="339090"/>
                  </a:lnTo>
                  <a:lnTo>
                    <a:pt x="3413760" y="313690"/>
                  </a:lnTo>
                  <a:lnTo>
                    <a:pt x="3412490" y="309456"/>
                  </a:lnTo>
                  <a:close/>
                </a:path>
                <a:path w="3416300" h="1210310">
                  <a:moveTo>
                    <a:pt x="3409950" y="300990"/>
                  </a:moveTo>
                  <a:lnTo>
                    <a:pt x="3412490" y="309456"/>
                  </a:lnTo>
                  <a:lnTo>
                    <a:pt x="3412490" y="308610"/>
                  </a:lnTo>
                  <a:lnTo>
                    <a:pt x="3409950" y="300990"/>
                  </a:lnTo>
                  <a:close/>
                </a:path>
                <a:path w="3416300" h="1210310">
                  <a:moveTo>
                    <a:pt x="2995167" y="0"/>
                  </a:moveTo>
                  <a:lnTo>
                    <a:pt x="1243330" y="0"/>
                  </a:lnTo>
                  <a:lnTo>
                    <a:pt x="1231900" y="8890"/>
                  </a:lnTo>
                  <a:lnTo>
                    <a:pt x="1237614" y="5079"/>
                  </a:lnTo>
                  <a:lnTo>
                    <a:pt x="2999957" y="5079"/>
                  </a:lnTo>
                  <a:lnTo>
                    <a:pt x="2995167" y="0"/>
                  </a:lnTo>
                  <a:close/>
                </a:path>
                <a:path w="3416300" h="1210310">
                  <a:moveTo>
                    <a:pt x="2999957" y="5079"/>
                  </a:moveTo>
                  <a:lnTo>
                    <a:pt x="2999359" y="5079"/>
                  </a:lnTo>
                  <a:lnTo>
                    <a:pt x="3003550" y="8890"/>
                  </a:lnTo>
                  <a:lnTo>
                    <a:pt x="2999957" y="5079"/>
                  </a:lnTo>
                  <a:close/>
                </a:path>
              </a:pathLst>
            </a:custGeom>
            <a:solidFill>
              <a:srgbClr val="1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6" name="object 796"/>
            <p:cNvSpPr/>
            <p:nvPr/>
          </p:nvSpPr>
          <p:spPr>
            <a:xfrm>
              <a:off x="273050" y="181610"/>
              <a:ext cx="3408679" cy="1201420"/>
            </a:xfrm>
            <a:custGeom>
              <a:avLst/>
              <a:gdLst/>
              <a:ahLst/>
              <a:cxnLst/>
              <a:rect l="l" t="t" r="r" b="b"/>
              <a:pathLst>
                <a:path w="3408679" h="1201420">
                  <a:moveTo>
                    <a:pt x="1068154" y="1200150"/>
                  </a:moveTo>
                  <a:lnTo>
                    <a:pt x="820335" y="1200150"/>
                  </a:lnTo>
                  <a:lnTo>
                    <a:pt x="824737" y="1201420"/>
                  </a:lnTo>
                  <a:lnTo>
                    <a:pt x="1063752" y="1201420"/>
                  </a:lnTo>
                  <a:lnTo>
                    <a:pt x="1068154" y="1200150"/>
                  </a:lnTo>
                  <a:close/>
                </a:path>
                <a:path w="3408679" h="1201420">
                  <a:moveTo>
                    <a:pt x="2153431" y="1200150"/>
                  </a:moveTo>
                  <a:lnTo>
                    <a:pt x="1164533" y="1200150"/>
                  </a:lnTo>
                  <a:lnTo>
                    <a:pt x="1175935" y="1201420"/>
                  </a:lnTo>
                  <a:lnTo>
                    <a:pt x="2151380" y="1201420"/>
                  </a:lnTo>
                  <a:lnTo>
                    <a:pt x="2153431" y="1200150"/>
                  </a:lnTo>
                  <a:close/>
                </a:path>
                <a:path w="3408679" h="1201420">
                  <a:moveTo>
                    <a:pt x="811530" y="1197610"/>
                  </a:moveTo>
                  <a:lnTo>
                    <a:pt x="818133" y="1200150"/>
                  </a:lnTo>
                  <a:lnTo>
                    <a:pt x="820335" y="1200150"/>
                  </a:lnTo>
                  <a:lnTo>
                    <a:pt x="811530" y="1197610"/>
                  </a:lnTo>
                  <a:close/>
                </a:path>
                <a:path w="3408679" h="1201420">
                  <a:moveTo>
                    <a:pt x="1076960" y="1197610"/>
                  </a:moveTo>
                  <a:lnTo>
                    <a:pt x="1068154" y="1200150"/>
                  </a:lnTo>
                  <a:lnTo>
                    <a:pt x="1070356" y="1200150"/>
                  </a:lnTo>
                  <a:lnTo>
                    <a:pt x="1076960" y="1197610"/>
                  </a:lnTo>
                  <a:close/>
                </a:path>
                <a:path w="3408679" h="1201420">
                  <a:moveTo>
                    <a:pt x="1141730" y="1197610"/>
                  </a:moveTo>
                  <a:lnTo>
                    <a:pt x="1158832" y="1200150"/>
                  </a:lnTo>
                  <a:lnTo>
                    <a:pt x="1164533" y="1200150"/>
                  </a:lnTo>
                  <a:lnTo>
                    <a:pt x="1141730" y="1197610"/>
                  </a:lnTo>
                  <a:close/>
                </a:path>
                <a:path w="3408679" h="1201420">
                  <a:moveTo>
                    <a:pt x="2178050" y="1184910"/>
                  </a:moveTo>
                  <a:lnTo>
                    <a:pt x="2153431" y="1200150"/>
                  </a:lnTo>
                  <a:lnTo>
                    <a:pt x="2155190" y="1200150"/>
                  </a:lnTo>
                  <a:lnTo>
                    <a:pt x="2178050" y="1184910"/>
                  </a:lnTo>
                  <a:close/>
                </a:path>
                <a:path w="3408679" h="1201420">
                  <a:moveTo>
                    <a:pt x="2539" y="892556"/>
                  </a:moveTo>
                  <a:lnTo>
                    <a:pt x="2539" y="892810"/>
                  </a:lnTo>
                  <a:lnTo>
                    <a:pt x="6350" y="905510"/>
                  </a:lnTo>
                  <a:lnTo>
                    <a:pt x="2539" y="892556"/>
                  </a:lnTo>
                  <a:close/>
                </a:path>
                <a:path w="3408679" h="1201420">
                  <a:moveTo>
                    <a:pt x="6349" y="803910"/>
                  </a:moveTo>
                  <a:lnTo>
                    <a:pt x="0" y="824230"/>
                  </a:lnTo>
                  <a:lnTo>
                    <a:pt x="0" y="883920"/>
                  </a:lnTo>
                  <a:lnTo>
                    <a:pt x="2539" y="892556"/>
                  </a:lnTo>
                  <a:lnTo>
                    <a:pt x="2539" y="816610"/>
                  </a:lnTo>
                  <a:lnTo>
                    <a:pt x="6349" y="803910"/>
                  </a:lnTo>
                  <a:close/>
                </a:path>
                <a:path w="3408679" h="1201420">
                  <a:moveTo>
                    <a:pt x="3404870" y="437642"/>
                  </a:moveTo>
                  <a:lnTo>
                    <a:pt x="3404870" y="745490"/>
                  </a:lnTo>
                  <a:lnTo>
                    <a:pt x="3408679" y="741680"/>
                  </a:lnTo>
                  <a:lnTo>
                    <a:pt x="3408679" y="440690"/>
                  </a:lnTo>
                  <a:lnTo>
                    <a:pt x="3404870" y="437642"/>
                  </a:lnTo>
                  <a:close/>
                </a:path>
                <a:path w="3408679" h="1201420">
                  <a:moveTo>
                    <a:pt x="2539" y="448310"/>
                  </a:moveTo>
                  <a:lnTo>
                    <a:pt x="0" y="448310"/>
                  </a:lnTo>
                  <a:lnTo>
                    <a:pt x="0" y="684530"/>
                  </a:lnTo>
                  <a:lnTo>
                    <a:pt x="3810" y="689610"/>
                  </a:lnTo>
                  <a:lnTo>
                    <a:pt x="2539" y="687070"/>
                  </a:lnTo>
                  <a:lnTo>
                    <a:pt x="2539" y="448310"/>
                  </a:lnTo>
                  <a:close/>
                </a:path>
                <a:path w="3408679" h="1201420">
                  <a:moveTo>
                    <a:pt x="3402329" y="435610"/>
                  </a:moveTo>
                  <a:lnTo>
                    <a:pt x="3404870" y="437642"/>
                  </a:lnTo>
                  <a:lnTo>
                    <a:pt x="3404870" y="436880"/>
                  </a:lnTo>
                  <a:lnTo>
                    <a:pt x="3402329" y="435610"/>
                  </a:lnTo>
                  <a:close/>
                </a:path>
                <a:path w="3408679" h="1201420">
                  <a:moveTo>
                    <a:pt x="3404870" y="289560"/>
                  </a:moveTo>
                  <a:lnTo>
                    <a:pt x="3404870" y="350520"/>
                  </a:lnTo>
                  <a:lnTo>
                    <a:pt x="3402329" y="359410"/>
                  </a:lnTo>
                  <a:lnTo>
                    <a:pt x="3406140" y="346710"/>
                  </a:lnTo>
                  <a:lnTo>
                    <a:pt x="3408679" y="337820"/>
                  </a:lnTo>
                  <a:lnTo>
                    <a:pt x="3408679" y="303530"/>
                  </a:lnTo>
                  <a:lnTo>
                    <a:pt x="3406140" y="295910"/>
                  </a:lnTo>
                  <a:lnTo>
                    <a:pt x="3404870" y="289560"/>
                  </a:lnTo>
                  <a:close/>
                </a:path>
                <a:path w="3408679" h="1201420">
                  <a:moveTo>
                    <a:pt x="2995549" y="0"/>
                  </a:moveTo>
                  <a:lnTo>
                    <a:pt x="1233804" y="0"/>
                  </a:lnTo>
                  <a:lnTo>
                    <a:pt x="1228090" y="3810"/>
                  </a:lnTo>
                  <a:lnTo>
                    <a:pt x="2999740" y="3810"/>
                  </a:lnTo>
                  <a:lnTo>
                    <a:pt x="2995549" y="0"/>
                  </a:lnTo>
                  <a:close/>
                </a:path>
              </a:pathLst>
            </a:custGeom>
            <a:solidFill>
              <a:srgbClr val="1D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7" name="object 797"/>
            <p:cNvSpPr/>
            <p:nvPr/>
          </p:nvSpPr>
          <p:spPr>
            <a:xfrm>
              <a:off x="275590" y="185420"/>
              <a:ext cx="3402329" cy="1195070"/>
            </a:xfrm>
            <a:custGeom>
              <a:avLst/>
              <a:gdLst/>
              <a:ahLst/>
              <a:cxnLst/>
              <a:rect l="l" t="t" r="r" b="b"/>
              <a:pathLst>
                <a:path w="3402329" h="1195070">
                  <a:moveTo>
                    <a:pt x="1074420" y="1193799"/>
                  </a:moveTo>
                  <a:lnTo>
                    <a:pt x="808990" y="1193799"/>
                  </a:lnTo>
                  <a:lnTo>
                    <a:pt x="815593" y="1195069"/>
                  </a:lnTo>
                  <a:lnTo>
                    <a:pt x="1067816" y="1195069"/>
                  </a:lnTo>
                  <a:lnTo>
                    <a:pt x="1074420" y="1193799"/>
                  </a:lnTo>
                  <a:close/>
                </a:path>
                <a:path w="3402329" h="1195070">
                  <a:moveTo>
                    <a:pt x="715010" y="1181099"/>
                  </a:moveTo>
                  <a:lnTo>
                    <a:pt x="745490" y="1193799"/>
                  </a:lnTo>
                  <a:lnTo>
                    <a:pt x="1139190" y="1193799"/>
                  </a:lnTo>
                  <a:lnTo>
                    <a:pt x="1156292" y="1195069"/>
                  </a:lnTo>
                  <a:lnTo>
                    <a:pt x="2152650" y="1195069"/>
                  </a:lnTo>
                  <a:lnTo>
                    <a:pt x="2158884" y="1191259"/>
                  </a:lnTo>
                  <a:lnTo>
                    <a:pt x="742441" y="1191259"/>
                  </a:lnTo>
                  <a:lnTo>
                    <a:pt x="715010" y="1181099"/>
                  </a:lnTo>
                  <a:close/>
                </a:path>
                <a:path w="3402329" h="1195070">
                  <a:moveTo>
                    <a:pt x="2175510" y="1181099"/>
                  </a:moveTo>
                  <a:lnTo>
                    <a:pt x="2158365" y="1191259"/>
                  </a:lnTo>
                  <a:lnTo>
                    <a:pt x="2158884" y="1191259"/>
                  </a:lnTo>
                  <a:lnTo>
                    <a:pt x="2175510" y="1181099"/>
                  </a:lnTo>
                  <a:close/>
                </a:path>
                <a:path w="3402329" h="1195070">
                  <a:moveTo>
                    <a:pt x="3810" y="800099"/>
                  </a:moveTo>
                  <a:lnTo>
                    <a:pt x="0" y="812799"/>
                  </a:lnTo>
                  <a:lnTo>
                    <a:pt x="0" y="888999"/>
                  </a:lnTo>
                  <a:lnTo>
                    <a:pt x="3810" y="901699"/>
                  </a:lnTo>
                  <a:lnTo>
                    <a:pt x="3810" y="800099"/>
                  </a:lnTo>
                  <a:close/>
                </a:path>
                <a:path w="3402329" h="1195070">
                  <a:moveTo>
                    <a:pt x="3398520" y="430823"/>
                  </a:moveTo>
                  <a:lnTo>
                    <a:pt x="3398520" y="745489"/>
                  </a:lnTo>
                  <a:lnTo>
                    <a:pt x="3402330" y="741679"/>
                  </a:lnTo>
                  <a:lnTo>
                    <a:pt x="3402330" y="433069"/>
                  </a:lnTo>
                  <a:lnTo>
                    <a:pt x="3399790" y="431799"/>
                  </a:lnTo>
                  <a:lnTo>
                    <a:pt x="3398520" y="430823"/>
                  </a:lnTo>
                  <a:close/>
                </a:path>
                <a:path w="3402329" h="1195070">
                  <a:moveTo>
                    <a:pt x="3810" y="440266"/>
                  </a:moveTo>
                  <a:lnTo>
                    <a:pt x="0" y="444499"/>
                  </a:lnTo>
                  <a:lnTo>
                    <a:pt x="0" y="683259"/>
                  </a:lnTo>
                  <a:lnTo>
                    <a:pt x="1270" y="685799"/>
                  </a:lnTo>
                  <a:lnTo>
                    <a:pt x="13970" y="698499"/>
                  </a:lnTo>
                  <a:lnTo>
                    <a:pt x="3810" y="687069"/>
                  </a:lnTo>
                  <a:lnTo>
                    <a:pt x="3810" y="440266"/>
                  </a:lnTo>
                  <a:close/>
                </a:path>
                <a:path w="3402329" h="1195070">
                  <a:moveTo>
                    <a:pt x="11430" y="431799"/>
                  </a:moveTo>
                  <a:lnTo>
                    <a:pt x="3810" y="439419"/>
                  </a:lnTo>
                  <a:lnTo>
                    <a:pt x="3810" y="440266"/>
                  </a:lnTo>
                  <a:lnTo>
                    <a:pt x="11430" y="431799"/>
                  </a:lnTo>
                  <a:close/>
                </a:path>
                <a:path w="3402329" h="1195070">
                  <a:moveTo>
                    <a:pt x="3383280" y="419099"/>
                  </a:moveTo>
                  <a:lnTo>
                    <a:pt x="3398520" y="430823"/>
                  </a:lnTo>
                  <a:lnTo>
                    <a:pt x="3398520" y="430529"/>
                  </a:lnTo>
                  <a:lnTo>
                    <a:pt x="3383280" y="419099"/>
                  </a:lnTo>
                  <a:close/>
                </a:path>
                <a:path w="3402329" h="1195070">
                  <a:moveTo>
                    <a:pt x="3398520" y="270933"/>
                  </a:moveTo>
                  <a:lnTo>
                    <a:pt x="3398520" y="358139"/>
                  </a:lnTo>
                  <a:lnTo>
                    <a:pt x="3389630" y="381000"/>
                  </a:lnTo>
                  <a:lnTo>
                    <a:pt x="3399790" y="355600"/>
                  </a:lnTo>
                  <a:lnTo>
                    <a:pt x="3402330" y="346709"/>
                  </a:lnTo>
                  <a:lnTo>
                    <a:pt x="3402330" y="285750"/>
                  </a:lnTo>
                  <a:lnTo>
                    <a:pt x="3401060" y="279400"/>
                  </a:lnTo>
                  <a:lnTo>
                    <a:pt x="3398520" y="270933"/>
                  </a:lnTo>
                  <a:close/>
                </a:path>
                <a:path w="3402329" h="1195070">
                  <a:moveTo>
                    <a:pt x="3397250" y="266700"/>
                  </a:moveTo>
                  <a:lnTo>
                    <a:pt x="3398520" y="270933"/>
                  </a:lnTo>
                  <a:lnTo>
                    <a:pt x="3398520" y="270509"/>
                  </a:lnTo>
                  <a:lnTo>
                    <a:pt x="3397250" y="266700"/>
                  </a:lnTo>
                  <a:close/>
                </a:path>
                <a:path w="3402329" h="1195070">
                  <a:moveTo>
                    <a:pt x="3013328" y="2539"/>
                  </a:moveTo>
                  <a:lnTo>
                    <a:pt x="3012185" y="2539"/>
                  </a:lnTo>
                  <a:lnTo>
                    <a:pt x="3032760" y="25400"/>
                  </a:lnTo>
                  <a:lnTo>
                    <a:pt x="3013328" y="2539"/>
                  </a:lnTo>
                  <a:close/>
                </a:path>
                <a:path w="3402329" h="1195070">
                  <a:moveTo>
                    <a:pt x="1202690" y="2539"/>
                  </a:moveTo>
                  <a:lnTo>
                    <a:pt x="1200785" y="2539"/>
                  </a:lnTo>
                  <a:lnTo>
                    <a:pt x="1187450" y="12700"/>
                  </a:lnTo>
                  <a:lnTo>
                    <a:pt x="1202690" y="2539"/>
                  </a:lnTo>
                  <a:close/>
                </a:path>
                <a:path w="3402329" h="1195070">
                  <a:moveTo>
                    <a:pt x="3009900" y="0"/>
                  </a:moveTo>
                  <a:lnTo>
                    <a:pt x="1206500" y="0"/>
                  </a:lnTo>
                  <a:lnTo>
                    <a:pt x="1202690" y="2539"/>
                  </a:lnTo>
                  <a:lnTo>
                    <a:pt x="3012185" y="2539"/>
                  </a:lnTo>
                  <a:lnTo>
                    <a:pt x="3009900" y="0"/>
                  </a:lnTo>
                  <a:close/>
                </a:path>
              </a:pathLst>
            </a:custGeom>
            <a:solidFill>
              <a:srgbClr val="1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8" name="object 798"/>
            <p:cNvSpPr/>
            <p:nvPr/>
          </p:nvSpPr>
          <p:spPr>
            <a:xfrm>
              <a:off x="279400" y="187960"/>
              <a:ext cx="3394710" cy="1188720"/>
            </a:xfrm>
            <a:custGeom>
              <a:avLst/>
              <a:gdLst/>
              <a:ahLst/>
              <a:cxnLst/>
              <a:rect l="l" t="t" r="r" b="b"/>
              <a:pathLst>
                <a:path w="3394710" h="1188720">
                  <a:moveTo>
                    <a:pt x="2158841" y="1186180"/>
                  </a:moveTo>
                  <a:lnTo>
                    <a:pt x="731773" y="1186180"/>
                  </a:lnTo>
                  <a:lnTo>
                    <a:pt x="738631" y="1188720"/>
                  </a:lnTo>
                  <a:lnTo>
                    <a:pt x="2154555" y="1188720"/>
                  </a:lnTo>
                  <a:lnTo>
                    <a:pt x="2158841" y="1186180"/>
                  </a:lnTo>
                  <a:close/>
                </a:path>
                <a:path w="3394710" h="1188720">
                  <a:moveTo>
                    <a:pt x="711200" y="1178560"/>
                  </a:moveTo>
                  <a:lnTo>
                    <a:pt x="729488" y="1186180"/>
                  </a:lnTo>
                  <a:lnTo>
                    <a:pt x="731773" y="1186180"/>
                  </a:lnTo>
                  <a:lnTo>
                    <a:pt x="711200" y="1178560"/>
                  </a:lnTo>
                  <a:close/>
                </a:path>
                <a:path w="3394710" h="1188720">
                  <a:moveTo>
                    <a:pt x="2171700" y="1178560"/>
                  </a:moveTo>
                  <a:lnTo>
                    <a:pt x="2158841" y="1186180"/>
                  </a:lnTo>
                  <a:lnTo>
                    <a:pt x="2160269" y="1186180"/>
                  </a:lnTo>
                  <a:lnTo>
                    <a:pt x="2171700" y="1178560"/>
                  </a:lnTo>
                  <a:close/>
                </a:path>
                <a:path w="3394710" h="1188720">
                  <a:moveTo>
                    <a:pt x="3810" y="797560"/>
                  </a:moveTo>
                  <a:lnTo>
                    <a:pt x="0" y="797560"/>
                  </a:lnTo>
                  <a:lnTo>
                    <a:pt x="0" y="899160"/>
                  </a:lnTo>
                  <a:lnTo>
                    <a:pt x="3810" y="899160"/>
                  </a:lnTo>
                  <a:lnTo>
                    <a:pt x="3810" y="797560"/>
                  </a:lnTo>
                  <a:close/>
                </a:path>
                <a:path w="3394710" h="1188720">
                  <a:moveTo>
                    <a:pt x="3390900" y="425132"/>
                  </a:moveTo>
                  <a:lnTo>
                    <a:pt x="3390900" y="746760"/>
                  </a:lnTo>
                  <a:lnTo>
                    <a:pt x="3394710" y="742950"/>
                  </a:lnTo>
                  <a:lnTo>
                    <a:pt x="3394710" y="427990"/>
                  </a:lnTo>
                  <a:lnTo>
                    <a:pt x="3390900" y="425132"/>
                  </a:lnTo>
                  <a:close/>
                </a:path>
                <a:path w="3394710" h="1188720">
                  <a:moveTo>
                    <a:pt x="3810" y="433070"/>
                  </a:moveTo>
                  <a:lnTo>
                    <a:pt x="0" y="436880"/>
                  </a:lnTo>
                  <a:lnTo>
                    <a:pt x="0" y="685800"/>
                  </a:lnTo>
                  <a:lnTo>
                    <a:pt x="3810" y="689610"/>
                  </a:lnTo>
                  <a:lnTo>
                    <a:pt x="3810" y="433070"/>
                  </a:lnTo>
                  <a:close/>
                </a:path>
                <a:path w="3394710" h="1188720">
                  <a:moveTo>
                    <a:pt x="3379470" y="416560"/>
                  </a:moveTo>
                  <a:lnTo>
                    <a:pt x="3390900" y="425132"/>
                  </a:lnTo>
                  <a:lnTo>
                    <a:pt x="3390900" y="424180"/>
                  </a:lnTo>
                  <a:lnTo>
                    <a:pt x="3379470" y="416560"/>
                  </a:lnTo>
                  <a:close/>
                </a:path>
                <a:path w="3394710" h="1188720">
                  <a:moveTo>
                    <a:pt x="3390900" y="365397"/>
                  </a:moveTo>
                  <a:lnTo>
                    <a:pt x="3385820" y="378460"/>
                  </a:lnTo>
                  <a:lnTo>
                    <a:pt x="3390900" y="365760"/>
                  </a:lnTo>
                  <a:lnTo>
                    <a:pt x="3390900" y="365397"/>
                  </a:lnTo>
                  <a:close/>
                </a:path>
                <a:path w="3394710" h="1188720">
                  <a:moveTo>
                    <a:pt x="3390900" y="259080"/>
                  </a:moveTo>
                  <a:lnTo>
                    <a:pt x="3390900" y="365397"/>
                  </a:lnTo>
                  <a:lnTo>
                    <a:pt x="3394710" y="355600"/>
                  </a:lnTo>
                  <a:lnTo>
                    <a:pt x="3394710" y="267970"/>
                  </a:lnTo>
                  <a:lnTo>
                    <a:pt x="3393440" y="264160"/>
                  </a:lnTo>
                  <a:lnTo>
                    <a:pt x="3390900" y="259080"/>
                  </a:lnTo>
                  <a:close/>
                </a:path>
                <a:path w="3394710" h="1188720">
                  <a:moveTo>
                    <a:pt x="3013836" y="5079"/>
                  </a:moveTo>
                  <a:lnTo>
                    <a:pt x="3012948" y="5079"/>
                  </a:lnTo>
                  <a:lnTo>
                    <a:pt x="3028950" y="22860"/>
                  </a:lnTo>
                  <a:lnTo>
                    <a:pt x="3013836" y="5079"/>
                  </a:lnTo>
                  <a:close/>
                </a:path>
                <a:path w="3394710" h="1188720">
                  <a:moveTo>
                    <a:pt x="3009518" y="0"/>
                  </a:moveTo>
                  <a:lnTo>
                    <a:pt x="1196975" y="0"/>
                  </a:lnTo>
                  <a:lnTo>
                    <a:pt x="1183640" y="10160"/>
                  </a:lnTo>
                  <a:lnTo>
                    <a:pt x="1191259" y="5079"/>
                  </a:lnTo>
                  <a:lnTo>
                    <a:pt x="3013836" y="5079"/>
                  </a:lnTo>
                  <a:lnTo>
                    <a:pt x="3009518" y="0"/>
                  </a:lnTo>
                  <a:close/>
                </a:path>
              </a:pathLst>
            </a:custGeom>
            <a:solidFill>
              <a:srgbClr val="2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9" name="object 799"/>
            <p:cNvSpPr/>
            <p:nvPr/>
          </p:nvSpPr>
          <p:spPr>
            <a:xfrm>
              <a:off x="283209" y="191770"/>
              <a:ext cx="3387090" cy="1181100"/>
            </a:xfrm>
            <a:custGeom>
              <a:avLst/>
              <a:gdLst/>
              <a:ahLst/>
              <a:cxnLst/>
              <a:rect l="l" t="t" r="r" b="b"/>
              <a:pathLst>
                <a:path w="3387090" h="1181100">
                  <a:moveTo>
                    <a:pt x="2162174" y="1177289"/>
                  </a:moveTo>
                  <a:lnTo>
                    <a:pt x="716534" y="1177289"/>
                  </a:lnTo>
                  <a:lnTo>
                    <a:pt x="725678" y="1181100"/>
                  </a:lnTo>
                  <a:lnTo>
                    <a:pt x="2156459" y="1181100"/>
                  </a:lnTo>
                  <a:lnTo>
                    <a:pt x="2162174" y="1177289"/>
                  </a:lnTo>
                  <a:close/>
                </a:path>
                <a:path w="3387090" h="1181100">
                  <a:moveTo>
                    <a:pt x="3810" y="898313"/>
                  </a:moveTo>
                  <a:lnTo>
                    <a:pt x="3810" y="899160"/>
                  </a:lnTo>
                  <a:lnTo>
                    <a:pt x="8889" y="906779"/>
                  </a:lnTo>
                  <a:lnTo>
                    <a:pt x="3810" y="898313"/>
                  </a:lnTo>
                  <a:close/>
                </a:path>
                <a:path w="3387090" h="1181100">
                  <a:moveTo>
                    <a:pt x="8889" y="779779"/>
                  </a:moveTo>
                  <a:lnTo>
                    <a:pt x="1269" y="792479"/>
                  </a:lnTo>
                  <a:lnTo>
                    <a:pt x="0" y="792479"/>
                  </a:lnTo>
                  <a:lnTo>
                    <a:pt x="0" y="894079"/>
                  </a:lnTo>
                  <a:lnTo>
                    <a:pt x="1269" y="894079"/>
                  </a:lnTo>
                  <a:lnTo>
                    <a:pt x="3810" y="898313"/>
                  </a:lnTo>
                  <a:lnTo>
                    <a:pt x="3810" y="788670"/>
                  </a:lnTo>
                  <a:lnTo>
                    <a:pt x="8889" y="779779"/>
                  </a:lnTo>
                  <a:close/>
                </a:path>
                <a:path w="3387090" h="1181100">
                  <a:moveTo>
                    <a:pt x="3384550" y="743494"/>
                  </a:moveTo>
                  <a:lnTo>
                    <a:pt x="3369310" y="754379"/>
                  </a:lnTo>
                  <a:lnTo>
                    <a:pt x="3384550" y="744220"/>
                  </a:lnTo>
                  <a:lnTo>
                    <a:pt x="3384550" y="743494"/>
                  </a:lnTo>
                  <a:close/>
                </a:path>
                <a:path w="3387090" h="1181100">
                  <a:moveTo>
                    <a:pt x="3375660" y="411479"/>
                  </a:moveTo>
                  <a:lnTo>
                    <a:pt x="3384550" y="419100"/>
                  </a:lnTo>
                  <a:lnTo>
                    <a:pt x="3384550" y="743494"/>
                  </a:lnTo>
                  <a:lnTo>
                    <a:pt x="3387090" y="741679"/>
                  </a:lnTo>
                  <a:lnTo>
                    <a:pt x="3387090" y="420370"/>
                  </a:lnTo>
                  <a:lnTo>
                    <a:pt x="3375660" y="411479"/>
                  </a:lnTo>
                  <a:close/>
                </a:path>
                <a:path w="3387090" h="1181100">
                  <a:moveTo>
                    <a:pt x="3810" y="424179"/>
                  </a:moveTo>
                  <a:lnTo>
                    <a:pt x="0" y="429260"/>
                  </a:lnTo>
                  <a:lnTo>
                    <a:pt x="0" y="684529"/>
                  </a:lnTo>
                  <a:lnTo>
                    <a:pt x="3810" y="688339"/>
                  </a:lnTo>
                  <a:lnTo>
                    <a:pt x="3810" y="424179"/>
                  </a:lnTo>
                  <a:close/>
                </a:path>
                <a:path w="3387090" h="1181100">
                  <a:moveTo>
                    <a:pt x="3376929" y="233679"/>
                  </a:moveTo>
                  <a:lnTo>
                    <a:pt x="3384550" y="250189"/>
                  </a:lnTo>
                  <a:lnTo>
                    <a:pt x="3384550" y="367029"/>
                  </a:lnTo>
                  <a:lnTo>
                    <a:pt x="3387090" y="360679"/>
                  </a:lnTo>
                  <a:lnTo>
                    <a:pt x="3387090" y="254000"/>
                  </a:lnTo>
                  <a:lnTo>
                    <a:pt x="3376929" y="233679"/>
                  </a:lnTo>
                  <a:close/>
                </a:path>
                <a:path w="3387090" h="1181100">
                  <a:moveTo>
                    <a:pt x="3009138" y="0"/>
                  </a:moveTo>
                  <a:lnTo>
                    <a:pt x="1187449" y="0"/>
                  </a:lnTo>
                  <a:lnTo>
                    <a:pt x="1183639" y="2540"/>
                  </a:lnTo>
                  <a:lnTo>
                    <a:pt x="3011424" y="2540"/>
                  </a:lnTo>
                  <a:lnTo>
                    <a:pt x="3009138" y="0"/>
                  </a:lnTo>
                  <a:close/>
                </a:path>
              </a:pathLst>
            </a:custGeom>
            <a:solidFill>
              <a:srgbClr val="2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0" name="object 800"/>
            <p:cNvSpPr/>
            <p:nvPr/>
          </p:nvSpPr>
          <p:spPr>
            <a:xfrm>
              <a:off x="287020" y="194310"/>
              <a:ext cx="3380740" cy="1174750"/>
            </a:xfrm>
            <a:custGeom>
              <a:avLst/>
              <a:gdLst/>
              <a:ahLst/>
              <a:cxnLst/>
              <a:rect l="l" t="t" r="r" b="b"/>
              <a:pathLst>
                <a:path w="3380740" h="1174750">
                  <a:moveTo>
                    <a:pt x="2164080" y="1170940"/>
                  </a:moveTo>
                  <a:lnTo>
                    <a:pt x="703580" y="1170940"/>
                  </a:lnTo>
                  <a:lnTo>
                    <a:pt x="712724" y="1174750"/>
                  </a:lnTo>
                  <a:lnTo>
                    <a:pt x="2158365" y="1174750"/>
                  </a:lnTo>
                  <a:lnTo>
                    <a:pt x="2164080" y="1170940"/>
                  </a:lnTo>
                  <a:close/>
                </a:path>
                <a:path w="3380740" h="1174750">
                  <a:moveTo>
                    <a:pt x="3809" y="902335"/>
                  </a:moveTo>
                  <a:lnTo>
                    <a:pt x="3809" y="902970"/>
                  </a:lnTo>
                  <a:lnTo>
                    <a:pt x="5079" y="904240"/>
                  </a:lnTo>
                  <a:lnTo>
                    <a:pt x="3809" y="902335"/>
                  </a:lnTo>
                  <a:close/>
                </a:path>
                <a:path w="3380740" h="1174750">
                  <a:moveTo>
                    <a:pt x="5079" y="777240"/>
                  </a:moveTo>
                  <a:lnTo>
                    <a:pt x="0" y="786130"/>
                  </a:lnTo>
                  <a:lnTo>
                    <a:pt x="0" y="896620"/>
                  </a:lnTo>
                  <a:lnTo>
                    <a:pt x="3809" y="902335"/>
                  </a:lnTo>
                  <a:lnTo>
                    <a:pt x="3809" y="779780"/>
                  </a:lnTo>
                  <a:lnTo>
                    <a:pt x="5079" y="777240"/>
                  </a:lnTo>
                  <a:close/>
                </a:path>
                <a:path w="3380740" h="1174750">
                  <a:moveTo>
                    <a:pt x="3371850" y="408940"/>
                  </a:moveTo>
                  <a:lnTo>
                    <a:pt x="3376929" y="414020"/>
                  </a:lnTo>
                  <a:lnTo>
                    <a:pt x="3376929" y="744220"/>
                  </a:lnTo>
                  <a:lnTo>
                    <a:pt x="3380740" y="741680"/>
                  </a:lnTo>
                  <a:lnTo>
                    <a:pt x="3380740" y="416560"/>
                  </a:lnTo>
                  <a:lnTo>
                    <a:pt x="3371850" y="408940"/>
                  </a:lnTo>
                  <a:close/>
                </a:path>
                <a:path w="3380740" h="1174750">
                  <a:moveTo>
                    <a:pt x="3809" y="421640"/>
                  </a:moveTo>
                  <a:lnTo>
                    <a:pt x="0" y="421640"/>
                  </a:lnTo>
                  <a:lnTo>
                    <a:pt x="0" y="685800"/>
                  </a:lnTo>
                  <a:lnTo>
                    <a:pt x="2539" y="688340"/>
                  </a:lnTo>
                  <a:lnTo>
                    <a:pt x="3809" y="688340"/>
                  </a:lnTo>
                  <a:lnTo>
                    <a:pt x="3809" y="421640"/>
                  </a:lnTo>
                  <a:close/>
                </a:path>
                <a:path w="3380740" h="1174750">
                  <a:moveTo>
                    <a:pt x="3376929" y="373380"/>
                  </a:moveTo>
                  <a:lnTo>
                    <a:pt x="3371850" y="383540"/>
                  </a:lnTo>
                  <a:lnTo>
                    <a:pt x="3376929" y="374650"/>
                  </a:lnTo>
                  <a:lnTo>
                    <a:pt x="3376929" y="373380"/>
                  </a:lnTo>
                  <a:close/>
                </a:path>
                <a:path w="3380740" h="1174750">
                  <a:moveTo>
                    <a:pt x="3373119" y="231140"/>
                  </a:moveTo>
                  <a:lnTo>
                    <a:pt x="3376929" y="240030"/>
                  </a:lnTo>
                  <a:lnTo>
                    <a:pt x="3376929" y="373380"/>
                  </a:lnTo>
                  <a:lnTo>
                    <a:pt x="3378200" y="370840"/>
                  </a:lnTo>
                  <a:lnTo>
                    <a:pt x="3380740" y="364490"/>
                  </a:lnTo>
                  <a:lnTo>
                    <a:pt x="3380740" y="247650"/>
                  </a:lnTo>
                  <a:lnTo>
                    <a:pt x="3373119" y="231140"/>
                  </a:lnTo>
                  <a:close/>
                </a:path>
                <a:path w="3380740" h="1174750">
                  <a:moveTo>
                    <a:pt x="3007613" y="0"/>
                  </a:moveTo>
                  <a:lnTo>
                    <a:pt x="1179830" y="0"/>
                  </a:lnTo>
                  <a:lnTo>
                    <a:pt x="1176020" y="2540"/>
                  </a:lnTo>
                  <a:lnTo>
                    <a:pt x="1158239" y="15240"/>
                  </a:lnTo>
                  <a:lnTo>
                    <a:pt x="1174241" y="5080"/>
                  </a:lnTo>
                  <a:lnTo>
                    <a:pt x="3012186" y="5080"/>
                  </a:lnTo>
                  <a:lnTo>
                    <a:pt x="3007613" y="0"/>
                  </a:lnTo>
                  <a:close/>
                </a:path>
                <a:path w="3380740" h="1174750">
                  <a:moveTo>
                    <a:pt x="3012186" y="5080"/>
                  </a:moveTo>
                  <a:lnTo>
                    <a:pt x="3011043" y="5080"/>
                  </a:lnTo>
                  <a:lnTo>
                    <a:pt x="3021330" y="15240"/>
                  </a:lnTo>
                  <a:lnTo>
                    <a:pt x="3012186" y="5080"/>
                  </a:lnTo>
                  <a:close/>
                </a:path>
              </a:pathLst>
            </a:custGeom>
            <a:solidFill>
              <a:srgbClr val="23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1" name="object 801"/>
            <p:cNvSpPr/>
            <p:nvPr/>
          </p:nvSpPr>
          <p:spPr>
            <a:xfrm>
              <a:off x="290829" y="199390"/>
              <a:ext cx="3373120" cy="1165860"/>
            </a:xfrm>
            <a:custGeom>
              <a:avLst/>
              <a:gdLst/>
              <a:ahLst/>
              <a:cxnLst/>
              <a:rect l="l" t="t" r="r" b="b"/>
              <a:pathLst>
                <a:path w="3373120" h="1165860">
                  <a:moveTo>
                    <a:pt x="2165223" y="1162049"/>
                  </a:moveTo>
                  <a:lnTo>
                    <a:pt x="658875" y="1162049"/>
                  </a:lnTo>
                  <a:lnTo>
                    <a:pt x="668020" y="1165859"/>
                  </a:lnTo>
                  <a:lnTo>
                    <a:pt x="2160270" y="1165859"/>
                  </a:lnTo>
                  <a:lnTo>
                    <a:pt x="2165223" y="1162049"/>
                  </a:lnTo>
                  <a:close/>
                </a:path>
                <a:path w="3373120" h="1165860">
                  <a:moveTo>
                    <a:pt x="3810" y="765809"/>
                  </a:moveTo>
                  <a:lnTo>
                    <a:pt x="1270" y="772159"/>
                  </a:lnTo>
                  <a:lnTo>
                    <a:pt x="0" y="774699"/>
                  </a:lnTo>
                  <a:lnTo>
                    <a:pt x="0" y="897889"/>
                  </a:lnTo>
                  <a:lnTo>
                    <a:pt x="1270" y="899159"/>
                  </a:lnTo>
                  <a:lnTo>
                    <a:pt x="3810" y="905509"/>
                  </a:lnTo>
                  <a:lnTo>
                    <a:pt x="3810" y="765809"/>
                  </a:lnTo>
                  <a:close/>
                </a:path>
                <a:path w="3373120" h="1165860">
                  <a:moveTo>
                    <a:pt x="3369310" y="405129"/>
                  </a:moveTo>
                  <a:lnTo>
                    <a:pt x="3369310" y="741679"/>
                  </a:lnTo>
                  <a:lnTo>
                    <a:pt x="3373120" y="739139"/>
                  </a:lnTo>
                  <a:lnTo>
                    <a:pt x="3373120" y="408939"/>
                  </a:lnTo>
                  <a:lnTo>
                    <a:pt x="3369310" y="405129"/>
                  </a:lnTo>
                  <a:close/>
                </a:path>
                <a:path w="3373120" h="1165860">
                  <a:moveTo>
                    <a:pt x="3810" y="416559"/>
                  </a:moveTo>
                  <a:lnTo>
                    <a:pt x="0" y="416559"/>
                  </a:lnTo>
                  <a:lnTo>
                    <a:pt x="0" y="683259"/>
                  </a:lnTo>
                  <a:lnTo>
                    <a:pt x="3810" y="683259"/>
                  </a:lnTo>
                  <a:lnTo>
                    <a:pt x="3810" y="416559"/>
                  </a:lnTo>
                  <a:close/>
                </a:path>
                <a:path w="3373120" h="1165860">
                  <a:moveTo>
                    <a:pt x="3369310" y="376237"/>
                  </a:moveTo>
                  <a:lnTo>
                    <a:pt x="3368040" y="378459"/>
                  </a:lnTo>
                  <a:lnTo>
                    <a:pt x="3369310" y="377189"/>
                  </a:lnTo>
                  <a:lnTo>
                    <a:pt x="3369310" y="376237"/>
                  </a:lnTo>
                  <a:close/>
                </a:path>
                <a:path w="3373120" h="1165860">
                  <a:moveTo>
                    <a:pt x="3369310" y="226059"/>
                  </a:moveTo>
                  <a:lnTo>
                    <a:pt x="3369310" y="376237"/>
                  </a:lnTo>
                  <a:lnTo>
                    <a:pt x="3373120" y="369569"/>
                  </a:lnTo>
                  <a:lnTo>
                    <a:pt x="3373120" y="234949"/>
                  </a:lnTo>
                  <a:lnTo>
                    <a:pt x="3369310" y="226059"/>
                  </a:lnTo>
                  <a:close/>
                </a:path>
                <a:path w="3373120" h="1165860">
                  <a:moveTo>
                    <a:pt x="1166431" y="2539"/>
                  </a:moveTo>
                  <a:lnTo>
                    <a:pt x="1165098" y="2539"/>
                  </a:lnTo>
                  <a:lnTo>
                    <a:pt x="1154430" y="10159"/>
                  </a:lnTo>
                  <a:lnTo>
                    <a:pt x="1166431" y="2539"/>
                  </a:lnTo>
                  <a:close/>
                </a:path>
                <a:path w="3373120" h="1165860">
                  <a:moveTo>
                    <a:pt x="3010661" y="2539"/>
                  </a:moveTo>
                  <a:lnTo>
                    <a:pt x="3009804" y="2539"/>
                  </a:lnTo>
                  <a:lnTo>
                    <a:pt x="3017520" y="10159"/>
                  </a:lnTo>
                  <a:lnTo>
                    <a:pt x="3010661" y="2539"/>
                  </a:lnTo>
                  <a:close/>
                </a:path>
                <a:path w="3373120" h="1165860">
                  <a:moveTo>
                    <a:pt x="3007233" y="0"/>
                  </a:moveTo>
                  <a:lnTo>
                    <a:pt x="1170431" y="0"/>
                  </a:lnTo>
                  <a:lnTo>
                    <a:pt x="1166431" y="2539"/>
                  </a:lnTo>
                  <a:lnTo>
                    <a:pt x="3009804" y="2539"/>
                  </a:lnTo>
                  <a:lnTo>
                    <a:pt x="3007233" y="0"/>
                  </a:lnTo>
                  <a:close/>
                </a:path>
              </a:pathLst>
            </a:custGeom>
            <a:solidFill>
              <a:srgbClr val="2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2" name="object 802"/>
            <p:cNvSpPr/>
            <p:nvPr/>
          </p:nvSpPr>
          <p:spPr>
            <a:xfrm>
              <a:off x="294640" y="201929"/>
              <a:ext cx="3365500" cy="1159510"/>
            </a:xfrm>
            <a:custGeom>
              <a:avLst/>
              <a:gdLst/>
              <a:ahLst/>
              <a:cxnLst/>
              <a:rect l="l" t="t" r="r" b="b"/>
              <a:pathLst>
                <a:path w="3365500" h="1159510">
                  <a:moveTo>
                    <a:pt x="2163167" y="1158239"/>
                  </a:moveTo>
                  <a:lnTo>
                    <a:pt x="651509" y="1158239"/>
                  </a:lnTo>
                  <a:lnTo>
                    <a:pt x="655065" y="1159510"/>
                  </a:lnTo>
                  <a:lnTo>
                    <a:pt x="2161413" y="1159510"/>
                  </a:lnTo>
                  <a:lnTo>
                    <a:pt x="2163167" y="1158239"/>
                  </a:lnTo>
                  <a:close/>
                </a:path>
                <a:path w="3365500" h="1159510">
                  <a:moveTo>
                    <a:pt x="633729" y="1151889"/>
                  </a:moveTo>
                  <a:lnTo>
                    <a:pt x="648970" y="1158239"/>
                  </a:lnTo>
                  <a:lnTo>
                    <a:pt x="651509" y="1158239"/>
                  </a:lnTo>
                  <a:lnTo>
                    <a:pt x="633729" y="1151889"/>
                  </a:lnTo>
                  <a:close/>
                </a:path>
                <a:path w="3365500" h="1159510">
                  <a:moveTo>
                    <a:pt x="2189480" y="1139189"/>
                  </a:moveTo>
                  <a:lnTo>
                    <a:pt x="2163167" y="1158239"/>
                  </a:lnTo>
                  <a:lnTo>
                    <a:pt x="2164715" y="1158239"/>
                  </a:lnTo>
                  <a:lnTo>
                    <a:pt x="2189480" y="1139189"/>
                  </a:lnTo>
                  <a:close/>
                </a:path>
                <a:path w="3365500" h="1159510">
                  <a:moveTo>
                    <a:pt x="2539" y="758189"/>
                  </a:moveTo>
                  <a:lnTo>
                    <a:pt x="0" y="764539"/>
                  </a:lnTo>
                  <a:lnTo>
                    <a:pt x="0" y="904239"/>
                  </a:lnTo>
                  <a:lnTo>
                    <a:pt x="2539" y="910589"/>
                  </a:lnTo>
                  <a:lnTo>
                    <a:pt x="2539" y="758189"/>
                  </a:lnTo>
                  <a:close/>
                </a:path>
                <a:path w="3365500" h="1159510">
                  <a:moveTo>
                    <a:pt x="3361690" y="399767"/>
                  </a:moveTo>
                  <a:lnTo>
                    <a:pt x="3361690" y="741680"/>
                  </a:lnTo>
                  <a:lnTo>
                    <a:pt x="3357880" y="745489"/>
                  </a:lnTo>
                  <a:lnTo>
                    <a:pt x="3365500" y="739139"/>
                  </a:lnTo>
                  <a:lnTo>
                    <a:pt x="3365500" y="402589"/>
                  </a:lnTo>
                  <a:lnTo>
                    <a:pt x="3364230" y="402589"/>
                  </a:lnTo>
                  <a:lnTo>
                    <a:pt x="3361690" y="399767"/>
                  </a:lnTo>
                  <a:close/>
                </a:path>
                <a:path w="3365500" h="1159510">
                  <a:moveTo>
                    <a:pt x="2539" y="415289"/>
                  </a:moveTo>
                  <a:lnTo>
                    <a:pt x="0" y="415289"/>
                  </a:lnTo>
                  <a:lnTo>
                    <a:pt x="0" y="681989"/>
                  </a:lnTo>
                  <a:lnTo>
                    <a:pt x="2539" y="681989"/>
                  </a:lnTo>
                  <a:lnTo>
                    <a:pt x="2539" y="415289"/>
                  </a:lnTo>
                  <a:close/>
                </a:path>
                <a:path w="3365500" h="1159510">
                  <a:moveTo>
                    <a:pt x="3352800" y="389889"/>
                  </a:moveTo>
                  <a:lnTo>
                    <a:pt x="3361690" y="399767"/>
                  </a:lnTo>
                  <a:lnTo>
                    <a:pt x="3361690" y="398780"/>
                  </a:lnTo>
                  <a:lnTo>
                    <a:pt x="3352800" y="389889"/>
                  </a:lnTo>
                  <a:close/>
                </a:path>
                <a:path w="3365500" h="1159510">
                  <a:moveTo>
                    <a:pt x="3361690" y="218440"/>
                  </a:moveTo>
                  <a:lnTo>
                    <a:pt x="3361690" y="379730"/>
                  </a:lnTo>
                  <a:lnTo>
                    <a:pt x="3355340" y="389889"/>
                  </a:lnTo>
                  <a:lnTo>
                    <a:pt x="3364230" y="377189"/>
                  </a:lnTo>
                  <a:lnTo>
                    <a:pt x="3365500" y="374650"/>
                  </a:lnTo>
                  <a:lnTo>
                    <a:pt x="3365500" y="224790"/>
                  </a:lnTo>
                  <a:lnTo>
                    <a:pt x="3361690" y="218440"/>
                  </a:lnTo>
                  <a:close/>
                </a:path>
                <a:path w="3365500" h="1159510">
                  <a:moveTo>
                    <a:pt x="3006852" y="0"/>
                  </a:moveTo>
                  <a:lnTo>
                    <a:pt x="1161288" y="0"/>
                  </a:lnTo>
                  <a:lnTo>
                    <a:pt x="1150620" y="8890"/>
                  </a:lnTo>
                  <a:lnTo>
                    <a:pt x="1155953" y="5079"/>
                  </a:lnTo>
                  <a:lnTo>
                    <a:pt x="3010770" y="5079"/>
                  </a:lnTo>
                  <a:lnTo>
                    <a:pt x="3006852" y="0"/>
                  </a:lnTo>
                  <a:close/>
                </a:path>
                <a:path w="3365500" h="1159510">
                  <a:moveTo>
                    <a:pt x="3010770" y="5079"/>
                  </a:moveTo>
                  <a:lnTo>
                    <a:pt x="3010281" y="5079"/>
                  </a:lnTo>
                  <a:lnTo>
                    <a:pt x="3013710" y="8890"/>
                  </a:lnTo>
                  <a:lnTo>
                    <a:pt x="3010770" y="5079"/>
                  </a:lnTo>
                  <a:close/>
                </a:path>
              </a:pathLst>
            </a:custGeom>
            <a:solidFill>
              <a:srgbClr val="25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3" name="object 803"/>
            <p:cNvSpPr/>
            <p:nvPr/>
          </p:nvSpPr>
          <p:spPr>
            <a:xfrm>
              <a:off x="297179" y="207009"/>
              <a:ext cx="3359150" cy="1151890"/>
            </a:xfrm>
            <a:custGeom>
              <a:avLst/>
              <a:gdLst/>
              <a:ahLst/>
              <a:cxnLst/>
              <a:rect l="l" t="t" r="r" b="b"/>
              <a:pathLst>
                <a:path w="3359150" h="1151890">
                  <a:moveTo>
                    <a:pt x="2167128" y="1148080"/>
                  </a:moveTo>
                  <a:lnTo>
                    <a:pt x="637285" y="1148080"/>
                  </a:lnTo>
                  <a:lnTo>
                    <a:pt x="646430" y="1151890"/>
                  </a:lnTo>
                  <a:lnTo>
                    <a:pt x="2162175" y="1151890"/>
                  </a:lnTo>
                  <a:lnTo>
                    <a:pt x="2167128" y="1148080"/>
                  </a:lnTo>
                  <a:close/>
                </a:path>
                <a:path w="3359150" h="1151890">
                  <a:moveTo>
                    <a:pt x="3810" y="906961"/>
                  </a:moveTo>
                  <a:lnTo>
                    <a:pt x="3810" y="908050"/>
                  </a:lnTo>
                  <a:lnTo>
                    <a:pt x="17780" y="916940"/>
                  </a:lnTo>
                  <a:lnTo>
                    <a:pt x="3810" y="906961"/>
                  </a:lnTo>
                  <a:close/>
                </a:path>
                <a:path w="3359150" h="1151890">
                  <a:moveTo>
                    <a:pt x="15240" y="739140"/>
                  </a:moveTo>
                  <a:lnTo>
                    <a:pt x="0" y="751840"/>
                  </a:lnTo>
                  <a:lnTo>
                    <a:pt x="0" y="904240"/>
                  </a:lnTo>
                  <a:lnTo>
                    <a:pt x="3810" y="906961"/>
                  </a:lnTo>
                  <a:lnTo>
                    <a:pt x="3810" y="749300"/>
                  </a:lnTo>
                  <a:lnTo>
                    <a:pt x="15240" y="739140"/>
                  </a:lnTo>
                  <a:close/>
                </a:path>
                <a:path w="3359150" h="1151890">
                  <a:moveTo>
                    <a:pt x="3350260" y="383540"/>
                  </a:moveTo>
                  <a:lnTo>
                    <a:pt x="3355340" y="389890"/>
                  </a:lnTo>
                  <a:lnTo>
                    <a:pt x="3355340" y="739140"/>
                  </a:lnTo>
                  <a:lnTo>
                    <a:pt x="3359150" y="736600"/>
                  </a:lnTo>
                  <a:lnTo>
                    <a:pt x="3359150" y="393700"/>
                  </a:lnTo>
                  <a:lnTo>
                    <a:pt x="3350260" y="383540"/>
                  </a:lnTo>
                  <a:close/>
                </a:path>
                <a:path w="3359150" h="1151890">
                  <a:moveTo>
                    <a:pt x="16510" y="396240"/>
                  </a:moveTo>
                  <a:lnTo>
                    <a:pt x="2540" y="408940"/>
                  </a:lnTo>
                  <a:lnTo>
                    <a:pt x="0" y="408940"/>
                  </a:lnTo>
                  <a:lnTo>
                    <a:pt x="0" y="675640"/>
                  </a:lnTo>
                  <a:lnTo>
                    <a:pt x="3810" y="675640"/>
                  </a:lnTo>
                  <a:lnTo>
                    <a:pt x="3810" y="408940"/>
                  </a:lnTo>
                  <a:lnTo>
                    <a:pt x="16510" y="396240"/>
                  </a:lnTo>
                  <a:close/>
                </a:path>
                <a:path w="3359150" h="1151890">
                  <a:moveTo>
                    <a:pt x="3355340" y="379983"/>
                  </a:moveTo>
                  <a:lnTo>
                    <a:pt x="3352800" y="383540"/>
                  </a:lnTo>
                  <a:lnTo>
                    <a:pt x="3355340" y="381000"/>
                  </a:lnTo>
                  <a:lnTo>
                    <a:pt x="3355340" y="379983"/>
                  </a:lnTo>
                  <a:close/>
                </a:path>
                <a:path w="3359150" h="1151890">
                  <a:moveTo>
                    <a:pt x="3347720" y="193040"/>
                  </a:moveTo>
                  <a:lnTo>
                    <a:pt x="3355340" y="207010"/>
                  </a:lnTo>
                  <a:lnTo>
                    <a:pt x="3355340" y="379983"/>
                  </a:lnTo>
                  <a:lnTo>
                    <a:pt x="3359150" y="374650"/>
                  </a:lnTo>
                  <a:lnTo>
                    <a:pt x="3359150" y="212090"/>
                  </a:lnTo>
                  <a:lnTo>
                    <a:pt x="3347720" y="193040"/>
                  </a:lnTo>
                  <a:close/>
                </a:path>
                <a:path w="3359150" h="1151890">
                  <a:moveTo>
                    <a:pt x="3007741" y="0"/>
                  </a:moveTo>
                  <a:lnTo>
                    <a:pt x="1153413" y="0"/>
                  </a:lnTo>
                  <a:lnTo>
                    <a:pt x="1148080" y="2540"/>
                  </a:lnTo>
                  <a:lnTo>
                    <a:pt x="3011170" y="2540"/>
                  </a:lnTo>
                  <a:lnTo>
                    <a:pt x="3007741" y="0"/>
                  </a:lnTo>
                  <a:close/>
                </a:path>
              </a:pathLst>
            </a:custGeom>
            <a:solidFill>
              <a:srgbClr val="27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4" name="object 804"/>
            <p:cNvSpPr/>
            <p:nvPr/>
          </p:nvSpPr>
          <p:spPr>
            <a:xfrm>
              <a:off x="300990" y="210820"/>
              <a:ext cx="3351529" cy="1144270"/>
            </a:xfrm>
            <a:custGeom>
              <a:avLst/>
              <a:gdLst/>
              <a:ahLst/>
              <a:cxnLst/>
              <a:rect l="l" t="t" r="r" b="b"/>
              <a:pathLst>
                <a:path w="3351529" h="1144270">
                  <a:moveTo>
                    <a:pt x="598169" y="1130299"/>
                  </a:moveTo>
                  <a:lnTo>
                    <a:pt x="627379" y="1142999"/>
                  </a:lnTo>
                  <a:lnTo>
                    <a:pt x="633475" y="1144269"/>
                  </a:lnTo>
                  <a:lnTo>
                    <a:pt x="2163318" y="1144269"/>
                  </a:lnTo>
                  <a:lnTo>
                    <a:pt x="2168721" y="1140459"/>
                  </a:lnTo>
                  <a:lnTo>
                    <a:pt x="624458" y="1140459"/>
                  </a:lnTo>
                  <a:lnTo>
                    <a:pt x="598169" y="1130299"/>
                  </a:lnTo>
                  <a:close/>
                </a:path>
                <a:path w="3351529" h="1144270">
                  <a:moveTo>
                    <a:pt x="2183130" y="1130299"/>
                  </a:moveTo>
                  <a:lnTo>
                    <a:pt x="2168271" y="1140459"/>
                  </a:lnTo>
                  <a:lnTo>
                    <a:pt x="2168721" y="1140459"/>
                  </a:lnTo>
                  <a:lnTo>
                    <a:pt x="2183130" y="1130299"/>
                  </a:lnTo>
                  <a:close/>
                </a:path>
                <a:path w="3351529" h="1144270">
                  <a:moveTo>
                    <a:pt x="11430" y="736599"/>
                  </a:moveTo>
                  <a:lnTo>
                    <a:pt x="0" y="745489"/>
                  </a:lnTo>
                  <a:lnTo>
                    <a:pt x="0" y="904239"/>
                  </a:lnTo>
                  <a:lnTo>
                    <a:pt x="13970" y="914399"/>
                  </a:lnTo>
                  <a:lnTo>
                    <a:pt x="3810" y="906779"/>
                  </a:lnTo>
                  <a:lnTo>
                    <a:pt x="3810" y="742949"/>
                  </a:lnTo>
                  <a:lnTo>
                    <a:pt x="11430" y="736599"/>
                  </a:lnTo>
                  <a:close/>
                </a:path>
                <a:path w="3351529" h="1144270">
                  <a:moveTo>
                    <a:pt x="3347720" y="382269"/>
                  </a:moveTo>
                  <a:lnTo>
                    <a:pt x="3347720" y="739139"/>
                  </a:lnTo>
                  <a:lnTo>
                    <a:pt x="3335020" y="749299"/>
                  </a:lnTo>
                  <a:lnTo>
                    <a:pt x="3351530" y="736599"/>
                  </a:lnTo>
                  <a:lnTo>
                    <a:pt x="3351530" y="386079"/>
                  </a:lnTo>
                  <a:lnTo>
                    <a:pt x="3347720" y="382269"/>
                  </a:lnTo>
                  <a:close/>
                </a:path>
                <a:path w="3351529" h="1144270">
                  <a:moveTo>
                    <a:pt x="3810" y="401700"/>
                  </a:moveTo>
                  <a:lnTo>
                    <a:pt x="0" y="405129"/>
                  </a:lnTo>
                  <a:lnTo>
                    <a:pt x="0" y="673099"/>
                  </a:lnTo>
                  <a:lnTo>
                    <a:pt x="1270" y="673099"/>
                  </a:lnTo>
                  <a:lnTo>
                    <a:pt x="16510" y="685799"/>
                  </a:lnTo>
                  <a:lnTo>
                    <a:pt x="3810" y="674369"/>
                  </a:lnTo>
                  <a:lnTo>
                    <a:pt x="3810" y="401700"/>
                  </a:lnTo>
                  <a:close/>
                </a:path>
                <a:path w="3351529" h="1144270">
                  <a:moveTo>
                    <a:pt x="12700" y="393699"/>
                  </a:moveTo>
                  <a:lnTo>
                    <a:pt x="3810" y="401319"/>
                  </a:lnTo>
                  <a:lnTo>
                    <a:pt x="3810" y="401700"/>
                  </a:lnTo>
                  <a:lnTo>
                    <a:pt x="12700" y="393699"/>
                  </a:lnTo>
                  <a:close/>
                </a:path>
                <a:path w="3351529" h="1144270">
                  <a:moveTo>
                    <a:pt x="3347720" y="196850"/>
                  </a:moveTo>
                  <a:lnTo>
                    <a:pt x="3347720" y="380999"/>
                  </a:lnTo>
                  <a:lnTo>
                    <a:pt x="3348990" y="380999"/>
                  </a:lnTo>
                  <a:lnTo>
                    <a:pt x="3351530" y="377189"/>
                  </a:lnTo>
                  <a:lnTo>
                    <a:pt x="3351530" y="203200"/>
                  </a:lnTo>
                  <a:lnTo>
                    <a:pt x="3347720" y="196850"/>
                  </a:lnTo>
                  <a:close/>
                </a:path>
                <a:path w="3351529" h="1144270">
                  <a:moveTo>
                    <a:pt x="1114382" y="2539"/>
                  </a:moveTo>
                  <a:lnTo>
                    <a:pt x="1107694" y="2539"/>
                  </a:lnTo>
                  <a:lnTo>
                    <a:pt x="927100" y="38100"/>
                  </a:lnTo>
                  <a:lnTo>
                    <a:pt x="1114382" y="2539"/>
                  </a:lnTo>
                  <a:close/>
                </a:path>
                <a:path w="3351529" h="1144270">
                  <a:moveTo>
                    <a:pt x="3020187" y="2539"/>
                  </a:moveTo>
                  <a:lnTo>
                    <a:pt x="3019297" y="2539"/>
                  </a:lnTo>
                  <a:lnTo>
                    <a:pt x="3026410" y="12700"/>
                  </a:lnTo>
                  <a:lnTo>
                    <a:pt x="3020187" y="2539"/>
                  </a:lnTo>
                  <a:close/>
                </a:path>
                <a:path w="3351529" h="1144270">
                  <a:moveTo>
                    <a:pt x="3017520" y="0"/>
                  </a:moveTo>
                  <a:lnTo>
                    <a:pt x="1127760" y="0"/>
                  </a:lnTo>
                  <a:lnTo>
                    <a:pt x="1114382" y="2539"/>
                  </a:lnTo>
                  <a:lnTo>
                    <a:pt x="3019297" y="2539"/>
                  </a:lnTo>
                  <a:lnTo>
                    <a:pt x="3017520" y="0"/>
                  </a:lnTo>
                  <a:close/>
                </a:path>
              </a:pathLst>
            </a:custGeom>
            <a:solidFill>
              <a:srgbClr val="28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5" name="object 805"/>
            <p:cNvSpPr/>
            <p:nvPr/>
          </p:nvSpPr>
          <p:spPr>
            <a:xfrm>
              <a:off x="304800" y="213359"/>
              <a:ext cx="3343910" cy="1137920"/>
            </a:xfrm>
            <a:custGeom>
              <a:avLst/>
              <a:gdLst/>
              <a:ahLst/>
              <a:cxnLst/>
              <a:rect l="l" t="t" r="r" b="b"/>
              <a:pathLst>
                <a:path w="3343910" h="1137920">
                  <a:moveTo>
                    <a:pt x="2168175" y="1135380"/>
                  </a:moveTo>
                  <a:lnTo>
                    <a:pt x="614076" y="1135380"/>
                  </a:lnTo>
                  <a:lnTo>
                    <a:pt x="620648" y="1137920"/>
                  </a:lnTo>
                  <a:lnTo>
                    <a:pt x="2164461" y="1137920"/>
                  </a:lnTo>
                  <a:lnTo>
                    <a:pt x="2168175" y="1135380"/>
                  </a:lnTo>
                  <a:close/>
                </a:path>
                <a:path w="3343910" h="1137920">
                  <a:moveTo>
                    <a:pt x="594360" y="1127760"/>
                  </a:moveTo>
                  <a:lnTo>
                    <a:pt x="611886" y="1135380"/>
                  </a:lnTo>
                  <a:lnTo>
                    <a:pt x="614076" y="1135380"/>
                  </a:lnTo>
                  <a:lnTo>
                    <a:pt x="594360" y="1127760"/>
                  </a:lnTo>
                  <a:close/>
                </a:path>
                <a:path w="3343910" h="1137920">
                  <a:moveTo>
                    <a:pt x="2179320" y="1127760"/>
                  </a:moveTo>
                  <a:lnTo>
                    <a:pt x="2168175" y="1135380"/>
                  </a:lnTo>
                  <a:lnTo>
                    <a:pt x="2169413" y="1135380"/>
                  </a:lnTo>
                  <a:lnTo>
                    <a:pt x="2179320" y="1127760"/>
                  </a:lnTo>
                  <a:close/>
                </a:path>
                <a:path w="3343910" h="1137920">
                  <a:moveTo>
                    <a:pt x="3810" y="737235"/>
                  </a:moveTo>
                  <a:lnTo>
                    <a:pt x="0" y="740410"/>
                  </a:lnTo>
                  <a:lnTo>
                    <a:pt x="0" y="904240"/>
                  </a:lnTo>
                  <a:lnTo>
                    <a:pt x="10160" y="911860"/>
                  </a:lnTo>
                  <a:lnTo>
                    <a:pt x="3810" y="906780"/>
                  </a:lnTo>
                  <a:lnTo>
                    <a:pt x="3810" y="737235"/>
                  </a:lnTo>
                  <a:close/>
                </a:path>
                <a:path w="3343910" h="1137920">
                  <a:moveTo>
                    <a:pt x="3341370" y="190076"/>
                  </a:moveTo>
                  <a:lnTo>
                    <a:pt x="3341370" y="737870"/>
                  </a:lnTo>
                  <a:lnTo>
                    <a:pt x="3331210" y="746760"/>
                  </a:lnTo>
                  <a:lnTo>
                    <a:pt x="3343910" y="736600"/>
                  </a:lnTo>
                  <a:lnTo>
                    <a:pt x="3343910" y="379730"/>
                  </a:lnTo>
                  <a:lnTo>
                    <a:pt x="3342640" y="378460"/>
                  </a:lnTo>
                  <a:lnTo>
                    <a:pt x="3343910" y="378460"/>
                  </a:lnTo>
                  <a:lnTo>
                    <a:pt x="3343910" y="194310"/>
                  </a:lnTo>
                  <a:lnTo>
                    <a:pt x="3341370" y="190076"/>
                  </a:lnTo>
                  <a:close/>
                </a:path>
                <a:path w="3343910" h="1137920">
                  <a:moveTo>
                    <a:pt x="7620" y="734060"/>
                  </a:moveTo>
                  <a:lnTo>
                    <a:pt x="3810" y="736600"/>
                  </a:lnTo>
                  <a:lnTo>
                    <a:pt x="3810" y="737235"/>
                  </a:lnTo>
                  <a:lnTo>
                    <a:pt x="7620" y="734060"/>
                  </a:lnTo>
                  <a:close/>
                </a:path>
                <a:path w="3343910" h="1137920">
                  <a:moveTo>
                    <a:pt x="3810" y="675259"/>
                  </a:moveTo>
                  <a:lnTo>
                    <a:pt x="3810" y="675640"/>
                  </a:lnTo>
                  <a:lnTo>
                    <a:pt x="12700" y="683260"/>
                  </a:lnTo>
                  <a:lnTo>
                    <a:pt x="3810" y="675259"/>
                  </a:lnTo>
                  <a:close/>
                </a:path>
                <a:path w="3343910" h="1137920">
                  <a:moveTo>
                    <a:pt x="3810" y="395514"/>
                  </a:moveTo>
                  <a:lnTo>
                    <a:pt x="0" y="398780"/>
                  </a:lnTo>
                  <a:lnTo>
                    <a:pt x="0" y="671830"/>
                  </a:lnTo>
                  <a:lnTo>
                    <a:pt x="3810" y="675259"/>
                  </a:lnTo>
                  <a:lnTo>
                    <a:pt x="3810" y="395514"/>
                  </a:lnTo>
                  <a:close/>
                </a:path>
                <a:path w="3343910" h="1137920">
                  <a:moveTo>
                    <a:pt x="8889" y="391160"/>
                  </a:moveTo>
                  <a:lnTo>
                    <a:pt x="3810" y="394970"/>
                  </a:lnTo>
                  <a:lnTo>
                    <a:pt x="3810" y="395514"/>
                  </a:lnTo>
                  <a:lnTo>
                    <a:pt x="8889" y="391160"/>
                  </a:lnTo>
                  <a:close/>
                </a:path>
                <a:path w="3343910" h="1137920">
                  <a:moveTo>
                    <a:pt x="3340100" y="187960"/>
                  </a:moveTo>
                  <a:lnTo>
                    <a:pt x="3341370" y="190076"/>
                  </a:lnTo>
                  <a:lnTo>
                    <a:pt x="3341370" y="189230"/>
                  </a:lnTo>
                  <a:lnTo>
                    <a:pt x="3340100" y="187960"/>
                  </a:lnTo>
                  <a:close/>
                </a:path>
                <a:path w="3343910" h="1137920">
                  <a:moveTo>
                    <a:pt x="3016377" y="0"/>
                  </a:moveTo>
                  <a:lnTo>
                    <a:pt x="1103884" y="0"/>
                  </a:lnTo>
                  <a:lnTo>
                    <a:pt x="923290" y="35560"/>
                  </a:lnTo>
                  <a:lnTo>
                    <a:pt x="1090506" y="3810"/>
                  </a:lnTo>
                  <a:lnTo>
                    <a:pt x="3018710" y="3810"/>
                  </a:lnTo>
                  <a:lnTo>
                    <a:pt x="3016377" y="0"/>
                  </a:lnTo>
                  <a:close/>
                </a:path>
                <a:path w="3343910" h="1137920">
                  <a:moveTo>
                    <a:pt x="3018710" y="3810"/>
                  </a:moveTo>
                  <a:lnTo>
                    <a:pt x="3018154" y="3810"/>
                  </a:lnTo>
                  <a:lnTo>
                    <a:pt x="3022600" y="10160"/>
                  </a:lnTo>
                  <a:lnTo>
                    <a:pt x="3018710" y="3810"/>
                  </a:lnTo>
                  <a:close/>
                </a:path>
              </a:pathLst>
            </a:custGeom>
            <a:solidFill>
              <a:srgbClr val="2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6" name="object 806"/>
            <p:cNvSpPr/>
            <p:nvPr/>
          </p:nvSpPr>
          <p:spPr>
            <a:xfrm>
              <a:off x="308609" y="215900"/>
              <a:ext cx="3337560" cy="1131570"/>
            </a:xfrm>
            <a:custGeom>
              <a:avLst/>
              <a:gdLst/>
              <a:ahLst/>
              <a:cxnLst/>
              <a:rect l="l" t="t" r="r" b="b"/>
              <a:pathLst>
                <a:path w="3337560" h="1131570">
                  <a:moveTo>
                    <a:pt x="2170556" y="1127760"/>
                  </a:moveTo>
                  <a:lnTo>
                    <a:pt x="599313" y="1127760"/>
                  </a:lnTo>
                  <a:lnTo>
                    <a:pt x="608076" y="1131570"/>
                  </a:lnTo>
                  <a:lnTo>
                    <a:pt x="2165603" y="1131570"/>
                  </a:lnTo>
                  <a:lnTo>
                    <a:pt x="2170556" y="1127760"/>
                  </a:lnTo>
                  <a:close/>
                </a:path>
                <a:path w="3337560" h="1131570">
                  <a:moveTo>
                    <a:pt x="3810" y="906526"/>
                  </a:moveTo>
                  <a:lnTo>
                    <a:pt x="3810" y="906780"/>
                  </a:lnTo>
                  <a:lnTo>
                    <a:pt x="6350" y="908050"/>
                  </a:lnTo>
                  <a:lnTo>
                    <a:pt x="3810" y="906526"/>
                  </a:lnTo>
                  <a:close/>
                </a:path>
                <a:path w="3337560" h="1131570">
                  <a:moveTo>
                    <a:pt x="3810" y="730250"/>
                  </a:moveTo>
                  <a:lnTo>
                    <a:pt x="0" y="734060"/>
                  </a:lnTo>
                  <a:lnTo>
                    <a:pt x="0" y="904240"/>
                  </a:lnTo>
                  <a:lnTo>
                    <a:pt x="3810" y="906526"/>
                  </a:lnTo>
                  <a:lnTo>
                    <a:pt x="3810" y="730250"/>
                  </a:lnTo>
                  <a:close/>
                </a:path>
                <a:path w="3337560" h="1131570">
                  <a:moveTo>
                    <a:pt x="3333750" y="738187"/>
                  </a:moveTo>
                  <a:lnTo>
                    <a:pt x="3327400" y="742950"/>
                  </a:lnTo>
                  <a:lnTo>
                    <a:pt x="3333750" y="739140"/>
                  </a:lnTo>
                  <a:lnTo>
                    <a:pt x="3333750" y="738187"/>
                  </a:lnTo>
                  <a:close/>
                </a:path>
                <a:path w="3337560" h="1131570">
                  <a:moveTo>
                    <a:pt x="3315969" y="171450"/>
                  </a:moveTo>
                  <a:lnTo>
                    <a:pt x="3333750" y="182880"/>
                  </a:lnTo>
                  <a:lnTo>
                    <a:pt x="3333750" y="738187"/>
                  </a:lnTo>
                  <a:lnTo>
                    <a:pt x="3337560" y="735330"/>
                  </a:lnTo>
                  <a:lnTo>
                    <a:pt x="3337560" y="186690"/>
                  </a:lnTo>
                  <a:lnTo>
                    <a:pt x="3336290" y="184150"/>
                  </a:lnTo>
                  <a:lnTo>
                    <a:pt x="3315969" y="171450"/>
                  </a:lnTo>
                  <a:close/>
                </a:path>
                <a:path w="3337560" h="1131570">
                  <a:moveTo>
                    <a:pt x="3809" y="388620"/>
                  </a:moveTo>
                  <a:lnTo>
                    <a:pt x="0" y="392430"/>
                  </a:lnTo>
                  <a:lnTo>
                    <a:pt x="0" y="673100"/>
                  </a:lnTo>
                  <a:lnTo>
                    <a:pt x="8889" y="679450"/>
                  </a:lnTo>
                  <a:lnTo>
                    <a:pt x="3810" y="675640"/>
                  </a:lnTo>
                  <a:lnTo>
                    <a:pt x="3809" y="388620"/>
                  </a:lnTo>
                  <a:close/>
                </a:path>
                <a:path w="3337560" h="1131570">
                  <a:moveTo>
                    <a:pt x="3014344" y="0"/>
                  </a:moveTo>
                  <a:lnTo>
                    <a:pt x="1086696" y="0"/>
                  </a:lnTo>
                  <a:lnTo>
                    <a:pt x="1066630" y="3810"/>
                  </a:lnTo>
                  <a:lnTo>
                    <a:pt x="3017012" y="3810"/>
                  </a:lnTo>
                  <a:lnTo>
                    <a:pt x="3014344" y="0"/>
                  </a:lnTo>
                  <a:close/>
                </a:path>
              </a:pathLst>
            </a:custGeom>
            <a:solidFill>
              <a:srgbClr val="2B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7" name="object 807"/>
            <p:cNvSpPr/>
            <p:nvPr/>
          </p:nvSpPr>
          <p:spPr>
            <a:xfrm>
              <a:off x="312420" y="219709"/>
              <a:ext cx="3329940" cy="1123950"/>
            </a:xfrm>
            <a:custGeom>
              <a:avLst/>
              <a:gdLst/>
              <a:ahLst/>
              <a:cxnLst/>
              <a:rect l="l" t="t" r="r" b="b"/>
              <a:pathLst>
                <a:path w="3329940" h="1123950">
                  <a:moveTo>
                    <a:pt x="2171700" y="1120140"/>
                  </a:moveTo>
                  <a:lnTo>
                    <a:pt x="586740" y="1120140"/>
                  </a:lnTo>
                  <a:lnTo>
                    <a:pt x="595503" y="1123950"/>
                  </a:lnTo>
                  <a:lnTo>
                    <a:pt x="2166747" y="1123950"/>
                  </a:lnTo>
                  <a:lnTo>
                    <a:pt x="2171700" y="1120140"/>
                  </a:lnTo>
                  <a:close/>
                </a:path>
                <a:path w="3329940" h="1123950">
                  <a:moveTo>
                    <a:pt x="3809" y="906054"/>
                  </a:moveTo>
                  <a:lnTo>
                    <a:pt x="3809" y="906780"/>
                  </a:lnTo>
                  <a:lnTo>
                    <a:pt x="11429" y="916940"/>
                  </a:lnTo>
                  <a:lnTo>
                    <a:pt x="3809" y="906054"/>
                  </a:lnTo>
                  <a:close/>
                </a:path>
                <a:path w="3329940" h="1123950">
                  <a:moveTo>
                    <a:pt x="10159" y="713740"/>
                  </a:moveTo>
                  <a:lnTo>
                    <a:pt x="0" y="726440"/>
                  </a:lnTo>
                  <a:lnTo>
                    <a:pt x="0" y="902970"/>
                  </a:lnTo>
                  <a:lnTo>
                    <a:pt x="2539" y="904240"/>
                  </a:lnTo>
                  <a:lnTo>
                    <a:pt x="3809" y="906054"/>
                  </a:lnTo>
                  <a:lnTo>
                    <a:pt x="3809" y="722630"/>
                  </a:lnTo>
                  <a:lnTo>
                    <a:pt x="10159" y="713740"/>
                  </a:lnTo>
                  <a:close/>
                </a:path>
                <a:path w="3329940" h="1123950">
                  <a:moveTo>
                    <a:pt x="3326129" y="737616"/>
                  </a:moveTo>
                  <a:lnTo>
                    <a:pt x="3323590" y="739140"/>
                  </a:lnTo>
                  <a:lnTo>
                    <a:pt x="3326129" y="737870"/>
                  </a:lnTo>
                  <a:lnTo>
                    <a:pt x="3326129" y="737616"/>
                  </a:lnTo>
                  <a:close/>
                </a:path>
                <a:path w="3329940" h="1123950">
                  <a:moveTo>
                    <a:pt x="3329940" y="374650"/>
                  </a:moveTo>
                  <a:lnTo>
                    <a:pt x="3326129" y="374650"/>
                  </a:lnTo>
                  <a:lnTo>
                    <a:pt x="3326129" y="737616"/>
                  </a:lnTo>
                  <a:lnTo>
                    <a:pt x="3329940" y="735330"/>
                  </a:lnTo>
                  <a:lnTo>
                    <a:pt x="3329940" y="374650"/>
                  </a:lnTo>
                  <a:close/>
                </a:path>
                <a:path w="3329940" h="1123950">
                  <a:moveTo>
                    <a:pt x="3809" y="674687"/>
                  </a:moveTo>
                  <a:lnTo>
                    <a:pt x="3809" y="675640"/>
                  </a:lnTo>
                  <a:lnTo>
                    <a:pt x="5079" y="675640"/>
                  </a:lnTo>
                  <a:lnTo>
                    <a:pt x="3809" y="674687"/>
                  </a:lnTo>
                  <a:close/>
                </a:path>
                <a:path w="3329940" h="1123950">
                  <a:moveTo>
                    <a:pt x="3809" y="383540"/>
                  </a:moveTo>
                  <a:lnTo>
                    <a:pt x="1269" y="383540"/>
                  </a:lnTo>
                  <a:lnTo>
                    <a:pt x="0" y="384810"/>
                  </a:lnTo>
                  <a:lnTo>
                    <a:pt x="0" y="671830"/>
                  </a:lnTo>
                  <a:lnTo>
                    <a:pt x="3809" y="674687"/>
                  </a:lnTo>
                  <a:lnTo>
                    <a:pt x="3809" y="383540"/>
                  </a:lnTo>
                  <a:close/>
                </a:path>
                <a:path w="3329940" h="1123950">
                  <a:moveTo>
                    <a:pt x="3329940" y="370840"/>
                  </a:moveTo>
                  <a:lnTo>
                    <a:pt x="3328669" y="370840"/>
                  </a:lnTo>
                  <a:lnTo>
                    <a:pt x="3319779" y="383540"/>
                  </a:lnTo>
                  <a:lnTo>
                    <a:pt x="3326129" y="374650"/>
                  </a:lnTo>
                  <a:lnTo>
                    <a:pt x="3329940" y="374650"/>
                  </a:lnTo>
                  <a:lnTo>
                    <a:pt x="3329940" y="370840"/>
                  </a:lnTo>
                  <a:close/>
                </a:path>
                <a:path w="3329940" h="1123950">
                  <a:moveTo>
                    <a:pt x="3326129" y="176620"/>
                  </a:moveTo>
                  <a:lnTo>
                    <a:pt x="3326129" y="368118"/>
                  </a:lnTo>
                  <a:lnTo>
                    <a:pt x="3329940" y="370840"/>
                  </a:lnTo>
                  <a:lnTo>
                    <a:pt x="3329940" y="179070"/>
                  </a:lnTo>
                  <a:lnTo>
                    <a:pt x="3326129" y="176620"/>
                  </a:lnTo>
                  <a:close/>
                </a:path>
                <a:path w="3329940" h="1123950">
                  <a:moveTo>
                    <a:pt x="3312159" y="358140"/>
                  </a:moveTo>
                  <a:lnTo>
                    <a:pt x="3326129" y="368300"/>
                  </a:lnTo>
                  <a:lnTo>
                    <a:pt x="3326129" y="368118"/>
                  </a:lnTo>
                  <a:lnTo>
                    <a:pt x="3312159" y="358140"/>
                  </a:lnTo>
                  <a:close/>
                </a:path>
                <a:path w="3329940" h="1123950">
                  <a:moveTo>
                    <a:pt x="3312159" y="167640"/>
                  </a:moveTo>
                  <a:lnTo>
                    <a:pt x="3326129" y="176620"/>
                  </a:lnTo>
                  <a:lnTo>
                    <a:pt x="3312159" y="167640"/>
                  </a:lnTo>
                  <a:close/>
                </a:path>
                <a:path w="3329940" h="1123950">
                  <a:moveTo>
                    <a:pt x="3013201" y="0"/>
                  </a:moveTo>
                  <a:lnTo>
                    <a:pt x="1062820" y="0"/>
                  </a:lnTo>
                  <a:lnTo>
                    <a:pt x="915669" y="27940"/>
                  </a:lnTo>
                  <a:lnTo>
                    <a:pt x="1042754" y="5080"/>
                  </a:lnTo>
                  <a:lnTo>
                    <a:pt x="3016504" y="5080"/>
                  </a:lnTo>
                  <a:lnTo>
                    <a:pt x="3014980" y="2540"/>
                  </a:lnTo>
                  <a:lnTo>
                    <a:pt x="3013201" y="0"/>
                  </a:lnTo>
                  <a:close/>
                </a:path>
                <a:path w="3329940" h="1123950">
                  <a:moveTo>
                    <a:pt x="3016504" y="5080"/>
                  </a:moveTo>
                  <a:lnTo>
                    <a:pt x="3015742" y="5080"/>
                  </a:lnTo>
                  <a:lnTo>
                    <a:pt x="3030220" y="27940"/>
                  </a:lnTo>
                  <a:lnTo>
                    <a:pt x="3016504" y="5080"/>
                  </a:lnTo>
                  <a:close/>
                </a:path>
              </a:pathLst>
            </a:custGeom>
            <a:solidFill>
              <a:srgbClr val="2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8" name="object 808"/>
            <p:cNvSpPr/>
            <p:nvPr/>
          </p:nvSpPr>
          <p:spPr>
            <a:xfrm>
              <a:off x="316229" y="224790"/>
              <a:ext cx="3322320" cy="1115060"/>
            </a:xfrm>
            <a:custGeom>
              <a:avLst/>
              <a:gdLst/>
              <a:ahLst/>
              <a:cxnLst/>
              <a:rect l="l" t="t" r="r" b="b"/>
              <a:pathLst>
                <a:path w="3322320" h="1115060">
                  <a:moveTo>
                    <a:pt x="2169414" y="1113789"/>
                  </a:moveTo>
                  <a:lnTo>
                    <a:pt x="552322" y="1113789"/>
                  </a:lnTo>
                  <a:lnTo>
                    <a:pt x="554990" y="1115059"/>
                  </a:lnTo>
                  <a:lnTo>
                    <a:pt x="2167890" y="1115059"/>
                  </a:lnTo>
                  <a:lnTo>
                    <a:pt x="2169414" y="1113789"/>
                  </a:lnTo>
                  <a:close/>
                </a:path>
                <a:path w="3322320" h="1115060">
                  <a:moveTo>
                    <a:pt x="501650" y="1089659"/>
                  </a:moveTo>
                  <a:lnTo>
                    <a:pt x="549656" y="1113789"/>
                  </a:lnTo>
                  <a:lnTo>
                    <a:pt x="552322" y="1113789"/>
                  </a:lnTo>
                  <a:lnTo>
                    <a:pt x="501650" y="1089659"/>
                  </a:lnTo>
                  <a:close/>
                </a:path>
                <a:path w="3322320" h="1115060">
                  <a:moveTo>
                    <a:pt x="2183130" y="1102359"/>
                  </a:moveTo>
                  <a:lnTo>
                    <a:pt x="2169414" y="1113789"/>
                  </a:lnTo>
                  <a:lnTo>
                    <a:pt x="2170937" y="1113789"/>
                  </a:lnTo>
                  <a:lnTo>
                    <a:pt x="2183130" y="1102359"/>
                  </a:lnTo>
                  <a:close/>
                </a:path>
                <a:path w="3322320" h="1115060">
                  <a:moveTo>
                    <a:pt x="2540" y="905086"/>
                  </a:moveTo>
                  <a:lnTo>
                    <a:pt x="2540" y="905509"/>
                  </a:lnTo>
                  <a:lnTo>
                    <a:pt x="7620" y="911859"/>
                  </a:lnTo>
                  <a:lnTo>
                    <a:pt x="2540" y="905086"/>
                  </a:lnTo>
                  <a:close/>
                </a:path>
                <a:path w="3322320" h="1115060">
                  <a:moveTo>
                    <a:pt x="2540" y="713993"/>
                  </a:moveTo>
                  <a:lnTo>
                    <a:pt x="0" y="717549"/>
                  </a:lnTo>
                  <a:lnTo>
                    <a:pt x="0" y="901699"/>
                  </a:lnTo>
                  <a:lnTo>
                    <a:pt x="2540" y="905086"/>
                  </a:lnTo>
                  <a:lnTo>
                    <a:pt x="2540" y="713993"/>
                  </a:lnTo>
                  <a:close/>
                </a:path>
                <a:path w="3322320" h="1115060">
                  <a:moveTo>
                    <a:pt x="3322320" y="375919"/>
                  </a:moveTo>
                  <a:lnTo>
                    <a:pt x="3318510" y="375919"/>
                  </a:lnTo>
                  <a:lnTo>
                    <a:pt x="3318510" y="734059"/>
                  </a:lnTo>
                  <a:lnTo>
                    <a:pt x="3319780" y="734059"/>
                  </a:lnTo>
                  <a:lnTo>
                    <a:pt x="3322320" y="732789"/>
                  </a:lnTo>
                  <a:lnTo>
                    <a:pt x="3322320" y="375919"/>
                  </a:lnTo>
                  <a:close/>
                </a:path>
                <a:path w="3322320" h="1115060">
                  <a:moveTo>
                    <a:pt x="6350" y="708659"/>
                  </a:moveTo>
                  <a:lnTo>
                    <a:pt x="2540" y="713739"/>
                  </a:lnTo>
                  <a:lnTo>
                    <a:pt x="2540" y="713993"/>
                  </a:lnTo>
                  <a:lnTo>
                    <a:pt x="6350" y="708659"/>
                  </a:lnTo>
                  <a:close/>
                </a:path>
                <a:path w="3322320" h="1115060">
                  <a:moveTo>
                    <a:pt x="2540" y="378459"/>
                  </a:moveTo>
                  <a:lnTo>
                    <a:pt x="0" y="378459"/>
                  </a:lnTo>
                  <a:lnTo>
                    <a:pt x="0" y="670559"/>
                  </a:lnTo>
                  <a:lnTo>
                    <a:pt x="2540" y="670559"/>
                  </a:lnTo>
                  <a:lnTo>
                    <a:pt x="2540" y="378459"/>
                  </a:lnTo>
                  <a:close/>
                </a:path>
                <a:path w="3322320" h="1115060">
                  <a:moveTo>
                    <a:pt x="3322320" y="369569"/>
                  </a:moveTo>
                  <a:lnTo>
                    <a:pt x="3315970" y="378459"/>
                  </a:lnTo>
                  <a:lnTo>
                    <a:pt x="3318510" y="375919"/>
                  </a:lnTo>
                  <a:lnTo>
                    <a:pt x="3322320" y="375919"/>
                  </a:lnTo>
                  <a:lnTo>
                    <a:pt x="3322320" y="369569"/>
                  </a:lnTo>
                  <a:close/>
                </a:path>
                <a:path w="3322320" h="1115060">
                  <a:moveTo>
                    <a:pt x="3318510" y="169025"/>
                  </a:moveTo>
                  <a:lnTo>
                    <a:pt x="3318510" y="360449"/>
                  </a:lnTo>
                  <a:lnTo>
                    <a:pt x="3322320" y="363219"/>
                  </a:lnTo>
                  <a:lnTo>
                    <a:pt x="3322320" y="171449"/>
                  </a:lnTo>
                  <a:lnTo>
                    <a:pt x="3318510" y="169025"/>
                  </a:lnTo>
                  <a:close/>
                </a:path>
                <a:path w="3322320" h="1115060">
                  <a:moveTo>
                    <a:pt x="3308350" y="353059"/>
                  </a:moveTo>
                  <a:lnTo>
                    <a:pt x="3318510" y="360679"/>
                  </a:lnTo>
                  <a:lnTo>
                    <a:pt x="3318510" y="360449"/>
                  </a:lnTo>
                  <a:lnTo>
                    <a:pt x="3308350" y="353059"/>
                  </a:lnTo>
                  <a:close/>
                </a:path>
                <a:path w="3322320" h="1115060">
                  <a:moveTo>
                    <a:pt x="3308350" y="162559"/>
                  </a:moveTo>
                  <a:lnTo>
                    <a:pt x="3318510" y="169025"/>
                  </a:lnTo>
                  <a:lnTo>
                    <a:pt x="3308350" y="162559"/>
                  </a:lnTo>
                  <a:close/>
                </a:path>
                <a:path w="3322320" h="1115060">
                  <a:moveTo>
                    <a:pt x="1024824" y="2539"/>
                  </a:moveTo>
                  <a:lnTo>
                    <a:pt x="1018878" y="2539"/>
                  </a:lnTo>
                  <a:lnTo>
                    <a:pt x="911860" y="22859"/>
                  </a:lnTo>
                  <a:lnTo>
                    <a:pt x="1024824" y="2539"/>
                  </a:lnTo>
                  <a:close/>
                </a:path>
                <a:path w="3322320" h="1115060">
                  <a:moveTo>
                    <a:pt x="3014218" y="2539"/>
                  </a:moveTo>
                  <a:lnTo>
                    <a:pt x="3013540" y="2539"/>
                  </a:lnTo>
                  <a:lnTo>
                    <a:pt x="3026410" y="22859"/>
                  </a:lnTo>
                  <a:lnTo>
                    <a:pt x="3014218" y="2539"/>
                  </a:lnTo>
                  <a:close/>
                </a:path>
                <a:path w="3322320" h="1115060">
                  <a:moveTo>
                    <a:pt x="3011932" y="0"/>
                  </a:moveTo>
                  <a:lnTo>
                    <a:pt x="1038944" y="0"/>
                  </a:lnTo>
                  <a:lnTo>
                    <a:pt x="1024824" y="2539"/>
                  </a:lnTo>
                  <a:lnTo>
                    <a:pt x="3013540" y="2539"/>
                  </a:lnTo>
                  <a:lnTo>
                    <a:pt x="3011932" y="0"/>
                  </a:lnTo>
                  <a:close/>
                </a:path>
              </a:pathLst>
            </a:custGeom>
            <a:solidFill>
              <a:srgbClr val="2D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9" name="object 809"/>
            <p:cNvSpPr/>
            <p:nvPr/>
          </p:nvSpPr>
          <p:spPr>
            <a:xfrm>
              <a:off x="318770" y="227329"/>
              <a:ext cx="3315970" cy="1109980"/>
            </a:xfrm>
            <a:custGeom>
              <a:avLst/>
              <a:gdLst/>
              <a:ahLst/>
              <a:cxnLst/>
              <a:rect l="l" t="t" r="r" b="b"/>
              <a:pathLst>
                <a:path w="3315970" h="1109980">
                  <a:moveTo>
                    <a:pt x="2172970" y="1106170"/>
                  </a:moveTo>
                  <a:lnTo>
                    <a:pt x="539114" y="1106170"/>
                  </a:lnTo>
                  <a:lnTo>
                    <a:pt x="547116" y="1109980"/>
                  </a:lnTo>
                  <a:lnTo>
                    <a:pt x="2168397" y="1109980"/>
                  </a:lnTo>
                  <a:lnTo>
                    <a:pt x="2172970" y="1106170"/>
                  </a:lnTo>
                  <a:close/>
                </a:path>
                <a:path w="3315970" h="1109980">
                  <a:moveTo>
                    <a:pt x="3809" y="907732"/>
                  </a:moveTo>
                  <a:lnTo>
                    <a:pt x="3809" y="908050"/>
                  </a:lnTo>
                  <a:lnTo>
                    <a:pt x="5079" y="909320"/>
                  </a:lnTo>
                  <a:lnTo>
                    <a:pt x="3809" y="907732"/>
                  </a:lnTo>
                  <a:close/>
                </a:path>
                <a:path w="3315970" h="1109980">
                  <a:moveTo>
                    <a:pt x="3809" y="706120"/>
                  </a:moveTo>
                  <a:lnTo>
                    <a:pt x="0" y="711200"/>
                  </a:lnTo>
                  <a:lnTo>
                    <a:pt x="0" y="902970"/>
                  </a:lnTo>
                  <a:lnTo>
                    <a:pt x="3809" y="907732"/>
                  </a:lnTo>
                  <a:lnTo>
                    <a:pt x="3809" y="706120"/>
                  </a:lnTo>
                  <a:close/>
                </a:path>
                <a:path w="3315970" h="1109980">
                  <a:moveTo>
                    <a:pt x="3315969" y="378460"/>
                  </a:moveTo>
                  <a:lnTo>
                    <a:pt x="3312159" y="378460"/>
                  </a:lnTo>
                  <a:lnTo>
                    <a:pt x="3312159" y="731520"/>
                  </a:lnTo>
                  <a:lnTo>
                    <a:pt x="3315969" y="731520"/>
                  </a:lnTo>
                  <a:lnTo>
                    <a:pt x="3315969" y="378460"/>
                  </a:lnTo>
                  <a:close/>
                </a:path>
                <a:path w="3315970" h="1109980">
                  <a:moveTo>
                    <a:pt x="3809" y="375920"/>
                  </a:moveTo>
                  <a:lnTo>
                    <a:pt x="0" y="375920"/>
                  </a:lnTo>
                  <a:lnTo>
                    <a:pt x="0" y="668020"/>
                  </a:lnTo>
                  <a:lnTo>
                    <a:pt x="3809" y="668020"/>
                  </a:lnTo>
                  <a:lnTo>
                    <a:pt x="3809" y="375920"/>
                  </a:lnTo>
                  <a:close/>
                </a:path>
                <a:path w="3315970" h="1109980">
                  <a:moveTo>
                    <a:pt x="3315969" y="373380"/>
                  </a:moveTo>
                  <a:lnTo>
                    <a:pt x="3313429" y="375920"/>
                  </a:lnTo>
                  <a:lnTo>
                    <a:pt x="3290569" y="401320"/>
                  </a:lnTo>
                  <a:lnTo>
                    <a:pt x="3312159" y="378460"/>
                  </a:lnTo>
                  <a:lnTo>
                    <a:pt x="3315969" y="378460"/>
                  </a:lnTo>
                  <a:lnTo>
                    <a:pt x="3315969" y="373380"/>
                  </a:lnTo>
                  <a:close/>
                </a:path>
                <a:path w="3315970" h="1109980">
                  <a:moveTo>
                    <a:pt x="3305809" y="160020"/>
                  </a:moveTo>
                  <a:lnTo>
                    <a:pt x="3312159" y="165100"/>
                  </a:lnTo>
                  <a:lnTo>
                    <a:pt x="3312159" y="355282"/>
                  </a:lnTo>
                  <a:lnTo>
                    <a:pt x="3315969" y="358140"/>
                  </a:lnTo>
                  <a:lnTo>
                    <a:pt x="3315969" y="166370"/>
                  </a:lnTo>
                  <a:lnTo>
                    <a:pt x="3305809" y="160020"/>
                  </a:lnTo>
                  <a:close/>
                </a:path>
                <a:path w="3315970" h="1109980">
                  <a:moveTo>
                    <a:pt x="3305809" y="350520"/>
                  </a:moveTo>
                  <a:lnTo>
                    <a:pt x="3312159" y="355600"/>
                  </a:lnTo>
                  <a:lnTo>
                    <a:pt x="3312159" y="355282"/>
                  </a:lnTo>
                  <a:lnTo>
                    <a:pt x="3305809" y="350520"/>
                  </a:lnTo>
                  <a:close/>
                </a:path>
                <a:path w="3315970" h="1109980">
                  <a:moveTo>
                    <a:pt x="3011678" y="0"/>
                  </a:moveTo>
                  <a:lnTo>
                    <a:pt x="1016338" y="0"/>
                  </a:lnTo>
                  <a:lnTo>
                    <a:pt x="909319" y="20320"/>
                  </a:lnTo>
                  <a:lnTo>
                    <a:pt x="996272" y="5079"/>
                  </a:lnTo>
                  <a:lnTo>
                    <a:pt x="3014725" y="5079"/>
                  </a:lnTo>
                  <a:lnTo>
                    <a:pt x="3011678" y="0"/>
                  </a:lnTo>
                  <a:close/>
                </a:path>
                <a:path w="3315970" h="1109980">
                  <a:moveTo>
                    <a:pt x="3014725" y="5079"/>
                  </a:moveTo>
                  <a:lnTo>
                    <a:pt x="3013964" y="5079"/>
                  </a:lnTo>
                  <a:lnTo>
                    <a:pt x="3023870" y="20320"/>
                  </a:lnTo>
                  <a:lnTo>
                    <a:pt x="3014725" y="5079"/>
                  </a:lnTo>
                  <a:close/>
                </a:path>
              </a:pathLst>
            </a:custGeom>
            <a:solidFill>
              <a:srgbClr val="2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0" name="object 810"/>
            <p:cNvSpPr/>
            <p:nvPr/>
          </p:nvSpPr>
          <p:spPr>
            <a:xfrm>
              <a:off x="322579" y="232409"/>
              <a:ext cx="3308350" cy="1101090"/>
            </a:xfrm>
            <a:custGeom>
              <a:avLst/>
              <a:gdLst/>
              <a:ahLst/>
              <a:cxnLst/>
              <a:rect l="l" t="t" r="r" b="b"/>
              <a:pathLst>
                <a:path w="3308350" h="1101090">
                  <a:moveTo>
                    <a:pt x="2173732" y="1097280"/>
                  </a:moveTo>
                  <a:lnTo>
                    <a:pt x="527303" y="1097280"/>
                  </a:lnTo>
                  <a:lnTo>
                    <a:pt x="535305" y="1101090"/>
                  </a:lnTo>
                  <a:lnTo>
                    <a:pt x="2169160" y="1101090"/>
                  </a:lnTo>
                  <a:lnTo>
                    <a:pt x="2173732" y="1097280"/>
                  </a:lnTo>
                  <a:close/>
                </a:path>
                <a:path w="3308350" h="1101090">
                  <a:moveTo>
                    <a:pt x="3810" y="701040"/>
                  </a:moveTo>
                  <a:lnTo>
                    <a:pt x="0" y="701040"/>
                  </a:lnTo>
                  <a:lnTo>
                    <a:pt x="0" y="902970"/>
                  </a:lnTo>
                  <a:lnTo>
                    <a:pt x="1270" y="904240"/>
                  </a:lnTo>
                  <a:lnTo>
                    <a:pt x="3810" y="904240"/>
                  </a:lnTo>
                  <a:lnTo>
                    <a:pt x="3810" y="701040"/>
                  </a:lnTo>
                  <a:close/>
                </a:path>
                <a:path w="3308350" h="1101090">
                  <a:moveTo>
                    <a:pt x="3308350" y="373380"/>
                  </a:moveTo>
                  <a:lnTo>
                    <a:pt x="3304540" y="377414"/>
                  </a:lnTo>
                  <a:lnTo>
                    <a:pt x="3304540" y="726440"/>
                  </a:lnTo>
                  <a:lnTo>
                    <a:pt x="3308350" y="726440"/>
                  </a:lnTo>
                  <a:lnTo>
                    <a:pt x="3308350" y="373380"/>
                  </a:lnTo>
                  <a:close/>
                </a:path>
                <a:path w="3308350" h="1101090">
                  <a:moveTo>
                    <a:pt x="3810" y="370840"/>
                  </a:moveTo>
                  <a:lnTo>
                    <a:pt x="0" y="370840"/>
                  </a:lnTo>
                  <a:lnTo>
                    <a:pt x="0" y="662940"/>
                  </a:lnTo>
                  <a:lnTo>
                    <a:pt x="3810" y="662940"/>
                  </a:lnTo>
                  <a:lnTo>
                    <a:pt x="3810" y="370840"/>
                  </a:lnTo>
                  <a:close/>
                </a:path>
                <a:path w="3308350" h="1101090">
                  <a:moveTo>
                    <a:pt x="3304540" y="377190"/>
                  </a:moveTo>
                  <a:lnTo>
                    <a:pt x="3286760" y="396240"/>
                  </a:lnTo>
                  <a:lnTo>
                    <a:pt x="3304540" y="377414"/>
                  </a:lnTo>
                  <a:lnTo>
                    <a:pt x="3304540" y="377190"/>
                  </a:lnTo>
                  <a:close/>
                </a:path>
                <a:path w="3308350" h="1101090">
                  <a:moveTo>
                    <a:pt x="3302000" y="154940"/>
                  </a:moveTo>
                  <a:lnTo>
                    <a:pt x="3304540" y="157480"/>
                  </a:lnTo>
                  <a:lnTo>
                    <a:pt x="3304540" y="347472"/>
                  </a:lnTo>
                  <a:lnTo>
                    <a:pt x="3308350" y="350520"/>
                  </a:lnTo>
                  <a:lnTo>
                    <a:pt x="3308350" y="160020"/>
                  </a:lnTo>
                  <a:lnTo>
                    <a:pt x="3302000" y="154940"/>
                  </a:lnTo>
                  <a:close/>
                </a:path>
                <a:path w="3308350" h="1101090">
                  <a:moveTo>
                    <a:pt x="3302000" y="345440"/>
                  </a:moveTo>
                  <a:lnTo>
                    <a:pt x="3304540" y="347980"/>
                  </a:lnTo>
                  <a:lnTo>
                    <a:pt x="3304540" y="347472"/>
                  </a:lnTo>
                  <a:lnTo>
                    <a:pt x="3302000" y="345440"/>
                  </a:lnTo>
                  <a:close/>
                </a:path>
                <a:path w="3308350" h="1101090">
                  <a:moveTo>
                    <a:pt x="977970" y="2540"/>
                  </a:moveTo>
                  <a:lnTo>
                    <a:pt x="972396" y="2540"/>
                  </a:lnTo>
                  <a:lnTo>
                    <a:pt x="905510" y="15240"/>
                  </a:lnTo>
                  <a:lnTo>
                    <a:pt x="977970" y="2540"/>
                  </a:lnTo>
                  <a:close/>
                </a:path>
                <a:path w="3308350" h="1101090">
                  <a:moveTo>
                    <a:pt x="3012440" y="2540"/>
                  </a:moveTo>
                  <a:lnTo>
                    <a:pt x="3011805" y="2540"/>
                  </a:lnTo>
                  <a:lnTo>
                    <a:pt x="3020060" y="15240"/>
                  </a:lnTo>
                  <a:lnTo>
                    <a:pt x="3012440" y="2540"/>
                  </a:lnTo>
                  <a:close/>
                </a:path>
                <a:path w="3308350" h="1101090">
                  <a:moveTo>
                    <a:pt x="3010154" y="0"/>
                  </a:moveTo>
                  <a:lnTo>
                    <a:pt x="992462" y="0"/>
                  </a:lnTo>
                  <a:lnTo>
                    <a:pt x="977970" y="2540"/>
                  </a:lnTo>
                  <a:lnTo>
                    <a:pt x="3011805" y="2540"/>
                  </a:lnTo>
                  <a:lnTo>
                    <a:pt x="3010154" y="0"/>
                  </a:lnTo>
                  <a:close/>
                </a:path>
              </a:pathLst>
            </a:custGeom>
            <a:solidFill>
              <a:srgbClr val="3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1" name="object 811"/>
            <p:cNvSpPr/>
            <p:nvPr/>
          </p:nvSpPr>
          <p:spPr>
            <a:xfrm>
              <a:off x="326390" y="236219"/>
              <a:ext cx="3300729" cy="1093470"/>
            </a:xfrm>
            <a:custGeom>
              <a:avLst/>
              <a:gdLst/>
              <a:ahLst/>
              <a:cxnLst/>
              <a:rect l="l" t="t" r="r" b="b"/>
              <a:pathLst>
                <a:path w="3300729" h="1093470">
                  <a:moveTo>
                    <a:pt x="7620" y="696912"/>
                  </a:moveTo>
                  <a:lnTo>
                    <a:pt x="6350" y="698500"/>
                  </a:lnTo>
                  <a:lnTo>
                    <a:pt x="3810" y="698500"/>
                  </a:lnTo>
                  <a:lnTo>
                    <a:pt x="0" y="698500"/>
                  </a:lnTo>
                  <a:lnTo>
                    <a:pt x="0" y="901700"/>
                  </a:lnTo>
                  <a:lnTo>
                    <a:pt x="3810" y="901700"/>
                  </a:lnTo>
                  <a:lnTo>
                    <a:pt x="7620" y="901700"/>
                  </a:lnTo>
                  <a:lnTo>
                    <a:pt x="7620" y="696912"/>
                  </a:lnTo>
                  <a:close/>
                </a:path>
                <a:path w="3300729" h="1093470">
                  <a:moveTo>
                    <a:pt x="16510" y="685800"/>
                  </a:moveTo>
                  <a:lnTo>
                    <a:pt x="7620" y="695960"/>
                  </a:lnTo>
                  <a:lnTo>
                    <a:pt x="7620" y="696912"/>
                  </a:lnTo>
                  <a:lnTo>
                    <a:pt x="16510" y="685800"/>
                  </a:lnTo>
                  <a:close/>
                </a:path>
                <a:path w="3300729" h="1093470">
                  <a:moveTo>
                    <a:pt x="16510" y="355600"/>
                  </a:moveTo>
                  <a:lnTo>
                    <a:pt x="7620" y="361950"/>
                  </a:lnTo>
                  <a:lnTo>
                    <a:pt x="7620" y="362712"/>
                  </a:lnTo>
                  <a:lnTo>
                    <a:pt x="3810" y="365760"/>
                  </a:lnTo>
                  <a:lnTo>
                    <a:pt x="3810" y="366191"/>
                  </a:lnTo>
                  <a:lnTo>
                    <a:pt x="1270" y="368300"/>
                  </a:lnTo>
                  <a:lnTo>
                    <a:pt x="0" y="368300"/>
                  </a:lnTo>
                  <a:lnTo>
                    <a:pt x="0" y="660400"/>
                  </a:lnTo>
                  <a:lnTo>
                    <a:pt x="3810" y="660400"/>
                  </a:lnTo>
                  <a:lnTo>
                    <a:pt x="7620" y="660400"/>
                  </a:lnTo>
                  <a:lnTo>
                    <a:pt x="7620" y="363016"/>
                  </a:lnTo>
                  <a:lnTo>
                    <a:pt x="16510" y="355600"/>
                  </a:lnTo>
                  <a:close/>
                </a:path>
                <a:path w="3300729" h="1093470">
                  <a:moveTo>
                    <a:pt x="887730" y="6350"/>
                  </a:moveTo>
                  <a:lnTo>
                    <a:pt x="879348" y="2540"/>
                  </a:lnTo>
                  <a:lnTo>
                    <a:pt x="873760" y="0"/>
                  </a:lnTo>
                  <a:lnTo>
                    <a:pt x="594360" y="0"/>
                  </a:lnTo>
                  <a:lnTo>
                    <a:pt x="583692" y="2540"/>
                  </a:lnTo>
                  <a:lnTo>
                    <a:pt x="567677" y="6350"/>
                  </a:lnTo>
                  <a:lnTo>
                    <a:pt x="887730" y="6350"/>
                  </a:lnTo>
                  <a:close/>
                </a:path>
                <a:path w="3300729" h="1093470">
                  <a:moveTo>
                    <a:pt x="2331720" y="1054100"/>
                  </a:moveTo>
                  <a:lnTo>
                    <a:pt x="2189213" y="1087120"/>
                  </a:lnTo>
                  <a:lnTo>
                    <a:pt x="509485" y="1087120"/>
                  </a:lnTo>
                  <a:lnTo>
                    <a:pt x="515480" y="1089660"/>
                  </a:lnTo>
                  <a:lnTo>
                    <a:pt x="509473" y="1087120"/>
                  </a:lnTo>
                  <a:lnTo>
                    <a:pt x="491490" y="1079500"/>
                  </a:lnTo>
                  <a:lnTo>
                    <a:pt x="507492" y="1087120"/>
                  </a:lnTo>
                  <a:lnTo>
                    <a:pt x="508939" y="1087120"/>
                  </a:lnTo>
                  <a:lnTo>
                    <a:pt x="523481" y="1093470"/>
                  </a:lnTo>
                  <a:lnTo>
                    <a:pt x="2169922" y="1093470"/>
                  </a:lnTo>
                  <a:lnTo>
                    <a:pt x="2172970" y="1092200"/>
                  </a:lnTo>
                  <a:lnTo>
                    <a:pt x="2183549" y="1089660"/>
                  </a:lnTo>
                  <a:lnTo>
                    <a:pt x="2194128" y="1087120"/>
                  </a:lnTo>
                  <a:lnTo>
                    <a:pt x="2331720" y="1054100"/>
                  </a:lnTo>
                  <a:close/>
                </a:path>
                <a:path w="3300729" h="1093470">
                  <a:moveTo>
                    <a:pt x="3012440" y="6350"/>
                  </a:moveTo>
                  <a:lnTo>
                    <a:pt x="3010154" y="2540"/>
                  </a:lnTo>
                  <a:lnTo>
                    <a:pt x="3008630" y="0"/>
                  </a:lnTo>
                  <a:lnTo>
                    <a:pt x="968578" y="0"/>
                  </a:lnTo>
                  <a:lnTo>
                    <a:pt x="955205" y="2540"/>
                  </a:lnTo>
                  <a:lnTo>
                    <a:pt x="935139" y="6350"/>
                  </a:lnTo>
                  <a:lnTo>
                    <a:pt x="3012440" y="6350"/>
                  </a:lnTo>
                  <a:close/>
                </a:path>
                <a:path w="3300729" h="1093470">
                  <a:moveTo>
                    <a:pt x="3300730" y="373380"/>
                  </a:moveTo>
                  <a:lnTo>
                    <a:pt x="3298190" y="376288"/>
                  </a:lnTo>
                  <a:lnTo>
                    <a:pt x="3298190" y="375920"/>
                  </a:lnTo>
                  <a:lnTo>
                    <a:pt x="3294380" y="380365"/>
                  </a:lnTo>
                  <a:lnTo>
                    <a:pt x="3294380" y="379730"/>
                  </a:lnTo>
                  <a:lnTo>
                    <a:pt x="3282950" y="393700"/>
                  </a:lnTo>
                  <a:lnTo>
                    <a:pt x="3294380" y="380644"/>
                  </a:lnTo>
                  <a:lnTo>
                    <a:pt x="3294380" y="723900"/>
                  </a:lnTo>
                  <a:lnTo>
                    <a:pt x="3298190" y="723900"/>
                  </a:lnTo>
                  <a:lnTo>
                    <a:pt x="3300730" y="723900"/>
                  </a:lnTo>
                  <a:lnTo>
                    <a:pt x="3300730" y="373380"/>
                  </a:lnTo>
                  <a:close/>
                </a:path>
                <a:path w="3300729" h="1093470">
                  <a:moveTo>
                    <a:pt x="3300730" y="153670"/>
                  </a:moveTo>
                  <a:lnTo>
                    <a:pt x="3298190" y="152400"/>
                  </a:lnTo>
                  <a:lnTo>
                    <a:pt x="3294380" y="148590"/>
                  </a:lnTo>
                  <a:lnTo>
                    <a:pt x="3294380" y="340360"/>
                  </a:lnTo>
                  <a:lnTo>
                    <a:pt x="3277870" y="330200"/>
                  </a:lnTo>
                  <a:lnTo>
                    <a:pt x="3298190" y="342900"/>
                  </a:lnTo>
                  <a:lnTo>
                    <a:pt x="3300730" y="344170"/>
                  </a:lnTo>
                  <a:lnTo>
                    <a:pt x="3300730" y="153670"/>
                  </a:lnTo>
                  <a:close/>
                </a:path>
              </a:pathLst>
            </a:custGeom>
            <a:solidFill>
              <a:srgbClr val="33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2" name="object 812"/>
            <p:cNvSpPr/>
            <p:nvPr/>
          </p:nvSpPr>
          <p:spPr>
            <a:xfrm>
              <a:off x="334009" y="241300"/>
              <a:ext cx="3286760" cy="1080770"/>
            </a:xfrm>
            <a:custGeom>
              <a:avLst/>
              <a:gdLst/>
              <a:ahLst/>
              <a:cxnLst/>
              <a:rect l="l" t="t" r="r" b="b"/>
              <a:pathLst>
                <a:path w="3286760" h="1080770">
                  <a:moveTo>
                    <a:pt x="2202391" y="1076960"/>
                  </a:moveTo>
                  <a:lnTo>
                    <a:pt x="491871" y="1076960"/>
                  </a:lnTo>
                  <a:lnTo>
                    <a:pt x="499872" y="1080770"/>
                  </a:lnTo>
                  <a:lnTo>
                    <a:pt x="2186516" y="1080770"/>
                  </a:lnTo>
                  <a:lnTo>
                    <a:pt x="2202391" y="1076960"/>
                  </a:lnTo>
                  <a:close/>
                </a:path>
                <a:path w="3286760" h="1080770">
                  <a:moveTo>
                    <a:pt x="3810" y="899583"/>
                  </a:moveTo>
                  <a:lnTo>
                    <a:pt x="3810" y="900430"/>
                  </a:lnTo>
                  <a:lnTo>
                    <a:pt x="22860" y="920750"/>
                  </a:lnTo>
                  <a:lnTo>
                    <a:pt x="3810" y="899583"/>
                  </a:lnTo>
                  <a:close/>
                </a:path>
                <a:path w="3286760" h="1080770">
                  <a:moveTo>
                    <a:pt x="3810" y="685981"/>
                  </a:moveTo>
                  <a:lnTo>
                    <a:pt x="0" y="690880"/>
                  </a:lnTo>
                  <a:lnTo>
                    <a:pt x="0" y="895350"/>
                  </a:lnTo>
                  <a:lnTo>
                    <a:pt x="3810" y="899583"/>
                  </a:lnTo>
                  <a:lnTo>
                    <a:pt x="3810" y="685981"/>
                  </a:lnTo>
                  <a:close/>
                </a:path>
                <a:path w="3286760" h="1080770">
                  <a:moveTo>
                    <a:pt x="3286760" y="379730"/>
                  </a:moveTo>
                  <a:lnTo>
                    <a:pt x="3282950" y="379730"/>
                  </a:lnTo>
                  <a:lnTo>
                    <a:pt x="3282950" y="717550"/>
                  </a:lnTo>
                  <a:lnTo>
                    <a:pt x="3286760" y="717550"/>
                  </a:lnTo>
                  <a:lnTo>
                    <a:pt x="3286760" y="379730"/>
                  </a:lnTo>
                  <a:close/>
                </a:path>
                <a:path w="3286760" h="1080770">
                  <a:moveTo>
                    <a:pt x="8889" y="679450"/>
                  </a:moveTo>
                  <a:lnTo>
                    <a:pt x="3810" y="685800"/>
                  </a:lnTo>
                  <a:lnTo>
                    <a:pt x="3810" y="685981"/>
                  </a:lnTo>
                  <a:lnTo>
                    <a:pt x="8889" y="679450"/>
                  </a:lnTo>
                  <a:close/>
                </a:path>
                <a:path w="3286760" h="1080770">
                  <a:moveTo>
                    <a:pt x="8889" y="349250"/>
                  </a:moveTo>
                  <a:lnTo>
                    <a:pt x="0" y="356870"/>
                  </a:lnTo>
                  <a:lnTo>
                    <a:pt x="0" y="654050"/>
                  </a:lnTo>
                  <a:lnTo>
                    <a:pt x="3810" y="654050"/>
                  </a:lnTo>
                  <a:lnTo>
                    <a:pt x="3810" y="354330"/>
                  </a:lnTo>
                  <a:lnTo>
                    <a:pt x="8889" y="349250"/>
                  </a:lnTo>
                  <a:close/>
                </a:path>
                <a:path w="3286760" h="1080770">
                  <a:moveTo>
                    <a:pt x="3286760" y="374650"/>
                  </a:moveTo>
                  <a:lnTo>
                    <a:pt x="3275329" y="387350"/>
                  </a:lnTo>
                  <a:lnTo>
                    <a:pt x="3282950" y="379730"/>
                  </a:lnTo>
                  <a:lnTo>
                    <a:pt x="3286760" y="379730"/>
                  </a:lnTo>
                  <a:lnTo>
                    <a:pt x="3286760" y="374650"/>
                  </a:lnTo>
                  <a:close/>
                </a:path>
                <a:path w="3286760" h="1080770">
                  <a:moveTo>
                    <a:pt x="3277869" y="133350"/>
                  </a:moveTo>
                  <a:lnTo>
                    <a:pt x="3282950" y="139700"/>
                  </a:lnTo>
                  <a:lnTo>
                    <a:pt x="3282950" y="332642"/>
                  </a:lnTo>
                  <a:lnTo>
                    <a:pt x="3286760" y="335280"/>
                  </a:lnTo>
                  <a:lnTo>
                    <a:pt x="3286760" y="143510"/>
                  </a:lnTo>
                  <a:lnTo>
                    <a:pt x="3277869" y="133350"/>
                  </a:lnTo>
                  <a:close/>
                </a:path>
                <a:path w="3286760" h="1080770">
                  <a:moveTo>
                    <a:pt x="3270250" y="323850"/>
                  </a:moveTo>
                  <a:lnTo>
                    <a:pt x="3282950" y="332740"/>
                  </a:lnTo>
                  <a:lnTo>
                    <a:pt x="3270250" y="323850"/>
                  </a:lnTo>
                  <a:close/>
                </a:path>
                <a:path w="3286760" h="1080770">
                  <a:moveTo>
                    <a:pt x="880110" y="0"/>
                  </a:moveTo>
                  <a:lnTo>
                    <a:pt x="560070" y="0"/>
                  </a:lnTo>
                  <a:lnTo>
                    <a:pt x="544067" y="3810"/>
                  </a:lnTo>
                  <a:lnTo>
                    <a:pt x="888492" y="3810"/>
                  </a:lnTo>
                  <a:lnTo>
                    <a:pt x="880110" y="0"/>
                  </a:lnTo>
                  <a:close/>
                </a:path>
                <a:path w="3286760" h="1080770">
                  <a:moveTo>
                    <a:pt x="3004819" y="0"/>
                  </a:moveTo>
                  <a:lnTo>
                    <a:pt x="927523" y="0"/>
                  </a:lnTo>
                  <a:lnTo>
                    <a:pt x="907457" y="3810"/>
                  </a:lnTo>
                  <a:lnTo>
                    <a:pt x="3007106" y="3810"/>
                  </a:lnTo>
                  <a:lnTo>
                    <a:pt x="3004819" y="0"/>
                  </a:lnTo>
                  <a:close/>
                </a:path>
              </a:pathLst>
            </a:custGeom>
            <a:solidFill>
              <a:srgbClr val="3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3" name="object 813"/>
            <p:cNvSpPr/>
            <p:nvPr/>
          </p:nvSpPr>
          <p:spPr>
            <a:xfrm>
              <a:off x="337820" y="245109"/>
              <a:ext cx="3279140" cy="1073150"/>
            </a:xfrm>
            <a:custGeom>
              <a:avLst/>
              <a:gdLst/>
              <a:ahLst/>
              <a:cxnLst/>
              <a:rect l="l" t="t" r="r" b="b"/>
              <a:pathLst>
                <a:path w="3279140" h="1073150">
                  <a:moveTo>
                    <a:pt x="2214456" y="1069340"/>
                  </a:moveTo>
                  <a:lnTo>
                    <a:pt x="480060" y="1069340"/>
                  </a:lnTo>
                  <a:lnTo>
                    <a:pt x="488061" y="1073150"/>
                  </a:lnTo>
                  <a:lnTo>
                    <a:pt x="2198581" y="1073150"/>
                  </a:lnTo>
                  <a:lnTo>
                    <a:pt x="2214456" y="1069340"/>
                  </a:lnTo>
                  <a:close/>
                </a:path>
                <a:path w="3279140" h="1073150">
                  <a:moveTo>
                    <a:pt x="5079" y="675640"/>
                  </a:moveTo>
                  <a:lnTo>
                    <a:pt x="0" y="681990"/>
                  </a:lnTo>
                  <a:lnTo>
                    <a:pt x="0" y="896620"/>
                  </a:lnTo>
                  <a:lnTo>
                    <a:pt x="19050" y="916940"/>
                  </a:lnTo>
                  <a:lnTo>
                    <a:pt x="2539" y="899160"/>
                  </a:lnTo>
                  <a:lnTo>
                    <a:pt x="2539" y="679450"/>
                  </a:lnTo>
                  <a:lnTo>
                    <a:pt x="5079" y="675640"/>
                  </a:lnTo>
                  <a:close/>
                </a:path>
                <a:path w="3279140" h="1073150">
                  <a:moveTo>
                    <a:pt x="3279140" y="375920"/>
                  </a:moveTo>
                  <a:lnTo>
                    <a:pt x="3275329" y="379730"/>
                  </a:lnTo>
                  <a:lnTo>
                    <a:pt x="3275329" y="716280"/>
                  </a:lnTo>
                  <a:lnTo>
                    <a:pt x="3279140" y="713740"/>
                  </a:lnTo>
                  <a:lnTo>
                    <a:pt x="3279140" y="375920"/>
                  </a:lnTo>
                  <a:close/>
                </a:path>
                <a:path w="3279140" h="1073150">
                  <a:moveTo>
                    <a:pt x="2539" y="347980"/>
                  </a:moveTo>
                  <a:lnTo>
                    <a:pt x="0" y="350520"/>
                  </a:lnTo>
                  <a:lnTo>
                    <a:pt x="0" y="650240"/>
                  </a:lnTo>
                  <a:lnTo>
                    <a:pt x="2539" y="650240"/>
                  </a:lnTo>
                  <a:lnTo>
                    <a:pt x="2539" y="347980"/>
                  </a:lnTo>
                  <a:close/>
                </a:path>
                <a:path w="3279140" h="1073150">
                  <a:moveTo>
                    <a:pt x="3274059" y="129540"/>
                  </a:moveTo>
                  <a:lnTo>
                    <a:pt x="3275329" y="132080"/>
                  </a:lnTo>
                  <a:lnTo>
                    <a:pt x="3275329" y="326263"/>
                  </a:lnTo>
                  <a:lnTo>
                    <a:pt x="3279140" y="328930"/>
                  </a:lnTo>
                  <a:lnTo>
                    <a:pt x="3279140" y="135890"/>
                  </a:lnTo>
                  <a:lnTo>
                    <a:pt x="3274059" y="129540"/>
                  </a:lnTo>
                  <a:close/>
                </a:path>
                <a:path w="3279140" h="1073150">
                  <a:moveTo>
                    <a:pt x="3266440" y="320040"/>
                  </a:moveTo>
                  <a:lnTo>
                    <a:pt x="3275329" y="326390"/>
                  </a:lnTo>
                  <a:lnTo>
                    <a:pt x="3266440" y="320040"/>
                  </a:lnTo>
                  <a:close/>
                </a:path>
                <a:path w="3279140" h="1073150">
                  <a:moveTo>
                    <a:pt x="3002851" y="5080"/>
                  </a:moveTo>
                  <a:lnTo>
                    <a:pt x="3000882" y="5080"/>
                  </a:lnTo>
                  <a:lnTo>
                    <a:pt x="2965450" y="27940"/>
                  </a:lnTo>
                  <a:lnTo>
                    <a:pt x="3002851" y="5080"/>
                  </a:lnTo>
                  <a:close/>
                </a:path>
                <a:path w="3279140" h="1073150">
                  <a:moveTo>
                    <a:pt x="3003296" y="0"/>
                  </a:moveTo>
                  <a:lnTo>
                    <a:pt x="903647" y="0"/>
                  </a:lnTo>
                  <a:lnTo>
                    <a:pt x="890269" y="2540"/>
                  </a:lnTo>
                  <a:lnTo>
                    <a:pt x="502920" y="2540"/>
                  </a:lnTo>
                  <a:lnTo>
                    <a:pt x="477520" y="15240"/>
                  </a:lnTo>
                  <a:lnTo>
                    <a:pt x="500379" y="5080"/>
                  </a:lnTo>
                  <a:lnTo>
                    <a:pt x="3000882" y="5080"/>
                  </a:lnTo>
                  <a:lnTo>
                    <a:pt x="3004820" y="2540"/>
                  </a:lnTo>
                  <a:lnTo>
                    <a:pt x="3003296" y="0"/>
                  </a:lnTo>
                  <a:close/>
                </a:path>
                <a:path w="3279140" h="1073150">
                  <a:moveTo>
                    <a:pt x="884681" y="0"/>
                  </a:moveTo>
                  <a:lnTo>
                    <a:pt x="540258" y="0"/>
                  </a:lnTo>
                  <a:lnTo>
                    <a:pt x="529590" y="2540"/>
                  </a:lnTo>
                  <a:lnTo>
                    <a:pt x="890269" y="2540"/>
                  </a:lnTo>
                  <a:lnTo>
                    <a:pt x="884681" y="0"/>
                  </a:lnTo>
                  <a:close/>
                </a:path>
              </a:pathLst>
            </a:custGeom>
            <a:solidFill>
              <a:srgbClr val="3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4" name="object 814"/>
            <p:cNvSpPr/>
            <p:nvPr/>
          </p:nvSpPr>
          <p:spPr>
            <a:xfrm>
              <a:off x="340359" y="250190"/>
              <a:ext cx="3272790" cy="1064260"/>
            </a:xfrm>
            <a:custGeom>
              <a:avLst/>
              <a:gdLst/>
              <a:ahLst/>
              <a:cxnLst/>
              <a:rect l="l" t="t" r="r" b="b"/>
              <a:pathLst>
                <a:path w="3272790" h="1064260">
                  <a:moveTo>
                    <a:pt x="2217208" y="1062989"/>
                  </a:moveTo>
                  <a:lnTo>
                    <a:pt x="474979" y="1062989"/>
                  </a:lnTo>
                  <a:lnTo>
                    <a:pt x="477520" y="1064259"/>
                  </a:lnTo>
                  <a:lnTo>
                    <a:pt x="2211916" y="1064259"/>
                  </a:lnTo>
                  <a:lnTo>
                    <a:pt x="2217208" y="1062989"/>
                  </a:lnTo>
                  <a:close/>
                </a:path>
                <a:path w="3272790" h="1064260">
                  <a:moveTo>
                    <a:pt x="452119" y="1051559"/>
                  </a:moveTo>
                  <a:lnTo>
                    <a:pt x="472440" y="1062989"/>
                  </a:lnTo>
                  <a:lnTo>
                    <a:pt x="474979" y="1062989"/>
                  </a:lnTo>
                  <a:lnTo>
                    <a:pt x="452119" y="1051559"/>
                  </a:lnTo>
                  <a:close/>
                </a:path>
                <a:path w="3272790" h="1064260">
                  <a:moveTo>
                    <a:pt x="2317750" y="1038859"/>
                  </a:moveTo>
                  <a:lnTo>
                    <a:pt x="2217208" y="1062989"/>
                  </a:lnTo>
                  <a:lnTo>
                    <a:pt x="2222499" y="1062989"/>
                  </a:lnTo>
                  <a:lnTo>
                    <a:pt x="2317750" y="1038859"/>
                  </a:lnTo>
                  <a:close/>
                </a:path>
                <a:path w="3272790" h="1064260">
                  <a:moveTo>
                    <a:pt x="3810" y="669289"/>
                  </a:moveTo>
                  <a:lnTo>
                    <a:pt x="2539" y="670559"/>
                  </a:lnTo>
                  <a:lnTo>
                    <a:pt x="0" y="674369"/>
                  </a:lnTo>
                  <a:lnTo>
                    <a:pt x="0" y="894079"/>
                  </a:lnTo>
                  <a:lnTo>
                    <a:pt x="16510" y="911859"/>
                  </a:lnTo>
                  <a:lnTo>
                    <a:pt x="3810" y="897889"/>
                  </a:lnTo>
                  <a:lnTo>
                    <a:pt x="3810" y="669289"/>
                  </a:lnTo>
                  <a:close/>
                </a:path>
                <a:path w="3272790" h="1064260">
                  <a:moveTo>
                    <a:pt x="3268979" y="713739"/>
                  </a:moveTo>
                  <a:lnTo>
                    <a:pt x="3257550" y="721359"/>
                  </a:lnTo>
                  <a:lnTo>
                    <a:pt x="3268979" y="715009"/>
                  </a:lnTo>
                  <a:lnTo>
                    <a:pt x="3268979" y="713739"/>
                  </a:lnTo>
                  <a:close/>
                </a:path>
                <a:path w="3272790" h="1064260">
                  <a:moveTo>
                    <a:pt x="3272790" y="374649"/>
                  </a:moveTo>
                  <a:lnTo>
                    <a:pt x="3268979" y="378459"/>
                  </a:lnTo>
                  <a:lnTo>
                    <a:pt x="3268979" y="713739"/>
                  </a:lnTo>
                  <a:lnTo>
                    <a:pt x="3272790" y="711199"/>
                  </a:lnTo>
                  <a:lnTo>
                    <a:pt x="3272790" y="374649"/>
                  </a:lnTo>
                  <a:close/>
                </a:path>
                <a:path w="3272790" h="1064260">
                  <a:moveTo>
                    <a:pt x="33019" y="327659"/>
                  </a:moveTo>
                  <a:lnTo>
                    <a:pt x="2539" y="340359"/>
                  </a:lnTo>
                  <a:lnTo>
                    <a:pt x="0" y="342899"/>
                  </a:lnTo>
                  <a:lnTo>
                    <a:pt x="0" y="645159"/>
                  </a:lnTo>
                  <a:lnTo>
                    <a:pt x="3810" y="645159"/>
                  </a:lnTo>
                  <a:lnTo>
                    <a:pt x="3810" y="340359"/>
                  </a:lnTo>
                  <a:lnTo>
                    <a:pt x="33019" y="327659"/>
                  </a:lnTo>
                  <a:close/>
                </a:path>
                <a:path w="3272790" h="1064260">
                  <a:moveTo>
                    <a:pt x="3260090" y="111759"/>
                  </a:moveTo>
                  <a:lnTo>
                    <a:pt x="3268979" y="121919"/>
                  </a:lnTo>
                  <a:lnTo>
                    <a:pt x="3268979" y="318588"/>
                  </a:lnTo>
                  <a:lnTo>
                    <a:pt x="3272790" y="321309"/>
                  </a:lnTo>
                  <a:lnTo>
                    <a:pt x="3272790" y="126999"/>
                  </a:lnTo>
                  <a:lnTo>
                    <a:pt x="3271519" y="124459"/>
                  </a:lnTo>
                  <a:lnTo>
                    <a:pt x="3260090" y="111759"/>
                  </a:lnTo>
                  <a:close/>
                </a:path>
                <a:path w="3272790" h="1064260">
                  <a:moveTo>
                    <a:pt x="3263900" y="314959"/>
                  </a:moveTo>
                  <a:lnTo>
                    <a:pt x="3268979" y="318769"/>
                  </a:lnTo>
                  <a:lnTo>
                    <a:pt x="3268979" y="318588"/>
                  </a:lnTo>
                  <a:lnTo>
                    <a:pt x="3263900" y="314959"/>
                  </a:lnTo>
                  <a:close/>
                </a:path>
                <a:path w="3272790" h="1064260">
                  <a:moveTo>
                    <a:pt x="3000311" y="0"/>
                  </a:moveTo>
                  <a:lnTo>
                    <a:pt x="497839" y="0"/>
                  </a:lnTo>
                  <a:lnTo>
                    <a:pt x="492125" y="2539"/>
                  </a:lnTo>
                  <a:lnTo>
                    <a:pt x="2994406" y="2539"/>
                  </a:lnTo>
                  <a:lnTo>
                    <a:pt x="2962910" y="22859"/>
                  </a:lnTo>
                  <a:lnTo>
                    <a:pt x="3000311" y="0"/>
                  </a:lnTo>
                  <a:close/>
                </a:path>
                <a:path w="3272790" h="1064260">
                  <a:moveTo>
                    <a:pt x="492125" y="2539"/>
                  </a:moveTo>
                  <a:lnTo>
                    <a:pt x="490220" y="2539"/>
                  </a:lnTo>
                  <a:lnTo>
                    <a:pt x="474980" y="10159"/>
                  </a:lnTo>
                  <a:lnTo>
                    <a:pt x="492125" y="2539"/>
                  </a:lnTo>
                  <a:close/>
                </a:path>
              </a:pathLst>
            </a:custGeom>
            <a:solidFill>
              <a:srgbClr val="37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5" name="object 815"/>
            <p:cNvSpPr/>
            <p:nvPr/>
          </p:nvSpPr>
          <p:spPr>
            <a:xfrm>
              <a:off x="344170" y="252729"/>
              <a:ext cx="3265170" cy="1059180"/>
            </a:xfrm>
            <a:custGeom>
              <a:avLst/>
              <a:gdLst/>
              <a:ahLst/>
              <a:cxnLst/>
              <a:rect l="l" t="t" r="r" b="b"/>
              <a:pathLst>
                <a:path w="3265170" h="1059180">
                  <a:moveTo>
                    <a:pt x="2234565" y="1055370"/>
                  </a:moveTo>
                  <a:lnTo>
                    <a:pt x="461010" y="1055370"/>
                  </a:lnTo>
                  <a:lnTo>
                    <a:pt x="468630" y="1059180"/>
                  </a:lnTo>
                  <a:lnTo>
                    <a:pt x="2218689" y="1059180"/>
                  </a:lnTo>
                  <a:lnTo>
                    <a:pt x="2234565" y="1055370"/>
                  </a:lnTo>
                  <a:close/>
                </a:path>
                <a:path w="3265170" h="1059180">
                  <a:moveTo>
                    <a:pt x="3809" y="899541"/>
                  </a:moveTo>
                  <a:lnTo>
                    <a:pt x="3809" y="900430"/>
                  </a:lnTo>
                  <a:lnTo>
                    <a:pt x="12700" y="909320"/>
                  </a:lnTo>
                  <a:lnTo>
                    <a:pt x="3809" y="899541"/>
                  </a:lnTo>
                  <a:close/>
                </a:path>
                <a:path w="3265170" h="1059180">
                  <a:moveTo>
                    <a:pt x="11429" y="655320"/>
                  </a:moveTo>
                  <a:lnTo>
                    <a:pt x="0" y="666750"/>
                  </a:lnTo>
                  <a:lnTo>
                    <a:pt x="0" y="895350"/>
                  </a:lnTo>
                  <a:lnTo>
                    <a:pt x="3809" y="899541"/>
                  </a:lnTo>
                  <a:lnTo>
                    <a:pt x="3809" y="664210"/>
                  </a:lnTo>
                  <a:lnTo>
                    <a:pt x="11429" y="655320"/>
                  </a:lnTo>
                  <a:close/>
                </a:path>
                <a:path w="3265170" h="1059180">
                  <a:moveTo>
                    <a:pt x="3261359" y="714586"/>
                  </a:moveTo>
                  <a:lnTo>
                    <a:pt x="3253740" y="718820"/>
                  </a:lnTo>
                  <a:lnTo>
                    <a:pt x="3261359" y="715010"/>
                  </a:lnTo>
                  <a:lnTo>
                    <a:pt x="3261359" y="714586"/>
                  </a:lnTo>
                  <a:close/>
                </a:path>
                <a:path w="3265170" h="1059180">
                  <a:moveTo>
                    <a:pt x="3265169" y="375920"/>
                  </a:moveTo>
                  <a:lnTo>
                    <a:pt x="3261359" y="379730"/>
                  </a:lnTo>
                  <a:lnTo>
                    <a:pt x="3261359" y="714586"/>
                  </a:lnTo>
                  <a:lnTo>
                    <a:pt x="3265169" y="712470"/>
                  </a:lnTo>
                  <a:lnTo>
                    <a:pt x="3265169" y="375920"/>
                  </a:lnTo>
                  <a:close/>
                </a:path>
                <a:path w="3265170" h="1059180">
                  <a:moveTo>
                    <a:pt x="3809" y="644313"/>
                  </a:moveTo>
                  <a:lnTo>
                    <a:pt x="3809" y="645160"/>
                  </a:lnTo>
                  <a:lnTo>
                    <a:pt x="20319" y="655320"/>
                  </a:lnTo>
                  <a:lnTo>
                    <a:pt x="3809" y="644313"/>
                  </a:lnTo>
                  <a:close/>
                </a:path>
                <a:path w="3265170" h="1059180">
                  <a:moveTo>
                    <a:pt x="29209" y="325120"/>
                  </a:moveTo>
                  <a:lnTo>
                    <a:pt x="0" y="337820"/>
                  </a:lnTo>
                  <a:lnTo>
                    <a:pt x="0" y="642620"/>
                  </a:lnTo>
                  <a:lnTo>
                    <a:pt x="1269" y="642620"/>
                  </a:lnTo>
                  <a:lnTo>
                    <a:pt x="3809" y="644313"/>
                  </a:lnTo>
                  <a:lnTo>
                    <a:pt x="3809" y="336550"/>
                  </a:lnTo>
                  <a:lnTo>
                    <a:pt x="29209" y="325120"/>
                  </a:lnTo>
                  <a:close/>
                </a:path>
                <a:path w="3265170" h="1059180">
                  <a:moveTo>
                    <a:pt x="3256279" y="109220"/>
                  </a:moveTo>
                  <a:lnTo>
                    <a:pt x="3261359" y="115570"/>
                  </a:lnTo>
                  <a:lnTo>
                    <a:pt x="3261359" y="313372"/>
                  </a:lnTo>
                  <a:lnTo>
                    <a:pt x="3265169" y="316230"/>
                  </a:lnTo>
                  <a:lnTo>
                    <a:pt x="3265169" y="119380"/>
                  </a:lnTo>
                  <a:lnTo>
                    <a:pt x="3256279" y="109220"/>
                  </a:lnTo>
                  <a:close/>
                </a:path>
                <a:path w="3265170" h="1059180">
                  <a:moveTo>
                    <a:pt x="3260090" y="312420"/>
                  </a:moveTo>
                  <a:lnTo>
                    <a:pt x="3261359" y="313690"/>
                  </a:lnTo>
                  <a:lnTo>
                    <a:pt x="3261359" y="313372"/>
                  </a:lnTo>
                  <a:lnTo>
                    <a:pt x="3260090" y="312420"/>
                  </a:lnTo>
                  <a:close/>
                </a:path>
                <a:path w="3265170" h="1059180">
                  <a:moveTo>
                    <a:pt x="2984690" y="5079"/>
                  </a:moveTo>
                  <a:lnTo>
                    <a:pt x="2982722" y="5079"/>
                  </a:lnTo>
                  <a:lnTo>
                    <a:pt x="2959100" y="20320"/>
                  </a:lnTo>
                  <a:lnTo>
                    <a:pt x="2984690" y="5079"/>
                  </a:lnTo>
                  <a:close/>
                </a:path>
                <a:path w="3265170" h="1059180">
                  <a:moveTo>
                    <a:pt x="2990596" y="0"/>
                  </a:moveTo>
                  <a:lnTo>
                    <a:pt x="486410" y="0"/>
                  </a:lnTo>
                  <a:lnTo>
                    <a:pt x="471170" y="7620"/>
                  </a:lnTo>
                  <a:lnTo>
                    <a:pt x="478789" y="5079"/>
                  </a:lnTo>
                  <a:lnTo>
                    <a:pt x="2982722" y="5079"/>
                  </a:lnTo>
                  <a:lnTo>
                    <a:pt x="2990596" y="0"/>
                  </a:lnTo>
                  <a:close/>
                </a:path>
              </a:pathLst>
            </a:custGeom>
            <a:solidFill>
              <a:srgbClr val="38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6" name="object 816"/>
            <p:cNvSpPr/>
            <p:nvPr/>
          </p:nvSpPr>
          <p:spPr>
            <a:xfrm>
              <a:off x="347979" y="257809"/>
              <a:ext cx="3257550" cy="1050290"/>
            </a:xfrm>
            <a:custGeom>
              <a:avLst/>
              <a:gdLst/>
              <a:ahLst/>
              <a:cxnLst/>
              <a:rect l="l" t="t" r="r" b="b"/>
              <a:pathLst>
                <a:path w="3257550" h="1050290">
                  <a:moveTo>
                    <a:pt x="2246630" y="1046480"/>
                  </a:moveTo>
                  <a:lnTo>
                    <a:pt x="449579" y="1046480"/>
                  </a:lnTo>
                  <a:lnTo>
                    <a:pt x="457200" y="1050290"/>
                  </a:lnTo>
                  <a:lnTo>
                    <a:pt x="2230755" y="1050290"/>
                  </a:lnTo>
                  <a:lnTo>
                    <a:pt x="2246630" y="1046480"/>
                  </a:lnTo>
                  <a:close/>
                </a:path>
                <a:path w="3257550" h="1050290">
                  <a:moveTo>
                    <a:pt x="7620" y="650240"/>
                  </a:moveTo>
                  <a:lnTo>
                    <a:pt x="0" y="659130"/>
                  </a:lnTo>
                  <a:lnTo>
                    <a:pt x="0" y="895350"/>
                  </a:lnTo>
                  <a:lnTo>
                    <a:pt x="3810" y="899160"/>
                  </a:lnTo>
                  <a:lnTo>
                    <a:pt x="3810" y="655320"/>
                  </a:lnTo>
                  <a:lnTo>
                    <a:pt x="7620" y="650240"/>
                  </a:lnTo>
                  <a:close/>
                </a:path>
                <a:path w="3257550" h="1050290">
                  <a:moveTo>
                    <a:pt x="3257550" y="375920"/>
                  </a:moveTo>
                  <a:lnTo>
                    <a:pt x="3255010" y="378097"/>
                  </a:lnTo>
                  <a:lnTo>
                    <a:pt x="3255010" y="711200"/>
                  </a:lnTo>
                  <a:lnTo>
                    <a:pt x="3257550" y="709930"/>
                  </a:lnTo>
                  <a:lnTo>
                    <a:pt x="3257550" y="375920"/>
                  </a:lnTo>
                  <a:close/>
                </a:path>
                <a:path w="3257550" h="1050290">
                  <a:moveTo>
                    <a:pt x="3810" y="642424"/>
                  </a:moveTo>
                  <a:lnTo>
                    <a:pt x="3810" y="642620"/>
                  </a:lnTo>
                  <a:lnTo>
                    <a:pt x="16510" y="650240"/>
                  </a:lnTo>
                  <a:lnTo>
                    <a:pt x="3810" y="642424"/>
                  </a:lnTo>
                  <a:close/>
                </a:path>
                <a:path w="3257550" h="1050290">
                  <a:moveTo>
                    <a:pt x="25400" y="320040"/>
                  </a:moveTo>
                  <a:lnTo>
                    <a:pt x="0" y="331470"/>
                  </a:lnTo>
                  <a:lnTo>
                    <a:pt x="0" y="640080"/>
                  </a:lnTo>
                  <a:lnTo>
                    <a:pt x="3810" y="642424"/>
                  </a:lnTo>
                  <a:lnTo>
                    <a:pt x="3810" y="330200"/>
                  </a:lnTo>
                  <a:lnTo>
                    <a:pt x="25400" y="320040"/>
                  </a:lnTo>
                  <a:close/>
                </a:path>
                <a:path w="3257550" h="1050290">
                  <a:moveTo>
                    <a:pt x="3255010" y="377190"/>
                  </a:moveTo>
                  <a:lnTo>
                    <a:pt x="3248660" y="383540"/>
                  </a:lnTo>
                  <a:lnTo>
                    <a:pt x="3255010" y="378097"/>
                  </a:lnTo>
                  <a:lnTo>
                    <a:pt x="3255010" y="377190"/>
                  </a:lnTo>
                  <a:close/>
                </a:path>
                <a:path w="3257550" h="1050290">
                  <a:moveTo>
                    <a:pt x="3252470" y="104140"/>
                  </a:moveTo>
                  <a:lnTo>
                    <a:pt x="3255010" y="107950"/>
                  </a:lnTo>
                  <a:lnTo>
                    <a:pt x="3255010" y="306493"/>
                  </a:lnTo>
                  <a:lnTo>
                    <a:pt x="3256280" y="307340"/>
                  </a:lnTo>
                  <a:lnTo>
                    <a:pt x="3257550" y="308610"/>
                  </a:lnTo>
                  <a:lnTo>
                    <a:pt x="3257550" y="110490"/>
                  </a:lnTo>
                  <a:lnTo>
                    <a:pt x="3252470" y="104140"/>
                  </a:lnTo>
                  <a:close/>
                </a:path>
                <a:path w="3257550" h="1050290">
                  <a:moveTo>
                    <a:pt x="3237230" y="294640"/>
                  </a:moveTo>
                  <a:lnTo>
                    <a:pt x="3255010" y="307340"/>
                  </a:lnTo>
                  <a:lnTo>
                    <a:pt x="3255010" y="306493"/>
                  </a:lnTo>
                  <a:lnTo>
                    <a:pt x="3237230" y="294640"/>
                  </a:lnTo>
                  <a:close/>
                </a:path>
                <a:path w="3257550" h="1050290">
                  <a:moveTo>
                    <a:pt x="2980880" y="0"/>
                  </a:moveTo>
                  <a:lnTo>
                    <a:pt x="474979" y="0"/>
                  </a:lnTo>
                  <a:lnTo>
                    <a:pt x="471169" y="1270"/>
                  </a:lnTo>
                  <a:lnTo>
                    <a:pt x="2976943" y="1270"/>
                  </a:lnTo>
                  <a:lnTo>
                    <a:pt x="2955290" y="15240"/>
                  </a:lnTo>
                  <a:lnTo>
                    <a:pt x="2980880" y="0"/>
                  </a:lnTo>
                  <a:close/>
                </a:path>
                <a:path w="3257550" h="1050290">
                  <a:moveTo>
                    <a:pt x="471169" y="1270"/>
                  </a:moveTo>
                  <a:lnTo>
                    <a:pt x="469900" y="1270"/>
                  </a:lnTo>
                  <a:lnTo>
                    <a:pt x="467360" y="2540"/>
                  </a:lnTo>
                  <a:lnTo>
                    <a:pt x="471169" y="1270"/>
                  </a:lnTo>
                  <a:close/>
                </a:path>
              </a:pathLst>
            </a:custGeom>
            <a:solidFill>
              <a:srgbClr val="3A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7" name="object 817"/>
            <p:cNvSpPr/>
            <p:nvPr/>
          </p:nvSpPr>
          <p:spPr>
            <a:xfrm>
              <a:off x="351790" y="259079"/>
              <a:ext cx="3251200" cy="1045210"/>
            </a:xfrm>
            <a:custGeom>
              <a:avLst/>
              <a:gdLst/>
              <a:ahLst/>
              <a:cxnLst/>
              <a:rect l="l" t="t" r="r" b="b"/>
              <a:pathLst>
                <a:path w="3251200" h="1045210">
                  <a:moveTo>
                    <a:pt x="298449" y="967739"/>
                  </a:moveTo>
                  <a:lnTo>
                    <a:pt x="440690" y="1043939"/>
                  </a:lnTo>
                  <a:lnTo>
                    <a:pt x="445769" y="1045210"/>
                  </a:lnTo>
                  <a:lnTo>
                    <a:pt x="2242820" y="1045210"/>
                  </a:lnTo>
                  <a:lnTo>
                    <a:pt x="2260138" y="1041400"/>
                  </a:lnTo>
                  <a:lnTo>
                    <a:pt x="438319" y="1041400"/>
                  </a:lnTo>
                  <a:lnTo>
                    <a:pt x="298449" y="967739"/>
                  </a:lnTo>
                  <a:close/>
                </a:path>
                <a:path w="3251200" h="1045210">
                  <a:moveTo>
                    <a:pt x="2306320" y="1031239"/>
                  </a:moveTo>
                  <a:lnTo>
                    <a:pt x="2329180" y="1043939"/>
                  </a:lnTo>
                  <a:lnTo>
                    <a:pt x="2569210" y="1043939"/>
                  </a:lnTo>
                  <a:lnTo>
                    <a:pt x="2573528" y="1041400"/>
                  </a:lnTo>
                  <a:lnTo>
                    <a:pt x="2326893" y="1041400"/>
                  </a:lnTo>
                  <a:lnTo>
                    <a:pt x="2306320" y="1031239"/>
                  </a:lnTo>
                  <a:close/>
                </a:path>
                <a:path w="3251200" h="1045210">
                  <a:moveTo>
                    <a:pt x="2306320" y="1031239"/>
                  </a:moveTo>
                  <a:lnTo>
                    <a:pt x="2258695" y="1041400"/>
                  </a:lnTo>
                  <a:lnTo>
                    <a:pt x="2260138" y="1041400"/>
                  </a:lnTo>
                  <a:lnTo>
                    <a:pt x="2306320" y="1031239"/>
                  </a:lnTo>
                  <a:close/>
                </a:path>
                <a:path w="3251200" h="1045210">
                  <a:moveTo>
                    <a:pt x="2590800" y="1031239"/>
                  </a:moveTo>
                  <a:lnTo>
                    <a:pt x="2571369" y="1041400"/>
                  </a:lnTo>
                  <a:lnTo>
                    <a:pt x="2573528" y="1041400"/>
                  </a:lnTo>
                  <a:lnTo>
                    <a:pt x="2590800" y="1031239"/>
                  </a:lnTo>
                  <a:close/>
                </a:path>
                <a:path w="3251200" h="1045210">
                  <a:moveTo>
                    <a:pt x="3810" y="650239"/>
                  </a:moveTo>
                  <a:lnTo>
                    <a:pt x="0" y="654050"/>
                  </a:lnTo>
                  <a:lnTo>
                    <a:pt x="0" y="897889"/>
                  </a:lnTo>
                  <a:lnTo>
                    <a:pt x="5080" y="904239"/>
                  </a:lnTo>
                  <a:lnTo>
                    <a:pt x="3810" y="901700"/>
                  </a:lnTo>
                  <a:lnTo>
                    <a:pt x="3810" y="650239"/>
                  </a:lnTo>
                  <a:close/>
                </a:path>
                <a:path w="3251200" h="1045210">
                  <a:moveTo>
                    <a:pt x="3251200" y="377189"/>
                  </a:moveTo>
                  <a:lnTo>
                    <a:pt x="3247390" y="381000"/>
                  </a:lnTo>
                  <a:lnTo>
                    <a:pt x="3247390" y="712470"/>
                  </a:lnTo>
                  <a:lnTo>
                    <a:pt x="3246120" y="713739"/>
                  </a:lnTo>
                  <a:lnTo>
                    <a:pt x="3251200" y="709930"/>
                  </a:lnTo>
                  <a:lnTo>
                    <a:pt x="3251200" y="377189"/>
                  </a:lnTo>
                  <a:close/>
                </a:path>
                <a:path w="3251200" h="1045210">
                  <a:moveTo>
                    <a:pt x="3810" y="327361"/>
                  </a:moveTo>
                  <a:lnTo>
                    <a:pt x="0" y="328930"/>
                  </a:lnTo>
                  <a:lnTo>
                    <a:pt x="0" y="641350"/>
                  </a:lnTo>
                  <a:lnTo>
                    <a:pt x="12700" y="650239"/>
                  </a:lnTo>
                  <a:lnTo>
                    <a:pt x="3810" y="643889"/>
                  </a:lnTo>
                  <a:lnTo>
                    <a:pt x="3810" y="327361"/>
                  </a:lnTo>
                  <a:close/>
                </a:path>
                <a:path w="3251200" h="1045210">
                  <a:moveTo>
                    <a:pt x="21589" y="320039"/>
                  </a:moveTo>
                  <a:lnTo>
                    <a:pt x="3810" y="326389"/>
                  </a:lnTo>
                  <a:lnTo>
                    <a:pt x="3810" y="327361"/>
                  </a:lnTo>
                  <a:lnTo>
                    <a:pt x="21589" y="320039"/>
                  </a:lnTo>
                  <a:close/>
                </a:path>
                <a:path w="3251200" h="1045210">
                  <a:moveTo>
                    <a:pt x="3233420" y="294639"/>
                  </a:moveTo>
                  <a:lnTo>
                    <a:pt x="3251200" y="306070"/>
                  </a:lnTo>
                  <a:lnTo>
                    <a:pt x="3251200" y="303530"/>
                  </a:lnTo>
                  <a:lnTo>
                    <a:pt x="3247390" y="303530"/>
                  </a:lnTo>
                  <a:lnTo>
                    <a:pt x="3233420" y="294639"/>
                  </a:lnTo>
                  <a:close/>
                </a:path>
                <a:path w="3251200" h="1045210">
                  <a:moveTo>
                    <a:pt x="3247390" y="102985"/>
                  </a:moveTo>
                  <a:lnTo>
                    <a:pt x="3247390" y="303530"/>
                  </a:lnTo>
                  <a:lnTo>
                    <a:pt x="3251200" y="303530"/>
                  </a:lnTo>
                  <a:lnTo>
                    <a:pt x="3251200" y="106679"/>
                  </a:lnTo>
                  <a:lnTo>
                    <a:pt x="3248660" y="104140"/>
                  </a:lnTo>
                  <a:lnTo>
                    <a:pt x="3247390" y="102985"/>
                  </a:lnTo>
                  <a:close/>
                </a:path>
                <a:path w="3251200" h="1045210">
                  <a:moveTo>
                    <a:pt x="3234690" y="91440"/>
                  </a:moveTo>
                  <a:lnTo>
                    <a:pt x="3247390" y="102985"/>
                  </a:lnTo>
                  <a:lnTo>
                    <a:pt x="3234690" y="91440"/>
                  </a:lnTo>
                  <a:close/>
                </a:path>
                <a:path w="3251200" h="1045210">
                  <a:moveTo>
                    <a:pt x="2967227" y="5079"/>
                  </a:moveTo>
                  <a:lnTo>
                    <a:pt x="2965915" y="5079"/>
                  </a:lnTo>
                  <a:lnTo>
                    <a:pt x="2951480" y="15240"/>
                  </a:lnTo>
                  <a:lnTo>
                    <a:pt x="2967227" y="5079"/>
                  </a:lnTo>
                  <a:close/>
                </a:path>
                <a:path w="3251200" h="1045210">
                  <a:moveTo>
                    <a:pt x="2973133" y="0"/>
                  </a:moveTo>
                  <a:lnTo>
                    <a:pt x="466090" y="0"/>
                  </a:lnTo>
                  <a:lnTo>
                    <a:pt x="463550" y="2540"/>
                  </a:lnTo>
                  <a:lnTo>
                    <a:pt x="439419" y="2540"/>
                  </a:lnTo>
                  <a:lnTo>
                    <a:pt x="434340" y="5079"/>
                  </a:lnTo>
                  <a:lnTo>
                    <a:pt x="2965915" y="5079"/>
                  </a:lnTo>
                  <a:lnTo>
                    <a:pt x="2973133" y="0"/>
                  </a:lnTo>
                  <a:close/>
                </a:path>
              </a:pathLst>
            </a:custGeom>
            <a:solidFill>
              <a:srgbClr val="3B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8" name="object 818"/>
            <p:cNvSpPr/>
            <p:nvPr/>
          </p:nvSpPr>
          <p:spPr>
            <a:xfrm>
              <a:off x="355600" y="264159"/>
              <a:ext cx="3243580" cy="1036319"/>
            </a:xfrm>
            <a:custGeom>
              <a:avLst/>
              <a:gdLst/>
              <a:ahLst/>
              <a:cxnLst/>
              <a:rect l="l" t="t" r="r" b="b"/>
              <a:pathLst>
                <a:path w="3243579" h="1036319">
                  <a:moveTo>
                    <a:pt x="2266791" y="1033780"/>
                  </a:moveTo>
                  <a:lnTo>
                    <a:pt x="429686" y="1033780"/>
                  </a:lnTo>
                  <a:lnTo>
                    <a:pt x="434509" y="1036320"/>
                  </a:lnTo>
                  <a:lnTo>
                    <a:pt x="2254885" y="1036320"/>
                  </a:lnTo>
                  <a:lnTo>
                    <a:pt x="2266791" y="1033780"/>
                  </a:lnTo>
                  <a:close/>
                </a:path>
                <a:path w="3243579" h="1036319">
                  <a:moveTo>
                    <a:pt x="2572416" y="1033780"/>
                  </a:moveTo>
                  <a:lnTo>
                    <a:pt x="2317940" y="1033780"/>
                  </a:lnTo>
                  <a:lnTo>
                    <a:pt x="2323083" y="1036320"/>
                  </a:lnTo>
                  <a:lnTo>
                    <a:pt x="2567559" y="1036320"/>
                  </a:lnTo>
                  <a:lnTo>
                    <a:pt x="2572416" y="1033780"/>
                  </a:lnTo>
                  <a:close/>
                </a:path>
                <a:path w="3243579" h="1036319">
                  <a:moveTo>
                    <a:pt x="294639" y="962660"/>
                  </a:moveTo>
                  <a:lnTo>
                    <a:pt x="427397" y="1033780"/>
                  </a:lnTo>
                  <a:lnTo>
                    <a:pt x="429686" y="1033780"/>
                  </a:lnTo>
                  <a:lnTo>
                    <a:pt x="294639" y="962660"/>
                  </a:lnTo>
                  <a:close/>
                </a:path>
                <a:path w="3243579" h="1036319">
                  <a:moveTo>
                    <a:pt x="2302510" y="1026160"/>
                  </a:moveTo>
                  <a:lnTo>
                    <a:pt x="2266791" y="1033780"/>
                  </a:lnTo>
                  <a:lnTo>
                    <a:pt x="2270759" y="1033780"/>
                  </a:lnTo>
                  <a:lnTo>
                    <a:pt x="2302510" y="1026160"/>
                  </a:lnTo>
                  <a:close/>
                </a:path>
                <a:path w="3243579" h="1036319">
                  <a:moveTo>
                    <a:pt x="2302510" y="1026160"/>
                  </a:moveTo>
                  <a:lnTo>
                    <a:pt x="2316226" y="1033780"/>
                  </a:lnTo>
                  <a:lnTo>
                    <a:pt x="2317940" y="1033780"/>
                  </a:lnTo>
                  <a:lnTo>
                    <a:pt x="2302510" y="1026160"/>
                  </a:lnTo>
                  <a:close/>
                </a:path>
                <a:path w="3243579" h="1036319">
                  <a:moveTo>
                    <a:pt x="2586990" y="1026160"/>
                  </a:moveTo>
                  <a:lnTo>
                    <a:pt x="2572416" y="1033780"/>
                  </a:lnTo>
                  <a:lnTo>
                    <a:pt x="2574035" y="1033780"/>
                  </a:lnTo>
                  <a:lnTo>
                    <a:pt x="2586990" y="1026160"/>
                  </a:lnTo>
                  <a:close/>
                </a:path>
                <a:path w="3243579" h="1036319">
                  <a:moveTo>
                    <a:pt x="3810" y="645160"/>
                  </a:moveTo>
                  <a:lnTo>
                    <a:pt x="0" y="645160"/>
                  </a:lnTo>
                  <a:lnTo>
                    <a:pt x="0" y="896620"/>
                  </a:lnTo>
                  <a:lnTo>
                    <a:pt x="1270" y="899160"/>
                  </a:lnTo>
                  <a:lnTo>
                    <a:pt x="3810" y="899160"/>
                  </a:lnTo>
                  <a:lnTo>
                    <a:pt x="3810" y="645160"/>
                  </a:lnTo>
                  <a:close/>
                </a:path>
                <a:path w="3243579" h="1036319">
                  <a:moveTo>
                    <a:pt x="3243579" y="375920"/>
                  </a:moveTo>
                  <a:lnTo>
                    <a:pt x="3241040" y="378460"/>
                  </a:lnTo>
                  <a:lnTo>
                    <a:pt x="3239770" y="378460"/>
                  </a:lnTo>
                  <a:lnTo>
                    <a:pt x="3239770" y="709930"/>
                  </a:lnTo>
                  <a:lnTo>
                    <a:pt x="3221990" y="721360"/>
                  </a:lnTo>
                  <a:lnTo>
                    <a:pt x="3242310" y="708660"/>
                  </a:lnTo>
                  <a:lnTo>
                    <a:pt x="3243579" y="707390"/>
                  </a:lnTo>
                  <a:lnTo>
                    <a:pt x="3243579" y="375920"/>
                  </a:lnTo>
                  <a:close/>
                </a:path>
                <a:path w="3243579" h="1036319">
                  <a:moveTo>
                    <a:pt x="17780" y="314960"/>
                  </a:moveTo>
                  <a:lnTo>
                    <a:pt x="0" y="321310"/>
                  </a:lnTo>
                  <a:lnTo>
                    <a:pt x="0" y="638810"/>
                  </a:lnTo>
                  <a:lnTo>
                    <a:pt x="8889" y="645160"/>
                  </a:lnTo>
                  <a:lnTo>
                    <a:pt x="3810" y="641350"/>
                  </a:lnTo>
                  <a:lnTo>
                    <a:pt x="3810" y="320040"/>
                  </a:lnTo>
                  <a:lnTo>
                    <a:pt x="17780" y="314960"/>
                  </a:lnTo>
                  <a:close/>
                </a:path>
                <a:path w="3243579" h="1036319">
                  <a:moveTo>
                    <a:pt x="3229610" y="289560"/>
                  </a:moveTo>
                  <a:lnTo>
                    <a:pt x="3243579" y="298450"/>
                  </a:lnTo>
                  <a:lnTo>
                    <a:pt x="3243579" y="295910"/>
                  </a:lnTo>
                  <a:lnTo>
                    <a:pt x="3239770" y="295910"/>
                  </a:lnTo>
                  <a:lnTo>
                    <a:pt x="3229610" y="289560"/>
                  </a:lnTo>
                  <a:close/>
                </a:path>
                <a:path w="3243579" h="1036319">
                  <a:moveTo>
                    <a:pt x="3239770" y="94361"/>
                  </a:moveTo>
                  <a:lnTo>
                    <a:pt x="3239770" y="295910"/>
                  </a:lnTo>
                  <a:lnTo>
                    <a:pt x="3243579" y="295910"/>
                  </a:lnTo>
                  <a:lnTo>
                    <a:pt x="3243579" y="97790"/>
                  </a:lnTo>
                  <a:lnTo>
                    <a:pt x="3239770" y="94361"/>
                  </a:lnTo>
                  <a:close/>
                </a:path>
                <a:path w="3243579" h="1036319">
                  <a:moveTo>
                    <a:pt x="3230879" y="86360"/>
                  </a:moveTo>
                  <a:lnTo>
                    <a:pt x="3239770" y="94361"/>
                  </a:lnTo>
                  <a:lnTo>
                    <a:pt x="3239770" y="93980"/>
                  </a:lnTo>
                  <a:lnTo>
                    <a:pt x="3230879" y="86360"/>
                  </a:lnTo>
                  <a:close/>
                </a:path>
                <a:path w="3243579" h="1036319">
                  <a:moveTo>
                    <a:pt x="2963417" y="0"/>
                  </a:moveTo>
                  <a:lnTo>
                    <a:pt x="430529" y="0"/>
                  </a:lnTo>
                  <a:lnTo>
                    <a:pt x="422909" y="3810"/>
                  </a:lnTo>
                  <a:lnTo>
                    <a:pt x="2957512" y="3810"/>
                  </a:lnTo>
                  <a:lnTo>
                    <a:pt x="2963417" y="0"/>
                  </a:lnTo>
                  <a:close/>
                </a:path>
              </a:pathLst>
            </a:custGeom>
            <a:solidFill>
              <a:srgbClr val="3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9" name="object 819"/>
            <p:cNvSpPr/>
            <p:nvPr/>
          </p:nvSpPr>
          <p:spPr>
            <a:xfrm>
              <a:off x="359410" y="266699"/>
              <a:ext cx="3235960" cy="1029969"/>
            </a:xfrm>
            <a:custGeom>
              <a:avLst/>
              <a:gdLst/>
              <a:ahLst/>
              <a:cxnLst/>
              <a:rect l="l" t="t" r="r" b="b"/>
              <a:pathLst>
                <a:path w="3235960" h="1029969">
                  <a:moveTo>
                    <a:pt x="2540" y="641350"/>
                  </a:moveTo>
                  <a:lnTo>
                    <a:pt x="0" y="641350"/>
                  </a:lnTo>
                  <a:lnTo>
                    <a:pt x="0" y="895350"/>
                  </a:lnTo>
                  <a:lnTo>
                    <a:pt x="2540" y="895350"/>
                  </a:lnTo>
                  <a:lnTo>
                    <a:pt x="2540" y="641350"/>
                  </a:lnTo>
                  <a:close/>
                </a:path>
                <a:path w="3235960" h="1029969">
                  <a:moveTo>
                    <a:pt x="2540" y="316357"/>
                  </a:moveTo>
                  <a:lnTo>
                    <a:pt x="0" y="317500"/>
                  </a:lnTo>
                  <a:lnTo>
                    <a:pt x="0" y="638810"/>
                  </a:lnTo>
                  <a:lnTo>
                    <a:pt x="2540" y="640092"/>
                  </a:lnTo>
                  <a:lnTo>
                    <a:pt x="2540" y="316357"/>
                  </a:lnTo>
                  <a:close/>
                </a:path>
                <a:path w="3235960" h="1029969">
                  <a:moveTo>
                    <a:pt x="13970" y="311150"/>
                  </a:moveTo>
                  <a:lnTo>
                    <a:pt x="2540" y="316242"/>
                  </a:lnTo>
                  <a:lnTo>
                    <a:pt x="13970" y="311150"/>
                  </a:lnTo>
                  <a:close/>
                </a:path>
                <a:path w="3235960" h="1029969">
                  <a:moveTo>
                    <a:pt x="2282812" y="1026160"/>
                  </a:moveTo>
                  <a:lnTo>
                    <a:pt x="416471" y="1026160"/>
                  </a:lnTo>
                  <a:lnTo>
                    <a:pt x="423583" y="1029970"/>
                  </a:lnTo>
                  <a:lnTo>
                    <a:pt x="2266937" y="1029970"/>
                  </a:lnTo>
                  <a:lnTo>
                    <a:pt x="2282812" y="1026160"/>
                  </a:lnTo>
                  <a:close/>
                </a:path>
                <a:path w="3235960" h="1029969">
                  <a:moveTo>
                    <a:pt x="2576690" y="1026160"/>
                  </a:moveTo>
                  <a:lnTo>
                    <a:pt x="2305558" y="1026160"/>
                  </a:lnTo>
                  <a:lnTo>
                    <a:pt x="2312416" y="1029970"/>
                  </a:lnTo>
                  <a:lnTo>
                    <a:pt x="2570213" y="1029970"/>
                  </a:lnTo>
                  <a:lnTo>
                    <a:pt x="2576690" y="1026160"/>
                  </a:lnTo>
                  <a:close/>
                </a:path>
                <a:path w="3235960" h="1029969">
                  <a:moveTo>
                    <a:pt x="2953702" y="0"/>
                  </a:moveTo>
                  <a:lnTo>
                    <a:pt x="419100" y="0"/>
                  </a:lnTo>
                  <a:lnTo>
                    <a:pt x="411467" y="3822"/>
                  </a:lnTo>
                  <a:lnTo>
                    <a:pt x="2947784" y="3822"/>
                  </a:lnTo>
                  <a:lnTo>
                    <a:pt x="2953702" y="0"/>
                  </a:lnTo>
                  <a:close/>
                </a:path>
                <a:path w="3235960" h="1029969">
                  <a:moveTo>
                    <a:pt x="3232150" y="709574"/>
                  </a:moveTo>
                  <a:lnTo>
                    <a:pt x="3218167" y="717562"/>
                  </a:lnTo>
                  <a:lnTo>
                    <a:pt x="3232150" y="709942"/>
                  </a:lnTo>
                  <a:lnTo>
                    <a:pt x="3232150" y="709574"/>
                  </a:lnTo>
                  <a:close/>
                </a:path>
                <a:path w="3235960" h="1029969">
                  <a:moveTo>
                    <a:pt x="3232150" y="290512"/>
                  </a:moveTo>
                  <a:lnTo>
                    <a:pt x="3225800" y="285750"/>
                  </a:lnTo>
                  <a:lnTo>
                    <a:pt x="3232150" y="290842"/>
                  </a:lnTo>
                  <a:lnTo>
                    <a:pt x="3232150" y="290512"/>
                  </a:lnTo>
                  <a:close/>
                </a:path>
                <a:path w="3235960" h="1029969">
                  <a:moveTo>
                    <a:pt x="3235960" y="374650"/>
                  </a:moveTo>
                  <a:lnTo>
                    <a:pt x="3232150" y="374650"/>
                  </a:lnTo>
                  <a:lnTo>
                    <a:pt x="3232150" y="709574"/>
                  </a:lnTo>
                  <a:lnTo>
                    <a:pt x="3235960" y="707402"/>
                  </a:lnTo>
                  <a:lnTo>
                    <a:pt x="3235960" y="374650"/>
                  </a:lnTo>
                  <a:close/>
                </a:path>
                <a:path w="3235960" h="1029969">
                  <a:moveTo>
                    <a:pt x="3235960" y="91452"/>
                  </a:moveTo>
                  <a:lnTo>
                    <a:pt x="3232150" y="87642"/>
                  </a:lnTo>
                  <a:lnTo>
                    <a:pt x="3232150" y="290512"/>
                  </a:lnTo>
                  <a:lnTo>
                    <a:pt x="3235960" y="293370"/>
                  </a:lnTo>
                  <a:lnTo>
                    <a:pt x="3235960" y="91452"/>
                  </a:lnTo>
                  <a:close/>
                </a:path>
              </a:pathLst>
            </a:custGeom>
            <a:solidFill>
              <a:srgbClr val="3E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0" name="object 820"/>
            <p:cNvSpPr/>
            <p:nvPr/>
          </p:nvSpPr>
          <p:spPr>
            <a:xfrm>
              <a:off x="361950" y="270509"/>
              <a:ext cx="3229610" cy="1022350"/>
            </a:xfrm>
            <a:custGeom>
              <a:avLst/>
              <a:gdLst/>
              <a:ahLst/>
              <a:cxnLst/>
              <a:rect l="l" t="t" r="r" b="b"/>
              <a:pathLst>
                <a:path w="3229610" h="1022350">
                  <a:moveTo>
                    <a:pt x="2285576" y="1021080"/>
                  </a:moveTo>
                  <a:lnTo>
                    <a:pt x="411564" y="1021080"/>
                  </a:lnTo>
                  <a:lnTo>
                    <a:pt x="413935" y="1022350"/>
                  </a:lnTo>
                  <a:lnTo>
                    <a:pt x="2280284" y="1022350"/>
                  </a:lnTo>
                  <a:lnTo>
                    <a:pt x="2285576" y="1021080"/>
                  </a:lnTo>
                  <a:close/>
                </a:path>
                <a:path w="3229610" h="1022350">
                  <a:moveTo>
                    <a:pt x="2576322" y="1021080"/>
                  </a:moveTo>
                  <a:lnTo>
                    <a:pt x="2300732" y="1021080"/>
                  </a:lnTo>
                  <a:lnTo>
                    <a:pt x="2303018" y="1022350"/>
                  </a:lnTo>
                  <a:lnTo>
                    <a:pt x="2574162" y="1022350"/>
                  </a:lnTo>
                  <a:lnTo>
                    <a:pt x="2576322" y="1021080"/>
                  </a:lnTo>
                  <a:close/>
                </a:path>
                <a:path w="3229610" h="1022350">
                  <a:moveTo>
                    <a:pt x="288290" y="955040"/>
                  </a:moveTo>
                  <a:lnTo>
                    <a:pt x="409194" y="1021080"/>
                  </a:lnTo>
                  <a:lnTo>
                    <a:pt x="411564" y="1021080"/>
                  </a:lnTo>
                  <a:lnTo>
                    <a:pt x="288290" y="955040"/>
                  </a:lnTo>
                  <a:close/>
                </a:path>
                <a:path w="3229610" h="1022350">
                  <a:moveTo>
                    <a:pt x="2296160" y="1018540"/>
                  </a:moveTo>
                  <a:lnTo>
                    <a:pt x="2285576" y="1021080"/>
                  </a:lnTo>
                  <a:lnTo>
                    <a:pt x="2290868" y="1021080"/>
                  </a:lnTo>
                  <a:lnTo>
                    <a:pt x="2296160" y="1018540"/>
                  </a:lnTo>
                  <a:close/>
                </a:path>
                <a:path w="3229610" h="1022350">
                  <a:moveTo>
                    <a:pt x="2296160" y="1018540"/>
                  </a:moveTo>
                  <a:lnTo>
                    <a:pt x="2298446" y="1021080"/>
                  </a:lnTo>
                  <a:lnTo>
                    <a:pt x="2300732" y="1021080"/>
                  </a:lnTo>
                  <a:lnTo>
                    <a:pt x="2296160" y="1018540"/>
                  </a:lnTo>
                  <a:close/>
                </a:path>
                <a:path w="3229610" h="1022350">
                  <a:moveTo>
                    <a:pt x="2580640" y="1018540"/>
                  </a:moveTo>
                  <a:lnTo>
                    <a:pt x="2576322" y="1021080"/>
                  </a:lnTo>
                  <a:lnTo>
                    <a:pt x="2578480" y="1021080"/>
                  </a:lnTo>
                  <a:lnTo>
                    <a:pt x="2580640" y="1018540"/>
                  </a:lnTo>
                  <a:close/>
                </a:path>
                <a:path w="3229610" h="1022350">
                  <a:moveTo>
                    <a:pt x="11429" y="307340"/>
                  </a:moveTo>
                  <a:lnTo>
                    <a:pt x="0" y="312420"/>
                  </a:lnTo>
                  <a:lnTo>
                    <a:pt x="0" y="636270"/>
                  </a:lnTo>
                  <a:lnTo>
                    <a:pt x="2539" y="637540"/>
                  </a:lnTo>
                  <a:lnTo>
                    <a:pt x="0" y="637540"/>
                  </a:lnTo>
                  <a:lnTo>
                    <a:pt x="0" y="891540"/>
                  </a:lnTo>
                  <a:lnTo>
                    <a:pt x="3810" y="891540"/>
                  </a:lnTo>
                  <a:lnTo>
                    <a:pt x="3810" y="311150"/>
                  </a:lnTo>
                  <a:lnTo>
                    <a:pt x="11429" y="307340"/>
                  </a:lnTo>
                  <a:close/>
                </a:path>
                <a:path w="3229610" h="1022350">
                  <a:moveTo>
                    <a:pt x="3229610" y="370840"/>
                  </a:moveTo>
                  <a:lnTo>
                    <a:pt x="3225800" y="370840"/>
                  </a:lnTo>
                  <a:lnTo>
                    <a:pt x="3225800" y="707390"/>
                  </a:lnTo>
                  <a:lnTo>
                    <a:pt x="3215640" y="713740"/>
                  </a:lnTo>
                  <a:lnTo>
                    <a:pt x="3229610" y="706120"/>
                  </a:lnTo>
                  <a:lnTo>
                    <a:pt x="3229610" y="370840"/>
                  </a:lnTo>
                  <a:close/>
                </a:path>
                <a:path w="3229610" h="1022350">
                  <a:moveTo>
                    <a:pt x="3225800" y="80010"/>
                  </a:moveTo>
                  <a:lnTo>
                    <a:pt x="3225800" y="283972"/>
                  </a:lnTo>
                  <a:lnTo>
                    <a:pt x="3229610" y="287020"/>
                  </a:lnTo>
                  <a:lnTo>
                    <a:pt x="3229610" y="83820"/>
                  </a:lnTo>
                  <a:lnTo>
                    <a:pt x="3225800" y="80010"/>
                  </a:lnTo>
                  <a:close/>
                </a:path>
                <a:path w="3229610" h="1022350">
                  <a:moveTo>
                    <a:pt x="3223260" y="281940"/>
                  </a:moveTo>
                  <a:lnTo>
                    <a:pt x="3225800" y="284480"/>
                  </a:lnTo>
                  <a:lnTo>
                    <a:pt x="3225800" y="283972"/>
                  </a:lnTo>
                  <a:lnTo>
                    <a:pt x="3223260" y="281940"/>
                  </a:lnTo>
                  <a:close/>
                </a:path>
                <a:path w="3229610" h="1022350">
                  <a:moveTo>
                    <a:pt x="2945257" y="0"/>
                  </a:moveTo>
                  <a:lnTo>
                    <a:pt x="408940" y="0"/>
                  </a:lnTo>
                  <a:lnTo>
                    <a:pt x="403859" y="2540"/>
                  </a:lnTo>
                  <a:lnTo>
                    <a:pt x="381000" y="15240"/>
                  </a:lnTo>
                  <a:lnTo>
                    <a:pt x="401573" y="5080"/>
                  </a:lnTo>
                  <a:lnTo>
                    <a:pt x="3010662" y="5080"/>
                  </a:lnTo>
                  <a:lnTo>
                    <a:pt x="3006090" y="2540"/>
                  </a:lnTo>
                  <a:lnTo>
                    <a:pt x="2941320" y="2540"/>
                  </a:lnTo>
                  <a:lnTo>
                    <a:pt x="2945257" y="0"/>
                  </a:lnTo>
                  <a:close/>
                </a:path>
                <a:path w="3229610" h="1022350">
                  <a:moveTo>
                    <a:pt x="3010662" y="5080"/>
                  </a:moveTo>
                  <a:lnTo>
                    <a:pt x="3008376" y="5080"/>
                  </a:lnTo>
                  <a:lnTo>
                    <a:pt x="3028950" y="15240"/>
                  </a:lnTo>
                  <a:lnTo>
                    <a:pt x="3010662" y="5080"/>
                  </a:lnTo>
                  <a:close/>
                </a:path>
              </a:pathLst>
            </a:custGeom>
            <a:solidFill>
              <a:srgbClr val="3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1" name="object 821"/>
            <p:cNvSpPr/>
            <p:nvPr/>
          </p:nvSpPr>
          <p:spPr>
            <a:xfrm>
              <a:off x="365759" y="274320"/>
              <a:ext cx="3221990" cy="1016000"/>
            </a:xfrm>
            <a:custGeom>
              <a:avLst/>
              <a:gdLst/>
              <a:ahLst/>
              <a:cxnLst/>
              <a:rect l="l" t="t" r="r" b="b"/>
              <a:pathLst>
                <a:path w="3221990" h="1016000">
                  <a:moveTo>
                    <a:pt x="2627122" y="1012189"/>
                  </a:moveTo>
                  <a:lnTo>
                    <a:pt x="398271" y="1012189"/>
                  </a:lnTo>
                  <a:lnTo>
                    <a:pt x="405384" y="1016000"/>
                  </a:lnTo>
                  <a:lnTo>
                    <a:pt x="2287058" y="1016000"/>
                  </a:lnTo>
                  <a:lnTo>
                    <a:pt x="2292350" y="1014729"/>
                  </a:lnTo>
                  <a:lnTo>
                    <a:pt x="2622550" y="1014729"/>
                  </a:lnTo>
                  <a:lnTo>
                    <a:pt x="2627122" y="1012189"/>
                  </a:lnTo>
                  <a:close/>
                </a:path>
                <a:path w="3221990" h="1016000">
                  <a:moveTo>
                    <a:pt x="2576829" y="1014729"/>
                  </a:moveTo>
                  <a:lnTo>
                    <a:pt x="2292350" y="1014729"/>
                  </a:lnTo>
                  <a:lnTo>
                    <a:pt x="2294636" y="1016000"/>
                  </a:lnTo>
                  <a:lnTo>
                    <a:pt x="2574670" y="1016000"/>
                  </a:lnTo>
                  <a:lnTo>
                    <a:pt x="2576829" y="1014729"/>
                  </a:lnTo>
                  <a:close/>
                </a:path>
                <a:path w="3221990" h="1016000">
                  <a:moveTo>
                    <a:pt x="3810" y="888499"/>
                  </a:moveTo>
                  <a:lnTo>
                    <a:pt x="3810" y="889000"/>
                  </a:lnTo>
                  <a:lnTo>
                    <a:pt x="44449" y="913129"/>
                  </a:lnTo>
                  <a:lnTo>
                    <a:pt x="3810" y="888499"/>
                  </a:lnTo>
                  <a:close/>
                </a:path>
                <a:path w="3221990" h="1016000">
                  <a:moveTo>
                    <a:pt x="7619" y="303529"/>
                  </a:moveTo>
                  <a:lnTo>
                    <a:pt x="0" y="307339"/>
                  </a:lnTo>
                  <a:lnTo>
                    <a:pt x="0" y="887729"/>
                  </a:lnTo>
                  <a:lnTo>
                    <a:pt x="2539" y="887729"/>
                  </a:lnTo>
                  <a:lnTo>
                    <a:pt x="3810" y="888499"/>
                  </a:lnTo>
                  <a:lnTo>
                    <a:pt x="3810" y="633729"/>
                  </a:lnTo>
                  <a:lnTo>
                    <a:pt x="2539" y="633729"/>
                  </a:lnTo>
                  <a:lnTo>
                    <a:pt x="3809" y="632460"/>
                  </a:lnTo>
                  <a:lnTo>
                    <a:pt x="3810" y="306070"/>
                  </a:lnTo>
                  <a:lnTo>
                    <a:pt x="7619" y="303529"/>
                  </a:lnTo>
                  <a:close/>
                </a:path>
                <a:path w="3221990" h="1016000">
                  <a:moveTo>
                    <a:pt x="3218179" y="705961"/>
                  </a:moveTo>
                  <a:lnTo>
                    <a:pt x="3211829" y="709929"/>
                  </a:lnTo>
                  <a:lnTo>
                    <a:pt x="3218179" y="706120"/>
                  </a:lnTo>
                  <a:lnTo>
                    <a:pt x="3218179" y="705961"/>
                  </a:lnTo>
                  <a:close/>
                </a:path>
                <a:path w="3221990" h="1016000">
                  <a:moveTo>
                    <a:pt x="3221990" y="367029"/>
                  </a:moveTo>
                  <a:lnTo>
                    <a:pt x="3218179" y="367029"/>
                  </a:lnTo>
                  <a:lnTo>
                    <a:pt x="3218179" y="705961"/>
                  </a:lnTo>
                  <a:lnTo>
                    <a:pt x="3221990" y="703579"/>
                  </a:lnTo>
                  <a:lnTo>
                    <a:pt x="3221990" y="367029"/>
                  </a:lnTo>
                  <a:close/>
                </a:path>
                <a:path w="3221990" h="1016000">
                  <a:moveTo>
                    <a:pt x="3220719" y="74929"/>
                  </a:moveTo>
                  <a:lnTo>
                    <a:pt x="3218179" y="74929"/>
                  </a:lnTo>
                  <a:lnTo>
                    <a:pt x="3218179" y="277382"/>
                  </a:lnTo>
                  <a:lnTo>
                    <a:pt x="3219450" y="278129"/>
                  </a:lnTo>
                  <a:lnTo>
                    <a:pt x="3221990" y="280670"/>
                  </a:lnTo>
                  <a:lnTo>
                    <a:pt x="3221990" y="76200"/>
                  </a:lnTo>
                  <a:lnTo>
                    <a:pt x="3220719" y="74929"/>
                  </a:lnTo>
                  <a:close/>
                </a:path>
                <a:path w="3221990" h="1016000">
                  <a:moveTo>
                    <a:pt x="3197860" y="265429"/>
                  </a:moveTo>
                  <a:lnTo>
                    <a:pt x="3218179" y="278129"/>
                  </a:lnTo>
                  <a:lnTo>
                    <a:pt x="3218179" y="277382"/>
                  </a:lnTo>
                  <a:lnTo>
                    <a:pt x="3197860" y="265429"/>
                  </a:lnTo>
                  <a:close/>
                </a:path>
                <a:path w="3221990" h="1016000">
                  <a:moveTo>
                    <a:pt x="3004566" y="0"/>
                  </a:moveTo>
                  <a:lnTo>
                    <a:pt x="397763" y="0"/>
                  </a:lnTo>
                  <a:lnTo>
                    <a:pt x="390906" y="3809"/>
                  </a:lnTo>
                  <a:lnTo>
                    <a:pt x="3011423" y="3809"/>
                  </a:lnTo>
                  <a:lnTo>
                    <a:pt x="3004566" y="0"/>
                  </a:lnTo>
                  <a:close/>
                </a:path>
              </a:pathLst>
            </a:custGeom>
            <a:solidFill>
              <a:srgbClr val="4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2" name="object 822"/>
            <p:cNvSpPr/>
            <p:nvPr/>
          </p:nvSpPr>
          <p:spPr>
            <a:xfrm>
              <a:off x="369570" y="278129"/>
              <a:ext cx="3214370" cy="1008380"/>
            </a:xfrm>
            <a:custGeom>
              <a:avLst/>
              <a:gdLst/>
              <a:ahLst/>
              <a:cxnLst/>
              <a:rect l="l" t="t" r="r" b="b"/>
              <a:pathLst>
                <a:path w="3214370" h="1008380">
                  <a:moveTo>
                    <a:pt x="2630170" y="1004570"/>
                  </a:moveTo>
                  <a:lnTo>
                    <a:pt x="387350" y="1004570"/>
                  </a:lnTo>
                  <a:lnTo>
                    <a:pt x="394462" y="1008380"/>
                  </a:lnTo>
                  <a:lnTo>
                    <a:pt x="2623312" y="1008380"/>
                  </a:lnTo>
                  <a:lnTo>
                    <a:pt x="2630170" y="1004570"/>
                  </a:lnTo>
                  <a:close/>
                </a:path>
                <a:path w="3214370" h="1008380">
                  <a:moveTo>
                    <a:pt x="3809" y="887452"/>
                  </a:moveTo>
                  <a:lnTo>
                    <a:pt x="3809" y="887730"/>
                  </a:lnTo>
                  <a:lnTo>
                    <a:pt x="40639" y="909320"/>
                  </a:lnTo>
                  <a:lnTo>
                    <a:pt x="3809" y="887452"/>
                  </a:lnTo>
                  <a:close/>
                </a:path>
                <a:path w="3214370" h="1008380">
                  <a:moveTo>
                    <a:pt x="3809" y="629920"/>
                  </a:moveTo>
                  <a:lnTo>
                    <a:pt x="0" y="629920"/>
                  </a:lnTo>
                  <a:lnTo>
                    <a:pt x="0" y="885190"/>
                  </a:lnTo>
                  <a:lnTo>
                    <a:pt x="3809" y="887452"/>
                  </a:lnTo>
                  <a:lnTo>
                    <a:pt x="3809" y="629920"/>
                  </a:lnTo>
                  <a:close/>
                </a:path>
                <a:path w="3214370" h="1008380">
                  <a:moveTo>
                    <a:pt x="3211830" y="703834"/>
                  </a:moveTo>
                  <a:lnTo>
                    <a:pt x="3208020" y="706120"/>
                  </a:lnTo>
                  <a:lnTo>
                    <a:pt x="3211830" y="704850"/>
                  </a:lnTo>
                  <a:lnTo>
                    <a:pt x="3211830" y="703834"/>
                  </a:lnTo>
                  <a:close/>
                </a:path>
                <a:path w="3214370" h="1008380">
                  <a:moveTo>
                    <a:pt x="3184313" y="312420"/>
                  </a:moveTo>
                  <a:lnTo>
                    <a:pt x="3211830" y="361950"/>
                  </a:lnTo>
                  <a:lnTo>
                    <a:pt x="3211830" y="703834"/>
                  </a:lnTo>
                  <a:lnTo>
                    <a:pt x="3214370" y="702310"/>
                  </a:lnTo>
                  <a:lnTo>
                    <a:pt x="3214370" y="363220"/>
                  </a:lnTo>
                  <a:lnTo>
                    <a:pt x="3213100" y="363220"/>
                  </a:lnTo>
                  <a:lnTo>
                    <a:pt x="3184313" y="312420"/>
                  </a:lnTo>
                  <a:close/>
                </a:path>
                <a:path w="3214370" h="1008380">
                  <a:moveTo>
                    <a:pt x="3809" y="299720"/>
                  </a:moveTo>
                  <a:lnTo>
                    <a:pt x="0" y="302260"/>
                  </a:lnTo>
                  <a:lnTo>
                    <a:pt x="0" y="628650"/>
                  </a:lnTo>
                  <a:lnTo>
                    <a:pt x="3809" y="624840"/>
                  </a:lnTo>
                  <a:lnTo>
                    <a:pt x="3809" y="299720"/>
                  </a:lnTo>
                  <a:close/>
                </a:path>
                <a:path w="3214370" h="1008380">
                  <a:moveTo>
                    <a:pt x="11429" y="617220"/>
                  </a:moveTo>
                  <a:lnTo>
                    <a:pt x="3809" y="624840"/>
                  </a:lnTo>
                  <a:lnTo>
                    <a:pt x="3809" y="626110"/>
                  </a:lnTo>
                  <a:lnTo>
                    <a:pt x="11429" y="617220"/>
                  </a:lnTo>
                  <a:close/>
                </a:path>
                <a:path w="3214370" h="1008380">
                  <a:moveTo>
                    <a:pt x="3214370" y="71120"/>
                  </a:moveTo>
                  <a:lnTo>
                    <a:pt x="3211830" y="71120"/>
                  </a:lnTo>
                  <a:lnTo>
                    <a:pt x="3211830" y="272732"/>
                  </a:lnTo>
                  <a:lnTo>
                    <a:pt x="3214370" y="274320"/>
                  </a:lnTo>
                  <a:lnTo>
                    <a:pt x="3214370" y="71120"/>
                  </a:lnTo>
                  <a:close/>
                </a:path>
                <a:path w="3214370" h="1008380">
                  <a:moveTo>
                    <a:pt x="3194050" y="261620"/>
                  </a:moveTo>
                  <a:lnTo>
                    <a:pt x="3211830" y="273050"/>
                  </a:lnTo>
                  <a:lnTo>
                    <a:pt x="3211830" y="272732"/>
                  </a:lnTo>
                  <a:lnTo>
                    <a:pt x="3194050" y="261620"/>
                  </a:lnTo>
                  <a:close/>
                </a:path>
                <a:path w="3214370" h="1008380">
                  <a:moveTo>
                    <a:pt x="3007613" y="0"/>
                  </a:moveTo>
                  <a:lnTo>
                    <a:pt x="387096" y="0"/>
                  </a:lnTo>
                  <a:lnTo>
                    <a:pt x="373380" y="7620"/>
                  </a:lnTo>
                  <a:lnTo>
                    <a:pt x="382523" y="3810"/>
                  </a:lnTo>
                  <a:lnTo>
                    <a:pt x="3014472" y="3810"/>
                  </a:lnTo>
                  <a:lnTo>
                    <a:pt x="3007613" y="0"/>
                  </a:lnTo>
                  <a:close/>
                </a:path>
                <a:path w="3214370" h="1008380">
                  <a:moveTo>
                    <a:pt x="3014472" y="3810"/>
                  </a:moveTo>
                  <a:lnTo>
                    <a:pt x="3012186" y="3810"/>
                  </a:lnTo>
                  <a:lnTo>
                    <a:pt x="3021330" y="7620"/>
                  </a:lnTo>
                  <a:lnTo>
                    <a:pt x="3014472" y="3810"/>
                  </a:lnTo>
                  <a:close/>
                </a:path>
              </a:pathLst>
            </a:custGeom>
            <a:solidFill>
              <a:srgbClr val="42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3" name="object 823"/>
            <p:cNvSpPr/>
            <p:nvPr/>
          </p:nvSpPr>
          <p:spPr>
            <a:xfrm>
              <a:off x="373379" y="281940"/>
              <a:ext cx="3208020" cy="1000760"/>
            </a:xfrm>
            <a:custGeom>
              <a:avLst/>
              <a:gdLst/>
              <a:ahLst/>
              <a:cxnLst/>
              <a:rect l="l" t="t" r="r" b="b"/>
              <a:pathLst>
                <a:path w="3208020" h="1000760">
                  <a:moveTo>
                    <a:pt x="2633218" y="996949"/>
                  </a:moveTo>
                  <a:lnTo>
                    <a:pt x="376427" y="996949"/>
                  </a:lnTo>
                  <a:lnTo>
                    <a:pt x="383539" y="1000759"/>
                  </a:lnTo>
                  <a:lnTo>
                    <a:pt x="2626360" y="1000759"/>
                  </a:lnTo>
                  <a:lnTo>
                    <a:pt x="2633218" y="996949"/>
                  </a:lnTo>
                  <a:close/>
                </a:path>
                <a:path w="3208020" h="1000760">
                  <a:moveTo>
                    <a:pt x="3810" y="886153"/>
                  </a:moveTo>
                  <a:lnTo>
                    <a:pt x="3810" y="886459"/>
                  </a:lnTo>
                  <a:lnTo>
                    <a:pt x="36829" y="905509"/>
                  </a:lnTo>
                  <a:lnTo>
                    <a:pt x="3810" y="886153"/>
                  </a:lnTo>
                  <a:close/>
                </a:path>
                <a:path w="3208020" h="1000760">
                  <a:moveTo>
                    <a:pt x="2540" y="626109"/>
                  </a:moveTo>
                  <a:lnTo>
                    <a:pt x="0" y="626109"/>
                  </a:lnTo>
                  <a:lnTo>
                    <a:pt x="0" y="883919"/>
                  </a:lnTo>
                  <a:lnTo>
                    <a:pt x="3810" y="886153"/>
                  </a:lnTo>
                  <a:lnTo>
                    <a:pt x="3810" y="627379"/>
                  </a:lnTo>
                  <a:lnTo>
                    <a:pt x="4318" y="627379"/>
                  </a:lnTo>
                  <a:lnTo>
                    <a:pt x="2540" y="626109"/>
                  </a:lnTo>
                  <a:close/>
                </a:path>
                <a:path w="3208020" h="1000760">
                  <a:moveTo>
                    <a:pt x="3204210" y="351281"/>
                  </a:moveTo>
                  <a:lnTo>
                    <a:pt x="3204210" y="702309"/>
                  </a:lnTo>
                  <a:lnTo>
                    <a:pt x="3208020" y="701039"/>
                  </a:lnTo>
                  <a:lnTo>
                    <a:pt x="3208020" y="358139"/>
                  </a:lnTo>
                  <a:lnTo>
                    <a:pt x="3204210" y="351281"/>
                  </a:lnTo>
                  <a:close/>
                </a:path>
                <a:path w="3208020" h="1000760">
                  <a:moveTo>
                    <a:pt x="4318" y="627379"/>
                  </a:moveTo>
                  <a:lnTo>
                    <a:pt x="3810" y="627379"/>
                  </a:lnTo>
                  <a:lnTo>
                    <a:pt x="20320" y="638809"/>
                  </a:lnTo>
                  <a:lnTo>
                    <a:pt x="4318" y="627379"/>
                  </a:lnTo>
                  <a:close/>
                </a:path>
                <a:path w="3208020" h="1000760">
                  <a:moveTo>
                    <a:pt x="3810" y="295909"/>
                  </a:moveTo>
                  <a:lnTo>
                    <a:pt x="0" y="295909"/>
                  </a:lnTo>
                  <a:lnTo>
                    <a:pt x="0" y="622299"/>
                  </a:lnTo>
                  <a:lnTo>
                    <a:pt x="3810" y="617854"/>
                  </a:lnTo>
                  <a:lnTo>
                    <a:pt x="3810" y="295909"/>
                  </a:lnTo>
                  <a:close/>
                </a:path>
                <a:path w="3208020" h="1000760">
                  <a:moveTo>
                    <a:pt x="7620" y="613409"/>
                  </a:moveTo>
                  <a:lnTo>
                    <a:pt x="3810" y="617854"/>
                  </a:lnTo>
                  <a:lnTo>
                    <a:pt x="3810" y="618489"/>
                  </a:lnTo>
                  <a:lnTo>
                    <a:pt x="7620" y="613409"/>
                  </a:lnTo>
                  <a:close/>
                </a:path>
                <a:path w="3208020" h="1000760">
                  <a:moveTo>
                    <a:pt x="3180503" y="308609"/>
                  </a:moveTo>
                  <a:lnTo>
                    <a:pt x="3204210" y="351281"/>
                  </a:lnTo>
                  <a:lnTo>
                    <a:pt x="3204210" y="350519"/>
                  </a:lnTo>
                  <a:lnTo>
                    <a:pt x="3180503" y="308609"/>
                  </a:lnTo>
                  <a:close/>
                </a:path>
                <a:path w="3208020" h="1000760">
                  <a:moveTo>
                    <a:pt x="3190240" y="257809"/>
                  </a:moveTo>
                  <a:lnTo>
                    <a:pt x="3208020" y="269239"/>
                  </a:lnTo>
                  <a:lnTo>
                    <a:pt x="3208020" y="266699"/>
                  </a:lnTo>
                  <a:lnTo>
                    <a:pt x="3204210" y="266699"/>
                  </a:lnTo>
                  <a:lnTo>
                    <a:pt x="3190240" y="257809"/>
                  </a:lnTo>
                  <a:close/>
                </a:path>
                <a:path w="3208020" h="1000760">
                  <a:moveTo>
                    <a:pt x="3208020" y="67309"/>
                  </a:moveTo>
                  <a:lnTo>
                    <a:pt x="3204210" y="67309"/>
                  </a:lnTo>
                  <a:lnTo>
                    <a:pt x="3204210" y="266699"/>
                  </a:lnTo>
                  <a:lnTo>
                    <a:pt x="3208020" y="266699"/>
                  </a:lnTo>
                  <a:lnTo>
                    <a:pt x="3208020" y="67309"/>
                  </a:lnTo>
                  <a:close/>
                </a:path>
                <a:path w="3208020" h="1000760">
                  <a:moveTo>
                    <a:pt x="372618" y="2539"/>
                  </a:moveTo>
                  <a:lnTo>
                    <a:pt x="371856" y="2539"/>
                  </a:lnTo>
                  <a:lnTo>
                    <a:pt x="369570" y="3809"/>
                  </a:lnTo>
                  <a:lnTo>
                    <a:pt x="372618" y="2539"/>
                  </a:lnTo>
                  <a:close/>
                </a:path>
                <a:path w="3208020" h="1000760">
                  <a:moveTo>
                    <a:pt x="3015234" y="2539"/>
                  </a:moveTo>
                  <a:lnTo>
                    <a:pt x="3014471" y="2539"/>
                  </a:lnTo>
                  <a:lnTo>
                    <a:pt x="3017520" y="3809"/>
                  </a:lnTo>
                  <a:lnTo>
                    <a:pt x="3015234" y="2539"/>
                  </a:lnTo>
                  <a:close/>
                </a:path>
                <a:path w="3208020" h="1000760">
                  <a:moveTo>
                    <a:pt x="3008376" y="0"/>
                  </a:moveTo>
                  <a:lnTo>
                    <a:pt x="378713" y="0"/>
                  </a:lnTo>
                  <a:lnTo>
                    <a:pt x="372618" y="2539"/>
                  </a:lnTo>
                  <a:lnTo>
                    <a:pt x="3014471" y="2539"/>
                  </a:lnTo>
                  <a:lnTo>
                    <a:pt x="3008376" y="0"/>
                  </a:lnTo>
                  <a:close/>
                </a:path>
              </a:pathLst>
            </a:custGeom>
            <a:solidFill>
              <a:srgbClr val="43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4" name="object 824"/>
            <p:cNvSpPr/>
            <p:nvPr/>
          </p:nvSpPr>
          <p:spPr>
            <a:xfrm>
              <a:off x="377190" y="284479"/>
              <a:ext cx="3200400" cy="994410"/>
            </a:xfrm>
            <a:custGeom>
              <a:avLst/>
              <a:gdLst/>
              <a:ahLst/>
              <a:cxnLst/>
              <a:rect l="l" t="t" r="r" b="b"/>
              <a:pathLst>
                <a:path w="3200400" h="994410">
                  <a:moveTo>
                    <a:pt x="273050" y="942339"/>
                  </a:moveTo>
                  <a:lnTo>
                    <a:pt x="372617" y="994410"/>
                  </a:lnTo>
                  <a:lnTo>
                    <a:pt x="2629408" y="994410"/>
                  </a:lnTo>
                  <a:lnTo>
                    <a:pt x="2633980" y="993139"/>
                  </a:lnTo>
                  <a:lnTo>
                    <a:pt x="2655570" y="993139"/>
                  </a:lnTo>
                  <a:lnTo>
                    <a:pt x="2663697" y="990600"/>
                  </a:lnTo>
                  <a:lnTo>
                    <a:pt x="365505" y="990600"/>
                  </a:lnTo>
                  <a:lnTo>
                    <a:pt x="273050" y="942339"/>
                  </a:lnTo>
                  <a:close/>
                </a:path>
                <a:path w="3200400" h="994410">
                  <a:moveTo>
                    <a:pt x="2696210" y="980439"/>
                  </a:moveTo>
                  <a:lnTo>
                    <a:pt x="2659634" y="990600"/>
                  </a:lnTo>
                  <a:lnTo>
                    <a:pt x="2663697" y="990600"/>
                  </a:lnTo>
                  <a:lnTo>
                    <a:pt x="2696210" y="980439"/>
                  </a:lnTo>
                  <a:close/>
                </a:path>
                <a:path w="3200400" h="994410">
                  <a:moveTo>
                    <a:pt x="3810" y="886264"/>
                  </a:moveTo>
                  <a:lnTo>
                    <a:pt x="3810" y="886460"/>
                  </a:lnTo>
                  <a:lnTo>
                    <a:pt x="33019" y="904239"/>
                  </a:lnTo>
                  <a:lnTo>
                    <a:pt x="3810" y="886264"/>
                  </a:lnTo>
                  <a:close/>
                </a:path>
                <a:path w="3200400" h="994410">
                  <a:moveTo>
                    <a:pt x="0" y="624839"/>
                  </a:moveTo>
                  <a:lnTo>
                    <a:pt x="0" y="883920"/>
                  </a:lnTo>
                  <a:lnTo>
                    <a:pt x="3810" y="886264"/>
                  </a:lnTo>
                  <a:lnTo>
                    <a:pt x="3810" y="627770"/>
                  </a:lnTo>
                  <a:lnTo>
                    <a:pt x="0" y="624839"/>
                  </a:lnTo>
                  <a:close/>
                </a:path>
                <a:path w="3200400" h="994410">
                  <a:moveTo>
                    <a:pt x="3176693" y="307339"/>
                  </a:moveTo>
                  <a:lnTo>
                    <a:pt x="3196590" y="341630"/>
                  </a:lnTo>
                  <a:lnTo>
                    <a:pt x="3196590" y="702310"/>
                  </a:lnTo>
                  <a:lnTo>
                    <a:pt x="3178810" y="713739"/>
                  </a:lnTo>
                  <a:lnTo>
                    <a:pt x="3200400" y="701039"/>
                  </a:lnTo>
                  <a:lnTo>
                    <a:pt x="3200400" y="347980"/>
                  </a:lnTo>
                  <a:lnTo>
                    <a:pt x="3176693" y="307339"/>
                  </a:lnTo>
                  <a:close/>
                </a:path>
                <a:path w="3200400" h="994410">
                  <a:moveTo>
                    <a:pt x="3810" y="627380"/>
                  </a:moveTo>
                  <a:lnTo>
                    <a:pt x="3810" y="627770"/>
                  </a:lnTo>
                  <a:lnTo>
                    <a:pt x="16510" y="637539"/>
                  </a:lnTo>
                  <a:lnTo>
                    <a:pt x="3810" y="627380"/>
                  </a:lnTo>
                  <a:close/>
                </a:path>
                <a:path w="3200400" h="994410">
                  <a:moveTo>
                    <a:pt x="3810" y="294639"/>
                  </a:moveTo>
                  <a:lnTo>
                    <a:pt x="0" y="294639"/>
                  </a:lnTo>
                  <a:lnTo>
                    <a:pt x="0" y="615950"/>
                  </a:lnTo>
                  <a:lnTo>
                    <a:pt x="3810" y="612139"/>
                  </a:lnTo>
                  <a:lnTo>
                    <a:pt x="3810" y="294639"/>
                  </a:lnTo>
                  <a:close/>
                </a:path>
                <a:path w="3200400" h="994410">
                  <a:moveTo>
                    <a:pt x="3186430" y="256539"/>
                  </a:moveTo>
                  <a:lnTo>
                    <a:pt x="3200400" y="264160"/>
                  </a:lnTo>
                  <a:lnTo>
                    <a:pt x="3200400" y="261620"/>
                  </a:lnTo>
                  <a:lnTo>
                    <a:pt x="3196590" y="261620"/>
                  </a:lnTo>
                  <a:lnTo>
                    <a:pt x="3186430" y="256539"/>
                  </a:lnTo>
                  <a:close/>
                </a:path>
                <a:path w="3200400" h="994410">
                  <a:moveTo>
                    <a:pt x="3200400" y="66040"/>
                  </a:moveTo>
                  <a:lnTo>
                    <a:pt x="3196590" y="66040"/>
                  </a:lnTo>
                  <a:lnTo>
                    <a:pt x="3196590" y="261620"/>
                  </a:lnTo>
                  <a:lnTo>
                    <a:pt x="3200400" y="261620"/>
                  </a:lnTo>
                  <a:lnTo>
                    <a:pt x="3200400" y="66040"/>
                  </a:lnTo>
                  <a:close/>
                </a:path>
                <a:path w="3200400" h="994410">
                  <a:moveTo>
                    <a:pt x="3032760" y="2540"/>
                  </a:moveTo>
                  <a:lnTo>
                    <a:pt x="342900" y="2540"/>
                  </a:lnTo>
                  <a:lnTo>
                    <a:pt x="338582" y="5079"/>
                  </a:lnTo>
                  <a:lnTo>
                    <a:pt x="3040887" y="5079"/>
                  </a:lnTo>
                  <a:lnTo>
                    <a:pt x="3032760" y="2540"/>
                  </a:lnTo>
                  <a:close/>
                </a:path>
                <a:path w="3200400" h="994410">
                  <a:moveTo>
                    <a:pt x="3011424" y="0"/>
                  </a:moveTo>
                  <a:lnTo>
                    <a:pt x="368046" y="0"/>
                  </a:lnTo>
                  <a:lnTo>
                    <a:pt x="365760" y="2540"/>
                  </a:lnTo>
                  <a:lnTo>
                    <a:pt x="3013710" y="2540"/>
                  </a:lnTo>
                  <a:lnTo>
                    <a:pt x="3011424" y="0"/>
                  </a:lnTo>
                  <a:close/>
                </a:path>
              </a:pathLst>
            </a:custGeom>
            <a:solidFill>
              <a:srgbClr val="4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5" name="object 825"/>
            <p:cNvSpPr/>
            <p:nvPr/>
          </p:nvSpPr>
          <p:spPr>
            <a:xfrm>
              <a:off x="381000" y="288302"/>
              <a:ext cx="3192780" cy="986790"/>
            </a:xfrm>
            <a:custGeom>
              <a:avLst/>
              <a:gdLst/>
              <a:ahLst/>
              <a:cxnLst/>
              <a:rect l="l" t="t" r="r" b="b"/>
              <a:pathLst>
                <a:path w="3192779" h="986790">
                  <a:moveTo>
                    <a:pt x="2540" y="625195"/>
                  </a:moveTo>
                  <a:lnTo>
                    <a:pt x="0" y="623379"/>
                  </a:lnTo>
                  <a:lnTo>
                    <a:pt x="0" y="881456"/>
                  </a:lnTo>
                  <a:lnTo>
                    <a:pt x="2540" y="882992"/>
                  </a:lnTo>
                  <a:lnTo>
                    <a:pt x="2540" y="625195"/>
                  </a:lnTo>
                  <a:close/>
                </a:path>
                <a:path w="3192779" h="986790">
                  <a:moveTo>
                    <a:pt x="2540" y="289547"/>
                  </a:moveTo>
                  <a:lnTo>
                    <a:pt x="0" y="289547"/>
                  </a:lnTo>
                  <a:lnTo>
                    <a:pt x="0" y="607047"/>
                  </a:lnTo>
                  <a:lnTo>
                    <a:pt x="2540" y="607047"/>
                  </a:lnTo>
                  <a:lnTo>
                    <a:pt x="2540" y="289547"/>
                  </a:lnTo>
                  <a:close/>
                </a:path>
                <a:path w="3192779" h="986790">
                  <a:moveTo>
                    <a:pt x="2668003" y="982967"/>
                  </a:moveTo>
                  <a:lnTo>
                    <a:pt x="354584" y="982967"/>
                  </a:lnTo>
                  <a:lnTo>
                    <a:pt x="361683" y="986777"/>
                  </a:lnTo>
                  <a:lnTo>
                    <a:pt x="2655824" y="986777"/>
                  </a:lnTo>
                  <a:lnTo>
                    <a:pt x="2668003" y="982967"/>
                  </a:lnTo>
                  <a:close/>
                </a:path>
                <a:path w="3192779" h="986790">
                  <a:moveTo>
                    <a:pt x="3049270" y="3797"/>
                  </a:moveTo>
                  <a:lnTo>
                    <a:pt x="3037078" y="0"/>
                  </a:lnTo>
                  <a:lnTo>
                    <a:pt x="334759" y="0"/>
                  </a:lnTo>
                  <a:lnTo>
                    <a:pt x="328295" y="3797"/>
                  </a:lnTo>
                  <a:lnTo>
                    <a:pt x="3049270" y="3797"/>
                  </a:lnTo>
                  <a:close/>
                </a:path>
                <a:path w="3192779" h="986790">
                  <a:moveTo>
                    <a:pt x="3192780" y="337362"/>
                  </a:moveTo>
                  <a:lnTo>
                    <a:pt x="3188970" y="330644"/>
                  </a:lnTo>
                  <a:lnTo>
                    <a:pt x="3188970" y="700430"/>
                  </a:lnTo>
                  <a:lnTo>
                    <a:pt x="3192780" y="698195"/>
                  </a:lnTo>
                  <a:lnTo>
                    <a:pt x="3192780" y="337362"/>
                  </a:lnTo>
                  <a:close/>
                </a:path>
                <a:path w="3192779" h="986790">
                  <a:moveTo>
                    <a:pt x="3192780" y="60947"/>
                  </a:moveTo>
                  <a:lnTo>
                    <a:pt x="3189973" y="60947"/>
                  </a:lnTo>
                  <a:lnTo>
                    <a:pt x="3189973" y="58407"/>
                  </a:lnTo>
                  <a:lnTo>
                    <a:pt x="3188970" y="58407"/>
                  </a:lnTo>
                  <a:lnTo>
                    <a:pt x="3188970" y="60947"/>
                  </a:lnTo>
                  <a:lnTo>
                    <a:pt x="3188970" y="257797"/>
                  </a:lnTo>
                  <a:lnTo>
                    <a:pt x="3192780" y="257797"/>
                  </a:lnTo>
                  <a:lnTo>
                    <a:pt x="3192780" y="60947"/>
                  </a:lnTo>
                  <a:close/>
                </a:path>
              </a:pathLst>
            </a:custGeom>
            <a:solidFill>
              <a:srgbClr val="4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6" name="object 826"/>
            <p:cNvSpPr/>
            <p:nvPr/>
          </p:nvSpPr>
          <p:spPr>
            <a:xfrm>
              <a:off x="383540" y="292099"/>
              <a:ext cx="3186430" cy="979169"/>
            </a:xfrm>
            <a:custGeom>
              <a:avLst/>
              <a:gdLst/>
              <a:ahLst/>
              <a:cxnLst/>
              <a:rect l="l" t="t" r="r" b="b"/>
              <a:pathLst>
                <a:path w="3186429" h="979169">
                  <a:moveTo>
                    <a:pt x="3810" y="624116"/>
                  </a:moveTo>
                  <a:lnTo>
                    <a:pt x="0" y="621398"/>
                  </a:lnTo>
                  <a:lnTo>
                    <a:pt x="0" y="879195"/>
                  </a:lnTo>
                  <a:lnTo>
                    <a:pt x="3810" y="881507"/>
                  </a:lnTo>
                  <a:lnTo>
                    <a:pt x="3810" y="624116"/>
                  </a:lnTo>
                  <a:close/>
                </a:path>
                <a:path w="3186429" h="979169">
                  <a:moveTo>
                    <a:pt x="3810" y="285750"/>
                  </a:moveTo>
                  <a:lnTo>
                    <a:pt x="0" y="285750"/>
                  </a:lnTo>
                  <a:lnTo>
                    <a:pt x="0" y="603250"/>
                  </a:lnTo>
                  <a:lnTo>
                    <a:pt x="3810" y="603250"/>
                  </a:lnTo>
                  <a:lnTo>
                    <a:pt x="3810" y="285750"/>
                  </a:lnTo>
                  <a:close/>
                </a:path>
                <a:path w="3186429" h="979169">
                  <a:moveTo>
                    <a:pt x="2673604" y="976630"/>
                  </a:moveTo>
                  <a:lnTo>
                    <a:pt x="347294" y="976630"/>
                  </a:lnTo>
                  <a:lnTo>
                    <a:pt x="352044" y="979170"/>
                  </a:lnTo>
                  <a:lnTo>
                    <a:pt x="2665463" y="979170"/>
                  </a:lnTo>
                  <a:lnTo>
                    <a:pt x="2673604" y="976630"/>
                  </a:lnTo>
                  <a:close/>
                </a:path>
                <a:path w="3186429" h="979169">
                  <a:moveTo>
                    <a:pt x="3058909" y="3810"/>
                  </a:moveTo>
                  <a:lnTo>
                    <a:pt x="3046730" y="0"/>
                  </a:lnTo>
                  <a:lnTo>
                    <a:pt x="325755" y="0"/>
                  </a:lnTo>
                  <a:lnTo>
                    <a:pt x="319278" y="3810"/>
                  </a:lnTo>
                  <a:lnTo>
                    <a:pt x="3058909" y="3810"/>
                  </a:lnTo>
                  <a:close/>
                </a:path>
                <a:path w="3186429" h="979169">
                  <a:moveTo>
                    <a:pt x="3186430" y="326847"/>
                  </a:moveTo>
                  <a:lnTo>
                    <a:pt x="3182620" y="320116"/>
                  </a:lnTo>
                  <a:lnTo>
                    <a:pt x="3182620" y="698881"/>
                  </a:lnTo>
                  <a:lnTo>
                    <a:pt x="3186430" y="696633"/>
                  </a:lnTo>
                  <a:lnTo>
                    <a:pt x="3186430" y="326847"/>
                  </a:lnTo>
                  <a:close/>
                </a:path>
                <a:path w="3186429" h="979169">
                  <a:moveTo>
                    <a:pt x="3186430" y="55041"/>
                  </a:moveTo>
                  <a:lnTo>
                    <a:pt x="3182620" y="51866"/>
                  </a:lnTo>
                  <a:lnTo>
                    <a:pt x="3182620" y="249148"/>
                  </a:lnTo>
                  <a:lnTo>
                    <a:pt x="3186430" y="251396"/>
                  </a:lnTo>
                  <a:lnTo>
                    <a:pt x="3186430" y="55041"/>
                  </a:lnTo>
                  <a:close/>
                </a:path>
              </a:pathLst>
            </a:custGeom>
            <a:solidFill>
              <a:srgbClr val="47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7" name="object 827"/>
            <p:cNvSpPr/>
            <p:nvPr/>
          </p:nvSpPr>
          <p:spPr>
            <a:xfrm>
              <a:off x="387350" y="295909"/>
              <a:ext cx="3178810" cy="972819"/>
            </a:xfrm>
            <a:custGeom>
              <a:avLst/>
              <a:gdLst/>
              <a:ahLst/>
              <a:cxnLst/>
              <a:rect l="l" t="t" r="r" b="b"/>
              <a:pathLst>
                <a:path w="3178810" h="972819">
                  <a:moveTo>
                    <a:pt x="2681985" y="969010"/>
                  </a:moveTo>
                  <a:lnTo>
                    <a:pt x="336380" y="969010"/>
                  </a:lnTo>
                  <a:lnTo>
                    <a:pt x="343492" y="972820"/>
                  </a:lnTo>
                  <a:lnTo>
                    <a:pt x="2669794" y="972820"/>
                  </a:lnTo>
                  <a:lnTo>
                    <a:pt x="2681985" y="969010"/>
                  </a:lnTo>
                  <a:close/>
                </a:path>
                <a:path w="3178810" h="972819">
                  <a:moveTo>
                    <a:pt x="0" y="620304"/>
                  </a:moveTo>
                  <a:lnTo>
                    <a:pt x="0" y="877685"/>
                  </a:lnTo>
                  <a:lnTo>
                    <a:pt x="3810" y="879994"/>
                  </a:lnTo>
                  <a:lnTo>
                    <a:pt x="3810" y="623025"/>
                  </a:lnTo>
                  <a:lnTo>
                    <a:pt x="0" y="620304"/>
                  </a:lnTo>
                  <a:close/>
                </a:path>
                <a:path w="3178810" h="972819">
                  <a:moveTo>
                    <a:pt x="3175000" y="309581"/>
                  </a:moveTo>
                  <a:lnTo>
                    <a:pt x="3175000" y="697304"/>
                  </a:lnTo>
                  <a:lnTo>
                    <a:pt x="3178810" y="695063"/>
                  </a:lnTo>
                  <a:lnTo>
                    <a:pt x="3178810" y="316304"/>
                  </a:lnTo>
                  <a:lnTo>
                    <a:pt x="3175000" y="309581"/>
                  </a:lnTo>
                  <a:close/>
                </a:path>
                <a:path w="3178810" h="972819">
                  <a:moveTo>
                    <a:pt x="3810" y="281451"/>
                  </a:moveTo>
                  <a:lnTo>
                    <a:pt x="2539" y="281940"/>
                  </a:lnTo>
                  <a:lnTo>
                    <a:pt x="0" y="281940"/>
                  </a:lnTo>
                  <a:lnTo>
                    <a:pt x="0" y="599440"/>
                  </a:lnTo>
                  <a:lnTo>
                    <a:pt x="3810" y="599440"/>
                  </a:lnTo>
                  <a:lnTo>
                    <a:pt x="3810" y="281451"/>
                  </a:lnTo>
                  <a:close/>
                </a:path>
                <a:path w="3178810" h="972819">
                  <a:moveTo>
                    <a:pt x="3175000" y="44873"/>
                  </a:moveTo>
                  <a:lnTo>
                    <a:pt x="3175000" y="243840"/>
                  </a:lnTo>
                  <a:lnTo>
                    <a:pt x="3176270" y="243840"/>
                  </a:lnTo>
                  <a:lnTo>
                    <a:pt x="3178810" y="245334"/>
                  </a:lnTo>
                  <a:lnTo>
                    <a:pt x="3178810" y="48048"/>
                  </a:lnTo>
                  <a:lnTo>
                    <a:pt x="3175000" y="44873"/>
                  </a:lnTo>
                  <a:close/>
                </a:path>
                <a:path w="3178810" h="972819">
                  <a:moveTo>
                    <a:pt x="3055111" y="0"/>
                  </a:moveTo>
                  <a:lnTo>
                    <a:pt x="315468" y="0"/>
                  </a:lnTo>
                  <a:lnTo>
                    <a:pt x="311150" y="2540"/>
                  </a:lnTo>
                  <a:lnTo>
                    <a:pt x="309117" y="3810"/>
                  </a:lnTo>
                  <a:lnTo>
                    <a:pt x="3067050" y="3810"/>
                  </a:lnTo>
                  <a:lnTo>
                    <a:pt x="3063240" y="2540"/>
                  </a:lnTo>
                  <a:lnTo>
                    <a:pt x="3055111" y="0"/>
                  </a:lnTo>
                  <a:close/>
                </a:path>
              </a:pathLst>
            </a:custGeom>
            <a:solidFill>
              <a:srgbClr val="48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8" name="object 828"/>
            <p:cNvSpPr/>
            <p:nvPr/>
          </p:nvSpPr>
          <p:spPr>
            <a:xfrm>
              <a:off x="391160" y="299719"/>
              <a:ext cx="3171190" cy="965200"/>
            </a:xfrm>
            <a:custGeom>
              <a:avLst/>
              <a:gdLst/>
              <a:ahLst/>
              <a:cxnLst/>
              <a:rect l="l" t="t" r="r" b="b"/>
              <a:pathLst>
                <a:path w="3171190" h="965200">
                  <a:moveTo>
                    <a:pt x="3810" y="619760"/>
                  </a:moveTo>
                  <a:lnTo>
                    <a:pt x="0" y="619760"/>
                  </a:lnTo>
                  <a:lnTo>
                    <a:pt x="0" y="878840"/>
                  </a:lnTo>
                  <a:lnTo>
                    <a:pt x="3810" y="878840"/>
                  </a:lnTo>
                  <a:lnTo>
                    <a:pt x="3810" y="619760"/>
                  </a:lnTo>
                  <a:close/>
                </a:path>
                <a:path w="3171190" h="965200">
                  <a:moveTo>
                    <a:pt x="3810" y="275590"/>
                  </a:moveTo>
                  <a:lnTo>
                    <a:pt x="0" y="275590"/>
                  </a:lnTo>
                  <a:lnTo>
                    <a:pt x="0" y="595630"/>
                  </a:lnTo>
                  <a:lnTo>
                    <a:pt x="3810" y="595630"/>
                  </a:lnTo>
                  <a:lnTo>
                    <a:pt x="3810" y="275590"/>
                  </a:lnTo>
                  <a:close/>
                </a:path>
                <a:path w="3171190" h="965200">
                  <a:moveTo>
                    <a:pt x="2684272" y="961390"/>
                  </a:moveTo>
                  <a:lnTo>
                    <a:pt x="327825" y="961390"/>
                  </a:lnTo>
                  <a:lnTo>
                    <a:pt x="327825" y="963930"/>
                  </a:lnTo>
                  <a:lnTo>
                    <a:pt x="331381" y="963930"/>
                  </a:lnTo>
                  <a:lnTo>
                    <a:pt x="331381" y="965200"/>
                  </a:lnTo>
                  <a:lnTo>
                    <a:pt x="2680208" y="965200"/>
                  </a:lnTo>
                  <a:lnTo>
                    <a:pt x="2680208" y="963930"/>
                  </a:lnTo>
                  <a:lnTo>
                    <a:pt x="2684272" y="963930"/>
                  </a:lnTo>
                  <a:lnTo>
                    <a:pt x="2684272" y="961390"/>
                  </a:lnTo>
                  <a:close/>
                </a:path>
                <a:path w="3171190" h="965200">
                  <a:moveTo>
                    <a:pt x="3070847" y="2540"/>
                  </a:moveTo>
                  <a:lnTo>
                    <a:pt x="3063240" y="0"/>
                  </a:lnTo>
                  <a:lnTo>
                    <a:pt x="305295" y="0"/>
                  </a:lnTo>
                  <a:lnTo>
                    <a:pt x="301244" y="2540"/>
                  </a:lnTo>
                  <a:lnTo>
                    <a:pt x="3070847" y="2540"/>
                  </a:lnTo>
                  <a:close/>
                </a:path>
                <a:path w="3171190" h="965200">
                  <a:moveTo>
                    <a:pt x="3171190" y="305777"/>
                  </a:moveTo>
                  <a:lnTo>
                    <a:pt x="3168650" y="301294"/>
                  </a:lnTo>
                  <a:lnTo>
                    <a:pt x="3168650" y="694994"/>
                  </a:lnTo>
                  <a:lnTo>
                    <a:pt x="3171190" y="693496"/>
                  </a:lnTo>
                  <a:lnTo>
                    <a:pt x="3171190" y="305777"/>
                  </a:lnTo>
                  <a:close/>
                </a:path>
                <a:path w="3171190" h="965200">
                  <a:moveTo>
                    <a:pt x="3171190" y="41071"/>
                  </a:moveTo>
                  <a:lnTo>
                    <a:pt x="3168650" y="38950"/>
                  </a:lnTo>
                  <a:lnTo>
                    <a:pt x="3168650" y="240030"/>
                  </a:lnTo>
                  <a:lnTo>
                    <a:pt x="3171190" y="240030"/>
                  </a:lnTo>
                  <a:lnTo>
                    <a:pt x="3171190" y="41071"/>
                  </a:lnTo>
                  <a:close/>
                </a:path>
              </a:pathLst>
            </a:custGeom>
            <a:solidFill>
              <a:srgbClr val="4A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9" name="object 829"/>
            <p:cNvSpPr/>
            <p:nvPr/>
          </p:nvSpPr>
          <p:spPr>
            <a:xfrm>
              <a:off x="394970" y="302259"/>
              <a:ext cx="3164840" cy="958850"/>
            </a:xfrm>
            <a:custGeom>
              <a:avLst/>
              <a:gdLst/>
              <a:ahLst/>
              <a:cxnLst/>
              <a:rect l="l" t="t" r="r" b="b"/>
              <a:pathLst>
                <a:path w="3164840" h="958850">
                  <a:moveTo>
                    <a:pt x="3810" y="618490"/>
                  </a:moveTo>
                  <a:lnTo>
                    <a:pt x="0" y="618490"/>
                  </a:lnTo>
                  <a:lnTo>
                    <a:pt x="0" y="875957"/>
                  </a:lnTo>
                  <a:lnTo>
                    <a:pt x="3810" y="878268"/>
                  </a:lnTo>
                  <a:lnTo>
                    <a:pt x="3810" y="618490"/>
                  </a:lnTo>
                  <a:close/>
                </a:path>
                <a:path w="3164840" h="958850">
                  <a:moveTo>
                    <a:pt x="3810" y="588479"/>
                  </a:moveTo>
                  <a:lnTo>
                    <a:pt x="3797" y="272173"/>
                  </a:lnTo>
                  <a:lnTo>
                    <a:pt x="0" y="273646"/>
                  </a:lnTo>
                  <a:lnTo>
                    <a:pt x="0" y="591947"/>
                  </a:lnTo>
                  <a:lnTo>
                    <a:pt x="3810" y="588479"/>
                  </a:lnTo>
                  <a:close/>
                </a:path>
                <a:path w="3164840" h="958850">
                  <a:moveTo>
                    <a:pt x="2688590" y="955040"/>
                  </a:moveTo>
                  <a:lnTo>
                    <a:pt x="314528" y="955040"/>
                  </a:lnTo>
                  <a:lnTo>
                    <a:pt x="321640" y="958850"/>
                  </a:lnTo>
                  <a:lnTo>
                    <a:pt x="2682494" y="958850"/>
                  </a:lnTo>
                  <a:lnTo>
                    <a:pt x="2688590" y="955040"/>
                  </a:lnTo>
                  <a:close/>
                </a:path>
                <a:path w="3164840" h="958850">
                  <a:moveTo>
                    <a:pt x="3078480" y="3810"/>
                  </a:moveTo>
                  <a:lnTo>
                    <a:pt x="3067037" y="0"/>
                  </a:lnTo>
                  <a:lnTo>
                    <a:pt x="297434" y="0"/>
                  </a:lnTo>
                  <a:lnTo>
                    <a:pt x="291325" y="3810"/>
                  </a:lnTo>
                  <a:lnTo>
                    <a:pt x="3078480" y="3810"/>
                  </a:lnTo>
                  <a:close/>
                </a:path>
                <a:path w="3164840" h="958850">
                  <a:moveTo>
                    <a:pt x="3164840" y="298754"/>
                  </a:moveTo>
                  <a:lnTo>
                    <a:pt x="3161030" y="292036"/>
                  </a:lnTo>
                  <a:lnTo>
                    <a:pt x="3161030" y="694690"/>
                  </a:lnTo>
                  <a:lnTo>
                    <a:pt x="3164840" y="692454"/>
                  </a:lnTo>
                  <a:lnTo>
                    <a:pt x="3164840" y="298754"/>
                  </a:lnTo>
                  <a:close/>
                </a:path>
                <a:path w="3164840" h="958850">
                  <a:moveTo>
                    <a:pt x="3164840" y="34290"/>
                  </a:moveTo>
                  <a:lnTo>
                    <a:pt x="3161474" y="34290"/>
                  </a:lnTo>
                  <a:lnTo>
                    <a:pt x="3161474" y="33020"/>
                  </a:lnTo>
                  <a:lnTo>
                    <a:pt x="3161030" y="33020"/>
                  </a:lnTo>
                  <a:lnTo>
                    <a:pt x="3161030" y="34290"/>
                  </a:lnTo>
                  <a:lnTo>
                    <a:pt x="3161030" y="237490"/>
                  </a:lnTo>
                  <a:lnTo>
                    <a:pt x="3164840" y="237490"/>
                  </a:lnTo>
                  <a:lnTo>
                    <a:pt x="3164840" y="34290"/>
                  </a:lnTo>
                  <a:close/>
                </a:path>
              </a:pathLst>
            </a:custGeom>
            <a:solidFill>
              <a:srgbClr val="4B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0" name="object 830"/>
            <p:cNvSpPr/>
            <p:nvPr/>
          </p:nvSpPr>
          <p:spPr>
            <a:xfrm>
              <a:off x="398780" y="306069"/>
              <a:ext cx="3157220" cy="951230"/>
            </a:xfrm>
            <a:custGeom>
              <a:avLst/>
              <a:gdLst/>
              <a:ahLst/>
              <a:cxnLst/>
              <a:rect l="l" t="t" r="r" b="b"/>
              <a:pathLst>
                <a:path w="3157220" h="951230">
                  <a:moveTo>
                    <a:pt x="3810" y="614680"/>
                  </a:moveTo>
                  <a:lnTo>
                    <a:pt x="0" y="614680"/>
                  </a:lnTo>
                  <a:lnTo>
                    <a:pt x="0" y="874458"/>
                  </a:lnTo>
                  <a:lnTo>
                    <a:pt x="3810" y="876769"/>
                  </a:lnTo>
                  <a:lnTo>
                    <a:pt x="3810" y="614680"/>
                  </a:lnTo>
                  <a:close/>
                </a:path>
                <a:path w="3157220" h="951230">
                  <a:moveTo>
                    <a:pt x="3810" y="266903"/>
                  </a:moveTo>
                  <a:lnTo>
                    <a:pt x="0" y="268363"/>
                  </a:lnTo>
                  <a:lnTo>
                    <a:pt x="0" y="584669"/>
                  </a:lnTo>
                  <a:lnTo>
                    <a:pt x="3810" y="581202"/>
                  </a:lnTo>
                  <a:lnTo>
                    <a:pt x="3810" y="266903"/>
                  </a:lnTo>
                  <a:close/>
                </a:path>
                <a:path w="3157220" h="951230">
                  <a:moveTo>
                    <a:pt x="2690876" y="947420"/>
                  </a:moveTo>
                  <a:lnTo>
                    <a:pt x="303606" y="947420"/>
                  </a:lnTo>
                  <a:lnTo>
                    <a:pt x="310718" y="951230"/>
                  </a:lnTo>
                  <a:lnTo>
                    <a:pt x="2684780" y="951230"/>
                  </a:lnTo>
                  <a:lnTo>
                    <a:pt x="2690876" y="947420"/>
                  </a:lnTo>
                  <a:close/>
                </a:path>
                <a:path w="3157220" h="951230">
                  <a:moveTo>
                    <a:pt x="3086087" y="3810"/>
                  </a:moveTo>
                  <a:lnTo>
                    <a:pt x="3074670" y="0"/>
                  </a:lnTo>
                  <a:lnTo>
                    <a:pt x="287515" y="0"/>
                  </a:lnTo>
                  <a:lnTo>
                    <a:pt x="281432" y="3810"/>
                  </a:lnTo>
                  <a:lnTo>
                    <a:pt x="3086087" y="3810"/>
                  </a:lnTo>
                  <a:close/>
                </a:path>
                <a:path w="3157220" h="951230">
                  <a:moveTo>
                    <a:pt x="3157220" y="288226"/>
                  </a:moveTo>
                  <a:lnTo>
                    <a:pt x="3153410" y="281495"/>
                  </a:lnTo>
                  <a:lnTo>
                    <a:pt x="3153410" y="693000"/>
                  </a:lnTo>
                  <a:lnTo>
                    <a:pt x="3157220" y="690880"/>
                  </a:lnTo>
                  <a:lnTo>
                    <a:pt x="3157220" y="288226"/>
                  </a:lnTo>
                  <a:close/>
                </a:path>
                <a:path w="3157220" h="951230">
                  <a:moveTo>
                    <a:pt x="3157220" y="29514"/>
                  </a:moveTo>
                  <a:lnTo>
                    <a:pt x="3153410" y="26581"/>
                  </a:lnTo>
                  <a:lnTo>
                    <a:pt x="3153410" y="233680"/>
                  </a:lnTo>
                  <a:lnTo>
                    <a:pt x="3157220" y="233680"/>
                  </a:lnTo>
                  <a:lnTo>
                    <a:pt x="3157220" y="29514"/>
                  </a:lnTo>
                  <a:close/>
                </a:path>
              </a:pathLst>
            </a:custGeom>
            <a:solidFill>
              <a:srgbClr val="4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1" name="object 831"/>
            <p:cNvSpPr/>
            <p:nvPr/>
          </p:nvSpPr>
          <p:spPr>
            <a:xfrm>
              <a:off x="402590" y="309879"/>
              <a:ext cx="3149600" cy="943610"/>
            </a:xfrm>
            <a:custGeom>
              <a:avLst/>
              <a:gdLst/>
              <a:ahLst/>
              <a:cxnLst/>
              <a:rect l="l" t="t" r="r" b="b"/>
              <a:pathLst>
                <a:path w="3149600" h="943610">
                  <a:moveTo>
                    <a:pt x="2711958" y="939800"/>
                  </a:moveTo>
                  <a:lnTo>
                    <a:pt x="292692" y="939800"/>
                  </a:lnTo>
                  <a:lnTo>
                    <a:pt x="299804" y="943610"/>
                  </a:lnTo>
                  <a:lnTo>
                    <a:pt x="2687066" y="943610"/>
                  </a:lnTo>
                  <a:lnTo>
                    <a:pt x="2691130" y="941070"/>
                  </a:lnTo>
                  <a:lnTo>
                    <a:pt x="2710180" y="941070"/>
                  </a:lnTo>
                  <a:lnTo>
                    <a:pt x="2711958" y="939800"/>
                  </a:lnTo>
                  <a:close/>
                </a:path>
                <a:path w="3149600" h="943610">
                  <a:moveTo>
                    <a:pt x="2539" y="610870"/>
                  </a:moveTo>
                  <a:lnTo>
                    <a:pt x="0" y="610870"/>
                  </a:lnTo>
                  <a:lnTo>
                    <a:pt x="0" y="872951"/>
                  </a:lnTo>
                  <a:lnTo>
                    <a:pt x="2539" y="874491"/>
                  </a:lnTo>
                  <a:lnTo>
                    <a:pt x="2539" y="610870"/>
                  </a:lnTo>
                  <a:close/>
                </a:path>
                <a:path w="3149600" h="943610">
                  <a:moveTo>
                    <a:pt x="3145790" y="270958"/>
                  </a:moveTo>
                  <a:lnTo>
                    <a:pt x="3145790" y="691303"/>
                  </a:lnTo>
                  <a:lnTo>
                    <a:pt x="3149600" y="689186"/>
                  </a:lnTo>
                  <a:lnTo>
                    <a:pt x="3149600" y="277681"/>
                  </a:lnTo>
                  <a:lnTo>
                    <a:pt x="3145790" y="270958"/>
                  </a:lnTo>
                  <a:close/>
                </a:path>
                <a:path w="3149600" h="943610">
                  <a:moveTo>
                    <a:pt x="2539" y="262108"/>
                  </a:moveTo>
                  <a:lnTo>
                    <a:pt x="0" y="263085"/>
                  </a:lnTo>
                  <a:lnTo>
                    <a:pt x="0" y="577388"/>
                  </a:lnTo>
                  <a:lnTo>
                    <a:pt x="2539" y="575079"/>
                  </a:lnTo>
                  <a:lnTo>
                    <a:pt x="2539" y="262108"/>
                  </a:lnTo>
                  <a:close/>
                </a:path>
                <a:path w="3149600" h="943610">
                  <a:moveTo>
                    <a:pt x="3145790" y="19831"/>
                  </a:moveTo>
                  <a:lnTo>
                    <a:pt x="3145790" y="229870"/>
                  </a:lnTo>
                  <a:lnTo>
                    <a:pt x="3149600" y="229870"/>
                  </a:lnTo>
                  <a:lnTo>
                    <a:pt x="3149600" y="22762"/>
                  </a:lnTo>
                  <a:lnTo>
                    <a:pt x="3145790" y="19831"/>
                  </a:lnTo>
                  <a:close/>
                </a:path>
                <a:path w="3149600" h="943610">
                  <a:moveTo>
                    <a:pt x="3082289" y="0"/>
                  </a:moveTo>
                  <a:lnTo>
                    <a:pt x="277622" y="0"/>
                  </a:lnTo>
                  <a:lnTo>
                    <a:pt x="271525" y="3810"/>
                  </a:lnTo>
                  <a:lnTo>
                    <a:pt x="3107436" y="3810"/>
                  </a:lnTo>
                  <a:lnTo>
                    <a:pt x="3103880" y="1270"/>
                  </a:lnTo>
                  <a:lnTo>
                    <a:pt x="3086100" y="1270"/>
                  </a:lnTo>
                  <a:lnTo>
                    <a:pt x="3082289" y="0"/>
                  </a:lnTo>
                  <a:close/>
                </a:path>
              </a:pathLst>
            </a:custGeom>
            <a:solidFill>
              <a:srgbClr val="4E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2" name="object 832"/>
            <p:cNvSpPr/>
            <p:nvPr/>
          </p:nvSpPr>
          <p:spPr>
            <a:xfrm>
              <a:off x="405130" y="313702"/>
              <a:ext cx="3143250" cy="935990"/>
            </a:xfrm>
            <a:custGeom>
              <a:avLst/>
              <a:gdLst/>
              <a:ahLst/>
              <a:cxnLst/>
              <a:rect l="l" t="t" r="r" b="b"/>
              <a:pathLst>
                <a:path w="3143250" h="935990">
                  <a:moveTo>
                    <a:pt x="3810" y="607047"/>
                  </a:moveTo>
                  <a:lnTo>
                    <a:pt x="0" y="607047"/>
                  </a:lnTo>
                  <a:lnTo>
                    <a:pt x="0" y="870673"/>
                  </a:lnTo>
                  <a:lnTo>
                    <a:pt x="3810" y="872985"/>
                  </a:lnTo>
                  <a:lnTo>
                    <a:pt x="3810" y="607047"/>
                  </a:lnTo>
                  <a:close/>
                </a:path>
                <a:path w="3143250" h="935990">
                  <a:moveTo>
                    <a:pt x="3810" y="256527"/>
                  </a:moveTo>
                  <a:lnTo>
                    <a:pt x="2921" y="256527"/>
                  </a:lnTo>
                  <a:lnTo>
                    <a:pt x="2921" y="257797"/>
                  </a:lnTo>
                  <a:lnTo>
                    <a:pt x="0" y="257797"/>
                  </a:lnTo>
                  <a:lnTo>
                    <a:pt x="0" y="568947"/>
                  </a:lnTo>
                  <a:lnTo>
                    <a:pt x="0" y="571487"/>
                  </a:lnTo>
                  <a:lnTo>
                    <a:pt x="1130" y="571487"/>
                  </a:lnTo>
                  <a:lnTo>
                    <a:pt x="1130" y="568947"/>
                  </a:lnTo>
                  <a:lnTo>
                    <a:pt x="3810" y="568947"/>
                  </a:lnTo>
                  <a:lnTo>
                    <a:pt x="3810" y="257797"/>
                  </a:lnTo>
                  <a:lnTo>
                    <a:pt x="3810" y="256527"/>
                  </a:lnTo>
                  <a:close/>
                </a:path>
                <a:path w="3143250" h="935990">
                  <a:moveTo>
                    <a:pt x="2712974" y="933437"/>
                  </a:moveTo>
                  <a:lnTo>
                    <a:pt x="285407" y="933437"/>
                  </a:lnTo>
                  <a:lnTo>
                    <a:pt x="290144" y="935977"/>
                  </a:lnTo>
                  <a:lnTo>
                    <a:pt x="2709418" y="935977"/>
                  </a:lnTo>
                  <a:lnTo>
                    <a:pt x="2712974" y="933437"/>
                  </a:lnTo>
                  <a:close/>
                </a:path>
                <a:path w="3143250" h="935990">
                  <a:moveTo>
                    <a:pt x="3110230" y="3797"/>
                  </a:moveTo>
                  <a:lnTo>
                    <a:pt x="3104896" y="0"/>
                  </a:lnTo>
                  <a:lnTo>
                    <a:pt x="268973" y="0"/>
                  </a:lnTo>
                  <a:lnTo>
                    <a:pt x="262890" y="3797"/>
                  </a:lnTo>
                  <a:lnTo>
                    <a:pt x="3110230" y="3797"/>
                  </a:lnTo>
                  <a:close/>
                </a:path>
                <a:path w="3143250" h="935990">
                  <a:moveTo>
                    <a:pt x="3143250" y="267144"/>
                  </a:moveTo>
                  <a:lnTo>
                    <a:pt x="3139440" y="260413"/>
                  </a:lnTo>
                  <a:lnTo>
                    <a:pt x="3139440" y="689597"/>
                  </a:lnTo>
                  <a:lnTo>
                    <a:pt x="3143250" y="687489"/>
                  </a:lnTo>
                  <a:lnTo>
                    <a:pt x="3143250" y="267144"/>
                  </a:lnTo>
                  <a:close/>
                </a:path>
                <a:path w="3143250" h="935990">
                  <a:moveTo>
                    <a:pt x="3143250" y="16014"/>
                  </a:moveTo>
                  <a:lnTo>
                    <a:pt x="3139440" y="13081"/>
                  </a:lnTo>
                  <a:lnTo>
                    <a:pt x="3139440" y="226047"/>
                  </a:lnTo>
                  <a:lnTo>
                    <a:pt x="3143250" y="226047"/>
                  </a:lnTo>
                  <a:lnTo>
                    <a:pt x="3143250" y="16014"/>
                  </a:lnTo>
                  <a:close/>
                </a:path>
              </a:pathLst>
            </a:custGeom>
            <a:solidFill>
              <a:srgbClr val="4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3" name="object 833"/>
            <p:cNvSpPr/>
            <p:nvPr/>
          </p:nvSpPr>
          <p:spPr>
            <a:xfrm>
              <a:off x="408940" y="317499"/>
              <a:ext cx="3135630" cy="929640"/>
            </a:xfrm>
            <a:custGeom>
              <a:avLst/>
              <a:gdLst/>
              <a:ahLst/>
              <a:cxnLst/>
              <a:rect l="l" t="t" r="r" b="b"/>
              <a:pathLst>
                <a:path w="3135629" h="929640">
                  <a:moveTo>
                    <a:pt x="3810" y="603250"/>
                  </a:moveTo>
                  <a:lnTo>
                    <a:pt x="0" y="603250"/>
                  </a:lnTo>
                  <a:lnTo>
                    <a:pt x="0" y="869950"/>
                  </a:lnTo>
                  <a:lnTo>
                    <a:pt x="2781" y="869950"/>
                  </a:lnTo>
                  <a:lnTo>
                    <a:pt x="2781" y="871220"/>
                  </a:lnTo>
                  <a:lnTo>
                    <a:pt x="3810" y="871220"/>
                  </a:lnTo>
                  <a:lnTo>
                    <a:pt x="3810" y="869950"/>
                  </a:lnTo>
                  <a:lnTo>
                    <a:pt x="3810" y="603250"/>
                  </a:lnTo>
                  <a:close/>
                </a:path>
                <a:path w="3135629" h="929640">
                  <a:moveTo>
                    <a:pt x="3810" y="251561"/>
                  </a:moveTo>
                  <a:lnTo>
                    <a:pt x="0" y="253034"/>
                  </a:lnTo>
                  <a:lnTo>
                    <a:pt x="0" y="565150"/>
                  </a:lnTo>
                  <a:lnTo>
                    <a:pt x="3810" y="565150"/>
                  </a:lnTo>
                  <a:lnTo>
                    <a:pt x="3810" y="251561"/>
                  </a:lnTo>
                  <a:close/>
                </a:path>
                <a:path w="3135629" h="929640">
                  <a:moveTo>
                    <a:pt x="2714498" y="925830"/>
                  </a:moveTo>
                  <a:lnTo>
                    <a:pt x="274485" y="925830"/>
                  </a:lnTo>
                  <a:lnTo>
                    <a:pt x="281597" y="929640"/>
                  </a:lnTo>
                  <a:lnTo>
                    <a:pt x="2709164" y="929640"/>
                  </a:lnTo>
                  <a:lnTo>
                    <a:pt x="2714498" y="925830"/>
                  </a:lnTo>
                  <a:close/>
                </a:path>
                <a:path w="3135629" h="929640">
                  <a:moveTo>
                    <a:pt x="3111741" y="3810"/>
                  </a:moveTo>
                  <a:lnTo>
                    <a:pt x="3106420" y="0"/>
                  </a:lnTo>
                  <a:lnTo>
                    <a:pt x="259067" y="0"/>
                  </a:lnTo>
                  <a:lnTo>
                    <a:pt x="252984" y="3810"/>
                  </a:lnTo>
                  <a:lnTo>
                    <a:pt x="3111741" y="3810"/>
                  </a:lnTo>
                  <a:close/>
                </a:path>
                <a:path w="3135629" h="929640">
                  <a:moveTo>
                    <a:pt x="3135630" y="256616"/>
                  </a:moveTo>
                  <a:lnTo>
                    <a:pt x="3131820" y="249897"/>
                  </a:lnTo>
                  <a:lnTo>
                    <a:pt x="3131820" y="687920"/>
                  </a:lnTo>
                  <a:lnTo>
                    <a:pt x="3135630" y="685800"/>
                  </a:lnTo>
                  <a:lnTo>
                    <a:pt x="3135630" y="256616"/>
                  </a:lnTo>
                  <a:close/>
                </a:path>
                <a:path w="3135629" h="929640">
                  <a:moveTo>
                    <a:pt x="3135630" y="6350"/>
                  </a:moveTo>
                  <a:lnTo>
                    <a:pt x="3131820" y="6350"/>
                  </a:lnTo>
                  <a:lnTo>
                    <a:pt x="3131820" y="222250"/>
                  </a:lnTo>
                  <a:lnTo>
                    <a:pt x="3135630" y="222250"/>
                  </a:lnTo>
                  <a:lnTo>
                    <a:pt x="3135630" y="6350"/>
                  </a:lnTo>
                  <a:close/>
                </a:path>
              </a:pathLst>
            </a:custGeom>
            <a:solidFill>
              <a:srgbClr val="5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4" name="object 834"/>
            <p:cNvSpPr/>
            <p:nvPr/>
          </p:nvSpPr>
          <p:spPr>
            <a:xfrm>
              <a:off x="412750" y="321309"/>
              <a:ext cx="3128010" cy="922019"/>
            </a:xfrm>
            <a:custGeom>
              <a:avLst/>
              <a:gdLst/>
              <a:ahLst/>
              <a:cxnLst/>
              <a:rect l="l" t="t" r="r" b="b"/>
              <a:pathLst>
                <a:path w="3128010" h="922019">
                  <a:moveTo>
                    <a:pt x="3810" y="599440"/>
                  </a:moveTo>
                  <a:lnTo>
                    <a:pt x="0" y="599440"/>
                  </a:lnTo>
                  <a:lnTo>
                    <a:pt x="0" y="867206"/>
                  </a:lnTo>
                  <a:lnTo>
                    <a:pt x="3810" y="868794"/>
                  </a:lnTo>
                  <a:lnTo>
                    <a:pt x="3810" y="599440"/>
                  </a:lnTo>
                  <a:close/>
                </a:path>
                <a:path w="3128010" h="922019">
                  <a:moveTo>
                    <a:pt x="3810" y="246291"/>
                  </a:moveTo>
                  <a:lnTo>
                    <a:pt x="0" y="247751"/>
                  </a:lnTo>
                  <a:lnTo>
                    <a:pt x="0" y="561340"/>
                  </a:lnTo>
                  <a:lnTo>
                    <a:pt x="3810" y="561340"/>
                  </a:lnTo>
                  <a:lnTo>
                    <a:pt x="3810" y="246291"/>
                  </a:lnTo>
                  <a:close/>
                </a:path>
                <a:path w="3128010" h="922019">
                  <a:moveTo>
                    <a:pt x="2716009" y="918210"/>
                  </a:moveTo>
                  <a:lnTo>
                    <a:pt x="263563" y="918210"/>
                  </a:lnTo>
                  <a:lnTo>
                    <a:pt x="270675" y="922020"/>
                  </a:lnTo>
                  <a:lnTo>
                    <a:pt x="2710688" y="922020"/>
                  </a:lnTo>
                  <a:lnTo>
                    <a:pt x="2716009" y="918210"/>
                  </a:lnTo>
                  <a:close/>
                </a:path>
                <a:path w="3128010" h="922019">
                  <a:moveTo>
                    <a:pt x="3111500" y="2540"/>
                  </a:moveTo>
                  <a:lnTo>
                    <a:pt x="3107931" y="0"/>
                  </a:lnTo>
                  <a:lnTo>
                    <a:pt x="249174" y="0"/>
                  </a:lnTo>
                  <a:lnTo>
                    <a:pt x="245110" y="2540"/>
                  </a:lnTo>
                  <a:lnTo>
                    <a:pt x="3111500" y="2540"/>
                  </a:lnTo>
                  <a:close/>
                </a:path>
                <a:path w="3128010" h="922019">
                  <a:moveTo>
                    <a:pt x="3128010" y="246087"/>
                  </a:moveTo>
                  <a:lnTo>
                    <a:pt x="3125470" y="241604"/>
                  </a:lnTo>
                  <a:lnTo>
                    <a:pt x="3125470" y="685520"/>
                  </a:lnTo>
                  <a:lnTo>
                    <a:pt x="3128010" y="684110"/>
                  </a:lnTo>
                  <a:lnTo>
                    <a:pt x="3128010" y="246087"/>
                  </a:lnTo>
                  <a:close/>
                </a:path>
                <a:path w="3128010" h="922019">
                  <a:moveTo>
                    <a:pt x="3128010" y="2540"/>
                  </a:moveTo>
                  <a:lnTo>
                    <a:pt x="3125470" y="2540"/>
                  </a:lnTo>
                  <a:lnTo>
                    <a:pt x="3125470" y="215900"/>
                  </a:lnTo>
                  <a:lnTo>
                    <a:pt x="3128010" y="217170"/>
                  </a:lnTo>
                  <a:lnTo>
                    <a:pt x="3128010" y="2540"/>
                  </a:lnTo>
                  <a:close/>
                </a:path>
              </a:pathLst>
            </a:custGeom>
            <a:solidFill>
              <a:srgbClr val="52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5" name="object 835"/>
            <p:cNvSpPr/>
            <p:nvPr/>
          </p:nvSpPr>
          <p:spPr>
            <a:xfrm>
              <a:off x="416559" y="323850"/>
              <a:ext cx="3121660" cy="915669"/>
            </a:xfrm>
            <a:custGeom>
              <a:avLst/>
              <a:gdLst/>
              <a:ahLst/>
              <a:cxnLst/>
              <a:rect l="l" t="t" r="r" b="b"/>
              <a:pathLst>
                <a:path w="3121660" h="915669">
                  <a:moveTo>
                    <a:pt x="2717291" y="911860"/>
                  </a:moveTo>
                  <a:lnTo>
                    <a:pt x="252645" y="911860"/>
                  </a:lnTo>
                  <a:lnTo>
                    <a:pt x="259757" y="915670"/>
                  </a:lnTo>
                  <a:lnTo>
                    <a:pt x="2712211" y="915670"/>
                  </a:lnTo>
                  <a:lnTo>
                    <a:pt x="2713990" y="914400"/>
                  </a:lnTo>
                  <a:lnTo>
                    <a:pt x="2717291" y="911860"/>
                  </a:lnTo>
                  <a:close/>
                </a:path>
                <a:path w="3121660" h="915669">
                  <a:moveTo>
                    <a:pt x="3810" y="596900"/>
                  </a:moveTo>
                  <a:lnTo>
                    <a:pt x="0" y="596900"/>
                  </a:lnTo>
                  <a:lnTo>
                    <a:pt x="0" y="866245"/>
                  </a:lnTo>
                  <a:lnTo>
                    <a:pt x="3810" y="867833"/>
                  </a:lnTo>
                  <a:lnTo>
                    <a:pt x="3810" y="596900"/>
                  </a:lnTo>
                  <a:close/>
                </a:path>
                <a:path w="3121660" h="915669">
                  <a:moveTo>
                    <a:pt x="3117850" y="232335"/>
                  </a:moveTo>
                  <a:lnTo>
                    <a:pt x="3117850" y="685094"/>
                  </a:lnTo>
                  <a:lnTo>
                    <a:pt x="3121660" y="682977"/>
                  </a:lnTo>
                  <a:lnTo>
                    <a:pt x="3121660" y="239058"/>
                  </a:lnTo>
                  <a:lnTo>
                    <a:pt x="3117850" y="232335"/>
                  </a:lnTo>
                  <a:close/>
                </a:path>
                <a:path w="3121660" h="915669">
                  <a:moveTo>
                    <a:pt x="3810" y="242276"/>
                  </a:moveTo>
                  <a:lnTo>
                    <a:pt x="0" y="243742"/>
                  </a:lnTo>
                  <a:lnTo>
                    <a:pt x="0" y="558800"/>
                  </a:lnTo>
                  <a:lnTo>
                    <a:pt x="3810" y="558800"/>
                  </a:lnTo>
                  <a:lnTo>
                    <a:pt x="3810" y="242276"/>
                  </a:lnTo>
                  <a:close/>
                </a:path>
                <a:path w="3121660" h="915669">
                  <a:moveTo>
                    <a:pt x="3121660" y="0"/>
                  </a:moveTo>
                  <a:lnTo>
                    <a:pt x="241300" y="0"/>
                  </a:lnTo>
                  <a:lnTo>
                    <a:pt x="235585" y="3809"/>
                  </a:lnTo>
                  <a:lnTo>
                    <a:pt x="3117850" y="3809"/>
                  </a:lnTo>
                  <a:lnTo>
                    <a:pt x="3117850" y="211455"/>
                  </a:lnTo>
                  <a:lnTo>
                    <a:pt x="3121660" y="213360"/>
                  </a:lnTo>
                  <a:lnTo>
                    <a:pt x="3121660" y="0"/>
                  </a:lnTo>
                  <a:close/>
                </a:path>
              </a:pathLst>
            </a:custGeom>
            <a:solidFill>
              <a:srgbClr val="53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6" name="object 836"/>
            <p:cNvSpPr/>
            <p:nvPr/>
          </p:nvSpPr>
          <p:spPr>
            <a:xfrm>
              <a:off x="420369" y="327659"/>
              <a:ext cx="3114040" cy="908050"/>
            </a:xfrm>
            <a:custGeom>
              <a:avLst/>
              <a:gdLst/>
              <a:ahLst/>
              <a:cxnLst/>
              <a:rect l="l" t="t" r="r" b="b"/>
              <a:pathLst>
                <a:path w="3114040" h="908050">
                  <a:moveTo>
                    <a:pt x="2718435" y="904240"/>
                  </a:moveTo>
                  <a:lnTo>
                    <a:pt x="241723" y="904240"/>
                  </a:lnTo>
                  <a:lnTo>
                    <a:pt x="248835" y="908050"/>
                  </a:lnTo>
                  <a:lnTo>
                    <a:pt x="2713482" y="908050"/>
                  </a:lnTo>
                  <a:lnTo>
                    <a:pt x="2718435" y="904240"/>
                  </a:lnTo>
                  <a:close/>
                </a:path>
                <a:path w="3114040" h="908050">
                  <a:moveTo>
                    <a:pt x="3809" y="593090"/>
                  </a:moveTo>
                  <a:lnTo>
                    <a:pt x="0" y="593090"/>
                  </a:lnTo>
                  <a:lnTo>
                    <a:pt x="0" y="864023"/>
                  </a:lnTo>
                  <a:lnTo>
                    <a:pt x="3809" y="865610"/>
                  </a:lnTo>
                  <a:lnTo>
                    <a:pt x="3809" y="593090"/>
                  </a:lnTo>
                  <a:close/>
                </a:path>
                <a:path w="3114040" h="908050">
                  <a:moveTo>
                    <a:pt x="3110230" y="221801"/>
                  </a:moveTo>
                  <a:lnTo>
                    <a:pt x="3110230" y="681990"/>
                  </a:lnTo>
                  <a:lnTo>
                    <a:pt x="3112770" y="681990"/>
                  </a:lnTo>
                  <a:lnTo>
                    <a:pt x="3114040" y="681284"/>
                  </a:lnTo>
                  <a:lnTo>
                    <a:pt x="3114040" y="228525"/>
                  </a:lnTo>
                  <a:lnTo>
                    <a:pt x="3110230" y="221801"/>
                  </a:lnTo>
                  <a:close/>
                </a:path>
                <a:path w="3114040" h="908050">
                  <a:moveTo>
                    <a:pt x="3809" y="237490"/>
                  </a:moveTo>
                  <a:lnTo>
                    <a:pt x="2539" y="237490"/>
                  </a:lnTo>
                  <a:lnTo>
                    <a:pt x="0" y="238466"/>
                  </a:lnTo>
                  <a:lnTo>
                    <a:pt x="0" y="554990"/>
                  </a:lnTo>
                  <a:lnTo>
                    <a:pt x="2539" y="554990"/>
                  </a:lnTo>
                  <a:lnTo>
                    <a:pt x="3809" y="553931"/>
                  </a:lnTo>
                  <a:lnTo>
                    <a:pt x="3809" y="237490"/>
                  </a:lnTo>
                  <a:close/>
                </a:path>
                <a:path w="3114040" h="908050">
                  <a:moveTo>
                    <a:pt x="3114040" y="0"/>
                  </a:moveTo>
                  <a:lnTo>
                    <a:pt x="231775" y="0"/>
                  </a:lnTo>
                  <a:lnTo>
                    <a:pt x="226059" y="3810"/>
                  </a:lnTo>
                  <a:lnTo>
                    <a:pt x="3110230" y="3810"/>
                  </a:lnTo>
                  <a:lnTo>
                    <a:pt x="3110230" y="205740"/>
                  </a:lnTo>
                  <a:lnTo>
                    <a:pt x="3114040" y="207645"/>
                  </a:lnTo>
                  <a:lnTo>
                    <a:pt x="3114040" y="0"/>
                  </a:lnTo>
                  <a:close/>
                </a:path>
              </a:pathLst>
            </a:custGeom>
            <a:solidFill>
              <a:srgbClr val="5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7" name="object 837"/>
            <p:cNvSpPr/>
            <p:nvPr/>
          </p:nvSpPr>
          <p:spPr>
            <a:xfrm>
              <a:off x="424180" y="331470"/>
              <a:ext cx="3106420" cy="900430"/>
            </a:xfrm>
            <a:custGeom>
              <a:avLst/>
              <a:gdLst/>
              <a:ahLst/>
              <a:cxnLst/>
              <a:rect l="l" t="t" r="r" b="b"/>
              <a:pathLst>
                <a:path w="3106420" h="900430">
                  <a:moveTo>
                    <a:pt x="2719578" y="896619"/>
                  </a:moveTo>
                  <a:lnTo>
                    <a:pt x="230801" y="896619"/>
                  </a:lnTo>
                  <a:lnTo>
                    <a:pt x="237913" y="900429"/>
                  </a:lnTo>
                  <a:lnTo>
                    <a:pt x="2714625" y="900429"/>
                  </a:lnTo>
                  <a:lnTo>
                    <a:pt x="2719578" y="896619"/>
                  </a:lnTo>
                  <a:close/>
                </a:path>
                <a:path w="3106420" h="900430">
                  <a:moveTo>
                    <a:pt x="2540" y="589279"/>
                  </a:moveTo>
                  <a:lnTo>
                    <a:pt x="0" y="589279"/>
                  </a:lnTo>
                  <a:lnTo>
                    <a:pt x="0" y="861800"/>
                  </a:lnTo>
                  <a:lnTo>
                    <a:pt x="2540" y="862859"/>
                  </a:lnTo>
                  <a:lnTo>
                    <a:pt x="2540" y="589279"/>
                  </a:lnTo>
                  <a:close/>
                </a:path>
                <a:path w="3106420" h="900430">
                  <a:moveTo>
                    <a:pt x="3102610" y="211268"/>
                  </a:moveTo>
                  <a:lnTo>
                    <a:pt x="3102610" y="678179"/>
                  </a:lnTo>
                  <a:lnTo>
                    <a:pt x="3106420" y="678179"/>
                  </a:lnTo>
                  <a:lnTo>
                    <a:pt x="3106420" y="217991"/>
                  </a:lnTo>
                  <a:lnTo>
                    <a:pt x="3102610" y="211268"/>
                  </a:lnTo>
                  <a:close/>
                </a:path>
                <a:path w="3106420" h="900430">
                  <a:moveTo>
                    <a:pt x="2540" y="233679"/>
                  </a:moveTo>
                  <a:lnTo>
                    <a:pt x="0" y="233679"/>
                  </a:lnTo>
                  <a:lnTo>
                    <a:pt x="0" y="550121"/>
                  </a:lnTo>
                  <a:lnTo>
                    <a:pt x="2540" y="548004"/>
                  </a:lnTo>
                  <a:lnTo>
                    <a:pt x="2540" y="233679"/>
                  </a:lnTo>
                  <a:close/>
                </a:path>
                <a:path w="3106420" h="900430">
                  <a:moveTo>
                    <a:pt x="3106420" y="0"/>
                  </a:moveTo>
                  <a:lnTo>
                    <a:pt x="222249" y="0"/>
                  </a:lnTo>
                  <a:lnTo>
                    <a:pt x="216535" y="3809"/>
                  </a:lnTo>
                  <a:lnTo>
                    <a:pt x="3102610" y="3809"/>
                  </a:lnTo>
                  <a:lnTo>
                    <a:pt x="3102610" y="200025"/>
                  </a:lnTo>
                  <a:lnTo>
                    <a:pt x="3106420" y="201929"/>
                  </a:lnTo>
                  <a:lnTo>
                    <a:pt x="3106420" y="0"/>
                  </a:lnTo>
                  <a:close/>
                </a:path>
              </a:pathLst>
            </a:custGeom>
            <a:solidFill>
              <a:srgbClr val="5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8" name="object 838"/>
            <p:cNvSpPr/>
            <p:nvPr/>
          </p:nvSpPr>
          <p:spPr>
            <a:xfrm>
              <a:off x="426719" y="335279"/>
              <a:ext cx="3100070" cy="892810"/>
            </a:xfrm>
            <a:custGeom>
              <a:avLst/>
              <a:gdLst/>
              <a:ahLst/>
              <a:cxnLst/>
              <a:rect l="l" t="t" r="r" b="b"/>
              <a:pathLst>
                <a:path w="3100070" h="892810">
                  <a:moveTo>
                    <a:pt x="2720340" y="890270"/>
                  </a:moveTo>
                  <a:lnTo>
                    <a:pt x="223520" y="890270"/>
                  </a:lnTo>
                  <a:lnTo>
                    <a:pt x="228261" y="892810"/>
                  </a:lnTo>
                  <a:lnTo>
                    <a:pt x="2717038" y="892810"/>
                  </a:lnTo>
                  <a:lnTo>
                    <a:pt x="2720340" y="890270"/>
                  </a:lnTo>
                  <a:close/>
                </a:path>
                <a:path w="3100070" h="892810">
                  <a:moveTo>
                    <a:pt x="3809" y="585470"/>
                  </a:moveTo>
                  <a:lnTo>
                    <a:pt x="0" y="585470"/>
                  </a:lnTo>
                  <a:lnTo>
                    <a:pt x="0" y="859049"/>
                  </a:lnTo>
                  <a:lnTo>
                    <a:pt x="3809" y="860636"/>
                  </a:lnTo>
                  <a:lnTo>
                    <a:pt x="3809" y="585470"/>
                  </a:lnTo>
                  <a:close/>
                </a:path>
                <a:path w="3100070" h="892810">
                  <a:moveTo>
                    <a:pt x="3096260" y="200734"/>
                  </a:moveTo>
                  <a:lnTo>
                    <a:pt x="3096260" y="674370"/>
                  </a:lnTo>
                  <a:lnTo>
                    <a:pt x="3100070" y="674370"/>
                  </a:lnTo>
                  <a:lnTo>
                    <a:pt x="3100070" y="207458"/>
                  </a:lnTo>
                  <a:lnTo>
                    <a:pt x="3096260" y="200734"/>
                  </a:lnTo>
                  <a:close/>
                </a:path>
                <a:path w="3100070" h="892810">
                  <a:moveTo>
                    <a:pt x="3809" y="229870"/>
                  </a:moveTo>
                  <a:lnTo>
                    <a:pt x="0" y="229870"/>
                  </a:lnTo>
                  <a:lnTo>
                    <a:pt x="0" y="544195"/>
                  </a:lnTo>
                  <a:lnTo>
                    <a:pt x="3809" y="541020"/>
                  </a:lnTo>
                  <a:lnTo>
                    <a:pt x="3809" y="229870"/>
                  </a:lnTo>
                  <a:close/>
                </a:path>
                <a:path w="3100070" h="892810">
                  <a:moveTo>
                    <a:pt x="3100070" y="0"/>
                  </a:moveTo>
                  <a:lnTo>
                    <a:pt x="213995" y="0"/>
                  </a:lnTo>
                  <a:lnTo>
                    <a:pt x="212089" y="1270"/>
                  </a:lnTo>
                  <a:lnTo>
                    <a:pt x="208787" y="3810"/>
                  </a:lnTo>
                  <a:lnTo>
                    <a:pt x="3096260" y="3810"/>
                  </a:lnTo>
                  <a:lnTo>
                    <a:pt x="3096260" y="194310"/>
                  </a:lnTo>
                  <a:lnTo>
                    <a:pt x="3100070" y="196214"/>
                  </a:lnTo>
                  <a:lnTo>
                    <a:pt x="3100070" y="0"/>
                  </a:lnTo>
                  <a:close/>
                </a:path>
              </a:pathLst>
            </a:custGeom>
            <a:solidFill>
              <a:srgbClr val="57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9" name="object 839"/>
            <p:cNvSpPr/>
            <p:nvPr/>
          </p:nvSpPr>
          <p:spPr>
            <a:xfrm>
              <a:off x="430530" y="339090"/>
              <a:ext cx="3092450" cy="886460"/>
            </a:xfrm>
            <a:custGeom>
              <a:avLst/>
              <a:gdLst/>
              <a:ahLst/>
              <a:cxnLst/>
              <a:rect l="l" t="t" r="r" b="b"/>
              <a:pathLst>
                <a:path w="3092450" h="886460">
                  <a:moveTo>
                    <a:pt x="2737993" y="882649"/>
                  </a:moveTo>
                  <a:lnTo>
                    <a:pt x="154939" y="882649"/>
                  </a:lnTo>
                  <a:lnTo>
                    <a:pt x="166370" y="886459"/>
                  </a:lnTo>
                  <a:lnTo>
                    <a:pt x="2733040" y="886459"/>
                  </a:lnTo>
                  <a:lnTo>
                    <a:pt x="2737993" y="882649"/>
                  </a:lnTo>
                  <a:close/>
                </a:path>
                <a:path w="3092450" h="886460">
                  <a:moveTo>
                    <a:pt x="3810" y="581659"/>
                  </a:moveTo>
                  <a:lnTo>
                    <a:pt x="0" y="581659"/>
                  </a:lnTo>
                  <a:lnTo>
                    <a:pt x="0" y="856826"/>
                  </a:lnTo>
                  <a:lnTo>
                    <a:pt x="3810" y="858414"/>
                  </a:lnTo>
                  <a:lnTo>
                    <a:pt x="3810" y="581659"/>
                  </a:lnTo>
                  <a:close/>
                </a:path>
                <a:path w="3092450" h="886460">
                  <a:moveTo>
                    <a:pt x="3088640" y="190201"/>
                  </a:moveTo>
                  <a:lnTo>
                    <a:pt x="3088640" y="670559"/>
                  </a:lnTo>
                  <a:lnTo>
                    <a:pt x="3092449" y="670559"/>
                  </a:lnTo>
                  <a:lnTo>
                    <a:pt x="3092449" y="196924"/>
                  </a:lnTo>
                  <a:lnTo>
                    <a:pt x="3088640" y="190201"/>
                  </a:lnTo>
                  <a:close/>
                </a:path>
                <a:path w="3092450" h="886460">
                  <a:moveTo>
                    <a:pt x="3810" y="226059"/>
                  </a:moveTo>
                  <a:lnTo>
                    <a:pt x="0" y="226059"/>
                  </a:lnTo>
                  <a:lnTo>
                    <a:pt x="0" y="537209"/>
                  </a:lnTo>
                  <a:lnTo>
                    <a:pt x="3810" y="534034"/>
                  </a:lnTo>
                  <a:lnTo>
                    <a:pt x="3810" y="226059"/>
                  </a:lnTo>
                  <a:close/>
                </a:path>
                <a:path w="3092450" h="886460">
                  <a:moveTo>
                    <a:pt x="3092449" y="0"/>
                  </a:moveTo>
                  <a:lnTo>
                    <a:pt x="204977" y="0"/>
                  </a:lnTo>
                  <a:lnTo>
                    <a:pt x="200025" y="3809"/>
                  </a:lnTo>
                  <a:lnTo>
                    <a:pt x="3088640" y="3809"/>
                  </a:lnTo>
                  <a:lnTo>
                    <a:pt x="3088640" y="188594"/>
                  </a:lnTo>
                  <a:lnTo>
                    <a:pt x="3092449" y="190499"/>
                  </a:lnTo>
                  <a:lnTo>
                    <a:pt x="3092449" y="0"/>
                  </a:lnTo>
                  <a:close/>
                </a:path>
              </a:pathLst>
            </a:custGeom>
            <a:solidFill>
              <a:srgbClr val="58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0" name="object 840"/>
            <p:cNvSpPr/>
            <p:nvPr/>
          </p:nvSpPr>
          <p:spPr>
            <a:xfrm>
              <a:off x="434340" y="342900"/>
              <a:ext cx="3084830" cy="878840"/>
            </a:xfrm>
            <a:custGeom>
              <a:avLst/>
              <a:gdLst/>
              <a:ahLst/>
              <a:cxnLst/>
              <a:rect l="l" t="t" r="r" b="b"/>
              <a:pathLst>
                <a:path w="3084829" h="878840">
                  <a:moveTo>
                    <a:pt x="2739136" y="875029"/>
                  </a:moveTo>
                  <a:lnTo>
                    <a:pt x="139699" y="875029"/>
                  </a:lnTo>
                  <a:lnTo>
                    <a:pt x="151129" y="878839"/>
                  </a:lnTo>
                  <a:lnTo>
                    <a:pt x="2734183" y="878839"/>
                  </a:lnTo>
                  <a:lnTo>
                    <a:pt x="2739136" y="875029"/>
                  </a:lnTo>
                  <a:close/>
                </a:path>
                <a:path w="3084829" h="878840">
                  <a:moveTo>
                    <a:pt x="3809" y="577850"/>
                  </a:moveTo>
                  <a:lnTo>
                    <a:pt x="0" y="577850"/>
                  </a:lnTo>
                  <a:lnTo>
                    <a:pt x="0" y="854604"/>
                  </a:lnTo>
                  <a:lnTo>
                    <a:pt x="3809" y="856191"/>
                  </a:lnTo>
                  <a:lnTo>
                    <a:pt x="3809" y="577850"/>
                  </a:lnTo>
                  <a:close/>
                </a:path>
                <a:path w="3084829" h="878840">
                  <a:moveTo>
                    <a:pt x="3084830" y="0"/>
                  </a:moveTo>
                  <a:lnTo>
                    <a:pt x="196214" y="0"/>
                  </a:lnTo>
                  <a:lnTo>
                    <a:pt x="192912" y="2540"/>
                  </a:lnTo>
                  <a:lnTo>
                    <a:pt x="3082290" y="2540"/>
                  </a:lnTo>
                  <a:lnTo>
                    <a:pt x="3082290" y="666750"/>
                  </a:lnTo>
                  <a:lnTo>
                    <a:pt x="3084830" y="666750"/>
                  </a:lnTo>
                  <a:lnTo>
                    <a:pt x="3084830" y="186391"/>
                  </a:lnTo>
                  <a:lnTo>
                    <a:pt x="3083560" y="184150"/>
                  </a:lnTo>
                  <a:lnTo>
                    <a:pt x="3084830" y="184150"/>
                  </a:lnTo>
                  <a:lnTo>
                    <a:pt x="3084830" y="0"/>
                  </a:lnTo>
                  <a:close/>
                </a:path>
                <a:path w="3084829" h="878840">
                  <a:moveTo>
                    <a:pt x="3809" y="222250"/>
                  </a:moveTo>
                  <a:lnTo>
                    <a:pt x="0" y="222250"/>
                  </a:lnTo>
                  <a:lnTo>
                    <a:pt x="0" y="530225"/>
                  </a:lnTo>
                  <a:lnTo>
                    <a:pt x="3809" y="527050"/>
                  </a:lnTo>
                  <a:lnTo>
                    <a:pt x="3809" y="222250"/>
                  </a:lnTo>
                  <a:close/>
                </a:path>
                <a:path w="3084829" h="878840">
                  <a:moveTo>
                    <a:pt x="3084830" y="184150"/>
                  </a:moveTo>
                  <a:lnTo>
                    <a:pt x="3083560" y="184150"/>
                  </a:lnTo>
                  <a:lnTo>
                    <a:pt x="3084830" y="184785"/>
                  </a:lnTo>
                  <a:lnTo>
                    <a:pt x="3084830" y="184150"/>
                  </a:lnTo>
                  <a:close/>
                </a:path>
              </a:pathLst>
            </a:custGeom>
            <a:solidFill>
              <a:srgbClr val="5A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1" name="object 841"/>
            <p:cNvSpPr/>
            <p:nvPr/>
          </p:nvSpPr>
          <p:spPr>
            <a:xfrm>
              <a:off x="438150" y="345440"/>
              <a:ext cx="3078480" cy="872490"/>
            </a:xfrm>
            <a:custGeom>
              <a:avLst/>
              <a:gdLst/>
              <a:ahLst/>
              <a:cxnLst/>
              <a:rect l="l" t="t" r="r" b="b"/>
              <a:pathLst>
                <a:path w="3078479" h="872490">
                  <a:moveTo>
                    <a:pt x="2740279" y="868679"/>
                  </a:moveTo>
                  <a:lnTo>
                    <a:pt x="124460" y="868679"/>
                  </a:lnTo>
                  <a:lnTo>
                    <a:pt x="135889" y="872489"/>
                  </a:lnTo>
                  <a:lnTo>
                    <a:pt x="2735326" y="872489"/>
                  </a:lnTo>
                  <a:lnTo>
                    <a:pt x="2740279" y="868679"/>
                  </a:lnTo>
                  <a:close/>
                </a:path>
                <a:path w="3078479" h="872490">
                  <a:moveTo>
                    <a:pt x="3809" y="575309"/>
                  </a:moveTo>
                  <a:lnTo>
                    <a:pt x="0" y="575309"/>
                  </a:lnTo>
                  <a:lnTo>
                    <a:pt x="0" y="853651"/>
                  </a:lnTo>
                  <a:lnTo>
                    <a:pt x="2540" y="854709"/>
                  </a:lnTo>
                  <a:lnTo>
                    <a:pt x="3809" y="854709"/>
                  </a:lnTo>
                  <a:lnTo>
                    <a:pt x="3809" y="575309"/>
                  </a:lnTo>
                  <a:close/>
                </a:path>
                <a:path w="3078479" h="872490">
                  <a:moveTo>
                    <a:pt x="3078479" y="0"/>
                  </a:moveTo>
                  <a:lnTo>
                    <a:pt x="189102" y="0"/>
                  </a:lnTo>
                  <a:lnTo>
                    <a:pt x="184150" y="3809"/>
                  </a:lnTo>
                  <a:lnTo>
                    <a:pt x="3074670" y="3809"/>
                  </a:lnTo>
                  <a:lnTo>
                    <a:pt x="3074670" y="664209"/>
                  </a:lnTo>
                  <a:lnTo>
                    <a:pt x="3078479" y="664209"/>
                  </a:lnTo>
                  <a:lnTo>
                    <a:pt x="3078479" y="0"/>
                  </a:lnTo>
                  <a:close/>
                </a:path>
                <a:path w="3078479" h="872490">
                  <a:moveTo>
                    <a:pt x="3809" y="219709"/>
                  </a:moveTo>
                  <a:lnTo>
                    <a:pt x="0" y="219709"/>
                  </a:lnTo>
                  <a:lnTo>
                    <a:pt x="0" y="524509"/>
                  </a:lnTo>
                  <a:lnTo>
                    <a:pt x="3809" y="524509"/>
                  </a:lnTo>
                  <a:lnTo>
                    <a:pt x="3809" y="219709"/>
                  </a:lnTo>
                  <a:close/>
                </a:path>
              </a:pathLst>
            </a:custGeom>
            <a:solidFill>
              <a:srgbClr val="5B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2" name="object 842"/>
            <p:cNvSpPr/>
            <p:nvPr/>
          </p:nvSpPr>
          <p:spPr>
            <a:xfrm>
              <a:off x="441959" y="349250"/>
              <a:ext cx="3070860" cy="864869"/>
            </a:xfrm>
            <a:custGeom>
              <a:avLst/>
              <a:gdLst/>
              <a:ahLst/>
              <a:cxnLst/>
              <a:rect l="l" t="t" r="r" b="b"/>
              <a:pathLst>
                <a:path w="3070860" h="864869">
                  <a:moveTo>
                    <a:pt x="2740914" y="861060"/>
                  </a:moveTo>
                  <a:lnTo>
                    <a:pt x="43688" y="861060"/>
                  </a:lnTo>
                  <a:lnTo>
                    <a:pt x="46990" y="863600"/>
                  </a:lnTo>
                  <a:lnTo>
                    <a:pt x="116840" y="863600"/>
                  </a:lnTo>
                  <a:lnTo>
                    <a:pt x="120650" y="864870"/>
                  </a:lnTo>
                  <a:lnTo>
                    <a:pt x="2736468" y="864870"/>
                  </a:lnTo>
                  <a:lnTo>
                    <a:pt x="2738120" y="863600"/>
                  </a:lnTo>
                  <a:lnTo>
                    <a:pt x="2740914" y="861060"/>
                  </a:lnTo>
                  <a:close/>
                </a:path>
                <a:path w="3070860" h="864869">
                  <a:moveTo>
                    <a:pt x="3810" y="564242"/>
                  </a:moveTo>
                  <a:lnTo>
                    <a:pt x="2540" y="571500"/>
                  </a:lnTo>
                  <a:lnTo>
                    <a:pt x="0" y="571500"/>
                  </a:lnTo>
                  <a:lnTo>
                    <a:pt x="0" y="850900"/>
                  </a:lnTo>
                  <a:lnTo>
                    <a:pt x="3810" y="850900"/>
                  </a:lnTo>
                  <a:lnTo>
                    <a:pt x="3810" y="564242"/>
                  </a:lnTo>
                  <a:close/>
                </a:path>
                <a:path w="3070860" h="864869">
                  <a:moveTo>
                    <a:pt x="3070860" y="0"/>
                  </a:moveTo>
                  <a:lnTo>
                    <a:pt x="162560" y="0"/>
                  </a:lnTo>
                  <a:lnTo>
                    <a:pt x="157988" y="3809"/>
                  </a:lnTo>
                  <a:lnTo>
                    <a:pt x="3067050" y="3809"/>
                  </a:lnTo>
                  <a:lnTo>
                    <a:pt x="3067050" y="661068"/>
                  </a:lnTo>
                  <a:lnTo>
                    <a:pt x="3068319" y="660400"/>
                  </a:lnTo>
                  <a:lnTo>
                    <a:pt x="3070860" y="660400"/>
                  </a:lnTo>
                  <a:lnTo>
                    <a:pt x="3070860" y="0"/>
                  </a:lnTo>
                  <a:close/>
                </a:path>
                <a:path w="3070860" h="864869">
                  <a:moveTo>
                    <a:pt x="3810" y="215900"/>
                  </a:moveTo>
                  <a:lnTo>
                    <a:pt x="0" y="215900"/>
                  </a:lnTo>
                  <a:lnTo>
                    <a:pt x="0" y="520700"/>
                  </a:lnTo>
                  <a:lnTo>
                    <a:pt x="3810" y="520700"/>
                  </a:lnTo>
                  <a:lnTo>
                    <a:pt x="3810" y="215900"/>
                  </a:lnTo>
                  <a:close/>
                </a:path>
              </a:pathLst>
            </a:custGeom>
            <a:solidFill>
              <a:srgbClr val="5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3" name="object 843"/>
            <p:cNvSpPr/>
            <p:nvPr/>
          </p:nvSpPr>
          <p:spPr>
            <a:xfrm>
              <a:off x="445769" y="353059"/>
              <a:ext cx="3063240" cy="857250"/>
            </a:xfrm>
            <a:custGeom>
              <a:avLst/>
              <a:gdLst/>
              <a:ahLst/>
              <a:cxnLst/>
              <a:rect l="l" t="t" r="r" b="b"/>
              <a:pathLst>
                <a:path w="3063240" h="857250">
                  <a:moveTo>
                    <a:pt x="2741295" y="853440"/>
                  </a:moveTo>
                  <a:lnTo>
                    <a:pt x="34924" y="853440"/>
                  </a:lnTo>
                  <a:lnTo>
                    <a:pt x="39878" y="857250"/>
                  </a:lnTo>
                  <a:lnTo>
                    <a:pt x="2737104" y="857250"/>
                  </a:lnTo>
                  <a:lnTo>
                    <a:pt x="2741295" y="853440"/>
                  </a:lnTo>
                  <a:close/>
                </a:path>
                <a:path w="3063240" h="857250">
                  <a:moveTo>
                    <a:pt x="2539" y="545918"/>
                  </a:moveTo>
                  <a:lnTo>
                    <a:pt x="0" y="560432"/>
                  </a:lnTo>
                  <a:lnTo>
                    <a:pt x="0" y="847090"/>
                  </a:lnTo>
                  <a:lnTo>
                    <a:pt x="2539" y="847090"/>
                  </a:lnTo>
                  <a:lnTo>
                    <a:pt x="2539" y="545918"/>
                  </a:lnTo>
                  <a:close/>
                </a:path>
                <a:path w="3063240" h="857250">
                  <a:moveTo>
                    <a:pt x="3063240" y="0"/>
                  </a:moveTo>
                  <a:lnTo>
                    <a:pt x="154178" y="0"/>
                  </a:lnTo>
                  <a:lnTo>
                    <a:pt x="149605" y="3810"/>
                  </a:lnTo>
                  <a:lnTo>
                    <a:pt x="3059430" y="3810"/>
                  </a:lnTo>
                  <a:lnTo>
                    <a:pt x="3059430" y="659263"/>
                  </a:lnTo>
                  <a:lnTo>
                    <a:pt x="3063240" y="657258"/>
                  </a:lnTo>
                  <a:lnTo>
                    <a:pt x="3063240" y="0"/>
                  </a:lnTo>
                  <a:close/>
                </a:path>
                <a:path w="3063240" h="857250">
                  <a:moveTo>
                    <a:pt x="2539" y="212090"/>
                  </a:moveTo>
                  <a:lnTo>
                    <a:pt x="0" y="212090"/>
                  </a:lnTo>
                  <a:lnTo>
                    <a:pt x="0" y="516890"/>
                  </a:lnTo>
                  <a:lnTo>
                    <a:pt x="2539" y="516890"/>
                  </a:lnTo>
                  <a:lnTo>
                    <a:pt x="2539" y="212090"/>
                  </a:lnTo>
                  <a:close/>
                </a:path>
              </a:pathLst>
            </a:custGeom>
            <a:solidFill>
              <a:srgbClr val="5E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4" name="object 844"/>
            <p:cNvSpPr/>
            <p:nvPr/>
          </p:nvSpPr>
          <p:spPr>
            <a:xfrm>
              <a:off x="448309" y="356870"/>
              <a:ext cx="3056890" cy="849630"/>
            </a:xfrm>
            <a:custGeom>
              <a:avLst/>
              <a:gdLst/>
              <a:ahLst/>
              <a:cxnLst/>
              <a:rect l="l" t="t" r="r" b="b"/>
              <a:pathLst>
                <a:path w="3056890" h="849630">
                  <a:moveTo>
                    <a:pt x="2741549" y="847089"/>
                  </a:moveTo>
                  <a:lnTo>
                    <a:pt x="29083" y="847089"/>
                  </a:lnTo>
                  <a:lnTo>
                    <a:pt x="32384" y="849629"/>
                  </a:lnTo>
                  <a:lnTo>
                    <a:pt x="2738754" y="849629"/>
                  </a:lnTo>
                  <a:lnTo>
                    <a:pt x="2741549" y="847089"/>
                  </a:lnTo>
                  <a:close/>
                </a:path>
                <a:path w="3056890" h="849630">
                  <a:moveTo>
                    <a:pt x="3810" y="520337"/>
                  </a:moveTo>
                  <a:lnTo>
                    <a:pt x="0" y="542108"/>
                  </a:lnTo>
                  <a:lnTo>
                    <a:pt x="0" y="843279"/>
                  </a:lnTo>
                  <a:lnTo>
                    <a:pt x="3810" y="843279"/>
                  </a:lnTo>
                  <a:lnTo>
                    <a:pt x="3810" y="520337"/>
                  </a:lnTo>
                  <a:close/>
                </a:path>
                <a:path w="3056890" h="849630">
                  <a:moveTo>
                    <a:pt x="3056890" y="0"/>
                  </a:moveTo>
                  <a:lnTo>
                    <a:pt x="147065" y="0"/>
                  </a:lnTo>
                  <a:lnTo>
                    <a:pt x="142494" y="3809"/>
                  </a:lnTo>
                  <a:lnTo>
                    <a:pt x="3053079" y="3809"/>
                  </a:lnTo>
                  <a:lnTo>
                    <a:pt x="3053079" y="657458"/>
                  </a:lnTo>
                  <a:lnTo>
                    <a:pt x="3056890" y="655453"/>
                  </a:lnTo>
                  <a:lnTo>
                    <a:pt x="3056890" y="0"/>
                  </a:lnTo>
                  <a:close/>
                </a:path>
                <a:path w="3056890" h="849630">
                  <a:moveTo>
                    <a:pt x="3810" y="208279"/>
                  </a:moveTo>
                  <a:lnTo>
                    <a:pt x="0" y="208279"/>
                  </a:lnTo>
                  <a:lnTo>
                    <a:pt x="0" y="513079"/>
                  </a:lnTo>
                  <a:lnTo>
                    <a:pt x="3810" y="513079"/>
                  </a:lnTo>
                  <a:lnTo>
                    <a:pt x="3810" y="208279"/>
                  </a:lnTo>
                  <a:close/>
                </a:path>
              </a:pathLst>
            </a:custGeom>
            <a:solidFill>
              <a:srgbClr val="5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5" name="object 845"/>
            <p:cNvSpPr/>
            <p:nvPr/>
          </p:nvSpPr>
          <p:spPr>
            <a:xfrm>
              <a:off x="452119" y="360679"/>
              <a:ext cx="3049270" cy="843280"/>
            </a:xfrm>
            <a:custGeom>
              <a:avLst/>
              <a:gdLst/>
              <a:ahLst/>
              <a:cxnLst/>
              <a:rect l="l" t="t" r="r" b="b"/>
              <a:pathLst>
                <a:path w="3049270" h="843280">
                  <a:moveTo>
                    <a:pt x="2741930" y="839470"/>
                  </a:moveTo>
                  <a:lnTo>
                    <a:pt x="20320" y="839470"/>
                  </a:lnTo>
                  <a:lnTo>
                    <a:pt x="25273" y="843280"/>
                  </a:lnTo>
                  <a:lnTo>
                    <a:pt x="2737739" y="843280"/>
                  </a:lnTo>
                  <a:lnTo>
                    <a:pt x="2741930" y="839470"/>
                  </a:lnTo>
                  <a:close/>
                </a:path>
                <a:path w="3049270" h="843280">
                  <a:moveTo>
                    <a:pt x="3809" y="204470"/>
                  </a:moveTo>
                  <a:lnTo>
                    <a:pt x="0" y="204470"/>
                  </a:lnTo>
                  <a:lnTo>
                    <a:pt x="0" y="509270"/>
                  </a:lnTo>
                  <a:lnTo>
                    <a:pt x="1270" y="509270"/>
                  </a:lnTo>
                  <a:lnTo>
                    <a:pt x="0" y="516527"/>
                  </a:lnTo>
                  <a:lnTo>
                    <a:pt x="0" y="839470"/>
                  </a:lnTo>
                  <a:lnTo>
                    <a:pt x="3809" y="839470"/>
                  </a:lnTo>
                  <a:lnTo>
                    <a:pt x="3809" y="204470"/>
                  </a:lnTo>
                  <a:close/>
                </a:path>
                <a:path w="3049270" h="843280">
                  <a:moveTo>
                    <a:pt x="3049270" y="0"/>
                  </a:moveTo>
                  <a:lnTo>
                    <a:pt x="138684" y="0"/>
                  </a:lnTo>
                  <a:lnTo>
                    <a:pt x="137159" y="1270"/>
                  </a:lnTo>
                  <a:lnTo>
                    <a:pt x="134366" y="3810"/>
                  </a:lnTo>
                  <a:lnTo>
                    <a:pt x="3045460" y="3810"/>
                  </a:lnTo>
                  <a:lnTo>
                    <a:pt x="3045460" y="655654"/>
                  </a:lnTo>
                  <a:lnTo>
                    <a:pt x="3049270" y="653648"/>
                  </a:lnTo>
                  <a:lnTo>
                    <a:pt x="3049270" y="0"/>
                  </a:lnTo>
                  <a:close/>
                </a:path>
              </a:pathLst>
            </a:custGeom>
            <a:solidFill>
              <a:srgbClr val="6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6" name="object 846"/>
            <p:cNvSpPr/>
            <p:nvPr/>
          </p:nvSpPr>
          <p:spPr>
            <a:xfrm>
              <a:off x="455930" y="364490"/>
              <a:ext cx="3041650" cy="835660"/>
            </a:xfrm>
            <a:custGeom>
              <a:avLst/>
              <a:gdLst/>
              <a:ahLst/>
              <a:cxnLst/>
              <a:rect l="l" t="t" r="r" b="b"/>
              <a:pathLst>
                <a:path w="3041650" h="835660">
                  <a:moveTo>
                    <a:pt x="3810" y="200660"/>
                  </a:moveTo>
                  <a:lnTo>
                    <a:pt x="0" y="200660"/>
                  </a:lnTo>
                  <a:lnTo>
                    <a:pt x="0" y="835660"/>
                  </a:lnTo>
                  <a:lnTo>
                    <a:pt x="2738120" y="835660"/>
                  </a:lnTo>
                  <a:lnTo>
                    <a:pt x="2742311" y="831850"/>
                  </a:lnTo>
                  <a:lnTo>
                    <a:pt x="3810" y="831850"/>
                  </a:lnTo>
                  <a:lnTo>
                    <a:pt x="3810" y="200660"/>
                  </a:lnTo>
                  <a:close/>
                </a:path>
                <a:path w="3041650" h="835660">
                  <a:moveTo>
                    <a:pt x="3041649" y="0"/>
                  </a:moveTo>
                  <a:lnTo>
                    <a:pt x="130556" y="0"/>
                  </a:lnTo>
                  <a:lnTo>
                    <a:pt x="127762" y="2539"/>
                  </a:lnTo>
                  <a:lnTo>
                    <a:pt x="3039110" y="2539"/>
                  </a:lnTo>
                  <a:lnTo>
                    <a:pt x="3039110" y="653181"/>
                  </a:lnTo>
                  <a:lnTo>
                    <a:pt x="3041649" y="651844"/>
                  </a:lnTo>
                  <a:lnTo>
                    <a:pt x="3041649" y="0"/>
                  </a:lnTo>
                  <a:close/>
                </a:path>
              </a:pathLst>
            </a:custGeom>
            <a:solidFill>
              <a:srgbClr val="62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7" name="object 847"/>
            <p:cNvSpPr/>
            <p:nvPr/>
          </p:nvSpPr>
          <p:spPr>
            <a:xfrm>
              <a:off x="459740" y="367029"/>
              <a:ext cx="3035300" cy="829310"/>
            </a:xfrm>
            <a:custGeom>
              <a:avLst/>
              <a:gdLst/>
              <a:ahLst/>
              <a:cxnLst/>
              <a:rect l="l" t="t" r="r" b="b"/>
              <a:pathLst>
                <a:path w="3035300" h="829310">
                  <a:moveTo>
                    <a:pt x="3809" y="198120"/>
                  </a:moveTo>
                  <a:lnTo>
                    <a:pt x="0" y="198120"/>
                  </a:lnTo>
                  <a:lnTo>
                    <a:pt x="0" y="829310"/>
                  </a:lnTo>
                  <a:lnTo>
                    <a:pt x="2738501" y="829310"/>
                  </a:lnTo>
                  <a:lnTo>
                    <a:pt x="2742692" y="825500"/>
                  </a:lnTo>
                  <a:lnTo>
                    <a:pt x="3809" y="825500"/>
                  </a:lnTo>
                  <a:lnTo>
                    <a:pt x="3809" y="198120"/>
                  </a:lnTo>
                  <a:close/>
                </a:path>
                <a:path w="3035300" h="829310">
                  <a:moveTo>
                    <a:pt x="3035300" y="0"/>
                  </a:moveTo>
                  <a:lnTo>
                    <a:pt x="123952" y="0"/>
                  </a:lnTo>
                  <a:lnTo>
                    <a:pt x="119761" y="3810"/>
                  </a:lnTo>
                  <a:lnTo>
                    <a:pt x="3031490" y="3810"/>
                  </a:lnTo>
                  <a:lnTo>
                    <a:pt x="3031490" y="652646"/>
                  </a:lnTo>
                  <a:lnTo>
                    <a:pt x="3035300" y="650641"/>
                  </a:lnTo>
                  <a:lnTo>
                    <a:pt x="3035300" y="0"/>
                  </a:lnTo>
                  <a:close/>
                </a:path>
              </a:pathLst>
            </a:custGeom>
            <a:solidFill>
              <a:srgbClr val="63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8" name="object 848"/>
            <p:cNvSpPr/>
            <p:nvPr/>
          </p:nvSpPr>
          <p:spPr>
            <a:xfrm>
              <a:off x="463550" y="370839"/>
              <a:ext cx="3027680" cy="821690"/>
            </a:xfrm>
            <a:custGeom>
              <a:avLst/>
              <a:gdLst/>
              <a:ahLst/>
              <a:cxnLst/>
              <a:rect l="l" t="t" r="r" b="b"/>
              <a:pathLst>
                <a:path w="3027679" h="821690">
                  <a:moveTo>
                    <a:pt x="2746997" y="814070"/>
                  </a:moveTo>
                  <a:lnTo>
                    <a:pt x="6350" y="814070"/>
                  </a:lnTo>
                  <a:lnTo>
                    <a:pt x="6350" y="194310"/>
                  </a:lnTo>
                  <a:lnTo>
                    <a:pt x="3810" y="194310"/>
                  </a:lnTo>
                  <a:lnTo>
                    <a:pt x="0" y="194310"/>
                  </a:lnTo>
                  <a:lnTo>
                    <a:pt x="0" y="821690"/>
                  </a:lnTo>
                  <a:lnTo>
                    <a:pt x="2738882" y="821690"/>
                  </a:lnTo>
                  <a:lnTo>
                    <a:pt x="2743060" y="817880"/>
                  </a:lnTo>
                  <a:lnTo>
                    <a:pt x="2744470" y="816610"/>
                  </a:lnTo>
                  <a:lnTo>
                    <a:pt x="2746997" y="814070"/>
                  </a:lnTo>
                  <a:close/>
                </a:path>
                <a:path w="3027679" h="821690">
                  <a:moveTo>
                    <a:pt x="3027680" y="0"/>
                  </a:moveTo>
                  <a:lnTo>
                    <a:pt x="115951" y="0"/>
                  </a:lnTo>
                  <a:lnTo>
                    <a:pt x="111760" y="3810"/>
                  </a:lnTo>
                  <a:lnTo>
                    <a:pt x="107937" y="7620"/>
                  </a:lnTo>
                  <a:lnTo>
                    <a:pt x="3020060" y="7620"/>
                  </a:lnTo>
                  <a:lnTo>
                    <a:pt x="3020060" y="651510"/>
                  </a:lnTo>
                  <a:lnTo>
                    <a:pt x="3022600" y="651510"/>
                  </a:lnTo>
                  <a:lnTo>
                    <a:pt x="3023870" y="650849"/>
                  </a:lnTo>
                  <a:lnTo>
                    <a:pt x="3027680" y="648843"/>
                  </a:lnTo>
                  <a:lnTo>
                    <a:pt x="3027680" y="0"/>
                  </a:lnTo>
                  <a:close/>
                </a:path>
              </a:pathLst>
            </a:custGeom>
            <a:solidFill>
              <a:srgbClr val="6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9" name="object 849"/>
            <p:cNvSpPr/>
            <p:nvPr/>
          </p:nvSpPr>
          <p:spPr>
            <a:xfrm>
              <a:off x="469900" y="378459"/>
              <a:ext cx="3013710" cy="806450"/>
            </a:xfrm>
            <a:custGeom>
              <a:avLst/>
              <a:gdLst/>
              <a:ahLst/>
              <a:cxnLst/>
              <a:rect l="l" t="t" r="r" b="b"/>
              <a:pathLst>
                <a:path w="3013710" h="806450">
                  <a:moveTo>
                    <a:pt x="3809" y="186689"/>
                  </a:moveTo>
                  <a:lnTo>
                    <a:pt x="0" y="186689"/>
                  </a:lnTo>
                  <a:lnTo>
                    <a:pt x="0" y="806450"/>
                  </a:lnTo>
                  <a:lnTo>
                    <a:pt x="2740660" y="806450"/>
                  </a:lnTo>
                  <a:lnTo>
                    <a:pt x="2743199" y="803910"/>
                  </a:lnTo>
                  <a:lnTo>
                    <a:pt x="3809" y="803910"/>
                  </a:lnTo>
                  <a:lnTo>
                    <a:pt x="3809" y="186689"/>
                  </a:lnTo>
                  <a:close/>
                </a:path>
                <a:path w="3013710" h="806450">
                  <a:moveTo>
                    <a:pt x="3013710" y="0"/>
                  </a:moveTo>
                  <a:lnTo>
                    <a:pt x="101599" y="0"/>
                  </a:lnTo>
                  <a:lnTo>
                    <a:pt x="97789" y="3810"/>
                  </a:lnTo>
                  <a:lnTo>
                    <a:pt x="3009900" y="3810"/>
                  </a:lnTo>
                  <a:lnTo>
                    <a:pt x="3009900" y="643889"/>
                  </a:lnTo>
                  <a:lnTo>
                    <a:pt x="3013710" y="643889"/>
                  </a:lnTo>
                  <a:lnTo>
                    <a:pt x="3013710" y="0"/>
                  </a:lnTo>
                  <a:close/>
                </a:path>
              </a:pathLst>
            </a:custGeom>
            <a:solidFill>
              <a:srgbClr val="67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0" name="object 850"/>
            <p:cNvSpPr/>
            <p:nvPr/>
          </p:nvSpPr>
          <p:spPr>
            <a:xfrm>
              <a:off x="473709" y="382270"/>
              <a:ext cx="3006090" cy="800100"/>
            </a:xfrm>
            <a:custGeom>
              <a:avLst/>
              <a:gdLst/>
              <a:ahLst/>
              <a:cxnLst/>
              <a:rect l="l" t="t" r="r" b="b"/>
              <a:pathLst>
                <a:path w="3006090" h="800100">
                  <a:moveTo>
                    <a:pt x="3810" y="182879"/>
                  </a:moveTo>
                  <a:lnTo>
                    <a:pt x="0" y="182879"/>
                  </a:lnTo>
                  <a:lnTo>
                    <a:pt x="0" y="800100"/>
                  </a:lnTo>
                  <a:lnTo>
                    <a:pt x="2739390" y="800100"/>
                  </a:lnTo>
                  <a:lnTo>
                    <a:pt x="2743200" y="796289"/>
                  </a:lnTo>
                  <a:lnTo>
                    <a:pt x="3810" y="796289"/>
                  </a:lnTo>
                  <a:lnTo>
                    <a:pt x="3810" y="182879"/>
                  </a:lnTo>
                  <a:close/>
                </a:path>
                <a:path w="3006090" h="800100">
                  <a:moveTo>
                    <a:pt x="3006090" y="0"/>
                  </a:moveTo>
                  <a:lnTo>
                    <a:pt x="93979" y="0"/>
                  </a:lnTo>
                  <a:lnTo>
                    <a:pt x="90170" y="3809"/>
                  </a:lnTo>
                  <a:lnTo>
                    <a:pt x="3002279" y="3809"/>
                  </a:lnTo>
                  <a:lnTo>
                    <a:pt x="3002279" y="640079"/>
                  </a:lnTo>
                  <a:lnTo>
                    <a:pt x="3006090" y="640079"/>
                  </a:lnTo>
                  <a:lnTo>
                    <a:pt x="3006090" y="0"/>
                  </a:lnTo>
                  <a:close/>
                </a:path>
              </a:pathLst>
            </a:custGeom>
            <a:solidFill>
              <a:srgbClr val="6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1" name="object 851"/>
            <p:cNvSpPr/>
            <p:nvPr/>
          </p:nvSpPr>
          <p:spPr>
            <a:xfrm>
              <a:off x="477519" y="386079"/>
              <a:ext cx="2998470" cy="792480"/>
            </a:xfrm>
            <a:custGeom>
              <a:avLst/>
              <a:gdLst/>
              <a:ahLst/>
              <a:cxnLst/>
              <a:rect l="l" t="t" r="r" b="b"/>
              <a:pathLst>
                <a:path w="2998470" h="792480">
                  <a:moveTo>
                    <a:pt x="3809" y="179070"/>
                  </a:moveTo>
                  <a:lnTo>
                    <a:pt x="0" y="179070"/>
                  </a:lnTo>
                  <a:lnTo>
                    <a:pt x="0" y="792480"/>
                  </a:lnTo>
                  <a:lnTo>
                    <a:pt x="2739390" y="792480"/>
                  </a:lnTo>
                  <a:lnTo>
                    <a:pt x="2743200" y="788670"/>
                  </a:lnTo>
                  <a:lnTo>
                    <a:pt x="3809" y="788670"/>
                  </a:lnTo>
                  <a:lnTo>
                    <a:pt x="3809" y="179070"/>
                  </a:lnTo>
                  <a:close/>
                </a:path>
                <a:path w="2998470" h="792480">
                  <a:moveTo>
                    <a:pt x="2998470" y="0"/>
                  </a:moveTo>
                  <a:lnTo>
                    <a:pt x="86360" y="0"/>
                  </a:lnTo>
                  <a:lnTo>
                    <a:pt x="85089" y="1270"/>
                  </a:lnTo>
                  <a:lnTo>
                    <a:pt x="84454" y="2540"/>
                  </a:lnTo>
                  <a:lnTo>
                    <a:pt x="2995930" y="2540"/>
                  </a:lnTo>
                  <a:lnTo>
                    <a:pt x="2995930" y="636270"/>
                  </a:lnTo>
                  <a:lnTo>
                    <a:pt x="2998470" y="636270"/>
                  </a:lnTo>
                  <a:lnTo>
                    <a:pt x="2998470" y="0"/>
                  </a:lnTo>
                  <a:close/>
                </a:path>
              </a:pathLst>
            </a:custGeom>
            <a:solidFill>
              <a:srgbClr val="6A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2" name="object 852"/>
            <p:cNvSpPr/>
            <p:nvPr/>
          </p:nvSpPr>
          <p:spPr>
            <a:xfrm>
              <a:off x="481330" y="388620"/>
              <a:ext cx="2992120" cy="786130"/>
            </a:xfrm>
            <a:custGeom>
              <a:avLst/>
              <a:gdLst/>
              <a:ahLst/>
              <a:cxnLst/>
              <a:rect l="l" t="t" r="r" b="b"/>
              <a:pathLst>
                <a:path w="2992120" h="786130">
                  <a:moveTo>
                    <a:pt x="3810" y="176529"/>
                  </a:moveTo>
                  <a:lnTo>
                    <a:pt x="0" y="176529"/>
                  </a:lnTo>
                  <a:lnTo>
                    <a:pt x="0" y="786129"/>
                  </a:lnTo>
                  <a:lnTo>
                    <a:pt x="2750820" y="786129"/>
                  </a:lnTo>
                  <a:lnTo>
                    <a:pt x="2753868" y="782319"/>
                  </a:lnTo>
                  <a:lnTo>
                    <a:pt x="3810" y="782319"/>
                  </a:lnTo>
                  <a:lnTo>
                    <a:pt x="3810" y="176529"/>
                  </a:lnTo>
                  <a:close/>
                </a:path>
                <a:path w="2992120" h="786130">
                  <a:moveTo>
                    <a:pt x="2992120" y="0"/>
                  </a:moveTo>
                  <a:lnTo>
                    <a:pt x="80644" y="0"/>
                  </a:lnTo>
                  <a:lnTo>
                    <a:pt x="78740" y="3809"/>
                  </a:lnTo>
                  <a:lnTo>
                    <a:pt x="2988310" y="3809"/>
                  </a:lnTo>
                  <a:lnTo>
                    <a:pt x="2988310" y="633729"/>
                  </a:lnTo>
                  <a:lnTo>
                    <a:pt x="2992120" y="633729"/>
                  </a:lnTo>
                  <a:lnTo>
                    <a:pt x="2992120" y="0"/>
                  </a:lnTo>
                  <a:close/>
                </a:path>
              </a:pathLst>
            </a:custGeom>
            <a:solidFill>
              <a:srgbClr val="6B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3" name="object 853"/>
            <p:cNvSpPr/>
            <p:nvPr/>
          </p:nvSpPr>
          <p:spPr>
            <a:xfrm>
              <a:off x="485140" y="392429"/>
              <a:ext cx="2984500" cy="778510"/>
            </a:xfrm>
            <a:custGeom>
              <a:avLst/>
              <a:gdLst/>
              <a:ahLst/>
              <a:cxnLst/>
              <a:rect l="l" t="t" r="r" b="b"/>
              <a:pathLst>
                <a:path w="2984500" h="778510">
                  <a:moveTo>
                    <a:pt x="3809" y="172720"/>
                  </a:moveTo>
                  <a:lnTo>
                    <a:pt x="0" y="172720"/>
                  </a:lnTo>
                  <a:lnTo>
                    <a:pt x="0" y="778510"/>
                  </a:lnTo>
                  <a:lnTo>
                    <a:pt x="2750058" y="778510"/>
                  </a:lnTo>
                  <a:lnTo>
                    <a:pt x="2753106" y="774700"/>
                  </a:lnTo>
                  <a:lnTo>
                    <a:pt x="3809" y="774700"/>
                  </a:lnTo>
                  <a:lnTo>
                    <a:pt x="3809" y="172720"/>
                  </a:lnTo>
                  <a:close/>
                </a:path>
                <a:path w="2984500" h="778510">
                  <a:moveTo>
                    <a:pt x="2984500" y="0"/>
                  </a:moveTo>
                  <a:lnTo>
                    <a:pt x="74930" y="0"/>
                  </a:lnTo>
                  <a:lnTo>
                    <a:pt x="73025" y="3810"/>
                  </a:lnTo>
                  <a:lnTo>
                    <a:pt x="2980690" y="3810"/>
                  </a:lnTo>
                  <a:lnTo>
                    <a:pt x="2980690" y="629920"/>
                  </a:lnTo>
                  <a:lnTo>
                    <a:pt x="2984500" y="629920"/>
                  </a:lnTo>
                  <a:lnTo>
                    <a:pt x="2984500" y="0"/>
                  </a:lnTo>
                  <a:close/>
                </a:path>
              </a:pathLst>
            </a:custGeom>
            <a:solidFill>
              <a:srgbClr val="6D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4" name="object 854"/>
            <p:cNvSpPr/>
            <p:nvPr/>
          </p:nvSpPr>
          <p:spPr>
            <a:xfrm>
              <a:off x="488950" y="396240"/>
              <a:ext cx="2976880" cy="770890"/>
            </a:xfrm>
            <a:custGeom>
              <a:avLst/>
              <a:gdLst/>
              <a:ahLst/>
              <a:cxnLst/>
              <a:rect l="l" t="t" r="r" b="b"/>
              <a:pathLst>
                <a:path w="2976879" h="770890">
                  <a:moveTo>
                    <a:pt x="2540" y="168910"/>
                  </a:moveTo>
                  <a:lnTo>
                    <a:pt x="0" y="168910"/>
                  </a:lnTo>
                  <a:lnTo>
                    <a:pt x="0" y="770889"/>
                  </a:lnTo>
                  <a:lnTo>
                    <a:pt x="2749296" y="770889"/>
                  </a:lnTo>
                  <a:lnTo>
                    <a:pt x="2752344" y="767080"/>
                  </a:lnTo>
                  <a:lnTo>
                    <a:pt x="2540" y="767080"/>
                  </a:lnTo>
                  <a:lnTo>
                    <a:pt x="2540" y="168910"/>
                  </a:lnTo>
                  <a:close/>
                </a:path>
                <a:path w="2976879" h="770890">
                  <a:moveTo>
                    <a:pt x="2976879" y="0"/>
                  </a:moveTo>
                  <a:lnTo>
                    <a:pt x="69215" y="0"/>
                  </a:lnTo>
                  <a:lnTo>
                    <a:pt x="67309" y="3810"/>
                  </a:lnTo>
                  <a:lnTo>
                    <a:pt x="2973070" y="3810"/>
                  </a:lnTo>
                  <a:lnTo>
                    <a:pt x="2973070" y="626110"/>
                  </a:lnTo>
                  <a:lnTo>
                    <a:pt x="2976879" y="626110"/>
                  </a:lnTo>
                  <a:lnTo>
                    <a:pt x="2976879" y="0"/>
                  </a:lnTo>
                  <a:close/>
                </a:path>
              </a:pathLst>
            </a:custGeom>
            <a:solidFill>
              <a:srgbClr val="6E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5" name="object 855"/>
            <p:cNvSpPr/>
            <p:nvPr/>
          </p:nvSpPr>
          <p:spPr>
            <a:xfrm>
              <a:off x="491490" y="400050"/>
              <a:ext cx="2970530" cy="763270"/>
            </a:xfrm>
            <a:custGeom>
              <a:avLst/>
              <a:gdLst/>
              <a:ahLst/>
              <a:cxnLst/>
              <a:rect l="l" t="t" r="r" b="b"/>
              <a:pathLst>
                <a:path w="2970529" h="763269">
                  <a:moveTo>
                    <a:pt x="3809" y="165100"/>
                  </a:moveTo>
                  <a:lnTo>
                    <a:pt x="0" y="165100"/>
                  </a:lnTo>
                  <a:lnTo>
                    <a:pt x="0" y="763270"/>
                  </a:lnTo>
                  <a:lnTo>
                    <a:pt x="2749804" y="763270"/>
                  </a:lnTo>
                  <a:lnTo>
                    <a:pt x="2750820" y="762000"/>
                  </a:lnTo>
                  <a:lnTo>
                    <a:pt x="2751709" y="760729"/>
                  </a:lnTo>
                  <a:lnTo>
                    <a:pt x="3809" y="760729"/>
                  </a:lnTo>
                  <a:lnTo>
                    <a:pt x="3809" y="165100"/>
                  </a:lnTo>
                  <a:close/>
                </a:path>
                <a:path w="2970529" h="763269">
                  <a:moveTo>
                    <a:pt x="2970530" y="0"/>
                  </a:moveTo>
                  <a:lnTo>
                    <a:pt x="64769" y="0"/>
                  </a:lnTo>
                  <a:lnTo>
                    <a:pt x="62864" y="3810"/>
                  </a:lnTo>
                  <a:lnTo>
                    <a:pt x="2966720" y="3810"/>
                  </a:lnTo>
                  <a:lnTo>
                    <a:pt x="2966720" y="623570"/>
                  </a:lnTo>
                  <a:lnTo>
                    <a:pt x="2969260" y="622300"/>
                  </a:lnTo>
                  <a:lnTo>
                    <a:pt x="2970530" y="622300"/>
                  </a:lnTo>
                  <a:lnTo>
                    <a:pt x="2970530" y="0"/>
                  </a:lnTo>
                  <a:close/>
                </a:path>
              </a:pathLst>
            </a:custGeom>
            <a:solidFill>
              <a:srgbClr val="6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6" name="object 856"/>
            <p:cNvSpPr/>
            <p:nvPr/>
          </p:nvSpPr>
          <p:spPr>
            <a:xfrm>
              <a:off x="495300" y="403859"/>
              <a:ext cx="2962910" cy="756920"/>
            </a:xfrm>
            <a:custGeom>
              <a:avLst/>
              <a:gdLst/>
              <a:ahLst/>
              <a:cxnLst/>
              <a:rect l="l" t="t" r="r" b="b"/>
              <a:pathLst>
                <a:path w="2962910" h="756919">
                  <a:moveTo>
                    <a:pt x="3809" y="161289"/>
                  </a:moveTo>
                  <a:lnTo>
                    <a:pt x="0" y="161289"/>
                  </a:lnTo>
                  <a:lnTo>
                    <a:pt x="0" y="756919"/>
                  </a:lnTo>
                  <a:lnTo>
                    <a:pt x="2747899" y="756919"/>
                  </a:lnTo>
                  <a:lnTo>
                    <a:pt x="2750566" y="753110"/>
                  </a:lnTo>
                  <a:lnTo>
                    <a:pt x="3809" y="753110"/>
                  </a:lnTo>
                  <a:lnTo>
                    <a:pt x="3809" y="161289"/>
                  </a:lnTo>
                  <a:close/>
                </a:path>
                <a:path w="2962910" h="756919">
                  <a:moveTo>
                    <a:pt x="2962910" y="0"/>
                  </a:moveTo>
                  <a:lnTo>
                    <a:pt x="59054" y="0"/>
                  </a:lnTo>
                  <a:lnTo>
                    <a:pt x="57149" y="3810"/>
                  </a:lnTo>
                  <a:lnTo>
                    <a:pt x="2959100" y="3810"/>
                  </a:lnTo>
                  <a:lnTo>
                    <a:pt x="2959100" y="621664"/>
                  </a:lnTo>
                  <a:lnTo>
                    <a:pt x="2962910" y="619760"/>
                  </a:lnTo>
                  <a:lnTo>
                    <a:pt x="2962910" y="0"/>
                  </a:lnTo>
                  <a:close/>
                </a:path>
              </a:pathLst>
            </a:custGeom>
            <a:solidFill>
              <a:srgbClr val="7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7" name="object 857"/>
            <p:cNvSpPr/>
            <p:nvPr/>
          </p:nvSpPr>
          <p:spPr>
            <a:xfrm>
              <a:off x="499109" y="407669"/>
              <a:ext cx="2955290" cy="749300"/>
            </a:xfrm>
            <a:custGeom>
              <a:avLst/>
              <a:gdLst/>
              <a:ahLst/>
              <a:cxnLst/>
              <a:rect l="l" t="t" r="r" b="b"/>
              <a:pathLst>
                <a:path w="2955290" h="749300">
                  <a:moveTo>
                    <a:pt x="3810" y="157479"/>
                  </a:moveTo>
                  <a:lnTo>
                    <a:pt x="0" y="157479"/>
                  </a:lnTo>
                  <a:lnTo>
                    <a:pt x="0" y="749300"/>
                  </a:lnTo>
                  <a:lnTo>
                    <a:pt x="2746755" y="749300"/>
                  </a:lnTo>
                  <a:lnTo>
                    <a:pt x="2749423" y="745489"/>
                  </a:lnTo>
                  <a:lnTo>
                    <a:pt x="3810" y="745489"/>
                  </a:lnTo>
                  <a:lnTo>
                    <a:pt x="3810" y="157479"/>
                  </a:lnTo>
                  <a:close/>
                </a:path>
                <a:path w="2955290" h="749300">
                  <a:moveTo>
                    <a:pt x="2955290" y="0"/>
                  </a:moveTo>
                  <a:lnTo>
                    <a:pt x="53339" y="0"/>
                  </a:lnTo>
                  <a:lnTo>
                    <a:pt x="52069" y="2539"/>
                  </a:lnTo>
                  <a:lnTo>
                    <a:pt x="2952750" y="2539"/>
                  </a:lnTo>
                  <a:lnTo>
                    <a:pt x="2952750" y="619125"/>
                  </a:lnTo>
                  <a:lnTo>
                    <a:pt x="2955290" y="617854"/>
                  </a:lnTo>
                  <a:lnTo>
                    <a:pt x="2955290" y="0"/>
                  </a:lnTo>
                  <a:close/>
                </a:path>
              </a:pathLst>
            </a:custGeom>
            <a:solidFill>
              <a:srgbClr val="72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8" name="object 858"/>
            <p:cNvSpPr/>
            <p:nvPr/>
          </p:nvSpPr>
          <p:spPr>
            <a:xfrm>
              <a:off x="502919" y="410209"/>
              <a:ext cx="2948940" cy="742950"/>
            </a:xfrm>
            <a:custGeom>
              <a:avLst/>
              <a:gdLst/>
              <a:ahLst/>
              <a:cxnLst/>
              <a:rect l="l" t="t" r="r" b="b"/>
              <a:pathLst>
                <a:path w="2948940" h="742950">
                  <a:moveTo>
                    <a:pt x="3809" y="154939"/>
                  </a:moveTo>
                  <a:lnTo>
                    <a:pt x="0" y="154939"/>
                  </a:lnTo>
                  <a:lnTo>
                    <a:pt x="0" y="742950"/>
                  </a:lnTo>
                  <a:lnTo>
                    <a:pt x="2745613" y="742950"/>
                  </a:lnTo>
                  <a:lnTo>
                    <a:pt x="2748280" y="739139"/>
                  </a:lnTo>
                  <a:lnTo>
                    <a:pt x="3809" y="739139"/>
                  </a:lnTo>
                  <a:lnTo>
                    <a:pt x="3809" y="154939"/>
                  </a:lnTo>
                  <a:close/>
                </a:path>
                <a:path w="2948940" h="742950">
                  <a:moveTo>
                    <a:pt x="2948940" y="0"/>
                  </a:moveTo>
                  <a:lnTo>
                    <a:pt x="48259" y="0"/>
                  </a:lnTo>
                  <a:lnTo>
                    <a:pt x="46989" y="2539"/>
                  </a:lnTo>
                  <a:lnTo>
                    <a:pt x="45973" y="3810"/>
                  </a:lnTo>
                  <a:lnTo>
                    <a:pt x="2945130" y="3810"/>
                  </a:lnTo>
                  <a:lnTo>
                    <a:pt x="2945130" y="618489"/>
                  </a:lnTo>
                  <a:lnTo>
                    <a:pt x="2948940" y="616585"/>
                  </a:lnTo>
                  <a:lnTo>
                    <a:pt x="2948940" y="0"/>
                  </a:lnTo>
                  <a:close/>
                </a:path>
                <a:path w="2948940" h="742950">
                  <a:moveTo>
                    <a:pt x="3809" y="104139"/>
                  </a:moveTo>
                  <a:lnTo>
                    <a:pt x="2539" y="116839"/>
                  </a:lnTo>
                  <a:lnTo>
                    <a:pt x="3809" y="123189"/>
                  </a:lnTo>
                  <a:lnTo>
                    <a:pt x="3809" y="104139"/>
                  </a:lnTo>
                  <a:close/>
                </a:path>
              </a:pathLst>
            </a:custGeom>
            <a:solidFill>
              <a:srgbClr val="73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9" name="object 859"/>
            <p:cNvSpPr/>
            <p:nvPr/>
          </p:nvSpPr>
          <p:spPr>
            <a:xfrm>
              <a:off x="506730" y="414019"/>
              <a:ext cx="2941320" cy="735330"/>
            </a:xfrm>
            <a:custGeom>
              <a:avLst/>
              <a:gdLst/>
              <a:ahLst/>
              <a:cxnLst/>
              <a:rect l="l" t="t" r="r" b="b"/>
              <a:pathLst>
                <a:path w="2941320" h="735330">
                  <a:moveTo>
                    <a:pt x="3810" y="151129"/>
                  </a:moveTo>
                  <a:lnTo>
                    <a:pt x="0" y="151129"/>
                  </a:lnTo>
                  <a:lnTo>
                    <a:pt x="0" y="735329"/>
                  </a:lnTo>
                  <a:lnTo>
                    <a:pt x="2744470" y="735329"/>
                  </a:lnTo>
                  <a:lnTo>
                    <a:pt x="2747136" y="731519"/>
                  </a:lnTo>
                  <a:lnTo>
                    <a:pt x="3810" y="731519"/>
                  </a:lnTo>
                  <a:lnTo>
                    <a:pt x="3810" y="151129"/>
                  </a:lnTo>
                  <a:close/>
                </a:path>
                <a:path w="2941320" h="735330">
                  <a:moveTo>
                    <a:pt x="2941320" y="0"/>
                  </a:moveTo>
                  <a:lnTo>
                    <a:pt x="42163" y="0"/>
                  </a:lnTo>
                  <a:lnTo>
                    <a:pt x="39116" y="3809"/>
                  </a:lnTo>
                  <a:lnTo>
                    <a:pt x="2937510" y="3809"/>
                  </a:lnTo>
                  <a:lnTo>
                    <a:pt x="2937510" y="616584"/>
                  </a:lnTo>
                  <a:lnTo>
                    <a:pt x="2941320" y="614679"/>
                  </a:lnTo>
                  <a:lnTo>
                    <a:pt x="2941320" y="0"/>
                  </a:lnTo>
                  <a:close/>
                </a:path>
                <a:path w="2941320" h="735330">
                  <a:moveTo>
                    <a:pt x="3810" y="66463"/>
                  </a:moveTo>
                  <a:lnTo>
                    <a:pt x="1270" y="74929"/>
                  </a:lnTo>
                  <a:lnTo>
                    <a:pt x="1270" y="87629"/>
                  </a:lnTo>
                  <a:lnTo>
                    <a:pt x="0" y="100329"/>
                  </a:lnTo>
                  <a:lnTo>
                    <a:pt x="0" y="119379"/>
                  </a:lnTo>
                  <a:lnTo>
                    <a:pt x="1270" y="125729"/>
                  </a:lnTo>
                  <a:lnTo>
                    <a:pt x="2540" y="138429"/>
                  </a:lnTo>
                  <a:lnTo>
                    <a:pt x="3810" y="144779"/>
                  </a:lnTo>
                  <a:lnTo>
                    <a:pt x="3810" y="66463"/>
                  </a:lnTo>
                  <a:close/>
                </a:path>
              </a:pathLst>
            </a:custGeom>
            <a:solidFill>
              <a:srgbClr val="75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0" name="object 860"/>
            <p:cNvSpPr/>
            <p:nvPr/>
          </p:nvSpPr>
          <p:spPr>
            <a:xfrm>
              <a:off x="510540" y="417830"/>
              <a:ext cx="2933700" cy="727710"/>
            </a:xfrm>
            <a:custGeom>
              <a:avLst/>
              <a:gdLst/>
              <a:ahLst/>
              <a:cxnLst/>
              <a:rect l="l" t="t" r="r" b="b"/>
              <a:pathLst>
                <a:path w="2933700" h="727710">
                  <a:moveTo>
                    <a:pt x="2539" y="147320"/>
                  </a:moveTo>
                  <a:lnTo>
                    <a:pt x="0" y="147320"/>
                  </a:lnTo>
                  <a:lnTo>
                    <a:pt x="0" y="727710"/>
                  </a:lnTo>
                  <a:lnTo>
                    <a:pt x="2743327" y="727710"/>
                  </a:lnTo>
                  <a:lnTo>
                    <a:pt x="2745994" y="723900"/>
                  </a:lnTo>
                  <a:lnTo>
                    <a:pt x="3809" y="723900"/>
                  </a:lnTo>
                  <a:lnTo>
                    <a:pt x="3809" y="150495"/>
                  </a:lnTo>
                  <a:lnTo>
                    <a:pt x="2539" y="147320"/>
                  </a:lnTo>
                  <a:close/>
                </a:path>
                <a:path w="2933700" h="727710">
                  <a:moveTo>
                    <a:pt x="2933700" y="0"/>
                  </a:moveTo>
                  <a:lnTo>
                    <a:pt x="35306" y="0"/>
                  </a:lnTo>
                  <a:lnTo>
                    <a:pt x="32258" y="3810"/>
                  </a:lnTo>
                  <a:lnTo>
                    <a:pt x="2929890" y="3810"/>
                  </a:lnTo>
                  <a:lnTo>
                    <a:pt x="2929890" y="614680"/>
                  </a:lnTo>
                  <a:lnTo>
                    <a:pt x="2933700" y="612775"/>
                  </a:lnTo>
                  <a:lnTo>
                    <a:pt x="2933700" y="0"/>
                  </a:lnTo>
                  <a:close/>
                </a:path>
                <a:path w="2933700" h="727710">
                  <a:moveTo>
                    <a:pt x="3809" y="52070"/>
                  </a:moveTo>
                  <a:lnTo>
                    <a:pt x="1269" y="58420"/>
                  </a:lnTo>
                  <a:lnTo>
                    <a:pt x="0" y="62653"/>
                  </a:lnTo>
                  <a:lnTo>
                    <a:pt x="0" y="140970"/>
                  </a:lnTo>
                  <a:lnTo>
                    <a:pt x="1269" y="147320"/>
                  </a:lnTo>
                  <a:lnTo>
                    <a:pt x="3809" y="145505"/>
                  </a:lnTo>
                  <a:lnTo>
                    <a:pt x="3809" y="52070"/>
                  </a:lnTo>
                  <a:close/>
                </a:path>
              </a:pathLst>
            </a:custGeom>
            <a:solidFill>
              <a:srgbClr val="7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1" name="object 861"/>
            <p:cNvSpPr/>
            <p:nvPr/>
          </p:nvSpPr>
          <p:spPr>
            <a:xfrm>
              <a:off x="514350" y="421640"/>
              <a:ext cx="2926080" cy="720090"/>
            </a:xfrm>
            <a:custGeom>
              <a:avLst/>
              <a:gdLst/>
              <a:ahLst/>
              <a:cxnLst/>
              <a:rect l="l" t="t" r="r" b="b"/>
              <a:pathLst>
                <a:path w="2926079" h="720090">
                  <a:moveTo>
                    <a:pt x="0" y="146685"/>
                  </a:moveTo>
                  <a:lnTo>
                    <a:pt x="0" y="720089"/>
                  </a:lnTo>
                  <a:lnTo>
                    <a:pt x="2742184" y="720089"/>
                  </a:lnTo>
                  <a:lnTo>
                    <a:pt x="2743962" y="717550"/>
                  </a:lnTo>
                  <a:lnTo>
                    <a:pt x="2540" y="717550"/>
                  </a:lnTo>
                  <a:lnTo>
                    <a:pt x="2540" y="153035"/>
                  </a:lnTo>
                  <a:lnTo>
                    <a:pt x="0" y="146685"/>
                  </a:lnTo>
                  <a:close/>
                </a:path>
                <a:path w="2926079" h="720090">
                  <a:moveTo>
                    <a:pt x="2926079" y="0"/>
                  </a:moveTo>
                  <a:lnTo>
                    <a:pt x="28448" y="0"/>
                  </a:lnTo>
                  <a:lnTo>
                    <a:pt x="25400" y="3810"/>
                  </a:lnTo>
                  <a:lnTo>
                    <a:pt x="2922270" y="3810"/>
                  </a:lnTo>
                  <a:lnTo>
                    <a:pt x="2922270" y="612775"/>
                  </a:lnTo>
                  <a:lnTo>
                    <a:pt x="2926079" y="610870"/>
                  </a:lnTo>
                  <a:lnTo>
                    <a:pt x="2926079" y="0"/>
                  </a:lnTo>
                  <a:close/>
                </a:path>
                <a:path w="2926079" h="720090">
                  <a:moveTo>
                    <a:pt x="2540" y="41910"/>
                  </a:moveTo>
                  <a:lnTo>
                    <a:pt x="0" y="48260"/>
                  </a:lnTo>
                  <a:lnTo>
                    <a:pt x="0" y="141695"/>
                  </a:lnTo>
                  <a:lnTo>
                    <a:pt x="2539" y="139881"/>
                  </a:lnTo>
                  <a:lnTo>
                    <a:pt x="2540" y="41910"/>
                  </a:lnTo>
                  <a:close/>
                </a:path>
              </a:pathLst>
            </a:custGeom>
            <a:solidFill>
              <a:srgbClr val="77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2" name="object 862"/>
            <p:cNvSpPr/>
            <p:nvPr/>
          </p:nvSpPr>
          <p:spPr>
            <a:xfrm>
              <a:off x="516890" y="425450"/>
              <a:ext cx="2919730" cy="713740"/>
            </a:xfrm>
            <a:custGeom>
              <a:avLst/>
              <a:gdLst/>
              <a:ahLst/>
              <a:cxnLst/>
              <a:rect l="l" t="t" r="r" b="b"/>
              <a:pathLst>
                <a:path w="2919729" h="713740">
                  <a:moveTo>
                    <a:pt x="0" y="149225"/>
                  </a:moveTo>
                  <a:lnTo>
                    <a:pt x="0" y="713739"/>
                  </a:lnTo>
                  <a:lnTo>
                    <a:pt x="2741422" y="713739"/>
                  </a:lnTo>
                  <a:lnTo>
                    <a:pt x="2743200" y="711200"/>
                  </a:lnTo>
                  <a:lnTo>
                    <a:pt x="2743835" y="709929"/>
                  </a:lnTo>
                  <a:lnTo>
                    <a:pt x="3809" y="709929"/>
                  </a:lnTo>
                  <a:lnTo>
                    <a:pt x="3809" y="157479"/>
                  </a:lnTo>
                  <a:lnTo>
                    <a:pt x="1269" y="152400"/>
                  </a:lnTo>
                  <a:lnTo>
                    <a:pt x="0" y="149225"/>
                  </a:lnTo>
                  <a:close/>
                </a:path>
                <a:path w="2919729" h="713740">
                  <a:moveTo>
                    <a:pt x="2919730" y="0"/>
                  </a:moveTo>
                  <a:lnTo>
                    <a:pt x="22859" y="0"/>
                  </a:lnTo>
                  <a:lnTo>
                    <a:pt x="20192" y="3810"/>
                  </a:lnTo>
                  <a:lnTo>
                    <a:pt x="2915920" y="3810"/>
                  </a:lnTo>
                  <a:lnTo>
                    <a:pt x="2915920" y="609600"/>
                  </a:lnTo>
                  <a:lnTo>
                    <a:pt x="2918460" y="609600"/>
                  </a:lnTo>
                  <a:lnTo>
                    <a:pt x="2919730" y="608964"/>
                  </a:lnTo>
                  <a:lnTo>
                    <a:pt x="2919730" y="0"/>
                  </a:lnTo>
                  <a:close/>
                </a:path>
                <a:path w="2919729" h="713740">
                  <a:moveTo>
                    <a:pt x="3809" y="30479"/>
                  </a:moveTo>
                  <a:lnTo>
                    <a:pt x="0" y="38100"/>
                  </a:lnTo>
                  <a:lnTo>
                    <a:pt x="0" y="136071"/>
                  </a:lnTo>
                  <a:lnTo>
                    <a:pt x="3809" y="133350"/>
                  </a:lnTo>
                  <a:lnTo>
                    <a:pt x="3809" y="30479"/>
                  </a:lnTo>
                  <a:close/>
                </a:path>
              </a:pathLst>
            </a:custGeom>
            <a:solidFill>
              <a:srgbClr val="7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3" name="object 863"/>
            <p:cNvSpPr/>
            <p:nvPr/>
          </p:nvSpPr>
          <p:spPr>
            <a:xfrm>
              <a:off x="520700" y="429259"/>
              <a:ext cx="2912110" cy="706120"/>
            </a:xfrm>
            <a:custGeom>
              <a:avLst/>
              <a:gdLst/>
              <a:ahLst/>
              <a:cxnLst/>
              <a:rect l="l" t="t" r="r" b="b"/>
              <a:pathLst>
                <a:path w="2912110" h="706119">
                  <a:moveTo>
                    <a:pt x="0" y="153669"/>
                  </a:moveTo>
                  <a:lnTo>
                    <a:pt x="0" y="706119"/>
                  </a:lnTo>
                  <a:lnTo>
                    <a:pt x="2740025" y="706119"/>
                  </a:lnTo>
                  <a:lnTo>
                    <a:pt x="2741929" y="702310"/>
                  </a:lnTo>
                  <a:lnTo>
                    <a:pt x="3809" y="702310"/>
                  </a:lnTo>
                  <a:lnTo>
                    <a:pt x="3809" y="161289"/>
                  </a:lnTo>
                  <a:lnTo>
                    <a:pt x="0" y="153669"/>
                  </a:lnTo>
                  <a:close/>
                </a:path>
                <a:path w="2912110" h="706119">
                  <a:moveTo>
                    <a:pt x="2912110" y="0"/>
                  </a:moveTo>
                  <a:lnTo>
                    <a:pt x="16382" y="0"/>
                  </a:lnTo>
                  <a:lnTo>
                    <a:pt x="14604" y="2539"/>
                  </a:lnTo>
                  <a:lnTo>
                    <a:pt x="2909570" y="2539"/>
                  </a:lnTo>
                  <a:lnTo>
                    <a:pt x="2909570" y="605789"/>
                  </a:lnTo>
                  <a:lnTo>
                    <a:pt x="2912110" y="605789"/>
                  </a:lnTo>
                  <a:lnTo>
                    <a:pt x="2912110" y="0"/>
                  </a:lnTo>
                  <a:close/>
                </a:path>
                <a:path w="2912110" h="706119">
                  <a:moveTo>
                    <a:pt x="3809" y="19473"/>
                  </a:moveTo>
                  <a:lnTo>
                    <a:pt x="2540" y="21589"/>
                  </a:lnTo>
                  <a:lnTo>
                    <a:pt x="0" y="26669"/>
                  </a:lnTo>
                  <a:lnTo>
                    <a:pt x="0" y="129539"/>
                  </a:lnTo>
                  <a:lnTo>
                    <a:pt x="3809" y="126818"/>
                  </a:lnTo>
                  <a:lnTo>
                    <a:pt x="3809" y="19473"/>
                  </a:lnTo>
                  <a:close/>
                </a:path>
              </a:pathLst>
            </a:custGeom>
            <a:solidFill>
              <a:srgbClr val="7A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4" name="object 864"/>
            <p:cNvSpPr/>
            <p:nvPr/>
          </p:nvSpPr>
          <p:spPr>
            <a:xfrm>
              <a:off x="524509" y="431800"/>
              <a:ext cx="2905760" cy="699770"/>
            </a:xfrm>
            <a:custGeom>
              <a:avLst/>
              <a:gdLst/>
              <a:ahLst/>
              <a:cxnLst/>
              <a:rect l="l" t="t" r="r" b="b"/>
              <a:pathLst>
                <a:path w="2905760" h="699769">
                  <a:moveTo>
                    <a:pt x="3810" y="130175"/>
                  </a:moveTo>
                  <a:lnTo>
                    <a:pt x="0" y="158750"/>
                  </a:lnTo>
                  <a:lnTo>
                    <a:pt x="0" y="699770"/>
                  </a:lnTo>
                  <a:lnTo>
                    <a:pt x="2738119" y="699770"/>
                  </a:lnTo>
                  <a:lnTo>
                    <a:pt x="2740024" y="695960"/>
                  </a:lnTo>
                  <a:lnTo>
                    <a:pt x="3810" y="695960"/>
                  </a:lnTo>
                  <a:lnTo>
                    <a:pt x="3810" y="130175"/>
                  </a:lnTo>
                  <a:close/>
                </a:path>
                <a:path w="2905760" h="699769">
                  <a:moveTo>
                    <a:pt x="2905760" y="0"/>
                  </a:moveTo>
                  <a:lnTo>
                    <a:pt x="10795" y="0"/>
                  </a:lnTo>
                  <a:lnTo>
                    <a:pt x="8127" y="3810"/>
                  </a:lnTo>
                  <a:lnTo>
                    <a:pt x="2901950" y="3810"/>
                  </a:lnTo>
                  <a:lnTo>
                    <a:pt x="2901950" y="603250"/>
                  </a:lnTo>
                  <a:lnTo>
                    <a:pt x="2905760" y="603250"/>
                  </a:lnTo>
                  <a:lnTo>
                    <a:pt x="2905760" y="0"/>
                  </a:lnTo>
                  <a:close/>
                </a:path>
                <a:path w="2905760" h="699769">
                  <a:moveTo>
                    <a:pt x="3810" y="10583"/>
                  </a:moveTo>
                  <a:lnTo>
                    <a:pt x="0" y="16933"/>
                  </a:lnTo>
                  <a:lnTo>
                    <a:pt x="0" y="124278"/>
                  </a:lnTo>
                  <a:lnTo>
                    <a:pt x="3810" y="121557"/>
                  </a:lnTo>
                  <a:lnTo>
                    <a:pt x="3810" y="10583"/>
                  </a:lnTo>
                  <a:close/>
                </a:path>
              </a:pathLst>
            </a:custGeom>
            <a:solidFill>
              <a:srgbClr val="7B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5" name="object 865"/>
            <p:cNvSpPr/>
            <p:nvPr/>
          </p:nvSpPr>
          <p:spPr>
            <a:xfrm>
              <a:off x="528319" y="435609"/>
              <a:ext cx="2898140" cy="692150"/>
            </a:xfrm>
            <a:custGeom>
              <a:avLst/>
              <a:gdLst/>
              <a:ahLst/>
              <a:cxnLst/>
              <a:rect l="l" t="t" r="r" b="b"/>
              <a:pathLst>
                <a:path w="2898140" h="692150">
                  <a:moveTo>
                    <a:pt x="3809" y="116839"/>
                  </a:moveTo>
                  <a:lnTo>
                    <a:pt x="1270" y="116839"/>
                  </a:lnTo>
                  <a:lnTo>
                    <a:pt x="0" y="126364"/>
                  </a:lnTo>
                  <a:lnTo>
                    <a:pt x="0" y="692150"/>
                  </a:lnTo>
                  <a:lnTo>
                    <a:pt x="2736214" y="692150"/>
                  </a:lnTo>
                  <a:lnTo>
                    <a:pt x="2738120" y="688339"/>
                  </a:lnTo>
                  <a:lnTo>
                    <a:pt x="3809" y="688339"/>
                  </a:lnTo>
                  <a:lnTo>
                    <a:pt x="3809" y="116839"/>
                  </a:lnTo>
                  <a:close/>
                </a:path>
                <a:path w="2898140" h="692150">
                  <a:moveTo>
                    <a:pt x="2898140" y="3810"/>
                  </a:moveTo>
                  <a:lnTo>
                    <a:pt x="2894330" y="3810"/>
                  </a:lnTo>
                  <a:lnTo>
                    <a:pt x="2894330" y="599439"/>
                  </a:lnTo>
                  <a:lnTo>
                    <a:pt x="2898140" y="599439"/>
                  </a:lnTo>
                  <a:lnTo>
                    <a:pt x="2898140" y="3810"/>
                  </a:lnTo>
                  <a:close/>
                </a:path>
                <a:path w="2898140" h="692150">
                  <a:moveTo>
                    <a:pt x="2898140" y="0"/>
                  </a:moveTo>
                  <a:lnTo>
                    <a:pt x="4317" y="0"/>
                  </a:lnTo>
                  <a:lnTo>
                    <a:pt x="2539" y="2539"/>
                  </a:lnTo>
                  <a:lnTo>
                    <a:pt x="0" y="6773"/>
                  </a:lnTo>
                  <a:lnTo>
                    <a:pt x="0" y="117747"/>
                  </a:lnTo>
                  <a:lnTo>
                    <a:pt x="1270" y="116839"/>
                  </a:lnTo>
                  <a:lnTo>
                    <a:pt x="3809" y="116839"/>
                  </a:lnTo>
                  <a:lnTo>
                    <a:pt x="3809" y="3810"/>
                  </a:lnTo>
                  <a:lnTo>
                    <a:pt x="2898140" y="3810"/>
                  </a:lnTo>
                  <a:lnTo>
                    <a:pt x="2898140" y="0"/>
                  </a:lnTo>
                  <a:close/>
                </a:path>
              </a:pathLst>
            </a:custGeom>
            <a:solidFill>
              <a:srgbClr val="7D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6" name="object 866"/>
            <p:cNvSpPr/>
            <p:nvPr/>
          </p:nvSpPr>
          <p:spPr>
            <a:xfrm>
              <a:off x="532130" y="439419"/>
              <a:ext cx="2890520" cy="684530"/>
            </a:xfrm>
            <a:custGeom>
              <a:avLst/>
              <a:gdLst/>
              <a:ahLst/>
              <a:cxnLst/>
              <a:rect l="l" t="t" r="r" b="b"/>
              <a:pathLst>
                <a:path w="2890520" h="684530">
                  <a:moveTo>
                    <a:pt x="2890520" y="0"/>
                  </a:moveTo>
                  <a:lnTo>
                    <a:pt x="0" y="0"/>
                  </a:lnTo>
                  <a:lnTo>
                    <a:pt x="0" y="684529"/>
                  </a:lnTo>
                  <a:lnTo>
                    <a:pt x="2734310" y="684529"/>
                  </a:lnTo>
                  <a:lnTo>
                    <a:pt x="2736215" y="680719"/>
                  </a:lnTo>
                  <a:lnTo>
                    <a:pt x="3810" y="680719"/>
                  </a:lnTo>
                  <a:lnTo>
                    <a:pt x="3810" y="3809"/>
                  </a:lnTo>
                  <a:lnTo>
                    <a:pt x="2890520" y="3809"/>
                  </a:lnTo>
                  <a:lnTo>
                    <a:pt x="2890520" y="0"/>
                  </a:lnTo>
                  <a:close/>
                </a:path>
                <a:path w="2890520" h="684530">
                  <a:moveTo>
                    <a:pt x="2890520" y="3809"/>
                  </a:moveTo>
                  <a:lnTo>
                    <a:pt x="2886710" y="3809"/>
                  </a:lnTo>
                  <a:lnTo>
                    <a:pt x="2886710" y="595629"/>
                  </a:lnTo>
                  <a:lnTo>
                    <a:pt x="2890520" y="595629"/>
                  </a:lnTo>
                  <a:lnTo>
                    <a:pt x="2890520" y="3809"/>
                  </a:lnTo>
                  <a:close/>
                </a:path>
              </a:pathLst>
            </a:custGeom>
            <a:solidFill>
              <a:srgbClr val="7E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7" name="object 867"/>
            <p:cNvSpPr/>
            <p:nvPr/>
          </p:nvSpPr>
          <p:spPr>
            <a:xfrm>
              <a:off x="535940" y="443230"/>
              <a:ext cx="2882900" cy="676910"/>
            </a:xfrm>
            <a:custGeom>
              <a:avLst/>
              <a:gdLst/>
              <a:ahLst/>
              <a:cxnLst/>
              <a:rect l="l" t="t" r="r" b="b"/>
              <a:pathLst>
                <a:path w="2882900" h="676910">
                  <a:moveTo>
                    <a:pt x="2882900" y="0"/>
                  </a:moveTo>
                  <a:lnTo>
                    <a:pt x="0" y="0"/>
                  </a:lnTo>
                  <a:lnTo>
                    <a:pt x="0" y="676910"/>
                  </a:lnTo>
                  <a:lnTo>
                    <a:pt x="2732405" y="676910"/>
                  </a:lnTo>
                  <a:lnTo>
                    <a:pt x="2734310" y="673100"/>
                  </a:lnTo>
                  <a:lnTo>
                    <a:pt x="3809" y="673100"/>
                  </a:lnTo>
                  <a:lnTo>
                    <a:pt x="3809" y="3810"/>
                  </a:lnTo>
                  <a:lnTo>
                    <a:pt x="2882900" y="3810"/>
                  </a:lnTo>
                  <a:lnTo>
                    <a:pt x="2882900" y="0"/>
                  </a:lnTo>
                  <a:close/>
                </a:path>
                <a:path w="2882900" h="676910">
                  <a:moveTo>
                    <a:pt x="2882900" y="3810"/>
                  </a:moveTo>
                  <a:lnTo>
                    <a:pt x="2879090" y="3810"/>
                  </a:lnTo>
                  <a:lnTo>
                    <a:pt x="2879090" y="591820"/>
                  </a:lnTo>
                  <a:lnTo>
                    <a:pt x="2882900" y="591820"/>
                  </a:lnTo>
                  <a:lnTo>
                    <a:pt x="2882900" y="3810"/>
                  </a:lnTo>
                  <a:close/>
                </a:path>
              </a:pathLst>
            </a:custGeom>
            <a:solidFill>
              <a:srgbClr val="7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8" name="object 868"/>
            <p:cNvSpPr/>
            <p:nvPr/>
          </p:nvSpPr>
          <p:spPr>
            <a:xfrm>
              <a:off x="539750" y="447040"/>
              <a:ext cx="2875280" cy="669290"/>
            </a:xfrm>
            <a:custGeom>
              <a:avLst/>
              <a:gdLst/>
              <a:ahLst/>
              <a:cxnLst/>
              <a:rect l="l" t="t" r="r" b="b"/>
              <a:pathLst>
                <a:path w="2875279" h="669290">
                  <a:moveTo>
                    <a:pt x="2875279" y="0"/>
                  </a:moveTo>
                  <a:lnTo>
                    <a:pt x="0" y="0"/>
                  </a:lnTo>
                  <a:lnTo>
                    <a:pt x="0" y="669289"/>
                  </a:lnTo>
                  <a:lnTo>
                    <a:pt x="2730500" y="669289"/>
                  </a:lnTo>
                  <a:lnTo>
                    <a:pt x="2732404" y="665480"/>
                  </a:lnTo>
                  <a:lnTo>
                    <a:pt x="2540" y="665480"/>
                  </a:lnTo>
                  <a:lnTo>
                    <a:pt x="2540" y="3810"/>
                  </a:lnTo>
                  <a:lnTo>
                    <a:pt x="2875279" y="3810"/>
                  </a:lnTo>
                  <a:lnTo>
                    <a:pt x="2875279" y="0"/>
                  </a:lnTo>
                  <a:close/>
                </a:path>
                <a:path w="2875279" h="669290">
                  <a:moveTo>
                    <a:pt x="2875279" y="3810"/>
                  </a:moveTo>
                  <a:lnTo>
                    <a:pt x="2871470" y="3810"/>
                  </a:lnTo>
                  <a:lnTo>
                    <a:pt x="2871470" y="588010"/>
                  </a:lnTo>
                  <a:lnTo>
                    <a:pt x="2875279" y="588010"/>
                  </a:lnTo>
                  <a:lnTo>
                    <a:pt x="2875279" y="3810"/>
                  </a:lnTo>
                  <a:close/>
                </a:path>
              </a:pathLst>
            </a:custGeom>
            <a:solidFill>
              <a:srgbClr val="8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9" name="object 869"/>
            <p:cNvSpPr/>
            <p:nvPr/>
          </p:nvSpPr>
          <p:spPr>
            <a:xfrm>
              <a:off x="542290" y="450849"/>
              <a:ext cx="2868930" cy="661670"/>
            </a:xfrm>
            <a:custGeom>
              <a:avLst/>
              <a:gdLst/>
              <a:ahLst/>
              <a:cxnLst/>
              <a:rect l="l" t="t" r="r" b="b"/>
              <a:pathLst>
                <a:path w="2868929" h="661669">
                  <a:moveTo>
                    <a:pt x="286893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659130"/>
                  </a:lnTo>
                  <a:lnTo>
                    <a:pt x="0" y="660400"/>
                  </a:lnTo>
                  <a:lnTo>
                    <a:pt x="0" y="661670"/>
                  </a:lnTo>
                  <a:lnTo>
                    <a:pt x="2730182" y="661670"/>
                  </a:lnTo>
                  <a:lnTo>
                    <a:pt x="2730182" y="660400"/>
                  </a:lnTo>
                  <a:lnTo>
                    <a:pt x="2730677" y="660400"/>
                  </a:lnTo>
                  <a:lnTo>
                    <a:pt x="2730677" y="659130"/>
                  </a:lnTo>
                  <a:lnTo>
                    <a:pt x="3810" y="659130"/>
                  </a:lnTo>
                  <a:lnTo>
                    <a:pt x="3810" y="3810"/>
                  </a:lnTo>
                  <a:lnTo>
                    <a:pt x="2865120" y="3810"/>
                  </a:lnTo>
                  <a:lnTo>
                    <a:pt x="2865120" y="584200"/>
                  </a:lnTo>
                  <a:lnTo>
                    <a:pt x="2865120" y="585470"/>
                  </a:lnTo>
                  <a:lnTo>
                    <a:pt x="2866326" y="585470"/>
                  </a:lnTo>
                  <a:lnTo>
                    <a:pt x="2866326" y="584200"/>
                  </a:lnTo>
                  <a:lnTo>
                    <a:pt x="2868930" y="584200"/>
                  </a:lnTo>
                  <a:lnTo>
                    <a:pt x="2868930" y="3810"/>
                  </a:lnTo>
                  <a:lnTo>
                    <a:pt x="2868930" y="0"/>
                  </a:lnTo>
                  <a:close/>
                </a:path>
              </a:pathLst>
            </a:custGeom>
            <a:solidFill>
              <a:srgbClr val="82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0" name="object 870"/>
            <p:cNvSpPr/>
            <p:nvPr/>
          </p:nvSpPr>
          <p:spPr>
            <a:xfrm>
              <a:off x="546100" y="454659"/>
              <a:ext cx="2861310" cy="655320"/>
            </a:xfrm>
            <a:custGeom>
              <a:avLst/>
              <a:gdLst/>
              <a:ahLst/>
              <a:cxnLst/>
              <a:rect l="l" t="t" r="r" b="b"/>
              <a:pathLst>
                <a:path w="2861310" h="655319">
                  <a:moveTo>
                    <a:pt x="286131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651510"/>
                  </a:lnTo>
                  <a:lnTo>
                    <a:pt x="0" y="655320"/>
                  </a:lnTo>
                  <a:lnTo>
                    <a:pt x="2727629" y="655320"/>
                  </a:lnTo>
                  <a:lnTo>
                    <a:pt x="2727629" y="651510"/>
                  </a:lnTo>
                  <a:lnTo>
                    <a:pt x="3810" y="651510"/>
                  </a:lnTo>
                  <a:lnTo>
                    <a:pt x="3810" y="3810"/>
                  </a:lnTo>
                  <a:lnTo>
                    <a:pt x="2857500" y="3810"/>
                  </a:lnTo>
                  <a:lnTo>
                    <a:pt x="2857500" y="583425"/>
                  </a:lnTo>
                  <a:lnTo>
                    <a:pt x="2861310" y="581609"/>
                  </a:lnTo>
                  <a:lnTo>
                    <a:pt x="2861310" y="3810"/>
                  </a:lnTo>
                  <a:lnTo>
                    <a:pt x="2861310" y="0"/>
                  </a:lnTo>
                  <a:close/>
                </a:path>
              </a:pathLst>
            </a:custGeom>
            <a:solidFill>
              <a:srgbClr val="83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1" name="object 871"/>
            <p:cNvSpPr/>
            <p:nvPr/>
          </p:nvSpPr>
          <p:spPr>
            <a:xfrm>
              <a:off x="549910" y="458469"/>
              <a:ext cx="2853690" cy="647700"/>
            </a:xfrm>
            <a:custGeom>
              <a:avLst/>
              <a:gdLst/>
              <a:ahLst/>
              <a:cxnLst/>
              <a:rect l="l" t="t" r="r" b="b"/>
              <a:pathLst>
                <a:path w="2853690" h="647700">
                  <a:moveTo>
                    <a:pt x="2853690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0" y="643890"/>
                  </a:lnTo>
                  <a:lnTo>
                    <a:pt x="0" y="647700"/>
                  </a:lnTo>
                  <a:lnTo>
                    <a:pt x="2724975" y="647700"/>
                  </a:lnTo>
                  <a:lnTo>
                    <a:pt x="2724975" y="643890"/>
                  </a:lnTo>
                  <a:lnTo>
                    <a:pt x="3810" y="643890"/>
                  </a:lnTo>
                  <a:lnTo>
                    <a:pt x="3810" y="2540"/>
                  </a:lnTo>
                  <a:lnTo>
                    <a:pt x="2851150" y="2540"/>
                  </a:lnTo>
                  <a:lnTo>
                    <a:pt x="2851150" y="580821"/>
                  </a:lnTo>
                  <a:lnTo>
                    <a:pt x="2853690" y="579615"/>
                  </a:lnTo>
                  <a:lnTo>
                    <a:pt x="2853690" y="2540"/>
                  </a:lnTo>
                  <a:lnTo>
                    <a:pt x="2853690" y="0"/>
                  </a:lnTo>
                  <a:close/>
                </a:path>
              </a:pathLst>
            </a:custGeom>
            <a:solidFill>
              <a:srgbClr val="85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2" name="object 872"/>
            <p:cNvSpPr/>
            <p:nvPr/>
          </p:nvSpPr>
          <p:spPr>
            <a:xfrm>
              <a:off x="553720" y="461009"/>
              <a:ext cx="2847340" cy="641350"/>
            </a:xfrm>
            <a:custGeom>
              <a:avLst/>
              <a:gdLst/>
              <a:ahLst/>
              <a:cxnLst/>
              <a:rect l="l" t="t" r="r" b="b"/>
              <a:pathLst>
                <a:path w="2847340" h="641350">
                  <a:moveTo>
                    <a:pt x="284734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637540"/>
                  </a:lnTo>
                  <a:lnTo>
                    <a:pt x="0" y="641350"/>
                  </a:lnTo>
                  <a:lnTo>
                    <a:pt x="2722295" y="641350"/>
                  </a:lnTo>
                  <a:lnTo>
                    <a:pt x="2722295" y="637540"/>
                  </a:lnTo>
                  <a:lnTo>
                    <a:pt x="3810" y="637540"/>
                  </a:lnTo>
                  <a:lnTo>
                    <a:pt x="3810" y="3810"/>
                  </a:lnTo>
                  <a:lnTo>
                    <a:pt x="2843530" y="3810"/>
                  </a:lnTo>
                  <a:lnTo>
                    <a:pt x="2843530" y="580097"/>
                  </a:lnTo>
                  <a:lnTo>
                    <a:pt x="2847340" y="578281"/>
                  </a:lnTo>
                  <a:lnTo>
                    <a:pt x="2847340" y="3810"/>
                  </a:lnTo>
                  <a:lnTo>
                    <a:pt x="2847340" y="0"/>
                  </a:lnTo>
                  <a:close/>
                </a:path>
              </a:pathLst>
            </a:custGeom>
            <a:solidFill>
              <a:srgbClr val="8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3" name="object 873"/>
            <p:cNvSpPr/>
            <p:nvPr/>
          </p:nvSpPr>
          <p:spPr>
            <a:xfrm>
              <a:off x="557530" y="464819"/>
              <a:ext cx="2839720" cy="633730"/>
            </a:xfrm>
            <a:custGeom>
              <a:avLst/>
              <a:gdLst/>
              <a:ahLst/>
              <a:cxnLst/>
              <a:rect l="l" t="t" r="r" b="b"/>
              <a:pathLst>
                <a:path w="2839720" h="633730">
                  <a:moveTo>
                    <a:pt x="283972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629920"/>
                  </a:lnTo>
                  <a:lnTo>
                    <a:pt x="0" y="633730"/>
                  </a:lnTo>
                  <a:lnTo>
                    <a:pt x="2719641" y="633730"/>
                  </a:lnTo>
                  <a:lnTo>
                    <a:pt x="2719641" y="629920"/>
                  </a:lnTo>
                  <a:lnTo>
                    <a:pt x="3810" y="629920"/>
                  </a:lnTo>
                  <a:lnTo>
                    <a:pt x="3810" y="3810"/>
                  </a:lnTo>
                  <a:lnTo>
                    <a:pt x="2835910" y="3810"/>
                  </a:lnTo>
                  <a:lnTo>
                    <a:pt x="2835910" y="578104"/>
                  </a:lnTo>
                  <a:lnTo>
                    <a:pt x="2839720" y="576287"/>
                  </a:lnTo>
                  <a:lnTo>
                    <a:pt x="2839720" y="3810"/>
                  </a:lnTo>
                  <a:lnTo>
                    <a:pt x="2839720" y="0"/>
                  </a:lnTo>
                  <a:close/>
                </a:path>
              </a:pathLst>
            </a:custGeom>
            <a:solidFill>
              <a:srgbClr val="87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4" name="object 874"/>
            <p:cNvSpPr/>
            <p:nvPr/>
          </p:nvSpPr>
          <p:spPr>
            <a:xfrm>
              <a:off x="561340" y="468629"/>
              <a:ext cx="2832100" cy="626110"/>
            </a:xfrm>
            <a:custGeom>
              <a:avLst/>
              <a:gdLst/>
              <a:ahLst/>
              <a:cxnLst/>
              <a:rect l="l" t="t" r="r" b="b"/>
              <a:pathLst>
                <a:path w="2832100" h="626110">
                  <a:moveTo>
                    <a:pt x="283210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622300"/>
                  </a:lnTo>
                  <a:lnTo>
                    <a:pt x="0" y="626110"/>
                  </a:lnTo>
                  <a:lnTo>
                    <a:pt x="2716974" y="626110"/>
                  </a:lnTo>
                  <a:lnTo>
                    <a:pt x="2716974" y="622300"/>
                  </a:lnTo>
                  <a:lnTo>
                    <a:pt x="2540" y="622300"/>
                  </a:lnTo>
                  <a:lnTo>
                    <a:pt x="2540" y="3810"/>
                  </a:lnTo>
                  <a:lnTo>
                    <a:pt x="2828290" y="3810"/>
                  </a:lnTo>
                  <a:lnTo>
                    <a:pt x="2828290" y="576097"/>
                  </a:lnTo>
                  <a:lnTo>
                    <a:pt x="2832100" y="574294"/>
                  </a:lnTo>
                  <a:lnTo>
                    <a:pt x="2832100" y="3810"/>
                  </a:lnTo>
                  <a:lnTo>
                    <a:pt x="2832100" y="0"/>
                  </a:lnTo>
                  <a:close/>
                </a:path>
              </a:pathLst>
            </a:custGeom>
            <a:solidFill>
              <a:srgbClr val="8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5" name="object 875"/>
            <p:cNvSpPr/>
            <p:nvPr/>
          </p:nvSpPr>
          <p:spPr>
            <a:xfrm>
              <a:off x="563880" y="472439"/>
              <a:ext cx="2825750" cy="618490"/>
            </a:xfrm>
            <a:custGeom>
              <a:avLst/>
              <a:gdLst/>
              <a:ahLst/>
              <a:cxnLst/>
              <a:rect l="l" t="t" r="r" b="b"/>
              <a:pathLst>
                <a:path w="2825750" h="618490">
                  <a:moveTo>
                    <a:pt x="282575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615950"/>
                  </a:lnTo>
                  <a:lnTo>
                    <a:pt x="0" y="618490"/>
                  </a:lnTo>
                  <a:lnTo>
                    <a:pt x="2715387" y="618490"/>
                  </a:lnTo>
                  <a:lnTo>
                    <a:pt x="2715387" y="615950"/>
                  </a:lnTo>
                  <a:lnTo>
                    <a:pt x="3810" y="615950"/>
                  </a:lnTo>
                  <a:lnTo>
                    <a:pt x="3810" y="3810"/>
                  </a:lnTo>
                  <a:lnTo>
                    <a:pt x="2821940" y="3810"/>
                  </a:lnTo>
                  <a:lnTo>
                    <a:pt x="2821940" y="574103"/>
                  </a:lnTo>
                  <a:lnTo>
                    <a:pt x="2825750" y="572287"/>
                  </a:lnTo>
                  <a:lnTo>
                    <a:pt x="2825750" y="3810"/>
                  </a:lnTo>
                  <a:lnTo>
                    <a:pt x="2825750" y="0"/>
                  </a:lnTo>
                  <a:close/>
                </a:path>
              </a:pathLst>
            </a:custGeom>
            <a:solidFill>
              <a:srgbClr val="8A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6" name="object 876"/>
            <p:cNvSpPr/>
            <p:nvPr/>
          </p:nvSpPr>
          <p:spPr>
            <a:xfrm>
              <a:off x="567690" y="476249"/>
              <a:ext cx="2818130" cy="612140"/>
            </a:xfrm>
            <a:custGeom>
              <a:avLst/>
              <a:gdLst/>
              <a:ahLst/>
              <a:cxnLst/>
              <a:rect l="l" t="t" r="r" b="b"/>
              <a:pathLst>
                <a:path w="2818129" h="612140">
                  <a:moveTo>
                    <a:pt x="281813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608330"/>
                  </a:lnTo>
                  <a:lnTo>
                    <a:pt x="0" y="609600"/>
                  </a:lnTo>
                  <a:lnTo>
                    <a:pt x="0" y="612140"/>
                  </a:lnTo>
                  <a:lnTo>
                    <a:pt x="2712326" y="612140"/>
                  </a:lnTo>
                  <a:lnTo>
                    <a:pt x="2712326" y="609600"/>
                  </a:lnTo>
                  <a:lnTo>
                    <a:pt x="2712847" y="609600"/>
                  </a:lnTo>
                  <a:lnTo>
                    <a:pt x="2712847" y="608330"/>
                  </a:lnTo>
                  <a:lnTo>
                    <a:pt x="3810" y="608330"/>
                  </a:lnTo>
                  <a:lnTo>
                    <a:pt x="3810" y="3810"/>
                  </a:lnTo>
                  <a:lnTo>
                    <a:pt x="2814320" y="3810"/>
                  </a:lnTo>
                  <a:lnTo>
                    <a:pt x="2814320" y="571500"/>
                  </a:lnTo>
                  <a:lnTo>
                    <a:pt x="2818130" y="571500"/>
                  </a:lnTo>
                  <a:lnTo>
                    <a:pt x="2818130" y="3810"/>
                  </a:lnTo>
                  <a:lnTo>
                    <a:pt x="2818130" y="0"/>
                  </a:lnTo>
                  <a:close/>
                </a:path>
              </a:pathLst>
            </a:custGeom>
            <a:solidFill>
              <a:srgbClr val="8B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7" name="object 877"/>
            <p:cNvSpPr/>
            <p:nvPr/>
          </p:nvSpPr>
          <p:spPr>
            <a:xfrm>
              <a:off x="571500" y="480059"/>
              <a:ext cx="2810510" cy="604520"/>
            </a:xfrm>
            <a:custGeom>
              <a:avLst/>
              <a:gdLst/>
              <a:ahLst/>
              <a:cxnLst/>
              <a:rect l="l" t="t" r="r" b="b"/>
              <a:pathLst>
                <a:path w="2810510" h="604519">
                  <a:moveTo>
                    <a:pt x="2810510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0" y="600710"/>
                  </a:lnTo>
                  <a:lnTo>
                    <a:pt x="0" y="604520"/>
                  </a:lnTo>
                  <a:lnTo>
                    <a:pt x="2709545" y="604520"/>
                  </a:lnTo>
                  <a:lnTo>
                    <a:pt x="2709545" y="600710"/>
                  </a:lnTo>
                  <a:lnTo>
                    <a:pt x="3810" y="600710"/>
                  </a:lnTo>
                  <a:lnTo>
                    <a:pt x="3810" y="2540"/>
                  </a:lnTo>
                  <a:lnTo>
                    <a:pt x="2807970" y="2540"/>
                  </a:lnTo>
                  <a:lnTo>
                    <a:pt x="2807970" y="567690"/>
                  </a:lnTo>
                  <a:lnTo>
                    <a:pt x="2810510" y="567690"/>
                  </a:lnTo>
                  <a:lnTo>
                    <a:pt x="2810510" y="2540"/>
                  </a:lnTo>
                  <a:lnTo>
                    <a:pt x="2810510" y="0"/>
                  </a:lnTo>
                  <a:close/>
                </a:path>
              </a:pathLst>
            </a:custGeom>
            <a:solidFill>
              <a:srgbClr val="8D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8" name="object 878"/>
            <p:cNvSpPr/>
            <p:nvPr/>
          </p:nvSpPr>
          <p:spPr>
            <a:xfrm>
              <a:off x="575310" y="482599"/>
              <a:ext cx="2804160" cy="598170"/>
            </a:xfrm>
            <a:custGeom>
              <a:avLst/>
              <a:gdLst/>
              <a:ahLst/>
              <a:cxnLst/>
              <a:rect l="l" t="t" r="r" b="b"/>
              <a:pathLst>
                <a:path w="2804160" h="598169">
                  <a:moveTo>
                    <a:pt x="280416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594360"/>
                  </a:lnTo>
                  <a:lnTo>
                    <a:pt x="0" y="598170"/>
                  </a:lnTo>
                  <a:lnTo>
                    <a:pt x="2706497" y="598170"/>
                  </a:lnTo>
                  <a:lnTo>
                    <a:pt x="2706497" y="594360"/>
                  </a:lnTo>
                  <a:lnTo>
                    <a:pt x="3810" y="594360"/>
                  </a:lnTo>
                  <a:lnTo>
                    <a:pt x="3810" y="3810"/>
                  </a:lnTo>
                  <a:lnTo>
                    <a:pt x="2800350" y="3810"/>
                  </a:lnTo>
                  <a:lnTo>
                    <a:pt x="2800350" y="565150"/>
                  </a:lnTo>
                  <a:lnTo>
                    <a:pt x="2804160" y="565150"/>
                  </a:lnTo>
                  <a:lnTo>
                    <a:pt x="2804160" y="3810"/>
                  </a:lnTo>
                  <a:lnTo>
                    <a:pt x="2804160" y="0"/>
                  </a:lnTo>
                  <a:close/>
                </a:path>
              </a:pathLst>
            </a:custGeom>
            <a:solidFill>
              <a:srgbClr val="8E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9" name="object 879"/>
            <p:cNvSpPr/>
            <p:nvPr/>
          </p:nvSpPr>
          <p:spPr>
            <a:xfrm>
              <a:off x="579120" y="486409"/>
              <a:ext cx="2796540" cy="590550"/>
            </a:xfrm>
            <a:custGeom>
              <a:avLst/>
              <a:gdLst/>
              <a:ahLst/>
              <a:cxnLst/>
              <a:rect l="l" t="t" r="r" b="b"/>
              <a:pathLst>
                <a:path w="2796540" h="590550">
                  <a:moveTo>
                    <a:pt x="279654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586740"/>
                  </a:lnTo>
                  <a:lnTo>
                    <a:pt x="0" y="590550"/>
                  </a:lnTo>
                  <a:lnTo>
                    <a:pt x="2703449" y="590550"/>
                  </a:lnTo>
                  <a:lnTo>
                    <a:pt x="2703449" y="586740"/>
                  </a:lnTo>
                  <a:lnTo>
                    <a:pt x="3810" y="586740"/>
                  </a:lnTo>
                  <a:lnTo>
                    <a:pt x="3810" y="3810"/>
                  </a:lnTo>
                  <a:lnTo>
                    <a:pt x="2792730" y="3810"/>
                  </a:lnTo>
                  <a:lnTo>
                    <a:pt x="2792730" y="561340"/>
                  </a:lnTo>
                  <a:lnTo>
                    <a:pt x="2796540" y="561340"/>
                  </a:lnTo>
                  <a:lnTo>
                    <a:pt x="2796540" y="3810"/>
                  </a:lnTo>
                  <a:lnTo>
                    <a:pt x="2796540" y="0"/>
                  </a:lnTo>
                  <a:close/>
                </a:path>
              </a:pathLst>
            </a:custGeom>
            <a:solidFill>
              <a:srgbClr val="8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0" name="object 880"/>
            <p:cNvSpPr/>
            <p:nvPr/>
          </p:nvSpPr>
          <p:spPr>
            <a:xfrm>
              <a:off x="582930" y="490219"/>
              <a:ext cx="2788920" cy="582930"/>
            </a:xfrm>
            <a:custGeom>
              <a:avLst/>
              <a:gdLst/>
              <a:ahLst/>
              <a:cxnLst/>
              <a:rect l="l" t="t" r="r" b="b"/>
              <a:pathLst>
                <a:path w="2788920" h="582930">
                  <a:moveTo>
                    <a:pt x="278892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579120"/>
                  </a:lnTo>
                  <a:lnTo>
                    <a:pt x="0" y="582930"/>
                  </a:lnTo>
                  <a:lnTo>
                    <a:pt x="2700210" y="582930"/>
                  </a:lnTo>
                  <a:lnTo>
                    <a:pt x="2700210" y="579120"/>
                  </a:lnTo>
                  <a:lnTo>
                    <a:pt x="2540" y="579120"/>
                  </a:lnTo>
                  <a:lnTo>
                    <a:pt x="2540" y="3810"/>
                  </a:lnTo>
                  <a:lnTo>
                    <a:pt x="2785110" y="3810"/>
                  </a:lnTo>
                  <a:lnTo>
                    <a:pt x="2785110" y="557530"/>
                  </a:lnTo>
                  <a:lnTo>
                    <a:pt x="2788920" y="557530"/>
                  </a:lnTo>
                  <a:lnTo>
                    <a:pt x="2788920" y="3810"/>
                  </a:lnTo>
                  <a:lnTo>
                    <a:pt x="2788920" y="0"/>
                  </a:lnTo>
                  <a:close/>
                </a:path>
              </a:pathLst>
            </a:custGeom>
            <a:solidFill>
              <a:srgbClr val="9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1" name="object 881"/>
            <p:cNvSpPr/>
            <p:nvPr/>
          </p:nvSpPr>
          <p:spPr>
            <a:xfrm>
              <a:off x="585470" y="494029"/>
              <a:ext cx="2782570" cy="575310"/>
            </a:xfrm>
            <a:custGeom>
              <a:avLst/>
              <a:gdLst/>
              <a:ahLst/>
              <a:cxnLst/>
              <a:rect l="l" t="t" r="r" b="b"/>
              <a:pathLst>
                <a:path w="2782570" h="575310">
                  <a:moveTo>
                    <a:pt x="278257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572770"/>
                  </a:lnTo>
                  <a:lnTo>
                    <a:pt x="0" y="575310"/>
                  </a:lnTo>
                  <a:lnTo>
                    <a:pt x="2697988" y="575310"/>
                  </a:lnTo>
                  <a:lnTo>
                    <a:pt x="2697988" y="572770"/>
                  </a:lnTo>
                  <a:lnTo>
                    <a:pt x="3810" y="572770"/>
                  </a:lnTo>
                  <a:lnTo>
                    <a:pt x="3810" y="3810"/>
                  </a:lnTo>
                  <a:lnTo>
                    <a:pt x="2778760" y="3810"/>
                  </a:lnTo>
                  <a:lnTo>
                    <a:pt x="2778760" y="553720"/>
                  </a:lnTo>
                  <a:lnTo>
                    <a:pt x="2782570" y="553720"/>
                  </a:lnTo>
                  <a:lnTo>
                    <a:pt x="2782570" y="3810"/>
                  </a:lnTo>
                  <a:lnTo>
                    <a:pt x="2782570" y="0"/>
                  </a:lnTo>
                  <a:close/>
                </a:path>
              </a:pathLst>
            </a:custGeom>
            <a:solidFill>
              <a:srgbClr val="92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2" name="object 882"/>
            <p:cNvSpPr/>
            <p:nvPr/>
          </p:nvSpPr>
          <p:spPr>
            <a:xfrm>
              <a:off x="589280" y="497839"/>
              <a:ext cx="2774950" cy="568960"/>
            </a:xfrm>
            <a:custGeom>
              <a:avLst/>
              <a:gdLst/>
              <a:ahLst/>
              <a:cxnLst/>
              <a:rect l="l" t="t" r="r" b="b"/>
              <a:pathLst>
                <a:path w="2774950" h="568960">
                  <a:moveTo>
                    <a:pt x="277495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565150"/>
                  </a:lnTo>
                  <a:lnTo>
                    <a:pt x="0" y="568960"/>
                  </a:lnTo>
                  <a:lnTo>
                    <a:pt x="2694495" y="568960"/>
                  </a:lnTo>
                  <a:lnTo>
                    <a:pt x="2694495" y="565150"/>
                  </a:lnTo>
                  <a:lnTo>
                    <a:pt x="3810" y="565150"/>
                  </a:lnTo>
                  <a:lnTo>
                    <a:pt x="3810" y="3810"/>
                  </a:lnTo>
                  <a:lnTo>
                    <a:pt x="2771140" y="3810"/>
                  </a:lnTo>
                  <a:lnTo>
                    <a:pt x="2771140" y="549910"/>
                  </a:lnTo>
                  <a:lnTo>
                    <a:pt x="2774950" y="549910"/>
                  </a:lnTo>
                  <a:lnTo>
                    <a:pt x="2774950" y="3810"/>
                  </a:lnTo>
                  <a:lnTo>
                    <a:pt x="2774950" y="0"/>
                  </a:lnTo>
                  <a:close/>
                </a:path>
              </a:pathLst>
            </a:custGeom>
            <a:solidFill>
              <a:srgbClr val="93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3" name="object 883"/>
            <p:cNvSpPr/>
            <p:nvPr/>
          </p:nvSpPr>
          <p:spPr>
            <a:xfrm>
              <a:off x="593090" y="501650"/>
              <a:ext cx="2767330" cy="561340"/>
            </a:xfrm>
            <a:custGeom>
              <a:avLst/>
              <a:gdLst/>
              <a:ahLst/>
              <a:cxnLst/>
              <a:rect l="l" t="t" r="r" b="b"/>
              <a:pathLst>
                <a:path w="2767329" h="561340">
                  <a:moveTo>
                    <a:pt x="2767330" y="0"/>
                  </a:moveTo>
                  <a:lnTo>
                    <a:pt x="0" y="0"/>
                  </a:lnTo>
                  <a:lnTo>
                    <a:pt x="0" y="561339"/>
                  </a:lnTo>
                  <a:lnTo>
                    <a:pt x="2690876" y="561339"/>
                  </a:lnTo>
                  <a:lnTo>
                    <a:pt x="2691130" y="558800"/>
                  </a:lnTo>
                  <a:lnTo>
                    <a:pt x="2708910" y="558800"/>
                  </a:lnTo>
                  <a:lnTo>
                    <a:pt x="2711577" y="557529"/>
                  </a:lnTo>
                  <a:lnTo>
                    <a:pt x="3809" y="557529"/>
                  </a:lnTo>
                  <a:lnTo>
                    <a:pt x="3809" y="2539"/>
                  </a:lnTo>
                  <a:lnTo>
                    <a:pt x="2767330" y="2539"/>
                  </a:lnTo>
                  <a:lnTo>
                    <a:pt x="2767330" y="0"/>
                  </a:lnTo>
                  <a:close/>
                </a:path>
                <a:path w="2767329" h="561340">
                  <a:moveTo>
                    <a:pt x="2767330" y="2539"/>
                  </a:moveTo>
                  <a:lnTo>
                    <a:pt x="2764790" y="2539"/>
                  </a:lnTo>
                  <a:lnTo>
                    <a:pt x="2764790" y="546100"/>
                  </a:lnTo>
                  <a:lnTo>
                    <a:pt x="2767330" y="546100"/>
                  </a:lnTo>
                  <a:lnTo>
                    <a:pt x="2767330" y="2539"/>
                  </a:lnTo>
                  <a:close/>
                </a:path>
              </a:pathLst>
            </a:custGeom>
            <a:solidFill>
              <a:srgbClr val="95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4" name="object 884"/>
            <p:cNvSpPr/>
            <p:nvPr/>
          </p:nvSpPr>
          <p:spPr>
            <a:xfrm>
              <a:off x="596900" y="504190"/>
              <a:ext cx="2760980" cy="554990"/>
            </a:xfrm>
            <a:custGeom>
              <a:avLst/>
              <a:gdLst/>
              <a:ahLst/>
              <a:cxnLst/>
              <a:rect l="l" t="t" r="r" b="b"/>
              <a:pathLst>
                <a:path w="2760979" h="554990">
                  <a:moveTo>
                    <a:pt x="2760979" y="0"/>
                  </a:moveTo>
                  <a:lnTo>
                    <a:pt x="0" y="0"/>
                  </a:lnTo>
                  <a:lnTo>
                    <a:pt x="0" y="554989"/>
                  </a:lnTo>
                  <a:lnTo>
                    <a:pt x="2707767" y="554989"/>
                  </a:lnTo>
                  <a:lnTo>
                    <a:pt x="2715767" y="551180"/>
                  </a:lnTo>
                  <a:lnTo>
                    <a:pt x="3809" y="551180"/>
                  </a:lnTo>
                  <a:lnTo>
                    <a:pt x="3809" y="3810"/>
                  </a:lnTo>
                  <a:lnTo>
                    <a:pt x="2760979" y="3810"/>
                  </a:lnTo>
                  <a:lnTo>
                    <a:pt x="2760979" y="0"/>
                  </a:lnTo>
                  <a:close/>
                </a:path>
                <a:path w="2760979" h="554990">
                  <a:moveTo>
                    <a:pt x="2760979" y="3810"/>
                  </a:moveTo>
                  <a:lnTo>
                    <a:pt x="2757170" y="3810"/>
                  </a:lnTo>
                  <a:lnTo>
                    <a:pt x="2757170" y="543560"/>
                  </a:lnTo>
                  <a:lnTo>
                    <a:pt x="2760979" y="543560"/>
                  </a:lnTo>
                  <a:lnTo>
                    <a:pt x="2760979" y="3810"/>
                  </a:lnTo>
                  <a:close/>
                </a:path>
              </a:pathLst>
            </a:custGeom>
            <a:solidFill>
              <a:srgbClr val="9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5" name="object 885"/>
            <p:cNvSpPr/>
            <p:nvPr/>
          </p:nvSpPr>
          <p:spPr>
            <a:xfrm>
              <a:off x="600710" y="507999"/>
              <a:ext cx="2753360" cy="547370"/>
            </a:xfrm>
            <a:custGeom>
              <a:avLst/>
              <a:gdLst/>
              <a:ahLst/>
              <a:cxnLst/>
              <a:rect l="l" t="t" r="r" b="b"/>
              <a:pathLst>
                <a:path w="2753360" h="547369">
                  <a:moveTo>
                    <a:pt x="2753360" y="0"/>
                  </a:moveTo>
                  <a:lnTo>
                    <a:pt x="0" y="0"/>
                  </a:lnTo>
                  <a:lnTo>
                    <a:pt x="0" y="547370"/>
                  </a:lnTo>
                  <a:lnTo>
                    <a:pt x="2711945" y="547370"/>
                  </a:lnTo>
                  <a:lnTo>
                    <a:pt x="2719959" y="543560"/>
                  </a:lnTo>
                  <a:lnTo>
                    <a:pt x="2727960" y="539750"/>
                  </a:lnTo>
                  <a:lnTo>
                    <a:pt x="6350" y="539750"/>
                  </a:lnTo>
                  <a:lnTo>
                    <a:pt x="6350" y="7620"/>
                  </a:lnTo>
                  <a:lnTo>
                    <a:pt x="2745740" y="7620"/>
                  </a:lnTo>
                  <a:lnTo>
                    <a:pt x="2745740" y="539750"/>
                  </a:lnTo>
                  <a:lnTo>
                    <a:pt x="2749550" y="539750"/>
                  </a:lnTo>
                  <a:lnTo>
                    <a:pt x="2753360" y="539750"/>
                  </a:lnTo>
                  <a:lnTo>
                    <a:pt x="2753360" y="3810"/>
                  </a:lnTo>
                  <a:lnTo>
                    <a:pt x="2753360" y="0"/>
                  </a:lnTo>
                  <a:close/>
                </a:path>
              </a:pathLst>
            </a:custGeom>
            <a:solidFill>
              <a:srgbClr val="9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6" name="object 886"/>
            <p:cNvSpPr/>
            <p:nvPr/>
          </p:nvSpPr>
          <p:spPr>
            <a:xfrm>
              <a:off x="607060" y="515619"/>
              <a:ext cx="2739390" cy="532130"/>
            </a:xfrm>
            <a:custGeom>
              <a:avLst/>
              <a:gdLst/>
              <a:ahLst/>
              <a:cxnLst/>
              <a:rect l="l" t="t" r="r" b="b"/>
              <a:pathLst>
                <a:path w="2739390" h="532130">
                  <a:moveTo>
                    <a:pt x="2739390" y="0"/>
                  </a:moveTo>
                  <a:lnTo>
                    <a:pt x="2735580" y="0"/>
                  </a:lnTo>
                  <a:lnTo>
                    <a:pt x="2735580" y="3810"/>
                  </a:lnTo>
                  <a:lnTo>
                    <a:pt x="2735580" y="529590"/>
                  </a:lnTo>
                  <a:lnTo>
                    <a:pt x="3810" y="529590"/>
                  </a:lnTo>
                  <a:lnTo>
                    <a:pt x="3810" y="3810"/>
                  </a:lnTo>
                  <a:lnTo>
                    <a:pt x="2735580" y="3810"/>
                  </a:lnTo>
                  <a:lnTo>
                    <a:pt x="273558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529590"/>
                  </a:lnTo>
                  <a:lnTo>
                    <a:pt x="0" y="532130"/>
                  </a:lnTo>
                  <a:lnTo>
                    <a:pt x="2739390" y="532130"/>
                  </a:lnTo>
                  <a:lnTo>
                    <a:pt x="2739390" y="529590"/>
                  </a:lnTo>
                  <a:lnTo>
                    <a:pt x="2739390" y="3810"/>
                  </a:lnTo>
                  <a:lnTo>
                    <a:pt x="2739390" y="0"/>
                  </a:lnTo>
                  <a:close/>
                </a:path>
              </a:pathLst>
            </a:custGeom>
            <a:solidFill>
              <a:srgbClr val="9A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7" name="object 887"/>
            <p:cNvSpPr/>
            <p:nvPr/>
          </p:nvSpPr>
          <p:spPr>
            <a:xfrm>
              <a:off x="610870" y="519429"/>
              <a:ext cx="2731770" cy="525780"/>
            </a:xfrm>
            <a:custGeom>
              <a:avLst/>
              <a:gdLst/>
              <a:ahLst/>
              <a:cxnLst/>
              <a:rect l="l" t="t" r="r" b="b"/>
              <a:pathLst>
                <a:path w="2731770" h="525780">
                  <a:moveTo>
                    <a:pt x="2731770" y="0"/>
                  </a:moveTo>
                  <a:lnTo>
                    <a:pt x="2727960" y="0"/>
                  </a:lnTo>
                  <a:lnTo>
                    <a:pt x="2727960" y="3810"/>
                  </a:lnTo>
                  <a:lnTo>
                    <a:pt x="2727960" y="521970"/>
                  </a:lnTo>
                  <a:lnTo>
                    <a:pt x="3810" y="521970"/>
                  </a:lnTo>
                  <a:lnTo>
                    <a:pt x="3810" y="3810"/>
                  </a:lnTo>
                  <a:lnTo>
                    <a:pt x="2727960" y="3810"/>
                  </a:lnTo>
                  <a:lnTo>
                    <a:pt x="272796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521970"/>
                  </a:lnTo>
                  <a:lnTo>
                    <a:pt x="0" y="525780"/>
                  </a:lnTo>
                  <a:lnTo>
                    <a:pt x="2731770" y="525780"/>
                  </a:lnTo>
                  <a:lnTo>
                    <a:pt x="2731770" y="521970"/>
                  </a:lnTo>
                  <a:lnTo>
                    <a:pt x="2731770" y="3810"/>
                  </a:lnTo>
                  <a:lnTo>
                    <a:pt x="2731770" y="0"/>
                  </a:lnTo>
                  <a:close/>
                </a:path>
              </a:pathLst>
            </a:custGeom>
            <a:solidFill>
              <a:srgbClr val="9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8" name="object 888"/>
            <p:cNvSpPr/>
            <p:nvPr/>
          </p:nvSpPr>
          <p:spPr>
            <a:xfrm>
              <a:off x="614680" y="523239"/>
              <a:ext cx="2724150" cy="518159"/>
            </a:xfrm>
            <a:custGeom>
              <a:avLst/>
              <a:gdLst/>
              <a:ahLst/>
              <a:cxnLst/>
              <a:rect l="l" t="t" r="r" b="b"/>
              <a:pathLst>
                <a:path w="2724150" h="518159">
                  <a:moveTo>
                    <a:pt x="2724150" y="0"/>
                  </a:moveTo>
                  <a:lnTo>
                    <a:pt x="2721610" y="0"/>
                  </a:lnTo>
                  <a:lnTo>
                    <a:pt x="2721610" y="2540"/>
                  </a:lnTo>
                  <a:lnTo>
                    <a:pt x="2721610" y="514350"/>
                  </a:lnTo>
                  <a:lnTo>
                    <a:pt x="3810" y="514350"/>
                  </a:lnTo>
                  <a:lnTo>
                    <a:pt x="3810" y="2540"/>
                  </a:lnTo>
                  <a:lnTo>
                    <a:pt x="2721610" y="2540"/>
                  </a:lnTo>
                  <a:lnTo>
                    <a:pt x="272161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514350"/>
                  </a:lnTo>
                  <a:lnTo>
                    <a:pt x="0" y="518160"/>
                  </a:lnTo>
                  <a:lnTo>
                    <a:pt x="2724150" y="518160"/>
                  </a:lnTo>
                  <a:lnTo>
                    <a:pt x="2724150" y="514350"/>
                  </a:lnTo>
                  <a:lnTo>
                    <a:pt x="2724150" y="2540"/>
                  </a:lnTo>
                  <a:lnTo>
                    <a:pt x="2724150" y="0"/>
                  </a:lnTo>
                  <a:close/>
                </a:path>
              </a:pathLst>
            </a:custGeom>
            <a:solidFill>
              <a:srgbClr val="9D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9" name="object 889"/>
            <p:cNvSpPr/>
            <p:nvPr/>
          </p:nvSpPr>
          <p:spPr>
            <a:xfrm>
              <a:off x="618490" y="525779"/>
              <a:ext cx="2717800" cy="511809"/>
            </a:xfrm>
            <a:custGeom>
              <a:avLst/>
              <a:gdLst/>
              <a:ahLst/>
              <a:cxnLst/>
              <a:rect l="l" t="t" r="r" b="b"/>
              <a:pathLst>
                <a:path w="2717800" h="511809">
                  <a:moveTo>
                    <a:pt x="2717800" y="0"/>
                  </a:moveTo>
                  <a:lnTo>
                    <a:pt x="2713990" y="0"/>
                  </a:lnTo>
                  <a:lnTo>
                    <a:pt x="2713990" y="3810"/>
                  </a:lnTo>
                  <a:lnTo>
                    <a:pt x="2713990" y="508000"/>
                  </a:lnTo>
                  <a:lnTo>
                    <a:pt x="3810" y="508000"/>
                  </a:lnTo>
                  <a:lnTo>
                    <a:pt x="3810" y="3810"/>
                  </a:lnTo>
                  <a:lnTo>
                    <a:pt x="2713990" y="3810"/>
                  </a:lnTo>
                  <a:lnTo>
                    <a:pt x="271399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508000"/>
                  </a:lnTo>
                  <a:lnTo>
                    <a:pt x="0" y="511810"/>
                  </a:lnTo>
                  <a:lnTo>
                    <a:pt x="2717800" y="511810"/>
                  </a:lnTo>
                  <a:lnTo>
                    <a:pt x="2717800" y="508000"/>
                  </a:lnTo>
                  <a:lnTo>
                    <a:pt x="2717800" y="3810"/>
                  </a:lnTo>
                  <a:lnTo>
                    <a:pt x="2717800" y="0"/>
                  </a:lnTo>
                  <a:close/>
                </a:path>
              </a:pathLst>
            </a:custGeom>
            <a:solidFill>
              <a:srgbClr val="9E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0" name="object 890"/>
            <p:cNvSpPr/>
            <p:nvPr/>
          </p:nvSpPr>
          <p:spPr>
            <a:xfrm>
              <a:off x="622300" y="529589"/>
              <a:ext cx="2710180" cy="504190"/>
            </a:xfrm>
            <a:custGeom>
              <a:avLst/>
              <a:gdLst/>
              <a:ahLst/>
              <a:cxnLst/>
              <a:rect l="l" t="t" r="r" b="b"/>
              <a:pathLst>
                <a:path w="2710179" h="504190">
                  <a:moveTo>
                    <a:pt x="2710180" y="0"/>
                  </a:moveTo>
                  <a:lnTo>
                    <a:pt x="2706370" y="0"/>
                  </a:lnTo>
                  <a:lnTo>
                    <a:pt x="2706370" y="3810"/>
                  </a:lnTo>
                  <a:lnTo>
                    <a:pt x="2706370" y="500380"/>
                  </a:lnTo>
                  <a:lnTo>
                    <a:pt x="3810" y="500380"/>
                  </a:lnTo>
                  <a:lnTo>
                    <a:pt x="3810" y="3810"/>
                  </a:lnTo>
                  <a:lnTo>
                    <a:pt x="2706370" y="3810"/>
                  </a:lnTo>
                  <a:lnTo>
                    <a:pt x="270637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500380"/>
                  </a:lnTo>
                  <a:lnTo>
                    <a:pt x="0" y="504190"/>
                  </a:lnTo>
                  <a:lnTo>
                    <a:pt x="2710180" y="504190"/>
                  </a:lnTo>
                  <a:lnTo>
                    <a:pt x="2710180" y="500380"/>
                  </a:lnTo>
                  <a:lnTo>
                    <a:pt x="2710180" y="3810"/>
                  </a:lnTo>
                  <a:lnTo>
                    <a:pt x="2710180" y="0"/>
                  </a:lnTo>
                  <a:close/>
                </a:path>
              </a:pathLst>
            </a:custGeom>
            <a:solidFill>
              <a:srgbClr val="A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1" name="object 891"/>
            <p:cNvSpPr/>
            <p:nvPr/>
          </p:nvSpPr>
          <p:spPr>
            <a:xfrm>
              <a:off x="626110" y="533399"/>
              <a:ext cx="2702560" cy="496570"/>
            </a:xfrm>
            <a:custGeom>
              <a:avLst/>
              <a:gdLst/>
              <a:ahLst/>
              <a:cxnLst/>
              <a:rect l="l" t="t" r="r" b="b"/>
              <a:pathLst>
                <a:path w="2702560" h="496569">
                  <a:moveTo>
                    <a:pt x="2702560" y="0"/>
                  </a:moveTo>
                  <a:lnTo>
                    <a:pt x="2698750" y="0"/>
                  </a:lnTo>
                  <a:lnTo>
                    <a:pt x="2698750" y="3810"/>
                  </a:lnTo>
                  <a:lnTo>
                    <a:pt x="2698750" y="492760"/>
                  </a:lnTo>
                  <a:lnTo>
                    <a:pt x="2540" y="492760"/>
                  </a:lnTo>
                  <a:lnTo>
                    <a:pt x="2540" y="3810"/>
                  </a:lnTo>
                  <a:lnTo>
                    <a:pt x="2698750" y="3810"/>
                  </a:lnTo>
                  <a:lnTo>
                    <a:pt x="269875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492760"/>
                  </a:lnTo>
                  <a:lnTo>
                    <a:pt x="0" y="496570"/>
                  </a:lnTo>
                  <a:lnTo>
                    <a:pt x="2702560" y="496570"/>
                  </a:lnTo>
                  <a:lnTo>
                    <a:pt x="2702560" y="492760"/>
                  </a:lnTo>
                  <a:lnTo>
                    <a:pt x="2702560" y="3810"/>
                  </a:lnTo>
                  <a:lnTo>
                    <a:pt x="2702560" y="0"/>
                  </a:lnTo>
                  <a:close/>
                </a:path>
              </a:pathLst>
            </a:custGeom>
            <a:solidFill>
              <a:srgbClr val="A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2" name="object 892"/>
            <p:cNvSpPr/>
            <p:nvPr/>
          </p:nvSpPr>
          <p:spPr>
            <a:xfrm>
              <a:off x="628650" y="537209"/>
              <a:ext cx="2696210" cy="488950"/>
            </a:xfrm>
            <a:custGeom>
              <a:avLst/>
              <a:gdLst/>
              <a:ahLst/>
              <a:cxnLst/>
              <a:rect l="l" t="t" r="r" b="b"/>
              <a:pathLst>
                <a:path w="2696210" h="488950">
                  <a:moveTo>
                    <a:pt x="2696210" y="0"/>
                  </a:moveTo>
                  <a:lnTo>
                    <a:pt x="2692400" y="0"/>
                  </a:lnTo>
                  <a:lnTo>
                    <a:pt x="2692400" y="3810"/>
                  </a:lnTo>
                  <a:lnTo>
                    <a:pt x="2692400" y="486410"/>
                  </a:lnTo>
                  <a:lnTo>
                    <a:pt x="3810" y="486410"/>
                  </a:lnTo>
                  <a:lnTo>
                    <a:pt x="3810" y="3810"/>
                  </a:lnTo>
                  <a:lnTo>
                    <a:pt x="2692400" y="3810"/>
                  </a:lnTo>
                  <a:lnTo>
                    <a:pt x="269240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486410"/>
                  </a:lnTo>
                  <a:lnTo>
                    <a:pt x="0" y="488950"/>
                  </a:lnTo>
                  <a:lnTo>
                    <a:pt x="2696210" y="488950"/>
                  </a:lnTo>
                  <a:lnTo>
                    <a:pt x="2696210" y="486410"/>
                  </a:lnTo>
                  <a:lnTo>
                    <a:pt x="2696210" y="3810"/>
                  </a:lnTo>
                  <a:lnTo>
                    <a:pt x="2696210" y="0"/>
                  </a:lnTo>
                  <a:close/>
                </a:path>
              </a:pathLst>
            </a:custGeom>
            <a:solidFill>
              <a:srgbClr val="A2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3" name="object 893"/>
            <p:cNvSpPr/>
            <p:nvPr/>
          </p:nvSpPr>
          <p:spPr>
            <a:xfrm>
              <a:off x="632460" y="541019"/>
              <a:ext cx="2688590" cy="482600"/>
            </a:xfrm>
            <a:custGeom>
              <a:avLst/>
              <a:gdLst/>
              <a:ahLst/>
              <a:cxnLst/>
              <a:rect l="l" t="t" r="r" b="b"/>
              <a:pathLst>
                <a:path w="2688590" h="482600">
                  <a:moveTo>
                    <a:pt x="2688590" y="0"/>
                  </a:moveTo>
                  <a:lnTo>
                    <a:pt x="2684780" y="0"/>
                  </a:lnTo>
                  <a:lnTo>
                    <a:pt x="2684780" y="3810"/>
                  </a:lnTo>
                  <a:lnTo>
                    <a:pt x="2684780" y="478790"/>
                  </a:lnTo>
                  <a:lnTo>
                    <a:pt x="3810" y="478790"/>
                  </a:lnTo>
                  <a:lnTo>
                    <a:pt x="3810" y="3810"/>
                  </a:lnTo>
                  <a:lnTo>
                    <a:pt x="2684780" y="3810"/>
                  </a:lnTo>
                  <a:lnTo>
                    <a:pt x="268478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478790"/>
                  </a:lnTo>
                  <a:lnTo>
                    <a:pt x="0" y="482600"/>
                  </a:lnTo>
                  <a:lnTo>
                    <a:pt x="2688590" y="482600"/>
                  </a:lnTo>
                  <a:lnTo>
                    <a:pt x="2688590" y="478790"/>
                  </a:lnTo>
                  <a:lnTo>
                    <a:pt x="2688590" y="3810"/>
                  </a:lnTo>
                  <a:lnTo>
                    <a:pt x="2688590" y="0"/>
                  </a:lnTo>
                  <a:close/>
                </a:path>
              </a:pathLst>
            </a:custGeom>
            <a:solidFill>
              <a:srgbClr val="A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4" name="object 894"/>
            <p:cNvSpPr/>
            <p:nvPr/>
          </p:nvSpPr>
          <p:spPr>
            <a:xfrm>
              <a:off x="636270" y="544829"/>
              <a:ext cx="2680970" cy="474980"/>
            </a:xfrm>
            <a:custGeom>
              <a:avLst/>
              <a:gdLst/>
              <a:ahLst/>
              <a:cxnLst/>
              <a:rect l="l" t="t" r="r" b="b"/>
              <a:pathLst>
                <a:path w="2680970" h="474980">
                  <a:moveTo>
                    <a:pt x="2680970" y="0"/>
                  </a:moveTo>
                  <a:lnTo>
                    <a:pt x="2678430" y="0"/>
                  </a:lnTo>
                  <a:lnTo>
                    <a:pt x="2678430" y="2540"/>
                  </a:lnTo>
                  <a:lnTo>
                    <a:pt x="2678430" y="471170"/>
                  </a:lnTo>
                  <a:lnTo>
                    <a:pt x="3810" y="471170"/>
                  </a:lnTo>
                  <a:lnTo>
                    <a:pt x="3810" y="2540"/>
                  </a:lnTo>
                  <a:lnTo>
                    <a:pt x="2678430" y="2540"/>
                  </a:lnTo>
                  <a:lnTo>
                    <a:pt x="267843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471170"/>
                  </a:lnTo>
                  <a:lnTo>
                    <a:pt x="0" y="474980"/>
                  </a:lnTo>
                  <a:lnTo>
                    <a:pt x="2680970" y="474980"/>
                  </a:lnTo>
                  <a:lnTo>
                    <a:pt x="2680970" y="471170"/>
                  </a:lnTo>
                  <a:lnTo>
                    <a:pt x="2680970" y="2540"/>
                  </a:lnTo>
                  <a:lnTo>
                    <a:pt x="2680970" y="0"/>
                  </a:lnTo>
                  <a:close/>
                </a:path>
              </a:pathLst>
            </a:custGeom>
            <a:solidFill>
              <a:srgbClr val="A5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5" name="object 895"/>
            <p:cNvSpPr/>
            <p:nvPr/>
          </p:nvSpPr>
          <p:spPr>
            <a:xfrm>
              <a:off x="640080" y="547369"/>
              <a:ext cx="2674620" cy="468630"/>
            </a:xfrm>
            <a:custGeom>
              <a:avLst/>
              <a:gdLst/>
              <a:ahLst/>
              <a:cxnLst/>
              <a:rect l="l" t="t" r="r" b="b"/>
              <a:pathLst>
                <a:path w="2674620" h="468630">
                  <a:moveTo>
                    <a:pt x="2674620" y="0"/>
                  </a:moveTo>
                  <a:lnTo>
                    <a:pt x="2670810" y="0"/>
                  </a:lnTo>
                  <a:lnTo>
                    <a:pt x="2670810" y="3810"/>
                  </a:lnTo>
                  <a:lnTo>
                    <a:pt x="2670810" y="464820"/>
                  </a:lnTo>
                  <a:lnTo>
                    <a:pt x="3810" y="464820"/>
                  </a:lnTo>
                  <a:lnTo>
                    <a:pt x="3810" y="3810"/>
                  </a:lnTo>
                  <a:lnTo>
                    <a:pt x="2670810" y="3810"/>
                  </a:lnTo>
                  <a:lnTo>
                    <a:pt x="267081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464820"/>
                  </a:lnTo>
                  <a:lnTo>
                    <a:pt x="0" y="468630"/>
                  </a:lnTo>
                  <a:lnTo>
                    <a:pt x="2674620" y="468630"/>
                  </a:lnTo>
                  <a:lnTo>
                    <a:pt x="2674620" y="464820"/>
                  </a:lnTo>
                  <a:lnTo>
                    <a:pt x="2674620" y="3810"/>
                  </a:lnTo>
                  <a:lnTo>
                    <a:pt x="2674620" y="0"/>
                  </a:lnTo>
                  <a:close/>
                </a:path>
              </a:pathLst>
            </a:custGeom>
            <a:solidFill>
              <a:srgbClr val="A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6" name="object 896"/>
            <p:cNvSpPr/>
            <p:nvPr/>
          </p:nvSpPr>
          <p:spPr>
            <a:xfrm>
              <a:off x="643890" y="551179"/>
              <a:ext cx="2667000" cy="461009"/>
            </a:xfrm>
            <a:custGeom>
              <a:avLst/>
              <a:gdLst/>
              <a:ahLst/>
              <a:cxnLst/>
              <a:rect l="l" t="t" r="r" b="b"/>
              <a:pathLst>
                <a:path w="2667000" h="461009">
                  <a:moveTo>
                    <a:pt x="2667000" y="0"/>
                  </a:moveTo>
                  <a:lnTo>
                    <a:pt x="2663177" y="0"/>
                  </a:lnTo>
                  <a:lnTo>
                    <a:pt x="2663177" y="3810"/>
                  </a:lnTo>
                  <a:lnTo>
                    <a:pt x="2663177" y="457200"/>
                  </a:lnTo>
                  <a:lnTo>
                    <a:pt x="3810" y="457200"/>
                  </a:lnTo>
                  <a:lnTo>
                    <a:pt x="3810" y="3810"/>
                  </a:lnTo>
                  <a:lnTo>
                    <a:pt x="2663177" y="3810"/>
                  </a:lnTo>
                  <a:lnTo>
                    <a:pt x="2663177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457200"/>
                  </a:lnTo>
                  <a:lnTo>
                    <a:pt x="0" y="461010"/>
                  </a:lnTo>
                  <a:lnTo>
                    <a:pt x="2667000" y="461010"/>
                  </a:lnTo>
                  <a:lnTo>
                    <a:pt x="2667000" y="457200"/>
                  </a:lnTo>
                  <a:lnTo>
                    <a:pt x="2667000" y="3810"/>
                  </a:lnTo>
                  <a:lnTo>
                    <a:pt x="2667000" y="0"/>
                  </a:lnTo>
                  <a:close/>
                </a:path>
              </a:pathLst>
            </a:custGeom>
            <a:solidFill>
              <a:srgbClr val="A8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7" name="object 897"/>
            <p:cNvSpPr/>
            <p:nvPr/>
          </p:nvSpPr>
          <p:spPr>
            <a:xfrm>
              <a:off x="647700" y="554989"/>
              <a:ext cx="2659380" cy="453390"/>
            </a:xfrm>
            <a:custGeom>
              <a:avLst/>
              <a:gdLst/>
              <a:ahLst/>
              <a:cxnLst/>
              <a:rect l="l" t="t" r="r" b="b"/>
              <a:pathLst>
                <a:path w="2659379" h="453390">
                  <a:moveTo>
                    <a:pt x="2659367" y="0"/>
                  </a:moveTo>
                  <a:lnTo>
                    <a:pt x="2655570" y="0"/>
                  </a:lnTo>
                  <a:lnTo>
                    <a:pt x="2655570" y="3810"/>
                  </a:lnTo>
                  <a:lnTo>
                    <a:pt x="2655570" y="449580"/>
                  </a:lnTo>
                  <a:lnTo>
                    <a:pt x="3810" y="449580"/>
                  </a:lnTo>
                  <a:lnTo>
                    <a:pt x="3810" y="3810"/>
                  </a:lnTo>
                  <a:lnTo>
                    <a:pt x="2655570" y="3810"/>
                  </a:lnTo>
                  <a:lnTo>
                    <a:pt x="265557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449580"/>
                  </a:lnTo>
                  <a:lnTo>
                    <a:pt x="0" y="453390"/>
                  </a:lnTo>
                  <a:lnTo>
                    <a:pt x="2659367" y="453390"/>
                  </a:lnTo>
                  <a:lnTo>
                    <a:pt x="2659367" y="449580"/>
                  </a:lnTo>
                  <a:lnTo>
                    <a:pt x="2659367" y="3810"/>
                  </a:lnTo>
                  <a:lnTo>
                    <a:pt x="2659367" y="0"/>
                  </a:lnTo>
                  <a:close/>
                </a:path>
              </a:pathLst>
            </a:custGeom>
            <a:solidFill>
              <a:srgbClr val="A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8" name="object 898"/>
            <p:cNvSpPr/>
            <p:nvPr/>
          </p:nvSpPr>
          <p:spPr>
            <a:xfrm>
              <a:off x="651510" y="558799"/>
              <a:ext cx="2651760" cy="445770"/>
            </a:xfrm>
            <a:custGeom>
              <a:avLst/>
              <a:gdLst/>
              <a:ahLst/>
              <a:cxnLst/>
              <a:rect l="l" t="t" r="r" b="b"/>
              <a:pathLst>
                <a:path w="2651760" h="445769">
                  <a:moveTo>
                    <a:pt x="2651760" y="0"/>
                  </a:moveTo>
                  <a:lnTo>
                    <a:pt x="2647950" y="0"/>
                  </a:lnTo>
                  <a:lnTo>
                    <a:pt x="2647950" y="3810"/>
                  </a:lnTo>
                  <a:lnTo>
                    <a:pt x="2647950" y="443230"/>
                  </a:lnTo>
                  <a:lnTo>
                    <a:pt x="2540" y="443230"/>
                  </a:lnTo>
                  <a:lnTo>
                    <a:pt x="2540" y="3810"/>
                  </a:lnTo>
                  <a:lnTo>
                    <a:pt x="2647950" y="3810"/>
                  </a:lnTo>
                  <a:lnTo>
                    <a:pt x="264795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443230"/>
                  </a:lnTo>
                  <a:lnTo>
                    <a:pt x="0" y="445770"/>
                  </a:lnTo>
                  <a:lnTo>
                    <a:pt x="2651760" y="445770"/>
                  </a:lnTo>
                  <a:lnTo>
                    <a:pt x="2651760" y="443230"/>
                  </a:lnTo>
                  <a:lnTo>
                    <a:pt x="2651760" y="3810"/>
                  </a:lnTo>
                  <a:lnTo>
                    <a:pt x="2651760" y="0"/>
                  </a:lnTo>
                  <a:close/>
                </a:path>
              </a:pathLst>
            </a:custGeom>
            <a:solidFill>
              <a:srgbClr val="AA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9" name="object 899"/>
            <p:cNvSpPr/>
            <p:nvPr/>
          </p:nvSpPr>
          <p:spPr>
            <a:xfrm>
              <a:off x="654050" y="562609"/>
              <a:ext cx="2645410" cy="439420"/>
            </a:xfrm>
            <a:custGeom>
              <a:avLst/>
              <a:gdLst/>
              <a:ahLst/>
              <a:cxnLst/>
              <a:rect l="l" t="t" r="r" b="b"/>
              <a:pathLst>
                <a:path w="2645410" h="439419">
                  <a:moveTo>
                    <a:pt x="2645410" y="0"/>
                  </a:moveTo>
                  <a:lnTo>
                    <a:pt x="2641600" y="0"/>
                  </a:lnTo>
                  <a:lnTo>
                    <a:pt x="2641600" y="3810"/>
                  </a:lnTo>
                  <a:lnTo>
                    <a:pt x="2641600" y="435610"/>
                  </a:lnTo>
                  <a:lnTo>
                    <a:pt x="3810" y="435610"/>
                  </a:lnTo>
                  <a:lnTo>
                    <a:pt x="3810" y="3810"/>
                  </a:lnTo>
                  <a:lnTo>
                    <a:pt x="2641600" y="3810"/>
                  </a:lnTo>
                  <a:lnTo>
                    <a:pt x="264160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435610"/>
                  </a:lnTo>
                  <a:lnTo>
                    <a:pt x="0" y="439420"/>
                  </a:lnTo>
                  <a:lnTo>
                    <a:pt x="2645410" y="439420"/>
                  </a:lnTo>
                  <a:lnTo>
                    <a:pt x="2645410" y="435610"/>
                  </a:lnTo>
                  <a:lnTo>
                    <a:pt x="2645410" y="3810"/>
                  </a:lnTo>
                  <a:lnTo>
                    <a:pt x="2645410" y="0"/>
                  </a:lnTo>
                  <a:close/>
                </a:path>
              </a:pathLst>
            </a:custGeom>
            <a:solidFill>
              <a:srgbClr val="A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0" name="object 900"/>
            <p:cNvSpPr/>
            <p:nvPr/>
          </p:nvSpPr>
          <p:spPr>
            <a:xfrm>
              <a:off x="657860" y="566419"/>
              <a:ext cx="2637790" cy="431800"/>
            </a:xfrm>
            <a:custGeom>
              <a:avLst/>
              <a:gdLst/>
              <a:ahLst/>
              <a:cxnLst/>
              <a:rect l="l" t="t" r="r" b="b"/>
              <a:pathLst>
                <a:path w="2637790" h="431800">
                  <a:moveTo>
                    <a:pt x="2637790" y="0"/>
                  </a:moveTo>
                  <a:lnTo>
                    <a:pt x="2635250" y="0"/>
                  </a:lnTo>
                  <a:lnTo>
                    <a:pt x="2635250" y="2540"/>
                  </a:lnTo>
                  <a:lnTo>
                    <a:pt x="2635250" y="427990"/>
                  </a:lnTo>
                  <a:lnTo>
                    <a:pt x="3810" y="427990"/>
                  </a:lnTo>
                  <a:lnTo>
                    <a:pt x="3810" y="2540"/>
                  </a:lnTo>
                  <a:lnTo>
                    <a:pt x="2635250" y="2540"/>
                  </a:lnTo>
                  <a:lnTo>
                    <a:pt x="263525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427990"/>
                  </a:lnTo>
                  <a:lnTo>
                    <a:pt x="0" y="431800"/>
                  </a:lnTo>
                  <a:lnTo>
                    <a:pt x="2637790" y="431800"/>
                  </a:lnTo>
                  <a:lnTo>
                    <a:pt x="2637790" y="427990"/>
                  </a:lnTo>
                  <a:lnTo>
                    <a:pt x="2637790" y="2540"/>
                  </a:lnTo>
                  <a:lnTo>
                    <a:pt x="2637790" y="0"/>
                  </a:lnTo>
                  <a:close/>
                </a:path>
              </a:pathLst>
            </a:custGeom>
            <a:solidFill>
              <a:srgbClr val="AD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1" name="object 901"/>
            <p:cNvSpPr/>
            <p:nvPr/>
          </p:nvSpPr>
          <p:spPr>
            <a:xfrm>
              <a:off x="661670" y="568959"/>
              <a:ext cx="2631440" cy="425450"/>
            </a:xfrm>
            <a:custGeom>
              <a:avLst/>
              <a:gdLst/>
              <a:ahLst/>
              <a:cxnLst/>
              <a:rect l="l" t="t" r="r" b="b"/>
              <a:pathLst>
                <a:path w="2631440" h="425450">
                  <a:moveTo>
                    <a:pt x="2631440" y="0"/>
                  </a:moveTo>
                  <a:lnTo>
                    <a:pt x="2627630" y="0"/>
                  </a:lnTo>
                  <a:lnTo>
                    <a:pt x="2627630" y="3810"/>
                  </a:lnTo>
                  <a:lnTo>
                    <a:pt x="2627630" y="421640"/>
                  </a:lnTo>
                  <a:lnTo>
                    <a:pt x="3810" y="421640"/>
                  </a:lnTo>
                  <a:lnTo>
                    <a:pt x="3810" y="3810"/>
                  </a:lnTo>
                  <a:lnTo>
                    <a:pt x="2627630" y="3810"/>
                  </a:lnTo>
                  <a:lnTo>
                    <a:pt x="262763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421640"/>
                  </a:lnTo>
                  <a:lnTo>
                    <a:pt x="0" y="425450"/>
                  </a:lnTo>
                  <a:lnTo>
                    <a:pt x="2631440" y="425450"/>
                  </a:lnTo>
                  <a:lnTo>
                    <a:pt x="2631440" y="421640"/>
                  </a:lnTo>
                  <a:lnTo>
                    <a:pt x="2631440" y="3810"/>
                  </a:lnTo>
                  <a:lnTo>
                    <a:pt x="2631440" y="0"/>
                  </a:lnTo>
                  <a:close/>
                </a:path>
              </a:pathLst>
            </a:custGeom>
            <a:solidFill>
              <a:srgbClr val="AE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2" name="object 902"/>
            <p:cNvSpPr/>
            <p:nvPr/>
          </p:nvSpPr>
          <p:spPr>
            <a:xfrm>
              <a:off x="665480" y="572769"/>
              <a:ext cx="2623820" cy="417830"/>
            </a:xfrm>
            <a:custGeom>
              <a:avLst/>
              <a:gdLst/>
              <a:ahLst/>
              <a:cxnLst/>
              <a:rect l="l" t="t" r="r" b="b"/>
              <a:pathLst>
                <a:path w="2623820" h="417830">
                  <a:moveTo>
                    <a:pt x="2623820" y="0"/>
                  </a:moveTo>
                  <a:lnTo>
                    <a:pt x="2620010" y="0"/>
                  </a:lnTo>
                  <a:lnTo>
                    <a:pt x="2620010" y="3810"/>
                  </a:lnTo>
                  <a:lnTo>
                    <a:pt x="2620010" y="414020"/>
                  </a:lnTo>
                  <a:lnTo>
                    <a:pt x="3810" y="414020"/>
                  </a:lnTo>
                  <a:lnTo>
                    <a:pt x="3810" y="3810"/>
                  </a:lnTo>
                  <a:lnTo>
                    <a:pt x="2620010" y="3810"/>
                  </a:lnTo>
                  <a:lnTo>
                    <a:pt x="262001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414020"/>
                  </a:lnTo>
                  <a:lnTo>
                    <a:pt x="0" y="417830"/>
                  </a:lnTo>
                  <a:lnTo>
                    <a:pt x="2623820" y="417830"/>
                  </a:lnTo>
                  <a:lnTo>
                    <a:pt x="2623820" y="414020"/>
                  </a:lnTo>
                  <a:lnTo>
                    <a:pt x="2623820" y="3810"/>
                  </a:lnTo>
                  <a:lnTo>
                    <a:pt x="2623820" y="0"/>
                  </a:lnTo>
                  <a:close/>
                </a:path>
              </a:pathLst>
            </a:custGeom>
            <a:solidFill>
              <a:srgbClr val="B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3" name="object 903"/>
            <p:cNvSpPr/>
            <p:nvPr/>
          </p:nvSpPr>
          <p:spPr>
            <a:xfrm>
              <a:off x="669290" y="576579"/>
              <a:ext cx="2616200" cy="410209"/>
            </a:xfrm>
            <a:custGeom>
              <a:avLst/>
              <a:gdLst/>
              <a:ahLst/>
              <a:cxnLst/>
              <a:rect l="l" t="t" r="r" b="b"/>
              <a:pathLst>
                <a:path w="2616200" h="410209">
                  <a:moveTo>
                    <a:pt x="2616200" y="0"/>
                  </a:moveTo>
                  <a:lnTo>
                    <a:pt x="2612377" y="0"/>
                  </a:lnTo>
                  <a:lnTo>
                    <a:pt x="2612377" y="3810"/>
                  </a:lnTo>
                  <a:lnTo>
                    <a:pt x="2612377" y="406400"/>
                  </a:lnTo>
                  <a:lnTo>
                    <a:pt x="3810" y="406400"/>
                  </a:lnTo>
                  <a:lnTo>
                    <a:pt x="3810" y="3810"/>
                  </a:lnTo>
                  <a:lnTo>
                    <a:pt x="2612377" y="3810"/>
                  </a:lnTo>
                  <a:lnTo>
                    <a:pt x="2612377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406400"/>
                  </a:lnTo>
                  <a:lnTo>
                    <a:pt x="0" y="410210"/>
                  </a:lnTo>
                  <a:lnTo>
                    <a:pt x="2616200" y="410210"/>
                  </a:lnTo>
                  <a:lnTo>
                    <a:pt x="2616200" y="406400"/>
                  </a:lnTo>
                  <a:lnTo>
                    <a:pt x="2616200" y="3810"/>
                  </a:lnTo>
                  <a:lnTo>
                    <a:pt x="2616200" y="0"/>
                  </a:lnTo>
                  <a:close/>
                </a:path>
              </a:pathLst>
            </a:custGeom>
            <a:solidFill>
              <a:srgbClr val="B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4" name="object 904"/>
            <p:cNvSpPr/>
            <p:nvPr/>
          </p:nvSpPr>
          <p:spPr>
            <a:xfrm>
              <a:off x="673100" y="580389"/>
              <a:ext cx="2608580" cy="402590"/>
            </a:xfrm>
            <a:custGeom>
              <a:avLst/>
              <a:gdLst/>
              <a:ahLst/>
              <a:cxnLst/>
              <a:rect l="l" t="t" r="r" b="b"/>
              <a:pathLst>
                <a:path w="2608579" h="402590">
                  <a:moveTo>
                    <a:pt x="2608567" y="0"/>
                  </a:moveTo>
                  <a:lnTo>
                    <a:pt x="2604770" y="0"/>
                  </a:lnTo>
                  <a:lnTo>
                    <a:pt x="2604770" y="3810"/>
                  </a:lnTo>
                  <a:lnTo>
                    <a:pt x="2604770" y="400050"/>
                  </a:lnTo>
                  <a:lnTo>
                    <a:pt x="2540" y="400050"/>
                  </a:lnTo>
                  <a:lnTo>
                    <a:pt x="2540" y="3810"/>
                  </a:lnTo>
                  <a:lnTo>
                    <a:pt x="2604770" y="3810"/>
                  </a:lnTo>
                  <a:lnTo>
                    <a:pt x="260477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400050"/>
                  </a:lnTo>
                  <a:lnTo>
                    <a:pt x="0" y="402590"/>
                  </a:lnTo>
                  <a:lnTo>
                    <a:pt x="2608567" y="402590"/>
                  </a:lnTo>
                  <a:lnTo>
                    <a:pt x="2608567" y="400050"/>
                  </a:lnTo>
                  <a:lnTo>
                    <a:pt x="2608567" y="3810"/>
                  </a:lnTo>
                  <a:lnTo>
                    <a:pt x="2608567" y="0"/>
                  </a:lnTo>
                  <a:close/>
                </a:path>
              </a:pathLst>
            </a:custGeom>
            <a:solidFill>
              <a:srgbClr val="B2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5" name="object 905"/>
            <p:cNvSpPr/>
            <p:nvPr/>
          </p:nvSpPr>
          <p:spPr>
            <a:xfrm>
              <a:off x="675640" y="584199"/>
              <a:ext cx="2602230" cy="396240"/>
            </a:xfrm>
            <a:custGeom>
              <a:avLst/>
              <a:gdLst/>
              <a:ahLst/>
              <a:cxnLst/>
              <a:rect l="l" t="t" r="r" b="b"/>
              <a:pathLst>
                <a:path w="2602229" h="396240">
                  <a:moveTo>
                    <a:pt x="2602230" y="0"/>
                  </a:moveTo>
                  <a:lnTo>
                    <a:pt x="2598420" y="0"/>
                  </a:lnTo>
                  <a:lnTo>
                    <a:pt x="2598420" y="3810"/>
                  </a:lnTo>
                  <a:lnTo>
                    <a:pt x="2598420" y="392430"/>
                  </a:lnTo>
                  <a:lnTo>
                    <a:pt x="3810" y="392430"/>
                  </a:lnTo>
                  <a:lnTo>
                    <a:pt x="3810" y="3810"/>
                  </a:lnTo>
                  <a:lnTo>
                    <a:pt x="2598420" y="3810"/>
                  </a:lnTo>
                  <a:lnTo>
                    <a:pt x="259842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92430"/>
                  </a:lnTo>
                  <a:lnTo>
                    <a:pt x="0" y="396240"/>
                  </a:lnTo>
                  <a:lnTo>
                    <a:pt x="2602230" y="396240"/>
                  </a:lnTo>
                  <a:lnTo>
                    <a:pt x="2602230" y="392430"/>
                  </a:lnTo>
                  <a:lnTo>
                    <a:pt x="2602230" y="3810"/>
                  </a:lnTo>
                  <a:lnTo>
                    <a:pt x="2602230" y="0"/>
                  </a:lnTo>
                  <a:close/>
                </a:path>
              </a:pathLst>
            </a:custGeom>
            <a:solidFill>
              <a:srgbClr val="B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6" name="object 906"/>
            <p:cNvSpPr/>
            <p:nvPr/>
          </p:nvSpPr>
          <p:spPr>
            <a:xfrm>
              <a:off x="679450" y="588009"/>
              <a:ext cx="2594610" cy="388620"/>
            </a:xfrm>
            <a:custGeom>
              <a:avLst/>
              <a:gdLst/>
              <a:ahLst/>
              <a:cxnLst/>
              <a:rect l="l" t="t" r="r" b="b"/>
              <a:pathLst>
                <a:path w="2594610" h="388619">
                  <a:moveTo>
                    <a:pt x="2594610" y="0"/>
                  </a:moveTo>
                  <a:lnTo>
                    <a:pt x="2592070" y="0"/>
                  </a:lnTo>
                  <a:lnTo>
                    <a:pt x="2592070" y="2540"/>
                  </a:lnTo>
                  <a:lnTo>
                    <a:pt x="2592070" y="384810"/>
                  </a:lnTo>
                  <a:lnTo>
                    <a:pt x="3810" y="384810"/>
                  </a:lnTo>
                  <a:lnTo>
                    <a:pt x="3810" y="2540"/>
                  </a:lnTo>
                  <a:lnTo>
                    <a:pt x="2592070" y="2540"/>
                  </a:lnTo>
                  <a:lnTo>
                    <a:pt x="259207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384810"/>
                  </a:lnTo>
                  <a:lnTo>
                    <a:pt x="0" y="388620"/>
                  </a:lnTo>
                  <a:lnTo>
                    <a:pt x="2594610" y="388620"/>
                  </a:lnTo>
                  <a:lnTo>
                    <a:pt x="2594610" y="384810"/>
                  </a:lnTo>
                  <a:lnTo>
                    <a:pt x="2594610" y="2540"/>
                  </a:lnTo>
                  <a:lnTo>
                    <a:pt x="2594610" y="0"/>
                  </a:lnTo>
                  <a:close/>
                </a:path>
              </a:pathLst>
            </a:custGeom>
            <a:solidFill>
              <a:srgbClr val="B5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7" name="object 907"/>
            <p:cNvSpPr/>
            <p:nvPr/>
          </p:nvSpPr>
          <p:spPr>
            <a:xfrm>
              <a:off x="683260" y="590549"/>
              <a:ext cx="2588260" cy="382270"/>
            </a:xfrm>
            <a:custGeom>
              <a:avLst/>
              <a:gdLst/>
              <a:ahLst/>
              <a:cxnLst/>
              <a:rect l="l" t="t" r="r" b="b"/>
              <a:pathLst>
                <a:path w="2588260" h="382269">
                  <a:moveTo>
                    <a:pt x="2588260" y="0"/>
                  </a:moveTo>
                  <a:lnTo>
                    <a:pt x="2584450" y="0"/>
                  </a:lnTo>
                  <a:lnTo>
                    <a:pt x="2584450" y="3810"/>
                  </a:lnTo>
                  <a:lnTo>
                    <a:pt x="2584450" y="378460"/>
                  </a:lnTo>
                  <a:lnTo>
                    <a:pt x="3810" y="378460"/>
                  </a:lnTo>
                  <a:lnTo>
                    <a:pt x="3810" y="3810"/>
                  </a:lnTo>
                  <a:lnTo>
                    <a:pt x="2584450" y="3810"/>
                  </a:lnTo>
                  <a:lnTo>
                    <a:pt x="258445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78460"/>
                  </a:lnTo>
                  <a:lnTo>
                    <a:pt x="0" y="382270"/>
                  </a:lnTo>
                  <a:lnTo>
                    <a:pt x="2588260" y="382270"/>
                  </a:lnTo>
                  <a:lnTo>
                    <a:pt x="2588260" y="378460"/>
                  </a:lnTo>
                  <a:lnTo>
                    <a:pt x="2588260" y="3810"/>
                  </a:lnTo>
                  <a:lnTo>
                    <a:pt x="2588260" y="0"/>
                  </a:lnTo>
                  <a:close/>
                </a:path>
              </a:pathLst>
            </a:custGeom>
            <a:solidFill>
              <a:srgbClr val="B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8" name="object 908"/>
            <p:cNvSpPr/>
            <p:nvPr/>
          </p:nvSpPr>
          <p:spPr>
            <a:xfrm>
              <a:off x="687070" y="594359"/>
              <a:ext cx="2580640" cy="374650"/>
            </a:xfrm>
            <a:custGeom>
              <a:avLst/>
              <a:gdLst/>
              <a:ahLst/>
              <a:cxnLst/>
              <a:rect l="l" t="t" r="r" b="b"/>
              <a:pathLst>
                <a:path w="2580640" h="374650">
                  <a:moveTo>
                    <a:pt x="2580640" y="0"/>
                  </a:moveTo>
                  <a:lnTo>
                    <a:pt x="2576830" y="0"/>
                  </a:lnTo>
                  <a:lnTo>
                    <a:pt x="2576830" y="3810"/>
                  </a:lnTo>
                  <a:lnTo>
                    <a:pt x="2576830" y="370840"/>
                  </a:lnTo>
                  <a:lnTo>
                    <a:pt x="3810" y="370840"/>
                  </a:lnTo>
                  <a:lnTo>
                    <a:pt x="3810" y="3810"/>
                  </a:lnTo>
                  <a:lnTo>
                    <a:pt x="2576830" y="3810"/>
                  </a:lnTo>
                  <a:lnTo>
                    <a:pt x="257683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70840"/>
                  </a:lnTo>
                  <a:lnTo>
                    <a:pt x="0" y="374650"/>
                  </a:lnTo>
                  <a:lnTo>
                    <a:pt x="2580640" y="374650"/>
                  </a:lnTo>
                  <a:lnTo>
                    <a:pt x="2580640" y="370840"/>
                  </a:lnTo>
                  <a:lnTo>
                    <a:pt x="2580640" y="3810"/>
                  </a:lnTo>
                  <a:lnTo>
                    <a:pt x="2580640" y="0"/>
                  </a:lnTo>
                  <a:close/>
                </a:path>
              </a:pathLst>
            </a:custGeom>
            <a:solidFill>
              <a:srgbClr val="B8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9" name="object 909"/>
            <p:cNvSpPr/>
            <p:nvPr/>
          </p:nvSpPr>
          <p:spPr>
            <a:xfrm>
              <a:off x="690880" y="598169"/>
              <a:ext cx="2573020" cy="367030"/>
            </a:xfrm>
            <a:custGeom>
              <a:avLst/>
              <a:gdLst/>
              <a:ahLst/>
              <a:cxnLst/>
              <a:rect l="l" t="t" r="r" b="b"/>
              <a:pathLst>
                <a:path w="2573020" h="367030">
                  <a:moveTo>
                    <a:pt x="2573020" y="0"/>
                  </a:moveTo>
                  <a:lnTo>
                    <a:pt x="2569210" y="0"/>
                  </a:lnTo>
                  <a:lnTo>
                    <a:pt x="2569210" y="3810"/>
                  </a:lnTo>
                  <a:lnTo>
                    <a:pt x="2569210" y="363220"/>
                  </a:lnTo>
                  <a:lnTo>
                    <a:pt x="3810" y="363220"/>
                  </a:lnTo>
                  <a:lnTo>
                    <a:pt x="3810" y="3810"/>
                  </a:lnTo>
                  <a:lnTo>
                    <a:pt x="2569210" y="3810"/>
                  </a:lnTo>
                  <a:lnTo>
                    <a:pt x="256921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63220"/>
                  </a:lnTo>
                  <a:lnTo>
                    <a:pt x="0" y="367030"/>
                  </a:lnTo>
                  <a:lnTo>
                    <a:pt x="2573020" y="367030"/>
                  </a:lnTo>
                  <a:lnTo>
                    <a:pt x="2573020" y="363220"/>
                  </a:lnTo>
                  <a:lnTo>
                    <a:pt x="2573020" y="3810"/>
                  </a:lnTo>
                  <a:lnTo>
                    <a:pt x="2573020" y="0"/>
                  </a:lnTo>
                  <a:close/>
                </a:path>
              </a:pathLst>
            </a:custGeom>
            <a:solidFill>
              <a:srgbClr val="B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0" name="object 910"/>
            <p:cNvSpPr/>
            <p:nvPr/>
          </p:nvSpPr>
          <p:spPr>
            <a:xfrm>
              <a:off x="694690" y="601979"/>
              <a:ext cx="2565400" cy="359410"/>
            </a:xfrm>
            <a:custGeom>
              <a:avLst/>
              <a:gdLst/>
              <a:ahLst/>
              <a:cxnLst/>
              <a:rect l="l" t="t" r="r" b="b"/>
              <a:pathLst>
                <a:path w="2565400" h="359409">
                  <a:moveTo>
                    <a:pt x="2565400" y="0"/>
                  </a:moveTo>
                  <a:lnTo>
                    <a:pt x="2561577" y="0"/>
                  </a:lnTo>
                  <a:lnTo>
                    <a:pt x="2561577" y="3810"/>
                  </a:lnTo>
                  <a:lnTo>
                    <a:pt x="2561577" y="356870"/>
                  </a:lnTo>
                  <a:lnTo>
                    <a:pt x="2540" y="356870"/>
                  </a:lnTo>
                  <a:lnTo>
                    <a:pt x="2540" y="3810"/>
                  </a:lnTo>
                  <a:lnTo>
                    <a:pt x="2561577" y="3810"/>
                  </a:lnTo>
                  <a:lnTo>
                    <a:pt x="2561577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56870"/>
                  </a:lnTo>
                  <a:lnTo>
                    <a:pt x="0" y="359410"/>
                  </a:lnTo>
                  <a:lnTo>
                    <a:pt x="2565400" y="359410"/>
                  </a:lnTo>
                  <a:lnTo>
                    <a:pt x="2565400" y="356870"/>
                  </a:lnTo>
                  <a:lnTo>
                    <a:pt x="2565400" y="3810"/>
                  </a:lnTo>
                  <a:lnTo>
                    <a:pt x="2565400" y="0"/>
                  </a:lnTo>
                  <a:close/>
                </a:path>
              </a:pathLst>
            </a:custGeom>
            <a:solidFill>
              <a:srgbClr val="BA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1" name="object 911"/>
            <p:cNvSpPr/>
            <p:nvPr/>
          </p:nvSpPr>
          <p:spPr>
            <a:xfrm>
              <a:off x="697230" y="605789"/>
              <a:ext cx="2559050" cy="353060"/>
            </a:xfrm>
            <a:custGeom>
              <a:avLst/>
              <a:gdLst/>
              <a:ahLst/>
              <a:cxnLst/>
              <a:rect l="l" t="t" r="r" b="b"/>
              <a:pathLst>
                <a:path w="2559050" h="353059">
                  <a:moveTo>
                    <a:pt x="2559037" y="0"/>
                  </a:moveTo>
                  <a:lnTo>
                    <a:pt x="2555240" y="0"/>
                  </a:lnTo>
                  <a:lnTo>
                    <a:pt x="2555240" y="3810"/>
                  </a:lnTo>
                  <a:lnTo>
                    <a:pt x="2555240" y="349250"/>
                  </a:lnTo>
                  <a:lnTo>
                    <a:pt x="3810" y="349250"/>
                  </a:lnTo>
                  <a:lnTo>
                    <a:pt x="3810" y="3810"/>
                  </a:lnTo>
                  <a:lnTo>
                    <a:pt x="2555240" y="3810"/>
                  </a:lnTo>
                  <a:lnTo>
                    <a:pt x="255524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49250"/>
                  </a:lnTo>
                  <a:lnTo>
                    <a:pt x="0" y="353060"/>
                  </a:lnTo>
                  <a:lnTo>
                    <a:pt x="2559037" y="353060"/>
                  </a:lnTo>
                  <a:lnTo>
                    <a:pt x="2559037" y="349250"/>
                  </a:lnTo>
                  <a:lnTo>
                    <a:pt x="2559037" y="3810"/>
                  </a:lnTo>
                  <a:lnTo>
                    <a:pt x="2559037" y="0"/>
                  </a:lnTo>
                  <a:close/>
                </a:path>
              </a:pathLst>
            </a:custGeom>
            <a:solidFill>
              <a:srgbClr val="B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2" name="object 912"/>
            <p:cNvSpPr/>
            <p:nvPr/>
          </p:nvSpPr>
          <p:spPr>
            <a:xfrm>
              <a:off x="701040" y="609599"/>
              <a:ext cx="2551430" cy="345440"/>
            </a:xfrm>
            <a:custGeom>
              <a:avLst/>
              <a:gdLst/>
              <a:ahLst/>
              <a:cxnLst/>
              <a:rect l="l" t="t" r="r" b="b"/>
              <a:pathLst>
                <a:path w="2551429" h="345440">
                  <a:moveTo>
                    <a:pt x="2551430" y="0"/>
                  </a:moveTo>
                  <a:lnTo>
                    <a:pt x="2548890" y="0"/>
                  </a:lnTo>
                  <a:lnTo>
                    <a:pt x="2548890" y="2540"/>
                  </a:lnTo>
                  <a:lnTo>
                    <a:pt x="2548890" y="341630"/>
                  </a:lnTo>
                  <a:lnTo>
                    <a:pt x="3810" y="341630"/>
                  </a:lnTo>
                  <a:lnTo>
                    <a:pt x="3810" y="2540"/>
                  </a:lnTo>
                  <a:lnTo>
                    <a:pt x="2548890" y="2540"/>
                  </a:lnTo>
                  <a:lnTo>
                    <a:pt x="254889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341630"/>
                  </a:lnTo>
                  <a:lnTo>
                    <a:pt x="0" y="345440"/>
                  </a:lnTo>
                  <a:lnTo>
                    <a:pt x="2551430" y="345440"/>
                  </a:lnTo>
                  <a:lnTo>
                    <a:pt x="2551430" y="341630"/>
                  </a:lnTo>
                  <a:lnTo>
                    <a:pt x="2551430" y="2540"/>
                  </a:lnTo>
                  <a:lnTo>
                    <a:pt x="2551430" y="0"/>
                  </a:lnTo>
                  <a:close/>
                </a:path>
              </a:pathLst>
            </a:custGeom>
            <a:solidFill>
              <a:srgbClr val="BD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3" name="object 913"/>
            <p:cNvSpPr/>
            <p:nvPr/>
          </p:nvSpPr>
          <p:spPr>
            <a:xfrm>
              <a:off x="704850" y="612139"/>
              <a:ext cx="2545080" cy="339090"/>
            </a:xfrm>
            <a:custGeom>
              <a:avLst/>
              <a:gdLst/>
              <a:ahLst/>
              <a:cxnLst/>
              <a:rect l="l" t="t" r="r" b="b"/>
              <a:pathLst>
                <a:path w="2545080" h="339090">
                  <a:moveTo>
                    <a:pt x="2545080" y="0"/>
                  </a:moveTo>
                  <a:lnTo>
                    <a:pt x="2541270" y="0"/>
                  </a:lnTo>
                  <a:lnTo>
                    <a:pt x="2541270" y="3810"/>
                  </a:lnTo>
                  <a:lnTo>
                    <a:pt x="2541270" y="335280"/>
                  </a:lnTo>
                  <a:lnTo>
                    <a:pt x="3810" y="335280"/>
                  </a:lnTo>
                  <a:lnTo>
                    <a:pt x="3810" y="3810"/>
                  </a:lnTo>
                  <a:lnTo>
                    <a:pt x="2541270" y="3810"/>
                  </a:lnTo>
                  <a:lnTo>
                    <a:pt x="254127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35280"/>
                  </a:lnTo>
                  <a:lnTo>
                    <a:pt x="0" y="339090"/>
                  </a:lnTo>
                  <a:lnTo>
                    <a:pt x="2545080" y="339090"/>
                  </a:lnTo>
                  <a:lnTo>
                    <a:pt x="2545080" y="335280"/>
                  </a:lnTo>
                  <a:lnTo>
                    <a:pt x="254508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BE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4" name="object 914"/>
            <p:cNvSpPr/>
            <p:nvPr/>
          </p:nvSpPr>
          <p:spPr>
            <a:xfrm>
              <a:off x="708660" y="615949"/>
              <a:ext cx="2537460" cy="331470"/>
            </a:xfrm>
            <a:custGeom>
              <a:avLst/>
              <a:gdLst/>
              <a:ahLst/>
              <a:cxnLst/>
              <a:rect l="l" t="t" r="r" b="b"/>
              <a:pathLst>
                <a:path w="2537460" h="331469">
                  <a:moveTo>
                    <a:pt x="2537460" y="0"/>
                  </a:moveTo>
                  <a:lnTo>
                    <a:pt x="2533650" y="0"/>
                  </a:lnTo>
                  <a:lnTo>
                    <a:pt x="2533650" y="3810"/>
                  </a:lnTo>
                  <a:lnTo>
                    <a:pt x="2533650" y="327660"/>
                  </a:lnTo>
                  <a:lnTo>
                    <a:pt x="3810" y="327660"/>
                  </a:lnTo>
                  <a:lnTo>
                    <a:pt x="3810" y="3810"/>
                  </a:lnTo>
                  <a:lnTo>
                    <a:pt x="2533650" y="3810"/>
                  </a:lnTo>
                  <a:lnTo>
                    <a:pt x="253365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27660"/>
                  </a:lnTo>
                  <a:lnTo>
                    <a:pt x="0" y="331470"/>
                  </a:lnTo>
                  <a:lnTo>
                    <a:pt x="2537460" y="331470"/>
                  </a:lnTo>
                  <a:lnTo>
                    <a:pt x="2537460" y="327660"/>
                  </a:lnTo>
                  <a:lnTo>
                    <a:pt x="2537460" y="3810"/>
                  </a:lnTo>
                  <a:lnTo>
                    <a:pt x="2537460" y="0"/>
                  </a:lnTo>
                  <a:close/>
                </a:path>
              </a:pathLst>
            </a:custGeom>
            <a:solidFill>
              <a:srgbClr val="C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5" name="object 915"/>
            <p:cNvSpPr/>
            <p:nvPr/>
          </p:nvSpPr>
          <p:spPr>
            <a:xfrm>
              <a:off x="712470" y="619759"/>
              <a:ext cx="2529840" cy="323850"/>
            </a:xfrm>
            <a:custGeom>
              <a:avLst/>
              <a:gdLst/>
              <a:ahLst/>
              <a:cxnLst/>
              <a:rect l="l" t="t" r="r" b="b"/>
              <a:pathLst>
                <a:path w="2529840" h="323850">
                  <a:moveTo>
                    <a:pt x="2529840" y="0"/>
                  </a:moveTo>
                  <a:lnTo>
                    <a:pt x="2526030" y="0"/>
                  </a:lnTo>
                  <a:lnTo>
                    <a:pt x="2526030" y="3810"/>
                  </a:lnTo>
                  <a:lnTo>
                    <a:pt x="2526030" y="320040"/>
                  </a:lnTo>
                  <a:lnTo>
                    <a:pt x="3810" y="320040"/>
                  </a:lnTo>
                  <a:lnTo>
                    <a:pt x="3810" y="3810"/>
                  </a:lnTo>
                  <a:lnTo>
                    <a:pt x="2526030" y="3810"/>
                  </a:lnTo>
                  <a:lnTo>
                    <a:pt x="252603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20040"/>
                  </a:lnTo>
                  <a:lnTo>
                    <a:pt x="0" y="323850"/>
                  </a:lnTo>
                  <a:lnTo>
                    <a:pt x="2529840" y="323850"/>
                  </a:lnTo>
                  <a:lnTo>
                    <a:pt x="2529840" y="320040"/>
                  </a:lnTo>
                  <a:lnTo>
                    <a:pt x="2529840" y="3810"/>
                  </a:lnTo>
                  <a:lnTo>
                    <a:pt x="2529840" y="0"/>
                  </a:lnTo>
                  <a:close/>
                </a:path>
              </a:pathLst>
            </a:custGeom>
            <a:solidFill>
              <a:srgbClr val="C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6" name="object 916"/>
            <p:cNvSpPr/>
            <p:nvPr/>
          </p:nvSpPr>
          <p:spPr>
            <a:xfrm>
              <a:off x="716280" y="623569"/>
              <a:ext cx="2522220" cy="316230"/>
            </a:xfrm>
            <a:custGeom>
              <a:avLst/>
              <a:gdLst/>
              <a:ahLst/>
              <a:cxnLst/>
              <a:rect l="l" t="t" r="r" b="b"/>
              <a:pathLst>
                <a:path w="2522220" h="316230">
                  <a:moveTo>
                    <a:pt x="2522220" y="0"/>
                  </a:moveTo>
                  <a:lnTo>
                    <a:pt x="2518410" y="0"/>
                  </a:lnTo>
                  <a:lnTo>
                    <a:pt x="2518410" y="3810"/>
                  </a:lnTo>
                  <a:lnTo>
                    <a:pt x="2518410" y="313690"/>
                  </a:lnTo>
                  <a:lnTo>
                    <a:pt x="2540" y="313690"/>
                  </a:lnTo>
                  <a:lnTo>
                    <a:pt x="2540" y="3810"/>
                  </a:lnTo>
                  <a:lnTo>
                    <a:pt x="2518410" y="3810"/>
                  </a:lnTo>
                  <a:lnTo>
                    <a:pt x="251841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13690"/>
                  </a:lnTo>
                  <a:lnTo>
                    <a:pt x="0" y="316230"/>
                  </a:lnTo>
                  <a:lnTo>
                    <a:pt x="2522220" y="316230"/>
                  </a:lnTo>
                  <a:lnTo>
                    <a:pt x="2522220" y="313690"/>
                  </a:lnTo>
                  <a:lnTo>
                    <a:pt x="2522220" y="3810"/>
                  </a:lnTo>
                  <a:lnTo>
                    <a:pt x="2522220" y="0"/>
                  </a:lnTo>
                  <a:close/>
                </a:path>
              </a:pathLst>
            </a:custGeom>
            <a:solidFill>
              <a:srgbClr val="C2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7" name="object 917"/>
            <p:cNvSpPr/>
            <p:nvPr/>
          </p:nvSpPr>
          <p:spPr>
            <a:xfrm>
              <a:off x="718820" y="627379"/>
              <a:ext cx="2515870" cy="309880"/>
            </a:xfrm>
            <a:custGeom>
              <a:avLst/>
              <a:gdLst/>
              <a:ahLst/>
              <a:cxnLst/>
              <a:rect l="l" t="t" r="r" b="b"/>
              <a:pathLst>
                <a:path w="2515870" h="309880">
                  <a:moveTo>
                    <a:pt x="2515870" y="0"/>
                  </a:moveTo>
                  <a:lnTo>
                    <a:pt x="2512060" y="0"/>
                  </a:lnTo>
                  <a:lnTo>
                    <a:pt x="2512060" y="3810"/>
                  </a:lnTo>
                  <a:lnTo>
                    <a:pt x="2512060" y="306070"/>
                  </a:lnTo>
                  <a:lnTo>
                    <a:pt x="3810" y="306070"/>
                  </a:lnTo>
                  <a:lnTo>
                    <a:pt x="3810" y="3810"/>
                  </a:lnTo>
                  <a:lnTo>
                    <a:pt x="2512060" y="3810"/>
                  </a:lnTo>
                  <a:lnTo>
                    <a:pt x="251206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06070"/>
                  </a:lnTo>
                  <a:lnTo>
                    <a:pt x="0" y="309880"/>
                  </a:lnTo>
                  <a:lnTo>
                    <a:pt x="2515870" y="309880"/>
                  </a:lnTo>
                  <a:lnTo>
                    <a:pt x="2515870" y="306070"/>
                  </a:lnTo>
                  <a:lnTo>
                    <a:pt x="2515870" y="3810"/>
                  </a:lnTo>
                  <a:lnTo>
                    <a:pt x="2515870" y="0"/>
                  </a:lnTo>
                  <a:close/>
                </a:path>
              </a:pathLst>
            </a:custGeom>
            <a:solidFill>
              <a:srgbClr val="C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8" name="object 918"/>
            <p:cNvSpPr/>
            <p:nvPr/>
          </p:nvSpPr>
          <p:spPr>
            <a:xfrm>
              <a:off x="722630" y="631189"/>
              <a:ext cx="2508250" cy="302260"/>
            </a:xfrm>
            <a:custGeom>
              <a:avLst/>
              <a:gdLst/>
              <a:ahLst/>
              <a:cxnLst/>
              <a:rect l="l" t="t" r="r" b="b"/>
              <a:pathLst>
                <a:path w="2508250" h="302259">
                  <a:moveTo>
                    <a:pt x="2508250" y="0"/>
                  </a:moveTo>
                  <a:lnTo>
                    <a:pt x="2505710" y="0"/>
                  </a:lnTo>
                  <a:lnTo>
                    <a:pt x="2505710" y="2540"/>
                  </a:lnTo>
                  <a:lnTo>
                    <a:pt x="2505710" y="298450"/>
                  </a:lnTo>
                  <a:lnTo>
                    <a:pt x="3810" y="298450"/>
                  </a:lnTo>
                  <a:lnTo>
                    <a:pt x="3810" y="2540"/>
                  </a:lnTo>
                  <a:lnTo>
                    <a:pt x="2505710" y="2540"/>
                  </a:lnTo>
                  <a:lnTo>
                    <a:pt x="250571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298450"/>
                  </a:lnTo>
                  <a:lnTo>
                    <a:pt x="0" y="302260"/>
                  </a:lnTo>
                  <a:lnTo>
                    <a:pt x="2508250" y="302260"/>
                  </a:lnTo>
                  <a:lnTo>
                    <a:pt x="2508250" y="298450"/>
                  </a:lnTo>
                  <a:lnTo>
                    <a:pt x="2508250" y="2540"/>
                  </a:lnTo>
                  <a:lnTo>
                    <a:pt x="2508250" y="0"/>
                  </a:lnTo>
                  <a:close/>
                </a:path>
              </a:pathLst>
            </a:custGeom>
            <a:solidFill>
              <a:srgbClr val="C5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9" name="object 919"/>
            <p:cNvSpPr/>
            <p:nvPr/>
          </p:nvSpPr>
          <p:spPr>
            <a:xfrm>
              <a:off x="726440" y="633729"/>
              <a:ext cx="2501900" cy="295910"/>
            </a:xfrm>
            <a:custGeom>
              <a:avLst/>
              <a:gdLst/>
              <a:ahLst/>
              <a:cxnLst/>
              <a:rect l="l" t="t" r="r" b="b"/>
              <a:pathLst>
                <a:path w="2501900" h="295909">
                  <a:moveTo>
                    <a:pt x="2501900" y="0"/>
                  </a:moveTo>
                  <a:lnTo>
                    <a:pt x="2498090" y="0"/>
                  </a:lnTo>
                  <a:lnTo>
                    <a:pt x="2498090" y="3810"/>
                  </a:lnTo>
                  <a:lnTo>
                    <a:pt x="2498090" y="292100"/>
                  </a:lnTo>
                  <a:lnTo>
                    <a:pt x="3810" y="292100"/>
                  </a:lnTo>
                  <a:lnTo>
                    <a:pt x="3810" y="3810"/>
                  </a:lnTo>
                  <a:lnTo>
                    <a:pt x="2498090" y="3810"/>
                  </a:lnTo>
                  <a:lnTo>
                    <a:pt x="249809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292100"/>
                  </a:lnTo>
                  <a:lnTo>
                    <a:pt x="0" y="295910"/>
                  </a:lnTo>
                  <a:lnTo>
                    <a:pt x="2501900" y="295910"/>
                  </a:lnTo>
                  <a:lnTo>
                    <a:pt x="2501900" y="292100"/>
                  </a:lnTo>
                  <a:lnTo>
                    <a:pt x="2501900" y="3810"/>
                  </a:lnTo>
                  <a:lnTo>
                    <a:pt x="2501900" y="0"/>
                  </a:lnTo>
                  <a:close/>
                </a:path>
              </a:pathLst>
            </a:custGeom>
            <a:solidFill>
              <a:srgbClr val="C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0" name="object 920"/>
            <p:cNvSpPr/>
            <p:nvPr/>
          </p:nvSpPr>
          <p:spPr>
            <a:xfrm>
              <a:off x="730250" y="637539"/>
              <a:ext cx="2494280" cy="288290"/>
            </a:xfrm>
            <a:custGeom>
              <a:avLst/>
              <a:gdLst/>
              <a:ahLst/>
              <a:cxnLst/>
              <a:rect l="l" t="t" r="r" b="b"/>
              <a:pathLst>
                <a:path w="2494280" h="288290">
                  <a:moveTo>
                    <a:pt x="2494280" y="0"/>
                  </a:moveTo>
                  <a:lnTo>
                    <a:pt x="2490470" y="0"/>
                  </a:lnTo>
                  <a:lnTo>
                    <a:pt x="2490470" y="3810"/>
                  </a:lnTo>
                  <a:lnTo>
                    <a:pt x="2490470" y="284480"/>
                  </a:lnTo>
                  <a:lnTo>
                    <a:pt x="3810" y="284480"/>
                  </a:lnTo>
                  <a:lnTo>
                    <a:pt x="3810" y="3810"/>
                  </a:lnTo>
                  <a:lnTo>
                    <a:pt x="2490470" y="3810"/>
                  </a:lnTo>
                  <a:lnTo>
                    <a:pt x="249047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284480"/>
                  </a:lnTo>
                  <a:lnTo>
                    <a:pt x="0" y="288290"/>
                  </a:lnTo>
                  <a:lnTo>
                    <a:pt x="2494280" y="288290"/>
                  </a:lnTo>
                  <a:lnTo>
                    <a:pt x="2494280" y="284480"/>
                  </a:lnTo>
                  <a:lnTo>
                    <a:pt x="2494280" y="3810"/>
                  </a:lnTo>
                  <a:lnTo>
                    <a:pt x="2494280" y="0"/>
                  </a:lnTo>
                  <a:close/>
                </a:path>
              </a:pathLst>
            </a:custGeom>
            <a:solidFill>
              <a:srgbClr val="C8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1" name="object 921"/>
            <p:cNvSpPr/>
            <p:nvPr/>
          </p:nvSpPr>
          <p:spPr>
            <a:xfrm>
              <a:off x="734060" y="641349"/>
              <a:ext cx="2486660" cy="280670"/>
            </a:xfrm>
            <a:custGeom>
              <a:avLst/>
              <a:gdLst/>
              <a:ahLst/>
              <a:cxnLst/>
              <a:rect l="l" t="t" r="r" b="b"/>
              <a:pathLst>
                <a:path w="2486660" h="280669">
                  <a:moveTo>
                    <a:pt x="2486660" y="0"/>
                  </a:moveTo>
                  <a:lnTo>
                    <a:pt x="2482850" y="0"/>
                  </a:lnTo>
                  <a:lnTo>
                    <a:pt x="2482850" y="3810"/>
                  </a:lnTo>
                  <a:lnTo>
                    <a:pt x="2482850" y="276860"/>
                  </a:lnTo>
                  <a:lnTo>
                    <a:pt x="3810" y="276860"/>
                  </a:lnTo>
                  <a:lnTo>
                    <a:pt x="3810" y="3810"/>
                  </a:lnTo>
                  <a:lnTo>
                    <a:pt x="2482850" y="3810"/>
                  </a:lnTo>
                  <a:lnTo>
                    <a:pt x="248285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276860"/>
                  </a:lnTo>
                  <a:lnTo>
                    <a:pt x="0" y="280670"/>
                  </a:lnTo>
                  <a:lnTo>
                    <a:pt x="2486660" y="280670"/>
                  </a:lnTo>
                  <a:lnTo>
                    <a:pt x="2486660" y="276860"/>
                  </a:lnTo>
                  <a:lnTo>
                    <a:pt x="2486660" y="3810"/>
                  </a:lnTo>
                  <a:lnTo>
                    <a:pt x="2486660" y="0"/>
                  </a:lnTo>
                  <a:close/>
                </a:path>
              </a:pathLst>
            </a:custGeom>
            <a:solidFill>
              <a:srgbClr val="C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2" name="object 922"/>
            <p:cNvSpPr/>
            <p:nvPr/>
          </p:nvSpPr>
          <p:spPr>
            <a:xfrm>
              <a:off x="737870" y="645159"/>
              <a:ext cx="2479040" cy="273050"/>
            </a:xfrm>
            <a:custGeom>
              <a:avLst/>
              <a:gdLst/>
              <a:ahLst/>
              <a:cxnLst/>
              <a:rect l="l" t="t" r="r" b="b"/>
              <a:pathLst>
                <a:path w="2479040" h="273050">
                  <a:moveTo>
                    <a:pt x="2479040" y="0"/>
                  </a:moveTo>
                  <a:lnTo>
                    <a:pt x="2471420" y="0"/>
                  </a:lnTo>
                  <a:lnTo>
                    <a:pt x="2471420" y="7620"/>
                  </a:lnTo>
                  <a:lnTo>
                    <a:pt x="2471420" y="266700"/>
                  </a:lnTo>
                  <a:lnTo>
                    <a:pt x="6350" y="266700"/>
                  </a:lnTo>
                  <a:lnTo>
                    <a:pt x="6350" y="7620"/>
                  </a:lnTo>
                  <a:lnTo>
                    <a:pt x="2471420" y="7620"/>
                  </a:lnTo>
                  <a:lnTo>
                    <a:pt x="247142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270510"/>
                  </a:lnTo>
                  <a:lnTo>
                    <a:pt x="0" y="273050"/>
                  </a:lnTo>
                  <a:lnTo>
                    <a:pt x="2479040" y="273050"/>
                  </a:lnTo>
                  <a:lnTo>
                    <a:pt x="2479040" y="270510"/>
                  </a:lnTo>
                  <a:lnTo>
                    <a:pt x="2479040" y="3810"/>
                  </a:lnTo>
                  <a:lnTo>
                    <a:pt x="2479040" y="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3" name="object 923"/>
            <p:cNvSpPr/>
            <p:nvPr/>
          </p:nvSpPr>
          <p:spPr>
            <a:xfrm>
              <a:off x="744220" y="652779"/>
              <a:ext cx="2465070" cy="259079"/>
            </a:xfrm>
            <a:custGeom>
              <a:avLst/>
              <a:gdLst/>
              <a:ahLst/>
              <a:cxnLst/>
              <a:rect l="l" t="t" r="r" b="b"/>
              <a:pathLst>
                <a:path w="2465070" h="259080">
                  <a:moveTo>
                    <a:pt x="2465070" y="0"/>
                  </a:moveTo>
                  <a:lnTo>
                    <a:pt x="2462530" y="0"/>
                  </a:lnTo>
                  <a:lnTo>
                    <a:pt x="2462530" y="2540"/>
                  </a:lnTo>
                  <a:lnTo>
                    <a:pt x="2462530" y="255270"/>
                  </a:lnTo>
                  <a:lnTo>
                    <a:pt x="3810" y="255270"/>
                  </a:lnTo>
                  <a:lnTo>
                    <a:pt x="3810" y="2540"/>
                  </a:lnTo>
                  <a:lnTo>
                    <a:pt x="2462530" y="2540"/>
                  </a:lnTo>
                  <a:lnTo>
                    <a:pt x="246253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255270"/>
                  </a:lnTo>
                  <a:lnTo>
                    <a:pt x="0" y="259080"/>
                  </a:lnTo>
                  <a:lnTo>
                    <a:pt x="2465070" y="259080"/>
                  </a:lnTo>
                  <a:lnTo>
                    <a:pt x="2465070" y="255270"/>
                  </a:lnTo>
                  <a:lnTo>
                    <a:pt x="2465070" y="2540"/>
                  </a:lnTo>
                  <a:lnTo>
                    <a:pt x="2465070" y="0"/>
                  </a:lnTo>
                  <a:close/>
                </a:path>
              </a:pathLst>
            </a:custGeom>
            <a:solidFill>
              <a:srgbClr val="CD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4" name="object 924"/>
            <p:cNvSpPr/>
            <p:nvPr/>
          </p:nvSpPr>
          <p:spPr>
            <a:xfrm>
              <a:off x="748030" y="655319"/>
              <a:ext cx="2458720" cy="252729"/>
            </a:xfrm>
            <a:custGeom>
              <a:avLst/>
              <a:gdLst/>
              <a:ahLst/>
              <a:cxnLst/>
              <a:rect l="l" t="t" r="r" b="b"/>
              <a:pathLst>
                <a:path w="2458720" h="252730">
                  <a:moveTo>
                    <a:pt x="2458720" y="0"/>
                  </a:moveTo>
                  <a:lnTo>
                    <a:pt x="2454910" y="0"/>
                  </a:lnTo>
                  <a:lnTo>
                    <a:pt x="2454910" y="3810"/>
                  </a:lnTo>
                  <a:lnTo>
                    <a:pt x="2454910" y="248920"/>
                  </a:lnTo>
                  <a:lnTo>
                    <a:pt x="3810" y="248920"/>
                  </a:lnTo>
                  <a:lnTo>
                    <a:pt x="3810" y="3810"/>
                  </a:lnTo>
                  <a:lnTo>
                    <a:pt x="2454910" y="3810"/>
                  </a:lnTo>
                  <a:lnTo>
                    <a:pt x="245491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248920"/>
                  </a:lnTo>
                  <a:lnTo>
                    <a:pt x="0" y="252730"/>
                  </a:lnTo>
                  <a:lnTo>
                    <a:pt x="2458720" y="252730"/>
                  </a:lnTo>
                  <a:lnTo>
                    <a:pt x="2458720" y="248920"/>
                  </a:lnTo>
                  <a:lnTo>
                    <a:pt x="2458720" y="3810"/>
                  </a:lnTo>
                  <a:lnTo>
                    <a:pt x="2458720" y="0"/>
                  </a:lnTo>
                  <a:close/>
                </a:path>
              </a:pathLst>
            </a:custGeom>
            <a:solidFill>
              <a:srgbClr val="C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5" name="object 925"/>
            <p:cNvSpPr/>
            <p:nvPr/>
          </p:nvSpPr>
          <p:spPr>
            <a:xfrm>
              <a:off x="751840" y="659129"/>
              <a:ext cx="2451100" cy="245110"/>
            </a:xfrm>
            <a:custGeom>
              <a:avLst/>
              <a:gdLst/>
              <a:ahLst/>
              <a:cxnLst/>
              <a:rect l="l" t="t" r="r" b="b"/>
              <a:pathLst>
                <a:path w="2451100" h="245109">
                  <a:moveTo>
                    <a:pt x="2451100" y="0"/>
                  </a:moveTo>
                  <a:lnTo>
                    <a:pt x="2447290" y="0"/>
                  </a:lnTo>
                  <a:lnTo>
                    <a:pt x="2447290" y="3810"/>
                  </a:lnTo>
                  <a:lnTo>
                    <a:pt x="2447290" y="241300"/>
                  </a:lnTo>
                  <a:lnTo>
                    <a:pt x="3810" y="241300"/>
                  </a:lnTo>
                  <a:lnTo>
                    <a:pt x="3810" y="3810"/>
                  </a:lnTo>
                  <a:lnTo>
                    <a:pt x="2447290" y="3810"/>
                  </a:lnTo>
                  <a:lnTo>
                    <a:pt x="244729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241300"/>
                  </a:lnTo>
                  <a:lnTo>
                    <a:pt x="0" y="245110"/>
                  </a:lnTo>
                  <a:lnTo>
                    <a:pt x="2451100" y="245110"/>
                  </a:lnTo>
                  <a:lnTo>
                    <a:pt x="2451100" y="241300"/>
                  </a:lnTo>
                  <a:lnTo>
                    <a:pt x="2451100" y="3810"/>
                  </a:lnTo>
                  <a:lnTo>
                    <a:pt x="2451100" y="0"/>
                  </a:lnTo>
                  <a:close/>
                </a:path>
              </a:pathLst>
            </a:custGeom>
            <a:solidFill>
              <a:srgbClr val="D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6" name="object 926"/>
            <p:cNvSpPr/>
            <p:nvPr/>
          </p:nvSpPr>
          <p:spPr>
            <a:xfrm>
              <a:off x="755650" y="662939"/>
              <a:ext cx="2443480" cy="237490"/>
            </a:xfrm>
            <a:custGeom>
              <a:avLst/>
              <a:gdLst/>
              <a:ahLst/>
              <a:cxnLst/>
              <a:rect l="l" t="t" r="r" b="b"/>
              <a:pathLst>
                <a:path w="2443480" h="237490">
                  <a:moveTo>
                    <a:pt x="2443480" y="0"/>
                  </a:moveTo>
                  <a:lnTo>
                    <a:pt x="2439670" y="0"/>
                  </a:lnTo>
                  <a:lnTo>
                    <a:pt x="2439670" y="3810"/>
                  </a:lnTo>
                  <a:lnTo>
                    <a:pt x="2439670" y="233680"/>
                  </a:lnTo>
                  <a:lnTo>
                    <a:pt x="3810" y="233680"/>
                  </a:lnTo>
                  <a:lnTo>
                    <a:pt x="3810" y="3810"/>
                  </a:lnTo>
                  <a:lnTo>
                    <a:pt x="2439670" y="3810"/>
                  </a:lnTo>
                  <a:lnTo>
                    <a:pt x="243967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233680"/>
                  </a:lnTo>
                  <a:lnTo>
                    <a:pt x="0" y="237490"/>
                  </a:lnTo>
                  <a:lnTo>
                    <a:pt x="2443480" y="237490"/>
                  </a:lnTo>
                  <a:lnTo>
                    <a:pt x="2443480" y="233680"/>
                  </a:lnTo>
                  <a:lnTo>
                    <a:pt x="2443480" y="3810"/>
                  </a:lnTo>
                  <a:lnTo>
                    <a:pt x="2443480" y="0"/>
                  </a:lnTo>
                  <a:close/>
                </a:path>
              </a:pathLst>
            </a:custGeom>
            <a:solidFill>
              <a:srgbClr val="D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7" name="object 927"/>
            <p:cNvSpPr/>
            <p:nvPr/>
          </p:nvSpPr>
          <p:spPr>
            <a:xfrm>
              <a:off x="759460" y="666749"/>
              <a:ext cx="2435860" cy="229870"/>
            </a:xfrm>
            <a:custGeom>
              <a:avLst/>
              <a:gdLst/>
              <a:ahLst/>
              <a:cxnLst/>
              <a:rect l="l" t="t" r="r" b="b"/>
              <a:pathLst>
                <a:path w="2435860" h="229869">
                  <a:moveTo>
                    <a:pt x="2435860" y="0"/>
                  </a:moveTo>
                  <a:lnTo>
                    <a:pt x="2432050" y="0"/>
                  </a:lnTo>
                  <a:lnTo>
                    <a:pt x="2432050" y="3810"/>
                  </a:lnTo>
                  <a:lnTo>
                    <a:pt x="2432050" y="227330"/>
                  </a:lnTo>
                  <a:lnTo>
                    <a:pt x="2540" y="227330"/>
                  </a:lnTo>
                  <a:lnTo>
                    <a:pt x="2540" y="3810"/>
                  </a:lnTo>
                  <a:lnTo>
                    <a:pt x="2432050" y="3810"/>
                  </a:lnTo>
                  <a:lnTo>
                    <a:pt x="243205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227330"/>
                  </a:lnTo>
                  <a:lnTo>
                    <a:pt x="0" y="229870"/>
                  </a:lnTo>
                  <a:lnTo>
                    <a:pt x="2435860" y="229870"/>
                  </a:lnTo>
                  <a:lnTo>
                    <a:pt x="2435860" y="227330"/>
                  </a:lnTo>
                  <a:lnTo>
                    <a:pt x="2435860" y="3810"/>
                  </a:lnTo>
                  <a:lnTo>
                    <a:pt x="2435860" y="0"/>
                  </a:lnTo>
                  <a:close/>
                </a:path>
              </a:pathLst>
            </a:custGeom>
            <a:solidFill>
              <a:srgbClr val="D3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8" name="object 928"/>
            <p:cNvSpPr/>
            <p:nvPr/>
          </p:nvSpPr>
          <p:spPr>
            <a:xfrm>
              <a:off x="762000" y="670559"/>
              <a:ext cx="2429510" cy="223520"/>
            </a:xfrm>
            <a:custGeom>
              <a:avLst/>
              <a:gdLst/>
              <a:ahLst/>
              <a:cxnLst/>
              <a:rect l="l" t="t" r="r" b="b"/>
              <a:pathLst>
                <a:path w="2429510" h="223519">
                  <a:moveTo>
                    <a:pt x="2429510" y="0"/>
                  </a:moveTo>
                  <a:lnTo>
                    <a:pt x="2425700" y="0"/>
                  </a:lnTo>
                  <a:lnTo>
                    <a:pt x="2425700" y="3810"/>
                  </a:lnTo>
                  <a:lnTo>
                    <a:pt x="2425700" y="219710"/>
                  </a:lnTo>
                  <a:lnTo>
                    <a:pt x="3810" y="219710"/>
                  </a:lnTo>
                  <a:lnTo>
                    <a:pt x="3810" y="3810"/>
                  </a:lnTo>
                  <a:lnTo>
                    <a:pt x="2425700" y="3810"/>
                  </a:lnTo>
                  <a:lnTo>
                    <a:pt x="242570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219710"/>
                  </a:lnTo>
                  <a:lnTo>
                    <a:pt x="0" y="223520"/>
                  </a:lnTo>
                  <a:lnTo>
                    <a:pt x="2429510" y="223520"/>
                  </a:lnTo>
                  <a:lnTo>
                    <a:pt x="2429510" y="219710"/>
                  </a:lnTo>
                  <a:lnTo>
                    <a:pt x="2429510" y="3810"/>
                  </a:lnTo>
                  <a:lnTo>
                    <a:pt x="2429510" y="0"/>
                  </a:lnTo>
                  <a:close/>
                </a:path>
              </a:pathLst>
            </a:custGeom>
            <a:solidFill>
              <a:srgbClr val="D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9" name="object 929"/>
            <p:cNvSpPr/>
            <p:nvPr/>
          </p:nvSpPr>
          <p:spPr>
            <a:xfrm>
              <a:off x="765810" y="674369"/>
              <a:ext cx="2421890" cy="215900"/>
            </a:xfrm>
            <a:custGeom>
              <a:avLst/>
              <a:gdLst/>
              <a:ahLst/>
              <a:cxnLst/>
              <a:rect l="l" t="t" r="r" b="b"/>
              <a:pathLst>
                <a:path w="2421890" h="215900">
                  <a:moveTo>
                    <a:pt x="2421890" y="0"/>
                  </a:moveTo>
                  <a:lnTo>
                    <a:pt x="2419350" y="0"/>
                  </a:lnTo>
                  <a:lnTo>
                    <a:pt x="2419350" y="2540"/>
                  </a:lnTo>
                  <a:lnTo>
                    <a:pt x="2419350" y="212090"/>
                  </a:lnTo>
                  <a:lnTo>
                    <a:pt x="3810" y="212090"/>
                  </a:lnTo>
                  <a:lnTo>
                    <a:pt x="3810" y="2540"/>
                  </a:lnTo>
                  <a:lnTo>
                    <a:pt x="2419350" y="2540"/>
                  </a:lnTo>
                  <a:lnTo>
                    <a:pt x="241935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212090"/>
                  </a:lnTo>
                  <a:lnTo>
                    <a:pt x="0" y="215900"/>
                  </a:lnTo>
                  <a:lnTo>
                    <a:pt x="2421890" y="215900"/>
                  </a:lnTo>
                  <a:lnTo>
                    <a:pt x="2421890" y="212090"/>
                  </a:lnTo>
                  <a:lnTo>
                    <a:pt x="2421890" y="2540"/>
                  </a:lnTo>
                  <a:lnTo>
                    <a:pt x="2421890" y="0"/>
                  </a:lnTo>
                  <a:close/>
                </a:path>
              </a:pathLst>
            </a:custGeom>
            <a:solidFill>
              <a:srgbClr val="D5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0" name="object 930"/>
            <p:cNvSpPr/>
            <p:nvPr/>
          </p:nvSpPr>
          <p:spPr>
            <a:xfrm>
              <a:off x="769620" y="676909"/>
              <a:ext cx="2415540" cy="209550"/>
            </a:xfrm>
            <a:custGeom>
              <a:avLst/>
              <a:gdLst/>
              <a:ahLst/>
              <a:cxnLst/>
              <a:rect l="l" t="t" r="r" b="b"/>
              <a:pathLst>
                <a:path w="2415540" h="209550">
                  <a:moveTo>
                    <a:pt x="2415540" y="0"/>
                  </a:moveTo>
                  <a:lnTo>
                    <a:pt x="2411730" y="0"/>
                  </a:lnTo>
                  <a:lnTo>
                    <a:pt x="2411730" y="3810"/>
                  </a:lnTo>
                  <a:lnTo>
                    <a:pt x="2411730" y="205740"/>
                  </a:lnTo>
                  <a:lnTo>
                    <a:pt x="3810" y="205740"/>
                  </a:lnTo>
                  <a:lnTo>
                    <a:pt x="3810" y="3810"/>
                  </a:lnTo>
                  <a:lnTo>
                    <a:pt x="2411730" y="3810"/>
                  </a:lnTo>
                  <a:lnTo>
                    <a:pt x="241173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205740"/>
                  </a:lnTo>
                  <a:lnTo>
                    <a:pt x="0" y="209550"/>
                  </a:lnTo>
                  <a:lnTo>
                    <a:pt x="2415540" y="209550"/>
                  </a:lnTo>
                  <a:lnTo>
                    <a:pt x="2415540" y="205740"/>
                  </a:lnTo>
                  <a:lnTo>
                    <a:pt x="2415540" y="3810"/>
                  </a:lnTo>
                  <a:lnTo>
                    <a:pt x="2415540" y="0"/>
                  </a:lnTo>
                  <a:close/>
                </a:path>
              </a:pathLst>
            </a:custGeom>
            <a:solidFill>
              <a:srgbClr val="D7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1" name="object 931"/>
            <p:cNvSpPr/>
            <p:nvPr/>
          </p:nvSpPr>
          <p:spPr>
            <a:xfrm>
              <a:off x="773430" y="680719"/>
              <a:ext cx="2407920" cy="201930"/>
            </a:xfrm>
            <a:custGeom>
              <a:avLst/>
              <a:gdLst/>
              <a:ahLst/>
              <a:cxnLst/>
              <a:rect l="l" t="t" r="r" b="b"/>
              <a:pathLst>
                <a:path w="2407920" h="201930">
                  <a:moveTo>
                    <a:pt x="2407920" y="0"/>
                  </a:moveTo>
                  <a:lnTo>
                    <a:pt x="2404110" y="0"/>
                  </a:lnTo>
                  <a:lnTo>
                    <a:pt x="2404110" y="3810"/>
                  </a:lnTo>
                  <a:lnTo>
                    <a:pt x="2404110" y="198120"/>
                  </a:lnTo>
                  <a:lnTo>
                    <a:pt x="3810" y="198120"/>
                  </a:lnTo>
                  <a:lnTo>
                    <a:pt x="3810" y="3810"/>
                  </a:lnTo>
                  <a:lnTo>
                    <a:pt x="2404110" y="3810"/>
                  </a:lnTo>
                  <a:lnTo>
                    <a:pt x="240411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198120"/>
                  </a:lnTo>
                  <a:lnTo>
                    <a:pt x="0" y="201930"/>
                  </a:lnTo>
                  <a:lnTo>
                    <a:pt x="2407920" y="201930"/>
                  </a:lnTo>
                  <a:lnTo>
                    <a:pt x="2407920" y="198120"/>
                  </a:lnTo>
                  <a:lnTo>
                    <a:pt x="2407920" y="3810"/>
                  </a:lnTo>
                  <a:lnTo>
                    <a:pt x="2407920" y="0"/>
                  </a:lnTo>
                  <a:close/>
                </a:path>
              </a:pathLst>
            </a:custGeom>
            <a:solidFill>
              <a:srgbClr val="D8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2" name="object 932"/>
            <p:cNvSpPr/>
            <p:nvPr/>
          </p:nvSpPr>
          <p:spPr>
            <a:xfrm>
              <a:off x="777240" y="684529"/>
              <a:ext cx="2400300" cy="194310"/>
            </a:xfrm>
            <a:custGeom>
              <a:avLst/>
              <a:gdLst/>
              <a:ahLst/>
              <a:cxnLst/>
              <a:rect l="l" t="t" r="r" b="b"/>
              <a:pathLst>
                <a:path w="2400300" h="194309">
                  <a:moveTo>
                    <a:pt x="2400300" y="0"/>
                  </a:moveTo>
                  <a:lnTo>
                    <a:pt x="2396490" y="0"/>
                  </a:lnTo>
                  <a:lnTo>
                    <a:pt x="2396490" y="3810"/>
                  </a:lnTo>
                  <a:lnTo>
                    <a:pt x="2396490" y="190500"/>
                  </a:lnTo>
                  <a:lnTo>
                    <a:pt x="3810" y="190500"/>
                  </a:lnTo>
                  <a:lnTo>
                    <a:pt x="3810" y="3810"/>
                  </a:lnTo>
                  <a:lnTo>
                    <a:pt x="2396490" y="3810"/>
                  </a:lnTo>
                  <a:lnTo>
                    <a:pt x="239649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190500"/>
                  </a:lnTo>
                  <a:lnTo>
                    <a:pt x="0" y="194310"/>
                  </a:lnTo>
                  <a:lnTo>
                    <a:pt x="2400300" y="194310"/>
                  </a:lnTo>
                  <a:lnTo>
                    <a:pt x="2400300" y="190500"/>
                  </a:lnTo>
                  <a:lnTo>
                    <a:pt x="2400300" y="3810"/>
                  </a:lnTo>
                  <a:lnTo>
                    <a:pt x="2400300" y="0"/>
                  </a:lnTo>
                  <a:close/>
                </a:path>
              </a:pathLst>
            </a:custGeom>
            <a:solidFill>
              <a:srgbClr val="D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3" name="object 933"/>
            <p:cNvSpPr/>
            <p:nvPr/>
          </p:nvSpPr>
          <p:spPr>
            <a:xfrm>
              <a:off x="781050" y="688339"/>
              <a:ext cx="2392680" cy="186690"/>
            </a:xfrm>
            <a:custGeom>
              <a:avLst/>
              <a:gdLst/>
              <a:ahLst/>
              <a:cxnLst/>
              <a:rect l="l" t="t" r="r" b="b"/>
              <a:pathLst>
                <a:path w="2392680" h="186690">
                  <a:moveTo>
                    <a:pt x="2392680" y="0"/>
                  </a:moveTo>
                  <a:lnTo>
                    <a:pt x="2388870" y="0"/>
                  </a:lnTo>
                  <a:lnTo>
                    <a:pt x="2388870" y="3810"/>
                  </a:lnTo>
                  <a:lnTo>
                    <a:pt x="2388870" y="184150"/>
                  </a:lnTo>
                  <a:lnTo>
                    <a:pt x="2540" y="184150"/>
                  </a:lnTo>
                  <a:lnTo>
                    <a:pt x="2540" y="3810"/>
                  </a:lnTo>
                  <a:lnTo>
                    <a:pt x="2388870" y="3810"/>
                  </a:lnTo>
                  <a:lnTo>
                    <a:pt x="238887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184150"/>
                  </a:lnTo>
                  <a:lnTo>
                    <a:pt x="0" y="186690"/>
                  </a:lnTo>
                  <a:lnTo>
                    <a:pt x="2392680" y="186690"/>
                  </a:lnTo>
                  <a:lnTo>
                    <a:pt x="2392680" y="184150"/>
                  </a:lnTo>
                  <a:lnTo>
                    <a:pt x="2392680" y="3810"/>
                  </a:lnTo>
                  <a:lnTo>
                    <a:pt x="2392680" y="0"/>
                  </a:lnTo>
                  <a:close/>
                </a:path>
              </a:pathLst>
            </a:custGeom>
            <a:solidFill>
              <a:srgbClr val="DB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4" name="object 934"/>
            <p:cNvSpPr/>
            <p:nvPr/>
          </p:nvSpPr>
          <p:spPr>
            <a:xfrm>
              <a:off x="783590" y="692149"/>
              <a:ext cx="2386330" cy="180340"/>
            </a:xfrm>
            <a:custGeom>
              <a:avLst/>
              <a:gdLst/>
              <a:ahLst/>
              <a:cxnLst/>
              <a:rect l="l" t="t" r="r" b="b"/>
              <a:pathLst>
                <a:path w="2386330" h="180340">
                  <a:moveTo>
                    <a:pt x="2386330" y="3810"/>
                  </a:moveTo>
                  <a:lnTo>
                    <a:pt x="2386317" y="0"/>
                  </a:lnTo>
                  <a:lnTo>
                    <a:pt x="2382520" y="0"/>
                  </a:lnTo>
                  <a:lnTo>
                    <a:pt x="2382520" y="3810"/>
                  </a:lnTo>
                  <a:lnTo>
                    <a:pt x="2382520" y="176530"/>
                  </a:lnTo>
                  <a:lnTo>
                    <a:pt x="3810" y="176530"/>
                  </a:lnTo>
                  <a:lnTo>
                    <a:pt x="3810" y="3810"/>
                  </a:lnTo>
                  <a:lnTo>
                    <a:pt x="2382520" y="3810"/>
                  </a:lnTo>
                  <a:lnTo>
                    <a:pt x="238252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176530"/>
                  </a:lnTo>
                  <a:lnTo>
                    <a:pt x="0" y="180340"/>
                  </a:lnTo>
                  <a:lnTo>
                    <a:pt x="2386317" y="180340"/>
                  </a:lnTo>
                  <a:lnTo>
                    <a:pt x="2386317" y="176530"/>
                  </a:lnTo>
                  <a:lnTo>
                    <a:pt x="2386330" y="3810"/>
                  </a:lnTo>
                  <a:close/>
                </a:path>
              </a:pathLst>
            </a:custGeom>
            <a:solidFill>
              <a:srgbClr val="D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5" name="object 935"/>
            <p:cNvSpPr/>
            <p:nvPr/>
          </p:nvSpPr>
          <p:spPr>
            <a:xfrm>
              <a:off x="787400" y="695959"/>
              <a:ext cx="2378710" cy="172720"/>
            </a:xfrm>
            <a:custGeom>
              <a:avLst/>
              <a:gdLst/>
              <a:ahLst/>
              <a:cxnLst/>
              <a:rect l="l" t="t" r="r" b="b"/>
              <a:pathLst>
                <a:path w="2378710" h="172719">
                  <a:moveTo>
                    <a:pt x="2378710" y="0"/>
                  </a:moveTo>
                  <a:lnTo>
                    <a:pt x="2376170" y="0"/>
                  </a:lnTo>
                  <a:lnTo>
                    <a:pt x="2376170" y="2540"/>
                  </a:lnTo>
                  <a:lnTo>
                    <a:pt x="2376170" y="168910"/>
                  </a:lnTo>
                  <a:lnTo>
                    <a:pt x="3810" y="168910"/>
                  </a:lnTo>
                  <a:lnTo>
                    <a:pt x="3810" y="2540"/>
                  </a:lnTo>
                  <a:lnTo>
                    <a:pt x="2376170" y="2540"/>
                  </a:lnTo>
                  <a:lnTo>
                    <a:pt x="237617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168910"/>
                  </a:lnTo>
                  <a:lnTo>
                    <a:pt x="0" y="172720"/>
                  </a:lnTo>
                  <a:lnTo>
                    <a:pt x="2378710" y="172720"/>
                  </a:lnTo>
                  <a:lnTo>
                    <a:pt x="2378710" y="168910"/>
                  </a:lnTo>
                  <a:lnTo>
                    <a:pt x="2378710" y="2540"/>
                  </a:lnTo>
                  <a:lnTo>
                    <a:pt x="2378710" y="0"/>
                  </a:lnTo>
                  <a:close/>
                </a:path>
              </a:pathLst>
            </a:custGeom>
            <a:solidFill>
              <a:srgbClr val="DD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6" name="object 936"/>
            <p:cNvSpPr/>
            <p:nvPr/>
          </p:nvSpPr>
          <p:spPr>
            <a:xfrm>
              <a:off x="791210" y="698499"/>
              <a:ext cx="2372360" cy="166370"/>
            </a:xfrm>
            <a:custGeom>
              <a:avLst/>
              <a:gdLst/>
              <a:ahLst/>
              <a:cxnLst/>
              <a:rect l="l" t="t" r="r" b="b"/>
              <a:pathLst>
                <a:path w="2372360" h="166369">
                  <a:moveTo>
                    <a:pt x="2372360" y="0"/>
                  </a:moveTo>
                  <a:lnTo>
                    <a:pt x="2368550" y="0"/>
                  </a:lnTo>
                  <a:lnTo>
                    <a:pt x="2368550" y="3810"/>
                  </a:lnTo>
                  <a:lnTo>
                    <a:pt x="2368550" y="162560"/>
                  </a:lnTo>
                  <a:lnTo>
                    <a:pt x="3810" y="162560"/>
                  </a:lnTo>
                  <a:lnTo>
                    <a:pt x="3810" y="3810"/>
                  </a:lnTo>
                  <a:lnTo>
                    <a:pt x="2368550" y="3810"/>
                  </a:lnTo>
                  <a:lnTo>
                    <a:pt x="236855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162560"/>
                  </a:lnTo>
                  <a:lnTo>
                    <a:pt x="0" y="166370"/>
                  </a:lnTo>
                  <a:lnTo>
                    <a:pt x="2372360" y="166370"/>
                  </a:lnTo>
                  <a:lnTo>
                    <a:pt x="2372360" y="162560"/>
                  </a:lnTo>
                  <a:lnTo>
                    <a:pt x="2372360" y="3810"/>
                  </a:lnTo>
                  <a:lnTo>
                    <a:pt x="2372360" y="0"/>
                  </a:lnTo>
                  <a:close/>
                </a:path>
              </a:pathLst>
            </a:custGeom>
            <a:solidFill>
              <a:srgbClr val="D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7" name="object 937"/>
            <p:cNvSpPr/>
            <p:nvPr/>
          </p:nvSpPr>
          <p:spPr>
            <a:xfrm>
              <a:off x="795020" y="702309"/>
              <a:ext cx="2364740" cy="158750"/>
            </a:xfrm>
            <a:custGeom>
              <a:avLst/>
              <a:gdLst/>
              <a:ahLst/>
              <a:cxnLst/>
              <a:rect l="l" t="t" r="r" b="b"/>
              <a:pathLst>
                <a:path w="2364740" h="158750">
                  <a:moveTo>
                    <a:pt x="2364740" y="0"/>
                  </a:moveTo>
                  <a:lnTo>
                    <a:pt x="2360930" y="0"/>
                  </a:lnTo>
                  <a:lnTo>
                    <a:pt x="2360930" y="3810"/>
                  </a:lnTo>
                  <a:lnTo>
                    <a:pt x="2360930" y="154940"/>
                  </a:lnTo>
                  <a:lnTo>
                    <a:pt x="3810" y="154940"/>
                  </a:lnTo>
                  <a:lnTo>
                    <a:pt x="3810" y="3810"/>
                  </a:lnTo>
                  <a:lnTo>
                    <a:pt x="2360930" y="3810"/>
                  </a:lnTo>
                  <a:lnTo>
                    <a:pt x="236093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154940"/>
                  </a:lnTo>
                  <a:lnTo>
                    <a:pt x="0" y="158750"/>
                  </a:lnTo>
                  <a:lnTo>
                    <a:pt x="2364740" y="158750"/>
                  </a:lnTo>
                  <a:lnTo>
                    <a:pt x="2364740" y="154940"/>
                  </a:lnTo>
                  <a:lnTo>
                    <a:pt x="2364740" y="3810"/>
                  </a:lnTo>
                  <a:lnTo>
                    <a:pt x="2364740" y="0"/>
                  </a:lnTo>
                  <a:close/>
                </a:path>
              </a:pathLst>
            </a:custGeom>
            <a:solidFill>
              <a:srgbClr val="E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8" name="object 938"/>
            <p:cNvSpPr/>
            <p:nvPr/>
          </p:nvSpPr>
          <p:spPr>
            <a:xfrm>
              <a:off x="798830" y="706119"/>
              <a:ext cx="2357120" cy="151130"/>
            </a:xfrm>
            <a:custGeom>
              <a:avLst/>
              <a:gdLst/>
              <a:ahLst/>
              <a:cxnLst/>
              <a:rect l="l" t="t" r="r" b="b"/>
              <a:pathLst>
                <a:path w="2357120" h="151130">
                  <a:moveTo>
                    <a:pt x="2357120" y="0"/>
                  </a:moveTo>
                  <a:lnTo>
                    <a:pt x="2353310" y="0"/>
                  </a:lnTo>
                  <a:lnTo>
                    <a:pt x="2353310" y="3810"/>
                  </a:lnTo>
                  <a:lnTo>
                    <a:pt x="2353310" y="147320"/>
                  </a:lnTo>
                  <a:lnTo>
                    <a:pt x="3810" y="147320"/>
                  </a:lnTo>
                  <a:lnTo>
                    <a:pt x="3810" y="3810"/>
                  </a:lnTo>
                  <a:lnTo>
                    <a:pt x="2353310" y="3810"/>
                  </a:lnTo>
                  <a:lnTo>
                    <a:pt x="235331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147320"/>
                  </a:lnTo>
                  <a:lnTo>
                    <a:pt x="0" y="151130"/>
                  </a:lnTo>
                  <a:lnTo>
                    <a:pt x="2357120" y="151130"/>
                  </a:lnTo>
                  <a:lnTo>
                    <a:pt x="2357120" y="147320"/>
                  </a:lnTo>
                  <a:lnTo>
                    <a:pt x="2357120" y="3810"/>
                  </a:lnTo>
                  <a:lnTo>
                    <a:pt x="2357120" y="0"/>
                  </a:lnTo>
                  <a:close/>
                </a:path>
              </a:pathLst>
            </a:custGeom>
            <a:solidFill>
              <a:srgbClr val="E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9" name="object 939"/>
            <p:cNvSpPr/>
            <p:nvPr/>
          </p:nvSpPr>
          <p:spPr>
            <a:xfrm>
              <a:off x="802640" y="709929"/>
              <a:ext cx="2349500" cy="143510"/>
            </a:xfrm>
            <a:custGeom>
              <a:avLst/>
              <a:gdLst/>
              <a:ahLst/>
              <a:cxnLst/>
              <a:rect l="l" t="t" r="r" b="b"/>
              <a:pathLst>
                <a:path w="2349500" h="143509">
                  <a:moveTo>
                    <a:pt x="2349500" y="0"/>
                  </a:moveTo>
                  <a:lnTo>
                    <a:pt x="2345690" y="0"/>
                  </a:lnTo>
                  <a:lnTo>
                    <a:pt x="2345690" y="3810"/>
                  </a:lnTo>
                  <a:lnTo>
                    <a:pt x="2345690" y="140970"/>
                  </a:lnTo>
                  <a:lnTo>
                    <a:pt x="2540" y="140970"/>
                  </a:lnTo>
                  <a:lnTo>
                    <a:pt x="2540" y="3810"/>
                  </a:lnTo>
                  <a:lnTo>
                    <a:pt x="2345690" y="3810"/>
                  </a:lnTo>
                  <a:lnTo>
                    <a:pt x="234569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140970"/>
                  </a:lnTo>
                  <a:lnTo>
                    <a:pt x="0" y="143510"/>
                  </a:lnTo>
                  <a:lnTo>
                    <a:pt x="2349500" y="143510"/>
                  </a:lnTo>
                  <a:lnTo>
                    <a:pt x="2349500" y="140970"/>
                  </a:lnTo>
                  <a:lnTo>
                    <a:pt x="2349500" y="3810"/>
                  </a:lnTo>
                  <a:lnTo>
                    <a:pt x="2349500" y="0"/>
                  </a:lnTo>
                  <a:close/>
                </a:path>
              </a:pathLst>
            </a:custGeom>
            <a:solidFill>
              <a:srgbClr val="E3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0" name="object 940"/>
            <p:cNvSpPr/>
            <p:nvPr/>
          </p:nvSpPr>
          <p:spPr>
            <a:xfrm>
              <a:off x="805180" y="713739"/>
              <a:ext cx="2343150" cy="137160"/>
            </a:xfrm>
            <a:custGeom>
              <a:avLst/>
              <a:gdLst/>
              <a:ahLst/>
              <a:cxnLst/>
              <a:rect l="l" t="t" r="r" b="b"/>
              <a:pathLst>
                <a:path w="2343150" h="137159">
                  <a:moveTo>
                    <a:pt x="2343150" y="0"/>
                  </a:moveTo>
                  <a:lnTo>
                    <a:pt x="2339340" y="0"/>
                  </a:lnTo>
                  <a:lnTo>
                    <a:pt x="2339340" y="3810"/>
                  </a:lnTo>
                  <a:lnTo>
                    <a:pt x="2339340" y="133350"/>
                  </a:lnTo>
                  <a:lnTo>
                    <a:pt x="3810" y="133350"/>
                  </a:lnTo>
                  <a:lnTo>
                    <a:pt x="3810" y="3810"/>
                  </a:lnTo>
                  <a:lnTo>
                    <a:pt x="2339340" y="3810"/>
                  </a:lnTo>
                  <a:lnTo>
                    <a:pt x="233934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133350"/>
                  </a:lnTo>
                  <a:lnTo>
                    <a:pt x="0" y="137160"/>
                  </a:lnTo>
                  <a:lnTo>
                    <a:pt x="2343150" y="137160"/>
                  </a:lnTo>
                  <a:lnTo>
                    <a:pt x="2343150" y="133350"/>
                  </a:lnTo>
                  <a:lnTo>
                    <a:pt x="2343150" y="3810"/>
                  </a:lnTo>
                  <a:lnTo>
                    <a:pt x="2343150" y="0"/>
                  </a:lnTo>
                  <a:close/>
                </a:path>
              </a:pathLst>
            </a:custGeom>
            <a:solidFill>
              <a:srgbClr val="E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1" name="object 941"/>
            <p:cNvSpPr/>
            <p:nvPr/>
          </p:nvSpPr>
          <p:spPr>
            <a:xfrm>
              <a:off x="808990" y="717549"/>
              <a:ext cx="2335530" cy="129539"/>
            </a:xfrm>
            <a:custGeom>
              <a:avLst/>
              <a:gdLst/>
              <a:ahLst/>
              <a:cxnLst/>
              <a:rect l="l" t="t" r="r" b="b"/>
              <a:pathLst>
                <a:path w="2335530" h="129540">
                  <a:moveTo>
                    <a:pt x="2335530" y="2540"/>
                  </a:moveTo>
                  <a:lnTo>
                    <a:pt x="2335517" y="0"/>
                  </a:lnTo>
                  <a:lnTo>
                    <a:pt x="2332990" y="0"/>
                  </a:lnTo>
                  <a:lnTo>
                    <a:pt x="2332990" y="2540"/>
                  </a:lnTo>
                  <a:lnTo>
                    <a:pt x="2332990" y="125730"/>
                  </a:lnTo>
                  <a:lnTo>
                    <a:pt x="3810" y="125730"/>
                  </a:lnTo>
                  <a:lnTo>
                    <a:pt x="3810" y="2540"/>
                  </a:lnTo>
                  <a:lnTo>
                    <a:pt x="2332990" y="2540"/>
                  </a:lnTo>
                  <a:lnTo>
                    <a:pt x="233299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125730"/>
                  </a:lnTo>
                  <a:lnTo>
                    <a:pt x="0" y="129540"/>
                  </a:lnTo>
                  <a:lnTo>
                    <a:pt x="2335517" y="129540"/>
                  </a:lnTo>
                  <a:lnTo>
                    <a:pt x="2335517" y="125730"/>
                  </a:lnTo>
                  <a:lnTo>
                    <a:pt x="2335530" y="2540"/>
                  </a:lnTo>
                  <a:close/>
                </a:path>
              </a:pathLst>
            </a:custGeom>
            <a:solidFill>
              <a:srgbClr val="E5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2" name="object 942"/>
            <p:cNvSpPr/>
            <p:nvPr/>
          </p:nvSpPr>
          <p:spPr>
            <a:xfrm>
              <a:off x="812800" y="720089"/>
              <a:ext cx="2329180" cy="123189"/>
            </a:xfrm>
            <a:custGeom>
              <a:avLst/>
              <a:gdLst/>
              <a:ahLst/>
              <a:cxnLst/>
              <a:rect l="l" t="t" r="r" b="b"/>
              <a:pathLst>
                <a:path w="2329180" h="123190">
                  <a:moveTo>
                    <a:pt x="2329180" y="0"/>
                  </a:moveTo>
                  <a:lnTo>
                    <a:pt x="2325370" y="0"/>
                  </a:lnTo>
                  <a:lnTo>
                    <a:pt x="2325370" y="3810"/>
                  </a:lnTo>
                  <a:lnTo>
                    <a:pt x="2325370" y="119380"/>
                  </a:lnTo>
                  <a:lnTo>
                    <a:pt x="3810" y="119380"/>
                  </a:lnTo>
                  <a:lnTo>
                    <a:pt x="3810" y="3810"/>
                  </a:lnTo>
                  <a:lnTo>
                    <a:pt x="2325370" y="3810"/>
                  </a:lnTo>
                  <a:lnTo>
                    <a:pt x="232537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119380"/>
                  </a:lnTo>
                  <a:lnTo>
                    <a:pt x="0" y="123190"/>
                  </a:lnTo>
                  <a:lnTo>
                    <a:pt x="2329180" y="123190"/>
                  </a:lnTo>
                  <a:lnTo>
                    <a:pt x="2329180" y="119380"/>
                  </a:lnTo>
                  <a:lnTo>
                    <a:pt x="2329180" y="3810"/>
                  </a:lnTo>
                  <a:lnTo>
                    <a:pt x="2329180" y="0"/>
                  </a:lnTo>
                  <a:close/>
                </a:path>
              </a:pathLst>
            </a:custGeom>
            <a:solidFill>
              <a:srgbClr val="E7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3" name="object 943"/>
            <p:cNvSpPr/>
            <p:nvPr/>
          </p:nvSpPr>
          <p:spPr>
            <a:xfrm>
              <a:off x="816610" y="723899"/>
              <a:ext cx="2321560" cy="115570"/>
            </a:xfrm>
            <a:custGeom>
              <a:avLst/>
              <a:gdLst/>
              <a:ahLst/>
              <a:cxnLst/>
              <a:rect l="l" t="t" r="r" b="b"/>
              <a:pathLst>
                <a:path w="2321560" h="115569">
                  <a:moveTo>
                    <a:pt x="2321560" y="0"/>
                  </a:moveTo>
                  <a:lnTo>
                    <a:pt x="2317750" y="0"/>
                  </a:lnTo>
                  <a:lnTo>
                    <a:pt x="2317750" y="3810"/>
                  </a:lnTo>
                  <a:lnTo>
                    <a:pt x="2317750" y="111760"/>
                  </a:lnTo>
                  <a:lnTo>
                    <a:pt x="3797" y="111760"/>
                  </a:lnTo>
                  <a:lnTo>
                    <a:pt x="3797" y="3810"/>
                  </a:lnTo>
                  <a:lnTo>
                    <a:pt x="2317750" y="3810"/>
                  </a:lnTo>
                  <a:lnTo>
                    <a:pt x="231775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111760"/>
                  </a:lnTo>
                  <a:lnTo>
                    <a:pt x="0" y="115570"/>
                  </a:lnTo>
                  <a:lnTo>
                    <a:pt x="2321560" y="115570"/>
                  </a:lnTo>
                  <a:lnTo>
                    <a:pt x="2321560" y="111760"/>
                  </a:lnTo>
                  <a:lnTo>
                    <a:pt x="2321560" y="3810"/>
                  </a:lnTo>
                  <a:lnTo>
                    <a:pt x="2321560" y="0"/>
                  </a:lnTo>
                  <a:close/>
                </a:path>
              </a:pathLst>
            </a:custGeom>
            <a:solidFill>
              <a:srgbClr val="E8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4" name="object 944"/>
            <p:cNvSpPr/>
            <p:nvPr/>
          </p:nvSpPr>
          <p:spPr>
            <a:xfrm>
              <a:off x="820407" y="727709"/>
              <a:ext cx="2314575" cy="107950"/>
            </a:xfrm>
            <a:custGeom>
              <a:avLst/>
              <a:gdLst/>
              <a:ahLst/>
              <a:cxnLst/>
              <a:rect l="l" t="t" r="r" b="b"/>
              <a:pathLst>
                <a:path w="2314575" h="107950">
                  <a:moveTo>
                    <a:pt x="2313952" y="0"/>
                  </a:moveTo>
                  <a:lnTo>
                    <a:pt x="2310142" y="0"/>
                  </a:lnTo>
                  <a:lnTo>
                    <a:pt x="2310142" y="3810"/>
                  </a:lnTo>
                  <a:lnTo>
                    <a:pt x="2310142" y="104140"/>
                  </a:lnTo>
                  <a:lnTo>
                    <a:pt x="3822" y="104140"/>
                  </a:lnTo>
                  <a:lnTo>
                    <a:pt x="3822" y="3810"/>
                  </a:lnTo>
                  <a:lnTo>
                    <a:pt x="2310142" y="3810"/>
                  </a:lnTo>
                  <a:lnTo>
                    <a:pt x="2310142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104140"/>
                  </a:lnTo>
                  <a:lnTo>
                    <a:pt x="0" y="107950"/>
                  </a:lnTo>
                  <a:lnTo>
                    <a:pt x="2313952" y="107950"/>
                  </a:lnTo>
                  <a:lnTo>
                    <a:pt x="2313952" y="104140"/>
                  </a:lnTo>
                  <a:lnTo>
                    <a:pt x="2313952" y="3810"/>
                  </a:lnTo>
                  <a:lnTo>
                    <a:pt x="2313952" y="0"/>
                  </a:lnTo>
                  <a:close/>
                </a:path>
              </a:pathLst>
            </a:custGeom>
            <a:solidFill>
              <a:srgbClr val="E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5" name="object 945"/>
            <p:cNvSpPr/>
            <p:nvPr/>
          </p:nvSpPr>
          <p:spPr>
            <a:xfrm>
              <a:off x="824230" y="731519"/>
              <a:ext cx="2306320" cy="100330"/>
            </a:xfrm>
            <a:custGeom>
              <a:avLst/>
              <a:gdLst/>
              <a:ahLst/>
              <a:cxnLst/>
              <a:rect l="l" t="t" r="r" b="b"/>
              <a:pathLst>
                <a:path w="2306320" h="100330">
                  <a:moveTo>
                    <a:pt x="2306320" y="0"/>
                  </a:moveTo>
                  <a:lnTo>
                    <a:pt x="2302510" y="0"/>
                  </a:lnTo>
                  <a:lnTo>
                    <a:pt x="2302510" y="3810"/>
                  </a:lnTo>
                  <a:lnTo>
                    <a:pt x="2302510" y="97790"/>
                  </a:lnTo>
                  <a:lnTo>
                    <a:pt x="2527" y="97790"/>
                  </a:lnTo>
                  <a:lnTo>
                    <a:pt x="2527" y="3810"/>
                  </a:lnTo>
                  <a:lnTo>
                    <a:pt x="2302510" y="3810"/>
                  </a:lnTo>
                  <a:lnTo>
                    <a:pt x="230251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97790"/>
                  </a:lnTo>
                  <a:lnTo>
                    <a:pt x="0" y="100330"/>
                  </a:lnTo>
                  <a:lnTo>
                    <a:pt x="2306320" y="100330"/>
                  </a:lnTo>
                  <a:lnTo>
                    <a:pt x="2306320" y="97790"/>
                  </a:lnTo>
                  <a:lnTo>
                    <a:pt x="2306320" y="3810"/>
                  </a:lnTo>
                  <a:lnTo>
                    <a:pt x="2306320" y="0"/>
                  </a:lnTo>
                  <a:close/>
                </a:path>
              </a:pathLst>
            </a:custGeom>
            <a:solidFill>
              <a:srgbClr val="EB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6" name="object 946"/>
            <p:cNvSpPr/>
            <p:nvPr/>
          </p:nvSpPr>
          <p:spPr>
            <a:xfrm>
              <a:off x="826757" y="735329"/>
              <a:ext cx="2300605" cy="93980"/>
            </a:xfrm>
            <a:custGeom>
              <a:avLst/>
              <a:gdLst/>
              <a:ahLst/>
              <a:cxnLst/>
              <a:rect l="l" t="t" r="r" b="b"/>
              <a:pathLst>
                <a:path w="2300605" h="93980">
                  <a:moveTo>
                    <a:pt x="2299982" y="0"/>
                  </a:moveTo>
                  <a:lnTo>
                    <a:pt x="2296172" y="0"/>
                  </a:lnTo>
                  <a:lnTo>
                    <a:pt x="2296172" y="3810"/>
                  </a:lnTo>
                  <a:lnTo>
                    <a:pt x="2296172" y="90170"/>
                  </a:lnTo>
                  <a:lnTo>
                    <a:pt x="3822" y="90170"/>
                  </a:lnTo>
                  <a:lnTo>
                    <a:pt x="3822" y="3810"/>
                  </a:lnTo>
                  <a:lnTo>
                    <a:pt x="2296172" y="3810"/>
                  </a:lnTo>
                  <a:lnTo>
                    <a:pt x="2296172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90170"/>
                  </a:lnTo>
                  <a:lnTo>
                    <a:pt x="0" y="93980"/>
                  </a:lnTo>
                  <a:lnTo>
                    <a:pt x="2299982" y="93980"/>
                  </a:lnTo>
                  <a:lnTo>
                    <a:pt x="2299982" y="90170"/>
                  </a:lnTo>
                  <a:lnTo>
                    <a:pt x="2299982" y="3810"/>
                  </a:lnTo>
                  <a:lnTo>
                    <a:pt x="2299982" y="0"/>
                  </a:lnTo>
                  <a:close/>
                </a:path>
              </a:pathLst>
            </a:custGeom>
            <a:solidFill>
              <a:srgbClr val="E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7" name="object 947"/>
            <p:cNvSpPr/>
            <p:nvPr/>
          </p:nvSpPr>
          <p:spPr>
            <a:xfrm>
              <a:off x="830580" y="739139"/>
              <a:ext cx="2292350" cy="86360"/>
            </a:xfrm>
            <a:custGeom>
              <a:avLst/>
              <a:gdLst/>
              <a:ahLst/>
              <a:cxnLst/>
              <a:rect l="l" t="t" r="r" b="b"/>
              <a:pathLst>
                <a:path w="2292350" h="86359">
                  <a:moveTo>
                    <a:pt x="2292350" y="0"/>
                  </a:moveTo>
                  <a:lnTo>
                    <a:pt x="2289810" y="0"/>
                  </a:lnTo>
                  <a:lnTo>
                    <a:pt x="2289810" y="3810"/>
                  </a:lnTo>
                  <a:lnTo>
                    <a:pt x="2289810" y="82550"/>
                  </a:lnTo>
                  <a:lnTo>
                    <a:pt x="3810" y="82550"/>
                  </a:lnTo>
                  <a:lnTo>
                    <a:pt x="3810" y="3810"/>
                  </a:lnTo>
                  <a:lnTo>
                    <a:pt x="2289810" y="3810"/>
                  </a:lnTo>
                  <a:lnTo>
                    <a:pt x="228981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82550"/>
                  </a:lnTo>
                  <a:lnTo>
                    <a:pt x="0" y="86360"/>
                  </a:lnTo>
                  <a:lnTo>
                    <a:pt x="2292350" y="86360"/>
                  </a:lnTo>
                  <a:lnTo>
                    <a:pt x="2292350" y="82550"/>
                  </a:lnTo>
                  <a:lnTo>
                    <a:pt x="2292350" y="3810"/>
                  </a:lnTo>
                  <a:lnTo>
                    <a:pt x="2292350" y="0"/>
                  </a:lnTo>
                  <a:close/>
                </a:path>
              </a:pathLst>
            </a:custGeom>
            <a:solidFill>
              <a:srgbClr val="ED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8" name="object 948"/>
            <p:cNvSpPr/>
            <p:nvPr/>
          </p:nvSpPr>
          <p:spPr>
            <a:xfrm>
              <a:off x="834390" y="742949"/>
              <a:ext cx="2286000" cy="78740"/>
            </a:xfrm>
            <a:custGeom>
              <a:avLst/>
              <a:gdLst/>
              <a:ahLst/>
              <a:cxnLst/>
              <a:rect l="l" t="t" r="r" b="b"/>
              <a:pathLst>
                <a:path w="2286000" h="78740">
                  <a:moveTo>
                    <a:pt x="2286000" y="0"/>
                  </a:moveTo>
                  <a:lnTo>
                    <a:pt x="2282190" y="0"/>
                  </a:lnTo>
                  <a:lnTo>
                    <a:pt x="2282190" y="2540"/>
                  </a:lnTo>
                  <a:lnTo>
                    <a:pt x="2282190" y="74930"/>
                  </a:lnTo>
                  <a:lnTo>
                    <a:pt x="3810" y="74930"/>
                  </a:lnTo>
                  <a:lnTo>
                    <a:pt x="3810" y="2540"/>
                  </a:lnTo>
                  <a:lnTo>
                    <a:pt x="2282190" y="2540"/>
                  </a:lnTo>
                  <a:lnTo>
                    <a:pt x="228219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74930"/>
                  </a:lnTo>
                  <a:lnTo>
                    <a:pt x="0" y="78740"/>
                  </a:lnTo>
                  <a:lnTo>
                    <a:pt x="2286000" y="78740"/>
                  </a:lnTo>
                  <a:lnTo>
                    <a:pt x="2286000" y="74930"/>
                  </a:lnTo>
                  <a:lnTo>
                    <a:pt x="2286000" y="2540"/>
                  </a:lnTo>
                  <a:lnTo>
                    <a:pt x="2286000" y="0"/>
                  </a:lnTo>
                  <a:close/>
                </a:path>
              </a:pathLst>
            </a:custGeom>
            <a:solidFill>
              <a:srgbClr val="E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9" name="object 949"/>
            <p:cNvSpPr/>
            <p:nvPr/>
          </p:nvSpPr>
          <p:spPr>
            <a:xfrm>
              <a:off x="838200" y="745489"/>
              <a:ext cx="2278380" cy="72390"/>
            </a:xfrm>
            <a:custGeom>
              <a:avLst/>
              <a:gdLst/>
              <a:ahLst/>
              <a:cxnLst/>
              <a:rect l="l" t="t" r="r" b="b"/>
              <a:pathLst>
                <a:path w="2278380" h="72390">
                  <a:moveTo>
                    <a:pt x="2278380" y="0"/>
                  </a:moveTo>
                  <a:lnTo>
                    <a:pt x="2274570" y="0"/>
                  </a:lnTo>
                  <a:lnTo>
                    <a:pt x="2274570" y="3810"/>
                  </a:lnTo>
                  <a:lnTo>
                    <a:pt x="2274570" y="68580"/>
                  </a:lnTo>
                  <a:lnTo>
                    <a:pt x="3810" y="68580"/>
                  </a:lnTo>
                  <a:lnTo>
                    <a:pt x="3810" y="3810"/>
                  </a:lnTo>
                  <a:lnTo>
                    <a:pt x="2274570" y="3810"/>
                  </a:lnTo>
                  <a:lnTo>
                    <a:pt x="227457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68580"/>
                  </a:lnTo>
                  <a:lnTo>
                    <a:pt x="0" y="72390"/>
                  </a:lnTo>
                  <a:lnTo>
                    <a:pt x="2278380" y="72390"/>
                  </a:lnTo>
                  <a:lnTo>
                    <a:pt x="2278380" y="68580"/>
                  </a:lnTo>
                  <a:lnTo>
                    <a:pt x="2278380" y="3810"/>
                  </a:lnTo>
                  <a:lnTo>
                    <a:pt x="2278380" y="0"/>
                  </a:lnTo>
                  <a:close/>
                </a:path>
              </a:pathLst>
            </a:custGeom>
            <a:solidFill>
              <a:srgbClr val="F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0" name="object 950"/>
            <p:cNvSpPr/>
            <p:nvPr/>
          </p:nvSpPr>
          <p:spPr>
            <a:xfrm>
              <a:off x="842010" y="749299"/>
              <a:ext cx="2270760" cy="64769"/>
            </a:xfrm>
            <a:custGeom>
              <a:avLst/>
              <a:gdLst/>
              <a:ahLst/>
              <a:cxnLst/>
              <a:rect l="l" t="t" r="r" b="b"/>
              <a:pathLst>
                <a:path w="2270760" h="64769">
                  <a:moveTo>
                    <a:pt x="2270760" y="0"/>
                  </a:moveTo>
                  <a:lnTo>
                    <a:pt x="2266950" y="0"/>
                  </a:lnTo>
                  <a:lnTo>
                    <a:pt x="2266950" y="3810"/>
                  </a:lnTo>
                  <a:lnTo>
                    <a:pt x="2266950" y="60960"/>
                  </a:lnTo>
                  <a:lnTo>
                    <a:pt x="3810" y="60960"/>
                  </a:lnTo>
                  <a:lnTo>
                    <a:pt x="3810" y="3810"/>
                  </a:lnTo>
                  <a:lnTo>
                    <a:pt x="2266950" y="3810"/>
                  </a:lnTo>
                  <a:lnTo>
                    <a:pt x="226695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60960"/>
                  </a:lnTo>
                  <a:lnTo>
                    <a:pt x="0" y="64770"/>
                  </a:lnTo>
                  <a:lnTo>
                    <a:pt x="2270760" y="64770"/>
                  </a:lnTo>
                  <a:lnTo>
                    <a:pt x="2270760" y="60960"/>
                  </a:lnTo>
                  <a:lnTo>
                    <a:pt x="2270760" y="3810"/>
                  </a:lnTo>
                  <a:lnTo>
                    <a:pt x="2270760" y="0"/>
                  </a:lnTo>
                  <a:close/>
                </a:path>
              </a:pathLst>
            </a:custGeom>
            <a:solidFill>
              <a:srgbClr val="F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1" name="object 951"/>
            <p:cNvSpPr/>
            <p:nvPr/>
          </p:nvSpPr>
          <p:spPr>
            <a:xfrm>
              <a:off x="845820" y="753109"/>
              <a:ext cx="2263140" cy="57150"/>
            </a:xfrm>
            <a:custGeom>
              <a:avLst/>
              <a:gdLst/>
              <a:ahLst/>
              <a:cxnLst/>
              <a:rect l="l" t="t" r="r" b="b"/>
              <a:pathLst>
                <a:path w="2263140" h="57150">
                  <a:moveTo>
                    <a:pt x="2263140" y="0"/>
                  </a:moveTo>
                  <a:lnTo>
                    <a:pt x="2259330" y="0"/>
                  </a:lnTo>
                  <a:lnTo>
                    <a:pt x="2259330" y="3810"/>
                  </a:lnTo>
                  <a:lnTo>
                    <a:pt x="2259330" y="54610"/>
                  </a:lnTo>
                  <a:lnTo>
                    <a:pt x="2540" y="54610"/>
                  </a:lnTo>
                  <a:lnTo>
                    <a:pt x="2540" y="3810"/>
                  </a:lnTo>
                  <a:lnTo>
                    <a:pt x="2259330" y="3810"/>
                  </a:lnTo>
                  <a:lnTo>
                    <a:pt x="225933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54610"/>
                  </a:lnTo>
                  <a:lnTo>
                    <a:pt x="0" y="57150"/>
                  </a:lnTo>
                  <a:lnTo>
                    <a:pt x="2263140" y="57150"/>
                  </a:lnTo>
                  <a:lnTo>
                    <a:pt x="2263140" y="54610"/>
                  </a:lnTo>
                  <a:lnTo>
                    <a:pt x="2263140" y="3810"/>
                  </a:lnTo>
                  <a:lnTo>
                    <a:pt x="2263140" y="0"/>
                  </a:lnTo>
                  <a:close/>
                </a:path>
              </a:pathLst>
            </a:custGeom>
            <a:solidFill>
              <a:srgbClr val="F3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2" name="object 952"/>
            <p:cNvSpPr/>
            <p:nvPr/>
          </p:nvSpPr>
          <p:spPr>
            <a:xfrm>
              <a:off x="848360" y="756919"/>
              <a:ext cx="2256790" cy="50800"/>
            </a:xfrm>
            <a:custGeom>
              <a:avLst/>
              <a:gdLst/>
              <a:ahLst/>
              <a:cxnLst/>
              <a:rect l="l" t="t" r="r" b="b"/>
              <a:pathLst>
                <a:path w="2256790" h="50800">
                  <a:moveTo>
                    <a:pt x="2256790" y="0"/>
                  </a:moveTo>
                  <a:lnTo>
                    <a:pt x="2252980" y="0"/>
                  </a:lnTo>
                  <a:lnTo>
                    <a:pt x="2252980" y="3810"/>
                  </a:lnTo>
                  <a:lnTo>
                    <a:pt x="2252980" y="46990"/>
                  </a:lnTo>
                  <a:lnTo>
                    <a:pt x="3810" y="46990"/>
                  </a:lnTo>
                  <a:lnTo>
                    <a:pt x="3810" y="3810"/>
                  </a:lnTo>
                  <a:lnTo>
                    <a:pt x="2252980" y="3810"/>
                  </a:lnTo>
                  <a:lnTo>
                    <a:pt x="225298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46990"/>
                  </a:lnTo>
                  <a:lnTo>
                    <a:pt x="0" y="50800"/>
                  </a:lnTo>
                  <a:lnTo>
                    <a:pt x="2256790" y="50800"/>
                  </a:lnTo>
                  <a:lnTo>
                    <a:pt x="2256790" y="46990"/>
                  </a:lnTo>
                  <a:lnTo>
                    <a:pt x="2256790" y="3810"/>
                  </a:lnTo>
                  <a:lnTo>
                    <a:pt x="2256790" y="0"/>
                  </a:lnTo>
                  <a:close/>
                </a:path>
              </a:pathLst>
            </a:custGeom>
            <a:solidFill>
              <a:srgbClr val="F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3" name="object 953"/>
            <p:cNvSpPr/>
            <p:nvPr/>
          </p:nvSpPr>
          <p:spPr>
            <a:xfrm>
              <a:off x="852170" y="760729"/>
              <a:ext cx="2249170" cy="43180"/>
            </a:xfrm>
            <a:custGeom>
              <a:avLst/>
              <a:gdLst/>
              <a:ahLst/>
              <a:cxnLst/>
              <a:rect l="l" t="t" r="r" b="b"/>
              <a:pathLst>
                <a:path w="2249170" h="43179">
                  <a:moveTo>
                    <a:pt x="2249170" y="0"/>
                  </a:moveTo>
                  <a:lnTo>
                    <a:pt x="2245360" y="0"/>
                  </a:lnTo>
                  <a:lnTo>
                    <a:pt x="2245360" y="3810"/>
                  </a:lnTo>
                  <a:lnTo>
                    <a:pt x="2245360" y="39370"/>
                  </a:lnTo>
                  <a:lnTo>
                    <a:pt x="3810" y="39370"/>
                  </a:lnTo>
                  <a:lnTo>
                    <a:pt x="3810" y="3810"/>
                  </a:lnTo>
                  <a:lnTo>
                    <a:pt x="2245360" y="3810"/>
                  </a:lnTo>
                  <a:lnTo>
                    <a:pt x="224536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9370"/>
                  </a:lnTo>
                  <a:lnTo>
                    <a:pt x="0" y="43180"/>
                  </a:lnTo>
                  <a:lnTo>
                    <a:pt x="2249170" y="43180"/>
                  </a:lnTo>
                  <a:lnTo>
                    <a:pt x="2249170" y="39370"/>
                  </a:lnTo>
                  <a:lnTo>
                    <a:pt x="2249170" y="3810"/>
                  </a:lnTo>
                  <a:lnTo>
                    <a:pt x="2249170" y="0"/>
                  </a:lnTo>
                  <a:close/>
                </a:path>
              </a:pathLst>
            </a:custGeom>
            <a:solidFill>
              <a:srgbClr val="F5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4" name="object 954"/>
            <p:cNvSpPr/>
            <p:nvPr/>
          </p:nvSpPr>
          <p:spPr>
            <a:xfrm>
              <a:off x="855980" y="764539"/>
              <a:ext cx="2241550" cy="35560"/>
            </a:xfrm>
            <a:custGeom>
              <a:avLst/>
              <a:gdLst/>
              <a:ahLst/>
              <a:cxnLst/>
              <a:rect l="l" t="t" r="r" b="b"/>
              <a:pathLst>
                <a:path w="2241550" h="35559">
                  <a:moveTo>
                    <a:pt x="2241550" y="0"/>
                  </a:moveTo>
                  <a:lnTo>
                    <a:pt x="2239010" y="0"/>
                  </a:lnTo>
                  <a:lnTo>
                    <a:pt x="2239010" y="2540"/>
                  </a:lnTo>
                  <a:lnTo>
                    <a:pt x="2239010" y="31750"/>
                  </a:lnTo>
                  <a:lnTo>
                    <a:pt x="3810" y="31750"/>
                  </a:lnTo>
                  <a:lnTo>
                    <a:pt x="3810" y="2540"/>
                  </a:lnTo>
                  <a:lnTo>
                    <a:pt x="2239010" y="2540"/>
                  </a:lnTo>
                  <a:lnTo>
                    <a:pt x="223901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31750"/>
                  </a:lnTo>
                  <a:lnTo>
                    <a:pt x="0" y="35560"/>
                  </a:lnTo>
                  <a:lnTo>
                    <a:pt x="2241550" y="35560"/>
                  </a:lnTo>
                  <a:lnTo>
                    <a:pt x="2241550" y="31750"/>
                  </a:lnTo>
                  <a:lnTo>
                    <a:pt x="2241550" y="2540"/>
                  </a:lnTo>
                  <a:lnTo>
                    <a:pt x="2241550" y="0"/>
                  </a:lnTo>
                  <a:close/>
                </a:path>
              </a:pathLst>
            </a:custGeom>
            <a:solidFill>
              <a:srgbClr val="F7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5" name="object 955"/>
            <p:cNvSpPr/>
            <p:nvPr/>
          </p:nvSpPr>
          <p:spPr>
            <a:xfrm>
              <a:off x="859790" y="767079"/>
              <a:ext cx="2235200" cy="29209"/>
            </a:xfrm>
            <a:custGeom>
              <a:avLst/>
              <a:gdLst/>
              <a:ahLst/>
              <a:cxnLst/>
              <a:rect l="l" t="t" r="r" b="b"/>
              <a:pathLst>
                <a:path w="2235200" h="29209">
                  <a:moveTo>
                    <a:pt x="2235200" y="0"/>
                  </a:moveTo>
                  <a:lnTo>
                    <a:pt x="2231390" y="0"/>
                  </a:lnTo>
                  <a:lnTo>
                    <a:pt x="2231390" y="3810"/>
                  </a:lnTo>
                  <a:lnTo>
                    <a:pt x="2231390" y="25400"/>
                  </a:lnTo>
                  <a:lnTo>
                    <a:pt x="3810" y="25400"/>
                  </a:lnTo>
                  <a:lnTo>
                    <a:pt x="3810" y="3810"/>
                  </a:lnTo>
                  <a:lnTo>
                    <a:pt x="2231390" y="3810"/>
                  </a:lnTo>
                  <a:lnTo>
                    <a:pt x="223139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25400"/>
                  </a:lnTo>
                  <a:lnTo>
                    <a:pt x="0" y="29210"/>
                  </a:lnTo>
                  <a:lnTo>
                    <a:pt x="2235200" y="29210"/>
                  </a:lnTo>
                  <a:lnTo>
                    <a:pt x="2235200" y="25400"/>
                  </a:lnTo>
                  <a:lnTo>
                    <a:pt x="2235200" y="3810"/>
                  </a:lnTo>
                  <a:lnTo>
                    <a:pt x="2235200" y="0"/>
                  </a:lnTo>
                  <a:close/>
                </a:path>
              </a:pathLst>
            </a:custGeom>
            <a:solidFill>
              <a:srgbClr val="F8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6" name="object 956"/>
            <p:cNvSpPr/>
            <p:nvPr/>
          </p:nvSpPr>
          <p:spPr>
            <a:xfrm>
              <a:off x="863600" y="770889"/>
              <a:ext cx="2227580" cy="21590"/>
            </a:xfrm>
            <a:custGeom>
              <a:avLst/>
              <a:gdLst/>
              <a:ahLst/>
              <a:cxnLst/>
              <a:rect l="l" t="t" r="r" b="b"/>
              <a:pathLst>
                <a:path w="2227580" h="21590">
                  <a:moveTo>
                    <a:pt x="2227580" y="0"/>
                  </a:moveTo>
                  <a:lnTo>
                    <a:pt x="2223770" y="0"/>
                  </a:lnTo>
                  <a:lnTo>
                    <a:pt x="2223770" y="3810"/>
                  </a:lnTo>
                  <a:lnTo>
                    <a:pt x="2223770" y="17780"/>
                  </a:lnTo>
                  <a:lnTo>
                    <a:pt x="3810" y="17780"/>
                  </a:lnTo>
                  <a:lnTo>
                    <a:pt x="3810" y="3810"/>
                  </a:lnTo>
                  <a:lnTo>
                    <a:pt x="2223770" y="3810"/>
                  </a:lnTo>
                  <a:lnTo>
                    <a:pt x="222377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17780"/>
                  </a:lnTo>
                  <a:lnTo>
                    <a:pt x="0" y="21590"/>
                  </a:lnTo>
                  <a:lnTo>
                    <a:pt x="2227580" y="21590"/>
                  </a:lnTo>
                  <a:lnTo>
                    <a:pt x="2227580" y="17780"/>
                  </a:lnTo>
                  <a:lnTo>
                    <a:pt x="2227580" y="3810"/>
                  </a:lnTo>
                  <a:lnTo>
                    <a:pt x="2227580" y="0"/>
                  </a:lnTo>
                  <a:close/>
                </a:path>
              </a:pathLst>
            </a:custGeom>
            <a:solidFill>
              <a:srgbClr val="F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7" name="object 957"/>
            <p:cNvSpPr/>
            <p:nvPr/>
          </p:nvSpPr>
          <p:spPr>
            <a:xfrm>
              <a:off x="867410" y="774699"/>
              <a:ext cx="2219960" cy="13970"/>
            </a:xfrm>
            <a:custGeom>
              <a:avLst/>
              <a:gdLst/>
              <a:ahLst/>
              <a:cxnLst/>
              <a:rect l="l" t="t" r="r" b="b"/>
              <a:pathLst>
                <a:path w="2219960" h="13970">
                  <a:moveTo>
                    <a:pt x="2219960" y="0"/>
                  </a:moveTo>
                  <a:lnTo>
                    <a:pt x="2216150" y="0"/>
                  </a:lnTo>
                  <a:lnTo>
                    <a:pt x="2216150" y="3810"/>
                  </a:lnTo>
                  <a:lnTo>
                    <a:pt x="2216150" y="11430"/>
                  </a:lnTo>
                  <a:lnTo>
                    <a:pt x="2540" y="11430"/>
                  </a:lnTo>
                  <a:lnTo>
                    <a:pt x="2540" y="3810"/>
                  </a:lnTo>
                  <a:lnTo>
                    <a:pt x="2216150" y="3810"/>
                  </a:lnTo>
                  <a:lnTo>
                    <a:pt x="221615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11430"/>
                  </a:lnTo>
                  <a:lnTo>
                    <a:pt x="0" y="13970"/>
                  </a:lnTo>
                  <a:lnTo>
                    <a:pt x="2219960" y="13970"/>
                  </a:lnTo>
                  <a:lnTo>
                    <a:pt x="2219960" y="11430"/>
                  </a:lnTo>
                  <a:lnTo>
                    <a:pt x="2219960" y="3810"/>
                  </a:lnTo>
                  <a:lnTo>
                    <a:pt x="2219960" y="0"/>
                  </a:lnTo>
                  <a:close/>
                </a:path>
              </a:pathLst>
            </a:custGeom>
            <a:solidFill>
              <a:srgbClr val="FB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8" name="object 958"/>
            <p:cNvSpPr/>
            <p:nvPr/>
          </p:nvSpPr>
          <p:spPr>
            <a:xfrm>
              <a:off x="869950" y="778509"/>
              <a:ext cx="2213610" cy="7620"/>
            </a:xfrm>
            <a:custGeom>
              <a:avLst/>
              <a:gdLst/>
              <a:ahLst/>
              <a:cxnLst/>
              <a:rect l="l" t="t" r="r" b="b"/>
              <a:pathLst>
                <a:path w="2213610" h="7620">
                  <a:moveTo>
                    <a:pt x="2213610" y="0"/>
                  </a:moveTo>
                  <a:lnTo>
                    <a:pt x="0" y="0"/>
                  </a:lnTo>
                  <a:lnTo>
                    <a:pt x="0" y="7619"/>
                  </a:lnTo>
                  <a:lnTo>
                    <a:pt x="2213610" y="7619"/>
                  </a:lnTo>
                  <a:lnTo>
                    <a:pt x="22136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9" name="object 959"/>
            <p:cNvSpPr/>
            <p:nvPr/>
          </p:nvSpPr>
          <p:spPr>
            <a:xfrm>
              <a:off x="190500" y="97789"/>
              <a:ext cx="3575050" cy="1369060"/>
            </a:xfrm>
            <a:custGeom>
              <a:avLst/>
              <a:gdLst/>
              <a:ahLst/>
              <a:cxnLst/>
              <a:rect l="l" t="t" r="r" b="b"/>
              <a:pathLst>
                <a:path w="3575050" h="1369060">
                  <a:moveTo>
                    <a:pt x="340359" y="454659"/>
                  </a:moveTo>
                  <a:lnTo>
                    <a:pt x="321309" y="454659"/>
                  </a:lnTo>
                  <a:lnTo>
                    <a:pt x="303530" y="455929"/>
                  </a:lnTo>
                  <a:lnTo>
                    <a:pt x="285750" y="458469"/>
                  </a:lnTo>
                  <a:lnTo>
                    <a:pt x="267970" y="459739"/>
                  </a:lnTo>
                  <a:lnTo>
                    <a:pt x="250190" y="462279"/>
                  </a:lnTo>
                  <a:lnTo>
                    <a:pt x="233679" y="466089"/>
                  </a:lnTo>
                  <a:lnTo>
                    <a:pt x="215900" y="469899"/>
                  </a:lnTo>
                  <a:lnTo>
                    <a:pt x="199390" y="473709"/>
                  </a:lnTo>
                  <a:lnTo>
                    <a:pt x="184150" y="478789"/>
                  </a:lnTo>
                  <a:lnTo>
                    <a:pt x="167640" y="482599"/>
                  </a:lnTo>
                  <a:lnTo>
                    <a:pt x="152400" y="487679"/>
                  </a:lnTo>
                  <a:lnTo>
                    <a:pt x="138429" y="494029"/>
                  </a:lnTo>
                  <a:lnTo>
                    <a:pt x="123189" y="500379"/>
                  </a:lnTo>
                  <a:lnTo>
                    <a:pt x="110489" y="506729"/>
                  </a:lnTo>
                  <a:lnTo>
                    <a:pt x="97789" y="513079"/>
                  </a:lnTo>
                  <a:lnTo>
                    <a:pt x="85089" y="520699"/>
                  </a:lnTo>
                  <a:lnTo>
                    <a:pt x="73660" y="527049"/>
                  </a:lnTo>
                  <a:lnTo>
                    <a:pt x="63500" y="535939"/>
                  </a:lnTo>
                  <a:lnTo>
                    <a:pt x="53339" y="543559"/>
                  </a:lnTo>
                  <a:lnTo>
                    <a:pt x="44450" y="551179"/>
                  </a:lnTo>
                  <a:lnTo>
                    <a:pt x="35560" y="560069"/>
                  </a:lnTo>
                  <a:lnTo>
                    <a:pt x="27939" y="568959"/>
                  </a:lnTo>
                  <a:lnTo>
                    <a:pt x="21589" y="577849"/>
                  </a:lnTo>
                  <a:lnTo>
                    <a:pt x="15239" y="586739"/>
                  </a:lnTo>
                  <a:lnTo>
                    <a:pt x="10160" y="595629"/>
                  </a:lnTo>
                  <a:lnTo>
                    <a:pt x="6350" y="605789"/>
                  </a:lnTo>
                  <a:lnTo>
                    <a:pt x="3810" y="614679"/>
                  </a:lnTo>
                  <a:lnTo>
                    <a:pt x="1269" y="623569"/>
                  </a:lnTo>
                  <a:lnTo>
                    <a:pt x="0" y="633729"/>
                  </a:lnTo>
                  <a:lnTo>
                    <a:pt x="0" y="642619"/>
                  </a:lnTo>
                  <a:lnTo>
                    <a:pt x="0" y="652779"/>
                  </a:lnTo>
                  <a:lnTo>
                    <a:pt x="1269" y="661669"/>
                  </a:lnTo>
                  <a:lnTo>
                    <a:pt x="3810" y="671829"/>
                  </a:lnTo>
                  <a:lnTo>
                    <a:pt x="7619" y="680719"/>
                  </a:lnTo>
                  <a:lnTo>
                    <a:pt x="11430" y="690879"/>
                  </a:lnTo>
                  <a:lnTo>
                    <a:pt x="16510" y="699769"/>
                  </a:lnTo>
                  <a:lnTo>
                    <a:pt x="22860" y="708659"/>
                  </a:lnTo>
                  <a:lnTo>
                    <a:pt x="29210" y="717549"/>
                  </a:lnTo>
                  <a:lnTo>
                    <a:pt x="36829" y="726439"/>
                  </a:lnTo>
                  <a:lnTo>
                    <a:pt x="45720" y="734059"/>
                  </a:lnTo>
                  <a:lnTo>
                    <a:pt x="54610" y="742949"/>
                  </a:lnTo>
                  <a:lnTo>
                    <a:pt x="64770" y="750569"/>
                  </a:lnTo>
                  <a:lnTo>
                    <a:pt x="76200" y="758189"/>
                  </a:lnTo>
                  <a:lnTo>
                    <a:pt x="87629" y="765809"/>
                  </a:lnTo>
                  <a:lnTo>
                    <a:pt x="99060" y="772159"/>
                  </a:lnTo>
                  <a:lnTo>
                    <a:pt x="113029" y="779779"/>
                  </a:lnTo>
                  <a:lnTo>
                    <a:pt x="125729" y="786129"/>
                  </a:lnTo>
                  <a:lnTo>
                    <a:pt x="140970" y="791209"/>
                  </a:lnTo>
                  <a:lnTo>
                    <a:pt x="154940" y="797559"/>
                  </a:lnTo>
                  <a:lnTo>
                    <a:pt x="170179" y="802639"/>
                  </a:lnTo>
                  <a:lnTo>
                    <a:pt x="186690" y="807719"/>
                  </a:lnTo>
                  <a:lnTo>
                    <a:pt x="203200" y="811529"/>
                  </a:lnTo>
                  <a:lnTo>
                    <a:pt x="219709" y="815339"/>
                  </a:lnTo>
                  <a:lnTo>
                    <a:pt x="236220" y="819149"/>
                  </a:lnTo>
                  <a:lnTo>
                    <a:pt x="254000" y="822959"/>
                  </a:lnTo>
                  <a:lnTo>
                    <a:pt x="264159" y="767079"/>
                  </a:lnTo>
                  <a:lnTo>
                    <a:pt x="247650" y="772159"/>
                  </a:lnTo>
                  <a:lnTo>
                    <a:pt x="232409" y="777239"/>
                  </a:lnTo>
                  <a:lnTo>
                    <a:pt x="218440" y="782319"/>
                  </a:lnTo>
                  <a:lnTo>
                    <a:pt x="203200" y="788669"/>
                  </a:lnTo>
                  <a:lnTo>
                    <a:pt x="190500" y="795019"/>
                  </a:lnTo>
                  <a:lnTo>
                    <a:pt x="176529" y="801369"/>
                  </a:lnTo>
                  <a:lnTo>
                    <a:pt x="165100" y="808989"/>
                  </a:lnTo>
                  <a:lnTo>
                    <a:pt x="153670" y="816609"/>
                  </a:lnTo>
                  <a:lnTo>
                    <a:pt x="142240" y="824229"/>
                  </a:lnTo>
                  <a:lnTo>
                    <a:pt x="106679" y="857249"/>
                  </a:lnTo>
                  <a:lnTo>
                    <a:pt x="85089" y="894079"/>
                  </a:lnTo>
                  <a:lnTo>
                    <a:pt x="82550" y="902969"/>
                  </a:lnTo>
                  <a:lnTo>
                    <a:pt x="80010" y="911859"/>
                  </a:lnTo>
                  <a:lnTo>
                    <a:pt x="78739" y="922019"/>
                  </a:lnTo>
                  <a:lnTo>
                    <a:pt x="77470" y="930909"/>
                  </a:lnTo>
                  <a:lnTo>
                    <a:pt x="78739" y="941069"/>
                  </a:lnTo>
                  <a:lnTo>
                    <a:pt x="90170" y="979169"/>
                  </a:lnTo>
                  <a:lnTo>
                    <a:pt x="101600" y="996949"/>
                  </a:lnTo>
                  <a:lnTo>
                    <a:pt x="107950" y="1005839"/>
                  </a:lnTo>
                  <a:lnTo>
                    <a:pt x="115570" y="1014729"/>
                  </a:lnTo>
                  <a:lnTo>
                    <a:pt x="124460" y="1022349"/>
                  </a:lnTo>
                  <a:lnTo>
                    <a:pt x="133350" y="1031239"/>
                  </a:lnTo>
                  <a:lnTo>
                    <a:pt x="143510" y="1038859"/>
                  </a:lnTo>
                  <a:lnTo>
                    <a:pt x="154940" y="1046479"/>
                  </a:lnTo>
                  <a:lnTo>
                    <a:pt x="166370" y="1054099"/>
                  </a:lnTo>
                  <a:lnTo>
                    <a:pt x="179070" y="1060449"/>
                  </a:lnTo>
                  <a:lnTo>
                    <a:pt x="191770" y="1066799"/>
                  </a:lnTo>
                  <a:lnTo>
                    <a:pt x="205740" y="1073149"/>
                  </a:lnTo>
                  <a:lnTo>
                    <a:pt x="219709" y="1079499"/>
                  </a:lnTo>
                  <a:lnTo>
                    <a:pt x="234950" y="1084579"/>
                  </a:lnTo>
                  <a:lnTo>
                    <a:pt x="250190" y="1089659"/>
                  </a:lnTo>
                  <a:lnTo>
                    <a:pt x="266700" y="1094739"/>
                  </a:lnTo>
                  <a:lnTo>
                    <a:pt x="281940" y="1099819"/>
                  </a:lnTo>
                  <a:lnTo>
                    <a:pt x="299720" y="1103629"/>
                  </a:lnTo>
                  <a:lnTo>
                    <a:pt x="316230" y="1106169"/>
                  </a:lnTo>
                  <a:lnTo>
                    <a:pt x="334009" y="1109979"/>
                  </a:lnTo>
                  <a:lnTo>
                    <a:pt x="351790" y="1112519"/>
                  </a:lnTo>
                  <a:lnTo>
                    <a:pt x="369570" y="1113789"/>
                  </a:lnTo>
                  <a:lnTo>
                    <a:pt x="387350" y="1116329"/>
                  </a:lnTo>
                  <a:lnTo>
                    <a:pt x="405130" y="1117599"/>
                  </a:lnTo>
                  <a:lnTo>
                    <a:pt x="424180" y="1117599"/>
                  </a:lnTo>
                  <a:lnTo>
                    <a:pt x="441959" y="1117599"/>
                  </a:lnTo>
                  <a:lnTo>
                    <a:pt x="461009" y="1117599"/>
                  </a:lnTo>
                  <a:lnTo>
                    <a:pt x="601980" y="1198879"/>
                  </a:lnTo>
                  <a:lnTo>
                    <a:pt x="627380" y="1210309"/>
                  </a:lnTo>
                  <a:lnTo>
                    <a:pt x="654050" y="1221739"/>
                  </a:lnTo>
                  <a:lnTo>
                    <a:pt x="681990" y="1230629"/>
                  </a:lnTo>
                  <a:lnTo>
                    <a:pt x="709930" y="1240789"/>
                  </a:lnTo>
                  <a:lnTo>
                    <a:pt x="739140" y="1248409"/>
                  </a:lnTo>
                  <a:lnTo>
                    <a:pt x="768350" y="1256029"/>
                  </a:lnTo>
                  <a:lnTo>
                    <a:pt x="800100" y="1263649"/>
                  </a:lnTo>
                  <a:lnTo>
                    <a:pt x="862330" y="1273809"/>
                  </a:lnTo>
                  <a:lnTo>
                    <a:pt x="928369" y="1281429"/>
                  </a:lnTo>
                  <a:lnTo>
                    <a:pt x="994410" y="1285239"/>
                  </a:lnTo>
                  <a:lnTo>
                    <a:pt x="1027430" y="1286509"/>
                  </a:lnTo>
                  <a:lnTo>
                    <a:pt x="1060450" y="1286509"/>
                  </a:lnTo>
                  <a:lnTo>
                    <a:pt x="1094740" y="1285239"/>
                  </a:lnTo>
                  <a:lnTo>
                    <a:pt x="1127760" y="1282699"/>
                  </a:lnTo>
                  <a:lnTo>
                    <a:pt x="1160780" y="1280159"/>
                  </a:lnTo>
                  <a:lnTo>
                    <a:pt x="1192530" y="1276349"/>
                  </a:lnTo>
                  <a:lnTo>
                    <a:pt x="1224280" y="1271269"/>
                  </a:lnTo>
                  <a:lnTo>
                    <a:pt x="1482089" y="1306829"/>
                  </a:lnTo>
                  <a:lnTo>
                    <a:pt x="1504950" y="1315719"/>
                  </a:lnTo>
                  <a:lnTo>
                    <a:pt x="1529080" y="1323339"/>
                  </a:lnTo>
                  <a:lnTo>
                    <a:pt x="1554480" y="1332229"/>
                  </a:lnTo>
                  <a:lnTo>
                    <a:pt x="1606550" y="1344929"/>
                  </a:lnTo>
                  <a:lnTo>
                    <a:pt x="1661160" y="1355089"/>
                  </a:lnTo>
                  <a:lnTo>
                    <a:pt x="1717039" y="1362709"/>
                  </a:lnTo>
                  <a:lnTo>
                    <a:pt x="1774189" y="1366519"/>
                  </a:lnTo>
                  <a:lnTo>
                    <a:pt x="1803400" y="1367789"/>
                  </a:lnTo>
                  <a:lnTo>
                    <a:pt x="1831339" y="1369059"/>
                  </a:lnTo>
                  <a:lnTo>
                    <a:pt x="1860550" y="1367789"/>
                  </a:lnTo>
                  <a:lnTo>
                    <a:pt x="1889760" y="1366519"/>
                  </a:lnTo>
                  <a:lnTo>
                    <a:pt x="1917700" y="1363979"/>
                  </a:lnTo>
                  <a:lnTo>
                    <a:pt x="1974850" y="1357629"/>
                  </a:lnTo>
                  <a:lnTo>
                    <a:pt x="2029460" y="1348739"/>
                  </a:lnTo>
                  <a:lnTo>
                    <a:pt x="2056130" y="1342389"/>
                  </a:lnTo>
                  <a:lnTo>
                    <a:pt x="2082800" y="1336039"/>
                  </a:lnTo>
                  <a:lnTo>
                    <a:pt x="2106930" y="1328419"/>
                  </a:lnTo>
                  <a:lnTo>
                    <a:pt x="2132330" y="1320799"/>
                  </a:lnTo>
                  <a:lnTo>
                    <a:pt x="2156460" y="1311909"/>
                  </a:lnTo>
                  <a:lnTo>
                    <a:pt x="2200910" y="1292859"/>
                  </a:lnTo>
                  <a:lnTo>
                    <a:pt x="2241550" y="1271269"/>
                  </a:lnTo>
                  <a:lnTo>
                    <a:pt x="2278380" y="1248409"/>
                  </a:lnTo>
                  <a:lnTo>
                    <a:pt x="2310130" y="1223009"/>
                  </a:lnTo>
                  <a:lnTo>
                    <a:pt x="2467610" y="1188719"/>
                  </a:lnTo>
                  <a:lnTo>
                    <a:pt x="2490470" y="1191259"/>
                  </a:lnTo>
                  <a:lnTo>
                    <a:pt x="2514600" y="1195069"/>
                  </a:lnTo>
                  <a:lnTo>
                    <a:pt x="2537460" y="1197609"/>
                  </a:lnTo>
                  <a:lnTo>
                    <a:pt x="2561590" y="1198879"/>
                  </a:lnTo>
                  <a:lnTo>
                    <a:pt x="2585720" y="1200149"/>
                  </a:lnTo>
                  <a:lnTo>
                    <a:pt x="2609850" y="1200149"/>
                  </a:lnTo>
                  <a:lnTo>
                    <a:pt x="2633980" y="1200149"/>
                  </a:lnTo>
                  <a:lnTo>
                    <a:pt x="2658110" y="1198879"/>
                  </a:lnTo>
                  <a:lnTo>
                    <a:pt x="2682240" y="1197609"/>
                  </a:lnTo>
                  <a:lnTo>
                    <a:pt x="2706370" y="1195069"/>
                  </a:lnTo>
                  <a:lnTo>
                    <a:pt x="2729230" y="1193799"/>
                  </a:lnTo>
                  <a:lnTo>
                    <a:pt x="2776220" y="1186179"/>
                  </a:lnTo>
                  <a:lnTo>
                    <a:pt x="2820670" y="1176019"/>
                  </a:lnTo>
                  <a:lnTo>
                    <a:pt x="2863850" y="1164589"/>
                  </a:lnTo>
                  <a:lnTo>
                    <a:pt x="2884170" y="1156969"/>
                  </a:lnTo>
                  <a:lnTo>
                    <a:pt x="2903220" y="1150619"/>
                  </a:lnTo>
                  <a:lnTo>
                    <a:pt x="2922270" y="1142999"/>
                  </a:lnTo>
                  <a:lnTo>
                    <a:pt x="2940050" y="1134109"/>
                  </a:lnTo>
                  <a:lnTo>
                    <a:pt x="2957830" y="1125219"/>
                  </a:lnTo>
                  <a:lnTo>
                    <a:pt x="2974340" y="1116329"/>
                  </a:lnTo>
                  <a:lnTo>
                    <a:pt x="2989580" y="1106169"/>
                  </a:lnTo>
                  <a:lnTo>
                    <a:pt x="3004820" y="1096009"/>
                  </a:lnTo>
                  <a:lnTo>
                    <a:pt x="3017520" y="1085849"/>
                  </a:lnTo>
                  <a:lnTo>
                    <a:pt x="3030220" y="1075689"/>
                  </a:lnTo>
                  <a:lnTo>
                    <a:pt x="3061970" y="1041399"/>
                  </a:lnTo>
                  <a:lnTo>
                    <a:pt x="3082290" y="1005839"/>
                  </a:lnTo>
                  <a:lnTo>
                    <a:pt x="3092450" y="967739"/>
                  </a:lnTo>
                  <a:lnTo>
                    <a:pt x="3093720" y="955039"/>
                  </a:lnTo>
                  <a:lnTo>
                    <a:pt x="3054350" y="955039"/>
                  </a:lnTo>
                  <a:lnTo>
                    <a:pt x="3083560" y="952499"/>
                  </a:lnTo>
                  <a:lnTo>
                    <a:pt x="3111500" y="951229"/>
                  </a:lnTo>
                  <a:lnTo>
                    <a:pt x="3138170" y="947419"/>
                  </a:lnTo>
                  <a:lnTo>
                    <a:pt x="3192779" y="939799"/>
                  </a:lnTo>
                  <a:lnTo>
                    <a:pt x="3246120" y="928369"/>
                  </a:lnTo>
                  <a:lnTo>
                    <a:pt x="3295650" y="915669"/>
                  </a:lnTo>
                  <a:lnTo>
                    <a:pt x="3342640" y="899159"/>
                  </a:lnTo>
                  <a:lnTo>
                    <a:pt x="3365500" y="890269"/>
                  </a:lnTo>
                  <a:lnTo>
                    <a:pt x="3407410" y="871219"/>
                  </a:lnTo>
                  <a:lnTo>
                    <a:pt x="3445510" y="849629"/>
                  </a:lnTo>
                  <a:lnTo>
                    <a:pt x="3463290" y="836929"/>
                  </a:lnTo>
                  <a:lnTo>
                    <a:pt x="3479800" y="825499"/>
                  </a:lnTo>
                  <a:lnTo>
                    <a:pt x="3509010" y="800099"/>
                  </a:lnTo>
                  <a:lnTo>
                    <a:pt x="3542029" y="759459"/>
                  </a:lnTo>
                  <a:lnTo>
                    <a:pt x="3550920" y="745489"/>
                  </a:lnTo>
                  <a:lnTo>
                    <a:pt x="3568700" y="702309"/>
                  </a:lnTo>
                  <a:lnTo>
                    <a:pt x="3573779" y="673099"/>
                  </a:lnTo>
                  <a:lnTo>
                    <a:pt x="3573779" y="659129"/>
                  </a:lnTo>
                  <a:lnTo>
                    <a:pt x="3566160" y="614679"/>
                  </a:lnTo>
                  <a:lnTo>
                    <a:pt x="3545840" y="571499"/>
                  </a:lnTo>
                  <a:lnTo>
                    <a:pt x="3512820" y="530859"/>
                  </a:lnTo>
                  <a:lnTo>
                    <a:pt x="3484879" y="505459"/>
                  </a:lnTo>
                  <a:lnTo>
                    <a:pt x="3469640" y="492759"/>
                  </a:lnTo>
                  <a:lnTo>
                    <a:pt x="3451860" y="481329"/>
                  </a:lnTo>
                  <a:lnTo>
                    <a:pt x="3434079" y="469899"/>
                  </a:lnTo>
                  <a:lnTo>
                    <a:pt x="3415029" y="459739"/>
                  </a:lnTo>
                  <a:lnTo>
                    <a:pt x="3394710" y="449579"/>
                  </a:lnTo>
                  <a:lnTo>
                    <a:pt x="3373120" y="439419"/>
                  </a:lnTo>
                  <a:lnTo>
                    <a:pt x="3351529" y="430529"/>
                  </a:lnTo>
                  <a:lnTo>
                    <a:pt x="3328670" y="421639"/>
                  </a:lnTo>
                  <a:lnTo>
                    <a:pt x="3392170" y="541019"/>
                  </a:lnTo>
                  <a:lnTo>
                    <a:pt x="3406140" y="532129"/>
                  </a:lnTo>
                  <a:lnTo>
                    <a:pt x="3418840" y="521969"/>
                  </a:lnTo>
                  <a:lnTo>
                    <a:pt x="3430270" y="513079"/>
                  </a:lnTo>
                  <a:lnTo>
                    <a:pt x="3460750" y="481329"/>
                  </a:lnTo>
                  <a:lnTo>
                    <a:pt x="3481070" y="448309"/>
                  </a:lnTo>
                  <a:lnTo>
                    <a:pt x="3484879" y="436879"/>
                  </a:lnTo>
                  <a:lnTo>
                    <a:pt x="3488690" y="425449"/>
                  </a:lnTo>
                  <a:lnTo>
                    <a:pt x="3491229" y="414019"/>
                  </a:lnTo>
                  <a:lnTo>
                    <a:pt x="3492500" y="402589"/>
                  </a:lnTo>
                  <a:lnTo>
                    <a:pt x="3492500" y="391159"/>
                  </a:lnTo>
                  <a:lnTo>
                    <a:pt x="3492500" y="378459"/>
                  </a:lnTo>
                  <a:lnTo>
                    <a:pt x="3489960" y="367029"/>
                  </a:lnTo>
                  <a:lnTo>
                    <a:pt x="3487420" y="355599"/>
                  </a:lnTo>
                  <a:lnTo>
                    <a:pt x="3482340" y="344169"/>
                  </a:lnTo>
                  <a:lnTo>
                    <a:pt x="3463290" y="311149"/>
                  </a:lnTo>
                  <a:lnTo>
                    <a:pt x="3434079" y="279399"/>
                  </a:lnTo>
                  <a:lnTo>
                    <a:pt x="3395979" y="251459"/>
                  </a:lnTo>
                  <a:lnTo>
                    <a:pt x="3382010" y="242569"/>
                  </a:lnTo>
                  <a:lnTo>
                    <a:pt x="3335020" y="218439"/>
                  </a:lnTo>
                  <a:lnTo>
                    <a:pt x="3299460" y="204469"/>
                  </a:lnTo>
                  <a:lnTo>
                    <a:pt x="3280410" y="196850"/>
                  </a:lnTo>
                  <a:lnTo>
                    <a:pt x="3261360" y="191769"/>
                  </a:lnTo>
                  <a:lnTo>
                    <a:pt x="3241040" y="186689"/>
                  </a:lnTo>
                  <a:lnTo>
                    <a:pt x="3220720" y="181609"/>
                  </a:lnTo>
                  <a:lnTo>
                    <a:pt x="3200400" y="177800"/>
                  </a:lnTo>
                  <a:lnTo>
                    <a:pt x="3178810" y="173989"/>
                  </a:lnTo>
                  <a:lnTo>
                    <a:pt x="3157220" y="171450"/>
                  </a:lnTo>
                  <a:lnTo>
                    <a:pt x="3135629" y="168909"/>
                  </a:lnTo>
                  <a:lnTo>
                    <a:pt x="3114040" y="166369"/>
                  </a:lnTo>
                  <a:lnTo>
                    <a:pt x="3153410" y="139700"/>
                  </a:lnTo>
                  <a:lnTo>
                    <a:pt x="3145790" y="130809"/>
                  </a:lnTo>
                  <a:lnTo>
                    <a:pt x="3136900" y="120650"/>
                  </a:lnTo>
                  <a:lnTo>
                    <a:pt x="3128010" y="110489"/>
                  </a:lnTo>
                  <a:lnTo>
                    <a:pt x="3117850" y="101600"/>
                  </a:lnTo>
                  <a:lnTo>
                    <a:pt x="3107690" y="92709"/>
                  </a:lnTo>
                  <a:lnTo>
                    <a:pt x="3094990" y="83819"/>
                  </a:lnTo>
                  <a:lnTo>
                    <a:pt x="3082290" y="76200"/>
                  </a:lnTo>
                  <a:lnTo>
                    <a:pt x="3069590" y="67309"/>
                  </a:lnTo>
                  <a:lnTo>
                    <a:pt x="3054350" y="59689"/>
                  </a:lnTo>
                  <a:lnTo>
                    <a:pt x="3040380" y="52069"/>
                  </a:lnTo>
                  <a:lnTo>
                    <a:pt x="3023870" y="45719"/>
                  </a:lnTo>
                  <a:lnTo>
                    <a:pt x="3008630" y="39369"/>
                  </a:lnTo>
                  <a:lnTo>
                    <a:pt x="2990850" y="33019"/>
                  </a:lnTo>
                  <a:lnTo>
                    <a:pt x="2973070" y="27939"/>
                  </a:lnTo>
                  <a:lnTo>
                    <a:pt x="2955290" y="22859"/>
                  </a:lnTo>
                  <a:lnTo>
                    <a:pt x="2937510" y="17779"/>
                  </a:lnTo>
                  <a:lnTo>
                    <a:pt x="2918460" y="13969"/>
                  </a:lnTo>
                  <a:lnTo>
                    <a:pt x="2899410" y="10159"/>
                  </a:lnTo>
                  <a:lnTo>
                    <a:pt x="2879090" y="7619"/>
                  </a:lnTo>
                  <a:lnTo>
                    <a:pt x="2860040" y="5079"/>
                  </a:lnTo>
                  <a:lnTo>
                    <a:pt x="2839720" y="2539"/>
                  </a:lnTo>
                  <a:lnTo>
                    <a:pt x="2819400" y="1269"/>
                  </a:lnTo>
                  <a:lnTo>
                    <a:pt x="2799080" y="0"/>
                  </a:lnTo>
                  <a:lnTo>
                    <a:pt x="2778760" y="0"/>
                  </a:lnTo>
                  <a:lnTo>
                    <a:pt x="2758440" y="0"/>
                  </a:lnTo>
                  <a:lnTo>
                    <a:pt x="2736850" y="1269"/>
                  </a:lnTo>
                  <a:lnTo>
                    <a:pt x="2716530" y="2539"/>
                  </a:lnTo>
                  <a:lnTo>
                    <a:pt x="2696210" y="3809"/>
                  </a:lnTo>
                  <a:lnTo>
                    <a:pt x="2677160" y="6350"/>
                  </a:lnTo>
                  <a:lnTo>
                    <a:pt x="2656840" y="8889"/>
                  </a:lnTo>
                  <a:lnTo>
                    <a:pt x="2637790" y="12700"/>
                  </a:lnTo>
                  <a:lnTo>
                    <a:pt x="2618740" y="16509"/>
                  </a:lnTo>
                  <a:lnTo>
                    <a:pt x="2599690" y="20319"/>
                  </a:lnTo>
                  <a:lnTo>
                    <a:pt x="2581910" y="25400"/>
                  </a:lnTo>
                  <a:lnTo>
                    <a:pt x="2564130" y="30479"/>
                  </a:lnTo>
                  <a:lnTo>
                    <a:pt x="2383790" y="33019"/>
                  </a:lnTo>
                  <a:lnTo>
                    <a:pt x="2367280" y="27939"/>
                  </a:lnTo>
                  <a:lnTo>
                    <a:pt x="2352040" y="22859"/>
                  </a:lnTo>
                  <a:lnTo>
                    <a:pt x="2334260" y="17779"/>
                  </a:lnTo>
                  <a:lnTo>
                    <a:pt x="2317750" y="13969"/>
                  </a:lnTo>
                  <a:lnTo>
                    <a:pt x="2299970" y="11429"/>
                  </a:lnTo>
                  <a:lnTo>
                    <a:pt x="2282190" y="7619"/>
                  </a:lnTo>
                  <a:lnTo>
                    <a:pt x="2264410" y="5079"/>
                  </a:lnTo>
                  <a:lnTo>
                    <a:pt x="2245360" y="3809"/>
                  </a:lnTo>
                  <a:lnTo>
                    <a:pt x="2226310" y="1269"/>
                  </a:lnTo>
                  <a:lnTo>
                    <a:pt x="2208530" y="1269"/>
                  </a:lnTo>
                  <a:lnTo>
                    <a:pt x="2189480" y="0"/>
                  </a:lnTo>
                  <a:lnTo>
                    <a:pt x="2170430" y="0"/>
                  </a:lnTo>
                  <a:lnTo>
                    <a:pt x="2151380" y="1269"/>
                  </a:lnTo>
                  <a:lnTo>
                    <a:pt x="2133600" y="1269"/>
                  </a:lnTo>
                  <a:lnTo>
                    <a:pt x="2114550" y="3809"/>
                  </a:lnTo>
                  <a:lnTo>
                    <a:pt x="2096770" y="5079"/>
                  </a:lnTo>
                  <a:lnTo>
                    <a:pt x="2077720" y="7619"/>
                  </a:lnTo>
                  <a:lnTo>
                    <a:pt x="2059939" y="11429"/>
                  </a:lnTo>
                  <a:lnTo>
                    <a:pt x="2042160" y="13969"/>
                  </a:lnTo>
                  <a:lnTo>
                    <a:pt x="2025650" y="17779"/>
                  </a:lnTo>
                  <a:lnTo>
                    <a:pt x="2009139" y="22859"/>
                  </a:lnTo>
                  <a:lnTo>
                    <a:pt x="1992630" y="27939"/>
                  </a:lnTo>
                  <a:lnTo>
                    <a:pt x="1976120" y="33019"/>
                  </a:lnTo>
                  <a:lnTo>
                    <a:pt x="1960880" y="38100"/>
                  </a:lnTo>
                  <a:lnTo>
                    <a:pt x="1946910" y="44450"/>
                  </a:lnTo>
                  <a:lnTo>
                    <a:pt x="1932939" y="50800"/>
                  </a:lnTo>
                  <a:lnTo>
                    <a:pt x="1918970" y="58419"/>
                  </a:lnTo>
                  <a:lnTo>
                    <a:pt x="1750060" y="67309"/>
                  </a:lnTo>
                  <a:lnTo>
                    <a:pt x="1729739" y="60959"/>
                  </a:lnTo>
                  <a:lnTo>
                    <a:pt x="1708150" y="57150"/>
                  </a:lnTo>
                  <a:lnTo>
                    <a:pt x="1664970" y="49529"/>
                  </a:lnTo>
                  <a:lnTo>
                    <a:pt x="1619250" y="44450"/>
                  </a:lnTo>
                  <a:lnTo>
                    <a:pt x="1596389" y="43179"/>
                  </a:lnTo>
                  <a:lnTo>
                    <a:pt x="1573530" y="41909"/>
                  </a:lnTo>
                  <a:lnTo>
                    <a:pt x="1550670" y="40639"/>
                  </a:lnTo>
                  <a:lnTo>
                    <a:pt x="1527810" y="41909"/>
                  </a:lnTo>
                  <a:lnTo>
                    <a:pt x="1504950" y="41909"/>
                  </a:lnTo>
                  <a:lnTo>
                    <a:pt x="1459230" y="45719"/>
                  </a:lnTo>
                  <a:lnTo>
                    <a:pt x="1414780" y="52069"/>
                  </a:lnTo>
                  <a:lnTo>
                    <a:pt x="1393190" y="55879"/>
                  </a:lnTo>
                  <a:lnTo>
                    <a:pt x="1371600" y="59689"/>
                  </a:lnTo>
                  <a:lnTo>
                    <a:pt x="1351280" y="66039"/>
                  </a:lnTo>
                  <a:lnTo>
                    <a:pt x="1330960" y="71119"/>
                  </a:lnTo>
                  <a:lnTo>
                    <a:pt x="1310640" y="77469"/>
                  </a:lnTo>
                  <a:lnTo>
                    <a:pt x="1291590" y="83819"/>
                  </a:lnTo>
                  <a:lnTo>
                    <a:pt x="1273810" y="91439"/>
                  </a:lnTo>
                  <a:lnTo>
                    <a:pt x="1256030" y="99059"/>
                  </a:lnTo>
                  <a:lnTo>
                    <a:pt x="1239520" y="106679"/>
                  </a:lnTo>
                  <a:lnTo>
                    <a:pt x="1037590" y="137159"/>
                  </a:lnTo>
                  <a:lnTo>
                    <a:pt x="1010919" y="133350"/>
                  </a:lnTo>
                  <a:lnTo>
                    <a:pt x="982980" y="130809"/>
                  </a:lnTo>
                  <a:lnTo>
                    <a:pt x="955040" y="128269"/>
                  </a:lnTo>
                  <a:lnTo>
                    <a:pt x="927100" y="127000"/>
                  </a:lnTo>
                  <a:lnTo>
                    <a:pt x="899160" y="125729"/>
                  </a:lnTo>
                  <a:lnTo>
                    <a:pt x="871219" y="124459"/>
                  </a:lnTo>
                  <a:lnTo>
                    <a:pt x="843280" y="125729"/>
                  </a:lnTo>
                  <a:lnTo>
                    <a:pt x="814069" y="127000"/>
                  </a:lnTo>
                  <a:lnTo>
                    <a:pt x="786130" y="128269"/>
                  </a:lnTo>
                  <a:lnTo>
                    <a:pt x="758190" y="132079"/>
                  </a:lnTo>
                  <a:lnTo>
                    <a:pt x="731519" y="134619"/>
                  </a:lnTo>
                  <a:lnTo>
                    <a:pt x="703580" y="139700"/>
                  </a:lnTo>
                  <a:lnTo>
                    <a:pt x="676910" y="143509"/>
                  </a:lnTo>
                  <a:lnTo>
                    <a:pt x="651510" y="148589"/>
                  </a:lnTo>
                  <a:lnTo>
                    <a:pt x="626110" y="156209"/>
                  </a:lnTo>
                  <a:lnTo>
                    <a:pt x="600710" y="162559"/>
                  </a:lnTo>
                  <a:lnTo>
                    <a:pt x="576580" y="170179"/>
                  </a:lnTo>
                  <a:lnTo>
                    <a:pt x="552450" y="177800"/>
                  </a:lnTo>
                  <a:lnTo>
                    <a:pt x="529590" y="186689"/>
                  </a:lnTo>
                  <a:lnTo>
                    <a:pt x="508000" y="196850"/>
                  </a:lnTo>
                  <a:lnTo>
                    <a:pt x="487680" y="205739"/>
                  </a:lnTo>
                  <a:lnTo>
                    <a:pt x="467359" y="215900"/>
                  </a:lnTo>
                  <a:lnTo>
                    <a:pt x="448309" y="227329"/>
                  </a:lnTo>
                  <a:lnTo>
                    <a:pt x="431800" y="238759"/>
                  </a:lnTo>
                  <a:lnTo>
                    <a:pt x="415290" y="251459"/>
                  </a:lnTo>
                  <a:lnTo>
                    <a:pt x="398780" y="262889"/>
                  </a:lnTo>
                  <a:lnTo>
                    <a:pt x="384809" y="275589"/>
                  </a:lnTo>
                  <a:lnTo>
                    <a:pt x="372109" y="288289"/>
                  </a:lnTo>
                  <a:lnTo>
                    <a:pt x="360680" y="302259"/>
                  </a:lnTo>
                  <a:lnTo>
                    <a:pt x="349250" y="316229"/>
                  </a:lnTo>
                  <a:lnTo>
                    <a:pt x="327659" y="358139"/>
                  </a:lnTo>
                  <a:lnTo>
                    <a:pt x="316230" y="402589"/>
                  </a:lnTo>
                  <a:lnTo>
                    <a:pt x="316230" y="416559"/>
                  </a:lnTo>
                  <a:lnTo>
                    <a:pt x="316230" y="431799"/>
                  </a:lnTo>
                  <a:lnTo>
                    <a:pt x="318770" y="445769"/>
                  </a:lnTo>
                  <a:lnTo>
                    <a:pt x="322580" y="461009"/>
                  </a:lnTo>
                  <a:lnTo>
                    <a:pt x="327659" y="474979"/>
                  </a:lnTo>
                  <a:lnTo>
                    <a:pt x="334009" y="490219"/>
                  </a:lnTo>
                  <a:lnTo>
                    <a:pt x="340359" y="454659"/>
                  </a:lnTo>
                  <a:close/>
                </a:path>
                <a:path w="3575050" h="1369060">
                  <a:moveTo>
                    <a:pt x="0" y="0"/>
                  </a:moveTo>
                  <a:lnTo>
                    <a:pt x="0" y="0"/>
                  </a:lnTo>
                </a:path>
                <a:path w="3575050" h="1369060">
                  <a:moveTo>
                    <a:pt x="3575050" y="1369059"/>
                  </a:moveTo>
                  <a:lnTo>
                    <a:pt x="3575050" y="1369059"/>
                  </a:lnTo>
                </a:path>
                <a:path w="3575050" h="1369060">
                  <a:moveTo>
                    <a:pt x="254000" y="822959"/>
                  </a:moveTo>
                  <a:lnTo>
                    <a:pt x="261620" y="822959"/>
                  </a:lnTo>
                  <a:lnTo>
                    <a:pt x="269240" y="824229"/>
                  </a:lnTo>
                  <a:lnTo>
                    <a:pt x="276859" y="825499"/>
                  </a:lnTo>
                  <a:lnTo>
                    <a:pt x="284480" y="826769"/>
                  </a:lnTo>
                  <a:lnTo>
                    <a:pt x="292100" y="828039"/>
                  </a:lnTo>
                  <a:lnTo>
                    <a:pt x="300990" y="828039"/>
                  </a:lnTo>
                  <a:lnTo>
                    <a:pt x="308609" y="829309"/>
                  </a:lnTo>
                  <a:lnTo>
                    <a:pt x="316230" y="829309"/>
                  </a:lnTo>
                  <a:lnTo>
                    <a:pt x="325120" y="829309"/>
                  </a:lnTo>
                  <a:lnTo>
                    <a:pt x="332740" y="830579"/>
                  </a:lnTo>
                  <a:lnTo>
                    <a:pt x="340359" y="830579"/>
                  </a:lnTo>
                  <a:lnTo>
                    <a:pt x="349250" y="830579"/>
                  </a:lnTo>
                  <a:lnTo>
                    <a:pt x="356870" y="830579"/>
                  </a:lnTo>
                  <a:lnTo>
                    <a:pt x="365759" y="830579"/>
                  </a:lnTo>
                  <a:lnTo>
                    <a:pt x="373380" y="830579"/>
                  </a:lnTo>
                </a:path>
                <a:path w="3575050" h="1369060">
                  <a:moveTo>
                    <a:pt x="0" y="0"/>
                  </a:moveTo>
                  <a:lnTo>
                    <a:pt x="0" y="0"/>
                  </a:lnTo>
                </a:path>
                <a:path w="3575050" h="1369060">
                  <a:moveTo>
                    <a:pt x="3575050" y="1369059"/>
                  </a:moveTo>
                  <a:lnTo>
                    <a:pt x="3575050" y="1369059"/>
                  </a:lnTo>
                </a:path>
                <a:path w="3575050" h="1369060">
                  <a:moveTo>
                    <a:pt x="461009" y="1117599"/>
                  </a:moveTo>
                  <a:lnTo>
                    <a:pt x="464820" y="1117599"/>
                  </a:lnTo>
                  <a:lnTo>
                    <a:pt x="467359" y="1117599"/>
                  </a:lnTo>
                  <a:lnTo>
                    <a:pt x="471170" y="1117599"/>
                  </a:lnTo>
                  <a:lnTo>
                    <a:pt x="474980" y="1116329"/>
                  </a:lnTo>
                  <a:lnTo>
                    <a:pt x="495300" y="1116329"/>
                  </a:lnTo>
                  <a:lnTo>
                    <a:pt x="497840" y="1115059"/>
                  </a:lnTo>
                  <a:lnTo>
                    <a:pt x="501650" y="1115059"/>
                  </a:lnTo>
                  <a:lnTo>
                    <a:pt x="505459" y="1115059"/>
                  </a:lnTo>
                  <a:lnTo>
                    <a:pt x="508000" y="1113789"/>
                  </a:lnTo>
                  <a:lnTo>
                    <a:pt x="511809" y="1113789"/>
                  </a:lnTo>
                </a:path>
                <a:path w="3575050" h="1369060">
                  <a:moveTo>
                    <a:pt x="0" y="0"/>
                  </a:moveTo>
                  <a:lnTo>
                    <a:pt x="0" y="0"/>
                  </a:lnTo>
                </a:path>
                <a:path w="3575050" h="1369060">
                  <a:moveTo>
                    <a:pt x="3575050" y="1369059"/>
                  </a:moveTo>
                  <a:lnTo>
                    <a:pt x="3575050" y="136905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0" name="object 960"/>
            <p:cNvSpPr/>
            <p:nvPr/>
          </p:nvSpPr>
          <p:spPr>
            <a:xfrm>
              <a:off x="1566317" y="1345337"/>
              <a:ext cx="110944" cy="6395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1" name="object 961"/>
            <p:cNvSpPr/>
            <p:nvPr/>
          </p:nvSpPr>
          <p:spPr>
            <a:xfrm>
              <a:off x="190500" y="97789"/>
              <a:ext cx="3575050" cy="1369060"/>
            </a:xfrm>
            <a:custGeom>
              <a:avLst/>
              <a:gdLst/>
              <a:ahLst/>
              <a:cxnLst/>
              <a:rect l="l" t="t" r="r" b="b"/>
              <a:pathLst>
                <a:path w="3575050" h="1369060">
                  <a:moveTo>
                    <a:pt x="0" y="0"/>
                  </a:moveTo>
                  <a:lnTo>
                    <a:pt x="0" y="0"/>
                  </a:lnTo>
                </a:path>
                <a:path w="3575050" h="1369060">
                  <a:moveTo>
                    <a:pt x="3575050" y="1369059"/>
                  </a:moveTo>
                  <a:lnTo>
                    <a:pt x="3575050" y="136905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2" name="object 962"/>
            <p:cNvSpPr/>
            <p:nvPr/>
          </p:nvSpPr>
          <p:spPr>
            <a:xfrm>
              <a:off x="2495957" y="1215797"/>
              <a:ext cx="77924" cy="10967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3" name="object 963"/>
            <p:cNvSpPr/>
            <p:nvPr/>
          </p:nvSpPr>
          <p:spPr>
            <a:xfrm>
              <a:off x="190500" y="97789"/>
              <a:ext cx="3575050" cy="1369060"/>
            </a:xfrm>
            <a:custGeom>
              <a:avLst/>
              <a:gdLst/>
              <a:ahLst/>
              <a:cxnLst/>
              <a:rect l="l" t="t" r="r" b="b"/>
              <a:pathLst>
                <a:path w="3575050" h="1369060">
                  <a:moveTo>
                    <a:pt x="0" y="0"/>
                  </a:moveTo>
                  <a:lnTo>
                    <a:pt x="0" y="0"/>
                  </a:lnTo>
                </a:path>
                <a:path w="3575050" h="1369060">
                  <a:moveTo>
                    <a:pt x="3575050" y="1369059"/>
                  </a:moveTo>
                  <a:lnTo>
                    <a:pt x="3575050" y="1369059"/>
                  </a:lnTo>
                </a:path>
                <a:path w="3575050" h="1369060">
                  <a:moveTo>
                    <a:pt x="3093720" y="955039"/>
                  </a:moveTo>
                  <a:lnTo>
                    <a:pt x="3093720" y="942339"/>
                  </a:lnTo>
                  <a:lnTo>
                    <a:pt x="3092450" y="929639"/>
                  </a:lnTo>
                  <a:lnTo>
                    <a:pt x="3081020" y="891539"/>
                  </a:lnTo>
                  <a:lnTo>
                    <a:pt x="3056890" y="854709"/>
                  </a:lnTo>
                  <a:lnTo>
                    <a:pt x="3023870" y="820419"/>
                  </a:lnTo>
                  <a:lnTo>
                    <a:pt x="3009900" y="810259"/>
                  </a:lnTo>
                  <a:lnTo>
                    <a:pt x="2995930" y="800099"/>
                  </a:lnTo>
                  <a:lnTo>
                    <a:pt x="2979420" y="789939"/>
                  </a:lnTo>
                  <a:lnTo>
                    <a:pt x="2964180" y="779779"/>
                  </a:lnTo>
                  <a:lnTo>
                    <a:pt x="2946400" y="770889"/>
                  </a:lnTo>
                  <a:lnTo>
                    <a:pt x="2928620" y="761999"/>
                  </a:lnTo>
                  <a:lnTo>
                    <a:pt x="2908300" y="754379"/>
                  </a:lnTo>
                  <a:lnTo>
                    <a:pt x="2889250" y="746759"/>
                  </a:lnTo>
                  <a:lnTo>
                    <a:pt x="2868930" y="740409"/>
                  </a:lnTo>
                  <a:lnTo>
                    <a:pt x="2847340" y="734059"/>
                  </a:lnTo>
                  <a:lnTo>
                    <a:pt x="2825750" y="727709"/>
                  </a:lnTo>
                  <a:lnTo>
                    <a:pt x="2802890" y="721359"/>
                  </a:lnTo>
                  <a:lnTo>
                    <a:pt x="2780030" y="717549"/>
                  </a:lnTo>
                  <a:lnTo>
                    <a:pt x="2755900" y="713739"/>
                  </a:lnTo>
                  <a:lnTo>
                    <a:pt x="2733040" y="709929"/>
                  </a:lnTo>
                </a:path>
                <a:path w="3575050" h="1369060">
                  <a:moveTo>
                    <a:pt x="0" y="0"/>
                  </a:moveTo>
                  <a:lnTo>
                    <a:pt x="0" y="0"/>
                  </a:lnTo>
                </a:path>
                <a:path w="3575050" h="1369060">
                  <a:moveTo>
                    <a:pt x="3575050" y="1369059"/>
                  </a:moveTo>
                  <a:lnTo>
                    <a:pt x="3575050" y="136905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4" name="object 964"/>
            <p:cNvSpPr/>
            <p:nvPr/>
          </p:nvSpPr>
          <p:spPr>
            <a:xfrm>
              <a:off x="3416707" y="634137"/>
              <a:ext cx="170634" cy="7411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5" name="object 965"/>
            <p:cNvSpPr/>
            <p:nvPr/>
          </p:nvSpPr>
          <p:spPr>
            <a:xfrm>
              <a:off x="190500" y="97789"/>
              <a:ext cx="3575050" cy="1369060"/>
            </a:xfrm>
            <a:custGeom>
              <a:avLst/>
              <a:gdLst/>
              <a:ahLst/>
              <a:cxnLst/>
              <a:rect l="l" t="t" r="r" b="b"/>
              <a:pathLst>
                <a:path w="3575050" h="1369060">
                  <a:moveTo>
                    <a:pt x="0" y="0"/>
                  </a:moveTo>
                  <a:lnTo>
                    <a:pt x="0" y="0"/>
                  </a:lnTo>
                </a:path>
                <a:path w="3575050" h="1369060">
                  <a:moveTo>
                    <a:pt x="3575050" y="1369059"/>
                  </a:moveTo>
                  <a:lnTo>
                    <a:pt x="3575050" y="1369059"/>
                  </a:lnTo>
                </a:path>
                <a:path w="3575050" h="1369060">
                  <a:moveTo>
                    <a:pt x="3175000" y="214629"/>
                  </a:moveTo>
                  <a:lnTo>
                    <a:pt x="3175000" y="209550"/>
                  </a:lnTo>
                  <a:lnTo>
                    <a:pt x="3175000" y="204469"/>
                  </a:lnTo>
                  <a:lnTo>
                    <a:pt x="3175000" y="199389"/>
                  </a:lnTo>
                  <a:lnTo>
                    <a:pt x="3173729" y="194309"/>
                  </a:lnTo>
                  <a:lnTo>
                    <a:pt x="3173729" y="189229"/>
                  </a:lnTo>
                  <a:lnTo>
                    <a:pt x="3172460" y="184150"/>
                  </a:lnTo>
                  <a:lnTo>
                    <a:pt x="3171190" y="179069"/>
                  </a:lnTo>
                  <a:lnTo>
                    <a:pt x="3169920" y="173989"/>
                  </a:lnTo>
                  <a:lnTo>
                    <a:pt x="3167379" y="168909"/>
                  </a:lnTo>
                  <a:lnTo>
                    <a:pt x="3166110" y="163829"/>
                  </a:lnTo>
                  <a:lnTo>
                    <a:pt x="3163570" y="160019"/>
                  </a:lnTo>
                  <a:lnTo>
                    <a:pt x="3161029" y="154939"/>
                  </a:lnTo>
                  <a:lnTo>
                    <a:pt x="3158490" y="149859"/>
                  </a:lnTo>
                  <a:lnTo>
                    <a:pt x="3155950" y="144779"/>
                  </a:lnTo>
                  <a:lnTo>
                    <a:pt x="3153410" y="139700"/>
                  </a:lnTo>
                </a:path>
                <a:path w="3575050" h="1369060">
                  <a:moveTo>
                    <a:pt x="0" y="0"/>
                  </a:moveTo>
                  <a:lnTo>
                    <a:pt x="0" y="0"/>
                  </a:lnTo>
                </a:path>
                <a:path w="3575050" h="1369060">
                  <a:moveTo>
                    <a:pt x="3575050" y="1369059"/>
                  </a:moveTo>
                  <a:lnTo>
                    <a:pt x="3575050" y="1369059"/>
                  </a:lnTo>
                </a:path>
                <a:path w="3575050" h="1369060">
                  <a:moveTo>
                    <a:pt x="2564130" y="30479"/>
                  </a:moveTo>
                  <a:lnTo>
                    <a:pt x="2556510" y="33019"/>
                  </a:lnTo>
                  <a:lnTo>
                    <a:pt x="2548890" y="35559"/>
                  </a:lnTo>
                  <a:lnTo>
                    <a:pt x="2542540" y="38100"/>
                  </a:lnTo>
                  <a:lnTo>
                    <a:pt x="2534920" y="40639"/>
                  </a:lnTo>
                  <a:lnTo>
                    <a:pt x="2528570" y="43179"/>
                  </a:lnTo>
                  <a:lnTo>
                    <a:pt x="2522220" y="45719"/>
                  </a:lnTo>
                  <a:lnTo>
                    <a:pt x="2515870" y="49529"/>
                  </a:lnTo>
                  <a:lnTo>
                    <a:pt x="2508250" y="52069"/>
                  </a:lnTo>
                  <a:lnTo>
                    <a:pt x="2501900" y="54609"/>
                  </a:lnTo>
                  <a:lnTo>
                    <a:pt x="2495550" y="57150"/>
                  </a:lnTo>
                  <a:lnTo>
                    <a:pt x="2490470" y="60959"/>
                  </a:lnTo>
                  <a:lnTo>
                    <a:pt x="2484120" y="64769"/>
                  </a:lnTo>
                  <a:lnTo>
                    <a:pt x="2477770" y="67309"/>
                  </a:lnTo>
                  <a:lnTo>
                    <a:pt x="2472690" y="71119"/>
                  </a:lnTo>
                  <a:lnTo>
                    <a:pt x="2466340" y="73659"/>
                  </a:lnTo>
                </a:path>
                <a:path w="3575050" h="1369060">
                  <a:moveTo>
                    <a:pt x="0" y="0"/>
                  </a:moveTo>
                  <a:lnTo>
                    <a:pt x="0" y="0"/>
                  </a:lnTo>
                </a:path>
                <a:path w="3575050" h="1369060">
                  <a:moveTo>
                    <a:pt x="3575050" y="1369059"/>
                  </a:moveTo>
                  <a:lnTo>
                    <a:pt x="3575050" y="136905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6" name="object 966"/>
            <p:cNvSpPr/>
            <p:nvPr/>
          </p:nvSpPr>
          <p:spPr>
            <a:xfrm>
              <a:off x="2032407" y="151537"/>
              <a:ext cx="81734" cy="66494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7" name="object 967"/>
            <p:cNvSpPr/>
            <p:nvPr/>
          </p:nvSpPr>
          <p:spPr>
            <a:xfrm>
              <a:off x="190500" y="97789"/>
              <a:ext cx="3575050" cy="1369060"/>
            </a:xfrm>
            <a:custGeom>
              <a:avLst/>
              <a:gdLst/>
              <a:ahLst/>
              <a:cxnLst/>
              <a:rect l="l" t="t" r="r" b="b"/>
              <a:pathLst>
                <a:path w="3575050" h="1369060">
                  <a:moveTo>
                    <a:pt x="0" y="0"/>
                  </a:moveTo>
                  <a:lnTo>
                    <a:pt x="0" y="0"/>
                  </a:lnTo>
                </a:path>
                <a:path w="3575050" h="1369060">
                  <a:moveTo>
                    <a:pt x="3575050" y="1369059"/>
                  </a:moveTo>
                  <a:lnTo>
                    <a:pt x="3575050" y="1369059"/>
                  </a:lnTo>
                </a:path>
                <a:path w="3575050" h="1369060">
                  <a:moveTo>
                    <a:pt x="1127760" y="156209"/>
                  </a:moveTo>
                  <a:lnTo>
                    <a:pt x="1121410" y="154939"/>
                  </a:lnTo>
                  <a:lnTo>
                    <a:pt x="1116330" y="153669"/>
                  </a:lnTo>
                  <a:lnTo>
                    <a:pt x="1109980" y="152400"/>
                  </a:lnTo>
                  <a:lnTo>
                    <a:pt x="1103630" y="151129"/>
                  </a:lnTo>
                  <a:lnTo>
                    <a:pt x="1098550" y="149859"/>
                  </a:lnTo>
                  <a:lnTo>
                    <a:pt x="1092200" y="148589"/>
                  </a:lnTo>
                  <a:lnTo>
                    <a:pt x="1085850" y="146050"/>
                  </a:lnTo>
                  <a:lnTo>
                    <a:pt x="1080770" y="146050"/>
                  </a:lnTo>
                  <a:lnTo>
                    <a:pt x="1074420" y="143509"/>
                  </a:lnTo>
                  <a:lnTo>
                    <a:pt x="1068070" y="143509"/>
                  </a:lnTo>
                  <a:lnTo>
                    <a:pt x="1061720" y="142239"/>
                  </a:lnTo>
                  <a:lnTo>
                    <a:pt x="1056640" y="140969"/>
                  </a:lnTo>
                  <a:lnTo>
                    <a:pt x="1050290" y="139700"/>
                  </a:lnTo>
                  <a:lnTo>
                    <a:pt x="1043940" y="138429"/>
                  </a:lnTo>
                  <a:lnTo>
                    <a:pt x="1037590" y="137159"/>
                  </a:lnTo>
                </a:path>
                <a:path w="3575050" h="1369060">
                  <a:moveTo>
                    <a:pt x="0" y="0"/>
                  </a:moveTo>
                  <a:lnTo>
                    <a:pt x="0" y="0"/>
                  </a:lnTo>
                </a:path>
                <a:path w="3575050" h="1369060">
                  <a:moveTo>
                    <a:pt x="3575050" y="1369059"/>
                  </a:moveTo>
                  <a:lnTo>
                    <a:pt x="3575050" y="136905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8" name="object 968"/>
            <p:cNvSpPr/>
            <p:nvPr/>
          </p:nvSpPr>
          <p:spPr>
            <a:xfrm>
              <a:off x="519837" y="583337"/>
              <a:ext cx="66494" cy="81734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9" name="object 969"/>
            <p:cNvSpPr/>
            <p:nvPr/>
          </p:nvSpPr>
          <p:spPr>
            <a:xfrm>
              <a:off x="190500" y="97789"/>
              <a:ext cx="3575050" cy="1369060"/>
            </a:xfrm>
            <a:custGeom>
              <a:avLst/>
              <a:gdLst/>
              <a:ahLst/>
              <a:cxnLst/>
              <a:rect l="l" t="t" r="r" b="b"/>
              <a:pathLst>
                <a:path w="3575050" h="1369060">
                  <a:moveTo>
                    <a:pt x="0" y="0"/>
                  </a:moveTo>
                  <a:lnTo>
                    <a:pt x="0" y="0"/>
                  </a:lnTo>
                </a:path>
                <a:path w="3575050" h="1369060">
                  <a:moveTo>
                    <a:pt x="3575050" y="1369059"/>
                  </a:moveTo>
                  <a:lnTo>
                    <a:pt x="3575050" y="136905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0" name="object 970"/>
            <p:cNvSpPr/>
            <p:nvPr/>
          </p:nvSpPr>
          <p:spPr>
            <a:xfrm>
              <a:off x="3602990" y="322579"/>
              <a:ext cx="1652270" cy="782320"/>
            </a:xfrm>
            <a:custGeom>
              <a:avLst/>
              <a:gdLst/>
              <a:ahLst/>
              <a:cxnLst/>
              <a:rect l="l" t="t" r="r" b="b"/>
              <a:pathLst>
                <a:path w="1652270" h="782319">
                  <a:moveTo>
                    <a:pt x="857250" y="781050"/>
                  </a:moveTo>
                  <a:lnTo>
                    <a:pt x="830580" y="781050"/>
                  </a:lnTo>
                  <a:lnTo>
                    <a:pt x="844550" y="782320"/>
                  </a:lnTo>
                  <a:lnTo>
                    <a:pt x="857250" y="781050"/>
                  </a:lnTo>
                  <a:close/>
                </a:path>
                <a:path w="1652270" h="782319">
                  <a:moveTo>
                    <a:pt x="1041400" y="723900"/>
                  </a:moveTo>
                  <a:lnTo>
                    <a:pt x="584200" y="723900"/>
                  </a:lnTo>
                  <a:lnTo>
                    <a:pt x="664210" y="736600"/>
                  </a:lnTo>
                  <a:lnTo>
                    <a:pt x="674370" y="740410"/>
                  </a:lnTo>
                  <a:lnTo>
                    <a:pt x="694689" y="753110"/>
                  </a:lnTo>
                  <a:lnTo>
                    <a:pt x="706120" y="755650"/>
                  </a:lnTo>
                  <a:lnTo>
                    <a:pt x="717550" y="762000"/>
                  </a:lnTo>
                  <a:lnTo>
                    <a:pt x="728980" y="765810"/>
                  </a:lnTo>
                  <a:lnTo>
                    <a:pt x="741680" y="768350"/>
                  </a:lnTo>
                  <a:lnTo>
                    <a:pt x="754380" y="769620"/>
                  </a:lnTo>
                  <a:lnTo>
                    <a:pt x="765810" y="774700"/>
                  </a:lnTo>
                  <a:lnTo>
                    <a:pt x="778510" y="775970"/>
                  </a:lnTo>
                  <a:lnTo>
                    <a:pt x="792480" y="778510"/>
                  </a:lnTo>
                  <a:lnTo>
                    <a:pt x="817880" y="781050"/>
                  </a:lnTo>
                  <a:lnTo>
                    <a:pt x="871220" y="781050"/>
                  </a:lnTo>
                  <a:lnTo>
                    <a:pt x="896620" y="778510"/>
                  </a:lnTo>
                  <a:lnTo>
                    <a:pt x="910589" y="775970"/>
                  </a:lnTo>
                  <a:lnTo>
                    <a:pt x="922020" y="774700"/>
                  </a:lnTo>
                  <a:lnTo>
                    <a:pt x="934720" y="769620"/>
                  </a:lnTo>
                  <a:lnTo>
                    <a:pt x="947420" y="768350"/>
                  </a:lnTo>
                  <a:lnTo>
                    <a:pt x="958850" y="765810"/>
                  </a:lnTo>
                  <a:lnTo>
                    <a:pt x="971550" y="762000"/>
                  </a:lnTo>
                  <a:lnTo>
                    <a:pt x="994410" y="750570"/>
                  </a:lnTo>
                  <a:lnTo>
                    <a:pt x="1004570" y="744220"/>
                  </a:lnTo>
                  <a:lnTo>
                    <a:pt x="1014730" y="740410"/>
                  </a:lnTo>
                  <a:lnTo>
                    <a:pt x="1023620" y="734060"/>
                  </a:lnTo>
                  <a:lnTo>
                    <a:pt x="1033780" y="730250"/>
                  </a:lnTo>
                  <a:lnTo>
                    <a:pt x="1041400" y="723900"/>
                  </a:lnTo>
                  <a:close/>
                </a:path>
                <a:path w="1652270" h="782319">
                  <a:moveTo>
                    <a:pt x="492760" y="734060"/>
                  </a:moveTo>
                  <a:lnTo>
                    <a:pt x="462280" y="734060"/>
                  </a:lnTo>
                  <a:lnTo>
                    <a:pt x="477520" y="736600"/>
                  </a:lnTo>
                  <a:lnTo>
                    <a:pt x="492760" y="734060"/>
                  </a:lnTo>
                  <a:close/>
                </a:path>
                <a:path w="1652270" h="782319">
                  <a:moveTo>
                    <a:pt x="83820" y="461010"/>
                  </a:moveTo>
                  <a:lnTo>
                    <a:pt x="77470" y="461010"/>
                  </a:lnTo>
                  <a:lnTo>
                    <a:pt x="71120" y="464820"/>
                  </a:lnTo>
                  <a:lnTo>
                    <a:pt x="67310" y="469900"/>
                  </a:lnTo>
                  <a:lnTo>
                    <a:pt x="62230" y="476250"/>
                  </a:lnTo>
                  <a:lnTo>
                    <a:pt x="57150" y="477520"/>
                  </a:lnTo>
                  <a:lnTo>
                    <a:pt x="54610" y="483870"/>
                  </a:lnTo>
                  <a:lnTo>
                    <a:pt x="49530" y="488950"/>
                  </a:lnTo>
                  <a:lnTo>
                    <a:pt x="44450" y="499110"/>
                  </a:lnTo>
                  <a:lnTo>
                    <a:pt x="41910" y="502920"/>
                  </a:lnTo>
                  <a:lnTo>
                    <a:pt x="39370" y="509270"/>
                  </a:lnTo>
                  <a:lnTo>
                    <a:pt x="35560" y="524510"/>
                  </a:lnTo>
                  <a:lnTo>
                    <a:pt x="35560" y="537210"/>
                  </a:lnTo>
                  <a:lnTo>
                    <a:pt x="36830" y="541020"/>
                  </a:lnTo>
                  <a:lnTo>
                    <a:pt x="36830" y="546100"/>
                  </a:lnTo>
                  <a:lnTo>
                    <a:pt x="38100" y="552450"/>
                  </a:lnTo>
                  <a:lnTo>
                    <a:pt x="41910" y="558800"/>
                  </a:lnTo>
                  <a:lnTo>
                    <a:pt x="41910" y="562610"/>
                  </a:lnTo>
                  <a:lnTo>
                    <a:pt x="44450" y="566420"/>
                  </a:lnTo>
                  <a:lnTo>
                    <a:pt x="48260" y="572770"/>
                  </a:lnTo>
                  <a:lnTo>
                    <a:pt x="52070" y="577850"/>
                  </a:lnTo>
                  <a:lnTo>
                    <a:pt x="80010" y="604520"/>
                  </a:lnTo>
                  <a:lnTo>
                    <a:pt x="85089" y="609600"/>
                  </a:lnTo>
                  <a:lnTo>
                    <a:pt x="97789" y="615950"/>
                  </a:lnTo>
                  <a:lnTo>
                    <a:pt x="105410" y="617220"/>
                  </a:lnTo>
                  <a:lnTo>
                    <a:pt x="111760" y="622300"/>
                  </a:lnTo>
                  <a:lnTo>
                    <a:pt x="118110" y="623570"/>
                  </a:lnTo>
                  <a:lnTo>
                    <a:pt x="125730" y="628650"/>
                  </a:lnTo>
                  <a:lnTo>
                    <a:pt x="140970" y="629920"/>
                  </a:lnTo>
                  <a:lnTo>
                    <a:pt x="148589" y="635000"/>
                  </a:lnTo>
                  <a:lnTo>
                    <a:pt x="157480" y="635000"/>
                  </a:lnTo>
                  <a:lnTo>
                    <a:pt x="172720" y="638810"/>
                  </a:lnTo>
                  <a:lnTo>
                    <a:pt x="214630" y="638810"/>
                  </a:lnTo>
                  <a:lnTo>
                    <a:pt x="257810" y="670560"/>
                  </a:lnTo>
                  <a:lnTo>
                    <a:pt x="266700" y="679450"/>
                  </a:lnTo>
                  <a:lnTo>
                    <a:pt x="289560" y="692150"/>
                  </a:lnTo>
                  <a:lnTo>
                    <a:pt x="314960" y="704850"/>
                  </a:lnTo>
                  <a:lnTo>
                    <a:pt x="328930" y="708660"/>
                  </a:lnTo>
                  <a:lnTo>
                    <a:pt x="341630" y="715010"/>
                  </a:lnTo>
                  <a:lnTo>
                    <a:pt x="355600" y="717550"/>
                  </a:lnTo>
                  <a:lnTo>
                    <a:pt x="372110" y="723900"/>
                  </a:lnTo>
                  <a:lnTo>
                    <a:pt x="384810" y="725170"/>
                  </a:lnTo>
                  <a:lnTo>
                    <a:pt x="400050" y="730250"/>
                  </a:lnTo>
                  <a:lnTo>
                    <a:pt x="430530" y="731520"/>
                  </a:lnTo>
                  <a:lnTo>
                    <a:pt x="445770" y="734060"/>
                  </a:lnTo>
                  <a:lnTo>
                    <a:pt x="509270" y="734060"/>
                  </a:lnTo>
                  <a:lnTo>
                    <a:pt x="524510" y="731520"/>
                  </a:lnTo>
                  <a:lnTo>
                    <a:pt x="554989" y="730250"/>
                  </a:lnTo>
                  <a:lnTo>
                    <a:pt x="568960" y="725170"/>
                  </a:lnTo>
                  <a:lnTo>
                    <a:pt x="584200" y="723900"/>
                  </a:lnTo>
                  <a:lnTo>
                    <a:pt x="1041400" y="723900"/>
                  </a:lnTo>
                  <a:lnTo>
                    <a:pt x="1050289" y="715010"/>
                  </a:lnTo>
                  <a:lnTo>
                    <a:pt x="1057910" y="708660"/>
                  </a:lnTo>
                  <a:lnTo>
                    <a:pt x="1064260" y="702310"/>
                  </a:lnTo>
                  <a:lnTo>
                    <a:pt x="1071880" y="693420"/>
                  </a:lnTo>
                  <a:lnTo>
                    <a:pt x="1076960" y="685800"/>
                  </a:lnTo>
                  <a:lnTo>
                    <a:pt x="1126489" y="676910"/>
                  </a:lnTo>
                  <a:lnTo>
                    <a:pt x="1291589" y="676910"/>
                  </a:lnTo>
                  <a:lnTo>
                    <a:pt x="1311910" y="668020"/>
                  </a:lnTo>
                  <a:lnTo>
                    <a:pt x="1322070" y="666750"/>
                  </a:lnTo>
                  <a:lnTo>
                    <a:pt x="1332230" y="661670"/>
                  </a:lnTo>
                  <a:lnTo>
                    <a:pt x="1350010" y="654050"/>
                  </a:lnTo>
                  <a:lnTo>
                    <a:pt x="1357630" y="648970"/>
                  </a:lnTo>
                  <a:lnTo>
                    <a:pt x="1366520" y="642620"/>
                  </a:lnTo>
                  <a:lnTo>
                    <a:pt x="1375410" y="638810"/>
                  </a:lnTo>
                  <a:lnTo>
                    <a:pt x="1381760" y="632460"/>
                  </a:lnTo>
                  <a:lnTo>
                    <a:pt x="1410970" y="603250"/>
                  </a:lnTo>
                  <a:lnTo>
                    <a:pt x="1418589" y="588010"/>
                  </a:lnTo>
                  <a:lnTo>
                    <a:pt x="1426210" y="575310"/>
                  </a:lnTo>
                  <a:lnTo>
                    <a:pt x="1427480" y="566420"/>
                  </a:lnTo>
                  <a:lnTo>
                    <a:pt x="1428750" y="560070"/>
                  </a:lnTo>
                  <a:lnTo>
                    <a:pt x="1430020" y="552450"/>
                  </a:lnTo>
                  <a:lnTo>
                    <a:pt x="1430020" y="546100"/>
                  </a:lnTo>
                  <a:lnTo>
                    <a:pt x="1442720" y="541020"/>
                  </a:lnTo>
                  <a:lnTo>
                    <a:pt x="1455420" y="541020"/>
                  </a:lnTo>
                  <a:lnTo>
                    <a:pt x="1469389" y="539750"/>
                  </a:lnTo>
                  <a:lnTo>
                    <a:pt x="1480820" y="537210"/>
                  </a:lnTo>
                  <a:lnTo>
                    <a:pt x="1493520" y="533400"/>
                  </a:lnTo>
                  <a:lnTo>
                    <a:pt x="1504950" y="528320"/>
                  </a:lnTo>
                  <a:lnTo>
                    <a:pt x="1517650" y="527050"/>
                  </a:lnTo>
                  <a:lnTo>
                    <a:pt x="1540510" y="515620"/>
                  </a:lnTo>
                  <a:lnTo>
                    <a:pt x="1560830" y="508000"/>
                  </a:lnTo>
                  <a:lnTo>
                    <a:pt x="1570989" y="501650"/>
                  </a:lnTo>
                  <a:lnTo>
                    <a:pt x="1597660" y="482600"/>
                  </a:lnTo>
                  <a:lnTo>
                    <a:pt x="1605280" y="476250"/>
                  </a:lnTo>
                  <a:lnTo>
                    <a:pt x="1612900" y="467360"/>
                  </a:lnTo>
                  <a:lnTo>
                    <a:pt x="106680" y="467360"/>
                  </a:lnTo>
                  <a:lnTo>
                    <a:pt x="99060" y="464820"/>
                  </a:lnTo>
                  <a:lnTo>
                    <a:pt x="92710" y="463550"/>
                  </a:lnTo>
                  <a:lnTo>
                    <a:pt x="83820" y="461010"/>
                  </a:lnTo>
                  <a:close/>
                </a:path>
                <a:path w="1652270" h="782319">
                  <a:moveTo>
                    <a:pt x="1291589" y="676910"/>
                  </a:moveTo>
                  <a:lnTo>
                    <a:pt x="1126489" y="676910"/>
                  </a:lnTo>
                  <a:lnTo>
                    <a:pt x="1136650" y="679450"/>
                  </a:lnTo>
                  <a:lnTo>
                    <a:pt x="1148080" y="680720"/>
                  </a:lnTo>
                  <a:lnTo>
                    <a:pt x="1159510" y="680720"/>
                  </a:lnTo>
                  <a:lnTo>
                    <a:pt x="1169670" y="683260"/>
                  </a:lnTo>
                  <a:lnTo>
                    <a:pt x="1192530" y="685800"/>
                  </a:lnTo>
                  <a:lnTo>
                    <a:pt x="1225550" y="685800"/>
                  </a:lnTo>
                  <a:lnTo>
                    <a:pt x="1248410" y="683260"/>
                  </a:lnTo>
                  <a:lnTo>
                    <a:pt x="1261110" y="680720"/>
                  </a:lnTo>
                  <a:lnTo>
                    <a:pt x="1270000" y="679450"/>
                  </a:lnTo>
                  <a:lnTo>
                    <a:pt x="1281430" y="679450"/>
                  </a:lnTo>
                  <a:lnTo>
                    <a:pt x="1291589" y="676910"/>
                  </a:lnTo>
                  <a:close/>
                </a:path>
                <a:path w="1652270" h="782319">
                  <a:moveTo>
                    <a:pt x="1632585" y="444500"/>
                  </a:moveTo>
                  <a:lnTo>
                    <a:pt x="107950" y="444500"/>
                  </a:lnTo>
                  <a:lnTo>
                    <a:pt x="106680" y="467360"/>
                  </a:lnTo>
                  <a:lnTo>
                    <a:pt x="1612900" y="467360"/>
                  </a:lnTo>
                  <a:lnTo>
                    <a:pt x="1625600" y="452120"/>
                  </a:lnTo>
                  <a:lnTo>
                    <a:pt x="1631950" y="445770"/>
                  </a:lnTo>
                  <a:lnTo>
                    <a:pt x="1632585" y="444500"/>
                  </a:lnTo>
                  <a:close/>
                </a:path>
                <a:path w="1652270" h="782319">
                  <a:moveTo>
                    <a:pt x="148589" y="260350"/>
                  </a:moveTo>
                  <a:lnTo>
                    <a:pt x="146050" y="260350"/>
                  </a:lnTo>
                  <a:lnTo>
                    <a:pt x="138430" y="261620"/>
                  </a:lnTo>
                  <a:lnTo>
                    <a:pt x="130810" y="261620"/>
                  </a:lnTo>
                  <a:lnTo>
                    <a:pt x="121920" y="264160"/>
                  </a:lnTo>
                  <a:lnTo>
                    <a:pt x="106680" y="266700"/>
                  </a:lnTo>
                  <a:lnTo>
                    <a:pt x="97789" y="270510"/>
                  </a:lnTo>
                  <a:lnTo>
                    <a:pt x="90170" y="273050"/>
                  </a:lnTo>
                  <a:lnTo>
                    <a:pt x="83820" y="274320"/>
                  </a:lnTo>
                  <a:lnTo>
                    <a:pt x="76200" y="276860"/>
                  </a:lnTo>
                  <a:lnTo>
                    <a:pt x="69850" y="279400"/>
                  </a:lnTo>
                  <a:lnTo>
                    <a:pt x="62230" y="283210"/>
                  </a:lnTo>
                  <a:lnTo>
                    <a:pt x="55880" y="287020"/>
                  </a:lnTo>
                  <a:lnTo>
                    <a:pt x="49530" y="289560"/>
                  </a:lnTo>
                  <a:lnTo>
                    <a:pt x="44450" y="295910"/>
                  </a:lnTo>
                  <a:lnTo>
                    <a:pt x="39370" y="298450"/>
                  </a:lnTo>
                  <a:lnTo>
                    <a:pt x="33020" y="302260"/>
                  </a:lnTo>
                  <a:lnTo>
                    <a:pt x="24130" y="311150"/>
                  </a:lnTo>
                  <a:lnTo>
                    <a:pt x="20320" y="317500"/>
                  </a:lnTo>
                  <a:lnTo>
                    <a:pt x="12700" y="325120"/>
                  </a:lnTo>
                  <a:lnTo>
                    <a:pt x="10160" y="330200"/>
                  </a:lnTo>
                  <a:lnTo>
                    <a:pt x="6350" y="336550"/>
                  </a:lnTo>
                  <a:lnTo>
                    <a:pt x="3810" y="346710"/>
                  </a:lnTo>
                  <a:lnTo>
                    <a:pt x="1270" y="350520"/>
                  </a:lnTo>
                  <a:lnTo>
                    <a:pt x="0" y="356870"/>
                  </a:lnTo>
                  <a:lnTo>
                    <a:pt x="0" y="378460"/>
                  </a:lnTo>
                  <a:lnTo>
                    <a:pt x="1270" y="384810"/>
                  </a:lnTo>
                  <a:lnTo>
                    <a:pt x="3810" y="388620"/>
                  </a:lnTo>
                  <a:lnTo>
                    <a:pt x="5080" y="393700"/>
                  </a:lnTo>
                  <a:lnTo>
                    <a:pt x="10160" y="406400"/>
                  </a:lnTo>
                  <a:lnTo>
                    <a:pt x="12700" y="410210"/>
                  </a:lnTo>
                  <a:lnTo>
                    <a:pt x="16510" y="414020"/>
                  </a:lnTo>
                  <a:lnTo>
                    <a:pt x="20320" y="419100"/>
                  </a:lnTo>
                  <a:lnTo>
                    <a:pt x="25400" y="425450"/>
                  </a:lnTo>
                  <a:lnTo>
                    <a:pt x="29210" y="426720"/>
                  </a:lnTo>
                  <a:lnTo>
                    <a:pt x="34289" y="433070"/>
                  </a:lnTo>
                  <a:lnTo>
                    <a:pt x="39370" y="438150"/>
                  </a:lnTo>
                  <a:lnTo>
                    <a:pt x="44450" y="439420"/>
                  </a:lnTo>
                  <a:lnTo>
                    <a:pt x="50800" y="444500"/>
                  </a:lnTo>
                  <a:lnTo>
                    <a:pt x="63500" y="452120"/>
                  </a:lnTo>
                  <a:lnTo>
                    <a:pt x="69850" y="454660"/>
                  </a:lnTo>
                  <a:lnTo>
                    <a:pt x="77470" y="457200"/>
                  </a:lnTo>
                  <a:lnTo>
                    <a:pt x="80010" y="461010"/>
                  </a:lnTo>
                  <a:lnTo>
                    <a:pt x="82550" y="457200"/>
                  </a:lnTo>
                  <a:lnTo>
                    <a:pt x="88900" y="452120"/>
                  </a:lnTo>
                  <a:lnTo>
                    <a:pt x="95250" y="450850"/>
                  </a:lnTo>
                  <a:lnTo>
                    <a:pt x="107950" y="444500"/>
                  </a:lnTo>
                  <a:lnTo>
                    <a:pt x="1632585" y="444500"/>
                  </a:lnTo>
                  <a:lnTo>
                    <a:pt x="1635760" y="438150"/>
                  </a:lnTo>
                  <a:lnTo>
                    <a:pt x="1642110" y="429260"/>
                  </a:lnTo>
                  <a:lnTo>
                    <a:pt x="1644650" y="420370"/>
                  </a:lnTo>
                  <a:lnTo>
                    <a:pt x="1647189" y="412750"/>
                  </a:lnTo>
                  <a:lnTo>
                    <a:pt x="1649730" y="403860"/>
                  </a:lnTo>
                  <a:lnTo>
                    <a:pt x="1651000" y="394970"/>
                  </a:lnTo>
                  <a:lnTo>
                    <a:pt x="1652270" y="387350"/>
                  </a:lnTo>
                  <a:lnTo>
                    <a:pt x="1652270" y="369570"/>
                  </a:lnTo>
                  <a:lnTo>
                    <a:pt x="1651000" y="361950"/>
                  </a:lnTo>
                  <a:lnTo>
                    <a:pt x="1649730" y="353060"/>
                  </a:lnTo>
                  <a:lnTo>
                    <a:pt x="1647189" y="344170"/>
                  </a:lnTo>
                  <a:lnTo>
                    <a:pt x="1643380" y="336550"/>
                  </a:lnTo>
                  <a:lnTo>
                    <a:pt x="1639570" y="327660"/>
                  </a:lnTo>
                  <a:lnTo>
                    <a:pt x="1635760" y="321310"/>
                  </a:lnTo>
                  <a:lnTo>
                    <a:pt x="1625600" y="304800"/>
                  </a:lnTo>
                  <a:lnTo>
                    <a:pt x="1617980" y="298450"/>
                  </a:lnTo>
                  <a:lnTo>
                    <a:pt x="1579880" y="298450"/>
                  </a:lnTo>
                  <a:lnTo>
                    <a:pt x="1568896" y="273050"/>
                  </a:lnTo>
                  <a:lnTo>
                    <a:pt x="151130" y="273050"/>
                  </a:lnTo>
                  <a:lnTo>
                    <a:pt x="148589" y="264160"/>
                  </a:lnTo>
                  <a:lnTo>
                    <a:pt x="148589" y="260350"/>
                  </a:lnTo>
                  <a:close/>
                </a:path>
                <a:path w="1652270" h="782319">
                  <a:moveTo>
                    <a:pt x="1597660" y="276860"/>
                  </a:moveTo>
                  <a:lnTo>
                    <a:pt x="1595120" y="280670"/>
                  </a:lnTo>
                  <a:lnTo>
                    <a:pt x="1591310" y="287020"/>
                  </a:lnTo>
                  <a:lnTo>
                    <a:pt x="1579880" y="298450"/>
                  </a:lnTo>
                  <a:lnTo>
                    <a:pt x="1617980" y="298450"/>
                  </a:lnTo>
                  <a:lnTo>
                    <a:pt x="1611630" y="289560"/>
                  </a:lnTo>
                  <a:lnTo>
                    <a:pt x="1604010" y="283210"/>
                  </a:lnTo>
                  <a:lnTo>
                    <a:pt x="1597660" y="276860"/>
                  </a:lnTo>
                  <a:close/>
                </a:path>
                <a:path w="1652270" h="782319">
                  <a:moveTo>
                    <a:pt x="1609852" y="251460"/>
                  </a:moveTo>
                  <a:lnTo>
                    <a:pt x="1559560" y="251460"/>
                  </a:lnTo>
                  <a:lnTo>
                    <a:pt x="1569720" y="257810"/>
                  </a:lnTo>
                  <a:lnTo>
                    <a:pt x="1578610" y="261620"/>
                  </a:lnTo>
                  <a:lnTo>
                    <a:pt x="1587500" y="270510"/>
                  </a:lnTo>
                  <a:lnTo>
                    <a:pt x="1596389" y="274320"/>
                  </a:lnTo>
                  <a:lnTo>
                    <a:pt x="1597660" y="276860"/>
                  </a:lnTo>
                  <a:lnTo>
                    <a:pt x="1598930" y="274320"/>
                  </a:lnTo>
                  <a:lnTo>
                    <a:pt x="1604010" y="270510"/>
                  </a:lnTo>
                  <a:lnTo>
                    <a:pt x="1606550" y="261620"/>
                  </a:lnTo>
                  <a:lnTo>
                    <a:pt x="1609089" y="255270"/>
                  </a:lnTo>
                  <a:lnTo>
                    <a:pt x="1609852" y="251460"/>
                  </a:lnTo>
                  <a:close/>
                </a:path>
                <a:path w="1652270" h="782319">
                  <a:moveTo>
                    <a:pt x="431800" y="71120"/>
                  </a:moveTo>
                  <a:lnTo>
                    <a:pt x="378460" y="71120"/>
                  </a:lnTo>
                  <a:lnTo>
                    <a:pt x="365760" y="73660"/>
                  </a:lnTo>
                  <a:lnTo>
                    <a:pt x="351789" y="76200"/>
                  </a:lnTo>
                  <a:lnTo>
                    <a:pt x="326389" y="80010"/>
                  </a:lnTo>
                  <a:lnTo>
                    <a:pt x="314960" y="82550"/>
                  </a:lnTo>
                  <a:lnTo>
                    <a:pt x="302260" y="83820"/>
                  </a:lnTo>
                  <a:lnTo>
                    <a:pt x="289560" y="88900"/>
                  </a:lnTo>
                  <a:lnTo>
                    <a:pt x="266700" y="96520"/>
                  </a:lnTo>
                  <a:lnTo>
                    <a:pt x="257810" y="101600"/>
                  </a:lnTo>
                  <a:lnTo>
                    <a:pt x="245110" y="107950"/>
                  </a:lnTo>
                  <a:lnTo>
                    <a:pt x="234950" y="111760"/>
                  </a:lnTo>
                  <a:lnTo>
                    <a:pt x="226060" y="118110"/>
                  </a:lnTo>
                  <a:lnTo>
                    <a:pt x="215900" y="121920"/>
                  </a:lnTo>
                  <a:lnTo>
                    <a:pt x="208280" y="130810"/>
                  </a:lnTo>
                  <a:lnTo>
                    <a:pt x="199389" y="137160"/>
                  </a:lnTo>
                  <a:lnTo>
                    <a:pt x="191770" y="143510"/>
                  </a:lnTo>
                  <a:lnTo>
                    <a:pt x="177800" y="158750"/>
                  </a:lnTo>
                  <a:lnTo>
                    <a:pt x="171450" y="165100"/>
                  </a:lnTo>
                  <a:lnTo>
                    <a:pt x="166370" y="172720"/>
                  </a:lnTo>
                  <a:lnTo>
                    <a:pt x="161289" y="181610"/>
                  </a:lnTo>
                  <a:lnTo>
                    <a:pt x="153670" y="196850"/>
                  </a:lnTo>
                  <a:lnTo>
                    <a:pt x="151130" y="207010"/>
                  </a:lnTo>
                  <a:lnTo>
                    <a:pt x="148589" y="213360"/>
                  </a:lnTo>
                  <a:lnTo>
                    <a:pt x="146050" y="232410"/>
                  </a:lnTo>
                  <a:lnTo>
                    <a:pt x="146050" y="247650"/>
                  </a:lnTo>
                  <a:lnTo>
                    <a:pt x="147320" y="257810"/>
                  </a:lnTo>
                  <a:lnTo>
                    <a:pt x="148589" y="260350"/>
                  </a:lnTo>
                  <a:lnTo>
                    <a:pt x="156210" y="260350"/>
                  </a:lnTo>
                  <a:lnTo>
                    <a:pt x="151130" y="273050"/>
                  </a:lnTo>
                  <a:lnTo>
                    <a:pt x="1568896" y="273050"/>
                  </a:lnTo>
                  <a:lnTo>
                    <a:pt x="1559560" y="251460"/>
                  </a:lnTo>
                  <a:lnTo>
                    <a:pt x="1609852" y="251460"/>
                  </a:lnTo>
                  <a:lnTo>
                    <a:pt x="1610360" y="248920"/>
                  </a:lnTo>
                  <a:lnTo>
                    <a:pt x="1612900" y="242570"/>
                  </a:lnTo>
                  <a:lnTo>
                    <a:pt x="1612900" y="236220"/>
                  </a:lnTo>
                  <a:lnTo>
                    <a:pt x="1614170" y="228600"/>
                  </a:lnTo>
                  <a:lnTo>
                    <a:pt x="1614170" y="222250"/>
                  </a:lnTo>
                  <a:lnTo>
                    <a:pt x="1612900" y="215900"/>
                  </a:lnTo>
                  <a:lnTo>
                    <a:pt x="1612900" y="209550"/>
                  </a:lnTo>
                  <a:lnTo>
                    <a:pt x="1610360" y="203200"/>
                  </a:lnTo>
                  <a:lnTo>
                    <a:pt x="1609089" y="196850"/>
                  </a:lnTo>
                  <a:lnTo>
                    <a:pt x="1604010" y="184150"/>
                  </a:lnTo>
                  <a:lnTo>
                    <a:pt x="1574800" y="147320"/>
                  </a:lnTo>
                  <a:lnTo>
                    <a:pt x="1554480" y="133350"/>
                  </a:lnTo>
                  <a:lnTo>
                    <a:pt x="1546860" y="128270"/>
                  </a:lnTo>
                  <a:lnTo>
                    <a:pt x="1540510" y="121920"/>
                  </a:lnTo>
                  <a:lnTo>
                    <a:pt x="1530350" y="120650"/>
                  </a:lnTo>
                  <a:lnTo>
                    <a:pt x="1515110" y="111760"/>
                  </a:lnTo>
                  <a:lnTo>
                    <a:pt x="1494789" y="107950"/>
                  </a:lnTo>
                  <a:lnTo>
                    <a:pt x="1477010" y="101600"/>
                  </a:lnTo>
                  <a:lnTo>
                    <a:pt x="1465580" y="99060"/>
                  </a:lnTo>
                  <a:lnTo>
                    <a:pt x="1455420" y="96520"/>
                  </a:lnTo>
                  <a:lnTo>
                    <a:pt x="1445260" y="96520"/>
                  </a:lnTo>
                  <a:lnTo>
                    <a:pt x="1460500" y="88900"/>
                  </a:lnTo>
                  <a:lnTo>
                    <a:pt x="1457960" y="82550"/>
                  </a:lnTo>
                  <a:lnTo>
                    <a:pt x="495300" y="82550"/>
                  </a:lnTo>
                  <a:lnTo>
                    <a:pt x="457200" y="76200"/>
                  </a:lnTo>
                  <a:lnTo>
                    <a:pt x="431800" y="71120"/>
                  </a:lnTo>
                  <a:close/>
                </a:path>
                <a:path w="1652270" h="782319">
                  <a:moveTo>
                    <a:pt x="778510" y="30479"/>
                  </a:moveTo>
                  <a:lnTo>
                    <a:pt x="652780" y="30479"/>
                  </a:lnTo>
                  <a:lnTo>
                    <a:pt x="632460" y="35560"/>
                  </a:lnTo>
                  <a:lnTo>
                    <a:pt x="623570" y="38100"/>
                  </a:lnTo>
                  <a:lnTo>
                    <a:pt x="614680" y="41910"/>
                  </a:lnTo>
                  <a:lnTo>
                    <a:pt x="604520" y="44450"/>
                  </a:lnTo>
                  <a:lnTo>
                    <a:pt x="596900" y="48260"/>
                  </a:lnTo>
                  <a:lnTo>
                    <a:pt x="588010" y="54610"/>
                  </a:lnTo>
                  <a:lnTo>
                    <a:pt x="580389" y="57150"/>
                  </a:lnTo>
                  <a:lnTo>
                    <a:pt x="565150" y="67310"/>
                  </a:lnTo>
                  <a:lnTo>
                    <a:pt x="558800" y="71120"/>
                  </a:lnTo>
                  <a:lnTo>
                    <a:pt x="495300" y="82550"/>
                  </a:lnTo>
                  <a:lnTo>
                    <a:pt x="1457960" y="82550"/>
                  </a:lnTo>
                  <a:lnTo>
                    <a:pt x="1454150" y="76200"/>
                  </a:lnTo>
                  <a:lnTo>
                    <a:pt x="1451610" y="69850"/>
                  </a:lnTo>
                  <a:lnTo>
                    <a:pt x="1446530" y="64770"/>
                  </a:lnTo>
                  <a:lnTo>
                    <a:pt x="1442720" y="58420"/>
                  </a:lnTo>
                  <a:lnTo>
                    <a:pt x="1438910" y="54610"/>
                  </a:lnTo>
                  <a:lnTo>
                    <a:pt x="1431289" y="50800"/>
                  </a:lnTo>
                  <a:lnTo>
                    <a:pt x="1426210" y="44450"/>
                  </a:lnTo>
                  <a:lnTo>
                    <a:pt x="824230" y="44450"/>
                  </a:lnTo>
                  <a:lnTo>
                    <a:pt x="816610" y="41910"/>
                  </a:lnTo>
                  <a:lnTo>
                    <a:pt x="806450" y="38100"/>
                  </a:lnTo>
                  <a:lnTo>
                    <a:pt x="796289" y="33020"/>
                  </a:lnTo>
                  <a:lnTo>
                    <a:pt x="778510" y="30479"/>
                  </a:lnTo>
                  <a:close/>
                </a:path>
                <a:path w="1652270" h="782319">
                  <a:moveTo>
                    <a:pt x="1054100" y="5079"/>
                  </a:moveTo>
                  <a:lnTo>
                    <a:pt x="969010" y="5079"/>
                  </a:lnTo>
                  <a:lnTo>
                    <a:pt x="951230" y="6350"/>
                  </a:lnTo>
                  <a:lnTo>
                    <a:pt x="943610" y="7620"/>
                  </a:lnTo>
                  <a:lnTo>
                    <a:pt x="935989" y="11429"/>
                  </a:lnTo>
                  <a:lnTo>
                    <a:pt x="913130" y="19050"/>
                  </a:lnTo>
                  <a:lnTo>
                    <a:pt x="906780" y="24129"/>
                  </a:lnTo>
                  <a:lnTo>
                    <a:pt x="899160" y="26670"/>
                  </a:lnTo>
                  <a:lnTo>
                    <a:pt x="892810" y="30479"/>
                  </a:lnTo>
                  <a:lnTo>
                    <a:pt x="886460" y="33020"/>
                  </a:lnTo>
                  <a:lnTo>
                    <a:pt x="881380" y="38100"/>
                  </a:lnTo>
                  <a:lnTo>
                    <a:pt x="875030" y="41910"/>
                  </a:lnTo>
                  <a:lnTo>
                    <a:pt x="824230" y="44450"/>
                  </a:lnTo>
                  <a:lnTo>
                    <a:pt x="1426210" y="44450"/>
                  </a:lnTo>
                  <a:lnTo>
                    <a:pt x="1419860" y="39370"/>
                  </a:lnTo>
                  <a:lnTo>
                    <a:pt x="1413510" y="35560"/>
                  </a:lnTo>
                  <a:lnTo>
                    <a:pt x="1405889" y="31750"/>
                  </a:lnTo>
                  <a:lnTo>
                    <a:pt x="1400810" y="26670"/>
                  </a:lnTo>
                  <a:lnTo>
                    <a:pt x="1396364" y="25400"/>
                  </a:lnTo>
                  <a:lnTo>
                    <a:pt x="1115060" y="25400"/>
                  </a:lnTo>
                  <a:lnTo>
                    <a:pt x="1108710" y="20320"/>
                  </a:lnTo>
                  <a:lnTo>
                    <a:pt x="1093470" y="17779"/>
                  </a:lnTo>
                  <a:lnTo>
                    <a:pt x="1085850" y="12700"/>
                  </a:lnTo>
                  <a:lnTo>
                    <a:pt x="1070610" y="7620"/>
                  </a:lnTo>
                  <a:lnTo>
                    <a:pt x="1062989" y="6350"/>
                  </a:lnTo>
                  <a:lnTo>
                    <a:pt x="1054100" y="5079"/>
                  </a:lnTo>
                  <a:close/>
                </a:path>
                <a:path w="1652270" h="782319">
                  <a:moveTo>
                    <a:pt x="735330" y="24129"/>
                  </a:moveTo>
                  <a:lnTo>
                    <a:pt x="693420" y="24129"/>
                  </a:lnTo>
                  <a:lnTo>
                    <a:pt x="673100" y="26670"/>
                  </a:lnTo>
                  <a:lnTo>
                    <a:pt x="664210" y="30479"/>
                  </a:lnTo>
                  <a:lnTo>
                    <a:pt x="767080" y="30479"/>
                  </a:lnTo>
                  <a:lnTo>
                    <a:pt x="746760" y="25400"/>
                  </a:lnTo>
                  <a:lnTo>
                    <a:pt x="735330" y="24129"/>
                  </a:lnTo>
                  <a:close/>
                </a:path>
                <a:path w="1652270" h="782319">
                  <a:moveTo>
                    <a:pt x="1332230" y="5079"/>
                  </a:moveTo>
                  <a:lnTo>
                    <a:pt x="1229360" y="5079"/>
                  </a:lnTo>
                  <a:lnTo>
                    <a:pt x="1193800" y="17779"/>
                  </a:lnTo>
                  <a:lnTo>
                    <a:pt x="1186180" y="17779"/>
                  </a:lnTo>
                  <a:lnTo>
                    <a:pt x="1177289" y="20320"/>
                  </a:lnTo>
                  <a:lnTo>
                    <a:pt x="1172210" y="24129"/>
                  </a:lnTo>
                  <a:lnTo>
                    <a:pt x="1115060" y="25400"/>
                  </a:lnTo>
                  <a:lnTo>
                    <a:pt x="1396364" y="25400"/>
                  </a:lnTo>
                  <a:lnTo>
                    <a:pt x="1391920" y="24129"/>
                  </a:lnTo>
                  <a:lnTo>
                    <a:pt x="1384300" y="20320"/>
                  </a:lnTo>
                  <a:lnTo>
                    <a:pt x="1375410" y="17779"/>
                  </a:lnTo>
                  <a:lnTo>
                    <a:pt x="1367789" y="13970"/>
                  </a:lnTo>
                  <a:lnTo>
                    <a:pt x="1358900" y="11429"/>
                  </a:lnTo>
                  <a:lnTo>
                    <a:pt x="1350010" y="7620"/>
                  </a:lnTo>
                  <a:lnTo>
                    <a:pt x="1332230" y="5079"/>
                  </a:lnTo>
                  <a:close/>
                </a:path>
                <a:path w="1652270" h="782319">
                  <a:moveTo>
                    <a:pt x="1028700" y="1270"/>
                  </a:moveTo>
                  <a:lnTo>
                    <a:pt x="985520" y="1270"/>
                  </a:lnTo>
                  <a:lnTo>
                    <a:pt x="976630" y="5079"/>
                  </a:lnTo>
                  <a:lnTo>
                    <a:pt x="1046480" y="5079"/>
                  </a:lnTo>
                  <a:lnTo>
                    <a:pt x="1028700" y="1270"/>
                  </a:lnTo>
                  <a:close/>
                </a:path>
                <a:path w="1652270" h="782319">
                  <a:moveTo>
                    <a:pt x="1304289" y="1270"/>
                  </a:moveTo>
                  <a:lnTo>
                    <a:pt x="1257300" y="1270"/>
                  </a:lnTo>
                  <a:lnTo>
                    <a:pt x="1248410" y="5079"/>
                  </a:lnTo>
                  <a:lnTo>
                    <a:pt x="1313180" y="5079"/>
                  </a:lnTo>
                  <a:lnTo>
                    <a:pt x="1304289" y="1270"/>
                  </a:lnTo>
                  <a:close/>
                </a:path>
                <a:path w="1652270" h="782319">
                  <a:moveTo>
                    <a:pt x="1012189" y="0"/>
                  </a:moveTo>
                  <a:lnTo>
                    <a:pt x="1003300" y="0"/>
                  </a:lnTo>
                  <a:lnTo>
                    <a:pt x="994410" y="1270"/>
                  </a:lnTo>
                  <a:lnTo>
                    <a:pt x="1019810" y="1270"/>
                  </a:lnTo>
                  <a:lnTo>
                    <a:pt x="1012189" y="0"/>
                  </a:lnTo>
                  <a:close/>
                </a:path>
                <a:path w="1652270" h="782319">
                  <a:moveTo>
                    <a:pt x="1286510" y="0"/>
                  </a:moveTo>
                  <a:lnTo>
                    <a:pt x="1276350" y="0"/>
                  </a:lnTo>
                  <a:lnTo>
                    <a:pt x="1266189" y="1270"/>
                  </a:lnTo>
                  <a:lnTo>
                    <a:pt x="1295400" y="1270"/>
                  </a:lnTo>
                  <a:lnTo>
                    <a:pt x="128651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1" name="object 971"/>
            <p:cNvSpPr/>
            <p:nvPr/>
          </p:nvSpPr>
          <p:spPr>
            <a:xfrm>
              <a:off x="3602990" y="322579"/>
              <a:ext cx="1653539" cy="781050"/>
            </a:xfrm>
            <a:custGeom>
              <a:avLst/>
              <a:gdLst/>
              <a:ahLst/>
              <a:cxnLst/>
              <a:rect l="l" t="t" r="r" b="b"/>
              <a:pathLst>
                <a:path w="1653539" h="781050">
                  <a:moveTo>
                    <a:pt x="154939" y="259080"/>
                  </a:moveTo>
                  <a:lnTo>
                    <a:pt x="147320" y="260350"/>
                  </a:lnTo>
                  <a:lnTo>
                    <a:pt x="138430" y="260350"/>
                  </a:lnTo>
                  <a:lnTo>
                    <a:pt x="130810" y="261620"/>
                  </a:lnTo>
                  <a:lnTo>
                    <a:pt x="123189" y="262890"/>
                  </a:lnTo>
                  <a:lnTo>
                    <a:pt x="114300" y="264160"/>
                  </a:lnTo>
                  <a:lnTo>
                    <a:pt x="106680" y="266700"/>
                  </a:lnTo>
                  <a:lnTo>
                    <a:pt x="69850" y="279400"/>
                  </a:lnTo>
                  <a:lnTo>
                    <a:pt x="63500" y="281940"/>
                  </a:lnTo>
                  <a:lnTo>
                    <a:pt x="57150" y="285750"/>
                  </a:lnTo>
                  <a:lnTo>
                    <a:pt x="50800" y="289560"/>
                  </a:lnTo>
                  <a:lnTo>
                    <a:pt x="44450" y="293370"/>
                  </a:lnTo>
                  <a:lnTo>
                    <a:pt x="39370" y="297180"/>
                  </a:lnTo>
                  <a:lnTo>
                    <a:pt x="34289" y="302260"/>
                  </a:lnTo>
                  <a:lnTo>
                    <a:pt x="29210" y="306070"/>
                  </a:lnTo>
                  <a:lnTo>
                    <a:pt x="24130" y="309880"/>
                  </a:lnTo>
                  <a:lnTo>
                    <a:pt x="20320" y="314960"/>
                  </a:lnTo>
                  <a:lnTo>
                    <a:pt x="16510" y="320040"/>
                  </a:lnTo>
                  <a:lnTo>
                    <a:pt x="12700" y="325120"/>
                  </a:lnTo>
                  <a:lnTo>
                    <a:pt x="10160" y="330200"/>
                  </a:lnTo>
                  <a:lnTo>
                    <a:pt x="7620" y="335280"/>
                  </a:lnTo>
                  <a:lnTo>
                    <a:pt x="5080" y="340360"/>
                  </a:lnTo>
                  <a:lnTo>
                    <a:pt x="3810" y="345440"/>
                  </a:lnTo>
                  <a:lnTo>
                    <a:pt x="2539" y="350520"/>
                  </a:lnTo>
                  <a:lnTo>
                    <a:pt x="1270" y="355600"/>
                  </a:lnTo>
                  <a:lnTo>
                    <a:pt x="0" y="361950"/>
                  </a:lnTo>
                  <a:lnTo>
                    <a:pt x="0" y="367030"/>
                  </a:lnTo>
                  <a:lnTo>
                    <a:pt x="0" y="372110"/>
                  </a:lnTo>
                  <a:lnTo>
                    <a:pt x="1270" y="377190"/>
                  </a:lnTo>
                  <a:lnTo>
                    <a:pt x="2539" y="383540"/>
                  </a:lnTo>
                  <a:lnTo>
                    <a:pt x="3810" y="388620"/>
                  </a:lnTo>
                  <a:lnTo>
                    <a:pt x="21589" y="417830"/>
                  </a:lnTo>
                  <a:lnTo>
                    <a:pt x="25400" y="422910"/>
                  </a:lnTo>
                  <a:lnTo>
                    <a:pt x="29210" y="427990"/>
                  </a:lnTo>
                  <a:lnTo>
                    <a:pt x="34289" y="431800"/>
                  </a:lnTo>
                  <a:lnTo>
                    <a:pt x="40639" y="436880"/>
                  </a:lnTo>
                  <a:lnTo>
                    <a:pt x="45720" y="440690"/>
                  </a:lnTo>
                  <a:lnTo>
                    <a:pt x="50800" y="443230"/>
                  </a:lnTo>
                  <a:lnTo>
                    <a:pt x="58420" y="447040"/>
                  </a:lnTo>
                  <a:lnTo>
                    <a:pt x="92710" y="462280"/>
                  </a:lnTo>
                  <a:lnTo>
                    <a:pt x="100330" y="464820"/>
                  </a:lnTo>
                  <a:lnTo>
                    <a:pt x="107950" y="467360"/>
                  </a:lnTo>
                  <a:lnTo>
                    <a:pt x="109220" y="443230"/>
                  </a:lnTo>
                  <a:lnTo>
                    <a:pt x="101600" y="445770"/>
                  </a:lnTo>
                  <a:lnTo>
                    <a:pt x="95250" y="449580"/>
                  </a:lnTo>
                  <a:lnTo>
                    <a:pt x="88900" y="453390"/>
                  </a:lnTo>
                  <a:lnTo>
                    <a:pt x="83820" y="457200"/>
                  </a:lnTo>
                  <a:lnTo>
                    <a:pt x="77470" y="461010"/>
                  </a:lnTo>
                  <a:lnTo>
                    <a:pt x="72389" y="464820"/>
                  </a:lnTo>
                  <a:lnTo>
                    <a:pt x="67310" y="469900"/>
                  </a:lnTo>
                  <a:lnTo>
                    <a:pt x="62230" y="473710"/>
                  </a:lnTo>
                  <a:lnTo>
                    <a:pt x="58420" y="478790"/>
                  </a:lnTo>
                  <a:lnTo>
                    <a:pt x="54610" y="482600"/>
                  </a:lnTo>
                  <a:lnTo>
                    <a:pt x="50800" y="487680"/>
                  </a:lnTo>
                  <a:lnTo>
                    <a:pt x="46989" y="492760"/>
                  </a:lnTo>
                  <a:lnTo>
                    <a:pt x="44450" y="497840"/>
                  </a:lnTo>
                  <a:lnTo>
                    <a:pt x="41910" y="502920"/>
                  </a:lnTo>
                  <a:lnTo>
                    <a:pt x="40639" y="508000"/>
                  </a:lnTo>
                  <a:lnTo>
                    <a:pt x="38100" y="513080"/>
                  </a:lnTo>
                  <a:lnTo>
                    <a:pt x="36830" y="519430"/>
                  </a:lnTo>
                  <a:lnTo>
                    <a:pt x="36830" y="524510"/>
                  </a:lnTo>
                  <a:lnTo>
                    <a:pt x="36830" y="529590"/>
                  </a:lnTo>
                  <a:lnTo>
                    <a:pt x="36830" y="534670"/>
                  </a:lnTo>
                  <a:lnTo>
                    <a:pt x="36830" y="539750"/>
                  </a:lnTo>
                  <a:lnTo>
                    <a:pt x="38100" y="546100"/>
                  </a:lnTo>
                  <a:lnTo>
                    <a:pt x="39370" y="551180"/>
                  </a:lnTo>
                  <a:lnTo>
                    <a:pt x="40639" y="556260"/>
                  </a:lnTo>
                  <a:lnTo>
                    <a:pt x="43180" y="561340"/>
                  </a:lnTo>
                  <a:lnTo>
                    <a:pt x="45720" y="566420"/>
                  </a:lnTo>
                  <a:lnTo>
                    <a:pt x="48260" y="571500"/>
                  </a:lnTo>
                  <a:lnTo>
                    <a:pt x="52070" y="576580"/>
                  </a:lnTo>
                  <a:lnTo>
                    <a:pt x="55880" y="581660"/>
                  </a:lnTo>
                  <a:lnTo>
                    <a:pt x="59689" y="585470"/>
                  </a:lnTo>
                  <a:lnTo>
                    <a:pt x="64770" y="590550"/>
                  </a:lnTo>
                  <a:lnTo>
                    <a:pt x="69850" y="595630"/>
                  </a:lnTo>
                  <a:lnTo>
                    <a:pt x="74930" y="599440"/>
                  </a:lnTo>
                  <a:lnTo>
                    <a:pt x="80010" y="603250"/>
                  </a:lnTo>
                  <a:lnTo>
                    <a:pt x="85089" y="607060"/>
                  </a:lnTo>
                  <a:lnTo>
                    <a:pt x="91439" y="610870"/>
                  </a:lnTo>
                  <a:lnTo>
                    <a:pt x="97789" y="614680"/>
                  </a:lnTo>
                  <a:lnTo>
                    <a:pt x="105410" y="617220"/>
                  </a:lnTo>
                  <a:lnTo>
                    <a:pt x="111760" y="621030"/>
                  </a:lnTo>
                  <a:lnTo>
                    <a:pt x="119380" y="623570"/>
                  </a:lnTo>
                  <a:lnTo>
                    <a:pt x="125730" y="626110"/>
                  </a:lnTo>
                  <a:lnTo>
                    <a:pt x="133350" y="628650"/>
                  </a:lnTo>
                  <a:lnTo>
                    <a:pt x="140970" y="631190"/>
                  </a:lnTo>
                  <a:lnTo>
                    <a:pt x="149860" y="632460"/>
                  </a:lnTo>
                  <a:lnTo>
                    <a:pt x="157480" y="633730"/>
                  </a:lnTo>
                  <a:lnTo>
                    <a:pt x="165100" y="635000"/>
                  </a:lnTo>
                  <a:lnTo>
                    <a:pt x="173989" y="636270"/>
                  </a:lnTo>
                  <a:lnTo>
                    <a:pt x="181610" y="637540"/>
                  </a:lnTo>
                  <a:lnTo>
                    <a:pt x="190500" y="637540"/>
                  </a:lnTo>
                  <a:lnTo>
                    <a:pt x="198120" y="638810"/>
                  </a:lnTo>
                  <a:lnTo>
                    <a:pt x="207010" y="638810"/>
                  </a:lnTo>
                  <a:lnTo>
                    <a:pt x="215900" y="637540"/>
                  </a:lnTo>
                  <a:lnTo>
                    <a:pt x="256539" y="670560"/>
                  </a:lnTo>
                  <a:lnTo>
                    <a:pt x="267970" y="676910"/>
                  </a:lnTo>
                  <a:lnTo>
                    <a:pt x="279400" y="684530"/>
                  </a:lnTo>
                  <a:lnTo>
                    <a:pt x="290830" y="690880"/>
                  </a:lnTo>
                  <a:lnTo>
                    <a:pt x="303530" y="697230"/>
                  </a:lnTo>
                  <a:lnTo>
                    <a:pt x="316230" y="703580"/>
                  </a:lnTo>
                  <a:lnTo>
                    <a:pt x="328930" y="708660"/>
                  </a:lnTo>
                  <a:lnTo>
                    <a:pt x="342900" y="713740"/>
                  </a:lnTo>
                  <a:lnTo>
                    <a:pt x="356870" y="717550"/>
                  </a:lnTo>
                  <a:lnTo>
                    <a:pt x="370839" y="721360"/>
                  </a:lnTo>
                  <a:lnTo>
                    <a:pt x="386080" y="725170"/>
                  </a:lnTo>
                  <a:lnTo>
                    <a:pt x="401320" y="727710"/>
                  </a:lnTo>
                  <a:lnTo>
                    <a:pt x="416560" y="730250"/>
                  </a:lnTo>
                  <a:lnTo>
                    <a:pt x="431800" y="731520"/>
                  </a:lnTo>
                  <a:lnTo>
                    <a:pt x="447039" y="732790"/>
                  </a:lnTo>
                  <a:lnTo>
                    <a:pt x="462280" y="734060"/>
                  </a:lnTo>
                  <a:lnTo>
                    <a:pt x="477520" y="734060"/>
                  </a:lnTo>
                  <a:lnTo>
                    <a:pt x="494030" y="734060"/>
                  </a:lnTo>
                  <a:lnTo>
                    <a:pt x="509270" y="732790"/>
                  </a:lnTo>
                  <a:lnTo>
                    <a:pt x="524510" y="731520"/>
                  </a:lnTo>
                  <a:lnTo>
                    <a:pt x="539750" y="730250"/>
                  </a:lnTo>
                  <a:lnTo>
                    <a:pt x="554989" y="727710"/>
                  </a:lnTo>
                  <a:lnTo>
                    <a:pt x="570230" y="725170"/>
                  </a:lnTo>
                  <a:lnTo>
                    <a:pt x="585470" y="721360"/>
                  </a:lnTo>
                  <a:lnTo>
                    <a:pt x="665480" y="734060"/>
                  </a:lnTo>
                  <a:lnTo>
                    <a:pt x="674370" y="740410"/>
                  </a:lnTo>
                  <a:lnTo>
                    <a:pt x="685800" y="745490"/>
                  </a:lnTo>
                  <a:lnTo>
                    <a:pt x="695960" y="750570"/>
                  </a:lnTo>
                  <a:lnTo>
                    <a:pt x="707389" y="755650"/>
                  </a:lnTo>
                  <a:lnTo>
                    <a:pt x="717550" y="759460"/>
                  </a:lnTo>
                  <a:lnTo>
                    <a:pt x="730250" y="763270"/>
                  </a:lnTo>
                  <a:lnTo>
                    <a:pt x="741680" y="767080"/>
                  </a:lnTo>
                  <a:lnTo>
                    <a:pt x="754380" y="770890"/>
                  </a:lnTo>
                  <a:lnTo>
                    <a:pt x="767080" y="773430"/>
                  </a:lnTo>
                  <a:lnTo>
                    <a:pt x="779780" y="775970"/>
                  </a:lnTo>
                  <a:lnTo>
                    <a:pt x="792480" y="778510"/>
                  </a:lnTo>
                  <a:lnTo>
                    <a:pt x="805180" y="779780"/>
                  </a:lnTo>
                  <a:lnTo>
                    <a:pt x="819150" y="781050"/>
                  </a:lnTo>
                  <a:lnTo>
                    <a:pt x="831850" y="781050"/>
                  </a:lnTo>
                  <a:lnTo>
                    <a:pt x="844550" y="781050"/>
                  </a:lnTo>
                  <a:lnTo>
                    <a:pt x="858520" y="781050"/>
                  </a:lnTo>
                  <a:lnTo>
                    <a:pt x="871220" y="779780"/>
                  </a:lnTo>
                  <a:lnTo>
                    <a:pt x="885189" y="778510"/>
                  </a:lnTo>
                  <a:lnTo>
                    <a:pt x="897889" y="777240"/>
                  </a:lnTo>
                  <a:lnTo>
                    <a:pt x="910589" y="775970"/>
                  </a:lnTo>
                  <a:lnTo>
                    <a:pt x="923289" y="773430"/>
                  </a:lnTo>
                  <a:lnTo>
                    <a:pt x="935989" y="770890"/>
                  </a:lnTo>
                  <a:lnTo>
                    <a:pt x="948689" y="767080"/>
                  </a:lnTo>
                  <a:lnTo>
                    <a:pt x="960120" y="763270"/>
                  </a:lnTo>
                  <a:lnTo>
                    <a:pt x="971550" y="759460"/>
                  </a:lnTo>
                  <a:lnTo>
                    <a:pt x="982980" y="755650"/>
                  </a:lnTo>
                  <a:lnTo>
                    <a:pt x="1024889" y="734060"/>
                  </a:lnTo>
                  <a:lnTo>
                    <a:pt x="1059180" y="707390"/>
                  </a:lnTo>
                  <a:lnTo>
                    <a:pt x="1071880" y="693420"/>
                  </a:lnTo>
                  <a:lnTo>
                    <a:pt x="1078230" y="685800"/>
                  </a:lnTo>
                  <a:lnTo>
                    <a:pt x="1127760" y="674370"/>
                  </a:lnTo>
                  <a:lnTo>
                    <a:pt x="1137920" y="676910"/>
                  </a:lnTo>
                  <a:lnTo>
                    <a:pt x="1148080" y="679450"/>
                  </a:lnTo>
                  <a:lnTo>
                    <a:pt x="1159510" y="681990"/>
                  </a:lnTo>
                  <a:lnTo>
                    <a:pt x="1170939" y="683260"/>
                  </a:lnTo>
                  <a:lnTo>
                    <a:pt x="1182370" y="684530"/>
                  </a:lnTo>
                  <a:lnTo>
                    <a:pt x="1238250" y="684530"/>
                  </a:lnTo>
                  <a:lnTo>
                    <a:pt x="1249680" y="683260"/>
                  </a:lnTo>
                  <a:lnTo>
                    <a:pt x="1259839" y="681990"/>
                  </a:lnTo>
                  <a:lnTo>
                    <a:pt x="1271270" y="679450"/>
                  </a:lnTo>
                  <a:lnTo>
                    <a:pt x="1281430" y="676910"/>
                  </a:lnTo>
                  <a:lnTo>
                    <a:pt x="1292860" y="674370"/>
                  </a:lnTo>
                  <a:lnTo>
                    <a:pt x="1303020" y="671830"/>
                  </a:lnTo>
                  <a:lnTo>
                    <a:pt x="1313180" y="668020"/>
                  </a:lnTo>
                  <a:lnTo>
                    <a:pt x="1322070" y="665480"/>
                  </a:lnTo>
                  <a:lnTo>
                    <a:pt x="1332230" y="661670"/>
                  </a:lnTo>
                  <a:lnTo>
                    <a:pt x="1341120" y="656590"/>
                  </a:lnTo>
                  <a:lnTo>
                    <a:pt x="1350010" y="652780"/>
                  </a:lnTo>
                  <a:lnTo>
                    <a:pt x="1389380" y="626110"/>
                  </a:lnTo>
                  <a:lnTo>
                    <a:pt x="1395730" y="619760"/>
                  </a:lnTo>
                  <a:lnTo>
                    <a:pt x="1400810" y="614680"/>
                  </a:lnTo>
                  <a:lnTo>
                    <a:pt x="1405889" y="607060"/>
                  </a:lnTo>
                  <a:lnTo>
                    <a:pt x="1410970" y="600710"/>
                  </a:lnTo>
                  <a:lnTo>
                    <a:pt x="1416050" y="594360"/>
                  </a:lnTo>
                  <a:lnTo>
                    <a:pt x="1419860" y="588010"/>
                  </a:lnTo>
                  <a:lnTo>
                    <a:pt x="1422400" y="580390"/>
                  </a:lnTo>
                  <a:lnTo>
                    <a:pt x="1424939" y="574040"/>
                  </a:lnTo>
                  <a:lnTo>
                    <a:pt x="1427480" y="566420"/>
                  </a:lnTo>
                  <a:lnTo>
                    <a:pt x="1430020" y="558800"/>
                  </a:lnTo>
                  <a:lnTo>
                    <a:pt x="1430020" y="552450"/>
                  </a:lnTo>
                  <a:lnTo>
                    <a:pt x="1431289" y="544830"/>
                  </a:lnTo>
                  <a:lnTo>
                    <a:pt x="1417320" y="544830"/>
                  </a:lnTo>
                  <a:lnTo>
                    <a:pt x="1430020" y="543560"/>
                  </a:lnTo>
                  <a:lnTo>
                    <a:pt x="1443989" y="542290"/>
                  </a:lnTo>
                  <a:lnTo>
                    <a:pt x="1456689" y="539750"/>
                  </a:lnTo>
                  <a:lnTo>
                    <a:pt x="1469389" y="538480"/>
                  </a:lnTo>
                  <a:lnTo>
                    <a:pt x="1482089" y="534670"/>
                  </a:lnTo>
                  <a:lnTo>
                    <a:pt x="1494789" y="532130"/>
                  </a:lnTo>
                  <a:lnTo>
                    <a:pt x="1506220" y="528320"/>
                  </a:lnTo>
                  <a:lnTo>
                    <a:pt x="1517650" y="524510"/>
                  </a:lnTo>
                  <a:lnTo>
                    <a:pt x="1529080" y="520700"/>
                  </a:lnTo>
                  <a:lnTo>
                    <a:pt x="1540510" y="515620"/>
                  </a:lnTo>
                  <a:lnTo>
                    <a:pt x="1551939" y="511810"/>
                  </a:lnTo>
                  <a:lnTo>
                    <a:pt x="1562100" y="505460"/>
                  </a:lnTo>
                  <a:lnTo>
                    <a:pt x="1572260" y="500380"/>
                  </a:lnTo>
                  <a:lnTo>
                    <a:pt x="1581150" y="494030"/>
                  </a:lnTo>
                  <a:lnTo>
                    <a:pt x="1590039" y="487680"/>
                  </a:lnTo>
                  <a:lnTo>
                    <a:pt x="1597660" y="481330"/>
                  </a:lnTo>
                  <a:lnTo>
                    <a:pt x="1606550" y="473710"/>
                  </a:lnTo>
                  <a:lnTo>
                    <a:pt x="1612900" y="467360"/>
                  </a:lnTo>
                  <a:lnTo>
                    <a:pt x="1620520" y="459740"/>
                  </a:lnTo>
                  <a:lnTo>
                    <a:pt x="1626870" y="452120"/>
                  </a:lnTo>
                  <a:lnTo>
                    <a:pt x="1631950" y="444500"/>
                  </a:lnTo>
                  <a:lnTo>
                    <a:pt x="1637030" y="436880"/>
                  </a:lnTo>
                  <a:lnTo>
                    <a:pt x="1640839" y="427990"/>
                  </a:lnTo>
                  <a:lnTo>
                    <a:pt x="1644650" y="420370"/>
                  </a:lnTo>
                  <a:lnTo>
                    <a:pt x="1648460" y="411480"/>
                  </a:lnTo>
                  <a:lnTo>
                    <a:pt x="1649730" y="403860"/>
                  </a:lnTo>
                  <a:lnTo>
                    <a:pt x="1652270" y="394970"/>
                  </a:lnTo>
                  <a:lnTo>
                    <a:pt x="1652270" y="386080"/>
                  </a:lnTo>
                  <a:lnTo>
                    <a:pt x="1653539" y="378460"/>
                  </a:lnTo>
                  <a:lnTo>
                    <a:pt x="1652270" y="369570"/>
                  </a:lnTo>
                  <a:lnTo>
                    <a:pt x="1651000" y="360680"/>
                  </a:lnTo>
                  <a:lnTo>
                    <a:pt x="1649730" y="351790"/>
                  </a:lnTo>
                  <a:lnTo>
                    <a:pt x="1647189" y="344170"/>
                  </a:lnTo>
                  <a:lnTo>
                    <a:pt x="1644650" y="335280"/>
                  </a:lnTo>
                  <a:lnTo>
                    <a:pt x="1640839" y="327660"/>
                  </a:lnTo>
                  <a:lnTo>
                    <a:pt x="1635760" y="320040"/>
                  </a:lnTo>
                  <a:lnTo>
                    <a:pt x="1630680" y="311150"/>
                  </a:lnTo>
                  <a:lnTo>
                    <a:pt x="1625600" y="304800"/>
                  </a:lnTo>
                  <a:lnTo>
                    <a:pt x="1619250" y="297180"/>
                  </a:lnTo>
                  <a:lnTo>
                    <a:pt x="1612900" y="289560"/>
                  </a:lnTo>
                  <a:lnTo>
                    <a:pt x="1605280" y="281940"/>
                  </a:lnTo>
                  <a:lnTo>
                    <a:pt x="1597660" y="275590"/>
                  </a:lnTo>
                  <a:lnTo>
                    <a:pt x="1588770" y="269240"/>
                  </a:lnTo>
                  <a:lnTo>
                    <a:pt x="1579880" y="262890"/>
                  </a:lnTo>
                  <a:lnTo>
                    <a:pt x="1569720" y="256540"/>
                  </a:lnTo>
                  <a:lnTo>
                    <a:pt x="1559560" y="251460"/>
                  </a:lnTo>
                  <a:lnTo>
                    <a:pt x="1581150" y="298450"/>
                  </a:lnTo>
                  <a:lnTo>
                    <a:pt x="1586230" y="292100"/>
                  </a:lnTo>
                  <a:lnTo>
                    <a:pt x="1591310" y="287020"/>
                  </a:lnTo>
                  <a:lnTo>
                    <a:pt x="1596389" y="280670"/>
                  </a:lnTo>
                  <a:lnTo>
                    <a:pt x="1600200" y="274320"/>
                  </a:lnTo>
                  <a:lnTo>
                    <a:pt x="1604010" y="267970"/>
                  </a:lnTo>
                  <a:lnTo>
                    <a:pt x="1606550" y="261620"/>
                  </a:lnTo>
                  <a:lnTo>
                    <a:pt x="1609089" y="255270"/>
                  </a:lnTo>
                  <a:lnTo>
                    <a:pt x="1611630" y="248920"/>
                  </a:lnTo>
                  <a:lnTo>
                    <a:pt x="1612900" y="241300"/>
                  </a:lnTo>
                  <a:lnTo>
                    <a:pt x="1614170" y="234950"/>
                  </a:lnTo>
                  <a:lnTo>
                    <a:pt x="1615439" y="228600"/>
                  </a:lnTo>
                  <a:lnTo>
                    <a:pt x="1615439" y="222250"/>
                  </a:lnTo>
                  <a:lnTo>
                    <a:pt x="1614170" y="214630"/>
                  </a:lnTo>
                  <a:lnTo>
                    <a:pt x="1612900" y="208280"/>
                  </a:lnTo>
                  <a:lnTo>
                    <a:pt x="1611630" y="201930"/>
                  </a:lnTo>
                  <a:lnTo>
                    <a:pt x="1610360" y="195580"/>
                  </a:lnTo>
                  <a:lnTo>
                    <a:pt x="1606550" y="189230"/>
                  </a:lnTo>
                  <a:lnTo>
                    <a:pt x="1604010" y="182880"/>
                  </a:lnTo>
                  <a:lnTo>
                    <a:pt x="1600200" y="176530"/>
                  </a:lnTo>
                  <a:lnTo>
                    <a:pt x="1596389" y="170180"/>
                  </a:lnTo>
                  <a:lnTo>
                    <a:pt x="1591310" y="163830"/>
                  </a:lnTo>
                  <a:lnTo>
                    <a:pt x="1586230" y="158750"/>
                  </a:lnTo>
                  <a:lnTo>
                    <a:pt x="1581150" y="152400"/>
                  </a:lnTo>
                  <a:lnTo>
                    <a:pt x="1574800" y="147320"/>
                  </a:lnTo>
                  <a:lnTo>
                    <a:pt x="1569720" y="142240"/>
                  </a:lnTo>
                  <a:lnTo>
                    <a:pt x="1562100" y="137160"/>
                  </a:lnTo>
                  <a:lnTo>
                    <a:pt x="1554480" y="132080"/>
                  </a:lnTo>
                  <a:lnTo>
                    <a:pt x="1548130" y="127000"/>
                  </a:lnTo>
                  <a:lnTo>
                    <a:pt x="1539239" y="123190"/>
                  </a:lnTo>
                  <a:lnTo>
                    <a:pt x="1531620" y="119380"/>
                  </a:lnTo>
                  <a:lnTo>
                    <a:pt x="1522730" y="115570"/>
                  </a:lnTo>
                  <a:lnTo>
                    <a:pt x="1513839" y="111760"/>
                  </a:lnTo>
                  <a:lnTo>
                    <a:pt x="1504950" y="107950"/>
                  </a:lnTo>
                  <a:lnTo>
                    <a:pt x="1496060" y="105410"/>
                  </a:lnTo>
                  <a:lnTo>
                    <a:pt x="1485900" y="102870"/>
                  </a:lnTo>
                  <a:lnTo>
                    <a:pt x="1475739" y="100330"/>
                  </a:lnTo>
                  <a:lnTo>
                    <a:pt x="1466850" y="99060"/>
                  </a:lnTo>
                  <a:lnTo>
                    <a:pt x="1456689" y="96520"/>
                  </a:lnTo>
                  <a:lnTo>
                    <a:pt x="1446530" y="95250"/>
                  </a:lnTo>
                  <a:lnTo>
                    <a:pt x="1461770" y="86360"/>
                  </a:lnTo>
                  <a:lnTo>
                    <a:pt x="1459230" y="81280"/>
                  </a:lnTo>
                  <a:lnTo>
                    <a:pt x="1455420" y="74930"/>
                  </a:lnTo>
                  <a:lnTo>
                    <a:pt x="1451610" y="69850"/>
                  </a:lnTo>
                  <a:lnTo>
                    <a:pt x="1447800" y="63500"/>
                  </a:lnTo>
                  <a:lnTo>
                    <a:pt x="1442720" y="58420"/>
                  </a:lnTo>
                  <a:lnTo>
                    <a:pt x="1437639" y="53340"/>
                  </a:lnTo>
                  <a:lnTo>
                    <a:pt x="1432560" y="48260"/>
                  </a:lnTo>
                  <a:lnTo>
                    <a:pt x="1426210" y="44450"/>
                  </a:lnTo>
                  <a:lnTo>
                    <a:pt x="1419860" y="39370"/>
                  </a:lnTo>
                  <a:lnTo>
                    <a:pt x="1413510" y="34290"/>
                  </a:lnTo>
                  <a:lnTo>
                    <a:pt x="1407160" y="30479"/>
                  </a:lnTo>
                  <a:lnTo>
                    <a:pt x="1399539" y="26670"/>
                  </a:lnTo>
                  <a:lnTo>
                    <a:pt x="1391920" y="22860"/>
                  </a:lnTo>
                  <a:lnTo>
                    <a:pt x="1384300" y="19050"/>
                  </a:lnTo>
                  <a:lnTo>
                    <a:pt x="1376680" y="16510"/>
                  </a:lnTo>
                  <a:lnTo>
                    <a:pt x="1367789" y="12700"/>
                  </a:lnTo>
                  <a:lnTo>
                    <a:pt x="1360170" y="10160"/>
                  </a:lnTo>
                  <a:lnTo>
                    <a:pt x="1350010" y="8890"/>
                  </a:lnTo>
                  <a:lnTo>
                    <a:pt x="1342389" y="6350"/>
                  </a:lnTo>
                  <a:lnTo>
                    <a:pt x="1333500" y="3810"/>
                  </a:lnTo>
                  <a:lnTo>
                    <a:pt x="1323339" y="2540"/>
                  </a:lnTo>
                  <a:lnTo>
                    <a:pt x="1314450" y="1270"/>
                  </a:lnTo>
                  <a:lnTo>
                    <a:pt x="1304289" y="1270"/>
                  </a:lnTo>
                  <a:lnTo>
                    <a:pt x="1295400" y="0"/>
                  </a:lnTo>
                  <a:lnTo>
                    <a:pt x="1286510" y="0"/>
                  </a:lnTo>
                  <a:lnTo>
                    <a:pt x="1276350" y="0"/>
                  </a:lnTo>
                  <a:lnTo>
                    <a:pt x="1267460" y="0"/>
                  </a:lnTo>
                  <a:lnTo>
                    <a:pt x="1257300" y="1270"/>
                  </a:lnTo>
                  <a:lnTo>
                    <a:pt x="1248410" y="2540"/>
                  </a:lnTo>
                  <a:lnTo>
                    <a:pt x="1239520" y="3810"/>
                  </a:lnTo>
                  <a:lnTo>
                    <a:pt x="1230630" y="5079"/>
                  </a:lnTo>
                  <a:lnTo>
                    <a:pt x="1220470" y="6350"/>
                  </a:lnTo>
                  <a:lnTo>
                    <a:pt x="1211580" y="8890"/>
                  </a:lnTo>
                  <a:lnTo>
                    <a:pt x="1203960" y="11429"/>
                  </a:lnTo>
                  <a:lnTo>
                    <a:pt x="1195070" y="13970"/>
                  </a:lnTo>
                  <a:lnTo>
                    <a:pt x="1186180" y="17779"/>
                  </a:lnTo>
                  <a:lnTo>
                    <a:pt x="1178560" y="20320"/>
                  </a:lnTo>
                  <a:lnTo>
                    <a:pt x="1170939" y="24129"/>
                  </a:lnTo>
                  <a:lnTo>
                    <a:pt x="1116330" y="25400"/>
                  </a:lnTo>
                  <a:lnTo>
                    <a:pt x="1108710" y="21590"/>
                  </a:lnTo>
                  <a:lnTo>
                    <a:pt x="1102360" y="17779"/>
                  </a:lnTo>
                  <a:lnTo>
                    <a:pt x="1094739" y="15240"/>
                  </a:lnTo>
                  <a:lnTo>
                    <a:pt x="1087120" y="12700"/>
                  </a:lnTo>
                  <a:lnTo>
                    <a:pt x="1079500" y="10160"/>
                  </a:lnTo>
                  <a:lnTo>
                    <a:pt x="1071880" y="7620"/>
                  </a:lnTo>
                  <a:lnTo>
                    <a:pt x="1062989" y="6350"/>
                  </a:lnTo>
                  <a:lnTo>
                    <a:pt x="1055370" y="3810"/>
                  </a:lnTo>
                  <a:lnTo>
                    <a:pt x="1046480" y="2540"/>
                  </a:lnTo>
                  <a:lnTo>
                    <a:pt x="1037589" y="1270"/>
                  </a:lnTo>
                  <a:lnTo>
                    <a:pt x="1029970" y="1270"/>
                  </a:lnTo>
                  <a:lnTo>
                    <a:pt x="1021080" y="0"/>
                  </a:lnTo>
                  <a:lnTo>
                    <a:pt x="1012189" y="0"/>
                  </a:lnTo>
                  <a:lnTo>
                    <a:pt x="1003300" y="0"/>
                  </a:lnTo>
                  <a:lnTo>
                    <a:pt x="994410" y="0"/>
                  </a:lnTo>
                  <a:lnTo>
                    <a:pt x="986789" y="1270"/>
                  </a:lnTo>
                  <a:lnTo>
                    <a:pt x="977900" y="1270"/>
                  </a:lnTo>
                  <a:lnTo>
                    <a:pt x="969010" y="2540"/>
                  </a:lnTo>
                  <a:lnTo>
                    <a:pt x="960120" y="3810"/>
                  </a:lnTo>
                  <a:lnTo>
                    <a:pt x="952500" y="6350"/>
                  </a:lnTo>
                  <a:lnTo>
                    <a:pt x="944880" y="8890"/>
                  </a:lnTo>
                  <a:lnTo>
                    <a:pt x="935989" y="10160"/>
                  </a:lnTo>
                  <a:lnTo>
                    <a:pt x="928370" y="12700"/>
                  </a:lnTo>
                  <a:lnTo>
                    <a:pt x="920750" y="15240"/>
                  </a:lnTo>
                  <a:lnTo>
                    <a:pt x="914400" y="19050"/>
                  </a:lnTo>
                  <a:lnTo>
                    <a:pt x="906780" y="21590"/>
                  </a:lnTo>
                  <a:lnTo>
                    <a:pt x="900430" y="25400"/>
                  </a:lnTo>
                  <a:lnTo>
                    <a:pt x="894080" y="29210"/>
                  </a:lnTo>
                  <a:lnTo>
                    <a:pt x="887730" y="33020"/>
                  </a:lnTo>
                  <a:lnTo>
                    <a:pt x="881380" y="36830"/>
                  </a:lnTo>
                  <a:lnTo>
                    <a:pt x="876300" y="41910"/>
                  </a:lnTo>
                  <a:lnTo>
                    <a:pt x="825500" y="43180"/>
                  </a:lnTo>
                  <a:lnTo>
                    <a:pt x="816610" y="40640"/>
                  </a:lnTo>
                  <a:lnTo>
                    <a:pt x="806450" y="36830"/>
                  </a:lnTo>
                  <a:lnTo>
                    <a:pt x="797560" y="34290"/>
                  </a:lnTo>
                  <a:lnTo>
                    <a:pt x="787400" y="31750"/>
                  </a:lnTo>
                  <a:lnTo>
                    <a:pt x="777239" y="29210"/>
                  </a:lnTo>
                  <a:lnTo>
                    <a:pt x="767080" y="27940"/>
                  </a:lnTo>
                  <a:lnTo>
                    <a:pt x="756920" y="25400"/>
                  </a:lnTo>
                  <a:lnTo>
                    <a:pt x="746760" y="25400"/>
                  </a:lnTo>
                  <a:lnTo>
                    <a:pt x="736600" y="24129"/>
                  </a:lnTo>
                  <a:lnTo>
                    <a:pt x="726439" y="22860"/>
                  </a:lnTo>
                  <a:lnTo>
                    <a:pt x="715010" y="22860"/>
                  </a:lnTo>
                  <a:lnTo>
                    <a:pt x="704850" y="24129"/>
                  </a:lnTo>
                  <a:lnTo>
                    <a:pt x="694689" y="24129"/>
                  </a:lnTo>
                  <a:lnTo>
                    <a:pt x="683260" y="25400"/>
                  </a:lnTo>
                  <a:lnTo>
                    <a:pt x="674370" y="26670"/>
                  </a:lnTo>
                  <a:lnTo>
                    <a:pt x="662939" y="27940"/>
                  </a:lnTo>
                  <a:lnTo>
                    <a:pt x="652780" y="30479"/>
                  </a:lnTo>
                  <a:lnTo>
                    <a:pt x="642620" y="31750"/>
                  </a:lnTo>
                  <a:lnTo>
                    <a:pt x="633730" y="34290"/>
                  </a:lnTo>
                  <a:lnTo>
                    <a:pt x="623570" y="36830"/>
                  </a:lnTo>
                  <a:lnTo>
                    <a:pt x="614680" y="40640"/>
                  </a:lnTo>
                  <a:lnTo>
                    <a:pt x="605789" y="44450"/>
                  </a:lnTo>
                  <a:lnTo>
                    <a:pt x="596900" y="48260"/>
                  </a:lnTo>
                  <a:lnTo>
                    <a:pt x="589280" y="52070"/>
                  </a:lnTo>
                  <a:lnTo>
                    <a:pt x="580389" y="55880"/>
                  </a:lnTo>
                  <a:lnTo>
                    <a:pt x="572770" y="60960"/>
                  </a:lnTo>
                  <a:lnTo>
                    <a:pt x="566420" y="66040"/>
                  </a:lnTo>
                  <a:lnTo>
                    <a:pt x="558800" y="71120"/>
                  </a:lnTo>
                  <a:lnTo>
                    <a:pt x="495300" y="81280"/>
                  </a:lnTo>
                  <a:lnTo>
                    <a:pt x="483870" y="78740"/>
                  </a:lnTo>
                  <a:lnTo>
                    <a:pt x="471170" y="76200"/>
                  </a:lnTo>
                  <a:lnTo>
                    <a:pt x="457200" y="74930"/>
                  </a:lnTo>
                  <a:lnTo>
                    <a:pt x="444500" y="73660"/>
                  </a:lnTo>
                  <a:lnTo>
                    <a:pt x="431800" y="72390"/>
                  </a:lnTo>
                  <a:lnTo>
                    <a:pt x="419100" y="71120"/>
                  </a:lnTo>
                  <a:lnTo>
                    <a:pt x="405130" y="71120"/>
                  </a:lnTo>
                  <a:lnTo>
                    <a:pt x="392430" y="71120"/>
                  </a:lnTo>
                  <a:lnTo>
                    <a:pt x="379730" y="72390"/>
                  </a:lnTo>
                  <a:lnTo>
                    <a:pt x="365760" y="73660"/>
                  </a:lnTo>
                  <a:lnTo>
                    <a:pt x="353060" y="74930"/>
                  </a:lnTo>
                  <a:lnTo>
                    <a:pt x="340360" y="76200"/>
                  </a:lnTo>
                  <a:lnTo>
                    <a:pt x="327660" y="78740"/>
                  </a:lnTo>
                  <a:lnTo>
                    <a:pt x="314960" y="81280"/>
                  </a:lnTo>
                  <a:lnTo>
                    <a:pt x="303530" y="85090"/>
                  </a:lnTo>
                  <a:lnTo>
                    <a:pt x="290830" y="87630"/>
                  </a:lnTo>
                  <a:lnTo>
                    <a:pt x="279400" y="92710"/>
                  </a:lnTo>
                  <a:lnTo>
                    <a:pt x="267970" y="96520"/>
                  </a:lnTo>
                  <a:lnTo>
                    <a:pt x="256539" y="101600"/>
                  </a:lnTo>
                  <a:lnTo>
                    <a:pt x="246380" y="106680"/>
                  </a:lnTo>
                  <a:lnTo>
                    <a:pt x="236220" y="111760"/>
                  </a:lnTo>
                  <a:lnTo>
                    <a:pt x="226060" y="116840"/>
                  </a:lnTo>
                  <a:lnTo>
                    <a:pt x="217170" y="123190"/>
                  </a:lnTo>
                  <a:lnTo>
                    <a:pt x="208280" y="129540"/>
                  </a:lnTo>
                  <a:lnTo>
                    <a:pt x="200660" y="135890"/>
                  </a:lnTo>
                  <a:lnTo>
                    <a:pt x="191770" y="143510"/>
                  </a:lnTo>
                  <a:lnTo>
                    <a:pt x="185420" y="149860"/>
                  </a:lnTo>
                  <a:lnTo>
                    <a:pt x="179070" y="157480"/>
                  </a:lnTo>
                  <a:lnTo>
                    <a:pt x="172720" y="165100"/>
                  </a:lnTo>
                  <a:lnTo>
                    <a:pt x="166370" y="172720"/>
                  </a:lnTo>
                  <a:lnTo>
                    <a:pt x="161289" y="180340"/>
                  </a:lnTo>
                  <a:lnTo>
                    <a:pt x="157480" y="189230"/>
                  </a:lnTo>
                  <a:lnTo>
                    <a:pt x="154939" y="196850"/>
                  </a:lnTo>
                  <a:lnTo>
                    <a:pt x="151130" y="204470"/>
                  </a:lnTo>
                  <a:lnTo>
                    <a:pt x="149860" y="213360"/>
                  </a:lnTo>
                  <a:lnTo>
                    <a:pt x="147320" y="222250"/>
                  </a:lnTo>
                  <a:lnTo>
                    <a:pt x="147320" y="229870"/>
                  </a:lnTo>
                  <a:lnTo>
                    <a:pt x="146050" y="238760"/>
                  </a:lnTo>
                  <a:lnTo>
                    <a:pt x="147320" y="246380"/>
                  </a:lnTo>
                  <a:lnTo>
                    <a:pt x="147320" y="255270"/>
                  </a:lnTo>
                  <a:lnTo>
                    <a:pt x="149860" y="264160"/>
                  </a:lnTo>
                  <a:lnTo>
                    <a:pt x="152400" y="271780"/>
                  </a:lnTo>
                  <a:lnTo>
                    <a:pt x="154939" y="259080"/>
                  </a:lnTo>
                  <a:close/>
                </a:path>
                <a:path w="1653539" h="781050">
                  <a:moveTo>
                    <a:pt x="0" y="0"/>
                  </a:moveTo>
                  <a:lnTo>
                    <a:pt x="0" y="0"/>
                  </a:lnTo>
                </a:path>
                <a:path w="1653539" h="781050">
                  <a:moveTo>
                    <a:pt x="1653539" y="781050"/>
                  </a:moveTo>
                  <a:lnTo>
                    <a:pt x="1653539" y="781050"/>
                  </a:lnTo>
                </a:path>
                <a:path w="1653539" h="781050">
                  <a:moveTo>
                    <a:pt x="107950" y="467360"/>
                  </a:moveTo>
                  <a:lnTo>
                    <a:pt x="111760" y="467360"/>
                  </a:lnTo>
                  <a:lnTo>
                    <a:pt x="115570" y="468630"/>
                  </a:lnTo>
                  <a:lnTo>
                    <a:pt x="120650" y="469900"/>
                  </a:lnTo>
                  <a:lnTo>
                    <a:pt x="124460" y="469900"/>
                  </a:lnTo>
                  <a:lnTo>
                    <a:pt x="129539" y="471170"/>
                  </a:lnTo>
                  <a:lnTo>
                    <a:pt x="133350" y="471170"/>
                  </a:lnTo>
                  <a:lnTo>
                    <a:pt x="138430" y="472440"/>
                  </a:lnTo>
                  <a:lnTo>
                    <a:pt x="142239" y="472440"/>
                  </a:lnTo>
                  <a:lnTo>
                    <a:pt x="147320" y="472440"/>
                  </a:lnTo>
                  <a:lnTo>
                    <a:pt x="152400" y="473710"/>
                  </a:lnTo>
                  <a:lnTo>
                    <a:pt x="156210" y="473710"/>
                  </a:lnTo>
                  <a:lnTo>
                    <a:pt x="161289" y="473710"/>
                  </a:lnTo>
                  <a:lnTo>
                    <a:pt x="165100" y="473710"/>
                  </a:lnTo>
                  <a:lnTo>
                    <a:pt x="170180" y="473710"/>
                  </a:lnTo>
                  <a:lnTo>
                    <a:pt x="173989" y="473710"/>
                  </a:lnTo>
                </a:path>
                <a:path w="1653539" h="781050">
                  <a:moveTo>
                    <a:pt x="0" y="0"/>
                  </a:moveTo>
                  <a:lnTo>
                    <a:pt x="0" y="0"/>
                  </a:lnTo>
                </a:path>
                <a:path w="1653539" h="781050">
                  <a:moveTo>
                    <a:pt x="1653539" y="781050"/>
                  </a:moveTo>
                  <a:lnTo>
                    <a:pt x="1653539" y="781050"/>
                  </a:lnTo>
                </a:path>
                <a:path w="1653539" h="781050">
                  <a:moveTo>
                    <a:pt x="215900" y="637540"/>
                  </a:moveTo>
                  <a:lnTo>
                    <a:pt x="215900" y="637540"/>
                  </a:lnTo>
                  <a:lnTo>
                    <a:pt x="227330" y="637540"/>
                  </a:lnTo>
                  <a:lnTo>
                    <a:pt x="228600" y="636270"/>
                  </a:lnTo>
                  <a:lnTo>
                    <a:pt x="238760" y="636270"/>
                  </a:lnTo>
                  <a:lnTo>
                    <a:pt x="240030" y="635000"/>
                  </a:lnTo>
                  <a:lnTo>
                    <a:pt x="242570" y="635000"/>
                  </a:lnTo>
                  <a:lnTo>
                    <a:pt x="243839" y="635000"/>
                  </a:lnTo>
                </a:path>
                <a:path w="1653539" h="781050">
                  <a:moveTo>
                    <a:pt x="0" y="0"/>
                  </a:moveTo>
                  <a:lnTo>
                    <a:pt x="0" y="0"/>
                  </a:lnTo>
                </a:path>
                <a:path w="1653539" h="781050">
                  <a:moveTo>
                    <a:pt x="1653539" y="781050"/>
                  </a:moveTo>
                  <a:lnTo>
                    <a:pt x="1653539" y="781050"/>
                  </a:lnTo>
                </a:path>
                <a:path w="1653539" h="781050">
                  <a:moveTo>
                    <a:pt x="624839" y="701040"/>
                  </a:moveTo>
                  <a:lnTo>
                    <a:pt x="626110" y="703580"/>
                  </a:lnTo>
                  <a:lnTo>
                    <a:pt x="628650" y="706120"/>
                  </a:lnTo>
                  <a:lnTo>
                    <a:pt x="631189" y="708660"/>
                  </a:lnTo>
                  <a:lnTo>
                    <a:pt x="633730" y="711200"/>
                  </a:lnTo>
                  <a:lnTo>
                    <a:pt x="636270" y="713740"/>
                  </a:lnTo>
                  <a:lnTo>
                    <a:pt x="638810" y="716280"/>
                  </a:lnTo>
                  <a:lnTo>
                    <a:pt x="641350" y="717550"/>
                  </a:lnTo>
                  <a:lnTo>
                    <a:pt x="645160" y="720090"/>
                  </a:lnTo>
                  <a:lnTo>
                    <a:pt x="647700" y="722630"/>
                  </a:lnTo>
                  <a:lnTo>
                    <a:pt x="650239" y="723900"/>
                  </a:lnTo>
                  <a:lnTo>
                    <a:pt x="652780" y="726440"/>
                  </a:lnTo>
                  <a:lnTo>
                    <a:pt x="656589" y="728980"/>
                  </a:lnTo>
                  <a:lnTo>
                    <a:pt x="659130" y="730250"/>
                  </a:lnTo>
                  <a:lnTo>
                    <a:pt x="661670" y="732790"/>
                  </a:lnTo>
                  <a:lnTo>
                    <a:pt x="665480" y="734060"/>
                  </a:lnTo>
                </a:path>
                <a:path w="1653539" h="781050">
                  <a:moveTo>
                    <a:pt x="0" y="0"/>
                  </a:moveTo>
                  <a:lnTo>
                    <a:pt x="0" y="0"/>
                  </a:lnTo>
                </a:path>
                <a:path w="1653539" h="781050">
                  <a:moveTo>
                    <a:pt x="1653539" y="781050"/>
                  </a:moveTo>
                  <a:lnTo>
                    <a:pt x="1653539" y="781050"/>
                  </a:lnTo>
                </a:path>
                <a:path w="1653539" h="781050">
                  <a:moveTo>
                    <a:pt x="1078230" y="685800"/>
                  </a:moveTo>
                  <a:lnTo>
                    <a:pt x="1080770" y="681990"/>
                  </a:lnTo>
                  <a:lnTo>
                    <a:pt x="1082039" y="679450"/>
                  </a:lnTo>
                  <a:lnTo>
                    <a:pt x="1084580" y="675640"/>
                  </a:lnTo>
                  <a:lnTo>
                    <a:pt x="1085850" y="671830"/>
                  </a:lnTo>
                  <a:lnTo>
                    <a:pt x="1088389" y="669290"/>
                  </a:lnTo>
                  <a:lnTo>
                    <a:pt x="1089660" y="665480"/>
                  </a:lnTo>
                  <a:lnTo>
                    <a:pt x="1090930" y="662940"/>
                  </a:lnTo>
                  <a:lnTo>
                    <a:pt x="1093470" y="659130"/>
                  </a:lnTo>
                  <a:lnTo>
                    <a:pt x="1094739" y="655320"/>
                  </a:lnTo>
                  <a:lnTo>
                    <a:pt x="1096010" y="652780"/>
                  </a:lnTo>
                  <a:lnTo>
                    <a:pt x="1097280" y="648970"/>
                  </a:lnTo>
                  <a:lnTo>
                    <a:pt x="1097280" y="646430"/>
                  </a:lnTo>
                  <a:lnTo>
                    <a:pt x="1098550" y="642620"/>
                  </a:lnTo>
                  <a:lnTo>
                    <a:pt x="1099820" y="638810"/>
                  </a:lnTo>
                  <a:lnTo>
                    <a:pt x="1099820" y="636270"/>
                  </a:lnTo>
                </a:path>
                <a:path w="1653539" h="781050">
                  <a:moveTo>
                    <a:pt x="0" y="0"/>
                  </a:moveTo>
                  <a:lnTo>
                    <a:pt x="0" y="0"/>
                  </a:lnTo>
                </a:path>
                <a:path w="1653539" h="781050">
                  <a:moveTo>
                    <a:pt x="1653539" y="781050"/>
                  </a:moveTo>
                  <a:lnTo>
                    <a:pt x="1653539" y="781050"/>
                  </a:lnTo>
                </a:path>
              </a:pathLst>
            </a:custGeom>
            <a:ln w="934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2" name="object 972"/>
            <p:cNvSpPr/>
            <p:nvPr/>
          </p:nvSpPr>
          <p:spPr>
            <a:xfrm>
              <a:off x="4874667" y="725577"/>
              <a:ext cx="164284" cy="146504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3" name="object 973"/>
            <p:cNvSpPr/>
            <p:nvPr/>
          </p:nvSpPr>
          <p:spPr>
            <a:xfrm>
              <a:off x="3602990" y="322579"/>
              <a:ext cx="1653539" cy="781050"/>
            </a:xfrm>
            <a:custGeom>
              <a:avLst/>
              <a:gdLst/>
              <a:ahLst/>
              <a:cxnLst/>
              <a:rect l="l" t="t" r="r" b="b"/>
              <a:pathLst>
                <a:path w="1653539" h="781050">
                  <a:moveTo>
                    <a:pt x="0" y="0"/>
                  </a:moveTo>
                  <a:lnTo>
                    <a:pt x="0" y="0"/>
                  </a:lnTo>
                </a:path>
                <a:path w="1653539" h="781050">
                  <a:moveTo>
                    <a:pt x="1653539" y="781050"/>
                  </a:moveTo>
                  <a:lnTo>
                    <a:pt x="1653539" y="781050"/>
                  </a:lnTo>
                </a:path>
                <a:path w="1653539" h="781050">
                  <a:moveTo>
                    <a:pt x="1508760" y="340360"/>
                  </a:moveTo>
                  <a:lnTo>
                    <a:pt x="1513839" y="337820"/>
                  </a:lnTo>
                  <a:lnTo>
                    <a:pt x="1520189" y="335280"/>
                  </a:lnTo>
                  <a:lnTo>
                    <a:pt x="1525270" y="334010"/>
                  </a:lnTo>
                  <a:lnTo>
                    <a:pt x="1530350" y="331470"/>
                  </a:lnTo>
                  <a:lnTo>
                    <a:pt x="1535430" y="328930"/>
                  </a:lnTo>
                  <a:lnTo>
                    <a:pt x="1541780" y="326390"/>
                  </a:lnTo>
                  <a:lnTo>
                    <a:pt x="1545589" y="323850"/>
                  </a:lnTo>
                  <a:lnTo>
                    <a:pt x="1550670" y="320040"/>
                  </a:lnTo>
                  <a:lnTo>
                    <a:pt x="1555750" y="317500"/>
                  </a:lnTo>
                  <a:lnTo>
                    <a:pt x="1559560" y="314960"/>
                  </a:lnTo>
                  <a:lnTo>
                    <a:pt x="1564639" y="311150"/>
                  </a:lnTo>
                  <a:lnTo>
                    <a:pt x="1568450" y="308610"/>
                  </a:lnTo>
                  <a:lnTo>
                    <a:pt x="1573530" y="304800"/>
                  </a:lnTo>
                  <a:lnTo>
                    <a:pt x="1576070" y="300990"/>
                  </a:lnTo>
                  <a:lnTo>
                    <a:pt x="1581150" y="298450"/>
                  </a:lnTo>
                </a:path>
                <a:path w="1653539" h="781050">
                  <a:moveTo>
                    <a:pt x="0" y="0"/>
                  </a:moveTo>
                  <a:lnTo>
                    <a:pt x="0" y="0"/>
                  </a:lnTo>
                </a:path>
                <a:path w="1653539" h="781050">
                  <a:moveTo>
                    <a:pt x="1653539" y="781050"/>
                  </a:moveTo>
                  <a:lnTo>
                    <a:pt x="1653539" y="781050"/>
                  </a:lnTo>
                </a:path>
                <a:path w="1653539" h="781050">
                  <a:moveTo>
                    <a:pt x="1468120" y="121920"/>
                  </a:moveTo>
                  <a:lnTo>
                    <a:pt x="1468120" y="121920"/>
                  </a:lnTo>
                  <a:lnTo>
                    <a:pt x="1468120" y="107950"/>
                  </a:lnTo>
                  <a:lnTo>
                    <a:pt x="1466850" y="105410"/>
                  </a:lnTo>
                  <a:lnTo>
                    <a:pt x="1466850" y="102870"/>
                  </a:lnTo>
                  <a:lnTo>
                    <a:pt x="1465580" y="100330"/>
                  </a:lnTo>
                  <a:lnTo>
                    <a:pt x="1465580" y="97790"/>
                  </a:lnTo>
                  <a:lnTo>
                    <a:pt x="1464310" y="96520"/>
                  </a:lnTo>
                  <a:lnTo>
                    <a:pt x="1464310" y="93980"/>
                  </a:lnTo>
                  <a:lnTo>
                    <a:pt x="1463039" y="91440"/>
                  </a:lnTo>
                  <a:lnTo>
                    <a:pt x="1461770" y="88900"/>
                  </a:lnTo>
                  <a:lnTo>
                    <a:pt x="1461770" y="86360"/>
                  </a:lnTo>
                </a:path>
                <a:path w="1653539" h="781050">
                  <a:moveTo>
                    <a:pt x="0" y="0"/>
                  </a:moveTo>
                  <a:lnTo>
                    <a:pt x="0" y="0"/>
                  </a:lnTo>
                </a:path>
                <a:path w="1653539" h="781050">
                  <a:moveTo>
                    <a:pt x="1653539" y="781050"/>
                  </a:moveTo>
                  <a:lnTo>
                    <a:pt x="1653539" y="781050"/>
                  </a:lnTo>
                </a:path>
                <a:path w="1653539" h="781050">
                  <a:moveTo>
                    <a:pt x="1170939" y="24129"/>
                  </a:moveTo>
                  <a:lnTo>
                    <a:pt x="1167130" y="25400"/>
                  </a:lnTo>
                  <a:lnTo>
                    <a:pt x="1164589" y="26670"/>
                  </a:lnTo>
                  <a:lnTo>
                    <a:pt x="1162050" y="29210"/>
                  </a:lnTo>
                  <a:lnTo>
                    <a:pt x="1158239" y="30479"/>
                  </a:lnTo>
                  <a:lnTo>
                    <a:pt x="1155700" y="31750"/>
                  </a:lnTo>
                  <a:lnTo>
                    <a:pt x="1153160" y="34290"/>
                  </a:lnTo>
                  <a:lnTo>
                    <a:pt x="1149350" y="35560"/>
                  </a:lnTo>
                  <a:lnTo>
                    <a:pt x="1146810" y="38100"/>
                  </a:lnTo>
                  <a:lnTo>
                    <a:pt x="1144270" y="39370"/>
                  </a:lnTo>
                  <a:lnTo>
                    <a:pt x="1141730" y="41910"/>
                  </a:lnTo>
                  <a:lnTo>
                    <a:pt x="1139189" y="43180"/>
                  </a:lnTo>
                  <a:lnTo>
                    <a:pt x="1136650" y="45720"/>
                  </a:lnTo>
                  <a:lnTo>
                    <a:pt x="1134110" y="46990"/>
                  </a:lnTo>
                  <a:lnTo>
                    <a:pt x="1131570" y="49530"/>
                  </a:lnTo>
                  <a:lnTo>
                    <a:pt x="1129030" y="52070"/>
                  </a:lnTo>
                </a:path>
                <a:path w="1653539" h="781050">
                  <a:moveTo>
                    <a:pt x="0" y="0"/>
                  </a:moveTo>
                  <a:lnTo>
                    <a:pt x="0" y="0"/>
                  </a:lnTo>
                </a:path>
                <a:path w="1653539" h="781050">
                  <a:moveTo>
                    <a:pt x="1653539" y="781050"/>
                  </a:moveTo>
                  <a:lnTo>
                    <a:pt x="1653539" y="781050"/>
                  </a:lnTo>
                </a:path>
                <a:path w="1653539" h="781050">
                  <a:moveTo>
                    <a:pt x="876300" y="41910"/>
                  </a:moveTo>
                  <a:lnTo>
                    <a:pt x="873760" y="43180"/>
                  </a:lnTo>
                  <a:lnTo>
                    <a:pt x="871220" y="45720"/>
                  </a:lnTo>
                  <a:lnTo>
                    <a:pt x="869950" y="46990"/>
                  </a:lnTo>
                  <a:lnTo>
                    <a:pt x="867410" y="49530"/>
                  </a:lnTo>
                  <a:lnTo>
                    <a:pt x="866139" y="52070"/>
                  </a:lnTo>
                  <a:lnTo>
                    <a:pt x="863600" y="53340"/>
                  </a:lnTo>
                  <a:lnTo>
                    <a:pt x="862330" y="55880"/>
                  </a:lnTo>
                  <a:lnTo>
                    <a:pt x="859789" y="57150"/>
                  </a:lnTo>
                  <a:lnTo>
                    <a:pt x="858520" y="59690"/>
                  </a:lnTo>
                  <a:lnTo>
                    <a:pt x="857250" y="62230"/>
                  </a:lnTo>
                  <a:lnTo>
                    <a:pt x="854710" y="63500"/>
                  </a:lnTo>
                  <a:lnTo>
                    <a:pt x="853439" y="66040"/>
                  </a:lnTo>
                  <a:lnTo>
                    <a:pt x="852170" y="68580"/>
                  </a:lnTo>
                  <a:lnTo>
                    <a:pt x="850900" y="71120"/>
                  </a:lnTo>
                  <a:lnTo>
                    <a:pt x="849630" y="73660"/>
                  </a:lnTo>
                </a:path>
                <a:path w="1653539" h="781050">
                  <a:moveTo>
                    <a:pt x="0" y="0"/>
                  </a:moveTo>
                  <a:lnTo>
                    <a:pt x="0" y="0"/>
                  </a:lnTo>
                </a:path>
                <a:path w="1653539" h="781050">
                  <a:moveTo>
                    <a:pt x="1653539" y="781050"/>
                  </a:moveTo>
                  <a:lnTo>
                    <a:pt x="1653539" y="781050"/>
                  </a:lnTo>
                </a:path>
                <a:path w="1653539" h="781050">
                  <a:moveTo>
                    <a:pt x="542289" y="96520"/>
                  </a:moveTo>
                  <a:lnTo>
                    <a:pt x="538480" y="95250"/>
                  </a:lnTo>
                  <a:lnTo>
                    <a:pt x="535939" y="93980"/>
                  </a:lnTo>
                  <a:lnTo>
                    <a:pt x="533400" y="92710"/>
                  </a:lnTo>
                  <a:lnTo>
                    <a:pt x="529589" y="92710"/>
                  </a:lnTo>
                  <a:lnTo>
                    <a:pt x="527050" y="91440"/>
                  </a:lnTo>
                  <a:lnTo>
                    <a:pt x="524510" y="90170"/>
                  </a:lnTo>
                  <a:lnTo>
                    <a:pt x="520700" y="88900"/>
                  </a:lnTo>
                  <a:lnTo>
                    <a:pt x="518160" y="87630"/>
                  </a:lnTo>
                  <a:lnTo>
                    <a:pt x="514350" y="87630"/>
                  </a:lnTo>
                  <a:lnTo>
                    <a:pt x="511810" y="86360"/>
                  </a:lnTo>
                  <a:lnTo>
                    <a:pt x="508000" y="85090"/>
                  </a:lnTo>
                  <a:lnTo>
                    <a:pt x="505460" y="83820"/>
                  </a:lnTo>
                  <a:lnTo>
                    <a:pt x="501650" y="83820"/>
                  </a:lnTo>
                  <a:lnTo>
                    <a:pt x="499110" y="82550"/>
                  </a:lnTo>
                  <a:lnTo>
                    <a:pt x="495300" y="81280"/>
                  </a:lnTo>
                </a:path>
                <a:path w="1653539" h="781050">
                  <a:moveTo>
                    <a:pt x="0" y="0"/>
                  </a:moveTo>
                  <a:lnTo>
                    <a:pt x="0" y="0"/>
                  </a:lnTo>
                </a:path>
                <a:path w="1653539" h="781050">
                  <a:moveTo>
                    <a:pt x="1653539" y="781050"/>
                  </a:moveTo>
                  <a:lnTo>
                    <a:pt x="1653539" y="781050"/>
                  </a:lnTo>
                </a:path>
                <a:path w="1653539" h="781050">
                  <a:moveTo>
                    <a:pt x="152400" y="271780"/>
                  </a:moveTo>
                  <a:lnTo>
                    <a:pt x="152400" y="274320"/>
                  </a:lnTo>
                  <a:lnTo>
                    <a:pt x="153670" y="276860"/>
                  </a:lnTo>
                  <a:lnTo>
                    <a:pt x="154939" y="279400"/>
                  </a:lnTo>
                  <a:lnTo>
                    <a:pt x="156210" y="281940"/>
                  </a:lnTo>
                  <a:lnTo>
                    <a:pt x="157480" y="284480"/>
                  </a:lnTo>
                  <a:lnTo>
                    <a:pt x="158750" y="287020"/>
                  </a:lnTo>
                  <a:lnTo>
                    <a:pt x="158750" y="289560"/>
                  </a:lnTo>
                  <a:lnTo>
                    <a:pt x="161289" y="292100"/>
                  </a:lnTo>
                  <a:lnTo>
                    <a:pt x="162560" y="294640"/>
                  </a:lnTo>
                  <a:lnTo>
                    <a:pt x="163830" y="297180"/>
                  </a:lnTo>
                  <a:lnTo>
                    <a:pt x="165100" y="299720"/>
                  </a:lnTo>
                  <a:lnTo>
                    <a:pt x="166370" y="300990"/>
                  </a:lnTo>
                  <a:lnTo>
                    <a:pt x="167639" y="303530"/>
                  </a:lnTo>
                  <a:lnTo>
                    <a:pt x="170180" y="306070"/>
                  </a:lnTo>
                  <a:lnTo>
                    <a:pt x="171450" y="308610"/>
                  </a:lnTo>
                </a:path>
                <a:path w="1653539" h="781050">
                  <a:moveTo>
                    <a:pt x="0" y="0"/>
                  </a:moveTo>
                  <a:lnTo>
                    <a:pt x="0" y="0"/>
                  </a:lnTo>
                </a:path>
                <a:path w="1653539" h="781050">
                  <a:moveTo>
                    <a:pt x="1653539" y="781050"/>
                  </a:moveTo>
                  <a:lnTo>
                    <a:pt x="1653539" y="781050"/>
                  </a:lnTo>
                </a:path>
              </a:pathLst>
            </a:custGeom>
            <a:ln w="934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4" name="object 974"/>
            <p:cNvSpPr/>
            <p:nvPr/>
          </p:nvSpPr>
          <p:spPr>
            <a:xfrm>
              <a:off x="4451337" y="246379"/>
              <a:ext cx="445134" cy="15240"/>
            </a:xfrm>
            <a:custGeom>
              <a:avLst/>
              <a:gdLst/>
              <a:ahLst/>
              <a:cxnLst/>
              <a:rect l="l" t="t" r="r" b="b"/>
              <a:pathLst>
                <a:path w="445135" h="15239">
                  <a:moveTo>
                    <a:pt x="165112" y="15240"/>
                  </a:moveTo>
                  <a:lnTo>
                    <a:pt x="161302" y="12700"/>
                  </a:lnTo>
                  <a:lnTo>
                    <a:pt x="146062" y="7620"/>
                  </a:lnTo>
                  <a:lnTo>
                    <a:pt x="138442" y="6350"/>
                  </a:lnTo>
                  <a:lnTo>
                    <a:pt x="129552" y="5080"/>
                  </a:lnTo>
                  <a:lnTo>
                    <a:pt x="121932" y="5080"/>
                  </a:lnTo>
                  <a:lnTo>
                    <a:pt x="104152" y="1270"/>
                  </a:lnTo>
                  <a:lnTo>
                    <a:pt x="95262" y="1270"/>
                  </a:lnTo>
                  <a:lnTo>
                    <a:pt x="86372" y="0"/>
                  </a:lnTo>
                  <a:lnTo>
                    <a:pt x="78752" y="0"/>
                  </a:lnTo>
                  <a:lnTo>
                    <a:pt x="69862" y="1270"/>
                  </a:lnTo>
                  <a:lnTo>
                    <a:pt x="60972" y="1270"/>
                  </a:lnTo>
                  <a:lnTo>
                    <a:pt x="52082" y="3822"/>
                  </a:lnTo>
                  <a:lnTo>
                    <a:pt x="44462" y="5080"/>
                  </a:lnTo>
                  <a:lnTo>
                    <a:pt x="26682" y="6350"/>
                  </a:lnTo>
                  <a:lnTo>
                    <a:pt x="19062" y="7620"/>
                  </a:lnTo>
                  <a:lnTo>
                    <a:pt x="11442" y="11430"/>
                  </a:lnTo>
                  <a:lnTo>
                    <a:pt x="0" y="15240"/>
                  </a:lnTo>
                  <a:lnTo>
                    <a:pt x="165112" y="15240"/>
                  </a:lnTo>
                  <a:close/>
                </a:path>
                <a:path w="445135" h="15239">
                  <a:moveTo>
                    <a:pt x="444931" y="15240"/>
                  </a:moveTo>
                  <a:lnTo>
                    <a:pt x="441972" y="13970"/>
                  </a:lnTo>
                  <a:lnTo>
                    <a:pt x="434352" y="11430"/>
                  </a:lnTo>
                  <a:lnTo>
                    <a:pt x="425462" y="7620"/>
                  </a:lnTo>
                  <a:lnTo>
                    <a:pt x="416572" y="6350"/>
                  </a:lnTo>
                  <a:lnTo>
                    <a:pt x="407682" y="5080"/>
                  </a:lnTo>
                  <a:lnTo>
                    <a:pt x="400062" y="5080"/>
                  </a:lnTo>
                  <a:lnTo>
                    <a:pt x="388632" y="3822"/>
                  </a:lnTo>
                  <a:lnTo>
                    <a:pt x="379742" y="1270"/>
                  </a:lnTo>
                  <a:lnTo>
                    <a:pt x="370852" y="1270"/>
                  </a:lnTo>
                  <a:lnTo>
                    <a:pt x="361962" y="0"/>
                  </a:lnTo>
                  <a:lnTo>
                    <a:pt x="350532" y="0"/>
                  </a:lnTo>
                  <a:lnTo>
                    <a:pt x="341642" y="1270"/>
                  </a:lnTo>
                  <a:lnTo>
                    <a:pt x="332752" y="1270"/>
                  </a:lnTo>
                  <a:lnTo>
                    <a:pt x="323862" y="3822"/>
                  </a:lnTo>
                  <a:lnTo>
                    <a:pt x="313702" y="5080"/>
                  </a:lnTo>
                  <a:lnTo>
                    <a:pt x="304812" y="5080"/>
                  </a:lnTo>
                  <a:lnTo>
                    <a:pt x="300367" y="6350"/>
                  </a:lnTo>
                  <a:lnTo>
                    <a:pt x="295922" y="7620"/>
                  </a:lnTo>
                  <a:lnTo>
                    <a:pt x="287032" y="7620"/>
                  </a:lnTo>
                  <a:lnTo>
                    <a:pt x="278142" y="11430"/>
                  </a:lnTo>
                  <a:lnTo>
                    <a:pt x="269252" y="13970"/>
                  </a:lnTo>
                  <a:lnTo>
                    <a:pt x="266700" y="15240"/>
                  </a:lnTo>
                  <a:lnTo>
                    <a:pt x="444931" y="1524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5" name="object 975"/>
            <p:cNvSpPr/>
            <p:nvPr/>
          </p:nvSpPr>
          <p:spPr>
            <a:xfrm>
              <a:off x="4435157" y="260350"/>
              <a:ext cx="481330" cy="8890"/>
            </a:xfrm>
            <a:custGeom>
              <a:avLst/>
              <a:gdLst/>
              <a:ahLst/>
              <a:cxnLst/>
              <a:rect l="l" t="t" r="r" b="b"/>
              <a:pathLst>
                <a:path w="481329" h="8889">
                  <a:moveTo>
                    <a:pt x="179387" y="0"/>
                  </a:moveTo>
                  <a:lnTo>
                    <a:pt x="20002" y="0"/>
                  </a:lnTo>
                  <a:lnTo>
                    <a:pt x="4762" y="5079"/>
                  </a:lnTo>
                  <a:lnTo>
                    <a:pt x="0" y="8890"/>
                  </a:lnTo>
                  <a:lnTo>
                    <a:pt x="203517" y="8890"/>
                  </a:lnTo>
                  <a:lnTo>
                    <a:pt x="200342" y="6350"/>
                  </a:lnTo>
                  <a:lnTo>
                    <a:pt x="185102" y="3809"/>
                  </a:lnTo>
                  <a:lnTo>
                    <a:pt x="179387" y="0"/>
                  </a:lnTo>
                  <a:close/>
                </a:path>
                <a:path w="481329" h="8889">
                  <a:moveTo>
                    <a:pt x="458152" y="0"/>
                  </a:moveTo>
                  <a:lnTo>
                    <a:pt x="285432" y="0"/>
                  </a:lnTo>
                  <a:lnTo>
                    <a:pt x="277812" y="3809"/>
                  </a:lnTo>
                  <a:lnTo>
                    <a:pt x="268922" y="6350"/>
                  </a:lnTo>
                  <a:lnTo>
                    <a:pt x="263842" y="8890"/>
                  </a:lnTo>
                  <a:lnTo>
                    <a:pt x="481012" y="8890"/>
                  </a:lnTo>
                  <a:lnTo>
                    <a:pt x="475932" y="6350"/>
                  </a:lnTo>
                  <a:lnTo>
                    <a:pt x="467042" y="3809"/>
                  </a:lnTo>
                  <a:lnTo>
                    <a:pt x="458152" y="0"/>
                  </a:lnTo>
                  <a:close/>
                </a:path>
              </a:pathLst>
            </a:custGeom>
            <a:solidFill>
              <a:srgbClr val="CA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6" name="object 976"/>
            <p:cNvSpPr/>
            <p:nvPr/>
          </p:nvSpPr>
          <p:spPr>
            <a:xfrm>
              <a:off x="4179570" y="267970"/>
              <a:ext cx="753110" cy="8890"/>
            </a:xfrm>
            <a:custGeom>
              <a:avLst/>
              <a:gdLst/>
              <a:ahLst/>
              <a:cxnLst/>
              <a:rect l="l" t="t" r="r" b="b"/>
              <a:pathLst>
                <a:path w="753110" h="8889">
                  <a:moveTo>
                    <a:pt x="82550" y="2539"/>
                  </a:moveTo>
                  <a:lnTo>
                    <a:pt x="40639" y="2539"/>
                  </a:lnTo>
                  <a:lnTo>
                    <a:pt x="20319" y="5079"/>
                  </a:lnTo>
                  <a:lnTo>
                    <a:pt x="11429" y="7620"/>
                  </a:lnTo>
                  <a:lnTo>
                    <a:pt x="0" y="8889"/>
                  </a:lnTo>
                  <a:lnTo>
                    <a:pt x="125729" y="8889"/>
                  </a:lnTo>
                  <a:lnTo>
                    <a:pt x="114300" y="7620"/>
                  </a:lnTo>
                  <a:lnTo>
                    <a:pt x="93979" y="3809"/>
                  </a:lnTo>
                  <a:lnTo>
                    <a:pt x="82550" y="2539"/>
                  </a:lnTo>
                  <a:close/>
                </a:path>
                <a:path w="753110" h="8889">
                  <a:moveTo>
                    <a:pt x="457517" y="0"/>
                  </a:moveTo>
                  <a:lnTo>
                    <a:pt x="257174" y="0"/>
                  </a:lnTo>
                  <a:lnTo>
                    <a:pt x="254000" y="2539"/>
                  </a:lnTo>
                  <a:lnTo>
                    <a:pt x="246379" y="5079"/>
                  </a:lnTo>
                  <a:lnTo>
                    <a:pt x="240029" y="8889"/>
                  </a:lnTo>
                  <a:lnTo>
                    <a:pt x="753109" y="8889"/>
                  </a:lnTo>
                  <a:lnTo>
                    <a:pt x="745489" y="5079"/>
                  </a:lnTo>
                  <a:lnTo>
                    <a:pt x="742314" y="3809"/>
                  </a:lnTo>
                  <a:lnTo>
                    <a:pt x="462279" y="3809"/>
                  </a:lnTo>
                  <a:lnTo>
                    <a:pt x="457517" y="0"/>
                  </a:lnTo>
                  <a:close/>
                </a:path>
                <a:path w="753110" h="8889">
                  <a:moveTo>
                    <a:pt x="734060" y="0"/>
                  </a:moveTo>
                  <a:lnTo>
                    <a:pt x="521969" y="0"/>
                  </a:lnTo>
                  <a:lnTo>
                    <a:pt x="516889" y="2539"/>
                  </a:lnTo>
                  <a:lnTo>
                    <a:pt x="462279" y="3809"/>
                  </a:lnTo>
                  <a:lnTo>
                    <a:pt x="742314" y="3809"/>
                  </a:lnTo>
                  <a:lnTo>
                    <a:pt x="739139" y="2539"/>
                  </a:lnTo>
                  <a:lnTo>
                    <a:pt x="734060" y="0"/>
                  </a:lnTo>
                  <a:close/>
                </a:path>
              </a:pathLst>
            </a:custGeom>
            <a:solidFill>
              <a:srgbClr val="C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7" name="object 977"/>
            <p:cNvSpPr/>
            <p:nvPr/>
          </p:nvSpPr>
          <p:spPr>
            <a:xfrm>
              <a:off x="4150359" y="275590"/>
              <a:ext cx="793115" cy="8890"/>
            </a:xfrm>
            <a:custGeom>
              <a:avLst/>
              <a:gdLst/>
              <a:ahLst/>
              <a:cxnLst/>
              <a:rect l="l" t="t" r="r" b="b"/>
              <a:pathLst>
                <a:path w="793114" h="8889">
                  <a:moveTo>
                    <a:pt x="143510" y="0"/>
                  </a:moveTo>
                  <a:lnTo>
                    <a:pt x="40639" y="0"/>
                  </a:lnTo>
                  <a:lnTo>
                    <a:pt x="29210" y="1269"/>
                  </a:lnTo>
                  <a:lnTo>
                    <a:pt x="8889" y="7619"/>
                  </a:lnTo>
                  <a:lnTo>
                    <a:pt x="0" y="8889"/>
                  </a:lnTo>
                  <a:lnTo>
                    <a:pt x="182879" y="8889"/>
                  </a:lnTo>
                  <a:lnTo>
                    <a:pt x="172719" y="3809"/>
                  </a:lnTo>
                  <a:lnTo>
                    <a:pt x="154939" y="1269"/>
                  </a:lnTo>
                  <a:lnTo>
                    <a:pt x="143510" y="0"/>
                  </a:lnTo>
                  <a:close/>
                </a:path>
                <a:path w="793114" h="8889">
                  <a:moveTo>
                    <a:pt x="779780" y="0"/>
                  </a:moveTo>
                  <a:lnTo>
                    <a:pt x="271356" y="0"/>
                  </a:lnTo>
                  <a:lnTo>
                    <a:pt x="269239" y="1269"/>
                  </a:lnTo>
                  <a:lnTo>
                    <a:pt x="262889" y="3809"/>
                  </a:lnTo>
                  <a:lnTo>
                    <a:pt x="257810" y="8889"/>
                  </a:lnTo>
                  <a:lnTo>
                    <a:pt x="793114" y="8889"/>
                  </a:lnTo>
                  <a:lnTo>
                    <a:pt x="789939" y="7619"/>
                  </a:lnTo>
                  <a:lnTo>
                    <a:pt x="782319" y="1269"/>
                  </a:lnTo>
                  <a:lnTo>
                    <a:pt x="779780" y="0"/>
                  </a:lnTo>
                  <a:close/>
                </a:path>
              </a:pathLst>
            </a:custGeom>
            <a:solidFill>
              <a:srgbClr val="C8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8" name="object 978"/>
            <p:cNvSpPr/>
            <p:nvPr/>
          </p:nvSpPr>
          <p:spPr>
            <a:xfrm>
              <a:off x="4129404" y="283209"/>
              <a:ext cx="824865" cy="8890"/>
            </a:xfrm>
            <a:custGeom>
              <a:avLst/>
              <a:gdLst/>
              <a:ahLst/>
              <a:cxnLst/>
              <a:rect l="l" t="t" r="r" b="b"/>
              <a:pathLst>
                <a:path w="824864" h="8889">
                  <a:moveTo>
                    <a:pt x="201294" y="0"/>
                  </a:moveTo>
                  <a:lnTo>
                    <a:pt x="29845" y="0"/>
                  </a:lnTo>
                  <a:lnTo>
                    <a:pt x="20955" y="1270"/>
                  </a:lnTo>
                  <a:lnTo>
                    <a:pt x="10795" y="5080"/>
                  </a:lnTo>
                  <a:lnTo>
                    <a:pt x="1905" y="7620"/>
                  </a:lnTo>
                  <a:lnTo>
                    <a:pt x="0" y="8890"/>
                  </a:lnTo>
                  <a:lnTo>
                    <a:pt x="824723" y="8890"/>
                  </a:lnTo>
                  <a:lnTo>
                    <a:pt x="823595" y="7620"/>
                  </a:lnTo>
                  <a:lnTo>
                    <a:pt x="221615" y="7620"/>
                  </a:lnTo>
                  <a:lnTo>
                    <a:pt x="213995" y="5080"/>
                  </a:lnTo>
                  <a:lnTo>
                    <a:pt x="203835" y="1270"/>
                  </a:lnTo>
                  <a:lnTo>
                    <a:pt x="201294" y="0"/>
                  </a:lnTo>
                  <a:close/>
                </a:path>
                <a:path w="824864" h="8889">
                  <a:moveTo>
                    <a:pt x="810895" y="0"/>
                  </a:moveTo>
                  <a:lnTo>
                    <a:pt x="280035" y="0"/>
                  </a:lnTo>
                  <a:lnTo>
                    <a:pt x="278765" y="1270"/>
                  </a:lnTo>
                  <a:lnTo>
                    <a:pt x="272415" y="6350"/>
                  </a:lnTo>
                  <a:lnTo>
                    <a:pt x="221615" y="7620"/>
                  </a:lnTo>
                  <a:lnTo>
                    <a:pt x="823595" y="7620"/>
                  </a:lnTo>
                  <a:lnTo>
                    <a:pt x="817245" y="2540"/>
                  </a:lnTo>
                  <a:lnTo>
                    <a:pt x="810895" y="0"/>
                  </a:lnTo>
                  <a:close/>
                </a:path>
              </a:pathLst>
            </a:custGeom>
            <a:solidFill>
              <a:srgbClr val="C7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9" name="object 979"/>
            <p:cNvSpPr/>
            <p:nvPr/>
          </p:nvSpPr>
          <p:spPr>
            <a:xfrm>
              <a:off x="4113041" y="290829"/>
              <a:ext cx="848360" cy="8890"/>
            </a:xfrm>
            <a:custGeom>
              <a:avLst/>
              <a:gdLst/>
              <a:ahLst/>
              <a:cxnLst/>
              <a:rect l="l" t="t" r="r" b="b"/>
              <a:pathLst>
                <a:path w="848360" h="8889">
                  <a:moveTo>
                    <a:pt x="839958" y="0"/>
                  </a:moveTo>
                  <a:lnTo>
                    <a:pt x="18268" y="0"/>
                  </a:lnTo>
                  <a:lnTo>
                    <a:pt x="10648" y="5079"/>
                  </a:lnTo>
                  <a:lnTo>
                    <a:pt x="1758" y="7620"/>
                  </a:lnTo>
                  <a:lnTo>
                    <a:pt x="0" y="8890"/>
                  </a:lnTo>
                  <a:lnTo>
                    <a:pt x="847860" y="8890"/>
                  </a:lnTo>
                  <a:lnTo>
                    <a:pt x="839958" y="0"/>
                  </a:lnTo>
                  <a:close/>
                </a:path>
              </a:pathLst>
            </a:custGeom>
            <a:solidFill>
              <a:srgbClr val="C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0" name="object 980"/>
            <p:cNvSpPr/>
            <p:nvPr/>
          </p:nvSpPr>
          <p:spPr>
            <a:xfrm>
              <a:off x="4102490" y="299720"/>
              <a:ext cx="868044" cy="7620"/>
            </a:xfrm>
            <a:custGeom>
              <a:avLst/>
              <a:gdLst/>
              <a:ahLst/>
              <a:cxnLst/>
              <a:rect l="l" t="t" r="r" b="b"/>
              <a:pathLst>
                <a:path w="868045" h="7620">
                  <a:moveTo>
                    <a:pt x="858411" y="0"/>
                  </a:moveTo>
                  <a:lnTo>
                    <a:pt x="10550" y="0"/>
                  </a:lnTo>
                  <a:lnTo>
                    <a:pt x="0" y="7620"/>
                  </a:lnTo>
                  <a:lnTo>
                    <a:pt x="867781" y="7620"/>
                  </a:lnTo>
                  <a:lnTo>
                    <a:pt x="865749" y="5079"/>
                  </a:lnTo>
                  <a:lnTo>
                    <a:pt x="860669" y="2539"/>
                  </a:lnTo>
                  <a:lnTo>
                    <a:pt x="858411" y="0"/>
                  </a:lnTo>
                  <a:close/>
                </a:path>
              </a:pathLst>
            </a:custGeom>
            <a:solidFill>
              <a:srgbClr val="C5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1" name="object 981"/>
            <p:cNvSpPr/>
            <p:nvPr/>
          </p:nvSpPr>
          <p:spPr>
            <a:xfrm>
              <a:off x="4094569" y="307339"/>
              <a:ext cx="880744" cy="7620"/>
            </a:xfrm>
            <a:custGeom>
              <a:avLst/>
              <a:gdLst/>
              <a:ahLst/>
              <a:cxnLst/>
              <a:rect l="l" t="t" r="r" b="b"/>
              <a:pathLst>
                <a:path w="880745" h="7620">
                  <a:moveTo>
                    <a:pt x="880656" y="3810"/>
                  </a:moveTo>
                  <a:lnTo>
                    <a:pt x="877214" y="3810"/>
                  </a:lnTo>
                  <a:lnTo>
                    <a:pt x="877214" y="0"/>
                  </a:lnTo>
                  <a:lnTo>
                    <a:pt x="5283" y="0"/>
                  </a:lnTo>
                  <a:lnTo>
                    <a:pt x="5283" y="381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880656" y="7620"/>
                  </a:lnTo>
                  <a:lnTo>
                    <a:pt x="880656" y="3810"/>
                  </a:lnTo>
                  <a:close/>
                </a:path>
              </a:pathLst>
            </a:custGeom>
            <a:solidFill>
              <a:srgbClr val="C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2" name="object 982"/>
            <p:cNvSpPr/>
            <p:nvPr/>
          </p:nvSpPr>
          <p:spPr>
            <a:xfrm>
              <a:off x="3872229" y="313690"/>
              <a:ext cx="1108710" cy="8890"/>
            </a:xfrm>
            <a:custGeom>
              <a:avLst/>
              <a:gdLst/>
              <a:ahLst/>
              <a:cxnLst/>
              <a:rect l="l" t="t" r="r" b="b"/>
              <a:pathLst>
                <a:path w="1108710" h="8889">
                  <a:moveTo>
                    <a:pt x="111760" y="7619"/>
                  </a:moveTo>
                  <a:lnTo>
                    <a:pt x="6350" y="7619"/>
                  </a:lnTo>
                  <a:lnTo>
                    <a:pt x="0" y="8889"/>
                  </a:lnTo>
                  <a:lnTo>
                    <a:pt x="118110" y="8889"/>
                  </a:lnTo>
                  <a:lnTo>
                    <a:pt x="111760" y="7619"/>
                  </a:lnTo>
                  <a:close/>
                </a:path>
                <a:path w="1108710" h="8889">
                  <a:moveTo>
                    <a:pt x="85090" y="3809"/>
                  </a:moveTo>
                  <a:lnTo>
                    <a:pt x="33020" y="3809"/>
                  </a:lnTo>
                  <a:lnTo>
                    <a:pt x="20320" y="7619"/>
                  </a:lnTo>
                  <a:lnTo>
                    <a:pt x="99060" y="7619"/>
                  </a:lnTo>
                  <a:lnTo>
                    <a:pt x="85090" y="3809"/>
                  </a:lnTo>
                  <a:close/>
                </a:path>
                <a:path w="1108710" h="8889">
                  <a:moveTo>
                    <a:pt x="1103630" y="0"/>
                  </a:moveTo>
                  <a:lnTo>
                    <a:pt x="221468" y="0"/>
                  </a:lnTo>
                  <a:lnTo>
                    <a:pt x="219710" y="1269"/>
                  </a:lnTo>
                  <a:lnTo>
                    <a:pt x="213360" y="3809"/>
                  </a:lnTo>
                  <a:lnTo>
                    <a:pt x="185137" y="8889"/>
                  </a:lnTo>
                  <a:lnTo>
                    <a:pt x="1108710" y="8889"/>
                  </a:lnTo>
                  <a:lnTo>
                    <a:pt x="1106170" y="2539"/>
                  </a:lnTo>
                  <a:lnTo>
                    <a:pt x="1103630" y="0"/>
                  </a:lnTo>
                  <a:close/>
                </a:path>
              </a:pathLst>
            </a:custGeom>
            <a:solidFill>
              <a:srgbClr val="C3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3" name="object 983"/>
            <p:cNvSpPr/>
            <p:nvPr/>
          </p:nvSpPr>
          <p:spPr>
            <a:xfrm>
              <a:off x="3829050" y="322579"/>
              <a:ext cx="1156970" cy="7620"/>
            </a:xfrm>
            <a:custGeom>
              <a:avLst/>
              <a:gdLst/>
              <a:ahLst/>
              <a:cxnLst/>
              <a:rect l="l" t="t" r="r" b="b"/>
              <a:pathLst>
                <a:path w="1156970" h="7620">
                  <a:moveTo>
                    <a:pt x="161290" y="0"/>
                  </a:moveTo>
                  <a:lnTo>
                    <a:pt x="43179" y="0"/>
                  </a:lnTo>
                  <a:lnTo>
                    <a:pt x="24129" y="3810"/>
                  </a:lnTo>
                  <a:lnTo>
                    <a:pt x="12700" y="6350"/>
                  </a:lnTo>
                  <a:lnTo>
                    <a:pt x="0" y="7620"/>
                  </a:lnTo>
                  <a:lnTo>
                    <a:pt x="1156716" y="7620"/>
                  </a:lnTo>
                  <a:lnTo>
                    <a:pt x="1156208" y="6350"/>
                  </a:lnTo>
                  <a:lnTo>
                    <a:pt x="193039" y="6350"/>
                  </a:lnTo>
                  <a:lnTo>
                    <a:pt x="161290" y="0"/>
                  </a:lnTo>
                  <a:close/>
                </a:path>
                <a:path w="1156970" h="7620">
                  <a:moveTo>
                    <a:pt x="1151889" y="0"/>
                  </a:moveTo>
                  <a:lnTo>
                    <a:pt x="228317" y="0"/>
                  </a:lnTo>
                  <a:lnTo>
                    <a:pt x="193039" y="6350"/>
                  </a:lnTo>
                  <a:lnTo>
                    <a:pt x="1156208" y="6350"/>
                  </a:lnTo>
                  <a:lnTo>
                    <a:pt x="1155700" y="5079"/>
                  </a:lnTo>
                  <a:lnTo>
                    <a:pt x="1151889" y="0"/>
                  </a:lnTo>
                  <a:close/>
                </a:path>
              </a:pathLst>
            </a:custGeom>
            <a:solidFill>
              <a:srgbClr val="C2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4" name="object 984"/>
            <p:cNvSpPr/>
            <p:nvPr/>
          </p:nvSpPr>
          <p:spPr>
            <a:xfrm>
              <a:off x="3808729" y="330200"/>
              <a:ext cx="1178560" cy="7620"/>
            </a:xfrm>
            <a:custGeom>
              <a:avLst/>
              <a:gdLst/>
              <a:ahLst/>
              <a:cxnLst/>
              <a:rect l="l" t="t" r="r" b="b"/>
              <a:pathLst>
                <a:path w="1178560" h="7620">
                  <a:moveTo>
                    <a:pt x="1177036" y="0"/>
                  </a:moveTo>
                  <a:lnTo>
                    <a:pt x="20320" y="0"/>
                  </a:lnTo>
                  <a:lnTo>
                    <a:pt x="7620" y="5079"/>
                  </a:lnTo>
                  <a:lnTo>
                    <a:pt x="0" y="7620"/>
                  </a:lnTo>
                  <a:lnTo>
                    <a:pt x="1172028" y="7620"/>
                  </a:lnTo>
                  <a:lnTo>
                    <a:pt x="1178560" y="3809"/>
                  </a:lnTo>
                  <a:lnTo>
                    <a:pt x="1177036" y="0"/>
                  </a:lnTo>
                  <a:close/>
                </a:path>
              </a:pathLst>
            </a:custGeom>
            <a:solidFill>
              <a:srgbClr val="C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5" name="object 985"/>
            <p:cNvSpPr/>
            <p:nvPr/>
          </p:nvSpPr>
          <p:spPr>
            <a:xfrm>
              <a:off x="3789045" y="337820"/>
              <a:ext cx="1200150" cy="7620"/>
            </a:xfrm>
            <a:custGeom>
              <a:avLst/>
              <a:gdLst/>
              <a:ahLst/>
              <a:cxnLst/>
              <a:rect l="l" t="t" r="r" b="b"/>
              <a:pathLst>
                <a:path w="1200150" h="7620">
                  <a:moveTo>
                    <a:pt x="1191713" y="0"/>
                  </a:moveTo>
                  <a:lnTo>
                    <a:pt x="19684" y="0"/>
                  </a:lnTo>
                  <a:lnTo>
                    <a:pt x="4445" y="5079"/>
                  </a:lnTo>
                  <a:lnTo>
                    <a:pt x="0" y="7620"/>
                  </a:lnTo>
                  <a:lnTo>
                    <a:pt x="1199938" y="7620"/>
                  </a:lnTo>
                  <a:lnTo>
                    <a:pt x="1193165" y="5079"/>
                  </a:lnTo>
                  <a:lnTo>
                    <a:pt x="1183005" y="5079"/>
                  </a:lnTo>
                  <a:lnTo>
                    <a:pt x="1191713" y="0"/>
                  </a:lnTo>
                  <a:close/>
                </a:path>
              </a:pathLst>
            </a:custGeom>
            <a:solidFill>
              <a:srgbClr val="C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6" name="object 986"/>
            <p:cNvSpPr/>
            <p:nvPr/>
          </p:nvSpPr>
          <p:spPr>
            <a:xfrm>
              <a:off x="3771900" y="345440"/>
              <a:ext cx="1249680" cy="7620"/>
            </a:xfrm>
            <a:custGeom>
              <a:avLst/>
              <a:gdLst/>
              <a:ahLst/>
              <a:cxnLst/>
              <a:rect l="l" t="t" r="r" b="b"/>
              <a:pathLst>
                <a:path w="1249679" h="7620">
                  <a:moveTo>
                    <a:pt x="1217083" y="0"/>
                  </a:moveTo>
                  <a:lnTo>
                    <a:pt x="17144" y="0"/>
                  </a:lnTo>
                  <a:lnTo>
                    <a:pt x="12700" y="2539"/>
                  </a:lnTo>
                  <a:lnTo>
                    <a:pt x="0" y="7619"/>
                  </a:lnTo>
                  <a:lnTo>
                    <a:pt x="1249679" y="7619"/>
                  </a:lnTo>
                  <a:lnTo>
                    <a:pt x="1239520" y="3809"/>
                  </a:lnTo>
                  <a:lnTo>
                    <a:pt x="1231900" y="1269"/>
                  </a:lnTo>
                  <a:lnTo>
                    <a:pt x="1220470" y="1269"/>
                  </a:lnTo>
                  <a:lnTo>
                    <a:pt x="1217083" y="0"/>
                  </a:lnTo>
                  <a:close/>
                </a:path>
              </a:pathLst>
            </a:custGeom>
            <a:solidFill>
              <a:srgbClr val="B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7" name="object 987"/>
            <p:cNvSpPr/>
            <p:nvPr/>
          </p:nvSpPr>
          <p:spPr>
            <a:xfrm>
              <a:off x="3758184" y="353059"/>
              <a:ext cx="1288415" cy="7620"/>
            </a:xfrm>
            <a:custGeom>
              <a:avLst/>
              <a:gdLst/>
              <a:ahLst/>
              <a:cxnLst/>
              <a:rect l="l" t="t" r="r" b="b"/>
              <a:pathLst>
                <a:path w="1288414" h="7620">
                  <a:moveTo>
                    <a:pt x="1263395" y="0"/>
                  </a:moveTo>
                  <a:lnTo>
                    <a:pt x="13715" y="0"/>
                  </a:lnTo>
                  <a:lnTo>
                    <a:pt x="3555" y="5080"/>
                  </a:lnTo>
                  <a:lnTo>
                    <a:pt x="0" y="7620"/>
                  </a:lnTo>
                  <a:lnTo>
                    <a:pt x="1288070" y="7620"/>
                  </a:lnTo>
                  <a:lnTo>
                    <a:pt x="1283715" y="5080"/>
                  </a:lnTo>
                  <a:lnTo>
                    <a:pt x="1272286" y="2540"/>
                  </a:lnTo>
                  <a:lnTo>
                    <a:pt x="1263395" y="0"/>
                  </a:lnTo>
                  <a:close/>
                </a:path>
              </a:pathLst>
            </a:custGeom>
            <a:solidFill>
              <a:srgbClr val="BE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8" name="object 988"/>
            <p:cNvSpPr/>
            <p:nvPr/>
          </p:nvSpPr>
          <p:spPr>
            <a:xfrm>
              <a:off x="3741420" y="360679"/>
              <a:ext cx="1327150" cy="8890"/>
            </a:xfrm>
            <a:custGeom>
              <a:avLst/>
              <a:gdLst/>
              <a:ahLst/>
              <a:cxnLst/>
              <a:rect l="l" t="t" r="r" b="b"/>
              <a:pathLst>
                <a:path w="1327150" h="8889">
                  <a:moveTo>
                    <a:pt x="1304834" y="0"/>
                  </a:moveTo>
                  <a:lnTo>
                    <a:pt x="16764" y="0"/>
                  </a:lnTo>
                  <a:lnTo>
                    <a:pt x="11430" y="3810"/>
                  </a:lnTo>
                  <a:lnTo>
                    <a:pt x="1270" y="7620"/>
                  </a:lnTo>
                  <a:lnTo>
                    <a:pt x="0" y="8890"/>
                  </a:lnTo>
                  <a:lnTo>
                    <a:pt x="1327150" y="8890"/>
                  </a:lnTo>
                  <a:lnTo>
                    <a:pt x="1325880" y="7620"/>
                  </a:lnTo>
                  <a:lnTo>
                    <a:pt x="1315720" y="6350"/>
                  </a:lnTo>
                  <a:lnTo>
                    <a:pt x="1304834" y="0"/>
                  </a:lnTo>
                  <a:close/>
                </a:path>
              </a:pathLst>
            </a:custGeom>
            <a:solidFill>
              <a:srgbClr val="BD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9" name="object 989"/>
            <p:cNvSpPr/>
            <p:nvPr/>
          </p:nvSpPr>
          <p:spPr>
            <a:xfrm>
              <a:off x="3735057" y="368299"/>
              <a:ext cx="1341120" cy="8890"/>
            </a:xfrm>
            <a:custGeom>
              <a:avLst/>
              <a:gdLst/>
              <a:ahLst/>
              <a:cxnLst/>
              <a:rect l="l" t="t" r="r" b="b"/>
              <a:pathLst>
                <a:path w="1341120" h="8889">
                  <a:moveTo>
                    <a:pt x="1340497" y="6350"/>
                  </a:moveTo>
                  <a:lnTo>
                    <a:pt x="1335417" y="6350"/>
                  </a:lnTo>
                  <a:lnTo>
                    <a:pt x="1335417" y="0"/>
                  </a:lnTo>
                  <a:lnTo>
                    <a:pt x="4457" y="0"/>
                  </a:lnTo>
                  <a:lnTo>
                    <a:pt x="4457" y="6350"/>
                  </a:lnTo>
                  <a:lnTo>
                    <a:pt x="0" y="6350"/>
                  </a:lnTo>
                  <a:lnTo>
                    <a:pt x="0" y="8890"/>
                  </a:lnTo>
                  <a:lnTo>
                    <a:pt x="1340497" y="8890"/>
                  </a:lnTo>
                  <a:lnTo>
                    <a:pt x="1340497" y="6350"/>
                  </a:lnTo>
                  <a:close/>
                </a:path>
              </a:pathLst>
            </a:custGeom>
            <a:solidFill>
              <a:srgbClr val="B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0" name="object 990"/>
            <p:cNvSpPr/>
            <p:nvPr/>
          </p:nvSpPr>
          <p:spPr>
            <a:xfrm>
              <a:off x="3728466" y="375919"/>
              <a:ext cx="1356995" cy="7620"/>
            </a:xfrm>
            <a:custGeom>
              <a:avLst/>
              <a:gdLst/>
              <a:ahLst/>
              <a:cxnLst/>
              <a:rect l="l" t="t" r="r" b="b"/>
              <a:pathLst>
                <a:path w="1356995" h="7620">
                  <a:moveTo>
                    <a:pt x="1356614" y="3810"/>
                  </a:moveTo>
                  <a:lnTo>
                    <a:pt x="1350899" y="3810"/>
                  </a:lnTo>
                  <a:lnTo>
                    <a:pt x="1350899" y="1270"/>
                  </a:lnTo>
                  <a:lnTo>
                    <a:pt x="1348028" y="1270"/>
                  </a:lnTo>
                  <a:lnTo>
                    <a:pt x="1348028" y="0"/>
                  </a:lnTo>
                  <a:lnTo>
                    <a:pt x="5969" y="0"/>
                  </a:lnTo>
                  <a:lnTo>
                    <a:pt x="5969" y="1270"/>
                  </a:lnTo>
                  <a:lnTo>
                    <a:pt x="3810" y="1270"/>
                  </a:lnTo>
                  <a:lnTo>
                    <a:pt x="3810" y="381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1356614" y="7620"/>
                  </a:lnTo>
                  <a:lnTo>
                    <a:pt x="1356614" y="3810"/>
                  </a:lnTo>
                  <a:close/>
                </a:path>
              </a:pathLst>
            </a:custGeom>
            <a:solidFill>
              <a:srgbClr val="BB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1" name="object 991"/>
            <p:cNvSpPr/>
            <p:nvPr/>
          </p:nvSpPr>
          <p:spPr>
            <a:xfrm>
              <a:off x="3717391" y="383539"/>
              <a:ext cx="1381125" cy="8890"/>
            </a:xfrm>
            <a:custGeom>
              <a:avLst/>
              <a:gdLst/>
              <a:ahLst/>
              <a:cxnLst/>
              <a:rect l="l" t="t" r="r" b="b"/>
              <a:pathLst>
                <a:path w="1381125" h="8889">
                  <a:moveTo>
                    <a:pt x="1381010" y="6350"/>
                  </a:moveTo>
                  <a:lnTo>
                    <a:pt x="1375460" y="6350"/>
                  </a:lnTo>
                  <a:lnTo>
                    <a:pt x="1375460" y="0"/>
                  </a:lnTo>
                  <a:lnTo>
                    <a:pt x="4978" y="0"/>
                  </a:lnTo>
                  <a:lnTo>
                    <a:pt x="4978" y="6350"/>
                  </a:lnTo>
                  <a:lnTo>
                    <a:pt x="0" y="6350"/>
                  </a:lnTo>
                  <a:lnTo>
                    <a:pt x="0" y="8890"/>
                  </a:lnTo>
                  <a:lnTo>
                    <a:pt x="1381010" y="8890"/>
                  </a:lnTo>
                  <a:lnTo>
                    <a:pt x="1381010" y="6350"/>
                  </a:lnTo>
                  <a:close/>
                </a:path>
              </a:pathLst>
            </a:custGeom>
            <a:solidFill>
              <a:srgbClr val="BA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2" name="object 992"/>
            <p:cNvSpPr/>
            <p:nvPr/>
          </p:nvSpPr>
          <p:spPr>
            <a:xfrm>
              <a:off x="3712146" y="391159"/>
              <a:ext cx="1393190" cy="8890"/>
            </a:xfrm>
            <a:custGeom>
              <a:avLst/>
              <a:gdLst/>
              <a:ahLst/>
              <a:cxnLst/>
              <a:rect l="l" t="t" r="r" b="b"/>
              <a:pathLst>
                <a:path w="1393189" h="8889">
                  <a:moveTo>
                    <a:pt x="1392618" y="2540"/>
                  </a:moveTo>
                  <a:lnTo>
                    <a:pt x="1387843" y="2540"/>
                  </a:lnTo>
                  <a:lnTo>
                    <a:pt x="1387843" y="0"/>
                  </a:lnTo>
                  <a:lnTo>
                    <a:pt x="4076" y="0"/>
                  </a:lnTo>
                  <a:lnTo>
                    <a:pt x="4076" y="2540"/>
                  </a:lnTo>
                  <a:lnTo>
                    <a:pt x="0" y="2540"/>
                  </a:lnTo>
                  <a:lnTo>
                    <a:pt x="0" y="8890"/>
                  </a:lnTo>
                  <a:lnTo>
                    <a:pt x="1392618" y="8890"/>
                  </a:lnTo>
                  <a:lnTo>
                    <a:pt x="1392618" y="2540"/>
                  </a:lnTo>
                  <a:close/>
                </a:path>
              </a:pathLst>
            </a:custGeom>
            <a:solidFill>
              <a:srgbClr val="B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3" name="object 993"/>
            <p:cNvSpPr/>
            <p:nvPr/>
          </p:nvSpPr>
          <p:spPr>
            <a:xfrm>
              <a:off x="3702050" y="398779"/>
              <a:ext cx="1413510" cy="8890"/>
            </a:xfrm>
            <a:custGeom>
              <a:avLst/>
              <a:gdLst/>
              <a:ahLst/>
              <a:cxnLst/>
              <a:rect l="l" t="t" r="r" b="b"/>
              <a:pathLst>
                <a:path w="1413510" h="8890">
                  <a:moveTo>
                    <a:pt x="1404620" y="0"/>
                  </a:moveTo>
                  <a:lnTo>
                    <a:pt x="8360" y="0"/>
                  </a:lnTo>
                  <a:lnTo>
                    <a:pt x="2540" y="6350"/>
                  </a:lnTo>
                  <a:lnTo>
                    <a:pt x="0" y="8890"/>
                  </a:lnTo>
                  <a:lnTo>
                    <a:pt x="1413002" y="8890"/>
                  </a:lnTo>
                  <a:lnTo>
                    <a:pt x="1410970" y="6350"/>
                  </a:lnTo>
                  <a:lnTo>
                    <a:pt x="1404620" y="0"/>
                  </a:lnTo>
                  <a:close/>
                </a:path>
              </a:pathLst>
            </a:custGeom>
            <a:solidFill>
              <a:srgbClr val="B8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4" name="object 994"/>
            <p:cNvSpPr/>
            <p:nvPr/>
          </p:nvSpPr>
          <p:spPr>
            <a:xfrm>
              <a:off x="3695895" y="406400"/>
              <a:ext cx="1424940" cy="8890"/>
            </a:xfrm>
            <a:custGeom>
              <a:avLst/>
              <a:gdLst/>
              <a:ahLst/>
              <a:cxnLst/>
              <a:rect l="l" t="t" r="r" b="b"/>
              <a:pathLst>
                <a:path w="1424939" h="8890">
                  <a:moveTo>
                    <a:pt x="1418140" y="0"/>
                  </a:moveTo>
                  <a:lnTo>
                    <a:pt x="7424" y="0"/>
                  </a:lnTo>
                  <a:lnTo>
                    <a:pt x="2344" y="5079"/>
                  </a:lnTo>
                  <a:lnTo>
                    <a:pt x="0" y="8889"/>
                  </a:lnTo>
                  <a:lnTo>
                    <a:pt x="1424490" y="8889"/>
                  </a:lnTo>
                  <a:lnTo>
                    <a:pt x="1422204" y="5079"/>
                  </a:lnTo>
                  <a:lnTo>
                    <a:pt x="1418140" y="0"/>
                  </a:lnTo>
                  <a:close/>
                </a:path>
              </a:pathLst>
            </a:custGeom>
            <a:solidFill>
              <a:srgbClr val="B7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5" name="object 995"/>
            <p:cNvSpPr/>
            <p:nvPr/>
          </p:nvSpPr>
          <p:spPr>
            <a:xfrm>
              <a:off x="3692766" y="414019"/>
              <a:ext cx="1431290" cy="8890"/>
            </a:xfrm>
            <a:custGeom>
              <a:avLst/>
              <a:gdLst/>
              <a:ahLst/>
              <a:cxnLst/>
              <a:rect l="l" t="t" r="r" b="b"/>
              <a:pathLst>
                <a:path w="1431289" h="8890">
                  <a:moveTo>
                    <a:pt x="1431175" y="3810"/>
                  </a:moveTo>
                  <a:lnTo>
                    <a:pt x="1428000" y="3810"/>
                  </a:lnTo>
                  <a:lnTo>
                    <a:pt x="1428000" y="0"/>
                  </a:lnTo>
                  <a:lnTo>
                    <a:pt x="2730" y="0"/>
                  </a:lnTo>
                  <a:lnTo>
                    <a:pt x="2730" y="3810"/>
                  </a:lnTo>
                  <a:lnTo>
                    <a:pt x="0" y="3810"/>
                  </a:lnTo>
                  <a:lnTo>
                    <a:pt x="0" y="8890"/>
                  </a:lnTo>
                  <a:lnTo>
                    <a:pt x="1431175" y="8890"/>
                  </a:lnTo>
                  <a:lnTo>
                    <a:pt x="1431175" y="3810"/>
                  </a:lnTo>
                  <a:close/>
                </a:path>
              </a:pathLst>
            </a:custGeom>
            <a:solidFill>
              <a:srgbClr val="B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6" name="object 996"/>
            <p:cNvSpPr/>
            <p:nvPr/>
          </p:nvSpPr>
          <p:spPr>
            <a:xfrm>
              <a:off x="3686991" y="421640"/>
              <a:ext cx="1443990" cy="8890"/>
            </a:xfrm>
            <a:custGeom>
              <a:avLst/>
              <a:gdLst/>
              <a:ahLst/>
              <a:cxnLst/>
              <a:rect l="l" t="t" r="r" b="b"/>
              <a:pathLst>
                <a:path w="1443989" h="8890">
                  <a:moveTo>
                    <a:pt x="1437966" y="0"/>
                  </a:moveTo>
                  <a:lnTo>
                    <a:pt x="4996" y="0"/>
                  </a:lnTo>
                  <a:lnTo>
                    <a:pt x="1088" y="6350"/>
                  </a:lnTo>
                  <a:lnTo>
                    <a:pt x="0" y="8889"/>
                  </a:lnTo>
                  <a:lnTo>
                    <a:pt x="1443808" y="8889"/>
                  </a:lnTo>
                  <a:lnTo>
                    <a:pt x="1439998" y="2539"/>
                  </a:lnTo>
                  <a:lnTo>
                    <a:pt x="1437966" y="0"/>
                  </a:lnTo>
                  <a:close/>
                </a:path>
              </a:pathLst>
            </a:custGeom>
            <a:solidFill>
              <a:srgbClr val="B5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7" name="object 997"/>
            <p:cNvSpPr/>
            <p:nvPr/>
          </p:nvSpPr>
          <p:spPr>
            <a:xfrm>
              <a:off x="3683889" y="429259"/>
              <a:ext cx="1449705" cy="8890"/>
            </a:xfrm>
            <a:custGeom>
              <a:avLst/>
              <a:gdLst/>
              <a:ahLst/>
              <a:cxnLst/>
              <a:rect l="l" t="t" r="r" b="b"/>
              <a:pathLst>
                <a:path w="1449704" h="8890">
                  <a:moveTo>
                    <a:pt x="1449705" y="7620"/>
                  </a:moveTo>
                  <a:lnTo>
                    <a:pt x="1448181" y="7620"/>
                  </a:lnTo>
                  <a:lnTo>
                    <a:pt x="1448181" y="1270"/>
                  </a:lnTo>
                  <a:lnTo>
                    <a:pt x="1446517" y="1270"/>
                  </a:lnTo>
                  <a:lnTo>
                    <a:pt x="1446517" y="0"/>
                  </a:lnTo>
                  <a:lnTo>
                    <a:pt x="3365" y="0"/>
                  </a:lnTo>
                  <a:lnTo>
                    <a:pt x="3365" y="1270"/>
                  </a:lnTo>
                  <a:lnTo>
                    <a:pt x="1739" y="1270"/>
                  </a:lnTo>
                  <a:lnTo>
                    <a:pt x="1739" y="7620"/>
                  </a:lnTo>
                  <a:lnTo>
                    <a:pt x="0" y="7620"/>
                  </a:lnTo>
                  <a:lnTo>
                    <a:pt x="0" y="8890"/>
                  </a:lnTo>
                  <a:lnTo>
                    <a:pt x="1449705" y="8890"/>
                  </a:lnTo>
                  <a:lnTo>
                    <a:pt x="1449705" y="7620"/>
                  </a:lnTo>
                  <a:close/>
                </a:path>
              </a:pathLst>
            </a:custGeom>
            <a:solidFill>
              <a:srgbClr val="B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8" name="object 998"/>
            <p:cNvSpPr/>
            <p:nvPr/>
          </p:nvSpPr>
          <p:spPr>
            <a:xfrm>
              <a:off x="3679825" y="436880"/>
              <a:ext cx="1456690" cy="8890"/>
            </a:xfrm>
            <a:custGeom>
              <a:avLst/>
              <a:gdLst/>
              <a:ahLst/>
              <a:cxnLst/>
              <a:rect l="l" t="t" r="r" b="b"/>
              <a:pathLst>
                <a:path w="1456689" h="8890">
                  <a:moveTo>
                    <a:pt x="1453514" y="0"/>
                  </a:moveTo>
                  <a:lnTo>
                    <a:pt x="4445" y="0"/>
                  </a:lnTo>
                  <a:lnTo>
                    <a:pt x="635" y="6350"/>
                  </a:lnTo>
                  <a:lnTo>
                    <a:pt x="0" y="8890"/>
                  </a:lnTo>
                  <a:lnTo>
                    <a:pt x="1456563" y="8890"/>
                  </a:lnTo>
                  <a:lnTo>
                    <a:pt x="1456054" y="6350"/>
                  </a:lnTo>
                  <a:lnTo>
                    <a:pt x="1453514" y="0"/>
                  </a:lnTo>
                  <a:close/>
                </a:path>
              </a:pathLst>
            </a:custGeom>
            <a:solidFill>
              <a:srgbClr val="B3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9" name="object 999"/>
            <p:cNvSpPr/>
            <p:nvPr/>
          </p:nvSpPr>
          <p:spPr>
            <a:xfrm>
              <a:off x="3678390" y="444499"/>
              <a:ext cx="1459865" cy="8890"/>
            </a:xfrm>
            <a:custGeom>
              <a:avLst/>
              <a:gdLst/>
              <a:ahLst/>
              <a:cxnLst/>
              <a:rect l="l" t="t" r="r" b="b"/>
              <a:pathLst>
                <a:path w="1459864" h="8890">
                  <a:moveTo>
                    <a:pt x="1459522" y="5080"/>
                  </a:moveTo>
                  <a:lnTo>
                    <a:pt x="1458252" y="5080"/>
                  </a:lnTo>
                  <a:lnTo>
                    <a:pt x="1458252" y="0"/>
                  </a:lnTo>
                  <a:lnTo>
                    <a:pt x="1117" y="0"/>
                  </a:lnTo>
                  <a:lnTo>
                    <a:pt x="1117" y="5080"/>
                  </a:lnTo>
                  <a:lnTo>
                    <a:pt x="0" y="5080"/>
                  </a:lnTo>
                  <a:lnTo>
                    <a:pt x="0" y="8890"/>
                  </a:lnTo>
                  <a:lnTo>
                    <a:pt x="1459522" y="8890"/>
                  </a:lnTo>
                  <a:lnTo>
                    <a:pt x="1459522" y="5080"/>
                  </a:lnTo>
                  <a:close/>
                </a:path>
              </a:pathLst>
            </a:custGeom>
            <a:solidFill>
              <a:srgbClr val="B2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0" name="object 1000"/>
            <p:cNvSpPr/>
            <p:nvPr/>
          </p:nvSpPr>
          <p:spPr>
            <a:xfrm>
              <a:off x="3675210" y="452119"/>
              <a:ext cx="1464945" cy="8890"/>
            </a:xfrm>
            <a:custGeom>
              <a:avLst/>
              <a:gdLst/>
              <a:ahLst/>
              <a:cxnLst/>
              <a:rect l="l" t="t" r="r" b="b"/>
              <a:pathLst>
                <a:path w="1464945" h="8890">
                  <a:moveTo>
                    <a:pt x="1462955" y="0"/>
                  </a:moveTo>
                  <a:lnTo>
                    <a:pt x="3026" y="0"/>
                  </a:lnTo>
                  <a:lnTo>
                    <a:pt x="2709" y="1269"/>
                  </a:lnTo>
                  <a:lnTo>
                    <a:pt x="169" y="7619"/>
                  </a:lnTo>
                  <a:lnTo>
                    <a:pt x="0" y="8889"/>
                  </a:lnTo>
                  <a:lnTo>
                    <a:pt x="1464479" y="8889"/>
                  </a:lnTo>
                  <a:lnTo>
                    <a:pt x="1464479" y="3809"/>
                  </a:lnTo>
                  <a:lnTo>
                    <a:pt x="1462955" y="0"/>
                  </a:lnTo>
                  <a:close/>
                </a:path>
              </a:pathLst>
            </a:custGeom>
            <a:solidFill>
              <a:srgbClr val="B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1" name="object 1001"/>
            <p:cNvSpPr/>
            <p:nvPr/>
          </p:nvSpPr>
          <p:spPr>
            <a:xfrm>
              <a:off x="3674618" y="461009"/>
              <a:ext cx="1466215" cy="7620"/>
            </a:xfrm>
            <a:custGeom>
              <a:avLst/>
              <a:gdLst/>
              <a:ahLst/>
              <a:cxnLst/>
              <a:rect l="l" t="t" r="r" b="b"/>
              <a:pathLst>
                <a:path w="1466214" h="7620">
                  <a:moveTo>
                    <a:pt x="1465707" y="1270"/>
                  </a:moveTo>
                  <a:lnTo>
                    <a:pt x="1465072" y="1270"/>
                  </a:lnTo>
                  <a:lnTo>
                    <a:pt x="1465072" y="0"/>
                  </a:lnTo>
                  <a:lnTo>
                    <a:pt x="508" y="0"/>
                  </a:lnTo>
                  <a:lnTo>
                    <a:pt x="508" y="1270"/>
                  </a:lnTo>
                  <a:lnTo>
                    <a:pt x="0" y="1270"/>
                  </a:lnTo>
                  <a:lnTo>
                    <a:pt x="0" y="7620"/>
                  </a:lnTo>
                  <a:lnTo>
                    <a:pt x="1465707" y="7620"/>
                  </a:lnTo>
                  <a:lnTo>
                    <a:pt x="1465707" y="1270"/>
                  </a:lnTo>
                  <a:close/>
                </a:path>
              </a:pathLst>
            </a:custGeom>
            <a:solidFill>
              <a:srgbClr val="B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2" name="object 1002"/>
            <p:cNvSpPr/>
            <p:nvPr/>
          </p:nvSpPr>
          <p:spPr>
            <a:xfrm>
              <a:off x="3673259" y="468629"/>
              <a:ext cx="1468120" cy="7620"/>
            </a:xfrm>
            <a:custGeom>
              <a:avLst/>
              <a:gdLst/>
              <a:ahLst/>
              <a:cxnLst/>
              <a:rect l="l" t="t" r="r" b="b"/>
              <a:pathLst>
                <a:path w="1468120" h="7620">
                  <a:moveTo>
                    <a:pt x="1467700" y="0"/>
                  </a:moveTo>
                  <a:lnTo>
                    <a:pt x="508" y="0"/>
                  </a:lnTo>
                  <a:lnTo>
                    <a:pt x="508" y="6350"/>
                  </a:lnTo>
                  <a:lnTo>
                    <a:pt x="0" y="6350"/>
                  </a:lnTo>
                  <a:lnTo>
                    <a:pt x="0" y="7620"/>
                  </a:lnTo>
                  <a:lnTo>
                    <a:pt x="1467586" y="7620"/>
                  </a:lnTo>
                  <a:lnTo>
                    <a:pt x="1467586" y="6350"/>
                  </a:lnTo>
                  <a:lnTo>
                    <a:pt x="1467700" y="0"/>
                  </a:lnTo>
                  <a:close/>
                </a:path>
              </a:pathLst>
            </a:custGeom>
            <a:solidFill>
              <a:srgbClr val="A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3" name="object 1003"/>
            <p:cNvSpPr/>
            <p:nvPr/>
          </p:nvSpPr>
          <p:spPr>
            <a:xfrm>
              <a:off x="3672840" y="474979"/>
              <a:ext cx="1468120" cy="8890"/>
            </a:xfrm>
            <a:custGeom>
              <a:avLst/>
              <a:gdLst/>
              <a:ahLst/>
              <a:cxnLst/>
              <a:rect l="l" t="t" r="r" b="b"/>
              <a:pathLst>
                <a:path w="1468120" h="8890">
                  <a:moveTo>
                    <a:pt x="1467802" y="0"/>
                  </a:moveTo>
                  <a:lnTo>
                    <a:pt x="254" y="0"/>
                  </a:lnTo>
                  <a:lnTo>
                    <a:pt x="254" y="381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0" y="8890"/>
                  </a:lnTo>
                  <a:lnTo>
                    <a:pt x="1466850" y="8890"/>
                  </a:lnTo>
                  <a:lnTo>
                    <a:pt x="1466850" y="7620"/>
                  </a:lnTo>
                  <a:lnTo>
                    <a:pt x="1467154" y="7620"/>
                  </a:lnTo>
                  <a:lnTo>
                    <a:pt x="1467154" y="3810"/>
                  </a:lnTo>
                  <a:lnTo>
                    <a:pt x="1467802" y="3810"/>
                  </a:lnTo>
                  <a:lnTo>
                    <a:pt x="1467802" y="0"/>
                  </a:lnTo>
                  <a:close/>
                </a:path>
              </a:pathLst>
            </a:custGeom>
            <a:solidFill>
              <a:srgbClr val="AE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4" name="object 1004"/>
            <p:cNvSpPr/>
            <p:nvPr/>
          </p:nvSpPr>
          <p:spPr>
            <a:xfrm>
              <a:off x="3672840" y="483869"/>
              <a:ext cx="1466850" cy="7620"/>
            </a:xfrm>
            <a:custGeom>
              <a:avLst/>
              <a:gdLst/>
              <a:ahLst/>
              <a:cxnLst/>
              <a:rect l="l" t="t" r="r" b="b"/>
              <a:pathLst>
                <a:path w="1466850" h="7620">
                  <a:moveTo>
                    <a:pt x="1466850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0" y="7620"/>
                  </a:lnTo>
                  <a:lnTo>
                    <a:pt x="1466329" y="7620"/>
                  </a:lnTo>
                  <a:lnTo>
                    <a:pt x="1466329" y="5080"/>
                  </a:lnTo>
                  <a:lnTo>
                    <a:pt x="1466850" y="5080"/>
                  </a:lnTo>
                  <a:lnTo>
                    <a:pt x="1466850" y="0"/>
                  </a:lnTo>
                  <a:close/>
                </a:path>
              </a:pathLst>
            </a:custGeom>
            <a:solidFill>
              <a:srgbClr val="AD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5" name="object 1005"/>
            <p:cNvSpPr/>
            <p:nvPr/>
          </p:nvSpPr>
          <p:spPr>
            <a:xfrm>
              <a:off x="3672840" y="491489"/>
              <a:ext cx="1465580" cy="7620"/>
            </a:xfrm>
            <a:custGeom>
              <a:avLst/>
              <a:gdLst/>
              <a:ahLst/>
              <a:cxnLst/>
              <a:rect l="l" t="t" r="r" b="b"/>
              <a:pathLst>
                <a:path w="1465579" h="7620">
                  <a:moveTo>
                    <a:pt x="1465326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76" y="3810"/>
                  </a:lnTo>
                  <a:lnTo>
                    <a:pt x="317" y="3810"/>
                  </a:lnTo>
                  <a:lnTo>
                    <a:pt x="317" y="6350"/>
                  </a:lnTo>
                  <a:lnTo>
                    <a:pt x="546" y="6350"/>
                  </a:lnTo>
                  <a:lnTo>
                    <a:pt x="546" y="7620"/>
                  </a:lnTo>
                  <a:lnTo>
                    <a:pt x="1413776" y="7620"/>
                  </a:lnTo>
                  <a:lnTo>
                    <a:pt x="1413776" y="6527"/>
                  </a:lnTo>
                  <a:lnTo>
                    <a:pt x="1415542" y="7620"/>
                  </a:lnTo>
                  <a:lnTo>
                    <a:pt x="1463548" y="7620"/>
                  </a:lnTo>
                  <a:lnTo>
                    <a:pt x="1463802" y="6350"/>
                  </a:lnTo>
                  <a:lnTo>
                    <a:pt x="1464043" y="6350"/>
                  </a:lnTo>
                  <a:lnTo>
                    <a:pt x="1464043" y="3810"/>
                  </a:lnTo>
                  <a:lnTo>
                    <a:pt x="1464564" y="3810"/>
                  </a:lnTo>
                  <a:lnTo>
                    <a:pt x="1464564" y="2540"/>
                  </a:lnTo>
                  <a:lnTo>
                    <a:pt x="1465326" y="2540"/>
                  </a:lnTo>
                  <a:lnTo>
                    <a:pt x="1465326" y="0"/>
                  </a:lnTo>
                  <a:close/>
                </a:path>
              </a:pathLst>
            </a:custGeom>
            <a:solidFill>
              <a:srgbClr val="A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6" name="object 1006"/>
            <p:cNvSpPr/>
            <p:nvPr/>
          </p:nvSpPr>
          <p:spPr>
            <a:xfrm>
              <a:off x="3673475" y="499109"/>
              <a:ext cx="1463040" cy="7620"/>
            </a:xfrm>
            <a:custGeom>
              <a:avLst/>
              <a:gdLst/>
              <a:ahLst/>
              <a:cxnLst/>
              <a:rect l="l" t="t" r="r" b="b"/>
              <a:pathLst>
                <a:path w="1463039" h="7620">
                  <a:moveTo>
                    <a:pt x="1413424" y="0"/>
                  </a:moveTo>
                  <a:lnTo>
                    <a:pt x="0" y="0"/>
                  </a:lnTo>
                  <a:lnTo>
                    <a:pt x="635" y="5079"/>
                  </a:lnTo>
                  <a:lnTo>
                    <a:pt x="1904" y="7619"/>
                  </a:lnTo>
                  <a:lnTo>
                    <a:pt x="1416719" y="7619"/>
                  </a:lnTo>
                  <a:lnTo>
                    <a:pt x="1413424" y="0"/>
                  </a:lnTo>
                  <a:close/>
                </a:path>
                <a:path w="1463039" h="7620">
                  <a:moveTo>
                    <a:pt x="1462913" y="0"/>
                  </a:moveTo>
                  <a:lnTo>
                    <a:pt x="1414907" y="0"/>
                  </a:lnTo>
                  <a:lnTo>
                    <a:pt x="1423035" y="5079"/>
                  </a:lnTo>
                  <a:lnTo>
                    <a:pt x="1428961" y="7619"/>
                  </a:lnTo>
                  <a:lnTo>
                    <a:pt x="1460373" y="7619"/>
                  </a:lnTo>
                  <a:lnTo>
                    <a:pt x="1462404" y="2539"/>
                  </a:lnTo>
                  <a:lnTo>
                    <a:pt x="1462913" y="0"/>
                  </a:lnTo>
                  <a:close/>
                </a:path>
              </a:pathLst>
            </a:custGeom>
            <a:solidFill>
              <a:srgbClr val="AB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7" name="object 1007"/>
            <p:cNvSpPr/>
            <p:nvPr/>
          </p:nvSpPr>
          <p:spPr>
            <a:xfrm>
              <a:off x="3630506" y="506730"/>
              <a:ext cx="1503680" cy="7620"/>
            </a:xfrm>
            <a:custGeom>
              <a:avLst/>
              <a:gdLst/>
              <a:ahLst/>
              <a:cxnLst/>
              <a:rect l="l" t="t" r="r" b="b"/>
              <a:pathLst>
                <a:path w="1503679" h="7620">
                  <a:moveTo>
                    <a:pt x="44873" y="0"/>
                  </a:moveTo>
                  <a:lnTo>
                    <a:pt x="42333" y="0"/>
                  </a:lnTo>
                  <a:lnTo>
                    <a:pt x="34713" y="1270"/>
                  </a:lnTo>
                  <a:lnTo>
                    <a:pt x="27093" y="1270"/>
                  </a:lnTo>
                  <a:lnTo>
                    <a:pt x="9313" y="6350"/>
                  </a:lnTo>
                  <a:lnTo>
                    <a:pt x="2963" y="6350"/>
                  </a:lnTo>
                  <a:lnTo>
                    <a:pt x="0" y="7620"/>
                  </a:lnTo>
                  <a:lnTo>
                    <a:pt x="45961" y="7620"/>
                  </a:lnTo>
                  <a:lnTo>
                    <a:pt x="44873" y="3810"/>
                  </a:lnTo>
                  <a:lnTo>
                    <a:pt x="44873" y="0"/>
                  </a:lnTo>
                  <a:close/>
                </a:path>
                <a:path w="1503679" h="7620">
                  <a:moveTo>
                    <a:pt x="1459687" y="0"/>
                  </a:moveTo>
                  <a:lnTo>
                    <a:pt x="52493" y="0"/>
                  </a:lnTo>
                  <a:lnTo>
                    <a:pt x="49445" y="7620"/>
                  </a:lnTo>
                  <a:lnTo>
                    <a:pt x="1462982" y="7620"/>
                  </a:lnTo>
                  <a:lnTo>
                    <a:pt x="1459687" y="0"/>
                  </a:lnTo>
                  <a:close/>
                </a:path>
                <a:path w="1503679" h="7620">
                  <a:moveTo>
                    <a:pt x="1503341" y="0"/>
                  </a:moveTo>
                  <a:lnTo>
                    <a:pt x="1471929" y="0"/>
                  </a:lnTo>
                  <a:lnTo>
                    <a:pt x="1474893" y="1270"/>
                  </a:lnTo>
                  <a:lnTo>
                    <a:pt x="1481243" y="7620"/>
                  </a:lnTo>
                  <a:lnTo>
                    <a:pt x="1501019" y="7620"/>
                  </a:lnTo>
                  <a:lnTo>
                    <a:pt x="1502833" y="1270"/>
                  </a:lnTo>
                  <a:lnTo>
                    <a:pt x="1503341" y="0"/>
                  </a:lnTo>
                  <a:close/>
                </a:path>
              </a:pathLst>
            </a:custGeom>
            <a:solidFill>
              <a:srgbClr val="AA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8" name="object 1008"/>
            <p:cNvSpPr/>
            <p:nvPr/>
          </p:nvSpPr>
          <p:spPr>
            <a:xfrm>
              <a:off x="3606800" y="514350"/>
              <a:ext cx="1525270" cy="7620"/>
            </a:xfrm>
            <a:custGeom>
              <a:avLst/>
              <a:gdLst/>
              <a:ahLst/>
              <a:cxnLst/>
              <a:rect l="l" t="t" r="r" b="b"/>
              <a:pathLst>
                <a:path w="1525270" h="7620">
                  <a:moveTo>
                    <a:pt x="69668" y="0"/>
                  </a:moveTo>
                  <a:lnTo>
                    <a:pt x="23706" y="0"/>
                  </a:lnTo>
                  <a:lnTo>
                    <a:pt x="17780" y="2539"/>
                  </a:lnTo>
                  <a:lnTo>
                    <a:pt x="10160" y="5079"/>
                  </a:lnTo>
                  <a:lnTo>
                    <a:pt x="3810" y="6350"/>
                  </a:lnTo>
                  <a:lnTo>
                    <a:pt x="0" y="7620"/>
                  </a:lnTo>
                  <a:lnTo>
                    <a:pt x="1489984" y="7620"/>
                  </a:lnTo>
                  <a:lnTo>
                    <a:pt x="1488886" y="5079"/>
                  </a:lnTo>
                  <a:lnTo>
                    <a:pt x="71120" y="5079"/>
                  </a:lnTo>
                  <a:lnTo>
                    <a:pt x="69668" y="0"/>
                  </a:lnTo>
                  <a:close/>
                </a:path>
                <a:path w="1525270" h="7620">
                  <a:moveTo>
                    <a:pt x="1486689" y="0"/>
                  </a:moveTo>
                  <a:lnTo>
                    <a:pt x="73152" y="0"/>
                  </a:lnTo>
                  <a:lnTo>
                    <a:pt x="71120" y="5079"/>
                  </a:lnTo>
                  <a:lnTo>
                    <a:pt x="1488886" y="5079"/>
                  </a:lnTo>
                  <a:lnTo>
                    <a:pt x="1486689" y="0"/>
                  </a:lnTo>
                  <a:close/>
                </a:path>
                <a:path w="1525270" h="7620">
                  <a:moveTo>
                    <a:pt x="1524725" y="0"/>
                  </a:moveTo>
                  <a:lnTo>
                    <a:pt x="1504950" y="0"/>
                  </a:lnTo>
                  <a:lnTo>
                    <a:pt x="1507490" y="2539"/>
                  </a:lnTo>
                  <a:lnTo>
                    <a:pt x="1516380" y="6350"/>
                  </a:lnTo>
                  <a:lnTo>
                    <a:pt x="1517015" y="7620"/>
                  </a:lnTo>
                  <a:lnTo>
                    <a:pt x="1518285" y="7620"/>
                  </a:lnTo>
                  <a:lnTo>
                    <a:pt x="1518920" y="6350"/>
                  </a:lnTo>
                  <a:lnTo>
                    <a:pt x="1524000" y="2539"/>
                  </a:lnTo>
                  <a:lnTo>
                    <a:pt x="1524725" y="0"/>
                  </a:lnTo>
                  <a:close/>
                </a:path>
              </a:pathLst>
            </a:custGeom>
            <a:solidFill>
              <a:srgbClr val="A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9" name="object 1009"/>
            <p:cNvSpPr/>
            <p:nvPr/>
          </p:nvSpPr>
          <p:spPr>
            <a:xfrm>
              <a:off x="3592830" y="521969"/>
              <a:ext cx="1537970" cy="7620"/>
            </a:xfrm>
            <a:custGeom>
              <a:avLst/>
              <a:gdLst/>
              <a:ahLst/>
              <a:cxnLst/>
              <a:rect l="l" t="t" r="r" b="b"/>
              <a:pathLst>
                <a:path w="1537970" h="7620">
                  <a:moveTo>
                    <a:pt x="1506423" y="3810"/>
                  </a:moveTo>
                  <a:lnTo>
                    <a:pt x="1505051" y="3810"/>
                  </a:lnTo>
                  <a:lnTo>
                    <a:pt x="1505051" y="1270"/>
                  </a:lnTo>
                  <a:lnTo>
                    <a:pt x="1504226" y="1270"/>
                  </a:lnTo>
                  <a:lnTo>
                    <a:pt x="1504226" y="0"/>
                  </a:lnTo>
                  <a:lnTo>
                    <a:pt x="12065" y="0"/>
                  </a:lnTo>
                  <a:lnTo>
                    <a:pt x="12065" y="1270"/>
                  </a:lnTo>
                  <a:lnTo>
                    <a:pt x="6985" y="1270"/>
                  </a:lnTo>
                  <a:lnTo>
                    <a:pt x="6985" y="381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1506423" y="7620"/>
                  </a:lnTo>
                  <a:lnTo>
                    <a:pt x="1506423" y="3810"/>
                  </a:lnTo>
                  <a:close/>
                </a:path>
                <a:path w="1537970" h="7620">
                  <a:moveTo>
                    <a:pt x="1532242" y="0"/>
                  </a:moveTo>
                  <a:lnTo>
                    <a:pt x="1530985" y="0"/>
                  </a:lnTo>
                  <a:lnTo>
                    <a:pt x="1531620" y="1270"/>
                  </a:lnTo>
                  <a:lnTo>
                    <a:pt x="1532242" y="0"/>
                  </a:lnTo>
                  <a:close/>
                </a:path>
                <a:path w="1537970" h="7620">
                  <a:moveTo>
                    <a:pt x="1537970" y="7620"/>
                  </a:moveTo>
                  <a:lnTo>
                    <a:pt x="1531620" y="1270"/>
                  </a:lnTo>
                  <a:lnTo>
                    <a:pt x="1529080" y="5080"/>
                  </a:lnTo>
                  <a:lnTo>
                    <a:pt x="1527556" y="7620"/>
                  </a:lnTo>
                  <a:lnTo>
                    <a:pt x="1537970" y="7620"/>
                  </a:lnTo>
                  <a:close/>
                </a:path>
              </a:pathLst>
            </a:custGeom>
            <a:solidFill>
              <a:srgbClr val="A8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0" name="object 1010"/>
            <p:cNvSpPr/>
            <p:nvPr/>
          </p:nvSpPr>
          <p:spPr>
            <a:xfrm>
              <a:off x="3574626" y="529590"/>
              <a:ext cx="1565275" cy="7620"/>
            </a:xfrm>
            <a:custGeom>
              <a:avLst/>
              <a:gdLst/>
              <a:ahLst/>
              <a:cxnLst/>
              <a:rect l="l" t="t" r="r" b="b"/>
              <a:pathLst>
                <a:path w="1565275" h="7620">
                  <a:moveTo>
                    <a:pt x="1525453" y="0"/>
                  </a:moveTo>
                  <a:lnTo>
                    <a:pt x="14393" y="0"/>
                  </a:lnTo>
                  <a:lnTo>
                    <a:pt x="8043" y="2539"/>
                  </a:lnTo>
                  <a:lnTo>
                    <a:pt x="1693" y="6350"/>
                  </a:lnTo>
                  <a:lnTo>
                    <a:pt x="0" y="7620"/>
                  </a:lnTo>
                  <a:lnTo>
                    <a:pt x="1528748" y="7620"/>
                  </a:lnTo>
                  <a:lnTo>
                    <a:pt x="1525453" y="0"/>
                  </a:lnTo>
                  <a:close/>
                </a:path>
                <a:path w="1565275" h="7620">
                  <a:moveTo>
                    <a:pt x="1556173" y="0"/>
                  </a:moveTo>
                  <a:lnTo>
                    <a:pt x="1545759" y="0"/>
                  </a:lnTo>
                  <a:lnTo>
                    <a:pt x="1543473" y="3810"/>
                  </a:lnTo>
                  <a:lnTo>
                    <a:pt x="1539663" y="7620"/>
                  </a:lnTo>
                  <a:lnTo>
                    <a:pt x="1564851" y="7620"/>
                  </a:lnTo>
                  <a:lnTo>
                    <a:pt x="1563793" y="6350"/>
                  </a:lnTo>
                  <a:lnTo>
                    <a:pt x="1556173" y="0"/>
                  </a:lnTo>
                  <a:close/>
                </a:path>
              </a:pathLst>
            </a:custGeom>
            <a:solidFill>
              <a:srgbClr val="A7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1" name="object 1011"/>
            <p:cNvSpPr/>
            <p:nvPr/>
          </p:nvSpPr>
          <p:spPr>
            <a:xfrm>
              <a:off x="3568700" y="537209"/>
              <a:ext cx="1577340" cy="7620"/>
            </a:xfrm>
            <a:custGeom>
              <a:avLst/>
              <a:gdLst/>
              <a:ahLst/>
              <a:cxnLst/>
              <a:rect l="l" t="t" r="r" b="b"/>
              <a:pathLst>
                <a:path w="1577339" h="7620">
                  <a:moveTo>
                    <a:pt x="1536865" y="2540"/>
                  </a:moveTo>
                  <a:lnTo>
                    <a:pt x="1535214" y="2540"/>
                  </a:lnTo>
                  <a:lnTo>
                    <a:pt x="1535214" y="0"/>
                  </a:lnTo>
                  <a:lnTo>
                    <a:pt x="4229" y="0"/>
                  </a:lnTo>
                  <a:lnTo>
                    <a:pt x="4229" y="254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1536865" y="7620"/>
                  </a:lnTo>
                  <a:lnTo>
                    <a:pt x="1536865" y="2540"/>
                  </a:lnTo>
                  <a:close/>
                </a:path>
                <a:path w="1577339" h="7620">
                  <a:moveTo>
                    <a:pt x="1577124" y="7620"/>
                  </a:moveTo>
                  <a:lnTo>
                    <a:pt x="1570774" y="0"/>
                  </a:lnTo>
                  <a:lnTo>
                    <a:pt x="1545590" y="0"/>
                  </a:lnTo>
                  <a:lnTo>
                    <a:pt x="1537970" y="7620"/>
                  </a:lnTo>
                  <a:lnTo>
                    <a:pt x="1577124" y="7620"/>
                  </a:lnTo>
                  <a:close/>
                </a:path>
              </a:pathLst>
            </a:custGeom>
            <a:solidFill>
              <a:srgbClr val="A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2" name="object 1012"/>
            <p:cNvSpPr/>
            <p:nvPr/>
          </p:nvSpPr>
          <p:spPr>
            <a:xfrm>
              <a:off x="3557905" y="544829"/>
              <a:ext cx="1593215" cy="7620"/>
            </a:xfrm>
            <a:custGeom>
              <a:avLst/>
              <a:gdLst/>
              <a:ahLst/>
              <a:cxnLst/>
              <a:rect l="l" t="t" r="r" b="b"/>
              <a:pathLst>
                <a:path w="1593214" h="7620">
                  <a:moveTo>
                    <a:pt x="1592681" y="3810"/>
                  </a:moveTo>
                  <a:lnTo>
                    <a:pt x="1589506" y="3810"/>
                  </a:lnTo>
                  <a:lnTo>
                    <a:pt x="1589506" y="0"/>
                  </a:lnTo>
                  <a:lnTo>
                    <a:pt x="5080" y="0"/>
                  </a:lnTo>
                  <a:lnTo>
                    <a:pt x="5080" y="381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1592681" y="7620"/>
                  </a:lnTo>
                  <a:lnTo>
                    <a:pt x="1592681" y="3810"/>
                  </a:lnTo>
                  <a:close/>
                </a:path>
              </a:pathLst>
            </a:custGeom>
            <a:solidFill>
              <a:srgbClr val="A5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3" name="object 1013"/>
            <p:cNvSpPr/>
            <p:nvPr/>
          </p:nvSpPr>
          <p:spPr>
            <a:xfrm>
              <a:off x="3545840" y="552450"/>
              <a:ext cx="1613535" cy="8890"/>
            </a:xfrm>
            <a:custGeom>
              <a:avLst/>
              <a:gdLst/>
              <a:ahLst/>
              <a:cxnLst/>
              <a:rect l="l" t="t" r="r" b="b"/>
              <a:pathLst>
                <a:path w="1613535" h="8890">
                  <a:moveTo>
                    <a:pt x="1606338" y="0"/>
                  </a:moveTo>
                  <a:lnTo>
                    <a:pt x="10159" y="0"/>
                  </a:lnTo>
                  <a:lnTo>
                    <a:pt x="5079" y="5079"/>
                  </a:lnTo>
                  <a:lnTo>
                    <a:pt x="0" y="8889"/>
                  </a:lnTo>
                  <a:lnTo>
                    <a:pt x="1613081" y="8889"/>
                  </a:lnTo>
                  <a:lnTo>
                    <a:pt x="1611629" y="6350"/>
                  </a:lnTo>
                  <a:lnTo>
                    <a:pt x="1606338" y="0"/>
                  </a:lnTo>
                  <a:close/>
                </a:path>
              </a:pathLst>
            </a:custGeom>
            <a:solidFill>
              <a:srgbClr val="A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4" name="object 1014"/>
            <p:cNvSpPr/>
            <p:nvPr/>
          </p:nvSpPr>
          <p:spPr>
            <a:xfrm>
              <a:off x="3542029" y="560069"/>
              <a:ext cx="1621790" cy="8890"/>
            </a:xfrm>
            <a:custGeom>
              <a:avLst/>
              <a:gdLst/>
              <a:ahLst/>
              <a:cxnLst/>
              <a:rect l="l" t="t" r="r" b="b"/>
              <a:pathLst>
                <a:path w="1621789" h="8890">
                  <a:moveTo>
                    <a:pt x="1616165" y="0"/>
                  </a:moveTo>
                  <a:lnTo>
                    <a:pt x="5503" y="0"/>
                  </a:lnTo>
                  <a:lnTo>
                    <a:pt x="3810" y="1269"/>
                  </a:lnTo>
                  <a:lnTo>
                    <a:pt x="1270" y="7619"/>
                  </a:lnTo>
                  <a:lnTo>
                    <a:pt x="0" y="8889"/>
                  </a:lnTo>
                  <a:lnTo>
                    <a:pt x="1621282" y="8889"/>
                  </a:lnTo>
                  <a:lnTo>
                    <a:pt x="1620520" y="7619"/>
                  </a:lnTo>
                  <a:lnTo>
                    <a:pt x="1616165" y="0"/>
                  </a:lnTo>
                  <a:close/>
                </a:path>
              </a:pathLst>
            </a:custGeom>
            <a:solidFill>
              <a:srgbClr val="A3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5" name="object 1015"/>
            <p:cNvSpPr/>
            <p:nvPr/>
          </p:nvSpPr>
          <p:spPr>
            <a:xfrm>
              <a:off x="3536950" y="567690"/>
              <a:ext cx="1630680" cy="8890"/>
            </a:xfrm>
            <a:custGeom>
              <a:avLst/>
              <a:gdLst/>
              <a:ahLst/>
              <a:cxnLst/>
              <a:rect l="l" t="t" r="r" b="b"/>
              <a:pathLst>
                <a:path w="1630679" h="8890">
                  <a:moveTo>
                    <a:pt x="1625600" y="0"/>
                  </a:moveTo>
                  <a:lnTo>
                    <a:pt x="6350" y="0"/>
                  </a:lnTo>
                  <a:lnTo>
                    <a:pt x="2539" y="3810"/>
                  </a:lnTo>
                  <a:lnTo>
                    <a:pt x="0" y="8889"/>
                  </a:lnTo>
                  <a:lnTo>
                    <a:pt x="1630498" y="8889"/>
                  </a:lnTo>
                  <a:lnTo>
                    <a:pt x="1629410" y="6350"/>
                  </a:lnTo>
                  <a:lnTo>
                    <a:pt x="1625600" y="0"/>
                  </a:lnTo>
                  <a:close/>
                </a:path>
              </a:pathLst>
            </a:custGeom>
            <a:solidFill>
              <a:srgbClr val="A2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6" name="object 1016"/>
            <p:cNvSpPr/>
            <p:nvPr/>
          </p:nvSpPr>
          <p:spPr>
            <a:xfrm>
              <a:off x="3532822" y="575309"/>
              <a:ext cx="1638300" cy="8890"/>
            </a:xfrm>
            <a:custGeom>
              <a:avLst/>
              <a:gdLst/>
              <a:ahLst/>
              <a:cxnLst/>
              <a:rect l="l" t="t" r="r" b="b"/>
              <a:pathLst>
                <a:path w="1638300" h="8890">
                  <a:moveTo>
                    <a:pt x="1634081" y="0"/>
                  </a:moveTo>
                  <a:lnTo>
                    <a:pt x="4762" y="0"/>
                  </a:lnTo>
                  <a:lnTo>
                    <a:pt x="4127" y="1269"/>
                  </a:lnTo>
                  <a:lnTo>
                    <a:pt x="317" y="7619"/>
                  </a:lnTo>
                  <a:lnTo>
                    <a:pt x="0" y="8889"/>
                  </a:lnTo>
                  <a:lnTo>
                    <a:pt x="1637770" y="8889"/>
                  </a:lnTo>
                  <a:lnTo>
                    <a:pt x="1637347" y="7619"/>
                  </a:lnTo>
                  <a:lnTo>
                    <a:pt x="1634081" y="0"/>
                  </a:lnTo>
                  <a:close/>
                </a:path>
              </a:pathLst>
            </a:custGeom>
            <a:solidFill>
              <a:srgbClr val="A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7" name="object 1017"/>
            <p:cNvSpPr/>
            <p:nvPr/>
          </p:nvSpPr>
          <p:spPr>
            <a:xfrm>
              <a:off x="3531070" y="582929"/>
              <a:ext cx="1642110" cy="8890"/>
            </a:xfrm>
            <a:custGeom>
              <a:avLst/>
              <a:gdLst/>
              <a:ahLst/>
              <a:cxnLst/>
              <a:rect l="l" t="t" r="r" b="b"/>
              <a:pathLst>
                <a:path w="1642110" h="8890">
                  <a:moveTo>
                    <a:pt x="1641817" y="7620"/>
                  </a:moveTo>
                  <a:lnTo>
                    <a:pt x="1640370" y="7620"/>
                  </a:lnTo>
                  <a:lnTo>
                    <a:pt x="1640370" y="0"/>
                  </a:lnTo>
                  <a:lnTo>
                    <a:pt x="1117" y="0"/>
                  </a:lnTo>
                  <a:lnTo>
                    <a:pt x="1117" y="7620"/>
                  </a:lnTo>
                  <a:lnTo>
                    <a:pt x="0" y="7620"/>
                  </a:lnTo>
                  <a:lnTo>
                    <a:pt x="0" y="8890"/>
                  </a:lnTo>
                  <a:lnTo>
                    <a:pt x="1641817" y="8890"/>
                  </a:lnTo>
                  <a:lnTo>
                    <a:pt x="1641817" y="7620"/>
                  </a:lnTo>
                  <a:close/>
                </a:path>
              </a:pathLst>
            </a:custGeom>
            <a:solidFill>
              <a:srgbClr val="A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8" name="object 1018"/>
            <p:cNvSpPr/>
            <p:nvPr/>
          </p:nvSpPr>
          <p:spPr>
            <a:xfrm>
              <a:off x="3527552" y="590550"/>
              <a:ext cx="1647825" cy="8890"/>
            </a:xfrm>
            <a:custGeom>
              <a:avLst/>
              <a:gdLst/>
              <a:ahLst/>
              <a:cxnLst/>
              <a:rect l="l" t="t" r="r" b="b"/>
              <a:pathLst>
                <a:path w="1647825" h="8890">
                  <a:moveTo>
                    <a:pt x="1645157" y="0"/>
                  </a:moveTo>
                  <a:lnTo>
                    <a:pt x="3683" y="0"/>
                  </a:lnTo>
                  <a:lnTo>
                    <a:pt x="3048" y="2539"/>
                  </a:lnTo>
                  <a:lnTo>
                    <a:pt x="508" y="6350"/>
                  </a:lnTo>
                  <a:lnTo>
                    <a:pt x="0" y="8889"/>
                  </a:lnTo>
                  <a:lnTo>
                    <a:pt x="1647698" y="8889"/>
                  </a:lnTo>
                  <a:lnTo>
                    <a:pt x="1645157" y="0"/>
                  </a:lnTo>
                  <a:close/>
                </a:path>
              </a:pathLst>
            </a:custGeom>
            <a:solidFill>
              <a:srgbClr val="9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9" name="object 1019"/>
            <p:cNvSpPr/>
            <p:nvPr/>
          </p:nvSpPr>
          <p:spPr>
            <a:xfrm>
              <a:off x="3526790" y="598169"/>
              <a:ext cx="1650364" cy="8890"/>
            </a:xfrm>
            <a:custGeom>
              <a:avLst/>
              <a:gdLst/>
              <a:ahLst/>
              <a:cxnLst/>
              <a:rect l="l" t="t" r="r" b="b"/>
              <a:pathLst>
                <a:path w="1650364" h="8890">
                  <a:moveTo>
                    <a:pt x="1650085" y="5080"/>
                  </a:moveTo>
                  <a:lnTo>
                    <a:pt x="1648815" y="5080"/>
                  </a:lnTo>
                  <a:lnTo>
                    <a:pt x="1648815" y="0"/>
                  </a:lnTo>
                  <a:lnTo>
                    <a:pt x="508" y="0"/>
                  </a:lnTo>
                  <a:lnTo>
                    <a:pt x="508" y="5080"/>
                  </a:lnTo>
                  <a:lnTo>
                    <a:pt x="0" y="5080"/>
                  </a:lnTo>
                  <a:lnTo>
                    <a:pt x="0" y="8890"/>
                  </a:lnTo>
                  <a:lnTo>
                    <a:pt x="1650085" y="8890"/>
                  </a:lnTo>
                  <a:lnTo>
                    <a:pt x="1650085" y="5080"/>
                  </a:lnTo>
                  <a:close/>
                </a:path>
              </a:pathLst>
            </a:custGeom>
            <a:solidFill>
              <a:srgbClr val="9E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0" name="object 1020"/>
            <p:cNvSpPr/>
            <p:nvPr/>
          </p:nvSpPr>
          <p:spPr>
            <a:xfrm>
              <a:off x="3526790" y="605789"/>
              <a:ext cx="1651635" cy="8890"/>
            </a:xfrm>
            <a:custGeom>
              <a:avLst/>
              <a:gdLst/>
              <a:ahLst/>
              <a:cxnLst/>
              <a:rect l="l" t="t" r="r" b="b"/>
              <a:pathLst>
                <a:path w="1651635" h="8890">
                  <a:moveTo>
                    <a:pt x="1651520" y="2540"/>
                  </a:moveTo>
                  <a:lnTo>
                    <a:pt x="1650631" y="2540"/>
                  </a:lnTo>
                  <a:lnTo>
                    <a:pt x="1650631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8890"/>
                  </a:lnTo>
                  <a:lnTo>
                    <a:pt x="1651520" y="8890"/>
                  </a:lnTo>
                  <a:lnTo>
                    <a:pt x="1651520" y="2540"/>
                  </a:lnTo>
                  <a:close/>
                </a:path>
              </a:pathLst>
            </a:custGeom>
            <a:solidFill>
              <a:srgbClr val="9D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1" name="object 1021"/>
            <p:cNvSpPr/>
            <p:nvPr/>
          </p:nvSpPr>
          <p:spPr>
            <a:xfrm>
              <a:off x="3526790" y="613409"/>
              <a:ext cx="1652270" cy="8890"/>
            </a:xfrm>
            <a:custGeom>
              <a:avLst/>
              <a:gdLst/>
              <a:ahLst/>
              <a:cxnLst/>
              <a:rect l="l" t="t" r="r" b="b"/>
              <a:pathLst>
                <a:path w="1652270" h="8890">
                  <a:moveTo>
                    <a:pt x="1652270" y="2540"/>
                  </a:moveTo>
                  <a:lnTo>
                    <a:pt x="1652054" y="2540"/>
                  </a:lnTo>
                  <a:lnTo>
                    <a:pt x="1652054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8890"/>
                  </a:lnTo>
                  <a:lnTo>
                    <a:pt x="1652270" y="8890"/>
                  </a:lnTo>
                  <a:lnTo>
                    <a:pt x="1652270" y="2540"/>
                  </a:lnTo>
                  <a:close/>
                </a:path>
              </a:pathLst>
            </a:custGeom>
            <a:solidFill>
              <a:srgbClr val="9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2" name="object 1022"/>
            <p:cNvSpPr/>
            <p:nvPr/>
          </p:nvSpPr>
          <p:spPr>
            <a:xfrm>
              <a:off x="3526790" y="621029"/>
              <a:ext cx="1652270" cy="8890"/>
            </a:xfrm>
            <a:custGeom>
              <a:avLst/>
              <a:gdLst/>
              <a:ahLst/>
              <a:cxnLst/>
              <a:rect l="l" t="t" r="r" b="b"/>
              <a:pathLst>
                <a:path w="1652270" h="8890">
                  <a:moveTo>
                    <a:pt x="165227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495" y="3810"/>
                  </a:lnTo>
                  <a:lnTo>
                    <a:pt x="495" y="8890"/>
                  </a:lnTo>
                  <a:lnTo>
                    <a:pt x="1652270" y="8890"/>
                  </a:lnTo>
                  <a:lnTo>
                    <a:pt x="1652270" y="3810"/>
                  </a:lnTo>
                  <a:lnTo>
                    <a:pt x="1652270" y="0"/>
                  </a:lnTo>
                  <a:close/>
                </a:path>
              </a:pathLst>
            </a:custGeom>
            <a:solidFill>
              <a:srgbClr val="9B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3" name="object 1023"/>
            <p:cNvSpPr/>
            <p:nvPr/>
          </p:nvSpPr>
          <p:spPr>
            <a:xfrm>
              <a:off x="3527552" y="628650"/>
              <a:ext cx="1651635" cy="8890"/>
            </a:xfrm>
            <a:custGeom>
              <a:avLst/>
              <a:gdLst/>
              <a:ahLst/>
              <a:cxnLst/>
              <a:rect l="l" t="t" r="r" b="b"/>
              <a:pathLst>
                <a:path w="1651635" h="8890">
                  <a:moveTo>
                    <a:pt x="1651508" y="0"/>
                  </a:moveTo>
                  <a:lnTo>
                    <a:pt x="0" y="0"/>
                  </a:lnTo>
                  <a:lnTo>
                    <a:pt x="508" y="2539"/>
                  </a:lnTo>
                  <a:lnTo>
                    <a:pt x="3048" y="6350"/>
                  </a:lnTo>
                  <a:lnTo>
                    <a:pt x="3683" y="8889"/>
                  </a:lnTo>
                  <a:lnTo>
                    <a:pt x="1650873" y="8889"/>
                  </a:lnTo>
                  <a:lnTo>
                    <a:pt x="1651508" y="5079"/>
                  </a:lnTo>
                  <a:lnTo>
                    <a:pt x="1651508" y="0"/>
                  </a:lnTo>
                  <a:close/>
                </a:path>
              </a:pathLst>
            </a:custGeom>
            <a:solidFill>
              <a:srgbClr val="9A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4" name="object 1024"/>
            <p:cNvSpPr/>
            <p:nvPr/>
          </p:nvSpPr>
          <p:spPr>
            <a:xfrm>
              <a:off x="3530917" y="636269"/>
              <a:ext cx="1647825" cy="16510"/>
            </a:xfrm>
            <a:custGeom>
              <a:avLst/>
              <a:gdLst/>
              <a:ahLst/>
              <a:cxnLst/>
              <a:rect l="l" t="t" r="r" b="b"/>
              <a:pathLst>
                <a:path w="1647825" h="16509">
                  <a:moveTo>
                    <a:pt x="1647710" y="0"/>
                  </a:moveTo>
                  <a:lnTo>
                    <a:pt x="0" y="0"/>
                  </a:lnTo>
                  <a:lnTo>
                    <a:pt x="952" y="3810"/>
                  </a:lnTo>
                  <a:lnTo>
                    <a:pt x="3289" y="8890"/>
                  </a:lnTo>
                  <a:lnTo>
                    <a:pt x="4165" y="8890"/>
                  </a:lnTo>
                  <a:lnTo>
                    <a:pt x="4165" y="13970"/>
                  </a:lnTo>
                  <a:lnTo>
                    <a:pt x="6223" y="13970"/>
                  </a:lnTo>
                  <a:lnTo>
                    <a:pt x="6223" y="16510"/>
                  </a:lnTo>
                  <a:lnTo>
                    <a:pt x="1645234" y="16510"/>
                  </a:lnTo>
                  <a:lnTo>
                    <a:pt x="1645234" y="13970"/>
                  </a:lnTo>
                  <a:lnTo>
                    <a:pt x="1646047" y="13970"/>
                  </a:lnTo>
                  <a:lnTo>
                    <a:pt x="1646047" y="8890"/>
                  </a:lnTo>
                  <a:lnTo>
                    <a:pt x="1646326" y="8890"/>
                  </a:lnTo>
                  <a:lnTo>
                    <a:pt x="1646872" y="5080"/>
                  </a:lnTo>
                  <a:lnTo>
                    <a:pt x="1647710" y="0"/>
                  </a:lnTo>
                  <a:close/>
                </a:path>
              </a:pathLst>
            </a:custGeom>
            <a:solidFill>
              <a:srgbClr val="9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5" name="object 1025"/>
            <p:cNvSpPr/>
            <p:nvPr/>
          </p:nvSpPr>
          <p:spPr>
            <a:xfrm>
              <a:off x="3537731" y="652780"/>
              <a:ext cx="1638300" cy="7620"/>
            </a:xfrm>
            <a:custGeom>
              <a:avLst/>
              <a:gdLst/>
              <a:ahLst/>
              <a:cxnLst/>
              <a:rect l="l" t="t" r="r" b="b"/>
              <a:pathLst>
                <a:path w="1638300" h="7620">
                  <a:moveTo>
                    <a:pt x="1638062" y="0"/>
                  </a:moveTo>
                  <a:lnTo>
                    <a:pt x="0" y="0"/>
                  </a:lnTo>
                  <a:lnTo>
                    <a:pt x="1758" y="3810"/>
                  </a:lnTo>
                  <a:lnTo>
                    <a:pt x="5024" y="7620"/>
                  </a:lnTo>
                  <a:lnTo>
                    <a:pt x="1635613" y="7620"/>
                  </a:lnTo>
                  <a:lnTo>
                    <a:pt x="1636248" y="6350"/>
                  </a:lnTo>
                  <a:lnTo>
                    <a:pt x="1638062" y="0"/>
                  </a:lnTo>
                  <a:close/>
                </a:path>
              </a:pathLst>
            </a:custGeom>
            <a:solidFill>
              <a:srgbClr val="97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6" name="object 1026"/>
            <p:cNvSpPr/>
            <p:nvPr/>
          </p:nvSpPr>
          <p:spPr>
            <a:xfrm>
              <a:off x="3542755" y="660400"/>
              <a:ext cx="1630680" cy="7620"/>
            </a:xfrm>
            <a:custGeom>
              <a:avLst/>
              <a:gdLst/>
              <a:ahLst/>
              <a:cxnLst/>
              <a:rect l="l" t="t" r="r" b="b"/>
              <a:pathLst>
                <a:path w="1630679" h="7620">
                  <a:moveTo>
                    <a:pt x="1630589" y="0"/>
                  </a:moveTo>
                  <a:lnTo>
                    <a:pt x="0" y="0"/>
                  </a:lnTo>
                  <a:lnTo>
                    <a:pt x="4354" y="5079"/>
                  </a:lnTo>
                  <a:lnTo>
                    <a:pt x="6894" y="7620"/>
                  </a:lnTo>
                  <a:lnTo>
                    <a:pt x="1627232" y="7620"/>
                  </a:lnTo>
                  <a:lnTo>
                    <a:pt x="1627414" y="6350"/>
                  </a:lnTo>
                  <a:lnTo>
                    <a:pt x="1630589" y="0"/>
                  </a:lnTo>
                  <a:close/>
                </a:path>
              </a:pathLst>
            </a:custGeom>
            <a:solidFill>
              <a:srgbClr val="9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7" name="object 1027"/>
            <p:cNvSpPr/>
            <p:nvPr/>
          </p:nvSpPr>
          <p:spPr>
            <a:xfrm>
              <a:off x="3550285" y="668019"/>
              <a:ext cx="1619885" cy="7620"/>
            </a:xfrm>
            <a:custGeom>
              <a:avLst/>
              <a:gdLst/>
              <a:ahLst/>
              <a:cxnLst/>
              <a:rect l="l" t="t" r="r" b="b"/>
              <a:pathLst>
                <a:path w="1619885" h="7620">
                  <a:moveTo>
                    <a:pt x="1619605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3175" y="1270"/>
                  </a:lnTo>
                  <a:lnTo>
                    <a:pt x="3175" y="5080"/>
                  </a:lnTo>
                  <a:lnTo>
                    <a:pt x="6731" y="5080"/>
                  </a:lnTo>
                  <a:lnTo>
                    <a:pt x="6731" y="7620"/>
                  </a:lnTo>
                  <a:lnTo>
                    <a:pt x="1618792" y="7620"/>
                  </a:lnTo>
                  <a:lnTo>
                    <a:pt x="1618792" y="5080"/>
                  </a:lnTo>
                  <a:lnTo>
                    <a:pt x="1619250" y="5080"/>
                  </a:lnTo>
                  <a:lnTo>
                    <a:pt x="1619250" y="1270"/>
                  </a:lnTo>
                  <a:lnTo>
                    <a:pt x="1619605" y="1270"/>
                  </a:lnTo>
                  <a:lnTo>
                    <a:pt x="1619605" y="0"/>
                  </a:lnTo>
                  <a:close/>
                </a:path>
              </a:pathLst>
            </a:custGeom>
            <a:solidFill>
              <a:srgbClr val="95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8" name="object 1028"/>
            <p:cNvSpPr/>
            <p:nvPr/>
          </p:nvSpPr>
          <p:spPr>
            <a:xfrm>
              <a:off x="3559555" y="675639"/>
              <a:ext cx="1608455" cy="7620"/>
            </a:xfrm>
            <a:custGeom>
              <a:avLst/>
              <a:gdLst/>
              <a:ahLst/>
              <a:cxnLst/>
              <a:rect l="l" t="t" r="r" b="b"/>
              <a:pathLst>
                <a:path w="1608454" h="7620">
                  <a:moveTo>
                    <a:pt x="1607972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3416" y="3810"/>
                  </a:lnTo>
                  <a:lnTo>
                    <a:pt x="3416" y="7620"/>
                  </a:lnTo>
                  <a:lnTo>
                    <a:pt x="1605254" y="7620"/>
                  </a:lnTo>
                  <a:lnTo>
                    <a:pt x="1605254" y="3810"/>
                  </a:lnTo>
                  <a:lnTo>
                    <a:pt x="1607972" y="3810"/>
                  </a:lnTo>
                  <a:lnTo>
                    <a:pt x="1607972" y="0"/>
                  </a:lnTo>
                  <a:close/>
                </a:path>
              </a:pathLst>
            </a:custGeom>
            <a:solidFill>
              <a:srgbClr val="9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9" name="object 1029"/>
            <p:cNvSpPr/>
            <p:nvPr/>
          </p:nvSpPr>
          <p:spPr>
            <a:xfrm>
              <a:off x="3565525" y="683259"/>
              <a:ext cx="1597660" cy="7620"/>
            </a:xfrm>
            <a:custGeom>
              <a:avLst/>
              <a:gdLst/>
              <a:ahLst/>
              <a:cxnLst/>
              <a:rect l="l" t="t" r="r" b="b"/>
              <a:pathLst>
                <a:path w="1597660" h="7620">
                  <a:moveTo>
                    <a:pt x="1597469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3175" y="1270"/>
                  </a:lnTo>
                  <a:lnTo>
                    <a:pt x="3175" y="2540"/>
                  </a:lnTo>
                  <a:lnTo>
                    <a:pt x="8890" y="2540"/>
                  </a:lnTo>
                  <a:lnTo>
                    <a:pt x="8890" y="7620"/>
                  </a:lnTo>
                  <a:lnTo>
                    <a:pt x="1594739" y="7620"/>
                  </a:lnTo>
                  <a:lnTo>
                    <a:pt x="1594739" y="2540"/>
                  </a:lnTo>
                  <a:lnTo>
                    <a:pt x="1596631" y="2540"/>
                  </a:lnTo>
                  <a:lnTo>
                    <a:pt x="1596631" y="1270"/>
                  </a:lnTo>
                  <a:lnTo>
                    <a:pt x="1597469" y="1270"/>
                  </a:lnTo>
                  <a:lnTo>
                    <a:pt x="1597469" y="0"/>
                  </a:lnTo>
                  <a:close/>
                </a:path>
              </a:pathLst>
            </a:custGeom>
            <a:solidFill>
              <a:srgbClr val="93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0" name="object 1030"/>
            <p:cNvSpPr/>
            <p:nvPr/>
          </p:nvSpPr>
          <p:spPr>
            <a:xfrm>
              <a:off x="3580752" y="690879"/>
              <a:ext cx="1578610" cy="7620"/>
            </a:xfrm>
            <a:custGeom>
              <a:avLst/>
              <a:gdLst/>
              <a:ahLst/>
              <a:cxnLst/>
              <a:rect l="l" t="t" r="r" b="b"/>
              <a:pathLst>
                <a:path w="1578610" h="7620">
                  <a:moveTo>
                    <a:pt x="50812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6362" y="3810"/>
                  </a:lnTo>
                  <a:lnTo>
                    <a:pt x="6362" y="7620"/>
                  </a:lnTo>
                  <a:lnTo>
                    <a:pt x="41275" y="7620"/>
                  </a:lnTo>
                  <a:lnTo>
                    <a:pt x="41275" y="3810"/>
                  </a:lnTo>
                  <a:lnTo>
                    <a:pt x="50812" y="3810"/>
                  </a:lnTo>
                  <a:lnTo>
                    <a:pt x="50812" y="0"/>
                  </a:lnTo>
                  <a:close/>
                </a:path>
                <a:path w="1578610" h="7620">
                  <a:moveTo>
                    <a:pt x="1577987" y="0"/>
                  </a:moveTo>
                  <a:lnTo>
                    <a:pt x="53987" y="0"/>
                  </a:lnTo>
                  <a:lnTo>
                    <a:pt x="53555" y="7620"/>
                  </a:lnTo>
                  <a:lnTo>
                    <a:pt x="1571637" y="7620"/>
                  </a:lnTo>
                  <a:lnTo>
                    <a:pt x="1577987" y="0"/>
                  </a:lnTo>
                  <a:close/>
                </a:path>
              </a:pathLst>
            </a:custGeom>
            <a:solidFill>
              <a:srgbClr val="92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1" name="object 1031"/>
            <p:cNvSpPr/>
            <p:nvPr/>
          </p:nvSpPr>
          <p:spPr>
            <a:xfrm>
              <a:off x="3590290" y="698500"/>
              <a:ext cx="1562100" cy="7620"/>
            </a:xfrm>
            <a:custGeom>
              <a:avLst/>
              <a:gdLst/>
              <a:ahLst/>
              <a:cxnLst/>
              <a:rect l="l" t="t" r="r" b="b"/>
              <a:pathLst>
                <a:path w="1562100" h="7620">
                  <a:moveTo>
                    <a:pt x="16510" y="6350"/>
                  </a:moveTo>
                  <a:lnTo>
                    <a:pt x="15239" y="7620"/>
                  </a:lnTo>
                  <a:lnTo>
                    <a:pt x="18415" y="7620"/>
                  </a:lnTo>
                  <a:lnTo>
                    <a:pt x="16510" y="6350"/>
                  </a:lnTo>
                  <a:close/>
                </a:path>
                <a:path w="1562100" h="7620">
                  <a:moveTo>
                    <a:pt x="25400" y="0"/>
                  </a:moveTo>
                  <a:lnTo>
                    <a:pt x="0" y="0"/>
                  </a:lnTo>
                  <a:lnTo>
                    <a:pt x="6350" y="2539"/>
                  </a:lnTo>
                  <a:lnTo>
                    <a:pt x="13970" y="5079"/>
                  </a:lnTo>
                  <a:lnTo>
                    <a:pt x="16510" y="6350"/>
                  </a:lnTo>
                  <a:lnTo>
                    <a:pt x="19050" y="5079"/>
                  </a:lnTo>
                  <a:lnTo>
                    <a:pt x="25400" y="0"/>
                  </a:lnTo>
                  <a:close/>
                </a:path>
                <a:path w="1562100" h="7620">
                  <a:moveTo>
                    <a:pt x="1562100" y="0"/>
                  </a:moveTo>
                  <a:lnTo>
                    <a:pt x="44026" y="0"/>
                  </a:lnTo>
                  <a:lnTo>
                    <a:pt x="43603" y="7620"/>
                  </a:lnTo>
                  <a:lnTo>
                    <a:pt x="1555749" y="7620"/>
                  </a:lnTo>
                  <a:lnTo>
                    <a:pt x="1562100" y="0"/>
                  </a:lnTo>
                  <a:close/>
                </a:path>
              </a:pathLst>
            </a:custGeom>
            <a:solidFill>
              <a:srgbClr val="9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2" name="object 1032"/>
            <p:cNvSpPr/>
            <p:nvPr/>
          </p:nvSpPr>
          <p:spPr>
            <a:xfrm>
              <a:off x="3596004" y="706119"/>
              <a:ext cx="1550035" cy="7620"/>
            </a:xfrm>
            <a:custGeom>
              <a:avLst/>
              <a:gdLst/>
              <a:ahLst/>
              <a:cxnLst/>
              <a:rect l="l" t="t" r="r" b="b"/>
              <a:pathLst>
                <a:path w="1550035" h="7620">
                  <a:moveTo>
                    <a:pt x="12700" y="0"/>
                  </a:moveTo>
                  <a:lnTo>
                    <a:pt x="9525" y="0"/>
                  </a:lnTo>
                  <a:lnTo>
                    <a:pt x="8255" y="1269"/>
                  </a:lnTo>
                  <a:lnTo>
                    <a:pt x="1905" y="5079"/>
                  </a:lnTo>
                  <a:lnTo>
                    <a:pt x="0" y="7619"/>
                  </a:lnTo>
                  <a:lnTo>
                    <a:pt x="37465" y="7619"/>
                  </a:lnTo>
                  <a:lnTo>
                    <a:pt x="29845" y="5079"/>
                  </a:lnTo>
                  <a:lnTo>
                    <a:pt x="23495" y="3809"/>
                  </a:lnTo>
                  <a:lnTo>
                    <a:pt x="14605" y="1269"/>
                  </a:lnTo>
                  <a:lnTo>
                    <a:pt x="12700" y="0"/>
                  </a:lnTo>
                  <a:close/>
                </a:path>
                <a:path w="1550035" h="7620">
                  <a:moveTo>
                    <a:pt x="1550034" y="0"/>
                  </a:moveTo>
                  <a:lnTo>
                    <a:pt x="37888" y="0"/>
                  </a:lnTo>
                  <a:lnTo>
                    <a:pt x="37465" y="7619"/>
                  </a:lnTo>
                  <a:lnTo>
                    <a:pt x="1543685" y="7619"/>
                  </a:lnTo>
                  <a:lnTo>
                    <a:pt x="1550034" y="0"/>
                  </a:lnTo>
                  <a:close/>
                </a:path>
              </a:pathLst>
            </a:custGeom>
            <a:solidFill>
              <a:srgbClr val="9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3" name="object 1033"/>
            <p:cNvSpPr/>
            <p:nvPr/>
          </p:nvSpPr>
          <p:spPr>
            <a:xfrm>
              <a:off x="3589858" y="713739"/>
              <a:ext cx="1548765" cy="8890"/>
            </a:xfrm>
            <a:custGeom>
              <a:avLst/>
              <a:gdLst/>
              <a:ahLst/>
              <a:cxnLst/>
              <a:rect l="l" t="t" r="r" b="b"/>
              <a:pathLst>
                <a:path w="1548764" h="8890">
                  <a:moveTo>
                    <a:pt x="1548739" y="0"/>
                  </a:moveTo>
                  <a:lnTo>
                    <a:pt x="5194" y="0"/>
                  </a:lnTo>
                  <a:lnTo>
                    <a:pt x="5194" y="2540"/>
                  </a:lnTo>
                  <a:lnTo>
                    <a:pt x="0" y="2540"/>
                  </a:lnTo>
                  <a:lnTo>
                    <a:pt x="0" y="8890"/>
                  </a:lnTo>
                  <a:lnTo>
                    <a:pt x="1544929" y="8890"/>
                  </a:lnTo>
                  <a:lnTo>
                    <a:pt x="1544929" y="2540"/>
                  </a:lnTo>
                  <a:lnTo>
                    <a:pt x="1548739" y="2540"/>
                  </a:lnTo>
                  <a:lnTo>
                    <a:pt x="1548739" y="0"/>
                  </a:lnTo>
                  <a:close/>
                </a:path>
              </a:pathLst>
            </a:custGeom>
            <a:solidFill>
              <a:srgbClr val="8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4" name="object 1034"/>
            <p:cNvSpPr/>
            <p:nvPr/>
          </p:nvSpPr>
          <p:spPr>
            <a:xfrm>
              <a:off x="3581400" y="721359"/>
              <a:ext cx="1551940" cy="8890"/>
            </a:xfrm>
            <a:custGeom>
              <a:avLst/>
              <a:gdLst/>
              <a:ahLst/>
              <a:cxnLst/>
              <a:rect l="l" t="t" r="r" b="b"/>
              <a:pathLst>
                <a:path w="1551939" h="8890">
                  <a:moveTo>
                    <a:pt x="1551758" y="0"/>
                  </a:moveTo>
                  <a:lnTo>
                    <a:pt x="5926" y="0"/>
                  </a:lnTo>
                  <a:lnTo>
                    <a:pt x="2539" y="2539"/>
                  </a:lnTo>
                  <a:lnTo>
                    <a:pt x="0" y="8889"/>
                  </a:lnTo>
                  <a:lnTo>
                    <a:pt x="1541271" y="8889"/>
                  </a:lnTo>
                  <a:lnTo>
                    <a:pt x="1543050" y="7619"/>
                  </a:lnTo>
                  <a:lnTo>
                    <a:pt x="1550670" y="1269"/>
                  </a:lnTo>
                  <a:lnTo>
                    <a:pt x="1551758" y="0"/>
                  </a:lnTo>
                  <a:close/>
                </a:path>
              </a:pathLst>
            </a:custGeom>
            <a:solidFill>
              <a:srgbClr val="8E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5" name="object 1035"/>
            <p:cNvSpPr/>
            <p:nvPr/>
          </p:nvSpPr>
          <p:spPr>
            <a:xfrm>
              <a:off x="3574626" y="728980"/>
              <a:ext cx="1550035" cy="8890"/>
            </a:xfrm>
            <a:custGeom>
              <a:avLst/>
              <a:gdLst/>
              <a:ahLst/>
              <a:cxnLst/>
              <a:rect l="l" t="t" r="r" b="b"/>
              <a:pathLst>
                <a:path w="1550035" h="8890">
                  <a:moveTo>
                    <a:pt x="1549823" y="0"/>
                  </a:moveTo>
                  <a:lnTo>
                    <a:pt x="7281" y="0"/>
                  </a:lnTo>
                  <a:lnTo>
                    <a:pt x="6773" y="1270"/>
                  </a:lnTo>
                  <a:lnTo>
                    <a:pt x="1693" y="6350"/>
                  </a:lnTo>
                  <a:lnTo>
                    <a:pt x="0" y="8890"/>
                  </a:lnTo>
                  <a:lnTo>
                    <a:pt x="1537377" y="8890"/>
                  </a:lnTo>
                  <a:lnTo>
                    <a:pt x="1549823" y="0"/>
                  </a:lnTo>
                  <a:close/>
                </a:path>
              </a:pathLst>
            </a:custGeom>
            <a:solidFill>
              <a:srgbClr val="8D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6" name="object 1036"/>
            <p:cNvSpPr/>
            <p:nvPr/>
          </p:nvSpPr>
          <p:spPr>
            <a:xfrm>
              <a:off x="3571875" y="736599"/>
              <a:ext cx="1540510" cy="8890"/>
            </a:xfrm>
            <a:custGeom>
              <a:avLst/>
              <a:gdLst/>
              <a:ahLst/>
              <a:cxnLst/>
              <a:rect l="l" t="t" r="r" b="b"/>
              <a:pathLst>
                <a:path w="1540510" h="8890">
                  <a:moveTo>
                    <a:pt x="1540116" y="0"/>
                  </a:moveTo>
                  <a:lnTo>
                    <a:pt x="2743" y="0"/>
                  </a:lnTo>
                  <a:lnTo>
                    <a:pt x="2743" y="2540"/>
                  </a:lnTo>
                  <a:lnTo>
                    <a:pt x="0" y="2540"/>
                  </a:lnTo>
                  <a:lnTo>
                    <a:pt x="0" y="8890"/>
                  </a:lnTo>
                  <a:lnTo>
                    <a:pt x="1533906" y="8890"/>
                  </a:lnTo>
                  <a:lnTo>
                    <a:pt x="1533906" y="2540"/>
                  </a:lnTo>
                  <a:lnTo>
                    <a:pt x="1540116" y="2540"/>
                  </a:lnTo>
                  <a:lnTo>
                    <a:pt x="1540116" y="0"/>
                  </a:lnTo>
                  <a:close/>
                </a:path>
              </a:pathLst>
            </a:custGeom>
            <a:solidFill>
              <a:srgbClr val="8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7" name="object 1037"/>
            <p:cNvSpPr/>
            <p:nvPr/>
          </p:nvSpPr>
          <p:spPr>
            <a:xfrm>
              <a:off x="3567176" y="744219"/>
              <a:ext cx="1536065" cy="8890"/>
            </a:xfrm>
            <a:custGeom>
              <a:avLst/>
              <a:gdLst/>
              <a:ahLst/>
              <a:cxnLst/>
              <a:rect l="l" t="t" r="r" b="b"/>
              <a:pathLst>
                <a:path w="1536064" h="8890">
                  <a:moveTo>
                    <a:pt x="1535937" y="0"/>
                  </a:moveTo>
                  <a:lnTo>
                    <a:pt x="3555" y="0"/>
                  </a:lnTo>
                  <a:lnTo>
                    <a:pt x="2794" y="1269"/>
                  </a:lnTo>
                  <a:lnTo>
                    <a:pt x="1524" y="5079"/>
                  </a:lnTo>
                  <a:lnTo>
                    <a:pt x="0" y="8889"/>
                  </a:lnTo>
                  <a:lnTo>
                    <a:pt x="1522475" y="8889"/>
                  </a:lnTo>
                  <a:lnTo>
                    <a:pt x="1530603" y="3809"/>
                  </a:lnTo>
                  <a:lnTo>
                    <a:pt x="1535937" y="0"/>
                  </a:lnTo>
                  <a:close/>
                </a:path>
              </a:pathLst>
            </a:custGeom>
            <a:solidFill>
              <a:srgbClr val="8B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8" name="object 1038"/>
            <p:cNvSpPr/>
            <p:nvPr/>
          </p:nvSpPr>
          <p:spPr>
            <a:xfrm>
              <a:off x="3564890" y="751840"/>
              <a:ext cx="1527175" cy="8890"/>
            </a:xfrm>
            <a:custGeom>
              <a:avLst/>
              <a:gdLst/>
              <a:ahLst/>
              <a:cxnLst/>
              <a:rect l="l" t="t" r="r" b="b"/>
              <a:pathLst>
                <a:path w="1527175" h="8890">
                  <a:moveTo>
                    <a:pt x="1526793" y="0"/>
                  </a:moveTo>
                  <a:lnTo>
                    <a:pt x="2793" y="0"/>
                  </a:lnTo>
                  <a:lnTo>
                    <a:pt x="1269" y="3810"/>
                  </a:lnTo>
                  <a:lnTo>
                    <a:pt x="0" y="8889"/>
                  </a:lnTo>
                  <a:lnTo>
                    <a:pt x="1505796" y="8889"/>
                  </a:lnTo>
                  <a:lnTo>
                    <a:pt x="1522729" y="2539"/>
                  </a:lnTo>
                  <a:lnTo>
                    <a:pt x="1526793" y="0"/>
                  </a:lnTo>
                  <a:close/>
                </a:path>
              </a:pathLst>
            </a:custGeom>
            <a:solidFill>
              <a:srgbClr val="8A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9" name="object 1039"/>
            <p:cNvSpPr/>
            <p:nvPr/>
          </p:nvSpPr>
          <p:spPr>
            <a:xfrm>
              <a:off x="3563772" y="759459"/>
              <a:ext cx="1507490" cy="8890"/>
            </a:xfrm>
            <a:custGeom>
              <a:avLst/>
              <a:gdLst/>
              <a:ahLst/>
              <a:cxnLst/>
              <a:rect l="l" t="t" r="r" b="b"/>
              <a:pathLst>
                <a:path w="1507489" h="8890">
                  <a:moveTo>
                    <a:pt x="1506905" y="0"/>
                  </a:moveTo>
                  <a:lnTo>
                    <a:pt x="1117" y="0"/>
                  </a:lnTo>
                  <a:lnTo>
                    <a:pt x="1117" y="2540"/>
                  </a:lnTo>
                  <a:lnTo>
                    <a:pt x="0" y="2540"/>
                  </a:lnTo>
                  <a:lnTo>
                    <a:pt x="0" y="8890"/>
                  </a:lnTo>
                  <a:lnTo>
                    <a:pt x="1497177" y="8890"/>
                  </a:lnTo>
                  <a:lnTo>
                    <a:pt x="1497177" y="2540"/>
                  </a:lnTo>
                  <a:lnTo>
                    <a:pt x="1506905" y="2540"/>
                  </a:lnTo>
                  <a:lnTo>
                    <a:pt x="1506905" y="0"/>
                  </a:lnTo>
                  <a:close/>
                </a:path>
              </a:pathLst>
            </a:custGeom>
            <a:solidFill>
              <a:srgbClr val="8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0" name="object 1040"/>
            <p:cNvSpPr/>
            <p:nvPr/>
          </p:nvSpPr>
          <p:spPr>
            <a:xfrm>
              <a:off x="3562350" y="767079"/>
              <a:ext cx="1490980" cy="8890"/>
            </a:xfrm>
            <a:custGeom>
              <a:avLst/>
              <a:gdLst/>
              <a:ahLst/>
              <a:cxnLst/>
              <a:rect l="l" t="t" r="r" b="b"/>
              <a:pathLst>
                <a:path w="1490979" h="8890">
                  <a:moveTo>
                    <a:pt x="1490980" y="0"/>
                  </a:moveTo>
                  <a:lnTo>
                    <a:pt x="469" y="0"/>
                  </a:lnTo>
                  <a:lnTo>
                    <a:pt x="469" y="381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0" y="7620"/>
                  </a:lnTo>
                  <a:lnTo>
                    <a:pt x="0" y="8890"/>
                  </a:lnTo>
                  <a:lnTo>
                    <a:pt x="1467954" y="8890"/>
                  </a:lnTo>
                  <a:lnTo>
                    <a:pt x="1467954" y="7620"/>
                  </a:lnTo>
                  <a:lnTo>
                    <a:pt x="1475740" y="7620"/>
                  </a:lnTo>
                  <a:lnTo>
                    <a:pt x="1475740" y="6350"/>
                  </a:lnTo>
                  <a:lnTo>
                    <a:pt x="1484630" y="6350"/>
                  </a:lnTo>
                  <a:lnTo>
                    <a:pt x="1484630" y="3810"/>
                  </a:lnTo>
                  <a:lnTo>
                    <a:pt x="1490980" y="3810"/>
                  </a:lnTo>
                  <a:lnTo>
                    <a:pt x="1490980" y="0"/>
                  </a:lnTo>
                  <a:close/>
                </a:path>
              </a:pathLst>
            </a:custGeom>
            <a:solidFill>
              <a:srgbClr val="88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1" name="object 1041"/>
            <p:cNvSpPr/>
            <p:nvPr/>
          </p:nvSpPr>
          <p:spPr>
            <a:xfrm>
              <a:off x="3562350" y="774699"/>
              <a:ext cx="1463675" cy="8890"/>
            </a:xfrm>
            <a:custGeom>
              <a:avLst/>
              <a:gdLst/>
              <a:ahLst/>
              <a:cxnLst/>
              <a:rect l="l" t="t" r="r" b="b"/>
              <a:pathLst>
                <a:path w="1463675" h="8890">
                  <a:moveTo>
                    <a:pt x="1463675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0" y="8890"/>
                  </a:lnTo>
                  <a:lnTo>
                    <a:pt x="1448435" y="8890"/>
                  </a:lnTo>
                  <a:lnTo>
                    <a:pt x="1448435" y="5080"/>
                  </a:lnTo>
                  <a:lnTo>
                    <a:pt x="1463675" y="5080"/>
                  </a:lnTo>
                  <a:lnTo>
                    <a:pt x="1463675" y="0"/>
                  </a:lnTo>
                  <a:close/>
                </a:path>
              </a:pathLst>
            </a:custGeom>
            <a:solidFill>
              <a:srgbClr val="87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2" name="object 1042"/>
            <p:cNvSpPr/>
            <p:nvPr/>
          </p:nvSpPr>
          <p:spPr>
            <a:xfrm>
              <a:off x="3562350" y="782319"/>
              <a:ext cx="1445260" cy="8890"/>
            </a:xfrm>
            <a:custGeom>
              <a:avLst/>
              <a:gdLst/>
              <a:ahLst/>
              <a:cxnLst/>
              <a:rect l="l" t="t" r="r" b="b"/>
              <a:pathLst>
                <a:path w="1445260" h="8890">
                  <a:moveTo>
                    <a:pt x="1445259" y="0"/>
                  </a:moveTo>
                  <a:lnTo>
                    <a:pt x="0" y="0"/>
                  </a:lnTo>
                  <a:lnTo>
                    <a:pt x="0" y="1269"/>
                  </a:lnTo>
                  <a:lnTo>
                    <a:pt x="1270" y="5079"/>
                  </a:lnTo>
                  <a:lnTo>
                    <a:pt x="1270" y="8889"/>
                  </a:lnTo>
                  <a:lnTo>
                    <a:pt x="1387474" y="8889"/>
                  </a:lnTo>
                  <a:lnTo>
                    <a:pt x="1394460" y="7619"/>
                  </a:lnTo>
                  <a:lnTo>
                    <a:pt x="1407160" y="5079"/>
                  </a:lnTo>
                  <a:lnTo>
                    <a:pt x="1419860" y="5079"/>
                  </a:lnTo>
                  <a:lnTo>
                    <a:pt x="1445259" y="0"/>
                  </a:lnTo>
                  <a:close/>
                </a:path>
              </a:pathLst>
            </a:custGeom>
            <a:solidFill>
              <a:srgbClr val="8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3" name="object 1043"/>
            <p:cNvSpPr/>
            <p:nvPr/>
          </p:nvSpPr>
          <p:spPr>
            <a:xfrm>
              <a:off x="3563620" y="789939"/>
              <a:ext cx="1393190" cy="8890"/>
            </a:xfrm>
            <a:custGeom>
              <a:avLst/>
              <a:gdLst/>
              <a:ahLst/>
              <a:cxnLst/>
              <a:rect l="l" t="t" r="r" b="b"/>
              <a:pathLst>
                <a:path w="1393189" h="8890">
                  <a:moveTo>
                    <a:pt x="1393190" y="2540"/>
                  </a:moveTo>
                  <a:lnTo>
                    <a:pt x="1386205" y="2540"/>
                  </a:lnTo>
                  <a:lnTo>
                    <a:pt x="1386205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635" y="2540"/>
                  </a:lnTo>
                  <a:lnTo>
                    <a:pt x="635" y="8890"/>
                  </a:lnTo>
                  <a:lnTo>
                    <a:pt x="1393190" y="8890"/>
                  </a:lnTo>
                  <a:lnTo>
                    <a:pt x="1393190" y="2540"/>
                  </a:lnTo>
                  <a:close/>
                </a:path>
              </a:pathLst>
            </a:custGeom>
            <a:solidFill>
              <a:srgbClr val="85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4" name="object 1044"/>
            <p:cNvSpPr/>
            <p:nvPr/>
          </p:nvSpPr>
          <p:spPr>
            <a:xfrm>
              <a:off x="3564763" y="797559"/>
              <a:ext cx="1392555" cy="8890"/>
            </a:xfrm>
            <a:custGeom>
              <a:avLst/>
              <a:gdLst/>
              <a:ahLst/>
              <a:cxnLst/>
              <a:rect l="l" t="t" r="r" b="b"/>
              <a:pathLst>
                <a:path w="1392554" h="8890">
                  <a:moveTo>
                    <a:pt x="1392047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2032" y="1270"/>
                  </a:lnTo>
                  <a:lnTo>
                    <a:pt x="2032" y="7620"/>
                  </a:lnTo>
                  <a:lnTo>
                    <a:pt x="3937" y="7620"/>
                  </a:lnTo>
                  <a:lnTo>
                    <a:pt x="3937" y="8890"/>
                  </a:lnTo>
                  <a:lnTo>
                    <a:pt x="1390878" y="8890"/>
                  </a:lnTo>
                  <a:lnTo>
                    <a:pt x="1390878" y="7620"/>
                  </a:lnTo>
                  <a:lnTo>
                    <a:pt x="1391513" y="7620"/>
                  </a:lnTo>
                  <a:lnTo>
                    <a:pt x="1391513" y="1270"/>
                  </a:lnTo>
                  <a:lnTo>
                    <a:pt x="1392047" y="1270"/>
                  </a:lnTo>
                  <a:lnTo>
                    <a:pt x="1392047" y="0"/>
                  </a:lnTo>
                  <a:close/>
                </a:path>
              </a:pathLst>
            </a:custGeom>
            <a:solidFill>
              <a:srgbClr val="8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5" name="object 1045"/>
            <p:cNvSpPr/>
            <p:nvPr/>
          </p:nvSpPr>
          <p:spPr>
            <a:xfrm>
              <a:off x="3568700" y="805180"/>
              <a:ext cx="1387475" cy="8890"/>
            </a:xfrm>
            <a:custGeom>
              <a:avLst/>
              <a:gdLst/>
              <a:ahLst/>
              <a:cxnLst/>
              <a:rect l="l" t="t" r="r" b="b"/>
              <a:pathLst>
                <a:path w="1387475" h="8890">
                  <a:moveTo>
                    <a:pt x="1387051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2539" y="7620"/>
                  </a:lnTo>
                  <a:lnTo>
                    <a:pt x="3301" y="8890"/>
                  </a:lnTo>
                  <a:lnTo>
                    <a:pt x="1385388" y="8890"/>
                  </a:lnTo>
                  <a:lnTo>
                    <a:pt x="1385570" y="7620"/>
                  </a:lnTo>
                  <a:lnTo>
                    <a:pt x="1386839" y="1270"/>
                  </a:lnTo>
                  <a:lnTo>
                    <a:pt x="1387051" y="0"/>
                  </a:lnTo>
                  <a:close/>
                </a:path>
              </a:pathLst>
            </a:custGeom>
            <a:solidFill>
              <a:srgbClr val="83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6" name="object 1046"/>
            <p:cNvSpPr/>
            <p:nvPr/>
          </p:nvSpPr>
          <p:spPr>
            <a:xfrm>
              <a:off x="3573145" y="812799"/>
              <a:ext cx="1381125" cy="8890"/>
            </a:xfrm>
            <a:custGeom>
              <a:avLst/>
              <a:gdLst/>
              <a:ahLst/>
              <a:cxnLst/>
              <a:rect l="l" t="t" r="r" b="b"/>
              <a:pathLst>
                <a:path w="1381125" h="8890">
                  <a:moveTo>
                    <a:pt x="1380667" y="0"/>
                  </a:moveTo>
                  <a:lnTo>
                    <a:pt x="0" y="0"/>
                  </a:lnTo>
                  <a:lnTo>
                    <a:pt x="0" y="6350"/>
                  </a:lnTo>
                  <a:lnTo>
                    <a:pt x="2540" y="6350"/>
                  </a:lnTo>
                  <a:lnTo>
                    <a:pt x="2540" y="8890"/>
                  </a:lnTo>
                  <a:lnTo>
                    <a:pt x="1380032" y="8890"/>
                  </a:lnTo>
                  <a:lnTo>
                    <a:pt x="1380032" y="6350"/>
                  </a:lnTo>
                  <a:lnTo>
                    <a:pt x="1380667" y="6350"/>
                  </a:lnTo>
                  <a:lnTo>
                    <a:pt x="1380667" y="0"/>
                  </a:lnTo>
                  <a:close/>
                </a:path>
              </a:pathLst>
            </a:custGeom>
            <a:solidFill>
              <a:srgbClr val="82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7" name="object 1047"/>
            <p:cNvSpPr/>
            <p:nvPr/>
          </p:nvSpPr>
          <p:spPr>
            <a:xfrm>
              <a:off x="3576955" y="821689"/>
              <a:ext cx="1375410" cy="7620"/>
            </a:xfrm>
            <a:custGeom>
              <a:avLst/>
              <a:gdLst/>
              <a:ahLst/>
              <a:cxnLst/>
              <a:rect l="l" t="t" r="r" b="b"/>
              <a:pathLst>
                <a:path w="1375410" h="7619">
                  <a:moveTo>
                    <a:pt x="1375283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2857" y="2540"/>
                  </a:lnTo>
                  <a:lnTo>
                    <a:pt x="2857" y="7620"/>
                  </a:lnTo>
                  <a:lnTo>
                    <a:pt x="1372997" y="7620"/>
                  </a:lnTo>
                  <a:lnTo>
                    <a:pt x="1372997" y="2540"/>
                  </a:lnTo>
                  <a:lnTo>
                    <a:pt x="1375283" y="2540"/>
                  </a:lnTo>
                  <a:lnTo>
                    <a:pt x="1375283" y="0"/>
                  </a:lnTo>
                  <a:close/>
                </a:path>
              </a:pathLst>
            </a:custGeom>
            <a:solidFill>
              <a:srgbClr val="8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" name="object 1048"/>
            <p:cNvSpPr/>
            <p:nvPr/>
          </p:nvSpPr>
          <p:spPr>
            <a:xfrm>
              <a:off x="3582034" y="829310"/>
              <a:ext cx="1366520" cy="7620"/>
            </a:xfrm>
            <a:custGeom>
              <a:avLst/>
              <a:gdLst/>
              <a:ahLst/>
              <a:cxnLst/>
              <a:rect l="l" t="t" r="r" b="b"/>
              <a:pathLst>
                <a:path w="1366520" h="7619">
                  <a:moveTo>
                    <a:pt x="1366392" y="0"/>
                  </a:moveTo>
                  <a:lnTo>
                    <a:pt x="0" y="0"/>
                  </a:lnTo>
                  <a:lnTo>
                    <a:pt x="4444" y="5079"/>
                  </a:lnTo>
                  <a:lnTo>
                    <a:pt x="6984" y="7619"/>
                  </a:lnTo>
                  <a:lnTo>
                    <a:pt x="1362256" y="7619"/>
                  </a:lnTo>
                  <a:lnTo>
                    <a:pt x="1363344" y="5079"/>
                  </a:lnTo>
                  <a:lnTo>
                    <a:pt x="1366392" y="0"/>
                  </a:lnTo>
                  <a:close/>
                </a:path>
              </a:pathLst>
            </a:custGeom>
            <a:solidFill>
              <a:srgbClr val="8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9" name="object 1049"/>
            <p:cNvSpPr/>
            <p:nvPr/>
          </p:nvSpPr>
          <p:spPr>
            <a:xfrm>
              <a:off x="3587750" y="835660"/>
              <a:ext cx="1357630" cy="8890"/>
            </a:xfrm>
            <a:custGeom>
              <a:avLst/>
              <a:gdLst/>
              <a:ahLst/>
              <a:cxnLst/>
              <a:rect l="l" t="t" r="r" b="b"/>
              <a:pathLst>
                <a:path w="1357629" h="8890">
                  <a:moveTo>
                    <a:pt x="1357085" y="0"/>
                  </a:moveTo>
                  <a:lnTo>
                    <a:pt x="0" y="0"/>
                  </a:lnTo>
                  <a:lnTo>
                    <a:pt x="2539" y="2539"/>
                  </a:lnTo>
                  <a:lnTo>
                    <a:pt x="9797" y="8889"/>
                  </a:lnTo>
                  <a:lnTo>
                    <a:pt x="1353058" y="8889"/>
                  </a:lnTo>
                  <a:lnTo>
                    <a:pt x="1353820" y="7619"/>
                  </a:lnTo>
                  <a:lnTo>
                    <a:pt x="1357085" y="0"/>
                  </a:lnTo>
                  <a:close/>
                </a:path>
              </a:pathLst>
            </a:custGeom>
            <a:solidFill>
              <a:srgbClr val="7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0" name="object 1050"/>
            <p:cNvSpPr/>
            <p:nvPr/>
          </p:nvSpPr>
          <p:spPr>
            <a:xfrm>
              <a:off x="3597547" y="844550"/>
              <a:ext cx="1343660" cy="7620"/>
            </a:xfrm>
            <a:custGeom>
              <a:avLst/>
              <a:gdLst/>
              <a:ahLst/>
              <a:cxnLst/>
              <a:rect l="l" t="t" r="r" b="b"/>
              <a:pathLst>
                <a:path w="1343660" h="7619">
                  <a:moveTo>
                    <a:pt x="1343260" y="0"/>
                  </a:moveTo>
                  <a:lnTo>
                    <a:pt x="0" y="0"/>
                  </a:lnTo>
                  <a:lnTo>
                    <a:pt x="2902" y="2539"/>
                  </a:lnTo>
                  <a:lnTo>
                    <a:pt x="9252" y="5079"/>
                  </a:lnTo>
                  <a:lnTo>
                    <a:pt x="11284" y="7620"/>
                  </a:lnTo>
                  <a:lnTo>
                    <a:pt x="1338180" y="7620"/>
                  </a:lnTo>
                  <a:lnTo>
                    <a:pt x="1340212" y="5079"/>
                  </a:lnTo>
                  <a:lnTo>
                    <a:pt x="1343260" y="0"/>
                  </a:lnTo>
                  <a:close/>
                </a:path>
              </a:pathLst>
            </a:custGeom>
            <a:solidFill>
              <a:srgbClr val="7E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1" name="object 1051"/>
            <p:cNvSpPr/>
            <p:nvPr/>
          </p:nvSpPr>
          <p:spPr>
            <a:xfrm>
              <a:off x="3608832" y="852169"/>
              <a:ext cx="1327150" cy="7620"/>
            </a:xfrm>
            <a:custGeom>
              <a:avLst/>
              <a:gdLst/>
              <a:ahLst/>
              <a:cxnLst/>
              <a:rect l="l" t="t" r="r" b="b"/>
              <a:pathLst>
                <a:path w="1327150" h="7619">
                  <a:moveTo>
                    <a:pt x="1326895" y="0"/>
                  </a:moveTo>
                  <a:lnTo>
                    <a:pt x="0" y="0"/>
                  </a:lnTo>
                  <a:lnTo>
                    <a:pt x="3047" y="3809"/>
                  </a:lnTo>
                  <a:lnTo>
                    <a:pt x="10667" y="5079"/>
                  </a:lnTo>
                  <a:lnTo>
                    <a:pt x="13207" y="7619"/>
                  </a:lnTo>
                  <a:lnTo>
                    <a:pt x="1320799" y="7619"/>
                  </a:lnTo>
                  <a:lnTo>
                    <a:pt x="1326895" y="0"/>
                  </a:lnTo>
                  <a:close/>
                </a:path>
              </a:pathLst>
            </a:custGeom>
            <a:solidFill>
              <a:srgbClr val="7D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2" name="object 1052"/>
            <p:cNvSpPr/>
            <p:nvPr/>
          </p:nvSpPr>
          <p:spPr>
            <a:xfrm>
              <a:off x="3622040" y="859789"/>
              <a:ext cx="1308100" cy="7620"/>
            </a:xfrm>
            <a:custGeom>
              <a:avLst/>
              <a:gdLst/>
              <a:ahLst/>
              <a:cxnLst/>
              <a:rect l="l" t="t" r="r" b="b"/>
              <a:pathLst>
                <a:path w="1308100" h="7619">
                  <a:moveTo>
                    <a:pt x="1307591" y="0"/>
                  </a:moveTo>
                  <a:lnTo>
                    <a:pt x="0" y="0"/>
                  </a:lnTo>
                  <a:lnTo>
                    <a:pt x="2539" y="2539"/>
                  </a:lnTo>
                  <a:lnTo>
                    <a:pt x="10160" y="3810"/>
                  </a:lnTo>
                  <a:lnTo>
                    <a:pt x="13970" y="7620"/>
                  </a:lnTo>
                  <a:lnTo>
                    <a:pt x="1300479" y="7620"/>
                  </a:lnTo>
                  <a:lnTo>
                    <a:pt x="1305560" y="2539"/>
                  </a:lnTo>
                  <a:lnTo>
                    <a:pt x="1307591" y="0"/>
                  </a:lnTo>
                  <a:close/>
                </a:path>
              </a:pathLst>
            </a:custGeom>
            <a:solidFill>
              <a:srgbClr val="7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3" name="object 1053"/>
            <p:cNvSpPr/>
            <p:nvPr/>
          </p:nvSpPr>
          <p:spPr>
            <a:xfrm>
              <a:off x="3636632" y="867409"/>
              <a:ext cx="1285875" cy="7620"/>
            </a:xfrm>
            <a:custGeom>
              <a:avLst/>
              <a:gdLst/>
              <a:ahLst/>
              <a:cxnLst/>
              <a:rect l="l" t="t" r="r" b="b"/>
              <a:pathLst>
                <a:path w="1285875" h="7619">
                  <a:moveTo>
                    <a:pt x="128525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4457" y="1270"/>
                  </a:lnTo>
                  <a:lnTo>
                    <a:pt x="4457" y="2540"/>
                  </a:lnTo>
                  <a:lnTo>
                    <a:pt x="12077" y="2540"/>
                  </a:lnTo>
                  <a:lnTo>
                    <a:pt x="12077" y="7620"/>
                  </a:lnTo>
                  <a:lnTo>
                    <a:pt x="1280807" y="7620"/>
                  </a:lnTo>
                  <a:lnTo>
                    <a:pt x="1280807" y="2540"/>
                  </a:lnTo>
                  <a:lnTo>
                    <a:pt x="1283982" y="2540"/>
                  </a:lnTo>
                  <a:lnTo>
                    <a:pt x="1283982" y="1270"/>
                  </a:lnTo>
                  <a:lnTo>
                    <a:pt x="1285252" y="1270"/>
                  </a:lnTo>
                  <a:lnTo>
                    <a:pt x="1285252" y="0"/>
                  </a:lnTo>
                  <a:close/>
                </a:path>
              </a:pathLst>
            </a:custGeom>
            <a:solidFill>
              <a:srgbClr val="7B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4" name="object 1054"/>
            <p:cNvSpPr/>
            <p:nvPr/>
          </p:nvSpPr>
          <p:spPr>
            <a:xfrm>
              <a:off x="3652520" y="875030"/>
              <a:ext cx="1262380" cy="7620"/>
            </a:xfrm>
            <a:custGeom>
              <a:avLst/>
              <a:gdLst/>
              <a:ahLst/>
              <a:cxnLst/>
              <a:rect l="l" t="t" r="r" b="b"/>
              <a:pathLst>
                <a:path w="1262379" h="7619">
                  <a:moveTo>
                    <a:pt x="1262379" y="0"/>
                  </a:moveTo>
                  <a:lnTo>
                    <a:pt x="0" y="0"/>
                  </a:lnTo>
                  <a:lnTo>
                    <a:pt x="15239" y="1270"/>
                  </a:lnTo>
                  <a:lnTo>
                    <a:pt x="30479" y="6350"/>
                  </a:lnTo>
                  <a:lnTo>
                    <a:pt x="39369" y="7620"/>
                  </a:lnTo>
                  <a:lnTo>
                    <a:pt x="1252854" y="7620"/>
                  </a:lnTo>
                  <a:lnTo>
                    <a:pt x="1262379" y="0"/>
                  </a:lnTo>
                  <a:close/>
                </a:path>
              </a:pathLst>
            </a:custGeom>
            <a:solidFill>
              <a:srgbClr val="7A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5" name="object 1055"/>
            <p:cNvSpPr/>
            <p:nvPr/>
          </p:nvSpPr>
          <p:spPr>
            <a:xfrm>
              <a:off x="3691890" y="882650"/>
              <a:ext cx="1213485" cy="8890"/>
            </a:xfrm>
            <a:custGeom>
              <a:avLst/>
              <a:gdLst/>
              <a:ahLst/>
              <a:cxnLst/>
              <a:rect l="l" t="t" r="r" b="b"/>
              <a:pathLst>
                <a:path w="1213485" h="8890">
                  <a:moveTo>
                    <a:pt x="1213485" y="0"/>
                  </a:moveTo>
                  <a:lnTo>
                    <a:pt x="0" y="0"/>
                  </a:lnTo>
                  <a:lnTo>
                    <a:pt x="7620" y="2539"/>
                  </a:lnTo>
                  <a:lnTo>
                    <a:pt x="49530" y="2539"/>
                  </a:lnTo>
                  <a:lnTo>
                    <a:pt x="58166" y="8889"/>
                  </a:lnTo>
                  <a:lnTo>
                    <a:pt x="1197864" y="8889"/>
                  </a:lnTo>
                  <a:lnTo>
                    <a:pt x="1201420" y="6350"/>
                  </a:lnTo>
                  <a:lnTo>
                    <a:pt x="1210310" y="2539"/>
                  </a:lnTo>
                  <a:lnTo>
                    <a:pt x="1213485" y="0"/>
                  </a:lnTo>
                  <a:close/>
                </a:path>
              </a:pathLst>
            </a:custGeom>
            <a:solidFill>
              <a:srgbClr val="7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6" name="object 1056"/>
            <p:cNvSpPr/>
            <p:nvPr/>
          </p:nvSpPr>
          <p:spPr>
            <a:xfrm>
              <a:off x="3751783" y="890269"/>
              <a:ext cx="1136650" cy="8890"/>
            </a:xfrm>
            <a:custGeom>
              <a:avLst/>
              <a:gdLst/>
              <a:ahLst/>
              <a:cxnLst/>
              <a:rect l="l" t="t" r="r" b="b"/>
              <a:pathLst>
                <a:path w="1136650" h="8890">
                  <a:moveTo>
                    <a:pt x="1136192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6045" y="5080"/>
                  </a:lnTo>
                  <a:lnTo>
                    <a:pt x="6045" y="8890"/>
                  </a:lnTo>
                  <a:lnTo>
                    <a:pt x="1129779" y="8890"/>
                  </a:lnTo>
                  <a:lnTo>
                    <a:pt x="1129779" y="5080"/>
                  </a:lnTo>
                  <a:lnTo>
                    <a:pt x="1136192" y="5080"/>
                  </a:lnTo>
                  <a:lnTo>
                    <a:pt x="1136192" y="0"/>
                  </a:lnTo>
                  <a:close/>
                </a:path>
              </a:pathLst>
            </a:custGeom>
            <a:solidFill>
              <a:srgbClr val="78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7" name="object 1057"/>
            <p:cNvSpPr/>
            <p:nvPr/>
          </p:nvSpPr>
          <p:spPr>
            <a:xfrm>
              <a:off x="3758691" y="897889"/>
              <a:ext cx="1122045" cy="7620"/>
            </a:xfrm>
            <a:custGeom>
              <a:avLst/>
              <a:gdLst/>
              <a:ahLst/>
              <a:cxnLst/>
              <a:rect l="l" t="t" r="r" b="b"/>
              <a:pathLst>
                <a:path w="1122045" h="7619">
                  <a:moveTo>
                    <a:pt x="1121917" y="0"/>
                  </a:moveTo>
                  <a:lnTo>
                    <a:pt x="0" y="0"/>
                  </a:lnTo>
                  <a:lnTo>
                    <a:pt x="10363" y="7620"/>
                  </a:lnTo>
                  <a:lnTo>
                    <a:pt x="1105831" y="7620"/>
                  </a:lnTo>
                  <a:lnTo>
                    <a:pt x="1109217" y="6350"/>
                  </a:lnTo>
                  <a:lnTo>
                    <a:pt x="1118107" y="2539"/>
                  </a:lnTo>
                  <a:lnTo>
                    <a:pt x="1121917" y="0"/>
                  </a:lnTo>
                  <a:close/>
                </a:path>
              </a:pathLst>
            </a:custGeom>
            <a:solidFill>
              <a:srgbClr val="77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8" name="object 1058"/>
            <p:cNvSpPr/>
            <p:nvPr/>
          </p:nvSpPr>
          <p:spPr>
            <a:xfrm>
              <a:off x="3769055" y="905510"/>
              <a:ext cx="1096010" cy="8890"/>
            </a:xfrm>
            <a:custGeom>
              <a:avLst/>
              <a:gdLst/>
              <a:ahLst/>
              <a:cxnLst/>
              <a:rect l="l" t="t" r="r" b="b"/>
              <a:pathLst>
                <a:path w="1096010" h="8890">
                  <a:moveTo>
                    <a:pt x="1095468" y="0"/>
                  </a:moveTo>
                  <a:lnTo>
                    <a:pt x="0" y="0"/>
                  </a:lnTo>
                  <a:lnTo>
                    <a:pt x="12090" y="8889"/>
                  </a:lnTo>
                  <a:lnTo>
                    <a:pt x="1069644" y="8889"/>
                  </a:lnTo>
                  <a:lnTo>
                    <a:pt x="1079804" y="7619"/>
                  </a:lnTo>
                  <a:lnTo>
                    <a:pt x="1088694" y="2539"/>
                  </a:lnTo>
                  <a:lnTo>
                    <a:pt x="1095468" y="0"/>
                  </a:lnTo>
                  <a:close/>
                </a:path>
              </a:pathLst>
            </a:custGeom>
            <a:solidFill>
              <a:srgbClr val="7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9" name="object 1059"/>
            <p:cNvSpPr/>
            <p:nvPr/>
          </p:nvSpPr>
          <p:spPr>
            <a:xfrm>
              <a:off x="3779418" y="913130"/>
              <a:ext cx="1069975" cy="8890"/>
            </a:xfrm>
            <a:custGeom>
              <a:avLst/>
              <a:gdLst/>
              <a:ahLst/>
              <a:cxnLst/>
              <a:rect l="l" t="t" r="r" b="b"/>
              <a:pathLst>
                <a:path w="1069975" h="8890">
                  <a:moveTo>
                    <a:pt x="1069441" y="0"/>
                  </a:moveTo>
                  <a:lnTo>
                    <a:pt x="0" y="0"/>
                  </a:lnTo>
                  <a:lnTo>
                    <a:pt x="5181" y="3810"/>
                  </a:lnTo>
                  <a:lnTo>
                    <a:pt x="10261" y="8890"/>
                  </a:lnTo>
                  <a:lnTo>
                    <a:pt x="1041864" y="8890"/>
                  </a:lnTo>
                  <a:lnTo>
                    <a:pt x="1059281" y="1270"/>
                  </a:lnTo>
                  <a:lnTo>
                    <a:pt x="1069441" y="0"/>
                  </a:lnTo>
                  <a:close/>
                </a:path>
              </a:pathLst>
            </a:custGeom>
            <a:solidFill>
              <a:srgbClr val="75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0" name="object 1060"/>
            <p:cNvSpPr/>
            <p:nvPr/>
          </p:nvSpPr>
          <p:spPr>
            <a:xfrm>
              <a:off x="3788409" y="920750"/>
              <a:ext cx="1036319" cy="8890"/>
            </a:xfrm>
            <a:custGeom>
              <a:avLst/>
              <a:gdLst/>
              <a:ahLst/>
              <a:cxnLst/>
              <a:rect l="l" t="t" r="r" b="b"/>
              <a:pathLst>
                <a:path w="1036320" h="8890">
                  <a:moveTo>
                    <a:pt x="1035775" y="0"/>
                  </a:moveTo>
                  <a:lnTo>
                    <a:pt x="0" y="0"/>
                  </a:lnTo>
                  <a:lnTo>
                    <a:pt x="5079" y="5079"/>
                  </a:lnTo>
                  <a:lnTo>
                    <a:pt x="11937" y="8889"/>
                  </a:lnTo>
                  <a:lnTo>
                    <a:pt x="829491" y="8889"/>
                  </a:lnTo>
                  <a:lnTo>
                    <a:pt x="864869" y="2539"/>
                  </a:lnTo>
                  <a:lnTo>
                    <a:pt x="1029969" y="2539"/>
                  </a:lnTo>
                  <a:lnTo>
                    <a:pt x="1035775" y="0"/>
                  </a:lnTo>
                  <a:close/>
                </a:path>
                <a:path w="1036320" h="8890">
                  <a:moveTo>
                    <a:pt x="1029969" y="2539"/>
                  </a:moveTo>
                  <a:lnTo>
                    <a:pt x="864869" y="2539"/>
                  </a:lnTo>
                  <a:lnTo>
                    <a:pt x="875029" y="5079"/>
                  </a:lnTo>
                  <a:lnTo>
                    <a:pt x="886460" y="6350"/>
                  </a:lnTo>
                  <a:lnTo>
                    <a:pt x="897889" y="6350"/>
                  </a:lnTo>
                  <a:lnTo>
                    <a:pt x="908050" y="8889"/>
                  </a:lnTo>
                  <a:lnTo>
                    <a:pt x="986789" y="8889"/>
                  </a:lnTo>
                  <a:lnTo>
                    <a:pt x="999489" y="6350"/>
                  </a:lnTo>
                  <a:lnTo>
                    <a:pt x="1008379" y="5079"/>
                  </a:lnTo>
                  <a:lnTo>
                    <a:pt x="1019810" y="5079"/>
                  </a:lnTo>
                  <a:lnTo>
                    <a:pt x="1029969" y="2539"/>
                  </a:lnTo>
                  <a:close/>
                </a:path>
              </a:pathLst>
            </a:custGeom>
            <a:solidFill>
              <a:srgbClr val="7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1" name="object 1061"/>
            <p:cNvSpPr/>
            <p:nvPr/>
          </p:nvSpPr>
          <p:spPr>
            <a:xfrm>
              <a:off x="3801491" y="928369"/>
              <a:ext cx="977265" cy="8890"/>
            </a:xfrm>
            <a:custGeom>
              <a:avLst/>
              <a:gdLst/>
              <a:ahLst/>
              <a:cxnLst/>
              <a:rect l="l" t="t" r="r" b="b"/>
              <a:pathLst>
                <a:path w="977264" h="8890">
                  <a:moveTo>
                    <a:pt x="812863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8001" y="3810"/>
                  </a:lnTo>
                  <a:lnTo>
                    <a:pt x="8001" y="8890"/>
                  </a:lnTo>
                  <a:lnTo>
                    <a:pt x="800138" y="8890"/>
                  </a:lnTo>
                  <a:lnTo>
                    <a:pt x="800138" y="3810"/>
                  </a:lnTo>
                  <a:lnTo>
                    <a:pt x="812863" y="3810"/>
                  </a:lnTo>
                  <a:lnTo>
                    <a:pt x="812863" y="0"/>
                  </a:lnTo>
                  <a:close/>
                </a:path>
                <a:path w="977264" h="8890">
                  <a:moveTo>
                    <a:pt x="976884" y="0"/>
                  </a:moveTo>
                  <a:lnTo>
                    <a:pt x="892416" y="0"/>
                  </a:lnTo>
                  <a:lnTo>
                    <a:pt x="892416" y="1270"/>
                  </a:lnTo>
                  <a:lnTo>
                    <a:pt x="906386" y="1270"/>
                  </a:lnTo>
                  <a:lnTo>
                    <a:pt x="906386" y="3810"/>
                  </a:lnTo>
                  <a:lnTo>
                    <a:pt x="962279" y="3810"/>
                  </a:lnTo>
                  <a:lnTo>
                    <a:pt x="962279" y="1270"/>
                  </a:lnTo>
                  <a:lnTo>
                    <a:pt x="976884" y="1270"/>
                  </a:lnTo>
                  <a:lnTo>
                    <a:pt x="976884" y="0"/>
                  </a:lnTo>
                  <a:close/>
                </a:path>
              </a:pathLst>
            </a:custGeom>
            <a:solidFill>
              <a:srgbClr val="73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2" name="object 1062"/>
            <p:cNvSpPr/>
            <p:nvPr/>
          </p:nvSpPr>
          <p:spPr>
            <a:xfrm>
              <a:off x="3814064" y="935989"/>
              <a:ext cx="785495" cy="8890"/>
            </a:xfrm>
            <a:custGeom>
              <a:avLst/>
              <a:gdLst/>
              <a:ahLst/>
              <a:cxnLst/>
              <a:rect l="l" t="t" r="r" b="b"/>
              <a:pathLst>
                <a:path w="785495" h="8890">
                  <a:moveTo>
                    <a:pt x="785444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8636" y="2540"/>
                  </a:lnTo>
                  <a:lnTo>
                    <a:pt x="8636" y="8890"/>
                  </a:lnTo>
                  <a:lnTo>
                    <a:pt x="781748" y="8890"/>
                  </a:lnTo>
                  <a:lnTo>
                    <a:pt x="781748" y="2540"/>
                  </a:lnTo>
                  <a:lnTo>
                    <a:pt x="785444" y="2540"/>
                  </a:lnTo>
                  <a:lnTo>
                    <a:pt x="785444" y="0"/>
                  </a:lnTo>
                  <a:close/>
                </a:path>
              </a:pathLst>
            </a:custGeom>
            <a:solidFill>
              <a:srgbClr val="72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3" name="object 1063"/>
            <p:cNvSpPr/>
            <p:nvPr/>
          </p:nvSpPr>
          <p:spPr>
            <a:xfrm>
              <a:off x="3834130" y="943609"/>
              <a:ext cx="756920" cy="8890"/>
            </a:xfrm>
            <a:custGeom>
              <a:avLst/>
              <a:gdLst/>
              <a:ahLst/>
              <a:cxnLst/>
              <a:rect l="l" t="t" r="r" b="b"/>
              <a:pathLst>
                <a:path w="756920" h="8890">
                  <a:moveTo>
                    <a:pt x="756920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9728" y="7620"/>
                  </a:lnTo>
                  <a:lnTo>
                    <a:pt x="9728" y="8890"/>
                  </a:lnTo>
                  <a:lnTo>
                    <a:pt x="753211" y="8890"/>
                  </a:lnTo>
                  <a:lnTo>
                    <a:pt x="753211" y="7620"/>
                  </a:lnTo>
                  <a:lnTo>
                    <a:pt x="756920" y="7620"/>
                  </a:lnTo>
                  <a:lnTo>
                    <a:pt x="756920" y="0"/>
                  </a:lnTo>
                  <a:close/>
                </a:path>
              </a:pathLst>
            </a:custGeom>
            <a:solidFill>
              <a:srgbClr val="7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4" name="object 1064"/>
            <p:cNvSpPr/>
            <p:nvPr/>
          </p:nvSpPr>
          <p:spPr>
            <a:xfrm>
              <a:off x="3841750" y="951230"/>
              <a:ext cx="746125" cy="8890"/>
            </a:xfrm>
            <a:custGeom>
              <a:avLst/>
              <a:gdLst/>
              <a:ahLst/>
              <a:cxnLst/>
              <a:rect l="l" t="t" r="r" b="b"/>
              <a:pathLst>
                <a:path w="746125" h="8890">
                  <a:moveTo>
                    <a:pt x="746125" y="0"/>
                  </a:moveTo>
                  <a:lnTo>
                    <a:pt x="0" y="0"/>
                  </a:lnTo>
                  <a:lnTo>
                    <a:pt x="12700" y="3810"/>
                  </a:lnTo>
                  <a:lnTo>
                    <a:pt x="23876" y="8890"/>
                  </a:lnTo>
                  <a:lnTo>
                    <a:pt x="736853" y="8890"/>
                  </a:lnTo>
                  <a:lnTo>
                    <a:pt x="742950" y="3810"/>
                  </a:lnTo>
                  <a:lnTo>
                    <a:pt x="746125" y="0"/>
                  </a:lnTo>
                  <a:close/>
                </a:path>
              </a:pathLst>
            </a:custGeom>
            <a:solidFill>
              <a:srgbClr val="7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5" name="object 1065"/>
            <p:cNvSpPr/>
            <p:nvPr/>
          </p:nvSpPr>
          <p:spPr>
            <a:xfrm>
              <a:off x="3862832" y="958850"/>
              <a:ext cx="717550" cy="8890"/>
            </a:xfrm>
            <a:custGeom>
              <a:avLst/>
              <a:gdLst/>
              <a:ahLst/>
              <a:cxnLst/>
              <a:rect l="l" t="t" r="r" b="b"/>
              <a:pathLst>
                <a:path w="717550" h="8890">
                  <a:moveTo>
                    <a:pt x="717295" y="0"/>
                  </a:moveTo>
                  <a:lnTo>
                    <a:pt x="0" y="0"/>
                  </a:lnTo>
                  <a:lnTo>
                    <a:pt x="5587" y="2539"/>
                  </a:lnTo>
                  <a:lnTo>
                    <a:pt x="19557" y="5079"/>
                  </a:lnTo>
                  <a:lnTo>
                    <a:pt x="36067" y="8889"/>
                  </a:lnTo>
                  <a:lnTo>
                    <a:pt x="705357" y="8889"/>
                  </a:lnTo>
                  <a:lnTo>
                    <a:pt x="714247" y="2539"/>
                  </a:lnTo>
                  <a:lnTo>
                    <a:pt x="717295" y="0"/>
                  </a:lnTo>
                  <a:close/>
                </a:path>
              </a:pathLst>
            </a:custGeom>
            <a:solidFill>
              <a:srgbClr val="6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6" name="object 1066"/>
            <p:cNvSpPr/>
            <p:nvPr/>
          </p:nvSpPr>
          <p:spPr>
            <a:xfrm>
              <a:off x="3893396" y="966469"/>
              <a:ext cx="676910" cy="8890"/>
            </a:xfrm>
            <a:custGeom>
              <a:avLst/>
              <a:gdLst/>
              <a:ahLst/>
              <a:cxnLst/>
              <a:rect l="l" t="t" r="r" b="b"/>
              <a:pathLst>
                <a:path w="676910" h="8890">
                  <a:moveTo>
                    <a:pt x="676571" y="0"/>
                  </a:moveTo>
                  <a:lnTo>
                    <a:pt x="0" y="0"/>
                  </a:lnTo>
                  <a:lnTo>
                    <a:pt x="5503" y="1269"/>
                  </a:lnTo>
                  <a:lnTo>
                    <a:pt x="18203" y="5079"/>
                  </a:lnTo>
                  <a:lnTo>
                    <a:pt x="29633" y="8889"/>
                  </a:lnTo>
                  <a:lnTo>
                    <a:pt x="191875" y="8889"/>
                  </a:lnTo>
                  <a:lnTo>
                    <a:pt x="202353" y="5079"/>
                  </a:lnTo>
                  <a:lnTo>
                    <a:pt x="217593" y="1269"/>
                  </a:lnTo>
                  <a:lnTo>
                    <a:pt x="674793" y="1269"/>
                  </a:lnTo>
                  <a:lnTo>
                    <a:pt x="676571" y="0"/>
                  </a:lnTo>
                  <a:close/>
                </a:path>
                <a:path w="676910" h="8890">
                  <a:moveTo>
                    <a:pt x="674793" y="1269"/>
                  </a:moveTo>
                  <a:lnTo>
                    <a:pt x="217593" y="1269"/>
                  </a:lnTo>
                  <a:lnTo>
                    <a:pt x="257598" y="8889"/>
                  </a:lnTo>
                  <a:lnTo>
                    <a:pt x="667173" y="8889"/>
                  </a:lnTo>
                  <a:lnTo>
                    <a:pt x="674793" y="1269"/>
                  </a:lnTo>
                  <a:close/>
                </a:path>
              </a:pathLst>
            </a:custGeom>
            <a:solidFill>
              <a:srgbClr val="6E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7" name="object 1067"/>
            <p:cNvSpPr/>
            <p:nvPr/>
          </p:nvSpPr>
          <p:spPr>
            <a:xfrm>
              <a:off x="3919220" y="974089"/>
              <a:ext cx="642620" cy="8890"/>
            </a:xfrm>
            <a:custGeom>
              <a:avLst/>
              <a:gdLst/>
              <a:ahLst/>
              <a:cxnLst/>
              <a:rect l="l" t="t" r="r" b="b"/>
              <a:pathLst>
                <a:path w="642620" h="8890">
                  <a:moveTo>
                    <a:pt x="642619" y="0"/>
                  </a:moveTo>
                  <a:lnTo>
                    <a:pt x="225107" y="0"/>
                  </a:lnTo>
                  <a:lnTo>
                    <a:pt x="271779" y="8889"/>
                  </a:lnTo>
                  <a:lnTo>
                    <a:pt x="627126" y="8889"/>
                  </a:lnTo>
                  <a:lnTo>
                    <a:pt x="631189" y="6350"/>
                  </a:lnTo>
                  <a:lnTo>
                    <a:pt x="640079" y="2539"/>
                  </a:lnTo>
                  <a:lnTo>
                    <a:pt x="642619" y="0"/>
                  </a:lnTo>
                  <a:close/>
                </a:path>
                <a:path w="642620" h="8890">
                  <a:moveTo>
                    <a:pt x="100329" y="6350"/>
                  </a:moveTo>
                  <a:lnTo>
                    <a:pt x="69850" y="6350"/>
                  </a:lnTo>
                  <a:lnTo>
                    <a:pt x="85089" y="8889"/>
                  </a:lnTo>
                  <a:lnTo>
                    <a:pt x="100329" y="6350"/>
                  </a:lnTo>
                  <a:close/>
                </a:path>
                <a:path w="642620" h="8890">
                  <a:moveTo>
                    <a:pt x="169544" y="0"/>
                  </a:moveTo>
                  <a:lnTo>
                    <a:pt x="0" y="0"/>
                  </a:lnTo>
                  <a:lnTo>
                    <a:pt x="7619" y="2539"/>
                  </a:lnTo>
                  <a:lnTo>
                    <a:pt x="38100" y="3810"/>
                  </a:lnTo>
                  <a:lnTo>
                    <a:pt x="53339" y="6350"/>
                  </a:lnTo>
                  <a:lnTo>
                    <a:pt x="115569" y="6350"/>
                  </a:lnTo>
                  <a:lnTo>
                    <a:pt x="132079" y="3810"/>
                  </a:lnTo>
                  <a:lnTo>
                    <a:pt x="162559" y="2539"/>
                  </a:lnTo>
                  <a:lnTo>
                    <a:pt x="169544" y="0"/>
                  </a:lnTo>
                  <a:close/>
                </a:path>
              </a:pathLst>
            </a:custGeom>
            <a:solidFill>
              <a:srgbClr val="6D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8" name="object 1068"/>
            <p:cNvSpPr/>
            <p:nvPr/>
          </p:nvSpPr>
          <p:spPr>
            <a:xfrm>
              <a:off x="4196067" y="982979"/>
              <a:ext cx="347345" cy="7620"/>
            </a:xfrm>
            <a:custGeom>
              <a:avLst/>
              <a:gdLst/>
              <a:ahLst/>
              <a:cxnLst/>
              <a:rect l="l" t="t" r="r" b="b"/>
              <a:pathLst>
                <a:path w="347345" h="7619">
                  <a:moveTo>
                    <a:pt x="34723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10172" y="3810"/>
                  </a:lnTo>
                  <a:lnTo>
                    <a:pt x="10172" y="7620"/>
                  </a:lnTo>
                  <a:lnTo>
                    <a:pt x="339090" y="7620"/>
                  </a:lnTo>
                  <a:lnTo>
                    <a:pt x="339090" y="3810"/>
                  </a:lnTo>
                  <a:lnTo>
                    <a:pt x="347230" y="3810"/>
                  </a:lnTo>
                  <a:lnTo>
                    <a:pt x="347230" y="0"/>
                  </a:lnTo>
                  <a:close/>
                </a:path>
              </a:pathLst>
            </a:custGeom>
            <a:solidFill>
              <a:srgbClr val="6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9" name="object 1069"/>
            <p:cNvSpPr/>
            <p:nvPr/>
          </p:nvSpPr>
          <p:spPr>
            <a:xfrm>
              <a:off x="4214939" y="990599"/>
              <a:ext cx="311150" cy="7620"/>
            </a:xfrm>
            <a:custGeom>
              <a:avLst/>
              <a:gdLst/>
              <a:ahLst/>
              <a:cxnLst/>
              <a:rect l="l" t="t" r="r" b="b"/>
              <a:pathLst>
                <a:path w="311150" h="7619">
                  <a:moveTo>
                    <a:pt x="310705" y="0"/>
                  </a:moveTo>
                  <a:lnTo>
                    <a:pt x="0" y="0"/>
                  </a:lnTo>
                  <a:lnTo>
                    <a:pt x="0" y="6350"/>
                  </a:lnTo>
                  <a:lnTo>
                    <a:pt x="4356" y="6350"/>
                  </a:lnTo>
                  <a:lnTo>
                    <a:pt x="4356" y="7620"/>
                  </a:lnTo>
                  <a:lnTo>
                    <a:pt x="304673" y="7620"/>
                  </a:lnTo>
                  <a:lnTo>
                    <a:pt x="304673" y="6350"/>
                  </a:lnTo>
                  <a:lnTo>
                    <a:pt x="310705" y="6350"/>
                  </a:lnTo>
                  <a:lnTo>
                    <a:pt x="310705" y="0"/>
                  </a:lnTo>
                  <a:close/>
                </a:path>
              </a:pathLst>
            </a:custGeom>
            <a:solidFill>
              <a:srgbClr val="6B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0" name="object 1070"/>
            <p:cNvSpPr/>
            <p:nvPr/>
          </p:nvSpPr>
          <p:spPr>
            <a:xfrm>
              <a:off x="4218576" y="996950"/>
              <a:ext cx="302895" cy="8890"/>
            </a:xfrm>
            <a:custGeom>
              <a:avLst/>
              <a:gdLst/>
              <a:ahLst/>
              <a:cxnLst/>
              <a:rect l="l" t="t" r="r" b="b"/>
              <a:pathLst>
                <a:path w="302895" h="8890">
                  <a:moveTo>
                    <a:pt x="302622" y="0"/>
                  </a:moveTo>
                  <a:lnTo>
                    <a:pt x="0" y="0"/>
                  </a:lnTo>
                  <a:lnTo>
                    <a:pt x="2902" y="2539"/>
                  </a:lnTo>
                  <a:lnTo>
                    <a:pt x="14332" y="5079"/>
                  </a:lnTo>
                  <a:lnTo>
                    <a:pt x="21190" y="8889"/>
                  </a:lnTo>
                  <a:lnTo>
                    <a:pt x="279762" y="8889"/>
                  </a:lnTo>
                  <a:lnTo>
                    <a:pt x="289922" y="5079"/>
                  </a:lnTo>
                  <a:lnTo>
                    <a:pt x="302622" y="0"/>
                  </a:lnTo>
                  <a:close/>
                </a:path>
              </a:pathLst>
            </a:custGeom>
            <a:solidFill>
              <a:srgbClr val="6A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1" name="object 1071"/>
            <p:cNvSpPr/>
            <p:nvPr/>
          </p:nvSpPr>
          <p:spPr>
            <a:xfrm>
              <a:off x="4239767" y="1005839"/>
              <a:ext cx="259079" cy="7620"/>
            </a:xfrm>
            <a:custGeom>
              <a:avLst/>
              <a:gdLst/>
              <a:ahLst/>
              <a:cxnLst/>
              <a:rect l="l" t="t" r="r" b="b"/>
              <a:pathLst>
                <a:path w="259079" h="7619">
                  <a:moveTo>
                    <a:pt x="258571" y="0"/>
                  </a:moveTo>
                  <a:lnTo>
                    <a:pt x="0" y="0"/>
                  </a:lnTo>
                  <a:lnTo>
                    <a:pt x="4571" y="2539"/>
                  </a:lnTo>
                  <a:lnTo>
                    <a:pt x="16001" y="6350"/>
                  </a:lnTo>
                  <a:lnTo>
                    <a:pt x="22352" y="7620"/>
                  </a:lnTo>
                  <a:lnTo>
                    <a:pt x="240156" y="7620"/>
                  </a:lnTo>
                  <a:lnTo>
                    <a:pt x="245871" y="6350"/>
                  </a:lnTo>
                  <a:lnTo>
                    <a:pt x="258571" y="0"/>
                  </a:lnTo>
                  <a:close/>
                </a:path>
              </a:pathLst>
            </a:custGeom>
            <a:solidFill>
              <a:srgbClr val="6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2" name="object 1072"/>
            <p:cNvSpPr/>
            <p:nvPr/>
          </p:nvSpPr>
          <p:spPr>
            <a:xfrm>
              <a:off x="4262120" y="1013460"/>
              <a:ext cx="217804" cy="7620"/>
            </a:xfrm>
            <a:custGeom>
              <a:avLst/>
              <a:gdLst/>
              <a:ahLst/>
              <a:cxnLst/>
              <a:rect l="l" t="t" r="r" b="b"/>
              <a:pathLst>
                <a:path w="217804" h="7619">
                  <a:moveTo>
                    <a:pt x="217804" y="0"/>
                  </a:moveTo>
                  <a:lnTo>
                    <a:pt x="0" y="0"/>
                  </a:lnTo>
                  <a:lnTo>
                    <a:pt x="6349" y="1269"/>
                  </a:lnTo>
                  <a:lnTo>
                    <a:pt x="17779" y="2539"/>
                  </a:lnTo>
                  <a:lnTo>
                    <a:pt x="30479" y="7619"/>
                  </a:lnTo>
                  <a:lnTo>
                    <a:pt x="186689" y="7619"/>
                  </a:lnTo>
                  <a:lnTo>
                    <a:pt x="199389" y="2539"/>
                  </a:lnTo>
                  <a:lnTo>
                    <a:pt x="212089" y="1269"/>
                  </a:lnTo>
                  <a:lnTo>
                    <a:pt x="217804" y="0"/>
                  </a:lnTo>
                  <a:close/>
                </a:path>
              </a:pathLst>
            </a:custGeom>
            <a:solidFill>
              <a:srgbClr val="68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3" name="object 1073"/>
            <p:cNvSpPr/>
            <p:nvPr/>
          </p:nvSpPr>
          <p:spPr>
            <a:xfrm>
              <a:off x="4292600" y="1021080"/>
              <a:ext cx="156210" cy="7620"/>
            </a:xfrm>
            <a:custGeom>
              <a:avLst/>
              <a:gdLst/>
              <a:ahLst/>
              <a:cxnLst/>
              <a:rect l="l" t="t" r="r" b="b"/>
              <a:pathLst>
                <a:path w="156210" h="7619">
                  <a:moveTo>
                    <a:pt x="91439" y="6350"/>
                  </a:moveTo>
                  <a:lnTo>
                    <a:pt x="64770" y="6350"/>
                  </a:lnTo>
                  <a:lnTo>
                    <a:pt x="78739" y="7620"/>
                  </a:lnTo>
                  <a:lnTo>
                    <a:pt x="91439" y="6350"/>
                  </a:lnTo>
                  <a:close/>
                </a:path>
                <a:path w="156210" h="7619">
                  <a:moveTo>
                    <a:pt x="156210" y="0"/>
                  </a:moveTo>
                  <a:lnTo>
                    <a:pt x="0" y="0"/>
                  </a:lnTo>
                  <a:lnTo>
                    <a:pt x="12700" y="1270"/>
                  </a:lnTo>
                  <a:lnTo>
                    <a:pt x="26670" y="3810"/>
                  </a:lnTo>
                  <a:lnTo>
                    <a:pt x="52070" y="6350"/>
                  </a:lnTo>
                  <a:lnTo>
                    <a:pt x="105410" y="6350"/>
                  </a:lnTo>
                  <a:lnTo>
                    <a:pt x="130810" y="3810"/>
                  </a:lnTo>
                  <a:lnTo>
                    <a:pt x="156210" y="0"/>
                  </a:lnTo>
                  <a:close/>
                </a:path>
              </a:pathLst>
            </a:custGeom>
            <a:solidFill>
              <a:srgbClr val="67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4" name="object 1074"/>
            <p:cNvSpPr/>
            <p:nvPr/>
          </p:nvSpPr>
          <p:spPr>
            <a:xfrm>
              <a:off x="3526790" y="246379"/>
              <a:ext cx="1653539" cy="781050"/>
            </a:xfrm>
            <a:custGeom>
              <a:avLst/>
              <a:gdLst/>
              <a:ahLst/>
              <a:cxnLst/>
              <a:rect l="l" t="t" r="r" b="b"/>
              <a:pathLst>
                <a:path w="1653539" h="781050">
                  <a:moveTo>
                    <a:pt x="154939" y="259080"/>
                  </a:moveTo>
                  <a:lnTo>
                    <a:pt x="147320" y="260350"/>
                  </a:lnTo>
                  <a:lnTo>
                    <a:pt x="138430" y="260350"/>
                  </a:lnTo>
                  <a:lnTo>
                    <a:pt x="130810" y="261620"/>
                  </a:lnTo>
                  <a:lnTo>
                    <a:pt x="121920" y="262890"/>
                  </a:lnTo>
                  <a:lnTo>
                    <a:pt x="114300" y="264160"/>
                  </a:lnTo>
                  <a:lnTo>
                    <a:pt x="106680" y="266700"/>
                  </a:lnTo>
                  <a:lnTo>
                    <a:pt x="99060" y="267970"/>
                  </a:lnTo>
                  <a:lnTo>
                    <a:pt x="91439" y="270510"/>
                  </a:lnTo>
                  <a:lnTo>
                    <a:pt x="83820" y="273050"/>
                  </a:lnTo>
                  <a:lnTo>
                    <a:pt x="76200" y="275590"/>
                  </a:lnTo>
                  <a:lnTo>
                    <a:pt x="69850" y="279400"/>
                  </a:lnTo>
                  <a:lnTo>
                    <a:pt x="63500" y="281940"/>
                  </a:lnTo>
                  <a:lnTo>
                    <a:pt x="57150" y="285750"/>
                  </a:lnTo>
                  <a:lnTo>
                    <a:pt x="50800" y="289560"/>
                  </a:lnTo>
                  <a:lnTo>
                    <a:pt x="44450" y="293370"/>
                  </a:lnTo>
                  <a:lnTo>
                    <a:pt x="39370" y="297180"/>
                  </a:lnTo>
                  <a:lnTo>
                    <a:pt x="34289" y="300990"/>
                  </a:lnTo>
                  <a:lnTo>
                    <a:pt x="29210" y="306070"/>
                  </a:lnTo>
                  <a:lnTo>
                    <a:pt x="24130" y="309880"/>
                  </a:lnTo>
                  <a:lnTo>
                    <a:pt x="20320" y="314960"/>
                  </a:lnTo>
                  <a:lnTo>
                    <a:pt x="16510" y="320040"/>
                  </a:lnTo>
                  <a:lnTo>
                    <a:pt x="12700" y="325120"/>
                  </a:lnTo>
                  <a:lnTo>
                    <a:pt x="10160" y="330200"/>
                  </a:lnTo>
                  <a:lnTo>
                    <a:pt x="7620" y="335280"/>
                  </a:lnTo>
                  <a:lnTo>
                    <a:pt x="5080" y="340360"/>
                  </a:lnTo>
                  <a:lnTo>
                    <a:pt x="3810" y="345440"/>
                  </a:lnTo>
                  <a:lnTo>
                    <a:pt x="2539" y="350520"/>
                  </a:lnTo>
                  <a:lnTo>
                    <a:pt x="1270" y="355600"/>
                  </a:lnTo>
                  <a:lnTo>
                    <a:pt x="0" y="360680"/>
                  </a:lnTo>
                  <a:lnTo>
                    <a:pt x="0" y="367030"/>
                  </a:lnTo>
                  <a:lnTo>
                    <a:pt x="0" y="372110"/>
                  </a:lnTo>
                  <a:lnTo>
                    <a:pt x="1270" y="377190"/>
                  </a:lnTo>
                  <a:lnTo>
                    <a:pt x="2539" y="382270"/>
                  </a:lnTo>
                  <a:lnTo>
                    <a:pt x="3810" y="387350"/>
                  </a:lnTo>
                  <a:lnTo>
                    <a:pt x="5080" y="393700"/>
                  </a:lnTo>
                  <a:lnTo>
                    <a:pt x="7620" y="398780"/>
                  </a:lnTo>
                  <a:lnTo>
                    <a:pt x="10160" y="403860"/>
                  </a:lnTo>
                  <a:lnTo>
                    <a:pt x="13970" y="408940"/>
                  </a:lnTo>
                  <a:lnTo>
                    <a:pt x="16510" y="414020"/>
                  </a:lnTo>
                  <a:lnTo>
                    <a:pt x="21589" y="417830"/>
                  </a:lnTo>
                  <a:lnTo>
                    <a:pt x="25400" y="422910"/>
                  </a:lnTo>
                  <a:lnTo>
                    <a:pt x="29210" y="427990"/>
                  </a:lnTo>
                  <a:lnTo>
                    <a:pt x="34289" y="431800"/>
                  </a:lnTo>
                  <a:lnTo>
                    <a:pt x="40639" y="435610"/>
                  </a:lnTo>
                  <a:lnTo>
                    <a:pt x="45720" y="440690"/>
                  </a:lnTo>
                  <a:lnTo>
                    <a:pt x="50800" y="443230"/>
                  </a:lnTo>
                  <a:lnTo>
                    <a:pt x="92710" y="462280"/>
                  </a:lnTo>
                  <a:lnTo>
                    <a:pt x="100330" y="464820"/>
                  </a:lnTo>
                  <a:lnTo>
                    <a:pt x="107950" y="467360"/>
                  </a:lnTo>
                  <a:lnTo>
                    <a:pt x="109220" y="443230"/>
                  </a:lnTo>
                  <a:lnTo>
                    <a:pt x="101600" y="445770"/>
                  </a:lnTo>
                  <a:lnTo>
                    <a:pt x="95250" y="449580"/>
                  </a:lnTo>
                  <a:lnTo>
                    <a:pt x="88900" y="453390"/>
                  </a:lnTo>
                  <a:lnTo>
                    <a:pt x="83820" y="457200"/>
                  </a:lnTo>
                  <a:lnTo>
                    <a:pt x="77470" y="461010"/>
                  </a:lnTo>
                  <a:lnTo>
                    <a:pt x="72389" y="464820"/>
                  </a:lnTo>
                  <a:lnTo>
                    <a:pt x="67310" y="469900"/>
                  </a:lnTo>
                  <a:lnTo>
                    <a:pt x="62230" y="473710"/>
                  </a:lnTo>
                  <a:lnTo>
                    <a:pt x="58420" y="478790"/>
                  </a:lnTo>
                  <a:lnTo>
                    <a:pt x="54610" y="482600"/>
                  </a:lnTo>
                  <a:lnTo>
                    <a:pt x="50800" y="487680"/>
                  </a:lnTo>
                  <a:lnTo>
                    <a:pt x="46989" y="492760"/>
                  </a:lnTo>
                  <a:lnTo>
                    <a:pt x="44450" y="497840"/>
                  </a:lnTo>
                  <a:lnTo>
                    <a:pt x="41910" y="502920"/>
                  </a:lnTo>
                  <a:lnTo>
                    <a:pt x="40639" y="508000"/>
                  </a:lnTo>
                  <a:lnTo>
                    <a:pt x="38100" y="513080"/>
                  </a:lnTo>
                  <a:lnTo>
                    <a:pt x="36830" y="519430"/>
                  </a:lnTo>
                  <a:lnTo>
                    <a:pt x="36830" y="524510"/>
                  </a:lnTo>
                  <a:lnTo>
                    <a:pt x="35560" y="529590"/>
                  </a:lnTo>
                  <a:lnTo>
                    <a:pt x="35560" y="534670"/>
                  </a:lnTo>
                  <a:lnTo>
                    <a:pt x="36830" y="539750"/>
                  </a:lnTo>
                  <a:lnTo>
                    <a:pt x="38100" y="546100"/>
                  </a:lnTo>
                  <a:lnTo>
                    <a:pt x="39370" y="551180"/>
                  </a:lnTo>
                  <a:lnTo>
                    <a:pt x="40639" y="556260"/>
                  </a:lnTo>
                  <a:lnTo>
                    <a:pt x="43180" y="561340"/>
                  </a:lnTo>
                  <a:lnTo>
                    <a:pt x="45720" y="566420"/>
                  </a:lnTo>
                  <a:lnTo>
                    <a:pt x="48260" y="571500"/>
                  </a:lnTo>
                  <a:lnTo>
                    <a:pt x="52070" y="576580"/>
                  </a:lnTo>
                  <a:lnTo>
                    <a:pt x="55880" y="581660"/>
                  </a:lnTo>
                  <a:lnTo>
                    <a:pt x="59689" y="585470"/>
                  </a:lnTo>
                  <a:lnTo>
                    <a:pt x="64770" y="590550"/>
                  </a:lnTo>
                  <a:lnTo>
                    <a:pt x="69850" y="594360"/>
                  </a:lnTo>
                  <a:lnTo>
                    <a:pt x="73660" y="599440"/>
                  </a:lnTo>
                  <a:lnTo>
                    <a:pt x="80010" y="603250"/>
                  </a:lnTo>
                  <a:lnTo>
                    <a:pt x="85089" y="607060"/>
                  </a:lnTo>
                  <a:lnTo>
                    <a:pt x="91439" y="610870"/>
                  </a:lnTo>
                  <a:lnTo>
                    <a:pt x="97789" y="614680"/>
                  </a:lnTo>
                  <a:lnTo>
                    <a:pt x="105410" y="617220"/>
                  </a:lnTo>
                  <a:lnTo>
                    <a:pt x="111760" y="621030"/>
                  </a:lnTo>
                  <a:lnTo>
                    <a:pt x="119380" y="623570"/>
                  </a:lnTo>
                  <a:lnTo>
                    <a:pt x="125730" y="626110"/>
                  </a:lnTo>
                  <a:lnTo>
                    <a:pt x="133350" y="628650"/>
                  </a:lnTo>
                  <a:lnTo>
                    <a:pt x="140970" y="631190"/>
                  </a:lnTo>
                  <a:lnTo>
                    <a:pt x="148589" y="632460"/>
                  </a:lnTo>
                  <a:lnTo>
                    <a:pt x="157480" y="633730"/>
                  </a:lnTo>
                  <a:lnTo>
                    <a:pt x="165100" y="635000"/>
                  </a:lnTo>
                  <a:lnTo>
                    <a:pt x="173989" y="636270"/>
                  </a:lnTo>
                  <a:lnTo>
                    <a:pt x="181610" y="637540"/>
                  </a:lnTo>
                  <a:lnTo>
                    <a:pt x="190500" y="637540"/>
                  </a:lnTo>
                  <a:lnTo>
                    <a:pt x="198120" y="637540"/>
                  </a:lnTo>
                  <a:lnTo>
                    <a:pt x="207010" y="637540"/>
                  </a:lnTo>
                  <a:lnTo>
                    <a:pt x="215900" y="637540"/>
                  </a:lnTo>
                  <a:lnTo>
                    <a:pt x="256539" y="669290"/>
                  </a:lnTo>
                  <a:lnTo>
                    <a:pt x="267970" y="676910"/>
                  </a:lnTo>
                  <a:lnTo>
                    <a:pt x="279400" y="684530"/>
                  </a:lnTo>
                  <a:lnTo>
                    <a:pt x="290830" y="690880"/>
                  </a:lnTo>
                  <a:lnTo>
                    <a:pt x="302260" y="697230"/>
                  </a:lnTo>
                  <a:lnTo>
                    <a:pt x="314960" y="702310"/>
                  </a:lnTo>
                  <a:lnTo>
                    <a:pt x="328930" y="708660"/>
                  </a:lnTo>
                  <a:lnTo>
                    <a:pt x="342900" y="712470"/>
                  </a:lnTo>
                  <a:lnTo>
                    <a:pt x="356870" y="717550"/>
                  </a:lnTo>
                  <a:lnTo>
                    <a:pt x="370839" y="721360"/>
                  </a:lnTo>
                  <a:lnTo>
                    <a:pt x="386080" y="725170"/>
                  </a:lnTo>
                  <a:lnTo>
                    <a:pt x="401320" y="727710"/>
                  </a:lnTo>
                  <a:lnTo>
                    <a:pt x="416560" y="730250"/>
                  </a:lnTo>
                  <a:lnTo>
                    <a:pt x="431800" y="731520"/>
                  </a:lnTo>
                  <a:lnTo>
                    <a:pt x="447039" y="732790"/>
                  </a:lnTo>
                  <a:lnTo>
                    <a:pt x="462280" y="734060"/>
                  </a:lnTo>
                  <a:lnTo>
                    <a:pt x="477520" y="734060"/>
                  </a:lnTo>
                  <a:lnTo>
                    <a:pt x="494030" y="734060"/>
                  </a:lnTo>
                  <a:lnTo>
                    <a:pt x="509270" y="732790"/>
                  </a:lnTo>
                  <a:lnTo>
                    <a:pt x="524510" y="731520"/>
                  </a:lnTo>
                  <a:lnTo>
                    <a:pt x="539750" y="730250"/>
                  </a:lnTo>
                  <a:lnTo>
                    <a:pt x="554989" y="727710"/>
                  </a:lnTo>
                  <a:lnTo>
                    <a:pt x="570230" y="725170"/>
                  </a:lnTo>
                  <a:lnTo>
                    <a:pt x="584200" y="721360"/>
                  </a:lnTo>
                  <a:lnTo>
                    <a:pt x="665480" y="734060"/>
                  </a:lnTo>
                  <a:lnTo>
                    <a:pt x="674370" y="740410"/>
                  </a:lnTo>
                  <a:lnTo>
                    <a:pt x="685800" y="745490"/>
                  </a:lnTo>
                  <a:lnTo>
                    <a:pt x="695960" y="750570"/>
                  </a:lnTo>
                  <a:lnTo>
                    <a:pt x="707389" y="755650"/>
                  </a:lnTo>
                  <a:lnTo>
                    <a:pt x="717550" y="759460"/>
                  </a:lnTo>
                  <a:lnTo>
                    <a:pt x="730250" y="763270"/>
                  </a:lnTo>
                  <a:lnTo>
                    <a:pt x="741680" y="767080"/>
                  </a:lnTo>
                  <a:lnTo>
                    <a:pt x="754380" y="770890"/>
                  </a:lnTo>
                  <a:lnTo>
                    <a:pt x="767080" y="773430"/>
                  </a:lnTo>
                  <a:lnTo>
                    <a:pt x="779780" y="775970"/>
                  </a:lnTo>
                  <a:lnTo>
                    <a:pt x="792480" y="777240"/>
                  </a:lnTo>
                  <a:lnTo>
                    <a:pt x="805180" y="779780"/>
                  </a:lnTo>
                  <a:lnTo>
                    <a:pt x="817880" y="779780"/>
                  </a:lnTo>
                  <a:lnTo>
                    <a:pt x="831850" y="781050"/>
                  </a:lnTo>
                  <a:lnTo>
                    <a:pt x="844550" y="781050"/>
                  </a:lnTo>
                  <a:lnTo>
                    <a:pt x="858520" y="781050"/>
                  </a:lnTo>
                  <a:lnTo>
                    <a:pt x="871220" y="779780"/>
                  </a:lnTo>
                  <a:lnTo>
                    <a:pt x="885189" y="778510"/>
                  </a:lnTo>
                  <a:lnTo>
                    <a:pt x="897889" y="777240"/>
                  </a:lnTo>
                  <a:lnTo>
                    <a:pt x="910589" y="775970"/>
                  </a:lnTo>
                  <a:lnTo>
                    <a:pt x="923289" y="773430"/>
                  </a:lnTo>
                  <a:lnTo>
                    <a:pt x="935989" y="770890"/>
                  </a:lnTo>
                  <a:lnTo>
                    <a:pt x="947420" y="767080"/>
                  </a:lnTo>
                  <a:lnTo>
                    <a:pt x="960120" y="763270"/>
                  </a:lnTo>
                  <a:lnTo>
                    <a:pt x="971550" y="759460"/>
                  </a:lnTo>
                  <a:lnTo>
                    <a:pt x="982980" y="755650"/>
                  </a:lnTo>
                  <a:lnTo>
                    <a:pt x="994410" y="750570"/>
                  </a:lnTo>
                  <a:lnTo>
                    <a:pt x="1004570" y="745490"/>
                  </a:lnTo>
                  <a:lnTo>
                    <a:pt x="1014730" y="739140"/>
                  </a:lnTo>
                  <a:lnTo>
                    <a:pt x="1024889" y="734060"/>
                  </a:lnTo>
                  <a:lnTo>
                    <a:pt x="1033780" y="727710"/>
                  </a:lnTo>
                  <a:lnTo>
                    <a:pt x="1042670" y="721360"/>
                  </a:lnTo>
                  <a:lnTo>
                    <a:pt x="1050289" y="715010"/>
                  </a:lnTo>
                  <a:lnTo>
                    <a:pt x="1057910" y="707390"/>
                  </a:lnTo>
                  <a:lnTo>
                    <a:pt x="1065530" y="701040"/>
                  </a:lnTo>
                  <a:lnTo>
                    <a:pt x="1071880" y="693420"/>
                  </a:lnTo>
                  <a:lnTo>
                    <a:pt x="1078230" y="685800"/>
                  </a:lnTo>
                  <a:lnTo>
                    <a:pt x="1127760" y="674370"/>
                  </a:lnTo>
                  <a:lnTo>
                    <a:pt x="1137920" y="676910"/>
                  </a:lnTo>
                  <a:lnTo>
                    <a:pt x="1148080" y="679450"/>
                  </a:lnTo>
                  <a:lnTo>
                    <a:pt x="1159510" y="680720"/>
                  </a:lnTo>
                  <a:lnTo>
                    <a:pt x="1170939" y="683260"/>
                  </a:lnTo>
                  <a:lnTo>
                    <a:pt x="1181100" y="683260"/>
                  </a:lnTo>
                  <a:lnTo>
                    <a:pt x="1192530" y="684530"/>
                  </a:lnTo>
                  <a:lnTo>
                    <a:pt x="1203960" y="684530"/>
                  </a:lnTo>
                  <a:lnTo>
                    <a:pt x="1215389" y="684530"/>
                  </a:lnTo>
                  <a:lnTo>
                    <a:pt x="1226820" y="684530"/>
                  </a:lnTo>
                  <a:lnTo>
                    <a:pt x="1238250" y="683260"/>
                  </a:lnTo>
                  <a:lnTo>
                    <a:pt x="1248410" y="683260"/>
                  </a:lnTo>
                  <a:lnTo>
                    <a:pt x="1259839" y="680720"/>
                  </a:lnTo>
                  <a:lnTo>
                    <a:pt x="1271270" y="679450"/>
                  </a:lnTo>
                  <a:lnTo>
                    <a:pt x="1281430" y="676910"/>
                  </a:lnTo>
                  <a:lnTo>
                    <a:pt x="1291589" y="674370"/>
                  </a:lnTo>
                  <a:lnTo>
                    <a:pt x="1303020" y="671830"/>
                  </a:lnTo>
                  <a:lnTo>
                    <a:pt x="1313180" y="668020"/>
                  </a:lnTo>
                  <a:lnTo>
                    <a:pt x="1322070" y="665480"/>
                  </a:lnTo>
                  <a:lnTo>
                    <a:pt x="1332230" y="661670"/>
                  </a:lnTo>
                  <a:lnTo>
                    <a:pt x="1341120" y="656590"/>
                  </a:lnTo>
                  <a:lnTo>
                    <a:pt x="1350010" y="652780"/>
                  </a:lnTo>
                  <a:lnTo>
                    <a:pt x="1358900" y="647700"/>
                  </a:lnTo>
                  <a:lnTo>
                    <a:pt x="1366520" y="642620"/>
                  </a:lnTo>
                  <a:lnTo>
                    <a:pt x="1374139" y="637540"/>
                  </a:lnTo>
                  <a:lnTo>
                    <a:pt x="1381760" y="632460"/>
                  </a:lnTo>
                  <a:lnTo>
                    <a:pt x="1388110" y="626110"/>
                  </a:lnTo>
                  <a:lnTo>
                    <a:pt x="1395730" y="619760"/>
                  </a:lnTo>
                  <a:lnTo>
                    <a:pt x="1400810" y="613410"/>
                  </a:lnTo>
                  <a:lnTo>
                    <a:pt x="1405889" y="607060"/>
                  </a:lnTo>
                  <a:lnTo>
                    <a:pt x="1410970" y="600710"/>
                  </a:lnTo>
                  <a:lnTo>
                    <a:pt x="1416050" y="594360"/>
                  </a:lnTo>
                  <a:lnTo>
                    <a:pt x="1419860" y="588010"/>
                  </a:lnTo>
                  <a:lnTo>
                    <a:pt x="1422400" y="580390"/>
                  </a:lnTo>
                  <a:lnTo>
                    <a:pt x="1424939" y="574040"/>
                  </a:lnTo>
                  <a:lnTo>
                    <a:pt x="1427480" y="566420"/>
                  </a:lnTo>
                  <a:lnTo>
                    <a:pt x="1428750" y="558800"/>
                  </a:lnTo>
                  <a:lnTo>
                    <a:pt x="1430020" y="552450"/>
                  </a:lnTo>
                  <a:lnTo>
                    <a:pt x="1431289" y="544830"/>
                  </a:lnTo>
                  <a:lnTo>
                    <a:pt x="1417320" y="544830"/>
                  </a:lnTo>
                  <a:lnTo>
                    <a:pt x="1430020" y="543560"/>
                  </a:lnTo>
                  <a:lnTo>
                    <a:pt x="1443989" y="542290"/>
                  </a:lnTo>
                  <a:lnTo>
                    <a:pt x="1456689" y="539750"/>
                  </a:lnTo>
                  <a:lnTo>
                    <a:pt x="1469389" y="538480"/>
                  </a:lnTo>
                  <a:lnTo>
                    <a:pt x="1482089" y="534670"/>
                  </a:lnTo>
                  <a:lnTo>
                    <a:pt x="1493520" y="532130"/>
                  </a:lnTo>
                  <a:lnTo>
                    <a:pt x="1506220" y="528320"/>
                  </a:lnTo>
                  <a:lnTo>
                    <a:pt x="1517650" y="524510"/>
                  </a:lnTo>
                  <a:lnTo>
                    <a:pt x="1529080" y="520700"/>
                  </a:lnTo>
                  <a:lnTo>
                    <a:pt x="1540510" y="515620"/>
                  </a:lnTo>
                  <a:lnTo>
                    <a:pt x="1551939" y="510540"/>
                  </a:lnTo>
                  <a:lnTo>
                    <a:pt x="1560830" y="505460"/>
                  </a:lnTo>
                  <a:lnTo>
                    <a:pt x="1570989" y="500380"/>
                  </a:lnTo>
                  <a:lnTo>
                    <a:pt x="1606550" y="473710"/>
                  </a:lnTo>
                  <a:lnTo>
                    <a:pt x="1612900" y="467360"/>
                  </a:lnTo>
                  <a:lnTo>
                    <a:pt x="1620520" y="459740"/>
                  </a:lnTo>
                  <a:lnTo>
                    <a:pt x="1626870" y="452120"/>
                  </a:lnTo>
                  <a:lnTo>
                    <a:pt x="1631950" y="444500"/>
                  </a:lnTo>
                  <a:lnTo>
                    <a:pt x="1637030" y="436880"/>
                  </a:lnTo>
                  <a:lnTo>
                    <a:pt x="1640839" y="427990"/>
                  </a:lnTo>
                  <a:lnTo>
                    <a:pt x="1644650" y="420370"/>
                  </a:lnTo>
                  <a:lnTo>
                    <a:pt x="1648460" y="411480"/>
                  </a:lnTo>
                  <a:lnTo>
                    <a:pt x="1649730" y="403860"/>
                  </a:lnTo>
                  <a:lnTo>
                    <a:pt x="1652270" y="394970"/>
                  </a:lnTo>
                  <a:lnTo>
                    <a:pt x="1652270" y="386080"/>
                  </a:lnTo>
                  <a:lnTo>
                    <a:pt x="1652270" y="378460"/>
                  </a:lnTo>
                  <a:lnTo>
                    <a:pt x="1652270" y="369570"/>
                  </a:lnTo>
                  <a:lnTo>
                    <a:pt x="1651000" y="360680"/>
                  </a:lnTo>
                  <a:lnTo>
                    <a:pt x="1649730" y="351790"/>
                  </a:lnTo>
                  <a:lnTo>
                    <a:pt x="1647189" y="344170"/>
                  </a:lnTo>
                  <a:lnTo>
                    <a:pt x="1644650" y="335280"/>
                  </a:lnTo>
                  <a:lnTo>
                    <a:pt x="1640839" y="327660"/>
                  </a:lnTo>
                  <a:lnTo>
                    <a:pt x="1635760" y="320040"/>
                  </a:lnTo>
                  <a:lnTo>
                    <a:pt x="1630680" y="311150"/>
                  </a:lnTo>
                  <a:lnTo>
                    <a:pt x="1625600" y="303530"/>
                  </a:lnTo>
                  <a:lnTo>
                    <a:pt x="1619250" y="295910"/>
                  </a:lnTo>
                  <a:lnTo>
                    <a:pt x="1611630" y="289560"/>
                  </a:lnTo>
                  <a:lnTo>
                    <a:pt x="1605280" y="281940"/>
                  </a:lnTo>
                  <a:lnTo>
                    <a:pt x="1597660" y="275590"/>
                  </a:lnTo>
                  <a:lnTo>
                    <a:pt x="1588770" y="269240"/>
                  </a:lnTo>
                  <a:lnTo>
                    <a:pt x="1579880" y="262890"/>
                  </a:lnTo>
                  <a:lnTo>
                    <a:pt x="1569720" y="256540"/>
                  </a:lnTo>
                  <a:lnTo>
                    <a:pt x="1559560" y="250190"/>
                  </a:lnTo>
                  <a:lnTo>
                    <a:pt x="1581150" y="298450"/>
                  </a:lnTo>
                  <a:lnTo>
                    <a:pt x="1586230" y="292100"/>
                  </a:lnTo>
                  <a:lnTo>
                    <a:pt x="1591310" y="287020"/>
                  </a:lnTo>
                  <a:lnTo>
                    <a:pt x="1595120" y="280670"/>
                  </a:lnTo>
                  <a:lnTo>
                    <a:pt x="1600200" y="274320"/>
                  </a:lnTo>
                  <a:lnTo>
                    <a:pt x="1604010" y="267970"/>
                  </a:lnTo>
                  <a:lnTo>
                    <a:pt x="1606550" y="261620"/>
                  </a:lnTo>
                  <a:lnTo>
                    <a:pt x="1609089" y="255270"/>
                  </a:lnTo>
                  <a:lnTo>
                    <a:pt x="1611630" y="248920"/>
                  </a:lnTo>
                  <a:lnTo>
                    <a:pt x="1612900" y="241300"/>
                  </a:lnTo>
                  <a:lnTo>
                    <a:pt x="1614170" y="234950"/>
                  </a:lnTo>
                  <a:lnTo>
                    <a:pt x="1614170" y="228600"/>
                  </a:lnTo>
                  <a:lnTo>
                    <a:pt x="1614170" y="222250"/>
                  </a:lnTo>
                  <a:lnTo>
                    <a:pt x="1614170" y="214630"/>
                  </a:lnTo>
                  <a:lnTo>
                    <a:pt x="1612900" y="208280"/>
                  </a:lnTo>
                  <a:lnTo>
                    <a:pt x="1611630" y="201930"/>
                  </a:lnTo>
                  <a:lnTo>
                    <a:pt x="1609089" y="195580"/>
                  </a:lnTo>
                  <a:lnTo>
                    <a:pt x="1606550" y="189230"/>
                  </a:lnTo>
                  <a:lnTo>
                    <a:pt x="1604010" y="182880"/>
                  </a:lnTo>
                  <a:lnTo>
                    <a:pt x="1600200" y="176530"/>
                  </a:lnTo>
                  <a:lnTo>
                    <a:pt x="1596389" y="170180"/>
                  </a:lnTo>
                  <a:lnTo>
                    <a:pt x="1591310" y="163830"/>
                  </a:lnTo>
                  <a:lnTo>
                    <a:pt x="1586230" y="158750"/>
                  </a:lnTo>
                  <a:lnTo>
                    <a:pt x="1581150" y="152400"/>
                  </a:lnTo>
                  <a:lnTo>
                    <a:pt x="1574800" y="147320"/>
                  </a:lnTo>
                  <a:lnTo>
                    <a:pt x="1568450" y="142240"/>
                  </a:lnTo>
                  <a:lnTo>
                    <a:pt x="1562100" y="137160"/>
                  </a:lnTo>
                  <a:lnTo>
                    <a:pt x="1554480" y="132080"/>
                  </a:lnTo>
                  <a:lnTo>
                    <a:pt x="1546860" y="127000"/>
                  </a:lnTo>
                  <a:lnTo>
                    <a:pt x="1539239" y="123190"/>
                  </a:lnTo>
                  <a:lnTo>
                    <a:pt x="1531620" y="118110"/>
                  </a:lnTo>
                  <a:lnTo>
                    <a:pt x="1522730" y="115570"/>
                  </a:lnTo>
                  <a:lnTo>
                    <a:pt x="1513839" y="111760"/>
                  </a:lnTo>
                  <a:lnTo>
                    <a:pt x="1504950" y="107950"/>
                  </a:lnTo>
                  <a:lnTo>
                    <a:pt x="1496060" y="105410"/>
                  </a:lnTo>
                  <a:lnTo>
                    <a:pt x="1485900" y="102870"/>
                  </a:lnTo>
                  <a:lnTo>
                    <a:pt x="1475739" y="100329"/>
                  </a:lnTo>
                  <a:lnTo>
                    <a:pt x="1466850" y="99060"/>
                  </a:lnTo>
                  <a:lnTo>
                    <a:pt x="1456689" y="96520"/>
                  </a:lnTo>
                  <a:lnTo>
                    <a:pt x="1446530" y="95250"/>
                  </a:lnTo>
                  <a:lnTo>
                    <a:pt x="1461770" y="86360"/>
                  </a:lnTo>
                  <a:lnTo>
                    <a:pt x="1457960" y="81279"/>
                  </a:lnTo>
                  <a:lnTo>
                    <a:pt x="1455420" y="74929"/>
                  </a:lnTo>
                  <a:lnTo>
                    <a:pt x="1451610" y="69850"/>
                  </a:lnTo>
                  <a:lnTo>
                    <a:pt x="1447800" y="63500"/>
                  </a:lnTo>
                  <a:lnTo>
                    <a:pt x="1442720" y="58420"/>
                  </a:lnTo>
                  <a:lnTo>
                    <a:pt x="1437639" y="53340"/>
                  </a:lnTo>
                  <a:lnTo>
                    <a:pt x="1432560" y="48260"/>
                  </a:lnTo>
                  <a:lnTo>
                    <a:pt x="1426210" y="43179"/>
                  </a:lnTo>
                  <a:lnTo>
                    <a:pt x="1419860" y="39370"/>
                  </a:lnTo>
                  <a:lnTo>
                    <a:pt x="1413510" y="34290"/>
                  </a:lnTo>
                  <a:lnTo>
                    <a:pt x="1407160" y="30479"/>
                  </a:lnTo>
                  <a:lnTo>
                    <a:pt x="1399539" y="26670"/>
                  </a:lnTo>
                  <a:lnTo>
                    <a:pt x="1391920" y="22860"/>
                  </a:lnTo>
                  <a:lnTo>
                    <a:pt x="1384300" y="19050"/>
                  </a:lnTo>
                  <a:lnTo>
                    <a:pt x="1376680" y="16510"/>
                  </a:lnTo>
                  <a:lnTo>
                    <a:pt x="1367789" y="12700"/>
                  </a:lnTo>
                  <a:lnTo>
                    <a:pt x="1358900" y="10160"/>
                  </a:lnTo>
                  <a:lnTo>
                    <a:pt x="1350010" y="7620"/>
                  </a:lnTo>
                  <a:lnTo>
                    <a:pt x="1342389" y="6350"/>
                  </a:lnTo>
                  <a:lnTo>
                    <a:pt x="1332230" y="3810"/>
                  </a:lnTo>
                  <a:lnTo>
                    <a:pt x="1323339" y="2540"/>
                  </a:lnTo>
                  <a:lnTo>
                    <a:pt x="1314450" y="1270"/>
                  </a:lnTo>
                  <a:lnTo>
                    <a:pt x="1304289" y="0"/>
                  </a:lnTo>
                  <a:lnTo>
                    <a:pt x="1295400" y="0"/>
                  </a:lnTo>
                  <a:lnTo>
                    <a:pt x="1286510" y="0"/>
                  </a:lnTo>
                  <a:lnTo>
                    <a:pt x="1276350" y="0"/>
                  </a:lnTo>
                  <a:lnTo>
                    <a:pt x="1267460" y="0"/>
                  </a:lnTo>
                  <a:lnTo>
                    <a:pt x="1257300" y="1270"/>
                  </a:lnTo>
                  <a:lnTo>
                    <a:pt x="1248410" y="2540"/>
                  </a:lnTo>
                  <a:lnTo>
                    <a:pt x="1239520" y="2540"/>
                  </a:lnTo>
                  <a:lnTo>
                    <a:pt x="1229360" y="5079"/>
                  </a:lnTo>
                  <a:lnTo>
                    <a:pt x="1220470" y="6350"/>
                  </a:lnTo>
                  <a:lnTo>
                    <a:pt x="1211580" y="8890"/>
                  </a:lnTo>
                  <a:lnTo>
                    <a:pt x="1202689" y="11429"/>
                  </a:lnTo>
                  <a:lnTo>
                    <a:pt x="1195070" y="13970"/>
                  </a:lnTo>
                  <a:lnTo>
                    <a:pt x="1186180" y="16510"/>
                  </a:lnTo>
                  <a:lnTo>
                    <a:pt x="1178560" y="20320"/>
                  </a:lnTo>
                  <a:lnTo>
                    <a:pt x="1170939" y="24129"/>
                  </a:lnTo>
                  <a:lnTo>
                    <a:pt x="1116330" y="25400"/>
                  </a:lnTo>
                  <a:lnTo>
                    <a:pt x="1108710" y="21590"/>
                  </a:lnTo>
                  <a:lnTo>
                    <a:pt x="1102360" y="17779"/>
                  </a:lnTo>
                  <a:lnTo>
                    <a:pt x="1094739" y="15240"/>
                  </a:lnTo>
                  <a:lnTo>
                    <a:pt x="1087120" y="12700"/>
                  </a:lnTo>
                  <a:lnTo>
                    <a:pt x="1079500" y="10160"/>
                  </a:lnTo>
                  <a:lnTo>
                    <a:pt x="1070610" y="7620"/>
                  </a:lnTo>
                  <a:lnTo>
                    <a:pt x="1062989" y="6350"/>
                  </a:lnTo>
                  <a:lnTo>
                    <a:pt x="1055370" y="3810"/>
                  </a:lnTo>
                  <a:lnTo>
                    <a:pt x="1046480" y="2540"/>
                  </a:lnTo>
                  <a:lnTo>
                    <a:pt x="1037589" y="1270"/>
                  </a:lnTo>
                  <a:lnTo>
                    <a:pt x="1029970" y="0"/>
                  </a:lnTo>
                  <a:lnTo>
                    <a:pt x="1021080" y="0"/>
                  </a:lnTo>
                  <a:lnTo>
                    <a:pt x="1012189" y="0"/>
                  </a:lnTo>
                  <a:lnTo>
                    <a:pt x="1003300" y="0"/>
                  </a:lnTo>
                  <a:lnTo>
                    <a:pt x="994410" y="0"/>
                  </a:lnTo>
                  <a:lnTo>
                    <a:pt x="986789" y="1270"/>
                  </a:lnTo>
                  <a:lnTo>
                    <a:pt x="977900" y="1270"/>
                  </a:lnTo>
                  <a:lnTo>
                    <a:pt x="969010" y="2540"/>
                  </a:lnTo>
                  <a:lnTo>
                    <a:pt x="960120" y="3810"/>
                  </a:lnTo>
                  <a:lnTo>
                    <a:pt x="952500" y="6350"/>
                  </a:lnTo>
                  <a:lnTo>
                    <a:pt x="944880" y="7620"/>
                  </a:lnTo>
                  <a:lnTo>
                    <a:pt x="935989" y="10160"/>
                  </a:lnTo>
                  <a:lnTo>
                    <a:pt x="928370" y="12700"/>
                  </a:lnTo>
                  <a:lnTo>
                    <a:pt x="920750" y="15240"/>
                  </a:lnTo>
                  <a:lnTo>
                    <a:pt x="914400" y="19050"/>
                  </a:lnTo>
                  <a:lnTo>
                    <a:pt x="906780" y="21590"/>
                  </a:lnTo>
                  <a:lnTo>
                    <a:pt x="900430" y="25400"/>
                  </a:lnTo>
                  <a:lnTo>
                    <a:pt x="894080" y="29210"/>
                  </a:lnTo>
                  <a:lnTo>
                    <a:pt x="887730" y="33020"/>
                  </a:lnTo>
                  <a:lnTo>
                    <a:pt x="881380" y="36829"/>
                  </a:lnTo>
                  <a:lnTo>
                    <a:pt x="876300" y="40640"/>
                  </a:lnTo>
                  <a:lnTo>
                    <a:pt x="825500" y="43179"/>
                  </a:lnTo>
                  <a:lnTo>
                    <a:pt x="816610" y="40640"/>
                  </a:lnTo>
                  <a:lnTo>
                    <a:pt x="806450" y="36829"/>
                  </a:lnTo>
                  <a:lnTo>
                    <a:pt x="797560" y="34290"/>
                  </a:lnTo>
                  <a:lnTo>
                    <a:pt x="787400" y="31750"/>
                  </a:lnTo>
                  <a:lnTo>
                    <a:pt x="777239" y="29210"/>
                  </a:lnTo>
                  <a:lnTo>
                    <a:pt x="767080" y="27940"/>
                  </a:lnTo>
                  <a:lnTo>
                    <a:pt x="756920" y="25400"/>
                  </a:lnTo>
                  <a:lnTo>
                    <a:pt x="746760" y="24129"/>
                  </a:lnTo>
                  <a:lnTo>
                    <a:pt x="736600" y="24129"/>
                  </a:lnTo>
                  <a:lnTo>
                    <a:pt x="726439" y="22860"/>
                  </a:lnTo>
                  <a:lnTo>
                    <a:pt x="715010" y="22860"/>
                  </a:lnTo>
                  <a:lnTo>
                    <a:pt x="704850" y="24129"/>
                  </a:lnTo>
                  <a:lnTo>
                    <a:pt x="694689" y="24129"/>
                  </a:lnTo>
                  <a:lnTo>
                    <a:pt x="683260" y="25400"/>
                  </a:lnTo>
                  <a:lnTo>
                    <a:pt x="673100" y="26670"/>
                  </a:lnTo>
                  <a:lnTo>
                    <a:pt x="662939" y="27940"/>
                  </a:lnTo>
                  <a:lnTo>
                    <a:pt x="652780" y="29210"/>
                  </a:lnTo>
                  <a:lnTo>
                    <a:pt x="642620" y="31750"/>
                  </a:lnTo>
                  <a:lnTo>
                    <a:pt x="633730" y="34290"/>
                  </a:lnTo>
                  <a:lnTo>
                    <a:pt x="623570" y="36829"/>
                  </a:lnTo>
                  <a:lnTo>
                    <a:pt x="614680" y="40640"/>
                  </a:lnTo>
                  <a:lnTo>
                    <a:pt x="605789" y="44450"/>
                  </a:lnTo>
                  <a:lnTo>
                    <a:pt x="596900" y="48260"/>
                  </a:lnTo>
                  <a:lnTo>
                    <a:pt x="589280" y="52070"/>
                  </a:lnTo>
                  <a:lnTo>
                    <a:pt x="580389" y="55879"/>
                  </a:lnTo>
                  <a:lnTo>
                    <a:pt x="572770" y="60960"/>
                  </a:lnTo>
                  <a:lnTo>
                    <a:pt x="565150" y="66040"/>
                  </a:lnTo>
                  <a:lnTo>
                    <a:pt x="558800" y="71120"/>
                  </a:lnTo>
                  <a:lnTo>
                    <a:pt x="495300" y="81279"/>
                  </a:lnTo>
                  <a:lnTo>
                    <a:pt x="483870" y="78740"/>
                  </a:lnTo>
                  <a:lnTo>
                    <a:pt x="471170" y="76200"/>
                  </a:lnTo>
                  <a:lnTo>
                    <a:pt x="457200" y="74929"/>
                  </a:lnTo>
                  <a:lnTo>
                    <a:pt x="444500" y="73660"/>
                  </a:lnTo>
                  <a:lnTo>
                    <a:pt x="431800" y="72390"/>
                  </a:lnTo>
                  <a:lnTo>
                    <a:pt x="417830" y="71120"/>
                  </a:lnTo>
                  <a:lnTo>
                    <a:pt x="405130" y="71120"/>
                  </a:lnTo>
                  <a:lnTo>
                    <a:pt x="392430" y="71120"/>
                  </a:lnTo>
                  <a:lnTo>
                    <a:pt x="379730" y="72390"/>
                  </a:lnTo>
                  <a:lnTo>
                    <a:pt x="365760" y="72390"/>
                  </a:lnTo>
                  <a:lnTo>
                    <a:pt x="353060" y="74929"/>
                  </a:lnTo>
                  <a:lnTo>
                    <a:pt x="340360" y="76200"/>
                  </a:lnTo>
                  <a:lnTo>
                    <a:pt x="327660" y="78740"/>
                  </a:lnTo>
                  <a:lnTo>
                    <a:pt x="314960" y="81279"/>
                  </a:lnTo>
                  <a:lnTo>
                    <a:pt x="302260" y="85090"/>
                  </a:lnTo>
                  <a:lnTo>
                    <a:pt x="290830" y="87629"/>
                  </a:lnTo>
                  <a:lnTo>
                    <a:pt x="279400" y="91440"/>
                  </a:lnTo>
                  <a:lnTo>
                    <a:pt x="267970" y="96520"/>
                  </a:lnTo>
                  <a:lnTo>
                    <a:pt x="256539" y="101600"/>
                  </a:lnTo>
                  <a:lnTo>
                    <a:pt x="246380" y="106679"/>
                  </a:lnTo>
                  <a:lnTo>
                    <a:pt x="236220" y="111760"/>
                  </a:lnTo>
                  <a:lnTo>
                    <a:pt x="226060" y="116840"/>
                  </a:lnTo>
                  <a:lnTo>
                    <a:pt x="217170" y="123190"/>
                  </a:lnTo>
                  <a:lnTo>
                    <a:pt x="208280" y="129540"/>
                  </a:lnTo>
                  <a:lnTo>
                    <a:pt x="199389" y="135890"/>
                  </a:lnTo>
                  <a:lnTo>
                    <a:pt x="191770" y="142240"/>
                  </a:lnTo>
                  <a:lnTo>
                    <a:pt x="185420" y="149860"/>
                  </a:lnTo>
                  <a:lnTo>
                    <a:pt x="177800" y="157480"/>
                  </a:lnTo>
                  <a:lnTo>
                    <a:pt x="172720" y="165100"/>
                  </a:lnTo>
                  <a:lnTo>
                    <a:pt x="151130" y="204470"/>
                  </a:lnTo>
                  <a:lnTo>
                    <a:pt x="147320" y="222250"/>
                  </a:lnTo>
                  <a:lnTo>
                    <a:pt x="146050" y="229870"/>
                  </a:lnTo>
                  <a:lnTo>
                    <a:pt x="146050" y="238760"/>
                  </a:lnTo>
                  <a:lnTo>
                    <a:pt x="146050" y="246380"/>
                  </a:lnTo>
                  <a:lnTo>
                    <a:pt x="147320" y="255270"/>
                  </a:lnTo>
                  <a:lnTo>
                    <a:pt x="149860" y="264160"/>
                  </a:lnTo>
                  <a:lnTo>
                    <a:pt x="152400" y="271780"/>
                  </a:lnTo>
                  <a:lnTo>
                    <a:pt x="154939" y="259080"/>
                  </a:lnTo>
                  <a:close/>
                </a:path>
                <a:path w="1653539" h="781050">
                  <a:moveTo>
                    <a:pt x="0" y="0"/>
                  </a:moveTo>
                  <a:lnTo>
                    <a:pt x="0" y="0"/>
                  </a:lnTo>
                </a:path>
                <a:path w="1653539" h="781050">
                  <a:moveTo>
                    <a:pt x="1653539" y="781050"/>
                  </a:moveTo>
                  <a:lnTo>
                    <a:pt x="1653539" y="781050"/>
                  </a:lnTo>
                </a:path>
                <a:path w="1653539" h="781050">
                  <a:moveTo>
                    <a:pt x="107950" y="467360"/>
                  </a:moveTo>
                  <a:lnTo>
                    <a:pt x="111760" y="467360"/>
                  </a:lnTo>
                  <a:lnTo>
                    <a:pt x="115570" y="468630"/>
                  </a:lnTo>
                  <a:lnTo>
                    <a:pt x="120650" y="469900"/>
                  </a:lnTo>
                  <a:lnTo>
                    <a:pt x="124460" y="469900"/>
                  </a:lnTo>
                  <a:lnTo>
                    <a:pt x="129539" y="471170"/>
                  </a:lnTo>
                  <a:lnTo>
                    <a:pt x="133350" y="471170"/>
                  </a:lnTo>
                  <a:lnTo>
                    <a:pt x="138430" y="472440"/>
                  </a:lnTo>
                  <a:lnTo>
                    <a:pt x="142239" y="472440"/>
                  </a:lnTo>
                  <a:lnTo>
                    <a:pt x="147320" y="472440"/>
                  </a:lnTo>
                  <a:lnTo>
                    <a:pt x="151130" y="473710"/>
                  </a:lnTo>
                  <a:lnTo>
                    <a:pt x="156210" y="473710"/>
                  </a:lnTo>
                  <a:lnTo>
                    <a:pt x="161289" y="473710"/>
                  </a:lnTo>
                  <a:lnTo>
                    <a:pt x="165100" y="473710"/>
                  </a:lnTo>
                  <a:lnTo>
                    <a:pt x="170180" y="473710"/>
                  </a:lnTo>
                  <a:lnTo>
                    <a:pt x="173989" y="473710"/>
                  </a:lnTo>
                </a:path>
                <a:path w="1653539" h="781050">
                  <a:moveTo>
                    <a:pt x="0" y="0"/>
                  </a:moveTo>
                  <a:lnTo>
                    <a:pt x="0" y="0"/>
                  </a:lnTo>
                </a:path>
                <a:path w="1653539" h="781050">
                  <a:moveTo>
                    <a:pt x="1653539" y="781050"/>
                  </a:moveTo>
                  <a:lnTo>
                    <a:pt x="1653539" y="781050"/>
                  </a:lnTo>
                </a:path>
                <a:path w="1653539" h="781050">
                  <a:moveTo>
                    <a:pt x="215900" y="637540"/>
                  </a:moveTo>
                  <a:lnTo>
                    <a:pt x="215900" y="637540"/>
                  </a:lnTo>
                  <a:lnTo>
                    <a:pt x="227330" y="637540"/>
                  </a:lnTo>
                  <a:lnTo>
                    <a:pt x="228600" y="636270"/>
                  </a:lnTo>
                  <a:lnTo>
                    <a:pt x="231139" y="636270"/>
                  </a:lnTo>
                  <a:lnTo>
                    <a:pt x="232410" y="636270"/>
                  </a:lnTo>
                  <a:lnTo>
                    <a:pt x="234950" y="636270"/>
                  </a:lnTo>
                  <a:lnTo>
                    <a:pt x="236220" y="636270"/>
                  </a:lnTo>
                  <a:lnTo>
                    <a:pt x="238760" y="635000"/>
                  </a:lnTo>
                  <a:lnTo>
                    <a:pt x="240030" y="635000"/>
                  </a:lnTo>
                  <a:lnTo>
                    <a:pt x="242570" y="635000"/>
                  </a:lnTo>
                  <a:lnTo>
                    <a:pt x="243839" y="635000"/>
                  </a:lnTo>
                </a:path>
                <a:path w="1653539" h="781050">
                  <a:moveTo>
                    <a:pt x="0" y="0"/>
                  </a:moveTo>
                  <a:lnTo>
                    <a:pt x="0" y="0"/>
                  </a:lnTo>
                </a:path>
                <a:path w="1653539" h="781050">
                  <a:moveTo>
                    <a:pt x="1653539" y="781050"/>
                  </a:moveTo>
                  <a:lnTo>
                    <a:pt x="1653539" y="781050"/>
                  </a:lnTo>
                </a:path>
                <a:path w="1653539" h="781050">
                  <a:moveTo>
                    <a:pt x="624839" y="701040"/>
                  </a:moveTo>
                  <a:lnTo>
                    <a:pt x="626110" y="703580"/>
                  </a:lnTo>
                  <a:lnTo>
                    <a:pt x="628650" y="706120"/>
                  </a:lnTo>
                  <a:lnTo>
                    <a:pt x="631189" y="708660"/>
                  </a:lnTo>
                  <a:lnTo>
                    <a:pt x="633730" y="711200"/>
                  </a:lnTo>
                  <a:lnTo>
                    <a:pt x="636270" y="713740"/>
                  </a:lnTo>
                  <a:lnTo>
                    <a:pt x="638810" y="715010"/>
                  </a:lnTo>
                  <a:lnTo>
                    <a:pt x="641350" y="717550"/>
                  </a:lnTo>
                  <a:lnTo>
                    <a:pt x="645160" y="720090"/>
                  </a:lnTo>
                  <a:lnTo>
                    <a:pt x="647700" y="722630"/>
                  </a:lnTo>
                  <a:lnTo>
                    <a:pt x="650239" y="723900"/>
                  </a:lnTo>
                  <a:lnTo>
                    <a:pt x="652780" y="726440"/>
                  </a:lnTo>
                  <a:lnTo>
                    <a:pt x="656589" y="728980"/>
                  </a:lnTo>
                  <a:lnTo>
                    <a:pt x="659130" y="730250"/>
                  </a:lnTo>
                  <a:lnTo>
                    <a:pt x="661670" y="732790"/>
                  </a:lnTo>
                  <a:lnTo>
                    <a:pt x="665480" y="734060"/>
                  </a:lnTo>
                </a:path>
                <a:path w="1653539" h="781050">
                  <a:moveTo>
                    <a:pt x="0" y="0"/>
                  </a:moveTo>
                  <a:lnTo>
                    <a:pt x="0" y="0"/>
                  </a:lnTo>
                </a:path>
                <a:path w="1653539" h="781050">
                  <a:moveTo>
                    <a:pt x="1653539" y="781050"/>
                  </a:moveTo>
                  <a:lnTo>
                    <a:pt x="1653539" y="781050"/>
                  </a:lnTo>
                </a:path>
                <a:path w="1653539" h="781050">
                  <a:moveTo>
                    <a:pt x="1078230" y="685800"/>
                  </a:moveTo>
                  <a:lnTo>
                    <a:pt x="1079500" y="681990"/>
                  </a:lnTo>
                  <a:lnTo>
                    <a:pt x="1082039" y="679450"/>
                  </a:lnTo>
                  <a:lnTo>
                    <a:pt x="1084580" y="675640"/>
                  </a:lnTo>
                  <a:lnTo>
                    <a:pt x="1085850" y="671830"/>
                  </a:lnTo>
                  <a:lnTo>
                    <a:pt x="1088389" y="669290"/>
                  </a:lnTo>
                  <a:lnTo>
                    <a:pt x="1089660" y="665480"/>
                  </a:lnTo>
                  <a:lnTo>
                    <a:pt x="1090930" y="662940"/>
                  </a:lnTo>
                  <a:lnTo>
                    <a:pt x="1093470" y="659130"/>
                  </a:lnTo>
                  <a:lnTo>
                    <a:pt x="1094739" y="655320"/>
                  </a:lnTo>
                  <a:lnTo>
                    <a:pt x="1096010" y="652780"/>
                  </a:lnTo>
                  <a:lnTo>
                    <a:pt x="1097280" y="648970"/>
                  </a:lnTo>
                  <a:lnTo>
                    <a:pt x="1097280" y="645160"/>
                  </a:lnTo>
                  <a:lnTo>
                    <a:pt x="1098550" y="642620"/>
                  </a:lnTo>
                  <a:lnTo>
                    <a:pt x="1099820" y="638810"/>
                  </a:lnTo>
                  <a:lnTo>
                    <a:pt x="1099820" y="635000"/>
                  </a:lnTo>
                </a:path>
                <a:path w="1653539" h="781050">
                  <a:moveTo>
                    <a:pt x="0" y="0"/>
                  </a:moveTo>
                  <a:lnTo>
                    <a:pt x="0" y="0"/>
                  </a:lnTo>
                </a:path>
                <a:path w="1653539" h="781050">
                  <a:moveTo>
                    <a:pt x="1653539" y="781050"/>
                  </a:moveTo>
                  <a:lnTo>
                    <a:pt x="1653539" y="78105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5" name="object 1075"/>
            <p:cNvSpPr/>
            <p:nvPr/>
          </p:nvSpPr>
          <p:spPr>
            <a:xfrm>
              <a:off x="4797197" y="648107"/>
              <a:ext cx="165554" cy="14777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6" name="object 1076"/>
            <p:cNvSpPr/>
            <p:nvPr/>
          </p:nvSpPr>
          <p:spPr>
            <a:xfrm>
              <a:off x="3526790" y="246379"/>
              <a:ext cx="1653539" cy="781050"/>
            </a:xfrm>
            <a:custGeom>
              <a:avLst/>
              <a:gdLst/>
              <a:ahLst/>
              <a:cxnLst/>
              <a:rect l="l" t="t" r="r" b="b"/>
              <a:pathLst>
                <a:path w="1653539" h="781050">
                  <a:moveTo>
                    <a:pt x="0" y="0"/>
                  </a:moveTo>
                  <a:lnTo>
                    <a:pt x="0" y="0"/>
                  </a:lnTo>
                </a:path>
                <a:path w="1653539" h="781050">
                  <a:moveTo>
                    <a:pt x="1653539" y="781050"/>
                  </a:moveTo>
                  <a:lnTo>
                    <a:pt x="1653539" y="781050"/>
                  </a:lnTo>
                </a:path>
                <a:path w="1653539" h="781050">
                  <a:moveTo>
                    <a:pt x="1508760" y="340360"/>
                  </a:moveTo>
                  <a:lnTo>
                    <a:pt x="1513839" y="337820"/>
                  </a:lnTo>
                  <a:lnTo>
                    <a:pt x="1520189" y="335280"/>
                  </a:lnTo>
                  <a:lnTo>
                    <a:pt x="1525270" y="334010"/>
                  </a:lnTo>
                  <a:lnTo>
                    <a:pt x="1530350" y="331470"/>
                  </a:lnTo>
                  <a:lnTo>
                    <a:pt x="1535430" y="328930"/>
                  </a:lnTo>
                  <a:lnTo>
                    <a:pt x="1541780" y="326390"/>
                  </a:lnTo>
                  <a:lnTo>
                    <a:pt x="1545589" y="322580"/>
                  </a:lnTo>
                  <a:lnTo>
                    <a:pt x="1550670" y="320040"/>
                  </a:lnTo>
                  <a:lnTo>
                    <a:pt x="1555750" y="317500"/>
                  </a:lnTo>
                  <a:lnTo>
                    <a:pt x="1559560" y="314960"/>
                  </a:lnTo>
                  <a:lnTo>
                    <a:pt x="1564639" y="311150"/>
                  </a:lnTo>
                  <a:lnTo>
                    <a:pt x="1568450" y="308610"/>
                  </a:lnTo>
                  <a:lnTo>
                    <a:pt x="1573530" y="304800"/>
                  </a:lnTo>
                  <a:lnTo>
                    <a:pt x="1576070" y="300990"/>
                  </a:lnTo>
                  <a:lnTo>
                    <a:pt x="1581150" y="298450"/>
                  </a:lnTo>
                </a:path>
                <a:path w="1653539" h="781050">
                  <a:moveTo>
                    <a:pt x="0" y="0"/>
                  </a:moveTo>
                  <a:lnTo>
                    <a:pt x="0" y="0"/>
                  </a:lnTo>
                </a:path>
                <a:path w="1653539" h="781050">
                  <a:moveTo>
                    <a:pt x="1653539" y="781050"/>
                  </a:moveTo>
                  <a:lnTo>
                    <a:pt x="1653539" y="781050"/>
                  </a:lnTo>
                </a:path>
                <a:path w="1653539" h="781050">
                  <a:moveTo>
                    <a:pt x="1468120" y="121920"/>
                  </a:moveTo>
                  <a:lnTo>
                    <a:pt x="1468120" y="121920"/>
                  </a:lnTo>
                  <a:lnTo>
                    <a:pt x="1468120" y="107950"/>
                  </a:lnTo>
                  <a:lnTo>
                    <a:pt x="1466850" y="105410"/>
                  </a:lnTo>
                  <a:lnTo>
                    <a:pt x="1466850" y="102870"/>
                  </a:lnTo>
                  <a:lnTo>
                    <a:pt x="1465580" y="100329"/>
                  </a:lnTo>
                  <a:lnTo>
                    <a:pt x="1465580" y="97790"/>
                  </a:lnTo>
                  <a:lnTo>
                    <a:pt x="1464310" y="96520"/>
                  </a:lnTo>
                  <a:lnTo>
                    <a:pt x="1464310" y="93979"/>
                  </a:lnTo>
                  <a:lnTo>
                    <a:pt x="1463039" y="91440"/>
                  </a:lnTo>
                  <a:lnTo>
                    <a:pt x="1461770" y="88900"/>
                  </a:lnTo>
                  <a:lnTo>
                    <a:pt x="1461770" y="86360"/>
                  </a:lnTo>
                </a:path>
                <a:path w="1653539" h="781050">
                  <a:moveTo>
                    <a:pt x="0" y="0"/>
                  </a:moveTo>
                  <a:lnTo>
                    <a:pt x="0" y="0"/>
                  </a:lnTo>
                </a:path>
                <a:path w="1653539" h="781050">
                  <a:moveTo>
                    <a:pt x="1653539" y="781050"/>
                  </a:moveTo>
                  <a:lnTo>
                    <a:pt x="1653539" y="781050"/>
                  </a:lnTo>
                </a:path>
                <a:path w="1653539" h="781050">
                  <a:moveTo>
                    <a:pt x="1170939" y="24129"/>
                  </a:moveTo>
                  <a:lnTo>
                    <a:pt x="1167130" y="25400"/>
                  </a:lnTo>
                  <a:lnTo>
                    <a:pt x="1164589" y="26670"/>
                  </a:lnTo>
                  <a:lnTo>
                    <a:pt x="1162050" y="29210"/>
                  </a:lnTo>
                  <a:lnTo>
                    <a:pt x="1158239" y="30479"/>
                  </a:lnTo>
                  <a:lnTo>
                    <a:pt x="1155700" y="31750"/>
                  </a:lnTo>
                  <a:lnTo>
                    <a:pt x="1151889" y="34290"/>
                  </a:lnTo>
                  <a:lnTo>
                    <a:pt x="1149350" y="35560"/>
                  </a:lnTo>
                  <a:lnTo>
                    <a:pt x="1146810" y="38100"/>
                  </a:lnTo>
                  <a:lnTo>
                    <a:pt x="1144270" y="39370"/>
                  </a:lnTo>
                  <a:lnTo>
                    <a:pt x="1141730" y="40640"/>
                  </a:lnTo>
                  <a:lnTo>
                    <a:pt x="1139189" y="43179"/>
                  </a:lnTo>
                  <a:lnTo>
                    <a:pt x="1136650" y="45720"/>
                  </a:lnTo>
                  <a:lnTo>
                    <a:pt x="1134110" y="46990"/>
                  </a:lnTo>
                  <a:lnTo>
                    <a:pt x="1131570" y="49529"/>
                  </a:lnTo>
                  <a:lnTo>
                    <a:pt x="1129030" y="52070"/>
                  </a:lnTo>
                </a:path>
                <a:path w="1653539" h="781050">
                  <a:moveTo>
                    <a:pt x="0" y="0"/>
                  </a:moveTo>
                  <a:lnTo>
                    <a:pt x="0" y="0"/>
                  </a:lnTo>
                </a:path>
                <a:path w="1653539" h="781050">
                  <a:moveTo>
                    <a:pt x="1653539" y="781050"/>
                  </a:moveTo>
                  <a:lnTo>
                    <a:pt x="1653539" y="781050"/>
                  </a:lnTo>
                </a:path>
                <a:path w="1653539" h="781050">
                  <a:moveTo>
                    <a:pt x="876300" y="40640"/>
                  </a:moveTo>
                  <a:lnTo>
                    <a:pt x="873760" y="43179"/>
                  </a:lnTo>
                  <a:lnTo>
                    <a:pt x="871220" y="45720"/>
                  </a:lnTo>
                  <a:lnTo>
                    <a:pt x="869950" y="46990"/>
                  </a:lnTo>
                  <a:lnTo>
                    <a:pt x="867410" y="49529"/>
                  </a:lnTo>
                  <a:lnTo>
                    <a:pt x="866139" y="50800"/>
                  </a:lnTo>
                  <a:lnTo>
                    <a:pt x="863600" y="53340"/>
                  </a:lnTo>
                  <a:lnTo>
                    <a:pt x="862330" y="55879"/>
                  </a:lnTo>
                  <a:lnTo>
                    <a:pt x="859789" y="57150"/>
                  </a:lnTo>
                  <a:lnTo>
                    <a:pt x="858520" y="59690"/>
                  </a:lnTo>
                  <a:lnTo>
                    <a:pt x="857250" y="62229"/>
                  </a:lnTo>
                  <a:lnTo>
                    <a:pt x="854710" y="63500"/>
                  </a:lnTo>
                  <a:lnTo>
                    <a:pt x="853439" y="66040"/>
                  </a:lnTo>
                  <a:lnTo>
                    <a:pt x="852170" y="68579"/>
                  </a:lnTo>
                  <a:lnTo>
                    <a:pt x="850900" y="71120"/>
                  </a:lnTo>
                  <a:lnTo>
                    <a:pt x="849630" y="72390"/>
                  </a:lnTo>
                </a:path>
                <a:path w="1653539" h="781050">
                  <a:moveTo>
                    <a:pt x="0" y="0"/>
                  </a:moveTo>
                  <a:lnTo>
                    <a:pt x="0" y="0"/>
                  </a:lnTo>
                </a:path>
                <a:path w="1653539" h="781050">
                  <a:moveTo>
                    <a:pt x="1653539" y="781050"/>
                  </a:moveTo>
                  <a:lnTo>
                    <a:pt x="1653539" y="781050"/>
                  </a:lnTo>
                </a:path>
                <a:path w="1653539" h="781050">
                  <a:moveTo>
                    <a:pt x="541020" y="96520"/>
                  </a:moveTo>
                  <a:lnTo>
                    <a:pt x="538480" y="95250"/>
                  </a:lnTo>
                  <a:lnTo>
                    <a:pt x="535939" y="93979"/>
                  </a:lnTo>
                  <a:lnTo>
                    <a:pt x="533400" y="92710"/>
                  </a:lnTo>
                  <a:lnTo>
                    <a:pt x="529589" y="91440"/>
                  </a:lnTo>
                  <a:lnTo>
                    <a:pt x="527050" y="91440"/>
                  </a:lnTo>
                  <a:lnTo>
                    <a:pt x="524510" y="90170"/>
                  </a:lnTo>
                  <a:lnTo>
                    <a:pt x="520700" y="88900"/>
                  </a:lnTo>
                  <a:lnTo>
                    <a:pt x="518160" y="87629"/>
                  </a:lnTo>
                  <a:lnTo>
                    <a:pt x="514350" y="86360"/>
                  </a:lnTo>
                  <a:lnTo>
                    <a:pt x="511810" y="86360"/>
                  </a:lnTo>
                  <a:lnTo>
                    <a:pt x="508000" y="85090"/>
                  </a:lnTo>
                  <a:lnTo>
                    <a:pt x="505460" y="83820"/>
                  </a:lnTo>
                  <a:lnTo>
                    <a:pt x="501650" y="83820"/>
                  </a:lnTo>
                  <a:lnTo>
                    <a:pt x="499110" y="82550"/>
                  </a:lnTo>
                  <a:lnTo>
                    <a:pt x="495300" y="81279"/>
                  </a:lnTo>
                </a:path>
                <a:path w="1653539" h="781050">
                  <a:moveTo>
                    <a:pt x="0" y="0"/>
                  </a:moveTo>
                  <a:lnTo>
                    <a:pt x="0" y="0"/>
                  </a:lnTo>
                </a:path>
                <a:path w="1653539" h="781050">
                  <a:moveTo>
                    <a:pt x="1653539" y="781050"/>
                  </a:moveTo>
                  <a:lnTo>
                    <a:pt x="1653539" y="781050"/>
                  </a:lnTo>
                </a:path>
                <a:path w="1653539" h="781050">
                  <a:moveTo>
                    <a:pt x="152400" y="271780"/>
                  </a:moveTo>
                  <a:lnTo>
                    <a:pt x="152400" y="274320"/>
                  </a:lnTo>
                  <a:lnTo>
                    <a:pt x="153670" y="276860"/>
                  </a:lnTo>
                  <a:lnTo>
                    <a:pt x="154939" y="279400"/>
                  </a:lnTo>
                  <a:lnTo>
                    <a:pt x="156210" y="281940"/>
                  </a:lnTo>
                  <a:lnTo>
                    <a:pt x="157480" y="284480"/>
                  </a:lnTo>
                  <a:lnTo>
                    <a:pt x="158750" y="287020"/>
                  </a:lnTo>
                  <a:lnTo>
                    <a:pt x="158750" y="289560"/>
                  </a:lnTo>
                  <a:lnTo>
                    <a:pt x="161289" y="292100"/>
                  </a:lnTo>
                  <a:lnTo>
                    <a:pt x="162560" y="294640"/>
                  </a:lnTo>
                  <a:lnTo>
                    <a:pt x="163830" y="295910"/>
                  </a:lnTo>
                  <a:lnTo>
                    <a:pt x="165100" y="298450"/>
                  </a:lnTo>
                  <a:lnTo>
                    <a:pt x="166370" y="300990"/>
                  </a:lnTo>
                  <a:lnTo>
                    <a:pt x="167639" y="303530"/>
                  </a:lnTo>
                  <a:lnTo>
                    <a:pt x="170180" y="306070"/>
                  </a:lnTo>
                  <a:lnTo>
                    <a:pt x="171450" y="308610"/>
                  </a:lnTo>
                </a:path>
                <a:path w="1653539" h="781050">
                  <a:moveTo>
                    <a:pt x="0" y="0"/>
                  </a:moveTo>
                  <a:lnTo>
                    <a:pt x="0" y="0"/>
                  </a:lnTo>
                </a:path>
                <a:path w="1653539" h="781050">
                  <a:moveTo>
                    <a:pt x="1653539" y="781050"/>
                  </a:moveTo>
                  <a:lnTo>
                    <a:pt x="1653539" y="78105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7" name="object 1077"/>
            <p:cNvSpPr/>
            <p:nvPr/>
          </p:nvSpPr>
          <p:spPr>
            <a:xfrm>
              <a:off x="3206750" y="868680"/>
              <a:ext cx="3575050" cy="1358900"/>
            </a:xfrm>
            <a:custGeom>
              <a:avLst/>
              <a:gdLst/>
              <a:ahLst/>
              <a:cxnLst/>
              <a:rect l="l" t="t" r="r" b="b"/>
              <a:pathLst>
                <a:path w="3575050" h="1358900">
                  <a:moveTo>
                    <a:pt x="2056129" y="1333500"/>
                  </a:moveTo>
                  <a:lnTo>
                    <a:pt x="1581150" y="1333500"/>
                  </a:lnTo>
                  <a:lnTo>
                    <a:pt x="1606550" y="1346200"/>
                  </a:lnTo>
                  <a:lnTo>
                    <a:pt x="1659889" y="1346200"/>
                  </a:lnTo>
                  <a:lnTo>
                    <a:pt x="1687829" y="1358900"/>
                  </a:lnTo>
                  <a:lnTo>
                    <a:pt x="1974850" y="1358900"/>
                  </a:lnTo>
                  <a:lnTo>
                    <a:pt x="2028189" y="1346200"/>
                  </a:lnTo>
                  <a:lnTo>
                    <a:pt x="2056129" y="1333500"/>
                  </a:lnTo>
                  <a:close/>
                </a:path>
                <a:path w="3575050" h="1358900">
                  <a:moveTo>
                    <a:pt x="2957829" y="1117600"/>
                  </a:moveTo>
                  <a:lnTo>
                    <a:pt x="459739" y="1117600"/>
                  </a:lnTo>
                  <a:lnTo>
                    <a:pt x="603250" y="1193800"/>
                  </a:lnTo>
                  <a:lnTo>
                    <a:pt x="654050" y="1219200"/>
                  </a:lnTo>
                  <a:lnTo>
                    <a:pt x="680720" y="1231900"/>
                  </a:lnTo>
                  <a:lnTo>
                    <a:pt x="739139" y="1244600"/>
                  </a:lnTo>
                  <a:lnTo>
                    <a:pt x="768350" y="1257300"/>
                  </a:lnTo>
                  <a:lnTo>
                    <a:pt x="798829" y="1257300"/>
                  </a:lnTo>
                  <a:lnTo>
                    <a:pt x="831850" y="1270000"/>
                  </a:lnTo>
                  <a:lnTo>
                    <a:pt x="1225550" y="1270000"/>
                  </a:lnTo>
                  <a:lnTo>
                    <a:pt x="1482089" y="1308100"/>
                  </a:lnTo>
                  <a:lnTo>
                    <a:pt x="1504950" y="1308100"/>
                  </a:lnTo>
                  <a:lnTo>
                    <a:pt x="1555750" y="1333500"/>
                  </a:lnTo>
                  <a:lnTo>
                    <a:pt x="2081529" y="1333500"/>
                  </a:lnTo>
                  <a:lnTo>
                    <a:pt x="2132329" y="1320800"/>
                  </a:lnTo>
                  <a:lnTo>
                    <a:pt x="2178050" y="1295400"/>
                  </a:lnTo>
                  <a:lnTo>
                    <a:pt x="2199640" y="1295400"/>
                  </a:lnTo>
                  <a:lnTo>
                    <a:pt x="2241550" y="1270000"/>
                  </a:lnTo>
                  <a:lnTo>
                    <a:pt x="2277110" y="1244600"/>
                  </a:lnTo>
                  <a:lnTo>
                    <a:pt x="2308860" y="1219200"/>
                  </a:lnTo>
                  <a:lnTo>
                    <a:pt x="2467610" y="1181100"/>
                  </a:lnTo>
                  <a:lnTo>
                    <a:pt x="2797810" y="1181100"/>
                  </a:lnTo>
                  <a:lnTo>
                    <a:pt x="2820670" y="1168400"/>
                  </a:lnTo>
                  <a:lnTo>
                    <a:pt x="2863850" y="1155700"/>
                  </a:lnTo>
                  <a:lnTo>
                    <a:pt x="2882900" y="1155700"/>
                  </a:lnTo>
                  <a:lnTo>
                    <a:pt x="2903220" y="1143000"/>
                  </a:lnTo>
                  <a:lnTo>
                    <a:pt x="2922270" y="1143000"/>
                  </a:lnTo>
                  <a:lnTo>
                    <a:pt x="2957829" y="1117600"/>
                  </a:lnTo>
                  <a:close/>
                </a:path>
                <a:path w="3575050" h="1358900">
                  <a:moveTo>
                    <a:pt x="1159510" y="1270000"/>
                  </a:moveTo>
                  <a:lnTo>
                    <a:pt x="895350" y="1270000"/>
                  </a:lnTo>
                  <a:lnTo>
                    <a:pt x="927100" y="1282700"/>
                  </a:lnTo>
                  <a:lnTo>
                    <a:pt x="1126489" y="1282700"/>
                  </a:lnTo>
                  <a:lnTo>
                    <a:pt x="1159510" y="1270000"/>
                  </a:lnTo>
                  <a:close/>
                </a:path>
                <a:path w="3575050" h="1358900">
                  <a:moveTo>
                    <a:pt x="2753360" y="1181100"/>
                  </a:moveTo>
                  <a:lnTo>
                    <a:pt x="2467610" y="1181100"/>
                  </a:lnTo>
                  <a:lnTo>
                    <a:pt x="2490470" y="1193800"/>
                  </a:lnTo>
                  <a:lnTo>
                    <a:pt x="2729229" y="1193800"/>
                  </a:lnTo>
                  <a:lnTo>
                    <a:pt x="2753360" y="1181100"/>
                  </a:lnTo>
                  <a:close/>
                </a:path>
                <a:path w="3575050" h="1358900">
                  <a:moveTo>
                    <a:pt x="3093720" y="952500"/>
                  </a:moveTo>
                  <a:lnTo>
                    <a:pt x="82550" y="952500"/>
                  </a:lnTo>
                  <a:lnTo>
                    <a:pt x="85089" y="965200"/>
                  </a:lnTo>
                  <a:lnTo>
                    <a:pt x="88900" y="977900"/>
                  </a:lnTo>
                  <a:lnTo>
                    <a:pt x="95250" y="977900"/>
                  </a:lnTo>
                  <a:lnTo>
                    <a:pt x="100329" y="990600"/>
                  </a:lnTo>
                  <a:lnTo>
                    <a:pt x="115570" y="1016000"/>
                  </a:lnTo>
                  <a:lnTo>
                    <a:pt x="124460" y="1016000"/>
                  </a:lnTo>
                  <a:lnTo>
                    <a:pt x="133350" y="1028700"/>
                  </a:lnTo>
                  <a:lnTo>
                    <a:pt x="143510" y="1028700"/>
                  </a:lnTo>
                  <a:lnTo>
                    <a:pt x="177800" y="1054100"/>
                  </a:lnTo>
                  <a:lnTo>
                    <a:pt x="219710" y="1079500"/>
                  </a:lnTo>
                  <a:lnTo>
                    <a:pt x="234950" y="1079500"/>
                  </a:lnTo>
                  <a:lnTo>
                    <a:pt x="250189" y="1092200"/>
                  </a:lnTo>
                  <a:lnTo>
                    <a:pt x="265429" y="1092200"/>
                  </a:lnTo>
                  <a:lnTo>
                    <a:pt x="298450" y="1104900"/>
                  </a:lnTo>
                  <a:lnTo>
                    <a:pt x="368300" y="1104900"/>
                  </a:lnTo>
                  <a:lnTo>
                    <a:pt x="387350" y="1117600"/>
                  </a:lnTo>
                  <a:lnTo>
                    <a:pt x="2974340" y="1117600"/>
                  </a:lnTo>
                  <a:lnTo>
                    <a:pt x="2990850" y="1104900"/>
                  </a:lnTo>
                  <a:lnTo>
                    <a:pt x="3003550" y="1092200"/>
                  </a:lnTo>
                  <a:lnTo>
                    <a:pt x="3017520" y="1079500"/>
                  </a:lnTo>
                  <a:lnTo>
                    <a:pt x="3030220" y="1066800"/>
                  </a:lnTo>
                  <a:lnTo>
                    <a:pt x="3041650" y="1054100"/>
                  </a:lnTo>
                  <a:lnTo>
                    <a:pt x="3051810" y="1054100"/>
                  </a:lnTo>
                  <a:lnTo>
                    <a:pt x="3069590" y="1028700"/>
                  </a:lnTo>
                  <a:lnTo>
                    <a:pt x="3082290" y="1003300"/>
                  </a:lnTo>
                  <a:lnTo>
                    <a:pt x="3087370" y="990600"/>
                  </a:lnTo>
                  <a:lnTo>
                    <a:pt x="3092450" y="965200"/>
                  </a:lnTo>
                  <a:lnTo>
                    <a:pt x="3093720" y="952500"/>
                  </a:lnTo>
                  <a:close/>
                </a:path>
                <a:path w="3575050" h="1358900">
                  <a:moveTo>
                    <a:pt x="3270250" y="914400"/>
                  </a:moveTo>
                  <a:lnTo>
                    <a:pt x="77470" y="914400"/>
                  </a:lnTo>
                  <a:lnTo>
                    <a:pt x="77470" y="939800"/>
                  </a:lnTo>
                  <a:lnTo>
                    <a:pt x="80010" y="952500"/>
                  </a:lnTo>
                  <a:lnTo>
                    <a:pt x="3082290" y="952500"/>
                  </a:lnTo>
                  <a:lnTo>
                    <a:pt x="3138170" y="939800"/>
                  </a:lnTo>
                  <a:lnTo>
                    <a:pt x="3194050" y="939800"/>
                  </a:lnTo>
                  <a:lnTo>
                    <a:pt x="3244850" y="927100"/>
                  </a:lnTo>
                  <a:lnTo>
                    <a:pt x="3270250" y="914400"/>
                  </a:lnTo>
                  <a:close/>
                </a:path>
                <a:path w="3575050" h="1358900">
                  <a:moveTo>
                    <a:pt x="185420" y="800100"/>
                  </a:moveTo>
                  <a:lnTo>
                    <a:pt x="163829" y="800100"/>
                  </a:lnTo>
                  <a:lnTo>
                    <a:pt x="152400" y="812800"/>
                  </a:lnTo>
                  <a:lnTo>
                    <a:pt x="142239" y="825500"/>
                  </a:lnTo>
                  <a:lnTo>
                    <a:pt x="133350" y="825500"/>
                  </a:lnTo>
                  <a:lnTo>
                    <a:pt x="123189" y="838200"/>
                  </a:lnTo>
                  <a:lnTo>
                    <a:pt x="107950" y="850900"/>
                  </a:lnTo>
                  <a:lnTo>
                    <a:pt x="100329" y="863600"/>
                  </a:lnTo>
                  <a:lnTo>
                    <a:pt x="95250" y="876300"/>
                  </a:lnTo>
                  <a:lnTo>
                    <a:pt x="88900" y="876300"/>
                  </a:lnTo>
                  <a:lnTo>
                    <a:pt x="85089" y="889000"/>
                  </a:lnTo>
                  <a:lnTo>
                    <a:pt x="80010" y="914400"/>
                  </a:lnTo>
                  <a:lnTo>
                    <a:pt x="3295650" y="914400"/>
                  </a:lnTo>
                  <a:lnTo>
                    <a:pt x="3321050" y="901700"/>
                  </a:lnTo>
                  <a:lnTo>
                    <a:pt x="3342640" y="901700"/>
                  </a:lnTo>
                  <a:lnTo>
                    <a:pt x="3365500" y="889000"/>
                  </a:lnTo>
                  <a:lnTo>
                    <a:pt x="3387090" y="876300"/>
                  </a:lnTo>
                  <a:lnTo>
                    <a:pt x="3407409" y="863600"/>
                  </a:lnTo>
                  <a:lnTo>
                    <a:pt x="3426459" y="850900"/>
                  </a:lnTo>
                  <a:lnTo>
                    <a:pt x="3445509" y="850900"/>
                  </a:lnTo>
                  <a:lnTo>
                    <a:pt x="3463290" y="838200"/>
                  </a:lnTo>
                  <a:lnTo>
                    <a:pt x="3479800" y="825500"/>
                  </a:lnTo>
                  <a:lnTo>
                    <a:pt x="3493770" y="812800"/>
                  </a:lnTo>
                  <a:lnTo>
                    <a:pt x="201929" y="812800"/>
                  </a:lnTo>
                  <a:lnTo>
                    <a:pt x="185420" y="800100"/>
                  </a:lnTo>
                  <a:close/>
                </a:path>
                <a:path w="3575050" h="1358900">
                  <a:moveTo>
                    <a:pt x="3542029" y="762000"/>
                  </a:moveTo>
                  <a:lnTo>
                    <a:pt x="262889" y="762000"/>
                  </a:lnTo>
                  <a:lnTo>
                    <a:pt x="252729" y="812800"/>
                  </a:lnTo>
                  <a:lnTo>
                    <a:pt x="3493770" y="812800"/>
                  </a:lnTo>
                  <a:lnTo>
                    <a:pt x="3520440" y="787400"/>
                  </a:lnTo>
                  <a:lnTo>
                    <a:pt x="3531870" y="774700"/>
                  </a:lnTo>
                  <a:lnTo>
                    <a:pt x="3542029" y="762000"/>
                  </a:lnTo>
                  <a:close/>
                </a:path>
                <a:path w="3575050" h="1358900">
                  <a:moveTo>
                    <a:pt x="189229" y="787400"/>
                  </a:moveTo>
                  <a:lnTo>
                    <a:pt x="154939" y="787400"/>
                  </a:lnTo>
                  <a:lnTo>
                    <a:pt x="171450" y="800100"/>
                  </a:lnTo>
                  <a:lnTo>
                    <a:pt x="176529" y="800100"/>
                  </a:lnTo>
                  <a:lnTo>
                    <a:pt x="189229" y="787400"/>
                  </a:lnTo>
                  <a:close/>
                </a:path>
                <a:path w="3575050" h="1358900">
                  <a:moveTo>
                    <a:pt x="217170" y="774700"/>
                  </a:moveTo>
                  <a:lnTo>
                    <a:pt x="111760" y="774700"/>
                  </a:lnTo>
                  <a:lnTo>
                    <a:pt x="139700" y="787400"/>
                  </a:lnTo>
                  <a:lnTo>
                    <a:pt x="203200" y="787400"/>
                  </a:lnTo>
                  <a:lnTo>
                    <a:pt x="217170" y="774700"/>
                  </a:lnTo>
                  <a:close/>
                </a:path>
                <a:path w="3575050" h="1358900">
                  <a:moveTo>
                    <a:pt x="3342781" y="444500"/>
                  </a:moveTo>
                  <a:lnTo>
                    <a:pt x="339089" y="444500"/>
                  </a:lnTo>
                  <a:lnTo>
                    <a:pt x="334010" y="482600"/>
                  </a:lnTo>
                  <a:lnTo>
                    <a:pt x="152400" y="482600"/>
                  </a:lnTo>
                  <a:lnTo>
                    <a:pt x="137160" y="495300"/>
                  </a:lnTo>
                  <a:lnTo>
                    <a:pt x="123189" y="495300"/>
                  </a:lnTo>
                  <a:lnTo>
                    <a:pt x="110489" y="508000"/>
                  </a:lnTo>
                  <a:lnTo>
                    <a:pt x="96520" y="508000"/>
                  </a:lnTo>
                  <a:lnTo>
                    <a:pt x="62229" y="533400"/>
                  </a:lnTo>
                  <a:lnTo>
                    <a:pt x="44450" y="546100"/>
                  </a:lnTo>
                  <a:lnTo>
                    <a:pt x="35560" y="558800"/>
                  </a:lnTo>
                  <a:lnTo>
                    <a:pt x="27939" y="558800"/>
                  </a:lnTo>
                  <a:lnTo>
                    <a:pt x="15239" y="584200"/>
                  </a:lnTo>
                  <a:lnTo>
                    <a:pt x="10160" y="596900"/>
                  </a:lnTo>
                  <a:lnTo>
                    <a:pt x="2539" y="609600"/>
                  </a:lnTo>
                  <a:lnTo>
                    <a:pt x="0" y="635000"/>
                  </a:lnTo>
                  <a:lnTo>
                    <a:pt x="0" y="647700"/>
                  </a:lnTo>
                  <a:lnTo>
                    <a:pt x="1269" y="660400"/>
                  </a:lnTo>
                  <a:lnTo>
                    <a:pt x="3810" y="673100"/>
                  </a:lnTo>
                  <a:lnTo>
                    <a:pt x="6350" y="673100"/>
                  </a:lnTo>
                  <a:lnTo>
                    <a:pt x="29210" y="711200"/>
                  </a:lnTo>
                  <a:lnTo>
                    <a:pt x="45720" y="736600"/>
                  </a:lnTo>
                  <a:lnTo>
                    <a:pt x="54610" y="736600"/>
                  </a:lnTo>
                  <a:lnTo>
                    <a:pt x="64770" y="749300"/>
                  </a:lnTo>
                  <a:lnTo>
                    <a:pt x="74929" y="749300"/>
                  </a:lnTo>
                  <a:lnTo>
                    <a:pt x="86360" y="762000"/>
                  </a:lnTo>
                  <a:lnTo>
                    <a:pt x="99060" y="774700"/>
                  </a:lnTo>
                  <a:lnTo>
                    <a:pt x="232410" y="774700"/>
                  </a:lnTo>
                  <a:lnTo>
                    <a:pt x="262889" y="762000"/>
                  </a:lnTo>
                  <a:lnTo>
                    <a:pt x="3542029" y="762000"/>
                  </a:lnTo>
                  <a:lnTo>
                    <a:pt x="3550920" y="736600"/>
                  </a:lnTo>
                  <a:lnTo>
                    <a:pt x="3558540" y="723900"/>
                  </a:lnTo>
                  <a:lnTo>
                    <a:pt x="3568700" y="698500"/>
                  </a:lnTo>
                  <a:lnTo>
                    <a:pt x="3571240" y="685800"/>
                  </a:lnTo>
                  <a:lnTo>
                    <a:pt x="3575050" y="673100"/>
                  </a:lnTo>
                  <a:lnTo>
                    <a:pt x="3575050" y="660400"/>
                  </a:lnTo>
                  <a:lnTo>
                    <a:pt x="3569970" y="622300"/>
                  </a:lnTo>
                  <a:lnTo>
                    <a:pt x="3553459" y="584200"/>
                  </a:lnTo>
                  <a:lnTo>
                    <a:pt x="3525520" y="546100"/>
                  </a:lnTo>
                  <a:lnTo>
                    <a:pt x="3516629" y="533400"/>
                  </a:lnTo>
                  <a:lnTo>
                    <a:pt x="3392170" y="533400"/>
                  </a:lnTo>
                  <a:lnTo>
                    <a:pt x="3342781" y="444500"/>
                  </a:lnTo>
                  <a:close/>
                </a:path>
                <a:path w="3575050" h="1358900">
                  <a:moveTo>
                    <a:pt x="3456940" y="482600"/>
                  </a:moveTo>
                  <a:lnTo>
                    <a:pt x="3450590" y="482600"/>
                  </a:lnTo>
                  <a:lnTo>
                    <a:pt x="3441700" y="495300"/>
                  </a:lnTo>
                  <a:lnTo>
                    <a:pt x="3418840" y="520700"/>
                  </a:lnTo>
                  <a:lnTo>
                    <a:pt x="3406140" y="533400"/>
                  </a:lnTo>
                  <a:lnTo>
                    <a:pt x="3516629" y="533400"/>
                  </a:lnTo>
                  <a:lnTo>
                    <a:pt x="3498850" y="508000"/>
                  </a:lnTo>
                  <a:lnTo>
                    <a:pt x="3486150" y="508000"/>
                  </a:lnTo>
                  <a:lnTo>
                    <a:pt x="3468370" y="495300"/>
                  </a:lnTo>
                  <a:lnTo>
                    <a:pt x="3456940" y="482600"/>
                  </a:lnTo>
                  <a:close/>
                </a:path>
                <a:path w="3575050" h="1358900">
                  <a:moveTo>
                    <a:pt x="323850" y="457200"/>
                  </a:moveTo>
                  <a:lnTo>
                    <a:pt x="232410" y="457200"/>
                  </a:lnTo>
                  <a:lnTo>
                    <a:pt x="199389" y="469900"/>
                  </a:lnTo>
                  <a:lnTo>
                    <a:pt x="184150" y="469900"/>
                  </a:lnTo>
                  <a:lnTo>
                    <a:pt x="167639" y="482600"/>
                  </a:lnTo>
                  <a:lnTo>
                    <a:pt x="334010" y="482600"/>
                  </a:lnTo>
                  <a:lnTo>
                    <a:pt x="327660" y="469900"/>
                  </a:lnTo>
                  <a:lnTo>
                    <a:pt x="323850" y="457200"/>
                  </a:lnTo>
                  <a:close/>
                </a:path>
                <a:path w="3575050" h="1358900">
                  <a:moveTo>
                    <a:pt x="3488690" y="419100"/>
                  </a:moveTo>
                  <a:lnTo>
                    <a:pt x="3328670" y="419100"/>
                  </a:lnTo>
                  <a:lnTo>
                    <a:pt x="3351529" y="431800"/>
                  </a:lnTo>
                  <a:lnTo>
                    <a:pt x="3373120" y="431800"/>
                  </a:lnTo>
                  <a:lnTo>
                    <a:pt x="3394709" y="444500"/>
                  </a:lnTo>
                  <a:lnTo>
                    <a:pt x="3435350" y="469900"/>
                  </a:lnTo>
                  <a:lnTo>
                    <a:pt x="3451859" y="482600"/>
                  </a:lnTo>
                  <a:lnTo>
                    <a:pt x="3460750" y="482600"/>
                  </a:lnTo>
                  <a:lnTo>
                    <a:pt x="3468370" y="469900"/>
                  </a:lnTo>
                  <a:lnTo>
                    <a:pt x="3474720" y="457200"/>
                  </a:lnTo>
                  <a:lnTo>
                    <a:pt x="3479800" y="444500"/>
                  </a:lnTo>
                  <a:lnTo>
                    <a:pt x="3486150" y="431800"/>
                  </a:lnTo>
                  <a:lnTo>
                    <a:pt x="3488690" y="419100"/>
                  </a:lnTo>
                  <a:close/>
                </a:path>
                <a:path w="3575050" h="1358900">
                  <a:moveTo>
                    <a:pt x="3128010" y="101600"/>
                  </a:moveTo>
                  <a:lnTo>
                    <a:pt x="1238250" y="101600"/>
                  </a:lnTo>
                  <a:lnTo>
                    <a:pt x="1037589" y="139700"/>
                  </a:lnTo>
                  <a:lnTo>
                    <a:pt x="650239" y="139700"/>
                  </a:lnTo>
                  <a:lnTo>
                    <a:pt x="624839" y="152400"/>
                  </a:lnTo>
                  <a:lnTo>
                    <a:pt x="600710" y="152400"/>
                  </a:lnTo>
                  <a:lnTo>
                    <a:pt x="575310" y="165100"/>
                  </a:lnTo>
                  <a:lnTo>
                    <a:pt x="529589" y="177800"/>
                  </a:lnTo>
                  <a:lnTo>
                    <a:pt x="508000" y="190500"/>
                  </a:lnTo>
                  <a:lnTo>
                    <a:pt x="488950" y="203200"/>
                  </a:lnTo>
                  <a:lnTo>
                    <a:pt x="467360" y="215900"/>
                  </a:lnTo>
                  <a:lnTo>
                    <a:pt x="448310" y="228600"/>
                  </a:lnTo>
                  <a:lnTo>
                    <a:pt x="430529" y="241300"/>
                  </a:lnTo>
                  <a:lnTo>
                    <a:pt x="414020" y="241300"/>
                  </a:lnTo>
                  <a:lnTo>
                    <a:pt x="400050" y="254000"/>
                  </a:lnTo>
                  <a:lnTo>
                    <a:pt x="384810" y="266700"/>
                  </a:lnTo>
                  <a:lnTo>
                    <a:pt x="372110" y="279400"/>
                  </a:lnTo>
                  <a:lnTo>
                    <a:pt x="359410" y="304800"/>
                  </a:lnTo>
                  <a:lnTo>
                    <a:pt x="349250" y="317500"/>
                  </a:lnTo>
                  <a:lnTo>
                    <a:pt x="340360" y="330200"/>
                  </a:lnTo>
                  <a:lnTo>
                    <a:pt x="321310" y="368300"/>
                  </a:lnTo>
                  <a:lnTo>
                    <a:pt x="314960" y="419100"/>
                  </a:lnTo>
                  <a:lnTo>
                    <a:pt x="316229" y="431800"/>
                  </a:lnTo>
                  <a:lnTo>
                    <a:pt x="321310" y="457200"/>
                  </a:lnTo>
                  <a:lnTo>
                    <a:pt x="339089" y="444500"/>
                  </a:lnTo>
                  <a:lnTo>
                    <a:pt x="3342781" y="444500"/>
                  </a:lnTo>
                  <a:lnTo>
                    <a:pt x="3328670" y="419100"/>
                  </a:lnTo>
                  <a:lnTo>
                    <a:pt x="3488690" y="419100"/>
                  </a:lnTo>
                  <a:lnTo>
                    <a:pt x="3491229" y="406400"/>
                  </a:lnTo>
                  <a:lnTo>
                    <a:pt x="3492500" y="393700"/>
                  </a:lnTo>
                  <a:lnTo>
                    <a:pt x="3492500" y="381000"/>
                  </a:lnTo>
                  <a:lnTo>
                    <a:pt x="3489959" y="368300"/>
                  </a:lnTo>
                  <a:lnTo>
                    <a:pt x="3482340" y="342900"/>
                  </a:lnTo>
                  <a:lnTo>
                    <a:pt x="3477259" y="330200"/>
                  </a:lnTo>
                  <a:lnTo>
                    <a:pt x="3469640" y="317500"/>
                  </a:lnTo>
                  <a:lnTo>
                    <a:pt x="3463290" y="304800"/>
                  </a:lnTo>
                  <a:lnTo>
                    <a:pt x="3444240" y="292100"/>
                  </a:lnTo>
                  <a:lnTo>
                    <a:pt x="3435350" y="279400"/>
                  </a:lnTo>
                  <a:lnTo>
                    <a:pt x="3397250" y="241300"/>
                  </a:lnTo>
                  <a:lnTo>
                    <a:pt x="3366770" y="228600"/>
                  </a:lnTo>
                  <a:lnTo>
                    <a:pt x="3333750" y="215900"/>
                  </a:lnTo>
                  <a:lnTo>
                    <a:pt x="3315970" y="203200"/>
                  </a:lnTo>
                  <a:lnTo>
                    <a:pt x="3280410" y="190500"/>
                  </a:lnTo>
                  <a:lnTo>
                    <a:pt x="3260090" y="190500"/>
                  </a:lnTo>
                  <a:lnTo>
                    <a:pt x="3241040" y="177800"/>
                  </a:lnTo>
                  <a:lnTo>
                    <a:pt x="3199129" y="177800"/>
                  </a:lnTo>
                  <a:lnTo>
                    <a:pt x="3178810" y="165100"/>
                  </a:lnTo>
                  <a:lnTo>
                    <a:pt x="3112770" y="165100"/>
                  </a:lnTo>
                  <a:lnTo>
                    <a:pt x="3152140" y="139700"/>
                  </a:lnTo>
                  <a:lnTo>
                    <a:pt x="3145790" y="127000"/>
                  </a:lnTo>
                  <a:lnTo>
                    <a:pt x="3128010" y="101600"/>
                  </a:lnTo>
                  <a:close/>
                </a:path>
                <a:path w="3575050" h="1358900">
                  <a:moveTo>
                    <a:pt x="984250" y="127000"/>
                  </a:moveTo>
                  <a:lnTo>
                    <a:pt x="730250" y="127000"/>
                  </a:lnTo>
                  <a:lnTo>
                    <a:pt x="704850" y="139700"/>
                  </a:lnTo>
                  <a:lnTo>
                    <a:pt x="1037589" y="139700"/>
                  </a:lnTo>
                  <a:lnTo>
                    <a:pt x="984250" y="127000"/>
                  </a:lnTo>
                  <a:close/>
                </a:path>
                <a:path w="3575050" h="1358900">
                  <a:moveTo>
                    <a:pt x="3094990" y="76200"/>
                  </a:moveTo>
                  <a:lnTo>
                    <a:pt x="1291589" y="76200"/>
                  </a:lnTo>
                  <a:lnTo>
                    <a:pt x="1256029" y="101600"/>
                  </a:lnTo>
                  <a:lnTo>
                    <a:pt x="3117850" y="101600"/>
                  </a:lnTo>
                  <a:lnTo>
                    <a:pt x="3094990" y="76200"/>
                  </a:lnTo>
                  <a:close/>
                </a:path>
                <a:path w="3575050" h="1358900">
                  <a:moveTo>
                    <a:pt x="3054350" y="50800"/>
                  </a:moveTo>
                  <a:lnTo>
                    <a:pt x="1918970" y="50800"/>
                  </a:lnTo>
                  <a:lnTo>
                    <a:pt x="1750060" y="63500"/>
                  </a:lnTo>
                  <a:lnTo>
                    <a:pt x="1330960" y="63500"/>
                  </a:lnTo>
                  <a:lnTo>
                    <a:pt x="1310639" y="76200"/>
                  </a:lnTo>
                  <a:lnTo>
                    <a:pt x="3082290" y="76200"/>
                  </a:lnTo>
                  <a:lnTo>
                    <a:pt x="3054350" y="50800"/>
                  </a:lnTo>
                  <a:close/>
                </a:path>
                <a:path w="3575050" h="1358900">
                  <a:moveTo>
                    <a:pt x="1708150" y="50800"/>
                  </a:moveTo>
                  <a:lnTo>
                    <a:pt x="1393189" y="50800"/>
                  </a:lnTo>
                  <a:lnTo>
                    <a:pt x="1350010" y="63500"/>
                  </a:lnTo>
                  <a:lnTo>
                    <a:pt x="1728470" y="63500"/>
                  </a:lnTo>
                  <a:lnTo>
                    <a:pt x="1708150" y="50800"/>
                  </a:lnTo>
                  <a:close/>
                </a:path>
                <a:path w="3575050" h="1358900">
                  <a:moveTo>
                    <a:pt x="1642110" y="38100"/>
                  </a:moveTo>
                  <a:lnTo>
                    <a:pt x="1459229" y="38100"/>
                  </a:lnTo>
                  <a:lnTo>
                    <a:pt x="1436370" y="50800"/>
                  </a:lnTo>
                  <a:lnTo>
                    <a:pt x="1663700" y="50800"/>
                  </a:lnTo>
                  <a:lnTo>
                    <a:pt x="1642110" y="38100"/>
                  </a:lnTo>
                  <a:close/>
                </a:path>
                <a:path w="3575050" h="1358900">
                  <a:moveTo>
                    <a:pt x="3023870" y="38100"/>
                  </a:moveTo>
                  <a:lnTo>
                    <a:pt x="1945639" y="38100"/>
                  </a:lnTo>
                  <a:lnTo>
                    <a:pt x="1931670" y="50800"/>
                  </a:lnTo>
                  <a:lnTo>
                    <a:pt x="3039110" y="50800"/>
                  </a:lnTo>
                  <a:lnTo>
                    <a:pt x="3023870" y="38100"/>
                  </a:lnTo>
                  <a:close/>
                </a:path>
                <a:path w="3575050" h="1358900">
                  <a:moveTo>
                    <a:pt x="2990850" y="25400"/>
                  </a:moveTo>
                  <a:lnTo>
                    <a:pt x="1976120" y="25400"/>
                  </a:lnTo>
                  <a:lnTo>
                    <a:pt x="1962150" y="38100"/>
                  </a:lnTo>
                  <a:lnTo>
                    <a:pt x="3007360" y="38100"/>
                  </a:lnTo>
                  <a:lnTo>
                    <a:pt x="2990850" y="25400"/>
                  </a:lnTo>
                  <a:close/>
                </a:path>
                <a:path w="3575050" h="1358900">
                  <a:moveTo>
                    <a:pt x="2350770" y="12700"/>
                  </a:moveTo>
                  <a:lnTo>
                    <a:pt x="2007870" y="12700"/>
                  </a:lnTo>
                  <a:lnTo>
                    <a:pt x="1991360" y="25400"/>
                  </a:lnTo>
                  <a:lnTo>
                    <a:pt x="2368550" y="25400"/>
                  </a:lnTo>
                  <a:lnTo>
                    <a:pt x="2350770" y="12700"/>
                  </a:lnTo>
                  <a:close/>
                </a:path>
                <a:path w="3575050" h="1358900">
                  <a:moveTo>
                    <a:pt x="2955290" y="12700"/>
                  </a:moveTo>
                  <a:lnTo>
                    <a:pt x="2599690" y="12700"/>
                  </a:lnTo>
                  <a:lnTo>
                    <a:pt x="2580640" y="25400"/>
                  </a:lnTo>
                  <a:lnTo>
                    <a:pt x="2973070" y="25400"/>
                  </a:lnTo>
                  <a:lnTo>
                    <a:pt x="2955290" y="12700"/>
                  </a:lnTo>
                  <a:close/>
                </a:path>
                <a:path w="3575050" h="1358900">
                  <a:moveTo>
                    <a:pt x="2280920" y="0"/>
                  </a:moveTo>
                  <a:lnTo>
                    <a:pt x="2077720" y="0"/>
                  </a:lnTo>
                  <a:lnTo>
                    <a:pt x="2059939" y="12700"/>
                  </a:lnTo>
                  <a:lnTo>
                    <a:pt x="2299970" y="12700"/>
                  </a:lnTo>
                  <a:lnTo>
                    <a:pt x="2280920" y="0"/>
                  </a:lnTo>
                  <a:close/>
                </a:path>
                <a:path w="3575050" h="1358900">
                  <a:moveTo>
                    <a:pt x="2879090" y="0"/>
                  </a:moveTo>
                  <a:lnTo>
                    <a:pt x="2656840" y="0"/>
                  </a:lnTo>
                  <a:lnTo>
                    <a:pt x="2637790" y="12700"/>
                  </a:lnTo>
                  <a:lnTo>
                    <a:pt x="2898140" y="12700"/>
                  </a:lnTo>
                  <a:lnTo>
                    <a:pt x="287909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8" name="object 1078"/>
            <p:cNvSpPr/>
            <p:nvPr/>
          </p:nvSpPr>
          <p:spPr>
            <a:xfrm>
              <a:off x="3206750" y="858519"/>
              <a:ext cx="3575050" cy="1369060"/>
            </a:xfrm>
            <a:custGeom>
              <a:avLst/>
              <a:gdLst/>
              <a:ahLst/>
              <a:cxnLst/>
              <a:rect l="l" t="t" r="r" b="b"/>
              <a:pathLst>
                <a:path w="3575050" h="1369060">
                  <a:moveTo>
                    <a:pt x="340360" y="454659"/>
                  </a:moveTo>
                  <a:lnTo>
                    <a:pt x="321310" y="454659"/>
                  </a:lnTo>
                  <a:lnTo>
                    <a:pt x="303529" y="455929"/>
                  </a:lnTo>
                  <a:lnTo>
                    <a:pt x="285750" y="458469"/>
                  </a:lnTo>
                  <a:lnTo>
                    <a:pt x="267970" y="459739"/>
                  </a:lnTo>
                  <a:lnTo>
                    <a:pt x="250189" y="462279"/>
                  </a:lnTo>
                  <a:lnTo>
                    <a:pt x="233679" y="466089"/>
                  </a:lnTo>
                  <a:lnTo>
                    <a:pt x="215900" y="469900"/>
                  </a:lnTo>
                  <a:lnTo>
                    <a:pt x="199389" y="473709"/>
                  </a:lnTo>
                  <a:lnTo>
                    <a:pt x="184150" y="478789"/>
                  </a:lnTo>
                  <a:lnTo>
                    <a:pt x="167639" y="482600"/>
                  </a:lnTo>
                  <a:lnTo>
                    <a:pt x="152400" y="487679"/>
                  </a:lnTo>
                  <a:lnTo>
                    <a:pt x="138429" y="494029"/>
                  </a:lnTo>
                  <a:lnTo>
                    <a:pt x="124460" y="500379"/>
                  </a:lnTo>
                  <a:lnTo>
                    <a:pt x="110489" y="506729"/>
                  </a:lnTo>
                  <a:lnTo>
                    <a:pt x="97789" y="513079"/>
                  </a:lnTo>
                  <a:lnTo>
                    <a:pt x="85089" y="520700"/>
                  </a:lnTo>
                  <a:lnTo>
                    <a:pt x="73660" y="527050"/>
                  </a:lnTo>
                  <a:lnTo>
                    <a:pt x="63500" y="535939"/>
                  </a:lnTo>
                  <a:lnTo>
                    <a:pt x="53339" y="543559"/>
                  </a:lnTo>
                  <a:lnTo>
                    <a:pt x="44450" y="551179"/>
                  </a:lnTo>
                  <a:lnTo>
                    <a:pt x="35560" y="560069"/>
                  </a:lnTo>
                  <a:lnTo>
                    <a:pt x="27939" y="568959"/>
                  </a:lnTo>
                  <a:lnTo>
                    <a:pt x="21589" y="577850"/>
                  </a:lnTo>
                  <a:lnTo>
                    <a:pt x="16510" y="586739"/>
                  </a:lnTo>
                  <a:lnTo>
                    <a:pt x="11430" y="595629"/>
                  </a:lnTo>
                  <a:lnTo>
                    <a:pt x="6350" y="605789"/>
                  </a:lnTo>
                  <a:lnTo>
                    <a:pt x="3810" y="614679"/>
                  </a:lnTo>
                  <a:lnTo>
                    <a:pt x="1269" y="623569"/>
                  </a:lnTo>
                  <a:lnTo>
                    <a:pt x="0" y="633729"/>
                  </a:lnTo>
                  <a:lnTo>
                    <a:pt x="0" y="642619"/>
                  </a:lnTo>
                  <a:lnTo>
                    <a:pt x="0" y="652779"/>
                  </a:lnTo>
                  <a:lnTo>
                    <a:pt x="2539" y="661669"/>
                  </a:lnTo>
                  <a:lnTo>
                    <a:pt x="3810" y="671829"/>
                  </a:lnTo>
                  <a:lnTo>
                    <a:pt x="7619" y="680719"/>
                  </a:lnTo>
                  <a:lnTo>
                    <a:pt x="11430" y="690879"/>
                  </a:lnTo>
                  <a:lnTo>
                    <a:pt x="16510" y="699769"/>
                  </a:lnTo>
                  <a:lnTo>
                    <a:pt x="22860" y="708659"/>
                  </a:lnTo>
                  <a:lnTo>
                    <a:pt x="29210" y="717550"/>
                  </a:lnTo>
                  <a:lnTo>
                    <a:pt x="36830" y="726439"/>
                  </a:lnTo>
                  <a:lnTo>
                    <a:pt x="45720" y="734059"/>
                  </a:lnTo>
                  <a:lnTo>
                    <a:pt x="54610" y="742950"/>
                  </a:lnTo>
                  <a:lnTo>
                    <a:pt x="64770" y="750569"/>
                  </a:lnTo>
                  <a:lnTo>
                    <a:pt x="76200" y="758189"/>
                  </a:lnTo>
                  <a:lnTo>
                    <a:pt x="87629" y="765809"/>
                  </a:lnTo>
                  <a:lnTo>
                    <a:pt x="100329" y="772159"/>
                  </a:lnTo>
                  <a:lnTo>
                    <a:pt x="113029" y="779779"/>
                  </a:lnTo>
                  <a:lnTo>
                    <a:pt x="127000" y="786129"/>
                  </a:lnTo>
                  <a:lnTo>
                    <a:pt x="140970" y="791209"/>
                  </a:lnTo>
                  <a:lnTo>
                    <a:pt x="156210" y="797559"/>
                  </a:lnTo>
                  <a:lnTo>
                    <a:pt x="170179" y="802639"/>
                  </a:lnTo>
                  <a:lnTo>
                    <a:pt x="186689" y="807719"/>
                  </a:lnTo>
                  <a:lnTo>
                    <a:pt x="203200" y="811529"/>
                  </a:lnTo>
                  <a:lnTo>
                    <a:pt x="219710" y="815339"/>
                  </a:lnTo>
                  <a:lnTo>
                    <a:pt x="236220" y="819150"/>
                  </a:lnTo>
                  <a:lnTo>
                    <a:pt x="254000" y="821689"/>
                  </a:lnTo>
                  <a:lnTo>
                    <a:pt x="264160" y="767079"/>
                  </a:lnTo>
                  <a:lnTo>
                    <a:pt x="247650" y="772159"/>
                  </a:lnTo>
                  <a:lnTo>
                    <a:pt x="233679" y="777239"/>
                  </a:lnTo>
                  <a:lnTo>
                    <a:pt x="218439" y="782319"/>
                  </a:lnTo>
                  <a:lnTo>
                    <a:pt x="204470" y="788669"/>
                  </a:lnTo>
                  <a:lnTo>
                    <a:pt x="190500" y="795019"/>
                  </a:lnTo>
                  <a:lnTo>
                    <a:pt x="177800" y="801369"/>
                  </a:lnTo>
                  <a:lnTo>
                    <a:pt x="142239" y="824229"/>
                  </a:lnTo>
                  <a:lnTo>
                    <a:pt x="115570" y="848359"/>
                  </a:lnTo>
                  <a:lnTo>
                    <a:pt x="106679" y="857250"/>
                  </a:lnTo>
                  <a:lnTo>
                    <a:pt x="100329" y="866139"/>
                  </a:lnTo>
                  <a:lnTo>
                    <a:pt x="93979" y="875029"/>
                  </a:lnTo>
                  <a:lnTo>
                    <a:pt x="88900" y="883919"/>
                  </a:lnTo>
                  <a:lnTo>
                    <a:pt x="85089" y="894079"/>
                  </a:lnTo>
                  <a:lnTo>
                    <a:pt x="82550" y="902969"/>
                  </a:lnTo>
                  <a:lnTo>
                    <a:pt x="80010" y="911859"/>
                  </a:lnTo>
                  <a:lnTo>
                    <a:pt x="78739" y="922019"/>
                  </a:lnTo>
                  <a:lnTo>
                    <a:pt x="78739" y="930909"/>
                  </a:lnTo>
                  <a:lnTo>
                    <a:pt x="78739" y="941069"/>
                  </a:lnTo>
                  <a:lnTo>
                    <a:pt x="80010" y="949959"/>
                  </a:lnTo>
                  <a:lnTo>
                    <a:pt x="82550" y="960119"/>
                  </a:lnTo>
                  <a:lnTo>
                    <a:pt x="86360" y="969009"/>
                  </a:lnTo>
                  <a:lnTo>
                    <a:pt x="90170" y="979169"/>
                  </a:lnTo>
                  <a:lnTo>
                    <a:pt x="115570" y="1014729"/>
                  </a:lnTo>
                  <a:lnTo>
                    <a:pt x="124460" y="1022350"/>
                  </a:lnTo>
                  <a:lnTo>
                    <a:pt x="134620" y="1031239"/>
                  </a:lnTo>
                  <a:lnTo>
                    <a:pt x="143510" y="1038859"/>
                  </a:lnTo>
                  <a:lnTo>
                    <a:pt x="154939" y="1046479"/>
                  </a:lnTo>
                  <a:lnTo>
                    <a:pt x="166370" y="1052829"/>
                  </a:lnTo>
                  <a:lnTo>
                    <a:pt x="179070" y="1060450"/>
                  </a:lnTo>
                  <a:lnTo>
                    <a:pt x="220979" y="1079500"/>
                  </a:lnTo>
                  <a:lnTo>
                    <a:pt x="266700" y="1094739"/>
                  </a:lnTo>
                  <a:lnTo>
                    <a:pt x="316229" y="1106169"/>
                  </a:lnTo>
                  <a:lnTo>
                    <a:pt x="334010" y="1109979"/>
                  </a:lnTo>
                  <a:lnTo>
                    <a:pt x="351789" y="1112519"/>
                  </a:lnTo>
                  <a:lnTo>
                    <a:pt x="369570" y="1113789"/>
                  </a:lnTo>
                  <a:lnTo>
                    <a:pt x="387350" y="1116329"/>
                  </a:lnTo>
                  <a:lnTo>
                    <a:pt x="406400" y="1117600"/>
                  </a:lnTo>
                  <a:lnTo>
                    <a:pt x="424179" y="1117600"/>
                  </a:lnTo>
                  <a:lnTo>
                    <a:pt x="441960" y="1117600"/>
                  </a:lnTo>
                  <a:lnTo>
                    <a:pt x="461010" y="1117600"/>
                  </a:lnTo>
                  <a:lnTo>
                    <a:pt x="603250" y="1198879"/>
                  </a:lnTo>
                  <a:lnTo>
                    <a:pt x="627379" y="1210309"/>
                  </a:lnTo>
                  <a:lnTo>
                    <a:pt x="654050" y="1221739"/>
                  </a:lnTo>
                  <a:lnTo>
                    <a:pt x="681989" y="1230629"/>
                  </a:lnTo>
                  <a:lnTo>
                    <a:pt x="709929" y="1240789"/>
                  </a:lnTo>
                  <a:lnTo>
                    <a:pt x="739139" y="1248409"/>
                  </a:lnTo>
                  <a:lnTo>
                    <a:pt x="769620" y="1256029"/>
                  </a:lnTo>
                  <a:lnTo>
                    <a:pt x="800100" y="1263650"/>
                  </a:lnTo>
                  <a:lnTo>
                    <a:pt x="830579" y="1268729"/>
                  </a:lnTo>
                  <a:lnTo>
                    <a:pt x="863600" y="1273809"/>
                  </a:lnTo>
                  <a:lnTo>
                    <a:pt x="895350" y="1278889"/>
                  </a:lnTo>
                  <a:lnTo>
                    <a:pt x="928370" y="1281429"/>
                  </a:lnTo>
                  <a:lnTo>
                    <a:pt x="961389" y="1283969"/>
                  </a:lnTo>
                  <a:lnTo>
                    <a:pt x="994410" y="1285239"/>
                  </a:lnTo>
                  <a:lnTo>
                    <a:pt x="1027429" y="1286509"/>
                  </a:lnTo>
                  <a:lnTo>
                    <a:pt x="1060450" y="1286509"/>
                  </a:lnTo>
                  <a:lnTo>
                    <a:pt x="1127760" y="1282700"/>
                  </a:lnTo>
                  <a:lnTo>
                    <a:pt x="1192529" y="1276350"/>
                  </a:lnTo>
                  <a:lnTo>
                    <a:pt x="1224279" y="1271269"/>
                  </a:lnTo>
                  <a:lnTo>
                    <a:pt x="1482089" y="1306829"/>
                  </a:lnTo>
                  <a:lnTo>
                    <a:pt x="1506220" y="1315719"/>
                  </a:lnTo>
                  <a:lnTo>
                    <a:pt x="1530350" y="1323339"/>
                  </a:lnTo>
                  <a:lnTo>
                    <a:pt x="1554479" y="1332229"/>
                  </a:lnTo>
                  <a:lnTo>
                    <a:pt x="1606550" y="1344929"/>
                  </a:lnTo>
                  <a:lnTo>
                    <a:pt x="1661160" y="1355089"/>
                  </a:lnTo>
                  <a:lnTo>
                    <a:pt x="1717039" y="1362709"/>
                  </a:lnTo>
                  <a:lnTo>
                    <a:pt x="1774189" y="1366519"/>
                  </a:lnTo>
                  <a:lnTo>
                    <a:pt x="1803400" y="1367789"/>
                  </a:lnTo>
                  <a:lnTo>
                    <a:pt x="1831339" y="1369059"/>
                  </a:lnTo>
                  <a:lnTo>
                    <a:pt x="1860550" y="1367789"/>
                  </a:lnTo>
                  <a:lnTo>
                    <a:pt x="1889760" y="1366519"/>
                  </a:lnTo>
                  <a:lnTo>
                    <a:pt x="1917700" y="1363979"/>
                  </a:lnTo>
                  <a:lnTo>
                    <a:pt x="1946910" y="1361439"/>
                  </a:lnTo>
                  <a:lnTo>
                    <a:pt x="1974850" y="1357629"/>
                  </a:lnTo>
                  <a:lnTo>
                    <a:pt x="2002789" y="1353819"/>
                  </a:lnTo>
                  <a:lnTo>
                    <a:pt x="2029460" y="1348739"/>
                  </a:lnTo>
                  <a:lnTo>
                    <a:pt x="2056129" y="1342389"/>
                  </a:lnTo>
                  <a:lnTo>
                    <a:pt x="2082800" y="1336039"/>
                  </a:lnTo>
                  <a:lnTo>
                    <a:pt x="2108200" y="1328419"/>
                  </a:lnTo>
                  <a:lnTo>
                    <a:pt x="2132329" y="1320800"/>
                  </a:lnTo>
                  <a:lnTo>
                    <a:pt x="2156460" y="1311909"/>
                  </a:lnTo>
                  <a:lnTo>
                    <a:pt x="2179320" y="1303019"/>
                  </a:lnTo>
                  <a:lnTo>
                    <a:pt x="2200910" y="1292859"/>
                  </a:lnTo>
                  <a:lnTo>
                    <a:pt x="2222500" y="1282700"/>
                  </a:lnTo>
                  <a:lnTo>
                    <a:pt x="2241550" y="1271269"/>
                  </a:lnTo>
                  <a:lnTo>
                    <a:pt x="2260600" y="1259839"/>
                  </a:lnTo>
                  <a:lnTo>
                    <a:pt x="2278379" y="1248409"/>
                  </a:lnTo>
                  <a:lnTo>
                    <a:pt x="2294890" y="1235709"/>
                  </a:lnTo>
                  <a:lnTo>
                    <a:pt x="2310129" y="1223009"/>
                  </a:lnTo>
                  <a:lnTo>
                    <a:pt x="2467610" y="1187450"/>
                  </a:lnTo>
                  <a:lnTo>
                    <a:pt x="2490470" y="1191259"/>
                  </a:lnTo>
                  <a:lnTo>
                    <a:pt x="2514600" y="1195069"/>
                  </a:lnTo>
                  <a:lnTo>
                    <a:pt x="2538729" y="1197609"/>
                  </a:lnTo>
                  <a:lnTo>
                    <a:pt x="2562860" y="1198879"/>
                  </a:lnTo>
                  <a:lnTo>
                    <a:pt x="2586990" y="1200150"/>
                  </a:lnTo>
                  <a:lnTo>
                    <a:pt x="2611120" y="1200150"/>
                  </a:lnTo>
                  <a:lnTo>
                    <a:pt x="2633979" y="1200150"/>
                  </a:lnTo>
                  <a:lnTo>
                    <a:pt x="2658110" y="1198879"/>
                  </a:lnTo>
                  <a:lnTo>
                    <a:pt x="2706370" y="1195069"/>
                  </a:lnTo>
                  <a:lnTo>
                    <a:pt x="2753360" y="1189989"/>
                  </a:lnTo>
                  <a:lnTo>
                    <a:pt x="2799079" y="1181100"/>
                  </a:lnTo>
                  <a:lnTo>
                    <a:pt x="2820670" y="1176019"/>
                  </a:lnTo>
                  <a:lnTo>
                    <a:pt x="2842260" y="1170939"/>
                  </a:lnTo>
                  <a:lnTo>
                    <a:pt x="2863850" y="1164589"/>
                  </a:lnTo>
                  <a:lnTo>
                    <a:pt x="2884170" y="1156969"/>
                  </a:lnTo>
                  <a:lnTo>
                    <a:pt x="2903220" y="1150619"/>
                  </a:lnTo>
                  <a:lnTo>
                    <a:pt x="2922270" y="1141729"/>
                  </a:lnTo>
                  <a:lnTo>
                    <a:pt x="2940050" y="1134109"/>
                  </a:lnTo>
                  <a:lnTo>
                    <a:pt x="2957829" y="1125219"/>
                  </a:lnTo>
                  <a:lnTo>
                    <a:pt x="2974340" y="1116329"/>
                  </a:lnTo>
                  <a:lnTo>
                    <a:pt x="2989579" y="1106169"/>
                  </a:lnTo>
                  <a:lnTo>
                    <a:pt x="3004820" y="1096009"/>
                  </a:lnTo>
                  <a:lnTo>
                    <a:pt x="3017520" y="1085850"/>
                  </a:lnTo>
                  <a:lnTo>
                    <a:pt x="3030220" y="1075689"/>
                  </a:lnTo>
                  <a:lnTo>
                    <a:pt x="3041650" y="1064259"/>
                  </a:lnTo>
                  <a:lnTo>
                    <a:pt x="3053079" y="1052829"/>
                  </a:lnTo>
                  <a:lnTo>
                    <a:pt x="3061970" y="1041400"/>
                  </a:lnTo>
                  <a:lnTo>
                    <a:pt x="3069590" y="1028700"/>
                  </a:lnTo>
                  <a:lnTo>
                    <a:pt x="3077210" y="1017269"/>
                  </a:lnTo>
                  <a:lnTo>
                    <a:pt x="3082290" y="1004569"/>
                  </a:lnTo>
                  <a:lnTo>
                    <a:pt x="3087370" y="993139"/>
                  </a:lnTo>
                  <a:lnTo>
                    <a:pt x="3091179" y="980439"/>
                  </a:lnTo>
                  <a:lnTo>
                    <a:pt x="3093720" y="967739"/>
                  </a:lnTo>
                  <a:lnTo>
                    <a:pt x="3093720" y="955039"/>
                  </a:lnTo>
                  <a:lnTo>
                    <a:pt x="3055620" y="955039"/>
                  </a:lnTo>
                  <a:lnTo>
                    <a:pt x="3083560" y="952500"/>
                  </a:lnTo>
                  <a:lnTo>
                    <a:pt x="3111500" y="951229"/>
                  </a:lnTo>
                  <a:lnTo>
                    <a:pt x="3139440" y="947419"/>
                  </a:lnTo>
                  <a:lnTo>
                    <a:pt x="3166110" y="943609"/>
                  </a:lnTo>
                  <a:lnTo>
                    <a:pt x="3192779" y="939800"/>
                  </a:lnTo>
                  <a:lnTo>
                    <a:pt x="3246120" y="928369"/>
                  </a:lnTo>
                  <a:lnTo>
                    <a:pt x="3295650" y="915669"/>
                  </a:lnTo>
                  <a:lnTo>
                    <a:pt x="3343909" y="899159"/>
                  </a:lnTo>
                  <a:lnTo>
                    <a:pt x="3365500" y="890269"/>
                  </a:lnTo>
                  <a:lnTo>
                    <a:pt x="3387090" y="881379"/>
                  </a:lnTo>
                  <a:lnTo>
                    <a:pt x="3407409" y="871219"/>
                  </a:lnTo>
                  <a:lnTo>
                    <a:pt x="3427729" y="859789"/>
                  </a:lnTo>
                  <a:lnTo>
                    <a:pt x="3445509" y="848359"/>
                  </a:lnTo>
                  <a:lnTo>
                    <a:pt x="3463290" y="836929"/>
                  </a:lnTo>
                  <a:lnTo>
                    <a:pt x="3495040" y="812800"/>
                  </a:lnTo>
                  <a:lnTo>
                    <a:pt x="3533140" y="773429"/>
                  </a:lnTo>
                  <a:lnTo>
                    <a:pt x="3542029" y="759459"/>
                  </a:lnTo>
                  <a:lnTo>
                    <a:pt x="3550920" y="745489"/>
                  </a:lnTo>
                  <a:lnTo>
                    <a:pt x="3558540" y="731519"/>
                  </a:lnTo>
                  <a:lnTo>
                    <a:pt x="3564890" y="717550"/>
                  </a:lnTo>
                  <a:lnTo>
                    <a:pt x="3568700" y="702309"/>
                  </a:lnTo>
                  <a:lnTo>
                    <a:pt x="3572509" y="688339"/>
                  </a:lnTo>
                  <a:lnTo>
                    <a:pt x="3573779" y="673100"/>
                  </a:lnTo>
                  <a:lnTo>
                    <a:pt x="3573779" y="659129"/>
                  </a:lnTo>
                  <a:lnTo>
                    <a:pt x="3566159" y="614679"/>
                  </a:lnTo>
                  <a:lnTo>
                    <a:pt x="3545840" y="571500"/>
                  </a:lnTo>
                  <a:lnTo>
                    <a:pt x="3512820" y="530859"/>
                  </a:lnTo>
                  <a:lnTo>
                    <a:pt x="3484879" y="505459"/>
                  </a:lnTo>
                  <a:lnTo>
                    <a:pt x="3469640" y="492759"/>
                  </a:lnTo>
                  <a:lnTo>
                    <a:pt x="3434079" y="469900"/>
                  </a:lnTo>
                  <a:lnTo>
                    <a:pt x="3394709" y="449579"/>
                  </a:lnTo>
                  <a:lnTo>
                    <a:pt x="3351529" y="430529"/>
                  </a:lnTo>
                  <a:lnTo>
                    <a:pt x="3328670" y="421639"/>
                  </a:lnTo>
                  <a:lnTo>
                    <a:pt x="3392170" y="541019"/>
                  </a:lnTo>
                  <a:lnTo>
                    <a:pt x="3406140" y="532129"/>
                  </a:lnTo>
                  <a:lnTo>
                    <a:pt x="3418840" y="521969"/>
                  </a:lnTo>
                  <a:lnTo>
                    <a:pt x="3431540" y="513079"/>
                  </a:lnTo>
                  <a:lnTo>
                    <a:pt x="3441700" y="501650"/>
                  </a:lnTo>
                  <a:lnTo>
                    <a:pt x="3451859" y="491489"/>
                  </a:lnTo>
                  <a:lnTo>
                    <a:pt x="3460750" y="481329"/>
                  </a:lnTo>
                  <a:lnTo>
                    <a:pt x="3468370" y="471169"/>
                  </a:lnTo>
                  <a:lnTo>
                    <a:pt x="3475990" y="459739"/>
                  </a:lnTo>
                  <a:lnTo>
                    <a:pt x="3481070" y="448309"/>
                  </a:lnTo>
                  <a:lnTo>
                    <a:pt x="3486150" y="436879"/>
                  </a:lnTo>
                  <a:lnTo>
                    <a:pt x="3488690" y="425450"/>
                  </a:lnTo>
                  <a:lnTo>
                    <a:pt x="3491229" y="414019"/>
                  </a:lnTo>
                  <a:lnTo>
                    <a:pt x="3492500" y="402589"/>
                  </a:lnTo>
                  <a:lnTo>
                    <a:pt x="3493770" y="391159"/>
                  </a:lnTo>
                  <a:lnTo>
                    <a:pt x="3492500" y="378459"/>
                  </a:lnTo>
                  <a:lnTo>
                    <a:pt x="3489959" y="367029"/>
                  </a:lnTo>
                  <a:lnTo>
                    <a:pt x="3487420" y="355600"/>
                  </a:lnTo>
                  <a:lnTo>
                    <a:pt x="3463290" y="311150"/>
                  </a:lnTo>
                  <a:lnTo>
                    <a:pt x="3434079" y="279400"/>
                  </a:lnTo>
                  <a:lnTo>
                    <a:pt x="3422650" y="269239"/>
                  </a:lnTo>
                  <a:lnTo>
                    <a:pt x="3409950" y="260350"/>
                  </a:lnTo>
                  <a:lnTo>
                    <a:pt x="3397250" y="251459"/>
                  </a:lnTo>
                  <a:lnTo>
                    <a:pt x="3383279" y="242569"/>
                  </a:lnTo>
                  <a:lnTo>
                    <a:pt x="3335020" y="218439"/>
                  </a:lnTo>
                  <a:lnTo>
                    <a:pt x="3299459" y="204469"/>
                  </a:lnTo>
                  <a:lnTo>
                    <a:pt x="3280410" y="196850"/>
                  </a:lnTo>
                  <a:lnTo>
                    <a:pt x="3261360" y="191769"/>
                  </a:lnTo>
                  <a:lnTo>
                    <a:pt x="3241040" y="186689"/>
                  </a:lnTo>
                  <a:lnTo>
                    <a:pt x="3220720" y="181609"/>
                  </a:lnTo>
                  <a:lnTo>
                    <a:pt x="3200400" y="177800"/>
                  </a:lnTo>
                  <a:lnTo>
                    <a:pt x="3178810" y="173989"/>
                  </a:lnTo>
                  <a:lnTo>
                    <a:pt x="3157220" y="171450"/>
                  </a:lnTo>
                  <a:lnTo>
                    <a:pt x="3135629" y="168909"/>
                  </a:lnTo>
                  <a:lnTo>
                    <a:pt x="3114040" y="166369"/>
                  </a:lnTo>
                  <a:lnTo>
                    <a:pt x="3153410" y="139700"/>
                  </a:lnTo>
                  <a:lnTo>
                    <a:pt x="3145790" y="130809"/>
                  </a:lnTo>
                  <a:lnTo>
                    <a:pt x="3136900" y="120650"/>
                  </a:lnTo>
                  <a:lnTo>
                    <a:pt x="3128010" y="110489"/>
                  </a:lnTo>
                  <a:lnTo>
                    <a:pt x="3117850" y="101600"/>
                  </a:lnTo>
                  <a:lnTo>
                    <a:pt x="3107690" y="92709"/>
                  </a:lnTo>
                  <a:lnTo>
                    <a:pt x="3094990" y="83819"/>
                  </a:lnTo>
                  <a:lnTo>
                    <a:pt x="3082290" y="76200"/>
                  </a:lnTo>
                  <a:lnTo>
                    <a:pt x="3069590" y="67309"/>
                  </a:lnTo>
                  <a:lnTo>
                    <a:pt x="3055620" y="59689"/>
                  </a:lnTo>
                  <a:lnTo>
                    <a:pt x="3040379" y="52069"/>
                  </a:lnTo>
                  <a:lnTo>
                    <a:pt x="3023870" y="45719"/>
                  </a:lnTo>
                  <a:lnTo>
                    <a:pt x="3008629" y="39369"/>
                  </a:lnTo>
                  <a:lnTo>
                    <a:pt x="2990850" y="33019"/>
                  </a:lnTo>
                  <a:lnTo>
                    <a:pt x="2974340" y="27939"/>
                  </a:lnTo>
                  <a:lnTo>
                    <a:pt x="2955290" y="22859"/>
                  </a:lnTo>
                  <a:lnTo>
                    <a:pt x="2937510" y="17779"/>
                  </a:lnTo>
                  <a:lnTo>
                    <a:pt x="2918460" y="13969"/>
                  </a:lnTo>
                  <a:lnTo>
                    <a:pt x="2899410" y="10159"/>
                  </a:lnTo>
                  <a:lnTo>
                    <a:pt x="2879090" y="7619"/>
                  </a:lnTo>
                  <a:lnTo>
                    <a:pt x="2860040" y="5079"/>
                  </a:lnTo>
                  <a:lnTo>
                    <a:pt x="2839720" y="2539"/>
                  </a:lnTo>
                  <a:lnTo>
                    <a:pt x="2819400" y="1269"/>
                  </a:lnTo>
                  <a:lnTo>
                    <a:pt x="2799079" y="0"/>
                  </a:lnTo>
                  <a:lnTo>
                    <a:pt x="2778760" y="0"/>
                  </a:lnTo>
                  <a:lnTo>
                    <a:pt x="2758440" y="0"/>
                  </a:lnTo>
                  <a:lnTo>
                    <a:pt x="2738120" y="1269"/>
                  </a:lnTo>
                  <a:lnTo>
                    <a:pt x="2716529" y="2539"/>
                  </a:lnTo>
                  <a:lnTo>
                    <a:pt x="2697479" y="3809"/>
                  </a:lnTo>
                  <a:lnTo>
                    <a:pt x="2677160" y="6350"/>
                  </a:lnTo>
                  <a:lnTo>
                    <a:pt x="2656840" y="8889"/>
                  </a:lnTo>
                  <a:lnTo>
                    <a:pt x="2637790" y="12700"/>
                  </a:lnTo>
                  <a:lnTo>
                    <a:pt x="2618740" y="16509"/>
                  </a:lnTo>
                  <a:lnTo>
                    <a:pt x="2599690" y="20319"/>
                  </a:lnTo>
                  <a:lnTo>
                    <a:pt x="2581910" y="25400"/>
                  </a:lnTo>
                  <a:lnTo>
                    <a:pt x="2564129" y="30479"/>
                  </a:lnTo>
                  <a:lnTo>
                    <a:pt x="2383790" y="33019"/>
                  </a:lnTo>
                  <a:lnTo>
                    <a:pt x="2367279" y="27939"/>
                  </a:lnTo>
                  <a:lnTo>
                    <a:pt x="2352040" y="22859"/>
                  </a:lnTo>
                  <a:lnTo>
                    <a:pt x="2334260" y="17779"/>
                  </a:lnTo>
                  <a:lnTo>
                    <a:pt x="2317750" y="13969"/>
                  </a:lnTo>
                  <a:lnTo>
                    <a:pt x="2299970" y="11429"/>
                  </a:lnTo>
                  <a:lnTo>
                    <a:pt x="2282190" y="7619"/>
                  </a:lnTo>
                  <a:lnTo>
                    <a:pt x="2264410" y="5079"/>
                  </a:lnTo>
                  <a:lnTo>
                    <a:pt x="2245360" y="3809"/>
                  </a:lnTo>
                  <a:lnTo>
                    <a:pt x="2227579" y="1269"/>
                  </a:lnTo>
                  <a:lnTo>
                    <a:pt x="2208529" y="1269"/>
                  </a:lnTo>
                  <a:lnTo>
                    <a:pt x="2189479" y="0"/>
                  </a:lnTo>
                  <a:lnTo>
                    <a:pt x="2170429" y="0"/>
                  </a:lnTo>
                  <a:lnTo>
                    <a:pt x="2151379" y="1269"/>
                  </a:lnTo>
                  <a:lnTo>
                    <a:pt x="2133600" y="1269"/>
                  </a:lnTo>
                  <a:lnTo>
                    <a:pt x="2114550" y="3809"/>
                  </a:lnTo>
                  <a:lnTo>
                    <a:pt x="2096770" y="5079"/>
                  </a:lnTo>
                  <a:lnTo>
                    <a:pt x="2077720" y="7619"/>
                  </a:lnTo>
                  <a:lnTo>
                    <a:pt x="2059939" y="11429"/>
                  </a:lnTo>
                  <a:lnTo>
                    <a:pt x="2042160" y="13969"/>
                  </a:lnTo>
                  <a:lnTo>
                    <a:pt x="2025650" y="17779"/>
                  </a:lnTo>
                  <a:lnTo>
                    <a:pt x="2009139" y="22859"/>
                  </a:lnTo>
                  <a:lnTo>
                    <a:pt x="1992629" y="27939"/>
                  </a:lnTo>
                  <a:lnTo>
                    <a:pt x="1976120" y="33019"/>
                  </a:lnTo>
                  <a:lnTo>
                    <a:pt x="1960879" y="38100"/>
                  </a:lnTo>
                  <a:lnTo>
                    <a:pt x="1946910" y="44450"/>
                  </a:lnTo>
                  <a:lnTo>
                    <a:pt x="1932939" y="50800"/>
                  </a:lnTo>
                  <a:lnTo>
                    <a:pt x="1918970" y="58419"/>
                  </a:lnTo>
                  <a:lnTo>
                    <a:pt x="1750060" y="67309"/>
                  </a:lnTo>
                  <a:lnTo>
                    <a:pt x="1729739" y="60959"/>
                  </a:lnTo>
                  <a:lnTo>
                    <a:pt x="1708150" y="57150"/>
                  </a:lnTo>
                  <a:lnTo>
                    <a:pt x="1686560" y="52069"/>
                  </a:lnTo>
                  <a:lnTo>
                    <a:pt x="1664970" y="49529"/>
                  </a:lnTo>
                  <a:lnTo>
                    <a:pt x="1642110" y="46989"/>
                  </a:lnTo>
                  <a:lnTo>
                    <a:pt x="1619250" y="44450"/>
                  </a:lnTo>
                  <a:lnTo>
                    <a:pt x="1597660" y="43179"/>
                  </a:lnTo>
                  <a:lnTo>
                    <a:pt x="1573529" y="41909"/>
                  </a:lnTo>
                  <a:lnTo>
                    <a:pt x="1550670" y="40639"/>
                  </a:lnTo>
                  <a:lnTo>
                    <a:pt x="1527810" y="41909"/>
                  </a:lnTo>
                  <a:lnTo>
                    <a:pt x="1504950" y="41909"/>
                  </a:lnTo>
                  <a:lnTo>
                    <a:pt x="1482089" y="43179"/>
                  </a:lnTo>
                  <a:lnTo>
                    <a:pt x="1459229" y="45719"/>
                  </a:lnTo>
                  <a:lnTo>
                    <a:pt x="1437639" y="48259"/>
                  </a:lnTo>
                  <a:lnTo>
                    <a:pt x="1414779" y="52069"/>
                  </a:lnTo>
                  <a:lnTo>
                    <a:pt x="1393189" y="55879"/>
                  </a:lnTo>
                  <a:lnTo>
                    <a:pt x="1371600" y="59689"/>
                  </a:lnTo>
                  <a:lnTo>
                    <a:pt x="1351279" y="66039"/>
                  </a:lnTo>
                  <a:lnTo>
                    <a:pt x="1330960" y="71119"/>
                  </a:lnTo>
                  <a:lnTo>
                    <a:pt x="1310639" y="77469"/>
                  </a:lnTo>
                  <a:lnTo>
                    <a:pt x="1291589" y="83819"/>
                  </a:lnTo>
                  <a:lnTo>
                    <a:pt x="1273810" y="91439"/>
                  </a:lnTo>
                  <a:lnTo>
                    <a:pt x="1256029" y="99059"/>
                  </a:lnTo>
                  <a:lnTo>
                    <a:pt x="1239520" y="106679"/>
                  </a:lnTo>
                  <a:lnTo>
                    <a:pt x="1037589" y="137159"/>
                  </a:lnTo>
                  <a:lnTo>
                    <a:pt x="1010920" y="133350"/>
                  </a:lnTo>
                  <a:lnTo>
                    <a:pt x="982979" y="130809"/>
                  </a:lnTo>
                  <a:lnTo>
                    <a:pt x="955039" y="128269"/>
                  </a:lnTo>
                  <a:lnTo>
                    <a:pt x="927100" y="127000"/>
                  </a:lnTo>
                  <a:lnTo>
                    <a:pt x="899160" y="125729"/>
                  </a:lnTo>
                  <a:lnTo>
                    <a:pt x="871220" y="124459"/>
                  </a:lnTo>
                  <a:lnTo>
                    <a:pt x="843279" y="125729"/>
                  </a:lnTo>
                  <a:lnTo>
                    <a:pt x="814070" y="127000"/>
                  </a:lnTo>
                  <a:lnTo>
                    <a:pt x="786129" y="128269"/>
                  </a:lnTo>
                  <a:lnTo>
                    <a:pt x="759460" y="132079"/>
                  </a:lnTo>
                  <a:lnTo>
                    <a:pt x="731520" y="134619"/>
                  </a:lnTo>
                  <a:lnTo>
                    <a:pt x="704850" y="138429"/>
                  </a:lnTo>
                  <a:lnTo>
                    <a:pt x="678179" y="143509"/>
                  </a:lnTo>
                  <a:lnTo>
                    <a:pt x="651510" y="148589"/>
                  </a:lnTo>
                  <a:lnTo>
                    <a:pt x="626110" y="156209"/>
                  </a:lnTo>
                  <a:lnTo>
                    <a:pt x="600710" y="162559"/>
                  </a:lnTo>
                  <a:lnTo>
                    <a:pt x="576579" y="170179"/>
                  </a:lnTo>
                  <a:lnTo>
                    <a:pt x="553720" y="177800"/>
                  </a:lnTo>
                  <a:lnTo>
                    <a:pt x="530860" y="186689"/>
                  </a:lnTo>
                  <a:lnTo>
                    <a:pt x="509270" y="196850"/>
                  </a:lnTo>
                  <a:lnTo>
                    <a:pt x="487679" y="205739"/>
                  </a:lnTo>
                  <a:lnTo>
                    <a:pt x="468629" y="215900"/>
                  </a:lnTo>
                  <a:lnTo>
                    <a:pt x="449579" y="227329"/>
                  </a:lnTo>
                  <a:lnTo>
                    <a:pt x="431800" y="238759"/>
                  </a:lnTo>
                  <a:lnTo>
                    <a:pt x="415289" y="251459"/>
                  </a:lnTo>
                  <a:lnTo>
                    <a:pt x="398779" y="262889"/>
                  </a:lnTo>
                  <a:lnTo>
                    <a:pt x="360679" y="302259"/>
                  </a:lnTo>
                  <a:lnTo>
                    <a:pt x="334010" y="344169"/>
                  </a:lnTo>
                  <a:lnTo>
                    <a:pt x="318770" y="387350"/>
                  </a:lnTo>
                  <a:lnTo>
                    <a:pt x="317500" y="402589"/>
                  </a:lnTo>
                  <a:lnTo>
                    <a:pt x="316229" y="416559"/>
                  </a:lnTo>
                  <a:lnTo>
                    <a:pt x="322579" y="461009"/>
                  </a:lnTo>
                  <a:lnTo>
                    <a:pt x="334010" y="490219"/>
                  </a:lnTo>
                  <a:lnTo>
                    <a:pt x="340360" y="454659"/>
                  </a:lnTo>
                  <a:close/>
                </a:path>
                <a:path w="3575050" h="1369060">
                  <a:moveTo>
                    <a:pt x="0" y="0"/>
                  </a:moveTo>
                  <a:lnTo>
                    <a:pt x="0" y="0"/>
                  </a:lnTo>
                </a:path>
                <a:path w="3575050" h="1369060">
                  <a:moveTo>
                    <a:pt x="3575050" y="1369059"/>
                  </a:moveTo>
                  <a:lnTo>
                    <a:pt x="3575050" y="1369059"/>
                  </a:lnTo>
                </a:path>
                <a:path w="3575050" h="1369060">
                  <a:moveTo>
                    <a:pt x="254000" y="821689"/>
                  </a:moveTo>
                  <a:lnTo>
                    <a:pt x="261620" y="822959"/>
                  </a:lnTo>
                  <a:lnTo>
                    <a:pt x="269239" y="824229"/>
                  </a:lnTo>
                  <a:lnTo>
                    <a:pt x="276860" y="825500"/>
                  </a:lnTo>
                  <a:lnTo>
                    <a:pt x="284479" y="826769"/>
                  </a:lnTo>
                  <a:lnTo>
                    <a:pt x="293370" y="826769"/>
                  </a:lnTo>
                  <a:lnTo>
                    <a:pt x="300989" y="828039"/>
                  </a:lnTo>
                  <a:lnTo>
                    <a:pt x="308610" y="829309"/>
                  </a:lnTo>
                  <a:lnTo>
                    <a:pt x="317500" y="829309"/>
                  </a:lnTo>
                  <a:lnTo>
                    <a:pt x="325120" y="829309"/>
                  </a:lnTo>
                  <a:lnTo>
                    <a:pt x="332739" y="830579"/>
                  </a:lnTo>
                  <a:lnTo>
                    <a:pt x="341629" y="830579"/>
                  </a:lnTo>
                  <a:lnTo>
                    <a:pt x="349250" y="830579"/>
                  </a:lnTo>
                  <a:lnTo>
                    <a:pt x="356870" y="830579"/>
                  </a:lnTo>
                  <a:lnTo>
                    <a:pt x="365760" y="830579"/>
                  </a:lnTo>
                  <a:lnTo>
                    <a:pt x="373379" y="830579"/>
                  </a:lnTo>
                </a:path>
                <a:path w="3575050" h="1369060">
                  <a:moveTo>
                    <a:pt x="0" y="0"/>
                  </a:moveTo>
                  <a:lnTo>
                    <a:pt x="0" y="0"/>
                  </a:lnTo>
                </a:path>
                <a:path w="3575050" h="1369060">
                  <a:moveTo>
                    <a:pt x="3575050" y="1369059"/>
                  </a:moveTo>
                  <a:lnTo>
                    <a:pt x="3575050" y="1369059"/>
                  </a:lnTo>
                </a:path>
                <a:path w="3575050" h="1369060">
                  <a:moveTo>
                    <a:pt x="461010" y="1117600"/>
                  </a:moveTo>
                  <a:lnTo>
                    <a:pt x="464820" y="1117600"/>
                  </a:lnTo>
                  <a:lnTo>
                    <a:pt x="467360" y="1117600"/>
                  </a:lnTo>
                  <a:lnTo>
                    <a:pt x="471170" y="1117600"/>
                  </a:lnTo>
                  <a:lnTo>
                    <a:pt x="474979" y="1116329"/>
                  </a:lnTo>
                  <a:lnTo>
                    <a:pt x="495300" y="1116329"/>
                  </a:lnTo>
                  <a:lnTo>
                    <a:pt x="497839" y="1115059"/>
                  </a:lnTo>
                  <a:lnTo>
                    <a:pt x="501650" y="1115059"/>
                  </a:lnTo>
                  <a:lnTo>
                    <a:pt x="505460" y="1115059"/>
                  </a:lnTo>
                  <a:lnTo>
                    <a:pt x="508000" y="1113789"/>
                  </a:lnTo>
                  <a:lnTo>
                    <a:pt x="511810" y="1113789"/>
                  </a:lnTo>
                </a:path>
                <a:path w="3575050" h="1369060">
                  <a:moveTo>
                    <a:pt x="0" y="0"/>
                  </a:moveTo>
                  <a:lnTo>
                    <a:pt x="0" y="0"/>
                  </a:lnTo>
                </a:path>
                <a:path w="3575050" h="1369060">
                  <a:moveTo>
                    <a:pt x="3575050" y="1369059"/>
                  </a:moveTo>
                  <a:lnTo>
                    <a:pt x="3575050" y="1369059"/>
                  </a:lnTo>
                </a:path>
              </a:pathLst>
            </a:custGeom>
            <a:ln w="934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9" name="object 1079"/>
            <p:cNvSpPr/>
            <p:nvPr/>
          </p:nvSpPr>
          <p:spPr>
            <a:xfrm>
              <a:off x="4582567" y="2106067"/>
              <a:ext cx="110944" cy="63954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0" name="object 1080"/>
            <p:cNvSpPr/>
            <p:nvPr/>
          </p:nvSpPr>
          <p:spPr>
            <a:xfrm>
              <a:off x="3206750" y="858519"/>
              <a:ext cx="3575050" cy="1369060"/>
            </a:xfrm>
            <a:custGeom>
              <a:avLst/>
              <a:gdLst/>
              <a:ahLst/>
              <a:cxnLst/>
              <a:rect l="l" t="t" r="r" b="b"/>
              <a:pathLst>
                <a:path w="3575050" h="1369060">
                  <a:moveTo>
                    <a:pt x="0" y="0"/>
                  </a:moveTo>
                  <a:lnTo>
                    <a:pt x="0" y="0"/>
                  </a:lnTo>
                </a:path>
                <a:path w="3575050" h="1369060">
                  <a:moveTo>
                    <a:pt x="3575050" y="1369059"/>
                  </a:moveTo>
                  <a:lnTo>
                    <a:pt x="3575050" y="1369059"/>
                  </a:lnTo>
                </a:path>
              </a:pathLst>
            </a:custGeom>
            <a:ln w="934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1" name="object 1081"/>
            <p:cNvSpPr/>
            <p:nvPr/>
          </p:nvSpPr>
          <p:spPr>
            <a:xfrm>
              <a:off x="5512207" y="1976527"/>
              <a:ext cx="77924" cy="109674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2" name="object 1082"/>
            <p:cNvSpPr/>
            <p:nvPr/>
          </p:nvSpPr>
          <p:spPr>
            <a:xfrm>
              <a:off x="3206750" y="858519"/>
              <a:ext cx="3575050" cy="1369060"/>
            </a:xfrm>
            <a:custGeom>
              <a:avLst/>
              <a:gdLst/>
              <a:ahLst/>
              <a:cxnLst/>
              <a:rect l="l" t="t" r="r" b="b"/>
              <a:pathLst>
                <a:path w="3575050" h="1369060">
                  <a:moveTo>
                    <a:pt x="0" y="0"/>
                  </a:moveTo>
                  <a:lnTo>
                    <a:pt x="0" y="0"/>
                  </a:lnTo>
                </a:path>
                <a:path w="3575050" h="1369060">
                  <a:moveTo>
                    <a:pt x="3575050" y="1369059"/>
                  </a:moveTo>
                  <a:lnTo>
                    <a:pt x="3575050" y="1369059"/>
                  </a:lnTo>
                </a:path>
                <a:path w="3575050" h="1369060">
                  <a:moveTo>
                    <a:pt x="3093720" y="955039"/>
                  </a:moveTo>
                  <a:lnTo>
                    <a:pt x="3093720" y="942339"/>
                  </a:lnTo>
                  <a:lnTo>
                    <a:pt x="3092450" y="929639"/>
                  </a:lnTo>
                  <a:lnTo>
                    <a:pt x="3081020" y="891539"/>
                  </a:lnTo>
                  <a:lnTo>
                    <a:pt x="3065779" y="867409"/>
                  </a:lnTo>
                  <a:lnTo>
                    <a:pt x="3056890" y="854709"/>
                  </a:lnTo>
                  <a:lnTo>
                    <a:pt x="3046729" y="843279"/>
                  </a:lnTo>
                  <a:lnTo>
                    <a:pt x="3036570" y="831850"/>
                  </a:lnTo>
                  <a:lnTo>
                    <a:pt x="3023870" y="820419"/>
                  </a:lnTo>
                  <a:lnTo>
                    <a:pt x="2980690" y="789939"/>
                  </a:lnTo>
                  <a:lnTo>
                    <a:pt x="2946400" y="770889"/>
                  </a:lnTo>
                  <a:lnTo>
                    <a:pt x="2928620" y="762000"/>
                  </a:lnTo>
                  <a:lnTo>
                    <a:pt x="2908300" y="754379"/>
                  </a:lnTo>
                  <a:lnTo>
                    <a:pt x="2889250" y="746759"/>
                  </a:lnTo>
                  <a:lnTo>
                    <a:pt x="2868929" y="740409"/>
                  </a:lnTo>
                  <a:lnTo>
                    <a:pt x="2847340" y="732789"/>
                  </a:lnTo>
                  <a:lnTo>
                    <a:pt x="2825750" y="727709"/>
                  </a:lnTo>
                  <a:lnTo>
                    <a:pt x="2802890" y="721359"/>
                  </a:lnTo>
                  <a:lnTo>
                    <a:pt x="2780029" y="717550"/>
                  </a:lnTo>
                  <a:lnTo>
                    <a:pt x="2757170" y="713739"/>
                  </a:lnTo>
                  <a:lnTo>
                    <a:pt x="2733040" y="709929"/>
                  </a:lnTo>
                </a:path>
                <a:path w="3575050" h="1369060">
                  <a:moveTo>
                    <a:pt x="0" y="0"/>
                  </a:moveTo>
                  <a:lnTo>
                    <a:pt x="0" y="0"/>
                  </a:lnTo>
                </a:path>
                <a:path w="3575050" h="1369060">
                  <a:moveTo>
                    <a:pt x="3575050" y="1369059"/>
                  </a:moveTo>
                  <a:lnTo>
                    <a:pt x="3575050" y="1369059"/>
                  </a:lnTo>
                </a:path>
              </a:pathLst>
            </a:custGeom>
            <a:ln w="934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3" name="object 1083"/>
            <p:cNvSpPr/>
            <p:nvPr/>
          </p:nvSpPr>
          <p:spPr>
            <a:xfrm>
              <a:off x="6432957" y="1394867"/>
              <a:ext cx="170634" cy="74114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4" name="object 1084"/>
            <p:cNvSpPr/>
            <p:nvPr/>
          </p:nvSpPr>
          <p:spPr>
            <a:xfrm>
              <a:off x="3206750" y="858519"/>
              <a:ext cx="3575050" cy="1369060"/>
            </a:xfrm>
            <a:custGeom>
              <a:avLst/>
              <a:gdLst/>
              <a:ahLst/>
              <a:cxnLst/>
              <a:rect l="l" t="t" r="r" b="b"/>
              <a:pathLst>
                <a:path w="3575050" h="1369060">
                  <a:moveTo>
                    <a:pt x="0" y="0"/>
                  </a:moveTo>
                  <a:lnTo>
                    <a:pt x="0" y="0"/>
                  </a:lnTo>
                </a:path>
                <a:path w="3575050" h="1369060">
                  <a:moveTo>
                    <a:pt x="3575050" y="1369059"/>
                  </a:moveTo>
                  <a:lnTo>
                    <a:pt x="3575050" y="1369059"/>
                  </a:lnTo>
                </a:path>
                <a:path w="3575050" h="1369060">
                  <a:moveTo>
                    <a:pt x="3175000" y="214629"/>
                  </a:moveTo>
                  <a:lnTo>
                    <a:pt x="3175000" y="209550"/>
                  </a:lnTo>
                  <a:lnTo>
                    <a:pt x="3175000" y="204469"/>
                  </a:lnTo>
                  <a:lnTo>
                    <a:pt x="3175000" y="199389"/>
                  </a:lnTo>
                  <a:lnTo>
                    <a:pt x="3173729" y="194309"/>
                  </a:lnTo>
                  <a:lnTo>
                    <a:pt x="3173729" y="189229"/>
                  </a:lnTo>
                  <a:lnTo>
                    <a:pt x="3172460" y="184150"/>
                  </a:lnTo>
                  <a:lnTo>
                    <a:pt x="3171190" y="179069"/>
                  </a:lnTo>
                  <a:lnTo>
                    <a:pt x="3169920" y="173989"/>
                  </a:lnTo>
                  <a:lnTo>
                    <a:pt x="3168650" y="168909"/>
                  </a:lnTo>
                  <a:lnTo>
                    <a:pt x="3166110" y="163829"/>
                  </a:lnTo>
                  <a:lnTo>
                    <a:pt x="3163570" y="160019"/>
                  </a:lnTo>
                  <a:lnTo>
                    <a:pt x="3161029" y="154939"/>
                  </a:lnTo>
                  <a:lnTo>
                    <a:pt x="3158490" y="149859"/>
                  </a:lnTo>
                  <a:lnTo>
                    <a:pt x="3155950" y="144779"/>
                  </a:lnTo>
                  <a:lnTo>
                    <a:pt x="3153410" y="139700"/>
                  </a:lnTo>
                </a:path>
                <a:path w="3575050" h="1369060">
                  <a:moveTo>
                    <a:pt x="0" y="0"/>
                  </a:moveTo>
                  <a:lnTo>
                    <a:pt x="0" y="0"/>
                  </a:lnTo>
                </a:path>
                <a:path w="3575050" h="1369060">
                  <a:moveTo>
                    <a:pt x="3575050" y="1369059"/>
                  </a:moveTo>
                  <a:lnTo>
                    <a:pt x="3575050" y="1369059"/>
                  </a:lnTo>
                </a:path>
                <a:path w="3575050" h="1369060">
                  <a:moveTo>
                    <a:pt x="2564129" y="30479"/>
                  </a:moveTo>
                  <a:lnTo>
                    <a:pt x="2556510" y="33019"/>
                  </a:lnTo>
                  <a:lnTo>
                    <a:pt x="2550160" y="35559"/>
                  </a:lnTo>
                  <a:lnTo>
                    <a:pt x="2542540" y="38100"/>
                  </a:lnTo>
                  <a:lnTo>
                    <a:pt x="2536190" y="40639"/>
                  </a:lnTo>
                  <a:lnTo>
                    <a:pt x="2528570" y="43179"/>
                  </a:lnTo>
                  <a:lnTo>
                    <a:pt x="2522220" y="45719"/>
                  </a:lnTo>
                  <a:lnTo>
                    <a:pt x="2515870" y="49529"/>
                  </a:lnTo>
                  <a:lnTo>
                    <a:pt x="2509520" y="52069"/>
                  </a:lnTo>
                  <a:lnTo>
                    <a:pt x="2501900" y="54609"/>
                  </a:lnTo>
                  <a:lnTo>
                    <a:pt x="2496820" y="57150"/>
                  </a:lnTo>
                  <a:lnTo>
                    <a:pt x="2490470" y="60959"/>
                  </a:lnTo>
                  <a:lnTo>
                    <a:pt x="2484120" y="64769"/>
                  </a:lnTo>
                  <a:lnTo>
                    <a:pt x="2477770" y="67309"/>
                  </a:lnTo>
                  <a:lnTo>
                    <a:pt x="2472690" y="71119"/>
                  </a:lnTo>
                  <a:lnTo>
                    <a:pt x="2466340" y="73659"/>
                  </a:lnTo>
                </a:path>
                <a:path w="3575050" h="1369060">
                  <a:moveTo>
                    <a:pt x="0" y="0"/>
                  </a:moveTo>
                  <a:lnTo>
                    <a:pt x="0" y="0"/>
                  </a:lnTo>
                </a:path>
                <a:path w="3575050" h="1369060">
                  <a:moveTo>
                    <a:pt x="3575050" y="1369059"/>
                  </a:moveTo>
                  <a:lnTo>
                    <a:pt x="3575050" y="1369059"/>
                  </a:lnTo>
                </a:path>
              </a:pathLst>
            </a:custGeom>
            <a:ln w="934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5" name="object 1085"/>
            <p:cNvSpPr/>
            <p:nvPr/>
          </p:nvSpPr>
          <p:spPr>
            <a:xfrm>
              <a:off x="5049927" y="912267"/>
              <a:ext cx="80464" cy="66494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6" name="object 1086"/>
            <p:cNvSpPr/>
            <p:nvPr/>
          </p:nvSpPr>
          <p:spPr>
            <a:xfrm>
              <a:off x="3206750" y="858519"/>
              <a:ext cx="3575050" cy="1369060"/>
            </a:xfrm>
            <a:custGeom>
              <a:avLst/>
              <a:gdLst/>
              <a:ahLst/>
              <a:cxnLst/>
              <a:rect l="l" t="t" r="r" b="b"/>
              <a:pathLst>
                <a:path w="3575050" h="1369060">
                  <a:moveTo>
                    <a:pt x="0" y="0"/>
                  </a:moveTo>
                  <a:lnTo>
                    <a:pt x="0" y="0"/>
                  </a:lnTo>
                </a:path>
                <a:path w="3575050" h="1369060">
                  <a:moveTo>
                    <a:pt x="3575050" y="1369059"/>
                  </a:moveTo>
                  <a:lnTo>
                    <a:pt x="3575050" y="1369059"/>
                  </a:lnTo>
                </a:path>
                <a:path w="3575050" h="1369060">
                  <a:moveTo>
                    <a:pt x="1127760" y="156209"/>
                  </a:moveTo>
                  <a:lnTo>
                    <a:pt x="1121410" y="154939"/>
                  </a:lnTo>
                  <a:lnTo>
                    <a:pt x="1116329" y="153669"/>
                  </a:lnTo>
                  <a:lnTo>
                    <a:pt x="1109979" y="152400"/>
                  </a:lnTo>
                  <a:lnTo>
                    <a:pt x="1103629" y="151129"/>
                  </a:lnTo>
                  <a:lnTo>
                    <a:pt x="1098550" y="149859"/>
                  </a:lnTo>
                  <a:lnTo>
                    <a:pt x="1092200" y="148589"/>
                  </a:lnTo>
                  <a:lnTo>
                    <a:pt x="1087120" y="146050"/>
                  </a:lnTo>
                  <a:lnTo>
                    <a:pt x="1080770" y="146050"/>
                  </a:lnTo>
                  <a:lnTo>
                    <a:pt x="1074420" y="143509"/>
                  </a:lnTo>
                  <a:lnTo>
                    <a:pt x="1068070" y="143509"/>
                  </a:lnTo>
                  <a:lnTo>
                    <a:pt x="1062989" y="142239"/>
                  </a:lnTo>
                  <a:lnTo>
                    <a:pt x="1056639" y="140969"/>
                  </a:lnTo>
                  <a:lnTo>
                    <a:pt x="1050289" y="139700"/>
                  </a:lnTo>
                  <a:lnTo>
                    <a:pt x="1043939" y="138429"/>
                  </a:lnTo>
                  <a:lnTo>
                    <a:pt x="1037589" y="137159"/>
                  </a:lnTo>
                </a:path>
                <a:path w="3575050" h="1369060">
                  <a:moveTo>
                    <a:pt x="0" y="0"/>
                  </a:moveTo>
                  <a:lnTo>
                    <a:pt x="0" y="0"/>
                  </a:lnTo>
                </a:path>
                <a:path w="3575050" h="1369060">
                  <a:moveTo>
                    <a:pt x="3575050" y="1369059"/>
                  </a:moveTo>
                  <a:lnTo>
                    <a:pt x="3575050" y="1369059"/>
                  </a:lnTo>
                </a:path>
              </a:pathLst>
            </a:custGeom>
            <a:ln w="934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7" name="object 1087"/>
            <p:cNvSpPr/>
            <p:nvPr/>
          </p:nvSpPr>
          <p:spPr>
            <a:xfrm>
              <a:off x="3536087" y="1344067"/>
              <a:ext cx="67764" cy="81734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8" name="object 1088"/>
            <p:cNvSpPr/>
            <p:nvPr/>
          </p:nvSpPr>
          <p:spPr>
            <a:xfrm>
              <a:off x="3206750" y="858519"/>
              <a:ext cx="3575050" cy="1369060"/>
            </a:xfrm>
            <a:custGeom>
              <a:avLst/>
              <a:gdLst/>
              <a:ahLst/>
              <a:cxnLst/>
              <a:rect l="l" t="t" r="r" b="b"/>
              <a:pathLst>
                <a:path w="3575050" h="1369060">
                  <a:moveTo>
                    <a:pt x="0" y="0"/>
                  </a:moveTo>
                  <a:lnTo>
                    <a:pt x="0" y="0"/>
                  </a:lnTo>
                </a:path>
                <a:path w="3575050" h="1369060">
                  <a:moveTo>
                    <a:pt x="3575050" y="1369059"/>
                  </a:moveTo>
                  <a:lnTo>
                    <a:pt x="3575050" y="1369059"/>
                  </a:lnTo>
                </a:path>
              </a:pathLst>
            </a:custGeom>
            <a:ln w="934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9" name="object 1089"/>
            <p:cNvSpPr/>
            <p:nvPr/>
          </p:nvSpPr>
          <p:spPr>
            <a:xfrm>
              <a:off x="3129280" y="1398269"/>
              <a:ext cx="3576320" cy="753110"/>
            </a:xfrm>
            <a:custGeom>
              <a:avLst/>
              <a:gdLst/>
              <a:ahLst/>
              <a:cxnLst/>
              <a:rect l="l" t="t" r="r" b="b"/>
              <a:pathLst>
                <a:path w="3576320" h="753110">
                  <a:moveTo>
                    <a:pt x="7620" y="6350"/>
                  </a:moveTo>
                  <a:lnTo>
                    <a:pt x="3810" y="12700"/>
                  </a:lnTo>
                  <a:lnTo>
                    <a:pt x="3810" y="3810"/>
                  </a:lnTo>
                  <a:lnTo>
                    <a:pt x="1270" y="29210"/>
                  </a:lnTo>
                  <a:lnTo>
                    <a:pt x="0" y="29210"/>
                  </a:lnTo>
                  <a:lnTo>
                    <a:pt x="2540" y="54610"/>
                  </a:lnTo>
                  <a:lnTo>
                    <a:pt x="3810" y="60960"/>
                  </a:lnTo>
                  <a:lnTo>
                    <a:pt x="3810" y="63500"/>
                  </a:lnTo>
                  <a:lnTo>
                    <a:pt x="3810" y="67310"/>
                  </a:lnTo>
                  <a:lnTo>
                    <a:pt x="4191" y="67310"/>
                  </a:lnTo>
                  <a:lnTo>
                    <a:pt x="5080" y="76200"/>
                  </a:lnTo>
                  <a:lnTo>
                    <a:pt x="7620" y="76200"/>
                  </a:lnTo>
                  <a:lnTo>
                    <a:pt x="7620" y="6350"/>
                  </a:lnTo>
                  <a:close/>
                </a:path>
                <a:path w="3576320" h="753110">
                  <a:moveTo>
                    <a:pt x="11430" y="0"/>
                  </a:moveTo>
                  <a:lnTo>
                    <a:pt x="7620" y="0"/>
                  </a:lnTo>
                  <a:lnTo>
                    <a:pt x="7620" y="6350"/>
                  </a:lnTo>
                  <a:lnTo>
                    <a:pt x="11430" y="0"/>
                  </a:lnTo>
                  <a:close/>
                </a:path>
                <a:path w="3576320" h="753110">
                  <a:moveTo>
                    <a:pt x="1689100" y="753110"/>
                  </a:moveTo>
                  <a:lnTo>
                    <a:pt x="1661160" y="740410"/>
                  </a:lnTo>
                  <a:lnTo>
                    <a:pt x="1680718" y="753110"/>
                  </a:lnTo>
                  <a:lnTo>
                    <a:pt x="1689100" y="753110"/>
                  </a:lnTo>
                  <a:close/>
                </a:path>
                <a:path w="3576320" h="753110">
                  <a:moveTo>
                    <a:pt x="2029460" y="740410"/>
                  </a:moveTo>
                  <a:lnTo>
                    <a:pt x="1976120" y="753110"/>
                  </a:lnTo>
                  <a:lnTo>
                    <a:pt x="1992109" y="753110"/>
                  </a:lnTo>
                  <a:lnTo>
                    <a:pt x="2029460" y="740410"/>
                  </a:lnTo>
                  <a:close/>
                </a:path>
                <a:path w="3576320" h="753110">
                  <a:moveTo>
                    <a:pt x="3568700" y="12700"/>
                  </a:moveTo>
                  <a:lnTo>
                    <a:pt x="3567430" y="12700"/>
                  </a:lnTo>
                  <a:lnTo>
                    <a:pt x="3568700" y="16941"/>
                  </a:lnTo>
                  <a:lnTo>
                    <a:pt x="3568700" y="12700"/>
                  </a:lnTo>
                  <a:close/>
                </a:path>
                <a:path w="3576320" h="753110">
                  <a:moveTo>
                    <a:pt x="3576320" y="54610"/>
                  </a:moveTo>
                  <a:lnTo>
                    <a:pt x="3573780" y="29210"/>
                  </a:lnTo>
                  <a:lnTo>
                    <a:pt x="3571240" y="16510"/>
                  </a:lnTo>
                  <a:lnTo>
                    <a:pt x="3571240" y="25400"/>
                  </a:lnTo>
                  <a:lnTo>
                    <a:pt x="3568700" y="16941"/>
                  </a:lnTo>
                  <a:lnTo>
                    <a:pt x="3568700" y="101600"/>
                  </a:lnTo>
                  <a:lnTo>
                    <a:pt x="3559810" y="127000"/>
                  </a:lnTo>
                  <a:lnTo>
                    <a:pt x="3569970" y="101600"/>
                  </a:lnTo>
                  <a:lnTo>
                    <a:pt x="3570859" y="92710"/>
                  </a:lnTo>
                  <a:lnTo>
                    <a:pt x="3571240" y="92710"/>
                  </a:lnTo>
                  <a:lnTo>
                    <a:pt x="3571240" y="88900"/>
                  </a:lnTo>
                  <a:lnTo>
                    <a:pt x="3571240" y="86360"/>
                  </a:lnTo>
                  <a:lnTo>
                    <a:pt x="3572510" y="80010"/>
                  </a:lnTo>
                  <a:lnTo>
                    <a:pt x="3573780" y="67310"/>
                  </a:lnTo>
                  <a:lnTo>
                    <a:pt x="3576320" y="54610"/>
                  </a:lnTo>
                  <a:close/>
                </a:path>
              </a:pathLst>
            </a:custGeom>
            <a:solidFill>
              <a:srgbClr val="0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0" name="object 1090"/>
            <p:cNvSpPr/>
            <p:nvPr/>
          </p:nvSpPr>
          <p:spPr>
            <a:xfrm>
              <a:off x="3136900" y="1381760"/>
              <a:ext cx="3561079" cy="139700"/>
            </a:xfrm>
            <a:custGeom>
              <a:avLst/>
              <a:gdLst/>
              <a:ahLst/>
              <a:cxnLst/>
              <a:rect l="l" t="t" r="r" b="b"/>
              <a:pathLst>
                <a:path w="3561079" h="139700">
                  <a:moveTo>
                    <a:pt x="3810" y="95250"/>
                  </a:moveTo>
                  <a:lnTo>
                    <a:pt x="3810" y="101600"/>
                  </a:lnTo>
                  <a:lnTo>
                    <a:pt x="30480" y="139700"/>
                  </a:lnTo>
                  <a:lnTo>
                    <a:pt x="3810" y="95250"/>
                  </a:lnTo>
                  <a:close/>
                </a:path>
                <a:path w="3561079" h="139700">
                  <a:moveTo>
                    <a:pt x="3557270" y="125185"/>
                  </a:moveTo>
                  <a:lnTo>
                    <a:pt x="3552190" y="139700"/>
                  </a:lnTo>
                  <a:lnTo>
                    <a:pt x="3557270" y="127000"/>
                  </a:lnTo>
                  <a:lnTo>
                    <a:pt x="3557270" y="125185"/>
                  </a:lnTo>
                  <a:close/>
                </a:path>
                <a:path w="3561079" h="139700">
                  <a:moveTo>
                    <a:pt x="3547109" y="0"/>
                  </a:moveTo>
                  <a:lnTo>
                    <a:pt x="3557270" y="25400"/>
                  </a:lnTo>
                  <a:lnTo>
                    <a:pt x="3557270" y="125185"/>
                  </a:lnTo>
                  <a:lnTo>
                    <a:pt x="3561079" y="114300"/>
                  </a:lnTo>
                  <a:lnTo>
                    <a:pt x="3561079" y="25400"/>
                  </a:lnTo>
                  <a:lnTo>
                    <a:pt x="3559809" y="25400"/>
                  </a:lnTo>
                  <a:lnTo>
                    <a:pt x="3547109" y="0"/>
                  </a:lnTo>
                  <a:close/>
                </a:path>
                <a:path w="3561079" h="139700">
                  <a:moveTo>
                    <a:pt x="3810" y="12700"/>
                  </a:moveTo>
                  <a:lnTo>
                    <a:pt x="0" y="25400"/>
                  </a:lnTo>
                  <a:lnTo>
                    <a:pt x="0" y="88900"/>
                  </a:lnTo>
                  <a:lnTo>
                    <a:pt x="3810" y="95250"/>
                  </a:lnTo>
                  <a:lnTo>
                    <a:pt x="3810" y="12700"/>
                  </a:lnTo>
                  <a:close/>
                </a:path>
              </a:pathLst>
            </a:custGeom>
            <a:solidFill>
              <a:srgbClr val="0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1" name="object 1091"/>
            <p:cNvSpPr/>
            <p:nvPr/>
          </p:nvSpPr>
          <p:spPr>
            <a:xfrm>
              <a:off x="3140710" y="793750"/>
              <a:ext cx="3553460" cy="1346200"/>
            </a:xfrm>
            <a:custGeom>
              <a:avLst/>
              <a:gdLst/>
              <a:ahLst/>
              <a:cxnLst/>
              <a:rect l="l" t="t" r="r" b="b"/>
              <a:pathLst>
                <a:path w="3553459" h="1346200">
                  <a:moveTo>
                    <a:pt x="1545589" y="1333500"/>
                  </a:moveTo>
                  <a:lnTo>
                    <a:pt x="1586230" y="1346200"/>
                  </a:lnTo>
                  <a:lnTo>
                    <a:pt x="1596389" y="1346200"/>
                  </a:lnTo>
                  <a:lnTo>
                    <a:pt x="1545589" y="1333500"/>
                  </a:lnTo>
                  <a:close/>
                </a:path>
                <a:path w="3553459" h="1346200">
                  <a:moveTo>
                    <a:pt x="2045969" y="1333500"/>
                  </a:moveTo>
                  <a:lnTo>
                    <a:pt x="2018029" y="1346200"/>
                  </a:lnTo>
                  <a:lnTo>
                    <a:pt x="2023617" y="1346200"/>
                  </a:lnTo>
                  <a:lnTo>
                    <a:pt x="2045969" y="1333500"/>
                  </a:lnTo>
                  <a:close/>
                </a:path>
                <a:path w="3553459" h="1346200">
                  <a:moveTo>
                    <a:pt x="5079" y="584200"/>
                  </a:moveTo>
                  <a:lnTo>
                    <a:pt x="0" y="596900"/>
                  </a:lnTo>
                  <a:lnTo>
                    <a:pt x="0" y="685800"/>
                  </a:lnTo>
                  <a:lnTo>
                    <a:pt x="26670" y="723900"/>
                  </a:lnTo>
                  <a:lnTo>
                    <a:pt x="3809" y="685800"/>
                  </a:lnTo>
                  <a:lnTo>
                    <a:pt x="3809" y="596900"/>
                  </a:lnTo>
                  <a:lnTo>
                    <a:pt x="5079" y="584200"/>
                  </a:lnTo>
                  <a:close/>
                </a:path>
                <a:path w="3553459" h="1346200">
                  <a:moveTo>
                    <a:pt x="3549649" y="720725"/>
                  </a:moveTo>
                  <a:lnTo>
                    <a:pt x="3548380" y="723900"/>
                  </a:lnTo>
                  <a:lnTo>
                    <a:pt x="3549649" y="723900"/>
                  </a:lnTo>
                  <a:lnTo>
                    <a:pt x="3549649" y="720725"/>
                  </a:lnTo>
                  <a:close/>
                </a:path>
                <a:path w="3553459" h="1346200">
                  <a:moveTo>
                    <a:pt x="3549649" y="600074"/>
                  </a:moveTo>
                  <a:lnTo>
                    <a:pt x="3549649" y="720725"/>
                  </a:lnTo>
                  <a:lnTo>
                    <a:pt x="3553460" y="711200"/>
                  </a:lnTo>
                  <a:lnTo>
                    <a:pt x="3553460" y="609600"/>
                  </a:lnTo>
                  <a:lnTo>
                    <a:pt x="3549649" y="600074"/>
                  </a:lnTo>
                  <a:close/>
                </a:path>
                <a:path w="3553459" h="1346200">
                  <a:moveTo>
                    <a:pt x="3543299" y="584200"/>
                  </a:moveTo>
                  <a:lnTo>
                    <a:pt x="3549649" y="600074"/>
                  </a:lnTo>
                  <a:lnTo>
                    <a:pt x="3549649" y="596900"/>
                  </a:lnTo>
                  <a:lnTo>
                    <a:pt x="3543299" y="584200"/>
                  </a:lnTo>
                  <a:close/>
                </a:path>
                <a:path w="3553459" h="1346200">
                  <a:moveTo>
                    <a:pt x="2270760" y="0"/>
                  </a:moveTo>
                  <a:lnTo>
                    <a:pt x="2067560" y="0"/>
                  </a:lnTo>
                  <a:lnTo>
                    <a:pt x="2032000" y="12700"/>
                  </a:lnTo>
                  <a:lnTo>
                    <a:pt x="2289810" y="12700"/>
                  </a:lnTo>
                  <a:lnTo>
                    <a:pt x="2270760" y="0"/>
                  </a:lnTo>
                  <a:close/>
                </a:path>
                <a:path w="3553459" h="1346200">
                  <a:moveTo>
                    <a:pt x="2868929" y="0"/>
                  </a:moveTo>
                  <a:lnTo>
                    <a:pt x="2646679" y="0"/>
                  </a:lnTo>
                  <a:lnTo>
                    <a:pt x="2626360" y="12700"/>
                  </a:lnTo>
                  <a:lnTo>
                    <a:pt x="2887979" y="12700"/>
                  </a:lnTo>
                  <a:lnTo>
                    <a:pt x="2868929" y="0"/>
                  </a:lnTo>
                  <a:close/>
                </a:path>
              </a:pathLst>
            </a:custGeom>
            <a:solidFill>
              <a:srgbClr val="03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2" name="object 1092"/>
            <p:cNvSpPr/>
            <p:nvPr/>
          </p:nvSpPr>
          <p:spPr>
            <a:xfrm>
              <a:off x="3144520" y="802640"/>
              <a:ext cx="3545840" cy="736600"/>
            </a:xfrm>
            <a:custGeom>
              <a:avLst/>
              <a:gdLst/>
              <a:ahLst/>
              <a:cxnLst/>
              <a:rect l="l" t="t" r="r" b="b"/>
              <a:pathLst>
                <a:path w="3545840" h="736600">
                  <a:moveTo>
                    <a:pt x="3542029" y="589280"/>
                  </a:moveTo>
                  <a:lnTo>
                    <a:pt x="3542029" y="723900"/>
                  </a:lnTo>
                  <a:lnTo>
                    <a:pt x="3536950" y="736600"/>
                  </a:lnTo>
                  <a:lnTo>
                    <a:pt x="3544570" y="723900"/>
                  </a:lnTo>
                  <a:lnTo>
                    <a:pt x="3545839" y="711200"/>
                  </a:lnTo>
                  <a:lnTo>
                    <a:pt x="3545839" y="596900"/>
                  </a:lnTo>
                  <a:lnTo>
                    <a:pt x="3542029" y="589280"/>
                  </a:lnTo>
                  <a:close/>
                </a:path>
                <a:path w="3545840" h="736600">
                  <a:moveTo>
                    <a:pt x="3810" y="579119"/>
                  </a:moveTo>
                  <a:lnTo>
                    <a:pt x="1269" y="584200"/>
                  </a:lnTo>
                  <a:lnTo>
                    <a:pt x="0" y="584200"/>
                  </a:lnTo>
                  <a:lnTo>
                    <a:pt x="0" y="685800"/>
                  </a:lnTo>
                  <a:lnTo>
                    <a:pt x="22860" y="723900"/>
                  </a:lnTo>
                  <a:lnTo>
                    <a:pt x="3810" y="685800"/>
                  </a:lnTo>
                  <a:lnTo>
                    <a:pt x="3810" y="579119"/>
                  </a:lnTo>
                  <a:close/>
                </a:path>
                <a:path w="3545840" h="736600">
                  <a:moveTo>
                    <a:pt x="3542029" y="584200"/>
                  </a:moveTo>
                  <a:lnTo>
                    <a:pt x="3539489" y="584200"/>
                  </a:lnTo>
                  <a:lnTo>
                    <a:pt x="3542029" y="589280"/>
                  </a:lnTo>
                  <a:lnTo>
                    <a:pt x="3542029" y="584200"/>
                  </a:lnTo>
                  <a:close/>
                </a:path>
                <a:path w="3545840" h="736600">
                  <a:moveTo>
                    <a:pt x="13969" y="558800"/>
                  </a:moveTo>
                  <a:lnTo>
                    <a:pt x="3810" y="571500"/>
                  </a:lnTo>
                  <a:lnTo>
                    <a:pt x="3810" y="579119"/>
                  </a:lnTo>
                  <a:lnTo>
                    <a:pt x="13969" y="558800"/>
                  </a:lnTo>
                  <a:close/>
                </a:path>
                <a:path w="3545840" h="736600">
                  <a:moveTo>
                    <a:pt x="2053082" y="0"/>
                  </a:moveTo>
                  <a:lnTo>
                    <a:pt x="2042413" y="0"/>
                  </a:lnTo>
                  <a:lnTo>
                    <a:pt x="2028190" y="12700"/>
                  </a:lnTo>
                  <a:lnTo>
                    <a:pt x="2053082" y="0"/>
                  </a:lnTo>
                  <a:close/>
                </a:path>
                <a:path w="3545840" h="736600">
                  <a:moveTo>
                    <a:pt x="2278380" y="0"/>
                  </a:moveTo>
                  <a:lnTo>
                    <a:pt x="2272665" y="0"/>
                  </a:lnTo>
                  <a:lnTo>
                    <a:pt x="2286000" y="12700"/>
                  </a:lnTo>
                  <a:lnTo>
                    <a:pt x="2278380" y="0"/>
                  </a:lnTo>
                  <a:close/>
                </a:path>
                <a:path w="3545840" h="736600">
                  <a:moveTo>
                    <a:pt x="2636773" y="0"/>
                  </a:moveTo>
                  <a:lnTo>
                    <a:pt x="2630678" y="0"/>
                  </a:lnTo>
                  <a:lnTo>
                    <a:pt x="2622550" y="12700"/>
                  </a:lnTo>
                  <a:lnTo>
                    <a:pt x="2636773" y="0"/>
                  </a:lnTo>
                  <a:close/>
                </a:path>
                <a:path w="3545840" h="736600">
                  <a:moveTo>
                    <a:pt x="2876550" y="0"/>
                  </a:moveTo>
                  <a:lnTo>
                    <a:pt x="2870835" y="0"/>
                  </a:lnTo>
                  <a:lnTo>
                    <a:pt x="2884170" y="12700"/>
                  </a:lnTo>
                  <a:lnTo>
                    <a:pt x="2876550" y="0"/>
                  </a:lnTo>
                  <a:close/>
                </a:path>
              </a:pathLst>
            </a:custGeom>
            <a:solidFill>
              <a:srgbClr val="0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3" name="object 1093"/>
            <p:cNvSpPr/>
            <p:nvPr/>
          </p:nvSpPr>
          <p:spPr>
            <a:xfrm>
              <a:off x="3148329" y="1357630"/>
              <a:ext cx="3538220" cy="177800"/>
            </a:xfrm>
            <a:custGeom>
              <a:avLst/>
              <a:gdLst/>
              <a:ahLst/>
              <a:cxnLst/>
              <a:rect l="l" t="t" r="r" b="b"/>
              <a:pathLst>
                <a:path w="3538220" h="177800">
                  <a:moveTo>
                    <a:pt x="3534410" y="174624"/>
                  </a:moveTo>
                  <a:lnTo>
                    <a:pt x="3533140" y="177800"/>
                  </a:lnTo>
                  <a:lnTo>
                    <a:pt x="3534410" y="177800"/>
                  </a:lnTo>
                  <a:lnTo>
                    <a:pt x="3534410" y="174624"/>
                  </a:lnTo>
                  <a:close/>
                </a:path>
                <a:path w="3538220" h="177800">
                  <a:moveTo>
                    <a:pt x="3528060" y="12700"/>
                  </a:moveTo>
                  <a:lnTo>
                    <a:pt x="3534410" y="25400"/>
                  </a:lnTo>
                  <a:lnTo>
                    <a:pt x="3534410" y="174624"/>
                  </a:lnTo>
                  <a:lnTo>
                    <a:pt x="3538220" y="165100"/>
                  </a:lnTo>
                  <a:lnTo>
                    <a:pt x="3538220" y="25400"/>
                  </a:lnTo>
                  <a:lnTo>
                    <a:pt x="3535679" y="25400"/>
                  </a:lnTo>
                  <a:lnTo>
                    <a:pt x="3528060" y="12700"/>
                  </a:lnTo>
                  <a:close/>
                </a:path>
                <a:path w="3538220" h="177800">
                  <a:moveTo>
                    <a:pt x="2539" y="132079"/>
                  </a:moveTo>
                  <a:lnTo>
                    <a:pt x="2539" y="139700"/>
                  </a:lnTo>
                  <a:lnTo>
                    <a:pt x="19050" y="165100"/>
                  </a:lnTo>
                  <a:lnTo>
                    <a:pt x="2539" y="132079"/>
                  </a:lnTo>
                  <a:close/>
                </a:path>
                <a:path w="3538220" h="177800">
                  <a:moveTo>
                    <a:pt x="2539" y="19050"/>
                  </a:moveTo>
                  <a:lnTo>
                    <a:pt x="0" y="25400"/>
                  </a:lnTo>
                  <a:lnTo>
                    <a:pt x="0" y="127000"/>
                  </a:lnTo>
                  <a:lnTo>
                    <a:pt x="2539" y="132079"/>
                  </a:lnTo>
                  <a:lnTo>
                    <a:pt x="2539" y="19050"/>
                  </a:lnTo>
                  <a:close/>
                </a:path>
                <a:path w="3538220" h="177800">
                  <a:moveTo>
                    <a:pt x="10159" y="0"/>
                  </a:moveTo>
                  <a:lnTo>
                    <a:pt x="2539" y="12700"/>
                  </a:lnTo>
                  <a:lnTo>
                    <a:pt x="2539" y="19050"/>
                  </a:lnTo>
                  <a:lnTo>
                    <a:pt x="10159" y="0"/>
                  </a:lnTo>
                  <a:close/>
                </a:path>
              </a:pathLst>
            </a:custGeom>
            <a:solidFill>
              <a:srgbClr val="05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4" name="object 1094"/>
            <p:cNvSpPr/>
            <p:nvPr/>
          </p:nvSpPr>
          <p:spPr>
            <a:xfrm>
              <a:off x="3150870" y="807719"/>
              <a:ext cx="3531870" cy="749300"/>
            </a:xfrm>
            <a:custGeom>
              <a:avLst/>
              <a:gdLst/>
              <a:ahLst/>
              <a:cxnLst/>
              <a:rect l="l" t="t" r="r" b="b"/>
              <a:pathLst>
                <a:path w="3531870" h="749300">
                  <a:moveTo>
                    <a:pt x="3528059" y="731157"/>
                  </a:moveTo>
                  <a:lnTo>
                    <a:pt x="3521709" y="749300"/>
                  </a:lnTo>
                  <a:lnTo>
                    <a:pt x="3528059" y="736600"/>
                  </a:lnTo>
                  <a:lnTo>
                    <a:pt x="3528059" y="731157"/>
                  </a:lnTo>
                  <a:close/>
                </a:path>
                <a:path w="3531870" h="749300">
                  <a:moveTo>
                    <a:pt x="3525520" y="558800"/>
                  </a:moveTo>
                  <a:lnTo>
                    <a:pt x="3528059" y="571500"/>
                  </a:lnTo>
                  <a:lnTo>
                    <a:pt x="3528059" y="731157"/>
                  </a:lnTo>
                  <a:lnTo>
                    <a:pt x="3530600" y="723900"/>
                  </a:lnTo>
                  <a:lnTo>
                    <a:pt x="3531870" y="723900"/>
                  </a:lnTo>
                  <a:lnTo>
                    <a:pt x="3531870" y="571500"/>
                  </a:lnTo>
                  <a:lnTo>
                    <a:pt x="3525520" y="558800"/>
                  </a:lnTo>
                  <a:close/>
                </a:path>
                <a:path w="3531870" h="749300">
                  <a:moveTo>
                    <a:pt x="3810" y="691661"/>
                  </a:moveTo>
                  <a:lnTo>
                    <a:pt x="3810" y="698500"/>
                  </a:lnTo>
                  <a:lnTo>
                    <a:pt x="16510" y="711200"/>
                  </a:lnTo>
                  <a:lnTo>
                    <a:pt x="3810" y="691661"/>
                  </a:lnTo>
                  <a:close/>
                </a:path>
                <a:path w="3531870" h="749300">
                  <a:moveTo>
                    <a:pt x="7619" y="546100"/>
                  </a:moveTo>
                  <a:lnTo>
                    <a:pt x="0" y="558800"/>
                  </a:lnTo>
                  <a:lnTo>
                    <a:pt x="0" y="685800"/>
                  </a:lnTo>
                  <a:lnTo>
                    <a:pt x="3810" y="691661"/>
                  </a:lnTo>
                  <a:lnTo>
                    <a:pt x="3810" y="558800"/>
                  </a:lnTo>
                  <a:lnTo>
                    <a:pt x="7619" y="546100"/>
                  </a:lnTo>
                  <a:close/>
                </a:path>
                <a:path w="3531870" h="749300">
                  <a:moveTo>
                    <a:pt x="1987550" y="0"/>
                  </a:moveTo>
                  <a:lnTo>
                    <a:pt x="1984247" y="0"/>
                  </a:lnTo>
                  <a:lnTo>
                    <a:pt x="1971040" y="12700"/>
                  </a:lnTo>
                  <a:lnTo>
                    <a:pt x="1987550" y="0"/>
                  </a:lnTo>
                  <a:close/>
                </a:path>
                <a:path w="3531870" h="749300">
                  <a:moveTo>
                    <a:pt x="2334006" y="0"/>
                  </a:moveTo>
                  <a:lnTo>
                    <a:pt x="2330450" y="0"/>
                  </a:lnTo>
                  <a:lnTo>
                    <a:pt x="2348230" y="12700"/>
                  </a:lnTo>
                  <a:lnTo>
                    <a:pt x="2334006" y="0"/>
                  </a:lnTo>
                  <a:close/>
                </a:path>
                <a:path w="3531870" h="749300">
                  <a:moveTo>
                    <a:pt x="2579370" y="0"/>
                  </a:moveTo>
                  <a:lnTo>
                    <a:pt x="2575559" y="0"/>
                  </a:lnTo>
                  <a:lnTo>
                    <a:pt x="2560320" y="12700"/>
                  </a:lnTo>
                  <a:lnTo>
                    <a:pt x="2579370" y="0"/>
                  </a:lnTo>
                  <a:close/>
                </a:path>
                <a:path w="3531870" h="749300">
                  <a:moveTo>
                    <a:pt x="2938526" y="0"/>
                  </a:moveTo>
                  <a:lnTo>
                    <a:pt x="2934970" y="0"/>
                  </a:lnTo>
                  <a:lnTo>
                    <a:pt x="2952750" y="12700"/>
                  </a:lnTo>
                  <a:lnTo>
                    <a:pt x="2938526" y="0"/>
                  </a:lnTo>
                  <a:close/>
                </a:path>
              </a:pathLst>
            </a:custGeom>
            <a:solidFill>
              <a:srgbClr val="07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5" name="object 1095"/>
            <p:cNvSpPr/>
            <p:nvPr/>
          </p:nvSpPr>
          <p:spPr>
            <a:xfrm>
              <a:off x="3154679" y="1351280"/>
              <a:ext cx="3524250" cy="774700"/>
            </a:xfrm>
            <a:custGeom>
              <a:avLst/>
              <a:gdLst/>
              <a:ahLst/>
              <a:cxnLst/>
              <a:rect l="l" t="t" r="r" b="b"/>
              <a:pathLst>
                <a:path w="3524250" h="774700">
                  <a:moveTo>
                    <a:pt x="1480820" y="749300"/>
                  </a:moveTo>
                  <a:lnTo>
                    <a:pt x="1524000" y="774700"/>
                  </a:lnTo>
                  <a:lnTo>
                    <a:pt x="1531620" y="774700"/>
                  </a:lnTo>
                  <a:lnTo>
                    <a:pt x="1480820" y="749300"/>
                  </a:lnTo>
                  <a:close/>
                </a:path>
                <a:path w="3524250" h="774700">
                  <a:moveTo>
                    <a:pt x="2082799" y="762000"/>
                  </a:moveTo>
                  <a:lnTo>
                    <a:pt x="2057399" y="774700"/>
                  </a:lnTo>
                  <a:lnTo>
                    <a:pt x="2065019" y="774700"/>
                  </a:lnTo>
                  <a:lnTo>
                    <a:pt x="2082799" y="762000"/>
                  </a:lnTo>
                  <a:close/>
                </a:path>
                <a:path w="3524250" h="774700">
                  <a:moveTo>
                    <a:pt x="3521710" y="195579"/>
                  </a:moveTo>
                  <a:lnTo>
                    <a:pt x="3517900" y="203200"/>
                  </a:lnTo>
                  <a:lnTo>
                    <a:pt x="3521710" y="203200"/>
                  </a:lnTo>
                  <a:lnTo>
                    <a:pt x="3521710" y="195579"/>
                  </a:lnTo>
                  <a:close/>
                </a:path>
                <a:path w="3524250" h="774700">
                  <a:moveTo>
                    <a:pt x="3521710" y="12700"/>
                  </a:moveTo>
                  <a:lnTo>
                    <a:pt x="3521710" y="195579"/>
                  </a:lnTo>
                  <a:lnTo>
                    <a:pt x="3524250" y="190500"/>
                  </a:lnTo>
                  <a:lnTo>
                    <a:pt x="3524250" y="25400"/>
                  </a:lnTo>
                  <a:lnTo>
                    <a:pt x="3521710" y="12700"/>
                  </a:lnTo>
                  <a:close/>
                </a:path>
                <a:path w="3524250" h="774700">
                  <a:moveTo>
                    <a:pt x="3809" y="0"/>
                  </a:moveTo>
                  <a:lnTo>
                    <a:pt x="0" y="12700"/>
                  </a:lnTo>
                  <a:lnTo>
                    <a:pt x="0" y="152400"/>
                  </a:lnTo>
                  <a:lnTo>
                    <a:pt x="12700" y="165100"/>
                  </a:lnTo>
                  <a:lnTo>
                    <a:pt x="3809" y="152400"/>
                  </a:lnTo>
                  <a:lnTo>
                    <a:pt x="3809" y="0"/>
                  </a:lnTo>
                  <a:close/>
                </a:path>
              </a:pathLst>
            </a:custGeom>
            <a:solidFill>
              <a:srgbClr val="08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6" name="object 1096"/>
            <p:cNvSpPr/>
            <p:nvPr/>
          </p:nvSpPr>
          <p:spPr>
            <a:xfrm>
              <a:off x="3158490" y="814069"/>
              <a:ext cx="3517900" cy="1308100"/>
            </a:xfrm>
            <a:custGeom>
              <a:avLst/>
              <a:gdLst/>
              <a:ahLst/>
              <a:cxnLst/>
              <a:rect l="l" t="t" r="r" b="b"/>
              <a:pathLst>
                <a:path w="3517900" h="1308100">
                  <a:moveTo>
                    <a:pt x="3810" y="546100"/>
                  </a:moveTo>
                  <a:lnTo>
                    <a:pt x="0" y="546100"/>
                  </a:lnTo>
                  <a:lnTo>
                    <a:pt x="0" y="698500"/>
                  </a:lnTo>
                  <a:lnTo>
                    <a:pt x="3810" y="698500"/>
                  </a:lnTo>
                  <a:lnTo>
                    <a:pt x="3810" y="546100"/>
                  </a:lnTo>
                  <a:close/>
                </a:path>
                <a:path w="3517900" h="1308100">
                  <a:moveTo>
                    <a:pt x="6350" y="698500"/>
                  </a:moveTo>
                  <a:lnTo>
                    <a:pt x="4432" y="698500"/>
                  </a:lnTo>
                  <a:lnTo>
                    <a:pt x="4432" y="711200"/>
                  </a:lnTo>
                  <a:lnTo>
                    <a:pt x="6350" y="711200"/>
                  </a:lnTo>
                  <a:lnTo>
                    <a:pt x="6350" y="698500"/>
                  </a:lnTo>
                  <a:close/>
                </a:path>
                <a:path w="3517900" h="1308100">
                  <a:moveTo>
                    <a:pt x="1520190" y="1308100"/>
                  </a:moveTo>
                  <a:lnTo>
                    <a:pt x="1477010" y="1295400"/>
                  </a:lnTo>
                  <a:lnTo>
                    <a:pt x="1512570" y="1308100"/>
                  </a:lnTo>
                  <a:lnTo>
                    <a:pt x="1520190" y="1308100"/>
                  </a:lnTo>
                  <a:close/>
                </a:path>
                <a:path w="3517900" h="1308100">
                  <a:moveTo>
                    <a:pt x="1973326" y="0"/>
                  </a:moveTo>
                  <a:lnTo>
                    <a:pt x="1968360" y="0"/>
                  </a:lnTo>
                  <a:lnTo>
                    <a:pt x="1963420" y="12700"/>
                  </a:lnTo>
                  <a:lnTo>
                    <a:pt x="1973326" y="0"/>
                  </a:lnTo>
                  <a:close/>
                </a:path>
                <a:path w="3517900" h="1308100">
                  <a:moveTo>
                    <a:pt x="2340610" y="12700"/>
                  </a:moveTo>
                  <a:lnTo>
                    <a:pt x="2335276" y="0"/>
                  </a:lnTo>
                  <a:lnTo>
                    <a:pt x="2329942" y="0"/>
                  </a:lnTo>
                  <a:lnTo>
                    <a:pt x="2340610" y="12700"/>
                  </a:lnTo>
                  <a:close/>
                </a:path>
                <a:path w="3517900" h="1308100">
                  <a:moveTo>
                    <a:pt x="2564117" y="0"/>
                  </a:moveTo>
                  <a:lnTo>
                    <a:pt x="2558402" y="0"/>
                  </a:lnTo>
                  <a:lnTo>
                    <a:pt x="2552700" y="12700"/>
                  </a:lnTo>
                  <a:lnTo>
                    <a:pt x="2564117" y="0"/>
                  </a:lnTo>
                  <a:close/>
                </a:path>
                <a:path w="3517900" h="1308100">
                  <a:moveTo>
                    <a:pt x="2945130" y="12700"/>
                  </a:moveTo>
                  <a:lnTo>
                    <a:pt x="2939796" y="0"/>
                  </a:lnTo>
                  <a:lnTo>
                    <a:pt x="2934462" y="0"/>
                  </a:lnTo>
                  <a:lnTo>
                    <a:pt x="2945130" y="12700"/>
                  </a:lnTo>
                  <a:close/>
                </a:path>
                <a:path w="3517900" h="1308100">
                  <a:moveTo>
                    <a:pt x="3514090" y="546100"/>
                  </a:moveTo>
                  <a:lnTo>
                    <a:pt x="3509010" y="546100"/>
                  </a:lnTo>
                  <a:lnTo>
                    <a:pt x="3514090" y="553364"/>
                  </a:lnTo>
                  <a:lnTo>
                    <a:pt x="3514090" y="546100"/>
                  </a:lnTo>
                  <a:close/>
                </a:path>
                <a:path w="3517900" h="1308100">
                  <a:moveTo>
                    <a:pt x="3517900" y="558800"/>
                  </a:moveTo>
                  <a:lnTo>
                    <a:pt x="3514090" y="553364"/>
                  </a:lnTo>
                  <a:lnTo>
                    <a:pt x="3514090" y="749300"/>
                  </a:lnTo>
                  <a:lnTo>
                    <a:pt x="3517900" y="736600"/>
                  </a:lnTo>
                  <a:lnTo>
                    <a:pt x="3517900" y="558800"/>
                  </a:lnTo>
                  <a:close/>
                </a:path>
              </a:pathLst>
            </a:custGeom>
            <a:solidFill>
              <a:srgbClr val="0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7" name="object 1097"/>
            <p:cNvSpPr/>
            <p:nvPr/>
          </p:nvSpPr>
          <p:spPr>
            <a:xfrm>
              <a:off x="3162300" y="1356359"/>
              <a:ext cx="3510279" cy="762000"/>
            </a:xfrm>
            <a:custGeom>
              <a:avLst/>
              <a:gdLst/>
              <a:ahLst/>
              <a:cxnLst/>
              <a:rect l="l" t="t" r="r" b="b"/>
              <a:pathLst>
                <a:path w="3510279" h="762000">
                  <a:moveTo>
                    <a:pt x="3810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3810" y="161925"/>
                  </a:lnTo>
                  <a:lnTo>
                    <a:pt x="3810" y="0"/>
                  </a:lnTo>
                  <a:close/>
                </a:path>
                <a:path w="3510279" h="762000">
                  <a:moveTo>
                    <a:pt x="5080" y="165100"/>
                  </a:moveTo>
                  <a:lnTo>
                    <a:pt x="3810" y="161925"/>
                  </a:lnTo>
                  <a:lnTo>
                    <a:pt x="3810" y="165100"/>
                  </a:lnTo>
                  <a:lnTo>
                    <a:pt x="5080" y="165100"/>
                  </a:lnTo>
                  <a:close/>
                </a:path>
                <a:path w="3510279" h="762000">
                  <a:moveTo>
                    <a:pt x="1508760" y="762000"/>
                  </a:moveTo>
                  <a:lnTo>
                    <a:pt x="1473200" y="749300"/>
                  </a:lnTo>
                  <a:lnTo>
                    <a:pt x="1501140" y="762000"/>
                  </a:lnTo>
                  <a:lnTo>
                    <a:pt x="1508760" y="762000"/>
                  </a:lnTo>
                  <a:close/>
                </a:path>
                <a:path w="3510279" h="762000">
                  <a:moveTo>
                    <a:pt x="3505200" y="203200"/>
                  </a:moveTo>
                  <a:lnTo>
                    <a:pt x="3503295" y="203200"/>
                  </a:lnTo>
                  <a:lnTo>
                    <a:pt x="3503295" y="215900"/>
                  </a:lnTo>
                  <a:lnTo>
                    <a:pt x="3505200" y="215900"/>
                  </a:lnTo>
                  <a:lnTo>
                    <a:pt x="3505200" y="203200"/>
                  </a:lnTo>
                  <a:close/>
                </a:path>
                <a:path w="3510279" h="762000">
                  <a:moveTo>
                    <a:pt x="3506470" y="0"/>
                  </a:moveTo>
                  <a:lnTo>
                    <a:pt x="3505200" y="0"/>
                  </a:lnTo>
                  <a:lnTo>
                    <a:pt x="3506470" y="3187"/>
                  </a:lnTo>
                  <a:lnTo>
                    <a:pt x="3506470" y="0"/>
                  </a:lnTo>
                  <a:close/>
                </a:path>
                <a:path w="3510279" h="762000">
                  <a:moveTo>
                    <a:pt x="3510280" y="3810"/>
                  </a:moveTo>
                  <a:lnTo>
                    <a:pt x="3506470" y="3810"/>
                  </a:lnTo>
                  <a:lnTo>
                    <a:pt x="3506470" y="203200"/>
                  </a:lnTo>
                  <a:lnTo>
                    <a:pt x="3510280" y="203200"/>
                  </a:lnTo>
                  <a:lnTo>
                    <a:pt x="3510280" y="3810"/>
                  </a:lnTo>
                  <a:close/>
                </a:path>
              </a:pathLst>
            </a:custGeom>
            <a:solidFill>
              <a:srgbClr val="0B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8" name="object 1098"/>
            <p:cNvSpPr/>
            <p:nvPr/>
          </p:nvSpPr>
          <p:spPr>
            <a:xfrm>
              <a:off x="3166110" y="819150"/>
              <a:ext cx="3502660" cy="1295400"/>
            </a:xfrm>
            <a:custGeom>
              <a:avLst/>
              <a:gdLst/>
              <a:ahLst/>
              <a:cxnLst/>
              <a:rect l="l" t="t" r="r" b="b"/>
              <a:pathLst>
                <a:path w="3502659" h="1295400">
                  <a:moveTo>
                    <a:pt x="1469389" y="1282700"/>
                  </a:moveTo>
                  <a:lnTo>
                    <a:pt x="1489710" y="1295400"/>
                  </a:lnTo>
                  <a:lnTo>
                    <a:pt x="1497330" y="1295400"/>
                  </a:lnTo>
                  <a:lnTo>
                    <a:pt x="1469389" y="1282700"/>
                  </a:lnTo>
                  <a:close/>
                </a:path>
                <a:path w="3502659" h="1295400">
                  <a:moveTo>
                    <a:pt x="2119629" y="1282700"/>
                  </a:moveTo>
                  <a:lnTo>
                    <a:pt x="2095500" y="1295400"/>
                  </a:lnTo>
                  <a:lnTo>
                    <a:pt x="2100325" y="1295400"/>
                  </a:lnTo>
                  <a:lnTo>
                    <a:pt x="2119629" y="1282700"/>
                  </a:lnTo>
                  <a:close/>
                </a:path>
                <a:path w="3502659" h="1295400">
                  <a:moveTo>
                    <a:pt x="3488690" y="520700"/>
                  </a:moveTo>
                  <a:lnTo>
                    <a:pt x="3498849" y="533400"/>
                  </a:lnTo>
                  <a:lnTo>
                    <a:pt x="3498849" y="749300"/>
                  </a:lnTo>
                  <a:lnTo>
                    <a:pt x="3502660" y="749300"/>
                  </a:lnTo>
                  <a:lnTo>
                    <a:pt x="3502660" y="546100"/>
                  </a:lnTo>
                  <a:lnTo>
                    <a:pt x="3501390" y="533400"/>
                  </a:lnTo>
                  <a:lnTo>
                    <a:pt x="3488690" y="520700"/>
                  </a:lnTo>
                  <a:close/>
                </a:path>
                <a:path w="3502659" h="1295400">
                  <a:moveTo>
                    <a:pt x="3809" y="702128"/>
                  </a:moveTo>
                  <a:lnTo>
                    <a:pt x="3809" y="711200"/>
                  </a:lnTo>
                  <a:lnTo>
                    <a:pt x="10159" y="711200"/>
                  </a:lnTo>
                  <a:lnTo>
                    <a:pt x="3809" y="702128"/>
                  </a:lnTo>
                  <a:close/>
                </a:path>
                <a:path w="3502659" h="1295400">
                  <a:moveTo>
                    <a:pt x="8889" y="520700"/>
                  </a:moveTo>
                  <a:lnTo>
                    <a:pt x="0" y="533400"/>
                  </a:lnTo>
                  <a:lnTo>
                    <a:pt x="0" y="698500"/>
                  </a:lnTo>
                  <a:lnTo>
                    <a:pt x="1269" y="698500"/>
                  </a:lnTo>
                  <a:lnTo>
                    <a:pt x="3809" y="702128"/>
                  </a:lnTo>
                  <a:lnTo>
                    <a:pt x="3809" y="533400"/>
                  </a:lnTo>
                  <a:lnTo>
                    <a:pt x="8889" y="520700"/>
                  </a:lnTo>
                  <a:close/>
                </a:path>
                <a:path w="3502659" h="1295400">
                  <a:moveTo>
                    <a:pt x="2955290" y="0"/>
                  </a:moveTo>
                  <a:lnTo>
                    <a:pt x="1940560" y="0"/>
                  </a:lnTo>
                  <a:lnTo>
                    <a:pt x="1926589" y="12700"/>
                  </a:lnTo>
                  <a:lnTo>
                    <a:pt x="2971800" y="12700"/>
                  </a:lnTo>
                  <a:lnTo>
                    <a:pt x="2955290" y="0"/>
                  </a:lnTo>
                  <a:close/>
                </a:path>
              </a:pathLst>
            </a:custGeom>
            <a:solidFill>
              <a:srgbClr val="0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9" name="object 1099"/>
            <p:cNvSpPr/>
            <p:nvPr/>
          </p:nvSpPr>
          <p:spPr>
            <a:xfrm>
              <a:off x="3169920" y="828039"/>
              <a:ext cx="3495040" cy="762000"/>
            </a:xfrm>
            <a:custGeom>
              <a:avLst/>
              <a:gdLst/>
              <a:ahLst/>
              <a:cxnLst/>
              <a:rect l="l" t="t" r="r" b="b"/>
              <a:pathLst>
                <a:path w="3495040" h="762000">
                  <a:moveTo>
                    <a:pt x="4445" y="520700"/>
                  </a:moveTo>
                  <a:lnTo>
                    <a:pt x="0" y="520700"/>
                  </a:lnTo>
                  <a:lnTo>
                    <a:pt x="0" y="711200"/>
                  </a:lnTo>
                  <a:lnTo>
                    <a:pt x="4445" y="711200"/>
                  </a:lnTo>
                  <a:lnTo>
                    <a:pt x="4445" y="520700"/>
                  </a:lnTo>
                  <a:close/>
                </a:path>
                <a:path w="3495040" h="762000">
                  <a:moveTo>
                    <a:pt x="1932559" y="0"/>
                  </a:moveTo>
                  <a:lnTo>
                    <a:pt x="1928368" y="0"/>
                  </a:lnTo>
                  <a:lnTo>
                    <a:pt x="1922780" y="12700"/>
                  </a:lnTo>
                  <a:lnTo>
                    <a:pt x="1932559" y="0"/>
                  </a:lnTo>
                  <a:close/>
                </a:path>
                <a:path w="3495040" h="762000">
                  <a:moveTo>
                    <a:pt x="2967990" y="12700"/>
                  </a:moveTo>
                  <a:lnTo>
                    <a:pt x="2961386" y="0"/>
                  </a:lnTo>
                  <a:lnTo>
                    <a:pt x="2956433" y="0"/>
                  </a:lnTo>
                  <a:lnTo>
                    <a:pt x="2967990" y="12700"/>
                  </a:lnTo>
                  <a:close/>
                </a:path>
                <a:path w="3495040" h="762000">
                  <a:moveTo>
                    <a:pt x="3486785" y="749300"/>
                  </a:moveTo>
                  <a:lnTo>
                    <a:pt x="3486150" y="749300"/>
                  </a:lnTo>
                  <a:lnTo>
                    <a:pt x="3486150" y="762000"/>
                  </a:lnTo>
                  <a:lnTo>
                    <a:pt x="3486785" y="762000"/>
                  </a:lnTo>
                  <a:lnTo>
                    <a:pt x="3486785" y="749300"/>
                  </a:lnTo>
                  <a:close/>
                </a:path>
                <a:path w="3495040" h="762000">
                  <a:moveTo>
                    <a:pt x="3495040" y="520700"/>
                  </a:moveTo>
                  <a:lnTo>
                    <a:pt x="3491230" y="520700"/>
                  </a:lnTo>
                  <a:lnTo>
                    <a:pt x="3491230" y="749300"/>
                  </a:lnTo>
                  <a:lnTo>
                    <a:pt x="3495040" y="749300"/>
                  </a:lnTo>
                  <a:lnTo>
                    <a:pt x="3495040" y="520700"/>
                  </a:lnTo>
                  <a:close/>
                </a:path>
              </a:pathLst>
            </a:custGeom>
            <a:solidFill>
              <a:srgbClr val="0D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0" name="object 1100"/>
            <p:cNvSpPr/>
            <p:nvPr/>
          </p:nvSpPr>
          <p:spPr>
            <a:xfrm>
              <a:off x="3172460" y="1332230"/>
              <a:ext cx="3488690" cy="254000"/>
            </a:xfrm>
            <a:custGeom>
              <a:avLst/>
              <a:gdLst/>
              <a:ahLst/>
              <a:cxnLst/>
              <a:rect l="l" t="t" r="r" b="b"/>
              <a:pathLst>
                <a:path w="3488690" h="254000">
                  <a:moveTo>
                    <a:pt x="3488690" y="12700"/>
                  </a:moveTo>
                  <a:lnTo>
                    <a:pt x="3484880" y="12700"/>
                  </a:lnTo>
                  <a:lnTo>
                    <a:pt x="3484880" y="241300"/>
                  </a:lnTo>
                  <a:lnTo>
                    <a:pt x="3478530" y="254000"/>
                  </a:lnTo>
                  <a:lnTo>
                    <a:pt x="3488690" y="241300"/>
                  </a:lnTo>
                  <a:lnTo>
                    <a:pt x="3488690" y="12700"/>
                  </a:lnTo>
                  <a:close/>
                </a:path>
                <a:path w="3488690" h="254000">
                  <a:moveTo>
                    <a:pt x="10159" y="0"/>
                  </a:moveTo>
                  <a:lnTo>
                    <a:pt x="2539" y="12700"/>
                  </a:lnTo>
                  <a:lnTo>
                    <a:pt x="0" y="12700"/>
                  </a:lnTo>
                  <a:lnTo>
                    <a:pt x="0" y="203200"/>
                  </a:lnTo>
                  <a:lnTo>
                    <a:pt x="3809" y="203200"/>
                  </a:lnTo>
                  <a:lnTo>
                    <a:pt x="3809" y="12700"/>
                  </a:lnTo>
                  <a:lnTo>
                    <a:pt x="10159" y="0"/>
                  </a:lnTo>
                  <a:close/>
                </a:path>
              </a:pathLst>
            </a:custGeom>
            <a:solidFill>
              <a:srgbClr val="0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1" name="object 1101"/>
            <p:cNvSpPr/>
            <p:nvPr/>
          </p:nvSpPr>
          <p:spPr>
            <a:xfrm>
              <a:off x="3176270" y="834389"/>
              <a:ext cx="3481070" cy="749300"/>
            </a:xfrm>
            <a:custGeom>
              <a:avLst/>
              <a:gdLst/>
              <a:ahLst/>
              <a:cxnLst/>
              <a:rect l="l" t="t" r="r" b="b"/>
              <a:pathLst>
                <a:path w="3481070" h="749300">
                  <a:moveTo>
                    <a:pt x="3481070" y="508000"/>
                  </a:moveTo>
                  <a:lnTo>
                    <a:pt x="3478529" y="508000"/>
                  </a:lnTo>
                  <a:lnTo>
                    <a:pt x="3478529" y="749300"/>
                  </a:lnTo>
                  <a:lnTo>
                    <a:pt x="3481070" y="749300"/>
                  </a:lnTo>
                  <a:lnTo>
                    <a:pt x="3481070" y="508000"/>
                  </a:lnTo>
                  <a:close/>
                </a:path>
                <a:path w="3481070" h="749300">
                  <a:moveTo>
                    <a:pt x="6350" y="495300"/>
                  </a:moveTo>
                  <a:lnTo>
                    <a:pt x="0" y="508000"/>
                  </a:lnTo>
                  <a:lnTo>
                    <a:pt x="0" y="698500"/>
                  </a:lnTo>
                  <a:lnTo>
                    <a:pt x="3810" y="698500"/>
                  </a:lnTo>
                  <a:lnTo>
                    <a:pt x="3810" y="508000"/>
                  </a:lnTo>
                  <a:lnTo>
                    <a:pt x="6350" y="495300"/>
                  </a:lnTo>
                  <a:close/>
                </a:path>
                <a:path w="3481070" h="749300">
                  <a:moveTo>
                    <a:pt x="1413509" y="0"/>
                  </a:moveTo>
                  <a:lnTo>
                    <a:pt x="1411223" y="0"/>
                  </a:lnTo>
                  <a:lnTo>
                    <a:pt x="1390650" y="12700"/>
                  </a:lnTo>
                  <a:lnTo>
                    <a:pt x="1413509" y="0"/>
                  </a:lnTo>
                  <a:close/>
                </a:path>
                <a:path w="3481070" h="749300">
                  <a:moveTo>
                    <a:pt x="1598549" y="0"/>
                  </a:moveTo>
                  <a:lnTo>
                    <a:pt x="1596390" y="0"/>
                  </a:lnTo>
                  <a:lnTo>
                    <a:pt x="1617980" y="12700"/>
                  </a:lnTo>
                  <a:lnTo>
                    <a:pt x="1598549" y="0"/>
                  </a:lnTo>
                  <a:close/>
                </a:path>
                <a:path w="3481070" h="749300">
                  <a:moveTo>
                    <a:pt x="1899920" y="0"/>
                  </a:moveTo>
                  <a:lnTo>
                    <a:pt x="1898522" y="0"/>
                  </a:lnTo>
                  <a:lnTo>
                    <a:pt x="1885950" y="12700"/>
                  </a:lnTo>
                  <a:lnTo>
                    <a:pt x="1899920" y="0"/>
                  </a:lnTo>
                  <a:close/>
                </a:path>
                <a:path w="3481070" h="749300">
                  <a:moveTo>
                    <a:pt x="2981198" y="0"/>
                  </a:moveTo>
                  <a:lnTo>
                    <a:pt x="2978150" y="0"/>
                  </a:lnTo>
                  <a:lnTo>
                    <a:pt x="3008630" y="12700"/>
                  </a:lnTo>
                  <a:lnTo>
                    <a:pt x="2981198" y="0"/>
                  </a:lnTo>
                  <a:close/>
                </a:path>
              </a:pathLst>
            </a:custGeom>
            <a:solidFill>
              <a:srgbClr val="1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2" name="object 1102"/>
            <p:cNvSpPr/>
            <p:nvPr/>
          </p:nvSpPr>
          <p:spPr>
            <a:xfrm>
              <a:off x="3180079" y="833119"/>
              <a:ext cx="3474720" cy="1267460"/>
            </a:xfrm>
            <a:custGeom>
              <a:avLst/>
              <a:gdLst/>
              <a:ahLst/>
              <a:cxnLst/>
              <a:rect l="l" t="t" r="r" b="b"/>
              <a:pathLst>
                <a:path w="3474720" h="1267460">
                  <a:moveTo>
                    <a:pt x="2110231" y="1264920"/>
                  </a:moveTo>
                  <a:lnTo>
                    <a:pt x="1415457" y="1264920"/>
                  </a:lnTo>
                  <a:lnTo>
                    <a:pt x="1432560" y="1267460"/>
                  </a:lnTo>
                  <a:lnTo>
                    <a:pt x="2105660" y="1267460"/>
                  </a:lnTo>
                  <a:lnTo>
                    <a:pt x="2110231" y="1264920"/>
                  </a:lnTo>
                  <a:close/>
                </a:path>
                <a:path w="3474720" h="1267460">
                  <a:moveTo>
                    <a:pt x="1176020" y="1229360"/>
                  </a:moveTo>
                  <a:lnTo>
                    <a:pt x="1406906" y="1264920"/>
                  </a:lnTo>
                  <a:lnTo>
                    <a:pt x="1415457" y="1264920"/>
                  </a:lnTo>
                  <a:lnTo>
                    <a:pt x="1176020" y="1229360"/>
                  </a:lnTo>
                  <a:close/>
                </a:path>
                <a:path w="3474720" h="1267460">
                  <a:moveTo>
                    <a:pt x="2128520" y="1254760"/>
                  </a:moveTo>
                  <a:lnTo>
                    <a:pt x="2110231" y="1264920"/>
                  </a:lnTo>
                  <a:lnTo>
                    <a:pt x="2112517" y="1264920"/>
                  </a:lnTo>
                  <a:lnTo>
                    <a:pt x="2128520" y="1254760"/>
                  </a:lnTo>
                  <a:close/>
                </a:path>
                <a:path w="3474720" h="1267460">
                  <a:moveTo>
                    <a:pt x="3463290" y="492760"/>
                  </a:moveTo>
                  <a:lnTo>
                    <a:pt x="3470910" y="501650"/>
                  </a:lnTo>
                  <a:lnTo>
                    <a:pt x="3470910" y="746760"/>
                  </a:lnTo>
                  <a:lnTo>
                    <a:pt x="3474720" y="742950"/>
                  </a:lnTo>
                  <a:lnTo>
                    <a:pt x="3474720" y="505460"/>
                  </a:lnTo>
                  <a:lnTo>
                    <a:pt x="3463290" y="492760"/>
                  </a:lnTo>
                  <a:close/>
                </a:path>
                <a:path w="3474720" h="1267460">
                  <a:moveTo>
                    <a:pt x="3809" y="492760"/>
                  </a:moveTo>
                  <a:lnTo>
                    <a:pt x="2539" y="492760"/>
                  </a:lnTo>
                  <a:lnTo>
                    <a:pt x="0" y="497839"/>
                  </a:lnTo>
                  <a:lnTo>
                    <a:pt x="0" y="695960"/>
                  </a:lnTo>
                  <a:lnTo>
                    <a:pt x="3809" y="695960"/>
                  </a:lnTo>
                  <a:lnTo>
                    <a:pt x="3809" y="492760"/>
                  </a:lnTo>
                  <a:close/>
                </a:path>
                <a:path w="3474720" h="1267460">
                  <a:moveTo>
                    <a:pt x="1594739" y="0"/>
                  </a:moveTo>
                  <a:lnTo>
                    <a:pt x="1407413" y="0"/>
                  </a:lnTo>
                  <a:lnTo>
                    <a:pt x="1386840" y="10160"/>
                  </a:lnTo>
                  <a:lnTo>
                    <a:pt x="1400555" y="3810"/>
                  </a:lnTo>
                  <a:lnTo>
                    <a:pt x="1602025" y="3810"/>
                  </a:lnTo>
                  <a:lnTo>
                    <a:pt x="1594739" y="0"/>
                  </a:lnTo>
                  <a:close/>
                </a:path>
                <a:path w="3474720" h="1267460">
                  <a:moveTo>
                    <a:pt x="1602025" y="3810"/>
                  </a:moveTo>
                  <a:lnTo>
                    <a:pt x="1601216" y="3810"/>
                  </a:lnTo>
                  <a:lnTo>
                    <a:pt x="1614170" y="10160"/>
                  </a:lnTo>
                  <a:lnTo>
                    <a:pt x="1602025" y="3810"/>
                  </a:lnTo>
                  <a:close/>
                </a:path>
                <a:path w="3474720" h="1267460">
                  <a:moveTo>
                    <a:pt x="2977388" y="0"/>
                  </a:moveTo>
                  <a:lnTo>
                    <a:pt x="1894712" y="0"/>
                  </a:lnTo>
                  <a:lnTo>
                    <a:pt x="1882140" y="10160"/>
                  </a:lnTo>
                  <a:lnTo>
                    <a:pt x="1890521" y="3810"/>
                  </a:lnTo>
                  <a:lnTo>
                    <a:pt x="2987675" y="3810"/>
                  </a:lnTo>
                  <a:lnTo>
                    <a:pt x="2977388" y="0"/>
                  </a:lnTo>
                  <a:close/>
                </a:path>
                <a:path w="3474720" h="1267460">
                  <a:moveTo>
                    <a:pt x="2987675" y="3810"/>
                  </a:moveTo>
                  <a:lnTo>
                    <a:pt x="2986532" y="3810"/>
                  </a:lnTo>
                  <a:lnTo>
                    <a:pt x="3004820" y="10160"/>
                  </a:lnTo>
                  <a:lnTo>
                    <a:pt x="2987675" y="3810"/>
                  </a:lnTo>
                  <a:close/>
                </a:path>
              </a:pathLst>
            </a:custGeom>
            <a:solidFill>
              <a:srgbClr val="1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3" name="object 1103"/>
            <p:cNvSpPr/>
            <p:nvPr/>
          </p:nvSpPr>
          <p:spPr>
            <a:xfrm>
              <a:off x="3183889" y="835660"/>
              <a:ext cx="3467100" cy="1261110"/>
            </a:xfrm>
            <a:custGeom>
              <a:avLst/>
              <a:gdLst/>
              <a:ahLst/>
              <a:cxnLst/>
              <a:rect l="l" t="t" r="r" b="b"/>
              <a:pathLst>
                <a:path w="3467100" h="1261110">
                  <a:moveTo>
                    <a:pt x="2115566" y="1257300"/>
                  </a:moveTo>
                  <a:lnTo>
                    <a:pt x="1377442" y="1257300"/>
                  </a:lnTo>
                  <a:lnTo>
                    <a:pt x="1403096" y="1261110"/>
                  </a:lnTo>
                  <a:lnTo>
                    <a:pt x="2108707" y="1261110"/>
                  </a:lnTo>
                  <a:lnTo>
                    <a:pt x="2115566" y="1257300"/>
                  </a:lnTo>
                  <a:close/>
                </a:path>
                <a:path w="3467100" h="1261110">
                  <a:moveTo>
                    <a:pt x="3463290" y="747848"/>
                  </a:moveTo>
                  <a:lnTo>
                    <a:pt x="3440430" y="769620"/>
                  </a:lnTo>
                  <a:lnTo>
                    <a:pt x="3463290" y="748030"/>
                  </a:lnTo>
                  <a:lnTo>
                    <a:pt x="3463290" y="747848"/>
                  </a:lnTo>
                  <a:close/>
                </a:path>
                <a:path w="3467100" h="1261110">
                  <a:moveTo>
                    <a:pt x="3459480" y="490220"/>
                  </a:moveTo>
                  <a:lnTo>
                    <a:pt x="3463290" y="495300"/>
                  </a:lnTo>
                  <a:lnTo>
                    <a:pt x="3463290" y="747848"/>
                  </a:lnTo>
                  <a:lnTo>
                    <a:pt x="3467100" y="744220"/>
                  </a:lnTo>
                  <a:lnTo>
                    <a:pt x="3467100" y="499110"/>
                  </a:lnTo>
                  <a:lnTo>
                    <a:pt x="3459480" y="490220"/>
                  </a:lnTo>
                  <a:close/>
                </a:path>
                <a:path w="3467100" h="1261110">
                  <a:moveTo>
                    <a:pt x="3810" y="696595"/>
                  </a:moveTo>
                  <a:lnTo>
                    <a:pt x="3810" y="697230"/>
                  </a:lnTo>
                  <a:lnTo>
                    <a:pt x="11430" y="706120"/>
                  </a:lnTo>
                  <a:lnTo>
                    <a:pt x="3810" y="696595"/>
                  </a:lnTo>
                  <a:close/>
                </a:path>
                <a:path w="3467100" h="1261110">
                  <a:moveTo>
                    <a:pt x="3810" y="490220"/>
                  </a:moveTo>
                  <a:lnTo>
                    <a:pt x="0" y="490220"/>
                  </a:lnTo>
                  <a:lnTo>
                    <a:pt x="0" y="693420"/>
                  </a:lnTo>
                  <a:lnTo>
                    <a:pt x="1270" y="693420"/>
                  </a:lnTo>
                  <a:lnTo>
                    <a:pt x="3810" y="696595"/>
                  </a:lnTo>
                  <a:lnTo>
                    <a:pt x="3810" y="490220"/>
                  </a:lnTo>
                  <a:close/>
                </a:path>
                <a:path w="3467100" h="1261110">
                  <a:moveTo>
                    <a:pt x="1597406" y="0"/>
                  </a:moveTo>
                  <a:lnTo>
                    <a:pt x="1396745" y="0"/>
                  </a:lnTo>
                  <a:lnTo>
                    <a:pt x="1389888" y="3810"/>
                  </a:lnTo>
                  <a:lnTo>
                    <a:pt x="1603883" y="3810"/>
                  </a:lnTo>
                  <a:lnTo>
                    <a:pt x="1597406" y="0"/>
                  </a:lnTo>
                  <a:close/>
                </a:path>
                <a:path w="3467100" h="1261110">
                  <a:moveTo>
                    <a:pt x="2982722" y="0"/>
                  </a:moveTo>
                  <a:lnTo>
                    <a:pt x="1886712" y="0"/>
                  </a:lnTo>
                  <a:lnTo>
                    <a:pt x="1882521" y="3810"/>
                  </a:lnTo>
                  <a:lnTo>
                    <a:pt x="2991866" y="3810"/>
                  </a:lnTo>
                  <a:lnTo>
                    <a:pt x="2982722" y="0"/>
                  </a:lnTo>
                  <a:close/>
                </a:path>
              </a:pathLst>
            </a:custGeom>
            <a:solidFill>
              <a:srgbClr val="13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4" name="object 1104"/>
            <p:cNvSpPr/>
            <p:nvPr/>
          </p:nvSpPr>
          <p:spPr>
            <a:xfrm>
              <a:off x="3187700" y="840739"/>
              <a:ext cx="3459479" cy="1252220"/>
            </a:xfrm>
            <a:custGeom>
              <a:avLst/>
              <a:gdLst/>
              <a:ahLst/>
              <a:cxnLst/>
              <a:rect l="l" t="t" r="r" b="b"/>
              <a:pathLst>
                <a:path w="3459479" h="1252220">
                  <a:moveTo>
                    <a:pt x="2118613" y="1248410"/>
                  </a:moveTo>
                  <a:lnTo>
                    <a:pt x="1347978" y="1248410"/>
                  </a:lnTo>
                  <a:lnTo>
                    <a:pt x="1373632" y="1252219"/>
                  </a:lnTo>
                  <a:lnTo>
                    <a:pt x="2111755" y="1252219"/>
                  </a:lnTo>
                  <a:lnTo>
                    <a:pt x="2118613" y="1248410"/>
                  </a:lnTo>
                  <a:close/>
                </a:path>
                <a:path w="3459479" h="1252220">
                  <a:moveTo>
                    <a:pt x="3455670" y="746548"/>
                  </a:moveTo>
                  <a:lnTo>
                    <a:pt x="3436620" y="764539"/>
                  </a:lnTo>
                  <a:lnTo>
                    <a:pt x="3455670" y="746759"/>
                  </a:lnTo>
                  <a:lnTo>
                    <a:pt x="3455670" y="746548"/>
                  </a:lnTo>
                  <a:close/>
                </a:path>
                <a:path w="3459479" h="1252220">
                  <a:moveTo>
                    <a:pt x="3455670" y="485139"/>
                  </a:moveTo>
                  <a:lnTo>
                    <a:pt x="3455670" y="746548"/>
                  </a:lnTo>
                  <a:lnTo>
                    <a:pt x="3459479" y="742949"/>
                  </a:lnTo>
                  <a:lnTo>
                    <a:pt x="3459479" y="490219"/>
                  </a:lnTo>
                  <a:lnTo>
                    <a:pt x="3455670" y="485139"/>
                  </a:lnTo>
                  <a:close/>
                </a:path>
                <a:path w="3459479" h="1252220">
                  <a:moveTo>
                    <a:pt x="3810" y="696594"/>
                  </a:moveTo>
                  <a:lnTo>
                    <a:pt x="3810" y="697229"/>
                  </a:lnTo>
                  <a:lnTo>
                    <a:pt x="7619" y="701039"/>
                  </a:lnTo>
                  <a:lnTo>
                    <a:pt x="3810" y="696594"/>
                  </a:lnTo>
                  <a:close/>
                </a:path>
                <a:path w="3459479" h="1252220">
                  <a:moveTo>
                    <a:pt x="3810" y="485139"/>
                  </a:moveTo>
                  <a:lnTo>
                    <a:pt x="0" y="485139"/>
                  </a:lnTo>
                  <a:lnTo>
                    <a:pt x="0" y="692149"/>
                  </a:lnTo>
                  <a:lnTo>
                    <a:pt x="3810" y="696594"/>
                  </a:lnTo>
                  <a:lnTo>
                    <a:pt x="3810" y="485139"/>
                  </a:lnTo>
                  <a:close/>
                </a:path>
                <a:path w="3459479" h="1252220">
                  <a:moveTo>
                    <a:pt x="1600073" y="0"/>
                  </a:moveTo>
                  <a:lnTo>
                    <a:pt x="1386077" y="0"/>
                  </a:lnTo>
                  <a:lnTo>
                    <a:pt x="1379220" y="2539"/>
                  </a:lnTo>
                  <a:lnTo>
                    <a:pt x="1606550" y="2539"/>
                  </a:lnTo>
                  <a:lnTo>
                    <a:pt x="1600073" y="0"/>
                  </a:lnTo>
                  <a:close/>
                </a:path>
                <a:path w="3459479" h="1252220">
                  <a:moveTo>
                    <a:pt x="2988056" y="0"/>
                  </a:moveTo>
                  <a:lnTo>
                    <a:pt x="1878710" y="0"/>
                  </a:lnTo>
                  <a:lnTo>
                    <a:pt x="1874520" y="2539"/>
                  </a:lnTo>
                  <a:lnTo>
                    <a:pt x="2997200" y="2539"/>
                  </a:lnTo>
                  <a:lnTo>
                    <a:pt x="2988056" y="0"/>
                  </a:lnTo>
                  <a:close/>
                </a:path>
              </a:pathLst>
            </a:custGeom>
            <a:solidFill>
              <a:srgbClr val="1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5" name="object 1105"/>
            <p:cNvSpPr/>
            <p:nvPr/>
          </p:nvSpPr>
          <p:spPr>
            <a:xfrm>
              <a:off x="3191510" y="843280"/>
              <a:ext cx="3451860" cy="1245870"/>
            </a:xfrm>
            <a:custGeom>
              <a:avLst/>
              <a:gdLst/>
              <a:ahLst/>
              <a:cxnLst/>
              <a:rect l="l" t="t" r="r" b="b"/>
              <a:pathLst>
                <a:path w="3451859" h="1245870">
                  <a:moveTo>
                    <a:pt x="2142997" y="1242060"/>
                  </a:moveTo>
                  <a:lnTo>
                    <a:pt x="1318514" y="1242060"/>
                  </a:lnTo>
                  <a:lnTo>
                    <a:pt x="1344168" y="1245870"/>
                  </a:lnTo>
                  <a:lnTo>
                    <a:pt x="2114803" y="1245870"/>
                  </a:lnTo>
                  <a:lnTo>
                    <a:pt x="2117090" y="1244600"/>
                  </a:lnTo>
                  <a:lnTo>
                    <a:pt x="2138679" y="1244600"/>
                  </a:lnTo>
                  <a:lnTo>
                    <a:pt x="2142997" y="1242060"/>
                  </a:lnTo>
                  <a:close/>
                </a:path>
                <a:path w="3451859" h="1245870">
                  <a:moveTo>
                    <a:pt x="3448049" y="747776"/>
                  </a:moveTo>
                  <a:lnTo>
                    <a:pt x="3432810" y="762000"/>
                  </a:lnTo>
                  <a:lnTo>
                    <a:pt x="3448049" y="748030"/>
                  </a:lnTo>
                  <a:lnTo>
                    <a:pt x="3448049" y="747776"/>
                  </a:lnTo>
                  <a:close/>
                </a:path>
                <a:path w="3451859" h="1245870">
                  <a:moveTo>
                    <a:pt x="3425190" y="444500"/>
                  </a:moveTo>
                  <a:lnTo>
                    <a:pt x="3448049" y="477520"/>
                  </a:lnTo>
                  <a:lnTo>
                    <a:pt x="3448049" y="747776"/>
                  </a:lnTo>
                  <a:lnTo>
                    <a:pt x="3451860" y="744220"/>
                  </a:lnTo>
                  <a:lnTo>
                    <a:pt x="3451860" y="482600"/>
                  </a:lnTo>
                  <a:lnTo>
                    <a:pt x="3425190" y="444500"/>
                  </a:lnTo>
                  <a:close/>
                </a:path>
                <a:path w="3451859" h="1245870">
                  <a:moveTo>
                    <a:pt x="35559" y="457200"/>
                  </a:moveTo>
                  <a:lnTo>
                    <a:pt x="1269" y="482600"/>
                  </a:lnTo>
                  <a:lnTo>
                    <a:pt x="0" y="482600"/>
                  </a:lnTo>
                  <a:lnTo>
                    <a:pt x="0" y="694690"/>
                  </a:lnTo>
                  <a:lnTo>
                    <a:pt x="2539" y="697230"/>
                  </a:lnTo>
                  <a:lnTo>
                    <a:pt x="2539" y="482600"/>
                  </a:lnTo>
                  <a:lnTo>
                    <a:pt x="35559" y="457200"/>
                  </a:lnTo>
                  <a:close/>
                </a:path>
                <a:path w="3451859" h="1245870">
                  <a:moveTo>
                    <a:pt x="1647189" y="0"/>
                  </a:moveTo>
                  <a:lnTo>
                    <a:pt x="1332229" y="0"/>
                  </a:lnTo>
                  <a:lnTo>
                    <a:pt x="1319275" y="3810"/>
                  </a:lnTo>
                  <a:lnTo>
                    <a:pt x="1653286" y="3810"/>
                  </a:lnTo>
                  <a:lnTo>
                    <a:pt x="1647189" y="0"/>
                  </a:lnTo>
                  <a:close/>
                </a:path>
                <a:path w="3451859" h="1245870">
                  <a:moveTo>
                    <a:pt x="2993390" y="0"/>
                  </a:moveTo>
                  <a:lnTo>
                    <a:pt x="1858010" y="0"/>
                  </a:lnTo>
                  <a:lnTo>
                    <a:pt x="1807336" y="3810"/>
                  </a:lnTo>
                  <a:lnTo>
                    <a:pt x="2997580" y="3810"/>
                  </a:lnTo>
                  <a:lnTo>
                    <a:pt x="2993390" y="0"/>
                  </a:lnTo>
                  <a:close/>
                </a:path>
              </a:pathLst>
            </a:custGeom>
            <a:solidFill>
              <a:srgbClr val="15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6" name="object 1106"/>
            <p:cNvSpPr/>
            <p:nvPr/>
          </p:nvSpPr>
          <p:spPr>
            <a:xfrm>
              <a:off x="3194050" y="847089"/>
              <a:ext cx="3445510" cy="1238250"/>
            </a:xfrm>
            <a:custGeom>
              <a:avLst/>
              <a:gdLst/>
              <a:ahLst/>
              <a:cxnLst/>
              <a:rect l="l" t="t" r="r" b="b"/>
              <a:pathLst>
                <a:path w="3445509" h="1238250">
                  <a:moveTo>
                    <a:pt x="2142616" y="1236979"/>
                  </a:moveTo>
                  <a:lnTo>
                    <a:pt x="1307422" y="1236979"/>
                  </a:lnTo>
                  <a:lnTo>
                    <a:pt x="1315974" y="1238250"/>
                  </a:lnTo>
                  <a:lnTo>
                    <a:pt x="2140457" y="1238250"/>
                  </a:lnTo>
                  <a:lnTo>
                    <a:pt x="2142616" y="1236979"/>
                  </a:lnTo>
                  <a:close/>
                </a:path>
                <a:path w="3445509" h="1238250">
                  <a:moveTo>
                    <a:pt x="1162050" y="1215389"/>
                  </a:moveTo>
                  <a:lnTo>
                    <a:pt x="1298871" y="1236979"/>
                  </a:lnTo>
                  <a:lnTo>
                    <a:pt x="1307422" y="1236979"/>
                  </a:lnTo>
                  <a:lnTo>
                    <a:pt x="1162050" y="1215389"/>
                  </a:lnTo>
                  <a:close/>
                </a:path>
                <a:path w="3445509" h="1238250">
                  <a:moveTo>
                    <a:pt x="2157729" y="1228089"/>
                  </a:moveTo>
                  <a:lnTo>
                    <a:pt x="2142616" y="1236979"/>
                  </a:lnTo>
                  <a:lnTo>
                    <a:pt x="2144775" y="1236979"/>
                  </a:lnTo>
                  <a:lnTo>
                    <a:pt x="2157729" y="1228089"/>
                  </a:lnTo>
                  <a:close/>
                </a:path>
                <a:path w="3445509" h="1238250">
                  <a:moveTo>
                    <a:pt x="3441700" y="747712"/>
                  </a:moveTo>
                  <a:lnTo>
                    <a:pt x="3430270" y="758189"/>
                  </a:lnTo>
                  <a:lnTo>
                    <a:pt x="3441700" y="748029"/>
                  </a:lnTo>
                  <a:lnTo>
                    <a:pt x="3441700" y="747712"/>
                  </a:lnTo>
                  <a:close/>
                </a:path>
                <a:path w="3445509" h="1238250">
                  <a:moveTo>
                    <a:pt x="3422650" y="440689"/>
                  </a:moveTo>
                  <a:lnTo>
                    <a:pt x="3441700" y="468629"/>
                  </a:lnTo>
                  <a:lnTo>
                    <a:pt x="3441700" y="747712"/>
                  </a:lnTo>
                  <a:lnTo>
                    <a:pt x="3445509" y="744220"/>
                  </a:lnTo>
                  <a:lnTo>
                    <a:pt x="3445509" y="473710"/>
                  </a:lnTo>
                  <a:lnTo>
                    <a:pt x="3422650" y="440689"/>
                  </a:lnTo>
                  <a:close/>
                </a:path>
                <a:path w="3445509" h="1238250">
                  <a:moveTo>
                    <a:pt x="33019" y="453389"/>
                  </a:moveTo>
                  <a:lnTo>
                    <a:pt x="0" y="478789"/>
                  </a:lnTo>
                  <a:lnTo>
                    <a:pt x="0" y="693420"/>
                  </a:lnTo>
                  <a:lnTo>
                    <a:pt x="1269" y="694689"/>
                  </a:lnTo>
                  <a:lnTo>
                    <a:pt x="3810" y="694689"/>
                  </a:lnTo>
                  <a:lnTo>
                    <a:pt x="3810" y="476250"/>
                  </a:lnTo>
                  <a:lnTo>
                    <a:pt x="33019" y="453389"/>
                  </a:lnTo>
                  <a:close/>
                </a:path>
                <a:path w="3445509" h="1238250">
                  <a:moveTo>
                    <a:pt x="3000629" y="5080"/>
                  </a:moveTo>
                  <a:lnTo>
                    <a:pt x="2999232" y="5080"/>
                  </a:lnTo>
                  <a:lnTo>
                    <a:pt x="3018790" y="21589"/>
                  </a:lnTo>
                  <a:lnTo>
                    <a:pt x="3000629" y="5080"/>
                  </a:lnTo>
                  <a:close/>
                </a:path>
                <a:path w="3445509" h="1238250">
                  <a:moveTo>
                    <a:pt x="1650746" y="0"/>
                  </a:moveTo>
                  <a:lnTo>
                    <a:pt x="1316735" y="0"/>
                  </a:lnTo>
                  <a:lnTo>
                    <a:pt x="1286510" y="8889"/>
                  </a:lnTo>
                  <a:lnTo>
                    <a:pt x="1303781" y="5080"/>
                  </a:lnTo>
                  <a:lnTo>
                    <a:pt x="1658874" y="5080"/>
                  </a:lnTo>
                  <a:lnTo>
                    <a:pt x="1650746" y="0"/>
                  </a:lnTo>
                  <a:close/>
                </a:path>
                <a:path w="3445509" h="1238250">
                  <a:moveTo>
                    <a:pt x="1658874" y="5080"/>
                  </a:moveTo>
                  <a:lnTo>
                    <a:pt x="1656842" y="5080"/>
                  </a:lnTo>
                  <a:lnTo>
                    <a:pt x="1664970" y="8889"/>
                  </a:lnTo>
                  <a:lnTo>
                    <a:pt x="1658874" y="5080"/>
                  </a:lnTo>
                  <a:close/>
                </a:path>
                <a:path w="3445509" h="1238250">
                  <a:moveTo>
                    <a:pt x="2995041" y="0"/>
                  </a:moveTo>
                  <a:lnTo>
                    <a:pt x="1804796" y="0"/>
                  </a:lnTo>
                  <a:lnTo>
                    <a:pt x="1686560" y="8889"/>
                  </a:lnTo>
                  <a:lnTo>
                    <a:pt x="1754123" y="5080"/>
                  </a:lnTo>
                  <a:lnTo>
                    <a:pt x="3000629" y="5080"/>
                  </a:lnTo>
                  <a:lnTo>
                    <a:pt x="2995041" y="0"/>
                  </a:lnTo>
                  <a:close/>
                </a:path>
              </a:pathLst>
            </a:custGeom>
            <a:solidFill>
              <a:srgbClr val="17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7" name="object 1107"/>
            <p:cNvSpPr/>
            <p:nvPr/>
          </p:nvSpPr>
          <p:spPr>
            <a:xfrm>
              <a:off x="3197860" y="850900"/>
              <a:ext cx="3437890" cy="1231900"/>
            </a:xfrm>
            <a:custGeom>
              <a:avLst/>
              <a:gdLst/>
              <a:ahLst/>
              <a:cxnLst/>
              <a:rect l="l" t="t" r="r" b="b"/>
              <a:pathLst>
                <a:path w="3437890" h="1231900">
                  <a:moveTo>
                    <a:pt x="2147442" y="1228089"/>
                  </a:moveTo>
                  <a:lnTo>
                    <a:pt x="1269407" y="1228089"/>
                  </a:lnTo>
                  <a:lnTo>
                    <a:pt x="1295061" y="1231900"/>
                  </a:lnTo>
                  <a:lnTo>
                    <a:pt x="2140965" y="1231900"/>
                  </a:lnTo>
                  <a:lnTo>
                    <a:pt x="2147442" y="1228089"/>
                  </a:lnTo>
                  <a:close/>
                </a:path>
                <a:path w="3437890" h="1231900">
                  <a:moveTo>
                    <a:pt x="3435349" y="746477"/>
                  </a:moveTo>
                  <a:lnTo>
                    <a:pt x="3426460" y="754379"/>
                  </a:lnTo>
                  <a:lnTo>
                    <a:pt x="3435349" y="746760"/>
                  </a:lnTo>
                  <a:lnTo>
                    <a:pt x="3435349" y="746477"/>
                  </a:lnTo>
                  <a:close/>
                </a:path>
                <a:path w="3437890" h="1231900">
                  <a:moveTo>
                    <a:pt x="3435349" y="461094"/>
                  </a:moveTo>
                  <a:lnTo>
                    <a:pt x="3435349" y="746477"/>
                  </a:lnTo>
                  <a:lnTo>
                    <a:pt x="3437890" y="744220"/>
                  </a:lnTo>
                  <a:lnTo>
                    <a:pt x="3437890" y="464820"/>
                  </a:lnTo>
                  <a:lnTo>
                    <a:pt x="3435349" y="461094"/>
                  </a:lnTo>
                  <a:close/>
                </a:path>
                <a:path w="3437890" h="1231900">
                  <a:moveTo>
                    <a:pt x="3809" y="469458"/>
                  </a:moveTo>
                  <a:lnTo>
                    <a:pt x="0" y="472439"/>
                  </a:lnTo>
                  <a:lnTo>
                    <a:pt x="0" y="690879"/>
                  </a:lnTo>
                  <a:lnTo>
                    <a:pt x="3809" y="690879"/>
                  </a:lnTo>
                  <a:lnTo>
                    <a:pt x="3809" y="469458"/>
                  </a:lnTo>
                  <a:close/>
                </a:path>
                <a:path w="3437890" h="1231900">
                  <a:moveTo>
                    <a:pt x="29209" y="449579"/>
                  </a:moveTo>
                  <a:lnTo>
                    <a:pt x="3809" y="468629"/>
                  </a:lnTo>
                  <a:lnTo>
                    <a:pt x="3809" y="469458"/>
                  </a:lnTo>
                  <a:lnTo>
                    <a:pt x="29209" y="449579"/>
                  </a:lnTo>
                  <a:close/>
                </a:path>
                <a:path w="3437890" h="1231900">
                  <a:moveTo>
                    <a:pt x="3418840" y="436879"/>
                  </a:moveTo>
                  <a:lnTo>
                    <a:pt x="3435349" y="461094"/>
                  </a:lnTo>
                  <a:lnTo>
                    <a:pt x="3418840" y="436879"/>
                  </a:lnTo>
                  <a:close/>
                </a:path>
                <a:path w="3437890" h="1231900">
                  <a:moveTo>
                    <a:pt x="1653032" y="0"/>
                  </a:moveTo>
                  <a:lnTo>
                    <a:pt x="1299971" y="0"/>
                  </a:lnTo>
                  <a:lnTo>
                    <a:pt x="1291335" y="2539"/>
                  </a:lnTo>
                  <a:lnTo>
                    <a:pt x="1657096" y="2539"/>
                  </a:lnTo>
                  <a:lnTo>
                    <a:pt x="1653032" y="0"/>
                  </a:lnTo>
                  <a:close/>
                </a:path>
                <a:path w="3437890" h="1231900">
                  <a:moveTo>
                    <a:pt x="2995422" y="0"/>
                  </a:moveTo>
                  <a:lnTo>
                    <a:pt x="1750313" y="0"/>
                  </a:lnTo>
                  <a:lnTo>
                    <a:pt x="1716531" y="2539"/>
                  </a:lnTo>
                  <a:lnTo>
                    <a:pt x="2998216" y="2539"/>
                  </a:lnTo>
                  <a:lnTo>
                    <a:pt x="2995422" y="0"/>
                  </a:lnTo>
                  <a:close/>
                </a:path>
              </a:pathLst>
            </a:custGeom>
            <a:solidFill>
              <a:srgbClr val="18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8" name="object 1108"/>
            <p:cNvSpPr/>
            <p:nvPr/>
          </p:nvSpPr>
          <p:spPr>
            <a:xfrm>
              <a:off x="3201670" y="853439"/>
              <a:ext cx="3431540" cy="1225550"/>
            </a:xfrm>
            <a:custGeom>
              <a:avLst/>
              <a:gdLst/>
              <a:ahLst/>
              <a:cxnLst/>
              <a:rect l="l" t="t" r="r" b="b"/>
              <a:pathLst>
                <a:path w="3431540" h="1225550">
                  <a:moveTo>
                    <a:pt x="2150110" y="1221739"/>
                  </a:moveTo>
                  <a:lnTo>
                    <a:pt x="1239943" y="1221739"/>
                  </a:lnTo>
                  <a:lnTo>
                    <a:pt x="1265597" y="1225550"/>
                  </a:lnTo>
                  <a:lnTo>
                    <a:pt x="2143633" y="1225550"/>
                  </a:lnTo>
                  <a:lnTo>
                    <a:pt x="2150110" y="1221739"/>
                  </a:lnTo>
                  <a:close/>
                </a:path>
                <a:path w="3431540" h="1225550">
                  <a:moveTo>
                    <a:pt x="3427729" y="747485"/>
                  </a:moveTo>
                  <a:lnTo>
                    <a:pt x="3422650" y="751839"/>
                  </a:lnTo>
                  <a:lnTo>
                    <a:pt x="3427729" y="748029"/>
                  </a:lnTo>
                  <a:lnTo>
                    <a:pt x="3427729" y="747485"/>
                  </a:lnTo>
                  <a:close/>
                </a:path>
                <a:path w="3431540" h="1225550">
                  <a:moveTo>
                    <a:pt x="3415029" y="434339"/>
                  </a:moveTo>
                  <a:lnTo>
                    <a:pt x="3427729" y="453389"/>
                  </a:lnTo>
                  <a:lnTo>
                    <a:pt x="3427729" y="747485"/>
                  </a:lnTo>
                  <a:lnTo>
                    <a:pt x="3431539" y="744220"/>
                  </a:lnTo>
                  <a:lnTo>
                    <a:pt x="3431539" y="458470"/>
                  </a:lnTo>
                  <a:lnTo>
                    <a:pt x="3415029" y="434339"/>
                  </a:lnTo>
                  <a:close/>
                </a:path>
                <a:path w="3431540" h="1225550">
                  <a:moveTo>
                    <a:pt x="25400" y="447039"/>
                  </a:moveTo>
                  <a:lnTo>
                    <a:pt x="0" y="466089"/>
                  </a:lnTo>
                  <a:lnTo>
                    <a:pt x="0" y="688339"/>
                  </a:lnTo>
                  <a:lnTo>
                    <a:pt x="3810" y="688339"/>
                  </a:lnTo>
                  <a:lnTo>
                    <a:pt x="3810" y="463550"/>
                  </a:lnTo>
                  <a:lnTo>
                    <a:pt x="25400" y="447039"/>
                  </a:lnTo>
                  <a:close/>
                </a:path>
                <a:path w="3431540" h="1225550">
                  <a:moveTo>
                    <a:pt x="2994406" y="0"/>
                  </a:moveTo>
                  <a:lnTo>
                    <a:pt x="1712721" y="0"/>
                  </a:lnTo>
                  <a:lnTo>
                    <a:pt x="1678940" y="2539"/>
                  </a:lnTo>
                  <a:lnTo>
                    <a:pt x="1258570" y="2539"/>
                  </a:lnTo>
                  <a:lnTo>
                    <a:pt x="1239520" y="15239"/>
                  </a:lnTo>
                  <a:lnTo>
                    <a:pt x="1256664" y="5080"/>
                  </a:lnTo>
                  <a:lnTo>
                    <a:pt x="2999994" y="5080"/>
                  </a:lnTo>
                  <a:lnTo>
                    <a:pt x="2994406" y="0"/>
                  </a:lnTo>
                  <a:close/>
                </a:path>
                <a:path w="3431540" h="1225550">
                  <a:moveTo>
                    <a:pt x="2999994" y="5080"/>
                  </a:moveTo>
                  <a:lnTo>
                    <a:pt x="2998597" y="5080"/>
                  </a:lnTo>
                  <a:lnTo>
                    <a:pt x="3011170" y="15239"/>
                  </a:lnTo>
                  <a:lnTo>
                    <a:pt x="2999994" y="5080"/>
                  </a:lnTo>
                  <a:close/>
                </a:path>
                <a:path w="3431540" h="1225550">
                  <a:moveTo>
                    <a:pt x="1653286" y="0"/>
                  </a:moveTo>
                  <a:lnTo>
                    <a:pt x="1287525" y="0"/>
                  </a:lnTo>
                  <a:lnTo>
                    <a:pt x="1278890" y="2539"/>
                  </a:lnTo>
                  <a:lnTo>
                    <a:pt x="1657350" y="2539"/>
                  </a:lnTo>
                  <a:lnTo>
                    <a:pt x="1653286" y="0"/>
                  </a:lnTo>
                  <a:close/>
                </a:path>
              </a:pathLst>
            </a:custGeom>
            <a:solidFill>
              <a:srgbClr val="1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9" name="object 1109"/>
            <p:cNvSpPr/>
            <p:nvPr/>
          </p:nvSpPr>
          <p:spPr>
            <a:xfrm>
              <a:off x="3205479" y="858519"/>
              <a:ext cx="3423920" cy="1216660"/>
            </a:xfrm>
            <a:custGeom>
              <a:avLst/>
              <a:gdLst/>
              <a:ahLst/>
              <a:cxnLst/>
              <a:rect l="l" t="t" r="r" b="b"/>
              <a:pathLst>
                <a:path w="3423920" h="1216660">
                  <a:moveTo>
                    <a:pt x="1031747" y="1214120"/>
                  </a:moveTo>
                  <a:lnTo>
                    <a:pt x="845819" y="1214120"/>
                  </a:lnTo>
                  <a:lnTo>
                    <a:pt x="852169" y="1216660"/>
                  </a:lnTo>
                  <a:lnTo>
                    <a:pt x="1018540" y="1216660"/>
                  </a:lnTo>
                  <a:lnTo>
                    <a:pt x="1031747" y="1214120"/>
                  </a:lnTo>
                  <a:close/>
                </a:path>
                <a:path w="3423920" h="1216660">
                  <a:moveTo>
                    <a:pt x="2150363" y="1214120"/>
                  </a:moveTo>
                  <a:lnTo>
                    <a:pt x="1219030" y="1214120"/>
                  </a:lnTo>
                  <a:lnTo>
                    <a:pt x="1236133" y="1216660"/>
                  </a:lnTo>
                  <a:lnTo>
                    <a:pt x="2146299" y="1216660"/>
                  </a:lnTo>
                  <a:lnTo>
                    <a:pt x="2150363" y="1214120"/>
                  </a:lnTo>
                  <a:close/>
                </a:path>
                <a:path w="3423920" h="1216660">
                  <a:moveTo>
                    <a:pt x="820420" y="1203960"/>
                  </a:moveTo>
                  <a:lnTo>
                    <a:pt x="842645" y="1214120"/>
                  </a:lnTo>
                  <a:lnTo>
                    <a:pt x="845819" y="1214120"/>
                  </a:lnTo>
                  <a:lnTo>
                    <a:pt x="820420" y="1203960"/>
                  </a:lnTo>
                  <a:close/>
                </a:path>
                <a:path w="3423920" h="1216660">
                  <a:moveTo>
                    <a:pt x="1084579" y="1203960"/>
                  </a:moveTo>
                  <a:lnTo>
                    <a:pt x="1031747" y="1214120"/>
                  </a:lnTo>
                  <a:lnTo>
                    <a:pt x="1038351" y="1214120"/>
                  </a:lnTo>
                  <a:lnTo>
                    <a:pt x="1084579" y="1203960"/>
                  </a:lnTo>
                  <a:close/>
                </a:path>
                <a:path w="3423920" h="1216660">
                  <a:moveTo>
                    <a:pt x="1150620" y="1203960"/>
                  </a:moveTo>
                  <a:lnTo>
                    <a:pt x="1210479" y="1214120"/>
                  </a:lnTo>
                  <a:lnTo>
                    <a:pt x="1219030" y="1214120"/>
                  </a:lnTo>
                  <a:lnTo>
                    <a:pt x="1150620" y="1203960"/>
                  </a:lnTo>
                  <a:close/>
                </a:path>
                <a:path w="3423920" h="1216660">
                  <a:moveTo>
                    <a:pt x="2166619" y="1203960"/>
                  </a:moveTo>
                  <a:lnTo>
                    <a:pt x="2150363" y="1214120"/>
                  </a:lnTo>
                  <a:lnTo>
                    <a:pt x="2152395" y="1214120"/>
                  </a:lnTo>
                  <a:lnTo>
                    <a:pt x="2166619" y="1203960"/>
                  </a:lnTo>
                  <a:close/>
                </a:path>
                <a:path w="3423920" h="1216660">
                  <a:moveTo>
                    <a:pt x="3809" y="848360"/>
                  </a:moveTo>
                  <a:lnTo>
                    <a:pt x="2539" y="848360"/>
                  </a:lnTo>
                  <a:lnTo>
                    <a:pt x="2539" y="873760"/>
                  </a:lnTo>
                  <a:lnTo>
                    <a:pt x="3809" y="880110"/>
                  </a:lnTo>
                  <a:lnTo>
                    <a:pt x="3809" y="848360"/>
                  </a:lnTo>
                  <a:close/>
                </a:path>
                <a:path w="3423920" h="1216660">
                  <a:moveTo>
                    <a:pt x="3420110" y="745807"/>
                  </a:moveTo>
                  <a:lnTo>
                    <a:pt x="3418840" y="746760"/>
                  </a:lnTo>
                  <a:lnTo>
                    <a:pt x="3420110" y="746760"/>
                  </a:lnTo>
                  <a:lnTo>
                    <a:pt x="3420110" y="745807"/>
                  </a:lnTo>
                  <a:close/>
                </a:path>
                <a:path w="3423920" h="1216660">
                  <a:moveTo>
                    <a:pt x="3411220" y="429260"/>
                  </a:moveTo>
                  <a:lnTo>
                    <a:pt x="3420110" y="443230"/>
                  </a:lnTo>
                  <a:lnTo>
                    <a:pt x="3420110" y="745807"/>
                  </a:lnTo>
                  <a:lnTo>
                    <a:pt x="3423920" y="742950"/>
                  </a:lnTo>
                  <a:lnTo>
                    <a:pt x="3423920" y="448310"/>
                  </a:lnTo>
                  <a:lnTo>
                    <a:pt x="3411220" y="429260"/>
                  </a:lnTo>
                  <a:close/>
                </a:path>
                <a:path w="3423920" h="1216660">
                  <a:moveTo>
                    <a:pt x="3809" y="687493"/>
                  </a:moveTo>
                  <a:lnTo>
                    <a:pt x="3809" y="688339"/>
                  </a:lnTo>
                  <a:lnTo>
                    <a:pt x="11430" y="695960"/>
                  </a:lnTo>
                  <a:lnTo>
                    <a:pt x="3809" y="687493"/>
                  </a:lnTo>
                  <a:close/>
                </a:path>
                <a:path w="3423920" h="1216660">
                  <a:moveTo>
                    <a:pt x="21590" y="441960"/>
                  </a:moveTo>
                  <a:lnTo>
                    <a:pt x="0" y="458470"/>
                  </a:lnTo>
                  <a:lnTo>
                    <a:pt x="0" y="683260"/>
                  </a:lnTo>
                  <a:lnTo>
                    <a:pt x="3809" y="687493"/>
                  </a:lnTo>
                  <a:lnTo>
                    <a:pt x="3809" y="455930"/>
                  </a:lnTo>
                  <a:lnTo>
                    <a:pt x="21590" y="441960"/>
                  </a:lnTo>
                  <a:close/>
                </a:path>
                <a:path w="3423920" h="1216660">
                  <a:moveTo>
                    <a:pt x="2994787" y="0"/>
                  </a:moveTo>
                  <a:lnTo>
                    <a:pt x="1252854" y="0"/>
                  </a:lnTo>
                  <a:lnTo>
                    <a:pt x="1235709" y="10160"/>
                  </a:lnTo>
                  <a:lnTo>
                    <a:pt x="1247139" y="3810"/>
                  </a:lnTo>
                  <a:lnTo>
                    <a:pt x="2999501" y="3810"/>
                  </a:lnTo>
                  <a:lnTo>
                    <a:pt x="2994787" y="0"/>
                  </a:lnTo>
                  <a:close/>
                </a:path>
                <a:path w="3423920" h="1216660">
                  <a:moveTo>
                    <a:pt x="2999501" y="3810"/>
                  </a:moveTo>
                  <a:lnTo>
                    <a:pt x="2998978" y="3810"/>
                  </a:lnTo>
                  <a:lnTo>
                    <a:pt x="3007360" y="10160"/>
                  </a:lnTo>
                  <a:lnTo>
                    <a:pt x="2999501" y="3810"/>
                  </a:lnTo>
                  <a:close/>
                </a:path>
              </a:pathLst>
            </a:custGeom>
            <a:solidFill>
              <a:srgbClr val="1B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0" name="object 1110"/>
            <p:cNvSpPr/>
            <p:nvPr/>
          </p:nvSpPr>
          <p:spPr>
            <a:xfrm>
              <a:off x="3209289" y="861060"/>
              <a:ext cx="3416300" cy="1210310"/>
            </a:xfrm>
            <a:custGeom>
              <a:avLst/>
              <a:gdLst/>
              <a:ahLst/>
              <a:cxnLst/>
              <a:rect l="l" t="t" r="r" b="b"/>
              <a:pathLst>
                <a:path w="3416300" h="1210310">
                  <a:moveTo>
                    <a:pt x="1054353" y="1206500"/>
                  </a:moveTo>
                  <a:lnTo>
                    <a:pt x="829310" y="1206500"/>
                  </a:lnTo>
                  <a:lnTo>
                    <a:pt x="838835" y="1210310"/>
                  </a:lnTo>
                  <a:lnTo>
                    <a:pt x="1034541" y="1210310"/>
                  </a:lnTo>
                  <a:lnTo>
                    <a:pt x="1054353" y="1206500"/>
                  </a:lnTo>
                  <a:close/>
                </a:path>
                <a:path w="3416300" h="1210310">
                  <a:moveTo>
                    <a:pt x="2154681" y="1206500"/>
                  </a:moveTo>
                  <a:lnTo>
                    <a:pt x="1181015" y="1206500"/>
                  </a:lnTo>
                  <a:lnTo>
                    <a:pt x="1206669" y="1210310"/>
                  </a:lnTo>
                  <a:lnTo>
                    <a:pt x="2148585" y="1210310"/>
                  </a:lnTo>
                  <a:lnTo>
                    <a:pt x="2154681" y="1206500"/>
                  </a:lnTo>
                  <a:close/>
                </a:path>
                <a:path w="3416300" h="1210310">
                  <a:moveTo>
                    <a:pt x="3810" y="833120"/>
                  </a:moveTo>
                  <a:lnTo>
                    <a:pt x="0" y="845820"/>
                  </a:lnTo>
                  <a:lnTo>
                    <a:pt x="0" y="877570"/>
                  </a:lnTo>
                  <a:lnTo>
                    <a:pt x="1270" y="883920"/>
                  </a:lnTo>
                  <a:lnTo>
                    <a:pt x="3810" y="883920"/>
                  </a:lnTo>
                  <a:lnTo>
                    <a:pt x="3810" y="833120"/>
                  </a:lnTo>
                  <a:close/>
                </a:path>
                <a:path w="3416300" h="1210310">
                  <a:moveTo>
                    <a:pt x="3412490" y="746336"/>
                  </a:moveTo>
                  <a:lnTo>
                    <a:pt x="3399790" y="756920"/>
                  </a:lnTo>
                  <a:lnTo>
                    <a:pt x="3412490" y="746760"/>
                  </a:lnTo>
                  <a:lnTo>
                    <a:pt x="3412490" y="746336"/>
                  </a:lnTo>
                  <a:close/>
                </a:path>
                <a:path w="3416300" h="1210310">
                  <a:moveTo>
                    <a:pt x="3412490" y="434702"/>
                  </a:moveTo>
                  <a:lnTo>
                    <a:pt x="3412490" y="746336"/>
                  </a:lnTo>
                  <a:lnTo>
                    <a:pt x="3415030" y="744220"/>
                  </a:lnTo>
                  <a:lnTo>
                    <a:pt x="3416300" y="744220"/>
                  </a:lnTo>
                  <a:lnTo>
                    <a:pt x="3416300" y="440689"/>
                  </a:lnTo>
                  <a:lnTo>
                    <a:pt x="3412490" y="434702"/>
                  </a:lnTo>
                  <a:close/>
                </a:path>
                <a:path w="3416300" h="1210310">
                  <a:moveTo>
                    <a:pt x="17780" y="439420"/>
                  </a:moveTo>
                  <a:lnTo>
                    <a:pt x="0" y="453389"/>
                  </a:lnTo>
                  <a:lnTo>
                    <a:pt x="0" y="685800"/>
                  </a:lnTo>
                  <a:lnTo>
                    <a:pt x="3810" y="689610"/>
                  </a:lnTo>
                  <a:lnTo>
                    <a:pt x="3810" y="450850"/>
                  </a:lnTo>
                  <a:lnTo>
                    <a:pt x="17780" y="439420"/>
                  </a:lnTo>
                  <a:close/>
                </a:path>
                <a:path w="3416300" h="1210310">
                  <a:moveTo>
                    <a:pt x="3407410" y="426720"/>
                  </a:moveTo>
                  <a:lnTo>
                    <a:pt x="3412490" y="434702"/>
                  </a:lnTo>
                  <a:lnTo>
                    <a:pt x="3412490" y="434339"/>
                  </a:lnTo>
                  <a:lnTo>
                    <a:pt x="3407410" y="426720"/>
                  </a:lnTo>
                  <a:close/>
                </a:path>
                <a:path w="3416300" h="1210310">
                  <a:moveTo>
                    <a:pt x="3413760" y="312420"/>
                  </a:moveTo>
                  <a:lnTo>
                    <a:pt x="3412490" y="312420"/>
                  </a:lnTo>
                  <a:lnTo>
                    <a:pt x="3412490" y="337820"/>
                  </a:lnTo>
                  <a:lnTo>
                    <a:pt x="3413760" y="325120"/>
                  </a:lnTo>
                  <a:lnTo>
                    <a:pt x="3413760" y="312420"/>
                  </a:lnTo>
                  <a:close/>
                </a:path>
                <a:path w="3416300" h="1210310">
                  <a:moveTo>
                    <a:pt x="2995168" y="0"/>
                  </a:moveTo>
                  <a:lnTo>
                    <a:pt x="1243329" y="0"/>
                  </a:lnTo>
                  <a:lnTo>
                    <a:pt x="1237614" y="3810"/>
                  </a:lnTo>
                  <a:lnTo>
                    <a:pt x="2999359" y="3810"/>
                  </a:lnTo>
                  <a:lnTo>
                    <a:pt x="2995168" y="0"/>
                  </a:lnTo>
                  <a:close/>
                </a:path>
              </a:pathLst>
            </a:custGeom>
            <a:solidFill>
              <a:srgbClr val="1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1" name="object 1111"/>
            <p:cNvSpPr/>
            <p:nvPr/>
          </p:nvSpPr>
          <p:spPr>
            <a:xfrm>
              <a:off x="3213100" y="866139"/>
              <a:ext cx="3408679" cy="1201420"/>
            </a:xfrm>
            <a:custGeom>
              <a:avLst/>
              <a:gdLst/>
              <a:ahLst/>
              <a:cxnLst/>
              <a:rect l="l" t="t" r="r" b="b"/>
              <a:pathLst>
                <a:path w="3408679" h="1201420">
                  <a:moveTo>
                    <a:pt x="1070355" y="1197610"/>
                  </a:moveTo>
                  <a:lnTo>
                    <a:pt x="815975" y="1197610"/>
                  </a:lnTo>
                  <a:lnTo>
                    <a:pt x="825500" y="1201419"/>
                  </a:lnTo>
                  <a:lnTo>
                    <a:pt x="1050543" y="1201419"/>
                  </a:lnTo>
                  <a:lnTo>
                    <a:pt x="1070355" y="1197610"/>
                  </a:lnTo>
                  <a:close/>
                </a:path>
                <a:path w="3408679" h="1201420">
                  <a:moveTo>
                    <a:pt x="2156967" y="1197610"/>
                  </a:moveTo>
                  <a:lnTo>
                    <a:pt x="1151551" y="1197610"/>
                  </a:lnTo>
                  <a:lnTo>
                    <a:pt x="1177205" y="1201419"/>
                  </a:lnTo>
                  <a:lnTo>
                    <a:pt x="2150871" y="1201419"/>
                  </a:lnTo>
                  <a:lnTo>
                    <a:pt x="2156967" y="1197610"/>
                  </a:lnTo>
                  <a:close/>
                </a:path>
                <a:path w="3408679" h="1201420">
                  <a:moveTo>
                    <a:pt x="2539" y="815339"/>
                  </a:moveTo>
                  <a:lnTo>
                    <a:pt x="0" y="828039"/>
                  </a:lnTo>
                  <a:lnTo>
                    <a:pt x="0" y="878839"/>
                  </a:lnTo>
                  <a:lnTo>
                    <a:pt x="2539" y="891539"/>
                  </a:lnTo>
                  <a:lnTo>
                    <a:pt x="2539" y="815339"/>
                  </a:lnTo>
                  <a:close/>
                </a:path>
                <a:path w="3408679" h="1201420">
                  <a:moveTo>
                    <a:pt x="3404870" y="744727"/>
                  </a:moveTo>
                  <a:lnTo>
                    <a:pt x="3395979" y="751839"/>
                  </a:lnTo>
                  <a:lnTo>
                    <a:pt x="3404870" y="745489"/>
                  </a:lnTo>
                  <a:lnTo>
                    <a:pt x="3404870" y="744727"/>
                  </a:lnTo>
                  <a:close/>
                </a:path>
                <a:path w="3408679" h="1201420">
                  <a:moveTo>
                    <a:pt x="3403600" y="421639"/>
                  </a:moveTo>
                  <a:lnTo>
                    <a:pt x="3404870" y="424179"/>
                  </a:lnTo>
                  <a:lnTo>
                    <a:pt x="3404870" y="744727"/>
                  </a:lnTo>
                  <a:lnTo>
                    <a:pt x="3408679" y="741679"/>
                  </a:lnTo>
                  <a:lnTo>
                    <a:pt x="3408679" y="429259"/>
                  </a:lnTo>
                  <a:lnTo>
                    <a:pt x="3403600" y="421639"/>
                  </a:lnTo>
                  <a:close/>
                </a:path>
                <a:path w="3408679" h="1201420">
                  <a:moveTo>
                    <a:pt x="2539" y="443691"/>
                  </a:moveTo>
                  <a:lnTo>
                    <a:pt x="0" y="445769"/>
                  </a:lnTo>
                  <a:lnTo>
                    <a:pt x="0" y="684529"/>
                  </a:lnTo>
                  <a:lnTo>
                    <a:pt x="2539" y="687069"/>
                  </a:lnTo>
                  <a:lnTo>
                    <a:pt x="2539" y="443691"/>
                  </a:lnTo>
                  <a:close/>
                </a:path>
                <a:path w="3408679" h="1201420">
                  <a:moveTo>
                    <a:pt x="13969" y="434339"/>
                  </a:moveTo>
                  <a:lnTo>
                    <a:pt x="2539" y="443229"/>
                  </a:lnTo>
                  <a:lnTo>
                    <a:pt x="2539" y="443691"/>
                  </a:lnTo>
                  <a:lnTo>
                    <a:pt x="13969" y="434339"/>
                  </a:lnTo>
                  <a:close/>
                </a:path>
                <a:path w="3408679" h="1201420">
                  <a:moveTo>
                    <a:pt x="3403600" y="281939"/>
                  </a:moveTo>
                  <a:lnTo>
                    <a:pt x="3404870" y="289559"/>
                  </a:lnTo>
                  <a:lnTo>
                    <a:pt x="3404870" y="351789"/>
                  </a:lnTo>
                  <a:lnTo>
                    <a:pt x="3408679" y="332739"/>
                  </a:lnTo>
                  <a:lnTo>
                    <a:pt x="3408679" y="307339"/>
                  </a:lnTo>
                  <a:lnTo>
                    <a:pt x="3403600" y="281939"/>
                  </a:lnTo>
                  <a:close/>
                </a:path>
                <a:path w="3408679" h="1201420">
                  <a:moveTo>
                    <a:pt x="2995549" y="0"/>
                  </a:moveTo>
                  <a:lnTo>
                    <a:pt x="1233804" y="0"/>
                  </a:lnTo>
                  <a:lnTo>
                    <a:pt x="1228089" y="2539"/>
                  </a:lnTo>
                  <a:lnTo>
                    <a:pt x="2999740" y="2539"/>
                  </a:lnTo>
                  <a:lnTo>
                    <a:pt x="2995549" y="0"/>
                  </a:lnTo>
                  <a:close/>
                </a:path>
              </a:pathLst>
            </a:custGeom>
            <a:solidFill>
              <a:srgbClr val="1D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2" name="object 1112"/>
            <p:cNvSpPr/>
            <p:nvPr/>
          </p:nvSpPr>
          <p:spPr>
            <a:xfrm>
              <a:off x="3215639" y="868680"/>
              <a:ext cx="3402329" cy="1195070"/>
            </a:xfrm>
            <a:custGeom>
              <a:avLst/>
              <a:gdLst/>
              <a:ahLst/>
              <a:cxnLst/>
              <a:rect l="l" t="t" r="r" b="b"/>
              <a:pathLst>
                <a:path w="3402329" h="1195070">
                  <a:moveTo>
                    <a:pt x="1074420" y="1193800"/>
                  </a:moveTo>
                  <a:lnTo>
                    <a:pt x="810260" y="1193800"/>
                  </a:lnTo>
                  <a:lnTo>
                    <a:pt x="813435" y="1195070"/>
                  </a:lnTo>
                  <a:lnTo>
                    <a:pt x="1067815" y="1195070"/>
                  </a:lnTo>
                  <a:lnTo>
                    <a:pt x="1074420" y="1193800"/>
                  </a:lnTo>
                  <a:close/>
                </a:path>
                <a:path w="3402329" h="1195070">
                  <a:moveTo>
                    <a:pt x="2156460" y="1193800"/>
                  </a:moveTo>
                  <a:lnTo>
                    <a:pt x="1140460" y="1193800"/>
                  </a:lnTo>
                  <a:lnTo>
                    <a:pt x="1149011" y="1195070"/>
                  </a:lnTo>
                  <a:lnTo>
                    <a:pt x="2154428" y="1195070"/>
                  </a:lnTo>
                  <a:lnTo>
                    <a:pt x="2156460" y="1193800"/>
                  </a:lnTo>
                  <a:close/>
                </a:path>
                <a:path w="3402329" h="1195070">
                  <a:moveTo>
                    <a:pt x="713739" y="1181100"/>
                  </a:moveTo>
                  <a:lnTo>
                    <a:pt x="743458" y="1193800"/>
                  </a:lnTo>
                  <a:lnTo>
                    <a:pt x="746760" y="1193800"/>
                  </a:lnTo>
                  <a:lnTo>
                    <a:pt x="713739" y="1181100"/>
                  </a:lnTo>
                  <a:close/>
                </a:path>
                <a:path w="3402329" h="1195070">
                  <a:moveTo>
                    <a:pt x="2192020" y="1168400"/>
                  </a:moveTo>
                  <a:lnTo>
                    <a:pt x="2156460" y="1193800"/>
                  </a:lnTo>
                  <a:lnTo>
                    <a:pt x="2158238" y="1193800"/>
                  </a:lnTo>
                  <a:lnTo>
                    <a:pt x="2192020" y="1168400"/>
                  </a:lnTo>
                  <a:close/>
                </a:path>
                <a:path w="3402329" h="1195070">
                  <a:moveTo>
                    <a:pt x="3810" y="800100"/>
                  </a:moveTo>
                  <a:lnTo>
                    <a:pt x="0" y="812800"/>
                  </a:lnTo>
                  <a:lnTo>
                    <a:pt x="0" y="889000"/>
                  </a:lnTo>
                  <a:lnTo>
                    <a:pt x="3810" y="901700"/>
                  </a:lnTo>
                  <a:lnTo>
                    <a:pt x="3810" y="800100"/>
                  </a:lnTo>
                  <a:close/>
                </a:path>
                <a:path w="3402329" h="1195070">
                  <a:moveTo>
                    <a:pt x="3401060" y="419100"/>
                  </a:moveTo>
                  <a:lnTo>
                    <a:pt x="3398519" y="419100"/>
                  </a:lnTo>
                  <a:lnTo>
                    <a:pt x="3398519" y="745490"/>
                  </a:lnTo>
                  <a:lnTo>
                    <a:pt x="3393440" y="749300"/>
                  </a:lnTo>
                  <a:lnTo>
                    <a:pt x="3402330" y="742950"/>
                  </a:lnTo>
                  <a:lnTo>
                    <a:pt x="3402330" y="421640"/>
                  </a:lnTo>
                  <a:lnTo>
                    <a:pt x="3401060" y="419100"/>
                  </a:lnTo>
                  <a:close/>
                </a:path>
                <a:path w="3402329" h="1195070">
                  <a:moveTo>
                    <a:pt x="11430" y="431800"/>
                  </a:moveTo>
                  <a:lnTo>
                    <a:pt x="0" y="440690"/>
                  </a:lnTo>
                  <a:lnTo>
                    <a:pt x="0" y="684530"/>
                  </a:lnTo>
                  <a:lnTo>
                    <a:pt x="3810" y="688340"/>
                  </a:lnTo>
                  <a:lnTo>
                    <a:pt x="3810" y="438150"/>
                  </a:lnTo>
                  <a:lnTo>
                    <a:pt x="11430" y="431800"/>
                  </a:lnTo>
                  <a:close/>
                </a:path>
                <a:path w="3402329" h="1195070">
                  <a:moveTo>
                    <a:pt x="3398519" y="360680"/>
                  </a:moveTo>
                  <a:lnTo>
                    <a:pt x="3394710" y="368300"/>
                  </a:lnTo>
                  <a:lnTo>
                    <a:pt x="3398519" y="361950"/>
                  </a:lnTo>
                  <a:lnTo>
                    <a:pt x="3398519" y="360680"/>
                  </a:lnTo>
                  <a:close/>
                </a:path>
                <a:path w="3402329" h="1195070">
                  <a:moveTo>
                    <a:pt x="3397250" y="266700"/>
                  </a:moveTo>
                  <a:lnTo>
                    <a:pt x="3398519" y="271780"/>
                  </a:lnTo>
                  <a:lnTo>
                    <a:pt x="3398519" y="360680"/>
                  </a:lnTo>
                  <a:lnTo>
                    <a:pt x="3401060" y="355600"/>
                  </a:lnTo>
                  <a:lnTo>
                    <a:pt x="3402330" y="349250"/>
                  </a:lnTo>
                  <a:lnTo>
                    <a:pt x="3402330" y="287020"/>
                  </a:lnTo>
                  <a:lnTo>
                    <a:pt x="3401060" y="279400"/>
                  </a:lnTo>
                  <a:lnTo>
                    <a:pt x="3397250" y="266700"/>
                  </a:lnTo>
                  <a:close/>
                </a:path>
                <a:path w="3402329" h="1195070">
                  <a:moveTo>
                    <a:pt x="3009900" y="0"/>
                  </a:moveTo>
                  <a:lnTo>
                    <a:pt x="1206500" y="0"/>
                  </a:lnTo>
                  <a:lnTo>
                    <a:pt x="1200785" y="3810"/>
                  </a:lnTo>
                  <a:lnTo>
                    <a:pt x="3013329" y="3810"/>
                  </a:lnTo>
                  <a:lnTo>
                    <a:pt x="3009900" y="0"/>
                  </a:lnTo>
                  <a:close/>
                </a:path>
              </a:pathLst>
            </a:custGeom>
            <a:solidFill>
              <a:srgbClr val="1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3" name="object 1113"/>
            <p:cNvSpPr/>
            <p:nvPr/>
          </p:nvSpPr>
          <p:spPr>
            <a:xfrm>
              <a:off x="3219450" y="872489"/>
              <a:ext cx="3394710" cy="1188720"/>
            </a:xfrm>
            <a:custGeom>
              <a:avLst/>
              <a:gdLst/>
              <a:ahLst/>
              <a:cxnLst/>
              <a:rect l="l" t="t" r="r" b="b"/>
              <a:pathLst>
                <a:path w="3394709" h="1188720">
                  <a:moveTo>
                    <a:pt x="2159762" y="1184909"/>
                  </a:moveTo>
                  <a:lnTo>
                    <a:pt x="729742" y="1184909"/>
                  </a:lnTo>
                  <a:lnTo>
                    <a:pt x="739648" y="1188719"/>
                  </a:lnTo>
                  <a:lnTo>
                    <a:pt x="2154428" y="1188719"/>
                  </a:lnTo>
                  <a:lnTo>
                    <a:pt x="2159762" y="1184909"/>
                  </a:lnTo>
                  <a:close/>
                </a:path>
                <a:path w="3394709" h="1188720">
                  <a:moveTo>
                    <a:pt x="3810" y="796289"/>
                  </a:moveTo>
                  <a:lnTo>
                    <a:pt x="0" y="796289"/>
                  </a:lnTo>
                  <a:lnTo>
                    <a:pt x="0" y="897889"/>
                  </a:lnTo>
                  <a:lnTo>
                    <a:pt x="3810" y="897889"/>
                  </a:lnTo>
                  <a:lnTo>
                    <a:pt x="3810" y="796289"/>
                  </a:lnTo>
                  <a:close/>
                </a:path>
                <a:path w="3394709" h="1188720">
                  <a:moveTo>
                    <a:pt x="3392170" y="743584"/>
                  </a:moveTo>
                  <a:lnTo>
                    <a:pt x="3389629" y="745489"/>
                  </a:lnTo>
                  <a:lnTo>
                    <a:pt x="3392170" y="744219"/>
                  </a:lnTo>
                  <a:lnTo>
                    <a:pt x="3392170" y="743584"/>
                  </a:lnTo>
                  <a:close/>
                </a:path>
                <a:path w="3394709" h="1188720">
                  <a:moveTo>
                    <a:pt x="3394709" y="415289"/>
                  </a:moveTo>
                  <a:lnTo>
                    <a:pt x="3392170" y="415289"/>
                  </a:lnTo>
                  <a:lnTo>
                    <a:pt x="3392170" y="743584"/>
                  </a:lnTo>
                  <a:lnTo>
                    <a:pt x="3394709" y="741679"/>
                  </a:lnTo>
                  <a:lnTo>
                    <a:pt x="3394709" y="415289"/>
                  </a:lnTo>
                  <a:close/>
                </a:path>
                <a:path w="3394709" h="1188720">
                  <a:moveTo>
                    <a:pt x="7619" y="427989"/>
                  </a:moveTo>
                  <a:lnTo>
                    <a:pt x="0" y="434339"/>
                  </a:lnTo>
                  <a:lnTo>
                    <a:pt x="0" y="684529"/>
                  </a:lnTo>
                  <a:lnTo>
                    <a:pt x="3810" y="688339"/>
                  </a:lnTo>
                  <a:lnTo>
                    <a:pt x="3810" y="431799"/>
                  </a:lnTo>
                  <a:lnTo>
                    <a:pt x="7619" y="427989"/>
                  </a:lnTo>
                  <a:close/>
                </a:path>
                <a:path w="3394709" h="1188720">
                  <a:moveTo>
                    <a:pt x="3392170" y="260350"/>
                  </a:moveTo>
                  <a:lnTo>
                    <a:pt x="3392170" y="361950"/>
                  </a:lnTo>
                  <a:lnTo>
                    <a:pt x="3390900" y="364489"/>
                  </a:lnTo>
                  <a:lnTo>
                    <a:pt x="3394709" y="358139"/>
                  </a:lnTo>
                  <a:lnTo>
                    <a:pt x="3394709" y="267969"/>
                  </a:lnTo>
                  <a:lnTo>
                    <a:pt x="3393440" y="262889"/>
                  </a:lnTo>
                  <a:lnTo>
                    <a:pt x="3392170" y="260350"/>
                  </a:lnTo>
                  <a:close/>
                </a:path>
                <a:path w="3394709" h="1188720">
                  <a:moveTo>
                    <a:pt x="3009519" y="0"/>
                  </a:moveTo>
                  <a:lnTo>
                    <a:pt x="1196975" y="0"/>
                  </a:lnTo>
                  <a:lnTo>
                    <a:pt x="1193165" y="2539"/>
                  </a:lnTo>
                  <a:lnTo>
                    <a:pt x="3011804" y="2539"/>
                  </a:lnTo>
                  <a:lnTo>
                    <a:pt x="3009519" y="0"/>
                  </a:lnTo>
                  <a:close/>
                </a:path>
              </a:pathLst>
            </a:custGeom>
            <a:solidFill>
              <a:srgbClr val="2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4" name="object 1114"/>
            <p:cNvSpPr/>
            <p:nvPr/>
          </p:nvSpPr>
          <p:spPr>
            <a:xfrm>
              <a:off x="3223260" y="875030"/>
              <a:ext cx="3388360" cy="1182370"/>
            </a:xfrm>
            <a:custGeom>
              <a:avLst/>
              <a:gdLst/>
              <a:ahLst/>
              <a:cxnLst/>
              <a:rect l="l" t="t" r="r" b="b"/>
              <a:pathLst>
                <a:path w="3388359" h="1182370">
                  <a:moveTo>
                    <a:pt x="2161285" y="1178560"/>
                  </a:moveTo>
                  <a:lnTo>
                    <a:pt x="716026" y="1178560"/>
                  </a:lnTo>
                  <a:lnTo>
                    <a:pt x="725932" y="1182370"/>
                  </a:lnTo>
                  <a:lnTo>
                    <a:pt x="2155951" y="1182370"/>
                  </a:lnTo>
                  <a:lnTo>
                    <a:pt x="2161285" y="1178560"/>
                  </a:lnTo>
                  <a:close/>
                </a:path>
                <a:path w="3388359" h="1182370">
                  <a:moveTo>
                    <a:pt x="3809" y="898525"/>
                  </a:moveTo>
                  <a:lnTo>
                    <a:pt x="3809" y="899160"/>
                  </a:lnTo>
                  <a:lnTo>
                    <a:pt x="7619" y="908050"/>
                  </a:lnTo>
                  <a:lnTo>
                    <a:pt x="3809" y="898525"/>
                  </a:lnTo>
                  <a:close/>
                </a:path>
                <a:path w="3388359" h="1182370">
                  <a:moveTo>
                    <a:pt x="7619" y="781050"/>
                  </a:moveTo>
                  <a:lnTo>
                    <a:pt x="2539" y="793750"/>
                  </a:lnTo>
                  <a:lnTo>
                    <a:pt x="0" y="793750"/>
                  </a:lnTo>
                  <a:lnTo>
                    <a:pt x="0" y="895350"/>
                  </a:lnTo>
                  <a:lnTo>
                    <a:pt x="2539" y="895350"/>
                  </a:lnTo>
                  <a:lnTo>
                    <a:pt x="3809" y="898525"/>
                  </a:lnTo>
                  <a:lnTo>
                    <a:pt x="3809" y="791210"/>
                  </a:lnTo>
                  <a:lnTo>
                    <a:pt x="7619" y="781050"/>
                  </a:lnTo>
                  <a:close/>
                </a:path>
                <a:path w="3388359" h="1182370">
                  <a:moveTo>
                    <a:pt x="3384549" y="743926"/>
                  </a:moveTo>
                  <a:lnTo>
                    <a:pt x="3352799" y="768350"/>
                  </a:lnTo>
                  <a:lnTo>
                    <a:pt x="3384549" y="744220"/>
                  </a:lnTo>
                  <a:lnTo>
                    <a:pt x="3384549" y="743926"/>
                  </a:lnTo>
                  <a:close/>
                </a:path>
                <a:path w="3388359" h="1182370">
                  <a:moveTo>
                    <a:pt x="3388360" y="412750"/>
                  </a:moveTo>
                  <a:lnTo>
                    <a:pt x="3384549" y="412750"/>
                  </a:lnTo>
                  <a:lnTo>
                    <a:pt x="3384549" y="743926"/>
                  </a:lnTo>
                  <a:lnTo>
                    <a:pt x="3385819" y="742950"/>
                  </a:lnTo>
                  <a:lnTo>
                    <a:pt x="3388360" y="741680"/>
                  </a:lnTo>
                  <a:lnTo>
                    <a:pt x="3388360" y="412750"/>
                  </a:lnTo>
                  <a:close/>
                </a:path>
                <a:path w="3388359" h="1182370">
                  <a:moveTo>
                    <a:pt x="3809" y="425450"/>
                  </a:moveTo>
                  <a:lnTo>
                    <a:pt x="0" y="429260"/>
                  </a:lnTo>
                  <a:lnTo>
                    <a:pt x="0" y="685800"/>
                  </a:lnTo>
                  <a:lnTo>
                    <a:pt x="3810" y="689610"/>
                  </a:lnTo>
                  <a:lnTo>
                    <a:pt x="3809" y="425450"/>
                  </a:lnTo>
                  <a:close/>
                </a:path>
                <a:path w="3388359" h="1182370">
                  <a:moveTo>
                    <a:pt x="3384549" y="368300"/>
                  </a:moveTo>
                  <a:lnTo>
                    <a:pt x="3382010" y="374650"/>
                  </a:lnTo>
                  <a:lnTo>
                    <a:pt x="3384549" y="369570"/>
                  </a:lnTo>
                  <a:lnTo>
                    <a:pt x="3384549" y="368300"/>
                  </a:lnTo>
                  <a:close/>
                </a:path>
                <a:path w="3388359" h="1182370">
                  <a:moveTo>
                    <a:pt x="3384550" y="250190"/>
                  </a:moveTo>
                  <a:lnTo>
                    <a:pt x="3384549" y="368300"/>
                  </a:lnTo>
                  <a:lnTo>
                    <a:pt x="3387090" y="361950"/>
                  </a:lnTo>
                  <a:lnTo>
                    <a:pt x="3388360" y="359410"/>
                  </a:lnTo>
                  <a:lnTo>
                    <a:pt x="3388360" y="257810"/>
                  </a:lnTo>
                  <a:lnTo>
                    <a:pt x="3384550" y="250190"/>
                  </a:lnTo>
                  <a:close/>
                </a:path>
                <a:path w="3388359" h="1182370">
                  <a:moveTo>
                    <a:pt x="3007994" y="0"/>
                  </a:moveTo>
                  <a:lnTo>
                    <a:pt x="1189354" y="0"/>
                  </a:lnTo>
                  <a:lnTo>
                    <a:pt x="1183639" y="3810"/>
                  </a:lnTo>
                  <a:lnTo>
                    <a:pt x="3011424" y="3810"/>
                  </a:lnTo>
                  <a:lnTo>
                    <a:pt x="3007994" y="0"/>
                  </a:lnTo>
                  <a:close/>
                </a:path>
              </a:pathLst>
            </a:custGeom>
            <a:solidFill>
              <a:srgbClr val="2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5" name="object 1115"/>
            <p:cNvSpPr/>
            <p:nvPr/>
          </p:nvSpPr>
          <p:spPr>
            <a:xfrm>
              <a:off x="3227070" y="878839"/>
              <a:ext cx="3380740" cy="1174750"/>
            </a:xfrm>
            <a:custGeom>
              <a:avLst/>
              <a:gdLst/>
              <a:ahLst/>
              <a:cxnLst/>
              <a:rect l="l" t="t" r="r" b="b"/>
              <a:pathLst>
                <a:path w="3380740" h="1174750">
                  <a:moveTo>
                    <a:pt x="2162810" y="1170939"/>
                  </a:moveTo>
                  <a:lnTo>
                    <a:pt x="702309" y="1170939"/>
                  </a:lnTo>
                  <a:lnTo>
                    <a:pt x="712216" y="1174750"/>
                  </a:lnTo>
                  <a:lnTo>
                    <a:pt x="2157476" y="1174750"/>
                  </a:lnTo>
                  <a:lnTo>
                    <a:pt x="2162810" y="1170939"/>
                  </a:lnTo>
                  <a:close/>
                </a:path>
                <a:path w="3380740" h="1174750">
                  <a:moveTo>
                    <a:pt x="3810" y="777239"/>
                  </a:moveTo>
                  <a:lnTo>
                    <a:pt x="0" y="787400"/>
                  </a:lnTo>
                  <a:lnTo>
                    <a:pt x="0" y="895350"/>
                  </a:lnTo>
                  <a:lnTo>
                    <a:pt x="3810" y="904239"/>
                  </a:lnTo>
                  <a:lnTo>
                    <a:pt x="3810" y="777239"/>
                  </a:lnTo>
                  <a:close/>
                </a:path>
                <a:path w="3380740" h="1174750">
                  <a:moveTo>
                    <a:pt x="3376929" y="743305"/>
                  </a:moveTo>
                  <a:lnTo>
                    <a:pt x="3348989" y="764539"/>
                  </a:lnTo>
                  <a:lnTo>
                    <a:pt x="3376929" y="744220"/>
                  </a:lnTo>
                  <a:lnTo>
                    <a:pt x="3376929" y="743305"/>
                  </a:lnTo>
                  <a:close/>
                </a:path>
                <a:path w="3380740" h="1174750">
                  <a:moveTo>
                    <a:pt x="3380739" y="408939"/>
                  </a:moveTo>
                  <a:lnTo>
                    <a:pt x="3376929" y="408939"/>
                  </a:lnTo>
                  <a:lnTo>
                    <a:pt x="3376929" y="743305"/>
                  </a:lnTo>
                  <a:lnTo>
                    <a:pt x="3380739" y="740410"/>
                  </a:lnTo>
                  <a:lnTo>
                    <a:pt x="3380739" y="408939"/>
                  </a:lnTo>
                  <a:close/>
                </a:path>
                <a:path w="3380740" h="1174750">
                  <a:moveTo>
                    <a:pt x="3810" y="421639"/>
                  </a:moveTo>
                  <a:lnTo>
                    <a:pt x="0" y="421639"/>
                  </a:lnTo>
                  <a:lnTo>
                    <a:pt x="0" y="685800"/>
                  </a:lnTo>
                  <a:lnTo>
                    <a:pt x="2540" y="688339"/>
                  </a:lnTo>
                  <a:lnTo>
                    <a:pt x="3810" y="688339"/>
                  </a:lnTo>
                  <a:lnTo>
                    <a:pt x="3810" y="421639"/>
                  </a:lnTo>
                  <a:close/>
                </a:path>
                <a:path w="3380740" h="1174750">
                  <a:moveTo>
                    <a:pt x="3376929" y="373379"/>
                  </a:moveTo>
                  <a:lnTo>
                    <a:pt x="3371850" y="383539"/>
                  </a:lnTo>
                  <a:lnTo>
                    <a:pt x="3376929" y="374650"/>
                  </a:lnTo>
                  <a:lnTo>
                    <a:pt x="3376929" y="373379"/>
                  </a:lnTo>
                  <a:close/>
                </a:path>
                <a:path w="3380740" h="1174750">
                  <a:moveTo>
                    <a:pt x="3376929" y="238760"/>
                  </a:moveTo>
                  <a:lnTo>
                    <a:pt x="3376929" y="373379"/>
                  </a:lnTo>
                  <a:lnTo>
                    <a:pt x="3380739" y="365760"/>
                  </a:lnTo>
                  <a:lnTo>
                    <a:pt x="3380739" y="246380"/>
                  </a:lnTo>
                  <a:lnTo>
                    <a:pt x="3376929" y="238760"/>
                  </a:lnTo>
                  <a:close/>
                </a:path>
                <a:path w="3380740" h="1174750">
                  <a:moveTo>
                    <a:pt x="3007614" y="0"/>
                  </a:moveTo>
                  <a:lnTo>
                    <a:pt x="1179830" y="0"/>
                  </a:lnTo>
                  <a:lnTo>
                    <a:pt x="1176020" y="2539"/>
                  </a:lnTo>
                  <a:lnTo>
                    <a:pt x="1159509" y="2539"/>
                  </a:lnTo>
                  <a:lnTo>
                    <a:pt x="1141730" y="15239"/>
                  </a:lnTo>
                  <a:lnTo>
                    <a:pt x="1157731" y="5080"/>
                  </a:lnTo>
                  <a:lnTo>
                    <a:pt x="3012186" y="5080"/>
                  </a:lnTo>
                  <a:lnTo>
                    <a:pt x="3007614" y="0"/>
                  </a:lnTo>
                  <a:close/>
                </a:path>
                <a:path w="3380740" h="1174750">
                  <a:moveTo>
                    <a:pt x="3012186" y="5080"/>
                  </a:moveTo>
                  <a:lnTo>
                    <a:pt x="3011043" y="5080"/>
                  </a:lnTo>
                  <a:lnTo>
                    <a:pt x="3021330" y="15239"/>
                  </a:lnTo>
                  <a:lnTo>
                    <a:pt x="3012186" y="5080"/>
                  </a:lnTo>
                  <a:close/>
                </a:path>
              </a:pathLst>
            </a:custGeom>
            <a:solidFill>
              <a:srgbClr val="23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6" name="object 1116"/>
            <p:cNvSpPr/>
            <p:nvPr/>
          </p:nvSpPr>
          <p:spPr>
            <a:xfrm>
              <a:off x="3230879" y="883919"/>
              <a:ext cx="3373120" cy="1165860"/>
            </a:xfrm>
            <a:custGeom>
              <a:avLst/>
              <a:gdLst/>
              <a:ahLst/>
              <a:cxnLst/>
              <a:rect l="l" t="t" r="r" b="b"/>
              <a:pathLst>
                <a:path w="3373120" h="1165860">
                  <a:moveTo>
                    <a:pt x="2162555" y="1163320"/>
                  </a:moveTo>
                  <a:lnTo>
                    <a:pt x="661924" y="1163320"/>
                  </a:lnTo>
                  <a:lnTo>
                    <a:pt x="668019" y="1165860"/>
                  </a:lnTo>
                  <a:lnTo>
                    <a:pt x="2158999" y="1165860"/>
                  </a:lnTo>
                  <a:lnTo>
                    <a:pt x="2162555" y="1163320"/>
                  </a:lnTo>
                  <a:close/>
                </a:path>
                <a:path w="3373120" h="1165860">
                  <a:moveTo>
                    <a:pt x="637540" y="1153160"/>
                  </a:moveTo>
                  <a:lnTo>
                    <a:pt x="658876" y="1163320"/>
                  </a:lnTo>
                  <a:lnTo>
                    <a:pt x="661924" y="1163320"/>
                  </a:lnTo>
                  <a:lnTo>
                    <a:pt x="637540" y="1153160"/>
                  </a:lnTo>
                  <a:close/>
                </a:path>
                <a:path w="3373120" h="1165860">
                  <a:moveTo>
                    <a:pt x="2176780" y="1153160"/>
                  </a:moveTo>
                  <a:lnTo>
                    <a:pt x="2162555" y="1163320"/>
                  </a:lnTo>
                  <a:lnTo>
                    <a:pt x="2164333" y="1163320"/>
                  </a:lnTo>
                  <a:lnTo>
                    <a:pt x="2176780" y="1153160"/>
                  </a:lnTo>
                  <a:close/>
                </a:path>
                <a:path w="3373120" h="1165860">
                  <a:moveTo>
                    <a:pt x="3809" y="765810"/>
                  </a:moveTo>
                  <a:lnTo>
                    <a:pt x="0" y="772160"/>
                  </a:lnTo>
                  <a:lnTo>
                    <a:pt x="0" y="899160"/>
                  </a:lnTo>
                  <a:lnTo>
                    <a:pt x="3809" y="905510"/>
                  </a:lnTo>
                  <a:lnTo>
                    <a:pt x="3809" y="765810"/>
                  </a:lnTo>
                  <a:close/>
                </a:path>
                <a:path w="3373120" h="1165860">
                  <a:moveTo>
                    <a:pt x="3373120" y="403860"/>
                  </a:moveTo>
                  <a:lnTo>
                    <a:pt x="3369310" y="403860"/>
                  </a:lnTo>
                  <a:lnTo>
                    <a:pt x="3369310" y="741680"/>
                  </a:lnTo>
                  <a:lnTo>
                    <a:pt x="3345179" y="759460"/>
                  </a:lnTo>
                  <a:lnTo>
                    <a:pt x="3373120" y="739139"/>
                  </a:lnTo>
                  <a:lnTo>
                    <a:pt x="3373120" y="403860"/>
                  </a:lnTo>
                  <a:close/>
                </a:path>
                <a:path w="3373120" h="1165860">
                  <a:moveTo>
                    <a:pt x="3809" y="416560"/>
                  </a:moveTo>
                  <a:lnTo>
                    <a:pt x="0" y="416560"/>
                  </a:lnTo>
                  <a:lnTo>
                    <a:pt x="0" y="683260"/>
                  </a:lnTo>
                  <a:lnTo>
                    <a:pt x="3809" y="683260"/>
                  </a:lnTo>
                  <a:lnTo>
                    <a:pt x="3809" y="416560"/>
                  </a:lnTo>
                  <a:close/>
                </a:path>
                <a:path w="3373120" h="1165860">
                  <a:moveTo>
                    <a:pt x="3369310" y="226060"/>
                  </a:moveTo>
                  <a:lnTo>
                    <a:pt x="3369310" y="375920"/>
                  </a:lnTo>
                  <a:lnTo>
                    <a:pt x="3368040" y="378460"/>
                  </a:lnTo>
                  <a:lnTo>
                    <a:pt x="3373120" y="369570"/>
                  </a:lnTo>
                  <a:lnTo>
                    <a:pt x="3373120" y="233680"/>
                  </a:lnTo>
                  <a:lnTo>
                    <a:pt x="3369310" y="226060"/>
                  </a:lnTo>
                  <a:close/>
                </a:path>
                <a:path w="3373120" h="1165860">
                  <a:moveTo>
                    <a:pt x="3007233" y="0"/>
                  </a:moveTo>
                  <a:lnTo>
                    <a:pt x="1153921" y="0"/>
                  </a:lnTo>
                  <a:lnTo>
                    <a:pt x="1137920" y="10160"/>
                  </a:lnTo>
                  <a:lnTo>
                    <a:pt x="1148587" y="3810"/>
                  </a:lnTo>
                  <a:lnTo>
                    <a:pt x="3011090" y="3810"/>
                  </a:lnTo>
                  <a:lnTo>
                    <a:pt x="3007233" y="0"/>
                  </a:lnTo>
                  <a:close/>
                </a:path>
                <a:path w="3373120" h="1165860">
                  <a:moveTo>
                    <a:pt x="3011090" y="3810"/>
                  </a:moveTo>
                  <a:lnTo>
                    <a:pt x="3010662" y="3810"/>
                  </a:lnTo>
                  <a:lnTo>
                    <a:pt x="3017520" y="10160"/>
                  </a:lnTo>
                  <a:lnTo>
                    <a:pt x="3011090" y="3810"/>
                  </a:lnTo>
                  <a:close/>
                </a:path>
              </a:pathLst>
            </a:custGeom>
            <a:solidFill>
              <a:srgbClr val="2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7" name="object 1117"/>
            <p:cNvSpPr/>
            <p:nvPr/>
          </p:nvSpPr>
          <p:spPr>
            <a:xfrm>
              <a:off x="3234689" y="886460"/>
              <a:ext cx="3365500" cy="1159510"/>
            </a:xfrm>
            <a:custGeom>
              <a:avLst/>
              <a:gdLst/>
              <a:ahLst/>
              <a:cxnLst/>
              <a:rect l="l" t="t" r="r" b="b"/>
              <a:pathLst>
                <a:path w="3365500" h="1159510">
                  <a:moveTo>
                    <a:pt x="2165858" y="1155700"/>
                  </a:moveTo>
                  <a:lnTo>
                    <a:pt x="645922" y="1155700"/>
                  </a:lnTo>
                  <a:lnTo>
                    <a:pt x="655066" y="1159510"/>
                  </a:lnTo>
                  <a:lnTo>
                    <a:pt x="2160523" y="1159510"/>
                  </a:lnTo>
                  <a:lnTo>
                    <a:pt x="2165858" y="1155700"/>
                  </a:lnTo>
                  <a:close/>
                </a:path>
                <a:path w="3365500" h="1159510">
                  <a:moveTo>
                    <a:pt x="2540" y="907203"/>
                  </a:moveTo>
                  <a:lnTo>
                    <a:pt x="2540" y="908050"/>
                  </a:lnTo>
                  <a:lnTo>
                    <a:pt x="11430" y="922020"/>
                  </a:lnTo>
                  <a:lnTo>
                    <a:pt x="2540" y="907203"/>
                  </a:lnTo>
                  <a:close/>
                </a:path>
                <a:path w="3365500" h="1159510">
                  <a:moveTo>
                    <a:pt x="3810" y="756920"/>
                  </a:moveTo>
                  <a:lnTo>
                    <a:pt x="0" y="763270"/>
                  </a:lnTo>
                  <a:lnTo>
                    <a:pt x="0" y="902970"/>
                  </a:lnTo>
                  <a:lnTo>
                    <a:pt x="2540" y="907203"/>
                  </a:lnTo>
                  <a:lnTo>
                    <a:pt x="2540" y="759460"/>
                  </a:lnTo>
                  <a:lnTo>
                    <a:pt x="3810" y="756920"/>
                  </a:lnTo>
                  <a:close/>
                </a:path>
                <a:path w="3365500" h="1159510">
                  <a:moveTo>
                    <a:pt x="3352800" y="388620"/>
                  </a:moveTo>
                  <a:lnTo>
                    <a:pt x="3361690" y="398780"/>
                  </a:lnTo>
                  <a:lnTo>
                    <a:pt x="3361690" y="741680"/>
                  </a:lnTo>
                  <a:lnTo>
                    <a:pt x="3341369" y="756920"/>
                  </a:lnTo>
                  <a:lnTo>
                    <a:pt x="3365500" y="739139"/>
                  </a:lnTo>
                  <a:lnTo>
                    <a:pt x="3365500" y="401320"/>
                  </a:lnTo>
                  <a:lnTo>
                    <a:pt x="3364230" y="401320"/>
                  </a:lnTo>
                  <a:lnTo>
                    <a:pt x="3352800" y="388620"/>
                  </a:lnTo>
                  <a:close/>
                </a:path>
                <a:path w="3365500" h="1159510">
                  <a:moveTo>
                    <a:pt x="2540" y="414020"/>
                  </a:moveTo>
                  <a:lnTo>
                    <a:pt x="0" y="414020"/>
                  </a:lnTo>
                  <a:lnTo>
                    <a:pt x="0" y="680720"/>
                  </a:lnTo>
                  <a:lnTo>
                    <a:pt x="2540" y="680720"/>
                  </a:lnTo>
                  <a:lnTo>
                    <a:pt x="2540" y="414020"/>
                  </a:lnTo>
                  <a:close/>
                </a:path>
                <a:path w="3365500" h="1159510">
                  <a:moveTo>
                    <a:pt x="3361690" y="380153"/>
                  </a:moveTo>
                  <a:lnTo>
                    <a:pt x="3356610" y="388620"/>
                  </a:lnTo>
                  <a:lnTo>
                    <a:pt x="3361690" y="381000"/>
                  </a:lnTo>
                  <a:lnTo>
                    <a:pt x="3361690" y="380153"/>
                  </a:lnTo>
                  <a:close/>
                </a:path>
                <a:path w="3365500" h="1159510">
                  <a:moveTo>
                    <a:pt x="3361690" y="217170"/>
                  </a:moveTo>
                  <a:lnTo>
                    <a:pt x="3361690" y="380153"/>
                  </a:lnTo>
                  <a:lnTo>
                    <a:pt x="3364230" y="375920"/>
                  </a:lnTo>
                  <a:lnTo>
                    <a:pt x="3365500" y="373380"/>
                  </a:lnTo>
                  <a:lnTo>
                    <a:pt x="3365500" y="223520"/>
                  </a:lnTo>
                  <a:lnTo>
                    <a:pt x="3361690" y="217170"/>
                  </a:lnTo>
                  <a:close/>
                </a:path>
                <a:path w="3365500" h="1159510">
                  <a:moveTo>
                    <a:pt x="3006852" y="0"/>
                  </a:moveTo>
                  <a:lnTo>
                    <a:pt x="1144777" y="0"/>
                  </a:lnTo>
                  <a:lnTo>
                    <a:pt x="1139443" y="3810"/>
                  </a:lnTo>
                  <a:lnTo>
                    <a:pt x="3010281" y="3810"/>
                  </a:lnTo>
                  <a:lnTo>
                    <a:pt x="3006852" y="0"/>
                  </a:lnTo>
                  <a:close/>
                </a:path>
              </a:pathLst>
            </a:custGeom>
            <a:solidFill>
              <a:srgbClr val="25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8" name="object 1118"/>
            <p:cNvSpPr/>
            <p:nvPr/>
          </p:nvSpPr>
          <p:spPr>
            <a:xfrm>
              <a:off x="3237229" y="891539"/>
              <a:ext cx="3359150" cy="1150620"/>
            </a:xfrm>
            <a:custGeom>
              <a:avLst/>
              <a:gdLst/>
              <a:ahLst/>
              <a:cxnLst/>
              <a:rect l="l" t="t" r="r" b="b"/>
              <a:pathLst>
                <a:path w="3359150" h="1150620">
                  <a:moveTo>
                    <a:pt x="2165096" y="1149349"/>
                  </a:moveTo>
                  <a:lnTo>
                    <a:pt x="640333" y="1149349"/>
                  </a:lnTo>
                  <a:lnTo>
                    <a:pt x="643382" y="1150619"/>
                  </a:lnTo>
                  <a:lnTo>
                    <a:pt x="2163317" y="1150619"/>
                  </a:lnTo>
                  <a:lnTo>
                    <a:pt x="2165096" y="1149349"/>
                  </a:lnTo>
                  <a:close/>
                </a:path>
                <a:path w="3359150" h="1150620">
                  <a:moveTo>
                    <a:pt x="631190" y="1145539"/>
                  </a:moveTo>
                  <a:lnTo>
                    <a:pt x="637286" y="1149349"/>
                  </a:lnTo>
                  <a:lnTo>
                    <a:pt x="640333" y="1149349"/>
                  </a:lnTo>
                  <a:lnTo>
                    <a:pt x="631190" y="1145539"/>
                  </a:lnTo>
                  <a:close/>
                </a:path>
                <a:path w="3359150" h="1150620">
                  <a:moveTo>
                    <a:pt x="2170430" y="1145539"/>
                  </a:moveTo>
                  <a:lnTo>
                    <a:pt x="2165096" y="1149349"/>
                  </a:lnTo>
                  <a:lnTo>
                    <a:pt x="2166873" y="1149349"/>
                  </a:lnTo>
                  <a:lnTo>
                    <a:pt x="2170430" y="1145539"/>
                  </a:lnTo>
                  <a:close/>
                </a:path>
                <a:path w="3359150" h="1150620">
                  <a:moveTo>
                    <a:pt x="3809" y="908957"/>
                  </a:moveTo>
                  <a:lnTo>
                    <a:pt x="3809" y="909319"/>
                  </a:lnTo>
                  <a:lnTo>
                    <a:pt x="8889" y="916939"/>
                  </a:lnTo>
                  <a:lnTo>
                    <a:pt x="3809" y="908957"/>
                  </a:lnTo>
                  <a:close/>
                </a:path>
                <a:path w="3359150" h="1150620">
                  <a:moveTo>
                    <a:pt x="3809" y="751839"/>
                  </a:moveTo>
                  <a:lnTo>
                    <a:pt x="1269" y="751839"/>
                  </a:lnTo>
                  <a:lnTo>
                    <a:pt x="0" y="754379"/>
                  </a:lnTo>
                  <a:lnTo>
                    <a:pt x="0" y="902969"/>
                  </a:lnTo>
                  <a:lnTo>
                    <a:pt x="3809" y="908957"/>
                  </a:lnTo>
                  <a:lnTo>
                    <a:pt x="3809" y="751839"/>
                  </a:lnTo>
                  <a:close/>
                </a:path>
                <a:path w="3359150" h="1150620">
                  <a:moveTo>
                    <a:pt x="3350260" y="383539"/>
                  </a:moveTo>
                  <a:lnTo>
                    <a:pt x="3355340" y="389889"/>
                  </a:lnTo>
                  <a:lnTo>
                    <a:pt x="3355340" y="739139"/>
                  </a:lnTo>
                  <a:lnTo>
                    <a:pt x="3338829" y="751839"/>
                  </a:lnTo>
                  <a:lnTo>
                    <a:pt x="3359150" y="736599"/>
                  </a:lnTo>
                  <a:lnTo>
                    <a:pt x="3359150" y="393699"/>
                  </a:lnTo>
                  <a:lnTo>
                    <a:pt x="3350260" y="383539"/>
                  </a:lnTo>
                  <a:close/>
                </a:path>
                <a:path w="3359150" h="1150620">
                  <a:moveTo>
                    <a:pt x="3809" y="408939"/>
                  </a:moveTo>
                  <a:lnTo>
                    <a:pt x="0" y="408939"/>
                  </a:lnTo>
                  <a:lnTo>
                    <a:pt x="0" y="675639"/>
                  </a:lnTo>
                  <a:lnTo>
                    <a:pt x="3809" y="675639"/>
                  </a:lnTo>
                  <a:lnTo>
                    <a:pt x="3809" y="408939"/>
                  </a:lnTo>
                  <a:close/>
                </a:path>
                <a:path w="3359150" h="1150620">
                  <a:moveTo>
                    <a:pt x="3355340" y="381634"/>
                  </a:moveTo>
                  <a:lnTo>
                    <a:pt x="3354070" y="383539"/>
                  </a:lnTo>
                  <a:lnTo>
                    <a:pt x="3355340" y="382269"/>
                  </a:lnTo>
                  <a:lnTo>
                    <a:pt x="3355340" y="381634"/>
                  </a:lnTo>
                  <a:close/>
                </a:path>
                <a:path w="3359150" h="1150620">
                  <a:moveTo>
                    <a:pt x="3355340" y="205739"/>
                  </a:moveTo>
                  <a:lnTo>
                    <a:pt x="3355340" y="381634"/>
                  </a:lnTo>
                  <a:lnTo>
                    <a:pt x="3359150" y="375919"/>
                  </a:lnTo>
                  <a:lnTo>
                    <a:pt x="3359150" y="212089"/>
                  </a:lnTo>
                  <a:lnTo>
                    <a:pt x="3355340" y="205739"/>
                  </a:lnTo>
                  <a:close/>
                </a:path>
                <a:path w="3359150" h="1150620">
                  <a:moveTo>
                    <a:pt x="3007741" y="0"/>
                  </a:moveTo>
                  <a:lnTo>
                    <a:pt x="1136903" y="0"/>
                  </a:lnTo>
                  <a:lnTo>
                    <a:pt x="1131570" y="2539"/>
                  </a:lnTo>
                  <a:lnTo>
                    <a:pt x="3011170" y="2539"/>
                  </a:lnTo>
                  <a:lnTo>
                    <a:pt x="3007741" y="0"/>
                  </a:lnTo>
                  <a:close/>
                </a:path>
              </a:pathLst>
            </a:custGeom>
            <a:solidFill>
              <a:srgbClr val="27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9" name="object 1119"/>
            <p:cNvSpPr/>
            <p:nvPr/>
          </p:nvSpPr>
          <p:spPr>
            <a:xfrm>
              <a:off x="3241039" y="894080"/>
              <a:ext cx="3351529" cy="1145540"/>
            </a:xfrm>
            <a:custGeom>
              <a:avLst/>
              <a:gdLst/>
              <a:ahLst/>
              <a:cxnLst/>
              <a:rect l="l" t="t" r="r" b="b"/>
              <a:pathLst>
                <a:path w="3351529" h="1145539">
                  <a:moveTo>
                    <a:pt x="2168271" y="1141729"/>
                  </a:moveTo>
                  <a:lnTo>
                    <a:pt x="624458" y="1141729"/>
                  </a:lnTo>
                  <a:lnTo>
                    <a:pt x="627380" y="1143000"/>
                  </a:lnTo>
                  <a:lnTo>
                    <a:pt x="633476" y="1145539"/>
                  </a:lnTo>
                  <a:lnTo>
                    <a:pt x="2163064" y="1145539"/>
                  </a:lnTo>
                  <a:lnTo>
                    <a:pt x="2166620" y="1143000"/>
                  </a:lnTo>
                  <a:lnTo>
                    <a:pt x="2168271" y="1141729"/>
                  </a:lnTo>
                  <a:close/>
                </a:path>
                <a:path w="3351529" h="1145539">
                  <a:moveTo>
                    <a:pt x="3810" y="912495"/>
                  </a:moveTo>
                  <a:lnTo>
                    <a:pt x="3810" y="913129"/>
                  </a:lnTo>
                  <a:lnTo>
                    <a:pt x="5080" y="914400"/>
                  </a:lnTo>
                  <a:lnTo>
                    <a:pt x="3810" y="912495"/>
                  </a:lnTo>
                  <a:close/>
                </a:path>
                <a:path w="3351529" h="1145539">
                  <a:moveTo>
                    <a:pt x="3810" y="749300"/>
                  </a:moveTo>
                  <a:lnTo>
                    <a:pt x="0" y="749300"/>
                  </a:lnTo>
                  <a:lnTo>
                    <a:pt x="0" y="906779"/>
                  </a:lnTo>
                  <a:lnTo>
                    <a:pt x="3810" y="912495"/>
                  </a:lnTo>
                  <a:lnTo>
                    <a:pt x="3810" y="749300"/>
                  </a:lnTo>
                  <a:close/>
                </a:path>
                <a:path w="3351529" h="1145539">
                  <a:moveTo>
                    <a:pt x="3348990" y="738553"/>
                  </a:moveTo>
                  <a:lnTo>
                    <a:pt x="3335019" y="749300"/>
                  </a:lnTo>
                  <a:lnTo>
                    <a:pt x="3348990" y="739139"/>
                  </a:lnTo>
                  <a:lnTo>
                    <a:pt x="3348990" y="738553"/>
                  </a:lnTo>
                  <a:close/>
                </a:path>
                <a:path w="3351529" h="1145539">
                  <a:moveTo>
                    <a:pt x="3346450" y="381000"/>
                  </a:moveTo>
                  <a:lnTo>
                    <a:pt x="3348990" y="384810"/>
                  </a:lnTo>
                  <a:lnTo>
                    <a:pt x="3348990" y="738553"/>
                  </a:lnTo>
                  <a:lnTo>
                    <a:pt x="3351530" y="736600"/>
                  </a:lnTo>
                  <a:lnTo>
                    <a:pt x="3351530" y="387350"/>
                  </a:lnTo>
                  <a:lnTo>
                    <a:pt x="3346450" y="381000"/>
                  </a:lnTo>
                  <a:close/>
                </a:path>
                <a:path w="3351529" h="1145539">
                  <a:moveTo>
                    <a:pt x="3810" y="674254"/>
                  </a:moveTo>
                  <a:lnTo>
                    <a:pt x="29210" y="685800"/>
                  </a:lnTo>
                  <a:lnTo>
                    <a:pt x="3810" y="674254"/>
                  </a:lnTo>
                  <a:close/>
                </a:path>
                <a:path w="3351529" h="1145539">
                  <a:moveTo>
                    <a:pt x="3810" y="402589"/>
                  </a:moveTo>
                  <a:lnTo>
                    <a:pt x="0" y="406400"/>
                  </a:lnTo>
                  <a:lnTo>
                    <a:pt x="0" y="673100"/>
                  </a:lnTo>
                  <a:lnTo>
                    <a:pt x="1270" y="673100"/>
                  </a:lnTo>
                  <a:lnTo>
                    <a:pt x="3810" y="674254"/>
                  </a:lnTo>
                  <a:lnTo>
                    <a:pt x="3810" y="402589"/>
                  </a:lnTo>
                  <a:close/>
                </a:path>
                <a:path w="3351529" h="1145539">
                  <a:moveTo>
                    <a:pt x="3343910" y="190500"/>
                  </a:moveTo>
                  <a:lnTo>
                    <a:pt x="3348990" y="199389"/>
                  </a:lnTo>
                  <a:lnTo>
                    <a:pt x="3348990" y="381000"/>
                  </a:lnTo>
                  <a:lnTo>
                    <a:pt x="3350260" y="381000"/>
                  </a:lnTo>
                  <a:lnTo>
                    <a:pt x="3351530" y="379729"/>
                  </a:lnTo>
                  <a:lnTo>
                    <a:pt x="3351530" y="203200"/>
                  </a:lnTo>
                  <a:lnTo>
                    <a:pt x="3343910" y="190500"/>
                  </a:lnTo>
                  <a:close/>
                </a:path>
                <a:path w="3351529" h="1145539">
                  <a:moveTo>
                    <a:pt x="3017520" y="0"/>
                  </a:moveTo>
                  <a:lnTo>
                    <a:pt x="1127760" y="0"/>
                  </a:lnTo>
                  <a:lnTo>
                    <a:pt x="1114382" y="2539"/>
                  </a:lnTo>
                  <a:lnTo>
                    <a:pt x="3019298" y="2539"/>
                  </a:lnTo>
                  <a:lnTo>
                    <a:pt x="3017520" y="0"/>
                  </a:lnTo>
                  <a:close/>
                </a:path>
              </a:pathLst>
            </a:custGeom>
            <a:solidFill>
              <a:srgbClr val="28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0" name="object 1120"/>
            <p:cNvSpPr/>
            <p:nvPr/>
          </p:nvSpPr>
          <p:spPr>
            <a:xfrm>
              <a:off x="3244850" y="897889"/>
              <a:ext cx="3345179" cy="1137920"/>
            </a:xfrm>
            <a:custGeom>
              <a:avLst/>
              <a:gdLst/>
              <a:ahLst/>
              <a:cxnLst/>
              <a:rect l="l" t="t" r="r" b="b"/>
              <a:pathLst>
                <a:path w="3345179" h="1137920">
                  <a:moveTo>
                    <a:pt x="2169414" y="1134109"/>
                  </a:moveTo>
                  <a:lnTo>
                    <a:pt x="611886" y="1134109"/>
                  </a:lnTo>
                  <a:lnTo>
                    <a:pt x="620649" y="1137919"/>
                  </a:lnTo>
                  <a:lnTo>
                    <a:pt x="2164460" y="1137919"/>
                  </a:lnTo>
                  <a:lnTo>
                    <a:pt x="2169414" y="1134109"/>
                  </a:lnTo>
                  <a:close/>
                </a:path>
                <a:path w="3345179" h="1137920">
                  <a:moveTo>
                    <a:pt x="3810" y="739139"/>
                  </a:moveTo>
                  <a:lnTo>
                    <a:pt x="0" y="745489"/>
                  </a:lnTo>
                  <a:lnTo>
                    <a:pt x="0" y="909319"/>
                  </a:lnTo>
                  <a:lnTo>
                    <a:pt x="1269" y="910589"/>
                  </a:lnTo>
                  <a:lnTo>
                    <a:pt x="3810" y="910589"/>
                  </a:lnTo>
                  <a:lnTo>
                    <a:pt x="3810" y="739139"/>
                  </a:lnTo>
                  <a:close/>
                </a:path>
                <a:path w="3345179" h="1137920">
                  <a:moveTo>
                    <a:pt x="3340100" y="186689"/>
                  </a:moveTo>
                  <a:lnTo>
                    <a:pt x="3341370" y="189229"/>
                  </a:lnTo>
                  <a:lnTo>
                    <a:pt x="3341370" y="737869"/>
                  </a:lnTo>
                  <a:lnTo>
                    <a:pt x="3331209" y="745489"/>
                  </a:lnTo>
                  <a:lnTo>
                    <a:pt x="3345179" y="735329"/>
                  </a:lnTo>
                  <a:lnTo>
                    <a:pt x="3345179" y="380999"/>
                  </a:lnTo>
                  <a:lnTo>
                    <a:pt x="3342640" y="377189"/>
                  </a:lnTo>
                  <a:lnTo>
                    <a:pt x="3345179" y="377189"/>
                  </a:lnTo>
                  <a:lnTo>
                    <a:pt x="3345179" y="195579"/>
                  </a:lnTo>
                  <a:lnTo>
                    <a:pt x="3340100" y="186689"/>
                  </a:lnTo>
                  <a:close/>
                </a:path>
                <a:path w="3345179" h="1137920">
                  <a:moveTo>
                    <a:pt x="3810" y="672274"/>
                  </a:moveTo>
                  <a:lnTo>
                    <a:pt x="3810" y="673099"/>
                  </a:lnTo>
                  <a:lnTo>
                    <a:pt x="25400" y="681989"/>
                  </a:lnTo>
                  <a:lnTo>
                    <a:pt x="3810" y="672274"/>
                  </a:lnTo>
                  <a:close/>
                </a:path>
                <a:path w="3345179" h="1137920">
                  <a:moveTo>
                    <a:pt x="3810" y="394969"/>
                  </a:moveTo>
                  <a:lnTo>
                    <a:pt x="0" y="398779"/>
                  </a:lnTo>
                  <a:lnTo>
                    <a:pt x="0" y="670559"/>
                  </a:lnTo>
                  <a:lnTo>
                    <a:pt x="3810" y="672274"/>
                  </a:lnTo>
                  <a:lnTo>
                    <a:pt x="3810" y="394969"/>
                  </a:lnTo>
                  <a:close/>
                </a:path>
                <a:path w="3345179" h="1137920">
                  <a:moveTo>
                    <a:pt x="1096699" y="2539"/>
                  </a:moveTo>
                  <a:lnTo>
                    <a:pt x="1090506" y="2539"/>
                  </a:lnTo>
                  <a:lnTo>
                    <a:pt x="923289" y="34289"/>
                  </a:lnTo>
                  <a:lnTo>
                    <a:pt x="1096699" y="2539"/>
                  </a:lnTo>
                  <a:close/>
                </a:path>
                <a:path w="3345179" h="1137920">
                  <a:moveTo>
                    <a:pt x="3018154" y="2539"/>
                  </a:moveTo>
                  <a:lnTo>
                    <a:pt x="3017520" y="2539"/>
                  </a:lnTo>
                  <a:lnTo>
                    <a:pt x="3022600" y="8889"/>
                  </a:lnTo>
                  <a:lnTo>
                    <a:pt x="3018154" y="2539"/>
                  </a:lnTo>
                  <a:close/>
                </a:path>
                <a:path w="3345179" h="1137920">
                  <a:moveTo>
                    <a:pt x="3015488" y="0"/>
                  </a:moveTo>
                  <a:lnTo>
                    <a:pt x="1110572" y="0"/>
                  </a:lnTo>
                  <a:lnTo>
                    <a:pt x="1096699" y="2539"/>
                  </a:lnTo>
                  <a:lnTo>
                    <a:pt x="3017520" y="2539"/>
                  </a:lnTo>
                  <a:lnTo>
                    <a:pt x="3015488" y="0"/>
                  </a:lnTo>
                  <a:close/>
                </a:path>
              </a:pathLst>
            </a:custGeom>
            <a:solidFill>
              <a:srgbClr val="2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1" name="object 1121"/>
            <p:cNvSpPr/>
            <p:nvPr/>
          </p:nvSpPr>
          <p:spPr>
            <a:xfrm>
              <a:off x="3248659" y="900430"/>
              <a:ext cx="3337560" cy="1131570"/>
            </a:xfrm>
            <a:custGeom>
              <a:avLst/>
              <a:gdLst/>
              <a:ahLst/>
              <a:cxnLst/>
              <a:rect l="l" t="t" r="r" b="b"/>
              <a:pathLst>
                <a:path w="3337559" h="1131570">
                  <a:moveTo>
                    <a:pt x="2170557" y="1127760"/>
                  </a:moveTo>
                  <a:lnTo>
                    <a:pt x="599313" y="1127760"/>
                  </a:lnTo>
                  <a:lnTo>
                    <a:pt x="608076" y="1131570"/>
                  </a:lnTo>
                  <a:lnTo>
                    <a:pt x="2165604" y="1131570"/>
                  </a:lnTo>
                  <a:lnTo>
                    <a:pt x="2170557" y="1127760"/>
                  </a:lnTo>
                  <a:close/>
                </a:path>
                <a:path w="3337559" h="1131570">
                  <a:moveTo>
                    <a:pt x="3810" y="730250"/>
                  </a:moveTo>
                  <a:lnTo>
                    <a:pt x="0" y="736600"/>
                  </a:lnTo>
                  <a:lnTo>
                    <a:pt x="0" y="908050"/>
                  </a:lnTo>
                  <a:lnTo>
                    <a:pt x="3810" y="908050"/>
                  </a:lnTo>
                  <a:lnTo>
                    <a:pt x="3810" y="730250"/>
                  </a:lnTo>
                  <a:close/>
                </a:path>
                <a:path w="3337559" h="1131570">
                  <a:moveTo>
                    <a:pt x="3333749" y="738187"/>
                  </a:moveTo>
                  <a:lnTo>
                    <a:pt x="3327399" y="742950"/>
                  </a:lnTo>
                  <a:lnTo>
                    <a:pt x="3333749" y="739140"/>
                  </a:lnTo>
                  <a:lnTo>
                    <a:pt x="3333749" y="738187"/>
                  </a:lnTo>
                  <a:close/>
                </a:path>
                <a:path w="3337559" h="1131570">
                  <a:moveTo>
                    <a:pt x="3336290" y="184150"/>
                  </a:moveTo>
                  <a:lnTo>
                    <a:pt x="3333749" y="184150"/>
                  </a:lnTo>
                  <a:lnTo>
                    <a:pt x="3333749" y="738187"/>
                  </a:lnTo>
                  <a:lnTo>
                    <a:pt x="3337560" y="735330"/>
                  </a:lnTo>
                  <a:lnTo>
                    <a:pt x="3337560" y="186690"/>
                  </a:lnTo>
                  <a:lnTo>
                    <a:pt x="3336290" y="184150"/>
                  </a:lnTo>
                  <a:close/>
                </a:path>
                <a:path w="3337559" h="1131570">
                  <a:moveTo>
                    <a:pt x="3809" y="388620"/>
                  </a:moveTo>
                  <a:lnTo>
                    <a:pt x="0" y="392430"/>
                  </a:lnTo>
                  <a:lnTo>
                    <a:pt x="0" y="670560"/>
                  </a:lnTo>
                  <a:lnTo>
                    <a:pt x="21589" y="679450"/>
                  </a:lnTo>
                  <a:lnTo>
                    <a:pt x="3810" y="671830"/>
                  </a:lnTo>
                  <a:lnTo>
                    <a:pt x="3809" y="388620"/>
                  </a:lnTo>
                  <a:close/>
                </a:path>
                <a:path w="3337559" h="1131570">
                  <a:moveTo>
                    <a:pt x="3014344" y="0"/>
                  </a:moveTo>
                  <a:lnTo>
                    <a:pt x="1086696" y="0"/>
                  </a:lnTo>
                  <a:lnTo>
                    <a:pt x="1066630" y="3810"/>
                  </a:lnTo>
                  <a:lnTo>
                    <a:pt x="3017012" y="3810"/>
                  </a:lnTo>
                  <a:lnTo>
                    <a:pt x="3014344" y="0"/>
                  </a:lnTo>
                  <a:close/>
                </a:path>
              </a:pathLst>
            </a:custGeom>
            <a:solidFill>
              <a:srgbClr val="2B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2" name="object 1122"/>
            <p:cNvSpPr/>
            <p:nvPr/>
          </p:nvSpPr>
          <p:spPr>
            <a:xfrm>
              <a:off x="3252470" y="904239"/>
              <a:ext cx="3329940" cy="1123950"/>
            </a:xfrm>
            <a:custGeom>
              <a:avLst/>
              <a:gdLst/>
              <a:ahLst/>
              <a:cxnLst/>
              <a:rect l="l" t="t" r="r" b="b"/>
              <a:pathLst>
                <a:path w="3329940" h="1123950">
                  <a:moveTo>
                    <a:pt x="2171700" y="1120139"/>
                  </a:moveTo>
                  <a:lnTo>
                    <a:pt x="586739" y="1120139"/>
                  </a:lnTo>
                  <a:lnTo>
                    <a:pt x="595502" y="1123950"/>
                  </a:lnTo>
                  <a:lnTo>
                    <a:pt x="2166747" y="1123950"/>
                  </a:lnTo>
                  <a:lnTo>
                    <a:pt x="2171700" y="1120139"/>
                  </a:lnTo>
                  <a:close/>
                </a:path>
                <a:path w="3329940" h="1123950">
                  <a:moveTo>
                    <a:pt x="3809" y="906054"/>
                  </a:moveTo>
                  <a:lnTo>
                    <a:pt x="3809" y="906779"/>
                  </a:lnTo>
                  <a:lnTo>
                    <a:pt x="11429" y="916939"/>
                  </a:lnTo>
                  <a:lnTo>
                    <a:pt x="3809" y="906054"/>
                  </a:lnTo>
                  <a:close/>
                </a:path>
                <a:path w="3329940" h="1123950">
                  <a:moveTo>
                    <a:pt x="11429" y="713739"/>
                  </a:moveTo>
                  <a:lnTo>
                    <a:pt x="0" y="726439"/>
                  </a:lnTo>
                  <a:lnTo>
                    <a:pt x="0" y="904239"/>
                  </a:lnTo>
                  <a:lnTo>
                    <a:pt x="2539" y="904239"/>
                  </a:lnTo>
                  <a:lnTo>
                    <a:pt x="3809" y="906054"/>
                  </a:lnTo>
                  <a:lnTo>
                    <a:pt x="3809" y="722629"/>
                  </a:lnTo>
                  <a:lnTo>
                    <a:pt x="11429" y="713739"/>
                  </a:lnTo>
                  <a:close/>
                </a:path>
                <a:path w="3329940" h="1123950">
                  <a:moveTo>
                    <a:pt x="3326129" y="737615"/>
                  </a:moveTo>
                  <a:lnTo>
                    <a:pt x="3323589" y="739139"/>
                  </a:lnTo>
                  <a:lnTo>
                    <a:pt x="3326129" y="737870"/>
                  </a:lnTo>
                  <a:lnTo>
                    <a:pt x="3326129" y="737615"/>
                  </a:lnTo>
                  <a:close/>
                </a:path>
                <a:path w="3329940" h="1123950">
                  <a:moveTo>
                    <a:pt x="3329939" y="374650"/>
                  </a:moveTo>
                  <a:lnTo>
                    <a:pt x="3326129" y="374650"/>
                  </a:lnTo>
                  <a:lnTo>
                    <a:pt x="3326129" y="737615"/>
                  </a:lnTo>
                  <a:lnTo>
                    <a:pt x="3329939" y="735329"/>
                  </a:lnTo>
                  <a:lnTo>
                    <a:pt x="3329939" y="374650"/>
                  </a:lnTo>
                  <a:close/>
                </a:path>
                <a:path w="3329940" h="1123950">
                  <a:moveTo>
                    <a:pt x="3809" y="383539"/>
                  </a:moveTo>
                  <a:lnTo>
                    <a:pt x="1269" y="383539"/>
                  </a:lnTo>
                  <a:lnTo>
                    <a:pt x="0" y="384810"/>
                  </a:lnTo>
                  <a:lnTo>
                    <a:pt x="0" y="668020"/>
                  </a:lnTo>
                  <a:lnTo>
                    <a:pt x="17779" y="675639"/>
                  </a:lnTo>
                  <a:lnTo>
                    <a:pt x="3809" y="669289"/>
                  </a:lnTo>
                  <a:lnTo>
                    <a:pt x="3809" y="383539"/>
                  </a:lnTo>
                  <a:close/>
                </a:path>
                <a:path w="3329940" h="1123950">
                  <a:moveTo>
                    <a:pt x="3329939" y="370839"/>
                  </a:moveTo>
                  <a:lnTo>
                    <a:pt x="3328670" y="370839"/>
                  </a:lnTo>
                  <a:lnTo>
                    <a:pt x="3319779" y="383539"/>
                  </a:lnTo>
                  <a:lnTo>
                    <a:pt x="3326129" y="374650"/>
                  </a:lnTo>
                  <a:lnTo>
                    <a:pt x="3329939" y="374650"/>
                  </a:lnTo>
                  <a:lnTo>
                    <a:pt x="3329939" y="370839"/>
                  </a:lnTo>
                  <a:close/>
                </a:path>
                <a:path w="3329940" h="1123950">
                  <a:moveTo>
                    <a:pt x="3329939" y="180339"/>
                  </a:moveTo>
                  <a:lnTo>
                    <a:pt x="3326129" y="180339"/>
                  </a:lnTo>
                  <a:lnTo>
                    <a:pt x="3326129" y="367909"/>
                  </a:lnTo>
                  <a:lnTo>
                    <a:pt x="3329939" y="370839"/>
                  </a:lnTo>
                  <a:lnTo>
                    <a:pt x="3329939" y="180339"/>
                  </a:lnTo>
                  <a:close/>
                </a:path>
                <a:path w="3329940" h="1123950">
                  <a:moveTo>
                    <a:pt x="3313429" y="358139"/>
                  </a:moveTo>
                  <a:lnTo>
                    <a:pt x="3326129" y="368300"/>
                  </a:lnTo>
                  <a:lnTo>
                    <a:pt x="3326129" y="367909"/>
                  </a:lnTo>
                  <a:lnTo>
                    <a:pt x="3313429" y="358139"/>
                  </a:lnTo>
                  <a:close/>
                </a:path>
                <a:path w="3329940" h="1123950">
                  <a:moveTo>
                    <a:pt x="3013202" y="0"/>
                  </a:moveTo>
                  <a:lnTo>
                    <a:pt x="1062820" y="0"/>
                  </a:lnTo>
                  <a:lnTo>
                    <a:pt x="915669" y="27939"/>
                  </a:lnTo>
                  <a:lnTo>
                    <a:pt x="1042754" y="5080"/>
                  </a:lnTo>
                  <a:lnTo>
                    <a:pt x="3016504" y="5080"/>
                  </a:lnTo>
                  <a:lnTo>
                    <a:pt x="3014979" y="2539"/>
                  </a:lnTo>
                  <a:lnTo>
                    <a:pt x="3013202" y="0"/>
                  </a:lnTo>
                  <a:close/>
                </a:path>
                <a:path w="3329940" h="1123950">
                  <a:moveTo>
                    <a:pt x="3016504" y="5080"/>
                  </a:moveTo>
                  <a:lnTo>
                    <a:pt x="3015741" y="5080"/>
                  </a:lnTo>
                  <a:lnTo>
                    <a:pt x="3030219" y="27939"/>
                  </a:lnTo>
                  <a:lnTo>
                    <a:pt x="3016504" y="5080"/>
                  </a:lnTo>
                  <a:close/>
                </a:path>
              </a:pathLst>
            </a:custGeom>
            <a:solidFill>
              <a:srgbClr val="2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3" name="object 1123"/>
            <p:cNvSpPr/>
            <p:nvPr/>
          </p:nvSpPr>
          <p:spPr>
            <a:xfrm>
              <a:off x="3256279" y="909319"/>
              <a:ext cx="3322320" cy="1115060"/>
            </a:xfrm>
            <a:custGeom>
              <a:avLst/>
              <a:gdLst/>
              <a:ahLst/>
              <a:cxnLst/>
              <a:rect l="l" t="t" r="r" b="b"/>
              <a:pathLst>
                <a:path w="3322320" h="1115060">
                  <a:moveTo>
                    <a:pt x="2170938" y="1112520"/>
                  </a:moveTo>
                  <a:lnTo>
                    <a:pt x="549656" y="1112520"/>
                  </a:lnTo>
                  <a:lnTo>
                    <a:pt x="554990" y="1115060"/>
                  </a:lnTo>
                  <a:lnTo>
                    <a:pt x="2167890" y="1115060"/>
                  </a:lnTo>
                  <a:lnTo>
                    <a:pt x="2170938" y="1112520"/>
                  </a:lnTo>
                  <a:close/>
                </a:path>
                <a:path w="3322320" h="1115060">
                  <a:moveTo>
                    <a:pt x="528320" y="1102360"/>
                  </a:moveTo>
                  <a:lnTo>
                    <a:pt x="546989" y="1112520"/>
                  </a:lnTo>
                  <a:lnTo>
                    <a:pt x="549656" y="1112520"/>
                  </a:lnTo>
                  <a:lnTo>
                    <a:pt x="528320" y="1102360"/>
                  </a:lnTo>
                  <a:close/>
                </a:path>
                <a:path w="3322320" h="1115060">
                  <a:moveTo>
                    <a:pt x="2183130" y="1102360"/>
                  </a:moveTo>
                  <a:lnTo>
                    <a:pt x="2170938" y="1112520"/>
                  </a:lnTo>
                  <a:lnTo>
                    <a:pt x="2172462" y="1112520"/>
                  </a:lnTo>
                  <a:lnTo>
                    <a:pt x="2183130" y="1102360"/>
                  </a:lnTo>
                  <a:close/>
                </a:path>
                <a:path w="3322320" h="1115060">
                  <a:moveTo>
                    <a:pt x="2540" y="905086"/>
                  </a:moveTo>
                  <a:lnTo>
                    <a:pt x="2540" y="905510"/>
                  </a:lnTo>
                  <a:lnTo>
                    <a:pt x="7620" y="911860"/>
                  </a:lnTo>
                  <a:lnTo>
                    <a:pt x="2540" y="905086"/>
                  </a:lnTo>
                  <a:close/>
                </a:path>
                <a:path w="3322320" h="1115060">
                  <a:moveTo>
                    <a:pt x="7620" y="708660"/>
                  </a:moveTo>
                  <a:lnTo>
                    <a:pt x="0" y="717550"/>
                  </a:lnTo>
                  <a:lnTo>
                    <a:pt x="0" y="901700"/>
                  </a:lnTo>
                  <a:lnTo>
                    <a:pt x="2540" y="905086"/>
                  </a:lnTo>
                  <a:lnTo>
                    <a:pt x="2540" y="715010"/>
                  </a:lnTo>
                  <a:lnTo>
                    <a:pt x="7620" y="708660"/>
                  </a:lnTo>
                  <a:close/>
                </a:path>
                <a:path w="3322320" h="1115060">
                  <a:moveTo>
                    <a:pt x="3322320" y="375920"/>
                  </a:moveTo>
                  <a:lnTo>
                    <a:pt x="3318510" y="375920"/>
                  </a:lnTo>
                  <a:lnTo>
                    <a:pt x="3318510" y="734060"/>
                  </a:lnTo>
                  <a:lnTo>
                    <a:pt x="3319779" y="734060"/>
                  </a:lnTo>
                  <a:lnTo>
                    <a:pt x="3322320" y="732789"/>
                  </a:lnTo>
                  <a:lnTo>
                    <a:pt x="3322320" y="375920"/>
                  </a:lnTo>
                  <a:close/>
                </a:path>
                <a:path w="3322320" h="1115060">
                  <a:moveTo>
                    <a:pt x="2540" y="665364"/>
                  </a:moveTo>
                  <a:lnTo>
                    <a:pt x="13970" y="670560"/>
                  </a:lnTo>
                  <a:lnTo>
                    <a:pt x="2540" y="665364"/>
                  </a:lnTo>
                  <a:close/>
                </a:path>
                <a:path w="3322320" h="1115060">
                  <a:moveTo>
                    <a:pt x="2540" y="378460"/>
                  </a:moveTo>
                  <a:lnTo>
                    <a:pt x="0" y="378460"/>
                  </a:lnTo>
                  <a:lnTo>
                    <a:pt x="0" y="664210"/>
                  </a:lnTo>
                  <a:lnTo>
                    <a:pt x="2540" y="665364"/>
                  </a:lnTo>
                  <a:lnTo>
                    <a:pt x="2540" y="378460"/>
                  </a:lnTo>
                  <a:close/>
                </a:path>
                <a:path w="3322320" h="1115060">
                  <a:moveTo>
                    <a:pt x="3322320" y="369570"/>
                  </a:moveTo>
                  <a:lnTo>
                    <a:pt x="3315970" y="378460"/>
                  </a:lnTo>
                  <a:lnTo>
                    <a:pt x="3318510" y="375920"/>
                  </a:lnTo>
                  <a:lnTo>
                    <a:pt x="3322320" y="375920"/>
                  </a:lnTo>
                  <a:lnTo>
                    <a:pt x="3322320" y="369570"/>
                  </a:lnTo>
                  <a:close/>
                </a:path>
                <a:path w="3322320" h="1115060">
                  <a:moveTo>
                    <a:pt x="3322320" y="175260"/>
                  </a:moveTo>
                  <a:lnTo>
                    <a:pt x="3318510" y="175260"/>
                  </a:lnTo>
                  <a:lnTo>
                    <a:pt x="3318510" y="360172"/>
                  </a:lnTo>
                  <a:lnTo>
                    <a:pt x="3322320" y="363220"/>
                  </a:lnTo>
                  <a:lnTo>
                    <a:pt x="3322320" y="175260"/>
                  </a:lnTo>
                  <a:close/>
                </a:path>
                <a:path w="3322320" h="1115060">
                  <a:moveTo>
                    <a:pt x="3309620" y="353060"/>
                  </a:moveTo>
                  <a:lnTo>
                    <a:pt x="3318510" y="360680"/>
                  </a:lnTo>
                  <a:lnTo>
                    <a:pt x="3318510" y="360172"/>
                  </a:lnTo>
                  <a:lnTo>
                    <a:pt x="3309620" y="353060"/>
                  </a:lnTo>
                  <a:close/>
                </a:path>
                <a:path w="3322320" h="1115060">
                  <a:moveTo>
                    <a:pt x="3011932" y="0"/>
                  </a:moveTo>
                  <a:lnTo>
                    <a:pt x="1038944" y="0"/>
                  </a:lnTo>
                  <a:lnTo>
                    <a:pt x="911860" y="22860"/>
                  </a:lnTo>
                  <a:lnTo>
                    <a:pt x="1018878" y="3810"/>
                  </a:lnTo>
                  <a:lnTo>
                    <a:pt x="3014345" y="3810"/>
                  </a:lnTo>
                  <a:lnTo>
                    <a:pt x="3011932" y="0"/>
                  </a:lnTo>
                  <a:close/>
                </a:path>
                <a:path w="3322320" h="1115060">
                  <a:moveTo>
                    <a:pt x="3014345" y="3810"/>
                  </a:moveTo>
                  <a:lnTo>
                    <a:pt x="3026410" y="22860"/>
                  </a:lnTo>
                  <a:lnTo>
                    <a:pt x="3014345" y="3810"/>
                  </a:lnTo>
                  <a:close/>
                </a:path>
              </a:pathLst>
            </a:custGeom>
            <a:solidFill>
              <a:srgbClr val="2D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4" name="object 1124"/>
            <p:cNvSpPr/>
            <p:nvPr/>
          </p:nvSpPr>
          <p:spPr>
            <a:xfrm>
              <a:off x="3258820" y="911860"/>
              <a:ext cx="3315970" cy="1108710"/>
            </a:xfrm>
            <a:custGeom>
              <a:avLst/>
              <a:gdLst/>
              <a:ahLst/>
              <a:cxnLst/>
              <a:rect l="l" t="t" r="r" b="b"/>
              <a:pathLst>
                <a:path w="3315970" h="1108710">
                  <a:moveTo>
                    <a:pt x="2172969" y="1106170"/>
                  </a:moveTo>
                  <a:lnTo>
                    <a:pt x="539115" y="1106170"/>
                  </a:lnTo>
                  <a:lnTo>
                    <a:pt x="544449" y="1108710"/>
                  </a:lnTo>
                  <a:lnTo>
                    <a:pt x="2169921" y="1108710"/>
                  </a:lnTo>
                  <a:lnTo>
                    <a:pt x="2172969" y="1106170"/>
                  </a:lnTo>
                  <a:close/>
                </a:path>
                <a:path w="3315970" h="1108710">
                  <a:moveTo>
                    <a:pt x="3809" y="907732"/>
                  </a:moveTo>
                  <a:lnTo>
                    <a:pt x="3809" y="908050"/>
                  </a:lnTo>
                  <a:lnTo>
                    <a:pt x="5079" y="909320"/>
                  </a:lnTo>
                  <a:lnTo>
                    <a:pt x="3809" y="907732"/>
                  </a:lnTo>
                  <a:close/>
                </a:path>
                <a:path w="3315970" h="1108710">
                  <a:moveTo>
                    <a:pt x="5079" y="706120"/>
                  </a:moveTo>
                  <a:lnTo>
                    <a:pt x="0" y="712470"/>
                  </a:lnTo>
                  <a:lnTo>
                    <a:pt x="0" y="902970"/>
                  </a:lnTo>
                  <a:lnTo>
                    <a:pt x="3809" y="907732"/>
                  </a:lnTo>
                  <a:lnTo>
                    <a:pt x="3809" y="708660"/>
                  </a:lnTo>
                  <a:lnTo>
                    <a:pt x="5079" y="706120"/>
                  </a:lnTo>
                  <a:close/>
                </a:path>
                <a:path w="3315970" h="1108710">
                  <a:moveTo>
                    <a:pt x="3315970" y="378460"/>
                  </a:moveTo>
                  <a:lnTo>
                    <a:pt x="3312159" y="378460"/>
                  </a:lnTo>
                  <a:lnTo>
                    <a:pt x="3312159" y="731520"/>
                  </a:lnTo>
                  <a:lnTo>
                    <a:pt x="3315970" y="731520"/>
                  </a:lnTo>
                  <a:lnTo>
                    <a:pt x="3315970" y="378460"/>
                  </a:lnTo>
                  <a:close/>
                </a:path>
                <a:path w="3315970" h="1108710">
                  <a:moveTo>
                    <a:pt x="3809" y="664633"/>
                  </a:moveTo>
                  <a:lnTo>
                    <a:pt x="3809" y="665480"/>
                  </a:lnTo>
                  <a:lnTo>
                    <a:pt x="11429" y="668020"/>
                  </a:lnTo>
                  <a:lnTo>
                    <a:pt x="3809" y="664633"/>
                  </a:lnTo>
                  <a:close/>
                </a:path>
                <a:path w="3315970" h="1108710">
                  <a:moveTo>
                    <a:pt x="3809" y="375920"/>
                  </a:moveTo>
                  <a:lnTo>
                    <a:pt x="0" y="375920"/>
                  </a:lnTo>
                  <a:lnTo>
                    <a:pt x="0" y="662939"/>
                  </a:lnTo>
                  <a:lnTo>
                    <a:pt x="3809" y="664633"/>
                  </a:lnTo>
                  <a:lnTo>
                    <a:pt x="3809" y="375920"/>
                  </a:lnTo>
                  <a:close/>
                </a:path>
                <a:path w="3315970" h="1108710">
                  <a:moveTo>
                    <a:pt x="3315970" y="373380"/>
                  </a:moveTo>
                  <a:lnTo>
                    <a:pt x="3313429" y="375920"/>
                  </a:lnTo>
                  <a:lnTo>
                    <a:pt x="3290570" y="401320"/>
                  </a:lnTo>
                  <a:lnTo>
                    <a:pt x="3312159" y="378460"/>
                  </a:lnTo>
                  <a:lnTo>
                    <a:pt x="3315970" y="378460"/>
                  </a:lnTo>
                  <a:lnTo>
                    <a:pt x="3315970" y="373380"/>
                  </a:lnTo>
                  <a:close/>
                </a:path>
                <a:path w="3315970" h="1108710">
                  <a:moveTo>
                    <a:pt x="3307079" y="160020"/>
                  </a:moveTo>
                  <a:lnTo>
                    <a:pt x="3312159" y="167639"/>
                  </a:lnTo>
                  <a:lnTo>
                    <a:pt x="3312159" y="354874"/>
                  </a:lnTo>
                  <a:lnTo>
                    <a:pt x="3315970" y="358139"/>
                  </a:lnTo>
                  <a:lnTo>
                    <a:pt x="3315970" y="172720"/>
                  </a:lnTo>
                  <a:lnTo>
                    <a:pt x="3307079" y="160020"/>
                  </a:lnTo>
                  <a:close/>
                </a:path>
                <a:path w="3315970" h="1108710">
                  <a:moveTo>
                    <a:pt x="3307079" y="350520"/>
                  </a:moveTo>
                  <a:lnTo>
                    <a:pt x="3312159" y="355600"/>
                  </a:lnTo>
                  <a:lnTo>
                    <a:pt x="3312159" y="354874"/>
                  </a:lnTo>
                  <a:lnTo>
                    <a:pt x="3307079" y="350520"/>
                  </a:lnTo>
                  <a:close/>
                </a:path>
                <a:path w="3315970" h="1108710">
                  <a:moveTo>
                    <a:pt x="3011678" y="0"/>
                  </a:moveTo>
                  <a:lnTo>
                    <a:pt x="1016338" y="0"/>
                  </a:lnTo>
                  <a:lnTo>
                    <a:pt x="996272" y="3810"/>
                  </a:lnTo>
                  <a:lnTo>
                    <a:pt x="3013964" y="3810"/>
                  </a:lnTo>
                  <a:lnTo>
                    <a:pt x="3011678" y="0"/>
                  </a:lnTo>
                  <a:close/>
                </a:path>
              </a:pathLst>
            </a:custGeom>
            <a:solidFill>
              <a:srgbClr val="2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5" name="object 1125"/>
            <p:cNvSpPr/>
            <p:nvPr/>
          </p:nvSpPr>
          <p:spPr>
            <a:xfrm>
              <a:off x="3262629" y="916939"/>
              <a:ext cx="3308350" cy="1101090"/>
            </a:xfrm>
            <a:custGeom>
              <a:avLst/>
              <a:gdLst/>
              <a:ahLst/>
              <a:cxnLst/>
              <a:rect l="l" t="t" r="r" b="b"/>
              <a:pathLst>
                <a:path w="3308350" h="1101089">
                  <a:moveTo>
                    <a:pt x="2172208" y="1098550"/>
                  </a:moveTo>
                  <a:lnTo>
                    <a:pt x="529971" y="1098550"/>
                  </a:lnTo>
                  <a:lnTo>
                    <a:pt x="535305" y="1101089"/>
                  </a:lnTo>
                  <a:lnTo>
                    <a:pt x="2169160" y="1101089"/>
                  </a:lnTo>
                  <a:lnTo>
                    <a:pt x="2172208" y="1098550"/>
                  </a:lnTo>
                  <a:close/>
                </a:path>
                <a:path w="3308350" h="1101089">
                  <a:moveTo>
                    <a:pt x="521970" y="1094739"/>
                  </a:moveTo>
                  <a:lnTo>
                    <a:pt x="527304" y="1098550"/>
                  </a:lnTo>
                  <a:lnTo>
                    <a:pt x="529971" y="1098550"/>
                  </a:lnTo>
                  <a:lnTo>
                    <a:pt x="521970" y="1094739"/>
                  </a:lnTo>
                  <a:close/>
                </a:path>
                <a:path w="3308350" h="1101089">
                  <a:moveTo>
                    <a:pt x="2176780" y="1094739"/>
                  </a:moveTo>
                  <a:lnTo>
                    <a:pt x="2172208" y="1098550"/>
                  </a:lnTo>
                  <a:lnTo>
                    <a:pt x="2173731" y="1098550"/>
                  </a:lnTo>
                  <a:lnTo>
                    <a:pt x="2176780" y="1094739"/>
                  </a:lnTo>
                  <a:close/>
                </a:path>
                <a:path w="3308350" h="1101089">
                  <a:moveTo>
                    <a:pt x="3810" y="701039"/>
                  </a:moveTo>
                  <a:lnTo>
                    <a:pt x="1270" y="701039"/>
                  </a:lnTo>
                  <a:lnTo>
                    <a:pt x="0" y="703579"/>
                  </a:lnTo>
                  <a:lnTo>
                    <a:pt x="0" y="902969"/>
                  </a:lnTo>
                  <a:lnTo>
                    <a:pt x="1270" y="904239"/>
                  </a:lnTo>
                  <a:lnTo>
                    <a:pt x="3810" y="904239"/>
                  </a:lnTo>
                  <a:lnTo>
                    <a:pt x="3810" y="701039"/>
                  </a:lnTo>
                  <a:close/>
                </a:path>
                <a:path w="3308350" h="1101089">
                  <a:moveTo>
                    <a:pt x="3308350" y="373379"/>
                  </a:moveTo>
                  <a:lnTo>
                    <a:pt x="3305810" y="376069"/>
                  </a:lnTo>
                  <a:lnTo>
                    <a:pt x="3305810" y="726439"/>
                  </a:lnTo>
                  <a:lnTo>
                    <a:pt x="3308350" y="726439"/>
                  </a:lnTo>
                  <a:lnTo>
                    <a:pt x="3308350" y="373379"/>
                  </a:lnTo>
                  <a:close/>
                </a:path>
                <a:path w="3308350" h="1101089">
                  <a:moveTo>
                    <a:pt x="3810" y="370839"/>
                  </a:moveTo>
                  <a:lnTo>
                    <a:pt x="0" y="370839"/>
                  </a:lnTo>
                  <a:lnTo>
                    <a:pt x="0" y="660400"/>
                  </a:lnTo>
                  <a:lnTo>
                    <a:pt x="3810" y="661670"/>
                  </a:lnTo>
                  <a:lnTo>
                    <a:pt x="3810" y="370839"/>
                  </a:lnTo>
                  <a:close/>
                </a:path>
                <a:path w="3308350" h="1101089">
                  <a:moveTo>
                    <a:pt x="3305810" y="375919"/>
                  </a:moveTo>
                  <a:lnTo>
                    <a:pt x="3286760" y="396239"/>
                  </a:lnTo>
                  <a:lnTo>
                    <a:pt x="3305810" y="376069"/>
                  </a:lnTo>
                  <a:lnTo>
                    <a:pt x="3305810" y="375919"/>
                  </a:lnTo>
                  <a:close/>
                </a:path>
                <a:path w="3308350" h="1101089">
                  <a:moveTo>
                    <a:pt x="3305810" y="158750"/>
                  </a:moveTo>
                  <a:lnTo>
                    <a:pt x="3305810" y="347980"/>
                  </a:lnTo>
                  <a:lnTo>
                    <a:pt x="3308350" y="350519"/>
                  </a:lnTo>
                  <a:lnTo>
                    <a:pt x="3308350" y="162560"/>
                  </a:lnTo>
                  <a:lnTo>
                    <a:pt x="3305810" y="158750"/>
                  </a:lnTo>
                  <a:close/>
                </a:path>
                <a:path w="3308350" h="1101089">
                  <a:moveTo>
                    <a:pt x="3010154" y="0"/>
                  </a:moveTo>
                  <a:lnTo>
                    <a:pt x="992462" y="0"/>
                  </a:lnTo>
                  <a:lnTo>
                    <a:pt x="905510" y="15239"/>
                  </a:lnTo>
                  <a:lnTo>
                    <a:pt x="979085" y="2539"/>
                  </a:lnTo>
                  <a:lnTo>
                    <a:pt x="3011805" y="2539"/>
                  </a:lnTo>
                  <a:lnTo>
                    <a:pt x="3010154" y="0"/>
                  </a:lnTo>
                  <a:close/>
                </a:path>
                <a:path w="3308350" h="1101089">
                  <a:moveTo>
                    <a:pt x="3011805" y="2539"/>
                  </a:moveTo>
                  <a:lnTo>
                    <a:pt x="3020060" y="15239"/>
                  </a:lnTo>
                  <a:lnTo>
                    <a:pt x="3011805" y="2539"/>
                  </a:lnTo>
                  <a:close/>
                </a:path>
              </a:pathLst>
            </a:custGeom>
            <a:solidFill>
              <a:srgbClr val="3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6" name="object 1126"/>
            <p:cNvSpPr/>
            <p:nvPr/>
          </p:nvSpPr>
          <p:spPr>
            <a:xfrm>
              <a:off x="3266440" y="918209"/>
              <a:ext cx="3302000" cy="1096010"/>
            </a:xfrm>
            <a:custGeom>
              <a:avLst/>
              <a:gdLst/>
              <a:ahLst/>
              <a:cxnLst/>
              <a:rect l="l" t="t" r="r" b="b"/>
              <a:pathLst>
                <a:path w="3302000" h="1096010">
                  <a:moveTo>
                    <a:pt x="16510" y="687082"/>
                  </a:moveTo>
                  <a:lnTo>
                    <a:pt x="6350" y="699782"/>
                  </a:lnTo>
                  <a:lnTo>
                    <a:pt x="3810" y="699782"/>
                  </a:lnTo>
                  <a:lnTo>
                    <a:pt x="0" y="699782"/>
                  </a:lnTo>
                  <a:lnTo>
                    <a:pt x="0" y="902982"/>
                  </a:lnTo>
                  <a:lnTo>
                    <a:pt x="3810" y="902982"/>
                  </a:lnTo>
                  <a:lnTo>
                    <a:pt x="7620" y="902982"/>
                  </a:lnTo>
                  <a:lnTo>
                    <a:pt x="7620" y="698500"/>
                  </a:lnTo>
                  <a:lnTo>
                    <a:pt x="16510" y="687082"/>
                  </a:lnTo>
                  <a:close/>
                </a:path>
                <a:path w="3302000" h="1096010">
                  <a:moveTo>
                    <a:pt x="16510" y="356882"/>
                  </a:moveTo>
                  <a:lnTo>
                    <a:pt x="1270" y="369582"/>
                  </a:lnTo>
                  <a:lnTo>
                    <a:pt x="0" y="369582"/>
                  </a:lnTo>
                  <a:lnTo>
                    <a:pt x="0" y="660400"/>
                  </a:lnTo>
                  <a:lnTo>
                    <a:pt x="3810" y="661682"/>
                  </a:lnTo>
                  <a:lnTo>
                    <a:pt x="7620" y="661682"/>
                  </a:lnTo>
                  <a:lnTo>
                    <a:pt x="7620" y="364883"/>
                  </a:lnTo>
                  <a:lnTo>
                    <a:pt x="16510" y="356882"/>
                  </a:lnTo>
                  <a:close/>
                </a:path>
                <a:path w="3302000" h="1096010">
                  <a:moveTo>
                    <a:pt x="583463" y="7620"/>
                  </a:moveTo>
                  <a:lnTo>
                    <a:pt x="581660" y="7620"/>
                  </a:lnTo>
                  <a:lnTo>
                    <a:pt x="568960" y="13970"/>
                  </a:lnTo>
                  <a:lnTo>
                    <a:pt x="583463" y="7620"/>
                  </a:lnTo>
                  <a:close/>
                </a:path>
                <a:path w="3302000" h="1096010">
                  <a:moveTo>
                    <a:pt x="879348" y="3810"/>
                  </a:moveTo>
                  <a:lnTo>
                    <a:pt x="873760" y="1282"/>
                  </a:lnTo>
                  <a:lnTo>
                    <a:pt x="594360" y="1282"/>
                  </a:lnTo>
                  <a:lnTo>
                    <a:pt x="589280" y="3810"/>
                  </a:lnTo>
                  <a:lnTo>
                    <a:pt x="879348" y="3810"/>
                  </a:lnTo>
                  <a:close/>
                </a:path>
                <a:path w="3302000" h="1096010">
                  <a:moveTo>
                    <a:pt x="885723" y="7620"/>
                  </a:moveTo>
                  <a:lnTo>
                    <a:pt x="879348" y="5092"/>
                  </a:lnTo>
                  <a:lnTo>
                    <a:pt x="589267" y="5092"/>
                  </a:lnTo>
                  <a:lnTo>
                    <a:pt x="583463" y="7620"/>
                  </a:lnTo>
                  <a:lnTo>
                    <a:pt x="885723" y="7620"/>
                  </a:lnTo>
                  <a:close/>
                </a:path>
                <a:path w="3302000" h="1096010">
                  <a:moveTo>
                    <a:pt x="901700" y="13970"/>
                  </a:moveTo>
                  <a:lnTo>
                    <a:pt x="887730" y="7620"/>
                  </a:lnTo>
                  <a:lnTo>
                    <a:pt x="885723" y="7620"/>
                  </a:lnTo>
                  <a:lnTo>
                    <a:pt x="901700" y="13970"/>
                  </a:lnTo>
                  <a:close/>
                </a:path>
                <a:path w="3302000" h="1096010">
                  <a:moveTo>
                    <a:pt x="939914" y="7620"/>
                  </a:moveTo>
                  <a:lnTo>
                    <a:pt x="935139" y="7620"/>
                  </a:lnTo>
                  <a:lnTo>
                    <a:pt x="901700" y="13970"/>
                  </a:lnTo>
                  <a:lnTo>
                    <a:pt x="939914" y="7620"/>
                  </a:lnTo>
                  <a:close/>
                </a:path>
                <a:path w="3302000" h="1096010">
                  <a:moveTo>
                    <a:pt x="2178253" y="1092212"/>
                  </a:moveTo>
                  <a:lnTo>
                    <a:pt x="515620" y="1092212"/>
                  </a:lnTo>
                  <a:lnTo>
                    <a:pt x="518160" y="1093482"/>
                  </a:lnTo>
                  <a:lnTo>
                    <a:pt x="523494" y="1096010"/>
                  </a:lnTo>
                  <a:lnTo>
                    <a:pt x="2169909" y="1096010"/>
                  </a:lnTo>
                  <a:lnTo>
                    <a:pt x="2172970" y="1093482"/>
                  </a:lnTo>
                  <a:lnTo>
                    <a:pt x="2178253" y="1092212"/>
                  </a:lnTo>
                  <a:close/>
                </a:path>
                <a:path w="3302000" h="1096010">
                  <a:moveTo>
                    <a:pt x="2194128" y="1088390"/>
                  </a:moveTo>
                  <a:lnTo>
                    <a:pt x="508000" y="1088390"/>
                  </a:lnTo>
                  <a:lnTo>
                    <a:pt x="515620" y="1092200"/>
                  </a:lnTo>
                  <a:lnTo>
                    <a:pt x="2178253" y="1092200"/>
                  </a:lnTo>
                  <a:lnTo>
                    <a:pt x="2194128" y="1088390"/>
                  </a:lnTo>
                  <a:close/>
                </a:path>
                <a:path w="3302000" h="1096010">
                  <a:moveTo>
                    <a:pt x="3010154" y="3810"/>
                  </a:moveTo>
                  <a:lnTo>
                    <a:pt x="3007868" y="0"/>
                  </a:lnTo>
                  <a:lnTo>
                    <a:pt x="975271" y="0"/>
                  </a:lnTo>
                  <a:lnTo>
                    <a:pt x="955205" y="3810"/>
                  </a:lnTo>
                  <a:lnTo>
                    <a:pt x="3010154" y="3810"/>
                  </a:lnTo>
                  <a:close/>
                </a:path>
                <a:path w="3302000" h="1096010">
                  <a:moveTo>
                    <a:pt x="3011894" y="7620"/>
                  </a:moveTo>
                  <a:lnTo>
                    <a:pt x="3010154" y="5092"/>
                  </a:lnTo>
                  <a:lnTo>
                    <a:pt x="955205" y="5092"/>
                  </a:lnTo>
                  <a:lnTo>
                    <a:pt x="939914" y="7620"/>
                  </a:lnTo>
                  <a:lnTo>
                    <a:pt x="3011894" y="7620"/>
                  </a:lnTo>
                  <a:close/>
                </a:path>
                <a:path w="3302000" h="1096010">
                  <a:moveTo>
                    <a:pt x="3016250" y="13970"/>
                  </a:moveTo>
                  <a:lnTo>
                    <a:pt x="3012440" y="7620"/>
                  </a:lnTo>
                  <a:lnTo>
                    <a:pt x="3011894" y="7620"/>
                  </a:lnTo>
                  <a:lnTo>
                    <a:pt x="3016250" y="13970"/>
                  </a:lnTo>
                  <a:close/>
                </a:path>
                <a:path w="3302000" h="1096010">
                  <a:moveTo>
                    <a:pt x="3294380" y="382282"/>
                  </a:moveTo>
                  <a:lnTo>
                    <a:pt x="3282950" y="394982"/>
                  </a:lnTo>
                  <a:lnTo>
                    <a:pt x="3294380" y="382587"/>
                  </a:lnTo>
                  <a:lnTo>
                    <a:pt x="3294380" y="382282"/>
                  </a:lnTo>
                  <a:close/>
                </a:path>
                <a:path w="3302000" h="1096010">
                  <a:moveTo>
                    <a:pt x="3302000" y="374650"/>
                  </a:moveTo>
                  <a:lnTo>
                    <a:pt x="3298190" y="378726"/>
                  </a:lnTo>
                  <a:lnTo>
                    <a:pt x="3298190" y="378460"/>
                  </a:lnTo>
                  <a:lnTo>
                    <a:pt x="3294380" y="382587"/>
                  </a:lnTo>
                  <a:lnTo>
                    <a:pt x="3282950" y="394982"/>
                  </a:lnTo>
                  <a:lnTo>
                    <a:pt x="3294380" y="382790"/>
                  </a:lnTo>
                  <a:lnTo>
                    <a:pt x="3294380" y="725182"/>
                  </a:lnTo>
                  <a:lnTo>
                    <a:pt x="3298190" y="725182"/>
                  </a:lnTo>
                  <a:lnTo>
                    <a:pt x="3302000" y="725182"/>
                  </a:lnTo>
                  <a:lnTo>
                    <a:pt x="3302000" y="374650"/>
                  </a:lnTo>
                  <a:close/>
                </a:path>
                <a:path w="3302000" h="1096010">
                  <a:moveTo>
                    <a:pt x="3302000" y="157492"/>
                  </a:moveTo>
                  <a:lnTo>
                    <a:pt x="3299460" y="153682"/>
                  </a:lnTo>
                  <a:lnTo>
                    <a:pt x="3298190" y="152400"/>
                  </a:lnTo>
                  <a:lnTo>
                    <a:pt x="3294380" y="148602"/>
                  </a:lnTo>
                  <a:lnTo>
                    <a:pt x="3294380" y="341198"/>
                  </a:lnTo>
                  <a:lnTo>
                    <a:pt x="3277857" y="331482"/>
                  </a:lnTo>
                  <a:lnTo>
                    <a:pt x="3298190" y="344182"/>
                  </a:lnTo>
                  <a:lnTo>
                    <a:pt x="3298190" y="343433"/>
                  </a:lnTo>
                  <a:lnTo>
                    <a:pt x="3299460" y="344182"/>
                  </a:lnTo>
                  <a:lnTo>
                    <a:pt x="3302000" y="346710"/>
                  </a:lnTo>
                  <a:lnTo>
                    <a:pt x="3302000" y="157492"/>
                  </a:lnTo>
                  <a:close/>
                </a:path>
              </a:pathLst>
            </a:custGeom>
            <a:solidFill>
              <a:srgbClr val="33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7" name="object 1127"/>
            <p:cNvSpPr/>
            <p:nvPr/>
          </p:nvSpPr>
          <p:spPr>
            <a:xfrm>
              <a:off x="3274059" y="925830"/>
              <a:ext cx="3286760" cy="1080770"/>
            </a:xfrm>
            <a:custGeom>
              <a:avLst/>
              <a:gdLst/>
              <a:ahLst/>
              <a:cxnLst/>
              <a:rect l="l" t="t" r="r" b="b"/>
              <a:pathLst>
                <a:path w="3286759" h="1080770">
                  <a:moveTo>
                    <a:pt x="2202391" y="1076960"/>
                  </a:moveTo>
                  <a:lnTo>
                    <a:pt x="492760" y="1076960"/>
                  </a:lnTo>
                  <a:lnTo>
                    <a:pt x="500380" y="1080770"/>
                  </a:lnTo>
                  <a:lnTo>
                    <a:pt x="2186516" y="1080770"/>
                  </a:lnTo>
                  <a:lnTo>
                    <a:pt x="2202391" y="1076960"/>
                  </a:lnTo>
                  <a:close/>
                </a:path>
                <a:path w="3286759" h="1080770">
                  <a:moveTo>
                    <a:pt x="3810" y="898172"/>
                  </a:moveTo>
                  <a:lnTo>
                    <a:pt x="3810" y="899160"/>
                  </a:lnTo>
                  <a:lnTo>
                    <a:pt x="34289" y="920750"/>
                  </a:lnTo>
                  <a:lnTo>
                    <a:pt x="3810" y="898172"/>
                  </a:lnTo>
                  <a:close/>
                </a:path>
                <a:path w="3286759" h="1080770">
                  <a:moveTo>
                    <a:pt x="3810" y="685981"/>
                  </a:moveTo>
                  <a:lnTo>
                    <a:pt x="0" y="690880"/>
                  </a:lnTo>
                  <a:lnTo>
                    <a:pt x="0" y="895350"/>
                  </a:lnTo>
                  <a:lnTo>
                    <a:pt x="3810" y="898172"/>
                  </a:lnTo>
                  <a:lnTo>
                    <a:pt x="3810" y="685981"/>
                  </a:lnTo>
                  <a:close/>
                </a:path>
                <a:path w="3286759" h="1080770">
                  <a:moveTo>
                    <a:pt x="3286760" y="379730"/>
                  </a:moveTo>
                  <a:lnTo>
                    <a:pt x="3282949" y="379730"/>
                  </a:lnTo>
                  <a:lnTo>
                    <a:pt x="3282949" y="717550"/>
                  </a:lnTo>
                  <a:lnTo>
                    <a:pt x="3286760" y="717550"/>
                  </a:lnTo>
                  <a:lnTo>
                    <a:pt x="3286760" y="379730"/>
                  </a:lnTo>
                  <a:close/>
                </a:path>
                <a:path w="3286759" h="1080770">
                  <a:moveTo>
                    <a:pt x="8889" y="679450"/>
                  </a:moveTo>
                  <a:lnTo>
                    <a:pt x="3810" y="685800"/>
                  </a:lnTo>
                  <a:lnTo>
                    <a:pt x="3810" y="685981"/>
                  </a:lnTo>
                  <a:lnTo>
                    <a:pt x="8889" y="679450"/>
                  </a:lnTo>
                  <a:close/>
                </a:path>
                <a:path w="3286759" h="1080770">
                  <a:moveTo>
                    <a:pt x="8889" y="349250"/>
                  </a:moveTo>
                  <a:lnTo>
                    <a:pt x="0" y="356870"/>
                  </a:lnTo>
                  <a:lnTo>
                    <a:pt x="0" y="654050"/>
                  </a:lnTo>
                  <a:lnTo>
                    <a:pt x="3810" y="654050"/>
                  </a:lnTo>
                  <a:lnTo>
                    <a:pt x="3810" y="354330"/>
                  </a:lnTo>
                  <a:lnTo>
                    <a:pt x="8889" y="349250"/>
                  </a:lnTo>
                  <a:close/>
                </a:path>
                <a:path w="3286759" h="1080770">
                  <a:moveTo>
                    <a:pt x="3286760" y="374650"/>
                  </a:moveTo>
                  <a:lnTo>
                    <a:pt x="3275330" y="387350"/>
                  </a:lnTo>
                  <a:lnTo>
                    <a:pt x="3282949" y="379730"/>
                  </a:lnTo>
                  <a:lnTo>
                    <a:pt x="3286760" y="379730"/>
                  </a:lnTo>
                  <a:lnTo>
                    <a:pt x="3286760" y="374650"/>
                  </a:lnTo>
                  <a:close/>
                </a:path>
                <a:path w="3286759" h="1080770">
                  <a:moveTo>
                    <a:pt x="3270249" y="323850"/>
                  </a:moveTo>
                  <a:lnTo>
                    <a:pt x="3286760" y="334010"/>
                  </a:lnTo>
                  <a:lnTo>
                    <a:pt x="3286760" y="331470"/>
                  </a:lnTo>
                  <a:lnTo>
                    <a:pt x="3282949" y="331470"/>
                  </a:lnTo>
                  <a:lnTo>
                    <a:pt x="3270249" y="323850"/>
                  </a:lnTo>
                  <a:close/>
                </a:path>
                <a:path w="3286759" h="1080770">
                  <a:moveTo>
                    <a:pt x="3282949" y="137160"/>
                  </a:moveTo>
                  <a:lnTo>
                    <a:pt x="3282949" y="331470"/>
                  </a:lnTo>
                  <a:lnTo>
                    <a:pt x="3286760" y="331470"/>
                  </a:lnTo>
                  <a:lnTo>
                    <a:pt x="3286760" y="140970"/>
                  </a:lnTo>
                  <a:lnTo>
                    <a:pt x="3282949" y="137160"/>
                  </a:lnTo>
                  <a:close/>
                </a:path>
                <a:path w="3286759" h="1080770">
                  <a:moveTo>
                    <a:pt x="880110" y="0"/>
                  </a:moveTo>
                  <a:lnTo>
                    <a:pt x="574039" y="0"/>
                  </a:lnTo>
                  <a:lnTo>
                    <a:pt x="566419" y="3810"/>
                  </a:lnTo>
                  <a:lnTo>
                    <a:pt x="888492" y="3810"/>
                  </a:lnTo>
                  <a:lnTo>
                    <a:pt x="880110" y="0"/>
                  </a:lnTo>
                  <a:close/>
                </a:path>
                <a:path w="3286759" h="1080770">
                  <a:moveTo>
                    <a:pt x="3004819" y="0"/>
                  </a:moveTo>
                  <a:lnTo>
                    <a:pt x="927523" y="0"/>
                  </a:lnTo>
                  <a:lnTo>
                    <a:pt x="907457" y="3810"/>
                  </a:lnTo>
                  <a:lnTo>
                    <a:pt x="3007105" y="3810"/>
                  </a:lnTo>
                  <a:lnTo>
                    <a:pt x="3004819" y="0"/>
                  </a:lnTo>
                  <a:close/>
                </a:path>
              </a:pathLst>
            </a:custGeom>
            <a:solidFill>
              <a:srgbClr val="3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8" name="object 1128"/>
            <p:cNvSpPr/>
            <p:nvPr/>
          </p:nvSpPr>
          <p:spPr>
            <a:xfrm>
              <a:off x="3277870" y="929639"/>
              <a:ext cx="3279140" cy="1073150"/>
            </a:xfrm>
            <a:custGeom>
              <a:avLst/>
              <a:gdLst/>
              <a:ahLst/>
              <a:cxnLst/>
              <a:rect l="l" t="t" r="r" b="b"/>
              <a:pathLst>
                <a:path w="3279140" h="1073150">
                  <a:moveTo>
                    <a:pt x="2214456" y="1069339"/>
                  </a:moveTo>
                  <a:lnTo>
                    <a:pt x="481329" y="1069339"/>
                  </a:lnTo>
                  <a:lnTo>
                    <a:pt x="488950" y="1073150"/>
                  </a:lnTo>
                  <a:lnTo>
                    <a:pt x="2198581" y="1073150"/>
                  </a:lnTo>
                  <a:lnTo>
                    <a:pt x="2214456" y="1069339"/>
                  </a:lnTo>
                  <a:close/>
                </a:path>
                <a:path w="3279140" h="1073150">
                  <a:moveTo>
                    <a:pt x="5079" y="675639"/>
                  </a:moveTo>
                  <a:lnTo>
                    <a:pt x="0" y="681989"/>
                  </a:lnTo>
                  <a:lnTo>
                    <a:pt x="0" y="895350"/>
                  </a:lnTo>
                  <a:lnTo>
                    <a:pt x="30479" y="916939"/>
                  </a:lnTo>
                  <a:lnTo>
                    <a:pt x="2539" y="896620"/>
                  </a:lnTo>
                  <a:lnTo>
                    <a:pt x="2539" y="679450"/>
                  </a:lnTo>
                  <a:lnTo>
                    <a:pt x="5079" y="675639"/>
                  </a:lnTo>
                  <a:close/>
                </a:path>
                <a:path w="3279140" h="1073150">
                  <a:moveTo>
                    <a:pt x="3279139" y="375920"/>
                  </a:moveTo>
                  <a:lnTo>
                    <a:pt x="3275329" y="379729"/>
                  </a:lnTo>
                  <a:lnTo>
                    <a:pt x="3275329" y="716279"/>
                  </a:lnTo>
                  <a:lnTo>
                    <a:pt x="3279139" y="713739"/>
                  </a:lnTo>
                  <a:lnTo>
                    <a:pt x="3279139" y="375920"/>
                  </a:lnTo>
                  <a:close/>
                </a:path>
                <a:path w="3279140" h="1073150">
                  <a:moveTo>
                    <a:pt x="2539" y="347980"/>
                  </a:moveTo>
                  <a:lnTo>
                    <a:pt x="0" y="350520"/>
                  </a:lnTo>
                  <a:lnTo>
                    <a:pt x="0" y="650239"/>
                  </a:lnTo>
                  <a:lnTo>
                    <a:pt x="2539" y="650239"/>
                  </a:lnTo>
                  <a:lnTo>
                    <a:pt x="2539" y="347980"/>
                  </a:lnTo>
                  <a:close/>
                </a:path>
                <a:path w="3279140" h="1073150">
                  <a:moveTo>
                    <a:pt x="3275329" y="129540"/>
                  </a:moveTo>
                  <a:lnTo>
                    <a:pt x="3275329" y="325374"/>
                  </a:lnTo>
                  <a:lnTo>
                    <a:pt x="3279139" y="327660"/>
                  </a:lnTo>
                  <a:lnTo>
                    <a:pt x="3279139" y="133350"/>
                  </a:lnTo>
                  <a:lnTo>
                    <a:pt x="3275329" y="129540"/>
                  </a:lnTo>
                  <a:close/>
                </a:path>
                <a:path w="3279140" h="1073150">
                  <a:moveTo>
                    <a:pt x="3266439" y="320039"/>
                  </a:moveTo>
                  <a:lnTo>
                    <a:pt x="3275329" y="326389"/>
                  </a:lnTo>
                  <a:lnTo>
                    <a:pt x="3275329" y="325374"/>
                  </a:lnTo>
                  <a:lnTo>
                    <a:pt x="3266439" y="320039"/>
                  </a:lnTo>
                  <a:close/>
                </a:path>
                <a:path w="3279140" h="1073150">
                  <a:moveTo>
                    <a:pt x="3002851" y="5080"/>
                  </a:moveTo>
                  <a:lnTo>
                    <a:pt x="3000882" y="5080"/>
                  </a:lnTo>
                  <a:lnTo>
                    <a:pt x="2965450" y="27939"/>
                  </a:lnTo>
                  <a:lnTo>
                    <a:pt x="3002851" y="5080"/>
                  </a:lnTo>
                  <a:close/>
                </a:path>
                <a:path w="3279140" h="1073150">
                  <a:moveTo>
                    <a:pt x="3003295" y="0"/>
                  </a:moveTo>
                  <a:lnTo>
                    <a:pt x="903647" y="0"/>
                  </a:lnTo>
                  <a:lnTo>
                    <a:pt x="890269" y="2539"/>
                  </a:lnTo>
                  <a:lnTo>
                    <a:pt x="502919" y="2539"/>
                  </a:lnTo>
                  <a:lnTo>
                    <a:pt x="477519" y="15239"/>
                  </a:lnTo>
                  <a:lnTo>
                    <a:pt x="500379" y="5080"/>
                  </a:lnTo>
                  <a:lnTo>
                    <a:pt x="3000882" y="5080"/>
                  </a:lnTo>
                  <a:lnTo>
                    <a:pt x="3004819" y="2539"/>
                  </a:lnTo>
                  <a:lnTo>
                    <a:pt x="3003295" y="0"/>
                  </a:lnTo>
                  <a:close/>
                </a:path>
                <a:path w="3279140" h="1073150">
                  <a:moveTo>
                    <a:pt x="884681" y="0"/>
                  </a:moveTo>
                  <a:lnTo>
                    <a:pt x="562609" y="0"/>
                  </a:lnTo>
                  <a:lnTo>
                    <a:pt x="557529" y="2539"/>
                  </a:lnTo>
                  <a:lnTo>
                    <a:pt x="890269" y="2539"/>
                  </a:lnTo>
                  <a:lnTo>
                    <a:pt x="884681" y="0"/>
                  </a:lnTo>
                  <a:close/>
                </a:path>
              </a:pathLst>
            </a:custGeom>
            <a:solidFill>
              <a:srgbClr val="3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9" name="object 1129"/>
            <p:cNvSpPr/>
            <p:nvPr/>
          </p:nvSpPr>
          <p:spPr>
            <a:xfrm>
              <a:off x="3280409" y="934719"/>
              <a:ext cx="3272790" cy="1064260"/>
            </a:xfrm>
            <a:custGeom>
              <a:avLst/>
              <a:gdLst/>
              <a:ahLst/>
              <a:cxnLst/>
              <a:rect l="l" t="t" r="r" b="b"/>
              <a:pathLst>
                <a:path w="3272790" h="1064260">
                  <a:moveTo>
                    <a:pt x="2217208" y="1062989"/>
                  </a:moveTo>
                  <a:lnTo>
                    <a:pt x="476249" y="1062989"/>
                  </a:lnTo>
                  <a:lnTo>
                    <a:pt x="478789" y="1064260"/>
                  </a:lnTo>
                  <a:lnTo>
                    <a:pt x="2211916" y="1064260"/>
                  </a:lnTo>
                  <a:lnTo>
                    <a:pt x="2217208" y="1062989"/>
                  </a:lnTo>
                  <a:close/>
                </a:path>
                <a:path w="3272790" h="1064260">
                  <a:moveTo>
                    <a:pt x="453389" y="1051560"/>
                  </a:moveTo>
                  <a:lnTo>
                    <a:pt x="473710" y="1062989"/>
                  </a:lnTo>
                  <a:lnTo>
                    <a:pt x="476249" y="1062989"/>
                  </a:lnTo>
                  <a:lnTo>
                    <a:pt x="453389" y="1051560"/>
                  </a:lnTo>
                  <a:close/>
                </a:path>
                <a:path w="3272790" h="1064260">
                  <a:moveTo>
                    <a:pt x="2317750" y="1038860"/>
                  </a:moveTo>
                  <a:lnTo>
                    <a:pt x="2217208" y="1062989"/>
                  </a:lnTo>
                  <a:lnTo>
                    <a:pt x="2222499" y="1062989"/>
                  </a:lnTo>
                  <a:lnTo>
                    <a:pt x="2317750" y="1038860"/>
                  </a:lnTo>
                  <a:close/>
                </a:path>
                <a:path w="3272790" h="1064260">
                  <a:moveTo>
                    <a:pt x="13969" y="657860"/>
                  </a:moveTo>
                  <a:lnTo>
                    <a:pt x="2539" y="670560"/>
                  </a:lnTo>
                  <a:lnTo>
                    <a:pt x="0" y="674370"/>
                  </a:lnTo>
                  <a:lnTo>
                    <a:pt x="0" y="891539"/>
                  </a:lnTo>
                  <a:lnTo>
                    <a:pt x="27939" y="911860"/>
                  </a:lnTo>
                  <a:lnTo>
                    <a:pt x="3810" y="894080"/>
                  </a:lnTo>
                  <a:lnTo>
                    <a:pt x="3810" y="669289"/>
                  </a:lnTo>
                  <a:lnTo>
                    <a:pt x="13969" y="657860"/>
                  </a:lnTo>
                  <a:close/>
                </a:path>
                <a:path w="3272790" h="1064260">
                  <a:moveTo>
                    <a:pt x="3272790" y="374650"/>
                  </a:moveTo>
                  <a:lnTo>
                    <a:pt x="3268980" y="378459"/>
                  </a:lnTo>
                  <a:lnTo>
                    <a:pt x="3268980" y="713739"/>
                  </a:lnTo>
                  <a:lnTo>
                    <a:pt x="3272790" y="711200"/>
                  </a:lnTo>
                  <a:lnTo>
                    <a:pt x="3272790" y="374650"/>
                  </a:lnTo>
                  <a:close/>
                </a:path>
                <a:path w="3272790" h="1064260">
                  <a:moveTo>
                    <a:pt x="3810" y="340360"/>
                  </a:moveTo>
                  <a:lnTo>
                    <a:pt x="2539" y="340360"/>
                  </a:lnTo>
                  <a:lnTo>
                    <a:pt x="0" y="342900"/>
                  </a:lnTo>
                  <a:lnTo>
                    <a:pt x="0" y="645160"/>
                  </a:lnTo>
                  <a:lnTo>
                    <a:pt x="3810" y="645160"/>
                  </a:lnTo>
                  <a:lnTo>
                    <a:pt x="3810" y="340360"/>
                  </a:lnTo>
                  <a:close/>
                </a:path>
                <a:path w="3272790" h="1064260">
                  <a:moveTo>
                    <a:pt x="3247390" y="99060"/>
                  </a:moveTo>
                  <a:lnTo>
                    <a:pt x="3268980" y="121920"/>
                  </a:lnTo>
                  <a:lnTo>
                    <a:pt x="3268980" y="318588"/>
                  </a:lnTo>
                  <a:lnTo>
                    <a:pt x="3272790" y="321310"/>
                  </a:lnTo>
                  <a:lnTo>
                    <a:pt x="3272790" y="124460"/>
                  </a:lnTo>
                  <a:lnTo>
                    <a:pt x="3247390" y="99060"/>
                  </a:lnTo>
                  <a:close/>
                </a:path>
                <a:path w="3272790" h="1064260">
                  <a:moveTo>
                    <a:pt x="3263899" y="314960"/>
                  </a:moveTo>
                  <a:lnTo>
                    <a:pt x="3268980" y="318770"/>
                  </a:lnTo>
                  <a:lnTo>
                    <a:pt x="3268980" y="318588"/>
                  </a:lnTo>
                  <a:lnTo>
                    <a:pt x="3263899" y="314960"/>
                  </a:lnTo>
                  <a:close/>
                </a:path>
                <a:path w="3272790" h="1064260">
                  <a:moveTo>
                    <a:pt x="2994405" y="3810"/>
                  </a:moveTo>
                  <a:lnTo>
                    <a:pt x="2994077" y="3810"/>
                  </a:lnTo>
                  <a:lnTo>
                    <a:pt x="2962910" y="22860"/>
                  </a:lnTo>
                  <a:lnTo>
                    <a:pt x="2994405" y="3810"/>
                  </a:lnTo>
                  <a:close/>
                </a:path>
                <a:path w="3272790" h="1064260">
                  <a:moveTo>
                    <a:pt x="3000311" y="0"/>
                  </a:moveTo>
                  <a:lnTo>
                    <a:pt x="497839" y="0"/>
                  </a:lnTo>
                  <a:lnTo>
                    <a:pt x="474979" y="10160"/>
                  </a:lnTo>
                  <a:lnTo>
                    <a:pt x="490219" y="3810"/>
                  </a:lnTo>
                  <a:lnTo>
                    <a:pt x="2994077" y="3810"/>
                  </a:lnTo>
                  <a:lnTo>
                    <a:pt x="3000311" y="0"/>
                  </a:lnTo>
                  <a:close/>
                </a:path>
              </a:pathLst>
            </a:custGeom>
            <a:solidFill>
              <a:srgbClr val="37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0" name="object 1130"/>
            <p:cNvSpPr/>
            <p:nvPr/>
          </p:nvSpPr>
          <p:spPr>
            <a:xfrm>
              <a:off x="3284220" y="938530"/>
              <a:ext cx="3265170" cy="1057910"/>
            </a:xfrm>
            <a:custGeom>
              <a:avLst/>
              <a:gdLst/>
              <a:ahLst/>
              <a:cxnLst/>
              <a:rect l="l" t="t" r="r" b="b"/>
              <a:pathLst>
                <a:path w="3265170" h="1057910">
                  <a:moveTo>
                    <a:pt x="2234565" y="1054100"/>
                  </a:moveTo>
                  <a:lnTo>
                    <a:pt x="462279" y="1054100"/>
                  </a:lnTo>
                  <a:lnTo>
                    <a:pt x="469900" y="1057910"/>
                  </a:lnTo>
                  <a:lnTo>
                    <a:pt x="2218689" y="1057910"/>
                  </a:lnTo>
                  <a:lnTo>
                    <a:pt x="2234565" y="1054100"/>
                  </a:lnTo>
                  <a:close/>
                </a:path>
                <a:path w="3265170" h="1057910">
                  <a:moveTo>
                    <a:pt x="3809" y="893077"/>
                  </a:moveTo>
                  <a:lnTo>
                    <a:pt x="3809" y="894080"/>
                  </a:lnTo>
                  <a:lnTo>
                    <a:pt x="24129" y="908050"/>
                  </a:lnTo>
                  <a:lnTo>
                    <a:pt x="3809" y="893077"/>
                  </a:lnTo>
                  <a:close/>
                </a:path>
                <a:path w="3265170" h="1057910">
                  <a:moveTo>
                    <a:pt x="10159" y="654050"/>
                  </a:moveTo>
                  <a:lnTo>
                    <a:pt x="0" y="665480"/>
                  </a:lnTo>
                  <a:lnTo>
                    <a:pt x="0" y="890270"/>
                  </a:lnTo>
                  <a:lnTo>
                    <a:pt x="3809" y="893077"/>
                  </a:lnTo>
                  <a:lnTo>
                    <a:pt x="3809" y="661670"/>
                  </a:lnTo>
                  <a:lnTo>
                    <a:pt x="10159" y="654050"/>
                  </a:lnTo>
                  <a:close/>
                </a:path>
                <a:path w="3265170" h="1057910">
                  <a:moveTo>
                    <a:pt x="3262629" y="711623"/>
                  </a:moveTo>
                  <a:lnTo>
                    <a:pt x="3253739" y="717550"/>
                  </a:lnTo>
                  <a:lnTo>
                    <a:pt x="3262629" y="712470"/>
                  </a:lnTo>
                  <a:lnTo>
                    <a:pt x="3262629" y="711623"/>
                  </a:lnTo>
                  <a:close/>
                </a:path>
                <a:path w="3265170" h="1057910">
                  <a:moveTo>
                    <a:pt x="3265170" y="378460"/>
                  </a:moveTo>
                  <a:lnTo>
                    <a:pt x="3262629" y="378460"/>
                  </a:lnTo>
                  <a:lnTo>
                    <a:pt x="3262629" y="711623"/>
                  </a:lnTo>
                  <a:lnTo>
                    <a:pt x="3265170" y="709930"/>
                  </a:lnTo>
                  <a:lnTo>
                    <a:pt x="3265170" y="378460"/>
                  </a:lnTo>
                  <a:close/>
                </a:path>
                <a:path w="3265170" h="1057910">
                  <a:moveTo>
                    <a:pt x="3809" y="643303"/>
                  </a:moveTo>
                  <a:lnTo>
                    <a:pt x="3809" y="643889"/>
                  </a:lnTo>
                  <a:lnTo>
                    <a:pt x="17779" y="654050"/>
                  </a:lnTo>
                  <a:lnTo>
                    <a:pt x="3809" y="643303"/>
                  </a:lnTo>
                  <a:close/>
                </a:path>
                <a:path w="3265170" h="1057910">
                  <a:moveTo>
                    <a:pt x="3809" y="336550"/>
                  </a:moveTo>
                  <a:lnTo>
                    <a:pt x="0" y="336550"/>
                  </a:lnTo>
                  <a:lnTo>
                    <a:pt x="0" y="641350"/>
                  </a:lnTo>
                  <a:lnTo>
                    <a:pt x="1269" y="641350"/>
                  </a:lnTo>
                  <a:lnTo>
                    <a:pt x="3809" y="643303"/>
                  </a:lnTo>
                  <a:lnTo>
                    <a:pt x="3809" y="336550"/>
                  </a:lnTo>
                  <a:close/>
                </a:path>
                <a:path w="3265170" h="1057910">
                  <a:moveTo>
                    <a:pt x="3265170" y="374650"/>
                  </a:moveTo>
                  <a:lnTo>
                    <a:pt x="3252470" y="387350"/>
                  </a:lnTo>
                  <a:lnTo>
                    <a:pt x="3262629" y="378460"/>
                  </a:lnTo>
                  <a:lnTo>
                    <a:pt x="3265170" y="378460"/>
                  </a:lnTo>
                  <a:lnTo>
                    <a:pt x="3265170" y="374650"/>
                  </a:lnTo>
                  <a:close/>
                </a:path>
                <a:path w="3265170" h="1057910">
                  <a:moveTo>
                    <a:pt x="3262629" y="115420"/>
                  </a:moveTo>
                  <a:lnTo>
                    <a:pt x="3262630" y="313055"/>
                  </a:lnTo>
                  <a:lnTo>
                    <a:pt x="3265170" y="314960"/>
                  </a:lnTo>
                  <a:lnTo>
                    <a:pt x="3265170" y="118110"/>
                  </a:lnTo>
                  <a:lnTo>
                    <a:pt x="3262629" y="115420"/>
                  </a:lnTo>
                  <a:close/>
                </a:path>
                <a:path w="3265170" h="1057910">
                  <a:moveTo>
                    <a:pt x="3260089" y="311150"/>
                  </a:moveTo>
                  <a:lnTo>
                    <a:pt x="3262629" y="313689"/>
                  </a:lnTo>
                  <a:lnTo>
                    <a:pt x="3262629" y="313055"/>
                  </a:lnTo>
                  <a:lnTo>
                    <a:pt x="3260089" y="311150"/>
                  </a:lnTo>
                  <a:close/>
                </a:path>
                <a:path w="3265170" h="1057910">
                  <a:moveTo>
                    <a:pt x="3243579" y="95250"/>
                  </a:moveTo>
                  <a:lnTo>
                    <a:pt x="3262629" y="115420"/>
                  </a:lnTo>
                  <a:lnTo>
                    <a:pt x="3262629" y="114300"/>
                  </a:lnTo>
                  <a:lnTo>
                    <a:pt x="3243579" y="95250"/>
                  </a:lnTo>
                  <a:close/>
                </a:path>
                <a:path w="3265170" h="1057910">
                  <a:moveTo>
                    <a:pt x="2986658" y="2540"/>
                  </a:moveTo>
                  <a:lnTo>
                    <a:pt x="2986396" y="2540"/>
                  </a:lnTo>
                  <a:lnTo>
                    <a:pt x="2959100" y="19050"/>
                  </a:lnTo>
                  <a:lnTo>
                    <a:pt x="2986658" y="2540"/>
                  </a:lnTo>
                  <a:close/>
                </a:path>
                <a:path w="3265170" h="1057910">
                  <a:moveTo>
                    <a:pt x="2990595" y="0"/>
                  </a:moveTo>
                  <a:lnTo>
                    <a:pt x="486409" y="0"/>
                  </a:lnTo>
                  <a:lnTo>
                    <a:pt x="471169" y="6350"/>
                  </a:lnTo>
                  <a:lnTo>
                    <a:pt x="481329" y="2540"/>
                  </a:lnTo>
                  <a:lnTo>
                    <a:pt x="2986396" y="2540"/>
                  </a:lnTo>
                  <a:lnTo>
                    <a:pt x="2990595" y="0"/>
                  </a:lnTo>
                  <a:close/>
                </a:path>
              </a:pathLst>
            </a:custGeom>
            <a:solidFill>
              <a:srgbClr val="38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1" name="object 1131"/>
            <p:cNvSpPr/>
            <p:nvPr/>
          </p:nvSpPr>
          <p:spPr>
            <a:xfrm>
              <a:off x="3288029" y="941069"/>
              <a:ext cx="3258820" cy="1051560"/>
            </a:xfrm>
            <a:custGeom>
              <a:avLst/>
              <a:gdLst/>
              <a:ahLst/>
              <a:cxnLst/>
              <a:rect l="l" t="t" r="r" b="b"/>
              <a:pathLst>
                <a:path w="3258820" h="1051560">
                  <a:moveTo>
                    <a:pt x="2241338" y="1049020"/>
                  </a:moveTo>
                  <a:lnTo>
                    <a:pt x="453390" y="1049020"/>
                  </a:lnTo>
                  <a:lnTo>
                    <a:pt x="458470" y="1051560"/>
                  </a:lnTo>
                  <a:lnTo>
                    <a:pt x="2230755" y="1051560"/>
                  </a:lnTo>
                  <a:lnTo>
                    <a:pt x="2241338" y="1049020"/>
                  </a:lnTo>
                  <a:close/>
                </a:path>
                <a:path w="3258820" h="1051560">
                  <a:moveTo>
                    <a:pt x="445770" y="1045210"/>
                  </a:moveTo>
                  <a:lnTo>
                    <a:pt x="450850" y="1049020"/>
                  </a:lnTo>
                  <a:lnTo>
                    <a:pt x="453390" y="1049020"/>
                  </a:lnTo>
                  <a:lnTo>
                    <a:pt x="445770" y="1045210"/>
                  </a:lnTo>
                  <a:close/>
                </a:path>
                <a:path w="3258820" h="1051560">
                  <a:moveTo>
                    <a:pt x="2310130" y="1032510"/>
                  </a:moveTo>
                  <a:lnTo>
                    <a:pt x="2241338" y="1049020"/>
                  </a:lnTo>
                  <a:lnTo>
                    <a:pt x="2246629" y="1049020"/>
                  </a:lnTo>
                  <a:lnTo>
                    <a:pt x="2310130" y="1032510"/>
                  </a:lnTo>
                  <a:close/>
                </a:path>
                <a:path w="3258820" h="1051560">
                  <a:moveTo>
                    <a:pt x="6350" y="651510"/>
                  </a:moveTo>
                  <a:lnTo>
                    <a:pt x="0" y="659130"/>
                  </a:lnTo>
                  <a:lnTo>
                    <a:pt x="0" y="891539"/>
                  </a:lnTo>
                  <a:lnTo>
                    <a:pt x="20320" y="905510"/>
                  </a:lnTo>
                  <a:lnTo>
                    <a:pt x="3810" y="894080"/>
                  </a:lnTo>
                  <a:lnTo>
                    <a:pt x="3810" y="655320"/>
                  </a:lnTo>
                  <a:lnTo>
                    <a:pt x="6350" y="651510"/>
                  </a:lnTo>
                  <a:close/>
                </a:path>
                <a:path w="3258820" h="1051560">
                  <a:moveTo>
                    <a:pt x="3255010" y="712107"/>
                  </a:moveTo>
                  <a:lnTo>
                    <a:pt x="3249929" y="715010"/>
                  </a:lnTo>
                  <a:lnTo>
                    <a:pt x="3255010" y="712470"/>
                  </a:lnTo>
                  <a:lnTo>
                    <a:pt x="3255010" y="712107"/>
                  </a:lnTo>
                  <a:close/>
                </a:path>
                <a:path w="3258820" h="1051560">
                  <a:moveTo>
                    <a:pt x="3258820" y="375920"/>
                  </a:moveTo>
                  <a:lnTo>
                    <a:pt x="3255010" y="379253"/>
                  </a:lnTo>
                  <a:lnTo>
                    <a:pt x="3255010" y="712107"/>
                  </a:lnTo>
                  <a:lnTo>
                    <a:pt x="3258820" y="709930"/>
                  </a:lnTo>
                  <a:lnTo>
                    <a:pt x="3258820" y="375920"/>
                  </a:lnTo>
                  <a:close/>
                </a:path>
                <a:path w="3258820" h="1051560">
                  <a:moveTo>
                    <a:pt x="3810" y="334010"/>
                  </a:moveTo>
                  <a:lnTo>
                    <a:pt x="0" y="334010"/>
                  </a:lnTo>
                  <a:lnTo>
                    <a:pt x="0" y="641350"/>
                  </a:lnTo>
                  <a:lnTo>
                    <a:pt x="13970" y="651510"/>
                  </a:lnTo>
                  <a:lnTo>
                    <a:pt x="3810" y="643889"/>
                  </a:lnTo>
                  <a:lnTo>
                    <a:pt x="3810" y="334010"/>
                  </a:lnTo>
                  <a:close/>
                </a:path>
                <a:path w="3258820" h="1051560">
                  <a:moveTo>
                    <a:pt x="3255010" y="378460"/>
                  </a:moveTo>
                  <a:lnTo>
                    <a:pt x="3248660" y="384810"/>
                  </a:lnTo>
                  <a:lnTo>
                    <a:pt x="3255010" y="379253"/>
                  </a:lnTo>
                  <a:lnTo>
                    <a:pt x="3255010" y="378460"/>
                  </a:lnTo>
                  <a:close/>
                </a:path>
                <a:path w="3258820" h="1051560">
                  <a:moveTo>
                    <a:pt x="3239770" y="92710"/>
                  </a:moveTo>
                  <a:lnTo>
                    <a:pt x="3255010" y="109220"/>
                  </a:lnTo>
                  <a:lnTo>
                    <a:pt x="3255010" y="307763"/>
                  </a:lnTo>
                  <a:lnTo>
                    <a:pt x="3256279" y="308610"/>
                  </a:lnTo>
                  <a:lnTo>
                    <a:pt x="3258820" y="311150"/>
                  </a:lnTo>
                  <a:lnTo>
                    <a:pt x="3258820" y="111760"/>
                  </a:lnTo>
                  <a:lnTo>
                    <a:pt x="3239770" y="92710"/>
                  </a:lnTo>
                  <a:close/>
                </a:path>
                <a:path w="3258820" h="1051560">
                  <a:moveTo>
                    <a:pt x="3237229" y="295910"/>
                  </a:moveTo>
                  <a:lnTo>
                    <a:pt x="3255010" y="308610"/>
                  </a:lnTo>
                  <a:lnTo>
                    <a:pt x="3255010" y="307763"/>
                  </a:lnTo>
                  <a:lnTo>
                    <a:pt x="3237229" y="295910"/>
                  </a:lnTo>
                  <a:close/>
                </a:path>
                <a:path w="3258820" h="1051560">
                  <a:moveTo>
                    <a:pt x="2976943" y="3810"/>
                  </a:moveTo>
                  <a:lnTo>
                    <a:pt x="2976489" y="3810"/>
                  </a:lnTo>
                  <a:lnTo>
                    <a:pt x="2955290" y="16510"/>
                  </a:lnTo>
                  <a:lnTo>
                    <a:pt x="2976943" y="3810"/>
                  </a:lnTo>
                  <a:close/>
                </a:path>
                <a:path w="3258820" h="1051560">
                  <a:moveTo>
                    <a:pt x="2982849" y="0"/>
                  </a:moveTo>
                  <a:lnTo>
                    <a:pt x="477519" y="0"/>
                  </a:lnTo>
                  <a:lnTo>
                    <a:pt x="467360" y="3810"/>
                  </a:lnTo>
                  <a:lnTo>
                    <a:pt x="2976489" y="3810"/>
                  </a:lnTo>
                  <a:lnTo>
                    <a:pt x="2982849" y="0"/>
                  </a:lnTo>
                  <a:close/>
                </a:path>
              </a:pathLst>
            </a:custGeom>
            <a:solidFill>
              <a:srgbClr val="3A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2" name="object 1132"/>
            <p:cNvSpPr/>
            <p:nvPr/>
          </p:nvSpPr>
          <p:spPr>
            <a:xfrm>
              <a:off x="3291840" y="943610"/>
              <a:ext cx="3251200" cy="1045210"/>
            </a:xfrm>
            <a:custGeom>
              <a:avLst/>
              <a:gdLst/>
              <a:ahLst/>
              <a:cxnLst/>
              <a:rect l="l" t="t" r="r" b="b"/>
              <a:pathLst>
                <a:path w="3251200" h="1045210">
                  <a:moveTo>
                    <a:pt x="2258694" y="1041400"/>
                  </a:moveTo>
                  <a:lnTo>
                    <a:pt x="439568" y="1041400"/>
                  </a:lnTo>
                  <a:lnTo>
                    <a:pt x="441960" y="1042670"/>
                  </a:lnTo>
                  <a:lnTo>
                    <a:pt x="447040" y="1045210"/>
                  </a:lnTo>
                  <a:lnTo>
                    <a:pt x="2242819" y="1045210"/>
                  </a:lnTo>
                  <a:lnTo>
                    <a:pt x="2258694" y="1041400"/>
                  </a:lnTo>
                  <a:close/>
                </a:path>
                <a:path w="3251200" h="1045210">
                  <a:moveTo>
                    <a:pt x="2570225" y="1041400"/>
                  </a:moveTo>
                  <a:lnTo>
                    <a:pt x="2326894" y="1041400"/>
                  </a:lnTo>
                  <a:lnTo>
                    <a:pt x="2329180" y="1042670"/>
                  </a:lnTo>
                  <a:lnTo>
                    <a:pt x="2567940" y="1042670"/>
                  </a:lnTo>
                  <a:lnTo>
                    <a:pt x="2570225" y="1041400"/>
                  </a:lnTo>
                  <a:close/>
                </a:path>
                <a:path w="3251200" h="1045210">
                  <a:moveTo>
                    <a:pt x="3810" y="648970"/>
                  </a:moveTo>
                  <a:lnTo>
                    <a:pt x="2539" y="648970"/>
                  </a:lnTo>
                  <a:lnTo>
                    <a:pt x="0" y="652780"/>
                  </a:lnTo>
                  <a:lnTo>
                    <a:pt x="0" y="891539"/>
                  </a:lnTo>
                  <a:lnTo>
                    <a:pt x="16510" y="902970"/>
                  </a:lnTo>
                  <a:lnTo>
                    <a:pt x="3810" y="894080"/>
                  </a:lnTo>
                  <a:lnTo>
                    <a:pt x="3810" y="648970"/>
                  </a:lnTo>
                  <a:close/>
                </a:path>
                <a:path w="3251200" h="1045210">
                  <a:moveTo>
                    <a:pt x="3247390" y="711835"/>
                  </a:moveTo>
                  <a:lnTo>
                    <a:pt x="3246119" y="712470"/>
                  </a:lnTo>
                  <a:lnTo>
                    <a:pt x="3247390" y="712470"/>
                  </a:lnTo>
                  <a:lnTo>
                    <a:pt x="3247390" y="711835"/>
                  </a:lnTo>
                  <a:close/>
                </a:path>
                <a:path w="3251200" h="1045210">
                  <a:moveTo>
                    <a:pt x="3251200" y="381000"/>
                  </a:moveTo>
                  <a:lnTo>
                    <a:pt x="3247390" y="381000"/>
                  </a:lnTo>
                  <a:lnTo>
                    <a:pt x="3247390" y="711835"/>
                  </a:lnTo>
                  <a:lnTo>
                    <a:pt x="3251200" y="709930"/>
                  </a:lnTo>
                  <a:lnTo>
                    <a:pt x="3251200" y="381000"/>
                  </a:lnTo>
                  <a:close/>
                </a:path>
                <a:path w="3251200" h="1045210">
                  <a:moveTo>
                    <a:pt x="3810" y="644207"/>
                  </a:moveTo>
                  <a:lnTo>
                    <a:pt x="3810" y="645160"/>
                  </a:lnTo>
                  <a:lnTo>
                    <a:pt x="10160" y="648970"/>
                  </a:lnTo>
                  <a:lnTo>
                    <a:pt x="3810" y="644207"/>
                  </a:lnTo>
                  <a:close/>
                </a:path>
                <a:path w="3251200" h="1045210">
                  <a:moveTo>
                    <a:pt x="3810" y="331470"/>
                  </a:moveTo>
                  <a:lnTo>
                    <a:pt x="0" y="331470"/>
                  </a:lnTo>
                  <a:lnTo>
                    <a:pt x="0" y="641350"/>
                  </a:lnTo>
                  <a:lnTo>
                    <a:pt x="3810" y="644207"/>
                  </a:lnTo>
                  <a:lnTo>
                    <a:pt x="3810" y="331470"/>
                  </a:lnTo>
                  <a:close/>
                </a:path>
                <a:path w="3251200" h="1045210">
                  <a:moveTo>
                    <a:pt x="3251200" y="375920"/>
                  </a:moveTo>
                  <a:lnTo>
                    <a:pt x="3244850" y="382270"/>
                  </a:lnTo>
                  <a:lnTo>
                    <a:pt x="3247390" y="381000"/>
                  </a:lnTo>
                  <a:lnTo>
                    <a:pt x="3251200" y="381000"/>
                  </a:lnTo>
                  <a:lnTo>
                    <a:pt x="3251200" y="375920"/>
                  </a:lnTo>
                  <a:close/>
                </a:path>
                <a:path w="3251200" h="1045210">
                  <a:moveTo>
                    <a:pt x="3247390" y="101600"/>
                  </a:moveTo>
                  <a:lnTo>
                    <a:pt x="3247390" y="303348"/>
                  </a:lnTo>
                  <a:lnTo>
                    <a:pt x="3251200" y="306070"/>
                  </a:lnTo>
                  <a:lnTo>
                    <a:pt x="3251200" y="105410"/>
                  </a:lnTo>
                  <a:lnTo>
                    <a:pt x="3247390" y="101600"/>
                  </a:lnTo>
                  <a:close/>
                </a:path>
                <a:path w="3251200" h="1045210">
                  <a:moveTo>
                    <a:pt x="3233419" y="293370"/>
                  </a:moveTo>
                  <a:lnTo>
                    <a:pt x="3247390" y="303530"/>
                  </a:lnTo>
                  <a:lnTo>
                    <a:pt x="3247390" y="303348"/>
                  </a:lnTo>
                  <a:lnTo>
                    <a:pt x="3233419" y="293370"/>
                  </a:lnTo>
                  <a:close/>
                </a:path>
                <a:path w="3251200" h="1045210">
                  <a:moveTo>
                    <a:pt x="2973133" y="0"/>
                  </a:moveTo>
                  <a:lnTo>
                    <a:pt x="466089" y="0"/>
                  </a:lnTo>
                  <a:lnTo>
                    <a:pt x="463550" y="1270"/>
                  </a:lnTo>
                  <a:lnTo>
                    <a:pt x="439420" y="1270"/>
                  </a:lnTo>
                  <a:lnTo>
                    <a:pt x="434340" y="3810"/>
                  </a:lnTo>
                  <a:lnTo>
                    <a:pt x="2967228" y="3810"/>
                  </a:lnTo>
                  <a:lnTo>
                    <a:pt x="2973133" y="0"/>
                  </a:lnTo>
                  <a:close/>
                </a:path>
              </a:pathLst>
            </a:custGeom>
            <a:solidFill>
              <a:srgbClr val="3B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3" name="object 1133"/>
            <p:cNvSpPr/>
            <p:nvPr/>
          </p:nvSpPr>
          <p:spPr>
            <a:xfrm>
              <a:off x="3295650" y="948689"/>
              <a:ext cx="3243580" cy="1036319"/>
            </a:xfrm>
            <a:custGeom>
              <a:avLst/>
              <a:gdLst/>
              <a:ahLst/>
              <a:cxnLst/>
              <a:rect l="l" t="t" r="r" b="b"/>
              <a:pathLst>
                <a:path w="3243579" h="1036319">
                  <a:moveTo>
                    <a:pt x="2270759" y="1032509"/>
                  </a:moveTo>
                  <a:lnTo>
                    <a:pt x="428582" y="1032509"/>
                  </a:lnTo>
                  <a:lnTo>
                    <a:pt x="435758" y="1036319"/>
                  </a:lnTo>
                  <a:lnTo>
                    <a:pt x="2254884" y="1036319"/>
                  </a:lnTo>
                  <a:lnTo>
                    <a:pt x="2270759" y="1032509"/>
                  </a:lnTo>
                  <a:close/>
                </a:path>
                <a:path w="3243579" h="1036319">
                  <a:moveTo>
                    <a:pt x="2573274" y="1032509"/>
                  </a:moveTo>
                  <a:lnTo>
                    <a:pt x="2316226" y="1032509"/>
                  </a:lnTo>
                  <a:lnTo>
                    <a:pt x="2323084" y="1036319"/>
                  </a:lnTo>
                  <a:lnTo>
                    <a:pt x="2566415" y="1036319"/>
                  </a:lnTo>
                  <a:lnTo>
                    <a:pt x="2573274" y="1032509"/>
                  </a:lnTo>
                  <a:close/>
                </a:path>
                <a:path w="3243579" h="1036319">
                  <a:moveTo>
                    <a:pt x="3810" y="643889"/>
                  </a:moveTo>
                  <a:lnTo>
                    <a:pt x="0" y="643889"/>
                  </a:lnTo>
                  <a:lnTo>
                    <a:pt x="0" y="888999"/>
                  </a:lnTo>
                  <a:lnTo>
                    <a:pt x="12700" y="897889"/>
                  </a:lnTo>
                  <a:lnTo>
                    <a:pt x="3810" y="891539"/>
                  </a:lnTo>
                  <a:lnTo>
                    <a:pt x="3810" y="643889"/>
                  </a:lnTo>
                  <a:close/>
                </a:path>
                <a:path w="3243579" h="1036319">
                  <a:moveTo>
                    <a:pt x="3239770" y="708977"/>
                  </a:moveTo>
                  <a:lnTo>
                    <a:pt x="3221990" y="720089"/>
                  </a:lnTo>
                  <a:lnTo>
                    <a:pt x="3239770" y="709929"/>
                  </a:lnTo>
                  <a:lnTo>
                    <a:pt x="3239770" y="708977"/>
                  </a:lnTo>
                  <a:close/>
                </a:path>
                <a:path w="3243579" h="1036319">
                  <a:moveTo>
                    <a:pt x="3243579" y="375919"/>
                  </a:moveTo>
                  <a:lnTo>
                    <a:pt x="3241040" y="377189"/>
                  </a:lnTo>
                  <a:lnTo>
                    <a:pt x="3239770" y="377189"/>
                  </a:lnTo>
                  <a:lnTo>
                    <a:pt x="3239770" y="708977"/>
                  </a:lnTo>
                  <a:lnTo>
                    <a:pt x="3242309" y="707389"/>
                  </a:lnTo>
                  <a:lnTo>
                    <a:pt x="3243579" y="707389"/>
                  </a:lnTo>
                  <a:lnTo>
                    <a:pt x="3243579" y="375919"/>
                  </a:lnTo>
                  <a:close/>
                </a:path>
                <a:path w="3243579" h="1036319">
                  <a:moveTo>
                    <a:pt x="3810" y="642365"/>
                  </a:moveTo>
                  <a:lnTo>
                    <a:pt x="3810" y="642619"/>
                  </a:lnTo>
                  <a:lnTo>
                    <a:pt x="6350" y="643889"/>
                  </a:lnTo>
                  <a:lnTo>
                    <a:pt x="3810" y="642365"/>
                  </a:lnTo>
                  <a:close/>
                </a:path>
                <a:path w="3243579" h="1036319">
                  <a:moveTo>
                    <a:pt x="19050" y="313689"/>
                  </a:moveTo>
                  <a:lnTo>
                    <a:pt x="2539" y="326389"/>
                  </a:lnTo>
                  <a:lnTo>
                    <a:pt x="0" y="326389"/>
                  </a:lnTo>
                  <a:lnTo>
                    <a:pt x="0" y="640079"/>
                  </a:lnTo>
                  <a:lnTo>
                    <a:pt x="3810" y="642365"/>
                  </a:lnTo>
                  <a:lnTo>
                    <a:pt x="3810" y="326389"/>
                  </a:lnTo>
                  <a:lnTo>
                    <a:pt x="19050" y="313689"/>
                  </a:lnTo>
                  <a:close/>
                </a:path>
                <a:path w="3243579" h="1036319">
                  <a:moveTo>
                    <a:pt x="3239770" y="92710"/>
                  </a:moveTo>
                  <a:lnTo>
                    <a:pt x="3239770" y="295679"/>
                  </a:lnTo>
                  <a:lnTo>
                    <a:pt x="3243579" y="298449"/>
                  </a:lnTo>
                  <a:lnTo>
                    <a:pt x="3243579" y="96519"/>
                  </a:lnTo>
                  <a:lnTo>
                    <a:pt x="3239770" y="92710"/>
                  </a:lnTo>
                  <a:close/>
                </a:path>
                <a:path w="3243579" h="1036319">
                  <a:moveTo>
                    <a:pt x="3229609" y="288289"/>
                  </a:moveTo>
                  <a:lnTo>
                    <a:pt x="3239770" y="295909"/>
                  </a:lnTo>
                  <a:lnTo>
                    <a:pt x="3239770" y="295679"/>
                  </a:lnTo>
                  <a:lnTo>
                    <a:pt x="3229609" y="288289"/>
                  </a:lnTo>
                  <a:close/>
                </a:path>
                <a:path w="3243579" h="1036319">
                  <a:moveTo>
                    <a:pt x="424724" y="2539"/>
                  </a:moveTo>
                  <a:lnTo>
                    <a:pt x="422910" y="2539"/>
                  </a:lnTo>
                  <a:lnTo>
                    <a:pt x="410210" y="8889"/>
                  </a:lnTo>
                  <a:lnTo>
                    <a:pt x="424724" y="2539"/>
                  </a:lnTo>
                  <a:close/>
                </a:path>
                <a:path w="3243579" h="1036319">
                  <a:moveTo>
                    <a:pt x="2963417" y="0"/>
                  </a:moveTo>
                  <a:lnTo>
                    <a:pt x="430529" y="0"/>
                  </a:lnTo>
                  <a:lnTo>
                    <a:pt x="424724" y="2539"/>
                  </a:lnTo>
                  <a:lnTo>
                    <a:pt x="2957512" y="2539"/>
                  </a:lnTo>
                  <a:lnTo>
                    <a:pt x="2947670" y="8889"/>
                  </a:lnTo>
                  <a:lnTo>
                    <a:pt x="2963417" y="0"/>
                  </a:lnTo>
                  <a:close/>
                </a:path>
              </a:pathLst>
            </a:custGeom>
            <a:solidFill>
              <a:srgbClr val="3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4" name="object 1134"/>
            <p:cNvSpPr/>
            <p:nvPr/>
          </p:nvSpPr>
          <p:spPr>
            <a:xfrm>
              <a:off x="3299459" y="951230"/>
              <a:ext cx="3235960" cy="1029969"/>
            </a:xfrm>
            <a:custGeom>
              <a:avLst/>
              <a:gdLst/>
              <a:ahLst/>
              <a:cxnLst/>
              <a:rect l="l" t="t" r="r" b="b"/>
              <a:pathLst>
                <a:path w="3235959" h="1029969">
                  <a:moveTo>
                    <a:pt x="2282824" y="1026160"/>
                  </a:moveTo>
                  <a:lnTo>
                    <a:pt x="417597" y="1026160"/>
                  </a:lnTo>
                  <a:lnTo>
                    <a:pt x="424772" y="1029970"/>
                  </a:lnTo>
                  <a:lnTo>
                    <a:pt x="2266949" y="1029970"/>
                  </a:lnTo>
                  <a:lnTo>
                    <a:pt x="2282824" y="1026160"/>
                  </a:lnTo>
                  <a:close/>
                </a:path>
                <a:path w="3235959" h="1029969">
                  <a:moveTo>
                    <a:pt x="2576321" y="1026160"/>
                  </a:moveTo>
                  <a:lnTo>
                    <a:pt x="2305558" y="1026160"/>
                  </a:lnTo>
                  <a:lnTo>
                    <a:pt x="2312416" y="1029970"/>
                  </a:lnTo>
                  <a:lnTo>
                    <a:pt x="2569463" y="1029970"/>
                  </a:lnTo>
                  <a:lnTo>
                    <a:pt x="2576321" y="1026160"/>
                  </a:lnTo>
                  <a:close/>
                </a:path>
                <a:path w="3235959" h="1029969">
                  <a:moveTo>
                    <a:pt x="3810" y="891721"/>
                  </a:moveTo>
                  <a:lnTo>
                    <a:pt x="3810" y="892810"/>
                  </a:lnTo>
                  <a:lnTo>
                    <a:pt x="8889" y="895350"/>
                  </a:lnTo>
                  <a:lnTo>
                    <a:pt x="3810" y="891721"/>
                  </a:lnTo>
                  <a:close/>
                </a:path>
                <a:path w="3235959" h="1029969">
                  <a:moveTo>
                    <a:pt x="3810" y="320675"/>
                  </a:moveTo>
                  <a:lnTo>
                    <a:pt x="0" y="323850"/>
                  </a:lnTo>
                  <a:lnTo>
                    <a:pt x="0" y="640080"/>
                  </a:lnTo>
                  <a:lnTo>
                    <a:pt x="2539" y="641350"/>
                  </a:lnTo>
                  <a:lnTo>
                    <a:pt x="0" y="641350"/>
                  </a:lnTo>
                  <a:lnTo>
                    <a:pt x="0" y="889000"/>
                  </a:lnTo>
                  <a:lnTo>
                    <a:pt x="3810" y="891721"/>
                  </a:lnTo>
                  <a:lnTo>
                    <a:pt x="3810" y="320675"/>
                  </a:lnTo>
                  <a:close/>
                </a:path>
                <a:path w="3235959" h="1029969">
                  <a:moveTo>
                    <a:pt x="3232149" y="709567"/>
                  </a:moveTo>
                  <a:lnTo>
                    <a:pt x="3218180" y="717550"/>
                  </a:lnTo>
                  <a:lnTo>
                    <a:pt x="3232149" y="709930"/>
                  </a:lnTo>
                  <a:lnTo>
                    <a:pt x="3232149" y="709567"/>
                  </a:lnTo>
                  <a:close/>
                </a:path>
                <a:path w="3235959" h="1029969">
                  <a:moveTo>
                    <a:pt x="3235960" y="374650"/>
                  </a:moveTo>
                  <a:lnTo>
                    <a:pt x="3232149" y="374650"/>
                  </a:lnTo>
                  <a:lnTo>
                    <a:pt x="3232149" y="709567"/>
                  </a:lnTo>
                  <a:lnTo>
                    <a:pt x="3235960" y="707390"/>
                  </a:lnTo>
                  <a:lnTo>
                    <a:pt x="3235960" y="374650"/>
                  </a:lnTo>
                  <a:close/>
                </a:path>
                <a:path w="3235959" h="1029969">
                  <a:moveTo>
                    <a:pt x="15239" y="311150"/>
                  </a:moveTo>
                  <a:lnTo>
                    <a:pt x="3810" y="320040"/>
                  </a:lnTo>
                  <a:lnTo>
                    <a:pt x="3810" y="320675"/>
                  </a:lnTo>
                  <a:lnTo>
                    <a:pt x="15239" y="311150"/>
                  </a:lnTo>
                  <a:close/>
                </a:path>
                <a:path w="3235959" h="1029969">
                  <a:moveTo>
                    <a:pt x="3232149" y="86360"/>
                  </a:moveTo>
                  <a:lnTo>
                    <a:pt x="3232149" y="290512"/>
                  </a:lnTo>
                  <a:lnTo>
                    <a:pt x="3235960" y="293370"/>
                  </a:lnTo>
                  <a:lnTo>
                    <a:pt x="3235960" y="90170"/>
                  </a:lnTo>
                  <a:lnTo>
                    <a:pt x="3232149" y="86360"/>
                  </a:lnTo>
                  <a:close/>
                </a:path>
                <a:path w="3235959" h="1029969">
                  <a:moveTo>
                    <a:pt x="3225799" y="285750"/>
                  </a:moveTo>
                  <a:lnTo>
                    <a:pt x="3232149" y="290830"/>
                  </a:lnTo>
                  <a:lnTo>
                    <a:pt x="3232149" y="290512"/>
                  </a:lnTo>
                  <a:lnTo>
                    <a:pt x="3225799" y="285750"/>
                  </a:lnTo>
                  <a:close/>
                </a:path>
                <a:path w="3235959" h="1029969">
                  <a:moveTo>
                    <a:pt x="2953702" y="0"/>
                  </a:moveTo>
                  <a:lnTo>
                    <a:pt x="419100" y="0"/>
                  </a:lnTo>
                  <a:lnTo>
                    <a:pt x="411479" y="3810"/>
                  </a:lnTo>
                  <a:lnTo>
                    <a:pt x="2947796" y="3810"/>
                  </a:lnTo>
                  <a:lnTo>
                    <a:pt x="2953702" y="0"/>
                  </a:lnTo>
                  <a:close/>
                </a:path>
              </a:pathLst>
            </a:custGeom>
            <a:solidFill>
              <a:srgbClr val="3E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5" name="object 1135"/>
            <p:cNvSpPr/>
            <p:nvPr/>
          </p:nvSpPr>
          <p:spPr>
            <a:xfrm>
              <a:off x="3303270" y="955039"/>
              <a:ext cx="3228340" cy="1022350"/>
            </a:xfrm>
            <a:custGeom>
              <a:avLst/>
              <a:gdLst/>
              <a:ahLst/>
              <a:cxnLst/>
              <a:rect l="l" t="t" r="r" b="b"/>
              <a:pathLst>
                <a:path w="3228340" h="1022350">
                  <a:moveTo>
                    <a:pt x="2284306" y="1021079"/>
                  </a:moveTo>
                  <a:lnTo>
                    <a:pt x="411395" y="1021079"/>
                  </a:lnTo>
                  <a:lnTo>
                    <a:pt x="413787" y="1022350"/>
                  </a:lnTo>
                  <a:lnTo>
                    <a:pt x="2279014" y="1022350"/>
                  </a:lnTo>
                  <a:lnTo>
                    <a:pt x="2284306" y="1021079"/>
                  </a:lnTo>
                  <a:close/>
                </a:path>
                <a:path w="3228340" h="1022350">
                  <a:moveTo>
                    <a:pt x="2574798" y="1021079"/>
                  </a:moveTo>
                  <a:lnTo>
                    <a:pt x="2299461" y="1021079"/>
                  </a:lnTo>
                  <a:lnTo>
                    <a:pt x="2301748" y="1022350"/>
                  </a:lnTo>
                  <a:lnTo>
                    <a:pt x="2572511" y="1022350"/>
                  </a:lnTo>
                  <a:lnTo>
                    <a:pt x="2574798" y="1021079"/>
                  </a:lnTo>
                  <a:close/>
                </a:path>
                <a:path w="3228340" h="1022350">
                  <a:moveTo>
                    <a:pt x="287019" y="955039"/>
                  </a:moveTo>
                  <a:lnTo>
                    <a:pt x="409003" y="1021079"/>
                  </a:lnTo>
                  <a:lnTo>
                    <a:pt x="411395" y="1021079"/>
                  </a:lnTo>
                  <a:lnTo>
                    <a:pt x="287019" y="955039"/>
                  </a:lnTo>
                  <a:close/>
                </a:path>
                <a:path w="3228340" h="1022350">
                  <a:moveTo>
                    <a:pt x="2294890" y="1018539"/>
                  </a:moveTo>
                  <a:lnTo>
                    <a:pt x="2284306" y="1021079"/>
                  </a:lnTo>
                  <a:lnTo>
                    <a:pt x="2289598" y="1021079"/>
                  </a:lnTo>
                  <a:lnTo>
                    <a:pt x="2294890" y="1018539"/>
                  </a:lnTo>
                  <a:close/>
                </a:path>
                <a:path w="3228340" h="1022350">
                  <a:moveTo>
                    <a:pt x="2294890" y="1018539"/>
                  </a:moveTo>
                  <a:lnTo>
                    <a:pt x="2297176" y="1021079"/>
                  </a:lnTo>
                  <a:lnTo>
                    <a:pt x="2299461" y="1021079"/>
                  </a:lnTo>
                  <a:lnTo>
                    <a:pt x="2294890" y="1018539"/>
                  </a:lnTo>
                  <a:close/>
                </a:path>
                <a:path w="3228340" h="1022350">
                  <a:moveTo>
                    <a:pt x="2579369" y="1018539"/>
                  </a:moveTo>
                  <a:lnTo>
                    <a:pt x="2574798" y="1021079"/>
                  </a:lnTo>
                  <a:lnTo>
                    <a:pt x="2577083" y="1021079"/>
                  </a:lnTo>
                  <a:lnTo>
                    <a:pt x="2579369" y="1018539"/>
                  </a:lnTo>
                  <a:close/>
                </a:path>
                <a:path w="3228340" h="1022350">
                  <a:moveTo>
                    <a:pt x="11429" y="307339"/>
                  </a:moveTo>
                  <a:lnTo>
                    <a:pt x="0" y="316229"/>
                  </a:lnTo>
                  <a:lnTo>
                    <a:pt x="0" y="889000"/>
                  </a:lnTo>
                  <a:lnTo>
                    <a:pt x="2540" y="890270"/>
                  </a:lnTo>
                  <a:lnTo>
                    <a:pt x="2539" y="314960"/>
                  </a:lnTo>
                  <a:lnTo>
                    <a:pt x="11429" y="307339"/>
                  </a:lnTo>
                  <a:close/>
                </a:path>
                <a:path w="3228340" h="1022350">
                  <a:moveTo>
                    <a:pt x="3228339" y="370839"/>
                  </a:moveTo>
                  <a:lnTo>
                    <a:pt x="3224529" y="370839"/>
                  </a:lnTo>
                  <a:lnTo>
                    <a:pt x="3224529" y="707389"/>
                  </a:lnTo>
                  <a:lnTo>
                    <a:pt x="3214370" y="713739"/>
                  </a:lnTo>
                  <a:lnTo>
                    <a:pt x="3228339" y="706120"/>
                  </a:lnTo>
                  <a:lnTo>
                    <a:pt x="3228339" y="370839"/>
                  </a:lnTo>
                  <a:close/>
                </a:path>
                <a:path w="3228340" h="1022350">
                  <a:moveTo>
                    <a:pt x="3224529" y="78739"/>
                  </a:moveTo>
                  <a:lnTo>
                    <a:pt x="3224529" y="283972"/>
                  </a:lnTo>
                  <a:lnTo>
                    <a:pt x="3228339" y="287020"/>
                  </a:lnTo>
                  <a:lnTo>
                    <a:pt x="3228339" y="82550"/>
                  </a:lnTo>
                  <a:lnTo>
                    <a:pt x="3224529" y="78739"/>
                  </a:lnTo>
                  <a:close/>
                </a:path>
                <a:path w="3228340" h="1022350">
                  <a:moveTo>
                    <a:pt x="3221989" y="281939"/>
                  </a:moveTo>
                  <a:lnTo>
                    <a:pt x="3224529" y="284479"/>
                  </a:lnTo>
                  <a:lnTo>
                    <a:pt x="3224529" y="283972"/>
                  </a:lnTo>
                  <a:lnTo>
                    <a:pt x="3221989" y="281939"/>
                  </a:lnTo>
                  <a:close/>
                </a:path>
                <a:path w="3228340" h="1022350">
                  <a:moveTo>
                    <a:pt x="2943986" y="0"/>
                  </a:moveTo>
                  <a:lnTo>
                    <a:pt x="407669" y="0"/>
                  </a:lnTo>
                  <a:lnTo>
                    <a:pt x="402589" y="2539"/>
                  </a:lnTo>
                  <a:lnTo>
                    <a:pt x="356869" y="15239"/>
                  </a:lnTo>
                  <a:lnTo>
                    <a:pt x="398017" y="5080"/>
                  </a:lnTo>
                  <a:lnTo>
                    <a:pt x="3010154" y="5080"/>
                  </a:lnTo>
                  <a:lnTo>
                    <a:pt x="3006090" y="2539"/>
                  </a:lnTo>
                  <a:lnTo>
                    <a:pt x="2940050" y="2539"/>
                  </a:lnTo>
                  <a:lnTo>
                    <a:pt x="2943986" y="0"/>
                  </a:lnTo>
                  <a:close/>
                </a:path>
                <a:path w="3228340" h="1022350">
                  <a:moveTo>
                    <a:pt x="3010154" y="5080"/>
                  </a:moveTo>
                  <a:lnTo>
                    <a:pt x="3008122" y="5080"/>
                  </a:lnTo>
                  <a:lnTo>
                    <a:pt x="3026409" y="15239"/>
                  </a:lnTo>
                  <a:lnTo>
                    <a:pt x="3010154" y="5080"/>
                  </a:lnTo>
                  <a:close/>
                </a:path>
              </a:pathLst>
            </a:custGeom>
            <a:solidFill>
              <a:srgbClr val="3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6" name="object 1136"/>
            <p:cNvSpPr/>
            <p:nvPr/>
          </p:nvSpPr>
          <p:spPr>
            <a:xfrm>
              <a:off x="3305809" y="958850"/>
              <a:ext cx="3221990" cy="1016000"/>
            </a:xfrm>
            <a:custGeom>
              <a:avLst/>
              <a:gdLst/>
              <a:ahLst/>
              <a:cxnLst/>
              <a:rect l="l" t="t" r="r" b="b"/>
              <a:pathLst>
                <a:path w="3221990" h="1016000">
                  <a:moveTo>
                    <a:pt x="2627121" y="1012189"/>
                  </a:moveTo>
                  <a:lnTo>
                    <a:pt x="399288" y="1012189"/>
                  </a:lnTo>
                  <a:lnTo>
                    <a:pt x="406463" y="1016000"/>
                  </a:lnTo>
                  <a:lnTo>
                    <a:pt x="2287058" y="1016000"/>
                  </a:lnTo>
                  <a:lnTo>
                    <a:pt x="2292350" y="1014729"/>
                  </a:lnTo>
                  <a:lnTo>
                    <a:pt x="2622550" y="1014729"/>
                  </a:lnTo>
                  <a:lnTo>
                    <a:pt x="2627121" y="1012189"/>
                  </a:lnTo>
                  <a:close/>
                </a:path>
                <a:path w="3221990" h="1016000">
                  <a:moveTo>
                    <a:pt x="2576829" y="1014729"/>
                  </a:moveTo>
                  <a:lnTo>
                    <a:pt x="2292350" y="1014729"/>
                  </a:lnTo>
                  <a:lnTo>
                    <a:pt x="2294636" y="1016000"/>
                  </a:lnTo>
                  <a:lnTo>
                    <a:pt x="2574543" y="1016000"/>
                  </a:lnTo>
                  <a:lnTo>
                    <a:pt x="2576829" y="1014729"/>
                  </a:lnTo>
                  <a:close/>
                </a:path>
                <a:path w="3221990" h="1016000">
                  <a:moveTo>
                    <a:pt x="3810" y="888499"/>
                  </a:moveTo>
                  <a:lnTo>
                    <a:pt x="3810" y="889000"/>
                  </a:lnTo>
                  <a:lnTo>
                    <a:pt x="44450" y="913129"/>
                  </a:lnTo>
                  <a:lnTo>
                    <a:pt x="3810" y="888499"/>
                  </a:lnTo>
                  <a:close/>
                </a:path>
                <a:path w="3221990" h="1016000">
                  <a:moveTo>
                    <a:pt x="8889" y="303529"/>
                  </a:moveTo>
                  <a:lnTo>
                    <a:pt x="0" y="311150"/>
                  </a:lnTo>
                  <a:lnTo>
                    <a:pt x="0" y="886460"/>
                  </a:lnTo>
                  <a:lnTo>
                    <a:pt x="2539" y="887729"/>
                  </a:lnTo>
                  <a:lnTo>
                    <a:pt x="3810" y="888499"/>
                  </a:lnTo>
                  <a:lnTo>
                    <a:pt x="3810" y="633729"/>
                  </a:lnTo>
                  <a:lnTo>
                    <a:pt x="1269" y="633729"/>
                  </a:lnTo>
                  <a:lnTo>
                    <a:pt x="3809" y="631189"/>
                  </a:lnTo>
                  <a:lnTo>
                    <a:pt x="3810" y="308610"/>
                  </a:lnTo>
                  <a:lnTo>
                    <a:pt x="8889" y="303529"/>
                  </a:lnTo>
                  <a:close/>
                </a:path>
                <a:path w="3221990" h="1016000">
                  <a:moveTo>
                    <a:pt x="3219449" y="705167"/>
                  </a:moveTo>
                  <a:lnTo>
                    <a:pt x="3211830" y="709929"/>
                  </a:lnTo>
                  <a:lnTo>
                    <a:pt x="3219449" y="706120"/>
                  </a:lnTo>
                  <a:lnTo>
                    <a:pt x="3219449" y="705167"/>
                  </a:lnTo>
                  <a:close/>
                </a:path>
                <a:path w="3221990" h="1016000">
                  <a:moveTo>
                    <a:pt x="3221990" y="367029"/>
                  </a:moveTo>
                  <a:lnTo>
                    <a:pt x="3219449" y="367029"/>
                  </a:lnTo>
                  <a:lnTo>
                    <a:pt x="3219449" y="705167"/>
                  </a:lnTo>
                  <a:lnTo>
                    <a:pt x="3221990" y="703579"/>
                  </a:lnTo>
                  <a:lnTo>
                    <a:pt x="3221990" y="367029"/>
                  </a:lnTo>
                  <a:close/>
                </a:path>
                <a:path w="3221990" h="1016000">
                  <a:moveTo>
                    <a:pt x="3191510" y="62229"/>
                  </a:moveTo>
                  <a:lnTo>
                    <a:pt x="3219449" y="74929"/>
                  </a:lnTo>
                  <a:lnTo>
                    <a:pt x="3219449" y="278129"/>
                  </a:lnTo>
                  <a:lnTo>
                    <a:pt x="3221990" y="280670"/>
                  </a:lnTo>
                  <a:lnTo>
                    <a:pt x="3221990" y="74929"/>
                  </a:lnTo>
                  <a:lnTo>
                    <a:pt x="3191510" y="62229"/>
                  </a:lnTo>
                  <a:close/>
                </a:path>
                <a:path w="3221990" h="1016000">
                  <a:moveTo>
                    <a:pt x="3005582" y="0"/>
                  </a:moveTo>
                  <a:lnTo>
                    <a:pt x="395477" y="0"/>
                  </a:lnTo>
                  <a:lnTo>
                    <a:pt x="386333" y="2539"/>
                  </a:lnTo>
                  <a:lnTo>
                    <a:pt x="3009646" y="2539"/>
                  </a:lnTo>
                  <a:lnTo>
                    <a:pt x="3005582" y="0"/>
                  </a:lnTo>
                  <a:close/>
                </a:path>
              </a:pathLst>
            </a:custGeom>
            <a:solidFill>
              <a:srgbClr val="4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7" name="object 1137"/>
            <p:cNvSpPr/>
            <p:nvPr/>
          </p:nvSpPr>
          <p:spPr>
            <a:xfrm>
              <a:off x="3309620" y="961389"/>
              <a:ext cx="3215640" cy="1009650"/>
            </a:xfrm>
            <a:custGeom>
              <a:avLst/>
              <a:gdLst/>
              <a:ahLst/>
              <a:cxnLst/>
              <a:rect l="l" t="t" r="r" b="b"/>
              <a:pathLst>
                <a:path w="3215640" h="1009650">
                  <a:moveTo>
                    <a:pt x="2630169" y="1005839"/>
                  </a:moveTo>
                  <a:lnTo>
                    <a:pt x="388302" y="1005839"/>
                  </a:lnTo>
                  <a:lnTo>
                    <a:pt x="395477" y="1009650"/>
                  </a:lnTo>
                  <a:lnTo>
                    <a:pt x="2623311" y="1009650"/>
                  </a:lnTo>
                  <a:lnTo>
                    <a:pt x="2630169" y="1005839"/>
                  </a:lnTo>
                  <a:close/>
                </a:path>
                <a:path w="3215640" h="1009650">
                  <a:moveTo>
                    <a:pt x="3809" y="888722"/>
                  </a:moveTo>
                  <a:lnTo>
                    <a:pt x="3809" y="889000"/>
                  </a:lnTo>
                  <a:lnTo>
                    <a:pt x="40639" y="910589"/>
                  </a:lnTo>
                  <a:lnTo>
                    <a:pt x="3809" y="888722"/>
                  </a:lnTo>
                  <a:close/>
                </a:path>
                <a:path w="3215640" h="1009650">
                  <a:moveTo>
                    <a:pt x="3809" y="631189"/>
                  </a:moveTo>
                  <a:lnTo>
                    <a:pt x="0" y="631189"/>
                  </a:lnTo>
                  <a:lnTo>
                    <a:pt x="0" y="886460"/>
                  </a:lnTo>
                  <a:lnTo>
                    <a:pt x="3809" y="888722"/>
                  </a:lnTo>
                  <a:lnTo>
                    <a:pt x="3809" y="631189"/>
                  </a:lnTo>
                  <a:close/>
                </a:path>
                <a:path w="3215640" h="1009650">
                  <a:moveTo>
                    <a:pt x="3211829" y="705485"/>
                  </a:moveTo>
                  <a:lnTo>
                    <a:pt x="3208020" y="707389"/>
                  </a:lnTo>
                  <a:lnTo>
                    <a:pt x="3211829" y="706120"/>
                  </a:lnTo>
                  <a:lnTo>
                    <a:pt x="3211829" y="705485"/>
                  </a:lnTo>
                  <a:close/>
                </a:path>
                <a:path w="3215640" h="1009650">
                  <a:moveTo>
                    <a:pt x="3162723" y="275589"/>
                  </a:moveTo>
                  <a:lnTo>
                    <a:pt x="3211829" y="363220"/>
                  </a:lnTo>
                  <a:lnTo>
                    <a:pt x="3211829" y="705485"/>
                  </a:lnTo>
                  <a:lnTo>
                    <a:pt x="3215639" y="703579"/>
                  </a:lnTo>
                  <a:lnTo>
                    <a:pt x="3215639" y="364489"/>
                  </a:lnTo>
                  <a:lnTo>
                    <a:pt x="3213100" y="364489"/>
                  </a:lnTo>
                  <a:lnTo>
                    <a:pt x="3162723" y="275589"/>
                  </a:lnTo>
                  <a:close/>
                </a:path>
                <a:path w="3215640" h="1009650">
                  <a:moveTo>
                    <a:pt x="3809" y="302260"/>
                  </a:moveTo>
                  <a:lnTo>
                    <a:pt x="0" y="306070"/>
                  </a:lnTo>
                  <a:lnTo>
                    <a:pt x="0" y="628650"/>
                  </a:lnTo>
                  <a:lnTo>
                    <a:pt x="3809" y="624840"/>
                  </a:lnTo>
                  <a:lnTo>
                    <a:pt x="3809" y="302260"/>
                  </a:lnTo>
                  <a:close/>
                </a:path>
                <a:path w="3215640" h="1009650">
                  <a:moveTo>
                    <a:pt x="3211829" y="70658"/>
                  </a:moveTo>
                  <a:lnTo>
                    <a:pt x="3211829" y="273348"/>
                  </a:lnTo>
                  <a:lnTo>
                    <a:pt x="3215639" y="275589"/>
                  </a:lnTo>
                  <a:lnTo>
                    <a:pt x="3215639" y="72389"/>
                  </a:lnTo>
                  <a:lnTo>
                    <a:pt x="3211829" y="70658"/>
                  </a:lnTo>
                  <a:close/>
                </a:path>
                <a:path w="3215640" h="1009650">
                  <a:moveTo>
                    <a:pt x="3194050" y="262889"/>
                  </a:moveTo>
                  <a:lnTo>
                    <a:pt x="3211829" y="274320"/>
                  </a:lnTo>
                  <a:lnTo>
                    <a:pt x="3211829" y="273348"/>
                  </a:lnTo>
                  <a:lnTo>
                    <a:pt x="3194050" y="262889"/>
                  </a:lnTo>
                  <a:close/>
                </a:path>
                <a:path w="3215640" h="1009650">
                  <a:moveTo>
                    <a:pt x="3187700" y="59689"/>
                  </a:moveTo>
                  <a:lnTo>
                    <a:pt x="3211829" y="70658"/>
                  </a:lnTo>
                  <a:lnTo>
                    <a:pt x="3211829" y="69850"/>
                  </a:lnTo>
                  <a:lnTo>
                    <a:pt x="3187700" y="59689"/>
                  </a:lnTo>
                  <a:close/>
                </a:path>
                <a:path w="3215640" h="1009650">
                  <a:moveTo>
                    <a:pt x="3005836" y="0"/>
                  </a:moveTo>
                  <a:lnTo>
                    <a:pt x="382523" y="0"/>
                  </a:lnTo>
                  <a:lnTo>
                    <a:pt x="350519" y="8889"/>
                  </a:lnTo>
                  <a:lnTo>
                    <a:pt x="368807" y="5080"/>
                  </a:lnTo>
                  <a:lnTo>
                    <a:pt x="3013964" y="5080"/>
                  </a:lnTo>
                  <a:lnTo>
                    <a:pt x="3005836" y="0"/>
                  </a:lnTo>
                  <a:close/>
                </a:path>
                <a:path w="3215640" h="1009650">
                  <a:moveTo>
                    <a:pt x="3013964" y="5080"/>
                  </a:moveTo>
                  <a:lnTo>
                    <a:pt x="3011931" y="5080"/>
                  </a:lnTo>
                  <a:lnTo>
                    <a:pt x="3020059" y="8889"/>
                  </a:lnTo>
                  <a:lnTo>
                    <a:pt x="3013964" y="5080"/>
                  </a:lnTo>
                  <a:close/>
                </a:path>
              </a:pathLst>
            </a:custGeom>
            <a:solidFill>
              <a:srgbClr val="42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8" name="object 1138"/>
            <p:cNvSpPr/>
            <p:nvPr/>
          </p:nvSpPr>
          <p:spPr>
            <a:xfrm>
              <a:off x="3313429" y="966469"/>
              <a:ext cx="3208020" cy="1000760"/>
            </a:xfrm>
            <a:custGeom>
              <a:avLst/>
              <a:gdLst/>
              <a:ahLst/>
              <a:cxnLst/>
              <a:rect l="l" t="t" r="r" b="b"/>
              <a:pathLst>
                <a:path w="3208020" h="1000760">
                  <a:moveTo>
                    <a:pt x="2630932" y="998220"/>
                  </a:moveTo>
                  <a:lnTo>
                    <a:pt x="379708" y="998220"/>
                  </a:lnTo>
                  <a:lnTo>
                    <a:pt x="384492" y="1000760"/>
                  </a:lnTo>
                  <a:lnTo>
                    <a:pt x="2626360" y="1000760"/>
                  </a:lnTo>
                  <a:lnTo>
                    <a:pt x="2630932" y="998220"/>
                  </a:lnTo>
                  <a:close/>
                </a:path>
                <a:path w="3208020" h="1000760">
                  <a:moveTo>
                    <a:pt x="276860" y="943610"/>
                  </a:moveTo>
                  <a:lnTo>
                    <a:pt x="377317" y="998220"/>
                  </a:lnTo>
                  <a:lnTo>
                    <a:pt x="379708" y="998220"/>
                  </a:lnTo>
                  <a:lnTo>
                    <a:pt x="276860" y="943610"/>
                  </a:lnTo>
                  <a:close/>
                </a:path>
                <a:path w="3208020" h="1000760">
                  <a:moveTo>
                    <a:pt x="2637790" y="994410"/>
                  </a:moveTo>
                  <a:lnTo>
                    <a:pt x="2630932" y="998220"/>
                  </a:lnTo>
                  <a:lnTo>
                    <a:pt x="2633217" y="998220"/>
                  </a:lnTo>
                  <a:lnTo>
                    <a:pt x="2637790" y="994410"/>
                  </a:lnTo>
                  <a:close/>
                </a:path>
                <a:path w="3208020" h="1000760">
                  <a:moveTo>
                    <a:pt x="3810" y="886153"/>
                  </a:moveTo>
                  <a:lnTo>
                    <a:pt x="3810" y="886460"/>
                  </a:lnTo>
                  <a:lnTo>
                    <a:pt x="36830" y="905510"/>
                  </a:lnTo>
                  <a:lnTo>
                    <a:pt x="3810" y="886153"/>
                  </a:lnTo>
                  <a:close/>
                </a:path>
                <a:path w="3208020" h="1000760">
                  <a:moveTo>
                    <a:pt x="2540" y="626110"/>
                  </a:moveTo>
                  <a:lnTo>
                    <a:pt x="0" y="626110"/>
                  </a:lnTo>
                  <a:lnTo>
                    <a:pt x="0" y="883920"/>
                  </a:lnTo>
                  <a:lnTo>
                    <a:pt x="3810" y="886153"/>
                  </a:lnTo>
                  <a:lnTo>
                    <a:pt x="3810" y="627380"/>
                  </a:lnTo>
                  <a:lnTo>
                    <a:pt x="4191" y="627380"/>
                  </a:lnTo>
                  <a:lnTo>
                    <a:pt x="2540" y="626110"/>
                  </a:lnTo>
                  <a:close/>
                </a:path>
                <a:path w="3208020" h="1000760">
                  <a:moveTo>
                    <a:pt x="3204210" y="351341"/>
                  </a:moveTo>
                  <a:lnTo>
                    <a:pt x="3204210" y="702310"/>
                  </a:lnTo>
                  <a:lnTo>
                    <a:pt x="3208020" y="701039"/>
                  </a:lnTo>
                  <a:lnTo>
                    <a:pt x="3208020" y="358139"/>
                  </a:lnTo>
                  <a:lnTo>
                    <a:pt x="3204210" y="351341"/>
                  </a:lnTo>
                  <a:close/>
                </a:path>
                <a:path w="3208020" h="1000760">
                  <a:moveTo>
                    <a:pt x="4191" y="627380"/>
                  </a:moveTo>
                  <a:lnTo>
                    <a:pt x="3810" y="627380"/>
                  </a:lnTo>
                  <a:lnTo>
                    <a:pt x="19050" y="638810"/>
                  </a:lnTo>
                  <a:lnTo>
                    <a:pt x="4191" y="627380"/>
                  </a:lnTo>
                  <a:close/>
                </a:path>
                <a:path w="3208020" h="1000760">
                  <a:moveTo>
                    <a:pt x="3810" y="295910"/>
                  </a:moveTo>
                  <a:lnTo>
                    <a:pt x="1270" y="295910"/>
                  </a:lnTo>
                  <a:lnTo>
                    <a:pt x="0" y="297180"/>
                  </a:lnTo>
                  <a:lnTo>
                    <a:pt x="0" y="619760"/>
                  </a:lnTo>
                  <a:lnTo>
                    <a:pt x="3810" y="615950"/>
                  </a:lnTo>
                  <a:lnTo>
                    <a:pt x="3810" y="295910"/>
                  </a:lnTo>
                  <a:close/>
                </a:path>
                <a:path w="3208020" h="1000760">
                  <a:moveTo>
                    <a:pt x="3158913" y="270510"/>
                  </a:moveTo>
                  <a:lnTo>
                    <a:pt x="3204210" y="351341"/>
                  </a:lnTo>
                  <a:lnTo>
                    <a:pt x="3204210" y="350520"/>
                  </a:lnTo>
                  <a:lnTo>
                    <a:pt x="3158913" y="270510"/>
                  </a:lnTo>
                  <a:close/>
                </a:path>
                <a:path w="3208020" h="1000760">
                  <a:moveTo>
                    <a:pt x="3190240" y="257810"/>
                  </a:moveTo>
                  <a:lnTo>
                    <a:pt x="3208020" y="269239"/>
                  </a:lnTo>
                  <a:lnTo>
                    <a:pt x="3208020" y="266700"/>
                  </a:lnTo>
                  <a:lnTo>
                    <a:pt x="3204210" y="266700"/>
                  </a:lnTo>
                  <a:lnTo>
                    <a:pt x="3190240" y="257810"/>
                  </a:lnTo>
                  <a:close/>
                </a:path>
                <a:path w="3208020" h="1000760">
                  <a:moveTo>
                    <a:pt x="3183890" y="54610"/>
                  </a:moveTo>
                  <a:lnTo>
                    <a:pt x="3204210" y="63500"/>
                  </a:lnTo>
                  <a:lnTo>
                    <a:pt x="3204210" y="266700"/>
                  </a:lnTo>
                  <a:lnTo>
                    <a:pt x="3208020" y="266700"/>
                  </a:lnTo>
                  <a:lnTo>
                    <a:pt x="3208020" y="64770"/>
                  </a:lnTo>
                  <a:lnTo>
                    <a:pt x="3183890" y="54610"/>
                  </a:lnTo>
                  <a:close/>
                </a:path>
                <a:path w="3208020" h="1000760">
                  <a:moveTo>
                    <a:pt x="3008122" y="0"/>
                  </a:moveTo>
                  <a:lnTo>
                    <a:pt x="364997" y="0"/>
                  </a:lnTo>
                  <a:lnTo>
                    <a:pt x="346710" y="3810"/>
                  </a:lnTo>
                  <a:lnTo>
                    <a:pt x="3016250" y="3810"/>
                  </a:lnTo>
                  <a:lnTo>
                    <a:pt x="3008122" y="0"/>
                  </a:lnTo>
                  <a:close/>
                </a:path>
              </a:pathLst>
            </a:custGeom>
            <a:solidFill>
              <a:srgbClr val="43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9" name="object 1139"/>
            <p:cNvSpPr/>
            <p:nvPr/>
          </p:nvSpPr>
          <p:spPr>
            <a:xfrm>
              <a:off x="3317240" y="969010"/>
              <a:ext cx="3200400" cy="994410"/>
            </a:xfrm>
            <a:custGeom>
              <a:avLst/>
              <a:gdLst/>
              <a:ahLst/>
              <a:cxnLst/>
              <a:rect l="l" t="t" r="r" b="b"/>
              <a:pathLst>
                <a:path w="3200400" h="994410">
                  <a:moveTo>
                    <a:pt x="2638297" y="990600"/>
                  </a:moveTo>
                  <a:lnTo>
                    <a:pt x="366331" y="990600"/>
                  </a:lnTo>
                  <a:lnTo>
                    <a:pt x="373507" y="994410"/>
                  </a:lnTo>
                  <a:lnTo>
                    <a:pt x="2629407" y="994410"/>
                  </a:lnTo>
                  <a:lnTo>
                    <a:pt x="2633980" y="991870"/>
                  </a:lnTo>
                  <a:lnTo>
                    <a:pt x="2638297" y="990600"/>
                  </a:lnTo>
                  <a:close/>
                </a:path>
                <a:path w="3200400" h="994410">
                  <a:moveTo>
                    <a:pt x="3810" y="886118"/>
                  </a:moveTo>
                  <a:lnTo>
                    <a:pt x="3810" y="886460"/>
                  </a:lnTo>
                  <a:lnTo>
                    <a:pt x="33020" y="902970"/>
                  </a:lnTo>
                  <a:lnTo>
                    <a:pt x="3810" y="886118"/>
                  </a:lnTo>
                  <a:close/>
                </a:path>
                <a:path w="3200400" h="994410">
                  <a:moveTo>
                    <a:pt x="0" y="624839"/>
                  </a:moveTo>
                  <a:lnTo>
                    <a:pt x="0" y="883920"/>
                  </a:lnTo>
                  <a:lnTo>
                    <a:pt x="3810" y="886118"/>
                  </a:lnTo>
                  <a:lnTo>
                    <a:pt x="3810" y="628650"/>
                  </a:lnTo>
                  <a:lnTo>
                    <a:pt x="5079" y="628650"/>
                  </a:lnTo>
                  <a:lnTo>
                    <a:pt x="0" y="624839"/>
                  </a:lnTo>
                  <a:close/>
                </a:path>
                <a:path w="3200400" h="994410">
                  <a:moveTo>
                    <a:pt x="3196590" y="702011"/>
                  </a:moveTo>
                  <a:lnTo>
                    <a:pt x="3178810" y="712470"/>
                  </a:lnTo>
                  <a:lnTo>
                    <a:pt x="3196590" y="702310"/>
                  </a:lnTo>
                  <a:lnTo>
                    <a:pt x="3196590" y="702011"/>
                  </a:lnTo>
                  <a:close/>
                </a:path>
                <a:path w="3200400" h="994410">
                  <a:moveTo>
                    <a:pt x="3155103" y="267970"/>
                  </a:moveTo>
                  <a:lnTo>
                    <a:pt x="3196590" y="341630"/>
                  </a:lnTo>
                  <a:lnTo>
                    <a:pt x="3196590" y="702011"/>
                  </a:lnTo>
                  <a:lnTo>
                    <a:pt x="3200400" y="699770"/>
                  </a:lnTo>
                  <a:lnTo>
                    <a:pt x="3200400" y="347980"/>
                  </a:lnTo>
                  <a:lnTo>
                    <a:pt x="3155103" y="267970"/>
                  </a:lnTo>
                  <a:close/>
                </a:path>
                <a:path w="3200400" h="994410">
                  <a:moveTo>
                    <a:pt x="5079" y="628650"/>
                  </a:moveTo>
                  <a:lnTo>
                    <a:pt x="3810" y="628650"/>
                  </a:lnTo>
                  <a:lnTo>
                    <a:pt x="15239" y="636270"/>
                  </a:lnTo>
                  <a:lnTo>
                    <a:pt x="5079" y="628650"/>
                  </a:lnTo>
                  <a:close/>
                </a:path>
                <a:path w="3200400" h="994410">
                  <a:moveTo>
                    <a:pt x="3810" y="293370"/>
                  </a:moveTo>
                  <a:lnTo>
                    <a:pt x="0" y="293370"/>
                  </a:lnTo>
                  <a:lnTo>
                    <a:pt x="0" y="613410"/>
                  </a:lnTo>
                  <a:lnTo>
                    <a:pt x="2539" y="610870"/>
                  </a:lnTo>
                  <a:lnTo>
                    <a:pt x="3810" y="610870"/>
                  </a:lnTo>
                  <a:lnTo>
                    <a:pt x="3810" y="293370"/>
                  </a:lnTo>
                  <a:close/>
                </a:path>
                <a:path w="3200400" h="994410">
                  <a:moveTo>
                    <a:pt x="3186430" y="255270"/>
                  </a:moveTo>
                  <a:lnTo>
                    <a:pt x="3200400" y="264160"/>
                  </a:lnTo>
                  <a:lnTo>
                    <a:pt x="3200400" y="261620"/>
                  </a:lnTo>
                  <a:lnTo>
                    <a:pt x="3196590" y="261620"/>
                  </a:lnTo>
                  <a:lnTo>
                    <a:pt x="3186430" y="255270"/>
                  </a:lnTo>
                  <a:close/>
                </a:path>
                <a:path w="3200400" h="994410">
                  <a:moveTo>
                    <a:pt x="3180080" y="52070"/>
                  </a:moveTo>
                  <a:lnTo>
                    <a:pt x="3196590" y="59689"/>
                  </a:lnTo>
                  <a:lnTo>
                    <a:pt x="3196590" y="261620"/>
                  </a:lnTo>
                  <a:lnTo>
                    <a:pt x="3200400" y="261620"/>
                  </a:lnTo>
                  <a:lnTo>
                    <a:pt x="3200400" y="60960"/>
                  </a:lnTo>
                  <a:lnTo>
                    <a:pt x="3180080" y="52070"/>
                  </a:lnTo>
                  <a:close/>
                </a:path>
                <a:path w="3200400" h="994410">
                  <a:moveTo>
                    <a:pt x="3010408" y="0"/>
                  </a:moveTo>
                  <a:lnTo>
                    <a:pt x="347471" y="0"/>
                  </a:lnTo>
                  <a:lnTo>
                    <a:pt x="342900" y="1270"/>
                  </a:lnTo>
                  <a:lnTo>
                    <a:pt x="338582" y="3810"/>
                  </a:lnTo>
                  <a:lnTo>
                    <a:pt x="3058160" y="3810"/>
                  </a:lnTo>
                  <a:lnTo>
                    <a:pt x="3054350" y="1270"/>
                  </a:lnTo>
                  <a:lnTo>
                    <a:pt x="3012440" y="1270"/>
                  </a:lnTo>
                  <a:lnTo>
                    <a:pt x="3010408" y="0"/>
                  </a:lnTo>
                  <a:close/>
                </a:path>
              </a:pathLst>
            </a:custGeom>
            <a:solidFill>
              <a:srgbClr val="4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0" name="object 1140"/>
            <p:cNvSpPr/>
            <p:nvPr/>
          </p:nvSpPr>
          <p:spPr>
            <a:xfrm>
              <a:off x="3321050" y="974089"/>
              <a:ext cx="3192780" cy="985519"/>
            </a:xfrm>
            <a:custGeom>
              <a:avLst/>
              <a:gdLst/>
              <a:ahLst/>
              <a:cxnLst/>
              <a:rect l="l" t="t" r="r" b="b"/>
              <a:pathLst>
                <a:path w="3192779" h="985519">
                  <a:moveTo>
                    <a:pt x="2647441" y="981709"/>
                  </a:moveTo>
                  <a:lnTo>
                    <a:pt x="355346" y="981709"/>
                  </a:lnTo>
                  <a:lnTo>
                    <a:pt x="362521" y="985519"/>
                  </a:lnTo>
                  <a:lnTo>
                    <a:pt x="2634487" y="985519"/>
                  </a:lnTo>
                  <a:lnTo>
                    <a:pt x="2647441" y="981709"/>
                  </a:lnTo>
                  <a:close/>
                </a:path>
                <a:path w="3192779" h="985519">
                  <a:moveTo>
                    <a:pt x="0" y="623569"/>
                  </a:moveTo>
                  <a:lnTo>
                    <a:pt x="0" y="881379"/>
                  </a:lnTo>
                  <a:lnTo>
                    <a:pt x="29210" y="897889"/>
                  </a:lnTo>
                  <a:lnTo>
                    <a:pt x="3810" y="882649"/>
                  </a:lnTo>
                  <a:lnTo>
                    <a:pt x="3810" y="626110"/>
                  </a:lnTo>
                  <a:lnTo>
                    <a:pt x="0" y="623569"/>
                  </a:lnTo>
                  <a:close/>
                </a:path>
                <a:path w="3192779" h="985519">
                  <a:moveTo>
                    <a:pt x="3188970" y="699407"/>
                  </a:moveTo>
                  <a:lnTo>
                    <a:pt x="3175000" y="707389"/>
                  </a:lnTo>
                  <a:lnTo>
                    <a:pt x="3188970" y="699769"/>
                  </a:lnTo>
                  <a:lnTo>
                    <a:pt x="3188970" y="699407"/>
                  </a:lnTo>
                  <a:close/>
                </a:path>
                <a:path w="3192779" h="985519">
                  <a:moveTo>
                    <a:pt x="3151293" y="262889"/>
                  </a:moveTo>
                  <a:lnTo>
                    <a:pt x="3188970" y="330199"/>
                  </a:lnTo>
                  <a:lnTo>
                    <a:pt x="3188970" y="699407"/>
                  </a:lnTo>
                  <a:lnTo>
                    <a:pt x="3192779" y="697229"/>
                  </a:lnTo>
                  <a:lnTo>
                    <a:pt x="3192779" y="336549"/>
                  </a:lnTo>
                  <a:lnTo>
                    <a:pt x="3151293" y="262889"/>
                  </a:lnTo>
                  <a:close/>
                </a:path>
                <a:path w="3192779" h="985519">
                  <a:moveTo>
                    <a:pt x="3810" y="288289"/>
                  </a:moveTo>
                  <a:lnTo>
                    <a:pt x="0" y="288289"/>
                  </a:lnTo>
                  <a:lnTo>
                    <a:pt x="0" y="605789"/>
                  </a:lnTo>
                  <a:lnTo>
                    <a:pt x="3810" y="605789"/>
                  </a:lnTo>
                  <a:lnTo>
                    <a:pt x="3810" y="288289"/>
                  </a:lnTo>
                  <a:close/>
                </a:path>
                <a:path w="3192779" h="985519">
                  <a:moveTo>
                    <a:pt x="3182620" y="250189"/>
                  </a:moveTo>
                  <a:lnTo>
                    <a:pt x="3192779" y="256539"/>
                  </a:lnTo>
                  <a:lnTo>
                    <a:pt x="3192779" y="253999"/>
                  </a:lnTo>
                  <a:lnTo>
                    <a:pt x="3188970" y="253999"/>
                  </a:lnTo>
                  <a:lnTo>
                    <a:pt x="3182620" y="250189"/>
                  </a:lnTo>
                  <a:close/>
                </a:path>
                <a:path w="3192779" h="985519">
                  <a:moveTo>
                    <a:pt x="3176270" y="46989"/>
                  </a:moveTo>
                  <a:lnTo>
                    <a:pt x="3188970" y="53339"/>
                  </a:lnTo>
                  <a:lnTo>
                    <a:pt x="3188970" y="253999"/>
                  </a:lnTo>
                  <a:lnTo>
                    <a:pt x="3192779" y="253999"/>
                  </a:lnTo>
                  <a:lnTo>
                    <a:pt x="3192779" y="54609"/>
                  </a:lnTo>
                  <a:lnTo>
                    <a:pt x="3176270" y="46989"/>
                  </a:lnTo>
                  <a:close/>
                </a:path>
                <a:path w="3192779" h="985519">
                  <a:moveTo>
                    <a:pt x="329837" y="2539"/>
                  </a:moveTo>
                  <a:lnTo>
                    <a:pt x="328295" y="2539"/>
                  </a:lnTo>
                  <a:lnTo>
                    <a:pt x="317500" y="8889"/>
                  </a:lnTo>
                  <a:lnTo>
                    <a:pt x="329837" y="2539"/>
                  </a:lnTo>
                  <a:close/>
                </a:path>
                <a:path w="3192779" h="985519">
                  <a:moveTo>
                    <a:pt x="3060065" y="2539"/>
                  </a:moveTo>
                  <a:lnTo>
                    <a:pt x="3058704" y="2539"/>
                  </a:lnTo>
                  <a:lnTo>
                    <a:pt x="3069590" y="8889"/>
                  </a:lnTo>
                  <a:lnTo>
                    <a:pt x="3060065" y="2539"/>
                  </a:lnTo>
                  <a:close/>
                </a:path>
                <a:path w="3192779" h="985519">
                  <a:moveTo>
                    <a:pt x="3054350" y="0"/>
                  </a:moveTo>
                  <a:lnTo>
                    <a:pt x="334771" y="0"/>
                  </a:lnTo>
                  <a:lnTo>
                    <a:pt x="329837" y="2539"/>
                  </a:lnTo>
                  <a:lnTo>
                    <a:pt x="3058704" y="2539"/>
                  </a:lnTo>
                  <a:lnTo>
                    <a:pt x="3054350" y="0"/>
                  </a:lnTo>
                  <a:close/>
                </a:path>
              </a:pathLst>
            </a:custGeom>
            <a:solidFill>
              <a:srgbClr val="4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1" name="object 1141"/>
            <p:cNvSpPr/>
            <p:nvPr/>
          </p:nvSpPr>
          <p:spPr>
            <a:xfrm>
              <a:off x="3324859" y="976630"/>
              <a:ext cx="3185160" cy="979169"/>
            </a:xfrm>
            <a:custGeom>
              <a:avLst/>
              <a:gdLst/>
              <a:ahLst/>
              <a:cxnLst/>
              <a:rect l="l" t="t" r="r" b="b"/>
              <a:pathLst>
                <a:path w="3185159" h="979169">
                  <a:moveTo>
                    <a:pt x="2647950" y="977900"/>
                  </a:moveTo>
                  <a:lnTo>
                    <a:pt x="349144" y="977900"/>
                  </a:lnTo>
                  <a:lnTo>
                    <a:pt x="351536" y="979170"/>
                  </a:lnTo>
                  <a:lnTo>
                    <a:pt x="2643631" y="979170"/>
                  </a:lnTo>
                  <a:lnTo>
                    <a:pt x="2647950" y="977900"/>
                  </a:lnTo>
                  <a:close/>
                </a:path>
                <a:path w="3185159" h="979169">
                  <a:moveTo>
                    <a:pt x="265429" y="933450"/>
                  </a:moveTo>
                  <a:lnTo>
                    <a:pt x="346752" y="977900"/>
                  </a:lnTo>
                  <a:lnTo>
                    <a:pt x="349144" y="977900"/>
                  </a:lnTo>
                  <a:lnTo>
                    <a:pt x="265429" y="933450"/>
                  </a:lnTo>
                  <a:close/>
                </a:path>
                <a:path w="3185159" h="979169">
                  <a:moveTo>
                    <a:pt x="2669540" y="971550"/>
                  </a:moveTo>
                  <a:lnTo>
                    <a:pt x="2647950" y="977900"/>
                  </a:lnTo>
                  <a:lnTo>
                    <a:pt x="2652267" y="977900"/>
                  </a:lnTo>
                  <a:lnTo>
                    <a:pt x="2669540" y="971550"/>
                  </a:lnTo>
                  <a:close/>
                </a:path>
                <a:path w="3185159" h="979169">
                  <a:moveTo>
                    <a:pt x="2539" y="881634"/>
                  </a:moveTo>
                  <a:lnTo>
                    <a:pt x="2539" y="882650"/>
                  </a:lnTo>
                  <a:lnTo>
                    <a:pt x="25400" y="895350"/>
                  </a:lnTo>
                  <a:lnTo>
                    <a:pt x="2539" y="881634"/>
                  </a:lnTo>
                  <a:close/>
                </a:path>
                <a:path w="3185159" h="979169">
                  <a:moveTo>
                    <a:pt x="0" y="623570"/>
                  </a:moveTo>
                  <a:lnTo>
                    <a:pt x="0" y="880110"/>
                  </a:lnTo>
                  <a:lnTo>
                    <a:pt x="2539" y="881634"/>
                  </a:lnTo>
                  <a:lnTo>
                    <a:pt x="2539" y="625263"/>
                  </a:lnTo>
                  <a:lnTo>
                    <a:pt x="0" y="623570"/>
                  </a:lnTo>
                  <a:close/>
                </a:path>
                <a:path w="3185159" h="979169">
                  <a:moveTo>
                    <a:pt x="3181349" y="699308"/>
                  </a:moveTo>
                  <a:lnTo>
                    <a:pt x="3171190" y="704850"/>
                  </a:lnTo>
                  <a:lnTo>
                    <a:pt x="3181349" y="699770"/>
                  </a:lnTo>
                  <a:lnTo>
                    <a:pt x="3181349" y="699308"/>
                  </a:lnTo>
                  <a:close/>
                </a:path>
                <a:path w="3185159" h="979169">
                  <a:moveTo>
                    <a:pt x="3147483" y="260350"/>
                  </a:moveTo>
                  <a:lnTo>
                    <a:pt x="3181349" y="321310"/>
                  </a:lnTo>
                  <a:lnTo>
                    <a:pt x="3181349" y="699308"/>
                  </a:lnTo>
                  <a:lnTo>
                    <a:pt x="3185160" y="697230"/>
                  </a:lnTo>
                  <a:lnTo>
                    <a:pt x="3185160" y="327660"/>
                  </a:lnTo>
                  <a:lnTo>
                    <a:pt x="3147483" y="260350"/>
                  </a:lnTo>
                  <a:close/>
                </a:path>
                <a:path w="3185159" h="979169">
                  <a:moveTo>
                    <a:pt x="2539" y="624840"/>
                  </a:moveTo>
                  <a:lnTo>
                    <a:pt x="2539" y="625263"/>
                  </a:lnTo>
                  <a:lnTo>
                    <a:pt x="7619" y="628650"/>
                  </a:lnTo>
                  <a:lnTo>
                    <a:pt x="2539" y="624840"/>
                  </a:lnTo>
                  <a:close/>
                </a:path>
                <a:path w="3185159" h="979169">
                  <a:moveTo>
                    <a:pt x="2539" y="285750"/>
                  </a:moveTo>
                  <a:lnTo>
                    <a:pt x="0" y="285750"/>
                  </a:lnTo>
                  <a:lnTo>
                    <a:pt x="0" y="603250"/>
                  </a:lnTo>
                  <a:lnTo>
                    <a:pt x="2539" y="603250"/>
                  </a:lnTo>
                  <a:lnTo>
                    <a:pt x="2539" y="285750"/>
                  </a:lnTo>
                  <a:close/>
                </a:path>
                <a:path w="3185159" h="979169">
                  <a:moveTo>
                    <a:pt x="3181349" y="48894"/>
                  </a:moveTo>
                  <a:lnTo>
                    <a:pt x="3181349" y="249173"/>
                  </a:lnTo>
                  <a:lnTo>
                    <a:pt x="3185160" y="251460"/>
                  </a:lnTo>
                  <a:lnTo>
                    <a:pt x="3185160" y="50800"/>
                  </a:lnTo>
                  <a:lnTo>
                    <a:pt x="3181349" y="48894"/>
                  </a:lnTo>
                  <a:close/>
                </a:path>
                <a:path w="3185159" h="979169">
                  <a:moveTo>
                    <a:pt x="3178810" y="247650"/>
                  </a:moveTo>
                  <a:lnTo>
                    <a:pt x="3181349" y="250190"/>
                  </a:lnTo>
                  <a:lnTo>
                    <a:pt x="3181349" y="249173"/>
                  </a:lnTo>
                  <a:lnTo>
                    <a:pt x="3178810" y="247650"/>
                  </a:lnTo>
                  <a:close/>
                </a:path>
                <a:path w="3185159" h="979169">
                  <a:moveTo>
                    <a:pt x="3172460" y="44450"/>
                  </a:moveTo>
                  <a:lnTo>
                    <a:pt x="3181349" y="48894"/>
                  </a:lnTo>
                  <a:lnTo>
                    <a:pt x="3181349" y="48260"/>
                  </a:lnTo>
                  <a:lnTo>
                    <a:pt x="3172460" y="44450"/>
                  </a:lnTo>
                  <a:close/>
                </a:path>
                <a:path w="3185159" h="979169">
                  <a:moveTo>
                    <a:pt x="3056254" y="0"/>
                  </a:moveTo>
                  <a:lnTo>
                    <a:pt x="324485" y="0"/>
                  </a:lnTo>
                  <a:lnTo>
                    <a:pt x="318007" y="3810"/>
                  </a:lnTo>
                  <a:lnTo>
                    <a:pt x="3061969" y="3810"/>
                  </a:lnTo>
                  <a:lnTo>
                    <a:pt x="3056254" y="0"/>
                  </a:lnTo>
                  <a:close/>
                </a:path>
              </a:pathLst>
            </a:custGeom>
            <a:solidFill>
              <a:srgbClr val="47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2" name="object 1142"/>
            <p:cNvSpPr/>
            <p:nvPr/>
          </p:nvSpPr>
          <p:spPr>
            <a:xfrm>
              <a:off x="3327400" y="980439"/>
              <a:ext cx="3178810" cy="972819"/>
            </a:xfrm>
            <a:custGeom>
              <a:avLst/>
              <a:gdLst/>
              <a:ahLst/>
              <a:cxnLst/>
              <a:rect l="l" t="t" r="r" b="b"/>
              <a:pathLst>
                <a:path w="3178809" h="972819">
                  <a:moveTo>
                    <a:pt x="3810" y="623874"/>
                  </a:moveTo>
                  <a:lnTo>
                    <a:pt x="0" y="620941"/>
                  </a:lnTo>
                  <a:lnTo>
                    <a:pt x="0" y="877697"/>
                  </a:lnTo>
                  <a:lnTo>
                    <a:pt x="3810" y="879995"/>
                  </a:lnTo>
                  <a:lnTo>
                    <a:pt x="3810" y="623874"/>
                  </a:lnTo>
                  <a:close/>
                </a:path>
                <a:path w="3178809" h="972819">
                  <a:moveTo>
                    <a:pt x="3810" y="281940"/>
                  </a:moveTo>
                  <a:lnTo>
                    <a:pt x="0" y="281940"/>
                  </a:lnTo>
                  <a:lnTo>
                    <a:pt x="0" y="599440"/>
                  </a:lnTo>
                  <a:lnTo>
                    <a:pt x="3810" y="599440"/>
                  </a:lnTo>
                  <a:lnTo>
                    <a:pt x="3810" y="281940"/>
                  </a:lnTo>
                  <a:close/>
                </a:path>
                <a:path w="3178809" h="972819">
                  <a:moveTo>
                    <a:pt x="2662669" y="969010"/>
                  </a:moveTo>
                  <a:lnTo>
                    <a:pt x="337032" y="969010"/>
                  </a:lnTo>
                  <a:lnTo>
                    <a:pt x="344208" y="972820"/>
                  </a:lnTo>
                  <a:lnTo>
                    <a:pt x="2649715" y="972820"/>
                  </a:lnTo>
                  <a:lnTo>
                    <a:pt x="2662669" y="969010"/>
                  </a:lnTo>
                  <a:close/>
                </a:path>
                <a:path w="3178809" h="972819">
                  <a:moveTo>
                    <a:pt x="3063240" y="2540"/>
                  </a:moveTo>
                  <a:lnTo>
                    <a:pt x="3059430" y="0"/>
                  </a:lnTo>
                  <a:lnTo>
                    <a:pt x="315468" y="0"/>
                  </a:lnTo>
                  <a:lnTo>
                    <a:pt x="311150" y="2540"/>
                  </a:lnTo>
                  <a:lnTo>
                    <a:pt x="3063240" y="2540"/>
                  </a:lnTo>
                  <a:close/>
                </a:path>
                <a:path w="3178809" h="972819">
                  <a:moveTo>
                    <a:pt x="3178797" y="316306"/>
                  </a:moveTo>
                  <a:lnTo>
                    <a:pt x="3176270" y="311823"/>
                  </a:lnTo>
                  <a:lnTo>
                    <a:pt x="3176270" y="696569"/>
                  </a:lnTo>
                  <a:lnTo>
                    <a:pt x="3178797" y="695071"/>
                  </a:lnTo>
                  <a:lnTo>
                    <a:pt x="3178797" y="316306"/>
                  </a:lnTo>
                  <a:close/>
                </a:path>
                <a:path w="3178809" h="972819">
                  <a:moveTo>
                    <a:pt x="3178797" y="44348"/>
                  </a:moveTo>
                  <a:lnTo>
                    <a:pt x="3176270" y="43294"/>
                  </a:lnTo>
                  <a:lnTo>
                    <a:pt x="3176270" y="243840"/>
                  </a:lnTo>
                  <a:lnTo>
                    <a:pt x="3178797" y="245338"/>
                  </a:lnTo>
                  <a:lnTo>
                    <a:pt x="3178797" y="44348"/>
                  </a:lnTo>
                  <a:close/>
                </a:path>
              </a:pathLst>
            </a:custGeom>
            <a:solidFill>
              <a:srgbClr val="48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3" name="object 1143"/>
            <p:cNvSpPr/>
            <p:nvPr/>
          </p:nvSpPr>
          <p:spPr>
            <a:xfrm>
              <a:off x="3331209" y="982980"/>
              <a:ext cx="3172460" cy="966469"/>
            </a:xfrm>
            <a:custGeom>
              <a:avLst/>
              <a:gdLst/>
              <a:ahLst/>
              <a:cxnLst/>
              <a:rect l="l" t="t" r="r" b="b"/>
              <a:pathLst>
                <a:path w="3172459" h="966469">
                  <a:moveTo>
                    <a:pt x="2686304" y="962660"/>
                  </a:moveTo>
                  <a:lnTo>
                    <a:pt x="326051" y="962660"/>
                  </a:lnTo>
                  <a:lnTo>
                    <a:pt x="333226" y="966470"/>
                  </a:lnTo>
                  <a:lnTo>
                    <a:pt x="2658871" y="966470"/>
                  </a:lnTo>
                  <a:lnTo>
                    <a:pt x="2663190" y="965200"/>
                  </a:lnTo>
                  <a:lnTo>
                    <a:pt x="2682240" y="965200"/>
                  </a:lnTo>
                  <a:lnTo>
                    <a:pt x="2686304" y="962660"/>
                  </a:lnTo>
                  <a:close/>
                </a:path>
                <a:path w="3172459" h="966469">
                  <a:moveTo>
                    <a:pt x="0" y="621323"/>
                  </a:moveTo>
                  <a:lnTo>
                    <a:pt x="0" y="877454"/>
                  </a:lnTo>
                  <a:lnTo>
                    <a:pt x="3810" y="879763"/>
                  </a:lnTo>
                  <a:lnTo>
                    <a:pt x="3810" y="622300"/>
                  </a:lnTo>
                  <a:lnTo>
                    <a:pt x="1269" y="622300"/>
                  </a:lnTo>
                  <a:lnTo>
                    <a:pt x="0" y="621323"/>
                  </a:lnTo>
                  <a:close/>
                </a:path>
                <a:path w="3172459" h="966469">
                  <a:moveTo>
                    <a:pt x="3168650" y="302558"/>
                  </a:moveTo>
                  <a:lnTo>
                    <a:pt x="3168650" y="696258"/>
                  </a:lnTo>
                  <a:lnTo>
                    <a:pt x="3172460" y="694017"/>
                  </a:lnTo>
                  <a:lnTo>
                    <a:pt x="3172460" y="309282"/>
                  </a:lnTo>
                  <a:lnTo>
                    <a:pt x="3168650" y="302558"/>
                  </a:lnTo>
                  <a:close/>
                </a:path>
                <a:path w="3172459" h="966469">
                  <a:moveTo>
                    <a:pt x="3810" y="277446"/>
                  </a:moveTo>
                  <a:lnTo>
                    <a:pt x="0" y="278911"/>
                  </a:lnTo>
                  <a:lnTo>
                    <a:pt x="0" y="596900"/>
                  </a:lnTo>
                  <a:lnTo>
                    <a:pt x="2539" y="596900"/>
                  </a:lnTo>
                  <a:lnTo>
                    <a:pt x="3810" y="595745"/>
                  </a:lnTo>
                  <a:lnTo>
                    <a:pt x="3810" y="277446"/>
                  </a:lnTo>
                  <a:close/>
                </a:path>
                <a:path w="3172459" h="966469">
                  <a:moveTo>
                    <a:pt x="3168650" y="39158"/>
                  </a:moveTo>
                  <a:lnTo>
                    <a:pt x="3168650" y="241300"/>
                  </a:lnTo>
                  <a:lnTo>
                    <a:pt x="3172460" y="241300"/>
                  </a:lnTo>
                  <a:lnTo>
                    <a:pt x="3172460" y="40745"/>
                  </a:lnTo>
                  <a:lnTo>
                    <a:pt x="3168650" y="39158"/>
                  </a:lnTo>
                  <a:close/>
                </a:path>
                <a:path w="3172459" h="966469">
                  <a:moveTo>
                    <a:pt x="3059429" y="0"/>
                  </a:moveTo>
                  <a:lnTo>
                    <a:pt x="307339" y="0"/>
                  </a:lnTo>
                  <a:lnTo>
                    <a:pt x="301624" y="3810"/>
                  </a:lnTo>
                  <a:lnTo>
                    <a:pt x="3070860" y="3810"/>
                  </a:lnTo>
                  <a:lnTo>
                    <a:pt x="3059429" y="0"/>
                  </a:lnTo>
                  <a:close/>
                </a:path>
              </a:pathLst>
            </a:custGeom>
            <a:solidFill>
              <a:srgbClr val="4A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4" name="object 1144"/>
            <p:cNvSpPr/>
            <p:nvPr/>
          </p:nvSpPr>
          <p:spPr>
            <a:xfrm>
              <a:off x="3335020" y="986789"/>
              <a:ext cx="3164840" cy="958850"/>
            </a:xfrm>
            <a:custGeom>
              <a:avLst/>
              <a:gdLst/>
              <a:ahLst/>
              <a:cxnLst/>
              <a:rect l="l" t="t" r="r" b="b"/>
              <a:pathLst>
                <a:path w="3164840" h="958850">
                  <a:moveTo>
                    <a:pt x="3810" y="618490"/>
                  </a:moveTo>
                  <a:lnTo>
                    <a:pt x="0" y="618490"/>
                  </a:lnTo>
                  <a:lnTo>
                    <a:pt x="0" y="875957"/>
                  </a:lnTo>
                  <a:lnTo>
                    <a:pt x="3810" y="878268"/>
                  </a:lnTo>
                  <a:lnTo>
                    <a:pt x="3810" y="618490"/>
                  </a:lnTo>
                  <a:close/>
                </a:path>
                <a:path w="3164840" h="958850">
                  <a:moveTo>
                    <a:pt x="3810" y="272173"/>
                  </a:moveTo>
                  <a:lnTo>
                    <a:pt x="0" y="273646"/>
                  </a:lnTo>
                  <a:lnTo>
                    <a:pt x="0" y="591947"/>
                  </a:lnTo>
                  <a:lnTo>
                    <a:pt x="3810" y="588479"/>
                  </a:lnTo>
                  <a:lnTo>
                    <a:pt x="3810" y="272173"/>
                  </a:lnTo>
                  <a:close/>
                </a:path>
                <a:path w="3164840" h="958850">
                  <a:moveTo>
                    <a:pt x="2688590" y="955040"/>
                  </a:moveTo>
                  <a:lnTo>
                    <a:pt x="315061" y="955040"/>
                  </a:lnTo>
                  <a:lnTo>
                    <a:pt x="322237" y="958850"/>
                  </a:lnTo>
                  <a:lnTo>
                    <a:pt x="2682494" y="958850"/>
                  </a:lnTo>
                  <a:lnTo>
                    <a:pt x="2688590" y="955040"/>
                  </a:lnTo>
                  <a:close/>
                </a:path>
                <a:path w="3164840" h="958850">
                  <a:moveTo>
                    <a:pt x="3078480" y="3810"/>
                  </a:moveTo>
                  <a:lnTo>
                    <a:pt x="3067050" y="0"/>
                  </a:lnTo>
                  <a:lnTo>
                    <a:pt x="297802" y="0"/>
                  </a:lnTo>
                  <a:lnTo>
                    <a:pt x="292087" y="3810"/>
                  </a:lnTo>
                  <a:lnTo>
                    <a:pt x="3078480" y="3810"/>
                  </a:lnTo>
                  <a:close/>
                </a:path>
                <a:path w="3164840" h="958850">
                  <a:moveTo>
                    <a:pt x="3164840" y="298754"/>
                  </a:moveTo>
                  <a:lnTo>
                    <a:pt x="3161030" y="292036"/>
                  </a:lnTo>
                  <a:lnTo>
                    <a:pt x="3161030" y="694690"/>
                  </a:lnTo>
                  <a:lnTo>
                    <a:pt x="3164840" y="692454"/>
                  </a:lnTo>
                  <a:lnTo>
                    <a:pt x="3164840" y="298754"/>
                  </a:lnTo>
                  <a:close/>
                </a:path>
                <a:path w="3164840" h="958850">
                  <a:moveTo>
                    <a:pt x="3164840" y="34290"/>
                  </a:moveTo>
                  <a:lnTo>
                    <a:pt x="3161030" y="34290"/>
                  </a:lnTo>
                  <a:lnTo>
                    <a:pt x="3161030" y="237490"/>
                  </a:lnTo>
                  <a:lnTo>
                    <a:pt x="3164840" y="237490"/>
                  </a:lnTo>
                  <a:lnTo>
                    <a:pt x="3164840" y="34290"/>
                  </a:lnTo>
                  <a:close/>
                </a:path>
              </a:pathLst>
            </a:custGeom>
            <a:solidFill>
              <a:srgbClr val="4B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5" name="object 1145"/>
            <p:cNvSpPr/>
            <p:nvPr/>
          </p:nvSpPr>
          <p:spPr>
            <a:xfrm>
              <a:off x="3338830" y="990599"/>
              <a:ext cx="3157220" cy="951230"/>
            </a:xfrm>
            <a:custGeom>
              <a:avLst/>
              <a:gdLst/>
              <a:ahLst/>
              <a:cxnLst/>
              <a:rect l="l" t="t" r="r" b="b"/>
              <a:pathLst>
                <a:path w="3157220" h="951230">
                  <a:moveTo>
                    <a:pt x="3810" y="614680"/>
                  </a:moveTo>
                  <a:lnTo>
                    <a:pt x="0" y="614680"/>
                  </a:lnTo>
                  <a:lnTo>
                    <a:pt x="0" y="874458"/>
                  </a:lnTo>
                  <a:lnTo>
                    <a:pt x="3810" y="876769"/>
                  </a:lnTo>
                  <a:lnTo>
                    <a:pt x="3810" y="614680"/>
                  </a:lnTo>
                  <a:close/>
                </a:path>
                <a:path w="3157220" h="951230">
                  <a:moveTo>
                    <a:pt x="3810" y="266903"/>
                  </a:moveTo>
                  <a:lnTo>
                    <a:pt x="0" y="268363"/>
                  </a:lnTo>
                  <a:lnTo>
                    <a:pt x="0" y="584669"/>
                  </a:lnTo>
                  <a:lnTo>
                    <a:pt x="3810" y="581202"/>
                  </a:lnTo>
                  <a:lnTo>
                    <a:pt x="3810" y="266903"/>
                  </a:lnTo>
                  <a:close/>
                </a:path>
                <a:path w="3157220" h="951230">
                  <a:moveTo>
                    <a:pt x="2690876" y="947420"/>
                  </a:moveTo>
                  <a:lnTo>
                    <a:pt x="304076" y="947420"/>
                  </a:lnTo>
                  <a:lnTo>
                    <a:pt x="311251" y="951230"/>
                  </a:lnTo>
                  <a:lnTo>
                    <a:pt x="2684780" y="951230"/>
                  </a:lnTo>
                  <a:lnTo>
                    <a:pt x="2690876" y="947420"/>
                  </a:lnTo>
                  <a:close/>
                </a:path>
                <a:path w="3157220" h="951230">
                  <a:moveTo>
                    <a:pt x="3086100" y="3810"/>
                  </a:moveTo>
                  <a:lnTo>
                    <a:pt x="3074670" y="0"/>
                  </a:lnTo>
                  <a:lnTo>
                    <a:pt x="288277" y="0"/>
                  </a:lnTo>
                  <a:lnTo>
                    <a:pt x="282575" y="3810"/>
                  </a:lnTo>
                  <a:lnTo>
                    <a:pt x="3086100" y="3810"/>
                  </a:lnTo>
                  <a:close/>
                </a:path>
                <a:path w="3157220" h="951230">
                  <a:moveTo>
                    <a:pt x="3157220" y="288226"/>
                  </a:moveTo>
                  <a:lnTo>
                    <a:pt x="3153410" y="281495"/>
                  </a:lnTo>
                  <a:lnTo>
                    <a:pt x="3153410" y="693000"/>
                  </a:lnTo>
                  <a:lnTo>
                    <a:pt x="3157220" y="690880"/>
                  </a:lnTo>
                  <a:lnTo>
                    <a:pt x="3157220" y="288226"/>
                  </a:lnTo>
                  <a:close/>
                </a:path>
                <a:path w="3157220" h="951230">
                  <a:moveTo>
                    <a:pt x="3157220" y="29997"/>
                  </a:moveTo>
                  <a:lnTo>
                    <a:pt x="3153410" y="28536"/>
                  </a:lnTo>
                  <a:lnTo>
                    <a:pt x="3153410" y="233680"/>
                  </a:lnTo>
                  <a:lnTo>
                    <a:pt x="3157220" y="233680"/>
                  </a:lnTo>
                  <a:lnTo>
                    <a:pt x="3157220" y="29997"/>
                  </a:lnTo>
                  <a:close/>
                </a:path>
              </a:pathLst>
            </a:custGeom>
            <a:solidFill>
              <a:srgbClr val="4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6" name="object 1146"/>
            <p:cNvSpPr/>
            <p:nvPr/>
          </p:nvSpPr>
          <p:spPr>
            <a:xfrm>
              <a:off x="3342640" y="994409"/>
              <a:ext cx="3149600" cy="943610"/>
            </a:xfrm>
            <a:custGeom>
              <a:avLst/>
              <a:gdLst/>
              <a:ahLst/>
              <a:cxnLst/>
              <a:rect l="l" t="t" r="r" b="b"/>
              <a:pathLst>
                <a:path w="3149600" h="943610">
                  <a:moveTo>
                    <a:pt x="3810" y="610870"/>
                  </a:moveTo>
                  <a:lnTo>
                    <a:pt x="0" y="610870"/>
                  </a:lnTo>
                  <a:lnTo>
                    <a:pt x="0" y="872959"/>
                  </a:lnTo>
                  <a:lnTo>
                    <a:pt x="3810" y="875271"/>
                  </a:lnTo>
                  <a:lnTo>
                    <a:pt x="3810" y="610870"/>
                  </a:lnTo>
                  <a:close/>
                </a:path>
                <a:path w="3149600" h="943610">
                  <a:moveTo>
                    <a:pt x="3810" y="261620"/>
                  </a:moveTo>
                  <a:lnTo>
                    <a:pt x="0" y="263093"/>
                  </a:lnTo>
                  <a:lnTo>
                    <a:pt x="0" y="577392"/>
                  </a:lnTo>
                  <a:lnTo>
                    <a:pt x="3810" y="573925"/>
                  </a:lnTo>
                  <a:lnTo>
                    <a:pt x="3810" y="261620"/>
                  </a:lnTo>
                  <a:close/>
                </a:path>
                <a:path w="3149600" h="943610">
                  <a:moveTo>
                    <a:pt x="2711069" y="939800"/>
                  </a:moveTo>
                  <a:lnTo>
                    <a:pt x="294284" y="939800"/>
                  </a:lnTo>
                  <a:lnTo>
                    <a:pt x="294284" y="941070"/>
                  </a:lnTo>
                  <a:lnTo>
                    <a:pt x="297878" y="941070"/>
                  </a:lnTo>
                  <a:lnTo>
                    <a:pt x="297878" y="943610"/>
                  </a:lnTo>
                  <a:lnTo>
                    <a:pt x="2689098" y="943610"/>
                  </a:lnTo>
                  <a:lnTo>
                    <a:pt x="2689098" y="941070"/>
                  </a:lnTo>
                  <a:lnTo>
                    <a:pt x="2711069" y="941070"/>
                  </a:lnTo>
                  <a:lnTo>
                    <a:pt x="2711069" y="939800"/>
                  </a:lnTo>
                  <a:close/>
                </a:path>
                <a:path w="3149600" h="943610">
                  <a:moveTo>
                    <a:pt x="3105658" y="1270"/>
                  </a:moveTo>
                  <a:lnTo>
                    <a:pt x="3084182" y="1270"/>
                  </a:lnTo>
                  <a:lnTo>
                    <a:pt x="3084182" y="0"/>
                  </a:lnTo>
                  <a:lnTo>
                    <a:pt x="277812" y="0"/>
                  </a:lnTo>
                  <a:lnTo>
                    <a:pt x="277812" y="1270"/>
                  </a:lnTo>
                  <a:lnTo>
                    <a:pt x="274688" y="1270"/>
                  </a:lnTo>
                  <a:lnTo>
                    <a:pt x="274688" y="3810"/>
                  </a:lnTo>
                  <a:lnTo>
                    <a:pt x="3105658" y="3810"/>
                  </a:lnTo>
                  <a:lnTo>
                    <a:pt x="3105658" y="1270"/>
                  </a:lnTo>
                  <a:close/>
                </a:path>
                <a:path w="3149600" h="943610">
                  <a:moveTo>
                    <a:pt x="3149600" y="277685"/>
                  </a:moveTo>
                  <a:lnTo>
                    <a:pt x="3145790" y="270967"/>
                  </a:lnTo>
                  <a:lnTo>
                    <a:pt x="3145790" y="691311"/>
                  </a:lnTo>
                  <a:lnTo>
                    <a:pt x="3149600" y="689190"/>
                  </a:lnTo>
                  <a:lnTo>
                    <a:pt x="3149600" y="277685"/>
                  </a:lnTo>
                  <a:close/>
                </a:path>
                <a:path w="3149600" h="943610">
                  <a:moveTo>
                    <a:pt x="3149600" y="24726"/>
                  </a:moveTo>
                  <a:lnTo>
                    <a:pt x="3145790" y="23253"/>
                  </a:lnTo>
                  <a:lnTo>
                    <a:pt x="3145790" y="229870"/>
                  </a:lnTo>
                  <a:lnTo>
                    <a:pt x="3149600" y="229870"/>
                  </a:lnTo>
                  <a:lnTo>
                    <a:pt x="3149600" y="24726"/>
                  </a:lnTo>
                  <a:close/>
                </a:path>
              </a:pathLst>
            </a:custGeom>
            <a:solidFill>
              <a:srgbClr val="4E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7" name="object 1147"/>
            <p:cNvSpPr/>
            <p:nvPr/>
          </p:nvSpPr>
          <p:spPr>
            <a:xfrm>
              <a:off x="3346450" y="998219"/>
              <a:ext cx="3141980" cy="935990"/>
            </a:xfrm>
            <a:custGeom>
              <a:avLst/>
              <a:gdLst/>
              <a:ahLst/>
              <a:cxnLst/>
              <a:rect l="l" t="t" r="r" b="b"/>
              <a:pathLst>
                <a:path w="3141979" h="935989">
                  <a:moveTo>
                    <a:pt x="2540" y="607060"/>
                  </a:moveTo>
                  <a:lnTo>
                    <a:pt x="0" y="607060"/>
                  </a:lnTo>
                  <a:lnTo>
                    <a:pt x="0" y="871461"/>
                  </a:lnTo>
                  <a:lnTo>
                    <a:pt x="2540" y="872998"/>
                  </a:lnTo>
                  <a:lnTo>
                    <a:pt x="2540" y="607060"/>
                  </a:lnTo>
                  <a:close/>
                </a:path>
                <a:path w="3141979" h="935989">
                  <a:moveTo>
                    <a:pt x="2540" y="256540"/>
                  </a:moveTo>
                  <a:lnTo>
                    <a:pt x="0" y="256540"/>
                  </a:lnTo>
                  <a:lnTo>
                    <a:pt x="0" y="570230"/>
                  </a:lnTo>
                  <a:lnTo>
                    <a:pt x="2540" y="570230"/>
                  </a:lnTo>
                  <a:lnTo>
                    <a:pt x="2540" y="256540"/>
                  </a:lnTo>
                  <a:close/>
                </a:path>
                <a:path w="3141979" h="935989">
                  <a:moveTo>
                    <a:pt x="2711691" y="933450"/>
                  </a:moveTo>
                  <a:lnTo>
                    <a:pt x="284492" y="933450"/>
                  </a:lnTo>
                  <a:lnTo>
                    <a:pt x="289280" y="935990"/>
                  </a:lnTo>
                  <a:lnTo>
                    <a:pt x="2708135" y="935990"/>
                  </a:lnTo>
                  <a:lnTo>
                    <a:pt x="2711691" y="933450"/>
                  </a:lnTo>
                  <a:close/>
                </a:path>
                <a:path w="3141979" h="935989">
                  <a:moveTo>
                    <a:pt x="3108960" y="3810"/>
                  </a:moveTo>
                  <a:lnTo>
                    <a:pt x="3103626" y="0"/>
                  </a:lnTo>
                  <a:lnTo>
                    <a:pt x="268719" y="0"/>
                  </a:lnTo>
                  <a:lnTo>
                    <a:pt x="262255" y="3810"/>
                  </a:lnTo>
                  <a:lnTo>
                    <a:pt x="3108960" y="3810"/>
                  </a:lnTo>
                  <a:close/>
                </a:path>
                <a:path w="3141979" h="935989">
                  <a:moveTo>
                    <a:pt x="3141980" y="267157"/>
                  </a:moveTo>
                  <a:lnTo>
                    <a:pt x="3138170" y="260426"/>
                  </a:lnTo>
                  <a:lnTo>
                    <a:pt x="3138170" y="689610"/>
                  </a:lnTo>
                  <a:lnTo>
                    <a:pt x="3141980" y="687501"/>
                  </a:lnTo>
                  <a:lnTo>
                    <a:pt x="3141980" y="267157"/>
                  </a:lnTo>
                  <a:close/>
                </a:path>
                <a:path w="3141979" h="935989">
                  <a:moveTo>
                    <a:pt x="3141980" y="19443"/>
                  </a:moveTo>
                  <a:lnTo>
                    <a:pt x="3138170" y="17983"/>
                  </a:lnTo>
                  <a:lnTo>
                    <a:pt x="3138170" y="226060"/>
                  </a:lnTo>
                  <a:lnTo>
                    <a:pt x="3141980" y="226060"/>
                  </a:lnTo>
                  <a:lnTo>
                    <a:pt x="3141980" y="19443"/>
                  </a:lnTo>
                  <a:close/>
                </a:path>
              </a:pathLst>
            </a:custGeom>
            <a:solidFill>
              <a:srgbClr val="4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8" name="object 1148"/>
            <p:cNvSpPr/>
            <p:nvPr/>
          </p:nvSpPr>
          <p:spPr>
            <a:xfrm>
              <a:off x="3348990" y="1002029"/>
              <a:ext cx="3135630" cy="929640"/>
            </a:xfrm>
            <a:custGeom>
              <a:avLst/>
              <a:gdLst/>
              <a:ahLst/>
              <a:cxnLst/>
              <a:rect l="l" t="t" r="r" b="b"/>
              <a:pathLst>
                <a:path w="3135629" h="929639">
                  <a:moveTo>
                    <a:pt x="3810" y="603250"/>
                  </a:moveTo>
                  <a:lnTo>
                    <a:pt x="0" y="603250"/>
                  </a:lnTo>
                  <a:lnTo>
                    <a:pt x="0" y="869950"/>
                  </a:lnTo>
                  <a:lnTo>
                    <a:pt x="3810" y="869950"/>
                  </a:lnTo>
                  <a:lnTo>
                    <a:pt x="3810" y="603250"/>
                  </a:lnTo>
                  <a:close/>
                </a:path>
                <a:path w="3135629" h="929639">
                  <a:moveTo>
                    <a:pt x="3810" y="251561"/>
                  </a:moveTo>
                  <a:lnTo>
                    <a:pt x="0" y="253034"/>
                  </a:lnTo>
                  <a:lnTo>
                    <a:pt x="0" y="565150"/>
                  </a:lnTo>
                  <a:lnTo>
                    <a:pt x="3810" y="565150"/>
                  </a:lnTo>
                  <a:lnTo>
                    <a:pt x="3810" y="251561"/>
                  </a:lnTo>
                  <a:close/>
                </a:path>
                <a:path w="3135629" h="929639">
                  <a:moveTo>
                    <a:pt x="2714498" y="925830"/>
                  </a:moveTo>
                  <a:lnTo>
                    <a:pt x="274777" y="925830"/>
                  </a:lnTo>
                  <a:lnTo>
                    <a:pt x="281952" y="929640"/>
                  </a:lnTo>
                  <a:lnTo>
                    <a:pt x="2709164" y="929640"/>
                  </a:lnTo>
                  <a:lnTo>
                    <a:pt x="2714498" y="925830"/>
                  </a:lnTo>
                  <a:close/>
                </a:path>
                <a:path w="3135629" h="929639">
                  <a:moveTo>
                    <a:pt x="3109976" y="2540"/>
                  </a:moveTo>
                  <a:lnTo>
                    <a:pt x="3106420" y="0"/>
                  </a:lnTo>
                  <a:lnTo>
                    <a:pt x="259715" y="0"/>
                  </a:lnTo>
                  <a:lnTo>
                    <a:pt x="255384" y="2540"/>
                  </a:lnTo>
                  <a:lnTo>
                    <a:pt x="3109976" y="2540"/>
                  </a:lnTo>
                  <a:close/>
                </a:path>
                <a:path w="3135629" h="929639">
                  <a:moveTo>
                    <a:pt x="3135630" y="256616"/>
                  </a:moveTo>
                  <a:lnTo>
                    <a:pt x="3131820" y="249897"/>
                  </a:lnTo>
                  <a:lnTo>
                    <a:pt x="3131820" y="687920"/>
                  </a:lnTo>
                  <a:lnTo>
                    <a:pt x="3135630" y="685800"/>
                  </a:lnTo>
                  <a:lnTo>
                    <a:pt x="3135630" y="256616"/>
                  </a:lnTo>
                  <a:close/>
                </a:path>
                <a:path w="3135629" h="929639">
                  <a:moveTo>
                    <a:pt x="3135630" y="12700"/>
                  </a:moveTo>
                  <a:lnTo>
                    <a:pt x="3131820" y="12700"/>
                  </a:lnTo>
                  <a:lnTo>
                    <a:pt x="3131820" y="222250"/>
                  </a:lnTo>
                  <a:lnTo>
                    <a:pt x="3135630" y="222250"/>
                  </a:lnTo>
                  <a:lnTo>
                    <a:pt x="3135630" y="12700"/>
                  </a:lnTo>
                  <a:close/>
                </a:path>
              </a:pathLst>
            </a:custGeom>
            <a:solidFill>
              <a:srgbClr val="5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9" name="object 1149"/>
            <p:cNvSpPr/>
            <p:nvPr/>
          </p:nvSpPr>
          <p:spPr>
            <a:xfrm>
              <a:off x="3352800" y="1004569"/>
              <a:ext cx="3128010" cy="923290"/>
            </a:xfrm>
            <a:custGeom>
              <a:avLst/>
              <a:gdLst/>
              <a:ahLst/>
              <a:cxnLst/>
              <a:rect l="l" t="t" r="r" b="b"/>
              <a:pathLst>
                <a:path w="3128010" h="923289">
                  <a:moveTo>
                    <a:pt x="3810" y="600710"/>
                  </a:moveTo>
                  <a:lnTo>
                    <a:pt x="0" y="600710"/>
                  </a:lnTo>
                  <a:lnTo>
                    <a:pt x="0" y="867410"/>
                  </a:lnTo>
                  <a:lnTo>
                    <a:pt x="3810" y="867410"/>
                  </a:lnTo>
                  <a:lnTo>
                    <a:pt x="3810" y="600710"/>
                  </a:lnTo>
                  <a:close/>
                </a:path>
                <a:path w="3128010" h="923289">
                  <a:moveTo>
                    <a:pt x="3810" y="247561"/>
                  </a:moveTo>
                  <a:lnTo>
                    <a:pt x="0" y="249021"/>
                  </a:lnTo>
                  <a:lnTo>
                    <a:pt x="0" y="562610"/>
                  </a:lnTo>
                  <a:lnTo>
                    <a:pt x="3810" y="562610"/>
                  </a:lnTo>
                  <a:lnTo>
                    <a:pt x="3810" y="247561"/>
                  </a:lnTo>
                  <a:close/>
                </a:path>
                <a:path w="3128010" h="923289">
                  <a:moveTo>
                    <a:pt x="2716009" y="919480"/>
                  </a:moveTo>
                  <a:lnTo>
                    <a:pt x="263791" y="919480"/>
                  </a:lnTo>
                  <a:lnTo>
                    <a:pt x="270967" y="923290"/>
                  </a:lnTo>
                  <a:lnTo>
                    <a:pt x="2710675" y="923290"/>
                  </a:lnTo>
                  <a:lnTo>
                    <a:pt x="2716009" y="919480"/>
                  </a:lnTo>
                  <a:close/>
                </a:path>
                <a:path w="3128010" h="923289">
                  <a:moveTo>
                    <a:pt x="3111500" y="3810"/>
                  </a:moveTo>
                  <a:lnTo>
                    <a:pt x="3106166" y="0"/>
                  </a:lnTo>
                  <a:lnTo>
                    <a:pt x="251574" y="0"/>
                  </a:lnTo>
                  <a:lnTo>
                    <a:pt x="245110" y="3810"/>
                  </a:lnTo>
                  <a:lnTo>
                    <a:pt x="3111500" y="3810"/>
                  </a:lnTo>
                  <a:close/>
                </a:path>
                <a:path w="3128010" h="923289">
                  <a:moveTo>
                    <a:pt x="3128010" y="247357"/>
                  </a:moveTo>
                  <a:lnTo>
                    <a:pt x="3125470" y="242874"/>
                  </a:lnTo>
                  <a:lnTo>
                    <a:pt x="3125470" y="686790"/>
                  </a:lnTo>
                  <a:lnTo>
                    <a:pt x="3128010" y="685380"/>
                  </a:lnTo>
                  <a:lnTo>
                    <a:pt x="3128010" y="247357"/>
                  </a:lnTo>
                  <a:close/>
                </a:path>
                <a:path w="3128010" h="923289">
                  <a:moveTo>
                    <a:pt x="3128010" y="10160"/>
                  </a:moveTo>
                  <a:lnTo>
                    <a:pt x="3125470" y="9194"/>
                  </a:lnTo>
                  <a:lnTo>
                    <a:pt x="3125470" y="217716"/>
                  </a:lnTo>
                  <a:lnTo>
                    <a:pt x="3128010" y="219049"/>
                  </a:lnTo>
                  <a:lnTo>
                    <a:pt x="3128010" y="10160"/>
                  </a:lnTo>
                  <a:close/>
                </a:path>
              </a:pathLst>
            </a:custGeom>
            <a:solidFill>
              <a:srgbClr val="52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0" name="object 1150"/>
            <p:cNvSpPr/>
            <p:nvPr/>
          </p:nvSpPr>
          <p:spPr>
            <a:xfrm>
              <a:off x="3356610" y="1008379"/>
              <a:ext cx="3121660" cy="915669"/>
            </a:xfrm>
            <a:custGeom>
              <a:avLst/>
              <a:gdLst/>
              <a:ahLst/>
              <a:cxnLst/>
              <a:rect l="l" t="t" r="r" b="b"/>
              <a:pathLst>
                <a:path w="3121660" h="915669">
                  <a:moveTo>
                    <a:pt x="3810" y="596900"/>
                  </a:moveTo>
                  <a:lnTo>
                    <a:pt x="0" y="596900"/>
                  </a:lnTo>
                  <a:lnTo>
                    <a:pt x="0" y="863600"/>
                  </a:lnTo>
                  <a:lnTo>
                    <a:pt x="3810" y="863600"/>
                  </a:lnTo>
                  <a:lnTo>
                    <a:pt x="3810" y="596900"/>
                  </a:lnTo>
                  <a:close/>
                </a:path>
                <a:path w="3121660" h="915669">
                  <a:moveTo>
                    <a:pt x="3810" y="242277"/>
                  </a:moveTo>
                  <a:lnTo>
                    <a:pt x="0" y="243751"/>
                  </a:lnTo>
                  <a:lnTo>
                    <a:pt x="0" y="558800"/>
                  </a:lnTo>
                  <a:lnTo>
                    <a:pt x="3810" y="558800"/>
                  </a:lnTo>
                  <a:lnTo>
                    <a:pt x="3810" y="242277"/>
                  </a:lnTo>
                  <a:close/>
                </a:path>
                <a:path w="3121660" h="915669">
                  <a:moveTo>
                    <a:pt x="2715641" y="911860"/>
                  </a:moveTo>
                  <a:lnTo>
                    <a:pt x="255206" y="911860"/>
                  </a:lnTo>
                  <a:lnTo>
                    <a:pt x="255206" y="914400"/>
                  </a:lnTo>
                  <a:lnTo>
                    <a:pt x="258787" y="914400"/>
                  </a:lnTo>
                  <a:lnTo>
                    <a:pt x="258787" y="915670"/>
                  </a:lnTo>
                  <a:lnTo>
                    <a:pt x="2713088" y="915670"/>
                  </a:lnTo>
                  <a:lnTo>
                    <a:pt x="2713088" y="914400"/>
                  </a:lnTo>
                  <a:lnTo>
                    <a:pt x="2715641" y="914400"/>
                  </a:lnTo>
                  <a:lnTo>
                    <a:pt x="2715641" y="911860"/>
                  </a:lnTo>
                  <a:close/>
                </a:path>
                <a:path w="3121660" h="915669">
                  <a:moveTo>
                    <a:pt x="3117596" y="3810"/>
                  </a:moveTo>
                  <a:lnTo>
                    <a:pt x="3107690" y="0"/>
                  </a:lnTo>
                  <a:lnTo>
                    <a:pt x="241300" y="0"/>
                  </a:lnTo>
                  <a:lnTo>
                    <a:pt x="235585" y="3810"/>
                  </a:lnTo>
                  <a:lnTo>
                    <a:pt x="3117596" y="3810"/>
                  </a:lnTo>
                  <a:close/>
                </a:path>
                <a:path w="3121660" h="915669">
                  <a:moveTo>
                    <a:pt x="3121660" y="239064"/>
                  </a:moveTo>
                  <a:lnTo>
                    <a:pt x="3117850" y="232346"/>
                  </a:lnTo>
                  <a:lnTo>
                    <a:pt x="3117850" y="685101"/>
                  </a:lnTo>
                  <a:lnTo>
                    <a:pt x="3121660" y="682980"/>
                  </a:lnTo>
                  <a:lnTo>
                    <a:pt x="3121660" y="239064"/>
                  </a:lnTo>
                  <a:close/>
                </a:path>
                <a:path w="3121660" h="915669">
                  <a:moveTo>
                    <a:pt x="3121660" y="5384"/>
                  </a:moveTo>
                  <a:lnTo>
                    <a:pt x="3117850" y="3911"/>
                  </a:lnTo>
                  <a:lnTo>
                    <a:pt x="3117850" y="211899"/>
                  </a:lnTo>
                  <a:lnTo>
                    <a:pt x="3121660" y="213906"/>
                  </a:lnTo>
                  <a:lnTo>
                    <a:pt x="3121660" y="5384"/>
                  </a:lnTo>
                  <a:close/>
                </a:path>
              </a:pathLst>
            </a:custGeom>
            <a:solidFill>
              <a:srgbClr val="53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1" name="object 1151"/>
            <p:cNvSpPr/>
            <p:nvPr/>
          </p:nvSpPr>
          <p:spPr>
            <a:xfrm>
              <a:off x="3360420" y="1012189"/>
              <a:ext cx="3114040" cy="908050"/>
            </a:xfrm>
            <a:custGeom>
              <a:avLst/>
              <a:gdLst/>
              <a:ahLst/>
              <a:cxnLst/>
              <a:rect l="l" t="t" r="r" b="b"/>
              <a:pathLst>
                <a:path w="3114040" h="908050">
                  <a:moveTo>
                    <a:pt x="2718435" y="904239"/>
                  </a:moveTo>
                  <a:lnTo>
                    <a:pt x="241829" y="904239"/>
                  </a:lnTo>
                  <a:lnTo>
                    <a:pt x="249004" y="908050"/>
                  </a:lnTo>
                  <a:lnTo>
                    <a:pt x="2713481" y="908050"/>
                  </a:lnTo>
                  <a:lnTo>
                    <a:pt x="2718435" y="904239"/>
                  </a:lnTo>
                  <a:close/>
                </a:path>
                <a:path w="3114040" h="908050">
                  <a:moveTo>
                    <a:pt x="3809" y="593089"/>
                  </a:moveTo>
                  <a:lnTo>
                    <a:pt x="0" y="593089"/>
                  </a:lnTo>
                  <a:lnTo>
                    <a:pt x="0" y="859789"/>
                  </a:lnTo>
                  <a:lnTo>
                    <a:pt x="3809" y="859789"/>
                  </a:lnTo>
                  <a:lnTo>
                    <a:pt x="3809" y="593089"/>
                  </a:lnTo>
                  <a:close/>
                </a:path>
                <a:path w="3114040" h="908050">
                  <a:moveTo>
                    <a:pt x="3110229" y="221801"/>
                  </a:moveTo>
                  <a:lnTo>
                    <a:pt x="3110229" y="681989"/>
                  </a:lnTo>
                  <a:lnTo>
                    <a:pt x="3112769" y="681989"/>
                  </a:lnTo>
                  <a:lnTo>
                    <a:pt x="3114040" y="681284"/>
                  </a:lnTo>
                  <a:lnTo>
                    <a:pt x="3114040" y="228525"/>
                  </a:lnTo>
                  <a:lnTo>
                    <a:pt x="3110229" y="221801"/>
                  </a:lnTo>
                  <a:close/>
                </a:path>
                <a:path w="3114040" h="908050">
                  <a:moveTo>
                    <a:pt x="3809" y="237489"/>
                  </a:moveTo>
                  <a:lnTo>
                    <a:pt x="2539" y="237489"/>
                  </a:lnTo>
                  <a:lnTo>
                    <a:pt x="0" y="238466"/>
                  </a:lnTo>
                  <a:lnTo>
                    <a:pt x="0" y="554989"/>
                  </a:lnTo>
                  <a:lnTo>
                    <a:pt x="2539" y="554989"/>
                  </a:lnTo>
                  <a:lnTo>
                    <a:pt x="3809" y="554460"/>
                  </a:lnTo>
                  <a:lnTo>
                    <a:pt x="3809" y="237489"/>
                  </a:lnTo>
                  <a:close/>
                </a:path>
                <a:path w="3114040" h="908050">
                  <a:moveTo>
                    <a:pt x="3113786" y="0"/>
                  </a:moveTo>
                  <a:lnTo>
                    <a:pt x="231775" y="0"/>
                  </a:lnTo>
                  <a:lnTo>
                    <a:pt x="226059" y="3810"/>
                  </a:lnTo>
                  <a:lnTo>
                    <a:pt x="3110229" y="3810"/>
                  </a:lnTo>
                  <a:lnTo>
                    <a:pt x="3110229" y="206074"/>
                  </a:lnTo>
                  <a:lnTo>
                    <a:pt x="3114040" y="208079"/>
                  </a:lnTo>
                  <a:lnTo>
                    <a:pt x="3114040" y="97"/>
                  </a:lnTo>
                  <a:lnTo>
                    <a:pt x="3113786" y="0"/>
                  </a:lnTo>
                  <a:close/>
                </a:path>
              </a:pathLst>
            </a:custGeom>
            <a:solidFill>
              <a:srgbClr val="5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2" name="object 1152"/>
            <p:cNvSpPr/>
            <p:nvPr/>
          </p:nvSpPr>
          <p:spPr>
            <a:xfrm>
              <a:off x="3364229" y="1016000"/>
              <a:ext cx="3106420" cy="900430"/>
            </a:xfrm>
            <a:custGeom>
              <a:avLst/>
              <a:gdLst/>
              <a:ahLst/>
              <a:cxnLst/>
              <a:rect l="l" t="t" r="r" b="b"/>
              <a:pathLst>
                <a:path w="3106420" h="900430">
                  <a:moveTo>
                    <a:pt x="2719578" y="896620"/>
                  </a:moveTo>
                  <a:lnTo>
                    <a:pt x="230843" y="896620"/>
                  </a:lnTo>
                  <a:lnTo>
                    <a:pt x="238019" y="900429"/>
                  </a:lnTo>
                  <a:lnTo>
                    <a:pt x="2714625" y="900429"/>
                  </a:lnTo>
                  <a:lnTo>
                    <a:pt x="2719578" y="896620"/>
                  </a:lnTo>
                  <a:close/>
                </a:path>
                <a:path w="3106420" h="900430">
                  <a:moveTo>
                    <a:pt x="3810" y="589279"/>
                  </a:moveTo>
                  <a:lnTo>
                    <a:pt x="0" y="589279"/>
                  </a:lnTo>
                  <a:lnTo>
                    <a:pt x="0" y="855979"/>
                  </a:lnTo>
                  <a:lnTo>
                    <a:pt x="1270" y="855979"/>
                  </a:lnTo>
                  <a:lnTo>
                    <a:pt x="3810" y="858096"/>
                  </a:lnTo>
                  <a:lnTo>
                    <a:pt x="3810" y="589279"/>
                  </a:lnTo>
                  <a:close/>
                </a:path>
                <a:path w="3106420" h="900430">
                  <a:moveTo>
                    <a:pt x="3102610" y="211268"/>
                  </a:moveTo>
                  <a:lnTo>
                    <a:pt x="3102610" y="678179"/>
                  </a:lnTo>
                  <a:lnTo>
                    <a:pt x="3106420" y="678179"/>
                  </a:lnTo>
                  <a:lnTo>
                    <a:pt x="3106420" y="217991"/>
                  </a:lnTo>
                  <a:lnTo>
                    <a:pt x="3102610" y="211268"/>
                  </a:lnTo>
                  <a:close/>
                </a:path>
                <a:path w="3106420" h="900430">
                  <a:moveTo>
                    <a:pt x="3810" y="233679"/>
                  </a:moveTo>
                  <a:lnTo>
                    <a:pt x="0" y="233679"/>
                  </a:lnTo>
                  <a:lnTo>
                    <a:pt x="0" y="550650"/>
                  </a:lnTo>
                  <a:lnTo>
                    <a:pt x="3810" y="549063"/>
                  </a:lnTo>
                  <a:lnTo>
                    <a:pt x="3810" y="233679"/>
                  </a:lnTo>
                  <a:close/>
                </a:path>
                <a:path w="3106420" h="900430">
                  <a:moveTo>
                    <a:pt x="3106420" y="0"/>
                  </a:moveTo>
                  <a:lnTo>
                    <a:pt x="222250" y="0"/>
                  </a:lnTo>
                  <a:lnTo>
                    <a:pt x="216534" y="3810"/>
                  </a:lnTo>
                  <a:lnTo>
                    <a:pt x="3102610" y="3810"/>
                  </a:lnTo>
                  <a:lnTo>
                    <a:pt x="3102610" y="200258"/>
                  </a:lnTo>
                  <a:lnTo>
                    <a:pt x="3106420" y="202264"/>
                  </a:lnTo>
                  <a:lnTo>
                    <a:pt x="3106420" y="0"/>
                  </a:lnTo>
                  <a:close/>
                </a:path>
              </a:pathLst>
            </a:custGeom>
            <a:solidFill>
              <a:srgbClr val="5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3" name="object 1153"/>
            <p:cNvSpPr/>
            <p:nvPr/>
          </p:nvSpPr>
          <p:spPr>
            <a:xfrm>
              <a:off x="3368040" y="1019810"/>
              <a:ext cx="3098800" cy="892810"/>
            </a:xfrm>
            <a:custGeom>
              <a:avLst/>
              <a:gdLst/>
              <a:ahLst/>
              <a:cxnLst/>
              <a:rect l="l" t="t" r="r" b="b"/>
              <a:pathLst>
                <a:path w="3098800" h="892810">
                  <a:moveTo>
                    <a:pt x="2719070" y="890269"/>
                  </a:moveTo>
                  <a:lnTo>
                    <a:pt x="222250" y="890269"/>
                  </a:lnTo>
                  <a:lnTo>
                    <a:pt x="227033" y="892810"/>
                  </a:lnTo>
                  <a:lnTo>
                    <a:pt x="2715767" y="892810"/>
                  </a:lnTo>
                  <a:lnTo>
                    <a:pt x="2719070" y="890269"/>
                  </a:lnTo>
                  <a:close/>
                </a:path>
                <a:path w="3098800" h="892810">
                  <a:moveTo>
                    <a:pt x="2737357" y="889000"/>
                  </a:moveTo>
                  <a:lnTo>
                    <a:pt x="147955" y="889000"/>
                  </a:lnTo>
                  <a:lnTo>
                    <a:pt x="149860" y="890269"/>
                  </a:lnTo>
                  <a:lnTo>
                    <a:pt x="2735580" y="890269"/>
                  </a:lnTo>
                  <a:lnTo>
                    <a:pt x="2737357" y="889000"/>
                  </a:lnTo>
                  <a:close/>
                </a:path>
                <a:path w="3098800" h="892810">
                  <a:moveTo>
                    <a:pt x="2539" y="585469"/>
                  </a:moveTo>
                  <a:lnTo>
                    <a:pt x="0" y="585469"/>
                  </a:lnTo>
                  <a:lnTo>
                    <a:pt x="0" y="854286"/>
                  </a:lnTo>
                  <a:lnTo>
                    <a:pt x="2539" y="856403"/>
                  </a:lnTo>
                  <a:lnTo>
                    <a:pt x="2539" y="585469"/>
                  </a:lnTo>
                  <a:close/>
                </a:path>
                <a:path w="3098800" h="892810">
                  <a:moveTo>
                    <a:pt x="3094990" y="200734"/>
                  </a:moveTo>
                  <a:lnTo>
                    <a:pt x="3094990" y="674369"/>
                  </a:lnTo>
                  <a:lnTo>
                    <a:pt x="3098800" y="674369"/>
                  </a:lnTo>
                  <a:lnTo>
                    <a:pt x="3098800" y="207458"/>
                  </a:lnTo>
                  <a:lnTo>
                    <a:pt x="3094990" y="200734"/>
                  </a:lnTo>
                  <a:close/>
                </a:path>
                <a:path w="3098800" h="892810">
                  <a:moveTo>
                    <a:pt x="2539" y="229869"/>
                  </a:moveTo>
                  <a:lnTo>
                    <a:pt x="0" y="229869"/>
                  </a:lnTo>
                  <a:lnTo>
                    <a:pt x="0" y="545253"/>
                  </a:lnTo>
                  <a:lnTo>
                    <a:pt x="2539" y="544195"/>
                  </a:lnTo>
                  <a:lnTo>
                    <a:pt x="2539" y="229869"/>
                  </a:lnTo>
                  <a:close/>
                </a:path>
                <a:path w="3098800" h="892810">
                  <a:moveTo>
                    <a:pt x="3098800" y="0"/>
                  </a:moveTo>
                  <a:lnTo>
                    <a:pt x="212724" y="0"/>
                  </a:lnTo>
                  <a:lnTo>
                    <a:pt x="210820" y="1269"/>
                  </a:lnTo>
                  <a:lnTo>
                    <a:pt x="207263" y="3810"/>
                  </a:lnTo>
                  <a:lnTo>
                    <a:pt x="3094990" y="3810"/>
                  </a:lnTo>
                  <a:lnTo>
                    <a:pt x="3094990" y="194443"/>
                  </a:lnTo>
                  <a:lnTo>
                    <a:pt x="3098800" y="196448"/>
                  </a:lnTo>
                  <a:lnTo>
                    <a:pt x="3098800" y="0"/>
                  </a:lnTo>
                  <a:close/>
                </a:path>
              </a:pathLst>
            </a:custGeom>
            <a:solidFill>
              <a:srgbClr val="57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4" name="object 1154"/>
            <p:cNvSpPr/>
            <p:nvPr/>
          </p:nvSpPr>
          <p:spPr>
            <a:xfrm>
              <a:off x="3370579" y="1023619"/>
              <a:ext cx="3092450" cy="885190"/>
            </a:xfrm>
            <a:custGeom>
              <a:avLst/>
              <a:gdLst/>
              <a:ahLst/>
              <a:cxnLst/>
              <a:rect l="l" t="t" r="r" b="b"/>
              <a:pathLst>
                <a:path w="3092450" h="885189">
                  <a:moveTo>
                    <a:pt x="2738373" y="882650"/>
                  </a:moveTo>
                  <a:lnTo>
                    <a:pt x="141605" y="882650"/>
                  </a:lnTo>
                  <a:lnTo>
                    <a:pt x="145415" y="885189"/>
                  </a:lnTo>
                  <a:lnTo>
                    <a:pt x="2734817" y="885189"/>
                  </a:lnTo>
                  <a:lnTo>
                    <a:pt x="2738373" y="882650"/>
                  </a:lnTo>
                  <a:close/>
                </a:path>
                <a:path w="3092450" h="885189">
                  <a:moveTo>
                    <a:pt x="3810" y="581659"/>
                  </a:moveTo>
                  <a:lnTo>
                    <a:pt x="0" y="581659"/>
                  </a:lnTo>
                  <a:lnTo>
                    <a:pt x="0" y="852593"/>
                  </a:lnTo>
                  <a:lnTo>
                    <a:pt x="3810" y="855768"/>
                  </a:lnTo>
                  <a:lnTo>
                    <a:pt x="3810" y="581659"/>
                  </a:lnTo>
                  <a:close/>
                </a:path>
                <a:path w="3092450" h="885189">
                  <a:moveTo>
                    <a:pt x="3088640" y="190201"/>
                  </a:moveTo>
                  <a:lnTo>
                    <a:pt x="3088640" y="670559"/>
                  </a:lnTo>
                  <a:lnTo>
                    <a:pt x="3092450" y="670559"/>
                  </a:lnTo>
                  <a:lnTo>
                    <a:pt x="3092450" y="196924"/>
                  </a:lnTo>
                  <a:lnTo>
                    <a:pt x="3088640" y="190201"/>
                  </a:lnTo>
                  <a:close/>
                </a:path>
                <a:path w="3092450" h="885189">
                  <a:moveTo>
                    <a:pt x="3810" y="226059"/>
                  </a:moveTo>
                  <a:lnTo>
                    <a:pt x="0" y="226059"/>
                  </a:lnTo>
                  <a:lnTo>
                    <a:pt x="0" y="540384"/>
                  </a:lnTo>
                  <a:lnTo>
                    <a:pt x="3810" y="538797"/>
                  </a:lnTo>
                  <a:lnTo>
                    <a:pt x="3810" y="226059"/>
                  </a:lnTo>
                  <a:close/>
                </a:path>
                <a:path w="3092450" h="885189">
                  <a:moveTo>
                    <a:pt x="3092450" y="0"/>
                  </a:moveTo>
                  <a:lnTo>
                    <a:pt x="204723" y="0"/>
                  </a:lnTo>
                  <a:lnTo>
                    <a:pt x="201167" y="2539"/>
                  </a:lnTo>
                  <a:lnTo>
                    <a:pt x="3088640" y="2539"/>
                  </a:lnTo>
                  <a:lnTo>
                    <a:pt x="3088640" y="188628"/>
                  </a:lnTo>
                  <a:lnTo>
                    <a:pt x="3092450" y="190633"/>
                  </a:lnTo>
                  <a:lnTo>
                    <a:pt x="3092450" y="0"/>
                  </a:lnTo>
                  <a:close/>
                </a:path>
              </a:pathLst>
            </a:custGeom>
            <a:solidFill>
              <a:srgbClr val="58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5" name="object 1155"/>
            <p:cNvSpPr/>
            <p:nvPr/>
          </p:nvSpPr>
          <p:spPr>
            <a:xfrm>
              <a:off x="3374390" y="1026160"/>
              <a:ext cx="3084830" cy="880110"/>
            </a:xfrm>
            <a:custGeom>
              <a:avLst/>
              <a:gdLst/>
              <a:ahLst/>
              <a:cxnLst/>
              <a:rect l="l" t="t" r="r" b="b"/>
              <a:pathLst>
                <a:path w="3084829" h="880110">
                  <a:moveTo>
                    <a:pt x="2739898" y="876300"/>
                  </a:moveTo>
                  <a:lnTo>
                    <a:pt x="132080" y="876300"/>
                  </a:lnTo>
                  <a:lnTo>
                    <a:pt x="137795" y="880110"/>
                  </a:lnTo>
                  <a:lnTo>
                    <a:pt x="2734564" y="880110"/>
                  </a:lnTo>
                  <a:lnTo>
                    <a:pt x="2739898" y="876300"/>
                  </a:lnTo>
                  <a:close/>
                </a:path>
                <a:path w="3084829" h="880110">
                  <a:moveTo>
                    <a:pt x="3810" y="579119"/>
                  </a:moveTo>
                  <a:lnTo>
                    <a:pt x="0" y="579119"/>
                  </a:lnTo>
                  <a:lnTo>
                    <a:pt x="0" y="853228"/>
                  </a:lnTo>
                  <a:lnTo>
                    <a:pt x="3810" y="856403"/>
                  </a:lnTo>
                  <a:lnTo>
                    <a:pt x="3810" y="579119"/>
                  </a:lnTo>
                  <a:close/>
                </a:path>
                <a:path w="3084829" h="880110">
                  <a:moveTo>
                    <a:pt x="3084830" y="0"/>
                  </a:moveTo>
                  <a:lnTo>
                    <a:pt x="197357" y="0"/>
                  </a:lnTo>
                  <a:lnTo>
                    <a:pt x="192023" y="3810"/>
                  </a:lnTo>
                  <a:lnTo>
                    <a:pt x="3082290" y="3810"/>
                  </a:lnTo>
                  <a:lnTo>
                    <a:pt x="3082290" y="668019"/>
                  </a:lnTo>
                  <a:lnTo>
                    <a:pt x="3084830" y="668019"/>
                  </a:lnTo>
                  <a:lnTo>
                    <a:pt x="3084830" y="187661"/>
                  </a:lnTo>
                  <a:lnTo>
                    <a:pt x="3083560" y="185419"/>
                  </a:lnTo>
                  <a:lnTo>
                    <a:pt x="3084830" y="185419"/>
                  </a:lnTo>
                  <a:lnTo>
                    <a:pt x="3084830" y="0"/>
                  </a:lnTo>
                  <a:close/>
                </a:path>
                <a:path w="3084829" h="880110">
                  <a:moveTo>
                    <a:pt x="3810" y="223519"/>
                  </a:moveTo>
                  <a:lnTo>
                    <a:pt x="0" y="223519"/>
                  </a:lnTo>
                  <a:lnTo>
                    <a:pt x="0" y="536257"/>
                  </a:lnTo>
                  <a:lnTo>
                    <a:pt x="3810" y="534669"/>
                  </a:lnTo>
                  <a:lnTo>
                    <a:pt x="3810" y="223519"/>
                  </a:lnTo>
                  <a:close/>
                </a:path>
                <a:path w="3084829" h="880110">
                  <a:moveTo>
                    <a:pt x="3084830" y="185419"/>
                  </a:moveTo>
                  <a:lnTo>
                    <a:pt x="3083560" y="185419"/>
                  </a:lnTo>
                  <a:lnTo>
                    <a:pt x="3084830" y="186088"/>
                  </a:lnTo>
                  <a:lnTo>
                    <a:pt x="3084830" y="185419"/>
                  </a:lnTo>
                  <a:close/>
                </a:path>
              </a:pathLst>
            </a:custGeom>
            <a:solidFill>
              <a:srgbClr val="5A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6" name="object 1156"/>
            <p:cNvSpPr/>
            <p:nvPr/>
          </p:nvSpPr>
          <p:spPr>
            <a:xfrm>
              <a:off x="3378200" y="1029969"/>
              <a:ext cx="3078480" cy="872490"/>
            </a:xfrm>
            <a:custGeom>
              <a:avLst/>
              <a:gdLst/>
              <a:ahLst/>
              <a:cxnLst/>
              <a:rect l="l" t="t" r="r" b="b"/>
              <a:pathLst>
                <a:path w="3078479" h="872489">
                  <a:moveTo>
                    <a:pt x="2741421" y="868679"/>
                  </a:moveTo>
                  <a:lnTo>
                    <a:pt x="122555" y="868679"/>
                  </a:lnTo>
                  <a:lnTo>
                    <a:pt x="128270" y="872489"/>
                  </a:lnTo>
                  <a:lnTo>
                    <a:pt x="2736087" y="872489"/>
                  </a:lnTo>
                  <a:lnTo>
                    <a:pt x="2741421" y="868679"/>
                  </a:lnTo>
                  <a:close/>
                </a:path>
                <a:path w="3078479" h="872489">
                  <a:moveTo>
                    <a:pt x="3810" y="575309"/>
                  </a:moveTo>
                  <a:lnTo>
                    <a:pt x="0" y="575309"/>
                  </a:lnTo>
                  <a:lnTo>
                    <a:pt x="0" y="852593"/>
                  </a:lnTo>
                  <a:lnTo>
                    <a:pt x="2539" y="854709"/>
                  </a:lnTo>
                  <a:lnTo>
                    <a:pt x="3810" y="854709"/>
                  </a:lnTo>
                  <a:lnTo>
                    <a:pt x="3810" y="575309"/>
                  </a:lnTo>
                  <a:close/>
                </a:path>
                <a:path w="3078479" h="872489">
                  <a:moveTo>
                    <a:pt x="3078479" y="0"/>
                  </a:moveTo>
                  <a:lnTo>
                    <a:pt x="188213" y="0"/>
                  </a:lnTo>
                  <a:lnTo>
                    <a:pt x="182879" y="3809"/>
                  </a:lnTo>
                  <a:lnTo>
                    <a:pt x="3074670" y="3809"/>
                  </a:lnTo>
                  <a:lnTo>
                    <a:pt x="3074670" y="664209"/>
                  </a:lnTo>
                  <a:lnTo>
                    <a:pt x="3078479" y="664209"/>
                  </a:lnTo>
                  <a:lnTo>
                    <a:pt x="3078479" y="0"/>
                  </a:lnTo>
                  <a:close/>
                </a:path>
                <a:path w="3078479" h="872489">
                  <a:moveTo>
                    <a:pt x="3810" y="219709"/>
                  </a:moveTo>
                  <a:lnTo>
                    <a:pt x="0" y="219709"/>
                  </a:lnTo>
                  <a:lnTo>
                    <a:pt x="0" y="530859"/>
                  </a:lnTo>
                  <a:lnTo>
                    <a:pt x="3810" y="529272"/>
                  </a:lnTo>
                  <a:lnTo>
                    <a:pt x="3810" y="219709"/>
                  </a:lnTo>
                  <a:close/>
                </a:path>
              </a:pathLst>
            </a:custGeom>
            <a:solidFill>
              <a:srgbClr val="5B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7" name="object 1157"/>
            <p:cNvSpPr/>
            <p:nvPr/>
          </p:nvSpPr>
          <p:spPr>
            <a:xfrm>
              <a:off x="3382009" y="1033780"/>
              <a:ext cx="3070860" cy="864869"/>
            </a:xfrm>
            <a:custGeom>
              <a:avLst/>
              <a:gdLst/>
              <a:ahLst/>
              <a:cxnLst/>
              <a:rect l="l" t="t" r="r" b="b"/>
              <a:pathLst>
                <a:path w="3070860" h="864869">
                  <a:moveTo>
                    <a:pt x="2741929" y="861060"/>
                  </a:moveTo>
                  <a:lnTo>
                    <a:pt x="40386" y="861060"/>
                  </a:lnTo>
                  <a:lnTo>
                    <a:pt x="46989" y="863600"/>
                  </a:lnTo>
                  <a:lnTo>
                    <a:pt x="116839" y="863600"/>
                  </a:lnTo>
                  <a:lnTo>
                    <a:pt x="118745" y="864870"/>
                  </a:lnTo>
                  <a:lnTo>
                    <a:pt x="2737611" y="864870"/>
                  </a:lnTo>
                  <a:lnTo>
                    <a:pt x="2739390" y="863600"/>
                  </a:lnTo>
                  <a:lnTo>
                    <a:pt x="2741929" y="861060"/>
                  </a:lnTo>
                  <a:close/>
                </a:path>
                <a:path w="3070860" h="864869">
                  <a:moveTo>
                    <a:pt x="3810" y="558799"/>
                  </a:moveTo>
                  <a:lnTo>
                    <a:pt x="1269" y="571500"/>
                  </a:lnTo>
                  <a:lnTo>
                    <a:pt x="0" y="571500"/>
                  </a:lnTo>
                  <a:lnTo>
                    <a:pt x="0" y="850900"/>
                  </a:lnTo>
                  <a:lnTo>
                    <a:pt x="3810" y="850900"/>
                  </a:lnTo>
                  <a:lnTo>
                    <a:pt x="3810" y="558799"/>
                  </a:lnTo>
                  <a:close/>
                </a:path>
                <a:path w="3070860" h="864869">
                  <a:moveTo>
                    <a:pt x="3070860" y="0"/>
                  </a:moveTo>
                  <a:lnTo>
                    <a:pt x="162560" y="0"/>
                  </a:lnTo>
                  <a:lnTo>
                    <a:pt x="158368" y="3810"/>
                  </a:lnTo>
                  <a:lnTo>
                    <a:pt x="3067050" y="3810"/>
                  </a:lnTo>
                  <a:lnTo>
                    <a:pt x="3067050" y="661670"/>
                  </a:lnTo>
                  <a:lnTo>
                    <a:pt x="3069590" y="660400"/>
                  </a:lnTo>
                  <a:lnTo>
                    <a:pt x="3070860" y="660400"/>
                  </a:lnTo>
                  <a:lnTo>
                    <a:pt x="3070860" y="0"/>
                  </a:lnTo>
                  <a:close/>
                </a:path>
                <a:path w="3070860" h="864869">
                  <a:moveTo>
                    <a:pt x="3810" y="215900"/>
                  </a:moveTo>
                  <a:lnTo>
                    <a:pt x="0" y="215900"/>
                  </a:lnTo>
                  <a:lnTo>
                    <a:pt x="0" y="525462"/>
                  </a:lnTo>
                  <a:lnTo>
                    <a:pt x="3810" y="523875"/>
                  </a:lnTo>
                  <a:lnTo>
                    <a:pt x="3810" y="215900"/>
                  </a:lnTo>
                  <a:close/>
                </a:path>
              </a:pathLst>
            </a:custGeom>
            <a:solidFill>
              <a:srgbClr val="5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8" name="object 1158"/>
            <p:cNvSpPr/>
            <p:nvPr/>
          </p:nvSpPr>
          <p:spPr>
            <a:xfrm>
              <a:off x="3385820" y="1037589"/>
              <a:ext cx="3063240" cy="857250"/>
            </a:xfrm>
            <a:custGeom>
              <a:avLst/>
              <a:gdLst/>
              <a:ahLst/>
              <a:cxnLst/>
              <a:rect l="l" t="t" r="r" b="b"/>
              <a:pathLst>
                <a:path w="3063240" h="857250">
                  <a:moveTo>
                    <a:pt x="2741929" y="853439"/>
                  </a:moveTo>
                  <a:lnTo>
                    <a:pt x="26669" y="853439"/>
                  </a:lnTo>
                  <a:lnTo>
                    <a:pt x="36575" y="857250"/>
                  </a:lnTo>
                  <a:lnTo>
                    <a:pt x="2738119" y="857250"/>
                  </a:lnTo>
                  <a:lnTo>
                    <a:pt x="2741929" y="853439"/>
                  </a:lnTo>
                  <a:close/>
                </a:path>
                <a:path w="3063240" h="857250">
                  <a:moveTo>
                    <a:pt x="3809" y="535940"/>
                  </a:moveTo>
                  <a:lnTo>
                    <a:pt x="0" y="554989"/>
                  </a:lnTo>
                  <a:lnTo>
                    <a:pt x="0" y="847089"/>
                  </a:lnTo>
                  <a:lnTo>
                    <a:pt x="3809" y="847089"/>
                  </a:lnTo>
                  <a:lnTo>
                    <a:pt x="3809" y="535940"/>
                  </a:lnTo>
                  <a:close/>
                </a:path>
                <a:path w="3063240" h="857250">
                  <a:moveTo>
                    <a:pt x="3063240" y="0"/>
                  </a:moveTo>
                  <a:lnTo>
                    <a:pt x="154558" y="0"/>
                  </a:lnTo>
                  <a:lnTo>
                    <a:pt x="150367" y="3810"/>
                  </a:lnTo>
                  <a:lnTo>
                    <a:pt x="3059429" y="3810"/>
                  </a:lnTo>
                  <a:lnTo>
                    <a:pt x="3059430" y="659764"/>
                  </a:lnTo>
                  <a:lnTo>
                    <a:pt x="3063240" y="657860"/>
                  </a:lnTo>
                  <a:lnTo>
                    <a:pt x="3063240" y="0"/>
                  </a:lnTo>
                  <a:close/>
                </a:path>
                <a:path w="3063240" h="857250">
                  <a:moveTo>
                    <a:pt x="3809" y="212089"/>
                  </a:moveTo>
                  <a:lnTo>
                    <a:pt x="0" y="212089"/>
                  </a:lnTo>
                  <a:lnTo>
                    <a:pt x="0" y="520064"/>
                  </a:lnTo>
                  <a:lnTo>
                    <a:pt x="3809" y="518477"/>
                  </a:lnTo>
                  <a:lnTo>
                    <a:pt x="3809" y="212089"/>
                  </a:lnTo>
                  <a:close/>
                </a:path>
              </a:pathLst>
            </a:custGeom>
            <a:solidFill>
              <a:srgbClr val="5E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9" name="object 1159"/>
            <p:cNvSpPr/>
            <p:nvPr/>
          </p:nvSpPr>
          <p:spPr>
            <a:xfrm>
              <a:off x="3389629" y="1041400"/>
              <a:ext cx="3055620" cy="849630"/>
            </a:xfrm>
            <a:custGeom>
              <a:avLst/>
              <a:gdLst/>
              <a:ahLst/>
              <a:cxnLst/>
              <a:rect l="l" t="t" r="r" b="b"/>
              <a:pathLst>
                <a:path w="3055620" h="849630">
                  <a:moveTo>
                    <a:pt x="2741929" y="845820"/>
                  </a:moveTo>
                  <a:lnTo>
                    <a:pt x="12954" y="845820"/>
                  </a:lnTo>
                  <a:lnTo>
                    <a:pt x="22860" y="849629"/>
                  </a:lnTo>
                  <a:lnTo>
                    <a:pt x="2738120" y="849629"/>
                  </a:lnTo>
                  <a:lnTo>
                    <a:pt x="2741929" y="845820"/>
                  </a:lnTo>
                  <a:close/>
                </a:path>
                <a:path w="3055620" h="849630">
                  <a:moveTo>
                    <a:pt x="2540" y="519429"/>
                  </a:moveTo>
                  <a:lnTo>
                    <a:pt x="0" y="532130"/>
                  </a:lnTo>
                  <a:lnTo>
                    <a:pt x="0" y="843279"/>
                  </a:lnTo>
                  <a:lnTo>
                    <a:pt x="2540" y="843279"/>
                  </a:lnTo>
                  <a:lnTo>
                    <a:pt x="2540" y="519429"/>
                  </a:lnTo>
                  <a:close/>
                </a:path>
                <a:path w="3055620" h="849630">
                  <a:moveTo>
                    <a:pt x="3055620" y="0"/>
                  </a:moveTo>
                  <a:lnTo>
                    <a:pt x="146558" y="0"/>
                  </a:lnTo>
                  <a:lnTo>
                    <a:pt x="142366" y="3810"/>
                  </a:lnTo>
                  <a:lnTo>
                    <a:pt x="3051810" y="3810"/>
                  </a:lnTo>
                  <a:lnTo>
                    <a:pt x="3051810" y="657860"/>
                  </a:lnTo>
                  <a:lnTo>
                    <a:pt x="3055620" y="655954"/>
                  </a:lnTo>
                  <a:lnTo>
                    <a:pt x="3055620" y="0"/>
                  </a:lnTo>
                  <a:close/>
                </a:path>
                <a:path w="3055620" h="849630">
                  <a:moveTo>
                    <a:pt x="2540" y="208279"/>
                  </a:moveTo>
                  <a:lnTo>
                    <a:pt x="0" y="208279"/>
                  </a:lnTo>
                  <a:lnTo>
                    <a:pt x="0" y="514667"/>
                  </a:lnTo>
                  <a:lnTo>
                    <a:pt x="2539" y="513609"/>
                  </a:lnTo>
                  <a:lnTo>
                    <a:pt x="2540" y="208279"/>
                  </a:lnTo>
                  <a:close/>
                </a:path>
              </a:pathLst>
            </a:custGeom>
            <a:solidFill>
              <a:srgbClr val="5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0" name="object 1160"/>
            <p:cNvSpPr/>
            <p:nvPr/>
          </p:nvSpPr>
          <p:spPr>
            <a:xfrm>
              <a:off x="3392170" y="1045210"/>
              <a:ext cx="3049270" cy="842010"/>
            </a:xfrm>
            <a:custGeom>
              <a:avLst/>
              <a:gdLst/>
              <a:ahLst/>
              <a:cxnLst/>
              <a:rect l="l" t="t" r="r" b="b"/>
              <a:pathLst>
                <a:path w="3049270" h="842010">
                  <a:moveTo>
                    <a:pt x="2741929" y="839469"/>
                  </a:moveTo>
                  <a:lnTo>
                    <a:pt x="3809" y="839469"/>
                  </a:lnTo>
                  <a:lnTo>
                    <a:pt x="10414" y="842010"/>
                  </a:lnTo>
                  <a:lnTo>
                    <a:pt x="2739389" y="842010"/>
                  </a:lnTo>
                  <a:lnTo>
                    <a:pt x="2741929" y="839469"/>
                  </a:lnTo>
                  <a:close/>
                </a:path>
                <a:path w="3049270" h="842010">
                  <a:moveTo>
                    <a:pt x="3809" y="509269"/>
                  </a:moveTo>
                  <a:lnTo>
                    <a:pt x="1269" y="509269"/>
                  </a:lnTo>
                  <a:lnTo>
                    <a:pt x="0" y="515619"/>
                  </a:lnTo>
                  <a:lnTo>
                    <a:pt x="0" y="839469"/>
                  </a:lnTo>
                  <a:lnTo>
                    <a:pt x="3809" y="839469"/>
                  </a:lnTo>
                  <a:lnTo>
                    <a:pt x="3809" y="509269"/>
                  </a:lnTo>
                  <a:close/>
                </a:path>
                <a:path w="3049270" h="842010">
                  <a:moveTo>
                    <a:pt x="3049269" y="0"/>
                  </a:moveTo>
                  <a:lnTo>
                    <a:pt x="139826" y="0"/>
                  </a:lnTo>
                  <a:lnTo>
                    <a:pt x="138429" y="1269"/>
                  </a:lnTo>
                  <a:lnTo>
                    <a:pt x="136905" y="2539"/>
                  </a:lnTo>
                  <a:lnTo>
                    <a:pt x="3045459" y="2539"/>
                  </a:lnTo>
                  <a:lnTo>
                    <a:pt x="3045459" y="655954"/>
                  </a:lnTo>
                  <a:lnTo>
                    <a:pt x="3049269" y="654049"/>
                  </a:lnTo>
                  <a:lnTo>
                    <a:pt x="3049269" y="0"/>
                  </a:lnTo>
                  <a:close/>
                </a:path>
                <a:path w="3049270" h="842010">
                  <a:moveTo>
                    <a:pt x="3809" y="204469"/>
                  </a:moveTo>
                  <a:lnTo>
                    <a:pt x="0" y="204469"/>
                  </a:lnTo>
                  <a:lnTo>
                    <a:pt x="0" y="509799"/>
                  </a:lnTo>
                  <a:lnTo>
                    <a:pt x="1269" y="509269"/>
                  </a:lnTo>
                  <a:lnTo>
                    <a:pt x="3809" y="509269"/>
                  </a:lnTo>
                  <a:lnTo>
                    <a:pt x="3809" y="204469"/>
                  </a:lnTo>
                  <a:close/>
                </a:path>
              </a:pathLst>
            </a:custGeom>
            <a:solidFill>
              <a:srgbClr val="6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1" name="object 1161"/>
            <p:cNvSpPr/>
            <p:nvPr/>
          </p:nvSpPr>
          <p:spPr>
            <a:xfrm>
              <a:off x="3395979" y="1047750"/>
              <a:ext cx="3041650" cy="836930"/>
            </a:xfrm>
            <a:custGeom>
              <a:avLst/>
              <a:gdLst/>
              <a:ahLst/>
              <a:cxnLst/>
              <a:rect l="l" t="t" r="r" b="b"/>
              <a:pathLst>
                <a:path w="3041650" h="836930">
                  <a:moveTo>
                    <a:pt x="3810" y="201929"/>
                  </a:moveTo>
                  <a:lnTo>
                    <a:pt x="0" y="201929"/>
                  </a:lnTo>
                  <a:lnTo>
                    <a:pt x="0" y="836929"/>
                  </a:lnTo>
                  <a:lnTo>
                    <a:pt x="2738120" y="836929"/>
                  </a:lnTo>
                  <a:lnTo>
                    <a:pt x="2742311" y="833120"/>
                  </a:lnTo>
                  <a:lnTo>
                    <a:pt x="3810" y="833120"/>
                  </a:lnTo>
                  <a:lnTo>
                    <a:pt x="3810" y="201929"/>
                  </a:lnTo>
                  <a:close/>
                </a:path>
                <a:path w="3041650" h="836930">
                  <a:moveTo>
                    <a:pt x="3041650" y="0"/>
                  </a:moveTo>
                  <a:lnTo>
                    <a:pt x="133096" y="0"/>
                  </a:lnTo>
                  <a:lnTo>
                    <a:pt x="128524" y="3810"/>
                  </a:lnTo>
                  <a:lnTo>
                    <a:pt x="3039110" y="3810"/>
                  </a:lnTo>
                  <a:lnTo>
                    <a:pt x="3039110" y="654684"/>
                  </a:lnTo>
                  <a:lnTo>
                    <a:pt x="3041650" y="653414"/>
                  </a:lnTo>
                  <a:lnTo>
                    <a:pt x="3041650" y="0"/>
                  </a:lnTo>
                  <a:close/>
                </a:path>
              </a:pathLst>
            </a:custGeom>
            <a:solidFill>
              <a:srgbClr val="62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2" name="object 1162"/>
            <p:cNvSpPr/>
            <p:nvPr/>
          </p:nvSpPr>
          <p:spPr>
            <a:xfrm>
              <a:off x="3399790" y="1051560"/>
              <a:ext cx="3035300" cy="829310"/>
            </a:xfrm>
            <a:custGeom>
              <a:avLst/>
              <a:gdLst/>
              <a:ahLst/>
              <a:cxnLst/>
              <a:rect l="l" t="t" r="r" b="b"/>
              <a:pathLst>
                <a:path w="3035300" h="829310">
                  <a:moveTo>
                    <a:pt x="3810" y="198119"/>
                  </a:moveTo>
                  <a:lnTo>
                    <a:pt x="0" y="198119"/>
                  </a:lnTo>
                  <a:lnTo>
                    <a:pt x="0" y="829310"/>
                  </a:lnTo>
                  <a:lnTo>
                    <a:pt x="2738500" y="829310"/>
                  </a:lnTo>
                  <a:lnTo>
                    <a:pt x="2742691" y="825500"/>
                  </a:lnTo>
                  <a:lnTo>
                    <a:pt x="3810" y="825500"/>
                  </a:lnTo>
                  <a:lnTo>
                    <a:pt x="3810" y="198119"/>
                  </a:lnTo>
                  <a:close/>
                </a:path>
                <a:path w="3035300" h="829310">
                  <a:moveTo>
                    <a:pt x="3035300" y="0"/>
                  </a:moveTo>
                  <a:lnTo>
                    <a:pt x="124713" y="0"/>
                  </a:lnTo>
                  <a:lnTo>
                    <a:pt x="120141" y="3810"/>
                  </a:lnTo>
                  <a:lnTo>
                    <a:pt x="3031490" y="3810"/>
                  </a:lnTo>
                  <a:lnTo>
                    <a:pt x="3031490" y="652779"/>
                  </a:lnTo>
                  <a:lnTo>
                    <a:pt x="3035300" y="650874"/>
                  </a:lnTo>
                  <a:lnTo>
                    <a:pt x="3035300" y="0"/>
                  </a:lnTo>
                  <a:close/>
                </a:path>
              </a:pathLst>
            </a:custGeom>
            <a:solidFill>
              <a:srgbClr val="63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3" name="object 1163"/>
            <p:cNvSpPr/>
            <p:nvPr/>
          </p:nvSpPr>
          <p:spPr>
            <a:xfrm>
              <a:off x="3403600" y="1055369"/>
              <a:ext cx="3027680" cy="821690"/>
            </a:xfrm>
            <a:custGeom>
              <a:avLst/>
              <a:gdLst/>
              <a:ahLst/>
              <a:cxnLst/>
              <a:rect l="l" t="t" r="r" b="b"/>
              <a:pathLst>
                <a:path w="3027679" h="821689">
                  <a:moveTo>
                    <a:pt x="2747010" y="814070"/>
                  </a:moveTo>
                  <a:lnTo>
                    <a:pt x="7620" y="814070"/>
                  </a:lnTo>
                  <a:lnTo>
                    <a:pt x="7620" y="194310"/>
                  </a:lnTo>
                  <a:lnTo>
                    <a:pt x="3810" y="194310"/>
                  </a:lnTo>
                  <a:lnTo>
                    <a:pt x="0" y="194310"/>
                  </a:lnTo>
                  <a:lnTo>
                    <a:pt x="0" y="821690"/>
                  </a:lnTo>
                  <a:lnTo>
                    <a:pt x="2738869" y="821690"/>
                  </a:lnTo>
                  <a:lnTo>
                    <a:pt x="2743073" y="817880"/>
                  </a:lnTo>
                  <a:lnTo>
                    <a:pt x="2744470" y="816610"/>
                  </a:lnTo>
                  <a:lnTo>
                    <a:pt x="2747010" y="814070"/>
                  </a:lnTo>
                  <a:close/>
                </a:path>
                <a:path w="3027679" h="821689">
                  <a:moveTo>
                    <a:pt x="3027680" y="0"/>
                  </a:moveTo>
                  <a:lnTo>
                    <a:pt x="116319" y="0"/>
                  </a:lnTo>
                  <a:lnTo>
                    <a:pt x="111760" y="3810"/>
                  </a:lnTo>
                  <a:lnTo>
                    <a:pt x="107950" y="7620"/>
                  </a:lnTo>
                  <a:lnTo>
                    <a:pt x="3020060" y="7620"/>
                  </a:lnTo>
                  <a:lnTo>
                    <a:pt x="3020060" y="651510"/>
                  </a:lnTo>
                  <a:lnTo>
                    <a:pt x="3022600" y="651510"/>
                  </a:lnTo>
                  <a:lnTo>
                    <a:pt x="3023870" y="650875"/>
                  </a:lnTo>
                  <a:lnTo>
                    <a:pt x="3027680" y="648970"/>
                  </a:lnTo>
                  <a:lnTo>
                    <a:pt x="3027680" y="0"/>
                  </a:lnTo>
                  <a:close/>
                </a:path>
              </a:pathLst>
            </a:custGeom>
            <a:solidFill>
              <a:srgbClr val="6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4" name="object 1164"/>
            <p:cNvSpPr/>
            <p:nvPr/>
          </p:nvSpPr>
          <p:spPr>
            <a:xfrm>
              <a:off x="3411220" y="1062989"/>
              <a:ext cx="3012440" cy="806450"/>
            </a:xfrm>
            <a:custGeom>
              <a:avLst/>
              <a:gdLst/>
              <a:ahLst/>
              <a:cxnLst/>
              <a:rect l="l" t="t" r="r" b="b"/>
              <a:pathLst>
                <a:path w="3012440" h="806450">
                  <a:moveTo>
                    <a:pt x="2539" y="186689"/>
                  </a:moveTo>
                  <a:lnTo>
                    <a:pt x="0" y="186689"/>
                  </a:lnTo>
                  <a:lnTo>
                    <a:pt x="0" y="806450"/>
                  </a:lnTo>
                  <a:lnTo>
                    <a:pt x="2739390" y="806450"/>
                  </a:lnTo>
                  <a:lnTo>
                    <a:pt x="2743200" y="802639"/>
                  </a:lnTo>
                  <a:lnTo>
                    <a:pt x="2539" y="802639"/>
                  </a:lnTo>
                  <a:lnTo>
                    <a:pt x="2539" y="186689"/>
                  </a:lnTo>
                  <a:close/>
                </a:path>
                <a:path w="3012440" h="806450">
                  <a:moveTo>
                    <a:pt x="3012440" y="0"/>
                  </a:moveTo>
                  <a:lnTo>
                    <a:pt x="100329" y="0"/>
                  </a:lnTo>
                  <a:lnTo>
                    <a:pt x="96519" y="3810"/>
                  </a:lnTo>
                  <a:lnTo>
                    <a:pt x="3008629" y="3810"/>
                  </a:lnTo>
                  <a:lnTo>
                    <a:pt x="3008629" y="643889"/>
                  </a:lnTo>
                  <a:lnTo>
                    <a:pt x="3012440" y="643889"/>
                  </a:lnTo>
                  <a:lnTo>
                    <a:pt x="3012440" y="0"/>
                  </a:lnTo>
                  <a:close/>
                </a:path>
              </a:pathLst>
            </a:custGeom>
            <a:solidFill>
              <a:srgbClr val="67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5" name="object 1165"/>
            <p:cNvSpPr/>
            <p:nvPr/>
          </p:nvSpPr>
          <p:spPr>
            <a:xfrm>
              <a:off x="3413759" y="1066800"/>
              <a:ext cx="3006090" cy="798830"/>
            </a:xfrm>
            <a:custGeom>
              <a:avLst/>
              <a:gdLst/>
              <a:ahLst/>
              <a:cxnLst/>
              <a:rect l="l" t="t" r="r" b="b"/>
              <a:pathLst>
                <a:path w="3006090" h="798830">
                  <a:moveTo>
                    <a:pt x="3810" y="182879"/>
                  </a:moveTo>
                  <a:lnTo>
                    <a:pt x="0" y="182879"/>
                  </a:lnTo>
                  <a:lnTo>
                    <a:pt x="0" y="798829"/>
                  </a:lnTo>
                  <a:lnTo>
                    <a:pt x="2740660" y="798829"/>
                  </a:lnTo>
                  <a:lnTo>
                    <a:pt x="2743200" y="796289"/>
                  </a:lnTo>
                  <a:lnTo>
                    <a:pt x="3810" y="796289"/>
                  </a:lnTo>
                  <a:lnTo>
                    <a:pt x="3810" y="182879"/>
                  </a:lnTo>
                  <a:close/>
                </a:path>
                <a:path w="3006090" h="798830">
                  <a:moveTo>
                    <a:pt x="3006090" y="0"/>
                  </a:moveTo>
                  <a:lnTo>
                    <a:pt x="93979" y="0"/>
                  </a:lnTo>
                  <a:lnTo>
                    <a:pt x="91439" y="2539"/>
                  </a:lnTo>
                  <a:lnTo>
                    <a:pt x="3002279" y="2539"/>
                  </a:lnTo>
                  <a:lnTo>
                    <a:pt x="3002279" y="640079"/>
                  </a:lnTo>
                  <a:lnTo>
                    <a:pt x="3006090" y="640079"/>
                  </a:lnTo>
                  <a:lnTo>
                    <a:pt x="3006090" y="0"/>
                  </a:lnTo>
                  <a:close/>
                </a:path>
              </a:pathLst>
            </a:custGeom>
            <a:solidFill>
              <a:srgbClr val="6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6" name="object 1166"/>
            <p:cNvSpPr/>
            <p:nvPr/>
          </p:nvSpPr>
          <p:spPr>
            <a:xfrm>
              <a:off x="3417570" y="1069339"/>
              <a:ext cx="2998470" cy="793750"/>
            </a:xfrm>
            <a:custGeom>
              <a:avLst/>
              <a:gdLst/>
              <a:ahLst/>
              <a:cxnLst/>
              <a:rect l="l" t="t" r="r" b="b"/>
              <a:pathLst>
                <a:path w="2998470" h="793750">
                  <a:moveTo>
                    <a:pt x="3809" y="180339"/>
                  </a:moveTo>
                  <a:lnTo>
                    <a:pt x="0" y="180339"/>
                  </a:lnTo>
                  <a:lnTo>
                    <a:pt x="0" y="793750"/>
                  </a:lnTo>
                  <a:lnTo>
                    <a:pt x="2739390" y="793750"/>
                  </a:lnTo>
                  <a:lnTo>
                    <a:pt x="2743200" y="789939"/>
                  </a:lnTo>
                  <a:lnTo>
                    <a:pt x="3809" y="789939"/>
                  </a:lnTo>
                  <a:lnTo>
                    <a:pt x="3809" y="180339"/>
                  </a:lnTo>
                  <a:close/>
                </a:path>
                <a:path w="2998470" h="793750">
                  <a:moveTo>
                    <a:pt x="2998469" y="0"/>
                  </a:moveTo>
                  <a:lnTo>
                    <a:pt x="87629" y="0"/>
                  </a:lnTo>
                  <a:lnTo>
                    <a:pt x="85089" y="2539"/>
                  </a:lnTo>
                  <a:lnTo>
                    <a:pt x="84454" y="3810"/>
                  </a:lnTo>
                  <a:lnTo>
                    <a:pt x="2995929" y="3810"/>
                  </a:lnTo>
                  <a:lnTo>
                    <a:pt x="2995929" y="637539"/>
                  </a:lnTo>
                  <a:lnTo>
                    <a:pt x="2998469" y="637539"/>
                  </a:lnTo>
                  <a:lnTo>
                    <a:pt x="2998469" y="0"/>
                  </a:lnTo>
                  <a:close/>
                </a:path>
              </a:pathLst>
            </a:custGeom>
            <a:solidFill>
              <a:srgbClr val="6A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7" name="object 1167"/>
            <p:cNvSpPr/>
            <p:nvPr/>
          </p:nvSpPr>
          <p:spPr>
            <a:xfrm>
              <a:off x="3421379" y="1073150"/>
              <a:ext cx="2992120" cy="786130"/>
            </a:xfrm>
            <a:custGeom>
              <a:avLst/>
              <a:gdLst/>
              <a:ahLst/>
              <a:cxnLst/>
              <a:rect l="l" t="t" r="r" b="b"/>
              <a:pathLst>
                <a:path w="2992120" h="786130">
                  <a:moveTo>
                    <a:pt x="3810" y="176529"/>
                  </a:moveTo>
                  <a:lnTo>
                    <a:pt x="0" y="176529"/>
                  </a:lnTo>
                  <a:lnTo>
                    <a:pt x="0" y="786129"/>
                  </a:lnTo>
                  <a:lnTo>
                    <a:pt x="2739390" y="786129"/>
                  </a:lnTo>
                  <a:lnTo>
                    <a:pt x="2742818" y="782320"/>
                  </a:lnTo>
                  <a:lnTo>
                    <a:pt x="3810" y="782320"/>
                  </a:lnTo>
                  <a:lnTo>
                    <a:pt x="3810" y="176529"/>
                  </a:lnTo>
                  <a:close/>
                </a:path>
                <a:path w="2992120" h="786130">
                  <a:moveTo>
                    <a:pt x="2992120" y="0"/>
                  </a:moveTo>
                  <a:lnTo>
                    <a:pt x="80645" y="0"/>
                  </a:lnTo>
                  <a:lnTo>
                    <a:pt x="78740" y="3810"/>
                  </a:lnTo>
                  <a:lnTo>
                    <a:pt x="2988310" y="3810"/>
                  </a:lnTo>
                  <a:lnTo>
                    <a:pt x="2988310" y="633729"/>
                  </a:lnTo>
                  <a:lnTo>
                    <a:pt x="2992120" y="633729"/>
                  </a:lnTo>
                  <a:lnTo>
                    <a:pt x="2992120" y="0"/>
                  </a:lnTo>
                  <a:close/>
                </a:path>
              </a:pathLst>
            </a:custGeom>
            <a:solidFill>
              <a:srgbClr val="6B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8" name="object 1168"/>
            <p:cNvSpPr/>
            <p:nvPr/>
          </p:nvSpPr>
          <p:spPr>
            <a:xfrm>
              <a:off x="3425190" y="1076960"/>
              <a:ext cx="2984500" cy="778510"/>
            </a:xfrm>
            <a:custGeom>
              <a:avLst/>
              <a:gdLst/>
              <a:ahLst/>
              <a:cxnLst/>
              <a:rect l="l" t="t" r="r" b="b"/>
              <a:pathLst>
                <a:path w="2984500" h="778510">
                  <a:moveTo>
                    <a:pt x="3810" y="172719"/>
                  </a:moveTo>
                  <a:lnTo>
                    <a:pt x="0" y="172719"/>
                  </a:lnTo>
                  <a:lnTo>
                    <a:pt x="0" y="778510"/>
                  </a:lnTo>
                  <a:lnTo>
                    <a:pt x="2739009" y="778510"/>
                  </a:lnTo>
                  <a:lnTo>
                    <a:pt x="2742438" y="774700"/>
                  </a:lnTo>
                  <a:lnTo>
                    <a:pt x="3810" y="774700"/>
                  </a:lnTo>
                  <a:lnTo>
                    <a:pt x="3810" y="172719"/>
                  </a:lnTo>
                  <a:close/>
                </a:path>
                <a:path w="2984500" h="778510">
                  <a:moveTo>
                    <a:pt x="2984500" y="0"/>
                  </a:moveTo>
                  <a:lnTo>
                    <a:pt x="74930" y="0"/>
                  </a:lnTo>
                  <a:lnTo>
                    <a:pt x="73025" y="3810"/>
                  </a:lnTo>
                  <a:lnTo>
                    <a:pt x="2980690" y="3810"/>
                  </a:lnTo>
                  <a:lnTo>
                    <a:pt x="2980690" y="629919"/>
                  </a:lnTo>
                  <a:lnTo>
                    <a:pt x="2984500" y="629919"/>
                  </a:lnTo>
                  <a:lnTo>
                    <a:pt x="2984500" y="0"/>
                  </a:lnTo>
                  <a:close/>
                </a:path>
              </a:pathLst>
            </a:custGeom>
            <a:solidFill>
              <a:srgbClr val="6D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9" name="object 1169"/>
            <p:cNvSpPr/>
            <p:nvPr/>
          </p:nvSpPr>
          <p:spPr>
            <a:xfrm>
              <a:off x="3429000" y="1080769"/>
              <a:ext cx="2976880" cy="770890"/>
            </a:xfrm>
            <a:custGeom>
              <a:avLst/>
              <a:gdLst/>
              <a:ahLst/>
              <a:cxnLst/>
              <a:rect l="l" t="t" r="r" b="b"/>
              <a:pathLst>
                <a:path w="2976879" h="770889">
                  <a:moveTo>
                    <a:pt x="3810" y="168909"/>
                  </a:moveTo>
                  <a:lnTo>
                    <a:pt x="0" y="168909"/>
                  </a:lnTo>
                  <a:lnTo>
                    <a:pt x="0" y="770889"/>
                  </a:lnTo>
                  <a:lnTo>
                    <a:pt x="2738628" y="770889"/>
                  </a:lnTo>
                  <a:lnTo>
                    <a:pt x="2742056" y="767079"/>
                  </a:lnTo>
                  <a:lnTo>
                    <a:pt x="3810" y="767079"/>
                  </a:lnTo>
                  <a:lnTo>
                    <a:pt x="3810" y="168909"/>
                  </a:lnTo>
                  <a:close/>
                </a:path>
                <a:path w="2976879" h="770889">
                  <a:moveTo>
                    <a:pt x="2976879" y="0"/>
                  </a:moveTo>
                  <a:lnTo>
                    <a:pt x="69214" y="0"/>
                  </a:lnTo>
                  <a:lnTo>
                    <a:pt x="67310" y="3809"/>
                  </a:lnTo>
                  <a:lnTo>
                    <a:pt x="2973070" y="3809"/>
                  </a:lnTo>
                  <a:lnTo>
                    <a:pt x="2973070" y="626109"/>
                  </a:lnTo>
                  <a:lnTo>
                    <a:pt x="2976879" y="626109"/>
                  </a:lnTo>
                  <a:lnTo>
                    <a:pt x="2976879" y="0"/>
                  </a:lnTo>
                  <a:close/>
                </a:path>
              </a:pathLst>
            </a:custGeom>
            <a:solidFill>
              <a:srgbClr val="6E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0" name="object 1170"/>
            <p:cNvSpPr/>
            <p:nvPr/>
          </p:nvSpPr>
          <p:spPr>
            <a:xfrm>
              <a:off x="3432809" y="1084580"/>
              <a:ext cx="2969260" cy="763270"/>
            </a:xfrm>
            <a:custGeom>
              <a:avLst/>
              <a:gdLst/>
              <a:ahLst/>
              <a:cxnLst/>
              <a:rect l="l" t="t" r="r" b="b"/>
              <a:pathLst>
                <a:path w="2969260" h="763269">
                  <a:moveTo>
                    <a:pt x="2539" y="165100"/>
                  </a:moveTo>
                  <a:lnTo>
                    <a:pt x="0" y="165100"/>
                  </a:lnTo>
                  <a:lnTo>
                    <a:pt x="0" y="763270"/>
                  </a:lnTo>
                  <a:lnTo>
                    <a:pt x="2738246" y="763270"/>
                  </a:lnTo>
                  <a:lnTo>
                    <a:pt x="2739390" y="762000"/>
                  </a:lnTo>
                  <a:lnTo>
                    <a:pt x="2749550" y="762000"/>
                  </a:lnTo>
                  <a:lnTo>
                    <a:pt x="2751328" y="759460"/>
                  </a:lnTo>
                  <a:lnTo>
                    <a:pt x="2539" y="759460"/>
                  </a:lnTo>
                  <a:lnTo>
                    <a:pt x="2539" y="165100"/>
                  </a:lnTo>
                  <a:close/>
                </a:path>
                <a:path w="2969260" h="763269">
                  <a:moveTo>
                    <a:pt x="2969260" y="0"/>
                  </a:moveTo>
                  <a:lnTo>
                    <a:pt x="63500" y="0"/>
                  </a:lnTo>
                  <a:lnTo>
                    <a:pt x="61594" y="3810"/>
                  </a:lnTo>
                  <a:lnTo>
                    <a:pt x="2965450" y="3810"/>
                  </a:lnTo>
                  <a:lnTo>
                    <a:pt x="2965450" y="623570"/>
                  </a:lnTo>
                  <a:lnTo>
                    <a:pt x="2967990" y="622300"/>
                  </a:lnTo>
                  <a:lnTo>
                    <a:pt x="2969260" y="622300"/>
                  </a:lnTo>
                  <a:lnTo>
                    <a:pt x="2969260" y="0"/>
                  </a:lnTo>
                  <a:close/>
                </a:path>
              </a:pathLst>
            </a:custGeom>
            <a:solidFill>
              <a:srgbClr val="6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1" name="object 1171"/>
            <p:cNvSpPr/>
            <p:nvPr/>
          </p:nvSpPr>
          <p:spPr>
            <a:xfrm>
              <a:off x="3435350" y="1088389"/>
              <a:ext cx="2962910" cy="755650"/>
            </a:xfrm>
            <a:custGeom>
              <a:avLst/>
              <a:gdLst/>
              <a:ahLst/>
              <a:cxnLst/>
              <a:rect l="l" t="t" r="r" b="b"/>
              <a:pathLst>
                <a:path w="2962910" h="755650">
                  <a:moveTo>
                    <a:pt x="3810" y="161289"/>
                  </a:moveTo>
                  <a:lnTo>
                    <a:pt x="0" y="161289"/>
                  </a:lnTo>
                  <a:lnTo>
                    <a:pt x="0" y="755650"/>
                  </a:lnTo>
                  <a:lnTo>
                    <a:pt x="2748788" y="755650"/>
                  </a:lnTo>
                  <a:lnTo>
                    <a:pt x="2750566" y="753110"/>
                  </a:lnTo>
                  <a:lnTo>
                    <a:pt x="3810" y="753110"/>
                  </a:lnTo>
                  <a:lnTo>
                    <a:pt x="3810" y="161289"/>
                  </a:lnTo>
                  <a:close/>
                </a:path>
                <a:path w="2962910" h="755650">
                  <a:moveTo>
                    <a:pt x="2962910" y="0"/>
                  </a:moveTo>
                  <a:lnTo>
                    <a:pt x="59054" y="0"/>
                  </a:lnTo>
                  <a:lnTo>
                    <a:pt x="57785" y="2539"/>
                  </a:lnTo>
                  <a:lnTo>
                    <a:pt x="2959100" y="2539"/>
                  </a:lnTo>
                  <a:lnTo>
                    <a:pt x="2959100" y="621664"/>
                  </a:lnTo>
                  <a:lnTo>
                    <a:pt x="2962910" y="619760"/>
                  </a:lnTo>
                  <a:lnTo>
                    <a:pt x="2962910" y="0"/>
                  </a:lnTo>
                  <a:close/>
                </a:path>
              </a:pathLst>
            </a:custGeom>
            <a:solidFill>
              <a:srgbClr val="7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2" name="object 1172"/>
            <p:cNvSpPr/>
            <p:nvPr/>
          </p:nvSpPr>
          <p:spPr>
            <a:xfrm>
              <a:off x="3439159" y="1090930"/>
              <a:ext cx="2955290" cy="750570"/>
            </a:xfrm>
            <a:custGeom>
              <a:avLst/>
              <a:gdLst/>
              <a:ahLst/>
              <a:cxnLst/>
              <a:rect l="l" t="t" r="r" b="b"/>
              <a:pathLst>
                <a:path w="2955290" h="750569">
                  <a:moveTo>
                    <a:pt x="3810" y="158750"/>
                  </a:moveTo>
                  <a:lnTo>
                    <a:pt x="0" y="158750"/>
                  </a:lnTo>
                  <a:lnTo>
                    <a:pt x="0" y="750570"/>
                  </a:lnTo>
                  <a:lnTo>
                    <a:pt x="2746755" y="750570"/>
                  </a:lnTo>
                  <a:lnTo>
                    <a:pt x="2749422" y="746760"/>
                  </a:lnTo>
                  <a:lnTo>
                    <a:pt x="3810" y="746760"/>
                  </a:lnTo>
                  <a:lnTo>
                    <a:pt x="3810" y="158750"/>
                  </a:lnTo>
                  <a:close/>
                </a:path>
                <a:path w="2955290" h="750569">
                  <a:moveTo>
                    <a:pt x="2955290" y="0"/>
                  </a:moveTo>
                  <a:lnTo>
                    <a:pt x="53975" y="0"/>
                  </a:lnTo>
                  <a:lnTo>
                    <a:pt x="52069" y="3810"/>
                  </a:lnTo>
                  <a:lnTo>
                    <a:pt x="2952750" y="3810"/>
                  </a:lnTo>
                  <a:lnTo>
                    <a:pt x="2952750" y="620395"/>
                  </a:lnTo>
                  <a:lnTo>
                    <a:pt x="2955290" y="619125"/>
                  </a:lnTo>
                  <a:lnTo>
                    <a:pt x="2955290" y="0"/>
                  </a:lnTo>
                  <a:close/>
                </a:path>
              </a:pathLst>
            </a:custGeom>
            <a:solidFill>
              <a:srgbClr val="72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3" name="object 1173"/>
            <p:cNvSpPr/>
            <p:nvPr/>
          </p:nvSpPr>
          <p:spPr>
            <a:xfrm>
              <a:off x="3442970" y="1094739"/>
              <a:ext cx="2948940" cy="742950"/>
            </a:xfrm>
            <a:custGeom>
              <a:avLst/>
              <a:gdLst/>
              <a:ahLst/>
              <a:cxnLst/>
              <a:rect l="l" t="t" r="r" b="b"/>
              <a:pathLst>
                <a:path w="2948940" h="742950">
                  <a:moveTo>
                    <a:pt x="3809" y="154939"/>
                  </a:moveTo>
                  <a:lnTo>
                    <a:pt x="0" y="154939"/>
                  </a:lnTo>
                  <a:lnTo>
                    <a:pt x="0" y="742950"/>
                  </a:lnTo>
                  <a:lnTo>
                    <a:pt x="2745613" y="742950"/>
                  </a:lnTo>
                  <a:lnTo>
                    <a:pt x="2748279" y="739139"/>
                  </a:lnTo>
                  <a:lnTo>
                    <a:pt x="3809" y="739139"/>
                  </a:lnTo>
                  <a:lnTo>
                    <a:pt x="3809" y="154939"/>
                  </a:lnTo>
                  <a:close/>
                </a:path>
                <a:path w="2948940" h="742950">
                  <a:moveTo>
                    <a:pt x="2948940" y="0"/>
                  </a:moveTo>
                  <a:lnTo>
                    <a:pt x="48259" y="0"/>
                  </a:lnTo>
                  <a:lnTo>
                    <a:pt x="46989" y="2539"/>
                  </a:lnTo>
                  <a:lnTo>
                    <a:pt x="45973" y="3810"/>
                  </a:lnTo>
                  <a:lnTo>
                    <a:pt x="2945129" y="3810"/>
                  </a:lnTo>
                  <a:lnTo>
                    <a:pt x="2945129" y="618489"/>
                  </a:lnTo>
                  <a:lnTo>
                    <a:pt x="2948940" y="616585"/>
                  </a:lnTo>
                  <a:lnTo>
                    <a:pt x="2948940" y="0"/>
                  </a:lnTo>
                  <a:close/>
                </a:path>
                <a:path w="2948940" h="742950">
                  <a:moveTo>
                    <a:pt x="3809" y="91439"/>
                  </a:moveTo>
                  <a:lnTo>
                    <a:pt x="2539" y="116839"/>
                  </a:lnTo>
                  <a:lnTo>
                    <a:pt x="3809" y="129539"/>
                  </a:lnTo>
                  <a:lnTo>
                    <a:pt x="3809" y="91439"/>
                  </a:lnTo>
                  <a:close/>
                </a:path>
              </a:pathLst>
            </a:custGeom>
            <a:solidFill>
              <a:srgbClr val="73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4" name="object 1174"/>
            <p:cNvSpPr/>
            <p:nvPr/>
          </p:nvSpPr>
          <p:spPr>
            <a:xfrm>
              <a:off x="3446779" y="1098550"/>
              <a:ext cx="2941320" cy="735330"/>
            </a:xfrm>
            <a:custGeom>
              <a:avLst/>
              <a:gdLst/>
              <a:ahLst/>
              <a:cxnLst/>
              <a:rect l="l" t="t" r="r" b="b"/>
              <a:pathLst>
                <a:path w="2941320" h="735330">
                  <a:moveTo>
                    <a:pt x="3810" y="151129"/>
                  </a:moveTo>
                  <a:lnTo>
                    <a:pt x="0" y="151129"/>
                  </a:lnTo>
                  <a:lnTo>
                    <a:pt x="0" y="735329"/>
                  </a:lnTo>
                  <a:lnTo>
                    <a:pt x="2744470" y="735329"/>
                  </a:lnTo>
                  <a:lnTo>
                    <a:pt x="2747137" y="731520"/>
                  </a:lnTo>
                  <a:lnTo>
                    <a:pt x="3810" y="731520"/>
                  </a:lnTo>
                  <a:lnTo>
                    <a:pt x="3810" y="151129"/>
                  </a:lnTo>
                  <a:close/>
                </a:path>
                <a:path w="2941320" h="735330">
                  <a:moveTo>
                    <a:pt x="2941320" y="0"/>
                  </a:moveTo>
                  <a:lnTo>
                    <a:pt x="42163" y="0"/>
                  </a:lnTo>
                  <a:lnTo>
                    <a:pt x="39115" y="3810"/>
                  </a:lnTo>
                  <a:lnTo>
                    <a:pt x="2937510" y="3810"/>
                  </a:lnTo>
                  <a:lnTo>
                    <a:pt x="2937510" y="616584"/>
                  </a:lnTo>
                  <a:lnTo>
                    <a:pt x="2941320" y="614679"/>
                  </a:lnTo>
                  <a:lnTo>
                    <a:pt x="2941320" y="0"/>
                  </a:lnTo>
                  <a:close/>
                </a:path>
                <a:path w="2941320" h="735330">
                  <a:moveTo>
                    <a:pt x="3810" y="66463"/>
                  </a:moveTo>
                  <a:lnTo>
                    <a:pt x="1270" y="74929"/>
                  </a:lnTo>
                  <a:lnTo>
                    <a:pt x="0" y="87629"/>
                  </a:lnTo>
                  <a:lnTo>
                    <a:pt x="0" y="125729"/>
                  </a:lnTo>
                  <a:lnTo>
                    <a:pt x="3810" y="144779"/>
                  </a:lnTo>
                  <a:lnTo>
                    <a:pt x="3810" y="66463"/>
                  </a:lnTo>
                  <a:close/>
                </a:path>
              </a:pathLst>
            </a:custGeom>
            <a:solidFill>
              <a:srgbClr val="75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5" name="object 1175"/>
            <p:cNvSpPr/>
            <p:nvPr/>
          </p:nvSpPr>
          <p:spPr>
            <a:xfrm>
              <a:off x="3450590" y="1102360"/>
              <a:ext cx="2933700" cy="727710"/>
            </a:xfrm>
            <a:custGeom>
              <a:avLst/>
              <a:gdLst/>
              <a:ahLst/>
              <a:cxnLst/>
              <a:rect l="l" t="t" r="r" b="b"/>
              <a:pathLst>
                <a:path w="2933700" h="727710">
                  <a:moveTo>
                    <a:pt x="3810" y="147319"/>
                  </a:moveTo>
                  <a:lnTo>
                    <a:pt x="0" y="147319"/>
                  </a:lnTo>
                  <a:lnTo>
                    <a:pt x="0" y="727710"/>
                  </a:lnTo>
                  <a:lnTo>
                    <a:pt x="2743327" y="727710"/>
                  </a:lnTo>
                  <a:lnTo>
                    <a:pt x="2745993" y="723900"/>
                  </a:lnTo>
                  <a:lnTo>
                    <a:pt x="3810" y="723900"/>
                  </a:lnTo>
                  <a:lnTo>
                    <a:pt x="3810" y="147319"/>
                  </a:lnTo>
                  <a:close/>
                </a:path>
                <a:path w="2933700" h="727710">
                  <a:moveTo>
                    <a:pt x="2933700" y="0"/>
                  </a:moveTo>
                  <a:lnTo>
                    <a:pt x="35305" y="0"/>
                  </a:lnTo>
                  <a:lnTo>
                    <a:pt x="32257" y="3810"/>
                  </a:lnTo>
                  <a:lnTo>
                    <a:pt x="2929890" y="3810"/>
                  </a:lnTo>
                  <a:lnTo>
                    <a:pt x="2929890" y="614679"/>
                  </a:lnTo>
                  <a:lnTo>
                    <a:pt x="2933700" y="612774"/>
                  </a:lnTo>
                  <a:lnTo>
                    <a:pt x="2933700" y="0"/>
                  </a:lnTo>
                  <a:close/>
                </a:path>
                <a:path w="2933700" h="727710">
                  <a:moveTo>
                    <a:pt x="3810" y="52069"/>
                  </a:moveTo>
                  <a:lnTo>
                    <a:pt x="1270" y="58419"/>
                  </a:lnTo>
                  <a:lnTo>
                    <a:pt x="0" y="62653"/>
                  </a:lnTo>
                  <a:lnTo>
                    <a:pt x="0" y="140969"/>
                  </a:lnTo>
                  <a:lnTo>
                    <a:pt x="1270" y="147319"/>
                  </a:lnTo>
                  <a:lnTo>
                    <a:pt x="3810" y="145505"/>
                  </a:lnTo>
                  <a:lnTo>
                    <a:pt x="3810" y="52069"/>
                  </a:lnTo>
                  <a:close/>
                </a:path>
              </a:pathLst>
            </a:custGeom>
            <a:solidFill>
              <a:srgbClr val="7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6" name="object 1176"/>
            <p:cNvSpPr/>
            <p:nvPr/>
          </p:nvSpPr>
          <p:spPr>
            <a:xfrm>
              <a:off x="3454400" y="1106169"/>
              <a:ext cx="2926080" cy="720090"/>
            </a:xfrm>
            <a:custGeom>
              <a:avLst/>
              <a:gdLst/>
              <a:ahLst/>
              <a:cxnLst/>
              <a:rect l="l" t="t" r="r" b="b"/>
              <a:pathLst>
                <a:path w="2926079" h="720089">
                  <a:moveTo>
                    <a:pt x="0" y="143509"/>
                  </a:moveTo>
                  <a:lnTo>
                    <a:pt x="0" y="720089"/>
                  </a:lnTo>
                  <a:lnTo>
                    <a:pt x="2742183" y="720089"/>
                  </a:lnTo>
                  <a:lnTo>
                    <a:pt x="2744851" y="716279"/>
                  </a:lnTo>
                  <a:lnTo>
                    <a:pt x="2539" y="716279"/>
                  </a:lnTo>
                  <a:lnTo>
                    <a:pt x="2539" y="151976"/>
                  </a:lnTo>
                  <a:lnTo>
                    <a:pt x="0" y="143509"/>
                  </a:lnTo>
                  <a:close/>
                </a:path>
                <a:path w="2926079" h="720089">
                  <a:moveTo>
                    <a:pt x="2926079" y="0"/>
                  </a:moveTo>
                  <a:lnTo>
                    <a:pt x="28447" y="0"/>
                  </a:lnTo>
                  <a:lnTo>
                    <a:pt x="25400" y="3809"/>
                  </a:lnTo>
                  <a:lnTo>
                    <a:pt x="2922270" y="3809"/>
                  </a:lnTo>
                  <a:lnTo>
                    <a:pt x="2922270" y="612774"/>
                  </a:lnTo>
                  <a:lnTo>
                    <a:pt x="2926079" y="610869"/>
                  </a:lnTo>
                  <a:lnTo>
                    <a:pt x="2926079" y="0"/>
                  </a:lnTo>
                  <a:close/>
                </a:path>
                <a:path w="2926079" h="720089">
                  <a:moveTo>
                    <a:pt x="2539" y="41909"/>
                  </a:moveTo>
                  <a:lnTo>
                    <a:pt x="0" y="48259"/>
                  </a:lnTo>
                  <a:lnTo>
                    <a:pt x="0" y="141695"/>
                  </a:lnTo>
                  <a:lnTo>
                    <a:pt x="2539" y="139881"/>
                  </a:lnTo>
                  <a:lnTo>
                    <a:pt x="2539" y="41909"/>
                  </a:lnTo>
                  <a:close/>
                </a:path>
              </a:pathLst>
            </a:custGeom>
            <a:solidFill>
              <a:srgbClr val="77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7" name="object 1177"/>
            <p:cNvSpPr/>
            <p:nvPr/>
          </p:nvSpPr>
          <p:spPr>
            <a:xfrm>
              <a:off x="3456940" y="1109980"/>
              <a:ext cx="2919730" cy="712470"/>
            </a:xfrm>
            <a:custGeom>
              <a:avLst/>
              <a:gdLst/>
              <a:ahLst/>
              <a:cxnLst/>
              <a:rect l="l" t="t" r="r" b="b"/>
              <a:pathLst>
                <a:path w="2919729" h="712469">
                  <a:moveTo>
                    <a:pt x="0" y="148166"/>
                  </a:moveTo>
                  <a:lnTo>
                    <a:pt x="0" y="712470"/>
                  </a:lnTo>
                  <a:lnTo>
                    <a:pt x="2742311" y="712470"/>
                  </a:lnTo>
                  <a:lnTo>
                    <a:pt x="2743200" y="711200"/>
                  </a:lnTo>
                  <a:lnTo>
                    <a:pt x="2743835" y="709930"/>
                  </a:lnTo>
                  <a:lnTo>
                    <a:pt x="3810" y="709930"/>
                  </a:lnTo>
                  <a:lnTo>
                    <a:pt x="3810" y="157479"/>
                  </a:lnTo>
                  <a:lnTo>
                    <a:pt x="1270" y="152400"/>
                  </a:lnTo>
                  <a:lnTo>
                    <a:pt x="0" y="148166"/>
                  </a:lnTo>
                  <a:close/>
                </a:path>
                <a:path w="2919729" h="712469">
                  <a:moveTo>
                    <a:pt x="2919730" y="0"/>
                  </a:moveTo>
                  <a:lnTo>
                    <a:pt x="22860" y="0"/>
                  </a:lnTo>
                  <a:lnTo>
                    <a:pt x="21081" y="2540"/>
                  </a:lnTo>
                  <a:lnTo>
                    <a:pt x="2915920" y="2540"/>
                  </a:lnTo>
                  <a:lnTo>
                    <a:pt x="2915920" y="610235"/>
                  </a:lnTo>
                  <a:lnTo>
                    <a:pt x="2918460" y="609600"/>
                  </a:lnTo>
                  <a:lnTo>
                    <a:pt x="2919730" y="608964"/>
                  </a:lnTo>
                  <a:lnTo>
                    <a:pt x="2919730" y="0"/>
                  </a:lnTo>
                  <a:close/>
                </a:path>
                <a:path w="2919729" h="712469">
                  <a:moveTo>
                    <a:pt x="3810" y="30479"/>
                  </a:moveTo>
                  <a:lnTo>
                    <a:pt x="0" y="38100"/>
                  </a:lnTo>
                  <a:lnTo>
                    <a:pt x="0" y="136071"/>
                  </a:lnTo>
                  <a:lnTo>
                    <a:pt x="3810" y="133350"/>
                  </a:lnTo>
                  <a:lnTo>
                    <a:pt x="3810" y="30479"/>
                  </a:lnTo>
                  <a:close/>
                </a:path>
              </a:pathLst>
            </a:custGeom>
            <a:solidFill>
              <a:srgbClr val="7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8" name="object 1178"/>
            <p:cNvSpPr/>
            <p:nvPr/>
          </p:nvSpPr>
          <p:spPr>
            <a:xfrm>
              <a:off x="3460750" y="1112519"/>
              <a:ext cx="2912110" cy="707390"/>
            </a:xfrm>
            <a:custGeom>
              <a:avLst/>
              <a:gdLst/>
              <a:ahLst/>
              <a:cxnLst/>
              <a:rect l="l" t="t" r="r" b="b"/>
              <a:pathLst>
                <a:path w="2912110" h="707389">
                  <a:moveTo>
                    <a:pt x="0" y="154939"/>
                  </a:moveTo>
                  <a:lnTo>
                    <a:pt x="0" y="707389"/>
                  </a:lnTo>
                  <a:lnTo>
                    <a:pt x="2740025" y="707389"/>
                  </a:lnTo>
                  <a:lnTo>
                    <a:pt x="2741929" y="703579"/>
                  </a:lnTo>
                  <a:lnTo>
                    <a:pt x="3810" y="703579"/>
                  </a:lnTo>
                  <a:lnTo>
                    <a:pt x="3810" y="162559"/>
                  </a:lnTo>
                  <a:lnTo>
                    <a:pt x="0" y="154939"/>
                  </a:lnTo>
                  <a:close/>
                </a:path>
                <a:path w="2912110" h="707389">
                  <a:moveTo>
                    <a:pt x="2912110" y="0"/>
                  </a:moveTo>
                  <a:lnTo>
                    <a:pt x="17271" y="0"/>
                  </a:lnTo>
                  <a:lnTo>
                    <a:pt x="14604" y="3809"/>
                  </a:lnTo>
                  <a:lnTo>
                    <a:pt x="2909570" y="3809"/>
                  </a:lnTo>
                  <a:lnTo>
                    <a:pt x="2909570" y="608329"/>
                  </a:lnTo>
                  <a:lnTo>
                    <a:pt x="2912110" y="607694"/>
                  </a:lnTo>
                  <a:lnTo>
                    <a:pt x="2912110" y="0"/>
                  </a:lnTo>
                  <a:close/>
                </a:path>
                <a:path w="2912110" h="707389">
                  <a:moveTo>
                    <a:pt x="3810" y="20743"/>
                  </a:moveTo>
                  <a:lnTo>
                    <a:pt x="2539" y="22859"/>
                  </a:lnTo>
                  <a:lnTo>
                    <a:pt x="0" y="27939"/>
                  </a:lnTo>
                  <a:lnTo>
                    <a:pt x="0" y="130809"/>
                  </a:lnTo>
                  <a:lnTo>
                    <a:pt x="3810" y="128088"/>
                  </a:lnTo>
                  <a:lnTo>
                    <a:pt x="3810" y="20743"/>
                  </a:lnTo>
                  <a:close/>
                </a:path>
              </a:pathLst>
            </a:custGeom>
            <a:solidFill>
              <a:srgbClr val="7A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9" name="object 1179"/>
            <p:cNvSpPr/>
            <p:nvPr/>
          </p:nvSpPr>
          <p:spPr>
            <a:xfrm>
              <a:off x="3464559" y="1116330"/>
              <a:ext cx="2905760" cy="699770"/>
            </a:xfrm>
            <a:custGeom>
              <a:avLst/>
              <a:gdLst/>
              <a:ahLst/>
              <a:cxnLst/>
              <a:rect l="l" t="t" r="r" b="b"/>
              <a:pathLst>
                <a:path w="2905760" h="699769">
                  <a:moveTo>
                    <a:pt x="3810" y="130174"/>
                  </a:moveTo>
                  <a:lnTo>
                    <a:pt x="0" y="158750"/>
                  </a:lnTo>
                  <a:lnTo>
                    <a:pt x="0" y="699770"/>
                  </a:lnTo>
                  <a:lnTo>
                    <a:pt x="2738119" y="699770"/>
                  </a:lnTo>
                  <a:lnTo>
                    <a:pt x="2740024" y="695960"/>
                  </a:lnTo>
                  <a:lnTo>
                    <a:pt x="3810" y="695960"/>
                  </a:lnTo>
                  <a:lnTo>
                    <a:pt x="3810" y="130174"/>
                  </a:lnTo>
                  <a:close/>
                </a:path>
                <a:path w="2905760" h="699769">
                  <a:moveTo>
                    <a:pt x="2905760" y="0"/>
                  </a:moveTo>
                  <a:lnTo>
                    <a:pt x="10794" y="0"/>
                  </a:lnTo>
                  <a:lnTo>
                    <a:pt x="8127" y="3810"/>
                  </a:lnTo>
                  <a:lnTo>
                    <a:pt x="2901950" y="3810"/>
                  </a:lnTo>
                  <a:lnTo>
                    <a:pt x="2901950" y="605472"/>
                  </a:lnTo>
                  <a:lnTo>
                    <a:pt x="2905760" y="604520"/>
                  </a:lnTo>
                  <a:lnTo>
                    <a:pt x="2905760" y="0"/>
                  </a:lnTo>
                  <a:close/>
                </a:path>
                <a:path w="2905760" h="699769">
                  <a:moveTo>
                    <a:pt x="3810" y="10583"/>
                  </a:moveTo>
                  <a:lnTo>
                    <a:pt x="0" y="16933"/>
                  </a:lnTo>
                  <a:lnTo>
                    <a:pt x="0" y="124278"/>
                  </a:lnTo>
                  <a:lnTo>
                    <a:pt x="3810" y="121557"/>
                  </a:lnTo>
                  <a:lnTo>
                    <a:pt x="3810" y="10583"/>
                  </a:lnTo>
                  <a:close/>
                </a:path>
              </a:pathLst>
            </a:custGeom>
            <a:solidFill>
              <a:srgbClr val="7B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0" name="object 1180"/>
            <p:cNvSpPr/>
            <p:nvPr/>
          </p:nvSpPr>
          <p:spPr>
            <a:xfrm>
              <a:off x="3468370" y="1120139"/>
              <a:ext cx="2898140" cy="692150"/>
            </a:xfrm>
            <a:custGeom>
              <a:avLst/>
              <a:gdLst/>
              <a:ahLst/>
              <a:cxnLst/>
              <a:rect l="l" t="t" r="r" b="b"/>
              <a:pathLst>
                <a:path w="2898140" h="692150">
                  <a:moveTo>
                    <a:pt x="3809" y="116839"/>
                  </a:moveTo>
                  <a:lnTo>
                    <a:pt x="1269" y="116839"/>
                  </a:lnTo>
                  <a:lnTo>
                    <a:pt x="0" y="126364"/>
                  </a:lnTo>
                  <a:lnTo>
                    <a:pt x="0" y="692150"/>
                  </a:lnTo>
                  <a:lnTo>
                    <a:pt x="2736214" y="692150"/>
                  </a:lnTo>
                  <a:lnTo>
                    <a:pt x="2738119" y="688339"/>
                  </a:lnTo>
                  <a:lnTo>
                    <a:pt x="3809" y="688339"/>
                  </a:lnTo>
                  <a:lnTo>
                    <a:pt x="3809" y="116839"/>
                  </a:lnTo>
                  <a:close/>
                </a:path>
                <a:path w="2898140" h="692150">
                  <a:moveTo>
                    <a:pt x="2898140" y="3810"/>
                  </a:moveTo>
                  <a:lnTo>
                    <a:pt x="2894329" y="3810"/>
                  </a:lnTo>
                  <a:lnTo>
                    <a:pt x="2894329" y="602614"/>
                  </a:lnTo>
                  <a:lnTo>
                    <a:pt x="2898140" y="601662"/>
                  </a:lnTo>
                  <a:lnTo>
                    <a:pt x="2898140" y="3810"/>
                  </a:lnTo>
                  <a:close/>
                </a:path>
                <a:path w="2898140" h="692150">
                  <a:moveTo>
                    <a:pt x="2898140" y="0"/>
                  </a:moveTo>
                  <a:lnTo>
                    <a:pt x="4317" y="0"/>
                  </a:lnTo>
                  <a:lnTo>
                    <a:pt x="2539" y="2539"/>
                  </a:lnTo>
                  <a:lnTo>
                    <a:pt x="0" y="6773"/>
                  </a:lnTo>
                  <a:lnTo>
                    <a:pt x="0" y="117747"/>
                  </a:lnTo>
                  <a:lnTo>
                    <a:pt x="1269" y="116839"/>
                  </a:lnTo>
                  <a:lnTo>
                    <a:pt x="3809" y="116839"/>
                  </a:lnTo>
                  <a:lnTo>
                    <a:pt x="3809" y="3810"/>
                  </a:lnTo>
                  <a:lnTo>
                    <a:pt x="2898140" y="3810"/>
                  </a:lnTo>
                  <a:lnTo>
                    <a:pt x="2898140" y="0"/>
                  </a:lnTo>
                  <a:close/>
                </a:path>
              </a:pathLst>
            </a:custGeom>
            <a:solidFill>
              <a:srgbClr val="7D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1" name="object 1181"/>
            <p:cNvSpPr/>
            <p:nvPr/>
          </p:nvSpPr>
          <p:spPr>
            <a:xfrm>
              <a:off x="3472179" y="1123950"/>
              <a:ext cx="2890520" cy="684530"/>
            </a:xfrm>
            <a:custGeom>
              <a:avLst/>
              <a:gdLst/>
              <a:ahLst/>
              <a:cxnLst/>
              <a:rect l="l" t="t" r="r" b="b"/>
              <a:pathLst>
                <a:path w="2890520" h="684530">
                  <a:moveTo>
                    <a:pt x="2890520" y="0"/>
                  </a:moveTo>
                  <a:lnTo>
                    <a:pt x="0" y="0"/>
                  </a:lnTo>
                  <a:lnTo>
                    <a:pt x="0" y="684529"/>
                  </a:lnTo>
                  <a:lnTo>
                    <a:pt x="2734310" y="684529"/>
                  </a:lnTo>
                  <a:lnTo>
                    <a:pt x="2736215" y="680720"/>
                  </a:lnTo>
                  <a:lnTo>
                    <a:pt x="3810" y="680720"/>
                  </a:lnTo>
                  <a:lnTo>
                    <a:pt x="3810" y="3810"/>
                  </a:lnTo>
                  <a:lnTo>
                    <a:pt x="2890520" y="3810"/>
                  </a:lnTo>
                  <a:lnTo>
                    <a:pt x="2890520" y="0"/>
                  </a:lnTo>
                  <a:close/>
                </a:path>
                <a:path w="2890520" h="684530">
                  <a:moveTo>
                    <a:pt x="2890520" y="3810"/>
                  </a:moveTo>
                  <a:lnTo>
                    <a:pt x="2886710" y="3810"/>
                  </a:lnTo>
                  <a:lnTo>
                    <a:pt x="2886710" y="599757"/>
                  </a:lnTo>
                  <a:lnTo>
                    <a:pt x="2890520" y="598804"/>
                  </a:lnTo>
                  <a:lnTo>
                    <a:pt x="2890520" y="3810"/>
                  </a:lnTo>
                  <a:close/>
                </a:path>
              </a:pathLst>
            </a:custGeom>
            <a:solidFill>
              <a:srgbClr val="7E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2" name="object 1182"/>
            <p:cNvSpPr/>
            <p:nvPr/>
          </p:nvSpPr>
          <p:spPr>
            <a:xfrm>
              <a:off x="3475990" y="1127760"/>
              <a:ext cx="2882900" cy="676910"/>
            </a:xfrm>
            <a:custGeom>
              <a:avLst/>
              <a:gdLst/>
              <a:ahLst/>
              <a:cxnLst/>
              <a:rect l="l" t="t" r="r" b="b"/>
              <a:pathLst>
                <a:path w="2882900" h="676910">
                  <a:moveTo>
                    <a:pt x="2882900" y="0"/>
                  </a:moveTo>
                  <a:lnTo>
                    <a:pt x="0" y="0"/>
                  </a:lnTo>
                  <a:lnTo>
                    <a:pt x="0" y="676910"/>
                  </a:lnTo>
                  <a:lnTo>
                    <a:pt x="2732404" y="676910"/>
                  </a:lnTo>
                  <a:lnTo>
                    <a:pt x="2734310" y="673100"/>
                  </a:lnTo>
                  <a:lnTo>
                    <a:pt x="3810" y="673100"/>
                  </a:lnTo>
                  <a:lnTo>
                    <a:pt x="3810" y="3810"/>
                  </a:lnTo>
                  <a:lnTo>
                    <a:pt x="2882900" y="3810"/>
                  </a:lnTo>
                  <a:lnTo>
                    <a:pt x="2882900" y="0"/>
                  </a:lnTo>
                  <a:close/>
                </a:path>
                <a:path w="2882900" h="676910">
                  <a:moveTo>
                    <a:pt x="2882900" y="3810"/>
                  </a:moveTo>
                  <a:lnTo>
                    <a:pt x="2879090" y="3810"/>
                  </a:lnTo>
                  <a:lnTo>
                    <a:pt x="2879090" y="596899"/>
                  </a:lnTo>
                  <a:lnTo>
                    <a:pt x="2882900" y="595947"/>
                  </a:lnTo>
                  <a:lnTo>
                    <a:pt x="2882900" y="3810"/>
                  </a:lnTo>
                  <a:close/>
                </a:path>
              </a:pathLst>
            </a:custGeom>
            <a:solidFill>
              <a:srgbClr val="7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3" name="object 1183"/>
            <p:cNvSpPr/>
            <p:nvPr/>
          </p:nvSpPr>
          <p:spPr>
            <a:xfrm>
              <a:off x="3479800" y="1131569"/>
              <a:ext cx="2875280" cy="669290"/>
            </a:xfrm>
            <a:custGeom>
              <a:avLst/>
              <a:gdLst/>
              <a:ahLst/>
              <a:cxnLst/>
              <a:rect l="l" t="t" r="r" b="b"/>
              <a:pathLst>
                <a:path w="2875279" h="669289">
                  <a:moveTo>
                    <a:pt x="2875279" y="0"/>
                  </a:moveTo>
                  <a:lnTo>
                    <a:pt x="0" y="0"/>
                  </a:lnTo>
                  <a:lnTo>
                    <a:pt x="0" y="669289"/>
                  </a:lnTo>
                  <a:lnTo>
                    <a:pt x="2730500" y="669289"/>
                  </a:lnTo>
                  <a:lnTo>
                    <a:pt x="2732404" y="665479"/>
                  </a:lnTo>
                  <a:lnTo>
                    <a:pt x="3810" y="665479"/>
                  </a:lnTo>
                  <a:lnTo>
                    <a:pt x="3810" y="3809"/>
                  </a:lnTo>
                  <a:lnTo>
                    <a:pt x="2875279" y="3809"/>
                  </a:lnTo>
                  <a:lnTo>
                    <a:pt x="2875279" y="0"/>
                  </a:lnTo>
                  <a:close/>
                </a:path>
                <a:path w="2875279" h="669289">
                  <a:moveTo>
                    <a:pt x="2875279" y="3809"/>
                  </a:moveTo>
                  <a:lnTo>
                    <a:pt x="2871470" y="3809"/>
                  </a:lnTo>
                  <a:lnTo>
                    <a:pt x="2871470" y="594042"/>
                  </a:lnTo>
                  <a:lnTo>
                    <a:pt x="2875279" y="593089"/>
                  </a:lnTo>
                  <a:lnTo>
                    <a:pt x="2875279" y="3809"/>
                  </a:lnTo>
                  <a:close/>
                </a:path>
              </a:pathLst>
            </a:custGeom>
            <a:solidFill>
              <a:srgbClr val="8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4" name="object 1184"/>
            <p:cNvSpPr/>
            <p:nvPr/>
          </p:nvSpPr>
          <p:spPr>
            <a:xfrm>
              <a:off x="3483610" y="1135379"/>
              <a:ext cx="2867660" cy="661670"/>
            </a:xfrm>
            <a:custGeom>
              <a:avLst/>
              <a:gdLst/>
              <a:ahLst/>
              <a:cxnLst/>
              <a:rect l="l" t="t" r="r" b="b"/>
              <a:pathLst>
                <a:path w="2867660" h="661669">
                  <a:moveTo>
                    <a:pt x="286766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659130"/>
                  </a:lnTo>
                  <a:lnTo>
                    <a:pt x="0" y="660400"/>
                  </a:lnTo>
                  <a:lnTo>
                    <a:pt x="0" y="661670"/>
                  </a:lnTo>
                  <a:lnTo>
                    <a:pt x="2728899" y="661670"/>
                  </a:lnTo>
                  <a:lnTo>
                    <a:pt x="2728899" y="660400"/>
                  </a:lnTo>
                  <a:lnTo>
                    <a:pt x="2729471" y="660400"/>
                  </a:lnTo>
                  <a:lnTo>
                    <a:pt x="2729471" y="659130"/>
                  </a:lnTo>
                  <a:lnTo>
                    <a:pt x="2540" y="659130"/>
                  </a:lnTo>
                  <a:lnTo>
                    <a:pt x="2540" y="3810"/>
                  </a:lnTo>
                  <a:lnTo>
                    <a:pt x="2863850" y="3810"/>
                  </a:lnTo>
                  <a:lnTo>
                    <a:pt x="2863837" y="591185"/>
                  </a:lnTo>
                  <a:lnTo>
                    <a:pt x="2867660" y="590232"/>
                  </a:lnTo>
                  <a:lnTo>
                    <a:pt x="2867660" y="3810"/>
                  </a:lnTo>
                  <a:lnTo>
                    <a:pt x="2867660" y="0"/>
                  </a:lnTo>
                  <a:close/>
                </a:path>
              </a:pathLst>
            </a:custGeom>
            <a:solidFill>
              <a:srgbClr val="82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5" name="object 1185"/>
            <p:cNvSpPr/>
            <p:nvPr/>
          </p:nvSpPr>
          <p:spPr>
            <a:xfrm>
              <a:off x="3486150" y="1139189"/>
              <a:ext cx="2861310" cy="655320"/>
            </a:xfrm>
            <a:custGeom>
              <a:avLst/>
              <a:gdLst/>
              <a:ahLst/>
              <a:cxnLst/>
              <a:rect l="l" t="t" r="r" b="b"/>
              <a:pathLst>
                <a:path w="2861310" h="655319">
                  <a:moveTo>
                    <a:pt x="2861310" y="0"/>
                  </a:moveTo>
                  <a:lnTo>
                    <a:pt x="0" y="0"/>
                  </a:lnTo>
                  <a:lnTo>
                    <a:pt x="0" y="655320"/>
                  </a:lnTo>
                  <a:lnTo>
                    <a:pt x="2727197" y="655320"/>
                  </a:lnTo>
                  <a:lnTo>
                    <a:pt x="2728721" y="651510"/>
                  </a:lnTo>
                  <a:lnTo>
                    <a:pt x="3810" y="651510"/>
                  </a:lnTo>
                  <a:lnTo>
                    <a:pt x="3810" y="2539"/>
                  </a:lnTo>
                  <a:lnTo>
                    <a:pt x="2861310" y="2539"/>
                  </a:lnTo>
                  <a:lnTo>
                    <a:pt x="2861310" y="0"/>
                  </a:lnTo>
                  <a:close/>
                </a:path>
                <a:path w="2861310" h="655319">
                  <a:moveTo>
                    <a:pt x="2861310" y="2539"/>
                  </a:moveTo>
                  <a:lnTo>
                    <a:pt x="2857500" y="2539"/>
                  </a:lnTo>
                  <a:lnTo>
                    <a:pt x="2857500" y="588327"/>
                  </a:lnTo>
                  <a:lnTo>
                    <a:pt x="2861310" y="587375"/>
                  </a:lnTo>
                  <a:lnTo>
                    <a:pt x="2861310" y="2539"/>
                  </a:lnTo>
                  <a:close/>
                </a:path>
              </a:pathLst>
            </a:custGeom>
            <a:solidFill>
              <a:srgbClr val="83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6" name="object 1186"/>
            <p:cNvSpPr/>
            <p:nvPr/>
          </p:nvSpPr>
          <p:spPr>
            <a:xfrm>
              <a:off x="3489959" y="1141730"/>
              <a:ext cx="2853690" cy="648970"/>
            </a:xfrm>
            <a:custGeom>
              <a:avLst/>
              <a:gdLst/>
              <a:ahLst/>
              <a:cxnLst/>
              <a:rect l="l" t="t" r="r" b="b"/>
              <a:pathLst>
                <a:path w="2853690" h="648969">
                  <a:moveTo>
                    <a:pt x="2853690" y="0"/>
                  </a:moveTo>
                  <a:lnTo>
                    <a:pt x="0" y="0"/>
                  </a:lnTo>
                  <a:lnTo>
                    <a:pt x="0" y="648970"/>
                  </a:lnTo>
                  <a:lnTo>
                    <a:pt x="2724912" y="648970"/>
                  </a:lnTo>
                  <a:lnTo>
                    <a:pt x="2726436" y="645160"/>
                  </a:lnTo>
                  <a:lnTo>
                    <a:pt x="3810" y="645160"/>
                  </a:lnTo>
                  <a:lnTo>
                    <a:pt x="3810" y="3810"/>
                  </a:lnTo>
                  <a:lnTo>
                    <a:pt x="2853690" y="3810"/>
                  </a:lnTo>
                  <a:lnTo>
                    <a:pt x="2853690" y="0"/>
                  </a:lnTo>
                  <a:close/>
                </a:path>
                <a:path w="2853690" h="648969">
                  <a:moveTo>
                    <a:pt x="2853690" y="3810"/>
                  </a:moveTo>
                  <a:lnTo>
                    <a:pt x="2851150" y="3810"/>
                  </a:lnTo>
                  <a:lnTo>
                    <a:pt x="2851150" y="586422"/>
                  </a:lnTo>
                  <a:lnTo>
                    <a:pt x="2853690" y="585787"/>
                  </a:lnTo>
                  <a:lnTo>
                    <a:pt x="2853690" y="3810"/>
                  </a:lnTo>
                  <a:close/>
                </a:path>
              </a:pathLst>
            </a:custGeom>
            <a:solidFill>
              <a:srgbClr val="85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7" name="object 1187"/>
            <p:cNvSpPr/>
            <p:nvPr/>
          </p:nvSpPr>
          <p:spPr>
            <a:xfrm>
              <a:off x="3493770" y="1145539"/>
              <a:ext cx="2847340" cy="641350"/>
            </a:xfrm>
            <a:custGeom>
              <a:avLst/>
              <a:gdLst/>
              <a:ahLst/>
              <a:cxnLst/>
              <a:rect l="l" t="t" r="r" b="b"/>
              <a:pathLst>
                <a:path w="2847340" h="641350">
                  <a:moveTo>
                    <a:pt x="2847340" y="0"/>
                  </a:moveTo>
                  <a:lnTo>
                    <a:pt x="0" y="0"/>
                  </a:lnTo>
                  <a:lnTo>
                    <a:pt x="0" y="641350"/>
                  </a:lnTo>
                  <a:lnTo>
                    <a:pt x="2722626" y="641350"/>
                  </a:lnTo>
                  <a:lnTo>
                    <a:pt x="2724150" y="637539"/>
                  </a:lnTo>
                  <a:lnTo>
                    <a:pt x="3809" y="637539"/>
                  </a:lnTo>
                  <a:lnTo>
                    <a:pt x="3809" y="3810"/>
                  </a:lnTo>
                  <a:lnTo>
                    <a:pt x="2847340" y="3810"/>
                  </a:lnTo>
                  <a:lnTo>
                    <a:pt x="2847340" y="0"/>
                  </a:lnTo>
                  <a:close/>
                </a:path>
                <a:path w="2847340" h="641350">
                  <a:moveTo>
                    <a:pt x="2847340" y="3810"/>
                  </a:moveTo>
                  <a:lnTo>
                    <a:pt x="2843529" y="3810"/>
                  </a:lnTo>
                  <a:lnTo>
                    <a:pt x="2843529" y="583564"/>
                  </a:lnTo>
                  <a:lnTo>
                    <a:pt x="2847340" y="582612"/>
                  </a:lnTo>
                  <a:lnTo>
                    <a:pt x="2847340" y="3810"/>
                  </a:lnTo>
                  <a:close/>
                </a:path>
              </a:pathLst>
            </a:custGeom>
            <a:solidFill>
              <a:srgbClr val="8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8" name="object 1188"/>
            <p:cNvSpPr/>
            <p:nvPr/>
          </p:nvSpPr>
          <p:spPr>
            <a:xfrm>
              <a:off x="3497580" y="1149349"/>
              <a:ext cx="2839720" cy="633730"/>
            </a:xfrm>
            <a:custGeom>
              <a:avLst/>
              <a:gdLst/>
              <a:ahLst/>
              <a:cxnLst/>
              <a:rect l="l" t="t" r="r" b="b"/>
              <a:pathLst>
                <a:path w="2839720" h="633730">
                  <a:moveTo>
                    <a:pt x="283972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629920"/>
                  </a:lnTo>
                  <a:lnTo>
                    <a:pt x="0" y="633730"/>
                  </a:lnTo>
                  <a:lnTo>
                    <a:pt x="2720721" y="633730"/>
                  </a:lnTo>
                  <a:lnTo>
                    <a:pt x="2720721" y="629920"/>
                  </a:lnTo>
                  <a:lnTo>
                    <a:pt x="3810" y="629920"/>
                  </a:lnTo>
                  <a:lnTo>
                    <a:pt x="3810" y="3810"/>
                  </a:lnTo>
                  <a:lnTo>
                    <a:pt x="2835910" y="3810"/>
                  </a:lnTo>
                  <a:lnTo>
                    <a:pt x="2835910" y="580707"/>
                  </a:lnTo>
                  <a:lnTo>
                    <a:pt x="2839720" y="579755"/>
                  </a:lnTo>
                  <a:lnTo>
                    <a:pt x="2839720" y="3810"/>
                  </a:lnTo>
                  <a:lnTo>
                    <a:pt x="2839720" y="0"/>
                  </a:lnTo>
                  <a:close/>
                </a:path>
              </a:pathLst>
            </a:custGeom>
            <a:solidFill>
              <a:srgbClr val="87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9" name="object 1189"/>
            <p:cNvSpPr/>
            <p:nvPr/>
          </p:nvSpPr>
          <p:spPr>
            <a:xfrm>
              <a:off x="3501390" y="1153159"/>
              <a:ext cx="2832100" cy="626110"/>
            </a:xfrm>
            <a:custGeom>
              <a:avLst/>
              <a:gdLst/>
              <a:ahLst/>
              <a:cxnLst/>
              <a:rect l="l" t="t" r="r" b="b"/>
              <a:pathLst>
                <a:path w="2832100" h="626110">
                  <a:moveTo>
                    <a:pt x="283210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622300"/>
                  </a:lnTo>
                  <a:lnTo>
                    <a:pt x="0" y="626110"/>
                  </a:lnTo>
                  <a:lnTo>
                    <a:pt x="2717673" y="626110"/>
                  </a:lnTo>
                  <a:lnTo>
                    <a:pt x="2717673" y="622300"/>
                  </a:lnTo>
                  <a:lnTo>
                    <a:pt x="3810" y="622300"/>
                  </a:lnTo>
                  <a:lnTo>
                    <a:pt x="3810" y="3810"/>
                  </a:lnTo>
                  <a:lnTo>
                    <a:pt x="2828290" y="3810"/>
                  </a:lnTo>
                  <a:lnTo>
                    <a:pt x="2828277" y="577850"/>
                  </a:lnTo>
                  <a:lnTo>
                    <a:pt x="2832100" y="576897"/>
                  </a:lnTo>
                  <a:lnTo>
                    <a:pt x="2832100" y="3810"/>
                  </a:lnTo>
                  <a:lnTo>
                    <a:pt x="2832100" y="0"/>
                  </a:lnTo>
                  <a:close/>
                </a:path>
              </a:pathLst>
            </a:custGeom>
            <a:solidFill>
              <a:srgbClr val="8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0" name="object 1190"/>
            <p:cNvSpPr/>
            <p:nvPr/>
          </p:nvSpPr>
          <p:spPr>
            <a:xfrm>
              <a:off x="3505200" y="1156969"/>
              <a:ext cx="2824480" cy="618490"/>
            </a:xfrm>
            <a:custGeom>
              <a:avLst/>
              <a:gdLst/>
              <a:ahLst/>
              <a:cxnLst/>
              <a:rect l="l" t="t" r="r" b="b"/>
              <a:pathLst>
                <a:path w="2824479" h="618489">
                  <a:moveTo>
                    <a:pt x="282448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614680"/>
                  </a:lnTo>
                  <a:lnTo>
                    <a:pt x="0" y="618490"/>
                  </a:lnTo>
                  <a:lnTo>
                    <a:pt x="2714625" y="618490"/>
                  </a:lnTo>
                  <a:lnTo>
                    <a:pt x="2714625" y="614680"/>
                  </a:lnTo>
                  <a:lnTo>
                    <a:pt x="2540" y="614680"/>
                  </a:lnTo>
                  <a:lnTo>
                    <a:pt x="2540" y="3810"/>
                  </a:lnTo>
                  <a:lnTo>
                    <a:pt x="2820670" y="3810"/>
                  </a:lnTo>
                  <a:lnTo>
                    <a:pt x="2820670" y="574992"/>
                  </a:lnTo>
                  <a:lnTo>
                    <a:pt x="2824480" y="574040"/>
                  </a:lnTo>
                  <a:lnTo>
                    <a:pt x="2824480" y="3810"/>
                  </a:lnTo>
                  <a:lnTo>
                    <a:pt x="2824480" y="0"/>
                  </a:lnTo>
                  <a:close/>
                </a:path>
              </a:pathLst>
            </a:custGeom>
            <a:solidFill>
              <a:srgbClr val="8A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1" name="object 1191"/>
            <p:cNvSpPr/>
            <p:nvPr/>
          </p:nvSpPr>
          <p:spPr>
            <a:xfrm>
              <a:off x="3507740" y="1160779"/>
              <a:ext cx="2818130" cy="610870"/>
            </a:xfrm>
            <a:custGeom>
              <a:avLst/>
              <a:gdLst/>
              <a:ahLst/>
              <a:cxnLst/>
              <a:rect l="l" t="t" r="r" b="b"/>
              <a:pathLst>
                <a:path w="2818129" h="610869">
                  <a:moveTo>
                    <a:pt x="2818130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0" y="608330"/>
                  </a:lnTo>
                  <a:lnTo>
                    <a:pt x="0" y="610870"/>
                  </a:lnTo>
                  <a:lnTo>
                    <a:pt x="2712720" y="610870"/>
                  </a:lnTo>
                  <a:lnTo>
                    <a:pt x="2712720" y="608330"/>
                  </a:lnTo>
                  <a:lnTo>
                    <a:pt x="3810" y="608330"/>
                  </a:lnTo>
                  <a:lnTo>
                    <a:pt x="3810" y="2540"/>
                  </a:lnTo>
                  <a:lnTo>
                    <a:pt x="2814320" y="2540"/>
                  </a:lnTo>
                  <a:lnTo>
                    <a:pt x="2814320" y="571500"/>
                  </a:lnTo>
                  <a:lnTo>
                    <a:pt x="2818130" y="571500"/>
                  </a:lnTo>
                  <a:lnTo>
                    <a:pt x="2818130" y="2540"/>
                  </a:lnTo>
                  <a:lnTo>
                    <a:pt x="2818130" y="0"/>
                  </a:lnTo>
                  <a:close/>
                </a:path>
              </a:pathLst>
            </a:custGeom>
            <a:solidFill>
              <a:srgbClr val="8B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2" name="object 1192"/>
            <p:cNvSpPr/>
            <p:nvPr/>
          </p:nvSpPr>
          <p:spPr>
            <a:xfrm>
              <a:off x="3511550" y="1163319"/>
              <a:ext cx="2810510" cy="605790"/>
            </a:xfrm>
            <a:custGeom>
              <a:avLst/>
              <a:gdLst/>
              <a:ahLst/>
              <a:cxnLst/>
              <a:rect l="l" t="t" r="r" b="b"/>
              <a:pathLst>
                <a:path w="2810510" h="605789">
                  <a:moveTo>
                    <a:pt x="281051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601980"/>
                  </a:lnTo>
                  <a:lnTo>
                    <a:pt x="0" y="605790"/>
                  </a:lnTo>
                  <a:lnTo>
                    <a:pt x="2709545" y="605790"/>
                  </a:lnTo>
                  <a:lnTo>
                    <a:pt x="2709545" y="601980"/>
                  </a:lnTo>
                  <a:lnTo>
                    <a:pt x="3810" y="601980"/>
                  </a:lnTo>
                  <a:lnTo>
                    <a:pt x="3810" y="3810"/>
                  </a:lnTo>
                  <a:lnTo>
                    <a:pt x="2807970" y="3810"/>
                  </a:lnTo>
                  <a:lnTo>
                    <a:pt x="2807970" y="568960"/>
                  </a:lnTo>
                  <a:lnTo>
                    <a:pt x="2810510" y="568960"/>
                  </a:lnTo>
                  <a:lnTo>
                    <a:pt x="2810510" y="3810"/>
                  </a:lnTo>
                  <a:lnTo>
                    <a:pt x="2810510" y="0"/>
                  </a:lnTo>
                  <a:close/>
                </a:path>
              </a:pathLst>
            </a:custGeom>
            <a:solidFill>
              <a:srgbClr val="8D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3" name="object 1193"/>
            <p:cNvSpPr/>
            <p:nvPr/>
          </p:nvSpPr>
          <p:spPr>
            <a:xfrm>
              <a:off x="3515360" y="1167129"/>
              <a:ext cx="2804160" cy="598170"/>
            </a:xfrm>
            <a:custGeom>
              <a:avLst/>
              <a:gdLst/>
              <a:ahLst/>
              <a:cxnLst/>
              <a:rect l="l" t="t" r="r" b="b"/>
              <a:pathLst>
                <a:path w="2804160" h="598169">
                  <a:moveTo>
                    <a:pt x="280416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594360"/>
                  </a:lnTo>
                  <a:lnTo>
                    <a:pt x="0" y="598170"/>
                  </a:lnTo>
                  <a:lnTo>
                    <a:pt x="2706484" y="598170"/>
                  </a:lnTo>
                  <a:lnTo>
                    <a:pt x="2706484" y="594360"/>
                  </a:lnTo>
                  <a:lnTo>
                    <a:pt x="3810" y="594360"/>
                  </a:lnTo>
                  <a:lnTo>
                    <a:pt x="3810" y="3810"/>
                  </a:lnTo>
                  <a:lnTo>
                    <a:pt x="2800350" y="3810"/>
                  </a:lnTo>
                  <a:lnTo>
                    <a:pt x="2800350" y="565150"/>
                  </a:lnTo>
                  <a:lnTo>
                    <a:pt x="2804160" y="565150"/>
                  </a:lnTo>
                  <a:lnTo>
                    <a:pt x="2804160" y="3810"/>
                  </a:lnTo>
                  <a:lnTo>
                    <a:pt x="2804160" y="0"/>
                  </a:lnTo>
                  <a:close/>
                </a:path>
              </a:pathLst>
            </a:custGeom>
            <a:solidFill>
              <a:srgbClr val="8E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4" name="object 1194"/>
            <p:cNvSpPr/>
            <p:nvPr/>
          </p:nvSpPr>
          <p:spPr>
            <a:xfrm>
              <a:off x="3519170" y="1170939"/>
              <a:ext cx="2796540" cy="590550"/>
            </a:xfrm>
            <a:custGeom>
              <a:avLst/>
              <a:gdLst/>
              <a:ahLst/>
              <a:cxnLst/>
              <a:rect l="l" t="t" r="r" b="b"/>
              <a:pathLst>
                <a:path w="2796540" h="590550">
                  <a:moveTo>
                    <a:pt x="279654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586740"/>
                  </a:lnTo>
                  <a:lnTo>
                    <a:pt x="0" y="590550"/>
                  </a:lnTo>
                  <a:lnTo>
                    <a:pt x="2703449" y="590550"/>
                  </a:lnTo>
                  <a:lnTo>
                    <a:pt x="2703449" y="586740"/>
                  </a:lnTo>
                  <a:lnTo>
                    <a:pt x="3810" y="586740"/>
                  </a:lnTo>
                  <a:lnTo>
                    <a:pt x="3810" y="3810"/>
                  </a:lnTo>
                  <a:lnTo>
                    <a:pt x="2792730" y="3810"/>
                  </a:lnTo>
                  <a:lnTo>
                    <a:pt x="2792730" y="561340"/>
                  </a:lnTo>
                  <a:lnTo>
                    <a:pt x="2796540" y="561340"/>
                  </a:lnTo>
                  <a:lnTo>
                    <a:pt x="2796540" y="3810"/>
                  </a:lnTo>
                  <a:lnTo>
                    <a:pt x="2796540" y="0"/>
                  </a:lnTo>
                  <a:close/>
                </a:path>
              </a:pathLst>
            </a:custGeom>
            <a:solidFill>
              <a:srgbClr val="8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5" name="object 1195"/>
            <p:cNvSpPr/>
            <p:nvPr/>
          </p:nvSpPr>
          <p:spPr>
            <a:xfrm>
              <a:off x="3522980" y="1174749"/>
              <a:ext cx="2788920" cy="582930"/>
            </a:xfrm>
            <a:custGeom>
              <a:avLst/>
              <a:gdLst/>
              <a:ahLst/>
              <a:cxnLst/>
              <a:rect l="l" t="t" r="r" b="b"/>
              <a:pathLst>
                <a:path w="2788920" h="582930">
                  <a:moveTo>
                    <a:pt x="278892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579120"/>
                  </a:lnTo>
                  <a:lnTo>
                    <a:pt x="0" y="582930"/>
                  </a:lnTo>
                  <a:lnTo>
                    <a:pt x="2700210" y="582930"/>
                  </a:lnTo>
                  <a:lnTo>
                    <a:pt x="2700210" y="579120"/>
                  </a:lnTo>
                  <a:lnTo>
                    <a:pt x="3810" y="579120"/>
                  </a:lnTo>
                  <a:lnTo>
                    <a:pt x="3810" y="3810"/>
                  </a:lnTo>
                  <a:lnTo>
                    <a:pt x="2785110" y="3810"/>
                  </a:lnTo>
                  <a:lnTo>
                    <a:pt x="2785110" y="557530"/>
                  </a:lnTo>
                  <a:lnTo>
                    <a:pt x="2788920" y="557530"/>
                  </a:lnTo>
                  <a:lnTo>
                    <a:pt x="2788920" y="3810"/>
                  </a:lnTo>
                  <a:lnTo>
                    <a:pt x="2788920" y="0"/>
                  </a:lnTo>
                  <a:close/>
                </a:path>
              </a:pathLst>
            </a:custGeom>
            <a:solidFill>
              <a:srgbClr val="9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6" name="object 1196"/>
            <p:cNvSpPr/>
            <p:nvPr/>
          </p:nvSpPr>
          <p:spPr>
            <a:xfrm>
              <a:off x="3526790" y="1178559"/>
              <a:ext cx="2781300" cy="575310"/>
            </a:xfrm>
            <a:custGeom>
              <a:avLst/>
              <a:gdLst/>
              <a:ahLst/>
              <a:cxnLst/>
              <a:rect l="l" t="t" r="r" b="b"/>
              <a:pathLst>
                <a:path w="2781300" h="575310">
                  <a:moveTo>
                    <a:pt x="278130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571500"/>
                  </a:lnTo>
                  <a:lnTo>
                    <a:pt x="0" y="575310"/>
                  </a:lnTo>
                  <a:lnTo>
                    <a:pt x="2696781" y="575310"/>
                  </a:lnTo>
                  <a:lnTo>
                    <a:pt x="2696781" y="571500"/>
                  </a:lnTo>
                  <a:lnTo>
                    <a:pt x="2540" y="571500"/>
                  </a:lnTo>
                  <a:lnTo>
                    <a:pt x="2540" y="3810"/>
                  </a:lnTo>
                  <a:lnTo>
                    <a:pt x="2777490" y="3810"/>
                  </a:lnTo>
                  <a:lnTo>
                    <a:pt x="2777490" y="553720"/>
                  </a:lnTo>
                  <a:lnTo>
                    <a:pt x="2781300" y="553720"/>
                  </a:lnTo>
                  <a:lnTo>
                    <a:pt x="2781300" y="3810"/>
                  </a:lnTo>
                  <a:lnTo>
                    <a:pt x="2781300" y="0"/>
                  </a:lnTo>
                  <a:close/>
                </a:path>
              </a:pathLst>
            </a:custGeom>
            <a:solidFill>
              <a:srgbClr val="92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7" name="object 1197"/>
            <p:cNvSpPr/>
            <p:nvPr/>
          </p:nvSpPr>
          <p:spPr>
            <a:xfrm>
              <a:off x="3529330" y="1182369"/>
              <a:ext cx="2774950" cy="567690"/>
            </a:xfrm>
            <a:custGeom>
              <a:avLst/>
              <a:gdLst/>
              <a:ahLst/>
              <a:cxnLst/>
              <a:rect l="l" t="t" r="r" b="b"/>
              <a:pathLst>
                <a:path w="2774950" h="567689">
                  <a:moveTo>
                    <a:pt x="2774950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0" y="565150"/>
                  </a:lnTo>
                  <a:lnTo>
                    <a:pt x="0" y="567690"/>
                  </a:lnTo>
                  <a:lnTo>
                    <a:pt x="2694559" y="567690"/>
                  </a:lnTo>
                  <a:lnTo>
                    <a:pt x="2694559" y="565150"/>
                  </a:lnTo>
                  <a:lnTo>
                    <a:pt x="3810" y="565150"/>
                  </a:lnTo>
                  <a:lnTo>
                    <a:pt x="3810" y="2540"/>
                  </a:lnTo>
                  <a:lnTo>
                    <a:pt x="2771140" y="2540"/>
                  </a:lnTo>
                  <a:lnTo>
                    <a:pt x="2771140" y="549910"/>
                  </a:lnTo>
                  <a:lnTo>
                    <a:pt x="2774950" y="549910"/>
                  </a:lnTo>
                  <a:lnTo>
                    <a:pt x="2774950" y="2540"/>
                  </a:lnTo>
                  <a:lnTo>
                    <a:pt x="2774950" y="0"/>
                  </a:lnTo>
                  <a:close/>
                </a:path>
              </a:pathLst>
            </a:custGeom>
            <a:solidFill>
              <a:srgbClr val="93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8" name="object 1198"/>
            <p:cNvSpPr/>
            <p:nvPr/>
          </p:nvSpPr>
          <p:spPr>
            <a:xfrm>
              <a:off x="3533140" y="1184909"/>
              <a:ext cx="2767330" cy="562610"/>
            </a:xfrm>
            <a:custGeom>
              <a:avLst/>
              <a:gdLst/>
              <a:ahLst/>
              <a:cxnLst/>
              <a:rect l="l" t="t" r="r" b="b"/>
              <a:pathLst>
                <a:path w="2767329" h="562610">
                  <a:moveTo>
                    <a:pt x="276733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558800"/>
                  </a:lnTo>
                  <a:lnTo>
                    <a:pt x="0" y="560070"/>
                  </a:lnTo>
                  <a:lnTo>
                    <a:pt x="0" y="562610"/>
                  </a:lnTo>
                  <a:lnTo>
                    <a:pt x="2691003" y="562610"/>
                  </a:lnTo>
                  <a:lnTo>
                    <a:pt x="2691003" y="560070"/>
                  </a:lnTo>
                  <a:lnTo>
                    <a:pt x="2682494" y="560070"/>
                  </a:lnTo>
                  <a:lnTo>
                    <a:pt x="2682494" y="558800"/>
                  </a:lnTo>
                  <a:lnTo>
                    <a:pt x="3810" y="558800"/>
                  </a:lnTo>
                  <a:lnTo>
                    <a:pt x="3810" y="3810"/>
                  </a:lnTo>
                  <a:lnTo>
                    <a:pt x="2764790" y="3810"/>
                  </a:lnTo>
                  <a:lnTo>
                    <a:pt x="2764790" y="547370"/>
                  </a:lnTo>
                  <a:lnTo>
                    <a:pt x="2767330" y="547370"/>
                  </a:lnTo>
                  <a:lnTo>
                    <a:pt x="2767330" y="3810"/>
                  </a:lnTo>
                  <a:lnTo>
                    <a:pt x="2767330" y="0"/>
                  </a:lnTo>
                  <a:close/>
                </a:path>
              </a:pathLst>
            </a:custGeom>
            <a:solidFill>
              <a:srgbClr val="95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9" name="object 1199"/>
            <p:cNvSpPr/>
            <p:nvPr/>
          </p:nvSpPr>
          <p:spPr>
            <a:xfrm>
              <a:off x="3536950" y="1188719"/>
              <a:ext cx="2760980" cy="554990"/>
            </a:xfrm>
            <a:custGeom>
              <a:avLst/>
              <a:gdLst/>
              <a:ahLst/>
              <a:cxnLst/>
              <a:rect l="l" t="t" r="r" b="b"/>
              <a:pathLst>
                <a:path w="2760979" h="554989">
                  <a:moveTo>
                    <a:pt x="2760979" y="0"/>
                  </a:moveTo>
                  <a:lnTo>
                    <a:pt x="0" y="0"/>
                  </a:lnTo>
                  <a:lnTo>
                    <a:pt x="0" y="554989"/>
                  </a:lnTo>
                  <a:lnTo>
                    <a:pt x="2681477" y="554989"/>
                  </a:lnTo>
                  <a:lnTo>
                    <a:pt x="2698241" y="551179"/>
                  </a:lnTo>
                  <a:lnTo>
                    <a:pt x="3810" y="551179"/>
                  </a:lnTo>
                  <a:lnTo>
                    <a:pt x="3810" y="3809"/>
                  </a:lnTo>
                  <a:lnTo>
                    <a:pt x="2760979" y="3809"/>
                  </a:lnTo>
                  <a:lnTo>
                    <a:pt x="2760979" y="0"/>
                  </a:lnTo>
                  <a:close/>
                </a:path>
                <a:path w="2760979" h="554989">
                  <a:moveTo>
                    <a:pt x="2760979" y="3809"/>
                  </a:moveTo>
                  <a:lnTo>
                    <a:pt x="2757170" y="3809"/>
                  </a:lnTo>
                  <a:lnTo>
                    <a:pt x="2757170" y="543559"/>
                  </a:lnTo>
                  <a:lnTo>
                    <a:pt x="2760979" y="543559"/>
                  </a:lnTo>
                  <a:lnTo>
                    <a:pt x="2760979" y="3809"/>
                  </a:lnTo>
                  <a:close/>
                </a:path>
              </a:pathLst>
            </a:custGeom>
            <a:solidFill>
              <a:srgbClr val="9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0" name="object 1200"/>
            <p:cNvSpPr/>
            <p:nvPr/>
          </p:nvSpPr>
          <p:spPr>
            <a:xfrm>
              <a:off x="3540760" y="1192529"/>
              <a:ext cx="2753360" cy="547370"/>
            </a:xfrm>
            <a:custGeom>
              <a:avLst/>
              <a:gdLst/>
              <a:ahLst/>
              <a:cxnLst/>
              <a:rect l="l" t="t" r="r" b="b"/>
              <a:pathLst>
                <a:path w="2753360" h="547369">
                  <a:moveTo>
                    <a:pt x="2753360" y="0"/>
                  </a:moveTo>
                  <a:lnTo>
                    <a:pt x="0" y="0"/>
                  </a:lnTo>
                  <a:lnTo>
                    <a:pt x="0" y="547370"/>
                  </a:lnTo>
                  <a:lnTo>
                    <a:pt x="2694419" y="547370"/>
                  </a:lnTo>
                  <a:lnTo>
                    <a:pt x="2711196" y="543560"/>
                  </a:lnTo>
                  <a:lnTo>
                    <a:pt x="2727960" y="539750"/>
                  </a:lnTo>
                  <a:lnTo>
                    <a:pt x="7620" y="539750"/>
                  </a:lnTo>
                  <a:lnTo>
                    <a:pt x="7620" y="7620"/>
                  </a:lnTo>
                  <a:lnTo>
                    <a:pt x="2745740" y="7620"/>
                  </a:lnTo>
                  <a:lnTo>
                    <a:pt x="2745740" y="539750"/>
                  </a:lnTo>
                  <a:lnTo>
                    <a:pt x="2749550" y="539750"/>
                  </a:lnTo>
                  <a:lnTo>
                    <a:pt x="2753360" y="539750"/>
                  </a:lnTo>
                  <a:lnTo>
                    <a:pt x="2753360" y="3810"/>
                  </a:lnTo>
                  <a:lnTo>
                    <a:pt x="2753360" y="0"/>
                  </a:lnTo>
                  <a:close/>
                </a:path>
              </a:pathLst>
            </a:custGeom>
            <a:solidFill>
              <a:srgbClr val="9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1" name="object 1201"/>
            <p:cNvSpPr/>
            <p:nvPr/>
          </p:nvSpPr>
          <p:spPr>
            <a:xfrm>
              <a:off x="3548380" y="1200149"/>
              <a:ext cx="2738120" cy="532130"/>
            </a:xfrm>
            <a:custGeom>
              <a:avLst/>
              <a:gdLst/>
              <a:ahLst/>
              <a:cxnLst/>
              <a:rect l="l" t="t" r="r" b="b"/>
              <a:pathLst>
                <a:path w="2738120" h="532130">
                  <a:moveTo>
                    <a:pt x="2738120" y="0"/>
                  </a:moveTo>
                  <a:lnTo>
                    <a:pt x="2734310" y="0"/>
                  </a:lnTo>
                  <a:lnTo>
                    <a:pt x="2734310" y="3810"/>
                  </a:lnTo>
                  <a:lnTo>
                    <a:pt x="2734310" y="528320"/>
                  </a:lnTo>
                  <a:lnTo>
                    <a:pt x="2540" y="528320"/>
                  </a:lnTo>
                  <a:lnTo>
                    <a:pt x="2540" y="3810"/>
                  </a:lnTo>
                  <a:lnTo>
                    <a:pt x="2734310" y="3810"/>
                  </a:lnTo>
                  <a:lnTo>
                    <a:pt x="273431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528320"/>
                  </a:lnTo>
                  <a:lnTo>
                    <a:pt x="0" y="532130"/>
                  </a:lnTo>
                  <a:lnTo>
                    <a:pt x="2738120" y="532130"/>
                  </a:lnTo>
                  <a:lnTo>
                    <a:pt x="2738120" y="528320"/>
                  </a:lnTo>
                  <a:lnTo>
                    <a:pt x="2738120" y="3810"/>
                  </a:lnTo>
                  <a:lnTo>
                    <a:pt x="2738120" y="0"/>
                  </a:lnTo>
                  <a:close/>
                </a:path>
              </a:pathLst>
            </a:custGeom>
            <a:solidFill>
              <a:srgbClr val="9A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2" name="object 1202"/>
            <p:cNvSpPr/>
            <p:nvPr/>
          </p:nvSpPr>
          <p:spPr>
            <a:xfrm>
              <a:off x="3550920" y="1203959"/>
              <a:ext cx="2731770" cy="524510"/>
            </a:xfrm>
            <a:custGeom>
              <a:avLst/>
              <a:gdLst/>
              <a:ahLst/>
              <a:cxnLst/>
              <a:rect l="l" t="t" r="r" b="b"/>
              <a:pathLst>
                <a:path w="2731770" h="524510">
                  <a:moveTo>
                    <a:pt x="2731770" y="0"/>
                  </a:moveTo>
                  <a:lnTo>
                    <a:pt x="2727960" y="0"/>
                  </a:lnTo>
                  <a:lnTo>
                    <a:pt x="2727960" y="2540"/>
                  </a:lnTo>
                  <a:lnTo>
                    <a:pt x="2727960" y="521970"/>
                  </a:lnTo>
                  <a:lnTo>
                    <a:pt x="3810" y="521970"/>
                  </a:lnTo>
                  <a:lnTo>
                    <a:pt x="3810" y="2540"/>
                  </a:lnTo>
                  <a:lnTo>
                    <a:pt x="2727960" y="2540"/>
                  </a:lnTo>
                  <a:lnTo>
                    <a:pt x="272796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521970"/>
                  </a:lnTo>
                  <a:lnTo>
                    <a:pt x="0" y="524510"/>
                  </a:lnTo>
                  <a:lnTo>
                    <a:pt x="2731770" y="524510"/>
                  </a:lnTo>
                  <a:lnTo>
                    <a:pt x="2731770" y="521970"/>
                  </a:lnTo>
                  <a:lnTo>
                    <a:pt x="2731770" y="2540"/>
                  </a:lnTo>
                  <a:lnTo>
                    <a:pt x="2731770" y="0"/>
                  </a:lnTo>
                  <a:close/>
                </a:path>
              </a:pathLst>
            </a:custGeom>
            <a:solidFill>
              <a:srgbClr val="9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3" name="object 1203"/>
            <p:cNvSpPr/>
            <p:nvPr/>
          </p:nvSpPr>
          <p:spPr>
            <a:xfrm>
              <a:off x="3554730" y="1206499"/>
              <a:ext cx="2724150" cy="519430"/>
            </a:xfrm>
            <a:custGeom>
              <a:avLst/>
              <a:gdLst/>
              <a:ahLst/>
              <a:cxnLst/>
              <a:rect l="l" t="t" r="r" b="b"/>
              <a:pathLst>
                <a:path w="2724150" h="519430">
                  <a:moveTo>
                    <a:pt x="2724150" y="0"/>
                  </a:moveTo>
                  <a:lnTo>
                    <a:pt x="2721610" y="0"/>
                  </a:lnTo>
                  <a:lnTo>
                    <a:pt x="2721610" y="3810"/>
                  </a:lnTo>
                  <a:lnTo>
                    <a:pt x="2721610" y="515620"/>
                  </a:lnTo>
                  <a:lnTo>
                    <a:pt x="3810" y="515620"/>
                  </a:lnTo>
                  <a:lnTo>
                    <a:pt x="3810" y="3810"/>
                  </a:lnTo>
                  <a:lnTo>
                    <a:pt x="2721610" y="3810"/>
                  </a:lnTo>
                  <a:lnTo>
                    <a:pt x="272161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515620"/>
                  </a:lnTo>
                  <a:lnTo>
                    <a:pt x="0" y="519430"/>
                  </a:lnTo>
                  <a:lnTo>
                    <a:pt x="2724150" y="519430"/>
                  </a:lnTo>
                  <a:lnTo>
                    <a:pt x="2724150" y="515620"/>
                  </a:lnTo>
                  <a:lnTo>
                    <a:pt x="2724150" y="3810"/>
                  </a:lnTo>
                  <a:lnTo>
                    <a:pt x="2724150" y="0"/>
                  </a:lnTo>
                  <a:close/>
                </a:path>
              </a:pathLst>
            </a:custGeom>
            <a:solidFill>
              <a:srgbClr val="9D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4" name="object 1204"/>
            <p:cNvSpPr/>
            <p:nvPr/>
          </p:nvSpPr>
          <p:spPr>
            <a:xfrm>
              <a:off x="3558540" y="1210309"/>
              <a:ext cx="2717800" cy="511809"/>
            </a:xfrm>
            <a:custGeom>
              <a:avLst/>
              <a:gdLst/>
              <a:ahLst/>
              <a:cxnLst/>
              <a:rect l="l" t="t" r="r" b="b"/>
              <a:pathLst>
                <a:path w="2717800" h="511810">
                  <a:moveTo>
                    <a:pt x="2717800" y="0"/>
                  </a:moveTo>
                  <a:lnTo>
                    <a:pt x="2713990" y="0"/>
                  </a:lnTo>
                  <a:lnTo>
                    <a:pt x="2713990" y="3810"/>
                  </a:lnTo>
                  <a:lnTo>
                    <a:pt x="2713990" y="508000"/>
                  </a:lnTo>
                  <a:lnTo>
                    <a:pt x="3810" y="508000"/>
                  </a:lnTo>
                  <a:lnTo>
                    <a:pt x="3810" y="3810"/>
                  </a:lnTo>
                  <a:lnTo>
                    <a:pt x="2713990" y="3810"/>
                  </a:lnTo>
                  <a:lnTo>
                    <a:pt x="271399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508000"/>
                  </a:lnTo>
                  <a:lnTo>
                    <a:pt x="0" y="511810"/>
                  </a:lnTo>
                  <a:lnTo>
                    <a:pt x="2717800" y="511810"/>
                  </a:lnTo>
                  <a:lnTo>
                    <a:pt x="2717800" y="508000"/>
                  </a:lnTo>
                  <a:lnTo>
                    <a:pt x="2717800" y="3810"/>
                  </a:lnTo>
                  <a:lnTo>
                    <a:pt x="2717800" y="0"/>
                  </a:lnTo>
                  <a:close/>
                </a:path>
              </a:pathLst>
            </a:custGeom>
            <a:solidFill>
              <a:srgbClr val="9E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5" name="object 1205"/>
            <p:cNvSpPr/>
            <p:nvPr/>
          </p:nvSpPr>
          <p:spPr>
            <a:xfrm>
              <a:off x="3562350" y="1214119"/>
              <a:ext cx="2710180" cy="504190"/>
            </a:xfrm>
            <a:custGeom>
              <a:avLst/>
              <a:gdLst/>
              <a:ahLst/>
              <a:cxnLst/>
              <a:rect l="l" t="t" r="r" b="b"/>
              <a:pathLst>
                <a:path w="2710179" h="504189">
                  <a:moveTo>
                    <a:pt x="2710180" y="0"/>
                  </a:moveTo>
                  <a:lnTo>
                    <a:pt x="2706370" y="0"/>
                  </a:lnTo>
                  <a:lnTo>
                    <a:pt x="2706370" y="3810"/>
                  </a:lnTo>
                  <a:lnTo>
                    <a:pt x="2706370" y="500380"/>
                  </a:lnTo>
                  <a:lnTo>
                    <a:pt x="3810" y="500380"/>
                  </a:lnTo>
                  <a:lnTo>
                    <a:pt x="3810" y="3810"/>
                  </a:lnTo>
                  <a:lnTo>
                    <a:pt x="2706370" y="3810"/>
                  </a:lnTo>
                  <a:lnTo>
                    <a:pt x="270637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500380"/>
                  </a:lnTo>
                  <a:lnTo>
                    <a:pt x="0" y="504190"/>
                  </a:lnTo>
                  <a:lnTo>
                    <a:pt x="2710180" y="504190"/>
                  </a:lnTo>
                  <a:lnTo>
                    <a:pt x="2710180" y="500380"/>
                  </a:lnTo>
                  <a:lnTo>
                    <a:pt x="2710180" y="3810"/>
                  </a:lnTo>
                  <a:lnTo>
                    <a:pt x="2710180" y="0"/>
                  </a:lnTo>
                  <a:close/>
                </a:path>
              </a:pathLst>
            </a:custGeom>
            <a:solidFill>
              <a:srgbClr val="A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6" name="object 1206"/>
            <p:cNvSpPr/>
            <p:nvPr/>
          </p:nvSpPr>
          <p:spPr>
            <a:xfrm>
              <a:off x="3566160" y="1217929"/>
              <a:ext cx="2702560" cy="496570"/>
            </a:xfrm>
            <a:custGeom>
              <a:avLst/>
              <a:gdLst/>
              <a:ahLst/>
              <a:cxnLst/>
              <a:rect l="l" t="t" r="r" b="b"/>
              <a:pathLst>
                <a:path w="2702560" h="496569">
                  <a:moveTo>
                    <a:pt x="2702560" y="0"/>
                  </a:moveTo>
                  <a:lnTo>
                    <a:pt x="2698750" y="0"/>
                  </a:lnTo>
                  <a:lnTo>
                    <a:pt x="2698750" y="3810"/>
                  </a:lnTo>
                  <a:lnTo>
                    <a:pt x="2698750" y="492760"/>
                  </a:lnTo>
                  <a:lnTo>
                    <a:pt x="3810" y="492760"/>
                  </a:lnTo>
                  <a:lnTo>
                    <a:pt x="3810" y="3810"/>
                  </a:lnTo>
                  <a:lnTo>
                    <a:pt x="2698750" y="3810"/>
                  </a:lnTo>
                  <a:lnTo>
                    <a:pt x="269875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492760"/>
                  </a:lnTo>
                  <a:lnTo>
                    <a:pt x="0" y="496570"/>
                  </a:lnTo>
                  <a:lnTo>
                    <a:pt x="2702560" y="496570"/>
                  </a:lnTo>
                  <a:lnTo>
                    <a:pt x="2702560" y="492760"/>
                  </a:lnTo>
                  <a:lnTo>
                    <a:pt x="2702560" y="3810"/>
                  </a:lnTo>
                  <a:lnTo>
                    <a:pt x="2702560" y="0"/>
                  </a:lnTo>
                  <a:close/>
                </a:path>
              </a:pathLst>
            </a:custGeom>
            <a:solidFill>
              <a:srgbClr val="A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7" name="object 1207"/>
            <p:cNvSpPr/>
            <p:nvPr/>
          </p:nvSpPr>
          <p:spPr>
            <a:xfrm>
              <a:off x="3569970" y="1221739"/>
              <a:ext cx="2694940" cy="488950"/>
            </a:xfrm>
            <a:custGeom>
              <a:avLst/>
              <a:gdLst/>
              <a:ahLst/>
              <a:cxnLst/>
              <a:rect l="l" t="t" r="r" b="b"/>
              <a:pathLst>
                <a:path w="2694940" h="488950">
                  <a:moveTo>
                    <a:pt x="2694940" y="0"/>
                  </a:moveTo>
                  <a:lnTo>
                    <a:pt x="2691130" y="0"/>
                  </a:lnTo>
                  <a:lnTo>
                    <a:pt x="2691130" y="3810"/>
                  </a:lnTo>
                  <a:lnTo>
                    <a:pt x="2691130" y="485140"/>
                  </a:lnTo>
                  <a:lnTo>
                    <a:pt x="2540" y="485140"/>
                  </a:lnTo>
                  <a:lnTo>
                    <a:pt x="2540" y="3810"/>
                  </a:lnTo>
                  <a:lnTo>
                    <a:pt x="2691130" y="3810"/>
                  </a:lnTo>
                  <a:lnTo>
                    <a:pt x="269113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485140"/>
                  </a:lnTo>
                  <a:lnTo>
                    <a:pt x="0" y="488950"/>
                  </a:lnTo>
                  <a:lnTo>
                    <a:pt x="2694940" y="488950"/>
                  </a:lnTo>
                  <a:lnTo>
                    <a:pt x="2694940" y="485140"/>
                  </a:lnTo>
                  <a:lnTo>
                    <a:pt x="2694940" y="3810"/>
                  </a:lnTo>
                  <a:lnTo>
                    <a:pt x="2694940" y="0"/>
                  </a:lnTo>
                  <a:close/>
                </a:path>
              </a:pathLst>
            </a:custGeom>
            <a:solidFill>
              <a:srgbClr val="A2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8" name="object 1208"/>
            <p:cNvSpPr/>
            <p:nvPr/>
          </p:nvSpPr>
          <p:spPr>
            <a:xfrm>
              <a:off x="3572510" y="1225549"/>
              <a:ext cx="2688590" cy="481330"/>
            </a:xfrm>
            <a:custGeom>
              <a:avLst/>
              <a:gdLst/>
              <a:ahLst/>
              <a:cxnLst/>
              <a:rect l="l" t="t" r="r" b="b"/>
              <a:pathLst>
                <a:path w="2688590" h="481330">
                  <a:moveTo>
                    <a:pt x="2688590" y="0"/>
                  </a:moveTo>
                  <a:lnTo>
                    <a:pt x="2684780" y="0"/>
                  </a:lnTo>
                  <a:lnTo>
                    <a:pt x="2684780" y="2540"/>
                  </a:lnTo>
                  <a:lnTo>
                    <a:pt x="2684780" y="478790"/>
                  </a:lnTo>
                  <a:lnTo>
                    <a:pt x="3810" y="478790"/>
                  </a:lnTo>
                  <a:lnTo>
                    <a:pt x="3810" y="2540"/>
                  </a:lnTo>
                  <a:lnTo>
                    <a:pt x="2684780" y="2540"/>
                  </a:lnTo>
                  <a:lnTo>
                    <a:pt x="268478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478790"/>
                  </a:lnTo>
                  <a:lnTo>
                    <a:pt x="0" y="481330"/>
                  </a:lnTo>
                  <a:lnTo>
                    <a:pt x="2688590" y="481330"/>
                  </a:lnTo>
                  <a:lnTo>
                    <a:pt x="2688590" y="478790"/>
                  </a:lnTo>
                  <a:lnTo>
                    <a:pt x="2688590" y="2540"/>
                  </a:lnTo>
                  <a:lnTo>
                    <a:pt x="2688590" y="0"/>
                  </a:lnTo>
                  <a:close/>
                </a:path>
              </a:pathLst>
            </a:custGeom>
            <a:solidFill>
              <a:srgbClr val="A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9" name="object 1209"/>
            <p:cNvSpPr/>
            <p:nvPr/>
          </p:nvSpPr>
          <p:spPr>
            <a:xfrm>
              <a:off x="3576320" y="1228089"/>
              <a:ext cx="2680970" cy="476250"/>
            </a:xfrm>
            <a:custGeom>
              <a:avLst/>
              <a:gdLst/>
              <a:ahLst/>
              <a:cxnLst/>
              <a:rect l="l" t="t" r="r" b="b"/>
              <a:pathLst>
                <a:path w="2680970" h="476250">
                  <a:moveTo>
                    <a:pt x="2680970" y="0"/>
                  </a:moveTo>
                  <a:lnTo>
                    <a:pt x="2678430" y="0"/>
                  </a:lnTo>
                  <a:lnTo>
                    <a:pt x="2678430" y="3810"/>
                  </a:lnTo>
                  <a:lnTo>
                    <a:pt x="2678430" y="472440"/>
                  </a:lnTo>
                  <a:lnTo>
                    <a:pt x="3810" y="472440"/>
                  </a:lnTo>
                  <a:lnTo>
                    <a:pt x="3810" y="3810"/>
                  </a:lnTo>
                  <a:lnTo>
                    <a:pt x="2678430" y="3810"/>
                  </a:lnTo>
                  <a:lnTo>
                    <a:pt x="267843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472440"/>
                  </a:lnTo>
                  <a:lnTo>
                    <a:pt x="0" y="476250"/>
                  </a:lnTo>
                  <a:lnTo>
                    <a:pt x="2680970" y="476250"/>
                  </a:lnTo>
                  <a:lnTo>
                    <a:pt x="2680970" y="472440"/>
                  </a:lnTo>
                  <a:lnTo>
                    <a:pt x="2680970" y="3810"/>
                  </a:lnTo>
                  <a:lnTo>
                    <a:pt x="2680970" y="0"/>
                  </a:lnTo>
                  <a:close/>
                </a:path>
              </a:pathLst>
            </a:custGeom>
            <a:solidFill>
              <a:srgbClr val="A5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0" name="object 1210"/>
            <p:cNvSpPr/>
            <p:nvPr/>
          </p:nvSpPr>
          <p:spPr>
            <a:xfrm>
              <a:off x="3580130" y="1231899"/>
              <a:ext cx="2674620" cy="468630"/>
            </a:xfrm>
            <a:custGeom>
              <a:avLst/>
              <a:gdLst/>
              <a:ahLst/>
              <a:cxnLst/>
              <a:rect l="l" t="t" r="r" b="b"/>
              <a:pathLst>
                <a:path w="2674620" h="468630">
                  <a:moveTo>
                    <a:pt x="2674620" y="0"/>
                  </a:moveTo>
                  <a:lnTo>
                    <a:pt x="2670810" y="0"/>
                  </a:lnTo>
                  <a:lnTo>
                    <a:pt x="2670810" y="3810"/>
                  </a:lnTo>
                  <a:lnTo>
                    <a:pt x="2670810" y="464820"/>
                  </a:lnTo>
                  <a:lnTo>
                    <a:pt x="3810" y="464820"/>
                  </a:lnTo>
                  <a:lnTo>
                    <a:pt x="3810" y="3810"/>
                  </a:lnTo>
                  <a:lnTo>
                    <a:pt x="2670810" y="3810"/>
                  </a:lnTo>
                  <a:lnTo>
                    <a:pt x="267081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464820"/>
                  </a:lnTo>
                  <a:lnTo>
                    <a:pt x="0" y="468630"/>
                  </a:lnTo>
                  <a:lnTo>
                    <a:pt x="2674620" y="468630"/>
                  </a:lnTo>
                  <a:lnTo>
                    <a:pt x="2674620" y="464820"/>
                  </a:lnTo>
                  <a:lnTo>
                    <a:pt x="2674620" y="3810"/>
                  </a:lnTo>
                  <a:lnTo>
                    <a:pt x="2674620" y="0"/>
                  </a:lnTo>
                  <a:close/>
                </a:path>
              </a:pathLst>
            </a:custGeom>
            <a:solidFill>
              <a:srgbClr val="A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1" name="object 1211"/>
            <p:cNvSpPr/>
            <p:nvPr/>
          </p:nvSpPr>
          <p:spPr>
            <a:xfrm>
              <a:off x="3583940" y="1235709"/>
              <a:ext cx="2667000" cy="461009"/>
            </a:xfrm>
            <a:custGeom>
              <a:avLst/>
              <a:gdLst/>
              <a:ahLst/>
              <a:cxnLst/>
              <a:rect l="l" t="t" r="r" b="b"/>
              <a:pathLst>
                <a:path w="2667000" h="461010">
                  <a:moveTo>
                    <a:pt x="2667000" y="0"/>
                  </a:moveTo>
                  <a:lnTo>
                    <a:pt x="2663190" y="0"/>
                  </a:lnTo>
                  <a:lnTo>
                    <a:pt x="2663190" y="3810"/>
                  </a:lnTo>
                  <a:lnTo>
                    <a:pt x="2663190" y="457200"/>
                  </a:lnTo>
                  <a:lnTo>
                    <a:pt x="3810" y="457200"/>
                  </a:lnTo>
                  <a:lnTo>
                    <a:pt x="3810" y="3810"/>
                  </a:lnTo>
                  <a:lnTo>
                    <a:pt x="2663190" y="3810"/>
                  </a:lnTo>
                  <a:lnTo>
                    <a:pt x="266319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457200"/>
                  </a:lnTo>
                  <a:lnTo>
                    <a:pt x="0" y="461010"/>
                  </a:lnTo>
                  <a:lnTo>
                    <a:pt x="2667000" y="461010"/>
                  </a:lnTo>
                  <a:lnTo>
                    <a:pt x="2667000" y="457200"/>
                  </a:lnTo>
                  <a:lnTo>
                    <a:pt x="2667000" y="3810"/>
                  </a:lnTo>
                  <a:lnTo>
                    <a:pt x="2667000" y="0"/>
                  </a:lnTo>
                  <a:close/>
                </a:path>
              </a:pathLst>
            </a:custGeom>
            <a:solidFill>
              <a:srgbClr val="A8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2" name="object 1212"/>
            <p:cNvSpPr/>
            <p:nvPr/>
          </p:nvSpPr>
          <p:spPr>
            <a:xfrm>
              <a:off x="3587750" y="1239519"/>
              <a:ext cx="2659380" cy="453390"/>
            </a:xfrm>
            <a:custGeom>
              <a:avLst/>
              <a:gdLst/>
              <a:ahLst/>
              <a:cxnLst/>
              <a:rect l="l" t="t" r="r" b="b"/>
              <a:pathLst>
                <a:path w="2659379" h="453389">
                  <a:moveTo>
                    <a:pt x="2659380" y="0"/>
                  </a:moveTo>
                  <a:lnTo>
                    <a:pt x="2655570" y="0"/>
                  </a:lnTo>
                  <a:lnTo>
                    <a:pt x="2655570" y="3810"/>
                  </a:lnTo>
                  <a:lnTo>
                    <a:pt x="2655570" y="449580"/>
                  </a:lnTo>
                  <a:lnTo>
                    <a:pt x="3810" y="449580"/>
                  </a:lnTo>
                  <a:lnTo>
                    <a:pt x="3810" y="3810"/>
                  </a:lnTo>
                  <a:lnTo>
                    <a:pt x="2655570" y="3810"/>
                  </a:lnTo>
                  <a:lnTo>
                    <a:pt x="265557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449580"/>
                  </a:lnTo>
                  <a:lnTo>
                    <a:pt x="0" y="453390"/>
                  </a:lnTo>
                  <a:lnTo>
                    <a:pt x="2659380" y="453390"/>
                  </a:lnTo>
                  <a:lnTo>
                    <a:pt x="2659380" y="449580"/>
                  </a:lnTo>
                  <a:lnTo>
                    <a:pt x="2659380" y="3810"/>
                  </a:lnTo>
                  <a:lnTo>
                    <a:pt x="2659380" y="0"/>
                  </a:lnTo>
                  <a:close/>
                </a:path>
              </a:pathLst>
            </a:custGeom>
            <a:solidFill>
              <a:srgbClr val="A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3" name="object 1213"/>
            <p:cNvSpPr/>
            <p:nvPr/>
          </p:nvSpPr>
          <p:spPr>
            <a:xfrm>
              <a:off x="3591560" y="1243329"/>
              <a:ext cx="2651760" cy="445770"/>
            </a:xfrm>
            <a:custGeom>
              <a:avLst/>
              <a:gdLst/>
              <a:ahLst/>
              <a:cxnLst/>
              <a:rect l="l" t="t" r="r" b="b"/>
              <a:pathLst>
                <a:path w="2651760" h="445769">
                  <a:moveTo>
                    <a:pt x="2651760" y="0"/>
                  </a:moveTo>
                  <a:lnTo>
                    <a:pt x="2647950" y="0"/>
                  </a:lnTo>
                  <a:lnTo>
                    <a:pt x="2647950" y="3810"/>
                  </a:lnTo>
                  <a:lnTo>
                    <a:pt x="2647950" y="441960"/>
                  </a:lnTo>
                  <a:lnTo>
                    <a:pt x="2540" y="441960"/>
                  </a:lnTo>
                  <a:lnTo>
                    <a:pt x="2540" y="3810"/>
                  </a:lnTo>
                  <a:lnTo>
                    <a:pt x="2647950" y="3810"/>
                  </a:lnTo>
                  <a:lnTo>
                    <a:pt x="264795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441960"/>
                  </a:lnTo>
                  <a:lnTo>
                    <a:pt x="0" y="445770"/>
                  </a:lnTo>
                  <a:lnTo>
                    <a:pt x="2651760" y="445770"/>
                  </a:lnTo>
                  <a:lnTo>
                    <a:pt x="2651760" y="441960"/>
                  </a:lnTo>
                  <a:lnTo>
                    <a:pt x="2651760" y="3810"/>
                  </a:lnTo>
                  <a:lnTo>
                    <a:pt x="2651760" y="0"/>
                  </a:lnTo>
                  <a:close/>
                </a:path>
              </a:pathLst>
            </a:custGeom>
            <a:solidFill>
              <a:srgbClr val="AA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4" name="object 1214"/>
            <p:cNvSpPr/>
            <p:nvPr/>
          </p:nvSpPr>
          <p:spPr>
            <a:xfrm>
              <a:off x="3594100" y="1247139"/>
              <a:ext cx="2645410" cy="438150"/>
            </a:xfrm>
            <a:custGeom>
              <a:avLst/>
              <a:gdLst/>
              <a:ahLst/>
              <a:cxnLst/>
              <a:rect l="l" t="t" r="r" b="b"/>
              <a:pathLst>
                <a:path w="2645410" h="438150">
                  <a:moveTo>
                    <a:pt x="2645410" y="0"/>
                  </a:moveTo>
                  <a:lnTo>
                    <a:pt x="2641600" y="0"/>
                  </a:lnTo>
                  <a:lnTo>
                    <a:pt x="2641600" y="2540"/>
                  </a:lnTo>
                  <a:lnTo>
                    <a:pt x="2641600" y="435610"/>
                  </a:lnTo>
                  <a:lnTo>
                    <a:pt x="3810" y="435610"/>
                  </a:lnTo>
                  <a:lnTo>
                    <a:pt x="3810" y="2540"/>
                  </a:lnTo>
                  <a:lnTo>
                    <a:pt x="2641600" y="2540"/>
                  </a:lnTo>
                  <a:lnTo>
                    <a:pt x="264160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435610"/>
                  </a:lnTo>
                  <a:lnTo>
                    <a:pt x="0" y="438150"/>
                  </a:lnTo>
                  <a:lnTo>
                    <a:pt x="2645410" y="438150"/>
                  </a:lnTo>
                  <a:lnTo>
                    <a:pt x="2645410" y="435610"/>
                  </a:lnTo>
                  <a:lnTo>
                    <a:pt x="2645410" y="2540"/>
                  </a:lnTo>
                  <a:lnTo>
                    <a:pt x="2645410" y="0"/>
                  </a:lnTo>
                  <a:close/>
                </a:path>
              </a:pathLst>
            </a:custGeom>
            <a:solidFill>
              <a:srgbClr val="A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5" name="object 1215"/>
            <p:cNvSpPr/>
            <p:nvPr/>
          </p:nvSpPr>
          <p:spPr>
            <a:xfrm>
              <a:off x="3597910" y="1249679"/>
              <a:ext cx="2637790" cy="433070"/>
            </a:xfrm>
            <a:custGeom>
              <a:avLst/>
              <a:gdLst/>
              <a:ahLst/>
              <a:cxnLst/>
              <a:rect l="l" t="t" r="r" b="b"/>
              <a:pathLst>
                <a:path w="2637790" h="433069">
                  <a:moveTo>
                    <a:pt x="2637790" y="0"/>
                  </a:moveTo>
                  <a:lnTo>
                    <a:pt x="2635250" y="0"/>
                  </a:lnTo>
                  <a:lnTo>
                    <a:pt x="2635250" y="3810"/>
                  </a:lnTo>
                  <a:lnTo>
                    <a:pt x="2635250" y="429260"/>
                  </a:lnTo>
                  <a:lnTo>
                    <a:pt x="3810" y="429260"/>
                  </a:lnTo>
                  <a:lnTo>
                    <a:pt x="3810" y="3810"/>
                  </a:lnTo>
                  <a:lnTo>
                    <a:pt x="2635250" y="3810"/>
                  </a:lnTo>
                  <a:lnTo>
                    <a:pt x="263525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429260"/>
                  </a:lnTo>
                  <a:lnTo>
                    <a:pt x="0" y="433070"/>
                  </a:lnTo>
                  <a:lnTo>
                    <a:pt x="2637790" y="433070"/>
                  </a:lnTo>
                  <a:lnTo>
                    <a:pt x="2637790" y="429260"/>
                  </a:lnTo>
                  <a:lnTo>
                    <a:pt x="2637790" y="3810"/>
                  </a:lnTo>
                  <a:lnTo>
                    <a:pt x="2637790" y="0"/>
                  </a:lnTo>
                  <a:close/>
                </a:path>
              </a:pathLst>
            </a:custGeom>
            <a:solidFill>
              <a:srgbClr val="AD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6" name="object 1216"/>
            <p:cNvSpPr/>
            <p:nvPr/>
          </p:nvSpPr>
          <p:spPr>
            <a:xfrm>
              <a:off x="3601720" y="1253489"/>
              <a:ext cx="2631440" cy="425450"/>
            </a:xfrm>
            <a:custGeom>
              <a:avLst/>
              <a:gdLst/>
              <a:ahLst/>
              <a:cxnLst/>
              <a:rect l="l" t="t" r="r" b="b"/>
              <a:pathLst>
                <a:path w="2631440" h="425450">
                  <a:moveTo>
                    <a:pt x="2631440" y="0"/>
                  </a:moveTo>
                  <a:lnTo>
                    <a:pt x="2627630" y="0"/>
                  </a:lnTo>
                  <a:lnTo>
                    <a:pt x="2627630" y="3810"/>
                  </a:lnTo>
                  <a:lnTo>
                    <a:pt x="2627630" y="421640"/>
                  </a:lnTo>
                  <a:lnTo>
                    <a:pt x="3810" y="421640"/>
                  </a:lnTo>
                  <a:lnTo>
                    <a:pt x="3810" y="3810"/>
                  </a:lnTo>
                  <a:lnTo>
                    <a:pt x="2627630" y="3810"/>
                  </a:lnTo>
                  <a:lnTo>
                    <a:pt x="262763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421640"/>
                  </a:lnTo>
                  <a:lnTo>
                    <a:pt x="0" y="425450"/>
                  </a:lnTo>
                  <a:lnTo>
                    <a:pt x="2631440" y="425450"/>
                  </a:lnTo>
                  <a:lnTo>
                    <a:pt x="2631440" y="421640"/>
                  </a:lnTo>
                  <a:lnTo>
                    <a:pt x="2631440" y="3810"/>
                  </a:lnTo>
                  <a:lnTo>
                    <a:pt x="2631440" y="0"/>
                  </a:lnTo>
                  <a:close/>
                </a:path>
              </a:pathLst>
            </a:custGeom>
            <a:solidFill>
              <a:srgbClr val="AE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7" name="object 1217"/>
            <p:cNvSpPr/>
            <p:nvPr/>
          </p:nvSpPr>
          <p:spPr>
            <a:xfrm>
              <a:off x="3605530" y="1257299"/>
              <a:ext cx="2623820" cy="417830"/>
            </a:xfrm>
            <a:custGeom>
              <a:avLst/>
              <a:gdLst/>
              <a:ahLst/>
              <a:cxnLst/>
              <a:rect l="l" t="t" r="r" b="b"/>
              <a:pathLst>
                <a:path w="2623820" h="417830">
                  <a:moveTo>
                    <a:pt x="2623820" y="0"/>
                  </a:moveTo>
                  <a:lnTo>
                    <a:pt x="2620010" y="0"/>
                  </a:lnTo>
                  <a:lnTo>
                    <a:pt x="2620010" y="3810"/>
                  </a:lnTo>
                  <a:lnTo>
                    <a:pt x="2620010" y="414020"/>
                  </a:lnTo>
                  <a:lnTo>
                    <a:pt x="3810" y="414020"/>
                  </a:lnTo>
                  <a:lnTo>
                    <a:pt x="3810" y="3810"/>
                  </a:lnTo>
                  <a:lnTo>
                    <a:pt x="2620010" y="3810"/>
                  </a:lnTo>
                  <a:lnTo>
                    <a:pt x="262001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414020"/>
                  </a:lnTo>
                  <a:lnTo>
                    <a:pt x="0" y="417830"/>
                  </a:lnTo>
                  <a:lnTo>
                    <a:pt x="2623820" y="417830"/>
                  </a:lnTo>
                  <a:lnTo>
                    <a:pt x="2623820" y="414020"/>
                  </a:lnTo>
                  <a:lnTo>
                    <a:pt x="2623820" y="3810"/>
                  </a:lnTo>
                  <a:lnTo>
                    <a:pt x="2623820" y="0"/>
                  </a:lnTo>
                  <a:close/>
                </a:path>
              </a:pathLst>
            </a:custGeom>
            <a:solidFill>
              <a:srgbClr val="B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8" name="object 1218"/>
            <p:cNvSpPr/>
            <p:nvPr/>
          </p:nvSpPr>
          <p:spPr>
            <a:xfrm>
              <a:off x="3609340" y="1261109"/>
              <a:ext cx="2616200" cy="410209"/>
            </a:xfrm>
            <a:custGeom>
              <a:avLst/>
              <a:gdLst/>
              <a:ahLst/>
              <a:cxnLst/>
              <a:rect l="l" t="t" r="r" b="b"/>
              <a:pathLst>
                <a:path w="2616200" h="410210">
                  <a:moveTo>
                    <a:pt x="2616200" y="0"/>
                  </a:moveTo>
                  <a:lnTo>
                    <a:pt x="2612390" y="0"/>
                  </a:lnTo>
                  <a:lnTo>
                    <a:pt x="2612390" y="3810"/>
                  </a:lnTo>
                  <a:lnTo>
                    <a:pt x="2612390" y="406400"/>
                  </a:lnTo>
                  <a:lnTo>
                    <a:pt x="3810" y="406400"/>
                  </a:lnTo>
                  <a:lnTo>
                    <a:pt x="3810" y="3810"/>
                  </a:lnTo>
                  <a:lnTo>
                    <a:pt x="2612390" y="3810"/>
                  </a:lnTo>
                  <a:lnTo>
                    <a:pt x="261239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406400"/>
                  </a:lnTo>
                  <a:lnTo>
                    <a:pt x="0" y="410210"/>
                  </a:lnTo>
                  <a:lnTo>
                    <a:pt x="2616200" y="410210"/>
                  </a:lnTo>
                  <a:lnTo>
                    <a:pt x="2616200" y="406400"/>
                  </a:lnTo>
                  <a:lnTo>
                    <a:pt x="2616200" y="3810"/>
                  </a:lnTo>
                  <a:lnTo>
                    <a:pt x="2616200" y="0"/>
                  </a:lnTo>
                  <a:close/>
                </a:path>
              </a:pathLst>
            </a:custGeom>
            <a:solidFill>
              <a:srgbClr val="B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9" name="object 1219"/>
            <p:cNvSpPr/>
            <p:nvPr/>
          </p:nvSpPr>
          <p:spPr>
            <a:xfrm>
              <a:off x="3613150" y="1264919"/>
              <a:ext cx="2608580" cy="402590"/>
            </a:xfrm>
            <a:custGeom>
              <a:avLst/>
              <a:gdLst/>
              <a:ahLst/>
              <a:cxnLst/>
              <a:rect l="l" t="t" r="r" b="b"/>
              <a:pathLst>
                <a:path w="2608579" h="402589">
                  <a:moveTo>
                    <a:pt x="2608580" y="0"/>
                  </a:moveTo>
                  <a:lnTo>
                    <a:pt x="2604770" y="0"/>
                  </a:lnTo>
                  <a:lnTo>
                    <a:pt x="2604770" y="3810"/>
                  </a:lnTo>
                  <a:lnTo>
                    <a:pt x="2604770" y="398780"/>
                  </a:lnTo>
                  <a:lnTo>
                    <a:pt x="2540" y="398780"/>
                  </a:lnTo>
                  <a:lnTo>
                    <a:pt x="2540" y="3810"/>
                  </a:lnTo>
                  <a:lnTo>
                    <a:pt x="2604770" y="3810"/>
                  </a:lnTo>
                  <a:lnTo>
                    <a:pt x="260477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98780"/>
                  </a:lnTo>
                  <a:lnTo>
                    <a:pt x="0" y="402590"/>
                  </a:lnTo>
                  <a:lnTo>
                    <a:pt x="2608580" y="402590"/>
                  </a:lnTo>
                  <a:lnTo>
                    <a:pt x="2608580" y="398780"/>
                  </a:lnTo>
                  <a:lnTo>
                    <a:pt x="2608580" y="3810"/>
                  </a:lnTo>
                  <a:lnTo>
                    <a:pt x="2608580" y="0"/>
                  </a:lnTo>
                  <a:close/>
                </a:path>
              </a:pathLst>
            </a:custGeom>
            <a:solidFill>
              <a:srgbClr val="B2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0" name="object 1220"/>
            <p:cNvSpPr/>
            <p:nvPr/>
          </p:nvSpPr>
          <p:spPr>
            <a:xfrm>
              <a:off x="3615690" y="1268729"/>
              <a:ext cx="2602230" cy="394970"/>
            </a:xfrm>
            <a:custGeom>
              <a:avLst/>
              <a:gdLst/>
              <a:ahLst/>
              <a:cxnLst/>
              <a:rect l="l" t="t" r="r" b="b"/>
              <a:pathLst>
                <a:path w="2602229" h="394969">
                  <a:moveTo>
                    <a:pt x="2602230" y="0"/>
                  </a:moveTo>
                  <a:lnTo>
                    <a:pt x="2598420" y="0"/>
                  </a:lnTo>
                  <a:lnTo>
                    <a:pt x="2598420" y="2540"/>
                  </a:lnTo>
                  <a:lnTo>
                    <a:pt x="2598420" y="392430"/>
                  </a:lnTo>
                  <a:lnTo>
                    <a:pt x="3810" y="392430"/>
                  </a:lnTo>
                  <a:lnTo>
                    <a:pt x="3810" y="2540"/>
                  </a:lnTo>
                  <a:lnTo>
                    <a:pt x="2598420" y="2540"/>
                  </a:lnTo>
                  <a:lnTo>
                    <a:pt x="259842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392430"/>
                  </a:lnTo>
                  <a:lnTo>
                    <a:pt x="0" y="394970"/>
                  </a:lnTo>
                  <a:lnTo>
                    <a:pt x="2602230" y="394970"/>
                  </a:lnTo>
                  <a:lnTo>
                    <a:pt x="2602230" y="392430"/>
                  </a:lnTo>
                  <a:lnTo>
                    <a:pt x="2602230" y="2540"/>
                  </a:lnTo>
                  <a:lnTo>
                    <a:pt x="2602230" y="0"/>
                  </a:lnTo>
                  <a:close/>
                </a:path>
              </a:pathLst>
            </a:custGeom>
            <a:solidFill>
              <a:srgbClr val="B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1" name="object 1221"/>
            <p:cNvSpPr/>
            <p:nvPr/>
          </p:nvSpPr>
          <p:spPr>
            <a:xfrm>
              <a:off x="3619500" y="1271269"/>
              <a:ext cx="2594610" cy="389890"/>
            </a:xfrm>
            <a:custGeom>
              <a:avLst/>
              <a:gdLst/>
              <a:ahLst/>
              <a:cxnLst/>
              <a:rect l="l" t="t" r="r" b="b"/>
              <a:pathLst>
                <a:path w="2594610" h="389889">
                  <a:moveTo>
                    <a:pt x="2594610" y="0"/>
                  </a:moveTo>
                  <a:lnTo>
                    <a:pt x="2592070" y="0"/>
                  </a:lnTo>
                  <a:lnTo>
                    <a:pt x="2592070" y="3810"/>
                  </a:lnTo>
                  <a:lnTo>
                    <a:pt x="2592070" y="386080"/>
                  </a:lnTo>
                  <a:lnTo>
                    <a:pt x="3810" y="386080"/>
                  </a:lnTo>
                  <a:lnTo>
                    <a:pt x="3810" y="3810"/>
                  </a:lnTo>
                  <a:lnTo>
                    <a:pt x="2592070" y="3810"/>
                  </a:lnTo>
                  <a:lnTo>
                    <a:pt x="259207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86080"/>
                  </a:lnTo>
                  <a:lnTo>
                    <a:pt x="0" y="389890"/>
                  </a:lnTo>
                  <a:lnTo>
                    <a:pt x="2594610" y="389890"/>
                  </a:lnTo>
                  <a:lnTo>
                    <a:pt x="2594610" y="386080"/>
                  </a:lnTo>
                  <a:lnTo>
                    <a:pt x="2594610" y="3810"/>
                  </a:lnTo>
                  <a:lnTo>
                    <a:pt x="2594610" y="0"/>
                  </a:lnTo>
                  <a:close/>
                </a:path>
              </a:pathLst>
            </a:custGeom>
            <a:solidFill>
              <a:srgbClr val="B5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2" name="object 1222"/>
            <p:cNvSpPr/>
            <p:nvPr/>
          </p:nvSpPr>
          <p:spPr>
            <a:xfrm>
              <a:off x="3623310" y="1275079"/>
              <a:ext cx="2588260" cy="382270"/>
            </a:xfrm>
            <a:custGeom>
              <a:avLst/>
              <a:gdLst/>
              <a:ahLst/>
              <a:cxnLst/>
              <a:rect l="l" t="t" r="r" b="b"/>
              <a:pathLst>
                <a:path w="2588260" h="382269">
                  <a:moveTo>
                    <a:pt x="2588260" y="0"/>
                  </a:moveTo>
                  <a:lnTo>
                    <a:pt x="2584450" y="0"/>
                  </a:lnTo>
                  <a:lnTo>
                    <a:pt x="2584450" y="3810"/>
                  </a:lnTo>
                  <a:lnTo>
                    <a:pt x="2584450" y="378460"/>
                  </a:lnTo>
                  <a:lnTo>
                    <a:pt x="3810" y="378460"/>
                  </a:lnTo>
                  <a:lnTo>
                    <a:pt x="3810" y="3810"/>
                  </a:lnTo>
                  <a:lnTo>
                    <a:pt x="2584450" y="3810"/>
                  </a:lnTo>
                  <a:lnTo>
                    <a:pt x="258445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78460"/>
                  </a:lnTo>
                  <a:lnTo>
                    <a:pt x="0" y="382270"/>
                  </a:lnTo>
                  <a:lnTo>
                    <a:pt x="2588260" y="382270"/>
                  </a:lnTo>
                  <a:lnTo>
                    <a:pt x="2588260" y="378460"/>
                  </a:lnTo>
                  <a:lnTo>
                    <a:pt x="2588260" y="3810"/>
                  </a:lnTo>
                  <a:lnTo>
                    <a:pt x="2588260" y="0"/>
                  </a:lnTo>
                  <a:close/>
                </a:path>
              </a:pathLst>
            </a:custGeom>
            <a:solidFill>
              <a:srgbClr val="B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3" name="object 1223"/>
            <p:cNvSpPr/>
            <p:nvPr/>
          </p:nvSpPr>
          <p:spPr>
            <a:xfrm>
              <a:off x="3627120" y="1278889"/>
              <a:ext cx="2580640" cy="374650"/>
            </a:xfrm>
            <a:custGeom>
              <a:avLst/>
              <a:gdLst/>
              <a:ahLst/>
              <a:cxnLst/>
              <a:rect l="l" t="t" r="r" b="b"/>
              <a:pathLst>
                <a:path w="2580640" h="374650">
                  <a:moveTo>
                    <a:pt x="2580640" y="0"/>
                  </a:moveTo>
                  <a:lnTo>
                    <a:pt x="2576830" y="0"/>
                  </a:lnTo>
                  <a:lnTo>
                    <a:pt x="2576830" y="3810"/>
                  </a:lnTo>
                  <a:lnTo>
                    <a:pt x="2576830" y="370840"/>
                  </a:lnTo>
                  <a:lnTo>
                    <a:pt x="3810" y="370840"/>
                  </a:lnTo>
                  <a:lnTo>
                    <a:pt x="3810" y="3810"/>
                  </a:lnTo>
                  <a:lnTo>
                    <a:pt x="2576830" y="3810"/>
                  </a:lnTo>
                  <a:lnTo>
                    <a:pt x="257683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70840"/>
                  </a:lnTo>
                  <a:lnTo>
                    <a:pt x="0" y="374650"/>
                  </a:lnTo>
                  <a:lnTo>
                    <a:pt x="2580640" y="374650"/>
                  </a:lnTo>
                  <a:lnTo>
                    <a:pt x="2580640" y="370840"/>
                  </a:lnTo>
                  <a:lnTo>
                    <a:pt x="2580640" y="3810"/>
                  </a:lnTo>
                  <a:lnTo>
                    <a:pt x="2580640" y="0"/>
                  </a:lnTo>
                  <a:close/>
                </a:path>
              </a:pathLst>
            </a:custGeom>
            <a:solidFill>
              <a:srgbClr val="B8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4" name="object 1224"/>
            <p:cNvSpPr/>
            <p:nvPr/>
          </p:nvSpPr>
          <p:spPr>
            <a:xfrm>
              <a:off x="3630930" y="1282699"/>
              <a:ext cx="2573020" cy="367030"/>
            </a:xfrm>
            <a:custGeom>
              <a:avLst/>
              <a:gdLst/>
              <a:ahLst/>
              <a:cxnLst/>
              <a:rect l="l" t="t" r="r" b="b"/>
              <a:pathLst>
                <a:path w="2573020" h="367030">
                  <a:moveTo>
                    <a:pt x="2573020" y="0"/>
                  </a:moveTo>
                  <a:lnTo>
                    <a:pt x="2569210" y="0"/>
                  </a:lnTo>
                  <a:lnTo>
                    <a:pt x="2569210" y="3810"/>
                  </a:lnTo>
                  <a:lnTo>
                    <a:pt x="2569210" y="363220"/>
                  </a:lnTo>
                  <a:lnTo>
                    <a:pt x="3810" y="363220"/>
                  </a:lnTo>
                  <a:lnTo>
                    <a:pt x="3810" y="3810"/>
                  </a:lnTo>
                  <a:lnTo>
                    <a:pt x="2569210" y="3810"/>
                  </a:lnTo>
                  <a:lnTo>
                    <a:pt x="256921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63220"/>
                  </a:lnTo>
                  <a:lnTo>
                    <a:pt x="0" y="367030"/>
                  </a:lnTo>
                  <a:lnTo>
                    <a:pt x="2573020" y="367030"/>
                  </a:lnTo>
                  <a:lnTo>
                    <a:pt x="2573020" y="363220"/>
                  </a:lnTo>
                  <a:lnTo>
                    <a:pt x="2573020" y="3810"/>
                  </a:lnTo>
                  <a:lnTo>
                    <a:pt x="2573020" y="0"/>
                  </a:lnTo>
                  <a:close/>
                </a:path>
              </a:pathLst>
            </a:custGeom>
            <a:solidFill>
              <a:srgbClr val="B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5" name="object 1225"/>
            <p:cNvSpPr/>
            <p:nvPr/>
          </p:nvSpPr>
          <p:spPr>
            <a:xfrm>
              <a:off x="3634740" y="1286509"/>
              <a:ext cx="2565400" cy="359410"/>
            </a:xfrm>
            <a:custGeom>
              <a:avLst/>
              <a:gdLst/>
              <a:ahLst/>
              <a:cxnLst/>
              <a:rect l="l" t="t" r="r" b="b"/>
              <a:pathLst>
                <a:path w="2565400" h="359410">
                  <a:moveTo>
                    <a:pt x="2565400" y="0"/>
                  </a:moveTo>
                  <a:lnTo>
                    <a:pt x="2561590" y="0"/>
                  </a:lnTo>
                  <a:lnTo>
                    <a:pt x="2561590" y="3810"/>
                  </a:lnTo>
                  <a:lnTo>
                    <a:pt x="2561590" y="355600"/>
                  </a:lnTo>
                  <a:lnTo>
                    <a:pt x="2540" y="355600"/>
                  </a:lnTo>
                  <a:lnTo>
                    <a:pt x="2540" y="3810"/>
                  </a:lnTo>
                  <a:lnTo>
                    <a:pt x="2561590" y="3810"/>
                  </a:lnTo>
                  <a:lnTo>
                    <a:pt x="256159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55600"/>
                  </a:lnTo>
                  <a:lnTo>
                    <a:pt x="0" y="359410"/>
                  </a:lnTo>
                  <a:lnTo>
                    <a:pt x="2565400" y="359410"/>
                  </a:lnTo>
                  <a:lnTo>
                    <a:pt x="2565400" y="355600"/>
                  </a:lnTo>
                  <a:lnTo>
                    <a:pt x="2565400" y="3810"/>
                  </a:lnTo>
                  <a:lnTo>
                    <a:pt x="2565400" y="0"/>
                  </a:lnTo>
                  <a:close/>
                </a:path>
              </a:pathLst>
            </a:custGeom>
            <a:solidFill>
              <a:srgbClr val="BA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6" name="object 1226"/>
            <p:cNvSpPr/>
            <p:nvPr/>
          </p:nvSpPr>
          <p:spPr>
            <a:xfrm>
              <a:off x="3637280" y="1290319"/>
              <a:ext cx="2559050" cy="351790"/>
            </a:xfrm>
            <a:custGeom>
              <a:avLst/>
              <a:gdLst/>
              <a:ahLst/>
              <a:cxnLst/>
              <a:rect l="l" t="t" r="r" b="b"/>
              <a:pathLst>
                <a:path w="2559050" h="351789">
                  <a:moveTo>
                    <a:pt x="2559050" y="0"/>
                  </a:moveTo>
                  <a:lnTo>
                    <a:pt x="2555240" y="0"/>
                  </a:lnTo>
                  <a:lnTo>
                    <a:pt x="2555240" y="2540"/>
                  </a:lnTo>
                  <a:lnTo>
                    <a:pt x="2555240" y="349250"/>
                  </a:lnTo>
                  <a:lnTo>
                    <a:pt x="3810" y="349250"/>
                  </a:lnTo>
                  <a:lnTo>
                    <a:pt x="3810" y="2540"/>
                  </a:lnTo>
                  <a:lnTo>
                    <a:pt x="2555240" y="2540"/>
                  </a:lnTo>
                  <a:lnTo>
                    <a:pt x="255524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349250"/>
                  </a:lnTo>
                  <a:lnTo>
                    <a:pt x="0" y="351790"/>
                  </a:lnTo>
                  <a:lnTo>
                    <a:pt x="2559050" y="351790"/>
                  </a:lnTo>
                  <a:lnTo>
                    <a:pt x="2559050" y="349250"/>
                  </a:lnTo>
                  <a:lnTo>
                    <a:pt x="2559050" y="2540"/>
                  </a:lnTo>
                  <a:lnTo>
                    <a:pt x="2559050" y="0"/>
                  </a:lnTo>
                  <a:close/>
                </a:path>
              </a:pathLst>
            </a:custGeom>
            <a:solidFill>
              <a:srgbClr val="B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7" name="object 1227"/>
            <p:cNvSpPr/>
            <p:nvPr/>
          </p:nvSpPr>
          <p:spPr>
            <a:xfrm>
              <a:off x="3641090" y="1292859"/>
              <a:ext cx="2551430" cy="346710"/>
            </a:xfrm>
            <a:custGeom>
              <a:avLst/>
              <a:gdLst/>
              <a:ahLst/>
              <a:cxnLst/>
              <a:rect l="l" t="t" r="r" b="b"/>
              <a:pathLst>
                <a:path w="2551429" h="346710">
                  <a:moveTo>
                    <a:pt x="2551430" y="0"/>
                  </a:moveTo>
                  <a:lnTo>
                    <a:pt x="2548890" y="0"/>
                  </a:lnTo>
                  <a:lnTo>
                    <a:pt x="2548890" y="3810"/>
                  </a:lnTo>
                  <a:lnTo>
                    <a:pt x="2548890" y="342900"/>
                  </a:lnTo>
                  <a:lnTo>
                    <a:pt x="3810" y="342900"/>
                  </a:lnTo>
                  <a:lnTo>
                    <a:pt x="3810" y="3810"/>
                  </a:lnTo>
                  <a:lnTo>
                    <a:pt x="2548890" y="3810"/>
                  </a:lnTo>
                  <a:lnTo>
                    <a:pt x="254889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42900"/>
                  </a:lnTo>
                  <a:lnTo>
                    <a:pt x="0" y="346710"/>
                  </a:lnTo>
                  <a:lnTo>
                    <a:pt x="2551430" y="346710"/>
                  </a:lnTo>
                  <a:lnTo>
                    <a:pt x="2551430" y="342900"/>
                  </a:lnTo>
                  <a:lnTo>
                    <a:pt x="2551430" y="3810"/>
                  </a:lnTo>
                  <a:lnTo>
                    <a:pt x="2551430" y="0"/>
                  </a:lnTo>
                  <a:close/>
                </a:path>
              </a:pathLst>
            </a:custGeom>
            <a:solidFill>
              <a:srgbClr val="BD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8" name="object 1228"/>
            <p:cNvSpPr/>
            <p:nvPr/>
          </p:nvSpPr>
          <p:spPr>
            <a:xfrm>
              <a:off x="3644900" y="1296669"/>
              <a:ext cx="2545080" cy="339090"/>
            </a:xfrm>
            <a:custGeom>
              <a:avLst/>
              <a:gdLst/>
              <a:ahLst/>
              <a:cxnLst/>
              <a:rect l="l" t="t" r="r" b="b"/>
              <a:pathLst>
                <a:path w="2545079" h="339089">
                  <a:moveTo>
                    <a:pt x="2545080" y="0"/>
                  </a:moveTo>
                  <a:lnTo>
                    <a:pt x="2541270" y="0"/>
                  </a:lnTo>
                  <a:lnTo>
                    <a:pt x="2541270" y="3810"/>
                  </a:lnTo>
                  <a:lnTo>
                    <a:pt x="2541270" y="335280"/>
                  </a:lnTo>
                  <a:lnTo>
                    <a:pt x="3810" y="335280"/>
                  </a:lnTo>
                  <a:lnTo>
                    <a:pt x="3810" y="3810"/>
                  </a:lnTo>
                  <a:lnTo>
                    <a:pt x="2541270" y="3810"/>
                  </a:lnTo>
                  <a:lnTo>
                    <a:pt x="254127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35280"/>
                  </a:lnTo>
                  <a:lnTo>
                    <a:pt x="0" y="339090"/>
                  </a:lnTo>
                  <a:lnTo>
                    <a:pt x="2545080" y="339090"/>
                  </a:lnTo>
                  <a:lnTo>
                    <a:pt x="2545080" y="335280"/>
                  </a:lnTo>
                  <a:lnTo>
                    <a:pt x="254508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BE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9" name="object 1229"/>
            <p:cNvSpPr/>
            <p:nvPr/>
          </p:nvSpPr>
          <p:spPr>
            <a:xfrm>
              <a:off x="3648710" y="1300479"/>
              <a:ext cx="2537460" cy="331470"/>
            </a:xfrm>
            <a:custGeom>
              <a:avLst/>
              <a:gdLst/>
              <a:ahLst/>
              <a:cxnLst/>
              <a:rect l="l" t="t" r="r" b="b"/>
              <a:pathLst>
                <a:path w="2537460" h="331469">
                  <a:moveTo>
                    <a:pt x="2537460" y="0"/>
                  </a:moveTo>
                  <a:lnTo>
                    <a:pt x="2533650" y="0"/>
                  </a:lnTo>
                  <a:lnTo>
                    <a:pt x="2533650" y="3810"/>
                  </a:lnTo>
                  <a:lnTo>
                    <a:pt x="2533650" y="327660"/>
                  </a:lnTo>
                  <a:lnTo>
                    <a:pt x="3810" y="327660"/>
                  </a:lnTo>
                  <a:lnTo>
                    <a:pt x="3810" y="3810"/>
                  </a:lnTo>
                  <a:lnTo>
                    <a:pt x="2533650" y="3810"/>
                  </a:lnTo>
                  <a:lnTo>
                    <a:pt x="253365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27660"/>
                  </a:lnTo>
                  <a:lnTo>
                    <a:pt x="0" y="331470"/>
                  </a:lnTo>
                  <a:lnTo>
                    <a:pt x="2537460" y="331470"/>
                  </a:lnTo>
                  <a:lnTo>
                    <a:pt x="2537460" y="327660"/>
                  </a:lnTo>
                  <a:lnTo>
                    <a:pt x="2537460" y="3810"/>
                  </a:lnTo>
                  <a:lnTo>
                    <a:pt x="2537460" y="0"/>
                  </a:lnTo>
                  <a:close/>
                </a:path>
              </a:pathLst>
            </a:custGeom>
            <a:solidFill>
              <a:srgbClr val="C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0" name="object 1230"/>
            <p:cNvSpPr/>
            <p:nvPr/>
          </p:nvSpPr>
          <p:spPr>
            <a:xfrm>
              <a:off x="3652520" y="1304289"/>
              <a:ext cx="2529840" cy="323850"/>
            </a:xfrm>
            <a:custGeom>
              <a:avLst/>
              <a:gdLst/>
              <a:ahLst/>
              <a:cxnLst/>
              <a:rect l="l" t="t" r="r" b="b"/>
              <a:pathLst>
                <a:path w="2529840" h="323850">
                  <a:moveTo>
                    <a:pt x="2529840" y="0"/>
                  </a:moveTo>
                  <a:lnTo>
                    <a:pt x="2526030" y="0"/>
                  </a:lnTo>
                  <a:lnTo>
                    <a:pt x="2526030" y="3810"/>
                  </a:lnTo>
                  <a:lnTo>
                    <a:pt x="2526030" y="320040"/>
                  </a:lnTo>
                  <a:lnTo>
                    <a:pt x="3810" y="320040"/>
                  </a:lnTo>
                  <a:lnTo>
                    <a:pt x="3810" y="3810"/>
                  </a:lnTo>
                  <a:lnTo>
                    <a:pt x="2526030" y="3810"/>
                  </a:lnTo>
                  <a:lnTo>
                    <a:pt x="252603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20040"/>
                  </a:lnTo>
                  <a:lnTo>
                    <a:pt x="0" y="323850"/>
                  </a:lnTo>
                  <a:lnTo>
                    <a:pt x="2529840" y="323850"/>
                  </a:lnTo>
                  <a:lnTo>
                    <a:pt x="2529840" y="320040"/>
                  </a:lnTo>
                  <a:lnTo>
                    <a:pt x="2529840" y="3810"/>
                  </a:lnTo>
                  <a:lnTo>
                    <a:pt x="2529840" y="0"/>
                  </a:lnTo>
                  <a:close/>
                </a:path>
              </a:pathLst>
            </a:custGeom>
            <a:solidFill>
              <a:srgbClr val="C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1" name="object 1231"/>
            <p:cNvSpPr/>
            <p:nvPr/>
          </p:nvSpPr>
          <p:spPr>
            <a:xfrm>
              <a:off x="3656330" y="1308099"/>
              <a:ext cx="2522220" cy="316230"/>
            </a:xfrm>
            <a:custGeom>
              <a:avLst/>
              <a:gdLst/>
              <a:ahLst/>
              <a:cxnLst/>
              <a:rect l="l" t="t" r="r" b="b"/>
              <a:pathLst>
                <a:path w="2522220" h="316230">
                  <a:moveTo>
                    <a:pt x="2522220" y="0"/>
                  </a:moveTo>
                  <a:lnTo>
                    <a:pt x="2518410" y="0"/>
                  </a:lnTo>
                  <a:lnTo>
                    <a:pt x="2518410" y="3810"/>
                  </a:lnTo>
                  <a:lnTo>
                    <a:pt x="2518410" y="312420"/>
                  </a:lnTo>
                  <a:lnTo>
                    <a:pt x="2540" y="312420"/>
                  </a:lnTo>
                  <a:lnTo>
                    <a:pt x="2540" y="3810"/>
                  </a:lnTo>
                  <a:lnTo>
                    <a:pt x="2518410" y="3810"/>
                  </a:lnTo>
                  <a:lnTo>
                    <a:pt x="251841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12420"/>
                  </a:lnTo>
                  <a:lnTo>
                    <a:pt x="0" y="316230"/>
                  </a:lnTo>
                  <a:lnTo>
                    <a:pt x="2522220" y="316230"/>
                  </a:lnTo>
                  <a:lnTo>
                    <a:pt x="2522220" y="312420"/>
                  </a:lnTo>
                  <a:lnTo>
                    <a:pt x="2522220" y="3810"/>
                  </a:lnTo>
                  <a:lnTo>
                    <a:pt x="2522220" y="0"/>
                  </a:lnTo>
                  <a:close/>
                </a:path>
              </a:pathLst>
            </a:custGeom>
            <a:solidFill>
              <a:srgbClr val="C2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2" name="object 1232"/>
            <p:cNvSpPr/>
            <p:nvPr/>
          </p:nvSpPr>
          <p:spPr>
            <a:xfrm>
              <a:off x="3658870" y="1311909"/>
              <a:ext cx="2515870" cy="308610"/>
            </a:xfrm>
            <a:custGeom>
              <a:avLst/>
              <a:gdLst/>
              <a:ahLst/>
              <a:cxnLst/>
              <a:rect l="l" t="t" r="r" b="b"/>
              <a:pathLst>
                <a:path w="2515870" h="308609">
                  <a:moveTo>
                    <a:pt x="2515870" y="0"/>
                  </a:moveTo>
                  <a:lnTo>
                    <a:pt x="2512060" y="0"/>
                  </a:lnTo>
                  <a:lnTo>
                    <a:pt x="2512060" y="2540"/>
                  </a:lnTo>
                  <a:lnTo>
                    <a:pt x="2512060" y="306070"/>
                  </a:lnTo>
                  <a:lnTo>
                    <a:pt x="3810" y="306070"/>
                  </a:lnTo>
                  <a:lnTo>
                    <a:pt x="3810" y="2540"/>
                  </a:lnTo>
                  <a:lnTo>
                    <a:pt x="2512060" y="2540"/>
                  </a:lnTo>
                  <a:lnTo>
                    <a:pt x="251206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306070"/>
                  </a:lnTo>
                  <a:lnTo>
                    <a:pt x="0" y="308610"/>
                  </a:lnTo>
                  <a:lnTo>
                    <a:pt x="2515870" y="308610"/>
                  </a:lnTo>
                  <a:lnTo>
                    <a:pt x="2515870" y="306070"/>
                  </a:lnTo>
                  <a:lnTo>
                    <a:pt x="2515870" y="2540"/>
                  </a:lnTo>
                  <a:lnTo>
                    <a:pt x="2515870" y="0"/>
                  </a:lnTo>
                  <a:close/>
                </a:path>
              </a:pathLst>
            </a:custGeom>
            <a:solidFill>
              <a:srgbClr val="C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3" name="object 1233"/>
            <p:cNvSpPr/>
            <p:nvPr/>
          </p:nvSpPr>
          <p:spPr>
            <a:xfrm>
              <a:off x="3662680" y="1314449"/>
              <a:ext cx="2508250" cy="303530"/>
            </a:xfrm>
            <a:custGeom>
              <a:avLst/>
              <a:gdLst/>
              <a:ahLst/>
              <a:cxnLst/>
              <a:rect l="l" t="t" r="r" b="b"/>
              <a:pathLst>
                <a:path w="2508250" h="303530">
                  <a:moveTo>
                    <a:pt x="2508250" y="0"/>
                  </a:moveTo>
                  <a:lnTo>
                    <a:pt x="2505710" y="0"/>
                  </a:lnTo>
                  <a:lnTo>
                    <a:pt x="2505710" y="3810"/>
                  </a:lnTo>
                  <a:lnTo>
                    <a:pt x="2505710" y="299720"/>
                  </a:lnTo>
                  <a:lnTo>
                    <a:pt x="3810" y="299720"/>
                  </a:lnTo>
                  <a:lnTo>
                    <a:pt x="3810" y="3810"/>
                  </a:lnTo>
                  <a:lnTo>
                    <a:pt x="2505710" y="3810"/>
                  </a:lnTo>
                  <a:lnTo>
                    <a:pt x="250571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299720"/>
                  </a:lnTo>
                  <a:lnTo>
                    <a:pt x="0" y="303530"/>
                  </a:lnTo>
                  <a:lnTo>
                    <a:pt x="2508250" y="303530"/>
                  </a:lnTo>
                  <a:lnTo>
                    <a:pt x="2508250" y="299720"/>
                  </a:lnTo>
                  <a:lnTo>
                    <a:pt x="2508250" y="3810"/>
                  </a:lnTo>
                  <a:lnTo>
                    <a:pt x="2508250" y="0"/>
                  </a:lnTo>
                  <a:close/>
                </a:path>
              </a:pathLst>
            </a:custGeom>
            <a:solidFill>
              <a:srgbClr val="C5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4" name="object 1234"/>
            <p:cNvSpPr/>
            <p:nvPr/>
          </p:nvSpPr>
          <p:spPr>
            <a:xfrm>
              <a:off x="3666490" y="1318259"/>
              <a:ext cx="2501900" cy="295910"/>
            </a:xfrm>
            <a:custGeom>
              <a:avLst/>
              <a:gdLst/>
              <a:ahLst/>
              <a:cxnLst/>
              <a:rect l="l" t="t" r="r" b="b"/>
              <a:pathLst>
                <a:path w="2501900" h="295909">
                  <a:moveTo>
                    <a:pt x="2501900" y="0"/>
                  </a:moveTo>
                  <a:lnTo>
                    <a:pt x="2498090" y="0"/>
                  </a:lnTo>
                  <a:lnTo>
                    <a:pt x="2498090" y="3810"/>
                  </a:lnTo>
                  <a:lnTo>
                    <a:pt x="2498090" y="292100"/>
                  </a:lnTo>
                  <a:lnTo>
                    <a:pt x="3810" y="292100"/>
                  </a:lnTo>
                  <a:lnTo>
                    <a:pt x="3810" y="3810"/>
                  </a:lnTo>
                  <a:lnTo>
                    <a:pt x="2498090" y="3810"/>
                  </a:lnTo>
                  <a:lnTo>
                    <a:pt x="249809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292100"/>
                  </a:lnTo>
                  <a:lnTo>
                    <a:pt x="0" y="295910"/>
                  </a:lnTo>
                  <a:lnTo>
                    <a:pt x="2501900" y="295910"/>
                  </a:lnTo>
                  <a:lnTo>
                    <a:pt x="2501900" y="292100"/>
                  </a:lnTo>
                  <a:lnTo>
                    <a:pt x="2501900" y="3810"/>
                  </a:lnTo>
                  <a:lnTo>
                    <a:pt x="2501900" y="0"/>
                  </a:lnTo>
                  <a:close/>
                </a:path>
              </a:pathLst>
            </a:custGeom>
            <a:solidFill>
              <a:srgbClr val="C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5" name="object 1235"/>
            <p:cNvSpPr/>
            <p:nvPr/>
          </p:nvSpPr>
          <p:spPr>
            <a:xfrm>
              <a:off x="3670300" y="1322069"/>
              <a:ext cx="2494280" cy="288290"/>
            </a:xfrm>
            <a:custGeom>
              <a:avLst/>
              <a:gdLst/>
              <a:ahLst/>
              <a:cxnLst/>
              <a:rect l="l" t="t" r="r" b="b"/>
              <a:pathLst>
                <a:path w="2494279" h="288290">
                  <a:moveTo>
                    <a:pt x="2494280" y="0"/>
                  </a:moveTo>
                  <a:lnTo>
                    <a:pt x="2490470" y="0"/>
                  </a:lnTo>
                  <a:lnTo>
                    <a:pt x="2490470" y="3810"/>
                  </a:lnTo>
                  <a:lnTo>
                    <a:pt x="2490470" y="284480"/>
                  </a:lnTo>
                  <a:lnTo>
                    <a:pt x="3810" y="284480"/>
                  </a:lnTo>
                  <a:lnTo>
                    <a:pt x="3810" y="3810"/>
                  </a:lnTo>
                  <a:lnTo>
                    <a:pt x="2490470" y="3810"/>
                  </a:lnTo>
                  <a:lnTo>
                    <a:pt x="249047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284480"/>
                  </a:lnTo>
                  <a:lnTo>
                    <a:pt x="0" y="288290"/>
                  </a:lnTo>
                  <a:lnTo>
                    <a:pt x="2494280" y="288290"/>
                  </a:lnTo>
                  <a:lnTo>
                    <a:pt x="2494280" y="284480"/>
                  </a:lnTo>
                  <a:lnTo>
                    <a:pt x="2494280" y="3810"/>
                  </a:lnTo>
                  <a:lnTo>
                    <a:pt x="2494280" y="0"/>
                  </a:lnTo>
                  <a:close/>
                </a:path>
              </a:pathLst>
            </a:custGeom>
            <a:solidFill>
              <a:srgbClr val="C8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6" name="object 1236"/>
            <p:cNvSpPr/>
            <p:nvPr/>
          </p:nvSpPr>
          <p:spPr>
            <a:xfrm>
              <a:off x="3674110" y="1325879"/>
              <a:ext cx="2486660" cy="280670"/>
            </a:xfrm>
            <a:custGeom>
              <a:avLst/>
              <a:gdLst/>
              <a:ahLst/>
              <a:cxnLst/>
              <a:rect l="l" t="t" r="r" b="b"/>
              <a:pathLst>
                <a:path w="2486660" h="280669">
                  <a:moveTo>
                    <a:pt x="2486660" y="0"/>
                  </a:moveTo>
                  <a:lnTo>
                    <a:pt x="2482850" y="0"/>
                  </a:lnTo>
                  <a:lnTo>
                    <a:pt x="2482850" y="3810"/>
                  </a:lnTo>
                  <a:lnTo>
                    <a:pt x="2482850" y="276860"/>
                  </a:lnTo>
                  <a:lnTo>
                    <a:pt x="3810" y="276860"/>
                  </a:lnTo>
                  <a:lnTo>
                    <a:pt x="3810" y="3810"/>
                  </a:lnTo>
                  <a:lnTo>
                    <a:pt x="2482850" y="3810"/>
                  </a:lnTo>
                  <a:lnTo>
                    <a:pt x="248285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276860"/>
                  </a:lnTo>
                  <a:lnTo>
                    <a:pt x="0" y="280670"/>
                  </a:lnTo>
                  <a:lnTo>
                    <a:pt x="2486660" y="280670"/>
                  </a:lnTo>
                  <a:lnTo>
                    <a:pt x="2486660" y="276860"/>
                  </a:lnTo>
                  <a:lnTo>
                    <a:pt x="2486660" y="3810"/>
                  </a:lnTo>
                  <a:lnTo>
                    <a:pt x="2486660" y="0"/>
                  </a:lnTo>
                  <a:close/>
                </a:path>
              </a:pathLst>
            </a:custGeom>
            <a:solidFill>
              <a:srgbClr val="C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7" name="object 1237"/>
            <p:cNvSpPr/>
            <p:nvPr/>
          </p:nvSpPr>
          <p:spPr>
            <a:xfrm>
              <a:off x="3677920" y="1329689"/>
              <a:ext cx="2479040" cy="273050"/>
            </a:xfrm>
            <a:custGeom>
              <a:avLst/>
              <a:gdLst/>
              <a:ahLst/>
              <a:cxnLst/>
              <a:rect l="l" t="t" r="r" b="b"/>
              <a:pathLst>
                <a:path w="2479040" h="273050">
                  <a:moveTo>
                    <a:pt x="2479040" y="0"/>
                  </a:moveTo>
                  <a:lnTo>
                    <a:pt x="2471420" y="0"/>
                  </a:lnTo>
                  <a:lnTo>
                    <a:pt x="2471420" y="7620"/>
                  </a:lnTo>
                  <a:lnTo>
                    <a:pt x="2471420" y="266700"/>
                  </a:lnTo>
                  <a:lnTo>
                    <a:pt x="6350" y="266700"/>
                  </a:lnTo>
                  <a:lnTo>
                    <a:pt x="6350" y="7620"/>
                  </a:lnTo>
                  <a:lnTo>
                    <a:pt x="2471420" y="7620"/>
                  </a:lnTo>
                  <a:lnTo>
                    <a:pt x="247142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269240"/>
                  </a:lnTo>
                  <a:lnTo>
                    <a:pt x="0" y="273050"/>
                  </a:lnTo>
                  <a:lnTo>
                    <a:pt x="2479040" y="273050"/>
                  </a:lnTo>
                  <a:lnTo>
                    <a:pt x="2479040" y="269240"/>
                  </a:lnTo>
                  <a:lnTo>
                    <a:pt x="2479040" y="3810"/>
                  </a:lnTo>
                  <a:lnTo>
                    <a:pt x="2479040" y="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8" name="object 1238"/>
            <p:cNvSpPr/>
            <p:nvPr/>
          </p:nvSpPr>
          <p:spPr>
            <a:xfrm>
              <a:off x="3684270" y="1337309"/>
              <a:ext cx="2465070" cy="259079"/>
            </a:xfrm>
            <a:custGeom>
              <a:avLst/>
              <a:gdLst/>
              <a:ahLst/>
              <a:cxnLst/>
              <a:rect l="l" t="t" r="r" b="b"/>
              <a:pathLst>
                <a:path w="2465070" h="259080">
                  <a:moveTo>
                    <a:pt x="2465070" y="0"/>
                  </a:moveTo>
                  <a:lnTo>
                    <a:pt x="2462530" y="0"/>
                  </a:lnTo>
                  <a:lnTo>
                    <a:pt x="2462530" y="2540"/>
                  </a:lnTo>
                  <a:lnTo>
                    <a:pt x="2462530" y="255270"/>
                  </a:lnTo>
                  <a:lnTo>
                    <a:pt x="3810" y="255270"/>
                  </a:lnTo>
                  <a:lnTo>
                    <a:pt x="3810" y="2540"/>
                  </a:lnTo>
                  <a:lnTo>
                    <a:pt x="2462530" y="2540"/>
                  </a:lnTo>
                  <a:lnTo>
                    <a:pt x="246253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255270"/>
                  </a:lnTo>
                  <a:lnTo>
                    <a:pt x="0" y="259080"/>
                  </a:lnTo>
                  <a:lnTo>
                    <a:pt x="2465070" y="259080"/>
                  </a:lnTo>
                  <a:lnTo>
                    <a:pt x="2465070" y="255270"/>
                  </a:lnTo>
                  <a:lnTo>
                    <a:pt x="2465070" y="2540"/>
                  </a:lnTo>
                  <a:lnTo>
                    <a:pt x="2465070" y="0"/>
                  </a:lnTo>
                  <a:close/>
                </a:path>
              </a:pathLst>
            </a:custGeom>
            <a:solidFill>
              <a:srgbClr val="CD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9" name="object 1239"/>
            <p:cNvSpPr/>
            <p:nvPr/>
          </p:nvSpPr>
          <p:spPr>
            <a:xfrm>
              <a:off x="3688080" y="1339849"/>
              <a:ext cx="2458720" cy="252729"/>
            </a:xfrm>
            <a:custGeom>
              <a:avLst/>
              <a:gdLst/>
              <a:ahLst/>
              <a:cxnLst/>
              <a:rect l="l" t="t" r="r" b="b"/>
              <a:pathLst>
                <a:path w="2458720" h="252730">
                  <a:moveTo>
                    <a:pt x="2458720" y="0"/>
                  </a:moveTo>
                  <a:lnTo>
                    <a:pt x="2454910" y="0"/>
                  </a:lnTo>
                  <a:lnTo>
                    <a:pt x="2454910" y="3810"/>
                  </a:lnTo>
                  <a:lnTo>
                    <a:pt x="2454910" y="248920"/>
                  </a:lnTo>
                  <a:lnTo>
                    <a:pt x="3810" y="248920"/>
                  </a:lnTo>
                  <a:lnTo>
                    <a:pt x="3810" y="3810"/>
                  </a:lnTo>
                  <a:lnTo>
                    <a:pt x="2454910" y="3810"/>
                  </a:lnTo>
                  <a:lnTo>
                    <a:pt x="245491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248920"/>
                  </a:lnTo>
                  <a:lnTo>
                    <a:pt x="0" y="252730"/>
                  </a:lnTo>
                  <a:lnTo>
                    <a:pt x="2458720" y="252730"/>
                  </a:lnTo>
                  <a:lnTo>
                    <a:pt x="2458720" y="248920"/>
                  </a:lnTo>
                  <a:lnTo>
                    <a:pt x="2458720" y="3810"/>
                  </a:lnTo>
                  <a:lnTo>
                    <a:pt x="2458720" y="0"/>
                  </a:lnTo>
                  <a:close/>
                </a:path>
              </a:pathLst>
            </a:custGeom>
            <a:solidFill>
              <a:srgbClr val="C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0" name="object 1240"/>
            <p:cNvSpPr/>
            <p:nvPr/>
          </p:nvSpPr>
          <p:spPr>
            <a:xfrm>
              <a:off x="3691890" y="1343659"/>
              <a:ext cx="2451100" cy="245110"/>
            </a:xfrm>
            <a:custGeom>
              <a:avLst/>
              <a:gdLst/>
              <a:ahLst/>
              <a:cxnLst/>
              <a:rect l="l" t="t" r="r" b="b"/>
              <a:pathLst>
                <a:path w="2451100" h="245109">
                  <a:moveTo>
                    <a:pt x="2451100" y="0"/>
                  </a:moveTo>
                  <a:lnTo>
                    <a:pt x="2447290" y="0"/>
                  </a:lnTo>
                  <a:lnTo>
                    <a:pt x="2447290" y="3810"/>
                  </a:lnTo>
                  <a:lnTo>
                    <a:pt x="2447290" y="241300"/>
                  </a:lnTo>
                  <a:lnTo>
                    <a:pt x="3810" y="241300"/>
                  </a:lnTo>
                  <a:lnTo>
                    <a:pt x="3810" y="3810"/>
                  </a:lnTo>
                  <a:lnTo>
                    <a:pt x="2447290" y="3810"/>
                  </a:lnTo>
                  <a:lnTo>
                    <a:pt x="244729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241300"/>
                  </a:lnTo>
                  <a:lnTo>
                    <a:pt x="0" y="245110"/>
                  </a:lnTo>
                  <a:lnTo>
                    <a:pt x="2451100" y="245110"/>
                  </a:lnTo>
                  <a:lnTo>
                    <a:pt x="2451100" y="241300"/>
                  </a:lnTo>
                  <a:lnTo>
                    <a:pt x="2451100" y="3810"/>
                  </a:lnTo>
                  <a:lnTo>
                    <a:pt x="2451100" y="0"/>
                  </a:lnTo>
                  <a:close/>
                </a:path>
              </a:pathLst>
            </a:custGeom>
            <a:solidFill>
              <a:srgbClr val="D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1" name="object 1241"/>
            <p:cNvSpPr/>
            <p:nvPr/>
          </p:nvSpPr>
          <p:spPr>
            <a:xfrm>
              <a:off x="3695700" y="1347469"/>
              <a:ext cx="2443480" cy="237490"/>
            </a:xfrm>
            <a:custGeom>
              <a:avLst/>
              <a:gdLst/>
              <a:ahLst/>
              <a:cxnLst/>
              <a:rect l="l" t="t" r="r" b="b"/>
              <a:pathLst>
                <a:path w="2443479" h="237490">
                  <a:moveTo>
                    <a:pt x="2443480" y="0"/>
                  </a:moveTo>
                  <a:lnTo>
                    <a:pt x="2439670" y="0"/>
                  </a:lnTo>
                  <a:lnTo>
                    <a:pt x="2439670" y="3810"/>
                  </a:lnTo>
                  <a:lnTo>
                    <a:pt x="2439670" y="233680"/>
                  </a:lnTo>
                  <a:lnTo>
                    <a:pt x="3810" y="233680"/>
                  </a:lnTo>
                  <a:lnTo>
                    <a:pt x="3810" y="3810"/>
                  </a:lnTo>
                  <a:lnTo>
                    <a:pt x="2439670" y="3810"/>
                  </a:lnTo>
                  <a:lnTo>
                    <a:pt x="243967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233680"/>
                  </a:lnTo>
                  <a:lnTo>
                    <a:pt x="0" y="237490"/>
                  </a:lnTo>
                  <a:lnTo>
                    <a:pt x="2443480" y="237490"/>
                  </a:lnTo>
                  <a:lnTo>
                    <a:pt x="2443480" y="233680"/>
                  </a:lnTo>
                  <a:lnTo>
                    <a:pt x="2443480" y="3810"/>
                  </a:lnTo>
                  <a:lnTo>
                    <a:pt x="2443480" y="0"/>
                  </a:lnTo>
                  <a:close/>
                </a:path>
              </a:pathLst>
            </a:custGeom>
            <a:solidFill>
              <a:srgbClr val="D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2" name="object 1242"/>
            <p:cNvSpPr/>
            <p:nvPr/>
          </p:nvSpPr>
          <p:spPr>
            <a:xfrm>
              <a:off x="3699510" y="1351279"/>
              <a:ext cx="2435860" cy="229870"/>
            </a:xfrm>
            <a:custGeom>
              <a:avLst/>
              <a:gdLst/>
              <a:ahLst/>
              <a:cxnLst/>
              <a:rect l="l" t="t" r="r" b="b"/>
              <a:pathLst>
                <a:path w="2435860" h="229869">
                  <a:moveTo>
                    <a:pt x="2435860" y="0"/>
                  </a:moveTo>
                  <a:lnTo>
                    <a:pt x="2432050" y="0"/>
                  </a:lnTo>
                  <a:lnTo>
                    <a:pt x="2432050" y="3810"/>
                  </a:lnTo>
                  <a:lnTo>
                    <a:pt x="2432050" y="226060"/>
                  </a:lnTo>
                  <a:lnTo>
                    <a:pt x="2540" y="226060"/>
                  </a:lnTo>
                  <a:lnTo>
                    <a:pt x="2540" y="3810"/>
                  </a:lnTo>
                  <a:lnTo>
                    <a:pt x="2432050" y="3810"/>
                  </a:lnTo>
                  <a:lnTo>
                    <a:pt x="243205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226060"/>
                  </a:lnTo>
                  <a:lnTo>
                    <a:pt x="0" y="229870"/>
                  </a:lnTo>
                  <a:lnTo>
                    <a:pt x="2435860" y="229870"/>
                  </a:lnTo>
                  <a:lnTo>
                    <a:pt x="2435860" y="226060"/>
                  </a:lnTo>
                  <a:lnTo>
                    <a:pt x="2435860" y="3810"/>
                  </a:lnTo>
                  <a:lnTo>
                    <a:pt x="2435860" y="0"/>
                  </a:lnTo>
                  <a:close/>
                </a:path>
              </a:pathLst>
            </a:custGeom>
            <a:solidFill>
              <a:srgbClr val="D3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3" name="object 1243"/>
            <p:cNvSpPr/>
            <p:nvPr/>
          </p:nvSpPr>
          <p:spPr>
            <a:xfrm>
              <a:off x="3702050" y="1355089"/>
              <a:ext cx="2429510" cy="222250"/>
            </a:xfrm>
            <a:custGeom>
              <a:avLst/>
              <a:gdLst/>
              <a:ahLst/>
              <a:cxnLst/>
              <a:rect l="l" t="t" r="r" b="b"/>
              <a:pathLst>
                <a:path w="2429510" h="222250">
                  <a:moveTo>
                    <a:pt x="2429510" y="0"/>
                  </a:moveTo>
                  <a:lnTo>
                    <a:pt x="2425700" y="0"/>
                  </a:lnTo>
                  <a:lnTo>
                    <a:pt x="2425700" y="3810"/>
                  </a:lnTo>
                  <a:lnTo>
                    <a:pt x="2425700" y="219710"/>
                  </a:lnTo>
                  <a:lnTo>
                    <a:pt x="3810" y="219710"/>
                  </a:lnTo>
                  <a:lnTo>
                    <a:pt x="3810" y="3810"/>
                  </a:lnTo>
                  <a:lnTo>
                    <a:pt x="2425700" y="3810"/>
                  </a:lnTo>
                  <a:lnTo>
                    <a:pt x="242570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219710"/>
                  </a:lnTo>
                  <a:lnTo>
                    <a:pt x="0" y="222250"/>
                  </a:lnTo>
                  <a:lnTo>
                    <a:pt x="2429510" y="222250"/>
                  </a:lnTo>
                  <a:lnTo>
                    <a:pt x="2429510" y="219710"/>
                  </a:lnTo>
                  <a:lnTo>
                    <a:pt x="2429510" y="3810"/>
                  </a:lnTo>
                  <a:lnTo>
                    <a:pt x="2429510" y="0"/>
                  </a:lnTo>
                  <a:close/>
                </a:path>
              </a:pathLst>
            </a:custGeom>
            <a:solidFill>
              <a:srgbClr val="D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4" name="object 1244"/>
            <p:cNvSpPr/>
            <p:nvPr/>
          </p:nvSpPr>
          <p:spPr>
            <a:xfrm>
              <a:off x="3705860" y="1358899"/>
              <a:ext cx="2421890" cy="215900"/>
            </a:xfrm>
            <a:custGeom>
              <a:avLst/>
              <a:gdLst/>
              <a:ahLst/>
              <a:cxnLst/>
              <a:rect l="l" t="t" r="r" b="b"/>
              <a:pathLst>
                <a:path w="2421890" h="215900">
                  <a:moveTo>
                    <a:pt x="2421890" y="0"/>
                  </a:moveTo>
                  <a:lnTo>
                    <a:pt x="2419350" y="0"/>
                  </a:lnTo>
                  <a:lnTo>
                    <a:pt x="2419350" y="2540"/>
                  </a:lnTo>
                  <a:lnTo>
                    <a:pt x="2419350" y="212090"/>
                  </a:lnTo>
                  <a:lnTo>
                    <a:pt x="3810" y="212090"/>
                  </a:lnTo>
                  <a:lnTo>
                    <a:pt x="3810" y="2540"/>
                  </a:lnTo>
                  <a:lnTo>
                    <a:pt x="2419350" y="2540"/>
                  </a:lnTo>
                  <a:lnTo>
                    <a:pt x="241935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212090"/>
                  </a:lnTo>
                  <a:lnTo>
                    <a:pt x="0" y="215900"/>
                  </a:lnTo>
                  <a:lnTo>
                    <a:pt x="2421890" y="215900"/>
                  </a:lnTo>
                  <a:lnTo>
                    <a:pt x="2421890" y="212090"/>
                  </a:lnTo>
                  <a:lnTo>
                    <a:pt x="2421890" y="2540"/>
                  </a:lnTo>
                  <a:lnTo>
                    <a:pt x="2421890" y="0"/>
                  </a:lnTo>
                  <a:close/>
                </a:path>
              </a:pathLst>
            </a:custGeom>
            <a:solidFill>
              <a:srgbClr val="D5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5" name="object 1245"/>
            <p:cNvSpPr/>
            <p:nvPr/>
          </p:nvSpPr>
          <p:spPr>
            <a:xfrm>
              <a:off x="3709670" y="1361439"/>
              <a:ext cx="2415540" cy="209550"/>
            </a:xfrm>
            <a:custGeom>
              <a:avLst/>
              <a:gdLst/>
              <a:ahLst/>
              <a:cxnLst/>
              <a:rect l="l" t="t" r="r" b="b"/>
              <a:pathLst>
                <a:path w="2415540" h="209550">
                  <a:moveTo>
                    <a:pt x="2415540" y="0"/>
                  </a:moveTo>
                  <a:lnTo>
                    <a:pt x="2411730" y="0"/>
                  </a:lnTo>
                  <a:lnTo>
                    <a:pt x="2411730" y="3810"/>
                  </a:lnTo>
                  <a:lnTo>
                    <a:pt x="2411730" y="205740"/>
                  </a:lnTo>
                  <a:lnTo>
                    <a:pt x="3810" y="205740"/>
                  </a:lnTo>
                  <a:lnTo>
                    <a:pt x="3810" y="3810"/>
                  </a:lnTo>
                  <a:lnTo>
                    <a:pt x="2411730" y="3810"/>
                  </a:lnTo>
                  <a:lnTo>
                    <a:pt x="241173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205740"/>
                  </a:lnTo>
                  <a:lnTo>
                    <a:pt x="0" y="209550"/>
                  </a:lnTo>
                  <a:lnTo>
                    <a:pt x="2415540" y="209550"/>
                  </a:lnTo>
                  <a:lnTo>
                    <a:pt x="2415540" y="205740"/>
                  </a:lnTo>
                  <a:lnTo>
                    <a:pt x="2415540" y="3810"/>
                  </a:lnTo>
                  <a:lnTo>
                    <a:pt x="2415540" y="0"/>
                  </a:lnTo>
                  <a:close/>
                </a:path>
              </a:pathLst>
            </a:custGeom>
            <a:solidFill>
              <a:srgbClr val="D7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6" name="object 1246"/>
            <p:cNvSpPr/>
            <p:nvPr/>
          </p:nvSpPr>
          <p:spPr>
            <a:xfrm>
              <a:off x="3713480" y="1365249"/>
              <a:ext cx="2407920" cy="201930"/>
            </a:xfrm>
            <a:custGeom>
              <a:avLst/>
              <a:gdLst/>
              <a:ahLst/>
              <a:cxnLst/>
              <a:rect l="l" t="t" r="r" b="b"/>
              <a:pathLst>
                <a:path w="2407920" h="201930">
                  <a:moveTo>
                    <a:pt x="2407920" y="0"/>
                  </a:moveTo>
                  <a:lnTo>
                    <a:pt x="2404110" y="0"/>
                  </a:lnTo>
                  <a:lnTo>
                    <a:pt x="2404110" y="3810"/>
                  </a:lnTo>
                  <a:lnTo>
                    <a:pt x="2404110" y="198120"/>
                  </a:lnTo>
                  <a:lnTo>
                    <a:pt x="3810" y="198120"/>
                  </a:lnTo>
                  <a:lnTo>
                    <a:pt x="3810" y="3810"/>
                  </a:lnTo>
                  <a:lnTo>
                    <a:pt x="2404110" y="3810"/>
                  </a:lnTo>
                  <a:lnTo>
                    <a:pt x="240411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198120"/>
                  </a:lnTo>
                  <a:lnTo>
                    <a:pt x="0" y="201930"/>
                  </a:lnTo>
                  <a:lnTo>
                    <a:pt x="2407920" y="201930"/>
                  </a:lnTo>
                  <a:lnTo>
                    <a:pt x="2407920" y="198120"/>
                  </a:lnTo>
                  <a:lnTo>
                    <a:pt x="2407920" y="3810"/>
                  </a:lnTo>
                  <a:lnTo>
                    <a:pt x="2407920" y="0"/>
                  </a:lnTo>
                  <a:close/>
                </a:path>
              </a:pathLst>
            </a:custGeom>
            <a:solidFill>
              <a:srgbClr val="D8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7" name="object 1247"/>
            <p:cNvSpPr/>
            <p:nvPr/>
          </p:nvSpPr>
          <p:spPr>
            <a:xfrm>
              <a:off x="3717290" y="1369059"/>
              <a:ext cx="2400300" cy="194310"/>
            </a:xfrm>
            <a:custGeom>
              <a:avLst/>
              <a:gdLst/>
              <a:ahLst/>
              <a:cxnLst/>
              <a:rect l="l" t="t" r="r" b="b"/>
              <a:pathLst>
                <a:path w="2400300" h="194309">
                  <a:moveTo>
                    <a:pt x="2400300" y="0"/>
                  </a:moveTo>
                  <a:lnTo>
                    <a:pt x="2396490" y="0"/>
                  </a:lnTo>
                  <a:lnTo>
                    <a:pt x="2396490" y="3810"/>
                  </a:lnTo>
                  <a:lnTo>
                    <a:pt x="2396490" y="190500"/>
                  </a:lnTo>
                  <a:lnTo>
                    <a:pt x="3810" y="190500"/>
                  </a:lnTo>
                  <a:lnTo>
                    <a:pt x="3810" y="3810"/>
                  </a:lnTo>
                  <a:lnTo>
                    <a:pt x="2396490" y="3810"/>
                  </a:lnTo>
                  <a:lnTo>
                    <a:pt x="239649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190500"/>
                  </a:lnTo>
                  <a:lnTo>
                    <a:pt x="0" y="194310"/>
                  </a:lnTo>
                  <a:lnTo>
                    <a:pt x="2400300" y="194310"/>
                  </a:lnTo>
                  <a:lnTo>
                    <a:pt x="2400300" y="190500"/>
                  </a:lnTo>
                  <a:lnTo>
                    <a:pt x="2400300" y="3810"/>
                  </a:lnTo>
                  <a:lnTo>
                    <a:pt x="2400300" y="0"/>
                  </a:lnTo>
                  <a:close/>
                </a:path>
              </a:pathLst>
            </a:custGeom>
            <a:solidFill>
              <a:srgbClr val="D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8" name="object 1248"/>
            <p:cNvSpPr/>
            <p:nvPr/>
          </p:nvSpPr>
          <p:spPr>
            <a:xfrm>
              <a:off x="3721100" y="1372869"/>
              <a:ext cx="2392680" cy="186690"/>
            </a:xfrm>
            <a:custGeom>
              <a:avLst/>
              <a:gdLst/>
              <a:ahLst/>
              <a:cxnLst/>
              <a:rect l="l" t="t" r="r" b="b"/>
              <a:pathLst>
                <a:path w="2392679" h="186690">
                  <a:moveTo>
                    <a:pt x="2392680" y="0"/>
                  </a:moveTo>
                  <a:lnTo>
                    <a:pt x="2388870" y="0"/>
                  </a:lnTo>
                  <a:lnTo>
                    <a:pt x="2388870" y="3810"/>
                  </a:lnTo>
                  <a:lnTo>
                    <a:pt x="2388870" y="182880"/>
                  </a:lnTo>
                  <a:lnTo>
                    <a:pt x="2540" y="182880"/>
                  </a:lnTo>
                  <a:lnTo>
                    <a:pt x="2540" y="3810"/>
                  </a:lnTo>
                  <a:lnTo>
                    <a:pt x="2388870" y="3810"/>
                  </a:lnTo>
                  <a:lnTo>
                    <a:pt x="238887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182880"/>
                  </a:lnTo>
                  <a:lnTo>
                    <a:pt x="0" y="186690"/>
                  </a:lnTo>
                  <a:lnTo>
                    <a:pt x="2392680" y="186690"/>
                  </a:lnTo>
                  <a:lnTo>
                    <a:pt x="2392680" y="182880"/>
                  </a:lnTo>
                  <a:lnTo>
                    <a:pt x="2392680" y="3810"/>
                  </a:lnTo>
                  <a:lnTo>
                    <a:pt x="2392680" y="0"/>
                  </a:lnTo>
                  <a:close/>
                </a:path>
              </a:pathLst>
            </a:custGeom>
            <a:solidFill>
              <a:srgbClr val="DB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9" name="object 1249"/>
            <p:cNvSpPr/>
            <p:nvPr/>
          </p:nvSpPr>
          <p:spPr>
            <a:xfrm>
              <a:off x="3723640" y="1376679"/>
              <a:ext cx="2386330" cy="179070"/>
            </a:xfrm>
            <a:custGeom>
              <a:avLst/>
              <a:gdLst/>
              <a:ahLst/>
              <a:cxnLst/>
              <a:rect l="l" t="t" r="r" b="b"/>
              <a:pathLst>
                <a:path w="2386329" h="179069">
                  <a:moveTo>
                    <a:pt x="2386330" y="0"/>
                  </a:moveTo>
                  <a:lnTo>
                    <a:pt x="2382520" y="0"/>
                  </a:lnTo>
                  <a:lnTo>
                    <a:pt x="2382520" y="3810"/>
                  </a:lnTo>
                  <a:lnTo>
                    <a:pt x="2382520" y="176530"/>
                  </a:lnTo>
                  <a:lnTo>
                    <a:pt x="3810" y="176530"/>
                  </a:lnTo>
                  <a:lnTo>
                    <a:pt x="3810" y="3810"/>
                  </a:lnTo>
                  <a:lnTo>
                    <a:pt x="2382520" y="3810"/>
                  </a:lnTo>
                  <a:lnTo>
                    <a:pt x="238252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176530"/>
                  </a:lnTo>
                  <a:lnTo>
                    <a:pt x="0" y="179070"/>
                  </a:lnTo>
                  <a:lnTo>
                    <a:pt x="2386330" y="179070"/>
                  </a:lnTo>
                  <a:lnTo>
                    <a:pt x="2386330" y="176530"/>
                  </a:lnTo>
                  <a:lnTo>
                    <a:pt x="2386330" y="3810"/>
                  </a:lnTo>
                  <a:lnTo>
                    <a:pt x="2386330" y="0"/>
                  </a:lnTo>
                  <a:close/>
                </a:path>
              </a:pathLst>
            </a:custGeom>
            <a:solidFill>
              <a:srgbClr val="D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0" name="object 1250"/>
            <p:cNvSpPr/>
            <p:nvPr/>
          </p:nvSpPr>
          <p:spPr>
            <a:xfrm>
              <a:off x="3727450" y="1380489"/>
              <a:ext cx="2378710" cy="172720"/>
            </a:xfrm>
            <a:custGeom>
              <a:avLst/>
              <a:gdLst/>
              <a:ahLst/>
              <a:cxnLst/>
              <a:rect l="l" t="t" r="r" b="b"/>
              <a:pathLst>
                <a:path w="2378710" h="172719">
                  <a:moveTo>
                    <a:pt x="2378710" y="0"/>
                  </a:moveTo>
                  <a:lnTo>
                    <a:pt x="2376170" y="0"/>
                  </a:lnTo>
                  <a:lnTo>
                    <a:pt x="2376170" y="2540"/>
                  </a:lnTo>
                  <a:lnTo>
                    <a:pt x="2376170" y="168910"/>
                  </a:lnTo>
                  <a:lnTo>
                    <a:pt x="3810" y="168910"/>
                  </a:lnTo>
                  <a:lnTo>
                    <a:pt x="3810" y="2540"/>
                  </a:lnTo>
                  <a:lnTo>
                    <a:pt x="2376170" y="2540"/>
                  </a:lnTo>
                  <a:lnTo>
                    <a:pt x="237617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168910"/>
                  </a:lnTo>
                  <a:lnTo>
                    <a:pt x="0" y="172720"/>
                  </a:lnTo>
                  <a:lnTo>
                    <a:pt x="2378710" y="172720"/>
                  </a:lnTo>
                  <a:lnTo>
                    <a:pt x="2378710" y="168910"/>
                  </a:lnTo>
                  <a:lnTo>
                    <a:pt x="2378710" y="2540"/>
                  </a:lnTo>
                  <a:lnTo>
                    <a:pt x="2378710" y="0"/>
                  </a:lnTo>
                  <a:close/>
                </a:path>
              </a:pathLst>
            </a:custGeom>
            <a:solidFill>
              <a:srgbClr val="DD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1" name="object 1251"/>
            <p:cNvSpPr/>
            <p:nvPr/>
          </p:nvSpPr>
          <p:spPr>
            <a:xfrm>
              <a:off x="3731260" y="1383029"/>
              <a:ext cx="2372360" cy="166370"/>
            </a:xfrm>
            <a:custGeom>
              <a:avLst/>
              <a:gdLst/>
              <a:ahLst/>
              <a:cxnLst/>
              <a:rect l="l" t="t" r="r" b="b"/>
              <a:pathLst>
                <a:path w="2372360" h="166369">
                  <a:moveTo>
                    <a:pt x="2372360" y="0"/>
                  </a:moveTo>
                  <a:lnTo>
                    <a:pt x="2368550" y="0"/>
                  </a:lnTo>
                  <a:lnTo>
                    <a:pt x="2368550" y="3810"/>
                  </a:lnTo>
                  <a:lnTo>
                    <a:pt x="2368550" y="162560"/>
                  </a:lnTo>
                  <a:lnTo>
                    <a:pt x="3810" y="162560"/>
                  </a:lnTo>
                  <a:lnTo>
                    <a:pt x="3810" y="3810"/>
                  </a:lnTo>
                  <a:lnTo>
                    <a:pt x="2368550" y="3810"/>
                  </a:lnTo>
                  <a:lnTo>
                    <a:pt x="236855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162560"/>
                  </a:lnTo>
                  <a:lnTo>
                    <a:pt x="0" y="166370"/>
                  </a:lnTo>
                  <a:lnTo>
                    <a:pt x="2372360" y="166370"/>
                  </a:lnTo>
                  <a:lnTo>
                    <a:pt x="2372360" y="162560"/>
                  </a:lnTo>
                  <a:lnTo>
                    <a:pt x="2372360" y="3810"/>
                  </a:lnTo>
                  <a:lnTo>
                    <a:pt x="2372360" y="0"/>
                  </a:lnTo>
                  <a:close/>
                </a:path>
              </a:pathLst>
            </a:custGeom>
            <a:solidFill>
              <a:srgbClr val="D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2" name="object 1252"/>
            <p:cNvSpPr/>
            <p:nvPr/>
          </p:nvSpPr>
          <p:spPr>
            <a:xfrm>
              <a:off x="3735070" y="1386839"/>
              <a:ext cx="2364740" cy="158750"/>
            </a:xfrm>
            <a:custGeom>
              <a:avLst/>
              <a:gdLst/>
              <a:ahLst/>
              <a:cxnLst/>
              <a:rect l="l" t="t" r="r" b="b"/>
              <a:pathLst>
                <a:path w="2364740" h="158750">
                  <a:moveTo>
                    <a:pt x="2364740" y="0"/>
                  </a:moveTo>
                  <a:lnTo>
                    <a:pt x="2360930" y="0"/>
                  </a:lnTo>
                  <a:lnTo>
                    <a:pt x="2360930" y="3810"/>
                  </a:lnTo>
                  <a:lnTo>
                    <a:pt x="2360930" y="154940"/>
                  </a:lnTo>
                  <a:lnTo>
                    <a:pt x="3810" y="154940"/>
                  </a:lnTo>
                  <a:lnTo>
                    <a:pt x="3810" y="3810"/>
                  </a:lnTo>
                  <a:lnTo>
                    <a:pt x="2360930" y="3810"/>
                  </a:lnTo>
                  <a:lnTo>
                    <a:pt x="236093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154940"/>
                  </a:lnTo>
                  <a:lnTo>
                    <a:pt x="0" y="158750"/>
                  </a:lnTo>
                  <a:lnTo>
                    <a:pt x="2364740" y="158750"/>
                  </a:lnTo>
                  <a:lnTo>
                    <a:pt x="2364740" y="154940"/>
                  </a:lnTo>
                  <a:lnTo>
                    <a:pt x="2364740" y="3810"/>
                  </a:lnTo>
                  <a:lnTo>
                    <a:pt x="2364740" y="0"/>
                  </a:lnTo>
                  <a:close/>
                </a:path>
              </a:pathLst>
            </a:custGeom>
            <a:solidFill>
              <a:srgbClr val="E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3" name="object 1253"/>
            <p:cNvSpPr/>
            <p:nvPr/>
          </p:nvSpPr>
          <p:spPr>
            <a:xfrm>
              <a:off x="3738880" y="1390649"/>
              <a:ext cx="2357120" cy="151130"/>
            </a:xfrm>
            <a:custGeom>
              <a:avLst/>
              <a:gdLst/>
              <a:ahLst/>
              <a:cxnLst/>
              <a:rect l="l" t="t" r="r" b="b"/>
              <a:pathLst>
                <a:path w="2357120" h="151130">
                  <a:moveTo>
                    <a:pt x="2357120" y="0"/>
                  </a:moveTo>
                  <a:lnTo>
                    <a:pt x="2353310" y="0"/>
                  </a:lnTo>
                  <a:lnTo>
                    <a:pt x="2353310" y="3810"/>
                  </a:lnTo>
                  <a:lnTo>
                    <a:pt x="2353310" y="147320"/>
                  </a:lnTo>
                  <a:lnTo>
                    <a:pt x="3810" y="147320"/>
                  </a:lnTo>
                  <a:lnTo>
                    <a:pt x="3810" y="3810"/>
                  </a:lnTo>
                  <a:lnTo>
                    <a:pt x="2353310" y="3810"/>
                  </a:lnTo>
                  <a:lnTo>
                    <a:pt x="235331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147320"/>
                  </a:lnTo>
                  <a:lnTo>
                    <a:pt x="0" y="151130"/>
                  </a:lnTo>
                  <a:lnTo>
                    <a:pt x="2357120" y="151130"/>
                  </a:lnTo>
                  <a:lnTo>
                    <a:pt x="2357120" y="147320"/>
                  </a:lnTo>
                  <a:lnTo>
                    <a:pt x="2357120" y="3810"/>
                  </a:lnTo>
                  <a:lnTo>
                    <a:pt x="2357120" y="0"/>
                  </a:lnTo>
                  <a:close/>
                </a:path>
              </a:pathLst>
            </a:custGeom>
            <a:solidFill>
              <a:srgbClr val="E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4" name="object 1254"/>
            <p:cNvSpPr/>
            <p:nvPr/>
          </p:nvSpPr>
          <p:spPr>
            <a:xfrm>
              <a:off x="3742690" y="1394459"/>
              <a:ext cx="2349500" cy="143510"/>
            </a:xfrm>
            <a:custGeom>
              <a:avLst/>
              <a:gdLst/>
              <a:ahLst/>
              <a:cxnLst/>
              <a:rect l="l" t="t" r="r" b="b"/>
              <a:pathLst>
                <a:path w="2349500" h="143509">
                  <a:moveTo>
                    <a:pt x="2349500" y="0"/>
                  </a:moveTo>
                  <a:lnTo>
                    <a:pt x="2345690" y="0"/>
                  </a:lnTo>
                  <a:lnTo>
                    <a:pt x="2345690" y="3810"/>
                  </a:lnTo>
                  <a:lnTo>
                    <a:pt x="2345690" y="139700"/>
                  </a:lnTo>
                  <a:lnTo>
                    <a:pt x="2540" y="139700"/>
                  </a:lnTo>
                  <a:lnTo>
                    <a:pt x="2540" y="3810"/>
                  </a:lnTo>
                  <a:lnTo>
                    <a:pt x="2345690" y="3810"/>
                  </a:lnTo>
                  <a:lnTo>
                    <a:pt x="234569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139700"/>
                  </a:lnTo>
                  <a:lnTo>
                    <a:pt x="0" y="143510"/>
                  </a:lnTo>
                  <a:lnTo>
                    <a:pt x="2349500" y="143510"/>
                  </a:lnTo>
                  <a:lnTo>
                    <a:pt x="2349500" y="139700"/>
                  </a:lnTo>
                  <a:lnTo>
                    <a:pt x="2349500" y="3810"/>
                  </a:lnTo>
                  <a:lnTo>
                    <a:pt x="2349500" y="0"/>
                  </a:lnTo>
                  <a:close/>
                </a:path>
              </a:pathLst>
            </a:custGeom>
            <a:solidFill>
              <a:srgbClr val="E3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5" name="object 1255"/>
            <p:cNvSpPr/>
            <p:nvPr/>
          </p:nvSpPr>
          <p:spPr>
            <a:xfrm>
              <a:off x="3745230" y="1398269"/>
              <a:ext cx="2343150" cy="135890"/>
            </a:xfrm>
            <a:custGeom>
              <a:avLst/>
              <a:gdLst/>
              <a:ahLst/>
              <a:cxnLst/>
              <a:rect l="l" t="t" r="r" b="b"/>
              <a:pathLst>
                <a:path w="2343150" h="135890">
                  <a:moveTo>
                    <a:pt x="2343150" y="0"/>
                  </a:moveTo>
                  <a:lnTo>
                    <a:pt x="2339340" y="0"/>
                  </a:lnTo>
                  <a:lnTo>
                    <a:pt x="2339340" y="3810"/>
                  </a:lnTo>
                  <a:lnTo>
                    <a:pt x="2339340" y="133350"/>
                  </a:lnTo>
                  <a:lnTo>
                    <a:pt x="3810" y="133350"/>
                  </a:lnTo>
                  <a:lnTo>
                    <a:pt x="3810" y="3810"/>
                  </a:lnTo>
                  <a:lnTo>
                    <a:pt x="2339340" y="3810"/>
                  </a:lnTo>
                  <a:lnTo>
                    <a:pt x="233934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133350"/>
                  </a:lnTo>
                  <a:lnTo>
                    <a:pt x="0" y="135890"/>
                  </a:lnTo>
                  <a:lnTo>
                    <a:pt x="2343150" y="135890"/>
                  </a:lnTo>
                  <a:lnTo>
                    <a:pt x="2343150" y="133350"/>
                  </a:lnTo>
                  <a:lnTo>
                    <a:pt x="2343150" y="3810"/>
                  </a:lnTo>
                  <a:lnTo>
                    <a:pt x="2343150" y="0"/>
                  </a:lnTo>
                  <a:close/>
                </a:path>
              </a:pathLst>
            </a:custGeom>
            <a:solidFill>
              <a:srgbClr val="E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6" name="object 1256"/>
            <p:cNvSpPr/>
            <p:nvPr/>
          </p:nvSpPr>
          <p:spPr>
            <a:xfrm>
              <a:off x="3749040" y="1402079"/>
              <a:ext cx="2335530" cy="129539"/>
            </a:xfrm>
            <a:custGeom>
              <a:avLst/>
              <a:gdLst/>
              <a:ahLst/>
              <a:cxnLst/>
              <a:rect l="l" t="t" r="r" b="b"/>
              <a:pathLst>
                <a:path w="2335529" h="129540">
                  <a:moveTo>
                    <a:pt x="2335530" y="0"/>
                  </a:moveTo>
                  <a:lnTo>
                    <a:pt x="2332990" y="0"/>
                  </a:lnTo>
                  <a:lnTo>
                    <a:pt x="2332990" y="2540"/>
                  </a:lnTo>
                  <a:lnTo>
                    <a:pt x="2332990" y="125730"/>
                  </a:lnTo>
                  <a:lnTo>
                    <a:pt x="3810" y="125730"/>
                  </a:lnTo>
                  <a:lnTo>
                    <a:pt x="3810" y="2540"/>
                  </a:lnTo>
                  <a:lnTo>
                    <a:pt x="2332990" y="2540"/>
                  </a:lnTo>
                  <a:lnTo>
                    <a:pt x="233299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125730"/>
                  </a:lnTo>
                  <a:lnTo>
                    <a:pt x="0" y="129540"/>
                  </a:lnTo>
                  <a:lnTo>
                    <a:pt x="2335530" y="129540"/>
                  </a:lnTo>
                  <a:lnTo>
                    <a:pt x="2335530" y="125730"/>
                  </a:lnTo>
                  <a:lnTo>
                    <a:pt x="2335530" y="2540"/>
                  </a:lnTo>
                  <a:lnTo>
                    <a:pt x="2335530" y="0"/>
                  </a:lnTo>
                  <a:close/>
                </a:path>
              </a:pathLst>
            </a:custGeom>
            <a:solidFill>
              <a:srgbClr val="E5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7" name="object 1257"/>
            <p:cNvSpPr/>
            <p:nvPr/>
          </p:nvSpPr>
          <p:spPr>
            <a:xfrm>
              <a:off x="3752850" y="1404619"/>
              <a:ext cx="2329180" cy="123189"/>
            </a:xfrm>
            <a:custGeom>
              <a:avLst/>
              <a:gdLst/>
              <a:ahLst/>
              <a:cxnLst/>
              <a:rect l="l" t="t" r="r" b="b"/>
              <a:pathLst>
                <a:path w="2329179" h="123190">
                  <a:moveTo>
                    <a:pt x="2329180" y="0"/>
                  </a:moveTo>
                  <a:lnTo>
                    <a:pt x="2325370" y="0"/>
                  </a:lnTo>
                  <a:lnTo>
                    <a:pt x="2325370" y="3810"/>
                  </a:lnTo>
                  <a:lnTo>
                    <a:pt x="2325370" y="119380"/>
                  </a:lnTo>
                  <a:lnTo>
                    <a:pt x="3810" y="119380"/>
                  </a:lnTo>
                  <a:lnTo>
                    <a:pt x="3810" y="3810"/>
                  </a:lnTo>
                  <a:lnTo>
                    <a:pt x="2325370" y="3810"/>
                  </a:lnTo>
                  <a:lnTo>
                    <a:pt x="232537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119380"/>
                  </a:lnTo>
                  <a:lnTo>
                    <a:pt x="0" y="123190"/>
                  </a:lnTo>
                  <a:lnTo>
                    <a:pt x="2329180" y="123190"/>
                  </a:lnTo>
                  <a:lnTo>
                    <a:pt x="2329180" y="119380"/>
                  </a:lnTo>
                  <a:lnTo>
                    <a:pt x="2329180" y="3810"/>
                  </a:lnTo>
                  <a:lnTo>
                    <a:pt x="2329180" y="0"/>
                  </a:lnTo>
                  <a:close/>
                </a:path>
              </a:pathLst>
            </a:custGeom>
            <a:solidFill>
              <a:srgbClr val="E7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8" name="object 1258"/>
            <p:cNvSpPr/>
            <p:nvPr/>
          </p:nvSpPr>
          <p:spPr>
            <a:xfrm>
              <a:off x="3756660" y="1408429"/>
              <a:ext cx="2321560" cy="115570"/>
            </a:xfrm>
            <a:custGeom>
              <a:avLst/>
              <a:gdLst/>
              <a:ahLst/>
              <a:cxnLst/>
              <a:rect l="l" t="t" r="r" b="b"/>
              <a:pathLst>
                <a:path w="2321560" h="115569">
                  <a:moveTo>
                    <a:pt x="2321560" y="0"/>
                  </a:moveTo>
                  <a:lnTo>
                    <a:pt x="2317750" y="0"/>
                  </a:lnTo>
                  <a:lnTo>
                    <a:pt x="2317750" y="3810"/>
                  </a:lnTo>
                  <a:lnTo>
                    <a:pt x="2317750" y="111760"/>
                  </a:lnTo>
                  <a:lnTo>
                    <a:pt x="3810" y="111760"/>
                  </a:lnTo>
                  <a:lnTo>
                    <a:pt x="3810" y="3810"/>
                  </a:lnTo>
                  <a:lnTo>
                    <a:pt x="2317750" y="3810"/>
                  </a:lnTo>
                  <a:lnTo>
                    <a:pt x="231775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111760"/>
                  </a:lnTo>
                  <a:lnTo>
                    <a:pt x="0" y="115570"/>
                  </a:lnTo>
                  <a:lnTo>
                    <a:pt x="2321560" y="115570"/>
                  </a:lnTo>
                  <a:lnTo>
                    <a:pt x="2321560" y="111760"/>
                  </a:lnTo>
                  <a:lnTo>
                    <a:pt x="2321560" y="3810"/>
                  </a:lnTo>
                  <a:lnTo>
                    <a:pt x="2321560" y="0"/>
                  </a:lnTo>
                  <a:close/>
                </a:path>
              </a:pathLst>
            </a:custGeom>
            <a:solidFill>
              <a:srgbClr val="E8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9" name="object 1259"/>
            <p:cNvSpPr/>
            <p:nvPr/>
          </p:nvSpPr>
          <p:spPr>
            <a:xfrm>
              <a:off x="3760470" y="1412239"/>
              <a:ext cx="2313940" cy="107950"/>
            </a:xfrm>
            <a:custGeom>
              <a:avLst/>
              <a:gdLst/>
              <a:ahLst/>
              <a:cxnLst/>
              <a:rect l="l" t="t" r="r" b="b"/>
              <a:pathLst>
                <a:path w="2313940" h="107950">
                  <a:moveTo>
                    <a:pt x="2313940" y="0"/>
                  </a:moveTo>
                  <a:lnTo>
                    <a:pt x="2310130" y="0"/>
                  </a:lnTo>
                  <a:lnTo>
                    <a:pt x="2310130" y="3810"/>
                  </a:lnTo>
                  <a:lnTo>
                    <a:pt x="2310130" y="104140"/>
                  </a:lnTo>
                  <a:lnTo>
                    <a:pt x="3810" y="104140"/>
                  </a:lnTo>
                  <a:lnTo>
                    <a:pt x="3810" y="3810"/>
                  </a:lnTo>
                  <a:lnTo>
                    <a:pt x="2310130" y="3810"/>
                  </a:lnTo>
                  <a:lnTo>
                    <a:pt x="231013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104140"/>
                  </a:lnTo>
                  <a:lnTo>
                    <a:pt x="0" y="107950"/>
                  </a:lnTo>
                  <a:lnTo>
                    <a:pt x="2313940" y="107950"/>
                  </a:lnTo>
                  <a:lnTo>
                    <a:pt x="2313940" y="104140"/>
                  </a:lnTo>
                  <a:lnTo>
                    <a:pt x="2313940" y="3810"/>
                  </a:lnTo>
                  <a:lnTo>
                    <a:pt x="2313940" y="0"/>
                  </a:lnTo>
                  <a:close/>
                </a:path>
              </a:pathLst>
            </a:custGeom>
            <a:solidFill>
              <a:srgbClr val="E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0" name="object 1260"/>
            <p:cNvSpPr/>
            <p:nvPr/>
          </p:nvSpPr>
          <p:spPr>
            <a:xfrm>
              <a:off x="3764280" y="1416049"/>
              <a:ext cx="2306320" cy="100330"/>
            </a:xfrm>
            <a:custGeom>
              <a:avLst/>
              <a:gdLst/>
              <a:ahLst/>
              <a:cxnLst/>
              <a:rect l="l" t="t" r="r" b="b"/>
              <a:pathLst>
                <a:path w="2306320" h="100330">
                  <a:moveTo>
                    <a:pt x="2306320" y="0"/>
                  </a:moveTo>
                  <a:lnTo>
                    <a:pt x="2302510" y="0"/>
                  </a:lnTo>
                  <a:lnTo>
                    <a:pt x="2302510" y="3810"/>
                  </a:lnTo>
                  <a:lnTo>
                    <a:pt x="2302510" y="96520"/>
                  </a:lnTo>
                  <a:lnTo>
                    <a:pt x="2540" y="96520"/>
                  </a:lnTo>
                  <a:lnTo>
                    <a:pt x="2540" y="3810"/>
                  </a:lnTo>
                  <a:lnTo>
                    <a:pt x="2302510" y="3810"/>
                  </a:lnTo>
                  <a:lnTo>
                    <a:pt x="230251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96520"/>
                  </a:lnTo>
                  <a:lnTo>
                    <a:pt x="0" y="100330"/>
                  </a:lnTo>
                  <a:lnTo>
                    <a:pt x="2306320" y="100330"/>
                  </a:lnTo>
                  <a:lnTo>
                    <a:pt x="2306320" y="96520"/>
                  </a:lnTo>
                  <a:lnTo>
                    <a:pt x="2306320" y="3810"/>
                  </a:lnTo>
                  <a:lnTo>
                    <a:pt x="2306320" y="0"/>
                  </a:lnTo>
                  <a:close/>
                </a:path>
              </a:pathLst>
            </a:custGeom>
            <a:solidFill>
              <a:srgbClr val="EB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1" name="object 1261"/>
            <p:cNvSpPr/>
            <p:nvPr/>
          </p:nvSpPr>
          <p:spPr>
            <a:xfrm>
              <a:off x="3766820" y="1419859"/>
              <a:ext cx="2299970" cy="92710"/>
            </a:xfrm>
            <a:custGeom>
              <a:avLst/>
              <a:gdLst/>
              <a:ahLst/>
              <a:cxnLst/>
              <a:rect l="l" t="t" r="r" b="b"/>
              <a:pathLst>
                <a:path w="2299970" h="92709">
                  <a:moveTo>
                    <a:pt x="2299970" y="0"/>
                  </a:moveTo>
                  <a:lnTo>
                    <a:pt x="2296160" y="0"/>
                  </a:lnTo>
                  <a:lnTo>
                    <a:pt x="2296160" y="3810"/>
                  </a:lnTo>
                  <a:lnTo>
                    <a:pt x="2296160" y="90170"/>
                  </a:lnTo>
                  <a:lnTo>
                    <a:pt x="3810" y="90170"/>
                  </a:lnTo>
                  <a:lnTo>
                    <a:pt x="3810" y="3810"/>
                  </a:lnTo>
                  <a:lnTo>
                    <a:pt x="2296160" y="3810"/>
                  </a:lnTo>
                  <a:lnTo>
                    <a:pt x="229616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90170"/>
                  </a:lnTo>
                  <a:lnTo>
                    <a:pt x="0" y="92710"/>
                  </a:lnTo>
                  <a:lnTo>
                    <a:pt x="2299970" y="92710"/>
                  </a:lnTo>
                  <a:lnTo>
                    <a:pt x="2299970" y="90170"/>
                  </a:lnTo>
                  <a:lnTo>
                    <a:pt x="2299970" y="3810"/>
                  </a:lnTo>
                  <a:lnTo>
                    <a:pt x="2299970" y="0"/>
                  </a:lnTo>
                  <a:close/>
                </a:path>
              </a:pathLst>
            </a:custGeom>
            <a:solidFill>
              <a:srgbClr val="E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2" name="object 1262"/>
            <p:cNvSpPr/>
            <p:nvPr/>
          </p:nvSpPr>
          <p:spPr>
            <a:xfrm>
              <a:off x="3770630" y="1423669"/>
              <a:ext cx="2292350" cy="86360"/>
            </a:xfrm>
            <a:custGeom>
              <a:avLst/>
              <a:gdLst/>
              <a:ahLst/>
              <a:cxnLst/>
              <a:rect l="l" t="t" r="r" b="b"/>
              <a:pathLst>
                <a:path w="2292350" h="86359">
                  <a:moveTo>
                    <a:pt x="2292350" y="0"/>
                  </a:moveTo>
                  <a:lnTo>
                    <a:pt x="2289810" y="0"/>
                  </a:lnTo>
                  <a:lnTo>
                    <a:pt x="2289810" y="2540"/>
                  </a:lnTo>
                  <a:lnTo>
                    <a:pt x="2289810" y="82550"/>
                  </a:lnTo>
                  <a:lnTo>
                    <a:pt x="3810" y="82550"/>
                  </a:lnTo>
                  <a:lnTo>
                    <a:pt x="3810" y="2540"/>
                  </a:lnTo>
                  <a:lnTo>
                    <a:pt x="2289810" y="2540"/>
                  </a:lnTo>
                  <a:lnTo>
                    <a:pt x="228981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82550"/>
                  </a:lnTo>
                  <a:lnTo>
                    <a:pt x="0" y="86360"/>
                  </a:lnTo>
                  <a:lnTo>
                    <a:pt x="2292350" y="86360"/>
                  </a:lnTo>
                  <a:lnTo>
                    <a:pt x="2292350" y="82550"/>
                  </a:lnTo>
                  <a:lnTo>
                    <a:pt x="2292350" y="2540"/>
                  </a:lnTo>
                  <a:lnTo>
                    <a:pt x="2292350" y="0"/>
                  </a:lnTo>
                  <a:close/>
                </a:path>
              </a:pathLst>
            </a:custGeom>
            <a:solidFill>
              <a:srgbClr val="ED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3" name="object 1263"/>
            <p:cNvSpPr/>
            <p:nvPr/>
          </p:nvSpPr>
          <p:spPr>
            <a:xfrm>
              <a:off x="3774440" y="1426209"/>
              <a:ext cx="2286000" cy="80010"/>
            </a:xfrm>
            <a:custGeom>
              <a:avLst/>
              <a:gdLst/>
              <a:ahLst/>
              <a:cxnLst/>
              <a:rect l="l" t="t" r="r" b="b"/>
              <a:pathLst>
                <a:path w="2286000" h="80009">
                  <a:moveTo>
                    <a:pt x="2286000" y="0"/>
                  </a:moveTo>
                  <a:lnTo>
                    <a:pt x="2282190" y="0"/>
                  </a:lnTo>
                  <a:lnTo>
                    <a:pt x="2282190" y="3810"/>
                  </a:lnTo>
                  <a:lnTo>
                    <a:pt x="2282190" y="76200"/>
                  </a:lnTo>
                  <a:lnTo>
                    <a:pt x="3810" y="76200"/>
                  </a:lnTo>
                  <a:lnTo>
                    <a:pt x="3810" y="3810"/>
                  </a:lnTo>
                  <a:lnTo>
                    <a:pt x="2282190" y="3810"/>
                  </a:lnTo>
                  <a:lnTo>
                    <a:pt x="228219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76200"/>
                  </a:lnTo>
                  <a:lnTo>
                    <a:pt x="0" y="80010"/>
                  </a:lnTo>
                  <a:lnTo>
                    <a:pt x="2286000" y="80010"/>
                  </a:lnTo>
                  <a:lnTo>
                    <a:pt x="2286000" y="76200"/>
                  </a:lnTo>
                  <a:lnTo>
                    <a:pt x="2286000" y="3810"/>
                  </a:lnTo>
                  <a:lnTo>
                    <a:pt x="2286000" y="0"/>
                  </a:lnTo>
                  <a:close/>
                </a:path>
              </a:pathLst>
            </a:custGeom>
            <a:solidFill>
              <a:srgbClr val="E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4" name="object 1264"/>
            <p:cNvSpPr/>
            <p:nvPr/>
          </p:nvSpPr>
          <p:spPr>
            <a:xfrm>
              <a:off x="3778250" y="1430019"/>
              <a:ext cx="2278380" cy="72390"/>
            </a:xfrm>
            <a:custGeom>
              <a:avLst/>
              <a:gdLst/>
              <a:ahLst/>
              <a:cxnLst/>
              <a:rect l="l" t="t" r="r" b="b"/>
              <a:pathLst>
                <a:path w="2278379" h="72390">
                  <a:moveTo>
                    <a:pt x="2278380" y="0"/>
                  </a:moveTo>
                  <a:lnTo>
                    <a:pt x="2274570" y="0"/>
                  </a:lnTo>
                  <a:lnTo>
                    <a:pt x="2274570" y="3810"/>
                  </a:lnTo>
                  <a:lnTo>
                    <a:pt x="2274570" y="68580"/>
                  </a:lnTo>
                  <a:lnTo>
                    <a:pt x="3810" y="68580"/>
                  </a:lnTo>
                  <a:lnTo>
                    <a:pt x="3810" y="3810"/>
                  </a:lnTo>
                  <a:lnTo>
                    <a:pt x="2274570" y="3810"/>
                  </a:lnTo>
                  <a:lnTo>
                    <a:pt x="227457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68580"/>
                  </a:lnTo>
                  <a:lnTo>
                    <a:pt x="0" y="72390"/>
                  </a:lnTo>
                  <a:lnTo>
                    <a:pt x="2278380" y="72390"/>
                  </a:lnTo>
                  <a:lnTo>
                    <a:pt x="2278380" y="68580"/>
                  </a:lnTo>
                  <a:lnTo>
                    <a:pt x="2278380" y="3810"/>
                  </a:lnTo>
                  <a:lnTo>
                    <a:pt x="2278380" y="0"/>
                  </a:lnTo>
                  <a:close/>
                </a:path>
              </a:pathLst>
            </a:custGeom>
            <a:solidFill>
              <a:srgbClr val="F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5" name="object 1265"/>
            <p:cNvSpPr/>
            <p:nvPr/>
          </p:nvSpPr>
          <p:spPr>
            <a:xfrm>
              <a:off x="3782060" y="1433829"/>
              <a:ext cx="2270760" cy="64769"/>
            </a:xfrm>
            <a:custGeom>
              <a:avLst/>
              <a:gdLst/>
              <a:ahLst/>
              <a:cxnLst/>
              <a:rect l="l" t="t" r="r" b="b"/>
              <a:pathLst>
                <a:path w="2270760" h="64769">
                  <a:moveTo>
                    <a:pt x="2270760" y="0"/>
                  </a:moveTo>
                  <a:lnTo>
                    <a:pt x="2266950" y="0"/>
                  </a:lnTo>
                  <a:lnTo>
                    <a:pt x="2266950" y="3810"/>
                  </a:lnTo>
                  <a:lnTo>
                    <a:pt x="2266950" y="60960"/>
                  </a:lnTo>
                  <a:lnTo>
                    <a:pt x="3810" y="60960"/>
                  </a:lnTo>
                  <a:lnTo>
                    <a:pt x="3810" y="3810"/>
                  </a:lnTo>
                  <a:lnTo>
                    <a:pt x="2266950" y="3810"/>
                  </a:lnTo>
                  <a:lnTo>
                    <a:pt x="226695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60960"/>
                  </a:lnTo>
                  <a:lnTo>
                    <a:pt x="0" y="64770"/>
                  </a:lnTo>
                  <a:lnTo>
                    <a:pt x="2270760" y="64770"/>
                  </a:lnTo>
                  <a:lnTo>
                    <a:pt x="2270760" y="60960"/>
                  </a:lnTo>
                  <a:lnTo>
                    <a:pt x="2270760" y="3810"/>
                  </a:lnTo>
                  <a:lnTo>
                    <a:pt x="2270760" y="0"/>
                  </a:lnTo>
                  <a:close/>
                </a:path>
              </a:pathLst>
            </a:custGeom>
            <a:solidFill>
              <a:srgbClr val="F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6" name="object 1266"/>
            <p:cNvSpPr/>
            <p:nvPr/>
          </p:nvSpPr>
          <p:spPr>
            <a:xfrm>
              <a:off x="3785870" y="1437639"/>
              <a:ext cx="2263140" cy="57150"/>
            </a:xfrm>
            <a:custGeom>
              <a:avLst/>
              <a:gdLst/>
              <a:ahLst/>
              <a:cxnLst/>
              <a:rect l="l" t="t" r="r" b="b"/>
              <a:pathLst>
                <a:path w="2263140" h="57150">
                  <a:moveTo>
                    <a:pt x="2263140" y="0"/>
                  </a:moveTo>
                  <a:lnTo>
                    <a:pt x="2259330" y="0"/>
                  </a:lnTo>
                  <a:lnTo>
                    <a:pt x="2259330" y="3810"/>
                  </a:lnTo>
                  <a:lnTo>
                    <a:pt x="2259330" y="53340"/>
                  </a:lnTo>
                  <a:lnTo>
                    <a:pt x="2540" y="53340"/>
                  </a:lnTo>
                  <a:lnTo>
                    <a:pt x="2540" y="3810"/>
                  </a:lnTo>
                  <a:lnTo>
                    <a:pt x="2259330" y="3810"/>
                  </a:lnTo>
                  <a:lnTo>
                    <a:pt x="225933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53340"/>
                  </a:lnTo>
                  <a:lnTo>
                    <a:pt x="0" y="57150"/>
                  </a:lnTo>
                  <a:lnTo>
                    <a:pt x="2263140" y="57150"/>
                  </a:lnTo>
                  <a:lnTo>
                    <a:pt x="2263140" y="53340"/>
                  </a:lnTo>
                  <a:lnTo>
                    <a:pt x="2263140" y="3810"/>
                  </a:lnTo>
                  <a:lnTo>
                    <a:pt x="2263140" y="0"/>
                  </a:lnTo>
                  <a:close/>
                </a:path>
              </a:pathLst>
            </a:custGeom>
            <a:solidFill>
              <a:srgbClr val="F3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7" name="object 1267"/>
            <p:cNvSpPr/>
            <p:nvPr/>
          </p:nvSpPr>
          <p:spPr>
            <a:xfrm>
              <a:off x="3788410" y="1441449"/>
              <a:ext cx="2256790" cy="49530"/>
            </a:xfrm>
            <a:custGeom>
              <a:avLst/>
              <a:gdLst/>
              <a:ahLst/>
              <a:cxnLst/>
              <a:rect l="l" t="t" r="r" b="b"/>
              <a:pathLst>
                <a:path w="2256790" h="49530">
                  <a:moveTo>
                    <a:pt x="2256790" y="0"/>
                  </a:moveTo>
                  <a:lnTo>
                    <a:pt x="2252980" y="0"/>
                  </a:lnTo>
                  <a:lnTo>
                    <a:pt x="2252980" y="3810"/>
                  </a:lnTo>
                  <a:lnTo>
                    <a:pt x="2252980" y="46990"/>
                  </a:lnTo>
                  <a:lnTo>
                    <a:pt x="3810" y="46990"/>
                  </a:lnTo>
                  <a:lnTo>
                    <a:pt x="3810" y="3810"/>
                  </a:lnTo>
                  <a:lnTo>
                    <a:pt x="2252980" y="3810"/>
                  </a:lnTo>
                  <a:lnTo>
                    <a:pt x="225298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46990"/>
                  </a:lnTo>
                  <a:lnTo>
                    <a:pt x="0" y="49530"/>
                  </a:lnTo>
                  <a:lnTo>
                    <a:pt x="2256790" y="49530"/>
                  </a:lnTo>
                  <a:lnTo>
                    <a:pt x="2256790" y="46990"/>
                  </a:lnTo>
                  <a:lnTo>
                    <a:pt x="2256790" y="3810"/>
                  </a:lnTo>
                  <a:lnTo>
                    <a:pt x="2256790" y="0"/>
                  </a:lnTo>
                  <a:close/>
                </a:path>
              </a:pathLst>
            </a:custGeom>
            <a:solidFill>
              <a:srgbClr val="F4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8" name="object 1268"/>
            <p:cNvSpPr/>
            <p:nvPr/>
          </p:nvSpPr>
          <p:spPr>
            <a:xfrm>
              <a:off x="3792220" y="1445259"/>
              <a:ext cx="2249170" cy="43180"/>
            </a:xfrm>
            <a:custGeom>
              <a:avLst/>
              <a:gdLst/>
              <a:ahLst/>
              <a:cxnLst/>
              <a:rect l="l" t="t" r="r" b="b"/>
              <a:pathLst>
                <a:path w="2249170" h="43180">
                  <a:moveTo>
                    <a:pt x="2249170" y="0"/>
                  </a:moveTo>
                  <a:lnTo>
                    <a:pt x="2246630" y="0"/>
                  </a:lnTo>
                  <a:lnTo>
                    <a:pt x="2246630" y="2540"/>
                  </a:lnTo>
                  <a:lnTo>
                    <a:pt x="2246630" y="39370"/>
                  </a:lnTo>
                  <a:lnTo>
                    <a:pt x="3810" y="39370"/>
                  </a:lnTo>
                  <a:lnTo>
                    <a:pt x="3810" y="2540"/>
                  </a:lnTo>
                  <a:lnTo>
                    <a:pt x="2246630" y="2540"/>
                  </a:lnTo>
                  <a:lnTo>
                    <a:pt x="224663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39370"/>
                  </a:lnTo>
                  <a:lnTo>
                    <a:pt x="0" y="43180"/>
                  </a:lnTo>
                  <a:lnTo>
                    <a:pt x="2249170" y="43180"/>
                  </a:lnTo>
                  <a:lnTo>
                    <a:pt x="2249170" y="39370"/>
                  </a:lnTo>
                  <a:lnTo>
                    <a:pt x="2249170" y="2540"/>
                  </a:lnTo>
                  <a:lnTo>
                    <a:pt x="2249170" y="0"/>
                  </a:lnTo>
                  <a:close/>
                </a:path>
              </a:pathLst>
            </a:custGeom>
            <a:solidFill>
              <a:srgbClr val="F5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9" name="object 1269"/>
            <p:cNvSpPr/>
            <p:nvPr/>
          </p:nvSpPr>
          <p:spPr>
            <a:xfrm>
              <a:off x="3796030" y="1447799"/>
              <a:ext cx="2242820" cy="36830"/>
            </a:xfrm>
            <a:custGeom>
              <a:avLst/>
              <a:gdLst/>
              <a:ahLst/>
              <a:cxnLst/>
              <a:rect l="l" t="t" r="r" b="b"/>
              <a:pathLst>
                <a:path w="2242820" h="36830">
                  <a:moveTo>
                    <a:pt x="2242820" y="0"/>
                  </a:moveTo>
                  <a:lnTo>
                    <a:pt x="2239010" y="0"/>
                  </a:lnTo>
                  <a:lnTo>
                    <a:pt x="2239010" y="3810"/>
                  </a:lnTo>
                  <a:lnTo>
                    <a:pt x="2239010" y="33020"/>
                  </a:lnTo>
                  <a:lnTo>
                    <a:pt x="3810" y="33020"/>
                  </a:lnTo>
                  <a:lnTo>
                    <a:pt x="3810" y="3810"/>
                  </a:lnTo>
                  <a:lnTo>
                    <a:pt x="2239010" y="3810"/>
                  </a:lnTo>
                  <a:lnTo>
                    <a:pt x="223901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3020"/>
                  </a:lnTo>
                  <a:lnTo>
                    <a:pt x="0" y="36830"/>
                  </a:lnTo>
                  <a:lnTo>
                    <a:pt x="2242820" y="36830"/>
                  </a:lnTo>
                  <a:lnTo>
                    <a:pt x="2242820" y="33020"/>
                  </a:lnTo>
                  <a:lnTo>
                    <a:pt x="2242820" y="3810"/>
                  </a:lnTo>
                  <a:lnTo>
                    <a:pt x="2242820" y="0"/>
                  </a:lnTo>
                  <a:close/>
                </a:path>
              </a:pathLst>
            </a:custGeom>
            <a:solidFill>
              <a:srgbClr val="F7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0" name="object 1270"/>
            <p:cNvSpPr/>
            <p:nvPr/>
          </p:nvSpPr>
          <p:spPr>
            <a:xfrm>
              <a:off x="3799840" y="1451609"/>
              <a:ext cx="2235200" cy="29209"/>
            </a:xfrm>
            <a:custGeom>
              <a:avLst/>
              <a:gdLst/>
              <a:ahLst/>
              <a:cxnLst/>
              <a:rect l="l" t="t" r="r" b="b"/>
              <a:pathLst>
                <a:path w="2235200" h="29209">
                  <a:moveTo>
                    <a:pt x="2235200" y="0"/>
                  </a:moveTo>
                  <a:lnTo>
                    <a:pt x="2231390" y="0"/>
                  </a:lnTo>
                  <a:lnTo>
                    <a:pt x="2231390" y="3810"/>
                  </a:lnTo>
                  <a:lnTo>
                    <a:pt x="2231390" y="25400"/>
                  </a:lnTo>
                  <a:lnTo>
                    <a:pt x="3810" y="25400"/>
                  </a:lnTo>
                  <a:lnTo>
                    <a:pt x="3810" y="3810"/>
                  </a:lnTo>
                  <a:lnTo>
                    <a:pt x="2231390" y="3810"/>
                  </a:lnTo>
                  <a:lnTo>
                    <a:pt x="223139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25400"/>
                  </a:lnTo>
                  <a:lnTo>
                    <a:pt x="0" y="29210"/>
                  </a:lnTo>
                  <a:lnTo>
                    <a:pt x="2235200" y="29210"/>
                  </a:lnTo>
                  <a:lnTo>
                    <a:pt x="2235200" y="25400"/>
                  </a:lnTo>
                  <a:lnTo>
                    <a:pt x="2235200" y="3810"/>
                  </a:lnTo>
                  <a:lnTo>
                    <a:pt x="2235200" y="0"/>
                  </a:lnTo>
                  <a:close/>
                </a:path>
              </a:pathLst>
            </a:custGeom>
            <a:solidFill>
              <a:srgbClr val="F8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1" name="object 1271"/>
            <p:cNvSpPr/>
            <p:nvPr/>
          </p:nvSpPr>
          <p:spPr>
            <a:xfrm>
              <a:off x="3803650" y="1455419"/>
              <a:ext cx="2227580" cy="21590"/>
            </a:xfrm>
            <a:custGeom>
              <a:avLst/>
              <a:gdLst/>
              <a:ahLst/>
              <a:cxnLst/>
              <a:rect l="l" t="t" r="r" b="b"/>
              <a:pathLst>
                <a:path w="2227579" h="21590">
                  <a:moveTo>
                    <a:pt x="2227580" y="0"/>
                  </a:moveTo>
                  <a:lnTo>
                    <a:pt x="2223770" y="0"/>
                  </a:lnTo>
                  <a:lnTo>
                    <a:pt x="2223770" y="3810"/>
                  </a:lnTo>
                  <a:lnTo>
                    <a:pt x="2223770" y="17780"/>
                  </a:lnTo>
                  <a:lnTo>
                    <a:pt x="3810" y="17780"/>
                  </a:lnTo>
                  <a:lnTo>
                    <a:pt x="3810" y="3810"/>
                  </a:lnTo>
                  <a:lnTo>
                    <a:pt x="2223770" y="3810"/>
                  </a:lnTo>
                  <a:lnTo>
                    <a:pt x="222377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17780"/>
                  </a:lnTo>
                  <a:lnTo>
                    <a:pt x="0" y="21590"/>
                  </a:lnTo>
                  <a:lnTo>
                    <a:pt x="2227580" y="21590"/>
                  </a:lnTo>
                  <a:lnTo>
                    <a:pt x="2227580" y="17780"/>
                  </a:lnTo>
                  <a:lnTo>
                    <a:pt x="2227580" y="3810"/>
                  </a:lnTo>
                  <a:lnTo>
                    <a:pt x="2227580" y="0"/>
                  </a:lnTo>
                  <a:close/>
                </a:path>
              </a:pathLst>
            </a:custGeom>
            <a:solidFill>
              <a:srgbClr val="F9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2" name="object 1272"/>
            <p:cNvSpPr/>
            <p:nvPr/>
          </p:nvSpPr>
          <p:spPr>
            <a:xfrm>
              <a:off x="3807460" y="1459229"/>
              <a:ext cx="2219960" cy="13970"/>
            </a:xfrm>
            <a:custGeom>
              <a:avLst/>
              <a:gdLst/>
              <a:ahLst/>
              <a:cxnLst/>
              <a:rect l="l" t="t" r="r" b="b"/>
              <a:pathLst>
                <a:path w="2219960" h="13969">
                  <a:moveTo>
                    <a:pt x="2219960" y="0"/>
                  </a:moveTo>
                  <a:lnTo>
                    <a:pt x="2216150" y="0"/>
                  </a:lnTo>
                  <a:lnTo>
                    <a:pt x="2216150" y="3810"/>
                  </a:lnTo>
                  <a:lnTo>
                    <a:pt x="2216150" y="10160"/>
                  </a:lnTo>
                  <a:lnTo>
                    <a:pt x="2540" y="10160"/>
                  </a:lnTo>
                  <a:lnTo>
                    <a:pt x="2540" y="3810"/>
                  </a:lnTo>
                  <a:lnTo>
                    <a:pt x="2216150" y="3810"/>
                  </a:lnTo>
                  <a:lnTo>
                    <a:pt x="2216150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10160"/>
                  </a:lnTo>
                  <a:lnTo>
                    <a:pt x="0" y="13970"/>
                  </a:lnTo>
                  <a:lnTo>
                    <a:pt x="2219960" y="13970"/>
                  </a:lnTo>
                  <a:lnTo>
                    <a:pt x="2219960" y="10160"/>
                  </a:lnTo>
                  <a:lnTo>
                    <a:pt x="2219960" y="3810"/>
                  </a:lnTo>
                  <a:lnTo>
                    <a:pt x="2219960" y="0"/>
                  </a:lnTo>
                  <a:close/>
                </a:path>
              </a:pathLst>
            </a:custGeom>
            <a:solidFill>
              <a:srgbClr val="FB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3" name="object 1273"/>
            <p:cNvSpPr/>
            <p:nvPr/>
          </p:nvSpPr>
          <p:spPr>
            <a:xfrm>
              <a:off x="3810000" y="1463039"/>
              <a:ext cx="2213610" cy="6350"/>
            </a:xfrm>
            <a:custGeom>
              <a:avLst/>
              <a:gdLst/>
              <a:ahLst/>
              <a:cxnLst/>
              <a:rect l="l" t="t" r="r" b="b"/>
              <a:pathLst>
                <a:path w="2213610" h="6350">
                  <a:moveTo>
                    <a:pt x="2213610" y="0"/>
                  </a:moveTo>
                  <a:lnTo>
                    <a:pt x="0" y="0"/>
                  </a:lnTo>
                  <a:lnTo>
                    <a:pt x="0" y="6350"/>
                  </a:lnTo>
                  <a:lnTo>
                    <a:pt x="2213610" y="6350"/>
                  </a:lnTo>
                  <a:lnTo>
                    <a:pt x="22136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4" name="object 1274"/>
            <p:cNvSpPr/>
            <p:nvPr/>
          </p:nvSpPr>
          <p:spPr>
            <a:xfrm>
              <a:off x="3130550" y="782319"/>
              <a:ext cx="3575050" cy="1369060"/>
            </a:xfrm>
            <a:custGeom>
              <a:avLst/>
              <a:gdLst/>
              <a:ahLst/>
              <a:cxnLst/>
              <a:rect l="l" t="t" r="r" b="b"/>
              <a:pathLst>
                <a:path w="3575050" h="1369060">
                  <a:moveTo>
                    <a:pt x="340360" y="454659"/>
                  </a:moveTo>
                  <a:lnTo>
                    <a:pt x="321310" y="454659"/>
                  </a:lnTo>
                  <a:lnTo>
                    <a:pt x="303529" y="455929"/>
                  </a:lnTo>
                  <a:lnTo>
                    <a:pt x="285750" y="458469"/>
                  </a:lnTo>
                  <a:lnTo>
                    <a:pt x="267970" y="459739"/>
                  </a:lnTo>
                  <a:lnTo>
                    <a:pt x="250189" y="462279"/>
                  </a:lnTo>
                  <a:lnTo>
                    <a:pt x="233679" y="466089"/>
                  </a:lnTo>
                  <a:lnTo>
                    <a:pt x="215900" y="469900"/>
                  </a:lnTo>
                  <a:lnTo>
                    <a:pt x="167639" y="482600"/>
                  </a:lnTo>
                  <a:lnTo>
                    <a:pt x="138429" y="494029"/>
                  </a:lnTo>
                  <a:lnTo>
                    <a:pt x="124460" y="499109"/>
                  </a:lnTo>
                  <a:lnTo>
                    <a:pt x="110489" y="506729"/>
                  </a:lnTo>
                  <a:lnTo>
                    <a:pt x="97789" y="513079"/>
                  </a:lnTo>
                  <a:lnTo>
                    <a:pt x="85089" y="520700"/>
                  </a:lnTo>
                  <a:lnTo>
                    <a:pt x="73660" y="527050"/>
                  </a:lnTo>
                  <a:lnTo>
                    <a:pt x="63500" y="534669"/>
                  </a:lnTo>
                  <a:lnTo>
                    <a:pt x="53339" y="543559"/>
                  </a:lnTo>
                  <a:lnTo>
                    <a:pt x="44450" y="551179"/>
                  </a:lnTo>
                  <a:lnTo>
                    <a:pt x="35560" y="560069"/>
                  </a:lnTo>
                  <a:lnTo>
                    <a:pt x="27939" y="568959"/>
                  </a:lnTo>
                  <a:lnTo>
                    <a:pt x="21589" y="577850"/>
                  </a:lnTo>
                  <a:lnTo>
                    <a:pt x="15239" y="586739"/>
                  </a:lnTo>
                  <a:lnTo>
                    <a:pt x="11430" y="595629"/>
                  </a:lnTo>
                  <a:lnTo>
                    <a:pt x="6350" y="604519"/>
                  </a:lnTo>
                  <a:lnTo>
                    <a:pt x="3810" y="614679"/>
                  </a:lnTo>
                  <a:lnTo>
                    <a:pt x="1269" y="623569"/>
                  </a:lnTo>
                  <a:lnTo>
                    <a:pt x="0" y="633729"/>
                  </a:lnTo>
                  <a:lnTo>
                    <a:pt x="0" y="642619"/>
                  </a:lnTo>
                  <a:lnTo>
                    <a:pt x="0" y="652779"/>
                  </a:lnTo>
                  <a:lnTo>
                    <a:pt x="1269" y="661669"/>
                  </a:lnTo>
                  <a:lnTo>
                    <a:pt x="3810" y="671829"/>
                  </a:lnTo>
                  <a:lnTo>
                    <a:pt x="7619" y="680719"/>
                  </a:lnTo>
                  <a:lnTo>
                    <a:pt x="11430" y="690879"/>
                  </a:lnTo>
                  <a:lnTo>
                    <a:pt x="16510" y="699769"/>
                  </a:lnTo>
                  <a:lnTo>
                    <a:pt x="22860" y="708659"/>
                  </a:lnTo>
                  <a:lnTo>
                    <a:pt x="29210" y="717550"/>
                  </a:lnTo>
                  <a:lnTo>
                    <a:pt x="36830" y="726439"/>
                  </a:lnTo>
                  <a:lnTo>
                    <a:pt x="45719" y="734059"/>
                  </a:lnTo>
                  <a:lnTo>
                    <a:pt x="54610" y="742950"/>
                  </a:lnTo>
                  <a:lnTo>
                    <a:pt x="64769" y="750569"/>
                  </a:lnTo>
                  <a:lnTo>
                    <a:pt x="76200" y="758189"/>
                  </a:lnTo>
                  <a:lnTo>
                    <a:pt x="87630" y="765809"/>
                  </a:lnTo>
                  <a:lnTo>
                    <a:pt x="100330" y="772159"/>
                  </a:lnTo>
                  <a:lnTo>
                    <a:pt x="113030" y="779779"/>
                  </a:lnTo>
                  <a:lnTo>
                    <a:pt x="127000" y="786129"/>
                  </a:lnTo>
                  <a:lnTo>
                    <a:pt x="140970" y="791209"/>
                  </a:lnTo>
                  <a:lnTo>
                    <a:pt x="154939" y="797559"/>
                  </a:lnTo>
                  <a:lnTo>
                    <a:pt x="170179" y="802639"/>
                  </a:lnTo>
                  <a:lnTo>
                    <a:pt x="186689" y="807719"/>
                  </a:lnTo>
                  <a:lnTo>
                    <a:pt x="203200" y="811529"/>
                  </a:lnTo>
                  <a:lnTo>
                    <a:pt x="219710" y="815339"/>
                  </a:lnTo>
                  <a:lnTo>
                    <a:pt x="236220" y="819150"/>
                  </a:lnTo>
                  <a:lnTo>
                    <a:pt x="254000" y="821689"/>
                  </a:lnTo>
                  <a:lnTo>
                    <a:pt x="264160" y="767079"/>
                  </a:lnTo>
                  <a:lnTo>
                    <a:pt x="218439" y="782319"/>
                  </a:lnTo>
                  <a:lnTo>
                    <a:pt x="190500" y="795019"/>
                  </a:lnTo>
                  <a:lnTo>
                    <a:pt x="176529" y="801369"/>
                  </a:lnTo>
                  <a:lnTo>
                    <a:pt x="165100" y="808989"/>
                  </a:lnTo>
                  <a:lnTo>
                    <a:pt x="153670" y="816609"/>
                  </a:lnTo>
                  <a:lnTo>
                    <a:pt x="142239" y="824229"/>
                  </a:lnTo>
                  <a:lnTo>
                    <a:pt x="106680" y="857250"/>
                  </a:lnTo>
                  <a:lnTo>
                    <a:pt x="100330" y="866139"/>
                  </a:lnTo>
                  <a:lnTo>
                    <a:pt x="93980" y="875029"/>
                  </a:lnTo>
                  <a:lnTo>
                    <a:pt x="88900" y="883919"/>
                  </a:lnTo>
                  <a:lnTo>
                    <a:pt x="85089" y="894079"/>
                  </a:lnTo>
                  <a:lnTo>
                    <a:pt x="82550" y="902969"/>
                  </a:lnTo>
                  <a:lnTo>
                    <a:pt x="80010" y="911859"/>
                  </a:lnTo>
                  <a:lnTo>
                    <a:pt x="78739" y="922019"/>
                  </a:lnTo>
                  <a:lnTo>
                    <a:pt x="78739" y="930909"/>
                  </a:lnTo>
                  <a:lnTo>
                    <a:pt x="78739" y="941069"/>
                  </a:lnTo>
                  <a:lnTo>
                    <a:pt x="80010" y="949959"/>
                  </a:lnTo>
                  <a:lnTo>
                    <a:pt x="82550" y="960119"/>
                  </a:lnTo>
                  <a:lnTo>
                    <a:pt x="85089" y="969009"/>
                  </a:lnTo>
                  <a:lnTo>
                    <a:pt x="90169" y="977900"/>
                  </a:lnTo>
                  <a:lnTo>
                    <a:pt x="95250" y="988059"/>
                  </a:lnTo>
                  <a:lnTo>
                    <a:pt x="101600" y="996950"/>
                  </a:lnTo>
                  <a:lnTo>
                    <a:pt x="107950" y="1005839"/>
                  </a:lnTo>
                  <a:lnTo>
                    <a:pt x="115569" y="1013459"/>
                  </a:lnTo>
                  <a:lnTo>
                    <a:pt x="124460" y="1022350"/>
                  </a:lnTo>
                  <a:lnTo>
                    <a:pt x="133350" y="1031239"/>
                  </a:lnTo>
                  <a:lnTo>
                    <a:pt x="143510" y="1038859"/>
                  </a:lnTo>
                  <a:lnTo>
                    <a:pt x="154939" y="1046479"/>
                  </a:lnTo>
                  <a:lnTo>
                    <a:pt x="166370" y="1052829"/>
                  </a:lnTo>
                  <a:lnTo>
                    <a:pt x="179070" y="1060450"/>
                  </a:lnTo>
                  <a:lnTo>
                    <a:pt x="191770" y="1066800"/>
                  </a:lnTo>
                  <a:lnTo>
                    <a:pt x="205739" y="1073150"/>
                  </a:lnTo>
                  <a:lnTo>
                    <a:pt x="219710" y="1079500"/>
                  </a:lnTo>
                  <a:lnTo>
                    <a:pt x="234950" y="1084579"/>
                  </a:lnTo>
                  <a:lnTo>
                    <a:pt x="250189" y="1089659"/>
                  </a:lnTo>
                  <a:lnTo>
                    <a:pt x="266700" y="1094739"/>
                  </a:lnTo>
                  <a:lnTo>
                    <a:pt x="283210" y="1099819"/>
                  </a:lnTo>
                  <a:lnTo>
                    <a:pt x="299720" y="1103629"/>
                  </a:lnTo>
                  <a:lnTo>
                    <a:pt x="316229" y="1106169"/>
                  </a:lnTo>
                  <a:lnTo>
                    <a:pt x="334010" y="1109979"/>
                  </a:lnTo>
                  <a:lnTo>
                    <a:pt x="351789" y="1112519"/>
                  </a:lnTo>
                  <a:lnTo>
                    <a:pt x="369570" y="1113789"/>
                  </a:lnTo>
                  <a:lnTo>
                    <a:pt x="387350" y="1116329"/>
                  </a:lnTo>
                  <a:lnTo>
                    <a:pt x="405129" y="1117600"/>
                  </a:lnTo>
                  <a:lnTo>
                    <a:pt x="424179" y="1117600"/>
                  </a:lnTo>
                  <a:lnTo>
                    <a:pt x="441960" y="1117600"/>
                  </a:lnTo>
                  <a:lnTo>
                    <a:pt x="461010" y="1117600"/>
                  </a:lnTo>
                  <a:lnTo>
                    <a:pt x="603250" y="1198879"/>
                  </a:lnTo>
                  <a:lnTo>
                    <a:pt x="627379" y="1210309"/>
                  </a:lnTo>
                  <a:lnTo>
                    <a:pt x="654050" y="1220469"/>
                  </a:lnTo>
                  <a:lnTo>
                    <a:pt x="681989" y="1230629"/>
                  </a:lnTo>
                  <a:lnTo>
                    <a:pt x="709929" y="1240789"/>
                  </a:lnTo>
                  <a:lnTo>
                    <a:pt x="739139" y="1248409"/>
                  </a:lnTo>
                  <a:lnTo>
                    <a:pt x="768350" y="1256029"/>
                  </a:lnTo>
                  <a:lnTo>
                    <a:pt x="800100" y="1263650"/>
                  </a:lnTo>
                  <a:lnTo>
                    <a:pt x="830579" y="1268729"/>
                  </a:lnTo>
                  <a:lnTo>
                    <a:pt x="862329" y="1273809"/>
                  </a:lnTo>
                  <a:lnTo>
                    <a:pt x="895350" y="1278889"/>
                  </a:lnTo>
                  <a:lnTo>
                    <a:pt x="928370" y="1281429"/>
                  </a:lnTo>
                  <a:lnTo>
                    <a:pt x="961389" y="1283969"/>
                  </a:lnTo>
                  <a:lnTo>
                    <a:pt x="994410" y="1285239"/>
                  </a:lnTo>
                  <a:lnTo>
                    <a:pt x="1027429" y="1286509"/>
                  </a:lnTo>
                  <a:lnTo>
                    <a:pt x="1060450" y="1286509"/>
                  </a:lnTo>
                  <a:lnTo>
                    <a:pt x="1127760" y="1282700"/>
                  </a:lnTo>
                  <a:lnTo>
                    <a:pt x="1192529" y="1276350"/>
                  </a:lnTo>
                  <a:lnTo>
                    <a:pt x="1224279" y="1271269"/>
                  </a:lnTo>
                  <a:lnTo>
                    <a:pt x="1482089" y="1306829"/>
                  </a:lnTo>
                  <a:lnTo>
                    <a:pt x="1504950" y="1315719"/>
                  </a:lnTo>
                  <a:lnTo>
                    <a:pt x="1529079" y="1323339"/>
                  </a:lnTo>
                  <a:lnTo>
                    <a:pt x="1554479" y="1332229"/>
                  </a:lnTo>
                  <a:lnTo>
                    <a:pt x="1606550" y="1344929"/>
                  </a:lnTo>
                  <a:lnTo>
                    <a:pt x="1661160" y="1355089"/>
                  </a:lnTo>
                  <a:lnTo>
                    <a:pt x="1717039" y="1362709"/>
                  </a:lnTo>
                  <a:lnTo>
                    <a:pt x="1774189" y="1366519"/>
                  </a:lnTo>
                  <a:lnTo>
                    <a:pt x="1803400" y="1367789"/>
                  </a:lnTo>
                  <a:lnTo>
                    <a:pt x="1831339" y="1367789"/>
                  </a:lnTo>
                  <a:lnTo>
                    <a:pt x="1860550" y="1367789"/>
                  </a:lnTo>
                  <a:lnTo>
                    <a:pt x="1889760" y="1366519"/>
                  </a:lnTo>
                  <a:lnTo>
                    <a:pt x="1917700" y="1363979"/>
                  </a:lnTo>
                  <a:lnTo>
                    <a:pt x="1946910" y="1361439"/>
                  </a:lnTo>
                  <a:lnTo>
                    <a:pt x="1974850" y="1357629"/>
                  </a:lnTo>
                  <a:lnTo>
                    <a:pt x="2002789" y="1353819"/>
                  </a:lnTo>
                  <a:lnTo>
                    <a:pt x="2029460" y="1348739"/>
                  </a:lnTo>
                  <a:lnTo>
                    <a:pt x="2056129" y="1342389"/>
                  </a:lnTo>
                  <a:lnTo>
                    <a:pt x="2082800" y="1336039"/>
                  </a:lnTo>
                  <a:lnTo>
                    <a:pt x="2106929" y="1328419"/>
                  </a:lnTo>
                  <a:lnTo>
                    <a:pt x="2132329" y="1320800"/>
                  </a:lnTo>
                  <a:lnTo>
                    <a:pt x="2156460" y="1311909"/>
                  </a:lnTo>
                  <a:lnTo>
                    <a:pt x="2179320" y="1303019"/>
                  </a:lnTo>
                  <a:lnTo>
                    <a:pt x="2200910" y="1292859"/>
                  </a:lnTo>
                  <a:lnTo>
                    <a:pt x="2222500" y="1282700"/>
                  </a:lnTo>
                  <a:lnTo>
                    <a:pt x="2241550" y="1271269"/>
                  </a:lnTo>
                  <a:lnTo>
                    <a:pt x="2260600" y="1259839"/>
                  </a:lnTo>
                  <a:lnTo>
                    <a:pt x="2278379" y="1248409"/>
                  </a:lnTo>
                  <a:lnTo>
                    <a:pt x="2294890" y="1235709"/>
                  </a:lnTo>
                  <a:lnTo>
                    <a:pt x="2310129" y="1223009"/>
                  </a:lnTo>
                  <a:lnTo>
                    <a:pt x="2467610" y="1187450"/>
                  </a:lnTo>
                  <a:lnTo>
                    <a:pt x="2490470" y="1191259"/>
                  </a:lnTo>
                  <a:lnTo>
                    <a:pt x="2514600" y="1195069"/>
                  </a:lnTo>
                  <a:lnTo>
                    <a:pt x="2537460" y="1196339"/>
                  </a:lnTo>
                  <a:lnTo>
                    <a:pt x="2561590" y="1198879"/>
                  </a:lnTo>
                  <a:lnTo>
                    <a:pt x="2585720" y="1200150"/>
                  </a:lnTo>
                  <a:lnTo>
                    <a:pt x="2609850" y="1200150"/>
                  </a:lnTo>
                  <a:lnTo>
                    <a:pt x="2633979" y="1200150"/>
                  </a:lnTo>
                  <a:lnTo>
                    <a:pt x="2682240" y="1197609"/>
                  </a:lnTo>
                  <a:lnTo>
                    <a:pt x="2730500" y="1192529"/>
                  </a:lnTo>
                  <a:lnTo>
                    <a:pt x="2776220" y="1186179"/>
                  </a:lnTo>
                  <a:lnTo>
                    <a:pt x="2820670" y="1176019"/>
                  </a:lnTo>
                  <a:lnTo>
                    <a:pt x="2842260" y="1170939"/>
                  </a:lnTo>
                  <a:lnTo>
                    <a:pt x="2863850" y="1164589"/>
                  </a:lnTo>
                  <a:lnTo>
                    <a:pt x="2884170" y="1156969"/>
                  </a:lnTo>
                  <a:lnTo>
                    <a:pt x="2903220" y="1150619"/>
                  </a:lnTo>
                  <a:lnTo>
                    <a:pt x="2922270" y="1141729"/>
                  </a:lnTo>
                  <a:lnTo>
                    <a:pt x="2940050" y="1134109"/>
                  </a:lnTo>
                  <a:lnTo>
                    <a:pt x="2957829" y="1125219"/>
                  </a:lnTo>
                  <a:lnTo>
                    <a:pt x="2974340" y="1116329"/>
                  </a:lnTo>
                  <a:lnTo>
                    <a:pt x="2989579" y="1106169"/>
                  </a:lnTo>
                  <a:lnTo>
                    <a:pt x="3004820" y="1096009"/>
                  </a:lnTo>
                  <a:lnTo>
                    <a:pt x="3017520" y="1085850"/>
                  </a:lnTo>
                  <a:lnTo>
                    <a:pt x="3030220" y="1075689"/>
                  </a:lnTo>
                  <a:lnTo>
                    <a:pt x="3041650" y="1064259"/>
                  </a:lnTo>
                  <a:lnTo>
                    <a:pt x="3053079" y="1052829"/>
                  </a:lnTo>
                  <a:lnTo>
                    <a:pt x="3061970" y="1041400"/>
                  </a:lnTo>
                  <a:lnTo>
                    <a:pt x="3069590" y="1028700"/>
                  </a:lnTo>
                  <a:lnTo>
                    <a:pt x="3077210" y="1017269"/>
                  </a:lnTo>
                  <a:lnTo>
                    <a:pt x="3082290" y="1004569"/>
                  </a:lnTo>
                  <a:lnTo>
                    <a:pt x="3087370" y="993139"/>
                  </a:lnTo>
                  <a:lnTo>
                    <a:pt x="3091179" y="980439"/>
                  </a:lnTo>
                  <a:lnTo>
                    <a:pt x="3093720" y="967739"/>
                  </a:lnTo>
                  <a:lnTo>
                    <a:pt x="3093720" y="955039"/>
                  </a:lnTo>
                  <a:lnTo>
                    <a:pt x="3054350" y="953769"/>
                  </a:lnTo>
                  <a:lnTo>
                    <a:pt x="3083560" y="952500"/>
                  </a:lnTo>
                  <a:lnTo>
                    <a:pt x="3111500" y="951229"/>
                  </a:lnTo>
                  <a:lnTo>
                    <a:pt x="3139440" y="947419"/>
                  </a:lnTo>
                  <a:lnTo>
                    <a:pt x="3166110" y="943609"/>
                  </a:lnTo>
                  <a:lnTo>
                    <a:pt x="3192779" y="939800"/>
                  </a:lnTo>
                  <a:lnTo>
                    <a:pt x="3246120" y="928369"/>
                  </a:lnTo>
                  <a:lnTo>
                    <a:pt x="3295650" y="915669"/>
                  </a:lnTo>
                  <a:lnTo>
                    <a:pt x="3343910" y="899159"/>
                  </a:lnTo>
                  <a:lnTo>
                    <a:pt x="3365500" y="890269"/>
                  </a:lnTo>
                  <a:lnTo>
                    <a:pt x="3387090" y="881379"/>
                  </a:lnTo>
                  <a:lnTo>
                    <a:pt x="3407409" y="871219"/>
                  </a:lnTo>
                  <a:lnTo>
                    <a:pt x="3427729" y="859789"/>
                  </a:lnTo>
                  <a:lnTo>
                    <a:pt x="3445509" y="848359"/>
                  </a:lnTo>
                  <a:lnTo>
                    <a:pt x="3463290" y="836929"/>
                  </a:lnTo>
                  <a:lnTo>
                    <a:pt x="3495040" y="812800"/>
                  </a:lnTo>
                  <a:lnTo>
                    <a:pt x="3533140" y="773429"/>
                  </a:lnTo>
                  <a:lnTo>
                    <a:pt x="3542029" y="759459"/>
                  </a:lnTo>
                  <a:lnTo>
                    <a:pt x="3550920" y="745489"/>
                  </a:lnTo>
                  <a:lnTo>
                    <a:pt x="3558540" y="731519"/>
                  </a:lnTo>
                  <a:lnTo>
                    <a:pt x="3564890" y="717550"/>
                  </a:lnTo>
                  <a:lnTo>
                    <a:pt x="3568700" y="702309"/>
                  </a:lnTo>
                  <a:lnTo>
                    <a:pt x="3572509" y="688339"/>
                  </a:lnTo>
                  <a:lnTo>
                    <a:pt x="3573779" y="673100"/>
                  </a:lnTo>
                  <a:lnTo>
                    <a:pt x="3573779" y="657859"/>
                  </a:lnTo>
                  <a:lnTo>
                    <a:pt x="3566159" y="614679"/>
                  </a:lnTo>
                  <a:lnTo>
                    <a:pt x="3545840" y="571500"/>
                  </a:lnTo>
                  <a:lnTo>
                    <a:pt x="3512820" y="530859"/>
                  </a:lnTo>
                  <a:lnTo>
                    <a:pt x="3484879" y="505459"/>
                  </a:lnTo>
                  <a:lnTo>
                    <a:pt x="3469640" y="492759"/>
                  </a:lnTo>
                  <a:lnTo>
                    <a:pt x="3451859" y="481329"/>
                  </a:lnTo>
                  <a:lnTo>
                    <a:pt x="3434079" y="469900"/>
                  </a:lnTo>
                  <a:lnTo>
                    <a:pt x="3415029" y="459739"/>
                  </a:lnTo>
                  <a:lnTo>
                    <a:pt x="3394709" y="448309"/>
                  </a:lnTo>
                  <a:lnTo>
                    <a:pt x="3373120" y="439419"/>
                  </a:lnTo>
                  <a:lnTo>
                    <a:pt x="3351529" y="430529"/>
                  </a:lnTo>
                  <a:lnTo>
                    <a:pt x="3328670" y="421639"/>
                  </a:lnTo>
                  <a:lnTo>
                    <a:pt x="3392170" y="541019"/>
                  </a:lnTo>
                  <a:lnTo>
                    <a:pt x="3406140" y="532129"/>
                  </a:lnTo>
                  <a:lnTo>
                    <a:pt x="3418840" y="521969"/>
                  </a:lnTo>
                  <a:lnTo>
                    <a:pt x="3430270" y="513079"/>
                  </a:lnTo>
                  <a:lnTo>
                    <a:pt x="3441700" y="501650"/>
                  </a:lnTo>
                  <a:lnTo>
                    <a:pt x="3451859" y="491489"/>
                  </a:lnTo>
                  <a:lnTo>
                    <a:pt x="3460750" y="481329"/>
                  </a:lnTo>
                  <a:lnTo>
                    <a:pt x="3468370" y="469900"/>
                  </a:lnTo>
                  <a:lnTo>
                    <a:pt x="3475990" y="459739"/>
                  </a:lnTo>
                  <a:lnTo>
                    <a:pt x="3481070" y="448309"/>
                  </a:lnTo>
                  <a:lnTo>
                    <a:pt x="3486150" y="436879"/>
                  </a:lnTo>
                  <a:lnTo>
                    <a:pt x="3488690" y="425450"/>
                  </a:lnTo>
                  <a:lnTo>
                    <a:pt x="3491229" y="414019"/>
                  </a:lnTo>
                  <a:lnTo>
                    <a:pt x="3492500" y="402589"/>
                  </a:lnTo>
                  <a:lnTo>
                    <a:pt x="3492500" y="391159"/>
                  </a:lnTo>
                  <a:lnTo>
                    <a:pt x="3492500" y="378459"/>
                  </a:lnTo>
                  <a:lnTo>
                    <a:pt x="3489959" y="367029"/>
                  </a:lnTo>
                  <a:lnTo>
                    <a:pt x="3487420" y="355600"/>
                  </a:lnTo>
                  <a:lnTo>
                    <a:pt x="3482340" y="344169"/>
                  </a:lnTo>
                  <a:lnTo>
                    <a:pt x="3463290" y="311150"/>
                  </a:lnTo>
                  <a:lnTo>
                    <a:pt x="3434079" y="279400"/>
                  </a:lnTo>
                  <a:lnTo>
                    <a:pt x="3395979" y="251459"/>
                  </a:lnTo>
                  <a:lnTo>
                    <a:pt x="3382009" y="241300"/>
                  </a:lnTo>
                  <a:lnTo>
                    <a:pt x="3366770" y="233679"/>
                  </a:lnTo>
                  <a:lnTo>
                    <a:pt x="3351529" y="224789"/>
                  </a:lnTo>
                  <a:lnTo>
                    <a:pt x="3335020" y="217169"/>
                  </a:lnTo>
                  <a:lnTo>
                    <a:pt x="3317240" y="210819"/>
                  </a:lnTo>
                  <a:lnTo>
                    <a:pt x="3299460" y="203200"/>
                  </a:lnTo>
                  <a:lnTo>
                    <a:pt x="3280410" y="196850"/>
                  </a:lnTo>
                  <a:lnTo>
                    <a:pt x="3261360" y="191769"/>
                  </a:lnTo>
                  <a:lnTo>
                    <a:pt x="3241040" y="186689"/>
                  </a:lnTo>
                  <a:lnTo>
                    <a:pt x="3220720" y="181609"/>
                  </a:lnTo>
                  <a:lnTo>
                    <a:pt x="3200400" y="177800"/>
                  </a:lnTo>
                  <a:lnTo>
                    <a:pt x="3178810" y="173989"/>
                  </a:lnTo>
                  <a:lnTo>
                    <a:pt x="3157220" y="171450"/>
                  </a:lnTo>
                  <a:lnTo>
                    <a:pt x="3135629" y="168909"/>
                  </a:lnTo>
                  <a:lnTo>
                    <a:pt x="3114040" y="166369"/>
                  </a:lnTo>
                  <a:lnTo>
                    <a:pt x="3153410" y="139700"/>
                  </a:lnTo>
                  <a:lnTo>
                    <a:pt x="3145790" y="130809"/>
                  </a:lnTo>
                  <a:lnTo>
                    <a:pt x="3136900" y="120650"/>
                  </a:lnTo>
                  <a:lnTo>
                    <a:pt x="3128010" y="110489"/>
                  </a:lnTo>
                  <a:lnTo>
                    <a:pt x="3117850" y="101600"/>
                  </a:lnTo>
                  <a:lnTo>
                    <a:pt x="3107690" y="92709"/>
                  </a:lnTo>
                  <a:lnTo>
                    <a:pt x="3094990" y="83819"/>
                  </a:lnTo>
                  <a:lnTo>
                    <a:pt x="3082290" y="74929"/>
                  </a:lnTo>
                  <a:lnTo>
                    <a:pt x="3069590" y="67309"/>
                  </a:lnTo>
                  <a:lnTo>
                    <a:pt x="3054350" y="59689"/>
                  </a:lnTo>
                  <a:lnTo>
                    <a:pt x="3040379" y="52069"/>
                  </a:lnTo>
                  <a:lnTo>
                    <a:pt x="3023870" y="45719"/>
                  </a:lnTo>
                  <a:lnTo>
                    <a:pt x="3008629" y="39369"/>
                  </a:lnTo>
                  <a:lnTo>
                    <a:pt x="2990850" y="33019"/>
                  </a:lnTo>
                  <a:lnTo>
                    <a:pt x="2973070" y="27939"/>
                  </a:lnTo>
                  <a:lnTo>
                    <a:pt x="2955290" y="22859"/>
                  </a:lnTo>
                  <a:lnTo>
                    <a:pt x="2937510" y="17779"/>
                  </a:lnTo>
                  <a:lnTo>
                    <a:pt x="2918460" y="13969"/>
                  </a:lnTo>
                  <a:lnTo>
                    <a:pt x="2899410" y="10159"/>
                  </a:lnTo>
                  <a:lnTo>
                    <a:pt x="2879090" y="7619"/>
                  </a:lnTo>
                  <a:lnTo>
                    <a:pt x="2860040" y="5079"/>
                  </a:lnTo>
                  <a:lnTo>
                    <a:pt x="2839720" y="2539"/>
                  </a:lnTo>
                  <a:lnTo>
                    <a:pt x="2819400" y="1269"/>
                  </a:lnTo>
                  <a:lnTo>
                    <a:pt x="2799079" y="0"/>
                  </a:lnTo>
                  <a:lnTo>
                    <a:pt x="2778760" y="0"/>
                  </a:lnTo>
                  <a:lnTo>
                    <a:pt x="2758440" y="0"/>
                  </a:lnTo>
                  <a:lnTo>
                    <a:pt x="2736850" y="1269"/>
                  </a:lnTo>
                  <a:lnTo>
                    <a:pt x="2716529" y="2539"/>
                  </a:lnTo>
                  <a:lnTo>
                    <a:pt x="2696210" y="3809"/>
                  </a:lnTo>
                  <a:lnTo>
                    <a:pt x="2677160" y="6350"/>
                  </a:lnTo>
                  <a:lnTo>
                    <a:pt x="2656840" y="8889"/>
                  </a:lnTo>
                  <a:lnTo>
                    <a:pt x="2637790" y="12700"/>
                  </a:lnTo>
                  <a:lnTo>
                    <a:pt x="2618740" y="16509"/>
                  </a:lnTo>
                  <a:lnTo>
                    <a:pt x="2599690" y="20319"/>
                  </a:lnTo>
                  <a:lnTo>
                    <a:pt x="2581910" y="25400"/>
                  </a:lnTo>
                  <a:lnTo>
                    <a:pt x="2564129" y="30479"/>
                  </a:lnTo>
                  <a:lnTo>
                    <a:pt x="2383790" y="33019"/>
                  </a:lnTo>
                  <a:lnTo>
                    <a:pt x="2367279" y="27939"/>
                  </a:lnTo>
                  <a:lnTo>
                    <a:pt x="2352040" y="22859"/>
                  </a:lnTo>
                  <a:lnTo>
                    <a:pt x="2334260" y="17779"/>
                  </a:lnTo>
                  <a:lnTo>
                    <a:pt x="2317750" y="13969"/>
                  </a:lnTo>
                  <a:lnTo>
                    <a:pt x="2299970" y="10159"/>
                  </a:lnTo>
                  <a:lnTo>
                    <a:pt x="2282190" y="7619"/>
                  </a:lnTo>
                  <a:lnTo>
                    <a:pt x="2264410" y="5079"/>
                  </a:lnTo>
                  <a:lnTo>
                    <a:pt x="2245360" y="3809"/>
                  </a:lnTo>
                  <a:lnTo>
                    <a:pt x="2227579" y="1269"/>
                  </a:lnTo>
                  <a:lnTo>
                    <a:pt x="2208529" y="1269"/>
                  </a:lnTo>
                  <a:lnTo>
                    <a:pt x="2189479" y="0"/>
                  </a:lnTo>
                  <a:lnTo>
                    <a:pt x="2170429" y="0"/>
                  </a:lnTo>
                  <a:lnTo>
                    <a:pt x="2151379" y="1269"/>
                  </a:lnTo>
                  <a:lnTo>
                    <a:pt x="2133600" y="1269"/>
                  </a:lnTo>
                  <a:lnTo>
                    <a:pt x="2114550" y="3809"/>
                  </a:lnTo>
                  <a:lnTo>
                    <a:pt x="2096770" y="5079"/>
                  </a:lnTo>
                  <a:lnTo>
                    <a:pt x="2077720" y="7619"/>
                  </a:lnTo>
                  <a:lnTo>
                    <a:pt x="2025650" y="17779"/>
                  </a:lnTo>
                  <a:lnTo>
                    <a:pt x="1992629" y="27939"/>
                  </a:lnTo>
                  <a:lnTo>
                    <a:pt x="1976120" y="33019"/>
                  </a:lnTo>
                  <a:lnTo>
                    <a:pt x="1960879" y="38100"/>
                  </a:lnTo>
                  <a:lnTo>
                    <a:pt x="1946910" y="44450"/>
                  </a:lnTo>
                  <a:lnTo>
                    <a:pt x="1932939" y="50800"/>
                  </a:lnTo>
                  <a:lnTo>
                    <a:pt x="1918970" y="58419"/>
                  </a:lnTo>
                  <a:lnTo>
                    <a:pt x="1750060" y="66039"/>
                  </a:lnTo>
                  <a:lnTo>
                    <a:pt x="1729739" y="60959"/>
                  </a:lnTo>
                  <a:lnTo>
                    <a:pt x="1708150" y="55879"/>
                  </a:lnTo>
                  <a:lnTo>
                    <a:pt x="1686560" y="52069"/>
                  </a:lnTo>
                  <a:lnTo>
                    <a:pt x="1664970" y="49529"/>
                  </a:lnTo>
                  <a:lnTo>
                    <a:pt x="1642110" y="46989"/>
                  </a:lnTo>
                  <a:lnTo>
                    <a:pt x="1619250" y="44450"/>
                  </a:lnTo>
                  <a:lnTo>
                    <a:pt x="1596389" y="41909"/>
                  </a:lnTo>
                  <a:lnTo>
                    <a:pt x="1573529" y="41909"/>
                  </a:lnTo>
                  <a:lnTo>
                    <a:pt x="1550670" y="40639"/>
                  </a:lnTo>
                  <a:lnTo>
                    <a:pt x="1527810" y="41909"/>
                  </a:lnTo>
                  <a:lnTo>
                    <a:pt x="1504950" y="41909"/>
                  </a:lnTo>
                  <a:lnTo>
                    <a:pt x="1482089" y="43179"/>
                  </a:lnTo>
                  <a:lnTo>
                    <a:pt x="1459229" y="45719"/>
                  </a:lnTo>
                  <a:lnTo>
                    <a:pt x="1437639" y="48259"/>
                  </a:lnTo>
                  <a:lnTo>
                    <a:pt x="1414779" y="52069"/>
                  </a:lnTo>
                  <a:lnTo>
                    <a:pt x="1393189" y="55879"/>
                  </a:lnTo>
                  <a:lnTo>
                    <a:pt x="1371600" y="59689"/>
                  </a:lnTo>
                  <a:lnTo>
                    <a:pt x="1351279" y="66039"/>
                  </a:lnTo>
                  <a:lnTo>
                    <a:pt x="1330960" y="71119"/>
                  </a:lnTo>
                  <a:lnTo>
                    <a:pt x="1310639" y="77469"/>
                  </a:lnTo>
                  <a:lnTo>
                    <a:pt x="1291589" y="83819"/>
                  </a:lnTo>
                  <a:lnTo>
                    <a:pt x="1273810" y="91439"/>
                  </a:lnTo>
                  <a:lnTo>
                    <a:pt x="1256029" y="99059"/>
                  </a:lnTo>
                  <a:lnTo>
                    <a:pt x="1239520" y="106679"/>
                  </a:lnTo>
                  <a:lnTo>
                    <a:pt x="1037589" y="137159"/>
                  </a:lnTo>
                  <a:lnTo>
                    <a:pt x="1010920" y="133350"/>
                  </a:lnTo>
                  <a:lnTo>
                    <a:pt x="982979" y="130809"/>
                  </a:lnTo>
                  <a:lnTo>
                    <a:pt x="955039" y="128269"/>
                  </a:lnTo>
                  <a:lnTo>
                    <a:pt x="927100" y="125729"/>
                  </a:lnTo>
                  <a:lnTo>
                    <a:pt x="899160" y="125729"/>
                  </a:lnTo>
                  <a:lnTo>
                    <a:pt x="871220" y="124459"/>
                  </a:lnTo>
                  <a:lnTo>
                    <a:pt x="843279" y="125729"/>
                  </a:lnTo>
                  <a:lnTo>
                    <a:pt x="814070" y="127000"/>
                  </a:lnTo>
                  <a:lnTo>
                    <a:pt x="786129" y="128269"/>
                  </a:lnTo>
                  <a:lnTo>
                    <a:pt x="759460" y="130809"/>
                  </a:lnTo>
                  <a:lnTo>
                    <a:pt x="731520" y="134619"/>
                  </a:lnTo>
                  <a:lnTo>
                    <a:pt x="703579" y="138429"/>
                  </a:lnTo>
                  <a:lnTo>
                    <a:pt x="651510" y="148589"/>
                  </a:lnTo>
                  <a:lnTo>
                    <a:pt x="600710" y="162559"/>
                  </a:lnTo>
                  <a:lnTo>
                    <a:pt x="552450" y="177800"/>
                  </a:lnTo>
                  <a:lnTo>
                    <a:pt x="530860" y="186689"/>
                  </a:lnTo>
                  <a:lnTo>
                    <a:pt x="509270" y="195579"/>
                  </a:lnTo>
                  <a:lnTo>
                    <a:pt x="468629" y="215900"/>
                  </a:lnTo>
                  <a:lnTo>
                    <a:pt x="431800" y="238759"/>
                  </a:lnTo>
                  <a:lnTo>
                    <a:pt x="415289" y="251459"/>
                  </a:lnTo>
                  <a:lnTo>
                    <a:pt x="398779" y="262889"/>
                  </a:lnTo>
                  <a:lnTo>
                    <a:pt x="384810" y="275589"/>
                  </a:lnTo>
                  <a:lnTo>
                    <a:pt x="372110" y="288289"/>
                  </a:lnTo>
                  <a:lnTo>
                    <a:pt x="360679" y="302259"/>
                  </a:lnTo>
                  <a:lnTo>
                    <a:pt x="350520" y="316229"/>
                  </a:lnTo>
                  <a:lnTo>
                    <a:pt x="340360" y="330200"/>
                  </a:lnTo>
                  <a:lnTo>
                    <a:pt x="322579" y="373379"/>
                  </a:lnTo>
                  <a:lnTo>
                    <a:pt x="316229" y="402589"/>
                  </a:lnTo>
                  <a:lnTo>
                    <a:pt x="316229" y="416559"/>
                  </a:lnTo>
                  <a:lnTo>
                    <a:pt x="316229" y="431800"/>
                  </a:lnTo>
                  <a:lnTo>
                    <a:pt x="318770" y="445769"/>
                  </a:lnTo>
                  <a:lnTo>
                    <a:pt x="322579" y="461009"/>
                  </a:lnTo>
                  <a:lnTo>
                    <a:pt x="327660" y="474979"/>
                  </a:lnTo>
                  <a:lnTo>
                    <a:pt x="334010" y="488950"/>
                  </a:lnTo>
                  <a:lnTo>
                    <a:pt x="340360" y="454659"/>
                  </a:lnTo>
                  <a:close/>
                </a:path>
                <a:path w="3575050" h="1369060">
                  <a:moveTo>
                    <a:pt x="0" y="0"/>
                  </a:moveTo>
                  <a:lnTo>
                    <a:pt x="0" y="0"/>
                  </a:lnTo>
                </a:path>
                <a:path w="3575050" h="1369060">
                  <a:moveTo>
                    <a:pt x="3575050" y="1369059"/>
                  </a:moveTo>
                  <a:lnTo>
                    <a:pt x="3575050" y="1369059"/>
                  </a:lnTo>
                </a:path>
                <a:path w="3575050" h="1369060">
                  <a:moveTo>
                    <a:pt x="254000" y="821689"/>
                  </a:moveTo>
                  <a:lnTo>
                    <a:pt x="261620" y="822959"/>
                  </a:lnTo>
                  <a:lnTo>
                    <a:pt x="269239" y="824229"/>
                  </a:lnTo>
                  <a:lnTo>
                    <a:pt x="276860" y="825500"/>
                  </a:lnTo>
                  <a:lnTo>
                    <a:pt x="284479" y="826769"/>
                  </a:lnTo>
                  <a:lnTo>
                    <a:pt x="292100" y="826769"/>
                  </a:lnTo>
                  <a:lnTo>
                    <a:pt x="300989" y="828039"/>
                  </a:lnTo>
                  <a:lnTo>
                    <a:pt x="308610" y="829309"/>
                  </a:lnTo>
                  <a:lnTo>
                    <a:pt x="316229" y="829309"/>
                  </a:lnTo>
                  <a:lnTo>
                    <a:pt x="325120" y="829309"/>
                  </a:lnTo>
                  <a:lnTo>
                    <a:pt x="332739" y="830579"/>
                  </a:lnTo>
                  <a:lnTo>
                    <a:pt x="340360" y="830579"/>
                  </a:lnTo>
                  <a:lnTo>
                    <a:pt x="349250" y="830579"/>
                  </a:lnTo>
                  <a:lnTo>
                    <a:pt x="356870" y="830579"/>
                  </a:lnTo>
                  <a:lnTo>
                    <a:pt x="365760" y="830579"/>
                  </a:lnTo>
                  <a:lnTo>
                    <a:pt x="373379" y="830579"/>
                  </a:lnTo>
                </a:path>
                <a:path w="3575050" h="1369060">
                  <a:moveTo>
                    <a:pt x="0" y="0"/>
                  </a:moveTo>
                  <a:lnTo>
                    <a:pt x="0" y="0"/>
                  </a:lnTo>
                </a:path>
                <a:path w="3575050" h="1369060">
                  <a:moveTo>
                    <a:pt x="3575050" y="1369059"/>
                  </a:moveTo>
                  <a:lnTo>
                    <a:pt x="3575050" y="1369059"/>
                  </a:lnTo>
                </a:path>
                <a:path w="3575050" h="1369060">
                  <a:moveTo>
                    <a:pt x="461010" y="1117600"/>
                  </a:moveTo>
                  <a:lnTo>
                    <a:pt x="464820" y="1117600"/>
                  </a:lnTo>
                  <a:lnTo>
                    <a:pt x="467360" y="1117600"/>
                  </a:lnTo>
                  <a:lnTo>
                    <a:pt x="471170" y="1117600"/>
                  </a:lnTo>
                  <a:lnTo>
                    <a:pt x="474979" y="1116329"/>
                  </a:lnTo>
                  <a:lnTo>
                    <a:pt x="477520" y="1116329"/>
                  </a:lnTo>
                  <a:lnTo>
                    <a:pt x="481329" y="1116329"/>
                  </a:lnTo>
                  <a:lnTo>
                    <a:pt x="485139" y="1116329"/>
                  </a:lnTo>
                  <a:lnTo>
                    <a:pt x="487679" y="1116329"/>
                  </a:lnTo>
                  <a:lnTo>
                    <a:pt x="491489" y="1115059"/>
                  </a:lnTo>
                  <a:lnTo>
                    <a:pt x="495300" y="1115059"/>
                  </a:lnTo>
                  <a:lnTo>
                    <a:pt x="497839" y="1115059"/>
                  </a:lnTo>
                  <a:lnTo>
                    <a:pt x="501650" y="1115059"/>
                  </a:lnTo>
                  <a:lnTo>
                    <a:pt x="505460" y="1115059"/>
                  </a:lnTo>
                  <a:lnTo>
                    <a:pt x="508000" y="1113789"/>
                  </a:lnTo>
                  <a:lnTo>
                    <a:pt x="511810" y="1113789"/>
                  </a:lnTo>
                </a:path>
                <a:path w="3575050" h="1369060">
                  <a:moveTo>
                    <a:pt x="0" y="0"/>
                  </a:moveTo>
                  <a:lnTo>
                    <a:pt x="0" y="0"/>
                  </a:lnTo>
                </a:path>
                <a:path w="3575050" h="1369060">
                  <a:moveTo>
                    <a:pt x="3575050" y="1369059"/>
                  </a:moveTo>
                  <a:lnTo>
                    <a:pt x="3575050" y="136905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5" name="object 1275"/>
            <p:cNvSpPr/>
            <p:nvPr/>
          </p:nvSpPr>
          <p:spPr>
            <a:xfrm>
              <a:off x="4506367" y="2029867"/>
              <a:ext cx="110944" cy="63954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6" name="object 1276"/>
            <p:cNvSpPr/>
            <p:nvPr/>
          </p:nvSpPr>
          <p:spPr>
            <a:xfrm>
              <a:off x="3130550" y="782319"/>
              <a:ext cx="3575050" cy="1369060"/>
            </a:xfrm>
            <a:custGeom>
              <a:avLst/>
              <a:gdLst/>
              <a:ahLst/>
              <a:cxnLst/>
              <a:rect l="l" t="t" r="r" b="b"/>
              <a:pathLst>
                <a:path w="3575050" h="1369060">
                  <a:moveTo>
                    <a:pt x="0" y="0"/>
                  </a:moveTo>
                  <a:lnTo>
                    <a:pt x="0" y="0"/>
                  </a:lnTo>
                </a:path>
                <a:path w="3575050" h="1369060">
                  <a:moveTo>
                    <a:pt x="3575050" y="1369059"/>
                  </a:moveTo>
                  <a:lnTo>
                    <a:pt x="3575050" y="136905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7" name="object 1277"/>
            <p:cNvSpPr/>
            <p:nvPr/>
          </p:nvSpPr>
          <p:spPr>
            <a:xfrm>
              <a:off x="5436007" y="1900327"/>
              <a:ext cx="77924" cy="109674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8" name="object 1278"/>
            <p:cNvSpPr/>
            <p:nvPr/>
          </p:nvSpPr>
          <p:spPr>
            <a:xfrm>
              <a:off x="3130550" y="782319"/>
              <a:ext cx="3575050" cy="1369060"/>
            </a:xfrm>
            <a:custGeom>
              <a:avLst/>
              <a:gdLst/>
              <a:ahLst/>
              <a:cxnLst/>
              <a:rect l="l" t="t" r="r" b="b"/>
              <a:pathLst>
                <a:path w="3575050" h="1369060">
                  <a:moveTo>
                    <a:pt x="0" y="0"/>
                  </a:moveTo>
                  <a:lnTo>
                    <a:pt x="0" y="0"/>
                  </a:lnTo>
                </a:path>
                <a:path w="3575050" h="1369060">
                  <a:moveTo>
                    <a:pt x="3575050" y="1369059"/>
                  </a:moveTo>
                  <a:lnTo>
                    <a:pt x="3575050" y="1369059"/>
                  </a:lnTo>
                </a:path>
                <a:path w="3575050" h="1369060">
                  <a:moveTo>
                    <a:pt x="3093720" y="955039"/>
                  </a:moveTo>
                  <a:lnTo>
                    <a:pt x="3093720" y="942339"/>
                  </a:lnTo>
                  <a:lnTo>
                    <a:pt x="3092450" y="929639"/>
                  </a:lnTo>
                  <a:lnTo>
                    <a:pt x="3081020" y="891539"/>
                  </a:lnTo>
                  <a:lnTo>
                    <a:pt x="3065779" y="867409"/>
                  </a:lnTo>
                  <a:lnTo>
                    <a:pt x="3056890" y="854709"/>
                  </a:lnTo>
                  <a:lnTo>
                    <a:pt x="3046729" y="843279"/>
                  </a:lnTo>
                  <a:lnTo>
                    <a:pt x="3035300" y="831850"/>
                  </a:lnTo>
                  <a:lnTo>
                    <a:pt x="3023870" y="820419"/>
                  </a:lnTo>
                  <a:lnTo>
                    <a:pt x="2980690" y="789939"/>
                  </a:lnTo>
                  <a:lnTo>
                    <a:pt x="2946400" y="770889"/>
                  </a:lnTo>
                  <a:lnTo>
                    <a:pt x="2928620" y="762000"/>
                  </a:lnTo>
                  <a:lnTo>
                    <a:pt x="2908300" y="754379"/>
                  </a:lnTo>
                  <a:lnTo>
                    <a:pt x="2889250" y="746759"/>
                  </a:lnTo>
                  <a:lnTo>
                    <a:pt x="2868929" y="739139"/>
                  </a:lnTo>
                  <a:lnTo>
                    <a:pt x="2847340" y="732789"/>
                  </a:lnTo>
                  <a:lnTo>
                    <a:pt x="2825750" y="727709"/>
                  </a:lnTo>
                  <a:lnTo>
                    <a:pt x="2802890" y="721359"/>
                  </a:lnTo>
                  <a:lnTo>
                    <a:pt x="2780029" y="717550"/>
                  </a:lnTo>
                  <a:lnTo>
                    <a:pt x="2755900" y="713739"/>
                  </a:lnTo>
                  <a:lnTo>
                    <a:pt x="2733040" y="709929"/>
                  </a:lnTo>
                </a:path>
                <a:path w="3575050" h="1369060">
                  <a:moveTo>
                    <a:pt x="0" y="0"/>
                  </a:moveTo>
                  <a:lnTo>
                    <a:pt x="0" y="0"/>
                  </a:lnTo>
                </a:path>
                <a:path w="3575050" h="1369060">
                  <a:moveTo>
                    <a:pt x="3575050" y="1369059"/>
                  </a:moveTo>
                  <a:lnTo>
                    <a:pt x="3575050" y="136905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9" name="object 1279"/>
            <p:cNvSpPr/>
            <p:nvPr/>
          </p:nvSpPr>
          <p:spPr>
            <a:xfrm>
              <a:off x="6356757" y="1318667"/>
              <a:ext cx="170634" cy="72844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0" name="object 1280"/>
            <p:cNvSpPr/>
            <p:nvPr/>
          </p:nvSpPr>
          <p:spPr>
            <a:xfrm>
              <a:off x="3130550" y="782319"/>
              <a:ext cx="3575050" cy="1369060"/>
            </a:xfrm>
            <a:custGeom>
              <a:avLst/>
              <a:gdLst/>
              <a:ahLst/>
              <a:cxnLst/>
              <a:rect l="l" t="t" r="r" b="b"/>
              <a:pathLst>
                <a:path w="3575050" h="1369060">
                  <a:moveTo>
                    <a:pt x="0" y="0"/>
                  </a:moveTo>
                  <a:lnTo>
                    <a:pt x="0" y="0"/>
                  </a:lnTo>
                </a:path>
                <a:path w="3575050" h="1369060">
                  <a:moveTo>
                    <a:pt x="3575050" y="1369059"/>
                  </a:moveTo>
                  <a:lnTo>
                    <a:pt x="3575050" y="1369059"/>
                  </a:lnTo>
                </a:path>
                <a:path w="3575050" h="1369060">
                  <a:moveTo>
                    <a:pt x="3175000" y="214629"/>
                  </a:moveTo>
                  <a:lnTo>
                    <a:pt x="3175000" y="209550"/>
                  </a:lnTo>
                  <a:lnTo>
                    <a:pt x="3175000" y="204469"/>
                  </a:lnTo>
                  <a:lnTo>
                    <a:pt x="3175000" y="199389"/>
                  </a:lnTo>
                  <a:lnTo>
                    <a:pt x="3173729" y="194309"/>
                  </a:lnTo>
                  <a:lnTo>
                    <a:pt x="3173729" y="189229"/>
                  </a:lnTo>
                  <a:lnTo>
                    <a:pt x="3172460" y="184150"/>
                  </a:lnTo>
                  <a:lnTo>
                    <a:pt x="3171190" y="179069"/>
                  </a:lnTo>
                  <a:lnTo>
                    <a:pt x="3169920" y="173989"/>
                  </a:lnTo>
                  <a:lnTo>
                    <a:pt x="3167379" y="168909"/>
                  </a:lnTo>
                  <a:lnTo>
                    <a:pt x="3166110" y="163829"/>
                  </a:lnTo>
                  <a:lnTo>
                    <a:pt x="3163570" y="160019"/>
                  </a:lnTo>
                  <a:lnTo>
                    <a:pt x="3161029" y="154939"/>
                  </a:lnTo>
                  <a:lnTo>
                    <a:pt x="3158490" y="149859"/>
                  </a:lnTo>
                  <a:lnTo>
                    <a:pt x="3155950" y="144779"/>
                  </a:lnTo>
                  <a:lnTo>
                    <a:pt x="3153410" y="139700"/>
                  </a:lnTo>
                </a:path>
                <a:path w="3575050" h="1369060">
                  <a:moveTo>
                    <a:pt x="0" y="0"/>
                  </a:moveTo>
                  <a:lnTo>
                    <a:pt x="0" y="0"/>
                  </a:lnTo>
                </a:path>
                <a:path w="3575050" h="1369060">
                  <a:moveTo>
                    <a:pt x="3575050" y="1369059"/>
                  </a:moveTo>
                  <a:lnTo>
                    <a:pt x="3575050" y="1369059"/>
                  </a:lnTo>
                </a:path>
                <a:path w="3575050" h="1369060">
                  <a:moveTo>
                    <a:pt x="2564129" y="30479"/>
                  </a:moveTo>
                  <a:lnTo>
                    <a:pt x="2556510" y="33019"/>
                  </a:lnTo>
                  <a:lnTo>
                    <a:pt x="2550160" y="35559"/>
                  </a:lnTo>
                  <a:lnTo>
                    <a:pt x="2542540" y="38100"/>
                  </a:lnTo>
                  <a:lnTo>
                    <a:pt x="2534920" y="40639"/>
                  </a:lnTo>
                  <a:lnTo>
                    <a:pt x="2528570" y="43179"/>
                  </a:lnTo>
                  <a:lnTo>
                    <a:pt x="2522220" y="45719"/>
                  </a:lnTo>
                  <a:lnTo>
                    <a:pt x="2515870" y="49529"/>
                  </a:lnTo>
                  <a:lnTo>
                    <a:pt x="2508250" y="52069"/>
                  </a:lnTo>
                  <a:lnTo>
                    <a:pt x="2501900" y="54609"/>
                  </a:lnTo>
                  <a:lnTo>
                    <a:pt x="2496820" y="57150"/>
                  </a:lnTo>
                  <a:lnTo>
                    <a:pt x="2490470" y="60959"/>
                  </a:lnTo>
                  <a:lnTo>
                    <a:pt x="2484120" y="63500"/>
                  </a:lnTo>
                  <a:lnTo>
                    <a:pt x="2477770" y="67309"/>
                  </a:lnTo>
                  <a:lnTo>
                    <a:pt x="2472690" y="71119"/>
                  </a:lnTo>
                  <a:lnTo>
                    <a:pt x="2466340" y="73659"/>
                  </a:lnTo>
                </a:path>
                <a:path w="3575050" h="1369060">
                  <a:moveTo>
                    <a:pt x="0" y="0"/>
                  </a:moveTo>
                  <a:lnTo>
                    <a:pt x="0" y="0"/>
                  </a:lnTo>
                </a:path>
                <a:path w="3575050" h="1369060">
                  <a:moveTo>
                    <a:pt x="3575050" y="1369059"/>
                  </a:moveTo>
                  <a:lnTo>
                    <a:pt x="3575050" y="136905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1" name="object 1281"/>
            <p:cNvSpPr/>
            <p:nvPr/>
          </p:nvSpPr>
          <p:spPr>
            <a:xfrm>
              <a:off x="4972457" y="836067"/>
              <a:ext cx="81734" cy="66494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2" name="object 1282"/>
            <p:cNvSpPr/>
            <p:nvPr/>
          </p:nvSpPr>
          <p:spPr>
            <a:xfrm>
              <a:off x="3130550" y="782319"/>
              <a:ext cx="3575050" cy="1369060"/>
            </a:xfrm>
            <a:custGeom>
              <a:avLst/>
              <a:gdLst/>
              <a:ahLst/>
              <a:cxnLst/>
              <a:rect l="l" t="t" r="r" b="b"/>
              <a:pathLst>
                <a:path w="3575050" h="1369060">
                  <a:moveTo>
                    <a:pt x="0" y="0"/>
                  </a:moveTo>
                  <a:lnTo>
                    <a:pt x="0" y="0"/>
                  </a:lnTo>
                </a:path>
                <a:path w="3575050" h="1369060">
                  <a:moveTo>
                    <a:pt x="3575050" y="1369059"/>
                  </a:moveTo>
                  <a:lnTo>
                    <a:pt x="3575050" y="1369059"/>
                  </a:lnTo>
                </a:path>
                <a:path w="3575050" h="1369060">
                  <a:moveTo>
                    <a:pt x="1127760" y="156209"/>
                  </a:moveTo>
                  <a:lnTo>
                    <a:pt x="1121410" y="154939"/>
                  </a:lnTo>
                  <a:lnTo>
                    <a:pt x="1116329" y="153669"/>
                  </a:lnTo>
                  <a:lnTo>
                    <a:pt x="1109979" y="152400"/>
                  </a:lnTo>
                  <a:lnTo>
                    <a:pt x="1103629" y="149859"/>
                  </a:lnTo>
                  <a:lnTo>
                    <a:pt x="1098550" y="149859"/>
                  </a:lnTo>
                  <a:lnTo>
                    <a:pt x="1092200" y="147319"/>
                  </a:lnTo>
                  <a:lnTo>
                    <a:pt x="1087120" y="146050"/>
                  </a:lnTo>
                  <a:lnTo>
                    <a:pt x="1080770" y="144779"/>
                  </a:lnTo>
                  <a:lnTo>
                    <a:pt x="1074420" y="143509"/>
                  </a:lnTo>
                  <a:lnTo>
                    <a:pt x="1068070" y="143509"/>
                  </a:lnTo>
                  <a:lnTo>
                    <a:pt x="1062989" y="142239"/>
                  </a:lnTo>
                  <a:lnTo>
                    <a:pt x="1056639" y="140969"/>
                  </a:lnTo>
                  <a:lnTo>
                    <a:pt x="1050289" y="139700"/>
                  </a:lnTo>
                  <a:lnTo>
                    <a:pt x="1043939" y="138429"/>
                  </a:lnTo>
                  <a:lnTo>
                    <a:pt x="1037589" y="137159"/>
                  </a:lnTo>
                </a:path>
                <a:path w="3575050" h="1369060">
                  <a:moveTo>
                    <a:pt x="0" y="0"/>
                  </a:moveTo>
                  <a:lnTo>
                    <a:pt x="0" y="0"/>
                  </a:lnTo>
                </a:path>
                <a:path w="3575050" h="1369060">
                  <a:moveTo>
                    <a:pt x="3575050" y="1369059"/>
                  </a:moveTo>
                  <a:lnTo>
                    <a:pt x="3575050" y="136905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3" name="object 1283"/>
            <p:cNvSpPr/>
            <p:nvPr/>
          </p:nvSpPr>
          <p:spPr>
            <a:xfrm>
              <a:off x="3459887" y="1266597"/>
              <a:ext cx="66494" cy="81734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4" name="object 1284"/>
            <p:cNvSpPr/>
            <p:nvPr/>
          </p:nvSpPr>
          <p:spPr>
            <a:xfrm>
              <a:off x="3130550" y="782319"/>
              <a:ext cx="3575050" cy="1369060"/>
            </a:xfrm>
            <a:custGeom>
              <a:avLst/>
              <a:gdLst/>
              <a:ahLst/>
              <a:cxnLst/>
              <a:rect l="l" t="t" r="r" b="b"/>
              <a:pathLst>
                <a:path w="3575050" h="1369060">
                  <a:moveTo>
                    <a:pt x="0" y="0"/>
                  </a:moveTo>
                  <a:lnTo>
                    <a:pt x="0" y="0"/>
                  </a:lnTo>
                </a:path>
                <a:path w="3575050" h="1369060">
                  <a:moveTo>
                    <a:pt x="3575050" y="1369059"/>
                  </a:moveTo>
                  <a:lnTo>
                    <a:pt x="3575050" y="136905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85" name="object 1285"/>
          <p:cNvSpPr txBox="1">
            <a:spLocks noGrp="1"/>
          </p:cNvSpPr>
          <p:nvPr>
            <p:ph type="title"/>
          </p:nvPr>
        </p:nvSpPr>
        <p:spPr>
          <a:xfrm>
            <a:off x="3574415" y="1177290"/>
            <a:ext cx="27120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3040">
              <a:lnSpc>
                <a:spcPct val="100000"/>
              </a:lnSpc>
              <a:spcBef>
                <a:spcPts val="100"/>
              </a:spcBef>
            </a:pPr>
            <a:r>
              <a:rPr sz="2400" i="0" spc="-5" dirty="0">
                <a:solidFill>
                  <a:srgbClr val="FF0000"/>
                </a:solidFill>
                <a:latin typeface="Arial"/>
                <a:cs typeface="Arial"/>
              </a:rPr>
              <a:t>ЗАКЉУЧУЈЕМО: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86" name="object 1286"/>
          <p:cNvSpPr txBox="1"/>
          <p:nvPr/>
        </p:nvSpPr>
        <p:spPr>
          <a:xfrm>
            <a:off x="3130550" y="3874770"/>
            <a:ext cx="2354580" cy="1314450"/>
          </a:xfrm>
          <a:prstGeom prst="rect">
            <a:avLst/>
          </a:prstGeom>
          <a:solidFill>
            <a:srgbClr val="CC99FF"/>
          </a:solidFill>
        </p:spPr>
        <p:txBody>
          <a:bodyPr vert="horz" wrap="square" lIns="0" tIns="46990" rIns="0" bIns="0" rtlCol="0">
            <a:spAutoFit/>
          </a:bodyPr>
          <a:lstStyle/>
          <a:p>
            <a:pPr marL="283210" marR="277495" algn="ctr">
              <a:lnSpc>
                <a:spcPct val="100000"/>
              </a:lnSpc>
              <a:spcBef>
                <a:spcPts val="370"/>
              </a:spcBef>
            </a:pPr>
            <a:r>
              <a:rPr sz="2000" b="1" i="1" spc="-5" dirty="0">
                <a:solidFill>
                  <a:srgbClr val="0000B3"/>
                </a:solidFill>
                <a:latin typeface="Arial"/>
                <a:cs typeface="Arial"/>
              </a:rPr>
              <a:t>НЕПОЗНАТИ  ЧИНИЛАЦ </a:t>
            </a:r>
            <a:r>
              <a:rPr sz="2000" b="1" i="1" dirty="0">
                <a:solidFill>
                  <a:srgbClr val="0000B3"/>
                </a:solidFill>
                <a:latin typeface="Arial"/>
                <a:cs typeface="Arial"/>
              </a:rPr>
              <a:t>СЕ  </a:t>
            </a:r>
            <a:r>
              <a:rPr sz="2000" b="1" i="1" spc="-5" dirty="0">
                <a:solidFill>
                  <a:srgbClr val="0000B3"/>
                </a:solidFill>
                <a:latin typeface="Arial"/>
                <a:cs typeface="Arial"/>
              </a:rPr>
              <a:t>ИЗР</a:t>
            </a:r>
            <a:r>
              <a:rPr sz="2000" b="1" i="1" dirty="0">
                <a:solidFill>
                  <a:srgbClr val="0000B3"/>
                </a:solidFill>
                <a:latin typeface="Arial"/>
                <a:cs typeface="Arial"/>
              </a:rPr>
              <a:t>АЧУНАВА  ТАКО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87" name="object 1287"/>
          <p:cNvSpPr txBox="1"/>
          <p:nvPr/>
        </p:nvSpPr>
        <p:spPr>
          <a:xfrm>
            <a:off x="6051550" y="3874770"/>
            <a:ext cx="2345690" cy="1314450"/>
          </a:xfrm>
          <a:prstGeom prst="rect">
            <a:avLst/>
          </a:prstGeom>
          <a:solidFill>
            <a:srgbClr val="CC99FF"/>
          </a:solidFill>
        </p:spPr>
        <p:txBody>
          <a:bodyPr vert="horz" wrap="square" lIns="0" tIns="46990" rIns="0" bIns="0" rtlCol="0">
            <a:spAutoFit/>
          </a:bodyPr>
          <a:lstStyle/>
          <a:p>
            <a:pPr marL="90170" marR="113664">
              <a:lnSpc>
                <a:spcPct val="100000"/>
              </a:lnSpc>
              <a:spcBef>
                <a:spcPts val="370"/>
              </a:spcBef>
            </a:pPr>
            <a:r>
              <a:rPr sz="2000" b="1" i="1" dirty="0">
                <a:solidFill>
                  <a:srgbClr val="0000B3"/>
                </a:solidFill>
                <a:latin typeface="Arial"/>
                <a:cs typeface="Arial"/>
              </a:rPr>
              <a:t>ШТО</a:t>
            </a:r>
            <a:r>
              <a:rPr sz="2000" b="1" i="1" spc="-70" dirty="0">
                <a:solidFill>
                  <a:srgbClr val="0000B3"/>
                </a:solidFill>
                <a:latin typeface="Arial"/>
                <a:cs typeface="Arial"/>
              </a:rPr>
              <a:t> </a:t>
            </a:r>
            <a:r>
              <a:rPr sz="2000" b="1" i="1" spc="-5" dirty="0">
                <a:solidFill>
                  <a:srgbClr val="0000B3"/>
                </a:solidFill>
                <a:latin typeface="Arial"/>
                <a:cs typeface="Arial"/>
              </a:rPr>
              <a:t>ПРОИЗВОД  ПОДЕЛИМО  ПОЗНАТИМ  ЧИНИОЦЕМ.</a:t>
            </a:r>
            <a:endParaRPr sz="2000" dirty="0">
              <a:latin typeface="Arial"/>
              <a:cs typeface="Arial"/>
            </a:endParaRPr>
          </a:p>
        </p:txBody>
      </p:sp>
      <p:grpSp>
        <p:nvGrpSpPr>
          <p:cNvPr id="1288" name="object 1288"/>
          <p:cNvGrpSpPr/>
          <p:nvPr/>
        </p:nvGrpSpPr>
        <p:grpSpPr>
          <a:xfrm>
            <a:off x="6726327" y="241707"/>
            <a:ext cx="1811655" cy="1743075"/>
            <a:chOff x="6726327" y="241707"/>
            <a:chExt cx="1811655" cy="1743075"/>
          </a:xfrm>
        </p:grpSpPr>
        <p:sp>
          <p:nvSpPr>
            <p:cNvPr id="1289" name="object 1289"/>
            <p:cNvSpPr/>
            <p:nvPr/>
          </p:nvSpPr>
          <p:spPr>
            <a:xfrm>
              <a:off x="6848814" y="988059"/>
              <a:ext cx="246675" cy="85089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0" name="object 1290"/>
            <p:cNvSpPr/>
            <p:nvPr/>
          </p:nvSpPr>
          <p:spPr>
            <a:xfrm>
              <a:off x="6837769" y="1073150"/>
              <a:ext cx="257810" cy="3810"/>
            </a:xfrm>
            <a:custGeom>
              <a:avLst/>
              <a:gdLst/>
              <a:ahLst/>
              <a:cxnLst/>
              <a:rect l="l" t="t" r="r" b="b"/>
              <a:pathLst>
                <a:path w="257809" h="3809">
                  <a:moveTo>
                    <a:pt x="257720" y="0"/>
                  </a:moveTo>
                  <a:lnTo>
                    <a:pt x="11045" y="0"/>
                  </a:lnTo>
                  <a:lnTo>
                    <a:pt x="0" y="3810"/>
                  </a:lnTo>
                  <a:lnTo>
                    <a:pt x="257720" y="3810"/>
                  </a:lnTo>
                  <a:lnTo>
                    <a:pt x="257720" y="0"/>
                  </a:lnTo>
                  <a:close/>
                </a:path>
              </a:pathLst>
            </a:custGeom>
            <a:solidFill>
              <a:srgbClr val="F4F8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1" name="object 1291"/>
            <p:cNvSpPr/>
            <p:nvPr/>
          </p:nvSpPr>
          <p:spPr>
            <a:xfrm>
              <a:off x="6826724" y="1076959"/>
              <a:ext cx="269240" cy="3810"/>
            </a:xfrm>
            <a:custGeom>
              <a:avLst/>
              <a:gdLst/>
              <a:ahLst/>
              <a:cxnLst/>
              <a:rect l="l" t="t" r="r" b="b"/>
              <a:pathLst>
                <a:path w="269240" h="3809">
                  <a:moveTo>
                    <a:pt x="268765" y="0"/>
                  </a:moveTo>
                  <a:lnTo>
                    <a:pt x="11045" y="0"/>
                  </a:lnTo>
                  <a:lnTo>
                    <a:pt x="0" y="3810"/>
                  </a:lnTo>
                  <a:lnTo>
                    <a:pt x="268765" y="3810"/>
                  </a:lnTo>
                  <a:lnTo>
                    <a:pt x="268765" y="0"/>
                  </a:lnTo>
                  <a:close/>
                </a:path>
              </a:pathLst>
            </a:custGeom>
            <a:solidFill>
              <a:srgbClr val="F4F8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2" name="object 1292"/>
            <p:cNvSpPr/>
            <p:nvPr/>
          </p:nvSpPr>
          <p:spPr>
            <a:xfrm>
              <a:off x="6815679" y="1080770"/>
              <a:ext cx="280035" cy="3810"/>
            </a:xfrm>
            <a:custGeom>
              <a:avLst/>
              <a:gdLst/>
              <a:ahLst/>
              <a:cxnLst/>
              <a:rect l="l" t="t" r="r" b="b"/>
              <a:pathLst>
                <a:path w="280034" h="3809">
                  <a:moveTo>
                    <a:pt x="279810" y="0"/>
                  </a:moveTo>
                  <a:lnTo>
                    <a:pt x="11045" y="0"/>
                  </a:lnTo>
                  <a:lnTo>
                    <a:pt x="0" y="3809"/>
                  </a:lnTo>
                  <a:lnTo>
                    <a:pt x="279810" y="3809"/>
                  </a:lnTo>
                  <a:lnTo>
                    <a:pt x="279810" y="0"/>
                  </a:lnTo>
                  <a:close/>
                </a:path>
              </a:pathLst>
            </a:custGeom>
            <a:solidFill>
              <a:srgbClr val="F4F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3" name="object 1293"/>
            <p:cNvSpPr/>
            <p:nvPr/>
          </p:nvSpPr>
          <p:spPr>
            <a:xfrm>
              <a:off x="6804634" y="1084579"/>
              <a:ext cx="291465" cy="3810"/>
            </a:xfrm>
            <a:custGeom>
              <a:avLst/>
              <a:gdLst/>
              <a:ahLst/>
              <a:cxnLst/>
              <a:rect l="l" t="t" r="r" b="b"/>
              <a:pathLst>
                <a:path w="291465" h="3809">
                  <a:moveTo>
                    <a:pt x="290855" y="0"/>
                  </a:moveTo>
                  <a:lnTo>
                    <a:pt x="11045" y="0"/>
                  </a:lnTo>
                  <a:lnTo>
                    <a:pt x="0" y="3810"/>
                  </a:lnTo>
                  <a:lnTo>
                    <a:pt x="290855" y="3810"/>
                  </a:lnTo>
                  <a:lnTo>
                    <a:pt x="290855" y="0"/>
                  </a:lnTo>
                  <a:close/>
                </a:path>
              </a:pathLst>
            </a:custGeom>
            <a:solidFill>
              <a:srgbClr val="F4F8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4" name="object 1294"/>
            <p:cNvSpPr/>
            <p:nvPr/>
          </p:nvSpPr>
          <p:spPr>
            <a:xfrm>
              <a:off x="6797270" y="1087120"/>
              <a:ext cx="298450" cy="3810"/>
            </a:xfrm>
            <a:custGeom>
              <a:avLst/>
              <a:gdLst/>
              <a:ahLst/>
              <a:cxnLst/>
              <a:rect l="l" t="t" r="r" b="b"/>
              <a:pathLst>
                <a:path w="298450" h="3809">
                  <a:moveTo>
                    <a:pt x="298219" y="0"/>
                  </a:moveTo>
                  <a:lnTo>
                    <a:pt x="11045" y="0"/>
                  </a:lnTo>
                  <a:lnTo>
                    <a:pt x="0" y="3809"/>
                  </a:lnTo>
                  <a:lnTo>
                    <a:pt x="298219" y="3809"/>
                  </a:lnTo>
                  <a:lnTo>
                    <a:pt x="298219" y="0"/>
                  </a:lnTo>
                  <a:close/>
                </a:path>
              </a:pathLst>
            </a:custGeom>
            <a:solidFill>
              <a:srgbClr val="F4F8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5" name="object 1295"/>
            <p:cNvSpPr/>
            <p:nvPr/>
          </p:nvSpPr>
          <p:spPr>
            <a:xfrm>
              <a:off x="6786225" y="1090929"/>
              <a:ext cx="309880" cy="3810"/>
            </a:xfrm>
            <a:custGeom>
              <a:avLst/>
              <a:gdLst/>
              <a:ahLst/>
              <a:cxnLst/>
              <a:rect l="l" t="t" r="r" b="b"/>
              <a:pathLst>
                <a:path w="309879" h="3809">
                  <a:moveTo>
                    <a:pt x="309264" y="0"/>
                  </a:moveTo>
                  <a:lnTo>
                    <a:pt x="11045" y="0"/>
                  </a:lnTo>
                  <a:lnTo>
                    <a:pt x="0" y="3810"/>
                  </a:lnTo>
                  <a:lnTo>
                    <a:pt x="309264" y="3810"/>
                  </a:lnTo>
                  <a:lnTo>
                    <a:pt x="309264" y="0"/>
                  </a:lnTo>
                  <a:close/>
                </a:path>
              </a:pathLst>
            </a:custGeom>
            <a:solidFill>
              <a:srgbClr val="F4F8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6" name="object 1296"/>
            <p:cNvSpPr/>
            <p:nvPr/>
          </p:nvSpPr>
          <p:spPr>
            <a:xfrm>
              <a:off x="6775180" y="1094740"/>
              <a:ext cx="320675" cy="3810"/>
            </a:xfrm>
            <a:custGeom>
              <a:avLst/>
              <a:gdLst/>
              <a:ahLst/>
              <a:cxnLst/>
              <a:rect l="l" t="t" r="r" b="b"/>
              <a:pathLst>
                <a:path w="320675" h="3809">
                  <a:moveTo>
                    <a:pt x="320309" y="0"/>
                  </a:moveTo>
                  <a:lnTo>
                    <a:pt x="11045" y="0"/>
                  </a:lnTo>
                  <a:lnTo>
                    <a:pt x="0" y="3810"/>
                  </a:lnTo>
                  <a:lnTo>
                    <a:pt x="320309" y="3810"/>
                  </a:lnTo>
                  <a:lnTo>
                    <a:pt x="320309" y="0"/>
                  </a:lnTo>
                  <a:close/>
                </a:path>
              </a:pathLst>
            </a:custGeom>
            <a:solidFill>
              <a:srgbClr val="F4F8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7" name="object 1297"/>
            <p:cNvSpPr/>
            <p:nvPr/>
          </p:nvSpPr>
          <p:spPr>
            <a:xfrm>
              <a:off x="6764135" y="1098550"/>
              <a:ext cx="331470" cy="3810"/>
            </a:xfrm>
            <a:custGeom>
              <a:avLst/>
              <a:gdLst/>
              <a:ahLst/>
              <a:cxnLst/>
              <a:rect l="l" t="t" r="r" b="b"/>
              <a:pathLst>
                <a:path w="331470" h="3809">
                  <a:moveTo>
                    <a:pt x="331354" y="0"/>
                  </a:moveTo>
                  <a:lnTo>
                    <a:pt x="11045" y="0"/>
                  </a:lnTo>
                  <a:lnTo>
                    <a:pt x="0" y="3810"/>
                  </a:lnTo>
                  <a:lnTo>
                    <a:pt x="331354" y="3810"/>
                  </a:lnTo>
                  <a:lnTo>
                    <a:pt x="331354" y="0"/>
                  </a:lnTo>
                  <a:close/>
                </a:path>
              </a:pathLst>
            </a:custGeom>
            <a:solidFill>
              <a:srgbClr val="F4F8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8" name="object 1298"/>
            <p:cNvSpPr/>
            <p:nvPr/>
          </p:nvSpPr>
          <p:spPr>
            <a:xfrm>
              <a:off x="6753090" y="1102359"/>
              <a:ext cx="342900" cy="3810"/>
            </a:xfrm>
            <a:custGeom>
              <a:avLst/>
              <a:gdLst/>
              <a:ahLst/>
              <a:cxnLst/>
              <a:rect l="l" t="t" r="r" b="b"/>
              <a:pathLst>
                <a:path w="342900" h="3809">
                  <a:moveTo>
                    <a:pt x="342399" y="0"/>
                  </a:moveTo>
                  <a:lnTo>
                    <a:pt x="11045" y="0"/>
                  </a:lnTo>
                  <a:lnTo>
                    <a:pt x="0" y="3810"/>
                  </a:lnTo>
                  <a:lnTo>
                    <a:pt x="342399" y="3810"/>
                  </a:lnTo>
                  <a:lnTo>
                    <a:pt x="342399" y="0"/>
                  </a:lnTo>
                  <a:close/>
                </a:path>
              </a:pathLst>
            </a:custGeom>
            <a:solidFill>
              <a:srgbClr val="F4F8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9" name="object 1299"/>
            <p:cNvSpPr/>
            <p:nvPr/>
          </p:nvSpPr>
          <p:spPr>
            <a:xfrm>
              <a:off x="6742044" y="1106170"/>
              <a:ext cx="353695" cy="3810"/>
            </a:xfrm>
            <a:custGeom>
              <a:avLst/>
              <a:gdLst/>
              <a:ahLst/>
              <a:cxnLst/>
              <a:rect l="l" t="t" r="r" b="b"/>
              <a:pathLst>
                <a:path w="353695" h="3809">
                  <a:moveTo>
                    <a:pt x="353444" y="0"/>
                  </a:moveTo>
                  <a:lnTo>
                    <a:pt x="11045" y="0"/>
                  </a:lnTo>
                  <a:lnTo>
                    <a:pt x="0" y="3809"/>
                  </a:lnTo>
                  <a:lnTo>
                    <a:pt x="353444" y="3809"/>
                  </a:lnTo>
                  <a:lnTo>
                    <a:pt x="353444" y="0"/>
                  </a:lnTo>
                  <a:close/>
                </a:path>
              </a:pathLst>
            </a:custGeom>
            <a:solidFill>
              <a:srgbClr val="F4F8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0" name="object 1300"/>
            <p:cNvSpPr/>
            <p:nvPr/>
          </p:nvSpPr>
          <p:spPr>
            <a:xfrm>
              <a:off x="6734681" y="1108709"/>
              <a:ext cx="361315" cy="3810"/>
            </a:xfrm>
            <a:custGeom>
              <a:avLst/>
              <a:gdLst/>
              <a:ahLst/>
              <a:cxnLst/>
              <a:rect l="l" t="t" r="r" b="b"/>
              <a:pathLst>
                <a:path w="361315" h="3809">
                  <a:moveTo>
                    <a:pt x="360808" y="0"/>
                  </a:moveTo>
                  <a:lnTo>
                    <a:pt x="11045" y="0"/>
                  </a:lnTo>
                  <a:lnTo>
                    <a:pt x="0" y="3810"/>
                  </a:lnTo>
                  <a:lnTo>
                    <a:pt x="360808" y="3810"/>
                  </a:lnTo>
                  <a:lnTo>
                    <a:pt x="360808" y="0"/>
                  </a:lnTo>
                  <a:close/>
                </a:path>
              </a:pathLst>
            </a:custGeom>
            <a:solidFill>
              <a:srgbClr val="F4F8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1" name="object 1301"/>
            <p:cNvSpPr/>
            <p:nvPr/>
          </p:nvSpPr>
          <p:spPr>
            <a:xfrm>
              <a:off x="6732828" y="1112519"/>
              <a:ext cx="363220" cy="3810"/>
            </a:xfrm>
            <a:custGeom>
              <a:avLst/>
              <a:gdLst/>
              <a:ahLst/>
              <a:cxnLst/>
              <a:rect l="l" t="t" r="r" b="b"/>
              <a:pathLst>
                <a:path w="363220" h="3809">
                  <a:moveTo>
                    <a:pt x="362661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879" y="1270"/>
                  </a:lnTo>
                  <a:lnTo>
                    <a:pt x="1879" y="3810"/>
                  </a:lnTo>
                  <a:lnTo>
                    <a:pt x="362661" y="3810"/>
                  </a:lnTo>
                  <a:lnTo>
                    <a:pt x="362661" y="1270"/>
                  </a:lnTo>
                  <a:lnTo>
                    <a:pt x="362661" y="0"/>
                  </a:lnTo>
                  <a:close/>
                </a:path>
              </a:pathLst>
            </a:custGeom>
            <a:solidFill>
              <a:srgbClr val="F4F8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2" name="object 1302"/>
            <p:cNvSpPr/>
            <p:nvPr/>
          </p:nvSpPr>
          <p:spPr>
            <a:xfrm>
              <a:off x="6738438" y="1116329"/>
              <a:ext cx="357505" cy="3810"/>
            </a:xfrm>
            <a:custGeom>
              <a:avLst/>
              <a:gdLst/>
              <a:ahLst/>
              <a:cxnLst/>
              <a:rect l="l" t="t" r="r" b="b"/>
              <a:pathLst>
                <a:path w="357504" h="3809">
                  <a:moveTo>
                    <a:pt x="357051" y="0"/>
                  </a:moveTo>
                  <a:lnTo>
                    <a:pt x="0" y="0"/>
                  </a:lnTo>
                  <a:lnTo>
                    <a:pt x="11157" y="3810"/>
                  </a:lnTo>
                  <a:lnTo>
                    <a:pt x="357051" y="3810"/>
                  </a:lnTo>
                  <a:lnTo>
                    <a:pt x="357051" y="0"/>
                  </a:lnTo>
                  <a:close/>
                </a:path>
              </a:pathLst>
            </a:custGeom>
            <a:solidFill>
              <a:srgbClr val="F3F7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3" name="object 1303"/>
            <p:cNvSpPr/>
            <p:nvPr/>
          </p:nvSpPr>
          <p:spPr>
            <a:xfrm>
              <a:off x="6749596" y="1120140"/>
              <a:ext cx="346075" cy="3810"/>
            </a:xfrm>
            <a:custGeom>
              <a:avLst/>
              <a:gdLst/>
              <a:ahLst/>
              <a:cxnLst/>
              <a:rect l="l" t="t" r="r" b="b"/>
              <a:pathLst>
                <a:path w="346075" h="3809">
                  <a:moveTo>
                    <a:pt x="345893" y="0"/>
                  </a:moveTo>
                  <a:lnTo>
                    <a:pt x="0" y="0"/>
                  </a:lnTo>
                  <a:lnTo>
                    <a:pt x="11157" y="3810"/>
                  </a:lnTo>
                  <a:lnTo>
                    <a:pt x="345893" y="3810"/>
                  </a:lnTo>
                  <a:lnTo>
                    <a:pt x="345893" y="0"/>
                  </a:lnTo>
                  <a:close/>
                </a:path>
              </a:pathLst>
            </a:custGeom>
            <a:solidFill>
              <a:srgbClr val="F3F7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4" name="object 1304"/>
            <p:cNvSpPr/>
            <p:nvPr/>
          </p:nvSpPr>
          <p:spPr>
            <a:xfrm>
              <a:off x="6760754" y="1123950"/>
              <a:ext cx="335280" cy="3810"/>
            </a:xfrm>
            <a:custGeom>
              <a:avLst/>
              <a:gdLst/>
              <a:ahLst/>
              <a:cxnLst/>
              <a:rect l="l" t="t" r="r" b="b"/>
              <a:pathLst>
                <a:path w="335279" h="3809">
                  <a:moveTo>
                    <a:pt x="334735" y="0"/>
                  </a:moveTo>
                  <a:lnTo>
                    <a:pt x="0" y="0"/>
                  </a:lnTo>
                  <a:lnTo>
                    <a:pt x="11157" y="3810"/>
                  </a:lnTo>
                  <a:lnTo>
                    <a:pt x="334735" y="3810"/>
                  </a:lnTo>
                  <a:lnTo>
                    <a:pt x="334735" y="0"/>
                  </a:lnTo>
                  <a:close/>
                </a:path>
              </a:pathLst>
            </a:custGeom>
            <a:solidFill>
              <a:srgbClr val="F3F7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5" name="object 1305"/>
            <p:cNvSpPr/>
            <p:nvPr/>
          </p:nvSpPr>
          <p:spPr>
            <a:xfrm>
              <a:off x="6771911" y="1127759"/>
              <a:ext cx="323850" cy="3810"/>
            </a:xfrm>
            <a:custGeom>
              <a:avLst/>
              <a:gdLst/>
              <a:ahLst/>
              <a:cxnLst/>
              <a:rect l="l" t="t" r="r" b="b"/>
              <a:pathLst>
                <a:path w="323850" h="3809">
                  <a:moveTo>
                    <a:pt x="323577" y="0"/>
                  </a:moveTo>
                  <a:lnTo>
                    <a:pt x="0" y="0"/>
                  </a:lnTo>
                  <a:lnTo>
                    <a:pt x="11157" y="3810"/>
                  </a:lnTo>
                  <a:lnTo>
                    <a:pt x="323577" y="3810"/>
                  </a:lnTo>
                  <a:lnTo>
                    <a:pt x="323577" y="0"/>
                  </a:lnTo>
                  <a:close/>
                </a:path>
              </a:pathLst>
            </a:custGeom>
            <a:solidFill>
              <a:srgbClr val="F3F7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6" name="object 1306"/>
            <p:cNvSpPr/>
            <p:nvPr/>
          </p:nvSpPr>
          <p:spPr>
            <a:xfrm>
              <a:off x="6779350" y="1130300"/>
              <a:ext cx="316230" cy="3810"/>
            </a:xfrm>
            <a:custGeom>
              <a:avLst/>
              <a:gdLst/>
              <a:ahLst/>
              <a:cxnLst/>
              <a:rect l="l" t="t" r="r" b="b"/>
              <a:pathLst>
                <a:path w="316229" h="3809">
                  <a:moveTo>
                    <a:pt x="316139" y="0"/>
                  </a:moveTo>
                  <a:lnTo>
                    <a:pt x="0" y="0"/>
                  </a:lnTo>
                  <a:lnTo>
                    <a:pt x="11157" y="3810"/>
                  </a:lnTo>
                  <a:lnTo>
                    <a:pt x="316139" y="3810"/>
                  </a:lnTo>
                  <a:lnTo>
                    <a:pt x="316139" y="0"/>
                  </a:lnTo>
                  <a:close/>
                </a:path>
              </a:pathLst>
            </a:custGeom>
            <a:solidFill>
              <a:srgbClr val="F3F7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7" name="object 1307"/>
            <p:cNvSpPr/>
            <p:nvPr/>
          </p:nvSpPr>
          <p:spPr>
            <a:xfrm>
              <a:off x="6790508" y="1134109"/>
              <a:ext cx="305435" cy="3810"/>
            </a:xfrm>
            <a:custGeom>
              <a:avLst/>
              <a:gdLst/>
              <a:ahLst/>
              <a:cxnLst/>
              <a:rect l="l" t="t" r="r" b="b"/>
              <a:pathLst>
                <a:path w="305434" h="3809">
                  <a:moveTo>
                    <a:pt x="304981" y="0"/>
                  </a:moveTo>
                  <a:lnTo>
                    <a:pt x="0" y="0"/>
                  </a:lnTo>
                  <a:lnTo>
                    <a:pt x="11157" y="3810"/>
                  </a:lnTo>
                  <a:lnTo>
                    <a:pt x="304981" y="3810"/>
                  </a:lnTo>
                  <a:lnTo>
                    <a:pt x="304981" y="0"/>
                  </a:lnTo>
                  <a:close/>
                </a:path>
              </a:pathLst>
            </a:custGeom>
            <a:solidFill>
              <a:srgbClr val="F3F7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8" name="object 1308"/>
            <p:cNvSpPr/>
            <p:nvPr/>
          </p:nvSpPr>
          <p:spPr>
            <a:xfrm>
              <a:off x="6801666" y="1137920"/>
              <a:ext cx="294005" cy="3810"/>
            </a:xfrm>
            <a:custGeom>
              <a:avLst/>
              <a:gdLst/>
              <a:ahLst/>
              <a:cxnLst/>
              <a:rect l="l" t="t" r="r" b="b"/>
              <a:pathLst>
                <a:path w="294004" h="3809">
                  <a:moveTo>
                    <a:pt x="293823" y="0"/>
                  </a:moveTo>
                  <a:lnTo>
                    <a:pt x="0" y="0"/>
                  </a:lnTo>
                  <a:lnTo>
                    <a:pt x="11157" y="3809"/>
                  </a:lnTo>
                  <a:lnTo>
                    <a:pt x="293823" y="3809"/>
                  </a:lnTo>
                  <a:lnTo>
                    <a:pt x="293823" y="0"/>
                  </a:lnTo>
                  <a:close/>
                </a:path>
              </a:pathLst>
            </a:custGeom>
            <a:solidFill>
              <a:srgbClr val="F3F7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9" name="object 1309"/>
            <p:cNvSpPr/>
            <p:nvPr/>
          </p:nvSpPr>
          <p:spPr>
            <a:xfrm>
              <a:off x="6812824" y="1141729"/>
              <a:ext cx="283210" cy="3810"/>
            </a:xfrm>
            <a:custGeom>
              <a:avLst/>
              <a:gdLst/>
              <a:ahLst/>
              <a:cxnLst/>
              <a:rect l="l" t="t" r="r" b="b"/>
              <a:pathLst>
                <a:path w="283209" h="3809">
                  <a:moveTo>
                    <a:pt x="282665" y="0"/>
                  </a:moveTo>
                  <a:lnTo>
                    <a:pt x="0" y="0"/>
                  </a:lnTo>
                  <a:lnTo>
                    <a:pt x="11157" y="3810"/>
                  </a:lnTo>
                  <a:lnTo>
                    <a:pt x="282665" y="3810"/>
                  </a:lnTo>
                  <a:lnTo>
                    <a:pt x="282665" y="0"/>
                  </a:lnTo>
                  <a:close/>
                </a:path>
              </a:pathLst>
            </a:custGeom>
            <a:solidFill>
              <a:srgbClr val="F3F7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0" name="object 1310"/>
            <p:cNvSpPr/>
            <p:nvPr/>
          </p:nvSpPr>
          <p:spPr>
            <a:xfrm>
              <a:off x="6823981" y="1145540"/>
              <a:ext cx="271780" cy="3810"/>
            </a:xfrm>
            <a:custGeom>
              <a:avLst/>
              <a:gdLst/>
              <a:ahLst/>
              <a:cxnLst/>
              <a:rect l="l" t="t" r="r" b="b"/>
              <a:pathLst>
                <a:path w="271779" h="3809">
                  <a:moveTo>
                    <a:pt x="271507" y="0"/>
                  </a:moveTo>
                  <a:lnTo>
                    <a:pt x="0" y="0"/>
                  </a:lnTo>
                  <a:lnTo>
                    <a:pt x="11157" y="3810"/>
                  </a:lnTo>
                  <a:lnTo>
                    <a:pt x="271507" y="3810"/>
                  </a:lnTo>
                  <a:lnTo>
                    <a:pt x="271507" y="0"/>
                  </a:lnTo>
                  <a:close/>
                </a:path>
              </a:pathLst>
            </a:custGeom>
            <a:solidFill>
              <a:srgbClr val="F3F7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1" name="object 1311"/>
            <p:cNvSpPr/>
            <p:nvPr/>
          </p:nvSpPr>
          <p:spPr>
            <a:xfrm>
              <a:off x="6835139" y="1149350"/>
              <a:ext cx="260350" cy="3810"/>
            </a:xfrm>
            <a:custGeom>
              <a:avLst/>
              <a:gdLst/>
              <a:ahLst/>
              <a:cxnLst/>
              <a:rect l="l" t="t" r="r" b="b"/>
              <a:pathLst>
                <a:path w="260350" h="3809">
                  <a:moveTo>
                    <a:pt x="260350" y="0"/>
                  </a:moveTo>
                  <a:lnTo>
                    <a:pt x="0" y="0"/>
                  </a:lnTo>
                  <a:lnTo>
                    <a:pt x="11157" y="3810"/>
                  </a:lnTo>
                  <a:lnTo>
                    <a:pt x="260350" y="3810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F3F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2" name="object 1312"/>
            <p:cNvSpPr/>
            <p:nvPr/>
          </p:nvSpPr>
          <p:spPr>
            <a:xfrm>
              <a:off x="6842578" y="1151890"/>
              <a:ext cx="252911" cy="86360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3" name="object 1313"/>
            <p:cNvSpPr/>
            <p:nvPr/>
          </p:nvSpPr>
          <p:spPr>
            <a:xfrm>
              <a:off x="6730999" y="246380"/>
              <a:ext cx="1802130" cy="1733550"/>
            </a:xfrm>
            <a:custGeom>
              <a:avLst/>
              <a:gdLst/>
              <a:ahLst/>
              <a:cxnLst/>
              <a:rect l="l" t="t" r="r" b="b"/>
              <a:pathLst>
                <a:path w="1802129" h="1733550">
                  <a:moveTo>
                    <a:pt x="0" y="866140"/>
                  </a:moveTo>
                  <a:lnTo>
                    <a:pt x="365759" y="991870"/>
                  </a:lnTo>
                  <a:lnTo>
                    <a:pt x="365759" y="741680"/>
                  </a:lnTo>
                  <a:lnTo>
                    <a:pt x="0" y="866140"/>
                  </a:lnTo>
                  <a:close/>
                </a:path>
                <a:path w="1802129" h="1733550">
                  <a:moveTo>
                    <a:pt x="0" y="0"/>
                  </a:moveTo>
                  <a:lnTo>
                    <a:pt x="0" y="0"/>
                  </a:lnTo>
                </a:path>
                <a:path w="1802129" h="1733550">
                  <a:moveTo>
                    <a:pt x="1802129" y="1733550"/>
                  </a:moveTo>
                  <a:lnTo>
                    <a:pt x="1802129" y="173355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4" name="object 1314"/>
            <p:cNvSpPr/>
            <p:nvPr/>
          </p:nvSpPr>
          <p:spPr>
            <a:xfrm>
              <a:off x="7157120" y="1389379"/>
              <a:ext cx="10160" cy="6350"/>
            </a:xfrm>
            <a:custGeom>
              <a:avLst/>
              <a:gdLst/>
              <a:ahLst/>
              <a:cxnLst/>
              <a:rect l="l" t="t" r="r" b="b"/>
              <a:pathLst>
                <a:path w="10159" h="6350">
                  <a:moveTo>
                    <a:pt x="3139" y="0"/>
                  </a:moveTo>
                  <a:lnTo>
                    <a:pt x="0" y="6350"/>
                  </a:lnTo>
                  <a:lnTo>
                    <a:pt x="9763" y="6350"/>
                  </a:lnTo>
                  <a:lnTo>
                    <a:pt x="3139" y="0"/>
                  </a:lnTo>
                  <a:close/>
                </a:path>
              </a:pathLst>
            </a:custGeom>
            <a:solidFill>
              <a:srgbClr val="F6F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5" name="object 1315"/>
            <p:cNvSpPr/>
            <p:nvPr/>
          </p:nvSpPr>
          <p:spPr>
            <a:xfrm>
              <a:off x="7153981" y="1394459"/>
              <a:ext cx="19685" cy="7620"/>
            </a:xfrm>
            <a:custGeom>
              <a:avLst/>
              <a:gdLst/>
              <a:ahLst/>
              <a:cxnLst/>
              <a:rect l="l" t="t" r="r" b="b"/>
              <a:pathLst>
                <a:path w="19684" h="7619">
                  <a:moveTo>
                    <a:pt x="11577" y="0"/>
                  </a:moveTo>
                  <a:lnTo>
                    <a:pt x="3766" y="0"/>
                  </a:lnTo>
                  <a:lnTo>
                    <a:pt x="0" y="7619"/>
                  </a:lnTo>
                  <a:lnTo>
                    <a:pt x="19526" y="7619"/>
                  </a:lnTo>
                  <a:lnTo>
                    <a:pt x="11577" y="0"/>
                  </a:lnTo>
                  <a:close/>
                </a:path>
              </a:pathLst>
            </a:custGeom>
            <a:solidFill>
              <a:srgbClr val="F6F8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6" name="object 1316"/>
            <p:cNvSpPr/>
            <p:nvPr/>
          </p:nvSpPr>
          <p:spPr>
            <a:xfrm>
              <a:off x="7150214" y="1402079"/>
              <a:ext cx="31750" cy="7620"/>
            </a:xfrm>
            <a:custGeom>
              <a:avLst/>
              <a:gdLst/>
              <a:ahLst/>
              <a:cxnLst/>
              <a:rect l="l" t="t" r="r" b="b"/>
              <a:pathLst>
                <a:path w="31750" h="7619">
                  <a:moveTo>
                    <a:pt x="23293" y="0"/>
                  </a:moveTo>
                  <a:lnTo>
                    <a:pt x="3766" y="0"/>
                  </a:lnTo>
                  <a:lnTo>
                    <a:pt x="0" y="7620"/>
                  </a:lnTo>
                  <a:lnTo>
                    <a:pt x="31242" y="7620"/>
                  </a:lnTo>
                  <a:lnTo>
                    <a:pt x="23293" y="0"/>
                  </a:lnTo>
                  <a:close/>
                </a:path>
              </a:pathLst>
            </a:custGeom>
            <a:solidFill>
              <a:srgbClr val="F6F8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7" name="object 1317"/>
            <p:cNvSpPr/>
            <p:nvPr/>
          </p:nvSpPr>
          <p:spPr>
            <a:xfrm>
              <a:off x="7146447" y="1408429"/>
              <a:ext cx="43180" cy="8890"/>
            </a:xfrm>
            <a:custGeom>
              <a:avLst/>
              <a:gdLst/>
              <a:ahLst/>
              <a:cxnLst/>
              <a:rect l="l" t="t" r="r" b="b"/>
              <a:pathLst>
                <a:path w="43179" h="8890">
                  <a:moveTo>
                    <a:pt x="33684" y="0"/>
                  </a:moveTo>
                  <a:lnTo>
                    <a:pt x="4394" y="0"/>
                  </a:lnTo>
                  <a:lnTo>
                    <a:pt x="0" y="8890"/>
                  </a:lnTo>
                  <a:lnTo>
                    <a:pt x="42957" y="8890"/>
                  </a:lnTo>
                  <a:lnTo>
                    <a:pt x="33684" y="0"/>
                  </a:lnTo>
                  <a:close/>
                </a:path>
              </a:pathLst>
            </a:custGeom>
            <a:solidFill>
              <a:srgbClr val="F6F8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8" name="object 1318"/>
            <p:cNvSpPr/>
            <p:nvPr/>
          </p:nvSpPr>
          <p:spPr>
            <a:xfrm>
              <a:off x="7143308" y="1416050"/>
              <a:ext cx="53340" cy="7620"/>
            </a:xfrm>
            <a:custGeom>
              <a:avLst/>
              <a:gdLst/>
              <a:ahLst/>
              <a:cxnLst/>
              <a:rect l="l" t="t" r="r" b="b"/>
              <a:pathLst>
                <a:path w="53340" h="7619">
                  <a:moveTo>
                    <a:pt x="44772" y="0"/>
                  </a:moveTo>
                  <a:lnTo>
                    <a:pt x="3766" y="0"/>
                  </a:lnTo>
                  <a:lnTo>
                    <a:pt x="0" y="7620"/>
                  </a:lnTo>
                  <a:lnTo>
                    <a:pt x="52721" y="7620"/>
                  </a:lnTo>
                  <a:lnTo>
                    <a:pt x="44772" y="0"/>
                  </a:lnTo>
                  <a:close/>
                </a:path>
              </a:pathLst>
            </a:custGeom>
            <a:solidFill>
              <a:srgbClr val="F6F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9" name="object 1319"/>
            <p:cNvSpPr/>
            <p:nvPr/>
          </p:nvSpPr>
          <p:spPr>
            <a:xfrm>
              <a:off x="7139541" y="1423670"/>
              <a:ext cx="64769" cy="7620"/>
            </a:xfrm>
            <a:custGeom>
              <a:avLst/>
              <a:gdLst/>
              <a:ahLst/>
              <a:cxnLst/>
              <a:rect l="l" t="t" r="r" b="b"/>
              <a:pathLst>
                <a:path w="64770" h="7619">
                  <a:moveTo>
                    <a:pt x="56487" y="0"/>
                  </a:moveTo>
                  <a:lnTo>
                    <a:pt x="3766" y="0"/>
                  </a:lnTo>
                  <a:lnTo>
                    <a:pt x="0" y="7619"/>
                  </a:lnTo>
                  <a:lnTo>
                    <a:pt x="64436" y="7619"/>
                  </a:lnTo>
                  <a:lnTo>
                    <a:pt x="56487" y="0"/>
                  </a:lnTo>
                  <a:close/>
                </a:path>
              </a:pathLst>
            </a:custGeom>
            <a:solidFill>
              <a:srgbClr val="F6F8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0" name="object 1320"/>
            <p:cNvSpPr/>
            <p:nvPr/>
          </p:nvSpPr>
          <p:spPr>
            <a:xfrm>
              <a:off x="7135775" y="1430020"/>
              <a:ext cx="76200" cy="8890"/>
            </a:xfrm>
            <a:custGeom>
              <a:avLst/>
              <a:gdLst/>
              <a:ahLst/>
              <a:cxnLst/>
              <a:rect l="l" t="t" r="r" b="b"/>
              <a:pathLst>
                <a:path w="76200" h="8890">
                  <a:moveTo>
                    <a:pt x="66878" y="0"/>
                  </a:moveTo>
                  <a:lnTo>
                    <a:pt x="4394" y="0"/>
                  </a:lnTo>
                  <a:lnTo>
                    <a:pt x="0" y="8889"/>
                  </a:lnTo>
                  <a:lnTo>
                    <a:pt x="76152" y="8889"/>
                  </a:lnTo>
                  <a:lnTo>
                    <a:pt x="66878" y="0"/>
                  </a:lnTo>
                  <a:close/>
                </a:path>
              </a:pathLst>
            </a:custGeom>
            <a:solidFill>
              <a:srgbClr val="F6F8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1" name="object 1321"/>
            <p:cNvSpPr/>
            <p:nvPr/>
          </p:nvSpPr>
          <p:spPr>
            <a:xfrm>
              <a:off x="7132636" y="1437640"/>
              <a:ext cx="86360" cy="7620"/>
            </a:xfrm>
            <a:custGeom>
              <a:avLst/>
              <a:gdLst/>
              <a:ahLst/>
              <a:cxnLst/>
              <a:rect l="l" t="t" r="r" b="b"/>
              <a:pathLst>
                <a:path w="86359" h="7619">
                  <a:moveTo>
                    <a:pt x="77966" y="0"/>
                  </a:moveTo>
                  <a:lnTo>
                    <a:pt x="3766" y="0"/>
                  </a:lnTo>
                  <a:lnTo>
                    <a:pt x="0" y="7620"/>
                  </a:lnTo>
                  <a:lnTo>
                    <a:pt x="85915" y="7620"/>
                  </a:lnTo>
                  <a:lnTo>
                    <a:pt x="77966" y="0"/>
                  </a:lnTo>
                  <a:close/>
                </a:path>
              </a:pathLst>
            </a:custGeom>
            <a:solidFill>
              <a:srgbClr val="F6F8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2" name="object 1322"/>
            <p:cNvSpPr/>
            <p:nvPr/>
          </p:nvSpPr>
          <p:spPr>
            <a:xfrm>
              <a:off x="7128869" y="1445259"/>
              <a:ext cx="97790" cy="7620"/>
            </a:xfrm>
            <a:custGeom>
              <a:avLst/>
              <a:gdLst/>
              <a:ahLst/>
              <a:cxnLst/>
              <a:rect l="l" t="t" r="r" b="b"/>
              <a:pathLst>
                <a:path w="97790" h="7619">
                  <a:moveTo>
                    <a:pt x="89682" y="0"/>
                  </a:moveTo>
                  <a:lnTo>
                    <a:pt x="3766" y="0"/>
                  </a:lnTo>
                  <a:lnTo>
                    <a:pt x="0" y="7619"/>
                  </a:lnTo>
                  <a:lnTo>
                    <a:pt x="97631" y="7619"/>
                  </a:lnTo>
                  <a:lnTo>
                    <a:pt x="89682" y="0"/>
                  </a:lnTo>
                  <a:close/>
                </a:path>
              </a:pathLst>
            </a:custGeom>
            <a:solidFill>
              <a:srgbClr val="F5F8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3" name="object 1323"/>
            <p:cNvSpPr/>
            <p:nvPr/>
          </p:nvSpPr>
          <p:spPr>
            <a:xfrm>
              <a:off x="7125102" y="1451609"/>
              <a:ext cx="109855" cy="8890"/>
            </a:xfrm>
            <a:custGeom>
              <a:avLst/>
              <a:gdLst/>
              <a:ahLst/>
              <a:cxnLst/>
              <a:rect l="l" t="t" r="r" b="b"/>
              <a:pathLst>
                <a:path w="109854" h="8890">
                  <a:moveTo>
                    <a:pt x="100073" y="0"/>
                  </a:moveTo>
                  <a:lnTo>
                    <a:pt x="4394" y="0"/>
                  </a:lnTo>
                  <a:lnTo>
                    <a:pt x="0" y="8889"/>
                  </a:lnTo>
                  <a:lnTo>
                    <a:pt x="109347" y="8889"/>
                  </a:lnTo>
                  <a:lnTo>
                    <a:pt x="100073" y="0"/>
                  </a:lnTo>
                  <a:close/>
                </a:path>
              </a:pathLst>
            </a:custGeom>
            <a:solidFill>
              <a:srgbClr val="F5F8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4" name="object 1324"/>
            <p:cNvSpPr/>
            <p:nvPr/>
          </p:nvSpPr>
          <p:spPr>
            <a:xfrm>
              <a:off x="7121963" y="1459229"/>
              <a:ext cx="119380" cy="7620"/>
            </a:xfrm>
            <a:custGeom>
              <a:avLst/>
              <a:gdLst/>
              <a:ahLst/>
              <a:cxnLst/>
              <a:rect l="l" t="t" r="r" b="b"/>
              <a:pathLst>
                <a:path w="119379" h="7619">
                  <a:moveTo>
                    <a:pt x="111161" y="0"/>
                  </a:moveTo>
                  <a:lnTo>
                    <a:pt x="3766" y="0"/>
                  </a:lnTo>
                  <a:lnTo>
                    <a:pt x="0" y="7620"/>
                  </a:lnTo>
                  <a:lnTo>
                    <a:pt x="119110" y="7620"/>
                  </a:lnTo>
                  <a:lnTo>
                    <a:pt x="111161" y="0"/>
                  </a:lnTo>
                  <a:close/>
                </a:path>
              </a:pathLst>
            </a:custGeom>
            <a:solidFill>
              <a:srgbClr val="F5F8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5" name="object 1325"/>
            <p:cNvSpPr/>
            <p:nvPr/>
          </p:nvSpPr>
          <p:spPr>
            <a:xfrm>
              <a:off x="7118196" y="1466850"/>
              <a:ext cx="131445" cy="7620"/>
            </a:xfrm>
            <a:custGeom>
              <a:avLst/>
              <a:gdLst/>
              <a:ahLst/>
              <a:cxnLst/>
              <a:rect l="l" t="t" r="r" b="b"/>
              <a:pathLst>
                <a:path w="131445" h="7619">
                  <a:moveTo>
                    <a:pt x="122877" y="0"/>
                  </a:moveTo>
                  <a:lnTo>
                    <a:pt x="3766" y="0"/>
                  </a:lnTo>
                  <a:lnTo>
                    <a:pt x="0" y="7620"/>
                  </a:lnTo>
                  <a:lnTo>
                    <a:pt x="130826" y="7620"/>
                  </a:lnTo>
                  <a:lnTo>
                    <a:pt x="122877" y="0"/>
                  </a:lnTo>
                  <a:close/>
                </a:path>
              </a:pathLst>
            </a:custGeom>
            <a:solidFill>
              <a:srgbClr val="F5F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6" name="object 1326"/>
            <p:cNvSpPr/>
            <p:nvPr/>
          </p:nvSpPr>
          <p:spPr>
            <a:xfrm>
              <a:off x="7114429" y="1474470"/>
              <a:ext cx="142875" cy="7620"/>
            </a:xfrm>
            <a:custGeom>
              <a:avLst/>
              <a:gdLst/>
              <a:ahLst/>
              <a:cxnLst/>
              <a:rect l="l" t="t" r="r" b="b"/>
              <a:pathLst>
                <a:path w="142875" h="7619">
                  <a:moveTo>
                    <a:pt x="134593" y="0"/>
                  </a:moveTo>
                  <a:lnTo>
                    <a:pt x="3766" y="0"/>
                  </a:lnTo>
                  <a:lnTo>
                    <a:pt x="0" y="7619"/>
                  </a:lnTo>
                  <a:lnTo>
                    <a:pt x="142542" y="7619"/>
                  </a:lnTo>
                  <a:lnTo>
                    <a:pt x="134593" y="0"/>
                  </a:lnTo>
                  <a:close/>
                </a:path>
              </a:pathLst>
            </a:custGeom>
            <a:solidFill>
              <a:srgbClr val="F5F8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7" name="object 1327"/>
            <p:cNvSpPr/>
            <p:nvPr/>
          </p:nvSpPr>
          <p:spPr>
            <a:xfrm>
              <a:off x="7111290" y="1480820"/>
              <a:ext cx="152400" cy="7620"/>
            </a:xfrm>
            <a:custGeom>
              <a:avLst/>
              <a:gdLst/>
              <a:ahLst/>
              <a:cxnLst/>
              <a:rect l="l" t="t" r="r" b="b"/>
              <a:pathLst>
                <a:path w="152400" h="7619">
                  <a:moveTo>
                    <a:pt x="144356" y="0"/>
                  </a:moveTo>
                  <a:lnTo>
                    <a:pt x="3766" y="0"/>
                  </a:lnTo>
                  <a:lnTo>
                    <a:pt x="0" y="7619"/>
                  </a:lnTo>
                  <a:lnTo>
                    <a:pt x="152305" y="7619"/>
                  </a:lnTo>
                  <a:lnTo>
                    <a:pt x="144356" y="0"/>
                  </a:lnTo>
                  <a:close/>
                </a:path>
              </a:pathLst>
            </a:custGeom>
            <a:solidFill>
              <a:srgbClr val="F5F8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8" name="object 1328"/>
            <p:cNvSpPr/>
            <p:nvPr/>
          </p:nvSpPr>
          <p:spPr>
            <a:xfrm>
              <a:off x="7107523" y="1488440"/>
              <a:ext cx="164465" cy="7620"/>
            </a:xfrm>
            <a:custGeom>
              <a:avLst/>
              <a:gdLst/>
              <a:ahLst/>
              <a:cxnLst/>
              <a:rect l="l" t="t" r="r" b="b"/>
              <a:pathLst>
                <a:path w="164465" h="7619">
                  <a:moveTo>
                    <a:pt x="156072" y="0"/>
                  </a:moveTo>
                  <a:lnTo>
                    <a:pt x="3766" y="0"/>
                  </a:lnTo>
                  <a:lnTo>
                    <a:pt x="0" y="7620"/>
                  </a:lnTo>
                  <a:lnTo>
                    <a:pt x="164021" y="7620"/>
                  </a:lnTo>
                  <a:lnTo>
                    <a:pt x="156072" y="0"/>
                  </a:lnTo>
                  <a:close/>
                </a:path>
              </a:pathLst>
            </a:custGeom>
            <a:solidFill>
              <a:srgbClr val="F5F8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9" name="object 1329"/>
            <p:cNvSpPr/>
            <p:nvPr/>
          </p:nvSpPr>
          <p:spPr>
            <a:xfrm>
              <a:off x="7103756" y="1496059"/>
              <a:ext cx="175895" cy="7620"/>
            </a:xfrm>
            <a:custGeom>
              <a:avLst/>
              <a:gdLst/>
              <a:ahLst/>
              <a:cxnLst/>
              <a:rect l="l" t="t" r="r" b="b"/>
              <a:pathLst>
                <a:path w="175895" h="7619">
                  <a:moveTo>
                    <a:pt x="167787" y="0"/>
                  </a:moveTo>
                  <a:lnTo>
                    <a:pt x="3766" y="0"/>
                  </a:lnTo>
                  <a:lnTo>
                    <a:pt x="0" y="7619"/>
                  </a:lnTo>
                  <a:lnTo>
                    <a:pt x="175736" y="7619"/>
                  </a:lnTo>
                  <a:lnTo>
                    <a:pt x="167787" y="0"/>
                  </a:lnTo>
                  <a:close/>
                </a:path>
              </a:pathLst>
            </a:custGeom>
            <a:solidFill>
              <a:srgbClr val="F5F8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0" name="object 1330"/>
            <p:cNvSpPr/>
            <p:nvPr/>
          </p:nvSpPr>
          <p:spPr>
            <a:xfrm>
              <a:off x="7100617" y="1502409"/>
              <a:ext cx="186055" cy="7620"/>
            </a:xfrm>
            <a:custGeom>
              <a:avLst/>
              <a:gdLst/>
              <a:ahLst/>
              <a:cxnLst/>
              <a:rect l="l" t="t" r="r" b="b"/>
              <a:pathLst>
                <a:path w="186054" h="7619">
                  <a:moveTo>
                    <a:pt x="177551" y="0"/>
                  </a:moveTo>
                  <a:lnTo>
                    <a:pt x="3766" y="0"/>
                  </a:lnTo>
                  <a:lnTo>
                    <a:pt x="0" y="7619"/>
                  </a:lnTo>
                  <a:lnTo>
                    <a:pt x="185499" y="7619"/>
                  </a:lnTo>
                  <a:lnTo>
                    <a:pt x="177551" y="0"/>
                  </a:lnTo>
                  <a:close/>
                </a:path>
              </a:pathLst>
            </a:custGeom>
            <a:solidFill>
              <a:srgbClr val="F4F8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1" name="object 1331"/>
            <p:cNvSpPr/>
            <p:nvPr/>
          </p:nvSpPr>
          <p:spPr>
            <a:xfrm>
              <a:off x="7096850" y="1510029"/>
              <a:ext cx="197485" cy="7620"/>
            </a:xfrm>
            <a:custGeom>
              <a:avLst/>
              <a:gdLst/>
              <a:ahLst/>
              <a:cxnLst/>
              <a:rect l="l" t="t" r="r" b="b"/>
              <a:pathLst>
                <a:path w="197484" h="7619">
                  <a:moveTo>
                    <a:pt x="189266" y="0"/>
                  </a:moveTo>
                  <a:lnTo>
                    <a:pt x="3766" y="0"/>
                  </a:lnTo>
                  <a:lnTo>
                    <a:pt x="0" y="7620"/>
                  </a:lnTo>
                  <a:lnTo>
                    <a:pt x="197215" y="7620"/>
                  </a:lnTo>
                  <a:lnTo>
                    <a:pt x="189266" y="0"/>
                  </a:lnTo>
                  <a:close/>
                </a:path>
              </a:pathLst>
            </a:custGeom>
            <a:solidFill>
              <a:srgbClr val="F4F8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2" name="object 1332"/>
            <p:cNvSpPr/>
            <p:nvPr/>
          </p:nvSpPr>
          <p:spPr>
            <a:xfrm>
              <a:off x="7093083" y="1517650"/>
              <a:ext cx="209550" cy="7620"/>
            </a:xfrm>
            <a:custGeom>
              <a:avLst/>
              <a:gdLst/>
              <a:ahLst/>
              <a:cxnLst/>
              <a:rect l="l" t="t" r="r" b="b"/>
              <a:pathLst>
                <a:path w="209550" h="7619">
                  <a:moveTo>
                    <a:pt x="200982" y="0"/>
                  </a:moveTo>
                  <a:lnTo>
                    <a:pt x="3766" y="0"/>
                  </a:lnTo>
                  <a:lnTo>
                    <a:pt x="0" y="7620"/>
                  </a:lnTo>
                  <a:lnTo>
                    <a:pt x="208931" y="7620"/>
                  </a:lnTo>
                  <a:lnTo>
                    <a:pt x="200982" y="0"/>
                  </a:lnTo>
                  <a:close/>
                </a:path>
              </a:pathLst>
            </a:custGeom>
            <a:solidFill>
              <a:srgbClr val="F4F8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3" name="object 1333"/>
            <p:cNvSpPr/>
            <p:nvPr/>
          </p:nvSpPr>
          <p:spPr>
            <a:xfrm>
              <a:off x="7089944" y="1524000"/>
              <a:ext cx="219075" cy="7620"/>
            </a:xfrm>
            <a:custGeom>
              <a:avLst/>
              <a:gdLst/>
              <a:ahLst/>
              <a:cxnLst/>
              <a:rect l="l" t="t" r="r" b="b"/>
              <a:pathLst>
                <a:path w="219075" h="7619">
                  <a:moveTo>
                    <a:pt x="210745" y="0"/>
                  </a:moveTo>
                  <a:lnTo>
                    <a:pt x="3766" y="0"/>
                  </a:lnTo>
                  <a:lnTo>
                    <a:pt x="0" y="7620"/>
                  </a:lnTo>
                  <a:lnTo>
                    <a:pt x="218694" y="7620"/>
                  </a:lnTo>
                  <a:lnTo>
                    <a:pt x="210745" y="0"/>
                  </a:lnTo>
                  <a:close/>
                </a:path>
              </a:pathLst>
            </a:custGeom>
            <a:solidFill>
              <a:srgbClr val="F4F8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4" name="object 1334"/>
            <p:cNvSpPr/>
            <p:nvPr/>
          </p:nvSpPr>
          <p:spPr>
            <a:xfrm>
              <a:off x="7086178" y="1531620"/>
              <a:ext cx="230504" cy="7620"/>
            </a:xfrm>
            <a:custGeom>
              <a:avLst/>
              <a:gdLst/>
              <a:ahLst/>
              <a:cxnLst/>
              <a:rect l="l" t="t" r="r" b="b"/>
              <a:pathLst>
                <a:path w="230504" h="7619">
                  <a:moveTo>
                    <a:pt x="222461" y="0"/>
                  </a:moveTo>
                  <a:lnTo>
                    <a:pt x="3766" y="0"/>
                  </a:lnTo>
                  <a:lnTo>
                    <a:pt x="0" y="7619"/>
                  </a:lnTo>
                  <a:lnTo>
                    <a:pt x="230410" y="7619"/>
                  </a:lnTo>
                  <a:lnTo>
                    <a:pt x="222461" y="0"/>
                  </a:lnTo>
                  <a:close/>
                </a:path>
              </a:pathLst>
            </a:custGeom>
            <a:solidFill>
              <a:srgbClr val="F4F8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5" name="object 1335"/>
            <p:cNvSpPr/>
            <p:nvPr/>
          </p:nvSpPr>
          <p:spPr>
            <a:xfrm>
              <a:off x="7082411" y="1539240"/>
              <a:ext cx="242570" cy="7620"/>
            </a:xfrm>
            <a:custGeom>
              <a:avLst/>
              <a:gdLst/>
              <a:ahLst/>
              <a:cxnLst/>
              <a:rect l="l" t="t" r="r" b="b"/>
              <a:pathLst>
                <a:path w="242570" h="7619">
                  <a:moveTo>
                    <a:pt x="234177" y="0"/>
                  </a:moveTo>
                  <a:lnTo>
                    <a:pt x="3766" y="0"/>
                  </a:lnTo>
                  <a:lnTo>
                    <a:pt x="0" y="7620"/>
                  </a:lnTo>
                  <a:lnTo>
                    <a:pt x="242126" y="7620"/>
                  </a:lnTo>
                  <a:lnTo>
                    <a:pt x="234177" y="0"/>
                  </a:lnTo>
                  <a:close/>
                </a:path>
              </a:pathLst>
            </a:custGeom>
            <a:solidFill>
              <a:srgbClr val="F4F8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6" name="object 1336"/>
            <p:cNvSpPr/>
            <p:nvPr/>
          </p:nvSpPr>
          <p:spPr>
            <a:xfrm>
              <a:off x="7079272" y="1545590"/>
              <a:ext cx="252095" cy="7620"/>
            </a:xfrm>
            <a:custGeom>
              <a:avLst/>
              <a:gdLst/>
              <a:ahLst/>
              <a:cxnLst/>
              <a:rect l="l" t="t" r="r" b="b"/>
              <a:pathLst>
                <a:path w="252095" h="7619">
                  <a:moveTo>
                    <a:pt x="243940" y="0"/>
                  </a:moveTo>
                  <a:lnTo>
                    <a:pt x="3766" y="0"/>
                  </a:lnTo>
                  <a:lnTo>
                    <a:pt x="0" y="7620"/>
                  </a:lnTo>
                  <a:lnTo>
                    <a:pt x="251889" y="7620"/>
                  </a:lnTo>
                  <a:lnTo>
                    <a:pt x="243940" y="0"/>
                  </a:lnTo>
                  <a:close/>
                </a:path>
              </a:pathLst>
            </a:custGeom>
            <a:solidFill>
              <a:srgbClr val="F4F8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7" name="object 1337"/>
            <p:cNvSpPr/>
            <p:nvPr/>
          </p:nvSpPr>
          <p:spPr>
            <a:xfrm>
              <a:off x="7075505" y="1553209"/>
              <a:ext cx="264160" cy="7620"/>
            </a:xfrm>
            <a:custGeom>
              <a:avLst/>
              <a:gdLst/>
              <a:ahLst/>
              <a:cxnLst/>
              <a:rect l="l" t="t" r="r" b="b"/>
              <a:pathLst>
                <a:path w="264159" h="7619">
                  <a:moveTo>
                    <a:pt x="255656" y="0"/>
                  </a:moveTo>
                  <a:lnTo>
                    <a:pt x="3766" y="0"/>
                  </a:lnTo>
                  <a:lnTo>
                    <a:pt x="0" y="7619"/>
                  </a:lnTo>
                  <a:lnTo>
                    <a:pt x="263605" y="7619"/>
                  </a:lnTo>
                  <a:lnTo>
                    <a:pt x="255656" y="0"/>
                  </a:lnTo>
                  <a:close/>
                </a:path>
              </a:pathLst>
            </a:custGeom>
            <a:solidFill>
              <a:srgbClr val="F4F8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8" name="object 1338"/>
            <p:cNvSpPr/>
            <p:nvPr/>
          </p:nvSpPr>
          <p:spPr>
            <a:xfrm>
              <a:off x="7072363" y="1560829"/>
              <a:ext cx="269875" cy="7620"/>
            </a:xfrm>
            <a:custGeom>
              <a:avLst/>
              <a:gdLst/>
              <a:ahLst/>
              <a:cxnLst/>
              <a:rect l="l" t="t" r="r" b="b"/>
              <a:pathLst>
                <a:path w="269875" h="7619">
                  <a:moveTo>
                    <a:pt x="269392" y="0"/>
                  </a:moveTo>
                  <a:lnTo>
                    <a:pt x="1879" y="0"/>
                  </a:lnTo>
                  <a:lnTo>
                    <a:pt x="1879" y="5080"/>
                  </a:lnTo>
                  <a:lnTo>
                    <a:pt x="0" y="5080"/>
                  </a:lnTo>
                  <a:lnTo>
                    <a:pt x="0" y="7620"/>
                  </a:lnTo>
                  <a:lnTo>
                    <a:pt x="269252" y="7620"/>
                  </a:lnTo>
                  <a:lnTo>
                    <a:pt x="269252" y="5080"/>
                  </a:lnTo>
                  <a:lnTo>
                    <a:pt x="269392" y="5080"/>
                  </a:lnTo>
                  <a:lnTo>
                    <a:pt x="269392" y="0"/>
                  </a:lnTo>
                  <a:close/>
                </a:path>
              </a:pathLst>
            </a:custGeom>
            <a:solidFill>
              <a:srgbClr val="F3F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9" name="object 1339"/>
            <p:cNvSpPr/>
            <p:nvPr/>
          </p:nvSpPr>
          <p:spPr>
            <a:xfrm>
              <a:off x="7067971" y="1567179"/>
              <a:ext cx="273685" cy="8890"/>
            </a:xfrm>
            <a:custGeom>
              <a:avLst/>
              <a:gdLst/>
              <a:ahLst/>
              <a:cxnLst/>
              <a:rect l="l" t="t" r="r" b="b"/>
              <a:pathLst>
                <a:path w="273684" h="8890">
                  <a:moveTo>
                    <a:pt x="273656" y="0"/>
                  </a:moveTo>
                  <a:lnTo>
                    <a:pt x="4394" y="0"/>
                  </a:lnTo>
                  <a:lnTo>
                    <a:pt x="0" y="8890"/>
                  </a:lnTo>
                  <a:lnTo>
                    <a:pt x="254183" y="8890"/>
                  </a:lnTo>
                  <a:lnTo>
                    <a:pt x="273656" y="0"/>
                  </a:lnTo>
                  <a:close/>
                </a:path>
              </a:pathLst>
            </a:custGeom>
            <a:solidFill>
              <a:srgbClr val="F3F7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0" name="object 1340"/>
            <p:cNvSpPr/>
            <p:nvPr/>
          </p:nvSpPr>
          <p:spPr>
            <a:xfrm>
              <a:off x="7064832" y="1574800"/>
              <a:ext cx="260350" cy="7620"/>
            </a:xfrm>
            <a:custGeom>
              <a:avLst/>
              <a:gdLst/>
              <a:ahLst/>
              <a:cxnLst/>
              <a:rect l="l" t="t" r="r" b="b"/>
              <a:pathLst>
                <a:path w="260350" h="7619">
                  <a:moveTo>
                    <a:pt x="260103" y="0"/>
                  </a:moveTo>
                  <a:lnTo>
                    <a:pt x="3766" y="0"/>
                  </a:lnTo>
                  <a:lnTo>
                    <a:pt x="0" y="7620"/>
                  </a:lnTo>
                  <a:lnTo>
                    <a:pt x="243412" y="7620"/>
                  </a:lnTo>
                  <a:lnTo>
                    <a:pt x="260103" y="0"/>
                  </a:lnTo>
                  <a:close/>
                </a:path>
              </a:pathLst>
            </a:custGeom>
            <a:solidFill>
              <a:srgbClr val="F3F7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1" name="object 1341"/>
            <p:cNvSpPr/>
            <p:nvPr/>
          </p:nvSpPr>
          <p:spPr>
            <a:xfrm>
              <a:off x="6993889" y="1582420"/>
              <a:ext cx="314355" cy="143509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2" name="object 1342"/>
            <p:cNvSpPr/>
            <p:nvPr/>
          </p:nvSpPr>
          <p:spPr>
            <a:xfrm>
              <a:off x="6730999" y="246380"/>
              <a:ext cx="1802130" cy="1733550"/>
            </a:xfrm>
            <a:custGeom>
              <a:avLst/>
              <a:gdLst/>
              <a:ahLst/>
              <a:cxnLst/>
              <a:rect l="l" t="t" r="r" b="b"/>
              <a:pathLst>
                <a:path w="1802129" h="1733550">
                  <a:moveTo>
                    <a:pt x="262890" y="1479550"/>
                  </a:moveTo>
                  <a:lnTo>
                    <a:pt x="614679" y="1318260"/>
                  </a:lnTo>
                  <a:lnTo>
                    <a:pt x="430529" y="1141730"/>
                  </a:lnTo>
                  <a:lnTo>
                    <a:pt x="262890" y="1479550"/>
                  </a:lnTo>
                  <a:close/>
                </a:path>
                <a:path w="1802129" h="1733550">
                  <a:moveTo>
                    <a:pt x="0" y="0"/>
                  </a:moveTo>
                  <a:lnTo>
                    <a:pt x="0" y="0"/>
                  </a:lnTo>
                </a:path>
                <a:path w="1802129" h="1733550">
                  <a:moveTo>
                    <a:pt x="1802129" y="1733550"/>
                  </a:moveTo>
                  <a:lnTo>
                    <a:pt x="1802129" y="173355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3" name="object 1343"/>
            <p:cNvSpPr/>
            <p:nvPr/>
          </p:nvSpPr>
          <p:spPr>
            <a:xfrm>
              <a:off x="7500619" y="1628140"/>
              <a:ext cx="260350" cy="6350"/>
            </a:xfrm>
            <a:custGeom>
              <a:avLst/>
              <a:gdLst/>
              <a:ahLst/>
              <a:cxnLst/>
              <a:rect l="l" t="t" r="r" b="b"/>
              <a:pathLst>
                <a:path w="260350" h="6350">
                  <a:moveTo>
                    <a:pt x="260350" y="0"/>
                  </a:moveTo>
                  <a:lnTo>
                    <a:pt x="0" y="0"/>
                  </a:lnTo>
                  <a:lnTo>
                    <a:pt x="2384" y="6350"/>
                  </a:lnTo>
                  <a:lnTo>
                    <a:pt x="258034" y="6350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F6F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4" name="object 1344"/>
            <p:cNvSpPr/>
            <p:nvPr/>
          </p:nvSpPr>
          <p:spPr>
            <a:xfrm>
              <a:off x="7502527" y="1633220"/>
              <a:ext cx="257175" cy="8890"/>
            </a:xfrm>
            <a:custGeom>
              <a:avLst/>
              <a:gdLst/>
              <a:ahLst/>
              <a:cxnLst/>
              <a:rect l="l" t="t" r="r" b="b"/>
              <a:pathLst>
                <a:path w="257175" h="8889">
                  <a:moveTo>
                    <a:pt x="256590" y="0"/>
                  </a:moveTo>
                  <a:lnTo>
                    <a:pt x="0" y="0"/>
                  </a:lnTo>
                  <a:lnTo>
                    <a:pt x="3337" y="8889"/>
                  </a:lnTo>
                  <a:lnTo>
                    <a:pt x="253348" y="8889"/>
                  </a:lnTo>
                  <a:lnTo>
                    <a:pt x="256590" y="0"/>
                  </a:lnTo>
                  <a:close/>
                </a:path>
              </a:pathLst>
            </a:custGeom>
            <a:solidFill>
              <a:srgbClr val="F6F8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5" name="object 1345"/>
            <p:cNvSpPr/>
            <p:nvPr/>
          </p:nvSpPr>
          <p:spPr>
            <a:xfrm>
              <a:off x="7505387" y="1640840"/>
              <a:ext cx="250951" cy="339089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6" name="object 1346"/>
            <p:cNvSpPr/>
            <p:nvPr/>
          </p:nvSpPr>
          <p:spPr>
            <a:xfrm>
              <a:off x="6730999" y="246380"/>
              <a:ext cx="1802130" cy="1733550"/>
            </a:xfrm>
            <a:custGeom>
              <a:avLst/>
              <a:gdLst/>
              <a:ahLst/>
              <a:cxnLst/>
              <a:rect l="l" t="t" r="r" b="b"/>
              <a:pathLst>
                <a:path w="1802129" h="1733550">
                  <a:moveTo>
                    <a:pt x="900429" y="1733550"/>
                  </a:moveTo>
                  <a:lnTo>
                    <a:pt x="1029970" y="1380490"/>
                  </a:lnTo>
                  <a:lnTo>
                    <a:pt x="770890" y="1380490"/>
                  </a:lnTo>
                  <a:lnTo>
                    <a:pt x="900429" y="1733550"/>
                  </a:lnTo>
                  <a:close/>
                </a:path>
                <a:path w="1802129" h="1733550">
                  <a:moveTo>
                    <a:pt x="0" y="0"/>
                  </a:moveTo>
                  <a:lnTo>
                    <a:pt x="0" y="0"/>
                  </a:lnTo>
                </a:path>
                <a:path w="1802129" h="1733550">
                  <a:moveTo>
                    <a:pt x="1802129" y="1733550"/>
                  </a:moveTo>
                  <a:lnTo>
                    <a:pt x="1802129" y="173355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7" name="object 1347"/>
            <p:cNvSpPr/>
            <p:nvPr/>
          </p:nvSpPr>
          <p:spPr>
            <a:xfrm>
              <a:off x="8095929" y="1389379"/>
              <a:ext cx="10160" cy="6350"/>
            </a:xfrm>
            <a:custGeom>
              <a:avLst/>
              <a:gdLst/>
              <a:ahLst/>
              <a:cxnLst/>
              <a:rect l="l" t="t" r="r" b="b"/>
              <a:pathLst>
                <a:path w="10159" h="6350">
                  <a:moveTo>
                    <a:pt x="6669" y="0"/>
                  </a:moveTo>
                  <a:lnTo>
                    <a:pt x="0" y="6350"/>
                  </a:lnTo>
                  <a:lnTo>
                    <a:pt x="9784" y="6350"/>
                  </a:lnTo>
                  <a:lnTo>
                    <a:pt x="6669" y="0"/>
                  </a:lnTo>
                  <a:close/>
                </a:path>
              </a:pathLst>
            </a:custGeom>
            <a:solidFill>
              <a:srgbClr val="F6F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8" name="object 1348"/>
            <p:cNvSpPr/>
            <p:nvPr/>
          </p:nvSpPr>
          <p:spPr>
            <a:xfrm>
              <a:off x="8089260" y="1394459"/>
              <a:ext cx="19685" cy="7620"/>
            </a:xfrm>
            <a:custGeom>
              <a:avLst/>
              <a:gdLst/>
              <a:ahLst/>
              <a:cxnLst/>
              <a:rect l="l" t="t" r="r" b="b"/>
              <a:pathLst>
                <a:path w="19684" h="7619">
                  <a:moveTo>
                    <a:pt x="15831" y="0"/>
                  </a:moveTo>
                  <a:lnTo>
                    <a:pt x="8003" y="0"/>
                  </a:lnTo>
                  <a:lnTo>
                    <a:pt x="0" y="7619"/>
                  </a:lnTo>
                  <a:lnTo>
                    <a:pt x="19569" y="7619"/>
                  </a:lnTo>
                  <a:lnTo>
                    <a:pt x="15831" y="0"/>
                  </a:lnTo>
                  <a:close/>
                </a:path>
              </a:pathLst>
            </a:custGeom>
            <a:solidFill>
              <a:srgbClr val="F6F8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9" name="object 1349"/>
            <p:cNvSpPr/>
            <p:nvPr/>
          </p:nvSpPr>
          <p:spPr>
            <a:xfrm>
              <a:off x="8081256" y="1402079"/>
              <a:ext cx="31750" cy="7620"/>
            </a:xfrm>
            <a:custGeom>
              <a:avLst/>
              <a:gdLst/>
              <a:ahLst/>
              <a:cxnLst/>
              <a:rect l="l" t="t" r="r" b="b"/>
              <a:pathLst>
                <a:path w="31750" h="7619">
                  <a:moveTo>
                    <a:pt x="27573" y="0"/>
                  </a:moveTo>
                  <a:lnTo>
                    <a:pt x="8003" y="0"/>
                  </a:lnTo>
                  <a:lnTo>
                    <a:pt x="0" y="7620"/>
                  </a:lnTo>
                  <a:lnTo>
                    <a:pt x="31311" y="7620"/>
                  </a:lnTo>
                  <a:lnTo>
                    <a:pt x="27573" y="0"/>
                  </a:lnTo>
                  <a:close/>
                </a:path>
              </a:pathLst>
            </a:custGeom>
            <a:solidFill>
              <a:srgbClr val="F6F8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0" name="object 1350"/>
            <p:cNvSpPr/>
            <p:nvPr/>
          </p:nvSpPr>
          <p:spPr>
            <a:xfrm>
              <a:off x="8073252" y="1408429"/>
              <a:ext cx="43180" cy="8890"/>
            </a:xfrm>
            <a:custGeom>
              <a:avLst/>
              <a:gdLst/>
              <a:ahLst/>
              <a:cxnLst/>
              <a:rect l="l" t="t" r="r" b="b"/>
              <a:pathLst>
                <a:path w="43179" h="8890">
                  <a:moveTo>
                    <a:pt x="38692" y="0"/>
                  </a:moveTo>
                  <a:lnTo>
                    <a:pt x="9337" y="0"/>
                  </a:lnTo>
                  <a:lnTo>
                    <a:pt x="0" y="8890"/>
                  </a:lnTo>
                  <a:lnTo>
                    <a:pt x="43053" y="8890"/>
                  </a:lnTo>
                  <a:lnTo>
                    <a:pt x="38692" y="0"/>
                  </a:lnTo>
                  <a:close/>
                </a:path>
              </a:pathLst>
            </a:custGeom>
            <a:solidFill>
              <a:srgbClr val="F6F8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1" name="object 1351"/>
            <p:cNvSpPr/>
            <p:nvPr/>
          </p:nvSpPr>
          <p:spPr>
            <a:xfrm>
              <a:off x="8066582" y="1416050"/>
              <a:ext cx="53340" cy="7620"/>
            </a:xfrm>
            <a:custGeom>
              <a:avLst/>
              <a:gdLst/>
              <a:ahLst/>
              <a:cxnLst/>
              <a:rect l="l" t="t" r="r" b="b"/>
              <a:pathLst>
                <a:path w="53340" h="7619">
                  <a:moveTo>
                    <a:pt x="49100" y="0"/>
                  </a:moveTo>
                  <a:lnTo>
                    <a:pt x="8003" y="0"/>
                  </a:lnTo>
                  <a:lnTo>
                    <a:pt x="0" y="7620"/>
                  </a:lnTo>
                  <a:lnTo>
                    <a:pt x="52838" y="7620"/>
                  </a:lnTo>
                  <a:lnTo>
                    <a:pt x="49100" y="0"/>
                  </a:lnTo>
                  <a:close/>
                </a:path>
              </a:pathLst>
            </a:custGeom>
            <a:solidFill>
              <a:srgbClr val="F6F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2" name="object 1352"/>
            <p:cNvSpPr/>
            <p:nvPr/>
          </p:nvSpPr>
          <p:spPr>
            <a:xfrm>
              <a:off x="8058579" y="1423670"/>
              <a:ext cx="64769" cy="7620"/>
            </a:xfrm>
            <a:custGeom>
              <a:avLst/>
              <a:gdLst/>
              <a:ahLst/>
              <a:cxnLst/>
              <a:rect l="l" t="t" r="r" b="b"/>
              <a:pathLst>
                <a:path w="64770" h="7619">
                  <a:moveTo>
                    <a:pt x="60842" y="0"/>
                  </a:moveTo>
                  <a:lnTo>
                    <a:pt x="8003" y="0"/>
                  </a:lnTo>
                  <a:lnTo>
                    <a:pt x="0" y="7619"/>
                  </a:lnTo>
                  <a:lnTo>
                    <a:pt x="64580" y="7619"/>
                  </a:lnTo>
                  <a:lnTo>
                    <a:pt x="60842" y="0"/>
                  </a:lnTo>
                  <a:close/>
                </a:path>
              </a:pathLst>
            </a:custGeom>
            <a:solidFill>
              <a:srgbClr val="F6F8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3" name="object 1353"/>
            <p:cNvSpPr/>
            <p:nvPr/>
          </p:nvSpPr>
          <p:spPr>
            <a:xfrm>
              <a:off x="8050575" y="1430020"/>
              <a:ext cx="76835" cy="8890"/>
            </a:xfrm>
            <a:custGeom>
              <a:avLst/>
              <a:gdLst/>
              <a:ahLst/>
              <a:cxnLst/>
              <a:rect l="l" t="t" r="r" b="b"/>
              <a:pathLst>
                <a:path w="76834" h="8890">
                  <a:moveTo>
                    <a:pt x="71960" y="0"/>
                  </a:moveTo>
                  <a:lnTo>
                    <a:pt x="9337" y="0"/>
                  </a:lnTo>
                  <a:lnTo>
                    <a:pt x="0" y="8889"/>
                  </a:lnTo>
                  <a:lnTo>
                    <a:pt x="76322" y="8889"/>
                  </a:lnTo>
                  <a:lnTo>
                    <a:pt x="71960" y="0"/>
                  </a:lnTo>
                  <a:close/>
                </a:path>
              </a:pathLst>
            </a:custGeom>
            <a:solidFill>
              <a:srgbClr val="F6F8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4" name="object 1354"/>
            <p:cNvSpPr/>
            <p:nvPr/>
          </p:nvSpPr>
          <p:spPr>
            <a:xfrm>
              <a:off x="8043905" y="1437640"/>
              <a:ext cx="86360" cy="7620"/>
            </a:xfrm>
            <a:custGeom>
              <a:avLst/>
              <a:gdLst/>
              <a:ahLst/>
              <a:cxnLst/>
              <a:rect l="l" t="t" r="r" b="b"/>
              <a:pathLst>
                <a:path w="86359" h="7619">
                  <a:moveTo>
                    <a:pt x="82368" y="0"/>
                  </a:moveTo>
                  <a:lnTo>
                    <a:pt x="8003" y="0"/>
                  </a:lnTo>
                  <a:lnTo>
                    <a:pt x="0" y="7620"/>
                  </a:lnTo>
                  <a:lnTo>
                    <a:pt x="86106" y="7620"/>
                  </a:lnTo>
                  <a:lnTo>
                    <a:pt x="82368" y="0"/>
                  </a:lnTo>
                  <a:close/>
                </a:path>
              </a:pathLst>
            </a:custGeom>
            <a:solidFill>
              <a:srgbClr val="F6F8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5" name="object 1355"/>
            <p:cNvSpPr/>
            <p:nvPr/>
          </p:nvSpPr>
          <p:spPr>
            <a:xfrm>
              <a:off x="8035901" y="1445259"/>
              <a:ext cx="98425" cy="7620"/>
            </a:xfrm>
            <a:custGeom>
              <a:avLst/>
              <a:gdLst/>
              <a:ahLst/>
              <a:cxnLst/>
              <a:rect l="l" t="t" r="r" b="b"/>
              <a:pathLst>
                <a:path w="98425" h="7619">
                  <a:moveTo>
                    <a:pt x="94110" y="0"/>
                  </a:moveTo>
                  <a:lnTo>
                    <a:pt x="8003" y="0"/>
                  </a:lnTo>
                  <a:lnTo>
                    <a:pt x="0" y="7619"/>
                  </a:lnTo>
                  <a:lnTo>
                    <a:pt x="97848" y="7619"/>
                  </a:lnTo>
                  <a:lnTo>
                    <a:pt x="94110" y="0"/>
                  </a:lnTo>
                  <a:close/>
                </a:path>
              </a:pathLst>
            </a:custGeom>
            <a:solidFill>
              <a:srgbClr val="F5F8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6" name="object 1356"/>
            <p:cNvSpPr/>
            <p:nvPr/>
          </p:nvSpPr>
          <p:spPr>
            <a:xfrm>
              <a:off x="8027898" y="1451609"/>
              <a:ext cx="109855" cy="8890"/>
            </a:xfrm>
            <a:custGeom>
              <a:avLst/>
              <a:gdLst/>
              <a:ahLst/>
              <a:cxnLst/>
              <a:rect l="l" t="t" r="r" b="b"/>
              <a:pathLst>
                <a:path w="109854" h="8890">
                  <a:moveTo>
                    <a:pt x="105229" y="0"/>
                  </a:moveTo>
                  <a:lnTo>
                    <a:pt x="9337" y="0"/>
                  </a:lnTo>
                  <a:lnTo>
                    <a:pt x="0" y="8889"/>
                  </a:lnTo>
                  <a:lnTo>
                    <a:pt x="109590" y="8889"/>
                  </a:lnTo>
                  <a:lnTo>
                    <a:pt x="105229" y="0"/>
                  </a:lnTo>
                  <a:close/>
                </a:path>
              </a:pathLst>
            </a:custGeom>
            <a:solidFill>
              <a:srgbClr val="F5F8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7" name="object 1357"/>
            <p:cNvSpPr/>
            <p:nvPr/>
          </p:nvSpPr>
          <p:spPr>
            <a:xfrm>
              <a:off x="8021228" y="1459229"/>
              <a:ext cx="119380" cy="7620"/>
            </a:xfrm>
            <a:custGeom>
              <a:avLst/>
              <a:gdLst/>
              <a:ahLst/>
              <a:cxnLst/>
              <a:rect l="l" t="t" r="r" b="b"/>
              <a:pathLst>
                <a:path w="119379" h="7619">
                  <a:moveTo>
                    <a:pt x="115637" y="0"/>
                  </a:moveTo>
                  <a:lnTo>
                    <a:pt x="8003" y="0"/>
                  </a:lnTo>
                  <a:lnTo>
                    <a:pt x="0" y="7620"/>
                  </a:lnTo>
                  <a:lnTo>
                    <a:pt x="119375" y="7620"/>
                  </a:lnTo>
                  <a:lnTo>
                    <a:pt x="115637" y="0"/>
                  </a:lnTo>
                  <a:close/>
                </a:path>
              </a:pathLst>
            </a:custGeom>
            <a:solidFill>
              <a:srgbClr val="F5F8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8" name="object 1358"/>
            <p:cNvSpPr/>
            <p:nvPr/>
          </p:nvSpPr>
          <p:spPr>
            <a:xfrm>
              <a:off x="8013224" y="1466850"/>
              <a:ext cx="131445" cy="7620"/>
            </a:xfrm>
            <a:custGeom>
              <a:avLst/>
              <a:gdLst/>
              <a:ahLst/>
              <a:cxnLst/>
              <a:rect l="l" t="t" r="r" b="b"/>
              <a:pathLst>
                <a:path w="131445" h="7619">
                  <a:moveTo>
                    <a:pt x="127379" y="0"/>
                  </a:moveTo>
                  <a:lnTo>
                    <a:pt x="8003" y="0"/>
                  </a:lnTo>
                  <a:lnTo>
                    <a:pt x="0" y="7620"/>
                  </a:lnTo>
                  <a:lnTo>
                    <a:pt x="131117" y="7620"/>
                  </a:lnTo>
                  <a:lnTo>
                    <a:pt x="127379" y="0"/>
                  </a:lnTo>
                  <a:close/>
                </a:path>
              </a:pathLst>
            </a:custGeom>
            <a:solidFill>
              <a:srgbClr val="F5F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9" name="object 1359"/>
            <p:cNvSpPr/>
            <p:nvPr/>
          </p:nvSpPr>
          <p:spPr>
            <a:xfrm>
              <a:off x="8005220" y="1474470"/>
              <a:ext cx="142875" cy="7620"/>
            </a:xfrm>
            <a:custGeom>
              <a:avLst/>
              <a:gdLst/>
              <a:ahLst/>
              <a:cxnLst/>
              <a:rect l="l" t="t" r="r" b="b"/>
              <a:pathLst>
                <a:path w="142875" h="7619">
                  <a:moveTo>
                    <a:pt x="139121" y="0"/>
                  </a:moveTo>
                  <a:lnTo>
                    <a:pt x="8003" y="0"/>
                  </a:lnTo>
                  <a:lnTo>
                    <a:pt x="0" y="7619"/>
                  </a:lnTo>
                  <a:lnTo>
                    <a:pt x="142859" y="7619"/>
                  </a:lnTo>
                  <a:lnTo>
                    <a:pt x="139121" y="0"/>
                  </a:lnTo>
                  <a:close/>
                </a:path>
              </a:pathLst>
            </a:custGeom>
            <a:solidFill>
              <a:srgbClr val="F5F8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0" name="object 1360"/>
            <p:cNvSpPr/>
            <p:nvPr/>
          </p:nvSpPr>
          <p:spPr>
            <a:xfrm>
              <a:off x="7998551" y="1480820"/>
              <a:ext cx="153035" cy="7620"/>
            </a:xfrm>
            <a:custGeom>
              <a:avLst/>
              <a:gdLst/>
              <a:ahLst/>
              <a:cxnLst/>
              <a:rect l="l" t="t" r="r" b="b"/>
              <a:pathLst>
                <a:path w="153034" h="7619">
                  <a:moveTo>
                    <a:pt x="148905" y="0"/>
                  </a:moveTo>
                  <a:lnTo>
                    <a:pt x="8003" y="0"/>
                  </a:lnTo>
                  <a:lnTo>
                    <a:pt x="0" y="7619"/>
                  </a:lnTo>
                  <a:lnTo>
                    <a:pt x="152644" y="7619"/>
                  </a:lnTo>
                  <a:lnTo>
                    <a:pt x="148905" y="0"/>
                  </a:lnTo>
                  <a:close/>
                </a:path>
              </a:pathLst>
            </a:custGeom>
            <a:solidFill>
              <a:srgbClr val="F5F8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1" name="object 1361"/>
            <p:cNvSpPr/>
            <p:nvPr/>
          </p:nvSpPr>
          <p:spPr>
            <a:xfrm>
              <a:off x="7990547" y="1488440"/>
              <a:ext cx="164465" cy="7620"/>
            </a:xfrm>
            <a:custGeom>
              <a:avLst/>
              <a:gdLst/>
              <a:ahLst/>
              <a:cxnLst/>
              <a:rect l="l" t="t" r="r" b="b"/>
              <a:pathLst>
                <a:path w="164465" h="7619">
                  <a:moveTo>
                    <a:pt x="160647" y="0"/>
                  </a:moveTo>
                  <a:lnTo>
                    <a:pt x="8003" y="0"/>
                  </a:lnTo>
                  <a:lnTo>
                    <a:pt x="0" y="7620"/>
                  </a:lnTo>
                  <a:lnTo>
                    <a:pt x="164385" y="7620"/>
                  </a:lnTo>
                  <a:lnTo>
                    <a:pt x="160647" y="0"/>
                  </a:lnTo>
                  <a:close/>
                </a:path>
              </a:pathLst>
            </a:custGeom>
            <a:solidFill>
              <a:srgbClr val="F5F8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2" name="object 1362"/>
            <p:cNvSpPr/>
            <p:nvPr/>
          </p:nvSpPr>
          <p:spPr>
            <a:xfrm>
              <a:off x="7982543" y="1496059"/>
              <a:ext cx="176530" cy="7620"/>
            </a:xfrm>
            <a:custGeom>
              <a:avLst/>
              <a:gdLst/>
              <a:ahLst/>
              <a:cxnLst/>
              <a:rect l="l" t="t" r="r" b="b"/>
              <a:pathLst>
                <a:path w="176529" h="7619">
                  <a:moveTo>
                    <a:pt x="172389" y="0"/>
                  </a:moveTo>
                  <a:lnTo>
                    <a:pt x="8003" y="0"/>
                  </a:lnTo>
                  <a:lnTo>
                    <a:pt x="0" y="7619"/>
                  </a:lnTo>
                  <a:lnTo>
                    <a:pt x="176127" y="7619"/>
                  </a:lnTo>
                  <a:lnTo>
                    <a:pt x="172389" y="0"/>
                  </a:lnTo>
                  <a:close/>
                </a:path>
              </a:pathLst>
            </a:custGeom>
            <a:solidFill>
              <a:srgbClr val="F5F8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3" name="object 1363"/>
            <p:cNvSpPr/>
            <p:nvPr/>
          </p:nvSpPr>
          <p:spPr>
            <a:xfrm>
              <a:off x="7975873" y="1502409"/>
              <a:ext cx="186055" cy="7620"/>
            </a:xfrm>
            <a:custGeom>
              <a:avLst/>
              <a:gdLst/>
              <a:ahLst/>
              <a:cxnLst/>
              <a:rect l="l" t="t" r="r" b="b"/>
              <a:pathLst>
                <a:path w="186054" h="7619">
                  <a:moveTo>
                    <a:pt x="182174" y="0"/>
                  </a:moveTo>
                  <a:lnTo>
                    <a:pt x="8003" y="0"/>
                  </a:lnTo>
                  <a:lnTo>
                    <a:pt x="0" y="7619"/>
                  </a:lnTo>
                  <a:lnTo>
                    <a:pt x="185912" y="7619"/>
                  </a:lnTo>
                  <a:lnTo>
                    <a:pt x="182174" y="0"/>
                  </a:lnTo>
                  <a:close/>
                </a:path>
              </a:pathLst>
            </a:custGeom>
            <a:solidFill>
              <a:srgbClr val="F4F8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4" name="object 1364"/>
            <p:cNvSpPr/>
            <p:nvPr/>
          </p:nvSpPr>
          <p:spPr>
            <a:xfrm>
              <a:off x="7967870" y="1510029"/>
              <a:ext cx="198120" cy="7620"/>
            </a:xfrm>
            <a:custGeom>
              <a:avLst/>
              <a:gdLst/>
              <a:ahLst/>
              <a:cxnLst/>
              <a:rect l="l" t="t" r="r" b="b"/>
              <a:pathLst>
                <a:path w="198120" h="7619">
                  <a:moveTo>
                    <a:pt x="193916" y="0"/>
                  </a:moveTo>
                  <a:lnTo>
                    <a:pt x="8003" y="0"/>
                  </a:lnTo>
                  <a:lnTo>
                    <a:pt x="0" y="7620"/>
                  </a:lnTo>
                  <a:lnTo>
                    <a:pt x="197654" y="7620"/>
                  </a:lnTo>
                  <a:lnTo>
                    <a:pt x="193916" y="0"/>
                  </a:lnTo>
                  <a:close/>
                </a:path>
              </a:pathLst>
            </a:custGeom>
            <a:solidFill>
              <a:srgbClr val="F4F8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5" name="object 1365"/>
            <p:cNvSpPr/>
            <p:nvPr/>
          </p:nvSpPr>
          <p:spPr>
            <a:xfrm>
              <a:off x="7959866" y="1517650"/>
              <a:ext cx="209550" cy="7620"/>
            </a:xfrm>
            <a:custGeom>
              <a:avLst/>
              <a:gdLst/>
              <a:ahLst/>
              <a:cxnLst/>
              <a:rect l="l" t="t" r="r" b="b"/>
              <a:pathLst>
                <a:path w="209550" h="7619">
                  <a:moveTo>
                    <a:pt x="205658" y="0"/>
                  </a:moveTo>
                  <a:lnTo>
                    <a:pt x="8003" y="0"/>
                  </a:lnTo>
                  <a:lnTo>
                    <a:pt x="0" y="7620"/>
                  </a:lnTo>
                  <a:lnTo>
                    <a:pt x="209396" y="7620"/>
                  </a:lnTo>
                  <a:lnTo>
                    <a:pt x="205658" y="0"/>
                  </a:lnTo>
                  <a:close/>
                </a:path>
              </a:pathLst>
            </a:custGeom>
            <a:solidFill>
              <a:srgbClr val="F4F8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6" name="object 1366"/>
            <p:cNvSpPr/>
            <p:nvPr/>
          </p:nvSpPr>
          <p:spPr>
            <a:xfrm>
              <a:off x="7953196" y="1524000"/>
              <a:ext cx="219710" cy="7620"/>
            </a:xfrm>
            <a:custGeom>
              <a:avLst/>
              <a:gdLst/>
              <a:ahLst/>
              <a:cxnLst/>
              <a:rect l="l" t="t" r="r" b="b"/>
              <a:pathLst>
                <a:path w="219709" h="7619">
                  <a:moveTo>
                    <a:pt x="215443" y="0"/>
                  </a:moveTo>
                  <a:lnTo>
                    <a:pt x="8003" y="0"/>
                  </a:lnTo>
                  <a:lnTo>
                    <a:pt x="0" y="7620"/>
                  </a:lnTo>
                  <a:lnTo>
                    <a:pt x="219181" y="7620"/>
                  </a:lnTo>
                  <a:lnTo>
                    <a:pt x="215443" y="0"/>
                  </a:lnTo>
                  <a:close/>
                </a:path>
              </a:pathLst>
            </a:custGeom>
            <a:solidFill>
              <a:srgbClr val="F4F8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7" name="object 1367"/>
            <p:cNvSpPr/>
            <p:nvPr/>
          </p:nvSpPr>
          <p:spPr>
            <a:xfrm>
              <a:off x="7945192" y="1531620"/>
              <a:ext cx="231140" cy="7620"/>
            </a:xfrm>
            <a:custGeom>
              <a:avLst/>
              <a:gdLst/>
              <a:ahLst/>
              <a:cxnLst/>
              <a:rect l="l" t="t" r="r" b="b"/>
              <a:pathLst>
                <a:path w="231140" h="7619">
                  <a:moveTo>
                    <a:pt x="227185" y="0"/>
                  </a:moveTo>
                  <a:lnTo>
                    <a:pt x="8003" y="0"/>
                  </a:lnTo>
                  <a:lnTo>
                    <a:pt x="0" y="7619"/>
                  </a:lnTo>
                  <a:lnTo>
                    <a:pt x="230923" y="7619"/>
                  </a:lnTo>
                  <a:lnTo>
                    <a:pt x="227185" y="0"/>
                  </a:lnTo>
                  <a:close/>
                </a:path>
              </a:pathLst>
            </a:custGeom>
            <a:solidFill>
              <a:srgbClr val="F4F8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8" name="object 1368"/>
            <p:cNvSpPr/>
            <p:nvPr/>
          </p:nvSpPr>
          <p:spPr>
            <a:xfrm>
              <a:off x="7937189" y="1539240"/>
              <a:ext cx="243204" cy="7620"/>
            </a:xfrm>
            <a:custGeom>
              <a:avLst/>
              <a:gdLst/>
              <a:ahLst/>
              <a:cxnLst/>
              <a:rect l="l" t="t" r="r" b="b"/>
              <a:pathLst>
                <a:path w="243204" h="7619">
                  <a:moveTo>
                    <a:pt x="238926" y="0"/>
                  </a:moveTo>
                  <a:lnTo>
                    <a:pt x="8003" y="0"/>
                  </a:lnTo>
                  <a:lnTo>
                    <a:pt x="0" y="7620"/>
                  </a:lnTo>
                  <a:lnTo>
                    <a:pt x="242664" y="7620"/>
                  </a:lnTo>
                  <a:lnTo>
                    <a:pt x="238926" y="0"/>
                  </a:lnTo>
                  <a:close/>
                </a:path>
              </a:pathLst>
            </a:custGeom>
            <a:solidFill>
              <a:srgbClr val="F4F8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9" name="object 1369"/>
            <p:cNvSpPr/>
            <p:nvPr/>
          </p:nvSpPr>
          <p:spPr>
            <a:xfrm>
              <a:off x="7930519" y="1545590"/>
              <a:ext cx="252729" cy="7620"/>
            </a:xfrm>
            <a:custGeom>
              <a:avLst/>
              <a:gdLst/>
              <a:ahLst/>
              <a:cxnLst/>
              <a:rect l="l" t="t" r="r" b="b"/>
              <a:pathLst>
                <a:path w="252729" h="7619">
                  <a:moveTo>
                    <a:pt x="248711" y="0"/>
                  </a:moveTo>
                  <a:lnTo>
                    <a:pt x="8003" y="0"/>
                  </a:lnTo>
                  <a:lnTo>
                    <a:pt x="0" y="7620"/>
                  </a:lnTo>
                  <a:lnTo>
                    <a:pt x="252449" y="7620"/>
                  </a:lnTo>
                  <a:lnTo>
                    <a:pt x="248711" y="0"/>
                  </a:lnTo>
                  <a:close/>
                </a:path>
              </a:pathLst>
            </a:custGeom>
            <a:solidFill>
              <a:srgbClr val="F4F8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0" name="object 1370"/>
            <p:cNvSpPr/>
            <p:nvPr/>
          </p:nvSpPr>
          <p:spPr>
            <a:xfrm>
              <a:off x="7922515" y="1553209"/>
              <a:ext cx="264795" cy="7620"/>
            </a:xfrm>
            <a:custGeom>
              <a:avLst/>
              <a:gdLst/>
              <a:ahLst/>
              <a:cxnLst/>
              <a:rect l="l" t="t" r="r" b="b"/>
              <a:pathLst>
                <a:path w="264795" h="7619">
                  <a:moveTo>
                    <a:pt x="260453" y="0"/>
                  </a:moveTo>
                  <a:lnTo>
                    <a:pt x="8003" y="0"/>
                  </a:lnTo>
                  <a:lnTo>
                    <a:pt x="0" y="7619"/>
                  </a:lnTo>
                  <a:lnTo>
                    <a:pt x="264191" y="7619"/>
                  </a:lnTo>
                  <a:lnTo>
                    <a:pt x="260453" y="0"/>
                  </a:lnTo>
                  <a:close/>
                </a:path>
              </a:pathLst>
            </a:custGeom>
            <a:solidFill>
              <a:srgbClr val="F4F8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1" name="object 1371"/>
            <p:cNvSpPr/>
            <p:nvPr/>
          </p:nvSpPr>
          <p:spPr>
            <a:xfrm>
              <a:off x="7919847" y="1560829"/>
              <a:ext cx="270510" cy="7620"/>
            </a:xfrm>
            <a:custGeom>
              <a:avLst/>
              <a:gdLst/>
              <a:ahLst/>
              <a:cxnLst/>
              <a:rect l="l" t="t" r="r" b="b"/>
              <a:pathLst>
                <a:path w="270509" h="7619">
                  <a:moveTo>
                    <a:pt x="269963" y="5080"/>
                  </a:moveTo>
                  <a:lnTo>
                    <a:pt x="268097" y="5080"/>
                  </a:lnTo>
                  <a:lnTo>
                    <a:pt x="268097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114" y="7620"/>
                  </a:lnTo>
                  <a:lnTo>
                    <a:pt x="269963" y="7620"/>
                  </a:lnTo>
                  <a:lnTo>
                    <a:pt x="269963" y="5080"/>
                  </a:lnTo>
                  <a:close/>
                </a:path>
              </a:pathLst>
            </a:custGeom>
            <a:solidFill>
              <a:srgbClr val="F3F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2" name="object 1372"/>
            <p:cNvSpPr/>
            <p:nvPr/>
          </p:nvSpPr>
          <p:spPr>
            <a:xfrm>
              <a:off x="7919961" y="1567179"/>
              <a:ext cx="274320" cy="8890"/>
            </a:xfrm>
            <a:custGeom>
              <a:avLst/>
              <a:gdLst/>
              <a:ahLst/>
              <a:cxnLst/>
              <a:rect l="l" t="t" r="r" b="b"/>
              <a:pathLst>
                <a:path w="274320" h="8890">
                  <a:moveTo>
                    <a:pt x="269860" y="0"/>
                  </a:moveTo>
                  <a:lnTo>
                    <a:pt x="0" y="0"/>
                  </a:lnTo>
                  <a:lnTo>
                    <a:pt x="19473" y="8890"/>
                  </a:lnTo>
                  <a:lnTo>
                    <a:pt x="274221" y="8890"/>
                  </a:lnTo>
                  <a:lnTo>
                    <a:pt x="269860" y="0"/>
                  </a:lnTo>
                  <a:close/>
                </a:path>
              </a:pathLst>
            </a:custGeom>
            <a:solidFill>
              <a:srgbClr val="F3F7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3" name="object 1373"/>
            <p:cNvSpPr/>
            <p:nvPr/>
          </p:nvSpPr>
          <p:spPr>
            <a:xfrm>
              <a:off x="7936653" y="1574800"/>
              <a:ext cx="260985" cy="7620"/>
            </a:xfrm>
            <a:custGeom>
              <a:avLst/>
              <a:gdLst/>
              <a:ahLst/>
              <a:cxnLst/>
              <a:rect l="l" t="t" r="r" b="b"/>
              <a:pathLst>
                <a:path w="260984" h="7619">
                  <a:moveTo>
                    <a:pt x="256907" y="0"/>
                  </a:moveTo>
                  <a:lnTo>
                    <a:pt x="0" y="0"/>
                  </a:lnTo>
                  <a:lnTo>
                    <a:pt x="16691" y="7620"/>
                  </a:lnTo>
                  <a:lnTo>
                    <a:pt x="260645" y="7620"/>
                  </a:lnTo>
                  <a:lnTo>
                    <a:pt x="256907" y="0"/>
                  </a:lnTo>
                  <a:close/>
                </a:path>
              </a:pathLst>
            </a:custGeom>
            <a:solidFill>
              <a:srgbClr val="F3F7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4" name="object 1374"/>
            <p:cNvSpPr/>
            <p:nvPr/>
          </p:nvSpPr>
          <p:spPr>
            <a:xfrm>
              <a:off x="7953344" y="1582420"/>
              <a:ext cx="314355" cy="143509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5" name="object 1375"/>
            <p:cNvSpPr/>
            <p:nvPr/>
          </p:nvSpPr>
          <p:spPr>
            <a:xfrm>
              <a:off x="6730999" y="246380"/>
              <a:ext cx="1802130" cy="1733550"/>
            </a:xfrm>
            <a:custGeom>
              <a:avLst/>
              <a:gdLst/>
              <a:ahLst/>
              <a:cxnLst/>
              <a:rect l="l" t="t" r="r" b="b"/>
              <a:pathLst>
                <a:path w="1802129" h="1733550">
                  <a:moveTo>
                    <a:pt x="1537970" y="1479550"/>
                  </a:moveTo>
                  <a:lnTo>
                    <a:pt x="1370329" y="1141730"/>
                  </a:lnTo>
                  <a:lnTo>
                    <a:pt x="1187450" y="1318260"/>
                  </a:lnTo>
                  <a:lnTo>
                    <a:pt x="1537970" y="1479550"/>
                  </a:lnTo>
                  <a:close/>
                </a:path>
                <a:path w="1802129" h="1733550">
                  <a:moveTo>
                    <a:pt x="0" y="0"/>
                  </a:moveTo>
                  <a:lnTo>
                    <a:pt x="0" y="0"/>
                  </a:lnTo>
                </a:path>
                <a:path w="1802129" h="1733550">
                  <a:moveTo>
                    <a:pt x="1802129" y="1733550"/>
                  </a:moveTo>
                  <a:lnTo>
                    <a:pt x="1802129" y="173355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6" name="object 1376"/>
            <p:cNvSpPr/>
            <p:nvPr/>
          </p:nvSpPr>
          <p:spPr>
            <a:xfrm>
              <a:off x="8166099" y="988059"/>
              <a:ext cx="247534" cy="85089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7" name="object 1377"/>
            <p:cNvSpPr/>
            <p:nvPr/>
          </p:nvSpPr>
          <p:spPr>
            <a:xfrm>
              <a:off x="8166099" y="1073150"/>
              <a:ext cx="259079" cy="3810"/>
            </a:xfrm>
            <a:custGeom>
              <a:avLst/>
              <a:gdLst/>
              <a:ahLst/>
              <a:cxnLst/>
              <a:rect l="l" t="t" r="r" b="b"/>
              <a:pathLst>
                <a:path w="259079" h="3809">
                  <a:moveTo>
                    <a:pt x="247534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258618" y="3810"/>
                  </a:lnTo>
                  <a:lnTo>
                    <a:pt x="247534" y="0"/>
                  </a:lnTo>
                  <a:close/>
                </a:path>
              </a:pathLst>
            </a:custGeom>
            <a:solidFill>
              <a:srgbClr val="F4F8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8" name="object 1378"/>
            <p:cNvSpPr/>
            <p:nvPr/>
          </p:nvSpPr>
          <p:spPr>
            <a:xfrm>
              <a:off x="8166099" y="1076959"/>
              <a:ext cx="269875" cy="3810"/>
            </a:xfrm>
            <a:custGeom>
              <a:avLst/>
              <a:gdLst/>
              <a:ahLst/>
              <a:cxnLst/>
              <a:rect l="l" t="t" r="r" b="b"/>
              <a:pathLst>
                <a:path w="269875" h="3809">
                  <a:moveTo>
                    <a:pt x="258618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269701" y="3810"/>
                  </a:lnTo>
                  <a:lnTo>
                    <a:pt x="258618" y="0"/>
                  </a:lnTo>
                  <a:close/>
                </a:path>
              </a:pathLst>
            </a:custGeom>
            <a:solidFill>
              <a:srgbClr val="F4F8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9" name="object 1379"/>
            <p:cNvSpPr/>
            <p:nvPr/>
          </p:nvSpPr>
          <p:spPr>
            <a:xfrm>
              <a:off x="8166099" y="1080770"/>
              <a:ext cx="281305" cy="3810"/>
            </a:xfrm>
            <a:custGeom>
              <a:avLst/>
              <a:gdLst/>
              <a:ahLst/>
              <a:cxnLst/>
              <a:rect l="l" t="t" r="r" b="b"/>
              <a:pathLst>
                <a:path w="281304" h="3809">
                  <a:moveTo>
                    <a:pt x="269701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280785" y="3809"/>
                  </a:lnTo>
                  <a:lnTo>
                    <a:pt x="269701" y="0"/>
                  </a:lnTo>
                  <a:close/>
                </a:path>
              </a:pathLst>
            </a:custGeom>
            <a:solidFill>
              <a:srgbClr val="F4F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0" name="object 1380"/>
            <p:cNvSpPr/>
            <p:nvPr/>
          </p:nvSpPr>
          <p:spPr>
            <a:xfrm>
              <a:off x="8166099" y="1084579"/>
              <a:ext cx="292100" cy="3810"/>
            </a:xfrm>
            <a:custGeom>
              <a:avLst/>
              <a:gdLst/>
              <a:ahLst/>
              <a:cxnLst/>
              <a:rect l="l" t="t" r="r" b="b"/>
              <a:pathLst>
                <a:path w="292100" h="3809">
                  <a:moveTo>
                    <a:pt x="280785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291869" y="3810"/>
                  </a:lnTo>
                  <a:lnTo>
                    <a:pt x="280785" y="0"/>
                  </a:lnTo>
                  <a:close/>
                </a:path>
              </a:pathLst>
            </a:custGeom>
            <a:solidFill>
              <a:srgbClr val="F4F8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1" name="object 1381"/>
            <p:cNvSpPr/>
            <p:nvPr/>
          </p:nvSpPr>
          <p:spPr>
            <a:xfrm>
              <a:off x="8166099" y="1087120"/>
              <a:ext cx="299720" cy="3810"/>
            </a:xfrm>
            <a:custGeom>
              <a:avLst/>
              <a:gdLst/>
              <a:ahLst/>
              <a:cxnLst/>
              <a:rect l="l" t="t" r="r" b="b"/>
              <a:pathLst>
                <a:path w="299720" h="3809">
                  <a:moveTo>
                    <a:pt x="288174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299258" y="3809"/>
                  </a:lnTo>
                  <a:lnTo>
                    <a:pt x="288174" y="0"/>
                  </a:lnTo>
                  <a:close/>
                </a:path>
              </a:pathLst>
            </a:custGeom>
            <a:solidFill>
              <a:srgbClr val="F4F8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2" name="object 1382"/>
            <p:cNvSpPr/>
            <p:nvPr/>
          </p:nvSpPr>
          <p:spPr>
            <a:xfrm>
              <a:off x="8166099" y="1090929"/>
              <a:ext cx="310515" cy="3810"/>
            </a:xfrm>
            <a:custGeom>
              <a:avLst/>
              <a:gdLst/>
              <a:ahLst/>
              <a:cxnLst/>
              <a:rect l="l" t="t" r="r" b="b"/>
              <a:pathLst>
                <a:path w="310515" h="3809">
                  <a:moveTo>
                    <a:pt x="299258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310341" y="3810"/>
                  </a:lnTo>
                  <a:lnTo>
                    <a:pt x="299258" y="0"/>
                  </a:lnTo>
                  <a:close/>
                </a:path>
              </a:pathLst>
            </a:custGeom>
            <a:solidFill>
              <a:srgbClr val="F4F8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3" name="object 1383"/>
            <p:cNvSpPr/>
            <p:nvPr/>
          </p:nvSpPr>
          <p:spPr>
            <a:xfrm>
              <a:off x="8166099" y="1094740"/>
              <a:ext cx="321945" cy="3810"/>
            </a:xfrm>
            <a:custGeom>
              <a:avLst/>
              <a:gdLst/>
              <a:ahLst/>
              <a:cxnLst/>
              <a:rect l="l" t="t" r="r" b="b"/>
              <a:pathLst>
                <a:path w="321945" h="3809">
                  <a:moveTo>
                    <a:pt x="310341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321425" y="3810"/>
                  </a:lnTo>
                  <a:lnTo>
                    <a:pt x="310341" y="0"/>
                  </a:lnTo>
                  <a:close/>
                </a:path>
              </a:pathLst>
            </a:custGeom>
            <a:solidFill>
              <a:srgbClr val="F4F8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4" name="object 1384"/>
            <p:cNvSpPr/>
            <p:nvPr/>
          </p:nvSpPr>
          <p:spPr>
            <a:xfrm>
              <a:off x="8166099" y="1098550"/>
              <a:ext cx="332740" cy="3810"/>
            </a:xfrm>
            <a:custGeom>
              <a:avLst/>
              <a:gdLst/>
              <a:ahLst/>
              <a:cxnLst/>
              <a:rect l="l" t="t" r="r" b="b"/>
              <a:pathLst>
                <a:path w="332740" h="3809">
                  <a:moveTo>
                    <a:pt x="321425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332509" y="3810"/>
                  </a:lnTo>
                  <a:lnTo>
                    <a:pt x="321425" y="0"/>
                  </a:lnTo>
                  <a:close/>
                </a:path>
              </a:pathLst>
            </a:custGeom>
            <a:solidFill>
              <a:srgbClr val="F4F8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5" name="object 1385"/>
            <p:cNvSpPr/>
            <p:nvPr/>
          </p:nvSpPr>
          <p:spPr>
            <a:xfrm>
              <a:off x="8166099" y="1102359"/>
              <a:ext cx="344170" cy="3810"/>
            </a:xfrm>
            <a:custGeom>
              <a:avLst/>
              <a:gdLst/>
              <a:ahLst/>
              <a:cxnLst/>
              <a:rect l="l" t="t" r="r" b="b"/>
              <a:pathLst>
                <a:path w="344170" h="3809">
                  <a:moveTo>
                    <a:pt x="332509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343592" y="3810"/>
                  </a:lnTo>
                  <a:lnTo>
                    <a:pt x="332509" y="0"/>
                  </a:lnTo>
                  <a:close/>
                </a:path>
              </a:pathLst>
            </a:custGeom>
            <a:solidFill>
              <a:srgbClr val="F4F8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6" name="object 1386"/>
            <p:cNvSpPr/>
            <p:nvPr/>
          </p:nvSpPr>
          <p:spPr>
            <a:xfrm>
              <a:off x="8166099" y="1106170"/>
              <a:ext cx="354965" cy="3810"/>
            </a:xfrm>
            <a:custGeom>
              <a:avLst/>
              <a:gdLst/>
              <a:ahLst/>
              <a:cxnLst/>
              <a:rect l="l" t="t" r="r" b="b"/>
              <a:pathLst>
                <a:path w="354965" h="3809">
                  <a:moveTo>
                    <a:pt x="343592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354676" y="3809"/>
                  </a:lnTo>
                  <a:lnTo>
                    <a:pt x="343592" y="0"/>
                  </a:lnTo>
                  <a:close/>
                </a:path>
              </a:pathLst>
            </a:custGeom>
            <a:solidFill>
              <a:srgbClr val="F4F8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7" name="object 1387"/>
            <p:cNvSpPr/>
            <p:nvPr/>
          </p:nvSpPr>
          <p:spPr>
            <a:xfrm>
              <a:off x="8166099" y="1108709"/>
              <a:ext cx="362585" cy="3810"/>
            </a:xfrm>
            <a:custGeom>
              <a:avLst/>
              <a:gdLst/>
              <a:ahLst/>
              <a:cxnLst/>
              <a:rect l="l" t="t" r="r" b="b"/>
              <a:pathLst>
                <a:path w="362584" h="3809">
                  <a:moveTo>
                    <a:pt x="350981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362065" y="3810"/>
                  </a:lnTo>
                  <a:lnTo>
                    <a:pt x="350981" y="0"/>
                  </a:lnTo>
                  <a:close/>
                </a:path>
              </a:pathLst>
            </a:custGeom>
            <a:solidFill>
              <a:srgbClr val="F4F8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8" name="object 1388"/>
            <p:cNvSpPr/>
            <p:nvPr/>
          </p:nvSpPr>
          <p:spPr>
            <a:xfrm>
              <a:off x="8166100" y="1112519"/>
              <a:ext cx="364490" cy="3810"/>
            </a:xfrm>
            <a:custGeom>
              <a:avLst/>
              <a:gdLst/>
              <a:ahLst/>
              <a:cxnLst/>
              <a:rect l="l" t="t" r="r" b="b"/>
              <a:pathLst>
                <a:path w="364490" h="3809">
                  <a:moveTo>
                    <a:pt x="363905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362026" y="3810"/>
                  </a:lnTo>
                  <a:lnTo>
                    <a:pt x="362026" y="1270"/>
                  </a:lnTo>
                  <a:lnTo>
                    <a:pt x="363905" y="1270"/>
                  </a:lnTo>
                  <a:lnTo>
                    <a:pt x="363905" y="0"/>
                  </a:lnTo>
                  <a:close/>
                </a:path>
              </a:pathLst>
            </a:custGeom>
            <a:solidFill>
              <a:srgbClr val="F4F8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9" name="object 1389"/>
            <p:cNvSpPr/>
            <p:nvPr/>
          </p:nvSpPr>
          <p:spPr>
            <a:xfrm>
              <a:off x="8166099" y="1116329"/>
              <a:ext cx="358775" cy="3810"/>
            </a:xfrm>
            <a:custGeom>
              <a:avLst/>
              <a:gdLst/>
              <a:ahLst/>
              <a:cxnLst/>
              <a:rect l="l" t="t" r="r" b="b"/>
              <a:pathLst>
                <a:path w="358775" h="3809">
                  <a:moveTo>
                    <a:pt x="358295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347098" y="3810"/>
                  </a:lnTo>
                  <a:lnTo>
                    <a:pt x="358295" y="0"/>
                  </a:lnTo>
                  <a:close/>
                </a:path>
              </a:pathLst>
            </a:custGeom>
            <a:solidFill>
              <a:srgbClr val="F3F7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0" name="object 1390"/>
            <p:cNvSpPr/>
            <p:nvPr/>
          </p:nvSpPr>
          <p:spPr>
            <a:xfrm>
              <a:off x="8166099" y="1120140"/>
              <a:ext cx="347345" cy="3810"/>
            </a:xfrm>
            <a:custGeom>
              <a:avLst/>
              <a:gdLst/>
              <a:ahLst/>
              <a:cxnLst/>
              <a:rect l="l" t="t" r="r" b="b"/>
              <a:pathLst>
                <a:path w="347345" h="3809">
                  <a:moveTo>
                    <a:pt x="347098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335902" y="3810"/>
                  </a:lnTo>
                  <a:lnTo>
                    <a:pt x="347098" y="0"/>
                  </a:lnTo>
                  <a:close/>
                </a:path>
              </a:pathLst>
            </a:custGeom>
            <a:solidFill>
              <a:srgbClr val="F3F7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1" name="object 1391"/>
            <p:cNvSpPr/>
            <p:nvPr/>
          </p:nvSpPr>
          <p:spPr>
            <a:xfrm>
              <a:off x="8166099" y="1123950"/>
              <a:ext cx="335915" cy="3810"/>
            </a:xfrm>
            <a:custGeom>
              <a:avLst/>
              <a:gdLst/>
              <a:ahLst/>
              <a:cxnLst/>
              <a:rect l="l" t="t" r="r" b="b"/>
              <a:pathLst>
                <a:path w="335915" h="3809">
                  <a:moveTo>
                    <a:pt x="335902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324705" y="3810"/>
                  </a:lnTo>
                  <a:lnTo>
                    <a:pt x="335902" y="0"/>
                  </a:lnTo>
                  <a:close/>
                </a:path>
              </a:pathLst>
            </a:custGeom>
            <a:solidFill>
              <a:srgbClr val="F3F7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2" name="object 1392"/>
            <p:cNvSpPr/>
            <p:nvPr/>
          </p:nvSpPr>
          <p:spPr>
            <a:xfrm>
              <a:off x="8166099" y="1127759"/>
              <a:ext cx="325120" cy="3810"/>
            </a:xfrm>
            <a:custGeom>
              <a:avLst/>
              <a:gdLst/>
              <a:ahLst/>
              <a:cxnLst/>
              <a:rect l="l" t="t" r="r" b="b"/>
              <a:pathLst>
                <a:path w="325120" h="3809">
                  <a:moveTo>
                    <a:pt x="324705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313508" y="3810"/>
                  </a:lnTo>
                  <a:lnTo>
                    <a:pt x="324705" y="0"/>
                  </a:lnTo>
                  <a:close/>
                </a:path>
              </a:pathLst>
            </a:custGeom>
            <a:solidFill>
              <a:srgbClr val="F3F7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3" name="object 1393"/>
            <p:cNvSpPr/>
            <p:nvPr/>
          </p:nvSpPr>
          <p:spPr>
            <a:xfrm>
              <a:off x="8166099" y="1130300"/>
              <a:ext cx="317500" cy="3810"/>
            </a:xfrm>
            <a:custGeom>
              <a:avLst/>
              <a:gdLst/>
              <a:ahLst/>
              <a:cxnLst/>
              <a:rect l="l" t="t" r="r" b="b"/>
              <a:pathLst>
                <a:path w="317500" h="3809">
                  <a:moveTo>
                    <a:pt x="31724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306044" y="3810"/>
                  </a:lnTo>
                  <a:lnTo>
                    <a:pt x="317240" y="0"/>
                  </a:lnTo>
                  <a:close/>
                </a:path>
              </a:pathLst>
            </a:custGeom>
            <a:solidFill>
              <a:srgbClr val="F3F7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4" name="object 1394"/>
            <p:cNvSpPr/>
            <p:nvPr/>
          </p:nvSpPr>
          <p:spPr>
            <a:xfrm>
              <a:off x="8166099" y="1134109"/>
              <a:ext cx="306070" cy="3810"/>
            </a:xfrm>
            <a:custGeom>
              <a:avLst/>
              <a:gdLst/>
              <a:ahLst/>
              <a:cxnLst/>
              <a:rect l="l" t="t" r="r" b="b"/>
              <a:pathLst>
                <a:path w="306070" h="3809">
                  <a:moveTo>
                    <a:pt x="306044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294847" y="3810"/>
                  </a:lnTo>
                  <a:lnTo>
                    <a:pt x="306044" y="0"/>
                  </a:lnTo>
                  <a:close/>
                </a:path>
              </a:pathLst>
            </a:custGeom>
            <a:solidFill>
              <a:srgbClr val="F3F7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5" name="object 1395"/>
            <p:cNvSpPr/>
            <p:nvPr/>
          </p:nvSpPr>
          <p:spPr>
            <a:xfrm>
              <a:off x="8166099" y="1137920"/>
              <a:ext cx="295275" cy="3810"/>
            </a:xfrm>
            <a:custGeom>
              <a:avLst/>
              <a:gdLst/>
              <a:ahLst/>
              <a:cxnLst/>
              <a:rect l="l" t="t" r="r" b="b"/>
              <a:pathLst>
                <a:path w="295275" h="3809">
                  <a:moveTo>
                    <a:pt x="294847" y="0"/>
                  </a:moveTo>
                  <a:lnTo>
                    <a:pt x="0" y="0"/>
                  </a:lnTo>
                  <a:lnTo>
                    <a:pt x="0" y="3809"/>
                  </a:lnTo>
                  <a:lnTo>
                    <a:pt x="283650" y="3809"/>
                  </a:lnTo>
                  <a:lnTo>
                    <a:pt x="294847" y="0"/>
                  </a:lnTo>
                  <a:close/>
                </a:path>
              </a:pathLst>
            </a:custGeom>
            <a:solidFill>
              <a:srgbClr val="F3F7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6" name="object 1396"/>
            <p:cNvSpPr/>
            <p:nvPr/>
          </p:nvSpPr>
          <p:spPr>
            <a:xfrm>
              <a:off x="8166099" y="1141729"/>
              <a:ext cx="283845" cy="3810"/>
            </a:xfrm>
            <a:custGeom>
              <a:avLst/>
              <a:gdLst/>
              <a:ahLst/>
              <a:cxnLst/>
              <a:rect l="l" t="t" r="r" b="b"/>
              <a:pathLst>
                <a:path w="283845" h="3809">
                  <a:moveTo>
                    <a:pt x="283650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272453" y="3810"/>
                  </a:lnTo>
                  <a:lnTo>
                    <a:pt x="283650" y="0"/>
                  </a:lnTo>
                  <a:close/>
                </a:path>
              </a:pathLst>
            </a:custGeom>
            <a:solidFill>
              <a:srgbClr val="F3F7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7" name="object 1397"/>
            <p:cNvSpPr/>
            <p:nvPr/>
          </p:nvSpPr>
          <p:spPr>
            <a:xfrm>
              <a:off x="8166099" y="1145540"/>
              <a:ext cx="273050" cy="3810"/>
            </a:xfrm>
            <a:custGeom>
              <a:avLst/>
              <a:gdLst/>
              <a:ahLst/>
              <a:cxnLst/>
              <a:rect l="l" t="t" r="r" b="b"/>
              <a:pathLst>
                <a:path w="273050" h="3809">
                  <a:moveTo>
                    <a:pt x="272453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261257" y="3810"/>
                  </a:lnTo>
                  <a:lnTo>
                    <a:pt x="272453" y="0"/>
                  </a:lnTo>
                  <a:close/>
                </a:path>
              </a:pathLst>
            </a:custGeom>
            <a:solidFill>
              <a:srgbClr val="F3F7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8" name="object 1398"/>
            <p:cNvSpPr/>
            <p:nvPr/>
          </p:nvSpPr>
          <p:spPr>
            <a:xfrm>
              <a:off x="8166099" y="1149350"/>
              <a:ext cx="261620" cy="3810"/>
            </a:xfrm>
            <a:custGeom>
              <a:avLst/>
              <a:gdLst/>
              <a:ahLst/>
              <a:cxnLst/>
              <a:rect l="l" t="t" r="r" b="b"/>
              <a:pathLst>
                <a:path w="261620" h="3809">
                  <a:moveTo>
                    <a:pt x="261257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250060" y="3810"/>
                  </a:lnTo>
                  <a:lnTo>
                    <a:pt x="261257" y="0"/>
                  </a:lnTo>
                  <a:close/>
                </a:path>
              </a:pathLst>
            </a:custGeom>
            <a:solidFill>
              <a:srgbClr val="F3F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9" name="object 1399"/>
            <p:cNvSpPr/>
            <p:nvPr/>
          </p:nvSpPr>
          <p:spPr>
            <a:xfrm>
              <a:off x="8166099" y="1151890"/>
              <a:ext cx="253792" cy="86360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0" name="object 1400"/>
            <p:cNvSpPr/>
            <p:nvPr/>
          </p:nvSpPr>
          <p:spPr>
            <a:xfrm>
              <a:off x="6730999" y="246380"/>
              <a:ext cx="1802130" cy="1733550"/>
            </a:xfrm>
            <a:custGeom>
              <a:avLst/>
              <a:gdLst/>
              <a:ahLst/>
              <a:cxnLst/>
              <a:rect l="l" t="t" r="r" b="b"/>
              <a:pathLst>
                <a:path w="1802129" h="1733550">
                  <a:moveTo>
                    <a:pt x="1802129" y="866140"/>
                  </a:moveTo>
                  <a:lnTo>
                    <a:pt x="1435100" y="741680"/>
                  </a:lnTo>
                  <a:lnTo>
                    <a:pt x="1435100" y="991870"/>
                  </a:lnTo>
                  <a:lnTo>
                    <a:pt x="1802129" y="866140"/>
                  </a:lnTo>
                  <a:close/>
                </a:path>
                <a:path w="1802129" h="1733550">
                  <a:moveTo>
                    <a:pt x="0" y="0"/>
                  </a:moveTo>
                  <a:lnTo>
                    <a:pt x="0" y="0"/>
                  </a:lnTo>
                </a:path>
                <a:path w="1802129" h="1733550">
                  <a:moveTo>
                    <a:pt x="1802129" y="1733550"/>
                  </a:moveTo>
                  <a:lnTo>
                    <a:pt x="1802129" y="173355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1" name="object 1401"/>
            <p:cNvSpPr/>
            <p:nvPr/>
          </p:nvSpPr>
          <p:spPr>
            <a:xfrm>
              <a:off x="7953344" y="500380"/>
              <a:ext cx="314355" cy="143510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2" name="object 1402"/>
            <p:cNvSpPr/>
            <p:nvPr/>
          </p:nvSpPr>
          <p:spPr>
            <a:xfrm>
              <a:off x="7936653" y="642620"/>
              <a:ext cx="261620" cy="8890"/>
            </a:xfrm>
            <a:custGeom>
              <a:avLst/>
              <a:gdLst/>
              <a:ahLst/>
              <a:cxnLst/>
              <a:rect l="l" t="t" r="r" b="b"/>
              <a:pathLst>
                <a:path w="261620" h="8890">
                  <a:moveTo>
                    <a:pt x="261530" y="0"/>
                  </a:moveTo>
                  <a:lnTo>
                    <a:pt x="19473" y="0"/>
                  </a:lnTo>
                  <a:lnTo>
                    <a:pt x="0" y="8889"/>
                  </a:lnTo>
                  <a:lnTo>
                    <a:pt x="257186" y="8889"/>
                  </a:lnTo>
                  <a:lnTo>
                    <a:pt x="261530" y="0"/>
                  </a:lnTo>
                  <a:close/>
                </a:path>
              </a:pathLst>
            </a:custGeom>
            <a:solidFill>
              <a:srgbClr val="F4F8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3" name="object 1403"/>
            <p:cNvSpPr/>
            <p:nvPr/>
          </p:nvSpPr>
          <p:spPr>
            <a:xfrm>
              <a:off x="7922743" y="650240"/>
              <a:ext cx="271780" cy="7620"/>
            </a:xfrm>
            <a:custGeom>
              <a:avLst/>
              <a:gdLst/>
              <a:ahLst/>
              <a:cxnLst/>
              <a:rect l="l" t="t" r="r" b="b"/>
              <a:pathLst>
                <a:path w="271779" h="7620">
                  <a:moveTo>
                    <a:pt x="271716" y="0"/>
                  </a:moveTo>
                  <a:lnTo>
                    <a:pt x="16691" y="0"/>
                  </a:lnTo>
                  <a:lnTo>
                    <a:pt x="0" y="7620"/>
                  </a:lnTo>
                  <a:lnTo>
                    <a:pt x="267992" y="7620"/>
                  </a:lnTo>
                  <a:lnTo>
                    <a:pt x="271716" y="0"/>
                  </a:lnTo>
                  <a:close/>
                </a:path>
              </a:pathLst>
            </a:custGeom>
            <a:solidFill>
              <a:srgbClr val="F4F8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4" name="object 1404"/>
            <p:cNvSpPr/>
            <p:nvPr/>
          </p:nvSpPr>
          <p:spPr>
            <a:xfrm>
              <a:off x="7919821" y="657859"/>
              <a:ext cx="270510" cy="7620"/>
            </a:xfrm>
            <a:custGeom>
              <a:avLst/>
              <a:gdLst/>
              <a:ahLst/>
              <a:cxnLst/>
              <a:rect l="l" t="t" r="r" b="b"/>
              <a:pathLst>
                <a:path w="270509" h="7620">
                  <a:moveTo>
                    <a:pt x="270281" y="0"/>
                  </a:moveTo>
                  <a:lnTo>
                    <a:pt x="139" y="0"/>
                  </a:lnTo>
                  <a:lnTo>
                    <a:pt x="139" y="254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268427" y="7620"/>
                  </a:lnTo>
                  <a:lnTo>
                    <a:pt x="268427" y="2540"/>
                  </a:lnTo>
                  <a:lnTo>
                    <a:pt x="270281" y="2540"/>
                  </a:lnTo>
                  <a:lnTo>
                    <a:pt x="270281" y="0"/>
                  </a:lnTo>
                  <a:close/>
                </a:path>
              </a:pathLst>
            </a:custGeom>
            <a:solidFill>
              <a:srgbClr val="F4F8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5" name="object 1405"/>
            <p:cNvSpPr/>
            <p:nvPr/>
          </p:nvSpPr>
          <p:spPr>
            <a:xfrm>
              <a:off x="7921153" y="664209"/>
              <a:ext cx="266700" cy="8890"/>
            </a:xfrm>
            <a:custGeom>
              <a:avLst/>
              <a:gdLst/>
              <a:ahLst/>
              <a:cxnLst/>
              <a:rect l="l" t="t" r="r" b="b"/>
              <a:pathLst>
                <a:path w="266700" h="8890">
                  <a:moveTo>
                    <a:pt x="266479" y="0"/>
                  </a:moveTo>
                  <a:lnTo>
                    <a:pt x="0" y="0"/>
                  </a:lnTo>
                  <a:lnTo>
                    <a:pt x="9270" y="8889"/>
                  </a:lnTo>
                  <a:lnTo>
                    <a:pt x="262134" y="8889"/>
                  </a:lnTo>
                  <a:lnTo>
                    <a:pt x="266479" y="0"/>
                  </a:lnTo>
                  <a:close/>
                </a:path>
              </a:pathLst>
            </a:custGeom>
            <a:solidFill>
              <a:srgbClr val="F4F8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6" name="object 1406"/>
            <p:cNvSpPr/>
            <p:nvPr/>
          </p:nvSpPr>
          <p:spPr>
            <a:xfrm>
              <a:off x="7929099" y="671830"/>
              <a:ext cx="255270" cy="7620"/>
            </a:xfrm>
            <a:custGeom>
              <a:avLst/>
              <a:gdLst/>
              <a:ahLst/>
              <a:cxnLst/>
              <a:rect l="l" t="t" r="r" b="b"/>
              <a:pathLst>
                <a:path w="255270" h="7620">
                  <a:moveTo>
                    <a:pt x="254808" y="0"/>
                  </a:moveTo>
                  <a:lnTo>
                    <a:pt x="0" y="0"/>
                  </a:lnTo>
                  <a:lnTo>
                    <a:pt x="7946" y="7620"/>
                  </a:lnTo>
                  <a:lnTo>
                    <a:pt x="251084" y="7620"/>
                  </a:lnTo>
                  <a:lnTo>
                    <a:pt x="254808" y="0"/>
                  </a:lnTo>
                  <a:close/>
                </a:path>
              </a:pathLst>
            </a:custGeom>
            <a:solidFill>
              <a:srgbClr val="F3F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7" name="object 1407"/>
            <p:cNvSpPr/>
            <p:nvPr/>
          </p:nvSpPr>
          <p:spPr>
            <a:xfrm>
              <a:off x="7937046" y="679450"/>
              <a:ext cx="243204" cy="7620"/>
            </a:xfrm>
            <a:custGeom>
              <a:avLst/>
              <a:gdLst/>
              <a:ahLst/>
              <a:cxnLst/>
              <a:rect l="l" t="t" r="r" b="b"/>
              <a:pathLst>
                <a:path w="243204" h="7620">
                  <a:moveTo>
                    <a:pt x="243138" y="0"/>
                  </a:moveTo>
                  <a:lnTo>
                    <a:pt x="0" y="0"/>
                  </a:lnTo>
                  <a:lnTo>
                    <a:pt x="7946" y="7620"/>
                  </a:lnTo>
                  <a:lnTo>
                    <a:pt x="239414" y="7620"/>
                  </a:lnTo>
                  <a:lnTo>
                    <a:pt x="243138" y="0"/>
                  </a:lnTo>
                  <a:close/>
                </a:path>
              </a:pathLst>
            </a:custGeom>
            <a:solidFill>
              <a:srgbClr val="F3F7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8" name="object 1408"/>
            <p:cNvSpPr/>
            <p:nvPr/>
          </p:nvSpPr>
          <p:spPr>
            <a:xfrm>
              <a:off x="7944992" y="687070"/>
              <a:ext cx="231775" cy="7620"/>
            </a:xfrm>
            <a:custGeom>
              <a:avLst/>
              <a:gdLst/>
              <a:ahLst/>
              <a:cxnLst/>
              <a:rect l="l" t="t" r="r" b="b"/>
              <a:pathLst>
                <a:path w="231775" h="7620">
                  <a:moveTo>
                    <a:pt x="231467" y="0"/>
                  </a:moveTo>
                  <a:lnTo>
                    <a:pt x="0" y="0"/>
                  </a:lnTo>
                  <a:lnTo>
                    <a:pt x="7946" y="7619"/>
                  </a:lnTo>
                  <a:lnTo>
                    <a:pt x="227743" y="7619"/>
                  </a:lnTo>
                  <a:lnTo>
                    <a:pt x="231467" y="0"/>
                  </a:lnTo>
                  <a:close/>
                </a:path>
              </a:pathLst>
            </a:custGeom>
            <a:solidFill>
              <a:srgbClr val="F3F7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9" name="object 1409"/>
            <p:cNvSpPr/>
            <p:nvPr/>
          </p:nvSpPr>
          <p:spPr>
            <a:xfrm>
              <a:off x="7951614" y="693420"/>
              <a:ext cx="222250" cy="7620"/>
            </a:xfrm>
            <a:custGeom>
              <a:avLst/>
              <a:gdLst/>
              <a:ahLst/>
              <a:cxnLst/>
              <a:rect l="l" t="t" r="r" b="b"/>
              <a:pathLst>
                <a:path w="222250" h="7620">
                  <a:moveTo>
                    <a:pt x="221741" y="0"/>
                  </a:moveTo>
                  <a:lnTo>
                    <a:pt x="0" y="0"/>
                  </a:lnTo>
                  <a:lnTo>
                    <a:pt x="7946" y="7619"/>
                  </a:lnTo>
                  <a:lnTo>
                    <a:pt x="218017" y="7619"/>
                  </a:lnTo>
                  <a:lnTo>
                    <a:pt x="221741" y="0"/>
                  </a:lnTo>
                  <a:close/>
                </a:path>
              </a:pathLst>
            </a:custGeom>
            <a:solidFill>
              <a:srgbClr val="F3F7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0" name="object 1410"/>
            <p:cNvSpPr/>
            <p:nvPr/>
          </p:nvSpPr>
          <p:spPr>
            <a:xfrm>
              <a:off x="7959561" y="701040"/>
              <a:ext cx="210185" cy="7620"/>
            </a:xfrm>
            <a:custGeom>
              <a:avLst/>
              <a:gdLst/>
              <a:ahLst/>
              <a:cxnLst/>
              <a:rect l="l" t="t" r="r" b="b"/>
              <a:pathLst>
                <a:path w="210184" h="7620">
                  <a:moveTo>
                    <a:pt x="210071" y="0"/>
                  </a:moveTo>
                  <a:lnTo>
                    <a:pt x="0" y="0"/>
                  </a:lnTo>
                  <a:lnTo>
                    <a:pt x="7946" y="7620"/>
                  </a:lnTo>
                  <a:lnTo>
                    <a:pt x="206347" y="7620"/>
                  </a:lnTo>
                  <a:lnTo>
                    <a:pt x="210071" y="0"/>
                  </a:lnTo>
                  <a:close/>
                </a:path>
              </a:pathLst>
            </a:custGeom>
            <a:solidFill>
              <a:srgbClr val="F3F7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1" name="object 1411"/>
            <p:cNvSpPr/>
            <p:nvPr/>
          </p:nvSpPr>
          <p:spPr>
            <a:xfrm>
              <a:off x="7967508" y="708659"/>
              <a:ext cx="198755" cy="7620"/>
            </a:xfrm>
            <a:custGeom>
              <a:avLst/>
              <a:gdLst/>
              <a:ahLst/>
              <a:cxnLst/>
              <a:rect l="l" t="t" r="r" b="b"/>
              <a:pathLst>
                <a:path w="198754" h="7620">
                  <a:moveTo>
                    <a:pt x="198400" y="0"/>
                  </a:moveTo>
                  <a:lnTo>
                    <a:pt x="0" y="0"/>
                  </a:lnTo>
                  <a:lnTo>
                    <a:pt x="7946" y="7619"/>
                  </a:lnTo>
                  <a:lnTo>
                    <a:pt x="194676" y="7619"/>
                  </a:lnTo>
                  <a:lnTo>
                    <a:pt x="198400" y="0"/>
                  </a:lnTo>
                  <a:close/>
                </a:path>
              </a:pathLst>
            </a:custGeom>
            <a:solidFill>
              <a:srgbClr val="F3F7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2" name="object 1412"/>
            <p:cNvSpPr/>
            <p:nvPr/>
          </p:nvSpPr>
          <p:spPr>
            <a:xfrm>
              <a:off x="7974130" y="715009"/>
              <a:ext cx="189230" cy="7620"/>
            </a:xfrm>
            <a:custGeom>
              <a:avLst/>
              <a:gdLst/>
              <a:ahLst/>
              <a:cxnLst/>
              <a:rect l="l" t="t" r="r" b="b"/>
              <a:pathLst>
                <a:path w="189229" h="7620">
                  <a:moveTo>
                    <a:pt x="188675" y="0"/>
                  </a:moveTo>
                  <a:lnTo>
                    <a:pt x="0" y="0"/>
                  </a:lnTo>
                  <a:lnTo>
                    <a:pt x="7946" y="7619"/>
                  </a:lnTo>
                  <a:lnTo>
                    <a:pt x="184951" y="7619"/>
                  </a:lnTo>
                  <a:lnTo>
                    <a:pt x="188675" y="0"/>
                  </a:lnTo>
                  <a:close/>
                </a:path>
              </a:pathLst>
            </a:custGeom>
            <a:solidFill>
              <a:srgbClr val="F3F7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3" name="object 1413"/>
            <p:cNvSpPr/>
            <p:nvPr/>
          </p:nvSpPr>
          <p:spPr>
            <a:xfrm>
              <a:off x="7982076" y="722630"/>
              <a:ext cx="177165" cy="7620"/>
            </a:xfrm>
            <a:custGeom>
              <a:avLst/>
              <a:gdLst/>
              <a:ahLst/>
              <a:cxnLst/>
              <a:rect l="l" t="t" r="r" b="b"/>
              <a:pathLst>
                <a:path w="177165" h="7620">
                  <a:moveTo>
                    <a:pt x="177004" y="0"/>
                  </a:moveTo>
                  <a:lnTo>
                    <a:pt x="0" y="0"/>
                  </a:lnTo>
                  <a:lnTo>
                    <a:pt x="7946" y="7620"/>
                  </a:lnTo>
                  <a:lnTo>
                    <a:pt x="173280" y="7620"/>
                  </a:lnTo>
                  <a:lnTo>
                    <a:pt x="177004" y="0"/>
                  </a:lnTo>
                  <a:close/>
                </a:path>
              </a:pathLst>
            </a:custGeom>
            <a:solidFill>
              <a:srgbClr val="F3F7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4" name="object 1414"/>
            <p:cNvSpPr/>
            <p:nvPr/>
          </p:nvSpPr>
          <p:spPr>
            <a:xfrm>
              <a:off x="7990023" y="730250"/>
              <a:ext cx="165735" cy="7620"/>
            </a:xfrm>
            <a:custGeom>
              <a:avLst/>
              <a:gdLst/>
              <a:ahLst/>
              <a:cxnLst/>
              <a:rect l="l" t="t" r="r" b="b"/>
              <a:pathLst>
                <a:path w="165734" h="7620">
                  <a:moveTo>
                    <a:pt x="165333" y="0"/>
                  </a:moveTo>
                  <a:lnTo>
                    <a:pt x="0" y="0"/>
                  </a:lnTo>
                  <a:lnTo>
                    <a:pt x="7946" y="7620"/>
                  </a:lnTo>
                  <a:lnTo>
                    <a:pt x="161609" y="7620"/>
                  </a:lnTo>
                  <a:lnTo>
                    <a:pt x="165333" y="0"/>
                  </a:lnTo>
                  <a:close/>
                </a:path>
              </a:pathLst>
            </a:custGeom>
            <a:solidFill>
              <a:srgbClr val="F2F7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5" name="object 1415"/>
            <p:cNvSpPr/>
            <p:nvPr/>
          </p:nvSpPr>
          <p:spPr>
            <a:xfrm>
              <a:off x="7996645" y="736600"/>
              <a:ext cx="156210" cy="7620"/>
            </a:xfrm>
            <a:custGeom>
              <a:avLst/>
              <a:gdLst/>
              <a:ahLst/>
              <a:cxnLst/>
              <a:rect l="l" t="t" r="r" b="b"/>
              <a:pathLst>
                <a:path w="156209" h="7620">
                  <a:moveTo>
                    <a:pt x="155608" y="0"/>
                  </a:moveTo>
                  <a:lnTo>
                    <a:pt x="0" y="0"/>
                  </a:lnTo>
                  <a:lnTo>
                    <a:pt x="7946" y="7620"/>
                  </a:lnTo>
                  <a:lnTo>
                    <a:pt x="151884" y="7620"/>
                  </a:lnTo>
                  <a:lnTo>
                    <a:pt x="155608" y="0"/>
                  </a:lnTo>
                  <a:close/>
                </a:path>
              </a:pathLst>
            </a:custGeom>
            <a:solidFill>
              <a:srgbClr val="F2F7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6" name="object 1416"/>
            <p:cNvSpPr/>
            <p:nvPr/>
          </p:nvSpPr>
          <p:spPr>
            <a:xfrm>
              <a:off x="8004592" y="744220"/>
              <a:ext cx="144145" cy="7620"/>
            </a:xfrm>
            <a:custGeom>
              <a:avLst/>
              <a:gdLst/>
              <a:ahLst/>
              <a:cxnLst/>
              <a:rect l="l" t="t" r="r" b="b"/>
              <a:pathLst>
                <a:path w="144145" h="7620">
                  <a:moveTo>
                    <a:pt x="143937" y="0"/>
                  </a:moveTo>
                  <a:lnTo>
                    <a:pt x="0" y="0"/>
                  </a:lnTo>
                  <a:lnTo>
                    <a:pt x="7946" y="7619"/>
                  </a:lnTo>
                  <a:lnTo>
                    <a:pt x="140213" y="7619"/>
                  </a:lnTo>
                  <a:lnTo>
                    <a:pt x="143937" y="0"/>
                  </a:lnTo>
                  <a:close/>
                </a:path>
              </a:pathLst>
            </a:custGeom>
            <a:solidFill>
              <a:srgbClr val="F2F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7" name="object 1417"/>
            <p:cNvSpPr/>
            <p:nvPr/>
          </p:nvSpPr>
          <p:spPr>
            <a:xfrm>
              <a:off x="8012538" y="751840"/>
              <a:ext cx="132715" cy="7620"/>
            </a:xfrm>
            <a:custGeom>
              <a:avLst/>
              <a:gdLst/>
              <a:ahLst/>
              <a:cxnLst/>
              <a:rect l="l" t="t" r="r" b="b"/>
              <a:pathLst>
                <a:path w="132715" h="7620">
                  <a:moveTo>
                    <a:pt x="132267" y="0"/>
                  </a:moveTo>
                  <a:lnTo>
                    <a:pt x="0" y="0"/>
                  </a:lnTo>
                  <a:lnTo>
                    <a:pt x="7946" y="7620"/>
                  </a:lnTo>
                  <a:lnTo>
                    <a:pt x="128543" y="7620"/>
                  </a:lnTo>
                  <a:lnTo>
                    <a:pt x="132267" y="0"/>
                  </a:lnTo>
                  <a:close/>
                </a:path>
              </a:pathLst>
            </a:custGeom>
            <a:solidFill>
              <a:srgbClr val="F2F7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8" name="object 1418"/>
            <p:cNvSpPr/>
            <p:nvPr/>
          </p:nvSpPr>
          <p:spPr>
            <a:xfrm>
              <a:off x="8019160" y="758190"/>
              <a:ext cx="122555" cy="7620"/>
            </a:xfrm>
            <a:custGeom>
              <a:avLst/>
              <a:gdLst/>
              <a:ahLst/>
              <a:cxnLst/>
              <a:rect l="l" t="t" r="r" b="b"/>
              <a:pathLst>
                <a:path w="122554" h="7620">
                  <a:moveTo>
                    <a:pt x="122541" y="0"/>
                  </a:moveTo>
                  <a:lnTo>
                    <a:pt x="0" y="0"/>
                  </a:lnTo>
                  <a:lnTo>
                    <a:pt x="7946" y="7620"/>
                  </a:lnTo>
                  <a:lnTo>
                    <a:pt x="118817" y="7620"/>
                  </a:lnTo>
                  <a:lnTo>
                    <a:pt x="122541" y="0"/>
                  </a:lnTo>
                  <a:close/>
                </a:path>
              </a:pathLst>
            </a:custGeom>
            <a:solidFill>
              <a:srgbClr val="F2F7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9" name="object 1419"/>
            <p:cNvSpPr/>
            <p:nvPr/>
          </p:nvSpPr>
          <p:spPr>
            <a:xfrm>
              <a:off x="8027107" y="765809"/>
              <a:ext cx="111125" cy="7620"/>
            </a:xfrm>
            <a:custGeom>
              <a:avLst/>
              <a:gdLst/>
              <a:ahLst/>
              <a:cxnLst/>
              <a:rect l="l" t="t" r="r" b="b"/>
              <a:pathLst>
                <a:path w="111125" h="7620">
                  <a:moveTo>
                    <a:pt x="110870" y="0"/>
                  </a:moveTo>
                  <a:lnTo>
                    <a:pt x="0" y="0"/>
                  </a:lnTo>
                  <a:lnTo>
                    <a:pt x="7946" y="7619"/>
                  </a:lnTo>
                  <a:lnTo>
                    <a:pt x="107146" y="7619"/>
                  </a:lnTo>
                  <a:lnTo>
                    <a:pt x="110870" y="0"/>
                  </a:lnTo>
                  <a:close/>
                </a:path>
              </a:pathLst>
            </a:custGeom>
            <a:solidFill>
              <a:srgbClr val="F2F7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0" name="object 1420"/>
            <p:cNvSpPr/>
            <p:nvPr/>
          </p:nvSpPr>
          <p:spPr>
            <a:xfrm>
              <a:off x="8035053" y="773430"/>
              <a:ext cx="99695" cy="7620"/>
            </a:xfrm>
            <a:custGeom>
              <a:avLst/>
              <a:gdLst/>
              <a:ahLst/>
              <a:cxnLst/>
              <a:rect l="l" t="t" r="r" b="b"/>
              <a:pathLst>
                <a:path w="99695" h="7620">
                  <a:moveTo>
                    <a:pt x="99200" y="0"/>
                  </a:moveTo>
                  <a:lnTo>
                    <a:pt x="0" y="0"/>
                  </a:lnTo>
                  <a:lnTo>
                    <a:pt x="7946" y="7620"/>
                  </a:lnTo>
                  <a:lnTo>
                    <a:pt x="95476" y="7620"/>
                  </a:lnTo>
                  <a:lnTo>
                    <a:pt x="99200" y="0"/>
                  </a:lnTo>
                  <a:close/>
                </a:path>
              </a:pathLst>
            </a:custGeom>
            <a:solidFill>
              <a:srgbClr val="F2F7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1" name="object 1421"/>
            <p:cNvSpPr/>
            <p:nvPr/>
          </p:nvSpPr>
          <p:spPr>
            <a:xfrm>
              <a:off x="8041676" y="779780"/>
              <a:ext cx="89535" cy="8890"/>
            </a:xfrm>
            <a:custGeom>
              <a:avLst/>
              <a:gdLst/>
              <a:ahLst/>
              <a:cxnLst/>
              <a:rect l="l" t="t" r="r" b="b"/>
              <a:pathLst>
                <a:path w="89534" h="8890">
                  <a:moveTo>
                    <a:pt x="89474" y="0"/>
                  </a:moveTo>
                  <a:lnTo>
                    <a:pt x="0" y="0"/>
                  </a:lnTo>
                  <a:lnTo>
                    <a:pt x="9271" y="8890"/>
                  </a:lnTo>
                  <a:lnTo>
                    <a:pt x="85130" y="8890"/>
                  </a:lnTo>
                  <a:lnTo>
                    <a:pt x="89474" y="0"/>
                  </a:lnTo>
                  <a:close/>
                </a:path>
              </a:pathLst>
            </a:custGeom>
            <a:solidFill>
              <a:srgbClr val="F2F7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2" name="object 1422"/>
            <p:cNvSpPr/>
            <p:nvPr/>
          </p:nvSpPr>
          <p:spPr>
            <a:xfrm>
              <a:off x="8049622" y="787400"/>
              <a:ext cx="78105" cy="7620"/>
            </a:xfrm>
            <a:custGeom>
              <a:avLst/>
              <a:gdLst/>
              <a:ahLst/>
              <a:cxnLst/>
              <a:rect l="l" t="t" r="r" b="b"/>
              <a:pathLst>
                <a:path w="78104" h="7620">
                  <a:moveTo>
                    <a:pt x="77804" y="0"/>
                  </a:moveTo>
                  <a:lnTo>
                    <a:pt x="0" y="0"/>
                  </a:lnTo>
                  <a:lnTo>
                    <a:pt x="7946" y="7620"/>
                  </a:lnTo>
                  <a:lnTo>
                    <a:pt x="74080" y="7620"/>
                  </a:lnTo>
                  <a:lnTo>
                    <a:pt x="77804" y="0"/>
                  </a:lnTo>
                  <a:close/>
                </a:path>
              </a:pathLst>
            </a:custGeom>
            <a:solidFill>
              <a:srgbClr val="F1F7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3" name="object 1423"/>
            <p:cNvSpPr/>
            <p:nvPr/>
          </p:nvSpPr>
          <p:spPr>
            <a:xfrm>
              <a:off x="8057569" y="795020"/>
              <a:ext cx="66675" cy="7620"/>
            </a:xfrm>
            <a:custGeom>
              <a:avLst/>
              <a:gdLst/>
              <a:ahLst/>
              <a:cxnLst/>
              <a:rect l="l" t="t" r="r" b="b"/>
              <a:pathLst>
                <a:path w="66675" h="7620">
                  <a:moveTo>
                    <a:pt x="66133" y="0"/>
                  </a:moveTo>
                  <a:lnTo>
                    <a:pt x="0" y="0"/>
                  </a:lnTo>
                  <a:lnTo>
                    <a:pt x="7946" y="7619"/>
                  </a:lnTo>
                  <a:lnTo>
                    <a:pt x="62409" y="7619"/>
                  </a:lnTo>
                  <a:lnTo>
                    <a:pt x="66133" y="0"/>
                  </a:lnTo>
                  <a:close/>
                </a:path>
              </a:pathLst>
            </a:custGeom>
            <a:solidFill>
              <a:srgbClr val="F1F7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4" name="object 1424"/>
            <p:cNvSpPr/>
            <p:nvPr/>
          </p:nvSpPr>
          <p:spPr>
            <a:xfrm>
              <a:off x="8064191" y="801370"/>
              <a:ext cx="56515" cy="8890"/>
            </a:xfrm>
            <a:custGeom>
              <a:avLst/>
              <a:gdLst/>
              <a:ahLst/>
              <a:cxnLst/>
              <a:rect l="l" t="t" r="r" b="b"/>
              <a:pathLst>
                <a:path w="56515" h="8890">
                  <a:moveTo>
                    <a:pt x="56408" y="0"/>
                  </a:moveTo>
                  <a:lnTo>
                    <a:pt x="0" y="0"/>
                  </a:lnTo>
                  <a:lnTo>
                    <a:pt x="9271" y="8889"/>
                  </a:lnTo>
                  <a:lnTo>
                    <a:pt x="52063" y="8889"/>
                  </a:lnTo>
                  <a:lnTo>
                    <a:pt x="56408" y="0"/>
                  </a:lnTo>
                  <a:close/>
                </a:path>
              </a:pathLst>
            </a:custGeom>
            <a:solidFill>
              <a:srgbClr val="F1F7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5" name="object 1425"/>
            <p:cNvSpPr/>
            <p:nvPr/>
          </p:nvSpPr>
          <p:spPr>
            <a:xfrm>
              <a:off x="8072137" y="808990"/>
              <a:ext cx="45085" cy="7620"/>
            </a:xfrm>
            <a:custGeom>
              <a:avLst/>
              <a:gdLst/>
              <a:ahLst/>
              <a:cxnLst/>
              <a:rect l="l" t="t" r="r" b="b"/>
              <a:pathLst>
                <a:path w="45084" h="7619">
                  <a:moveTo>
                    <a:pt x="44737" y="0"/>
                  </a:moveTo>
                  <a:lnTo>
                    <a:pt x="0" y="0"/>
                  </a:lnTo>
                  <a:lnTo>
                    <a:pt x="7946" y="7620"/>
                  </a:lnTo>
                  <a:lnTo>
                    <a:pt x="41013" y="7620"/>
                  </a:lnTo>
                  <a:lnTo>
                    <a:pt x="44737" y="0"/>
                  </a:lnTo>
                  <a:close/>
                </a:path>
              </a:pathLst>
            </a:custGeom>
            <a:solidFill>
              <a:srgbClr val="F1F7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6" name="object 1426"/>
            <p:cNvSpPr/>
            <p:nvPr/>
          </p:nvSpPr>
          <p:spPr>
            <a:xfrm>
              <a:off x="8080084" y="816609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19">
                  <a:moveTo>
                    <a:pt x="33066" y="0"/>
                  </a:moveTo>
                  <a:lnTo>
                    <a:pt x="0" y="0"/>
                  </a:lnTo>
                  <a:lnTo>
                    <a:pt x="7946" y="7619"/>
                  </a:lnTo>
                  <a:lnTo>
                    <a:pt x="29342" y="7619"/>
                  </a:lnTo>
                  <a:lnTo>
                    <a:pt x="33066" y="0"/>
                  </a:lnTo>
                  <a:close/>
                </a:path>
              </a:pathLst>
            </a:custGeom>
            <a:solidFill>
              <a:srgbClr val="F1F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7" name="object 1427"/>
            <p:cNvSpPr/>
            <p:nvPr/>
          </p:nvSpPr>
          <p:spPr>
            <a:xfrm>
              <a:off x="8086706" y="822959"/>
              <a:ext cx="23495" cy="8890"/>
            </a:xfrm>
            <a:custGeom>
              <a:avLst/>
              <a:gdLst/>
              <a:ahLst/>
              <a:cxnLst/>
              <a:rect l="l" t="t" r="r" b="b"/>
              <a:pathLst>
                <a:path w="23495" h="8890">
                  <a:moveTo>
                    <a:pt x="23341" y="0"/>
                  </a:moveTo>
                  <a:lnTo>
                    <a:pt x="0" y="0"/>
                  </a:lnTo>
                  <a:lnTo>
                    <a:pt x="9270" y="8889"/>
                  </a:lnTo>
                  <a:lnTo>
                    <a:pt x="18996" y="8889"/>
                  </a:lnTo>
                  <a:lnTo>
                    <a:pt x="23341" y="0"/>
                  </a:lnTo>
                  <a:close/>
                </a:path>
              </a:pathLst>
            </a:custGeom>
            <a:solidFill>
              <a:srgbClr val="F1F7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8" name="object 1428"/>
            <p:cNvSpPr/>
            <p:nvPr/>
          </p:nvSpPr>
          <p:spPr>
            <a:xfrm>
              <a:off x="8094653" y="830580"/>
              <a:ext cx="12065" cy="7620"/>
            </a:xfrm>
            <a:custGeom>
              <a:avLst/>
              <a:gdLst/>
              <a:ahLst/>
              <a:cxnLst/>
              <a:rect l="l" t="t" r="r" b="b"/>
              <a:pathLst>
                <a:path w="12065" h="7619">
                  <a:moveTo>
                    <a:pt x="11670" y="0"/>
                  </a:moveTo>
                  <a:lnTo>
                    <a:pt x="0" y="0"/>
                  </a:lnTo>
                  <a:lnTo>
                    <a:pt x="7946" y="7620"/>
                  </a:lnTo>
                  <a:lnTo>
                    <a:pt x="11670" y="0"/>
                  </a:lnTo>
                  <a:close/>
                </a:path>
              </a:pathLst>
            </a:custGeom>
            <a:solidFill>
              <a:srgbClr val="F1F7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9" name="object 1429"/>
            <p:cNvSpPr/>
            <p:nvPr/>
          </p:nvSpPr>
          <p:spPr>
            <a:xfrm>
              <a:off x="6730999" y="246380"/>
              <a:ext cx="1802130" cy="1733550"/>
            </a:xfrm>
            <a:custGeom>
              <a:avLst/>
              <a:gdLst/>
              <a:ahLst/>
              <a:cxnLst/>
              <a:rect l="l" t="t" r="r" b="b"/>
              <a:pathLst>
                <a:path w="1802129" h="1733550">
                  <a:moveTo>
                    <a:pt x="1537970" y="252730"/>
                  </a:moveTo>
                  <a:lnTo>
                    <a:pt x="1187450" y="414020"/>
                  </a:lnTo>
                  <a:lnTo>
                    <a:pt x="1370329" y="590550"/>
                  </a:lnTo>
                  <a:lnTo>
                    <a:pt x="1537970" y="252730"/>
                  </a:lnTo>
                  <a:close/>
                </a:path>
                <a:path w="1802129" h="1733550">
                  <a:moveTo>
                    <a:pt x="0" y="0"/>
                  </a:moveTo>
                  <a:lnTo>
                    <a:pt x="0" y="0"/>
                  </a:lnTo>
                </a:path>
                <a:path w="1802129" h="1733550">
                  <a:moveTo>
                    <a:pt x="1802129" y="1733550"/>
                  </a:moveTo>
                  <a:lnTo>
                    <a:pt x="1802129" y="173355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0" name="object 1430"/>
            <p:cNvSpPr/>
            <p:nvPr/>
          </p:nvSpPr>
          <p:spPr>
            <a:xfrm>
              <a:off x="7504926" y="246380"/>
              <a:ext cx="251860" cy="339090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1" name="object 1431"/>
            <p:cNvSpPr/>
            <p:nvPr/>
          </p:nvSpPr>
          <p:spPr>
            <a:xfrm>
              <a:off x="7502533" y="584200"/>
              <a:ext cx="257175" cy="7620"/>
            </a:xfrm>
            <a:custGeom>
              <a:avLst/>
              <a:gdLst/>
              <a:ahLst/>
              <a:cxnLst/>
              <a:rect l="l" t="t" r="r" b="b"/>
              <a:pathLst>
                <a:path w="257175" h="7620">
                  <a:moveTo>
                    <a:pt x="253788" y="0"/>
                  </a:moveTo>
                  <a:lnTo>
                    <a:pt x="2871" y="0"/>
                  </a:lnTo>
                  <a:lnTo>
                    <a:pt x="0" y="7620"/>
                  </a:lnTo>
                  <a:lnTo>
                    <a:pt x="256576" y="7620"/>
                  </a:lnTo>
                  <a:lnTo>
                    <a:pt x="253788" y="0"/>
                  </a:lnTo>
                  <a:close/>
                </a:path>
              </a:pathLst>
            </a:custGeom>
            <a:solidFill>
              <a:srgbClr val="F1F7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2" name="object 1432"/>
            <p:cNvSpPr/>
            <p:nvPr/>
          </p:nvSpPr>
          <p:spPr>
            <a:xfrm>
              <a:off x="7500619" y="591820"/>
              <a:ext cx="260350" cy="5080"/>
            </a:xfrm>
            <a:custGeom>
              <a:avLst/>
              <a:gdLst/>
              <a:ahLst/>
              <a:cxnLst/>
              <a:rect l="l" t="t" r="r" b="b"/>
              <a:pathLst>
                <a:path w="260350" h="5079">
                  <a:moveTo>
                    <a:pt x="258491" y="0"/>
                  </a:moveTo>
                  <a:lnTo>
                    <a:pt x="1914" y="0"/>
                  </a:lnTo>
                  <a:lnTo>
                    <a:pt x="0" y="5079"/>
                  </a:lnTo>
                  <a:lnTo>
                    <a:pt x="260350" y="5079"/>
                  </a:lnTo>
                  <a:lnTo>
                    <a:pt x="258491" y="0"/>
                  </a:lnTo>
                  <a:close/>
                </a:path>
              </a:pathLst>
            </a:custGeom>
            <a:solidFill>
              <a:srgbClr val="F1F7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3" name="object 1433"/>
            <p:cNvSpPr/>
            <p:nvPr/>
          </p:nvSpPr>
          <p:spPr>
            <a:xfrm>
              <a:off x="6730999" y="246380"/>
              <a:ext cx="1802130" cy="1733550"/>
            </a:xfrm>
            <a:custGeom>
              <a:avLst/>
              <a:gdLst/>
              <a:ahLst/>
              <a:cxnLst/>
              <a:rect l="l" t="t" r="r" b="b"/>
              <a:pathLst>
                <a:path w="1802129" h="1733550">
                  <a:moveTo>
                    <a:pt x="900429" y="0"/>
                  </a:moveTo>
                  <a:lnTo>
                    <a:pt x="770890" y="351790"/>
                  </a:lnTo>
                  <a:lnTo>
                    <a:pt x="1029970" y="351790"/>
                  </a:lnTo>
                  <a:lnTo>
                    <a:pt x="900429" y="0"/>
                  </a:lnTo>
                  <a:close/>
                </a:path>
                <a:path w="1802129" h="1733550">
                  <a:moveTo>
                    <a:pt x="0" y="0"/>
                  </a:moveTo>
                  <a:lnTo>
                    <a:pt x="0" y="0"/>
                  </a:lnTo>
                </a:path>
                <a:path w="1802129" h="1733550">
                  <a:moveTo>
                    <a:pt x="1802129" y="1733550"/>
                  </a:moveTo>
                  <a:lnTo>
                    <a:pt x="1802129" y="173355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4" name="object 1434"/>
            <p:cNvSpPr/>
            <p:nvPr/>
          </p:nvSpPr>
          <p:spPr>
            <a:xfrm>
              <a:off x="6993889" y="500380"/>
              <a:ext cx="314355" cy="143510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5" name="object 1435"/>
            <p:cNvSpPr/>
            <p:nvPr/>
          </p:nvSpPr>
          <p:spPr>
            <a:xfrm>
              <a:off x="7063940" y="642620"/>
              <a:ext cx="261620" cy="8890"/>
            </a:xfrm>
            <a:custGeom>
              <a:avLst/>
              <a:gdLst/>
              <a:ahLst/>
              <a:cxnLst/>
              <a:rect l="l" t="t" r="r" b="b"/>
              <a:pathLst>
                <a:path w="261620" h="8890">
                  <a:moveTo>
                    <a:pt x="241522" y="0"/>
                  </a:moveTo>
                  <a:lnTo>
                    <a:pt x="0" y="0"/>
                  </a:lnTo>
                  <a:lnTo>
                    <a:pt x="4378" y="8889"/>
                  </a:lnTo>
                  <a:lnTo>
                    <a:pt x="260996" y="8889"/>
                  </a:lnTo>
                  <a:lnTo>
                    <a:pt x="241522" y="0"/>
                  </a:lnTo>
                  <a:close/>
                </a:path>
              </a:pathLst>
            </a:custGeom>
            <a:solidFill>
              <a:srgbClr val="F4F8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6" name="object 1436"/>
            <p:cNvSpPr/>
            <p:nvPr/>
          </p:nvSpPr>
          <p:spPr>
            <a:xfrm>
              <a:off x="7067692" y="650240"/>
              <a:ext cx="271780" cy="7620"/>
            </a:xfrm>
            <a:custGeom>
              <a:avLst/>
              <a:gdLst/>
              <a:ahLst/>
              <a:cxnLst/>
              <a:rect l="l" t="t" r="r" b="b"/>
              <a:pathLst>
                <a:path w="271779" h="7620">
                  <a:moveTo>
                    <a:pt x="254461" y="0"/>
                  </a:moveTo>
                  <a:lnTo>
                    <a:pt x="0" y="0"/>
                  </a:lnTo>
                  <a:lnTo>
                    <a:pt x="3752" y="7620"/>
                  </a:lnTo>
                  <a:lnTo>
                    <a:pt x="271152" y="7620"/>
                  </a:lnTo>
                  <a:lnTo>
                    <a:pt x="254461" y="0"/>
                  </a:lnTo>
                  <a:close/>
                </a:path>
              </a:pathLst>
            </a:custGeom>
            <a:solidFill>
              <a:srgbClr val="F4F8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7" name="object 1437"/>
            <p:cNvSpPr/>
            <p:nvPr/>
          </p:nvSpPr>
          <p:spPr>
            <a:xfrm>
              <a:off x="7072071" y="657859"/>
              <a:ext cx="269875" cy="7620"/>
            </a:xfrm>
            <a:custGeom>
              <a:avLst/>
              <a:gdLst/>
              <a:ahLst/>
              <a:cxnLst/>
              <a:rect l="l" t="t" r="r" b="b"/>
              <a:pathLst>
                <a:path w="269875" h="7620">
                  <a:moveTo>
                    <a:pt x="269697" y="2540"/>
                  </a:moveTo>
                  <a:lnTo>
                    <a:pt x="269544" y="2540"/>
                  </a:lnTo>
                  <a:lnTo>
                    <a:pt x="269544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1866" y="2540"/>
                  </a:lnTo>
                  <a:lnTo>
                    <a:pt x="1866" y="7620"/>
                  </a:lnTo>
                  <a:lnTo>
                    <a:pt x="269697" y="7620"/>
                  </a:lnTo>
                  <a:lnTo>
                    <a:pt x="269697" y="2540"/>
                  </a:lnTo>
                  <a:close/>
                </a:path>
              </a:pathLst>
            </a:custGeom>
            <a:solidFill>
              <a:srgbClr val="F4F8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8" name="object 1438"/>
            <p:cNvSpPr/>
            <p:nvPr/>
          </p:nvSpPr>
          <p:spPr>
            <a:xfrm>
              <a:off x="7074572" y="664209"/>
              <a:ext cx="266065" cy="8890"/>
            </a:xfrm>
            <a:custGeom>
              <a:avLst/>
              <a:gdLst/>
              <a:ahLst/>
              <a:cxnLst/>
              <a:rect l="l" t="t" r="r" b="b"/>
              <a:pathLst>
                <a:path w="266065" h="8890">
                  <a:moveTo>
                    <a:pt x="265890" y="0"/>
                  </a:moveTo>
                  <a:lnTo>
                    <a:pt x="0" y="0"/>
                  </a:lnTo>
                  <a:lnTo>
                    <a:pt x="4378" y="8889"/>
                  </a:lnTo>
                  <a:lnTo>
                    <a:pt x="256683" y="8889"/>
                  </a:lnTo>
                  <a:lnTo>
                    <a:pt x="265890" y="0"/>
                  </a:lnTo>
                  <a:close/>
                </a:path>
              </a:pathLst>
            </a:custGeom>
            <a:solidFill>
              <a:srgbClr val="F4F8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9" name="object 1439"/>
            <p:cNvSpPr/>
            <p:nvPr/>
          </p:nvSpPr>
          <p:spPr>
            <a:xfrm>
              <a:off x="7078325" y="671830"/>
              <a:ext cx="254635" cy="7620"/>
            </a:xfrm>
            <a:custGeom>
              <a:avLst/>
              <a:gdLst/>
              <a:ahLst/>
              <a:cxnLst/>
              <a:rect l="l" t="t" r="r" b="b"/>
              <a:pathLst>
                <a:path w="254634" h="7620">
                  <a:moveTo>
                    <a:pt x="254245" y="0"/>
                  </a:moveTo>
                  <a:lnTo>
                    <a:pt x="0" y="0"/>
                  </a:lnTo>
                  <a:lnTo>
                    <a:pt x="3752" y="7620"/>
                  </a:lnTo>
                  <a:lnTo>
                    <a:pt x="246353" y="7620"/>
                  </a:lnTo>
                  <a:lnTo>
                    <a:pt x="254245" y="0"/>
                  </a:lnTo>
                  <a:close/>
                </a:path>
              </a:pathLst>
            </a:custGeom>
            <a:solidFill>
              <a:srgbClr val="F3F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0" name="object 1440"/>
            <p:cNvSpPr/>
            <p:nvPr/>
          </p:nvSpPr>
          <p:spPr>
            <a:xfrm>
              <a:off x="7082078" y="679450"/>
              <a:ext cx="243204" cy="7620"/>
            </a:xfrm>
            <a:custGeom>
              <a:avLst/>
              <a:gdLst/>
              <a:ahLst/>
              <a:cxnLst/>
              <a:rect l="l" t="t" r="r" b="b"/>
              <a:pathLst>
                <a:path w="243204" h="7620">
                  <a:moveTo>
                    <a:pt x="242601" y="0"/>
                  </a:moveTo>
                  <a:lnTo>
                    <a:pt x="0" y="0"/>
                  </a:lnTo>
                  <a:lnTo>
                    <a:pt x="3752" y="7620"/>
                  </a:lnTo>
                  <a:lnTo>
                    <a:pt x="234708" y="7620"/>
                  </a:lnTo>
                  <a:lnTo>
                    <a:pt x="242601" y="0"/>
                  </a:lnTo>
                  <a:close/>
                </a:path>
              </a:pathLst>
            </a:custGeom>
            <a:solidFill>
              <a:srgbClr val="F3F7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1" name="object 1441"/>
            <p:cNvSpPr/>
            <p:nvPr/>
          </p:nvSpPr>
          <p:spPr>
            <a:xfrm>
              <a:off x="7085831" y="687070"/>
              <a:ext cx="231140" cy="7620"/>
            </a:xfrm>
            <a:custGeom>
              <a:avLst/>
              <a:gdLst/>
              <a:ahLst/>
              <a:cxnLst/>
              <a:rect l="l" t="t" r="r" b="b"/>
              <a:pathLst>
                <a:path w="231140" h="7620">
                  <a:moveTo>
                    <a:pt x="230956" y="0"/>
                  </a:moveTo>
                  <a:lnTo>
                    <a:pt x="0" y="0"/>
                  </a:lnTo>
                  <a:lnTo>
                    <a:pt x="3752" y="7619"/>
                  </a:lnTo>
                  <a:lnTo>
                    <a:pt x="223064" y="7619"/>
                  </a:lnTo>
                  <a:lnTo>
                    <a:pt x="230956" y="0"/>
                  </a:lnTo>
                  <a:close/>
                </a:path>
              </a:pathLst>
            </a:custGeom>
            <a:solidFill>
              <a:srgbClr val="F3F7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2" name="object 1442"/>
            <p:cNvSpPr/>
            <p:nvPr/>
          </p:nvSpPr>
          <p:spPr>
            <a:xfrm>
              <a:off x="7088958" y="693420"/>
              <a:ext cx="221615" cy="7620"/>
            </a:xfrm>
            <a:custGeom>
              <a:avLst/>
              <a:gdLst/>
              <a:ahLst/>
              <a:cxnLst/>
              <a:rect l="l" t="t" r="r" b="b"/>
              <a:pathLst>
                <a:path w="221615" h="7620">
                  <a:moveTo>
                    <a:pt x="221252" y="0"/>
                  </a:moveTo>
                  <a:lnTo>
                    <a:pt x="0" y="0"/>
                  </a:lnTo>
                  <a:lnTo>
                    <a:pt x="3752" y="7619"/>
                  </a:lnTo>
                  <a:lnTo>
                    <a:pt x="213359" y="7619"/>
                  </a:lnTo>
                  <a:lnTo>
                    <a:pt x="221252" y="0"/>
                  </a:lnTo>
                  <a:close/>
                </a:path>
              </a:pathLst>
            </a:custGeom>
            <a:solidFill>
              <a:srgbClr val="F3F7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3" name="object 1443"/>
            <p:cNvSpPr/>
            <p:nvPr/>
          </p:nvSpPr>
          <p:spPr>
            <a:xfrm>
              <a:off x="7092711" y="701040"/>
              <a:ext cx="210185" cy="7620"/>
            </a:xfrm>
            <a:custGeom>
              <a:avLst/>
              <a:gdLst/>
              <a:ahLst/>
              <a:cxnLst/>
              <a:rect l="l" t="t" r="r" b="b"/>
              <a:pathLst>
                <a:path w="210184" h="7620">
                  <a:moveTo>
                    <a:pt x="209607" y="0"/>
                  </a:moveTo>
                  <a:lnTo>
                    <a:pt x="0" y="0"/>
                  </a:lnTo>
                  <a:lnTo>
                    <a:pt x="3752" y="7620"/>
                  </a:lnTo>
                  <a:lnTo>
                    <a:pt x="201715" y="7620"/>
                  </a:lnTo>
                  <a:lnTo>
                    <a:pt x="209607" y="0"/>
                  </a:lnTo>
                  <a:close/>
                </a:path>
              </a:pathLst>
            </a:custGeom>
            <a:solidFill>
              <a:srgbClr val="F3F7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4" name="object 1444"/>
            <p:cNvSpPr/>
            <p:nvPr/>
          </p:nvSpPr>
          <p:spPr>
            <a:xfrm>
              <a:off x="7096463" y="708659"/>
              <a:ext cx="198120" cy="7620"/>
            </a:xfrm>
            <a:custGeom>
              <a:avLst/>
              <a:gdLst/>
              <a:ahLst/>
              <a:cxnLst/>
              <a:rect l="l" t="t" r="r" b="b"/>
              <a:pathLst>
                <a:path w="198120" h="7620">
                  <a:moveTo>
                    <a:pt x="197962" y="0"/>
                  </a:moveTo>
                  <a:lnTo>
                    <a:pt x="0" y="0"/>
                  </a:lnTo>
                  <a:lnTo>
                    <a:pt x="3752" y="7619"/>
                  </a:lnTo>
                  <a:lnTo>
                    <a:pt x="190070" y="7619"/>
                  </a:lnTo>
                  <a:lnTo>
                    <a:pt x="197962" y="0"/>
                  </a:lnTo>
                  <a:close/>
                </a:path>
              </a:pathLst>
            </a:custGeom>
            <a:solidFill>
              <a:srgbClr val="F3F7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5" name="object 1445"/>
            <p:cNvSpPr/>
            <p:nvPr/>
          </p:nvSpPr>
          <p:spPr>
            <a:xfrm>
              <a:off x="7099590" y="715009"/>
              <a:ext cx="188595" cy="7620"/>
            </a:xfrm>
            <a:custGeom>
              <a:avLst/>
              <a:gdLst/>
              <a:ahLst/>
              <a:cxnLst/>
              <a:rect l="l" t="t" r="r" b="b"/>
              <a:pathLst>
                <a:path w="188595" h="7620">
                  <a:moveTo>
                    <a:pt x="188258" y="0"/>
                  </a:moveTo>
                  <a:lnTo>
                    <a:pt x="0" y="0"/>
                  </a:lnTo>
                  <a:lnTo>
                    <a:pt x="3752" y="7619"/>
                  </a:lnTo>
                  <a:lnTo>
                    <a:pt x="180366" y="7619"/>
                  </a:lnTo>
                  <a:lnTo>
                    <a:pt x="188258" y="0"/>
                  </a:lnTo>
                  <a:close/>
                </a:path>
              </a:pathLst>
            </a:custGeom>
            <a:solidFill>
              <a:srgbClr val="F3F7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6" name="object 1446"/>
            <p:cNvSpPr/>
            <p:nvPr/>
          </p:nvSpPr>
          <p:spPr>
            <a:xfrm>
              <a:off x="7103343" y="722630"/>
              <a:ext cx="177165" cy="7620"/>
            </a:xfrm>
            <a:custGeom>
              <a:avLst/>
              <a:gdLst/>
              <a:ahLst/>
              <a:cxnLst/>
              <a:rect l="l" t="t" r="r" b="b"/>
              <a:pathLst>
                <a:path w="177165" h="7620">
                  <a:moveTo>
                    <a:pt x="176613" y="0"/>
                  </a:moveTo>
                  <a:lnTo>
                    <a:pt x="0" y="0"/>
                  </a:lnTo>
                  <a:lnTo>
                    <a:pt x="3752" y="7620"/>
                  </a:lnTo>
                  <a:lnTo>
                    <a:pt x="168721" y="7620"/>
                  </a:lnTo>
                  <a:lnTo>
                    <a:pt x="176613" y="0"/>
                  </a:lnTo>
                  <a:close/>
                </a:path>
              </a:pathLst>
            </a:custGeom>
            <a:solidFill>
              <a:srgbClr val="F3F7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7" name="object 1447"/>
            <p:cNvSpPr/>
            <p:nvPr/>
          </p:nvSpPr>
          <p:spPr>
            <a:xfrm>
              <a:off x="7107096" y="730250"/>
              <a:ext cx="165100" cy="7620"/>
            </a:xfrm>
            <a:custGeom>
              <a:avLst/>
              <a:gdLst/>
              <a:ahLst/>
              <a:cxnLst/>
              <a:rect l="l" t="t" r="r" b="b"/>
              <a:pathLst>
                <a:path w="165100" h="7620">
                  <a:moveTo>
                    <a:pt x="164968" y="0"/>
                  </a:moveTo>
                  <a:lnTo>
                    <a:pt x="0" y="0"/>
                  </a:lnTo>
                  <a:lnTo>
                    <a:pt x="3752" y="7620"/>
                  </a:lnTo>
                  <a:lnTo>
                    <a:pt x="157076" y="7620"/>
                  </a:lnTo>
                  <a:lnTo>
                    <a:pt x="164968" y="0"/>
                  </a:lnTo>
                  <a:close/>
                </a:path>
              </a:pathLst>
            </a:custGeom>
            <a:solidFill>
              <a:srgbClr val="F2F7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8" name="object 1448"/>
            <p:cNvSpPr/>
            <p:nvPr/>
          </p:nvSpPr>
          <p:spPr>
            <a:xfrm>
              <a:off x="7110223" y="736600"/>
              <a:ext cx="155575" cy="7620"/>
            </a:xfrm>
            <a:custGeom>
              <a:avLst/>
              <a:gdLst/>
              <a:ahLst/>
              <a:cxnLst/>
              <a:rect l="l" t="t" r="r" b="b"/>
              <a:pathLst>
                <a:path w="155575" h="7620">
                  <a:moveTo>
                    <a:pt x="155264" y="0"/>
                  </a:moveTo>
                  <a:lnTo>
                    <a:pt x="0" y="0"/>
                  </a:lnTo>
                  <a:lnTo>
                    <a:pt x="3752" y="7620"/>
                  </a:lnTo>
                  <a:lnTo>
                    <a:pt x="147372" y="7620"/>
                  </a:lnTo>
                  <a:lnTo>
                    <a:pt x="155264" y="0"/>
                  </a:lnTo>
                  <a:close/>
                </a:path>
              </a:pathLst>
            </a:custGeom>
            <a:solidFill>
              <a:srgbClr val="F2F7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9" name="object 1449"/>
            <p:cNvSpPr/>
            <p:nvPr/>
          </p:nvSpPr>
          <p:spPr>
            <a:xfrm>
              <a:off x="7113976" y="744220"/>
              <a:ext cx="144145" cy="7620"/>
            </a:xfrm>
            <a:custGeom>
              <a:avLst/>
              <a:gdLst/>
              <a:ahLst/>
              <a:cxnLst/>
              <a:rect l="l" t="t" r="r" b="b"/>
              <a:pathLst>
                <a:path w="144145" h="7620">
                  <a:moveTo>
                    <a:pt x="143619" y="0"/>
                  </a:moveTo>
                  <a:lnTo>
                    <a:pt x="0" y="0"/>
                  </a:lnTo>
                  <a:lnTo>
                    <a:pt x="3752" y="7619"/>
                  </a:lnTo>
                  <a:lnTo>
                    <a:pt x="135727" y="7619"/>
                  </a:lnTo>
                  <a:lnTo>
                    <a:pt x="143619" y="0"/>
                  </a:lnTo>
                  <a:close/>
                </a:path>
              </a:pathLst>
            </a:custGeom>
            <a:solidFill>
              <a:srgbClr val="F2F7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0" name="object 1450"/>
            <p:cNvSpPr/>
            <p:nvPr/>
          </p:nvSpPr>
          <p:spPr>
            <a:xfrm>
              <a:off x="7117729" y="751840"/>
              <a:ext cx="132080" cy="7620"/>
            </a:xfrm>
            <a:custGeom>
              <a:avLst/>
              <a:gdLst/>
              <a:ahLst/>
              <a:cxnLst/>
              <a:rect l="l" t="t" r="r" b="b"/>
              <a:pathLst>
                <a:path w="132079" h="7620">
                  <a:moveTo>
                    <a:pt x="131974" y="0"/>
                  </a:moveTo>
                  <a:lnTo>
                    <a:pt x="0" y="0"/>
                  </a:lnTo>
                  <a:lnTo>
                    <a:pt x="3752" y="7620"/>
                  </a:lnTo>
                  <a:lnTo>
                    <a:pt x="124082" y="7620"/>
                  </a:lnTo>
                  <a:lnTo>
                    <a:pt x="131974" y="0"/>
                  </a:lnTo>
                  <a:close/>
                </a:path>
              </a:pathLst>
            </a:custGeom>
            <a:solidFill>
              <a:srgbClr val="F2F7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1" name="object 1451"/>
            <p:cNvSpPr/>
            <p:nvPr/>
          </p:nvSpPr>
          <p:spPr>
            <a:xfrm>
              <a:off x="7120856" y="758190"/>
              <a:ext cx="122555" cy="7620"/>
            </a:xfrm>
            <a:custGeom>
              <a:avLst/>
              <a:gdLst/>
              <a:ahLst/>
              <a:cxnLst/>
              <a:rect l="l" t="t" r="r" b="b"/>
              <a:pathLst>
                <a:path w="122554" h="7620">
                  <a:moveTo>
                    <a:pt x="122270" y="0"/>
                  </a:moveTo>
                  <a:lnTo>
                    <a:pt x="0" y="0"/>
                  </a:lnTo>
                  <a:lnTo>
                    <a:pt x="3752" y="7620"/>
                  </a:lnTo>
                  <a:lnTo>
                    <a:pt x="114378" y="7620"/>
                  </a:lnTo>
                  <a:lnTo>
                    <a:pt x="122270" y="0"/>
                  </a:lnTo>
                  <a:close/>
                </a:path>
              </a:pathLst>
            </a:custGeom>
            <a:solidFill>
              <a:srgbClr val="F2F7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2" name="object 1452"/>
            <p:cNvSpPr/>
            <p:nvPr/>
          </p:nvSpPr>
          <p:spPr>
            <a:xfrm>
              <a:off x="7124609" y="765809"/>
              <a:ext cx="111125" cy="7620"/>
            </a:xfrm>
            <a:custGeom>
              <a:avLst/>
              <a:gdLst/>
              <a:ahLst/>
              <a:cxnLst/>
              <a:rect l="l" t="t" r="r" b="b"/>
              <a:pathLst>
                <a:path w="111125" h="7620">
                  <a:moveTo>
                    <a:pt x="110626" y="0"/>
                  </a:moveTo>
                  <a:lnTo>
                    <a:pt x="0" y="0"/>
                  </a:lnTo>
                  <a:lnTo>
                    <a:pt x="3752" y="7619"/>
                  </a:lnTo>
                  <a:lnTo>
                    <a:pt x="102733" y="7619"/>
                  </a:lnTo>
                  <a:lnTo>
                    <a:pt x="110626" y="0"/>
                  </a:lnTo>
                  <a:close/>
                </a:path>
              </a:pathLst>
            </a:custGeom>
            <a:solidFill>
              <a:srgbClr val="F2F7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3" name="object 1453"/>
            <p:cNvSpPr/>
            <p:nvPr/>
          </p:nvSpPr>
          <p:spPr>
            <a:xfrm>
              <a:off x="7128361" y="773430"/>
              <a:ext cx="99060" cy="7620"/>
            </a:xfrm>
            <a:custGeom>
              <a:avLst/>
              <a:gdLst/>
              <a:ahLst/>
              <a:cxnLst/>
              <a:rect l="l" t="t" r="r" b="b"/>
              <a:pathLst>
                <a:path w="99059" h="7620">
                  <a:moveTo>
                    <a:pt x="98981" y="0"/>
                  </a:moveTo>
                  <a:lnTo>
                    <a:pt x="0" y="0"/>
                  </a:lnTo>
                  <a:lnTo>
                    <a:pt x="3752" y="7620"/>
                  </a:lnTo>
                  <a:lnTo>
                    <a:pt x="91089" y="7620"/>
                  </a:lnTo>
                  <a:lnTo>
                    <a:pt x="98981" y="0"/>
                  </a:lnTo>
                  <a:close/>
                </a:path>
              </a:pathLst>
            </a:custGeom>
            <a:solidFill>
              <a:srgbClr val="F2F7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4" name="object 1454"/>
            <p:cNvSpPr/>
            <p:nvPr/>
          </p:nvSpPr>
          <p:spPr>
            <a:xfrm>
              <a:off x="7131488" y="779780"/>
              <a:ext cx="89535" cy="8890"/>
            </a:xfrm>
            <a:custGeom>
              <a:avLst/>
              <a:gdLst/>
              <a:ahLst/>
              <a:cxnLst/>
              <a:rect l="l" t="t" r="r" b="b"/>
              <a:pathLst>
                <a:path w="89534" h="8890">
                  <a:moveTo>
                    <a:pt x="89277" y="0"/>
                  </a:moveTo>
                  <a:lnTo>
                    <a:pt x="0" y="0"/>
                  </a:lnTo>
                  <a:lnTo>
                    <a:pt x="4378" y="8890"/>
                  </a:lnTo>
                  <a:lnTo>
                    <a:pt x="80069" y="8890"/>
                  </a:lnTo>
                  <a:lnTo>
                    <a:pt x="89277" y="0"/>
                  </a:lnTo>
                  <a:close/>
                </a:path>
              </a:pathLst>
            </a:custGeom>
            <a:solidFill>
              <a:srgbClr val="F2F7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5" name="object 1455"/>
            <p:cNvSpPr/>
            <p:nvPr/>
          </p:nvSpPr>
          <p:spPr>
            <a:xfrm>
              <a:off x="7135241" y="787400"/>
              <a:ext cx="78105" cy="7620"/>
            </a:xfrm>
            <a:custGeom>
              <a:avLst/>
              <a:gdLst/>
              <a:ahLst/>
              <a:cxnLst/>
              <a:rect l="l" t="t" r="r" b="b"/>
              <a:pathLst>
                <a:path w="78104" h="7620">
                  <a:moveTo>
                    <a:pt x="77632" y="0"/>
                  </a:moveTo>
                  <a:lnTo>
                    <a:pt x="0" y="0"/>
                  </a:lnTo>
                  <a:lnTo>
                    <a:pt x="3752" y="7620"/>
                  </a:lnTo>
                  <a:lnTo>
                    <a:pt x="69740" y="7620"/>
                  </a:lnTo>
                  <a:lnTo>
                    <a:pt x="77632" y="0"/>
                  </a:lnTo>
                  <a:close/>
                </a:path>
              </a:pathLst>
            </a:custGeom>
            <a:solidFill>
              <a:srgbClr val="F1F7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6" name="object 1456"/>
            <p:cNvSpPr/>
            <p:nvPr/>
          </p:nvSpPr>
          <p:spPr>
            <a:xfrm>
              <a:off x="7138994" y="795020"/>
              <a:ext cx="66040" cy="7620"/>
            </a:xfrm>
            <a:custGeom>
              <a:avLst/>
              <a:gdLst/>
              <a:ahLst/>
              <a:cxnLst/>
              <a:rect l="l" t="t" r="r" b="b"/>
              <a:pathLst>
                <a:path w="66040" h="7620">
                  <a:moveTo>
                    <a:pt x="65987" y="0"/>
                  </a:moveTo>
                  <a:lnTo>
                    <a:pt x="0" y="0"/>
                  </a:lnTo>
                  <a:lnTo>
                    <a:pt x="3752" y="7619"/>
                  </a:lnTo>
                  <a:lnTo>
                    <a:pt x="58095" y="7619"/>
                  </a:lnTo>
                  <a:lnTo>
                    <a:pt x="65987" y="0"/>
                  </a:lnTo>
                  <a:close/>
                </a:path>
              </a:pathLst>
            </a:custGeom>
            <a:solidFill>
              <a:srgbClr val="F1F7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7" name="object 1457"/>
            <p:cNvSpPr/>
            <p:nvPr/>
          </p:nvSpPr>
          <p:spPr>
            <a:xfrm>
              <a:off x="7142121" y="801370"/>
              <a:ext cx="56515" cy="8890"/>
            </a:xfrm>
            <a:custGeom>
              <a:avLst/>
              <a:gdLst/>
              <a:ahLst/>
              <a:cxnLst/>
              <a:rect l="l" t="t" r="r" b="b"/>
              <a:pathLst>
                <a:path w="56515" h="8890">
                  <a:moveTo>
                    <a:pt x="56283" y="0"/>
                  </a:moveTo>
                  <a:lnTo>
                    <a:pt x="0" y="0"/>
                  </a:lnTo>
                  <a:lnTo>
                    <a:pt x="4378" y="8889"/>
                  </a:lnTo>
                  <a:lnTo>
                    <a:pt x="47075" y="8889"/>
                  </a:lnTo>
                  <a:lnTo>
                    <a:pt x="56283" y="0"/>
                  </a:lnTo>
                  <a:close/>
                </a:path>
              </a:pathLst>
            </a:custGeom>
            <a:solidFill>
              <a:srgbClr val="F1F7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8" name="object 1458"/>
            <p:cNvSpPr/>
            <p:nvPr/>
          </p:nvSpPr>
          <p:spPr>
            <a:xfrm>
              <a:off x="7145874" y="808990"/>
              <a:ext cx="45085" cy="7620"/>
            </a:xfrm>
            <a:custGeom>
              <a:avLst/>
              <a:gdLst/>
              <a:ahLst/>
              <a:cxnLst/>
              <a:rect l="l" t="t" r="r" b="b"/>
              <a:pathLst>
                <a:path w="45084" h="7619">
                  <a:moveTo>
                    <a:pt x="44638" y="0"/>
                  </a:moveTo>
                  <a:lnTo>
                    <a:pt x="0" y="0"/>
                  </a:lnTo>
                  <a:lnTo>
                    <a:pt x="3752" y="7620"/>
                  </a:lnTo>
                  <a:lnTo>
                    <a:pt x="36746" y="7620"/>
                  </a:lnTo>
                  <a:lnTo>
                    <a:pt x="44638" y="0"/>
                  </a:lnTo>
                  <a:close/>
                </a:path>
              </a:pathLst>
            </a:custGeom>
            <a:solidFill>
              <a:srgbClr val="F1F7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9" name="object 1459"/>
            <p:cNvSpPr/>
            <p:nvPr/>
          </p:nvSpPr>
          <p:spPr>
            <a:xfrm>
              <a:off x="7149627" y="816609"/>
              <a:ext cx="33020" cy="7620"/>
            </a:xfrm>
            <a:custGeom>
              <a:avLst/>
              <a:gdLst/>
              <a:ahLst/>
              <a:cxnLst/>
              <a:rect l="l" t="t" r="r" b="b"/>
              <a:pathLst>
                <a:path w="33020" h="7619">
                  <a:moveTo>
                    <a:pt x="32993" y="0"/>
                  </a:moveTo>
                  <a:lnTo>
                    <a:pt x="0" y="0"/>
                  </a:lnTo>
                  <a:lnTo>
                    <a:pt x="3752" y="7619"/>
                  </a:lnTo>
                  <a:lnTo>
                    <a:pt x="25101" y="7619"/>
                  </a:lnTo>
                  <a:lnTo>
                    <a:pt x="32993" y="0"/>
                  </a:lnTo>
                  <a:close/>
                </a:path>
              </a:pathLst>
            </a:custGeom>
            <a:solidFill>
              <a:srgbClr val="F1F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0" name="object 1460"/>
            <p:cNvSpPr/>
            <p:nvPr/>
          </p:nvSpPr>
          <p:spPr>
            <a:xfrm>
              <a:off x="7152754" y="822959"/>
              <a:ext cx="23495" cy="8890"/>
            </a:xfrm>
            <a:custGeom>
              <a:avLst/>
              <a:gdLst/>
              <a:ahLst/>
              <a:cxnLst/>
              <a:rect l="l" t="t" r="r" b="b"/>
              <a:pathLst>
                <a:path w="23495" h="8890">
                  <a:moveTo>
                    <a:pt x="23289" y="0"/>
                  </a:moveTo>
                  <a:lnTo>
                    <a:pt x="0" y="0"/>
                  </a:lnTo>
                  <a:lnTo>
                    <a:pt x="4378" y="8889"/>
                  </a:lnTo>
                  <a:lnTo>
                    <a:pt x="14082" y="8889"/>
                  </a:lnTo>
                  <a:lnTo>
                    <a:pt x="23289" y="0"/>
                  </a:lnTo>
                  <a:close/>
                </a:path>
              </a:pathLst>
            </a:custGeom>
            <a:solidFill>
              <a:srgbClr val="F1F7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1" name="object 1461"/>
            <p:cNvSpPr/>
            <p:nvPr/>
          </p:nvSpPr>
          <p:spPr>
            <a:xfrm>
              <a:off x="7156507" y="830580"/>
              <a:ext cx="12065" cy="7620"/>
            </a:xfrm>
            <a:custGeom>
              <a:avLst/>
              <a:gdLst/>
              <a:ahLst/>
              <a:cxnLst/>
              <a:rect l="l" t="t" r="r" b="b"/>
              <a:pathLst>
                <a:path w="12065" h="7619">
                  <a:moveTo>
                    <a:pt x="11644" y="0"/>
                  </a:moveTo>
                  <a:lnTo>
                    <a:pt x="0" y="0"/>
                  </a:lnTo>
                  <a:lnTo>
                    <a:pt x="3752" y="7620"/>
                  </a:lnTo>
                  <a:lnTo>
                    <a:pt x="11644" y="0"/>
                  </a:lnTo>
                  <a:close/>
                </a:path>
              </a:pathLst>
            </a:custGeom>
            <a:solidFill>
              <a:srgbClr val="F1F7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2" name="object 1462"/>
            <p:cNvSpPr/>
            <p:nvPr/>
          </p:nvSpPr>
          <p:spPr>
            <a:xfrm>
              <a:off x="6730999" y="246380"/>
              <a:ext cx="1802130" cy="1733550"/>
            </a:xfrm>
            <a:custGeom>
              <a:avLst/>
              <a:gdLst/>
              <a:ahLst/>
              <a:cxnLst/>
              <a:rect l="l" t="t" r="r" b="b"/>
              <a:pathLst>
                <a:path w="1802129" h="1733550">
                  <a:moveTo>
                    <a:pt x="262890" y="252730"/>
                  </a:moveTo>
                  <a:lnTo>
                    <a:pt x="430529" y="590550"/>
                  </a:lnTo>
                  <a:lnTo>
                    <a:pt x="614679" y="414020"/>
                  </a:lnTo>
                  <a:lnTo>
                    <a:pt x="262890" y="252730"/>
                  </a:lnTo>
                  <a:close/>
                </a:path>
                <a:path w="1802129" h="1733550">
                  <a:moveTo>
                    <a:pt x="0" y="0"/>
                  </a:moveTo>
                  <a:lnTo>
                    <a:pt x="0" y="0"/>
                  </a:lnTo>
                </a:path>
                <a:path w="1802129" h="1733550">
                  <a:moveTo>
                    <a:pt x="1802129" y="1733550"/>
                  </a:moveTo>
                  <a:lnTo>
                    <a:pt x="1802129" y="173355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3" name="object 1463"/>
            <p:cNvSpPr/>
            <p:nvPr/>
          </p:nvSpPr>
          <p:spPr>
            <a:xfrm>
              <a:off x="7547609" y="679450"/>
              <a:ext cx="166370" cy="7620"/>
            </a:xfrm>
            <a:custGeom>
              <a:avLst/>
              <a:gdLst/>
              <a:ahLst/>
              <a:cxnLst/>
              <a:rect l="l" t="t" r="r" b="b"/>
              <a:pathLst>
                <a:path w="166370" h="7620">
                  <a:moveTo>
                    <a:pt x="82550" y="0"/>
                  </a:moveTo>
                  <a:lnTo>
                    <a:pt x="35560" y="2539"/>
                  </a:lnTo>
                  <a:lnTo>
                    <a:pt x="0" y="7620"/>
                  </a:lnTo>
                  <a:lnTo>
                    <a:pt x="166370" y="7620"/>
                  </a:lnTo>
                  <a:lnTo>
                    <a:pt x="130810" y="2539"/>
                  </a:lnTo>
                  <a:lnTo>
                    <a:pt x="82550" y="0"/>
                  </a:lnTo>
                  <a:close/>
                </a:path>
              </a:pathLst>
            </a:custGeom>
            <a:solidFill>
              <a:srgbClr val="F6F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4" name="object 1464"/>
            <p:cNvSpPr/>
            <p:nvPr/>
          </p:nvSpPr>
          <p:spPr>
            <a:xfrm>
              <a:off x="7516494" y="685800"/>
              <a:ext cx="228600" cy="7620"/>
            </a:xfrm>
            <a:custGeom>
              <a:avLst/>
              <a:gdLst/>
              <a:ahLst/>
              <a:cxnLst/>
              <a:rect l="l" t="t" r="r" b="b"/>
              <a:pathLst>
                <a:path w="228600" h="7620">
                  <a:moveTo>
                    <a:pt x="188595" y="0"/>
                  </a:moveTo>
                  <a:lnTo>
                    <a:pt x="40005" y="0"/>
                  </a:lnTo>
                  <a:lnTo>
                    <a:pt x="22225" y="2539"/>
                  </a:lnTo>
                  <a:lnTo>
                    <a:pt x="0" y="7620"/>
                  </a:lnTo>
                  <a:lnTo>
                    <a:pt x="228600" y="7620"/>
                  </a:lnTo>
                  <a:lnTo>
                    <a:pt x="206375" y="2539"/>
                  </a:lnTo>
                  <a:lnTo>
                    <a:pt x="188595" y="0"/>
                  </a:lnTo>
                  <a:close/>
                </a:path>
              </a:pathLst>
            </a:custGeom>
            <a:solidFill>
              <a:srgbClr val="F6F8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5" name="object 1465"/>
            <p:cNvSpPr/>
            <p:nvPr/>
          </p:nvSpPr>
          <p:spPr>
            <a:xfrm>
              <a:off x="7485887" y="693420"/>
              <a:ext cx="290195" cy="7620"/>
            </a:xfrm>
            <a:custGeom>
              <a:avLst/>
              <a:gdLst/>
              <a:ahLst/>
              <a:cxnLst/>
              <a:rect l="l" t="t" r="r" b="b"/>
              <a:pathLst>
                <a:path w="290195" h="7620">
                  <a:moveTo>
                    <a:pt x="259207" y="0"/>
                  </a:moveTo>
                  <a:lnTo>
                    <a:pt x="30606" y="0"/>
                  </a:lnTo>
                  <a:lnTo>
                    <a:pt x="8381" y="5079"/>
                  </a:lnTo>
                  <a:lnTo>
                    <a:pt x="0" y="7619"/>
                  </a:lnTo>
                  <a:lnTo>
                    <a:pt x="290067" y="7619"/>
                  </a:lnTo>
                  <a:lnTo>
                    <a:pt x="281431" y="5079"/>
                  </a:lnTo>
                  <a:lnTo>
                    <a:pt x="259207" y="0"/>
                  </a:lnTo>
                  <a:close/>
                </a:path>
              </a:pathLst>
            </a:custGeom>
            <a:solidFill>
              <a:srgbClr val="F6F8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6" name="object 1466"/>
            <p:cNvSpPr/>
            <p:nvPr/>
          </p:nvSpPr>
          <p:spPr>
            <a:xfrm>
              <a:off x="7460741" y="699770"/>
              <a:ext cx="341630" cy="8890"/>
            </a:xfrm>
            <a:custGeom>
              <a:avLst/>
              <a:gdLst/>
              <a:ahLst/>
              <a:cxnLst/>
              <a:rect l="l" t="t" r="r" b="b"/>
              <a:pathLst>
                <a:path w="341629" h="8890">
                  <a:moveTo>
                    <a:pt x="310896" y="0"/>
                  </a:moveTo>
                  <a:lnTo>
                    <a:pt x="29337" y="0"/>
                  </a:lnTo>
                  <a:lnTo>
                    <a:pt x="0" y="8889"/>
                  </a:lnTo>
                  <a:lnTo>
                    <a:pt x="341122" y="8889"/>
                  </a:lnTo>
                  <a:lnTo>
                    <a:pt x="310896" y="0"/>
                  </a:lnTo>
                  <a:close/>
                </a:path>
              </a:pathLst>
            </a:custGeom>
            <a:solidFill>
              <a:srgbClr val="F6F8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7" name="object 1467"/>
            <p:cNvSpPr/>
            <p:nvPr/>
          </p:nvSpPr>
          <p:spPr>
            <a:xfrm>
              <a:off x="7444977" y="707390"/>
              <a:ext cx="372745" cy="7620"/>
            </a:xfrm>
            <a:custGeom>
              <a:avLst/>
              <a:gdLst/>
              <a:ahLst/>
              <a:cxnLst/>
              <a:rect l="l" t="t" r="r" b="b"/>
              <a:pathLst>
                <a:path w="372745" h="7620">
                  <a:moveTo>
                    <a:pt x="352567" y="0"/>
                  </a:moveTo>
                  <a:lnTo>
                    <a:pt x="19954" y="0"/>
                  </a:lnTo>
                  <a:lnTo>
                    <a:pt x="7381" y="3810"/>
                  </a:lnTo>
                  <a:lnTo>
                    <a:pt x="0" y="7620"/>
                  </a:lnTo>
                  <a:lnTo>
                    <a:pt x="372665" y="7620"/>
                  </a:lnTo>
                  <a:lnTo>
                    <a:pt x="365521" y="3810"/>
                  </a:lnTo>
                  <a:lnTo>
                    <a:pt x="352567" y="0"/>
                  </a:lnTo>
                  <a:close/>
                </a:path>
              </a:pathLst>
            </a:custGeom>
            <a:solidFill>
              <a:srgbClr val="F6F8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8" name="object 1468"/>
            <p:cNvSpPr/>
            <p:nvPr/>
          </p:nvSpPr>
          <p:spPr>
            <a:xfrm>
              <a:off x="7430214" y="715009"/>
              <a:ext cx="401955" cy="7620"/>
            </a:xfrm>
            <a:custGeom>
              <a:avLst/>
              <a:gdLst/>
              <a:ahLst/>
              <a:cxnLst/>
              <a:rect l="l" t="t" r="r" b="b"/>
              <a:pathLst>
                <a:path w="401954" h="7620">
                  <a:moveTo>
                    <a:pt x="387429" y="0"/>
                  </a:moveTo>
                  <a:lnTo>
                    <a:pt x="14763" y="0"/>
                  </a:lnTo>
                  <a:lnTo>
                    <a:pt x="0" y="7619"/>
                  </a:lnTo>
                  <a:lnTo>
                    <a:pt x="401716" y="7619"/>
                  </a:lnTo>
                  <a:lnTo>
                    <a:pt x="387429" y="0"/>
                  </a:lnTo>
                  <a:close/>
                </a:path>
              </a:pathLst>
            </a:custGeom>
            <a:solidFill>
              <a:srgbClr val="F6F8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9" name="object 1469"/>
            <p:cNvSpPr/>
            <p:nvPr/>
          </p:nvSpPr>
          <p:spPr>
            <a:xfrm>
              <a:off x="7415450" y="721359"/>
              <a:ext cx="431165" cy="8890"/>
            </a:xfrm>
            <a:custGeom>
              <a:avLst/>
              <a:gdLst/>
              <a:ahLst/>
              <a:cxnLst/>
              <a:rect l="l" t="t" r="r" b="b"/>
              <a:pathLst>
                <a:path w="431165" h="8890">
                  <a:moveTo>
                    <a:pt x="414099" y="0"/>
                  </a:moveTo>
                  <a:lnTo>
                    <a:pt x="17224" y="0"/>
                  </a:lnTo>
                  <a:lnTo>
                    <a:pt x="0" y="8889"/>
                  </a:lnTo>
                  <a:lnTo>
                    <a:pt x="430768" y="8889"/>
                  </a:lnTo>
                  <a:lnTo>
                    <a:pt x="414099" y="0"/>
                  </a:lnTo>
                  <a:close/>
                </a:path>
              </a:pathLst>
            </a:custGeom>
            <a:solidFill>
              <a:srgbClr val="F6F8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0" name="object 1470"/>
            <p:cNvSpPr/>
            <p:nvPr/>
          </p:nvSpPr>
          <p:spPr>
            <a:xfrm>
              <a:off x="7408380" y="728979"/>
              <a:ext cx="445134" cy="7620"/>
            </a:xfrm>
            <a:custGeom>
              <a:avLst/>
              <a:gdLst/>
              <a:ahLst/>
              <a:cxnLst/>
              <a:rect l="l" t="t" r="r" b="b"/>
              <a:pathLst>
                <a:path w="445134" h="7620">
                  <a:moveTo>
                    <a:pt x="444969" y="2540"/>
                  </a:moveTo>
                  <a:lnTo>
                    <a:pt x="437832" y="2540"/>
                  </a:lnTo>
                  <a:lnTo>
                    <a:pt x="437832" y="0"/>
                  </a:lnTo>
                  <a:lnTo>
                    <a:pt x="7061" y="0"/>
                  </a:lnTo>
                  <a:lnTo>
                    <a:pt x="7061" y="254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444969" y="7620"/>
                  </a:lnTo>
                  <a:lnTo>
                    <a:pt x="444969" y="2540"/>
                  </a:lnTo>
                  <a:close/>
                </a:path>
              </a:pathLst>
            </a:custGeom>
            <a:solidFill>
              <a:srgbClr val="F6F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1" name="object 1471"/>
            <p:cNvSpPr/>
            <p:nvPr/>
          </p:nvSpPr>
          <p:spPr>
            <a:xfrm>
              <a:off x="7389971" y="736600"/>
              <a:ext cx="482600" cy="7620"/>
            </a:xfrm>
            <a:custGeom>
              <a:avLst/>
              <a:gdLst/>
              <a:ahLst/>
              <a:cxnLst/>
              <a:rect l="l" t="t" r="r" b="b"/>
              <a:pathLst>
                <a:path w="482600" h="7620">
                  <a:moveTo>
                    <a:pt x="468153" y="0"/>
                  </a:moveTo>
                  <a:lnTo>
                    <a:pt x="13811" y="0"/>
                  </a:lnTo>
                  <a:lnTo>
                    <a:pt x="0" y="7620"/>
                  </a:lnTo>
                  <a:lnTo>
                    <a:pt x="482441" y="7620"/>
                  </a:lnTo>
                  <a:lnTo>
                    <a:pt x="468153" y="0"/>
                  </a:lnTo>
                  <a:close/>
                </a:path>
              </a:pathLst>
            </a:custGeom>
            <a:solidFill>
              <a:srgbClr val="F6F8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2" name="object 1472"/>
            <p:cNvSpPr/>
            <p:nvPr/>
          </p:nvSpPr>
          <p:spPr>
            <a:xfrm>
              <a:off x="7376159" y="742950"/>
              <a:ext cx="510540" cy="8890"/>
            </a:xfrm>
            <a:custGeom>
              <a:avLst/>
              <a:gdLst/>
              <a:ahLst/>
              <a:cxnLst/>
              <a:rect l="l" t="t" r="r" b="b"/>
              <a:pathLst>
                <a:path w="510540" h="8890">
                  <a:moveTo>
                    <a:pt x="493871" y="0"/>
                  </a:moveTo>
                  <a:lnTo>
                    <a:pt x="16113" y="0"/>
                  </a:lnTo>
                  <a:lnTo>
                    <a:pt x="0" y="8889"/>
                  </a:lnTo>
                  <a:lnTo>
                    <a:pt x="510540" y="8889"/>
                  </a:lnTo>
                  <a:lnTo>
                    <a:pt x="493871" y="0"/>
                  </a:lnTo>
                  <a:close/>
                </a:path>
              </a:pathLst>
            </a:custGeom>
            <a:solidFill>
              <a:srgbClr val="F6F8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3" name="object 1473"/>
            <p:cNvSpPr/>
            <p:nvPr/>
          </p:nvSpPr>
          <p:spPr>
            <a:xfrm>
              <a:off x="7371016" y="750569"/>
              <a:ext cx="520700" cy="8890"/>
            </a:xfrm>
            <a:custGeom>
              <a:avLst/>
              <a:gdLst/>
              <a:ahLst/>
              <a:cxnLst/>
              <a:rect l="l" t="t" r="r" b="b"/>
              <a:pathLst>
                <a:path w="520700" h="8890">
                  <a:moveTo>
                    <a:pt x="520636" y="1270"/>
                  </a:moveTo>
                  <a:lnTo>
                    <a:pt x="514489" y="1270"/>
                  </a:lnTo>
                  <a:lnTo>
                    <a:pt x="514489" y="0"/>
                  </a:lnTo>
                  <a:lnTo>
                    <a:pt x="6286" y="0"/>
                  </a:lnTo>
                  <a:lnTo>
                    <a:pt x="6286" y="1270"/>
                  </a:lnTo>
                  <a:lnTo>
                    <a:pt x="0" y="1270"/>
                  </a:lnTo>
                  <a:lnTo>
                    <a:pt x="0" y="8890"/>
                  </a:lnTo>
                  <a:lnTo>
                    <a:pt x="520636" y="8890"/>
                  </a:lnTo>
                  <a:lnTo>
                    <a:pt x="520636" y="1270"/>
                  </a:lnTo>
                  <a:close/>
                </a:path>
              </a:pathLst>
            </a:custGeom>
            <a:solidFill>
              <a:srgbClr val="F6F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4" name="object 1474"/>
            <p:cNvSpPr/>
            <p:nvPr/>
          </p:nvSpPr>
          <p:spPr>
            <a:xfrm>
              <a:off x="7357300" y="758190"/>
              <a:ext cx="548005" cy="7620"/>
            </a:xfrm>
            <a:custGeom>
              <a:avLst/>
              <a:gdLst/>
              <a:ahLst/>
              <a:cxnLst/>
              <a:rect l="l" t="t" r="r" b="b"/>
              <a:pathLst>
                <a:path w="548004" h="7620">
                  <a:moveTo>
                    <a:pt x="537654" y="0"/>
                  </a:moveTo>
                  <a:lnTo>
                    <a:pt x="10287" y="0"/>
                  </a:lnTo>
                  <a:lnTo>
                    <a:pt x="0" y="7620"/>
                  </a:lnTo>
                  <a:lnTo>
                    <a:pt x="547560" y="7620"/>
                  </a:lnTo>
                  <a:lnTo>
                    <a:pt x="537654" y="0"/>
                  </a:lnTo>
                  <a:close/>
                </a:path>
              </a:pathLst>
            </a:custGeom>
            <a:solidFill>
              <a:srgbClr val="F6F8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5" name="object 1475"/>
            <p:cNvSpPr/>
            <p:nvPr/>
          </p:nvSpPr>
          <p:spPr>
            <a:xfrm>
              <a:off x="7347013" y="765809"/>
              <a:ext cx="568325" cy="7620"/>
            </a:xfrm>
            <a:custGeom>
              <a:avLst/>
              <a:gdLst/>
              <a:ahLst/>
              <a:cxnLst/>
              <a:rect l="l" t="t" r="r" b="b"/>
              <a:pathLst>
                <a:path w="568325" h="7620">
                  <a:moveTo>
                    <a:pt x="557847" y="0"/>
                  </a:moveTo>
                  <a:lnTo>
                    <a:pt x="10286" y="0"/>
                  </a:lnTo>
                  <a:lnTo>
                    <a:pt x="0" y="7619"/>
                  </a:lnTo>
                  <a:lnTo>
                    <a:pt x="567753" y="7619"/>
                  </a:lnTo>
                  <a:lnTo>
                    <a:pt x="557847" y="0"/>
                  </a:lnTo>
                  <a:close/>
                </a:path>
              </a:pathLst>
            </a:custGeom>
            <a:solidFill>
              <a:srgbClr val="F6F8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6" name="object 1476"/>
            <p:cNvSpPr/>
            <p:nvPr/>
          </p:nvSpPr>
          <p:spPr>
            <a:xfrm>
              <a:off x="7337334" y="772159"/>
              <a:ext cx="587375" cy="8890"/>
            </a:xfrm>
            <a:custGeom>
              <a:avLst/>
              <a:gdLst/>
              <a:ahLst/>
              <a:cxnLst/>
              <a:rect l="l" t="t" r="r" b="b"/>
              <a:pathLst>
                <a:path w="587375" h="8890">
                  <a:moveTo>
                    <a:pt x="575781" y="0"/>
                  </a:moveTo>
                  <a:lnTo>
                    <a:pt x="11393" y="0"/>
                  </a:lnTo>
                  <a:lnTo>
                    <a:pt x="4535" y="5079"/>
                  </a:lnTo>
                  <a:lnTo>
                    <a:pt x="0" y="8889"/>
                  </a:lnTo>
                  <a:lnTo>
                    <a:pt x="586921" y="8889"/>
                  </a:lnTo>
                  <a:lnTo>
                    <a:pt x="582385" y="5079"/>
                  </a:lnTo>
                  <a:lnTo>
                    <a:pt x="575781" y="0"/>
                  </a:lnTo>
                  <a:close/>
                </a:path>
              </a:pathLst>
            </a:custGeom>
            <a:solidFill>
              <a:srgbClr val="F6F8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7" name="object 1477"/>
            <p:cNvSpPr/>
            <p:nvPr/>
          </p:nvSpPr>
          <p:spPr>
            <a:xfrm>
              <a:off x="7329774" y="779780"/>
              <a:ext cx="602615" cy="7620"/>
            </a:xfrm>
            <a:custGeom>
              <a:avLst/>
              <a:gdLst/>
              <a:ahLst/>
              <a:cxnLst/>
              <a:rect l="l" t="t" r="r" b="b"/>
              <a:pathLst>
                <a:path w="602615" h="7620">
                  <a:moveTo>
                    <a:pt x="592969" y="0"/>
                  </a:moveTo>
                  <a:lnTo>
                    <a:pt x="9071" y="0"/>
                  </a:lnTo>
                  <a:lnTo>
                    <a:pt x="0" y="7620"/>
                  </a:lnTo>
                  <a:lnTo>
                    <a:pt x="602040" y="7620"/>
                  </a:lnTo>
                  <a:lnTo>
                    <a:pt x="592969" y="0"/>
                  </a:lnTo>
                  <a:close/>
                </a:path>
              </a:pathLst>
            </a:custGeom>
            <a:solidFill>
              <a:srgbClr val="F6F8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8" name="object 1478"/>
            <p:cNvSpPr/>
            <p:nvPr/>
          </p:nvSpPr>
          <p:spPr>
            <a:xfrm>
              <a:off x="7320703" y="787400"/>
              <a:ext cx="620395" cy="7620"/>
            </a:xfrm>
            <a:custGeom>
              <a:avLst/>
              <a:gdLst/>
              <a:ahLst/>
              <a:cxnLst/>
              <a:rect l="l" t="t" r="r" b="b"/>
              <a:pathLst>
                <a:path w="620395" h="7620">
                  <a:moveTo>
                    <a:pt x="611111" y="0"/>
                  </a:moveTo>
                  <a:lnTo>
                    <a:pt x="9071" y="0"/>
                  </a:lnTo>
                  <a:lnTo>
                    <a:pt x="0" y="7620"/>
                  </a:lnTo>
                  <a:lnTo>
                    <a:pt x="620183" y="7620"/>
                  </a:lnTo>
                  <a:lnTo>
                    <a:pt x="611111" y="0"/>
                  </a:lnTo>
                  <a:close/>
                </a:path>
              </a:pathLst>
            </a:custGeom>
            <a:solidFill>
              <a:srgbClr val="F6F8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9" name="object 1479"/>
            <p:cNvSpPr/>
            <p:nvPr/>
          </p:nvSpPr>
          <p:spPr>
            <a:xfrm>
              <a:off x="7311631" y="793750"/>
              <a:ext cx="638810" cy="8890"/>
            </a:xfrm>
            <a:custGeom>
              <a:avLst/>
              <a:gdLst/>
              <a:ahLst/>
              <a:cxnLst/>
              <a:rect l="l" t="t" r="r" b="b"/>
              <a:pathLst>
                <a:path w="638809" h="8890">
                  <a:moveTo>
                    <a:pt x="627742" y="0"/>
                  </a:moveTo>
                  <a:lnTo>
                    <a:pt x="10583" y="0"/>
                  </a:lnTo>
                  <a:lnTo>
                    <a:pt x="0" y="8889"/>
                  </a:lnTo>
                  <a:lnTo>
                    <a:pt x="638326" y="8889"/>
                  </a:lnTo>
                  <a:lnTo>
                    <a:pt x="627742" y="0"/>
                  </a:lnTo>
                  <a:close/>
                </a:path>
              </a:pathLst>
            </a:custGeom>
            <a:solidFill>
              <a:srgbClr val="F6F8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0" name="object 1480"/>
            <p:cNvSpPr/>
            <p:nvPr/>
          </p:nvSpPr>
          <p:spPr>
            <a:xfrm>
              <a:off x="7305251" y="801370"/>
              <a:ext cx="651510" cy="7620"/>
            </a:xfrm>
            <a:custGeom>
              <a:avLst/>
              <a:gdLst/>
              <a:ahLst/>
              <a:cxnLst/>
              <a:rect l="l" t="t" r="r" b="b"/>
              <a:pathLst>
                <a:path w="651509" h="7620">
                  <a:moveTo>
                    <a:pt x="643194" y="0"/>
                  </a:moveTo>
                  <a:lnTo>
                    <a:pt x="7892" y="0"/>
                  </a:lnTo>
                  <a:lnTo>
                    <a:pt x="4868" y="2539"/>
                  </a:lnTo>
                  <a:lnTo>
                    <a:pt x="0" y="7619"/>
                  </a:lnTo>
                  <a:lnTo>
                    <a:pt x="651086" y="7619"/>
                  </a:lnTo>
                  <a:lnTo>
                    <a:pt x="646218" y="2539"/>
                  </a:lnTo>
                  <a:lnTo>
                    <a:pt x="643194" y="0"/>
                  </a:lnTo>
                  <a:close/>
                </a:path>
              </a:pathLst>
            </a:custGeom>
            <a:solidFill>
              <a:srgbClr val="F6F8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1" name="object 1481"/>
            <p:cNvSpPr/>
            <p:nvPr/>
          </p:nvSpPr>
          <p:spPr>
            <a:xfrm>
              <a:off x="7297948" y="808990"/>
              <a:ext cx="666115" cy="7620"/>
            </a:xfrm>
            <a:custGeom>
              <a:avLst/>
              <a:gdLst/>
              <a:ahLst/>
              <a:cxnLst/>
              <a:rect l="l" t="t" r="r" b="b"/>
              <a:pathLst>
                <a:path w="666115" h="7619">
                  <a:moveTo>
                    <a:pt x="658389" y="0"/>
                  </a:moveTo>
                  <a:lnTo>
                    <a:pt x="7302" y="0"/>
                  </a:lnTo>
                  <a:lnTo>
                    <a:pt x="0" y="7620"/>
                  </a:lnTo>
                  <a:lnTo>
                    <a:pt x="665691" y="7620"/>
                  </a:lnTo>
                  <a:lnTo>
                    <a:pt x="658389" y="0"/>
                  </a:lnTo>
                  <a:close/>
                </a:path>
              </a:pathLst>
            </a:custGeom>
            <a:solidFill>
              <a:srgbClr val="F6F8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2" name="object 1482"/>
            <p:cNvSpPr/>
            <p:nvPr/>
          </p:nvSpPr>
          <p:spPr>
            <a:xfrm>
              <a:off x="7290646" y="815340"/>
              <a:ext cx="680720" cy="8890"/>
            </a:xfrm>
            <a:custGeom>
              <a:avLst/>
              <a:gdLst/>
              <a:ahLst/>
              <a:cxnLst/>
              <a:rect l="l" t="t" r="r" b="b"/>
              <a:pathLst>
                <a:path w="680720" h="8890">
                  <a:moveTo>
                    <a:pt x="671777" y="0"/>
                  </a:moveTo>
                  <a:lnTo>
                    <a:pt x="8519" y="0"/>
                  </a:lnTo>
                  <a:lnTo>
                    <a:pt x="0" y="8889"/>
                  </a:lnTo>
                  <a:lnTo>
                    <a:pt x="680296" y="8889"/>
                  </a:lnTo>
                  <a:lnTo>
                    <a:pt x="671777" y="0"/>
                  </a:lnTo>
                  <a:close/>
                </a:path>
              </a:pathLst>
            </a:custGeom>
            <a:solidFill>
              <a:srgbClr val="F6F8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3" name="object 1483"/>
            <p:cNvSpPr/>
            <p:nvPr/>
          </p:nvSpPr>
          <p:spPr>
            <a:xfrm>
              <a:off x="7283343" y="822959"/>
              <a:ext cx="695325" cy="8890"/>
            </a:xfrm>
            <a:custGeom>
              <a:avLst/>
              <a:gdLst/>
              <a:ahLst/>
              <a:cxnLst/>
              <a:rect l="l" t="t" r="r" b="b"/>
              <a:pathLst>
                <a:path w="695325" h="8890">
                  <a:moveTo>
                    <a:pt x="686382" y="0"/>
                  </a:moveTo>
                  <a:lnTo>
                    <a:pt x="8519" y="0"/>
                  </a:lnTo>
                  <a:lnTo>
                    <a:pt x="0" y="8889"/>
                  </a:lnTo>
                  <a:lnTo>
                    <a:pt x="694901" y="8889"/>
                  </a:lnTo>
                  <a:lnTo>
                    <a:pt x="686382" y="0"/>
                  </a:lnTo>
                  <a:close/>
                </a:path>
              </a:pathLst>
            </a:custGeom>
            <a:solidFill>
              <a:srgbClr val="F6F8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4" name="object 1484"/>
            <p:cNvSpPr/>
            <p:nvPr/>
          </p:nvSpPr>
          <p:spPr>
            <a:xfrm>
              <a:off x="7278087" y="830580"/>
              <a:ext cx="705485" cy="7620"/>
            </a:xfrm>
            <a:custGeom>
              <a:avLst/>
              <a:gdLst/>
              <a:ahLst/>
              <a:cxnLst/>
              <a:rect l="l" t="t" r="r" b="b"/>
              <a:pathLst>
                <a:path w="705484" h="7619">
                  <a:moveTo>
                    <a:pt x="698940" y="0"/>
                  </a:moveTo>
                  <a:lnTo>
                    <a:pt x="6473" y="0"/>
                  </a:lnTo>
                  <a:lnTo>
                    <a:pt x="2822" y="3810"/>
                  </a:lnTo>
                  <a:lnTo>
                    <a:pt x="0" y="7620"/>
                  </a:lnTo>
                  <a:lnTo>
                    <a:pt x="705414" y="7620"/>
                  </a:lnTo>
                  <a:lnTo>
                    <a:pt x="702592" y="3810"/>
                  </a:lnTo>
                  <a:lnTo>
                    <a:pt x="698940" y="0"/>
                  </a:lnTo>
                  <a:close/>
                </a:path>
              </a:pathLst>
            </a:custGeom>
            <a:solidFill>
              <a:srgbClr val="F5F8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5" name="object 1485"/>
            <p:cNvSpPr/>
            <p:nvPr/>
          </p:nvSpPr>
          <p:spPr>
            <a:xfrm>
              <a:off x="7272443" y="838200"/>
              <a:ext cx="716915" cy="7620"/>
            </a:xfrm>
            <a:custGeom>
              <a:avLst/>
              <a:gdLst/>
              <a:ahLst/>
              <a:cxnLst/>
              <a:rect l="l" t="t" r="r" b="b"/>
              <a:pathLst>
                <a:path w="716915" h="7619">
                  <a:moveTo>
                    <a:pt x="711058" y="0"/>
                  </a:moveTo>
                  <a:lnTo>
                    <a:pt x="5644" y="0"/>
                  </a:lnTo>
                  <a:lnTo>
                    <a:pt x="0" y="7620"/>
                  </a:lnTo>
                  <a:lnTo>
                    <a:pt x="716703" y="7620"/>
                  </a:lnTo>
                  <a:lnTo>
                    <a:pt x="711058" y="0"/>
                  </a:lnTo>
                  <a:close/>
                </a:path>
              </a:pathLst>
            </a:custGeom>
            <a:solidFill>
              <a:srgbClr val="F5F8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6" name="object 1486"/>
            <p:cNvSpPr/>
            <p:nvPr/>
          </p:nvSpPr>
          <p:spPr>
            <a:xfrm>
              <a:off x="7266798" y="844550"/>
              <a:ext cx="728345" cy="8890"/>
            </a:xfrm>
            <a:custGeom>
              <a:avLst/>
              <a:gdLst/>
              <a:ahLst/>
              <a:cxnLst/>
              <a:rect l="l" t="t" r="r" b="b"/>
              <a:pathLst>
                <a:path w="728345" h="8890">
                  <a:moveTo>
                    <a:pt x="721407" y="0"/>
                  </a:moveTo>
                  <a:lnTo>
                    <a:pt x="6585" y="0"/>
                  </a:lnTo>
                  <a:lnTo>
                    <a:pt x="0" y="8889"/>
                  </a:lnTo>
                  <a:lnTo>
                    <a:pt x="727992" y="8889"/>
                  </a:lnTo>
                  <a:lnTo>
                    <a:pt x="721407" y="0"/>
                  </a:lnTo>
                  <a:close/>
                </a:path>
              </a:pathLst>
            </a:custGeom>
            <a:solidFill>
              <a:srgbClr val="F5F8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7" name="object 1487"/>
            <p:cNvSpPr/>
            <p:nvPr/>
          </p:nvSpPr>
          <p:spPr>
            <a:xfrm>
              <a:off x="7262094" y="852170"/>
              <a:ext cx="737870" cy="7620"/>
            </a:xfrm>
            <a:custGeom>
              <a:avLst/>
              <a:gdLst/>
              <a:ahLst/>
              <a:cxnLst/>
              <a:rect l="l" t="t" r="r" b="b"/>
              <a:pathLst>
                <a:path w="737870" h="7619">
                  <a:moveTo>
                    <a:pt x="731755" y="0"/>
                  </a:moveTo>
                  <a:lnTo>
                    <a:pt x="5644" y="0"/>
                  </a:lnTo>
                  <a:lnTo>
                    <a:pt x="0" y="7619"/>
                  </a:lnTo>
                  <a:lnTo>
                    <a:pt x="737399" y="7619"/>
                  </a:lnTo>
                  <a:lnTo>
                    <a:pt x="731755" y="0"/>
                  </a:lnTo>
                  <a:close/>
                </a:path>
              </a:pathLst>
            </a:custGeom>
            <a:solidFill>
              <a:srgbClr val="F5F8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8" name="object 1488"/>
            <p:cNvSpPr/>
            <p:nvPr/>
          </p:nvSpPr>
          <p:spPr>
            <a:xfrm>
              <a:off x="7256450" y="859790"/>
              <a:ext cx="749300" cy="7620"/>
            </a:xfrm>
            <a:custGeom>
              <a:avLst/>
              <a:gdLst/>
              <a:ahLst/>
              <a:cxnLst/>
              <a:rect l="l" t="t" r="r" b="b"/>
              <a:pathLst>
                <a:path w="749300" h="7619">
                  <a:moveTo>
                    <a:pt x="743044" y="0"/>
                  </a:moveTo>
                  <a:lnTo>
                    <a:pt x="5644" y="0"/>
                  </a:lnTo>
                  <a:lnTo>
                    <a:pt x="0" y="7620"/>
                  </a:lnTo>
                  <a:lnTo>
                    <a:pt x="748688" y="7620"/>
                  </a:lnTo>
                  <a:lnTo>
                    <a:pt x="743044" y="0"/>
                  </a:lnTo>
                  <a:close/>
                </a:path>
              </a:pathLst>
            </a:custGeom>
            <a:solidFill>
              <a:srgbClr val="F5F8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9" name="object 1489"/>
            <p:cNvSpPr/>
            <p:nvPr/>
          </p:nvSpPr>
          <p:spPr>
            <a:xfrm>
              <a:off x="7251427" y="866140"/>
              <a:ext cx="758825" cy="8890"/>
            </a:xfrm>
            <a:custGeom>
              <a:avLst/>
              <a:gdLst/>
              <a:ahLst/>
              <a:cxnLst/>
              <a:rect l="l" t="t" r="r" b="b"/>
              <a:pathLst>
                <a:path w="758825" h="8890">
                  <a:moveTo>
                    <a:pt x="752770" y="0"/>
                  </a:moveTo>
                  <a:lnTo>
                    <a:pt x="5963" y="0"/>
                  </a:lnTo>
                  <a:lnTo>
                    <a:pt x="4082" y="2539"/>
                  </a:lnTo>
                  <a:lnTo>
                    <a:pt x="0" y="8889"/>
                  </a:lnTo>
                  <a:lnTo>
                    <a:pt x="758507" y="8889"/>
                  </a:lnTo>
                  <a:lnTo>
                    <a:pt x="754652" y="2539"/>
                  </a:lnTo>
                  <a:lnTo>
                    <a:pt x="752770" y="0"/>
                  </a:lnTo>
                  <a:close/>
                </a:path>
              </a:pathLst>
            </a:custGeom>
            <a:solidFill>
              <a:srgbClr val="F5F8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0" name="object 1490"/>
            <p:cNvSpPr/>
            <p:nvPr/>
          </p:nvSpPr>
          <p:spPr>
            <a:xfrm>
              <a:off x="7247345" y="873759"/>
              <a:ext cx="766445" cy="7620"/>
            </a:xfrm>
            <a:custGeom>
              <a:avLst/>
              <a:gdLst/>
              <a:ahLst/>
              <a:cxnLst/>
              <a:rect l="l" t="t" r="r" b="b"/>
              <a:pathLst>
                <a:path w="766445" h="7619">
                  <a:moveTo>
                    <a:pt x="761818" y="0"/>
                  </a:moveTo>
                  <a:lnTo>
                    <a:pt x="4898" y="0"/>
                  </a:lnTo>
                  <a:lnTo>
                    <a:pt x="0" y="7619"/>
                  </a:lnTo>
                  <a:lnTo>
                    <a:pt x="766445" y="7619"/>
                  </a:lnTo>
                  <a:lnTo>
                    <a:pt x="761818" y="0"/>
                  </a:lnTo>
                  <a:close/>
                </a:path>
              </a:pathLst>
            </a:custGeom>
            <a:solidFill>
              <a:srgbClr val="F5F8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1" name="object 1491"/>
            <p:cNvSpPr/>
            <p:nvPr/>
          </p:nvSpPr>
          <p:spPr>
            <a:xfrm>
              <a:off x="7242446" y="881380"/>
              <a:ext cx="775970" cy="7620"/>
            </a:xfrm>
            <a:custGeom>
              <a:avLst/>
              <a:gdLst/>
              <a:ahLst/>
              <a:cxnLst/>
              <a:rect l="l" t="t" r="r" b="b"/>
              <a:pathLst>
                <a:path w="775970" h="7619">
                  <a:moveTo>
                    <a:pt x="771343" y="0"/>
                  </a:moveTo>
                  <a:lnTo>
                    <a:pt x="4898" y="0"/>
                  </a:lnTo>
                  <a:lnTo>
                    <a:pt x="0" y="7620"/>
                  </a:lnTo>
                  <a:lnTo>
                    <a:pt x="775970" y="7620"/>
                  </a:lnTo>
                  <a:lnTo>
                    <a:pt x="771343" y="0"/>
                  </a:lnTo>
                  <a:close/>
                </a:path>
              </a:pathLst>
            </a:custGeom>
            <a:solidFill>
              <a:srgbClr val="F5F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2" name="object 1492"/>
            <p:cNvSpPr/>
            <p:nvPr/>
          </p:nvSpPr>
          <p:spPr>
            <a:xfrm>
              <a:off x="7237548" y="887730"/>
              <a:ext cx="785495" cy="8890"/>
            </a:xfrm>
            <a:custGeom>
              <a:avLst/>
              <a:gdLst/>
              <a:ahLst/>
              <a:cxnLst/>
              <a:rect l="l" t="t" r="r" b="b"/>
              <a:pathLst>
                <a:path w="785495" h="8890">
                  <a:moveTo>
                    <a:pt x="780097" y="0"/>
                  </a:moveTo>
                  <a:lnTo>
                    <a:pt x="5715" y="0"/>
                  </a:lnTo>
                  <a:lnTo>
                    <a:pt x="0" y="8890"/>
                  </a:lnTo>
                  <a:lnTo>
                    <a:pt x="785495" y="8890"/>
                  </a:lnTo>
                  <a:lnTo>
                    <a:pt x="780097" y="0"/>
                  </a:lnTo>
                  <a:close/>
                </a:path>
              </a:pathLst>
            </a:custGeom>
            <a:solidFill>
              <a:srgbClr val="F5F8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3" name="object 1493"/>
            <p:cNvSpPr/>
            <p:nvPr/>
          </p:nvSpPr>
          <p:spPr>
            <a:xfrm>
              <a:off x="7233466" y="895350"/>
              <a:ext cx="793750" cy="7620"/>
            </a:xfrm>
            <a:custGeom>
              <a:avLst/>
              <a:gdLst/>
              <a:ahLst/>
              <a:cxnLst/>
              <a:rect l="l" t="t" r="r" b="b"/>
              <a:pathLst>
                <a:path w="793750" h="7619">
                  <a:moveTo>
                    <a:pt x="788806" y="0"/>
                  </a:moveTo>
                  <a:lnTo>
                    <a:pt x="4898" y="0"/>
                  </a:lnTo>
                  <a:lnTo>
                    <a:pt x="0" y="7620"/>
                  </a:lnTo>
                  <a:lnTo>
                    <a:pt x="793432" y="7620"/>
                  </a:lnTo>
                  <a:lnTo>
                    <a:pt x="788806" y="0"/>
                  </a:lnTo>
                  <a:close/>
                </a:path>
              </a:pathLst>
            </a:custGeom>
            <a:solidFill>
              <a:srgbClr val="F5F8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4" name="object 1494"/>
            <p:cNvSpPr/>
            <p:nvPr/>
          </p:nvSpPr>
          <p:spPr>
            <a:xfrm>
              <a:off x="7231062" y="902969"/>
              <a:ext cx="798830" cy="7620"/>
            </a:xfrm>
            <a:custGeom>
              <a:avLst/>
              <a:gdLst/>
              <a:ahLst/>
              <a:cxnLst/>
              <a:rect l="l" t="t" r="r" b="b"/>
              <a:pathLst>
                <a:path w="798829" h="7619">
                  <a:moveTo>
                    <a:pt x="798296" y="1270"/>
                  </a:moveTo>
                  <a:lnTo>
                    <a:pt x="796213" y="1270"/>
                  </a:lnTo>
                  <a:lnTo>
                    <a:pt x="796213" y="0"/>
                  </a:lnTo>
                  <a:lnTo>
                    <a:pt x="1993" y="0"/>
                  </a:lnTo>
                  <a:lnTo>
                    <a:pt x="1993" y="1270"/>
                  </a:lnTo>
                  <a:lnTo>
                    <a:pt x="0" y="1270"/>
                  </a:lnTo>
                  <a:lnTo>
                    <a:pt x="0" y="7620"/>
                  </a:lnTo>
                  <a:lnTo>
                    <a:pt x="798296" y="7620"/>
                  </a:lnTo>
                  <a:lnTo>
                    <a:pt x="798296" y="1270"/>
                  </a:lnTo>
                  <a:close/>
                </a:path>
              </a:pathLst>
            </a:custGeom>
            <a:solidFill>
              <a:srgbClr val="F5F8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5" name="object 1495"/>
            <p:cNvSpPr/>
            <p:nvPr/>
          </p:nvSpPr>
          <p:spPr>
            <a:xfrm>
              <a:off x="7225664" y="910590"/>
              <a:ext cx="809625" cy="7620"/>
            </a:xfrm>
            <a:custGeom>
              <a:avLst/>
              <a:gdLst/>
              <a:ahLst/>
              <a:cxnLst/>
              <a:rect l="l" t="t" r="r" b="b"/>
              <a:pathLst>
                <a:path w="809625" h="7619">
                  <a:moveTo>
                    <a:pt x="805406" y="0"/>
                  </a:moveTo>
                  <a:lnTo>
                    <a:pt x="3809" y="0"/>
                  </a:lnTo>
                  <a:lnTo>
                    <a:pt x="0" y="7620"/>
                  </a:lnTo>
                  <a:lnTo>
                    <a:pt x="809488" y="7620"/>
                  </a:lnTo>
                  <a:lnTo>
                    <a:pt x="805406" y="0"/>
                  </a:lnTo>
                  <a:close/>
                </a:path>
              </a:pathLst>
            </a:custGeom>
            <a:solidFill>
              <a:srgbClr val="F5F8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6" name="object 1496"/>
            <p:cNvSpPr/>
            <p:nvPr/>
          </p:nvSpPr>
          <p:spPr>
            <a:xfrm>
              <a:off x="7221854" y="916940"/>
              <a:ext cx="817880" cy="8890"/>
            </a:xfrm>
            <a:custGeom>
              <a:avLst/>
              <a:gdLst/>
              <a:ahLst/>
              <a:cxnLst/>
              <a:rect l="l" t="t" r="r" b="b"/>
              <a:pathLst>
                <a:path w="817879" h="8890">
                  <a:moveTo>
                    <a:pt x="812618" y="0"/>
                  </a:moveTo>
                  <a:lnTo>
                    <a:pt x="4445" y="0"/>
                  </a:lnTo>
                  <a:lnTo>
                    <a:pt x="0" y="8889"/>
                  </a:lnTo>
                  <a:lnTo>
                    <a:pt x="817381" y="8889"/>
                  </a:lnTo>
                  <a:lnTo>
                    <a:pt x="812618" y="0"/>
                  </a:lnTo>
                  <a:close/>
                </a:path>
              </a:pathLst>
            </a:custGeom>
            <a:solidFill>
              <a:srgbClr val="F5F8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7" name="object 1497"/>
            <p:cNvSpPr/>
            <p:nvPr/>
          </p:nvSpPr>
          <p:spPr>
            <a:xfrm>
              <a:off x="7218679" y="924559"/>
              <a:ext cx="824230" cy="7620"/>
            </a:xfrm>
            <a:custGeom>
              <a:avLst/>
              <a:gdLst/>
              <a:ahLst/>
              <a:cxnLst/>
              <a:rect l="l" t="t" r="r" b="b"/>
              <a:pathLst>
                <a:path w="824229" h="7619">
                  <a:moveTo>
                    <a:pt x="819875" y="0"/>
                  </a:moveTo>
                  <a:lnTo>
                    <a:pt x="3809" y="0"/>
                  </a:lnTo>
                  <a:lnTo>
                    <a:pt x="0" y="7619"/>
                  </a:lnTo>
                  <a:lnTo>
                    <a:pt x="823957" y="7619"/>
                  </a:lnTo>
                  <a:lnTo>
                    <a:pt x="819875" y="0"/>
                  </a:lnTo>
                  <a:close/>
                </a:path>
              </a:pathLst>
            </a:custGeom>
            <a:solidFill>
              <a:srgbClr val="F5F8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8" name="object 1498"/>
            <p:cNvSpPr/>
            <p:nvPr/>
          </p:nvSpPr>
          <p:spPr>
            <a:xfrm>
              <a:off x="7214869" y="932180"/>
              <a:ext cx="831850" cy="7620"/>
            </a:xfrm>
            <a:custGeom>
              <a:avLst/>
              <a:gdLst/>
              <a:ahLst/>
              <a:cxnLst/>
              <a:rect l="l" t="t" r="r" b="b"/>
              <a:pathLst>
                <a:path w="831850" h="7619">
                  <a:moveTo>
                    <a:pt x="827767" y="0"/>
                  </a:moveTo>
                  <a:lnTo>
                    <a:pt x="3809" y="0"/>
                  </a:lnTo>
                  <a:lnTo>
                    <a:pt x="0" y="7620"/>
                  </a:lnTo>
                  <a:lnTo>
                    <a:pt x="831850" y="7620"/>
                  </a:lnTo>
                  <a:lnTo>
                    <a:pt x="827767" y="0"/>
                  </a:lnTo>
                  <a:close/>
                </a:path>
              </a:pathLst>
            </a:custGeom>
            <a:solidFill>
              <a:srgbClr val="F5F8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9" name="object 1499"/>
            <p:cNvSpPr/>
            <p:nvPr/>
          </p:nvSpPr>
          <p:spPr>
            <a:xfrm>
              <a:off x="7213600" y="938529"/>
              <a:ext cx="834390" cy="8890"/>
            </a:xfrm>
            <a:custGeom>
              <a:avLst/>
              <a:gdLst/>
              <a:ahLst/>
              <a:cxnLst/>
              <a:rect l="l" t="t" r="r" b="b"/>
              <a:pathLst>
                <a:path w="834390" h="8890">
                  <a:moveTo>
                    <a:pt x="834390" y="1270"/>
                  </a:moveTo>
                  <a:lnTo>
                    <a:pt x="832777" y="1270"/>
                  </a:lnTo>
                  <a:lnTo>
                    <a:pt x="832777" y="0"/>
                  </a:lnTo>
                  <a:lnTo>
                    <a:pt x="1587" y="0"/>
                  </a:lnTo>
                  <a:lnTo>
                    <a:pt x="1587" y="1270"/>
                  </a:lnTo>
                  <a:lnTo>
                    <a:pt x="0" y="1270"/>
                  </a:lnTo>
                  <a:lnTo>
                    <a:pt x="0" y="8890"/>
                  </a:lnTo>
                  <a:lnTo>
                    <a:pt x="834390" y="8890"/>
                  </a:lnTo>
                  <a:lnTo>
                    <a:pt x="834390" y="1270"/>
                  </a:lnTo>
                  <a:close/>
                </a:path>
              </a:pathLst>
            </a:custGeom>
            <a:solidFill>
              <a:srgbClr val="F5F8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0" name="object 1500"/>
            <p:cNvSpPr/>
            <p:nvPr/>
          </p:nvSpPr>
          <p:spPr>
            <a:xfrm>
              <a:off x="7210213" y="946150"/>
              <a:ext cx="841375" cy="7620"/>
            </a:xfrm>
            <a:custGeom>
              <a:avLst/>
              <a:gdLst/>
              <a:ahLst/>
              <a:cxnLst/>
              <a:rect l="l" t="t" r="r" b="b"/>
              <a:pathLst>
                <a:path w="841375" h="7619">
                  <a:moveTo>
                    <a:pt x="838623" y="0"/>
                  </a:moveTo>
                  <a:lnTo>
                    <a:pt x="2540" y="0"/>
                  </a:lnTo>
                  <a:lnTo>
                    <a:pt x="0" y="7620"/>
                  </a:lnTo>
                  <a:lnTo>
                    <a:pt x="841163" y="7620"/>
                  </a:lnTo>
                  <a:lnTo>
                    <a:pt x="838623" y="0"/>
                  </a:lnTo>
                  <a:close/>
                </a:path>
              </a:pathLst>
            </a:custGeom>
            <a:solidFill>
              <a:srgbClr val="F5F8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1" name="object 1501"/>
            <p:cNvSpPr/>
            <p:nvPr/>
          </p:nvSpPr>
          <p:spPr>
            <a:xfrm>
              <a:off x="7207673" y="953770"/>
              <a:ext cx="846455" cy="7620"/>
            </a:xfrm>
            <a:custGeom>
              <a:avLst/>
              <a:gdLst/>
              <a:ahLst/>
              <a:cxnLst/>
              <a:rect l="l" t="t" r="r" b="b"/>
              <a:pathLst>
                <a:path w="846454" h="7619">
                  <a:moveTo>
                    <a:pt x="843703" y="0"/>
                  </a:moveTo>
                  <a:lnTo>
                    <a:pt x="2540" y="0"/>
                  </a:lnTo>
                  <a:lnTo>
                    <a:pt x="0" y="7619"/>
                  </a:lnTo>
                  <a:lnTo>
                    <a:pt x="846243" y="7619"/>
                  </a:lnTo>
                  <a:lnTo>
                    <a:pt x="843703" y="0"/>
                  </a:lnTo>
                  <a:close/>
                </a:path>
              </a:pathLst>
            </a:custGeom>
            <a:solidFill>
              <a:srgbClr val="F5F8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2" name="object 1502"/>
            <p:cNvSpPr/>
            <p:nvPr/>
          </p:nvSpPr>
          <p:spPr>
            <a:xfrm>
              <a:off x="7205133" y="960120"/>
              <a:ext cx="851535" cy="8890"/>
            </a:xfrm>
            <a:custGeom>
              <a:avLst/>
              <a:gdLst/>
              <a:ahLst/>
              <a:cxnLst/>
              <a:rect l="l" t="t" r="r" b="b"/>
              <a:pathLst>
                <a:path w="851534" h="8890">
                  <a:moveTo>
                    <a:pt x="848359" y="0"/>
                  </a:moveTo>
                  <a:lnTo>
                    <a:pt x="2963" y="0"/>
                  </a:lnTo>
                  <a:lnTo>
                    <a:pt x="0" y="8889"/>
                  </a:lnTo>
                  <a:lnTo>
                    <a:pt x="851323" y="8889"/>
                  </a:lnTo>
                  <a:lnTo>
                    <a:pt x="848359" y="0"/>
                  </a:lnTo>
                  <a:close/>
                </a:path>
              </a:pathLst>
            </a:custGeom>
            <a:solidFill>
              <a:srgbClr val="F5F8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3" name="object 1503"/>
            <p:cNvSpPr/>
            <p:nvPr/>
          </p:nvSpPr>
          <p:spPr>
            <a:xfrm>
              <a:off x="7203016" y="967740"/>
              <a:ext cx="855980" cy="7620"/>
            </a:xfrm>
            <a:custGeom>
              <a:avLst/>
              <a:gdLst/>
              <a:ahLst/>
              <a:cxnLst/>
              <a:rect l="l" t="t" r="r" b="b"/>
              <a:pathLst>
                <a:path w="855979" h="7619">
                  <a:moveTo>
                    <a:pt x="853016" y="0"/>
                  </a:moveTo>
                  <a:lnTo>
                    <a:pt x="2540" y="0"/>
                  </a:lnTo>
                  <a:lnTo>
                    <a:pt x="0" y="7620"/>
                  </a:lnTo>
                  <a:lnTo>
                    <a:pt x="855556" y="7620"/>
                  </a:lnTo>
                  <a:lnTo>
                    <a:pt x="853016" y="0"/>
                  </a:lnTo>
                  <a:close/>
                </a:path>
              </a:pathLst>
            </a:custGeom>
            <a:solidFill>
              <a:srgbClr val="F5F8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4" name="object 1504"/>
            <p:cNvSpPr/>
            <p:nvPr/>
          </p:nvSpPr>
          <p:spPr>
            <a:xfrm>
              <a:off x="7200553" y="975359"/>
              <a:ext cx="861060" cy="7620"/>
            </a:xfrm>
            <a:custGeom>
              <a:avLst/>
              <a:gdLst/>
              <a:ahLst/>
              <a:cxnLst/>
              <a:rect l="l" t="t" r="r" b="b"/>
              <a:pathLst>
                <a:path w="861059" h="7619">
                  <a:moveTo>
                    <a:pt x="858019" y="0"/>
                  </a:moveTo>
                  <a:lnTo>
                    <a:pt x="2463" y="0"/>
                  </a:lnTo>
                  <a:lnTo>
                    <a:pt x="346" y="6350"/>
                  </a:lnTo>
                  <a:lnTo>
                    <a:pt x="0" y="7619"/>
                  </a:lnTo>
                  <a:lnTo>
                    <a:pt x="860482" y="7619"/>
                  </a:lnTo>
                  <a:lnTo>
                    <a:pt x="860136" y="6350"/>
                  </a:lnTo>
                  <a:lnTo>
                    <a:pt x="858019" y="0"/>
                  </a:lnTo>
                  <a:close/>
                </a:path>
              </a:pathLst>
            </a:custGeom>
            <a:solidFill>
              <a:srgbClr val="F4F8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5" name="object 1505"/>
            <p:cNvSpPr/>
            <p:nvPr/>
          </p:nvSpPr>
          <p:spPr>
            <a:xfrm>
              <a:off x="7198475" y="982980"/>
              <a:ext cx="864869" cy="7620"/>
            </a:xfrm>
            <a:custGeom>
              <a:avLst/>
              <a:gdLst/>
              <a:ahLst/>
              <a:cxnLst/>
              <a:rect l="l" t="t" r="r" b="b"/>
              <a:pathLst>
                <a:path w="864870" h="7619">
                  <a:moveTo>
                    <a:pt x="862560" y="0"/>
                  </a:moveTo>
                  <a:lnTo>
                    <a:pt x="2078" y="0"/>
                  </a:lnTo>
                  <a:lnTo>
                    <a:pt x="0" y="7620"/>
                  </a:lnTo>
                  <a:lnTo>
                    <a:pt x="864639" y="7620"/>
                  </a:lnTo>
                  <a:lnTo>
                    <a:pt x="862560" y="0"/>
                  </a:lnTo>
                  <a:close/>
                </a:path>
              </a:pathLst>
            </a:custGeom>
            <a:solidFill>
              <a:srgbClr val="F4F8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6" name="object 1506"/>
            <p:cNvSpPr/>
            <p:nvPr/>
          </p:nvSpPr>
          <p:spPr>
            <a:xfrm>
              <a:off x="7196743" y="989330"/>
              <a:ext cx="868680" cy="7620"/>
            </a:xfrm>
            <a:custGeom>
              <a:avLst/>
              <a:gdLst/>
              <a:ahLst/>
              <a:cxnLst/>
              <a:rect l="l" t="t" r="r" b="b"/>
              <a:pathLst>
                <a:path w="868679" h="7619">
                  <a:moveTo>
                    <a:pt x="866024" y="0"/>
                  </a:moveTo>
                  <a:lnTo>
                    <a:pt x="2078" y="0"/>
                  </a:lnTo>
                  <a:lnTo>
                    <a:pt x="0" y="7620"/>
                  </a:lnTo>
                  <a:lnTo>
                    <a:pt x="868102" y="7620"/>
                  </a:lnTo>
                  <a:lnTo>
                    <a:pt x="866024" y="0"/>
                  </a:lnTo>
                  <a:close/>
                </a:path>
              </a:pathLst>
            </a:custGeom>
            <a:solidFill>
              <a:srgbClr val="F4F8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7" name="object 1507"/>
            <p:cNvSpPr/>
            <p:nvPr/>
          </p:nvSpPr>
          <p:spPr>
            <a:xfrm>
              <a:off x="7194665" y="996950"/>
              <a:ext cx="872490" cy="7620"/>
            </a:xfrm>
            <a:custGeom>
              <a:avLst/>
              <a:gdLst/>
              <a:ahLst/>
              <a:cxnLst/>
              <a:rect l="l" t="t" r="r" b="b"/>
              <a:pathLst>
                <a:path w="872490" h="7619">
                  <a:moveTo>
                    <a:pt x="870180" y="0"/>
                  </a:moveTo>
                  <a:lnTo>
                    <a:pt x="2078" y="0"/>
                  </a:lnTo>
                  <a:lnTo>
                    <a:pt x="0" y="7620"/>
                  </a:lnTo>
                  <a:lnTo>
                    <a:pt x="872259" y="7620"/>
                  </a:lnTo>
                  <a:lnTo>
                    <a:pt x="870180" y="0"/>
                  </a:lnTo>
                  <a:close/>
                </a:path>
              </a:pathLst>
            </a:custGeom>
            <a:solidFill>
              <a:srgbClr val="F4F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8" name="object 1508"/>
            <p:cNvSpPr/>
            <p:nvPr/>
          </p:nvSpPr>
          <p:spPr>
            <a:xfrm>
              <a:off x="7192587" y="1004570"/>
              <a:ext cx="876935" cy="7620"/>
            </a:xfrm>
            <a:custGeom>
              <a:avLst/>
              <a:gdLst/>
              <a:ahLst/>
              <a:cxnLst/>
              <a:rect l="l" t="t" r="r" b="b"/>
              <a:pathLst>
                <a:path w="876934" h="7619">
                  <a:moveTo>
                    <a:pt x="874337" y="0"/>
                  </a:moveTo>
                  <a:lnTo>
                    <a:pt x="2078" y="0"/>
                  </a:lnTo>
                  <a:lnTo>
                    <a:pt x="0" y="7619"/>
                  </a:lnTo>
                  <a:lnTo>
                    <a:pt x="876415" y="7619"/>
                  </a:lnTo>
                  <a:lnTo>
                    <a:pt x="874337" y="0"/>
                  </a:lnTo>
                  <a:close/>
                </a:path>
              </a:pathLst>
            </a:custGeom>
            <a:solidFill>
              <a:srgbClr val="F4F8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9" name="object 1509"/>
            <p:cNvSpPr/>
            <p:nvPr/>
          </p:nvSpPr>
          <p:spPr>
            <a:xfrm>
              <a:off x="7190855" y="1010920"/>
              <a:ext cx="880110" cy="7620"/>
            </a:xfrm>
            <a:custGeom>
              <a:avLst/>
              <a:gdLst/>
              <a:ahLst/>
              <a:cxnLst/>
              <a:rect l="l" t="t" r="r" b="b"/>
              <a:pathLst>
                <a:path w="880109" h="7619">
                  <a:moveTo>
                    <a:pt x="877800" y="0"/>
                  </a:moveTo>
                  <a:lnTo>
                    <a:pt x="2078" y="0"/>
                  </a:lnTo>
                  <a:lnTo>
                    <a:pt x="0" y="7619"/>
                  </a:lnTo>
                  <a:lnTo>
                    <a:pt x="879879" y="7619"/>
                  </a:lnTo>
                  <a:lnTo>
                    <a:pt x="877800" y="0"/>
                  </a:lnTo>
                  <a:close/>
                </a:path>
              </a:pathLst>
            </a:custGeom>
            <a:solidFill>
              <a:srgbClr val="F4F8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0" name="object 1510"/>
            <p:cNvSpPr/>
            <p:nvPr/>
          </p:nvSpPr>
          <p:spPr>
            <a:xfrm>
              <a:off x="7189021" y="1018540"/>
              <a:ext cx="883919" cy="7620"/>
            </a:xfrm>
            <a:custGeom>
              <a:avLst/>
              <a:gdLst/>
              <a:ahLst/>
              <a:cxnLst/>
              <a:rect l="l" t="t" r="r" b="b"/>
              <a:pathLst>
                <a:path w="883920" h="7619">
                  <a:moveTo>
                    <a:pt x="881712" y="0"/>
                  </a:moveTo>
                  <a:lnTo>
                    <a:pt x="1833" y="0"/>
                  </a:lnTo>
                  <a:lnTo>
                    <a:pt x="448" y="5080"/>
                  </a:lnTo>
                  <a:lnTo>
                    <a:pt x="0" y="7620"/>
                  </a:lnTo>
                  <a:lnTo>
                    <a:pt x="883471" y="7620"/>
                  </a:lnTo>
                  <a:lnTo>
                    <a:pt x="883098" y="5080"/>
                  </a:lnTo>
                  <a:lnTo>
                    <a:pt x="881712" y="0"/>
                  </a:lnTo>
                  <a:close/>
                </a:path>
              </a:pathLst>
            </a:custGeom>
            <a:solidFill>
              <a:srgbClr val="F4F8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1" name="object 1511"/>
            <p:cNvSpPr/>
            <p:nvPr/>
          </p:nvSpPr>
          <p:spPr>
            <a:xfrm>
              <a:off x="7187676" y="1026159"/>
              <a:ext cx="886460" cy="7620"/>
            </a:xfrm>
            <a:custGeom>
              <a:avLst/>
              <a:gdLst/>
              <a:ahLst/>
              <a:cxnLst/>
              <a:rect l="l" t="t" r="r" b="b"/>
              <a:pathLst>
                <a:path w="886459" h="7619">
                  <a:moveTo>
                    <a:pt x="884816" y="0"/>
                  </a:moveTo>
                  <a:lnTo>
                    <a:pt x="1344" y="0"/>
                  </a:lnTo>
                  <a:lnTo>
                    <a:pt x="0" y="7619"/>
                  </a:lnTo>
                  <a:lnTo>
                    <a:pt x="885937" y="7619"/>
                  </a:lnTo>
                  <a:lnTo>
                    <a:pt x="884816" y="0"/>
                  </a:lnTo>
                  <a:close/>
                </a:path>
              </a:pathLst>
            </a:custGeom>
            <a:solidFill>
              <a:srgbClr val="F4F8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2" name="object 1512"/>
            <p:cNvSpPr/>
            <p:nvPr/>
          </p:nvSpPr>
          <p:spPr>
            <a:xfrm>
              <a:off x="7186556" y="1032509"/>
              <a:ext cx="888365" cy="7620"/>
            </a:xfrm>
            <a:custGeom>
              <a:avLst/>
              <a:gdLst/>
              <a:ahLst/>
              <a:cxnLst/>
              <a:rect l="l" t="t" r="r" b="b"/>
              <a:pathLst>
                <a:path w="888365" h="7619">
                  <a:moveTo>
                    <a:pt x="886870" y="0"/>
                  </a:moveTo>
                  <a:lnTo>
                    <a:pt x="1344" y="0"/>
                  </a:lnTo>
                  <a:lnTo>
                    <a:pt x="0" y="7619"/>
                  </a:lnTo>
                  <a:lnTo>
                    <a:pt x="887991" y="7619"/>
                  </a:lnTo>
                  <a:lnTo>
                    <a:pt x="886870" y="0"/>
                  </a:lnTo>
                  <a:close/>
                </a:path>
              </a:pathLst>
            </a:custGeom>
            <a:solidFill>
              <a:srgbClr val="F4F8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3" name="object 1513"/>
            <p:cNvSpPr/>
            <p:nvPr/>
          </p:nvSpPr>
          <p:spPr>
            <a:xfrm>
              <a:off x="7185211" y="1040130"/>
              <a:ext cx="890905" cy="7620"/>
            </a:xfrm>
            <a:custGeom>
              <a:avLst/>
              <a:gdLst/>
              <a:ahLst/>
              <a:cxnLst/>
              <a:rect l="l" t="t" r="r" b="b"/>
              <a:pathLst>
                <a:path w="890904" h="7619">
                  <a:moveTo>
                    <a:pt x="889336" y="0"/>
                  </a:moveTo>
                  <a:lnTo>
                    <a:pt x="1344" y="0"/>
                  </a:lnTo>
                  <a:lnTo>
                    <a:pt x="0" y="7620"/>
                  </a:lnTo>
                  <a:lnTo>
                    <a:pt x="890456" y="7620"/>
                  </a:lnTo>
                  <a:lnTo>
                    <a:pt x="889336" y="0"/>
                  </a:lnTo>
                  <a:close/>
                </a:path>
              </a:pathLst>
            </a:custGeom>
            <a:solidFill>
              <a:srgbClr val="F4F8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4" name="object 1514"/>
            <p:cNvSpPr/>
            <p:nvPr/>
          </p:nvSpPr>
          <p:spPr>
            <a:xfrm>
              <a:off x="7183866" y="1047750"/>
              <a:ext cx="893444" cy="7620"/>
            </a:xfrm>
            <a:custGeom>
              <a:avLst/>
              <a:gdLst/>
              <a:ahLst/>
              <a:cxnLst/>
              <a:rect l="l" t="t" r="r" b="b"/>
              <a:pathLst>
                <a:path w="893445" h="7619">
                  <a:moveTo>
                    <a:pt x="891801" y="0"/>
                  </a:moveTo>
                  <a:lnTo>
                    <a:pt x="1344" y="0"/>
                  </a:lnTo>
                  <a:lnTo>
                    <a:pt x="0" y="7620"/>
                  </a:lnTo>
                  <a:lnTo>
                    <a:pt x="892922" y="7620"/>
                  </a:lnTo>
                  <a:lnTo>
                    <a:pt x="891801" y="0"/>
                  </a:lnTo>
                  <a:close/>
                </a:path>
              </a:pathLst>
            </a:custGeom>
            <a:solidFill>
              <a:srgbClr val="F4F8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5" name="object 1515"/>
            <p:cNvSpPr/>
            <p:nvPr/>
          </p:nvSpPr>
          <p:spPr>
            <a:xfrm>
              <a:off x="7182522" y="1055370"/>
              <a:ext cx="895985" cy="7620"/>
            </a:xfrm>
            <a:custGeom>
              <a:avLst/>
              <a:gdLst/>
              <a:ahLst/>
              <a:cxnLst/>
              <a:rect l="l" t="t" r="r" b="b"/>
              <a:pathLst>
                <a:path w="895984" h="7619">
                  <a:moveTo>
                    <a:pt x="894266" y="0"/>
                  </a:moveTo>
                  <a:lnTo>
                    <a:pt x="1344" y="0"/>
                  </a:lnTo>
                  <a:lnTo>
                    <a:pt x="0" y="7619"/>
                  </a:lnTo>
                  <a:lnTo>
                    <a:pt x="895387" y="7619"/>
                  </a:lnTo>
                  <a:lnTo>
                    <a:pt x="894266" y="0"/>
                  </a:lnTo>
                  <a:close/>
                </a:path>
              </a:pathLst>
            </a:custGeom>
            <a:solidFill>
              <a:srgbClr val="F4F8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6" name="object 1516"/>
            <p:cNvSpPr/>
            <p:nvPr/>
          </p:nvSpPr>
          <p:spPr>
            <a:xfrm>
              <a:off x="7181811" y="1061719"/>
              <a:ext cx="897255" cy="7620"/>
            </a:xfrm>
            <a:custGeom>
              <a:avLst/>
              <a:gdLst/>
              <a:ahLst/>
              <a:cxnLst/>
              <a:rect l="l" t="t" r="r" b="b"/>
              <a:pathLst>
                <a:path w="897254" h="7619">
                  <a:moveTo>
                    <a:pt x="896721" y="5080"/>
                  </a:moveTo>
                  <a:lnTo>
                    <a:pt x="896277" y="5080"/>
                  </a:lnTo>
                  <a:lnTo>
                    <a:pt x="896277" y="0"/>
                  </a:lnTo>
                  <a:lnTo>
                    <a:pt x="482" y="0"/>
                  </a:lnTo>
                  <a:lnTo>
                    <a:pt x="482" y="5080"/>
                  </a:lnTo>
                  <a:lnTo>
                    <a:pt x="0" y="5080"/>
                  </a:lnTo>
                  <a:lnTo>
                    <a:pt x="0" y="7620"/>
                  </a:lnTo>
                  <a:lnTo>
                    <a:pt x="896721" y="7620"/>
                  </a:lnTo>
                  <a:lnTo>
                    <a:pt x="896721" y="5080"/>
                  </a:lnTo>
                  <a:close/>
                </a:path>
              </a:pathLst>
            </a:custGeom>
            <a:solidFill>
              <a:srgbClr val="F4F8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7" name="object 1517"/>
            <p:cNvSpPr/>
            <p:nvPr/>
          </p:nvSpPr>
          <p:spPr>
            <a:xfrm>
              <a:off x="7181567" y="1069340"/>
              <a:ext cx="897890" cy="7620"/>
            </a:xfrm>
            <a:custGeom>
              <a:avLst/>
              <a:gdLst/>
              <a:ahLst/>
              <a:cxnLst/>
              <a:rect l="l" t="t" r="r" b="b"/>
              <a:pathLst>
                <a:path w="897890" h="7619">
                  <a:moveTo>
                    <a:pt x="897043" y="0"/>
                  </a:moveTo>
                  <a:lnTo>
                    <a:pt x="211" y="0"/>
                  </a:lnTo>
                  <a:lnTo>
                    <a:pt x="0" y="7620"/>
                  </a:lnTo>
                  <a:lnTo>
                    <a:pt x="897466" y="7620"/>
                  </a:lnTo>
                  <a:lnTo>
                    <a:pt x="897043" y="0"/>
                  </a:lnTo>
                  <a:close/>
                </a:path>
              </a:pathLst>
            </a:custGeom>
            <a:solidFill>
              <a:srgbClr val="F4F8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8" name="object 1518"/>
            <p:cNvSpPr/>
            <p:nvPr/>
          </p:nvSpPr>
          <p:spPr>
            <a:xfrm>
              <a:off x="7181355" y="1076959"/>
              <a:ext cx="898525" cy="7620"/>
            </a:xfrm>
            <a:custGeom>
              <a:avLst/>
              <a:gdLst/>
              <a:ahLst/>
              <a:cxnLst/>
              <a:rect l="l" t="t" r="r" b="b"/>
              <a:pathLst>
                <a:path w="898525" h="7619">
                  <a:moveTo>
                    <a:pt x="897678" y="0"/>
                  </a:moveTo>
                  <a:lnTo>
                    <a:pt x="211" y="0"/>
                  </a:lnTo>
                  <a:lnTo>
                    <a:pt x="0" y="7619"/>
                  </a:lnTo>
                  <a:lnTo>
                    <a:pt x="898101" y="7619"/>
                  </a:lnTo>
                  <a:lnTo>
                    <a:pt x="897678" y="0"/>
                  </a:lnTo>
                  <a:close/>
                </a:path>
              </a:pathLst>
            </a:custGeom>
            <a:solidFill>
              <a:srgbClr val="F4F8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9" name="object 1519"/>
            <p:cNvSpPr/>
            <p:nvPr/>
          </p:nvSpPr>
          <p:spPr>
            <a:xfrm>
              <a:off x="7181179" y="1083309"/>
              <a:ext cx="899160" cy="7620"/>
            </a:xfrm>
            <a:custGeom>
              <a:avLst/>
              <a:gdLst/>
              <a:ahLst/>
              <a:cxnLst/>
              <a:rect l="l" t="t" r="r" b="b"/>
              <a:pathLst>
                <a:path w="899159" h="7619">
                  <a:moveTo>
                    <a:pt x="898207" y="0"/>
                  </a:moveTo>
                  <a:lnTo>
                    <a:pt x="211" y="0"/>
                  </a:lnTo>
                  <a:lnTo>
                    <a:pt x="0" y="7619"/>
                  </a:lnTo>
                  <a:lnTo>
                    <a:pt x="898630" y="7619"/>
                  </a:lnTo>
                  <a:lnTo>
                    <a:pt x="898207" y="0"/>
                  </a:lnTo>
                  <a:close/>
                </a:path>
              </a:pathLst>
            </a:custGeom>
            <a:solidFill>
              <a:srgbClr val="F4F8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0" name="object 1520"/>
            <p:cNvSpPr/>
            <p:nvPr/>
          </p:nvSpPr>
          <p:spPr>
            <a:xfrm>
              <a:off x="7180967" y="1090929"/>
              <a:ext cx="899794" cy="7620"/>
            </a:xfrm>
            <a:custGeom>
              <a:avLst/>
              <a:gdLst/>
              <a:ahLst/>
              <a:cxnLst/>
              <a:rect l="l" t="t" r="r" b="b"/>
              <a:pathLst>
                <a:path w="899795" h="7619">
                  <a:moveTo>
                    <a:pt x="898842" y="0"/>
                  </a:moveTo>
                  <a:lnTo>
                    <a:pt x="211" y="0"/>
                  </a:lnTo>
                  <a:lnTo>
                    <a:pt x="0" y="7620"/>
                  </a:lnTo>
                  <a:lnTo>
                    <a:pt x="899265" y="7620"/>
                  </a:lnTo>
                  <a:lnTo>
                    <a:pt x="898842" y="0"/>
                  </a:lnTo>
                  <a:close/>
                </a:path>
              </a:pathLst>
            </a:custGeom>
            <a:solidFill>
              <a:srgbClr val="F4F8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1" name="object 1521"/>
            <p:cNvSpPr/>
            <p:nvPr/>
          </p:nvSpPr>
          <p:spPr>
            <a:xfrm>
              <a:off x="7180756" y="1098550"/>
              <a:ext cx="900430" cy="7620"/>
            </a:xfrm>
            <a:custGeom>
              <a:avLst/>
              <a:gdLst/>
              <a:ahLst/>
              <a:cxnLst/>
              <a:rect l="l" t="t" r="r" b="b"/>
              <a:pathLst>
                <a:path w="900429" h="7619">
                  <a:moveTo>
                    <a:pt x="899477" y="0"/>
                  </a:moveTo>
                  <a:lnTo>
                    <a:pt x="211" y="0"/>
                  </a:lnTo>
                  <a:lnTo>
                    <a:pt x="0" y="7620"/>
                  </a:lnTo>
                  <a:lnTo>
                    <a:pt x="899900" y="7620"/>
                  </a:lnTo>
                  <a:lnTo>
                    <a:pt x="899477" y="0"/>
                  </a:lnTo>
                  <a:close/>
                </a:path>
              </a:pathLst>
            </a:custGeom>
            <a:solidFill>
              <a:srgbClr val="F4F8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2" name="object 1522"/>
            <p:cNvSpPr/>
            <p:nvPr/>
          </p:nvSpPr>
          <p:spPr>
            <a:xfrm>
              <a:off x="7180579" y="1104900"/>
              <a:ext cx="900430" cy="7620"/>
            </a:xfrm>
            <a:custGeom>
              <a:avLst/>
              <a:gdLst/>
              <a:ahLst/>
              <a:cxnLst/>
              <a:rect l="l" t="t" r="r" b="b"/>
              <a:pathLst>
                <a:path w="900429" h="7619">
                  <a:moveTo>
                    <a:pt x="900006" y="0"/>
                  </a:moveTo>
                  <a:lnTo>
                    <a:pt x="211" y="0"/>
                  </a:lnTo>
                  <a:lnTo>
                    <a:pt x="0" y="7620"/>
                  </a:lnTo>
                  <a:lnTo>
                    <a:pt x="900429" y="7620"/>
                  </a:lnTo>
                  <a:lnTo>
                    <a:pt x="900006" y="0"/>
                  </a:lnTo>
                  <a:close/>
                </a:path>
              </a:pathLst>
            </a:custGeom>
            <a:solidFill>
              <a:srgbClr val="F4F8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3" name="object 1523"/>
            <p:cNvSpPr/>
            <p:nvPr/>
          </p:nvSpPr>
          <p:spPr>
            <a:xfrm>
              <a:off x="7180579" y="1112520"/>
              <a:ext cx="900430" cy="7620"/>
            </a:xfrm>
            <a:custGeom>
              <a:avLst/>
              <a:gdLst/>
              <a:ahLst/>
              <a:cxnLst/>
              <a:rect l="l" t="t" r="r" b="b"/>
              <a:pathLst>
                <a:path w="900429" h="7619">
                  <a:moveTo>
                    <a:pt x="900429" y="0"/>
                  </a:moveTo>
                  <a:lnTo>
                    <a:pt x="0" y="0"/>
                  </a:lnTo>
                  <a:lnTo>
                    <a:pt x="211" y="7619"/>
                  </a:lnTo>
                  <a:lnTo>
                    <a:pt x="900006" y="7619"/>
                  </a:lnTo>
                  <a:lnTo>
                    <a:pt x="900429" y="0"/>
                  </a:lnTo>
                  <a:close/>
                </a:path>
              </a:pathLst>
            </a:custGeom>
            <a:solidFill>
              <a:srgbClr val="F4F8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4" name="object 1524"/>
            <p:cNvSpPr/>
            <p:nvPr/>
          </p:nvSpPr>
          <p:spPr>
            <a:xfrm>
              <a:off x="7180791" y="1120140"/>
              <a:ext cx="899794" cy="7620"/>
            </a:xfrm>
            <a:custGeom>
              <a:avLst/>
              <a:gdLst/>
              <a:ahLst/>
              <a:cxnLst/>
              <a:rect l="l" t="t" r="r" b="b"/>
              <a:pathLst>
                <a:path w="899795" h="7619">
                  <a:moveTo>
                    <a:pt x="899795" y="0"/>
                  </a:moveTo>
                  <a:lnTo>
                    <a:pt x="0" y="0"/>
                  </a:lnTo>
                  <a:lnTo>
                    <a:pt x="211" y="7620"/>
                  </a:lnTo>
                  <a:lnTo>
                    <a:pt x="899371" y="7620"/>
                  </a:lnTo>
                  <a:lnTo>
                    <a:pt x="899795" y="0"/>
                  </a:lnTo>
                  <a:close/>
                </a:path>
              </a:pathLst>
            </a:custGeom>
            <a:solidFill>
              <a:srgbClr val="F3F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5" name="object 1525"/>
            <p:cNvSpPr/>
            <p:nvPr/>
          </p:nvSpPr>
          <p:spPr>
            <a:xfrm>
              <a:off x="7181003" y="1127759"/>
              <a:ext cx="899160" cy="7620"/>
            </a:xfrm>
            <a:custGeom>
              <a:avLst/>
              <a:gdLst/>
              <a:ahLst/>
              <a:cxnLst/>
              <a:rect l="l" t="t" r="r" b="b"/>
              <a:pathLst>
                <a:path w="899159" h="7619">
                  <a:moveTo>
                    <a:pt x="899160" y="0"/>
                  </a:moveTo>
                  <a:lnTo>
                    <a:pt x="0" y="0"/>
                  </a:lnTo>
                  <a:lnTo>
                    <a:pt x="211" y="7619"/>
                  </a:lnTo>
                  <a:lnTo>
                    <a:pt x="898736" y="7619"/>
                  </a:lnTo>
                  <a:lnTo>
                    <a:pt x="899160" y="0"/>
                  </a:lnTo>
                  <a:close/>
                </a:path>
              </a:pathLst>
            </a:custGeom>
            <a:solidFill>
              <a:srgbClr val="F3F7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6" name="object 1526"/>
            <p:cNvSpPr/>
            <p:nvPr/>
          </p:nvSpPr>
          <p:spPr>
            <a:xfrm>
              <a:off x="7181179" y="1134109"/>
              <a:ext cx="899160" cy="7620"/>
            </a:xfrm>
            <a:custGeom>
              <a:avLst/>
              <a:gdLst/>
              <a:ahLst/>
              <a:cxnLst/>
              <a:rect l="l" t="t" r="r" b="b"/>
              <a:pathLst>
                <a:path w="899159" h="7619">
                  <a:moveTo>
                    <a:pt x="898630" y="0"/>
                  </a:moveTo>
                  <a:lnTo>
                    <a:pt x="0" y="0"/>
                  </a:lnTo>
                  <a:lnTo>
                    <a:pt x="211" y="7619"/>
                  </a:lnTo>
                  <a:lnTo>
                    <a:pt x="898207" y="7619"/>
                  </a:lnTo>
                  <a:lnTo>
                    <a:pt x="898630" y="0"/>
                  </a:lnTo>
                  <a:close/>
                </a:path>
              </a:pathLst>
            </a:custGeom>
            <a:solidFill>
              <a:srgbClr val="F3F7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7" name="object 1527"/>
            <p:cNvSpPr/>
            <p:nvPr/>
          </p:nvSpPr>
          <p:spPr>
            <a:xfrm>
              <a:off x="7181391" y="1141729"/>
              <a:ext cx="898525" cy="7620"/>
            </a:xfrm>
            <a:custGeom>
              <a:avLst/>
              <a:gdLst/>
              <a:ahLst/>
              <a:cxnLst/>
              <a:rect l="l" t="t" r="r" b="b"/>
              <a:pathLst>
                <a:path w="898525" h="7619">
                  <a:moveTo>
                    <a:pt x="897995" y="0"/>
                  </a:moveTo>
                  <a:lnTo>
                    <a:pt x="0" y="0"/>
                  </a:lnTo>
                  <a:lnTo>
                    <a:pt x="211" y="7620"/>
                  </a:lnTo>
                  <a:lnTo>
                    <a:pt x="897572" y="7620"/>
                  </a:lnTo>
                  <a:lnTo>
                    <a:pt x="897995" y="0"/>
                  </a:lnTo>
                  <a:close/>
                </a:path>
              </a:pathLst>
            </a:custGeom>
            <a:solidFill>
              <a:srgbClr val="F3F7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8" name="object 1528"/>
            <p:cNvSpPr/>
            <p:nvPr/>
          </p:nvSpPr>
          <p:spPr>
            <a:xfrm>
              <a:off x="7181602" y="1149350"/>
              <a:ext cx="897890" cy="7620"/>
            </a:xfrm>
            <a:custGeom>
              <a:avLst/>
              <a:gdLst/>
              <a:ahLst/>
              <a:cxnLst/>
              <a:rect l="l" t="t" r="r" b="b"/>
              <a:pathLst>
                <a:path w="897890" h="7619">
                  <a:moveTo>
                    <a:pt x="897360" y="0"/>
                  </a:moveTo>
                  <a:lnTo>
                    <a:pt x="0" y="0"/>
                  </a:lnTo>
                  <a:lnTo>
                    <a:pt x="211" y="7620"/>
                  </a:lnTo>
                  <a:lnTo>
                    <a:pt x="896937" y="7620"/>
                  </a:lnTo>
                  <a:lnTo>
                    <a:pt x="897360" y="0"/>
                  </a:lnTo>
                  <a:close/>
                </a:path>
              </a:pathLst>
            </a:custGeom>
            <a:solidFill>
              <a:srgbClr val="F3F7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9" name="object 1529"/>
            <p:cNvSpPr/>
            <p:nvPr/>
          </p:nvSpPr>
          <p:spPr>
            <a:xfrm>
              <a:off x="7181811" y="1155699"/>
              <a:ext cx="897255" cy="7620"/>
            </a:xfrm>
            <a:custGeom>
              <a:avLst/>
              <a:gdLst/>
              <a:ahLst/>
              <a:cxnLst/>
              <a:rect l="l" t="t" r="r" b="b"/>
              <a:pathLst>
                <a:path w="897254" h="7619">
                  <a:moveTo>
                    <a:pt x="896721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469" y="2540"/>
                  </a:lnTo>
                  <a:lnTo>
                    <a:pt x="469" y="7620"/>
                  </a:lnTo>
                  <a:lnTo>
                    <a:pt x="896289" y="7620"/>
                  </a:lnTo>
                  <a:lnTo>
                    <a:pt x="896289" y="2540"/>
                  </a:lnTo>
                  <a:lnTo>
                    <a:pt x="896721" y="2540"/>
                  </a:lnTo>
                  <a:lnTo>
                    <a:pt x="896721" y="0"/>
                  </a:lnTo>
                  <a:close/>
                </a:path>
              </a:pathLst>
            </a:custGeom>
            <a:solidFill>
              <a:srgbClr val="F3F7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0" name="object 1530"/>
            <p:cNvSpPr/>
            <p:nvPr/>
          </p:nvSpPr>
          <p:spPr>
            <a:xfrm>
              <a:off x="7182720" y="1163320"/>
              <a:ext cx="895350" cy="7620"/>
            </a:xfrm>
            <a:custGeom>
              <a:avLst/>
              <a:gdLst/>
              <a:ahLst/>
              <a:cxnLst/>
              <a:rect l="l" t="t" r="r" b="b"/>
              <a:pathLst>
                <a:path w="895350" h="7619">
                  <a:moveTo>
                    <a:pt x="895023" y="0"/>
                  </a:moveTo>
                  <a:lnTo>
                    <a:pt x="0" y="0"/>
                  </a:lnTo>
                  <a:lnTo>
                    <a:pt x="1306" y="7619"/>
                  </a:lnTo>
                  <a:lnTo>
                    <a:pt x="893934" y="7619"/>
                  </a:lnTo>
                  <a:lnTo>
                    <a:pt x="895023" y="0"/>
                  </a:lnTo>
                  <a:close/>
                </a:path>
              </a:pathLst>
            </a:custGeom>
            <a:solidFill>
              <a:srgbClr val="F3F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1" name="object 1531"/>
            <p:cNvSpPr/>
            <p:nvPr/>
          </p:nvSpPr>
          <p:spPr>
            <a:xfrm>
              <a:off x="7184026" y="1170940"/>
              <a:ext cx="892810" cy="7620"/>
            </a:xfrm>
            <a:custGeom>
              <a:avLst/>
              <a:gdLst/>
              <a:ahLst/>
              <a:cxnLst/>
              <a:rect l="l" t="t" r="r" b="b"/>
              <a:pathLst>
                <a:path w="892809" h="7619">
                  <a:moveTo>
                    <a:pt x="892628" y="0"/>
                  </a:moveTo>
                  <a:lnTo>
                    <a:pt x="0" y="0"/>
                  </a:lnTo>
                  <a:lnTo>
                    <a:pt x="1306" y="7620"/>
                  </a:lnTo>
                  <a:lnTo>
                    <a:pt x="891540" y="7620"/>
                  </a:lnTo>
                  <a:lnTo>
                    <a:pt x="892628" y="0"/>
                  </a:lnTo>
                  <a:close/>
                </a:path>
              </a:pathLst>
            </a:custGeom>
            <a:solidFill>
              <a:srgbClr val="F3F7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2" name="object 1532"/>
            <p:cNvSpPr/>
            <p:nvPr/>
          </p:nvSpPr>
          <p:spPr>
            <a:xfrm>
              <a:off x="7185115" y="1177290"/>
              <a:ext cx="890905" cy="7620"/>
            </a:xfrm>
            <a:custGeom>
              <a:avLst/>
              <a:gdLst/>
              <a:ahLst/>
              <a:cxnLst/>
              <a:rect l="l" t="t" r="r" b="b"/>
              <a:pathLst>
                <a:path w="890904" h="7619">
                  <a:moveTo>
                    <a:pt x="890632" y="0"/>
                  </a:moveTo>
                  <a:lnTo>
                    <a:pt x="0" y="0"/>
                  </a:lnTo>
                  <a:lnTo>
                    <a:pt x="1306" y="7620"/>
                  </a:lnTo>
                  <a:lnTo>
                    <a:pt x="889544" y="7620"/>
                  </a:lnTo>
                  <a:lnTo>
                    <a:pt x="890632" y="0"/>
                  </a:lnTo>
                  <a:close/>
                </a:path>
              </a:pathLst>
            </a:custGeom>
            <a:solidFill>
              <a:srgbClr val="F3F7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3" name="object 1533"/>
            <p:cNvSpPr/>
            <p:nvPr/>
          </p:nvSpPr>
          <p:spPr>
            <a:xfrm>
              <a:off x="7186421" y="1184909"/>
              <a:ext cx="888365" cy="7620"/>
            </a:xfrm>
            <a:custGeom>
              <a:avLst/>
              <a:gdLst/>
              <a:ahLst/>
              <a:cxnLst/>
              <a:rect l="l" t="t" r="r" b="b"/>
              <a:pathLst>
                <a:path w="888365" h="7619">
                  <a:moveTo>
                    <a:pt x="888237" y="0"/>
                  </a:moveTo>
                  <a:lnTo>
                    <a:pt x="0" y="0"/>
                  </a:lnTo>
                  <a:lnTo>
                    <a:pt x="1306" y="7619"/>
                  </a:lnTo>
                  <a:lnTo>
                    <a:pt x="887149" y="7619"/>
                  </a:lnTo>
                  <a:lnTo>
                    <a:pt x="888237" y="0"/>
                  </a:lnTo>
                  <a:close/>
                </a:path>
              </a:pathLst>
            </a:custGeom>
            <a:solidFill>
              <a:srgbClr val="F3F7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4" name="object 1534"/>
            <p:cNvSpPr/>
            <p:nvPr/>
          </p:nvSpPr>
          <p:spPr>
            <a:xfrm>
              <a:off x="7187728" y="1192529"/>
              <a:ext cx="886460" cy="7620"/>
            </a:xfrm>
            <a:custGeom>
              <a:avLst/>
              <a:gdLst/>
              <a:ahLst/>
              <a:cxnLst/>
              <a:rect l="l" t="t" r="r" b="b"/>
              <a:pathLst>
                <a:path w="886459" h="7619">
                  <a:moveTo>
                    <a:pt x="885843" y="0"/>
                  </a:moveTo>
                  <a:lnTo>
                    <a:pt x="0" y="0"/>
                  </a:lnTo>
                  <a:lnTo>
                    <a:pt x="1306" y="7620"/>
                  </a:lnTo>
                  <a:lnTo>
                    <a:pt x="884754" y="7620"/>
                  </a:lnTo>
                  <a:lnTo>
                    <a:pt x="885843" y="0"/>
                  </a:lnTo>
                  <a:close/>
                </a:path>
              </a:pathLst>
            </a:custGeom>
            <a:solidFill>
              <a:srgbClr val="F3F7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5" name="object 1535"/>
            <p:cNvSpPr/>
            <p:nvPr/>
          </p:nvSpPr>
          <p:spPr>
            <a:xfrm>
              <a:off x="7189241" y="1200149"/>
              <a:ext cx="883285" cy="7620"/>
            </a:xfrm>
            <a:custGeom>
              <a:avLst/>
              <a:gdLst/>
              <a:ahLst/>
              <a:cxnLst/>
              <a:rect l="l" t="t" r="r" b="b"/>
              <a:pathLst>
                <a:path w="883284" h="7619">
                  <a:moveTo>
                    <a:pt x="883056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914" y="2540"/>
                  </a:lnTo>
                  <a:lnTo>
                    <a:pt x="914" y="7620"/>
                  </a:lnTo>
                  <a:lnTo>
                    <a:pt x="882180" y="7620"/>
                  </a:lnTo>
                  <a:lnTo>
                    <a:pt x="882180" y="2540"/>
                  </a:lnTo>
                  <a:lnTo>
                    <a:pt x="883056" y="2540"/>
                  </a:lnTo>
                  <a:lnTo>
                    <a:pt x="883056" y="0"/>
                  </a:lnTo>
                  <a:close/>
                </a:path>
              </a:pathLst>
            </a:custGeom>
            <a:solidFill>
              <a:srgbClr val="F3F7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6" name="object 1536"/>
            <p:cNvSpPr/>
            <p:nvPr/>
          </p:nvSpPr>
          <p:spPr>
            <a:xfrm>
              <a:off x="7190508" y="1206500"/>
              <a:ext cx="880744" cy="7620"/>
            </a:xfrm>
            <a:custGeom>
              <a:avLst/>
              <a:gdLst/>
              <a:ahLst/>
              <a:cxnLst/>
              <a:rect l="l" t="t" r="r" b="b"/>
              <a:pathLst>
                <a:path w="880745" h="7619">
                  <a:moveTo>
                    <a:pt x="880571" y="0"/>
                  </a:moveTo>
                  <a:lnTo>
                    <a:pt x="0" y="0"/>
                  </a:lnTo>
                  <a:lnTo>
                    <a:pt x="2078" y="7620"/>
                  </a:lnTo>
                  <a:lnTo>
                    <a:pt x="878493" y="7620"/>
                  </a:lnTo>
                  <a:lnTo>
                    <a:pt x="880571" y="0"/>
                  </a:lnTo>
                  <a:close/>
                </a:path>
              </a:pathLst>
            </a:custGeom>
            <a:solidFill>
              <a:srgbClr val="F3F7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7" name="object 1537"/>
            <p:cNvSpPr/>
            <p:nvPr/>
          </p:nvSpPr>
          <p:spPr>
            <a:xfrm>
              <a:off x="7192587" y="1214120"/>
              <a:ext cx="876935" cy="7620"/>
            </a:xfrm>
            <a:custGeom>
              <a:avLst/>
              <a:gdLst/>
              <a:ahLst/>
              <a:cxnLst/>
              <a:rect l="l" t="t" r="r" b="b"/>
              <a:pathLst>
                <a:path w="876934" h="7619">
                  <a:moveTo>
                    <a:pt x="876415" y="0"/>
                  </a:moveTo>
                  <a:lnTo>
                    <a:pt x="0" y="0"/>
                  </a:lnTo>
                  <a:lnTo>
                    <a:pt x="2078" y="7619"/>
                  </a:lnTo>
                  <a:lnTo>
                    <a:pt x="874337" y="7619"/>
                  </a:lnTo>
                  <a:lnTo>
                    <a:pt x="876415" y="0"/>
                  </a:lnTo>
                  <a:close/>
                </a:path>
              </a:pathLst>
            </a:custGeom>
            <a:solidFill>
              <a:srgbClr val="F3F7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8" name="object 1538"/>
            <p:cNvSpPr/>
            <p:nvPr/>
          </p:nvSpPr>
          <p:spPr>
            <a:xfrm>
              <a:off x="7194665" y="1221740"/>
              <a:ext cx="872490" cy="7620"/>
            </a:xfrm>
            <a:custGeom>
              <a:avLst/>
              <a:gdLst/>
              <a:ahLst/>
              <a:cxnLst/>
              <a:rect l="l" t="t" r="r" b="b"/>
              <a:pathLst>
                <a:path w="872490" h="7619">
                  <a:moveTo>
                    <a:pt x="872259" y="0"/>
                  </a:moveTo>
                  <a:lnTo>
                    <a:pt x="0" y="0"/>
                  </a:lnTo>
                  <a:lnTo>
                    <a:pt x="2078" y="7620"/>
                  </a:lnTo>
                  <a:lnTo>
                    <a:pt x="870180" y="7620"/>
                  </a:lnTo>
                  <a:lnTo>
                    <a:pt x="872259" y="0"/>
                  </a:lnTo>
                  <a:close/>
                </a:path>
              </a:pathLst>
            </a:custGeom>
            <a:solidFill>
              <a:srgbClr val="F3F7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9" name="object 1539"/>
            <p:cNvSpPr/>
            <p:nvPr/>
          </p:nvSpPr>
          <p:spPr>
            <a:xfrm>
              <a:off x="7196397" y="1228090"/>
              <a:ext cx="869315" cy="7620"/>
            </a:xfrm>
            <a:custGeom>
              <a:avLst/>
              <a:gdLst/>
              <a:ahLst/>
              <a:cxnLst/>
              <a:rect l="l" t="t" r="r" b="b"/>
              <a:pathLst>
                <a:path w="869315" h="7619">
                  <a:moveTo>
                    <a:pt x="868795" y="0"/>
                  </a:moveTo>
                  <a:lnTo>
                    <a:pt x="0" y="0"/>
                  </a:lnTo>
                  <a:lnTo>
                    <a:pt x="2078" y="7620"/>
                  </a:lnTo>
                  <a:lnTo>
                    <a:pt x="866717" y="7620"/>
                  </a:lnTo>
                  <a:lnTo>
                    <a:pt x="868795" y="0"/>
                  </a:lnTo>
                  <a:close/>
                </a:path>
              </a:pathLst>
            </a:custGeom>
            <a:solidFill>
              <a:srgbClr val="F3F7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0" name="object 1540"/>
            <p:cNvSpPr/>
            <p:nvPr/>
          </p:nvSpPr>
          <p:spPr>
            <a:xfrm>
              <a:off x="7198475" y="1235709"/>
              <a:ext cx="864869" cy="7620"/>
            </a:xfrm>
            <a:custGeom>
              <a:avLst/>
              <a:gdLst/>
              <a:ahLst/>
              <a:cxnLst/>
              <a:rect l="l" t="t" r="r" b="b"/>
              <a:pathLst>
                <a:path w="864870" h="7619">
                  <a:moveTo>
                    <a:pt x="864639" y="0"/>
                  </a:moveTo>
                  <a:lnTo>
                    <a:pt x="0" y="0"/>
                  </a:lnTo>
                  <a:lnTo>
                    <a:pt x="2078" y="7619"/>
                  </a:lnTo>
                  <a:lnTo>
                    <a:pt x="862560" y="7619"/>
                  </a:lnTo>
                  <a:lnTo>
                    <a:pt x="864639" y="0"/>
                  </a:lnTo>
                  <a:close/>
                </a:path>
              </a:pathLst>
            </a:custGeom>
            <a:solidFill>
              <a:srgbClr val="F3F7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1" name="object 1541"/>
            <p:cNvSpPr/>
            <p:nvPr/>
          </p:nvSpPr>
          <p:spPr>
            <a:xfrm>
              <a:off x="7200722" y="1243329"/>
              <a:ext cx="860425" cy="7620"/>
            </a:xfrm>
            <a:custGeom>
              <a:avLst/>
              <a:gdLst/>
              <a:ahLst/>
              <a:cxnLst/>
              <a:rect l="l" t="t" r="r" b="b"/>
              <a:pathLst>
                <a:path w="860425" h="7619">
                  <a:moveTo>
                    <a:pt x="86013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333" y="1270"/>
                  </a:lnTo>
                  <a:lnTo>
                    <a:pt x="1333" y="7620"/>
                  </a:lnTo>
                  <a:lnTo>
                    <a:pt x="858799" y="7620"/>
                  </a:lnTo>
                  <a:lnTo>
                    <a:pt x="858799" y="1270"/>
                  </a:lnTo>
                  <a:lnTo>
                    <a:pt x="860132" y="1270"/>
                  </a:lnTo>
                  <a:lnTo>
                    <a:pt x="860132" y="0"/>
                  </a:lnTo>
                  <a:close/>
                </a:path>
              </a:pathLst>
            </a:custGeom>
            <a:solidFill>
              <a:srgbClr val="F3F7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2" name="object 1542"/>
            <p:cNvSpPr/>
            <p:nvPr/>
          </p:nvSpPr>
          <p:spPr>
            <a:xfrm>
              <a:off x="7202762" y="1249679"/>
              <a:ext cx="856615" cy="7620"/>
            </a:xfrm>
            <a:custGeom>
              <a:avLst/>
              <a:gdLst/>
              <a:ahLst/>
              <a:cxnLst/>
              <a:rect l="l" t="t" r="r" b="b"/>
              <a:pathLst>
                <a:path w="856615" h="7619">
                  <a:moveTo>
                    <a:pt x="856064" y="0"/>
                  </a:moveTo>
                  <a:lnTo>
                    <a:pt x="0" y="0"/>
                  </a:lnTo>
                  <a:lnTo>
                    <a:pt x="2794" y="7620"/>
                  </a:lnTo>
                  <a:lnTo>
                    <a:pt x="853270" y="7620"/>
                  </a:lnTo>
                  <a:lnTo>
                    <a:pt x="856064" y="0"/>
                  </a:lnTo>
                  <a:close/>
                </a:path>
              </a:pathLst>
            </a:custGeom>
            <a:solidFill>
              <a:srgbClr val="F3F7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3" name="object 1543"/>
            <p:cNvSpPr/>
            <p:nvPr/>
          </p:nvSpPr>
          <p:spPr>
            <a:xfrm>
              <a:off x="7205556" y="1257300"/>
              <a:ext cx="850900" cy="7620"/>
            </a:xfrm>
            <a:custGeom>
              <a:avLst/>
              <a:gdLst/>
              <a:ahLst/>
              <a:cxnLst/>
              <a:rect l="l" t="t" r="r" b="b"/>
              <a:pathLst>
                <a:path w="850900" h="7619">
                  <a:moveTo>
                    <a:pt x="850476" y="0"/>
                  </a:moveTo>
                  <a:lnTo>
                    <a:pt x="0" y="0"/>
                  </a:lnTo>
                  <a:lnTo>
                    <a:pt x="2794" y="7620"/>
                  </a:lnTo>
                  <a:lnTo>
                    <a:pt x="847682" y="7620"/>
                  </a:lnTo>
                  <a:lnTo>
                    <a:pt x="850476" y="0"/>
                  </a:lnTo>
                  <a:close/>
                </a:path>
              </a:pathLst>
            </a:custGeom>
            <a:solidFill>
              <a:srgbClr val="F3F7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4" name="object 1544"/>
            <p:cNvSpPr/>
            <p:nvPr/>
          </p:nvSpPr>
          <p:spPr>
            <a:xfrm>
              <a:off x="7208350" y="1264920"/>
              <a:ext cx="845185" cy="7620"/>
            </a:xfrm>
            <a:custGeom>
              <a:avLst/>
              <a:gdLst/>
              <a:ahLst/>
              <a:cxnLst/>
              <a:rect l="l" t="t" r="r" b="b"/>
              <a:pathLst>
                <a:path w="845184" h="7619">
                  <a:moveTo>
                    <a:pt x="844888" y="0"/>
                  </a:moveTo>
                  <a:lnTo>
                    <a:pt x="0" y="0"/>
                  </a:lnTo>
                  <a:lnTo>
                    <a:pt x="2794" y="7619"/>
                  </a:lnTo>
                  <a:lnTo>
                    <a:pt x="842094" y="7619"/>
                  </a:lnTo>
                  <a:lnTo>
                    <a:pt x="844888" y="0"/>
                  </a:lnTo>
                  <a:close/>
                </a:path>
              </a:pathLst>
            </a:custGeom>
            <a:solidFill>
              <a:srgbClr val="F2F7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5" name="object 1545"/>
            <p:cNvSpPr/>
            <p:nvPr/>
          </p:nvSpPr>
          <p:spPr>
            <a:xfrm>
              <a:off x="7210678" y="1271270"/>
              <a:ext cx="840740" cy="8890"/>
            </a:xfrm>
            <a:custGeom>
              <a:avLst/>
              <a:gdLst/>
              <a:ahLst/>
              <a:cxnLst/>
              <a:rect l="l" t="t" r="r" b="b"/>
              <a:pathLst>
                <a:path w="840740" h="8890">
                  <a:moveTo>
                    <a:pt x="840232" y="0"/>
                  </a:moveTo>
                  <a:lnTo>
                    <a:pt x="0" y="0"/>
                  </a:lnTo>
                  <a:lnTo>
                    <a:pt x="3259" y="8889"/>
                  </a:lnTo>
                  <a:lnTo>
                    <a:pt x="836972" y="8889"/>
                  </a:lnTo>
                  <a:lnTo>
                    <a:pt x="840232" y="0"/>
                  </a:lnTo>
                  <a:close/>
                </a:path>
              </a:pathLst>
            </a:custGeom>
            <a:solidFill>
              <a:srgbClr val="F2F7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6" name="object 1546"/>
            <p:cNvSpPr/>
            <p:nvPr/>
          </p:nvSpPr>
          <p:spPr>
            <a:xfrm>
              <a:off x="7213472" y="1278890"/>
              <a:ext cx="835025" cy="7620"/>
            </a:xfrm>
            <a:custGeom>
              <a:avLst/>
              <a:gdLst/>
              <a:ahLst/>
              <a:cxnLst/>
              <a:rect l="l" t="t" r="r" b="b"/>
              <a:pathLst>
                <a:path w="835025" h="7619">
                  <a:moveTo>
                    <a:pt x="834644" y="0"/>
                  </a:moveTo>
                  <a:lnTo>
                    <a:pt x="0" y="0"/>
                  </a:lnTo>
                  <a:lnTo>
                    <a:pt x="1397" y="3810"/>
                  </a:lnTo>
                  <a:lnTo>
                    <a:pt x="3175" y="7620"/>
                  </a:lnTo>
                  <a:lnTo>
                    <a:pt x="831342" y="7620"/>
                  </a:lnTo>
                  <a:lnTo>
                    <a:pt x="833247" y="3810"/>
                  </a:lnTo>
                  <a:lnTo>
                    <a:pt x="834644" y="0"/>
                  </a:lnTo>
                  <a:close/>
                </a:path>
              </a:pathLst>
            </a:custGeom>
            <a:solidFill>
              <a:srgbClr val="F2F7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7" name="object 1547"/>
            <p:cNvSpPr/>
            <p:nvPr/>
          </p:nvSpPr>
          <p:spPr>
            <a:xfrm>
              <a:off x="7216647" y="1286509"/>
              <a:ext cx="828675" cy="7620"/>
            </a:xfrm>
            <a:custGeom>
              <a:avLst/>
              <a:gdLst/>
              <a:ahLst/>
              <a:cxnLst/>
              <a:rect l="l" t="t" r="r" b="b"/>
              <a:pathLst>
                <a:path w="828675" h="7619">
                  <a:moveTo>
                    <a:pt x="828167" y="0"/>
                  </a:moveTo>
                  <a:lnTo>
                    <a:pt x="0" y="0"/>
                  </a:lnTo>
                  <a:lnTo>
                    <a:pt x="3555" y="7619"/>
                  </a:lnTo>
                  <a:lnTo>
                    <a:pt x="824357" y="7619"/>
                  </a:lnTo>
                  <a:lnTo>
                    <a:pt x="828167" y="0"/>
                  </a:lnTo>
                  <a:close/>
                </a:path>
              </a:pathLst>
            </a:custGeom>
            <a:solidFill>
              <a:srgbClr val="F2F7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8" name="object 1548"/>
            <p:cNvSpPr/>
            <p:nvPr/>
          </p:nvSpPr>
          <p:spPr>
            <a:xfrm>
              <a:off x="7219611" y="1292859"/>
              <a:ext cx="822325" cy="8890"/>
            </a:xfrm>
            <a:custGeom>
              <a:avLst/>
              <a:gdLst/>
              <a:ahLst/>
              <a:cxnLst/>
              <a:rect l="l" t="t" r="r" b="b"/>
              <a:pathLst>
                <a:path w="822325" h="8890">
                  <a:moveTo>
                    <a:pt x="822028" y="0"/>
                  </a:moveTo>
                  <a:lnTo>
                    <a:pt x="0" y="0"/>
                  </a:lnTo>
                  <a:lnTo>
                    <a:pt x="4148" y="8889"/>
                  </a:lnTo>
                  <a:lnTo>
                    <a:pt x="817583" y="8889"/>
                  </a:lnTo>
                  <a:lnTo>
                    <a:pt x="822028" y="0"/>
                  </a:lnTo>
                  <a:close/>
                </a:path>
              </a:pathLst>
            </a:custGeom>
            <a:solidFill>
              <a:srgbClr val="F2F7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9" name="object 1549"/>
            <p:cNvSpPr/>
            <p:nvPr/>
          </p:nvSpPr>
          <p:spPr>
            <a:xfrm>
              <a:off x="7223167" y="1300479"/>
              <a:ext cx="814705" cy="7620"/>
            </a:xfrm>
            <a:custGeom>
              <a:avLst/>
              <a:gdLst/>
              <a:ahLst/>
              <a:cxnLst/>
              <a:rect l="l" t="t" r="r" b="b"/>
              <a:pathLst>
                <a:path w="814704" h="7619">
                  <a:moveTo>
                    <a:pt x="814662" y="0"/>
                  </a:moveTo>
                  <a:lnTo>
                    <a:pt x="0" y="0"/>
                  </a:lnTo>
                  <a:lnTo>
                    <a:pt x="3555" y="7620"/>
                  </a:lnTo>
                  <a:lnTo>
                    <a:pt x="810852" y="7620"/>
                  </a:lnTo>
                  <a:lnTo>
                    <a:pt x="814662" y="0"/>
                  </a:lnTo>
                  <a:close/>
                </a:path>
              </a:pathLst>
            </a:custGeom>
            <a:solidFill>
              <a:srgbClr val="F2F7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0" name="object 1550"/>
            <p:cNvSpPr/>
            <p:nvPr/>
          </p:nvSpPr>
          <p:spPr>
            <a:xfrm>
              <a:off x="7226723" y="1308100"/>
              <a:ext cx="807720" cy="7620"/>
            </a:xfrm>
            <a:custGeom>
              <a:avLst/>
              <a:gdLst/>
              <a:ahLst/>
              <a:cxnLst/>
              <a:rect l="l" t="t" r="r" b="b"/>
              <a:pathLst>
                <a:path w="807720" h="7619">
                  <a:moveTo>
                    <a:pt x="807296" y="0"/>
                  </a:moveTo>
                  <a:lnTo>
                    <a:pt x="0" y="0"/>
                  </a:lnTo>
                  <a:lnTo>
                    <a:pt x="3556" y="7620"/>
                  </a:lnTo>
                  <a:lnTo>
                    <a:pt x="803486" y="7620"/>
                  </a:lnTo>
                  <a:lnTo>
                    <a:pt x="807296" y="0"/>
                  </a:lnTo>
                  <a:close/>
                </a:path>
              </a:pathLst>
            </a:custGeom>
            <a:solidFill>
              <a:srgbClr val="F2F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1" name="object 1551"/>
            <p:cNvSpPr/>
            <p:nvPr/>
          </p:nvSpPr>
          <p:spPr>
            <a:xfrm>
              <a:off x="7229686" y="1314450"/>
              <a:ext cx="801370" cy="8890"/>
            </a:xfrm>
            <a:custGeom>
              <a:avLst/>
              <a:gdLst/>
              <a:ahLst/>
              <a:cxnLst/>
              <a:rect l="l" t="t" r="r" b="b"/>
              <a:pathLst>
                <a:path w="801370" h="8890">
                  <a:moveTo>
                    <a:pt x="801158" y="0"/>
                  </a:moveTo>
                  <a:lnTo>
                    <a:pt x="0" y="0"/>
                  </a:lnTo>
                  <a:lnTo>
                    <a:pt x="2963" y="6350"/>
                  </a:lnTo>
                  <a:lnTo>
                    <a:pt x="4539" y="8889"/>
                  </a:lnTo>
                  <a:lnTo>
                    <a:pt x="796494" y="8889"/>
                  </a:lnTo>
                  <a:lnTo>
                    <a:pt x="797983" y="6350"/>
                  </a:lnTo>
                  <a:lnTo>
                    <a:pt x="801158" y="0"/>
                  </a:lnTo>
                  <a:close/>
                </a:path>
              </a:pathLst>
            </a:custGeom>
            <a:solidFill>
              <a:srgbClr val="F2F7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2" name="object 1552"/>
            <p:cNvSpPr/>
            <p:nvPr/>
          </p:nvSpPr>
          <p:spPr>
            <a:xfrm>
              <a:off x="7233438" y="1322070"/>
              <a:ext cx="793750" cy="7620"/>
            </a:xfrm>
            <a:custGeom>
              <a:avLst/>
              <a:gdLst/>
              <a:ahLst/>
              <a:cxnLst/>
              <a:rect l="l" t="t" r="r" b="b"/>
              <a:pathLst>
                <a:path w="793750" h="7619">
                  <a:moveTo>
                    <a:pt x="793487" y="0"/>
                  </a:moveTo>
                  <a:lnTo>
                    <a:pt x="0" y="0"/>
                  </a:lnTo>
                  <a:lnTo>
                    <a:pt x="4729" y="7619"/>
                  </a:lnTo>
                  <a:lnTo>
                    <a:pt x="789020" y="7619"/>
                  </a:lnTo>
                  <a:lnTo>
                    <a:pt x="793487" y="0"/>
                  </a:lnTo>
                  <a:close/>
                </a:path>
              </a:pathLst>
            </a:custGeom>
            <a:solidFill>
              <a:srgbClr val="F2F7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3" name="object 1553"/>
            <p:cNvSpPr/>
            <p:nvPr/>
          </p:nvSpPr>
          <p:spPr>
            <a:xfrm>
              <a:off x="7238167" y="1329690"/>
              <a:ext cx="784860" cy="7620"/>
            </a:xfrm>
            <a:custGeom>
              <a:avLst/>
              <a:gdLst/>
              <a:ahLst/>
              <a:cxnLst/>
              <a:rect l="l" t="t" r="r" b="b"/>
              <a:pathLst>
                <a:path w="784859" h="7619">
                  <a:moveTo>
                    <a:pt x="784290" y="0"/>
                  </a:moveTo>
                  <a:lnTo>
                    <a:pt x="0" y="0"/>
                  </a:lnTo>
                  <a:lnTo>
                    <a:pt x="4729" y="7620"/>
                  </a:lnTo>
                  <a:lnTo>
                    <a:pt x="779823" y="7620"/>
                  </a:lnTo>
                  <a:lnTo>
                    <a:pt x="784290" y="0"/>
                  </a:lnTo>
                  <a:close/>
                </a:path>
              </a:pathLst>
            </a:custGeom>
            <a:solidFill>
              <a:srgbClr val="F2F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4" name="object 1554"/>
            <p:cNvSpPr/>
            <p:nvPr/>
          </p:nvSpPr>
          <p:spPr>
            <a:xfrm>
              <a:off x="7242897" y="1337309"/>
              <a:ext cx="775335" cy="7620"/>
            </a:xfrm>
            <a:custGeom>
              <a:avLst/>
              <a:gdLst/>
              <a:ahLst/>
              <a:cxnLst/>
              <a:rect l="l" t="t" r="r" b="b"/>
              <a:pathLst>
                <a:path w="775334" h="7619">
                  <a:moveTo>
                    <a:pt x="775094" y="0"/>
                  </a:moveTo>
                  <a:lnTo>
                    <a:pt x="0" y="0"/>
                  </a:lnTo>
                  <a:lnTo>
                    <a:pt x="4729" y="7619"/>
                  </a:lnTo>
                  <a:lnTo>
                    <a:pt x="770627" y="7619"/>
                  </a:lnTo>
                  <a:lnTo>
                    <a:pt x="775094" y="0"/>
                  </a:lnTo>
                  <a:close/>
                </a:path>
              </a:pathLst>
            </a:custGeom>
            <a:solidFill>
              <a:srgbClr val="F2F7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5" name="object 1555"/>
            <p:cNvSpPr/>
            <p:nvPr/>
          </p:nvSpPr>
          <p:spPr>
            <a:xfrm>
              <a:off x="7246838" y="1343659"/>
              <a:ext cx="767715" cy="8890"/>
            </a:xfrm>
            <a:custGeom>
              <a:avLst/>
              <a:gdLst/>
              <a:ahLst/>
              <a:cxnLst/>
              <a:rect l="l" t="t" r="r" b="b"/>
              <a:pathLst>
                <a:path w="767715" h="8890">
                  <a:moveTo>
                    <a:pt x="767430" y="0"/>
                  </a:moveTo>
                  <a:lnTo>
                    <a:pt x="0" y="0"/>
                  </a:lnTo>
                  <a:lnTo>
                    <a:pt x="5517" y="8889"/>
                  </a:lnTo>
                  <a:lnTo>
                    <a:pt x="762218" y="8889"/>
                  </a:lnTo>
                  <a:lnTo>
                    <a:pt x="767430" y="0"/>
                  </a:lnTo>
                  <a:close/>
                </a:path>
              </a:pathLst>
            </a:custGeom>
            <a:solidFill>
              <a:srgbClr val="F2F7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6" name="object 1556"/>
            <p:cNvSpPr/>
            <p:nvPr/>
          </p:nvSpPr>
          <p:spPr>
            <a:xfrm>
              <a:off x="7251568" y="1351279"/>
              <a:ext cx="758825" cy="7620"/>
            </a:xfrm>
            <a:custGeom>
              <a:avLst/>
              <a:gdLst/>
              <a:ahLst/>
              <a:cxnLst/>
              <a:rect l="l" t="t" r="r" b="b"/>
              <a:pathLst>
                <a:path w="758825" h="7619">
                  <a:moveTo>
                    <a:pt x="758233" y="0"/>
                  </a:moveTo>
                  <a:lnTo>
                    <a:pt x="0" y="0"/>
                  </a:lnTo>
                  <a:lnTo>
                    <a:pt x="3941" y="6350"/>
                  </a:lnTo>
                  <a:lnTo>
                    <a:pt x="4882" y="7620"/>
                  </a:lnTo>
                  <a:lnTo>
                    <a:pt x="753570" y="7620"/>
                  </a:lnTo>
                  <a:lnTo>
                    <a:pt x="754511" y="6350"/>
                  </a:lnTo>
                  <a:lnTo>
                    <a:pt x="758233" y="0"/>
                  </a:lnTo>
                  <a:close/>
                </a:path>
              </a:pathLst>
            </a:custGeom>
            <a:solidFill>
              <a:srgbClr val="F2F7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7" name="object 1557"/>
            <p:cNvSpPr/>
            <p:nvPr/>
          </p:nvSpPr>
          <p:spPr>
            <a:xfrm>
              <a:off x="7256450" y="1358900"/>
              <a:ext cx="749300" cy="7620"/>
            </a:xfrm>
            <a:custGeom>
              <a:avLst/>
              <a:gdLst/>
              <a:ahLst/>
              <a:cxnLst/>
              <a:rect l="l" t="t" r="r" b="b"/>
              <a:pathLst>
                <a:path w="749300" h="7619">
                  <a:moveTo>
                    <a:pt x="748688" y="0"/>
                  </a:moveTo>
                  <a:lnTo>
                    <a:pt x="0" y="0"/>
                  </a:lnTo>
                  <a:lnTo>
                    <a:pt x="5644" y="7620"/>
                  </a:lnTo>
                  <a:lnTo>
                    <a:pt x="743044" y="7620"/>
                  </a:lnTo>
                  <a:lnTo>
                    <a:pt x="748688" y="0"/>
                  </a:lnTo>
                  <a:close/>
                </a:path>
              </a:pathLst>
            </a:custGeom>
            <a:solidFill>
              <a:srgbClr val="F2F7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8" name="object 1558"/>
            <p:cNvSpPr/>
            <p:nvPr/>
          </p:nvSpPr>
          <p:spPr>
            <a:xfrm>
              <a:off x="7261154" y="1365250"/>
              <a:ext cx="739775" cy="8890"/>
            </a:xfrm>
            <a:custGeom>
              <a:avLst/>
              <a:gdLst/>
              <a:ahLst/>
              <a:cxnLst/>
              <a:rect l="l" t="t" r="r" b="b"/>
              <a:pathLst>
                <a:path w="739775" h="8890">
                  <a:moveTo>
                    <a:pt x="739281" y="0"/>
                  </a:moveTo>
                  <a:lnTo>
                    <a:pt x="0" y="0"/>
                  </a:lnTo>
                  <a:lnTo>
                    <a:pt x="6585" y="8889"/>
                  </a:lnTo>
                  <a:lnTo>
                    <a:pt x="732695" y="8889"/>
                  </a:lnTo>
                  <a:lnTo>
                    <a:pt x="739281" y="0"/>
                  </a:lnTo>
                  <a:close/>
                </a:path>
              </a:pathLst>
            </a:custGeom>
            <a:solidFill>
              <a:srgbClr val="F2F7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9" name="object 1559"/>
            <p:cNvSpPr/>
            <p:nvPr/>
          </p:nvSpPr>
          <p:spPr>
            <a:xfrm>
              <a:off x="7266798" y="1372870"/>
              <a:ext cx="728345" cy="7620"/>
            </a:xfrm>
            <a:custGeom>
              <a:avLst/>
              <a:gdLst/>
              <a:ahLst/>
              <a:cxnLst/>
              <a:rect l="l" t="t" r="r" b="b"/>
              <a:pathLst>
                <a:path w="728345" h="7619">
                  <a:moveTo>
                    <a:pt x="727992" y="0"/>
                  </a:moveTo>
                  <a:lnTo>
                    <a:pt x="0" y="0"/>
                  </a:lnTo>
                  <a:lnTo>
                    <a:pt x="5644" y="7619"/>
                  </a:lnTo>
                  <a:lnTo>
                    <a:pt x="722347" y="7619"/>
                  </a:lnTo>
                  <a:lnTo>
                    <a:pt x="727992" y="0"/>
                  </a:lnTo>
                  <a:close/>
                </a:path>
              </a:pathLst>
            </a:custGeom>
            <a:solidFill>
              <a:srgbClr val="F2F7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0" name="object 1560"/>
            <p:cNvSpPr/>
            <p:nvPr/>
          </p:nvSpPr>
          <p:spPr>
            <a:xfrm>
              <a:off x="7272443" y="1380490"/>
              <a:ext cx="716915" cy="7620"/>
            </a:xfrm>
            <a:custGeom>
              <a:avLst/>
              <a:gdLst/>
              <a:ahLst/>
              <a:cxnLst/>
              <a:rect l="l" t="t" r="r" b="b"/>
              <a:pathLst>
                <a:path w="716915" h="7619">
                  <a:moveTo>
                    <a:pt x="716703" y="0"/>
                  </a:moveTo>
                  <a:lnTo>
                    <a:pt x="0" y="0"/>
                  </a:lnTo>
                  <a:lnTo>
                    <a:pt x="5644" y="7620"/>
                  </a:lnTo>
                  <a:lnTo>
                    <a:pt x="711058" y="7620"/>
                  </a:lnTo>
                  <a:lnTo>
                    <a:pt x="716703" y="0"/>
                  </a:lnTo>
                  <a:close/>
                </a:path>
              </a:pathLst>
            </a:custGeom>
            <a:solidFill>
              <a:srgbClr val="F2F7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1" name="object 1561"/>
            <p:cNvSpPr/>
            <p:nvPr/>
          </p:nvSpPr>
          <p:spPr>
            <a:xfrm>
              <a:off x="7277146" y="1386840"/>
              <a:ext cx="707390" cy="8890"/>
            </a:xfrm>
            <a:custGeom>
              <a:avLst/>
              <a:gdLst/>
              <a:ahLst/>
              <a:cxnLst/>
              <a:rect l="l" t="t" r="r" b="b"/>
              <a:pathLst>
                <a:path w="707390" h="8890">
                  <a:moveTo>
                    <a:pt x="707295" y="0"/>
                  </a:moveTo>
                  <a:lnTo>
                    <a:pt x="0" y="0"/>
                  </a:lnTo>
                  <a:lnTo>
                    <a:pt x="3762" y="5080"/>
                  </a:lnTo>
                  <a:lnTo>
                    <a:pt x="7414" y="8889"/>
                  </a:lnTo>
                  <a:lnTo>
                    <a:pt x="699881" y="8889"/>
                  </a:lnTo>
                  <a:lnTo>
                    <a:pt x="703532" y="5080"/>
                  </a:lnTo>
                  <a:lnTo>
                    <a:pt x="707295" y="0"/>
                  </a:lnTo>
                  <a:close/>
                </a:path>
              </a:pathLst>
            </a:custGeom>
            <a:solidFill>
              <a:srgbClr val="F2F7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2" name="object 1562"/>
            <p:cNvSpPr/>
            <p:nvPr/>
          </p:nvSpPr>
          <p:spPr>
            <a:xfrm>
              <a:off x="7283343" y="1394459"/>
              <a:ext cx="695325" cy="7620"/>
            </a:xfrm>
            <a:custGeom>
              <a:avLst/>
              <a:gdLst/>
              <a:ahLst/>
              <a:cxnLst/>
              <a:rect l="l" t="t" r="r" b="b"/>
              <a:pathLst>
                <a:path w="695325" h="7619">
                  <a:moveTo>
                    <a:pt x="694901" y="0"/>
                  </a:moveTo>
                  <a:lnTo>
                    <a:pt x="0" y="0"/>
                  </a:lnTo>
                  <a:lnTo>
                    <a:pt x="7302" y="7619"/>
                  </a:lnTo>
                  <a:lnTo>
                    <a:pt x="687599" y="7619"/>
                  </a:lnTo>
                  <a:lnTo>
                    <a:pt x="694901" y="0"/>
                  </a:lnTo>
                  <a:close/>
                </a:path>
              </a:pathLst>
            </a:custGeom>
            <a:solidFill>
              <a:srgbClr val="F2F7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3" name="object 1563"/>
            <p:cNvSpPr/>
            <p:nvPr/>
          </p:nvSpPr>
          <p:spPr>
            <a:xfrm>
              <a:off x="7290646" y="1402079"/>
              <a:ext cx="680720" cy="7620"/>
            </a:xfrm>
            <a:custGeom>
              <a:avLst/>
              <a:gdLst/>
              <a:ahLst/>
              <a:cxnLst/>
              <a:rect l="l" t="t" r="r" b="b"/>
              <a:pathLst>
                <a:path w="680720" h="7619">
                  <a:moveTo>
                    <a:pt x="680296" y="0"/>
                  </a:moveTo>
                  <a:lnTo>
                    <a:pt x="0" y="0"/>
                  </a:lnTo>
                  <a:lnTo>
                    <a:pt x="7302" y="7620"/>
                  </a:lnTo>
                  <a:lnTo>
                    <a:pt x="672994" y="7620"/>
                  </a:lnTo>
                  <a:lnTo>
                    <a:pt x="680296" y="0"/>
                  </a:lnTo>
                  <a:close/>
                </a:path>
              </a:pathLst>
            </a:custGeom>
            <a:solidFill>
              <a:srgbClr val="F2F7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4" name="object 1564"/>
            <p:cNvSpPr/>
            <p:nvPr/>
          </p:nvSpPr>
          <p:spPr>
            <a:xfrm>
              <a:off x="7297948" y="1409700"/>
              <a:ext cx="666115" cy="7620"/>
            </a:xfrm>
            <a:custGeom>
              <a:avLst/>
              <a:gdLst/>
              <a:ahLst/>
              <a:cxnLst/>
              <a:rect l="l" t="t" r="r" b="b"/>
              <a:pathLst>
                <a:path w="666115" h="7619">
                  <a:moveTo>
                    <a:pt x="665691" y="0"/>
                  </a:moveTo>
                  <a:lnTo>
                    <a:pt x="0" y="0"/>
                  </a:lnTo>
                  <a:lnTo>
                    <a:pt x="7302" y="7620"/>
                  </a:lnTo>
                  <a:lnTo>
                    <a:pt x="658389" y="7620"/>
                  </a:lnTo>
                  <a:lnTo>
                    <a:pt x="665691" y="0"/>
                  </a:lnTo>
                  <a:close/>
                </a:path>
              </a:pathLst>
            </a:custGeom>
            <a:solidFill>
              <a:srgbClr val="F1F7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5" name="object 1565"/>
            <p:cNvSpPr/>
            <p:nvPr/>
          </p:nvSpPr>
          <p:spPr>
            <a:xfrm>
              <a:off x="7304034" y="1416050"/>
              <a:ext cx="654050" cy="8890"/>
            </a:xfrm>
            <a:custGeom>
              <a:avLst/>
              <a:gdLst/>
              <a:ahLst/>
              <a:cxnLst/>
              <a:rect l="l" t="t" r="r" b="b"/>
              <a:pathLst>
                <a:path w="654050" h="8890">
                  <a:moveTo>
                    <a:pt x="653520" y="0"/>
                  </a:moveTo>
                  <a:lnTo>
                    <a:pt x="0" y="0"/>
                  </a:lnTo>
                  <a:lnTo>
                    <a:pt x="6085" y="6350"/>
                  </a:lnTo>
                  <a:lnTo>
                    <a:pt x="9260" y="8889"/>
                  </a:lnTo>
                  <a:lnTo>
                    <a:pt x="644260" y="8889"/>
                  </a:lnTo>
                  <a:lnTo>
                    <a:pt x="647435" y="6350"/>
                  </a:lnTo>
                  <a:lnTo>
                    <a:pt x="653520" y="0"/>
                  </a:lnTo>
                  <a:close/>
                </a:path>
              </a:pathLst>
            </a:custGeom>
            <a:solidFill>
              <a:srgbClr val="F1F7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6" name="object 1566"/>
            <p:cNvSpPr/>
            <p:nvPr/>
          </p:nvSpPr>
          <p:spPr>
            <a:xfrm>
              <a:off x="7311707" y="1423670"/>
              <a:ext cx="638175" cy="7620"/>
            </a:xfrm>
            <a:custGeom>
              <a:avLst/>
              <a:gdLst/>
              <a:ahLst/>
              <a:cxnLst/>
              <a:rect l="l" t="t" r="r" b="b"/>
              <a:pathLst>
                <a:path w="638175" h="7619">
                  <a:moveTo>
                    <a:pt x="638175" y="0"/>
                  </a:moveTo>
                  <a:lnTo>
                    <a:pt x="0" y="0"/>
                  </a:lnTo>
                  <a:lnTo>
                    <a:pt x="9525" y="7619"/>
                  </a:lnTo>
                  <a:lnTo>
                    <a:pt x="628650" y="7619"/>
                  </a:lnTo>
                  <a:lnTo>
                    <a:pt x="638175" y="0"/>
                  </a:lnTo>
                  <a:close/>
                </a:path>
              </a:pathLst>
            </a:custGeom>
            <a:solidFill>
              <a:srgbClr val="F1F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7" name="object 1567"/>
            <p:cNvSpPr/>
            <p:nvPr/>
          </p:nvSpPr>
          <p:spPr>
            <a:xfrm>
              <a:off x="7321232" y="1431290"/>
              <a:ext cx="619125" cy="7620"/>
            </a:xfrm>
            <a:custGeom>
              <a:avLst/>
              <a:gdLst/>
              <a:ahLst/>
              <a:cxnLst/>
              <a:rect l="l" t="t" r="r" b="b"/>
              <a:pathLst>
                <a:path w="619125" h="7619">
                  <a:moveTo>
                    <a:pt x="619125" y="0"/>
                  </a:moveTo>
                  <a:lnTo>
                    <a:pt x="0" y="0"/>
                  </a:lnTo>
                  <a:lnTo>
                    <a:pt x="9525" y="7620"/>
                  </a:lnTo>
                  <a:lnTo>
                    <a:pt x="609600" y="7620"/>
                  </a:lnTo>
                  <a:lnTo>
                    <a:pt x="619125" y="0"/>
                  </a:lnTo>
                  <a:close/>
                </a:path>
              </a:pathLst>
            </a:custGeom>
            <a:solidFill>
              <a:srgbClr val="F1F7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8" name="object 1568"/>
            <p:cNvSpPr/>
            <p:nvPr/>
          </p:nvSpPr>
          <p:spPr>
            <a:xfrm>
              <a:off x="7329169" y="1437640"/>
              <a:ext cx="603250" cy="8890"/>
            </a:xfrm>
            <a:custGeom>
              <a:avLst/>
              <a:gdLst/>
              <a:ahLst/>
              <a:cxnLst/>
              <a:rect l="l" t="t" r="r" b="b"/>
              <a:pathLst>
                <a:path w="603250" h="8890">
                  <a:moveTo>
                    <a:pt x="603250" y="0"/>
                  </a:moveTo>
                  <a:lnTo>
                    <a:pt x="0" y="0"/>
                  </a:lnTo>
                  <a:lnTo>
                    <a:pt x="11112" y="8889"/>
                  </a:lnTo>
                  <a:lnTo>
                    <a:pt x="592137" y="8889"/>
                  </a:lnTo>
                  <a:lnTo>
                    <a:pt x="603250" y="0"/>
                  </a:lnTo>
                  <a:close/>
                </a:path>
              </a:pathLst>
            </a:custGeom>
            <a:solidFill>
              <a:srgbClr val="F1F7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9" name="object 1569"/>
            <p:cNvSpPr/>
            <p:nvPr/>
          </p:nvSpPr>
          <p:spPr>
            <a:xfrm>
              <a:off x="7338694" y="1445259"/>
              <a:ext cx="584200" cy="7620"/>
            </a:xfrm>
            <a:custGeom>
              <a:avLst/>
              <a:gdLst/>
              <a:ahLst/>
              <a:cxnLst/>
              <a:rect l="l" t="t" r="r" b="b"/>
              <a:pathLst>
                <a:path w="584200" h="7619">
                  <a:moveTo>
                    <a:pt x="584200" y="0"/>
                  </a:moveTo>
                  <a:lnTo>
                    <a:pt x="0" y="0"/>
                  </a:lnTo>
                  <a:lnTo>
                    <a:pt x="3175" y="2539"/>
                  </a:lnTo>
                  <a:lnTo>
                    <a:pt x="10032" y="7619"/>
                  </a:lnTo>
                  <a:lnTo>
                    <a:pt x="574421" y="7619"/>
                  </a:lnTo>
                  <a:lnTo>
                    <a:pt x="581025" y="2539"/>
                  </a:lnTo>
                  <a:lnTo>
                    <a:pt x="584200" y="0"/>
                  </a:lnTo>
                  <a:close/>
                </a:path>
              </a:pathLst>
            </a:custGeom>
            <a:solidFill>
              <a:srgbClr val="F1F7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0" name="object 1570"/>
            <p:cNvSpPr/>
            <p:nvPr/>
          </p:nvSpPr>
          <p:spPr>
            <a:xfrm>
              <a:off x="7348727" y="1452879"/>
              <a:ext cx="564515" cy="7620"/>
            </a:xfrm>
            <a:custGeom>
              <a:avLst/>
              <a:gdLst/>
              <a:ahLst/>
              <a:cxnLst/>
              <a:rect l="l" t="t" r="r" b="b"/>
              <a:pathLst>
                <a:path w="564515" h="7619">
                  <a:moveTo>
                    <a:pt x="564388" y="0"/>
                  </a:moveTo>
                  <a:lnTo>
                    <a:pt x="0" y="0"/>
                  </a:lnTo>
                  <a:lnTo>
                    <a:pt x="10287" y="7620"/>
                  </a:lnTo>
                  <a:lnTo>
                    <a:pt x="554481" y="7620"/>
                  </a:lnTo>
                  <a:lnTo>
                    <a:pt x="564388" y="0"/>
                  </a:lnTo>
                  <a:close/>
                </a:path>
              </a:pathLst>
            </a:custGeom>
            <a:solidFill>
              <a:srgbClr val="F1F7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1" name="object 1571"/>
            <p:cNvSpPr/>
            <p:nvPr/>
          </p:nvSpPr>
          <p:spPr>
            <a:xfrm>
              <a:off x="7357300" y="1459229"/>
              <a:ext cx="548005" cy="8890"/>
            </a:xfrm>
            <a:custGeom>
              <a:avLst/>
              <a:gdLst/>
              <a:ahLst/>
              <a:cxnLst/>
              <a:rect l="l" t="t" r="r" b="b"/>
              <a:pathLst>
                <a:path w="548004" h="8890">
                  <a:moveTo>
                    <a:pt x="547560" y="0"/>
                  </a:moveTo>
                  <a:lnTo>
                    <a:pt x="0" y="0"/>
                  </a:lnTo>
                  <a:lnTo>
                    <a:pt x="12001" y="8890"/>
                  </a:lnTo>
                  <a:lnTo>
                    <a:pt x="536003" y="8890"/>
                  </a:lnTo>
                  <a:lnTo>
                    <a:pt x="547560" y="0"/>
                  </a:lnTo>
                  <a:close/>
                </a:path>
              </a:pathLst>
            </a:custGeom>
            <a:solidFill>
              <a:srgbClr val="F1F7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2" name="object 1572"/>
            <p:cNvSpPr/>
            <p:nvPr/>
          </p:nvSpPr>
          <p:spPr>
            <a:xfrm>
              <a:off x="7367587" y="1466850"/>
              <a:ext cx="527685" cy="7620"/>
            </a:xfrm>
            <a:custGeom>
              <a:avLst/>
              <a:gdLst/>
              <a:ahLst/>
              <a:cxnLst/>
              <a:rect l="l" t="t" r="r" b="b"/>
              <a:pathLst>
                <a:path w="527684" h="7619">
                  <a:moveTo>
                    <a:pt x="527367" y="0"/>
                  </a:moveTo>
                  <a:lnTo>
                    <a:pt x="0" y="0"/>
                  </a:lnTo>
                  <a:lnTo>
                    <a:pt x="8572" y="6350"/>
                  </a:lnTo>
                  <a:lnTo>
                    <a:pt x="10738" y="7620"/>
                  </a:lnTo>
                  <a:lnTo>
                    <a:pt x="516871" y="7620"/>
                  </a:lnTo>
                  <a:lnTo>
                    <a:pt x="519112" y="6350"/>
                  </a:lnTo>
                  <a:lnTo>
                    <a:pt x="527367" y="0"/>
                  </a:lnTo>
                  <a:close/>
                </a:path>
              </a:pathLst>
            </a:custGeom>
            <a:solidFill>
              <a:srgbClr val="F1F7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3" name="object 1573"/>
            <p:cNvSpPr/>
            <p:nvPr/>
          </p:nvSpPr>
          <p:spPr>
            <a:xfrm>
              <a:off x="7378326" y="1474470"/>
              <a:ext cx="506730" cy="7620"/>
            </a:xfrm>
            <a:custGeom>
              <a:avLst/>
              <a:gdLst/>
              <a:ahLst/>
              <a:cxnLst/>
              <a:rect l="l" t="t" r="r" b="b"/>
              <a:pathLst>
                <a:path w="506729" h="7619">
                  <a:moveTo>
                    <a:pt x="506132" y="0"/>
                  </a:moveTo>
                  <a:lnTo>
                    <a:pt x="0" y="0"/>
                  </a:lnTo>
                  <a:lnTo>
                    <a:pt x="12998" y="7619"/>
                  </a:lnTo>
                  <a:lnTo>
                    <a:pt x="492685" y="7619"/>
                  </a:lnTo>
                  <a:lnTo>
                    <a:pt x="506132" y="0"/>
                  </a:lnTo>
                  <a:close/>
                </a:path>
              </a:pathLst>
            </a:custGeom>
            <a:solidFill>
              <a:srgbClr val="F1F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4" name="object 1574"/>
            <p:cNvSpPr/>
            <p:nvPr/>
          </p:nvSpPr>
          <p:spPr>
            <a:xfrm>
              <a:off x="7391325" y="1482090"/>
              <a:ext cx="480059" cy="7620"/>
            </a:xfrm>
            <a:custGeom>
              <a:avLst/>
              <a:gdLst/>
              <a:ahLst/>
              <a:cxnLst/>
              <a:rect l="l" t="t" r="r" b="b"/>
              <a:pathLst>
                <a:path w="480059" h="7619">
                  <a:moveTo>
                    <a:pt x="479686" y="0"/>
                  </a:moveTo>
                  <a:lnTo>
                    <a:pt x="0" y="0"/>
                  </a:lnTo>
                  <a:lnTo>
                    <a:pt x="12998" y="7620"/>
                  </a:lnTo>
                  <a:lnTo>
                    <a:pt x="466239" y="7620"/>
                  </a:lnTo>
                  <a:lnTo>
                    <a:pt x="479686" y="0"/>
                  </a:lnTo>
                  <a:close/>
                </a:path>
              </a:pathLst>
            </a:custGeom>
            <a:solidFill>
              <a:srgbClr val="F1F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5" name="object 1575"/>
            <p:cNvSpPr/>
            <p:nvPr/>
          </p:nvSpPr>
          <p:spPr>
            <a:xfrm>
              <a:off x="7402157" y="1488440"/>
              <a:ext cx="457834" cy="8890"/>
            </a:xfrm>
            <a:custGeom>
              <a:avLst/>
              <a:gdLst/>
              <a:ahLst/>
              <a:cxnLst/>
              <a:rect l="l" t="t" r="r" b="b"/>
              <a:pathLst>
                <a:path w="457834" h="8890">
                  <a:moveTo>
                    <a:pt x="457648" y="0"/>
                  </a:moveTo>
                  <a:lnTo>
                    <a:pt x="0" y="0"/>
                  </a:lnTo>
                  <a:lnTo>
                    <a:pt x="10832" y="6350"/>
                  </a:lnTo>
                  <a:lnTo>
                    <a:pt x="16081" y="8889"/>
                  </a:lnTo>
                  <a:lnTo>
                    <a:pt x="441362" y="8889"/>
                  </a:lnTo>
                  <a:lnTo>
                    <a:pt x="446442" y="6350"/>
                  </a:lnTo>
                  <a:lnTo>
                    <a:pt x="457648" y="0"/>
                  </a:lnTo>
                  <a:close/>
                </a:path>
              </a:pathLst>
            </a:custGeom>
            <a:solidFill>
              <a:srgbClr val="F1F7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6" name="object 1576"/>
            <p:cNvSpPr/>
            <p:nvPr/>
          </p:nvSpPr>
          <p:spPr>
            <a:xfrm>
              <a:off x="7415614" y="1496059"/>
              <a:ext cx="430530" cy="7620"/>
            </a:xfrm>
            <a:custGeom>
              <a:avLst/>
              <a:gdLst/>
              <a:ahLst/>
              <a:cxnLst/>
              <a:rect l="l" t="t" r="r" b="b"/>
              <a:pathLst>
                <a:path w="430529" h="7619">
                  <a:moveTo>
                    <a:pt x="430445" y="0"/>
                  </a:moveTo>
                  <a:lnTo>
                    <a:pt x="0" y="0"/>
                  </a:lnTo>
                  <a:lnTo>
                    <a:pt x="15747" y="7619"/>
                  </a:lnTo>
                  <a:lnTo>
                    <a:pt x="415205" y="7619"/>
                  </a:lnTo>
                  <a:lnTo>
                    <a:pt x="430445" y="0"/>
                  </a:lnTo>
                  <a:close/>
                </a:path>
              </a:pathLst>
            </a:custGeom>
            <a:solidFill>
              <a:srgbClr val="F1F7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7" name="object 1577"/>
            <p:cNvSpPr/>
            <p:nvPr/>
          </p:nvSpPr>
          <p:spPr>
            <a:xfrm>
              <a:off x="7431362" y="1503679"/>
              <a:ext cx="400050" cy="7620"/>
            </a:xfrm>
            <a:custGeom>
              <a:avLst/>
              <a:gdLst/>
              <a:ahLst/>
              <a:cxnLst/>
              <a:rect l="l" t="t" r="r" b="b"/>
              <a:pathLst>
                <a:path w="400050" h="7619">
                  <a:moveTo>
                    <a:pt x="399457" y="0"/>
                  </a:moveTo>
                  <a:lnTo>
                    <a:pt x="0" y="0"/>
                  </a:lnTo>
                  <a:lnTo>
                    <a:pt x="15748" y="7620"/>
                  </a:lnTo>
                  <a:lnTo>
                    <a:pt x="384217" y="7620"/>
                  </a:lnTo>
                  <a:lnTo>
                    <a:pt x="399457" y="0"/>
                  </a:lnTo>
                  <a:close/>
                </a:path>
              </a:pathLst>
            </a:custGeom>
            <a:solidFill>
              <a:srgbClr val="F1F7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8" name="object 1578"/>
            <p:cNvSpPr/>
            <p:nvPr/>
          </p:nvSpPr>
          <p:spPr>
            <a:xfrm>
              <a:off x="7444485" y="1510029"/>
              <a:ext cx="374015" cy="8890"/>
            </a:xfrm>
            <a:custGeom>
              <a:avLst/>
              <a:gdLst/>
              <a:ahLst/>
              <a:cxnLst/>
              <a:rect l="l" t="t" r="r" b="b"/>
              <a:pathLst>
                <a:path w="374015" h="8890">
                  <a:moveTo>
                    <a:pt x="373634" y="0"/>
                  </a:moveTo>
                  <a:lnTo>
                    <a:pt x="0" y="0"/>
                  </a:lnTo>
                  <a:lnTo>
                    <a:pt x="7874" y="3810"/>
                  </a:lnTo>
                  <a:lnTo>
                    <a:pt x="23114" y="8890"/>
                  </a:lnTo>
                  <a:lnTo>
                    <a:pt x="350312" y="8890"/>
                  </a:lnTo>
                  <a:lnTo>
                    <a:pt x="366014" y="3810"/>
                  </a:lnTo>
                  <a:lnTo>
                    <a:pt x="373634" y="0"/>
                  </a:lnTo>
                  <a:close/>
                </a:path>
              </a:pathLst>
            </a:custGeom>
            <a:solidFill>
              <a:srgbClr val="F1F7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9" name="object 1579"/>
            <p:cNvSpPr/>
            <p:nvPr/>
          </p:nvSpPr>
          <p:spPr>
            <a:xfrm>
              <a:off x="7463789" y="1517650"/>
              <a:ext cx="335280" cy="7620"/>
            </a:xfrm>
            <a:custGeom>
              <a:avLst/>
              <a:gdLst/>
              <a:ahLst/>
              <a:cxnLst/>
              <a:rect l="l" t="t" r="r" b="b"/>
              <a:pathLst>
                <a:path w="335279" h="7619">
                  <a:moveTo>
                    <a:pt x="334933" y="0"/>
                  </a:moveTo>
                  <a:lnTo>
                    <a:pt x="0" y="0"/>
                  </a:lnTo>
                  <a:lnTo>
                    <a:pt x="22859" y="7620"/>
                  </a:lnTo>
                  <a:lnTo>
                    <a:pt x="311380" y="7620"/>
                  </a:lnTo>
                  <a:lnTo>
                    <a:pt x="334933" y="0"/>
                  </a:lnTo>
                  <a:close/>
                </a:path>
              </a:pathLst>
            </a:custGeom>
            <a:solidFill>
              <a:srgbClr val="F1F7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0" name="object 1580"/>
            <p:cNvSpPr/>
            <p:nvPr/>
          </p:nvSpPr>
          <p:spPr>
            <a:xfrm>
              <a:off x="7486649" y="1525270"/>
              <a:ext cx="288925" cy="7620"/>
            </a:xfrm>
            <a:custGeom>
              <a:avLst/>
              <a:gdLst/>
              <a:ahLst/>
              <a:cxnLst/>
              <a:rect l="l" t="t" r="r" b="b"/>
              <a:pathLst>
                <a:path w="288925" h="7619">
                  <a:moveTo>
                    <a:pt x="288520" y="0"/>
                  </a:moveTo>
                  <a:lnTo>
                    <a:pt x="0" y="0"/>
                  </a:lnTo>
                  <a:lnTo>
                    <a:pt x="7620" y="2539"/>
                  </a:lnTo>
                  <a:lnTo>
                    <a:pt x="33019" y="7619"/>
                  </a:lnTo>
                  <a:lnTo>
                    <a:pt x="255270" y="7619"/>
                  </a:lnTo>
                  <a:lnTo>
                    <a:pt x="280670" y="2539"/>
                  </a:lnTo>
                  <a:lnTo>
                    <a:pt x="288520" y="0"/>
                  </a:lnTo>
                  <a:close/>
                </a:path>
              </a:pathLst>
            </a:custGeom>
            <a:solidFill>
              <a:srgbClr val="F1F7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1" name="object 1581"/>
            <p:cNvSpPr/>
            <p:nvPr/>
          </p:nvSpPr>
          <p:spPr>
            <a:xfrm>
              <a:off x="7513319" y="1531620"/>
              <a:ext cx="234950" cy="8890"/>
            </a:xfrm>
            <a:custGeom>
              <a:avLst/>
              <a:gdLst/>
              <a:ahLst/>
              <a:cxnLst/>
              <a:rect l="l" t="t" r="r" b="b"/>
              <a:pathLst>
                <a:path w="234950" h="8890">
                  <a:moveTo>
                    <a:pt x="234949" y="0"/>
                  </a:moveTo>
                  <a:lnTo>
                    <a:pt x="0" y="0"/>
                  </a:lnTo>
                  <a:lnTo>
                    <a:pt x="25399" y="5079"/>
                  </a:lnTo>
                  <a:lnTo>
                    <a:pt x="47624" y="8889"/>
                  </a:lnTo>
                  <a:lnTo>
                    <a:pt x="187324" y="8889"/>
                  </a:lnTo>
                  <a:lnTo>
                    <a:pt x="209549" y="5079"/>
                  </a:lnTo>
                  <a:lnTo>
                    <a:pt x="234949" y="0"/>
                  </a:lnTo>
                  <a:close/>
                </a:path>
              </a:pathLst>
            </a:custGeom>
            <a:solidFill>
              <a:srgbClr val="F1F7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2" name="object 1582"/>
            <p:cNvSpPr/>
            <p:nvPr/>
          </p:nvSpPr>
          <p:spPr>
            <a:xfrm>
              <a:off x="7568349" y="1539239"/>
              <a:ext cx="125095" cy="7620"/>
            </a:xfrm>
            <a:custGeom>
              <a:avLst/>
              <a:gdLst/>
              <a:ahLst/>
              <a:cxnLst/>
              <a:rect l="l" t="t" r="r" b="b"/>
              <a:pathLst>
                <a:path w="125095" h="7619">
                  <a:moveTo>
                    <a:pt x="124879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38303" y="5080"/>
                  </a:lnTo>
                  <a:lnTo>
                    <a:pt x="38303" y="7620"/>
                  </a:lnTo>
                  <a:lnTo>
                    <a:pt x="85940" y="7620"/>
                  </a:lnTo>
                  <a:lnTo>
                    <a:pt x="85940" y="5080"/>
                  </a:lnTo>
                  <a:lnTo>
                    <a:pt x="124879" y="5080"/>
                  </a:lnTo>
                  <a:lnTo>
                    <a:pt x="124879" y="0"/>
                  </a:lnTo>
                  <a:close/>
                </a:path>
              </a:pathLst>
            </a:custGeom>
            <a:solidFill>
              <a:srgbClr val="F1F7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3" name="object 1583"/>
            <p:cNvSpPr/>
            <p:nvPr/>
          </p:nvSpPr>
          <p:spPr>
            <a:xfrm>
              <a:off x="6730999" y="246380"/>
              <a:ext cx="1802130" cy="1733550"/>
            </a:xfrm>
            <a:custGeom>
              <a:avLst/>
              <a:gdLst/>
              <a:ahLst/>
              <a:cxnLst/>
              <a:rect l="l" t="t" r="r" b="b"/>
              <a:pathLst>
                <a:path w="1802129" h="1733550">
                  <a:moveTo>
                    <a:pt x="900429" y="433070"/>
                  </a:moveTo>
                  <a:lnTo>
                    <a:pt x="950631" y="435537"/>
                  </a:lnTo>
                  <a:lnTo>
                    <a:pt x="998970" y="442784"/>
                  </a:lnTo>
                  <a:lnTo>
                    <a:pt x="1045209" y="454578"/>
                  </a:lnTo>
                  <a:lnTo>
                    <a:pt x="1089112" y="470687"/>
                  </a:lnTo>
                  <a:lnTo>
                    <a:pt x="1130441" y="490878"/>
                  </a:lnTo>
                  <a:lnTo>
                    <a:pt x="1168958" y="514918"/>
                  </a:lnTo>
                  <a:lnTo>
                    <a:pt x="1204428" y="542576"/>
                  </a:lnTo>
                  <a:lnTo>
                    <a:pt x="1236613" y="573618"/>
                  </a:lnTo>
                  <a:lnTo>
                    <a:pt x="1265275" y="607811"/>
                  </a:lnTo>
                  <a:lnTo>
                    <a:pt x="1290178" y="644924"/>
                  </a:lnTo>
                  <a:lnTo>
                    <a:pt x="1311085" y="684724"/>
                  </a:lnTo>
                  <a:lnTo>
                    <a:pt x="1327759" y="726978"/>
                  </a:lnTo>
                  <a:lnTo>
                    <a:pt x="1339962" y="771454"/>
                  </a:lnTo>
                  <a:lnTo>
                    <a:pt x="1347458" y="817918"/>
                  </a:lnTo>
                  <a:lnTo>
                    <a:pt x="1350009" y="866140"/>
                  </a:lnTo>
                  <a:lnTo>
                    <a:pt x="1347458" y="914361"/>
                  </a:lnTo>
                  <a:lnTo>
                    <a:pt x="1339962" y="960825"/>
                  </a:lnTo>
                  <a:lnTo>
                    <a:pt x="1327759" y="1005301"/>
                  </a:lnTo>
                  <a:lnTo>
                    <a:pt x="1311085" y="1047555"/>
                  </a:lnTo>
                  <a:lnTo>
                    <a:pt x="1290178" y="1087355"/>
                  </a:lnTo>
                  <a:lnTo>
                    <a:pt x="1265275" y="1124468"/>
                  </a:lnTo>
                  <a:lnTo>
                    <a:pt x="1236613" y="1158661"/>
                  </a:lnTo>
                  <a:lnTo>
                    <a:pt x="1204428" y="1189703"/>
                  </a:lnTo>
                  <a:lnTo>
                    <a:pt x="1168958" y="1217361"/>
                  </a:lnTo>
                  <a:lnTo>
                    <a:pt x="1130441" y="1241401"/>
                  </a:lnTo>
                  <a:lnTo>
                    <a:pt x="1089112" y="1261592"/>
                  </a:lnTo>
                  <a:lnTo>
                    <a:pt x="1045209" y="1277701"/>
                  </a:lnTo>
                  <a:lnTo>
                    <a:pt x="998970" y="1289495"/>
                  </a:lnTo>
                  <a:lnTo>
                    <a:pt x="950631" y="1296742"/>
                  </a:lnTo>
                  <a:lnTo>
                    <a:pt x="900429" y="1299210"/>
                  </a:lnTo>
                  <a:lnTo>
                    <a:pt x="850212" y="1296742"/>
                  </a:lnTo>
                  <a:lnTo>
                    <a:pt x="801827" y="1289495"/>
                  </a:lnTo>
                  <a:lnTo>
                    <a:pt x="755517" y="1277701"/>
                  </a:lnTo>
                  <a:lnTo>
                    <a:pt x="711524" y="1261592"/>
                  </a:lnTo>
                  <a:lnTo>
                    <a:pt x="670089" y="1241401"/>
                  </a:lnTo>
                  <a:lnTo>
                    <a:pt x="631454" y="1217361"/>
                  </a:lnTo>
                  <a:lnTo>
                    <a:pt x="595859" y="1189703"/>
                  </a:lnTo>
                  <a:lnTo>
                    <a:pt x="563548" y="1158661"/>
                  </a:lnTo>
                  <a:lnTo>
                    <a:pt x="534761" y="1124468"/>
                  </a:lnTo>
                  <a:lnTo>
                    <a:pt x="509740" y="1087355"/>
                  </a:lnTo>
                  <a:lnTo>
                    <a:pt x="488726" y="1047555"/>
                  </a:lnTo>
                  <a:lnTo>
                    <a:pt x="471962" y="1005301"/>
                  </a:lnTo>
                  <a:lnTo>
                    <a:pt x="459688" y="960825"/>
                  </a:lnTo>
                  <a:lnTo>
                    <a:pt x="452147" y="914361"/>
                  </a:lnTo>
                  <a:lnTo>
                    <a:pt x="449579" y="866140"/>
                  </a:lnTo>
                  <a:lnTo>
                    <a:pt x="452147" y="817918"/>
                  </a:lnTo>
                  <a:lnTo>
                    <a:pt x="459688" y="771454"/>
                  </a:lnTo>
                  <a:lnTo>
                    <a:pt x="471962" y="726978"/>
                  </a:lnTo>
                  <a:lnTo>
                    <a:pt x="488726" y="684724"/>
                  </a:lnTo>
                  <a:lnTo>
                    <a:pt x="509740" y="644924"/>
                  </a:lnTo>
                  <a:lnTo>
                    <a:pt x="534761" y="607811"/>
                  </a:lnTo>
                  <a:lnTo>
                    <a:pt x="563548" y="573618"/>
                  </a:lnTo>
                  <a:lnTo>
                    <a:pt x="595859" y="542576"/>
                  </a:lnTo>
                  <a:lnTo>
                    <a:pt x="631454" y="514918"/>
                  </a:lnTo>
                  <a:lnTo>
                    <a:pt x="670089" y="490878"/>
                  </a:lnTo>
                  <a:lnTo>
                    <a:pt x="711524" y="470687"/>
                  </a:lnTo>
                  <a:lnTo>
                    <a:pt x="755517" y="454578"/>
                  </a:lnTo>
                  <a:lnTo>
                    <a:pt x="801827" y="442784"/>
                  </a:lnTo>
                  <a:lnTo>
                    <a:pt x="850212" y="435537"/>
                  </a:lnTo>
                  <a:lnTo>
                    <a:pt x="900429" y="433070"/>
                  </a:lnTo>
                  <a:close/>
                </a:path>
                <a:path w="1802129" h="1733550">
                  <a:moveTo>
                    <a:pt x="0" y="0"/>
                  </a:moveTo>
                  <a:lnTo>
                    <a:pt x="0" y="0"/>
                  </a:lnTo>
                </a:path>
                <a:path w="1802129" h="1733550">
                  <a:moveTo>
                    <a:pt x="1802129" y="1733550"/>
                  </a:moveTo>
                  <a:lnTo>
                    <a:pt x="1802129" y="173355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BCD2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45229" y="5126990"/>
            <a:ext cx="2440940" cy="17310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96619" y="45720"/>
            <a:ext cx="6515100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80490" marR="5080" indent="-1367790">
              <a:lnSpc>
                <a:spcPct val="100000"/>
              </a:lnSpc>
              <a:spcBef>
                <a:spcPts val="100"/>
              </a:spcBef>
              <a:tabLst>
                <a:tab pos="3977004" algn="l"/>
              </a:tabLst>
            </a:pPr>
            <a:r>
              <a:rPr sz="2800" b="1" i="1" spc="-10" dirty="0">
                <a:solidFill>
                  <a:srgbClr val="CC3399"/>
                </a:solidFill>
                <a:latin typeface="Arial"/>
                <a:cs typeface="Arial"/>
              </a:rPr>
              <a:t>1.Помози лептирићима </a:t>
            </a:r>
            <a:r>
              <a:rPr sz="2800" b="1" i="1" spc="-5" dirty="0">
                <a:solidFill>
                  <a:srgbClr val="CC3399"/>
                </a:solidFill>
                <a:latin typeface="Arial"/>
                <a:cs typeface="Arial"/>
              </a:rPr>
              <a:t>да слете </a:t>
            </a:r>
            <a:r>
              <a:rPr sz="2800" b="1" i="1" dirty="0">
                <a:solidFill>
                  <a:srgbClr val="CC3399"/>
                </a:solidFill>
                <a:latin typeface="Arial"/>
                <a:cs typeface="Arial"/>
              </a:rPr>
              <a:t>на  </a:t>
            </a:r>
            <a:r>
              <a:rPr sz="2800" b="1" i="1" spc="-5" dirty="0">
                <a:solidFill>
                  <a:srgbClr val="CC3399"/>
                </a:solidFill>
                <a:latin typeface="Arial"/>
                <a:cs typeface="Arial"/>
              </a:rPr>
              <a:t>одговарајући	цвет: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3971290"/>
            <a:ext cx="9144000" cy="2886710"/>
            <a:chOff x="0" y="3971290"/>
            <a:chExt cx="9144000" cy="2886710"/>
          </a:xfrm>
        </p:grpSpPr>
        <p:sp>
          <p:nvSpPr>
            <p:cNvPr id="6" name="object 6"/>
            <p:cNvSpPr/>
            <p:nvPr/>
          </p:nvSpPr>
          <p:spPr>
            <a:xfrm>
              <a:off x="0" y="4020820"/>
              <a:ext cx="3034030" cy="283718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781300" y="3971290"/>
              <a:ext cx="3582670" cy="288671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580379" y="3971290"/>
              <a:ext cx="3563620" cy="287401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817359" y="5161279"/>
            <a:ext cx="25146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0000B3"/>
                </a:solidFill>
                <a:latin typeface="Arial"/>
                <a:cs typeface="Arial"/>
              </a:rPr>
              <a:t>9</a:t>
            </a:r>
            <a:endParaRPr sz="3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88409" y="5161279"/>
            <a:ext cx="280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i="1" dirty="0">
                <a:solidFill>
                  <a:srgbClr val="0000B3"/>
                </a:solidFill>
                <a:latin typeface="Arial"/>
                <a:cs typeface="Arial"/>
              </a:rPr>
              <a:t>7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74419" y="5161279"/>
            <a:ext cx="30797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i="1" dirty="0">
                <a:solidFill>
                  <a:srgbClr val="0000B3"/>
                </a:solidFill>
                <a:latin typeface="Arial"/>
                <a:cs typeface="Arial"/>
              </a:rPr>
              <a:t>8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0" y="648969"/>
            <a:ext cx="9144000" cy="3623310"/>
            <a:chOff x="0" y="648969"/>
            <a:chExt cx="9144000" cy="3623310"/>
          </a:xfrm>
        </p:grpSpPr>
        <p:sp>
          <p:nvSpPr>
            <p:cNvPr id="13" name="object 13"/>
            <p:cNvSpPr/>
            <p:nvPr/>
          </p:nvSpPr>
          <p:spPr>
            <a:xfrm>
              <a:off x="0" y="706119"/>
              <a:ext cx="3743960" cy="356615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781300" y="770889"/>
              <a:ext cx="3582670" cy="324993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580379" y="648969"/>
              <a:ext cx="3563620" cy="317119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511300" y="1567179"/>
            <a:ext cx="119126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/>
                <a:cs typeface="Arial"/>
              </a:rPr>
              <a:t>X •</a:t>
            </a:r>
            <a:r>
              <a:rPr sz="2400" b="1" spc="-9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2=18  X=18:2  X=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9</a:t>
            </a:r>
            <a:endParaRPr sz="2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310379" y="1567179"/>
            <a:ext cx="119062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9060" marR="5080" indent="-86360" algn="just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/>
                <a:cs typeface="Arial"/>
              </a:rPr>
              <a:t>X •</a:t>
            </a:r>
            <a:r>
              <a:rPr sz="2400" b="1" spc="-10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5=40  X=40:5  X=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8</a:t>
            </a:r>
            <a:endParaRPr sz="24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265669" y="1628140"/>
            <a:ext cx="119062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8425" marR="5080" indent="-86360" algn="just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/>
                <a:cs typeface="Arial"/>
              </a:rPr>
              <a:t>X</a:t>
            </a:r>
            <a:r>
              <a:rPr sz="2400" b="1" spc="-9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•.6=42  X=42:6  X=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7</a:t>
            </a:r>
            <a:endParaRPr sz="24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8739" y="2956559"/>
            <a:ext cx="119824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0" marR="5080" indent="-1143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П</a:t>
            </a:r>
            <a:r>
              <a:rPr sz="2000" b="1" spc="-5" dirty="0">
                <a:latin typeface="Arial"/>
                <a:cs typeface="Arial"/>
              </a:rPr>
              <a:t>р</a:t>
            </a:r>
            <a:r>
              <a:rPr sz="2000" b="1" spc="5" dirty="0">
                <a:latin typeface="Arial"/>
                <a:cs typeface="Arial"/>
              </a:rPr>
              <a:t>о</a:t>
            </a:r>
            <a:r>
              <a:rPr sz="2000" b="1" spc="-5" dirty="0">
                <a:latin typeface="Arial"/>
                <a:cs typeface="Arial"/>
              </a:rPr>
              <a:t>в</a:t>
            </a:r>
            <a:r>
              <a:rPr sz="2000" b="1" dirty="0">
                <a:latin typeface="Arial"/>
                <a:cs typeface="Arial"/>
              </a:rPr>
              <a:t>е</a:t>
            </a:r>
            <a:r>
              <a:rPr sz="2000" b="1" spc="-5" dirty="0">
                <a:latin typeface="Arial"/>
                <a:cs typeface="Arial"/>
              </a:rPr>
              <a:t>р</a:t>
            </a:r>
            <a:r>
              <a:rPr sz="2000" b="1" dirty="0">
                <a:latin typeface="Arial"/>
                <a:cs typeface="Arial"/>
              </a:rPr>
              <a:t>а:  9 •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2=18</a:t>
            </a:r>
            <a:endParaRPr sz="2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871470" y="2758440"/>
            <a:ext cx="11988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0" marR="5080" indent="-1143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П</a:t>
            </a:r>
            <a:r>
              <a:rPr sz="2000" b="1" spc="-5" dirty="0">
                <a:latin typeface="Arial"/>
                <a:cs typeface="Arial"/>
              </a:rPr>
              <a:t>ро</a:t>
            </a:r>
            <a:r>
              <a:rPr sz="2000" b="1" spc="5" dirty="0">
                <a:latin typeface="Arial"/>
                <a:cs typeface="Arial"/>
              </a:rPr>
              <a:t>в</a:t>
            </a:r>
            <a:r>
              <a:rPr sz="2000" b="1" spc="-5" dirty="0">
                <a:latin typeface="Arial"/>
                <a:cs typeface="Arial"/>
              </a:rPr>
              <a:t>е</a:t>
            </a:r>
            <a:r>
              <a:rPr sz="2000" b="1" spc="5" dirty="0">
                <a:latin typeface="Arial"/>
                <a:cs typeface="Arial"/>
              </a:rPr>
              <a:t>ра</a:t>
            </a:r>
            <a:r>
              <a:rPr sz="2000" b="1" dirty="0">
                <a:latin typeface="Arial"/>
                <a:cs typeface="Arial"/>
              </a:rPr>
              <a:t>:  8 •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5=40</a:t>
            </a:r>
            <a:endParaRPr sz="2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831840" y="2606040"/>
            <a:ext cx="111442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4455" marR="5080" indent="-7239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П</a:t>
            </a:r>
            <a:r>
              <a:rPr sz="2000" b="1" spc="5" dirty="0">
                <a:latin typeface="Arial"/>
                <a:cs typeface="Arial"/>
              </a:rPr>
              <a:t>р</a:t>
            </a:r>
            <a:r>
              <a:rPr sz="2000" b="1" spc="-5" dirty="0">
                <a:latin typeface="Arial"/>
                <a:cs typeface="Arial"/>
              </a:rPr>
              <a:t>о</a:t>
            </a:r>
            <a:r>
              <a:rPr sz="2000" b="1" spc="5" dirty="0">
                <a:latin typeface="Arial"/>
                <a:cs typeface="Arial"/>
              </a:rPr>
              <a:t>в</a:t>
            </a:r>
            <a:r>
              <a:rPr sz="2000" b="1" spc="-5" dirty="0">
                <a:latin typeface="Arial"/>
                <a:cs typeface="Arial"/>
              </a:rPr>
              <a:t>е</a:t>
            </a:r>
            <a:r>
              <a:rPr sz="2000" b="1" spc="5" dirty="0">
                <a:latin typeface="Arial"/>
                <a:cs typeface="Arial"/>
              </a:rPr>
              <a:t>р</a:t>
            </a:r>
            <a:r>
              <a:rPr sz="2000" b="1" dirty="0">
                <a:latin typeface="Arial"/>
                <a:cs typeface="Arial"/>
              </a:rPr>
              <a:t>а  7 •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6=42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0" y="566419"/>
            <a:ext cx="9144000" cy="3649979"/>
            <a:chOff x="0" y="566419"/>
            <a:chExt cx="9144000" cy="3649979"/>
          </a:xfrm>
        </p:grpSpPr>
        <p:sp>
          <p:nvSpPr>
            <p:cNvPr id="23" name="object 23"/>
            <p:cNvSpPr/>
            <p:nvPr/>
          </p:nvSpPr>
          <p:spPr>
            <a:xfrm>
              <a:off x="0" y="772159"/>
              <a:ext cx="3710940" cy="344424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628900" y="706119"/>
              <a:ext cx="3895090" cy="331470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410200" y="566419"/>
              <a:ext cx="3733800" cy="332232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2967989" y="866140"/>
            <a:ext cx="235585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10" dirty="0">
                <a:solidFill>
                  <a:srgbClr val="952570"/>
                </a:solidFill>
              </a:rPr>
              <a:t>БРАВО!!!</a:t>
            </a:r>
            <a:endParaRPr sz="4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87170"/>
          </a:xfrm>
          <a:custGeom>
            <a:avLst/>
            <a:gdLst/>
            <a:ahLst/>
            <a:cxnLst/>
            <a:rect l="l" t="t" r="r" b="b"/>
            <a:pathLst>
              <a:path w="9144000" h="1487170">
                <a:moveTo>
                  <a:pt x="9144000" y="0"/>
                </a:moveTo>
                <a:lnTo>
                  <a:pt x="0" y="0"/>
                </a:lnTo>
                <a:lnTo>
                  <a:pt x="0" y="1487170"/>
                </a:lnTo>
                <a:lnTo>
                  <a:pt x="9144000" y="1487170"/>
                </a:lnTo>
                <a:lnTo>
                  <a:pt x="9144000" y="0"/>
                </a:lnTo>
                <a:close/>
              </a:path>
            </a:pathLst>
          </a:custGeom>
          <a:solidFill>
            <a:srgbClr val="B6D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0"/>
            <a:ext cx="9144000" cy="1412875"/>
          </a:xfrm>
          <a:prstGeom prst="rect">
            <a:avLst/>
          </a:prstGeom>
          <a:solidFill>
            <a:srgbClr val="B6DAFF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710"/>
              </a:lnSpc>
            </a:pPr>
            <a:r>
              <a:rPr sz="2400" b="1" spc="-5" dirty="0">
                <a:solidFill>
                  <a:srgbClr val="6600CC"/>
                </a:solidFill>
                <a:latin typeface="Arial"/>
                <a:cs typeface="Arial"/>
              </a:rPr>
              <a:t>На </a:t>
            </a:r>
            <a:r>
              <a:rPr sz="2400" b="1" dirty="0">
                <a:solidFill>
                  <a:srgbClr val="6600CC"/>
                </a:solidFill>
                <a:latin typeface="Arial"/>
                <a:cs typeface="Arial"/>
              </a:rPr>
              <a:t>5 </a:t>
            </a:r>
            <a:r>
              <a:rPr sz="2400" b="1" spc="-5" dirty="0">
                <a:solidFill>
                  <a:srgbClr val="6600CC"/>
                </a:solidFill>
                <a:latin typeface="Arial"/>
                <a:cs typeface="Arial"/>
              </a:rPr>
              <a:t>прозора </a:t>
            </a:r>
            <a:r>
              <a:rPr sz="2400" b="1" spc="-10" dirty="0">
                <a:solidFill>
                  <a:srgbClr val="6600CC"/>
                </a:solidFill>
                <a:latin typeface="Arial"/>
                <a:cs typeface="Arial"/>
              </a:rPr>
              <a:t>треба распоредити </a:t>
            </a:r>
            <a:r>
              <a:rPr sz="2400" b="1" spc="-5" dirty="0">
                <a:solidFill>
                  <a:srgbClr val="6600CC"/>
                </a:solidFill>
                <a:latin typeface="Arial"/>
                <a:cs typeface="Arial"/>
              </a:rPr>
              <a:t>15 саксија </a:t>
            </a:r>
            <a:r>
              <a:rPr sz="2400" b="1" dirty="0">
                <a:solidFill>
                  <a:srgbClr val="6600CC"/>
                </a:solidFill>
                <a:latin typeface="Arial"/>
                <a:cs typeface="Arial"/>
              </a:rPr>
              <a:t>, </a:t>
            </a:r>
            <a:r>
              <a:rPr sz="2400" b="1" spc="-15" dirty="0">
                <a:solidFill>
                  <a:srgbClr val="6600CC"/>
                </a:solidFill>
                <a:latin typeface="Arial"/>
                <a:cs typeface="Arial"/>
              </a:rPr>
              <a:t>тако </a:t>
            </a:r>
            <a:r>
              <a:rPr sz="2400" b="1" spc="-5" dirty="0">
                <a:solidFill>
                  <a:srgbClr val="6600CC"/>
                </a:solidFill>
                <a:latin typeface="Arial"/>
                <a:cs typeface="Arial"/>
              </a:rPr>
              <a:t>да</a:t>
            </a:r>
            <a:r>
              <a:rPr sz="2400" b="1" spc="35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6600CC"/>
                </a:solidFill>
                <a:latin typeface="Arial"/>
                <a:cs typeface="Arial"/>
              </a:rPr>
              <a:t>на</a:t>
            </a:r>
            <a:endParaRPr sz="2400">
              <a:latin typeface="Arial"/>
              <a:cs typeface="Arial"/>
            </a:endParaRPr>
          </a:p>
          <a:p>
            <a:pPr marL="210820" marR="211454" algn="ctr">
              <a:lnSpc>
                <a:spcPct val="100000"/>
              </a:lnSpc>
            </a:pPr>
            <a:r>
              <a:rPr sz="2400" b="1" spc="-10" dirty="0">
                <a:solidFill>
                  <a:srgbClr val="6600CC"/>
                </a:solidFill>
                <a:latin typeface="Arial"/>
                <a:cs typeface="Arial"/>
              </a:rPr>
              <a:t>сваком буде </a:t>
            </a:r>
            <a:r>
              <a:rPr sz="2400" b="1" spc="-5" dirty="0">
                <a:solidFill>
                  <a:srgbClr val="6600CC"/>
                </a:solidFill>
                <a:latin typeface="Arial"/>
                <a:cs typeface="Arial"/>
              </a:rPr>
              <a:t>подједнак број саксија. </a:t>
            </a:r>
            <a:r>
              <a:rPr sz="2400" b="1" spc="-10" dirty="0">
                <a:solidFill>
                  <a:srgbClr val="6600CC"/>
                </a:solidFill>
                <a:latin typeface="Arial"/>
                <a:cs typeface="Arial"/>
              </a:rPr>
              <a:t>Постави </a:t>
            </a:r>
            <a:r>
              <a:rPr sz="2400" b="1" spc="-5" dirty="0">
                <a:solidFill>
                  <a:srgbClr val="6600CC"/>
                </a:solidFill>
                <a:latin typeface="Arial"/>
                <a:cs typeface="Arial"/>
              </a:rPr>
              <a:t>једначину </a:t>
            </a:r>
            <a:r>
              <a:rPr sz="2400" b="1" dirty="0">
                <a:solidFill>
                  <a:srgbClr val="6600CC"/>
                </a:solidFill>
                <a:latin typeface="Arial"/>
                <a:cs typeface="Arial"/>
              </a:rPr>
              <a:t>и  </a:t>
            </a:r>
            <a:r>
              <a:rPr sz="2400" b="1" spc="-10" dirty="0">
                <a:solidFill>
                  <a:srgbClr val="6600CC"/>
                </a:solidFill>
                <a:latin typeface="Arial"/>
                <a:cs typeface="Arial"/>
              </a:rPr>
              <a:t>израчунај </a:t>
            </a:r>
            <a:r>
              <a:rPr sz="2400" b="1" spc="-5" dirty="0">
                <a:solidFill>
                  <a:srgbClr val="6600CC"/>
                </a:solidFill>
                <a:latin typeface="Arial"/>
                <a:cs typeface="Arial"/>
              </a:rPr>
              <a:t>колико ће </a:t>
            </a:r>
            <a:r>
              <a:rPr sz="2400" b="1" spc="-10" dirty="0">
                <a:solidFill>
                  <a:srgbClr val="6600CC"/>
                </a:solidFill>
                <a:latin typeface="Arial"/>
                <a:cs typeface="Arial"/>
              </a:rPr>
              <a:t>бити </a:t>
            </a:r>
            <a:r>
              <a:rPr sz="2400" b="1" spc="-5" dirty="0">
                <a:solidFill>
                  <a:srgbClr val="6600CC"/>
                </a:solidFill>
                <a:latin typeface="Arial"/>
                <a:cs typeface="Arial"/>
              </a:rPr>
              <a:t>саксија са цвећем </a:t>
            </a:r>
            <a:r>
              <a:rPr sz="2400" b="1" dirty="0">
                <a:solidFill>
                  <a:srgbClr val="6600CC"/>
                </a:solidFill>
                <a:latin typeface="Arial"/>
                <a:cs typeface="Arial"/>
              </a:rPr>
              <a:t>на </a:t>
            </a:r>
            <a:r>
              <a:rPr sz="2400" b="1" spc="-5" dirty="0">
                <a:solidFill>
                  <a:srgbClr val="6600CC"/>
                </a:solidFill>
                <a:latin typeface="Arial"/>
                <a:cs typeface="Arial"/>
              </a:rPr>
              <a:t>сваком  </a:t>
            </a:r>
            <a:r>
              <a:rPr sz="2400" b="1" spc="-10" dirty="0">
                <a:solidFill>
                  <a:srgbClr val="6600CC"/>
                </a:solidFill>
                <a:latin typeface="Arial"/>
                <a:cs typeface="Arial"/>
              </a:rPr>
              <a:t>прозору.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-4762" y="1412557"/>
            <a:ext cx="9153525" cy="5445760"/>
            <a:chOff x="-4762" y="1412557"/>
            <a:chExt cx="9153525" cy="5445760"/>
          </a:xfrm>
        </p:grpSpPr>
        <p:sp>
          <p:nvSpPr>
            <p:cNvPr id="5" name="object 5"/>
            <p:cNvSpPr/>
            <p:nvPr/>
          </p:nvSpPr>
          <p:spPr>
            <a:xfrm>
              <a:off x="0" y="1463039"/>
              <a:ext cx="9144000" cy="539496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020309" y="3572509"/>
              <a:ext cx="961389" cy="3670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843270" y="3572509"/>
              <a:ext cx="961390" cy="3670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057650" y="5477510"/>
              <a:ext cx="962660" cy="3670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643369" y="5477510"/>
              <a:ext cx="961390" cy="3670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38809" y="5294629"/>
              <a:ext cx="961390" cy="3670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228850" y="5294629"/>
              <a:ext cx="962660" cy="3670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0" y="1417319"/>
              <a:ext cx="9144000" cy="182880"/>
            </a:xfrm>
            <a:custGeom>
              <a:avLst/>
              <a:gdLst/>
              <a:ahLst/>
              <a:cxnLst/>
              <a:rect l="l" t="t" r="r" b="b"/>
              <a:pathLst>
                <a:path w="9144000" h="182880">
                  <a:moveTo>
                    <a:pt x="9144000" y="0"/>
                  </a:moveTo>
                  <a:lnTo>
                    <a:pt x="0" y="0"/>
                  </a:lnTo>
                  <a:lnTo>
                    <a:pt x="0" y="182879"/>
                  </a:lnTo>
                  <a:lnTo>
                    <a:pt x="9144000" y="182879"/>
                  </a:lnTo>
                  <a:close/>
                </a:path>
              </a:pathLst>
            </a:custGeom>
            <a:solidFill>
              <a:srgbClr val="B6D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0" y="1417319"/>
              <a:ext cx="9144000" cy="182880"/>
            </a:xfrm>
            <a:custGeom>
              <a:avLst/>
              <a:gdLst/>
              <a:ahLst/>
              <a:cxnLst/>
              <a:rect l="l" t="t" r="r" b="b"/>
              <a:pathLst>
                <a:path w="9144000" h="182880">
                  <a:moveTo>
                    <a:pt x="4572000" y="182879"/>
                  </a:moveTo>
                  <a:lnTo>
                    <a:pt x="0" y="182879"/>
                  </a:lnTo>
                  <a:lnTo>
                    <a:pt x="0" y="0"/>
                  </a:lnTo>
                  <a:lnTo>
                    <a:pt x="9144000" y="0"/>
                  </a:lnTo>
                  <a:lnTo>
                    <a:pt x="9144000" y="182879"/>
                  </a:lnTo>
                  <a:lnTo>
                    <a:pt x="4572000" y="182879"/>
                  </a:lnTo>
                  <a:close/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07669" y="3105150"/>
            <a:ext cx="1496060" cy="1473200"/>
          </a:xfrm>
          <a:prstGeom prst="rect">
            <a:avLst/>
          </a:prstGeom>
          <a:solidFill>
            <a:srgbClr val="CC9900">
              <a:alpha val="35998"/>
            </a:srgbClr>
          </a:solidFill>
        </p:spPr>
        <p:txBody>
          <a:bodyPr vert="horz" wrap="square" lIns="0" tIns="46990" rIns="0" bIns="0" rtlCol="0">
            <a:spAutoFit/>
          </a:bodyPr>
          <a:lstStyle/>
          <a:p>
            <a:pPr marL="140970">
              <a:lnSpc>
                <a:spcPct val="100000"/>
              </a:lnSpc>
              <a:spcBef>
                <a:spcPts val="370"/>
              </a:spcBef>
            </a:pPr>
            <a:r>
              <a:rPr sz="2800" b="1" i="1" dirty="0">
                <a:solidFill>
                  <a:srgbClr val="000066"/>
                </a:solidFill>
                <a:latin typeface="Arial"/>
                <a:cs typeface="Arial"/>
              </a:rPr>
              <a:t>5</a:t>
            </a:r>
            <a:r>
              <a:rPr sz="2800" b="1" i="1" spc="-55" dirty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sz="2800" b="1" i="1" spc="-5" dirty="0">
                <a:solidFill>
                  <a:srgbClr val="000066"/>
                </a:solidFill>
                <a:latin typeface="Arial"/>
                <a:cs typeface="Arial"/>
              </a:rPr>
              <a:t>•X=15</a:t>
            </a:r>
            <a:endParaRPr sz="2800">
              <a:latin typeface="Arial"/>
              <a:cs typeface="Arial"/>
            </a:endParaRPr>
          </a:p>
          <a:p>
            <a:pPr marL="128270" marR="138430" indent="66040">
              <a:lnSpc>
                <a:spcPct val="101499"/>
              </a:lnSpc>
              <a:spcBef>
                <a:spcPts val="680"/>
              </a:spcBef>
            </a:pPr>
            <a:r>
              <a:rPr sz="2800" b="1" spc="-10" dirty="0">
                <a:solidFill>
                  <a:srgbClr val="000066"/>
                </a:solidFill>
                <a:latin typeface="Arial"/>
                <a:cs typeface="Arial"/>
              </a:rPr>
              <a:t>X=</a:t>
            </a:r>
            <a:r>
              <a:rPr sz="2800" b="1" spc="-5" dirty="0">
                <a:solidFill>
                  <a:srgbClr val="000066"/>
                </a:solidFill>
                <a:latin typeface="Arial"/>
                <a:cs typeface="Arial"/>
              </a:rPr>
              <a:t>15</a:t>
            </a:r>
            <a:r>
              <a:rPr sz="2800" b="1" spc="5" dirty="0">
                <a:solidFill>
                  <a:srgbClr val="000066"/>
                </a:solidFill>
                <a:latin typeface="Arial"/>
                <a:cs typeface="Arial"/>
              </a:rPr>
              <a:t>:</a:t>
            </a:r>
            <a:r>
              <a:rPr sz="2800" b="1" dirty="0">
                <a:solidFill>
                  <a:srgbClr val="000066"/>
                </a:solidFill>
                <a:latin typeface="Arial"/>
                <a:cs typeface="Arial"/>
              </a:rPr>
              <a:t>5  </a:t>
            </a:r>
            <a:r>
              <a:rPr sz="2800" b="1" spc="-10" dirty="0">
                <a:solidFill>
                  <a:srgbClr val="000066"/>
                </a:solidFill>
                <a:latin typeface="Arial"/>
                <a:cs typeface="Arial"/>
              </a:rPr>
              <a:t>X=3</a:t>
            </a:r>
            <a:endParaRPr sz="2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225800" y="4142740"/>
            <a:ext cx="5234940" cy="400050"/>
          </a:xfrm>
          <a:custGeom>
            <a:avLst/>
            <a:gdLst/>
            <a:ahLst/>
            <a:cxnLst/>
            <a:rect l="l" t="t" r="r" b="b"/>
            <a:pathLst>
              <a:path w="5234940" h="400050">
                <a:moveTo>
                  <a:pt x="0" y="0"/>
                </a:moveTo>
                <a:lnTo>
                  <a:pt x="5234940" y="0"/>
                </a:lnTo>
                <a:lnTo>
                  <a:pt x="5234940" y="400050"/>
                </a:lnTo>
                <a:lnTo>
                  <a:pt x="0" y="400050"/>
                </a:lnTo>
                <a:lnTo>
                  <a:pt x="0" y="0"/>
                </a:lnTo>
                <a:close/>
              </a:path>
            </a:pathLst>
          </a:custGeom>
          <a:solidFill>
            <a:srgbClr val="CC9900">
              <a:alpha val="3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303270" y="4177029"/>
            <a:ext cx="50742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На сваком прозору је било </a:t>
            </a:r>
            <a:r>
              <a:rPr sz="2000" b="1" spc="5" dirty="0">
                <a:latin typeface="Arial"/>
                <a:cs typeface="Arial"/>
              </a:rPr>
              <a:t>по </a:t>
            </a:r>
            <a:r>
              <a:rPr sz="2000" b="1" dirty="0">
                <a:latin typeface="Arial"/>
                <a:cs typeface="Arial"/>
              </a:rPr>
              <a:t>3</a:t>
            </a:r>
            <a:r>
              <a:rPr sz="2000" b="1" spc="-18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саксије.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205989" y="3209289"/>
            <a:ext cx="1353820" cy="400050"/>
          </a:xfrm>
          <a:custGeom>
            <a:avLst/>
            <a:gdLst/>
            <a:ahLst/>
            <a:cxnLst/>
            <a:rect l="l" t="t" r="r" b="b"/>
            <a:pathLst>
              <a:path w="1353820" h="400050">
                <a:moveTo>
                  <a:pt x="0" y="0"/>
                </a:moveTo>
                <a:lnTo>
                  <a:pt x="1353820" y="0"/>
                </a:lnTo>
                <a:lnTo>
                  <a:pt x="1353820" y="400050"/>
                </a:lnTo>
                <a:lnTo>
                  <a:pt x="0" y="400050"/>
                </a:lnTo>
                <a:lnTo>
                  <a:pt x="0" y="0"/>
                </a:lnTo>
                <a:close/>
              </a:path>
            </a:pathLst>
          </a:custGeom>
          <a:solidFill>
            <a:srgbClr val="CC9900">
              <a:alpha val="3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283460" y="3243579"/>
            <a:ext cx="11982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000066"/>
                </a:solidFill>
                <a:latin typeface="Arial"/>
                <a:cs typeface="Arial"/>
              </a:rPr>
              <a:t>Провера:</a:t>
            </a:r>
            <a:endParaRPr sz="20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153920" y="3606800"/>
            <a:ext cx="1405890" cy="520700"/>
          </a:xfrm>
          <a:custGeom>
            <a:avLst/>
            <a:gdLst/>
            <a:ahLst/>
            <a:cxnLst/>
            <a:rect l="l" t="t" r="r" b="b"/>
            <a:pathLst>
              <a:path w="1405889" h="520700">
                <a:moveTo>
                  <a:pt x="0" y="0"/>
                </a:moveTo>
                <a:lnTo>
                  <a:pt x="1405890" y="0"/>
                </a:lnTo>
                <a:lnTo>
                  <a:pt x="1405890" y="520700"/>
                </a:lnTo>
                <a:lnTo>
                  <a:pt x="0" y="520700"/>
                </a:lnTo>
                <a:lnTo>
                  <a:pt x="0" y="0"/>
                </a:lnTo>
                <a:close/>
              </a:path>
            </a:pathLst>
          </a:custGeom>
          <a:solidFill>
            <a:srgbClr val="CC9900">
              <a:alpha val="3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231389" y="3641090"/>
            <a:ext cx="124904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000066"/>
                </a:solidFill>
                <a:latin typeface="Arial"/>
                <a:cs typeface="Arial"/>
              </a:rPr>
              <a:t>5</a:t>
            </a:r>
            <a:r>
              <a:rPr sz="2800" b="1" spc="-80" dirty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sz="2800" b="1" i="1" spc="-5" dirty="0">
                <a:solidFill>
                  <a:srgbClr val="000066"/>
                </a:solidFill>
                <a:latin typeface="Arial"/>
                <a:cs typeface="Arial"/>
              </a:rPr>
              <a:t>•3=15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70" y="0"/>
            <a:ext cx="9146540" cy="6861809"/>
            <a:chOff x="-1270" y="0"/>
            <a:chExt cx="9146540" cy="6861809"/>
          </a:xfrm>
        </p:grpSpPr>
        <p:sp>
          <p:nvSpPr>
            <p:cNvPr id="3" name="object 3"/>
            <p:cNvSpPr/>
            <p:nvPr/>
          </p:nvSpPr>
          <p:spPr>
            <a:xfrm>
              <a:off x="-1270" y="0"/>
              <a:ext cx="9146540" cy="686181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465320" y="4843779"/>
              <a:ext cx="1281429" cy="12814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185920" y="5228589"/>
              <a:ext cx="279400" cy="424180"/>
            </a:xfrm>
            <a:custGeom>
              <a:avLst/>
              <a:gdLst/>
              <a:ahLst/>
              <a:cxnLst/>
              <a:rect l="l" t="t" r="r" b="b"/>
              <a:pathLst>
                <a:path w="279400" h="424179">
                  <a:moveTo>
                    <a:pt x="214629" y="0"/>
                  </a:moveTo>
                  <a:lnTo>
                    <a:pt x="64769" y="0"/>
                  </a:lnTo>
                  <a:lnTo>
                    <a:pt x="0" y="64770"/>
                  </a:lnTo>
                  <a:lnTo>
                    <a:pt x="0" y="359410"/>
                  </a:lnTo>
                  <a:lnTo>
                    <a:pt x="64769" y="424180"/>
                  </a:lnTo>
                  <a:lnTo>
                    <a:pt x="214629" y="424180"/>
                  </a:lnTo>
                  <a:lnTo>
                    <a:pt x="279400" y="359410"/>
                  </a:lnTo>
                  <a:lnTo>
                    <a:pt x="279400" y="64770"/>
                  </a:lnTo>
                  <a:lnTo>
                    <a:pt x="214629" y="0"/>
                  </a:lnTo>
                  <a:close/>
                </a:path>
              </a:pathLst>
            </a:custGeom>
            <a:solidFill>
              <a:srgbClr val="663300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185920" y="5228589"/>
              <a:ext cx="279400" cy="424180"/>
            </a:xfrm>
            <a:custGeom>
              <a:avLst/>
              <a:gdLst/>
              <a:ahLst/>
              <a:cxnLst/>
              <a:rect l="l" t="t" r="r" b="b"/>
              <a:pathLst>
                <a:path w="279400" h="424179">
                  <a:moveTo>
                    <a:pt x="64769" y="0"/>
                  </a:moveTo>
                  <a:lnTo>
                    <a:pt x="214629" y="0"/>
                  </a:lnTo>
                  <a:lnTo>
                    <a:pt x="279400" y="64770"/>
                  </a:lnTo>
                  <a:lnTo>
                    <a:pt x="279400" y="359410"/>
                  </a:lnTo>
                  <a:lnTo>
                    <a:pt x="214629" y="424180"/>
                  </a:lnTo>
                  <a:lnTo>
                    <a:pt x="64769" y="424180"/>
                  </a:lnTo>
                  <a:lnTo>
                    <a:pt x="0" y="359410"/>
                  </a:lnTo>
                  <a:lnTo>
                    <a:pt x="0" y="64770"/>
                  </a:lnTo>
                  <a:lnTo>
                    <a:pt x="64769" y="0"/>
                  </a:lnTo>
                  <a:close/>
                </a:path>
                <a:path w="279400" h="424179">
                  <a:moveTo>
                    <a:pt x="0" y="0"/>
                  </a:moveTo>
                  <a:lnTo>
                    <a:pt x="0" y="0"/>
                  </a:lnTo>
                </a:path>
                <a:path w="279400" h="424179">
                  <a:moveTo>
                    <a:pt x="279400" y="424180"/>
                  </a:moveTo>
                  <a:lnTo>
                    <a:pt x="279400" y="42418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733800" y="4611370"/>
              <a:ext cx="345440" cy="464820"/>
            </a:xfrm>
            <a:custGeom>
              <a:avLst/>
              <a:gdLst/>
              <a:ahLst/>
              <a:cxnLst/>
              <a:rect l="l" t="t" r="r" b="b"/>
              <a:pathLst>
                <a:path w="345439" h="464820">
                  <a:moveTo>
                    <a:pt x="172720" y="0"/>
                  </a:moveTo>
                  <a:lnTo>
                    <a:pt x="132361" y="6009"/>
                  </a:lnTo>
                  <a:lnTo>
                    <a:pt x="95712" y="23193"/>
                  </a:lnTo>
                  <a:lnTo>
                    <a:pt x="63685" y="50285"/>
                  </a:lnTo>
                  <a:lnTo>
                    <a:pt x="37189" y="86019"/>
                  </a:lnTo>
                  <a:lnTo>
                    <a:pt x="17135" y="129129"/>
                  </a:lnTo>
                  <a:lnTo>
                    <a:pt x="4435" y="178347"/>
                  </a:lnTo>
                  <a:lnTo>
                    <a:pt x="0" y="232409"/>
                  </a:lnTo>
                  <a:lnTo>
                    <a:pt x="4435" y="286871"/>
                  </a:lnTo>
                  <a:lnTo>
                    <a:pt x="17135" y="336246"/>
                  </a:lnTo>
                  <a:lnTo>
                    <a:pt x="37189" y="379333"/>
                  </a:lnTo>
                  <a:lnTo>
                    <a:pt x="63685" y="414934"/>
                  </a:lnTo>
                  <a:lnTo>
                    <a:pt x="95712" y="441848"/>
                  </a:lnTo>
                  <a:lnTo>
                    <a:pt x="132361" y="458877"/>
                  </a:lnTo>
                  <a:lnTo>
                    <a:pt x="172720" y="464819"/>
                  </a:lnTo>
                  <a:lnTo>
                    <a:pt x="213078" y="458877"/>
                  </a:lnTo>
                  <a:lnTo>
                    <a:pt x="249727" y="441848"/>
                  </a:lnTo>
                  <a:lnTo>
                    <a:pt x="281754" y="414934"/>
                  </a:lnTo>
                  <a:lnTo>
                    <a:pt x="308250" y="379333"/>
                  </a:lnTo>
                  <a:lnTo>
                    <a:pt x="328304" y="336246"/>
                  </a:lnTo>
                  <a:lnTo>
                    <a:pt x="341004" y="286871"/>
                  </a:lnTo>
                  <a:lnTo>
                    <a:pt x="345439" y="232409"/>
                  </a:lnTo>
                  <a:lnTo>
                    <a:pt x="341004" y="178347"/>
                  </a:lnTo>
                  <a:lnTo>
                    <a:pt x="328304" y="129129"/>
                  </a:lnTo>
                  <a:lnTo>
                    <a:pt x="308250" y="86019"/>
                  </a:lnTo>
                  <a:lnTo>
                    <a:pt x="281754" y="50285"/>
                  </a:lnTo>
                  <a:lnTo>
                    <a:pt x="249727" y="23193"/>
                  </a:lnTo>
                  <a:lnTo>
                    <a:pt x="213078" y="6009"/>
                  </a:lnTo>
                  <a:lnTo>
                    <a:pt x="172720" y="0"/>
                  </a:lnTo>
                  <a:close/>
                </a:path>
              </a:pathLst>
            </a:custGeom>
            <a:solidFill>
              <a:srgbClr val="663300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733800" y="4611370"/>
              <a:ext cx="346710" cy="466090"/>
            </a:xfrm>
            <a:custGeom>
              <a:avLst/>
              <a:gdLst/>
              <a:ahLst/>
              <a:cxnLst/>
              <a:rect l="l" t="t" r="r" b="b"/>
              <a:pathLst>
                <a:path w="346710" h="466089">
                  <a:moveTo>
                    <a:pt x="172720" y="0"/>
                  </a:moveTo>
                  <a:lnTo>
                    <a:pt x="213078" y="6009"/>
                  </a:lnTo>
                  <a:lnTo>
                    <a:pt x="249727" y="23193"/>
                  </a:lnTo>
                  <a:lnTo>
                    <a:pt x="281754" y="50285"/>
                  </a:lnTo>
                  <a:lnTo>
                    <a:pt x="308250" y="86019"/>
                  </a:lnTo>
                  <a:lnTo>
                    <a:pt x="328304" y="129129"/>
                  </a:lnTo>
                  <a:lnTo>
                    <a:pt x="341004" y="178347"/>
                  </a:lnTo>
                  <a:lnTo>
                    <a:pt x="345439" y="232409"/>
                  </a:lnTo>
                  <a:lnTo>
                    <a:pt x="341004" y="286871"/>
                  </a:lnTo>
                  <a:lnTo>
                    <a:pt x="328304" y="336246"/>
                  </a:lnTo>
                  <a:lnTo>
                    <a:pt x="308250" y="379333"/>
                  </a:lnTo>
                  <a:lnTo>
                    <a:pt x="281754" y="414934"/>
                  </a:lnTo>
                  <a:lnTo>
                    <a:pt x="249727" y="441848"/>
                  </a:lnTo>
                  <a:lnTo>
                    <a:pt x="213078" y="458877"/>
                  </a:lnTo>
                  <a:lnTo>
                    <a:pt x="172720" y="464819"/>
                  </a:lnTo>
                  <a:lnTo>
                    <a:pt x="132361" y="458877"/>
                  </a:lnTo>
                  <a:lnTo>
                    <a:pt x="95712" y="441848"/>
                  </a:lnTo>
                  <a:lnTo>
                    <a:pt x="63685" y="414934"/>
                  </a:lnTo>
                  <a:lnTo>
                    <a:pt x="37189" y="379333"/>
                  </a:lnTo>
                  <a:lnTo>
                    <a:pt x="17135" y="336246"/>
                  </a:lnTo>
                  <a:lnTo>
                    <a:pt x="4435" y="286871"/>
                  </a:lnTo>
                  <a:lnTo>
                    <a:pt x="0" y="232409"/>
                  </a:lnTo>
                  <a:lnTo>
                    <a:pt x="4435" y="178347"/>
                  </a:lnTo>
                  <a:lnTo>
                    <a:pt x="17135" y="129129"/>
                  </a:lnTo>
                  <a:lnTo>
                    <a:pt x="37189" y="86019"/>
                  </a:lnTo>
                  <a:lnTo>
                    <a:pt x="63685" y="50285"/>
                  </a:lnTo>
                  <a:lnTo>
                    <a:pt x="95712" y="23193"/>
                  </a:lnTo>
                  <a:lnTo>
                    <a:pt x="132361" y="6009"/>
                  </a:lnTo>
                  <a:lnTo>
                    <a:pt x="172720" y="0"/>
                  </a:lnTo>
                  <a:close/>
                </a:path>
                <a:path w="346710" h="466089">
                  <a:moveTo>
                    <a:pt x="0" y="0"/>
                  </a:moveTo>
                  <a:lnTo>
                    <a:pt x="0" y="0"/>
                  </a:lnTo>
                </a:path>
                <a:path w="346710" h="466089">
                  <a:moveTo>
                    <a:pt x="346710" y="466089"/>
                  </a:moveTo>
                  <a:lnTo>
                    <a:pt x="346710" y="46608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594100" y="5347970"/>
              <a:ext cx="279400" cy="459740"/>
            </a:xfrm>
            <a:custGeom>
              <a:avLst/>
              <a:gdLst/>
              <a:ahLst/>
              <a:cxnLst/>
              <a:rect l="l" t="t" r="r" b="b"/>
              <a:pathLst>
                <a:path w="279400" h="459739">
                  <a:moveTo>
                    <a:pt x="139700" y="0"/>
                  </a:moveTo>
                  <a:lnTo>
                    <a:pt x="102011" y="7943"/>
                  </a:lnTo>
                  <a:lnTo>
                    <a:pt x="68485" y="30527"/>
                  </a:lnTo>
                  <a:lnTo>
                    <a:pt x="40322" y="65881"/>
                  </a:lnTo>
                  <a:lnTo>
                    <a:pt x="18720" y="112136"/>
                  </a:lnTo>
                  <a:lnTo>
                    <a:pt x="4880" y="167422"/>
                  </a:lnTo>
                  <a:lnTo>
                    <a:pt x="0" y="229869"/>
                  </a:lnTo>
                  <a:lnTo>
                    <a:pt x="4880" y="292317"/>
                  </a:lnTo>
                  <a:lnTo>
                    <a:pt x="18720" y="347603"/>
                  </a:lnTo>
                  <a:lnTo>
                    <a:pt x="40322" y="393858"/>
                  </a:lnTo>
                  <a:lnTo>
                    <a:pt x="68485" y="429212"/>
                  </a:lnTo>
                  <a:lnTo>
                    <a:pt x="102011" y="451796"/>
                  </a:lnTo>
                  <a:lnTo>
                    <a:pt x="139700" y="459739"/>
                  </a:lnTo>
                  <a:lnTo>
                    <a:pt x="177388" y="451796"/>
                  </a:lnTo>
                  <a:lnTo>
                    <a:pt x="210914" y="429212"/>
                  </a:lnTo>
                  <a:lnTo>
                    <a:pt x="239077" y="393858"/>
                  </a:lnTo>
                  <a:lnTo>
                    <a:pt x="260679" y="347603"/>
                  </a:lnTo>
                  <a:lnTo>
                    <a:pt x="274519" y="292317"/>
                  </a:lnTo>
                  <a:lnTo>
                    <a:pt x="279400" y="229869"/>
                  </a:lnTo>
                  <a:lnTo>
                    <a:pt x="274519" y="167422"/>
                  </a:lnTo>
                  <a:lnTo>
                    <a:pt x="260679" y="112136"/>
                  </a:lnTo>
                  <a:lnTo>
                    <a:pt x="239077" y="65881"/>
                  </a:lnTo>
                  <a:lnTo>
                    <a:pt x="210914" y="30527"/>
                  </a:lnTo>
                  <a:lnTo>
                    <a:pt x="177388" y="7943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663300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594100" y="5347970"/>
              <a:ext cx="279400" cy="461009"/>
            </a:xfrm>
            <a:custGeom>
              <a:avLst/>
              <a:gdLst/>
              <a:ahLst/>
              <a:cxnLst/>
              <a:rect l="l" t="t" r="r" b="b"/>
              <a:pathLst>
                <a:path w="279400" h="461010">
                  <a:moveTo>
                    <a:pt x="139700" y="0"/>
                  </a:moveTo>
                  <a:lnTo>
                    <a:pt x="177388" y="7943"/>
                  </a:lnTo>
                  <a:lnTo>
                    <a:pt x="210914" y="30527"/>
                  </a:lnTo>
                  <a:lnTo>
                    <a:pt x="239077" y="65881"/>
                  </a:lnTo>
                  <a:lnTo>
                    <a:pt x="260679" y="112136"/>
                  </a:lnTo>
                  <a:lnTo>
                    <a:pt x="274519" y="167422"/>
                  </a:lnTo>
                  <a:lnTo>
                    <a:pt x="279400" y="229869"/>
                  </a:lnTo>
                  <a:lnTo>
                    <a:pt x="274519" y="292317"/>
                  </a:lnTo>
                  <a:lnTo>
                    <a:pt x="260679" y="347603"/>
                  </a:lnTo>
                  <a:lnTo>
                    <a:pt x="239077" y="393858"/>
                  </a:lnTo>
                  <a:lnTo>
                    <a:pt x="210914" y="429212"/>
                  </a:lnTo>
                  <a:lnTo>
                    <a:pt x="177388" y="451796"/>
                  </a:lnTo>
                  <a:lnTo>
                    <a:pt x="139700" y="459739"/>
                  </a:lnTo>
                  <a:lnTo>
                    <a:pt x="102011" y="451796"/>
                  </a:lnTo>
                  <a:lnTo>
                    <a:pt x="68485" y="429212"/>
                  </a:lnTo>
                  <a:lnTo>
                    <a:pt x="40322" y="393858"/>
                  </a:lnTo>
                  <a:lnTo>
                    <a:pt x="18720" y="347603"/>
                  </a:lnTo>
                  <a:lnTo>
                    <a:pt x="4880" y="292317"/>
                  </a:lnTo>
                  <a:lnTo>
                    <a:pt x="0" y="229869"/>
                  </a:lnTo>
                  <a:lnTo>
                    <a:pt x="4880" y="167422"/>
                  </a:lnTo>
                  <a:lnTo>
                    <a:pt x="18720" y="112136"/>
                  </a:lnTo>
                  <a:lnTo>
                    <a:pt x="40322" y="65881"/>
                  </a:lnTo>
                  <a:lnTo>
                    <a:pt x="68485" y="30527"/>
                  </a:lnTo>
                  <a:lnTo>
                    <a:pt x="102011" y="7943"/>
                  </a:lnTo>
                  <a:lnTo>
                    <a:pt x="139700" y="0"/>
                  </a:lnTo>
                  <a:close/>
                </a:path>
                <a:path w="279400" h="461010">
                  <a:moveTo>
                    <a:pt x="0" y="0"/>
                  </a:moveTo>
                  <a:lnTo>
                    <a:pt x="0" y="0"/>
                  </a:lnTo>
                </a:path>
                <a:path w="279400" h="461010">
                  <a:moveTo>
                    <a:pt x="279400" y="461009"/>
                  </a:moveTo>
                  <a:lnTo>
                    <a:pt x="279400" y="46100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046220" y="3928109"/>
              <a:ext cx="279400" cy="459740"/>
            </a:xfrm>
            <a:custGeom>
              <a:avLst/>
              <a:gdLst/>
              <a:ahLst/>
              <a:cxnLst/>
              <a:rect l="l" t="t" r="r" b="b"/>
              <a:pathLst>
                <a:path w="279400" h="459739">
                  <a:moveTo>
                    <a:pt x="139700" y="0"/>
                  </a:moveTo>
                  <a:lnTo>
                    <a:pt x="102011" y="7943"/>
                  </a:lnTo>
                  <a:lnTo>
                    <a:pt x="68485" y="30527"/>
                  </a:lnTo>
                  <a:lnTo>
                    <a:pt x="40322" y="65881"/>
                  </a:lnTo>
                  <a:lnTo>
                    <a:pt x="18720" y="112136"/>
                  </a:lnTo>
                  <a:lnTo>
                    <a:pt x="4880" y="167422"/>
                  </a:lnTo>
                  <a:lnTo>
                    <a:pt x="0" y="229869"/>
                  </a:lnTo>
                  <a:lnTo>
                    <a:pt x="4880" y="291876"/>
                  </a:lnTo>
                  <a:lnTo>
                    <a:pt x="18720" y="347039"/>
                  </a:lnTo>
                  <a:lnTo>
                    <a:pt x="40322" y="393382"/>
                  </a:lnTo>
                  <a:lnTo>
                    <a:pt x="68485" y="428930"/>
                  </a:lnTo>
                  <a:lnTo>
                    <a:pt x="102011" y="451708"/>
                  </a:lnTo>
                  <a:lnTo>
                    <a:pt x="139700" y="459739"/>
                  </a:lnTo>
                  <a:lnTo>
                    <a:pt x="177388" y="451708"/>
                  </a:lnTo>
                  <a:lnTo>
                    <a:pt x="210914" y="428930"/>
                  </a:lnTo>
                  <a:lnTo>
                    <a:pt x="239077" y="393382"/>
                  </a:lnTo>
                  <a:lnTo>
                    <a:pt x="260679" y="347039"/>
                  </a:lnTo>
                  <a:lnTo>
                    <a:pt x="274519" y="291876"/>
                  </a:lnTo>
                  <a:lnTo>
                    <a:pt x="279400" y="229869"/>
                  </a:lnTo>
                  <a:lnTo>
                    <a:pt x="274519" y="167422"/>
                  </a:lnTo>
                  <a:lnTo>
                    <a:pt x="260679" y="112136"/>
                  </a:lnTo>
                  <a:lnTo>
                    <a:pt x="239077" y="65881"/>
                  </a:lnTo>
                  <a:lnTo>
                    <a:pt x="210914" y="30527"/>
                  </a:lnTo>
                  <a:lnTo>
                    <a:pt x="177388" y="7943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663300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046220" y="3928109"/>
              <a:ext cx="279400" cy="459740"/>
            </a:xfrm>
            <a:custGeom>
              <a:avLst/>
              <a:gdLst/>
              <a:ahLst/>
              <a:cxnLst/>
              <a:rect l="l" t="t" r="r" b="b"/>
              <a:pathLst>
                <a:path w="279400" h="459739">
                  <a:moveTo>
                    <a:pt x="139700" y="0"/>
                  </a:moveTo>
                  <a:lnTo>
                    <a:pt x="177388" y="7943"/>
                  </a:lnTo>
                  <a:lnTo>
                    <a:pt x="210914" y="30527"/>
                  </a:lnTo>
                  <a:lnTo>
                    <a:pt x="239077" y="65881"/>
                  </a:lnTo>
                  <a:lnTo>
                    <a:pt x="260679" y="112136"/>
                  </a:lnTo>
                  <a:lnTo>
                    <a:pt x="274519" y="167422"/>
                  </a:lnTo>
                  <a:lnTo>
                    <a:pt x="279400" y="229869"/>
                  </a:lnTo>
                  <a:lnTo>
                    <a:pt x="274519" y="291876"/>
                  </a:lnTo>
                  <a:lnTo>
                    <a:pt x="260679" y="347039"/>
                  </a:lnTo>
                  <a:lnTo>
                    <a:pt x="239077" y="393382"/>
                  </a:lnTo>
                  <a:lnTo>
                    <a:pt x="210914" y="428930"/>
                  </a:lnTo>
                  <a:lnTo>
                    <a:pt x="177388" y="451708"/>
                  </a:lnTo>
                  <a:lnTo>
                    <a:pt x="139700" y="459739"/>
                  </a:lnTo>
                  <a:lnTo>
                    <a:pt x="102011" y="451708"/>
                  </a:lnTo>
                  <a:lnTo>
                    <a:pt x="68485" y="428930"/>
                  </a:lnTo>
                  <a:lnTo>
                    <a:pt x="40322" y="393382"/>
                  </a:lnTo>
                  <a:lnTo>
                    <a:pt x="18720" y="347039"/>
                  </a:lnTo>
                  <a:lnTo>
                    <a:pt x="4880" y="291876"/>
                  </a:lnTo>
                  <a:lnTo>
                    <a:pt x="0" y="229869"/>
                  </a:lnTo>
                  <a:lnTo>
                    <a:pt x="4880" y="167422"/>
                  </a:lnTo>
                  <a:lnTo>
                    <a:pt x="18720" y="112136"/>
                  </a:lnTo>
                  <a:lnTo>
                    <a:pt x="40322" y="65881"/>
                  </a:lnTo>
                  <a:lnTo>
                    <a:pt x="68485" y="30527"/>
                  </a:lnTo>
                  <a:lnTo>
                    <a:pt x="102011" y="7943"/>
                  </a:lnTo>
                  <a:lnTo>
                    <a:pt x="139700" y="0"/>
                  </a:lnTo>
                  <a:close/>
                </a:path>
                <a:path w="279400" h="459739">
                  <a:moveTo>
                    <a:pt x="0" y="0"/>
                  </a:moveTo>
                  <a:lnTo>
                    <a:pt x="0" y="0"/>
                  </a:lnTo>
                </a:path>
                <a:path w="279400" h="459739">
                  <a:moveTo>
                    <a:pt x="279400" y="459739"/>
                  </a:moveTo>
                  <a:lnTo>
                    <a:pt x="279400" y="45973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29969" y="1600199"/>
              <a:ext cx="5567680" cy="1922780"/>
            </a:xfrm>
            <a:custGeom>
              <a:avLst/>
              <a:gdLst/>
              <a:ahLst/>
              <a:cxnLst/>
              <a:rect l="l" t="t" r="r" b="b"/>
              <a:pathLst>
                <a:path w="5567680" h="1922779">
                  <a:moveTo>
                    <a:pt x="0" y="0"/>
                  </a:moveTo>
                  <a:lnTo>
                    <a:pt x="5567680" y="0"/>
                  </a:lnTo>
                  <a:lnTo>
                    <a:pt x="5567680" y="1922779"/>
                  </a:lnTo>
                  <a:lnTo>
                    <a:pt x="0" y="19227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162050" y="1634490"/>
            <a:ext cx="5299075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00"/>
                </a:solidFill>
                <a:latin typeface="Arial"/>
                <a:cs typeface="Arial"/>
              </a:rPr>
              <a:t>Веверице су </a:t>
            </a:r>
            <a:r>
              <a:rPr sz="2400" b="1" spc="-10" dirty="0">
                <a:solidFill>
                  <a:srgbClr val="FFFF00"/>
                </a:solidFill>
                <a:latin typeface="Arial"/>
                <a:cs typeface="Arial"/>
              </a:rPr>
              <a:t>сакупиле </a:t>
            </a:r>
            <a:r>
              <a:rPr sz="2400" b="1" spc="-5" dirty="0">
                <a:solidFill>
                  <a:srgbClr val="FFFF00"/>
                </a:solidFill>
                <a:latin typeface="Arial"/>
                <a:cs typeface="Arial"/>
              </a:rPr>
              <a:t>36</a:t>
            </a:r>
            <a:r>
              <a:rPr sz="2400" b="1" spc="-8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00"/>
                </a:solidFill>
                <a:latin typeface="Arial"/>
                <a:cs typeface="Arial"/>
              </a:rPr>
              <a:t>лешника.</a:t>
            </a:r>
            <a:endParaRPr sz="2400">
              <a:latin typeface="Arial"/>
              <a:cs typeface="Arial"/>
            </a:endParaRPr>
          </a:p>
          <a:p>
            <a:pPr marL="369570" marR="361315" indent="635" algn="ctr">
              <a:lnSpc>
                <a:spcPct val="100000"/>
              </a:lnSpc>
            </a:pPr>
            <a:r>
              <a:rPr sz="2400" b="1" spc="-10" dirty="0">
                <a:solidFill>
                  <a:srgbClr val="FFFF00"/>
                </a:solidFill>
                <a:latin typeface="Arial"/>
                <a:cs typeface="Arial"/>
              </a:rPr>
              <a:t>Свака </a:t>
            </a:r>
            <a:r>
              <a:rPr sz="2400" b="1" dirty="0">
                <a:solidFill>
                  <a:srgbClr val="FFFF00"/>
                </a:solidFill>
                <a:latin typeface="Arial"/>
                <a:cs typeface="Arial"/>
              </a:rPr>
              <a:t>је у </a:t>
            </a:r>
            <a:r>
              <a:rPr sz="2400" b="1" spc="-5" dirty="0">
                <a:solidFill>
                  <a:srgbClr val="FFFF00"/>
                </a:solidFill>
                <a:latin typeface="Arial"/>
                <a:cs typeface="Arial"/>
              </a:rPr>
              <a:t>своју </a:t>
            </a:r>
            <a:r>
              <a:rPr sz="2400" b="1" spc="-10" dirty="0">
                <a:solidFill>
                  <a:srgbClr val="FFFF00"/>
                </a:solidFill>
                <a:latin typeface="Arial"/>
                <a:cs typeface="Arial"/>
              </a:rPr>
              <a:t>шупљину </a:t>
            </a:r>
            <a:r>
              <a:rPr sz="2400" b="1" dirty="0">
                <a:solidFill>
                  <a:srgbClr val="FFFF00"/>
                </a:solidFill>
                <a:latin typeface="Arial"/>
                <a:cs typeface="Arial"/>
              </a:rPr>
              <a:t>на  </a:t>
            </a:r>
            <a:r>
              <a:rPr sz="2400" b="1" spc="-10" dirty="0">
                <a:solidFill>
                  <a:srgbClr val="FFFF00"/>
                </a:solidFill>
                <a:latin typeface="Arial"/>
                <a:cs typeface="Arial"/>
              </a:rPr>
              <a:t>дрвету ставила </a:t>
            </a:r>
            <a:r>
              <a:rPr sz="2400" b="1" spc="-5" dirty="0">
                <a:solidFill>
                  <a:srgbClr val="FFFF00"/>
                </a:solidFill>
                <a:latin typeface="Arial"/>
                <a:cs typeface="Arial"/>
              </a:rPr>
              <a:t>9. Помоћу  једначине </a:t>
            </a:r>
            <a:r>
              <a:rPr sz="2400" b="1" spc="-10" dirty="0">
                <a:solidFill>
                  <a:srgbClr val="FFFF00"/>
                </a:solidFill>
                <a:latin typeface="Arial"/>
                <a:cs typeface="Arial"/>
              </a:rPr>
              <a:t>израчунај </a:t>
            </a:r>
            <a:r>
              <a:rPr sz="2400" b="1" spc="-5" dirty="0">
                <a:solidFill>
                  <a:srgbClr val="FFFF00"/>
                </a:solidFill>
                <a:latin typeface="Arial"/>
                <a:cs typeface="Arial"/>
              </a:rPr>
              <a:t>колико </a:t>
            </a:r>
            <a:r>
              <a:rPr sz="2400" b="1" dirty="0">
                <a:solidFill>
                  <a:srgbClr val="FFFF00"/>
                </a:solidFill>
                <a:latin typeface="Arial"/>
                <a:cs typeface="Arial"/>
              </a:rPr>
              <a:t>је  </a:t>
            </a:r>
            <a:r>
              <a:rPr sz="2400" b="1" spc="-5" dirty="0">
                <a:solidFill>
                  <a:srgbClr val="FFFF00"/>
                </a:solidFill>
                <a:latin typeface="Arial"/>
                <a:cs typeface="Arial"/>
              </a:rPr>
              <a:t>било</a:t>
            </a:r>
            <a:r>
              <a:rPr sz="2400" b="1" spc="-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00"/>
                </a:solidFill>
                <a:latin typeface="Arial"/>
                <a:cs typeface="Arial"/>
              </a:rPr>
              <a:t>веверица.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7101840" y="796289"/>
            <a:ext cx="1637664" cy="173990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 algn="ctr">
              <a:lnSpc>
                <a:spcPct val="117600"/>
              </a:lnSpc>
              <a:spcBef>
                <a:spcPts val="55"/>
              </a:spcBef>
            </a:pPr>
            <a:r>
              <a:rPr sz="3200" dirty="0">
                <a:solidFill>
                  <a:srgbClr val="FF3300"/>
                </a:solidFill>
              </a:rPr>
              <a:t>X</a:t>
            </a:r>
            <a:r>
              <a:rPr sz="3200" spc="-35" dirty="0">
                <a:solidFill>
                  <a:srgbClr val="FF3300"/>
                </a:solidFill>
              </a:rPr>
              <a:t> </a:t>
            </a:r>
            <a:r>
              <a:rPr sz="3200" i="0" dirty="0">
                <a:solidFill>
                  <a:srgbClr val="FF3300"/>
                </a:solidFill>
                <a:latin typeface="Arial"/>
                <a:cs typeface="Arial"/>
              </a:rPr>
              <a:t>•</a:t>
            </a:r>
            <a:r>
              <a:rPr sz="3200" i="0" spc="380" dirty="0">
                <a:solidFill>
                  <a:srgbClr val="FF33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3300"/>
                </a:solidFill>
              </a:rPr>
              <a:t>9=36 </a:t>
            </a:r>
            <a:r>
              <a:rPr sz="3200" i="1" dirty="0">
                <a:solidFill>
                  <a:srgbClr val="FF3300"/>
                </a:solidFill>
              </a:rPr>
              <a:t> X=36:9  </a:t>
            </a:r>
            <a:r>
              <a:rPr sz="3200" i="1" spc="-5" dirty="0">
                <a:solidFill>
                  <a:srgbClr val="FF3300"/>
                </a:solidFill>
              </a:rPr>
              <a:t>X=4</a:t>
            </a:r>
            <a:endParaRPr sz="32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129780" y="2533650"/>
            <a:ext cx="1557655" cy="1038860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43510">
              <a:lnSpc>
                <a:spcPct val="100000"/>
              </a:lnSpc>
              <a:spcBef>
                <a:spcPts val="640"/>
              </a:spcBef>
            </a:pPr>
            <a:r>
              <a:rPr sz="2400" b="1" i="1" dirty="0">
                <a:solidFill>
                  <a:srgbClr val="FF3300"/>
                </a:solidFill>
                <a:latin typeface="Arial"/>
                <a:cs typeface="Arial"/>
              </a:rPr>
              <a:t>П</a:t>
            </a:r>
            <a:r>
              <a:rPr sz="2400" b="1" i="1" spc="-10" dirty="0">
                <a:solidFill>
                  <a:srgbClr val="FF3300"/>
                </a:solidFill>
                <a:latin typeface="Arial"/>
                <a:cs typeface="Arial"/>
              </a:rPr>
              <a:t>р</a:t>
            </a:r>
            <a:r>
              <a:rPr sz="2400" b="1" i="1" dirty="0">
                <a:solidFill>
                  <a:srgbClr val="FF3300"/>
                </a:solidFill>
                <a:latin typeface="Arial"/>
                <a:cs typeface="Arial"/>
              </a:rPr>
              <a:t>ов</a:t>
            </a:r>
            <a:r>
              <a:rPr sz="2400" b="1" i="1" spc="-5" dirty="0">
                <a:solidFill>
                  <a:srgbClr val="FF3300"/>
                </a:solidFill>
                <a:latin typeface="Arial"/>
                <a:cs typeface="Arial"/>
              </a:rPr>
              <a:t>е</a:t>
            </a:r>
            <a:r>
              <a:rPr sz="2400" b="1" i="1" spc="-10" dirty="0">
                <a:solidFill>
                  <a:srgbClr val="FF3300"/>
                </a:solidFill>
                <a:latin typeface="Arial"/>
                <a:cs typeface="Arial"/>
              </a:rPr>
              <a:t>р</a:t>
            </a:r>
            <a:r>
              <a:rPr sz="2400" b="1" i="1" dirty="0">
                <a:solidFill>
                  <a:srgbClr val="FF3300"/>
                </a:solidFill>
                <a:latin typeface="Arial"/>
                <a:cs typeface="Arial"/>
              </a:rPr>
              <a:t>а: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3200" b="1" i="1" dirty="0">
                <a:solidFill>
                  <a:srgbClr val="FF3300"/>
                </a:solidFill>
                <a:latin typeface="Arial"/>
                <a:cs typeface="Arial"/>
              </a:rPr>
              <a:t>4 </a:t>
            </a:r>
            <a:r>
              <a:rPr sz="3200" b="1" dirty="0">
                <a:solidFill>
                  <a:srgbClr val="FF3300"/>
                </a:solidFill>
                <a:latin typeface="Arial"/>
                <a:cs typeface="Arial"/>
              </a:rPr>
              <a:t>•</a:t>
            </a:r>
            <a:r>
              <a:rPr sz="3200" b="1" spc="-100" dirty="0">
                <a:solidFill>
                  <a:srgbClr val="FF3300"/>
                </a:solidFill>
                <a:latin typeface="Arial"/>
                <a:cs typeface="Arial"/>
              </a:rPr>
              <a:t> </a:t>
            </a:r>
            <a:r>
              <a:rPr sz="3200" b="1" i="1" dirty="0">
                <a:solidFill>
                  <a:srgbClr val="FF3300"/>
                </a:solidFill>
                <a:latin typeface="Arial"/>
                <a:cs typeface="Arial"/>
              </a:rPr>
              <a:t>9=36</a:t>
            </a:r>
            <a:endParaRPr sz="3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885940" y="4037329"/>
            <a:ext cx="1564640" cy="1619250"/>
          </a:xfrm>
          <a:prstGeom prst="rect">
            <a:avLst/>
          </a:prstGeom>
          <a:solidFill>
            <a:srgbClr val="006600">
              <a:alpha val="29998"/>
            </a:srgbClr>
          </a:solidFill>
        </p:spPr>
        <p:txBody>
          <a:bodyPr vert="horz" wrap="square" lIns="0" tIns="46990" rIns="0" bIns="0" rtlCol="0">
            <a:spAutoFit/>
          </a:bodyPr>
          <a:lstStyle/>
          <a:p>
            <a:pPr marL="177800" marR="172720" indent="635" algn="ctr">
              <a:lnSpc>
                <a:spcPct val="100000"/>
              </a:lnSpc>
              <a:spcBef>
                <a:spcPts val="370"/>
              </a:spcBef>
            </a:pPr>
            <a:r>
              <a:rPr sz="2000" b="1" dirty="0">
                <a:solidFill>
                  <a:srgbClr val="FFFF00"/>
                </a:solidFill>
                <a:latin typeface="Arial"/>
                <a:cs typeface="Arial"/>
              </a:rPr>
              <a:t>Било је 4  </a:t>
            </a:r>
            <a:r>
              <a:rPr sz="2000" b="1" spc="5" dirty="0">
                <a:solidFill>
                  <a:srgbClr val="FFFF00"/>
                </a:solidFill>
                <a:latin typeface="Arial"/>
                <a:cs typeface="Arial"/>
              </a:rPr>
              <a:t>ве</a:t>
            </a:r>
            <a:r>
              <a:rPr sz="2000" b="1" spc="-5" dirty="0">
                <a:solidFill>
                  <a:srgbClr val="FFFF00"/>
                </a:solidFill>
                <a:latin typeface="Arial"/>
                <a:cs typeface="Arial"/>
              </a:rPr>
              <a:t>в</a:t>
            </a:r>
            <a:r>
              <a:rPr sz="2000" b="1" dirty="0">
                <a:solidFill>
                  <a:srgbClr val="FFFF00"/>
                </a:solidFill>
                <a:latin typeface="Arial"/>
                <a:cs typeface="Arial"/>
              </a:rPr>
              <a:t>е</a:t>
            </a:r>
            <a:r>
              <a:rPr sz="2000" b="1" spc="-5" dirty="0">
                <a:solidFill>
                  <a:srgbClr val="FFFF00"/>
                </a:solidFill>
                <a:latin typeface="Arial"/>
                <a:cs typeface="Arial"/>
              </a:rPr>
              <a:t>р</a:t>
            </a:r>
            <a:r>
              <a:rPr sz="2000" b="1" spc="5" dirty="0">
                <a:solidFill>
                  <a:srgbClr val="FFFF00"/>
                </a:solidFill>
                <a:latin typeface="Arial"/>
                <a:cs typeface="Arial"/>
              </a:rPr>
              <a:t>и</a:t>
            </a:r>
            <a:r>
              <a:rPr sz="2000" b="1" spc="-5" dirty="0">
                <a:solidFill>
                  <a:srgbClr val="FFFF00"/>
                </a:solidFill>
                <a:latin typeface="Arial"/>
                <a:cs typeface="Arial"/>
              </a:rPr>
              <a:t>це  </a:t>
            </a:r>
            <a:r>
              <a:rPr sz="2000" b="1" dirty="0">
                <a:solidFill>
                  <a:srgbClr val="FFFF00"/>
                </a:solidFill>
                <a:latin typeface="Arial"/>
                <a:cs typeface="Arial"/>
              </a:rPr>
              <a:t>и 4  </a:t>
            </a:r>
            <a:r>
              <a:rPr sz="2000" b="1" spc="-10" dirty="0">
                <a:solidFill>
                  <a:srgbClr val="FFFF00"/>
                </a:solidFill>
                <a:latin typeface="Arial"/>
                <a:cs typeface="Arial"/>
              </a:rPr>
              <a:t>ш</a:t>
            </a:r>
            <a:r>
              <a:rPr sz="2000" b="1" spc="-35" dirty="0">
                <a:solidFill>
                  <a:srgbClr val="FFFF00"/>
                </a:solidFill>
                <a:latin typeface="Arial"/>
                <a:cs typeface="Arial"/>
              </a:rPr>
              <a:t>у</a:t>
            </a:r>
            <a:r>
              <a:rPr sz="2000" b="1" spc="10" dirty="0">
                <a:solidFill>
                  <a:srgbClr val="FFFF00"/>
                </a:solidFill>
                <a:latin typeface="Arial"/>
                <a:cs typeface="Arial"/>
              </a:rPr>
              <a:t>п</a:t>
            </a:r>
            <a:r>
              <a:rPr sz="2000" b="1" dirty="0">
                <a:solidFill>
                  <a:srgbClr val="FFFF00"/>
                </a:solidFill>
                <a:latin typeface="Arial"/>
                <a:cs typeface="Arial"/>
              </a:rPr>
              <a:t>љ</a:t>
            </a:r>
            <a:r>
              <a:rPr sz="2000" b="1" spc="5" dirty="0">
                <a:solidFill>
                  <a:srgbClr val="FFFF00"/>
                </a:solidFill>
                <a:latin typeface="Arial"/>
                <a:cs typeface="Arial"/>
              </a:rPr>
              <a:t>и</a:t>
            </a:r>
            <a:r>
              <a:rPr sz="2000" b="1" dirty="0">
                <a:solidFill>
                  <a:srgbClr val="FFFF00"/>
                </a:solidFill>
                <a:latin typeface="Arial"/>
                <a:cs typeface="Arial"/>
              </a:rPr>
              <a:t>не  у</a:t>
            </a:r>
            <a:r>
              <a:rPr sz="2000" b="1" spc="-11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00"/>
                </a:solidFill>
                <a:latin typeface="Arial"/>
                <a:cs typeface="Arial"/>
              </a:rPr>
              <a:t>дрвету.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465320" y="2875279"/>
            <a:ext cx="1921510" cy="1369060"/>
            <a:chOff x="4465320" y="2875279"/>
            <a:chExt cx="1921510" cy="1369060"/>
          </a:xfrm>
        </p:grpSpPr>
        <p:sp>
          <p:nvSpPr>
            <p:cNvPr id="19" name="object 19"/>
            <p:cNvSpPr/>
            <p:nvPr/>
          </p:nvSpPr>
          <p:spPr>
            <a:xfrm>
              <a:off x="4465320" y="2875279"/>
              <a:ext cx="1281429" cy="12814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105400" y="2962909"/>
              <a:ext cx="1281429" cy="12814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452527" y="724307"/>
            <a:ext cx="3141980" cy="5401310"/>
            <a:chOff x="452527" y="724307"/>
            <a:chExt cx="3141980" cy="5401310"/>
          </a:xfrm>
        </p:grpSpPr>
        <p:sp>
          <p:nvSpPr>
            <p:cNvPr id="22" name="object 22"/>
            <p:cNvSpPr/>
            <p:nvPr/>
          </p:nvSpPr>
          <p:spPr>
            <a:xfrm>
              <a:off x="2312669" y="4843779"/>
              <a:ext cx="1281430" cy="12814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44219" y="3312159"/>
              <a:ext cx="927100" cy="144653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57199" y="72898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552800" y="806450"/>
                  </a:moveTo>
                  <a:lnTo>
                    <a:pt x="420369" y="806450"/>
                  </a:lnTo>
                  <a:lnTo>
                    <a:pt x="457200" y="914400"/>
                  </a:lnTo>
                  <a:lnTo>
                    <a:pt x="487680" y="807720"/>
                  </a:lnTo>
                  <a:lnTo>
                    <a:pt x="552698" y="807720"/>
                  </a:lnTo>
                  <a:lnTo>
                    <a:pt x="552800" y="806450"/>
                  </a:lnTo>
                  <a:close/>
                </a:path>
                <a:path w="914400" h="914400">
                  <a:moveTo>
                    <a:pt x="552698" y="807720"/>
                  </a:moveTo>
                  <a:lnTo>
                    <a:pt x="487680" y="807720"/>
                  </a:lnTo>
                  <a:lnTo>
                    <a:pt x="544830" y="905510"/>
                  </a:lnTo>
                  <a:lnTo>
                    <a:pt x="552698" y="807720"/>
                  </a:lnTo>
                  <a:close/>
                </a:path>
                <a:path w="914400" h="914400">
                  <a:moveTo>
                    <a:pt x="623711" y="792480"/>
                  </a:moveTo>
                  <a:lnTo>
                    <a:pt x="354330" y="792480"/>
                  </a:lnTo>
                  <a:lnTo>
                    <a:pt x="361950" y="904240"/>
                  </a:lnTo>
                  <a:lnTo>
                    <a:pt x="420369" y="806450"/>
                  </a:lnTo>
                  <a:lnTo>
                    <a:pt x="552800" y="806450"/>
                  </a:lnTo>
                  <a:lnTo>
                    <a:pt x="553719" y="795020"/>
                  </a:lnTo>
                  <a:lnTo>
                    <a:pt x="623852" y="795020"/>
                  </a:lnTo>
                  <a:lnTo>
                    <a:pt x="623711" y="792480"/>
                  </a:lnTo>
                  <a:close/>
                </a:path>
                <a:path w="914400" h="914400">
                  <a:moveTo>
                    <a:pt x="623852" y="795020"/>
                  </a:moveTo>
                  <a:lnTo>
                    <a:pt x="553719" y="795020"/>
                  </a:lnTo>
                  <a:lnTo>
                    <a:pt x="628650" y="881380"/>
                  </a:lnTo>
                  <a:lnTo>
                    <a:pt x="623852" y="795020"/>
                  </a:lnTo>
                  <a:close/>
                </a:path>
                <a:path w="914400" h="914400">
                  <a:moveTo>
                    <a:pt x="686851" y="764540"/>
                  </a:moveTo>
                  <a:lnTo>
                    <a:pt x="287020" y="764540"/>
                  </a:lnTo>
                  <a:lnTo>
                    <a:pt x="278130" y="877570"/>
                  </a:lnTo>
                  <a:lnTo>
                    <a:pt x="354330" y="792480"/>
                  </a:lnTo>
                  <a:lnTo>
                    <a:pt x="623711" y="792480"/>
                  </a:lnTo>
                  <a:lnTo>
                    <a:pt x="622300" y="767080"/>
                  </a:lnTo>
                  <a:lnTo>
                    <a:pt x="687493" y="767080"/>
                  </a:lnTo>
                  <a:lnTo>
                    <a:pt x="686851" y="764540"/>
                  </a:lnTo>
                  <a:close/>
                </a:path>
                <a:path w="914400" h="914400">
                  <a:moveTo>
                    <a:pt x="687493" y="767080"/>
                  </a:moveTo>
                  <a:lnTo>
                    <a:pt x="622300" y="767080"/>
                  </a:lnTo>
                  <a:lnTo>
                    <a:pt x="706119" y="840740"/>
                  </a:lnTo>
                  <a:lnTo>
                    <a:pt x="687493" y="767080"/>
                  </a:lnTo>
                  <a:close/>
                </a:path>
                <a:path w="914400" h="914400">
                  <a:moveTo>
                    <a:pt x="750870" y="726440"/>
                  </a:moveTo>
                  <a:lnTo>
                    <a:pt x="231140" y="726440"/>
                  </a:lnTo>
                  <a:lnTo>
                    <a:pt x="201929" y="835660"/>
                  </a:lnTo>
                  <a:lnTo>
                    <a:pt x="287020" y="764540"/>
                  </a:lnTo>
                  <a:lnTo>
                    <a:pt x="686851" y="764540"/>
                  </a:lnTo>
                  <a:lnTo>
                    <a:pt x="678180" y="730250"/>
                  </a:lnTo>
                  <a:lnTo>
                    <a:pt x="753026" y="730250"/>
                  </a:lnTo>
                  <a:lnTo>
                    <a:pt x="750870" y="726440"/>
                  </a:lnTo>
                  <a:close/>
                </a:path>
                <a:path w="914400" h="914400">
                  <a:moveTo>
                    <a:pt x="806999" y="678180"/>
                  </a:moveTo>
                  <a:lnTo>
                    <a:pt x="184150" y="678180"/>
                  </a:lnTo>
                  <a:lnTo>
                    <a:pt x="133350" y="779780"/>
                  </a:lnTo>
                  <a:lnTo>
                    <a:pt x="231140" y="726440"/>
                  </a:lnTo>
                  <a:lnTo>
                    <a:pt x="750870" y="726440"/>
                  </a:lnTo>
                  <a:lnTo>
                    <a:pt x="726440" y="683260"/>
                  </a:lnTo>
                  <a:lnTo>
                    <a:pt x="811245" y="683260"/>
                  </a:lnTo>
                  <a:lnTo>
                    <a:pt x="806999" y="678180"/>
                  </a:lnTo>
                  <a:close/>
                </a:path>
                <a:path w="914400" h="914400">
                  <a:moveTo>
                    <a:pt x="753026" y="730250"/>
                  </a:moveTo>
                  <a:lnTo>
                    <a:pt x="678180" y="730250"/>
                  </a:lnTo>
                  <a:lnTo>
                    <a:pt x="781050" y="779780"/>
                  </a:lnTo>
                  <a:lnTo>
                    <a:pt x="753026" y="730250"/>
                  </a:lnTo>
                  <a:close/>
                </a:path>
                <a:path w="914400" h="914400">
                  <a:moveTo>
                    <a:pt x="811245" y="683260"/>
                  </a:moveTo>
                  <a:lnTo>
                    <a:pt x="726440" y="683260"/>
                  </a:lnTo>
                  <a:lnTo>
                    <a:pt x="835660" y="712470"/>
                  </a:lnTo>
                  <a:lnTo>
                    <a:pt x="811245" y="683260"/>
                  </a:lnTo>
                  <a:close/>
                </a:path>
                <a:path w="914400" h="914400">
                  <a:moveTo>
                    <a:pt x="864417" y="622300"/>
                  </a:moveTo>
                  <a:lnTo>
                    <a:pt x="147320" y="622300"/>
                  </a:lnTo>
                  <a:lnTo>
                    <a:pt x="73659" y="706120"/>
                  </a:lnTo>
                  <a:lnTo>
                    <a:pt x="184150" y="678180"/>
                  </a:lnTo>
                  <a:lnTo>
                    <a:pt x="806999" y="678180"/>
                  </a:lnTo>
                  <a:lnTo>
                    <a:pt x="764540" y="627380"/>
                  </a:lnTo>
                  <a:lnTo>
                    <a:pt x="870186" y="627380"/>
                  </a:lnTo>
                  <a:lnTo>
                    <a:pt x="864417" y="622300"/>
                  </a:lnTo>
                  <a:close/>
                </a:path>
                <a:path w="914400" h="914400">
                  <a:moveTo>
                    <a:pt x="870186" y="627380"/>
                  </a:moveTo>
                  <a:lnTo>
                    <a:pt x="764540" y="627380"/>
                  </a:lnTo>
                  <a:lnTo>
                    <a:pt x="878840" y="635000"/>
                  </a:lnTo>
                  <a:lnTo>
                    <a:pt x="870186" y="627380"/>
                  </a:lnTo>
                  <a:close/>
                </a:path>
                <a:path w="914400" h="914400">
                  <a:moveTo>
                    <a:pt x="35559" y="278130"/>
                  </a:moveTo>
                  <a:lnTo>
                    <a:pt x="120650" y="354330"/>
                  </a:lnTo>
                  <a:lnTo>
                    <a:pt x="10159" y="361950"/>
                  </a:lnTo>
                  <a:lnTo>
                    <a:pt x="107950" y="420370"/>
                  </a:lnTo>
                  <a:lnTo>
                    <a:pt x="0" y="457200"/>
                  </a:lnTo>
                  <a:lnTo>
                    <a:pt x="106679" y="487680"/>
                  </a:lnTo>
                  <a:lnTo>
                    <a:pt x="8890" y="543560"/>
                  </a:lnTo>
                  <a:lnTo>
                    <a:pt x="119379" y="553720"/>
                  </a:lnTo>
                  <a:lnTo>
                    <a:pt x="33020" y="628650"/>
                  </a:lnTo>
                  <a:lnTo>
                    <a:pt x="147320" y="622300"/>
                  </a:lnTo>
                  <a:lnTo>
                    <a:pt x="864417" y="622300"/>
                  </a:lnTo>
                  <a:lnTo>
                    <a:pt x="793750" y="560070"/>
                  </a:lnTo>
                  <a:lnTo>
                    <a:pt x="904240" y="552450"/>
                  </a:lnTo>
                  <a:lnTo>
                    <a:pt x="806450" y="494030"/>
                  </a:lnTo>
                  <a:lnTo>
                    <a:pt x="914400" y="457200"/>
                  </a:lnTo>
                  <a:lnTo>
                    <a:pt x="807719" y="426720"/>
                  </a:lnTo>
                  <a:lnTo>
                    <a:pt x="905510" y="369570"/>
                  </a:lnTo>
                  <a:lnTo>
                    <a:pt x="795019" y="359410"/>
                  </a:lnTo>
                  <a:lnTo>
                    <a:pt x="873935" y="292100"/>
                  </a:lnTo>
                  <a:lnTo>
                    <a:pt x="767080" y="292100"/>
                  </a:lnTo>
                  <a:lnTo>
                    <a:pt x="771544" y="287020"/>
                  </a:lnTo>
                  <a:lnTo>
                    <a:pt x="149859" y="287020"/>
                  </a:lnTo>
                  <a:lnTo>
                    <a:pt x="35559" y="278130"/>
                  </a:lnTo>
                  <a:close/>
                </a:path>
                <a:path w="914400" h="914400">
                  <a:moveTo>
                    <a:pt x="881380" y="285750"/>
                  </a:moveTo>
                  <a:lnTo>
                    <a:pt x="767080" y="292100"/>
                  </a:lnTo>
                  <a:lnTo>
                    <a:pt x="873935" y="292100"/>
                  </a:lnTo>
                  <a:lnTo>
                    <a:pt x="881380" y="285750"/>
                  </a:lnTo>
                  <a:close/>
                </a:path>
                <a:path w="914400" h="914400">
                  <a:moveTo>
                    <a:pt x="78740" y="200660"/>
                  </a:moveTo>
                  <a:lnTo>
                    <a:pt x="149859" y="287020"/>
                  </a:lnTo>
                  <a:lnTo>
                    <a:pt x="771544" y="287020"/>
                  </a:lnTo>
                  <a:lnTo>
                    <a:pt x="816186" y="236220"/>
                  </a:lnTo>
                  <a:lnTo>
                    <a:pt x="730250" y="236220"/>
                  </a:lnTo>
                  <a:lnTo>
                    <a:pt x="732758" y="231140"/>
                  </a:lnTo>
                  <a:lnTo>
                    <a:pt x="187959" y="231140"/>
                  </a:lnTo>
                  <a:lnTo>
                    <a:pt x="78740" y="200660"/>
                  </a:lnTo>
                  <a:close/>
                </a:path>
                <a:path w="914400" h="914400">
                  <a:moveTo>
                    <a:pt x="840740" y="208280"/>
                  </a:moveTo>
                  <a:lnTo>
                    <a:pt x="730250" y="236220"/>
                  </a:lnTo>
                  <a:lnTo>
                    <a:pt x="816186" y="236220"/>
                  </a:lnTo>
                  <a:lnTo>
                    <a:pt x="840740" y="208280"/>
                  </a:lnTo>
                  <a:close/>
                </a:path>
                <a:path w="914400" h="914400">
                  <a:moveTo>
                    <a:pt x="133350" y="133350"/>
                  </a:moveTo>
                  <a:lnTo>
                    <a:pt x="187959" y="231140"/>
                  </a:lnTo>
                  <a:lnTo>
                    <a:pt x="732758" y="231140"/>
                  </a:lnTo>
                  <a:lnTo>
                    <a:pt x="754082" y="187960"/>
                  </a:lnTo>
                  <a:lnTo>
                    <a:pt x="683260" y="187960"/>
                  </a:lnTo>
                  <a:lnTo>
                    <a:pt x="684267" y="184150"/>
                  </a:lnTo>
                  <a:lnTo>
                    <a:pt x="236220" y="184150"/>
                  </a:lnTo>
                  <a:lnTo>
                    <a:pt x="133350" y="133350"/>
                  </a:lnTo>
                  <a:close/>
                </a:path>
                <a:path w="914400" h="914400">
                  <a:moveTo>
                    <a:pt x="781050" y="133350"/>
                  </a:moveTo>
                  <a:lnTo>
                    <a:pt x="683260" y="187960"/>
                  </a:lnTo>
                  <a:lnTo>
                    <a:pt x="754082" y="187960"/>
                  </a:lnTo>
                  <a:lnTo>
                    <a:pt x="781050" y="133350"/>
                  </a:lnTo>
                  <a:close/>
                </a:path>
                <a:path w="914400" h="914400">
                  <a:moveTo>
                    <a:pt x="208279" y="73660"/>
                  </a:moveTo>
                  <a:lnTo>
                    <a:pt x="236220" y="184150"/>
                  </a:lnTo>
                  <a:lnTo>
                    <a:pt x="684267" y="184150"/>
                  </a:lnTo>
                  <a:lnTo>
                    <a:pt x="693332" y="149860"/>
                  </a:lnTo>
                  <a:lnTo>
                    <a:pt x="627380" y="149860"/>
                  </a:lnTo>
                  <a:lnTo>
                    <a:pt x="627676" y="146050"/>
                  </a:lnTo>
                  <a:lnTo>
                    <a:pt x="292100" y="146050"/>
                  </a:lnTo>
                  <a:lnTo>
                    <a:pt x="208279" y="73660"/>
                  </a:lnTo>
                  <a:close/>
                </a:path>
                <a:path w="914400" h="914400">
                  <a:moveTo>
                    <a:pt x="712469" y="77470"/>
                  </a:moveTo>
                  <a:lnTo>
                    <a:pt x="627380" y="149860"/>
                  </a:lnTo>
                  <a:lnTo>
                    <a:pt x="693332" y="149860"/>
                  </a:lnTo>
                  <a:lnTo>
                    <a:pt x="712469" y="77470"/>
                  </a:lnTo>
                  <a:close/>
                </a:path>
                <a:path w="914400" h="914400">
                  <a:moveTo>
                    <a:pt x="285750" y="33020"/>
                  </a:moveTo>
                  <a:lnTo>
                    <a:pt x="292100" y="146050"/>
                  </a:lnTo>
                  <a:lnTo>
                    <a:pt x="627676" y="146050"/>
                  </a:lnTo>
                  <a:lnTo>
                    <a:pt x="629651" y="120650"/>
                  </a:lnTo>
                  <a:lnTo>
                    <a:pt x="560069" y="120650"/>
                  </a:lnTo>
                  <a:lnTo>
                    <a:pt x="559983" y="119380"/>
                  </a:lnTo>
                  <a:lnTo>
                    <a:pt x="360680" y="119380"/>
                  </a:lnTo>
                  <a:lnTo>
                    <a:pt x="285750" y="33020"/>
                  </a:lnTo>
                  <a:close/>
                </a:path>
                <a:path w="914400" h="914400">
                  <a:moveTo>
                    <a:pt x="636269" y="35560"/>
                  </a:moveTo>
                  <a:lnTo>
                    <a:pt x="560069" y="120650"/>
                  </a:lnTo>
                  <a:lnTo>
                    <a:pt x="629651" y="120650"/>
                  </a:lnTo>
                  <a:lnTo>
                    <a:pt x="636269" y="35560"/>
                  </a:lnTo>
                  <a:close/>
                </a:path>
                <a:path w="914400" h="914400">
                  <a:moveTo>
                    <a:pt x="369569" y="7620"/>
                  </a:moveTo>
                  <a:lnTo>
                    <a:pt x="360680" y="119380"/>
                  </a:lnTo>
                  <a:lnTo>
                    <a:pt x="559983" y="119380"/>
                  </a:lnTo>
                  <a:lnTo>
                    <a:pt x="559117" y="106680"/>
                  </a:lnTo>
                  <a:lnTo>
                    <a:pt x="426719" y="106680"/>
                  </a:lnTo>
                  <a:lnTo>
                    <a:pt x="369569" y="7620"/>
                  </a:lnTo>
                  <a:close/>
                </a:path>
                <a:path w="914400" h="914400">
                  <a:moveTo>
                    <a:pt x="457200" y="0"/>
                  </a:moveTo>
                  <a:lnTo>
                    <a:pt x="426719" y="106680"/>
                  </a:lnTo>
                  <a:lnTo>
                    <a:pt x="494030" y="106680"/>
                  </a:lnTo>
                  <a:lnTo>
                    <a:pt x="457200" y="0"/>
                  </a:lnTo>
                  <a:close/>
                </a:path>
                <a:path w="914400" h="914400">
                  <a:moveTo>
                    <a:pt x="552450" y="8890"/>
                  </a:moveTo>
                  <a:lnTo>
                    <a:pt x="494030" y="106680"/>
                  </a:lnTo>
                  <a:lnTo>
                    <a:pt x="559117" y="106680"/>
                  </a:lnTo>
                  <a:lnTo>
                    <a:pt x="552450" y="8890"/>
                  </a:lnTo>
                  <a:close/>
                </a:path>
              </a:pathLst>
            </a:custGeom>
            <a:solidFill>
              <a:srgbClr val="FDF1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57199" y="72898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0" y="457200"/>
                  </a:moveTo>
                  <a:lnTo>
                    <a:pt x="106679" y="487680"/>
                  </a:lnTo>
                  <a:lnTo>
                    <a:pt x="8890" y="543560"/>
                  </a:lnTo>
                  <a:lnTo>
                    <a:pt x="119379" y="553720"/>
                  </a:lnTo>
                  <a:lnTo>
                    <a:pt x="33020" y="628650"/>
                  </a:lnTo>
                  <a:lnTo>
                    <a:pt x="147320" y="622300"/>
                  </a:lnTo>
                  <a:lnTo>
                    <a:pt x="73659" y="706120"/>
                  </a:lnTo>
                  <a:lnTo>
                    <a:pt x="184150" y="678180"/>
                  </a:lnTo>
                  <a:lnTo>
                    <a:pt x="133350" y="779780"/>
                  </a:lnTo>
                  <a:lnTo>
                    <a:pt x="231140" y="726440"/>
                  </a:lnTo>
                  <a:lnTo>
                    <a:pt x="201929" y="835660"/>
                  </a:lnTo>
                  <a:lnTo>
                    <a:pt x="287020" y="764540"/>
                  </a:lnTo>
                  <a:lnTo>
                    <a:pt x="278130" y="877570"/>
                  </a:lnTo>
                  <a:lnTo>
                    <a:pt x="354330" y="792480"/>
                  </a:lnTo>
                  <a:lnTo>
                    <a:pt x="361950" y="904240"/>
                  </a:lnTo>
                  <a:lnTo>
                    <a:pt x="420369" y="806450"/>
                  </a:lnTo>
                  <a:lnTo>
                    <a:pt x="457200" y="914400"/>
                  </a:lnTo>
                  <a:lnTo>
                    <a:pt x="487680" y="807720"/>
                  </a:lnTo>
                  <a:lnTo>
                    <a:pt x="544830" y="905510"/>
                  </a:lnTo>
                  <a:lnTo>
                    <a:pt x="553719" y="795020"/>
                  </a:lnTo>
                  <a:lnTo>
                    <a:pt x="628650" y="881380"/>
                  </a:lnTo>
                  <a:lnTo>
                    <a:pt x="622300" y="767080"/>
                  </a:lnTo>
                  <a:lnTo>
                    <a:pt x="706119" y="840740"/>
                  </a:lnTo>
                  <a:lnTo>
                    <a:pt x="678180" y="730250"/>
                  </a:lnTo>
                  <a:lnTo>
                    <a:pt x="781050" y="779780"/>
                  </a:lnTo>
                  <a:lnTo>
                    <a:pt x="726440" y="683260"/>
                  </a:lnTo>
                  <a:lnTo>
                    <a:pt x="835660" y="712470"/>
                  </a:lnTo>
                  <a:lnTo>
                    <a:pt x="764540" y="627380"/>
                  </a:lnTo>
                  <a:lnTo>
                    <a:pt x="878840" y="635000"/>
                  </a:lnTo>
                  <a:lnTo>
                    <a:pt x="793750" y="560070"/>
                  </a:lnTo>
                  <a:lnTo>
                    <a:pt x="904240" y="552450"/>
                  </a:lnTo>
                  <a:lnTo>
                    <a:pt x="806450" y="494030"/>
                  </a:lnTo>
                  <a:lnTo>
                    <a:pt x="914400" y="457200"/>
                  </a:lnTo>
                  <a:lnTo>
                    <a:pt x="807719" y="426720"/>
                  </a:lnTo>
                  <a:lnTo>
                    <a:pt x="905510" y="369570"/>
                  </a:lnTo>
                  <a:lnTo>
                    <a:pt x="795019" y="359410"/>
                  </a:lnTo>
                  <a:lnTo>
                    <a:pt x="881380" y="285750"/>
                  </a:lnTo>
                  <a:lnTo>
                    <a:pt x="767080" y="292100"/>
                  </a:lnTo>
                  <a:lnTo>
                    <a:pt x="840740" y="208280"/>
                  </a:lnTo>
                  <a:lnTo>
                    <a:pt x="730250" y="236220"/>
                  </a:lnTo>
                  <a:lnTo>
                    <a:pt x="781050" y="133350"/>
                  </a:lnTo>
                  <a:lnTo>
                    <a:pt x="683260" y="187960"/>
                  </a:lnTo>
                  <a:lnTo>
                    <a:pt x="712469" y="77470"/>
                  </a:lnTo>
                  <a:lnTo>
                    <a:pt x="627380" y="149860"/>
                  </a:lnTo>
                  <a:lnTo>
                    <a:pt x="636269" y="35560"/>
                  </a:lnTo>
                  <a:lnTo>
                    <a:pt x="560069" y="120650"/>
                  </a:lnTo>
                  <a:lnTo>
                    <a:pt x="552450" y="8890"/>
                  </a:lnTo>
                  <a:lnTo>
                    <a:pt x="494030" y="106680"/>
                  </a:lnTo>
                  <a:lnTo>
                    <a:pt x="457200" y="0"/>
                  </a:lnTo>
                  <a:lnTo>
                    <a:pt x="426719" y="106680"/>
                  </a:lnTo>
                  <a:lnTo>
                    <a:pt x="369569" y="7620"/>
                  </a:lnTo>
                  <a:lnTo>
                    <a:pt x="360680" y="119380"/>
                  </a:lnTo>
                  <a:lnTo>
                    <a:pt x="285750" y="33020"/>
                  </a:lnTo>
                  <a:lnTo>
                    <a:pt x="292100" y="146050"/>
                  </a:lnTo>
                  <a:lnTo>
                    <a:pt x="208279" y="73660"/>
                  </a:lnTo>
                  <a:lnTo>
                    <a:pt x="236220" y="184150"/>
                  </a:lnTo>
                  <a:lnTo>
                    <a:pt x="133350" y="133350"/>
                  </a:lnTo>
                  <a:lnTo>
                    <a:pt x="187959" y="231140"/>
                  </a:lnTo>
                  <a:lnTo>
                    <a:pt x="78740" y="200660"/>
                  </a:lnTo>
                  <a:lnTo>
                    <a:pt x="149859" y="287020"/>
                  </a:lnTo>
                  <a:lnTo>
                    <a:pt x="35559" y="278130"/>
                  </a:lnTo>
                  <a:lnTo>
                    <a:pt x="120650" y="354330"/>
                  </a:lnTo>
                  <a:lnTo>
                    <a:pt x="10159" y="361950"/>
                  </a:lnTo>
                  <a:lnTo>
                    <a:pt x="107950" y="420370"/>
                  </a:lnTo>
                  <a:lnTo>
                    <a:pt x="0" y="457200"/>
                  </a:lnTo>
                  <a:close/>
                </a:path>
                <a:path w="914400" h="914400">
                  <a:moveTo>
                    <a:pt x="0" y="0"/>
                  </a:moveTo>
                  <a:lnTo>
                    <a:pt x="0" y="0"/>
                  </a:lnTo>
                </a:path>
                <a:path w="914400" h="914400">
                  <a:moveTo>
                    <a:pt x="914400" y="914400"/>
                  </a:moveTo>
                  <a:lnTo>
                    <a:pt x="914400" y="91440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091689" y="2517140"/>
            <a:ext cx="495808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74090" marR="5080" indent="-961390">
              <a:lnSpc>
                <a:spcPct val="100000"/>
              </a:lnSpc>
              <a:spcBef>
                <a:spcPts val="100"/>
              </a:spcBef>
            </a:pPr>
            <a:r>
              <a:rPr sz="4800" b="1" spc="-5" dirty="0">
                <a:solidFill>
                  <a:srgbClr val="B70000"/>
                </a:solidFill>
                <a:latin typeface="Comic Sans MS"/>
                <a:cs typeface="Comic Sans MS"/>
              </a:rPr>
              <a:t>ЈЕДНАЧИНЕ</a:t>
            </a:r>
            <a:r>
              <a:rPr sz="4800" b="1" spc="-110" dirty="0">
                <a:solidFill>
                  <a:srgbClr val="B70000"/>
                </a:solidFill>
                <a:latin typeface="Comic Sans MS"/>
                <a:cs typeface="Comic Sans MS"/>
              </a:rPr>
              <a:t> </a:t>
            </a:r>
            <a:r>
              <a:rPr sz="4800" b="1" spc="-10" dirty="0">
                <a:solidFill>
                  <a:srgbClr val="B70000"/>
                </a:solidFill>
                <a:latin typeface="Comic Sans MS"/>
                <a:cs typeface="Comic Sans MS"/>
              </a:rPr>
              <a:t>СА  </a:t>
            </a:r>
            <a:r>
              <a:rPr sz="4800" b="1" spc="-5" dirty="0">
                <a:solidFill>
                  <a:srgbClr val="B70000"/>
                </a:solidFill>
                <a:latin typeface="Comic Sans MS"/>
                <a:cs typeface="Comic Sans MS"/>
              </a:rPr>
              <a:t>ДЕЉЕЊЕМ</a:t>
            </a:r>
            <a:endParaRPr sz="4800">
              <a:latin typeface="Comic Sans MS"/>
              <a:cs typeface="Comic Sans MS"/>
            </a:endParaRPr>
          </a:p>
        </p:txBody>
      </p:sp>
    </p:spTree>
  </p:cSld>
  <p:clrMapOvr>
    <a:masterClrMapping/>
  </p:clrMapOvr>
  <p:transition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70" y="0"/>
            <a:ext cx="9146540" cy="6859270"/>
            <a:chOff x="-1270" y="0"/>
            <a:chExt cx="9146540" cy="6859270"/>
          </a:xfrm>
        </p:grpSpPr>
        <p:sp>
          <p:nvSpPr>
            <p:cNvPr id="3" name="object 3"/>
            <p:cNvSpPr/>
            <p:nvPr/>
          </p:nvSpPr>
          <p:spPr>
            <a:xfrm>
              <a:off x="-1270" y="0"/>
              <a:ext cx="9146540" cy="198120"/>
            </a:xfrm>
            <a:custGeom>
              <a:avLst/>
              <a:gdLst/>
              <a:ahLst/>
              <a:cxnLst/>
              <a:rect l="l" t="t" r="r" b="b"/>
              <a:pathLst>
                <a:path w="9146540" h="198120">
                  <a:moveTo>
                    <a:pt x="9146540" y="0"/>
                  </a:moveTo>
                  <a:lnTo>
                    <a:pt x="0" y="0"/>
                  </a:lnTo>
                  <a:lnTo>
                    <a:pt x="0" y="93980"/>
                  </a:lnTo>
                  <a:lnTo>
                    <a:pt x="0" y="104140"/>
                  </a:lnTo>
                  <a:lnTo>
                    <a:pt x="0" y="198120"/>
                  </a:lnTo>
                  <a:lnTo>
                    <a:pt x="9146540" y="198120"/>
                  </a:lnTo>
                  <a:lnTo>
                    <a:pt x="9146540" y="104140"/>
                  </a:lnTo>
                  <a:lnTo>
                    <a:pt x="9146540" y="9398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D6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-1270" y="186690"/>
              <a:ext cx="9146540" cy="104139"/>
            </a:xfrm>
            <a:custGeom>
              <a:avLst/>
              <a:gdLst/>
              <a:ahLst/>
              <a:cxnLst/>
              <a:rect l="l" t="t" r="r" b="b"/>
              <a:pathLst>
                <a:path w="9146540" h="104139">
                  <a:moveTo>
                    <a:pt x="9146540" y="0"/>
                  </a:moveTo>
                  <a:lnTo>
                    <a:pt x="0" y="0"/>
                  </a:lnTo>
                  <a:lnTo>
                    <a:pt x="0" y="104139"/>
                  </a:lnTo>
                  <a:lnTo>
                    <a:pt x="9146540" y="10413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FD7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-1270" y="280670"/>
              <a:ext cx="9146540" cy="104139"/>
            </a:xfrm>
            <a:custGeom>
              <a:avLst/>
              <a:gdLst/>
              <a:ahLst/>
              <a:cxnLst/>
              <a:rect l="l" t="t" r="r" b="b"/>
              <a:pathLst>
                <a:path w="9146540" h="104139">
                  <a:moveTo>
                    <a:pt x="9146540" y="0"/>
                  </a:moveTo>
                  <a:lnTo>
                    <a:pt x="0" y="0"/>
                  </a:lnTo>
                  <a:lnTo>
                    <a:pt x="0" y="104139"/>
                  </a:lnTo>
                  <a:lnTo>
                    <a:pt x="9146540" y="10413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DD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-1270" y="374650"/>
              <a:ext cx="9146540" cy="104139"/>
            </a:xfrm>
            <a:custGeom>
              <a:avLst/>
              <a:gdLst/>
              <a:ahLst/>
              <a:cxnLst/>
              <a:rect l="l" t="t" r="r" b="b"/>
              <a:pathLst>
                <a:path w="9146540" h="104140">
                  <a:moveTo>
                    <a:pt x="9146540" y="0"/>
                  </a:moveTo>
                  <a:lnTo>
                    <a:pt x="0" y="0"/>
                  </a:lnTo>
                  <a:lnTo>
                    <a:pt x="0" y="104139"/>
                  </a:lnTo>
                  <a:lnTo>
                    <a:pt x="9146540" y="10413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DD8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-1270" y="468629"/>
              <a:ext cx="9146540" cy="104139"/>
            </a:xfrm>
            <a:custGeom>
              <a:avLst/>
              <a:gdLst/>
              <a:ahLst/>
              <a:cxnLst/>
              <a:rect l="l" t="t" r="r" b="b"/>
              <a:pathLst>
                <a:path w="9146540" h="104140">
                  <a:moveTo>
                    <a:pt x="9146540" y="0"/>
                  </a:moveTo>
                  <a:lnTo>
                    <a:pt x="0" y="0"/>
                  </a:lnTo>
                  <a:lnTo>
                    <a:pt x="0" y="104140"/>
                  </a:lnTo>
                  <a:lnTo>
                    <a:pt x="9146540" y="10414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DD8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-1270" y="562610"/>
              <a:ext cx="9146540" cy="104139"/>
            </a:xfrm>
            <a:custGeom>
              <a:avLst/>
              <a:gdLst/>
              <a:ahLst/>
              <a:cxnLst/>
              <a:rect l="l" t="t" r="r" b="b"/>
              <a:pathLst>
                <a:path w="9146540" h="104140">
                  <a:moveTo>
                    <a:pt x="9146540" y="0"/>
                  </a:moveTo>
                  <a:lnTo>
                    <a:pt x="0" y="0"/>
                  </a:lnTo>
                  <a:lnTo>
                    <a:pt x="0" y="104139"/>
                  </a:lnTo>
                  <a:lnTo>
                    <a:pt x="9146540" y="10413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CD9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-1270" y="656589"/>
              <a:ext cx="9146540" cy="104139"/>
            </a:xfrm>
            <a:custGeom>
              <a:avLst/>
              <a:gdLst/>
              <a:ahLst/>
              <a:cxnLst/>
              <a:rect l="l" t="t" r="r" b="b"/>
              <a:pathLst>
                <a:path w="9146540" h="104140">
                  <a:moveTo>
                    <a:pt x="9146540" y="0"/>
                  </a:moveTo>
                  <a:lnTo>
                    <a:pt x="0" y="0"/>
                  </a:lnTo>
                  <a:lnTo>
                    <a:pt x="0" y="104139"/>
                  </a:lnTo>
                  <a:lnTo>
                    <a:pt x="9146540" y="10413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CD9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-1270" y="750570"/>
              <a:ext cx="9146540" cy="104139"/>
            </a:xfrm>
            <a:custGeom>
              <a:avLst/>
              <a:gdLst/>
              <a:ahLst/>
              <a:cxnLst/>
              <a:rect l="l" t="t" r="r" b="b"/>
              <a:pathLst>
                <a:path w="9146540" h="104140">
                  <a:moveTo>
                    <a:pt x="9146540" y="0"/>
                  </a:moveTo>
                  <a:lnTo>
                    <a:pt x="0" y="0"/>
                  </a:lnTo>
                  <a:lnTo>
                    <a:pt x="0" y="104139"/>
                  </a:lnTo>
                  <a:lnTo>
                    <a:pt x="9146540" y="10413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CDA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-1270" y="844549"/>
              <a:ext cx="9146540" cy="104139"/>
            </a:xfrm>
            <a:custGeom>
              <a:avLst/>
              <a:gdLst/>
              <a:ahLst/>
              <a:cxnLst/>
              <a:rect l="l" t="t" r="r" b="b"/>
              <a:pathLst>
                <a:path w="9146540" h="104140">
                  <a:moveTo>
                    <a:pt x="9146540" y="0"/>
                  </a:moveTo>
                  <a:lnTo>
                    <a:pt x="0" y="0"/>
                  </a:lnTo>
                  <a:lnTo>
                    <a:pt x="0" y="104139"/>
                  </a:lnTo>
                  <a:lnTo>
                    <a:pt x="9146540" y="10413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BDA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-1270" y="938529"/>
              <a:ext cx="9146540" cy="104139"/>
            </a:xfrm>
            <a:custGeom>
              <a:avLst/>
              <a:gdLst/>
              <a:ahLst/>
              <a:cxnLst/>
              <a:rect l="l" t="t" r="r" b="b"/>
              <a:pathLst>
                <a:path w="9146540" h="104140">
                  <a:moveTo>
                    <a:pt x="9146540" y="0"/>
                  </a:moveTo>
                  <a:lnTo>
                    <a:pt x="0" y="0"/>
                  </a:lnTo>
                  <a:lnTo>
                    <a:pt x="0" y="104140"/>
                  </a:lnTo>
                  <a:lnTo>
                    <a:pt x="9146540" y="10414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BDB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-1270" y="1032510"/>
              <a:ext cx="9146540" cy="104139"/>
            </a:xfrm>
            <a:custGeom>
              <a:avLst/>
              <a:gdLst/>
              <a:ahLst/>
              <a:cxnLst/>
              <a:rect l="l" t="t" r="r" b="b"/>
              <a:pathLst>
                <a:path w="9146540" h="104140">
                  <a:moveTo>
                    <a:pt x="9146540" y="0"/>
                  </a:moveTo>
                  <a:lnTo>
                    <a:pt x="0" y="0"/>
                  </a:lnTo>
                  <a:lnTo>
                    <a:pt x="0" y="104139"/>
                  </a:lnTo>
                  <a:lnTo>
                    <a:pt x="9146540" y="10413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BDB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-1270" y="1126490"/>
              <a:ext cx="9146540" cy="104139"/>
            </a:xfrm>
            <a:custGeom>
              <a:avLst/>
              <a:gdLst/>
              <a:ahLst/>
              <a:cxnLst/>
              <a:rect l="l" t="t" r="r" b="b"/>
              <a:pathLst>
                <a:path w="9146540" h="104140">
                  <a:moveTo>
                    <a:pt x="9146540" y="0"/>
                  </a:moveTo>
                  <a:lnTo>
                    <a:pt x="0" y="0"/>
                  </a:lnTo>
                  <a:lnTo>
                    <a:pt x="0" y="104139"/>
                  </a:lnTo>
                  <a:lnTo>
                    <a:pt x="9146540" y="10413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ADC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-1270" y="1220469"/>
              <a:ext cx="9146540" cy="104139"/>
            </a:xfrm>
            <a:custGeom>
              <a:avLst/>
              <a:gdLst/>
              <a:ahLst/>
              <a:cxnLst/>
              <a:rect l="l" t="t" r="r" b="b"/>
              <a:pathLst>
                <a:path w="9146540" h="104140">
                  <a:moveTo>
                    <a:pt x="9146540" y="0"/>
                  </a:moveTo>
                  <a:lnTo>
                    <a:pt x="0" y="0"/>
                  </a:lnTo>
                  <a:lnTo>
                    <a:pt x="0" y="104139"/>
                  </a:lnTo>
                  <a:lnTo>
                    <a:pt x="9146540" y="10413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ADD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-1270" y="1314449"/>
              <a:ext cx="9146540" cy="104139"/>
            </a:xfrm>
            <a:custGeom>
              <a:avLst/>
              <a:gdLst/>
              <a:ahLst/>
              <a:cxnLst/>
              <a:rect l="l" t="t" r="r" b="b"/>
              <a:pathLst>
                <a:path w="9146540" h="104140">
                  <a:moveTo>
                    <a:pt x="9146540" y="0"/>
                  </a:moveTo>
                  <a:lnTo>
                    <a:pt x="0" y="0"/>
                  </a:lnTo>
                  <a:lnTo>
                    <a:pt x="0" y="104139"/>
                  </a:lnTo>
                  <a:lnTo>
                    <a:pt x="9146540" y="10413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ADD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-1270" y="1408429"/>
              <a:ext cx="9146540" cy="104139"/>
            </a:xfrm>
            <a:custGeom>
              <a:avLst/>
              <a:gdLst/>
              <a:ahLst/>
              <a:cxnLst/>
              <a:rect l="l" t="t" r="r" b="b"/>
              <a:pathLst>
                <a:path w="9146540" h="104140">
                  <a:moveTo>
                    <a:pt x="9146540" y="0"/>
                  </a:moveTo>
                  <a:lnTo>
                    <a:pt x="0" y="0"/>
                  </a:lnTo>
                  <a:lnTo>
                    <a:pt x="0" y="104140"/>
                  </a:lnTo>
                  <a:lnTo>
                    <a:pt x="9146540" y="10414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9DE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-1270" y="1502410"/>
              <a:ext cx="9146540" cy="104139"/>
            </a:xfrm>
            <a:custGeom>
              <a:avLst/>
              <a:gdLst/>
              <a:ahLst/>
              <a:cxnLst/>
              <a:rect l="l" t="t" r="r" b="b"/>
              <a:pathLst>
                <a:path w="9146540" h="104140">
                  <a:moveTo>
                    <a:pt x="9146540" y="0"/>
                  </a:moveTo>
                  <a:lnTo>
                    <a:pt x="0" y="0"/>
                  </a:lnTo>
                  <a:lnTo>
                    <a:pt x="0" y="104139"/>
                  </a:lnTo>
                  <a:lnTo>
                    <a:pt x="9146540" y="10413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9DE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-1270" y="1596390"/>
              <a:ext cx="9146540" cy="104139"/>
            </a:xfrm>
            <a:custGeom>
              <a:avLst/>
              <a:gdLst/>
              <a:ahLst/>
              <a:cxnLst/>
              <a:rect l="l" t="t" r="r" b="b"/>
              <a:pathLst>
                <a:path w="9146540" h="104139">
                  <a:moveTo>
                    <a:pt x="9146540" y="0"/>
                  </a:moveTo>
                  <a:lnTo>
                    <a:pt x="0" y="0"/>
                  </a:lnTo>
                  <a:lnTo>
                    <a:pt x="0" y="104139"/>
                  </a:lnTo>
                  <a:lnTo>
                    <a:pt x="9146540" y="10413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9DF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-1270" y="1690369"/>
              <a:ext cx="9146540" cy="104139"/>
            </a:xfrm>
            <a:custGeom>
              <a:avLst/>
              <a:gdLst/>
              <a:ahLst/>
              <a:cxnLst/>
              <a:rect l="l" t="t" r="r" b="b"/>
              <a:pathLst>
                <a:path w="9146540" h="104139">
                  <a:moveTo>
                    <a:pt x="9146540" y="0"/>
                  </a:moveTo>
                  <a:lnTo>
                    <a:pt x="0" y="0"/>
                  </a:lnTo>
                  <a:lnTo>
                    <a:pt x="0" y="104139"/>
                  </a:lnTo>
                  <a:lnTo>
                    <a:pt x="9146540" y="10413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8D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-1270" y="1784350"/>
              <a:ext cx="9146540" cy="102870"/>
            </a:xfrm>
            <a:custGeom>
              <a:avLst/>
              <a:gdLst/>
              <a:ahLst/>
              <a:cxnLst/>
              <a:rect l="l" t="t" r="r" b="b"/>
              <a:pathLst>
                <a:path w="9146540" h="102869">
                  <a:moveTo>
                    <a:pt x="9146540" y="0"/>
                  </a:moveTo>
                  <a:lnTo>
                    <a:pt x="0" y="0"/>
                  </a:lnTo>
                  <a:lnTo>
                    <a:pt x="0" y="102870"/>
                  </a:lnTo>
                  <a:lnTo>
                    <a:pt x="9146540" y="10287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8E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-1270" y="1878329"/>
              <a:ext cx="9146540" cy="102870"/>
            </a:xfrm>
            <a:custGeom>
              <a:avLst/>
              <a:gdLst/>
              <a:ahLst/>
              <a:cxnLst/>
              <a:rect l="l" t="t" r="r" b="b"/>
              <a:pathLst>
                <a:path w="9146540" h="102869">
                  <a:moveTo>
                    <a:pt x="9146540" y="0"/>
                  </a:moveTo>
                  <a:lnTo>
                    <a:pt x="0" y="0"/>
                  </a:lnTo>
                  <a:lnTo>
                    <a:pt x="0" y="102870"/>
                  </a:lnTo>
                  <a:lnTo>
                    <a:pt x="9146540" y="10287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7E0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-1270" y="1972309"/>
              <a:ext cx="9146540" cy="102870"/>
            </a:xfrm>
            <a:custGeom>
              <a:avLst/>
              <a:gdLst/>
              <a:ahLst/>
              <a:cxnLst/>
              <a:rect l="l" t="t" r="r" b="b"/>
              <a:pathLst>
                <a:path w="9146540" h="102869">
                  <a:moveTo>
                    <a:pt x="9146540" y="0"/>
                  </a:moveTo>
                  <a:lnTo>
                    <a:pt x="0" y="0"/>
                  </a:lnTo>
                  <a:lnTo>
                    <a:pt x="0" y="102869"/>
                  </a:lnTo>
                  <a:lnTo>
                    <a:pt x="9146540" y="10286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7E1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-1270" y="2066290"/>
              <a:ext cx="9146540" cy="102870"/>
            </a:xfrm>
            <a:custGeom>
              <a:avLst/>
              <a:gdLst/>
              <a:ahLst/>
              <a:cxnLst/>
              <a:rect l="l" t="t" r="r" b="b"/>
              <a:pathLst>
                <a:path w="9146540" h="102869">
                  <a:moveTo>
                    <a:pt x="9146540" y="0"/>
                  </a:moveTo>
                  <a:lnTo>
                    <a:pt x="0" y="0"/>
                  </a:lnTo>
                  <a:lnTo>
                    <a:pt x="0" y="102870"/>
                  </a:lnTo>
                  <a:lnTo>
                    <a:pt x="9146540" y="10287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7E1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-1270" y="2160269"/>
              <a:ext cx="9146540" cy="102870"/>
            </a:xfrm>
            <a:custGeom>
              <a:avLst/>
              <a:gdLst/>
              <a:ahLst/>
              <a:cxnLst/>
              <a:rect l="l" t="t" r="r" b="b"/>
              <a:pathLst>
                <a:path w="9146540" h="102869">
                  <a:moveTo>
                    <a:pt x="9146540" y="0"/>
                  </a:moveTo>
                  <a:lnTo>
                    <a:pt x="0" y="0"/>
                  </a:lnTo>
                  <a:lnTo>
                    <a:pt x="0" y="102869"/>
                  </a:lnTo>
                  <a:lnTo>
                    <a:pt x="9146540" y="10286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6E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-1270" y="2254250"/>
              <a:ext cx="9146540" cy="102870"/>
            </a:xfrm>
            <a:custGeom>
              <a:avLst/>
              <a:gdLst/>
              <a:ahLst/>
              <a:cxnLst/>
              <a:rect l="l" t="t" r="r" b="b"/>
              <a:pathLst>
                <a:path w="9146540" h="102869">
                  <a:moveTo>
                    <a:pt x="9146540" y="0"/>
                  </a:moveTo>
                  <a:lnTo>
                    <a:pt x="0" y="0"/>
                  </a:lnTo>
                  <a:lnTo>
                    <a:pt x="0" y="102870"/>
                  </a:lnTo>
                  <a:lnTo>
                    <a:pt x="9146540" y="10287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6E2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-1270" y="2348229"/>
              <a:ext cx="9146540" cy="102870"/>
            </a:xfrm>
            <a:custGeom>
              <a:avLst/>
              <a:gdLst/>
              <a:ahLst/>
              <a:cxnLst/>
              <a:rect l="l" t="t" r="r" b="b"/>
              <a:pathLst>
                <a:path w="9146540" h="102869">
                  <a:moveTo>
                    <a:pt x="9146540" y="0"/>
                  </a:moveTo>
                  <a:lnTo>
                    <a:pt x="0" y="0"/>
                  </a:lnTo>
                  <a:lnTo>
                    <a:pt x="0" y="102870"/>
                  </a:lnTo>
                  <a:lnTo>
                    <a:pt x="9146540" y="10287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6E3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-1270" y="2442209"/>
              <a:ext cx="9146540" cy="102870"/>
            </a:xfrm>
            <a:custGeom>
              <a:avLst/>
              <a:gdLst/>
              <a:ahLst/>
              <a:cxnLst/>
              <a:rect l="l" t="t" r="r" b="b"/>
              <a:pathLst>
                <a:path w="9146540" h="102869">
                  <a:moveTo>
                    <a:pt x="9146540" y="0"/>
                  </a:moveTo>
                  <a:lnTo>
                    <a:pt x="0" y="0"/>
                  </a:lnTo>
                  <a:lnTo>
                    <a:pt x="0" y="102869"/>
                  </a:lnTo>
                  <a:lnTo>
                    <a:pt x="9146540" y="10286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5E4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-1270" y="2536190"/>
              <a:ext cx="9146540" cy="102870"/>
            </a:xfrm>
            <a:custGeom>
              <a:avLst/>
              <a:gdLst/>
              <a:ahLst/>
              <a:cxnLst/>
              <a:rect l="l" t="t" r="r" b="b"/>
              <a:pathLst>
                <a:path w="9146540" h="102869">
                  <a:moveTo>
                    <a:pt x="9146540" y="0"/>
                  </a:moveTo>
                  <a:lnTo>
                    <a:pt x="0" y="0"/>
                  </a:lnTo>
                  <a:lnTo>
                    <a:pt x="0" y="102870"/>
                  </a:lnTo>
                  <a:lnTo>
                    <a:pt x="9146540" y="10287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5E4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-1270" y="2630169"/>
              <a:ext cx="9146540" cy="102870"/>
            </a:xfrm>
            <a:custGeom>
              <a:avLst/>
              <a:gdLst/>
              <a:ahLst/>
              <a:cxnLst/>
              <a:rect l="l" t="t" r="r" b="b"/>
              <a:pathLst>
                <a:path w="9146540" h="102869">
                  <a:moveTo>
                    <a:pt x="9146540" y="0"/>
                  </a:moveTo>
                  <a:lnTo>
                    <a:pt x="0" y="0"/>
                  </a:lnTo>
                  <a:lnTo>
                    <a:pt x="0" y="102869"/>
                  </a:lnTo>
                  <a:lnTo>
                    <a:pt x="9146540" y="10286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5E5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-1270" y="2724150"/>
              <a:ext cx="9146540" cy="102870"/>
            </a:xfrm>
            <a:custGeom>
              <a:avLst/>
              <a:gdLst/>
              <a:ahLst/>
              <a:cxnLst/>
              <a:rect l="l" t="t" r="r" b="b"/>
              <a:pathLst>
                <a:path w="9146540" h="102869">
                  <a:moveTo>
                    <a:pt x="9146540" y="0"/>
                  </a:moveTo>
                  <a:lnTo>
                    <a:pt x="0" y="0"/>
                  </a:lnTo>
                  <a:lnTo>
                    <a:pt x="0" y="102870"/>
                  </a:lnTo>
                  <a:lnTo>
                    <a:pt x="9146540" y="10287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4E5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-1270" y="2818129"/>
              <a:ext cx="9146540" cy="196850"/>
            </a:xfrm>
            <a:custGeom>
              <a:avLst/>
              <a:gdLst/>
              <a:ahLst/>
              <a:cxnLst/>
              <a:rect l="l" t="t" r="r" b="b"/>
              <a:pathLst>
                <a:path w="9146540" h="196850">
                  <a:moveTo>
                    <a:pt x="9146540" y="0"/>
                  </a:moveTo>
                  <a:lnTo>
                    <a:pt x="0" y="0"/>
                  </a:lnTo>
                  <a:lnTo>
                    <a:pt x="0" y="44450"/>
                  </a:lnTo>
                  <a:lnTo>
                    <a:pt x="0" y="93980"/>
                  </a:lnTo>
                  <a:lnTo>
                    <a:pt x="0" y="102870"/>
                  </a:lnTo>
                  <a:lnTo>
                    <a:pt x="0" y="120650"/>
                  </a:lnTo>
                  <a:lnTo>
                    <a:pt x="0" y="196850"/>
                  </a:lnTo>
                  <a:lnTo>
                    <a:pt x="3501390" y="196850"/>
                  </a:lnTo>
                  <a:lnTo>
                    <a:pt x="3501390" y="120650"/>
                  </a:lnTo>
                  <a:lnTo>
                    <a:pt x="3501390" y="102870"/>
                  </a:lnTo>
                  <a:lnTo>
                    <a:pt x="6261100" y="102870"/>
                  </a:lnTo>
                  <a:lnTo>
                    <a:pt x="6261100" y="120650"/>
                  </a:lnTo>
                  <a:lnTo>
                    <a:pt x="6261100" y="196850"/>
                  </a:lnTo>
                  <a:lnTo>
                    <a:pt x="9146540" y="196850"/>
                  </a:lnTo>
                  <a:lnTo>
                    <a:pt x="9146540" y="120650"/>
                  </a:lnTo>
                  <a:lnTo>
                    <a:pt x="9146540" y="102870"/>
                  </a:lnTo>
                  <a:lnTo>
                    <a:pt x="9146540" y="93980"/>
                  </a:lnTo>
                  <a:lnTo>
                    <a:pt x="9146540" y="4445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4E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-1270" y="3006089"/>
              <a:ext cx="9146540" cy="102870"/>
            </a:xfrm>
            <a:custGeom>
              <a:avLst/>
              <a:gdLst/>
              <a:ahLst/>
              <a:cxnLst/>
              <a:rect l="l" t="t" r="r" b="b"/>
              <a:pathLst>
                <a:path w="9146540" h="102869">
                  <a:moveTo>
                    <a:pt x="3501390" y="0"/>
                  </a:moveTo>
                  <a:lnTo>
                    <a:pt x="0" y="0"/>
                  </a:lnTo>
                  <a:lnTo>
                    <a:pt x="0" y="102870"/>
                  </a:lnTo>
                  <a:lnTo>
                    <a:pt x="3501390" y="102870"/>
                  </a:lnTo>
                  <a:lnTo>
                    <a:pt x="3501390" y="0"/>
                  </a:lnTo>
                  <a:close/>
                </a:path>
                <a:path w="9146540" h="102869">
                  <a:moveTo>
                    <a:pt x="9146540" y="0"/>
                  </a:moveTo>
                  <a:lnTo>
                    <a:pt x="6337300" y="0"/>
                  </a:lnTo>
                  <a:lnTo>
                    <a:pt x="6337300" y="102870"/>
                  </a:lnTo>
                  <a:lnTo>
                    <a:pt x="9146540" y="10287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3E7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-1270" y="3100069"/>
              <a:ext cx="9146540" cy="102870"/>
            </a:xfrm>
            <a:custGeom>
              <a:avLst/>
              <a:gdLst/>
              <a:ahLst/>
              <a:cxnLst/>
              <a:rect l="l" t="t" r="r" b="b"/>
              <a:pathLst>
                <a:path w="9146540" h="102869">
                  <a:moveTo>
                    <a:pt x="3501390" y="0"/>
                  </a:moveTo>
                  <a:lnTo>
                    <a:pt x="0" y="0"/>
                  </a:lnTo>
                  <a:lnTo>
                    <a:pt x="0" y="102870"/>
                  </a:lnTo>
                  <a:lnTo>
                    <a:pt x="3501390" y="102870"/>
                  </a:lnTo>
                  <a:lnTo>
                    <a:pt x="3501390" y="0"/>
                  </a:lnTo>
                  <a:close/>
                </a:path>
                <a:path w="9146540" h="102869">
                  <a:moveTo>
                    <a:pt x="9146540" y="0"/>
                  </a:moveTo>
                  <a:lnTo>
                    <a:pt x="6337300" y="0"/>
                  </a:lnTo>
                  <a:lnTo>
                    <a:pt x="6337300" y="102870"/>
                  </a:lnTo>
                  <a:lnTo>
                    <a:pt x="9146540" y="10287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3E7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-1270" y="3194049"/>
              <a:ext cx="9146540" cy="102870"/>
            </a:xfrm>
            <a:custGeom>
              <a:avLst/>
              <a:gdLst/>
              <a:ahLst/>
              <a:cxnLst/>
              <a:rect l="l" t="t" r="r" b="b"/>
              <a:pathLst>
                <a:path w="9146540" h="102870">
                  <a:moveTo>
                    <a:pt x="3501390" y="0"/>
                  </a:moveTo>
                  <a:lnTo>
                    <a:pt x="0" y="0"/>
                  </a:lnTo>
                  <a:lnTo>
                    <a:pt x="0" y="102870"/>
                  </a:lnTo>
                  <a:lnTo>
                    <a:pt x="3501390" y="102870"/>
                  </a:lnTo>
                  <a:lnTo>
                    <a:pt x="3501390" y="0"/>
                  </a:lnTo>
                  <a:close/>
                </a:path>
                <a:path w="9146540" h="102870">
                  <a:moveTo>
                    <a:pt x="9146540" y="0"/>
                  </a:moveTo>
                  <a:lnTo>
                    <a:pt x="6337300" y="0"/>
                  </a:lnTo>
                  <a:lnTo>
                    <a:pt x="6337300" y="102870"/>
                  </a:lnTo>
                  <a:lnTo>
                    <a:pt x="9146540" y="10287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3E8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-1270" y="3288029"/>
              <a:ext cx="9146540" cy="102870"/>
            </a:xfrm>
            <a:custGeom>
              <a:avLst/>
              <a:gdLst/>
              <a:ahLst/>
              <a:cxnLst/>
              <a:rect l="l" t="t" r="r" b="b"/>
              <a:pathLst>
                <a:path w="9146540" h="102870">
                  <a:moveTo>
                    <a:pt x="3501390" y="0"/>
                  </a:moveTo>
                  <a:lnTo>
                    <a:pt x="0" y="0"/>
                  </a:lnTo>
                  <a:lnTo>
                    <a:pt x="0" y="102870"/>
                  </a:lnTo>
                  <a:lnTo>
                    <a:pt x="3501390" y="102870"/>
                  </a:lnTo>
                  <a:lnTo>
                    <a:pt x="3501390" y="0"/>
                  </a:lnTo>
                  <a:close/>
                </a:path>
                <a:path w="9146540" h="102870">
                  <a:moveTo>
                    <a:pt x="9146540" y="0"/>
                  </a:moveTo>
                  <a:lnTo>
                    <a:pt x="6337300" y="0"/>
                  </a:lnTo>
                  <a:lnTo>
                    <a:pt x="6337300" y="102870"/>
                  </a:lnTo>
                  <a:lnTo>
                    <a:pt x="9146540" y="10287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2E8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-1270" y="3382009"/>
              <a:ext cx="9146540" cy="104139"/>
            </a:xfrm>
            <a:custGeom>
              <a:avLst/>
              <a:gdLst/>
              <a:ahLst/>
              <a:cxnLst/>
              <a:rect l="l" t="t" r="r" b="b"/>
              <a:pathLst>
                <a:path w="9146540" h="104139">
                  <a:moveTo>
                    <a:pt x="3501390" y="0"/>
                  </a:moveTo>
                  <a:lnTo>
                    <a:pt x="0" y="0"/>
                  </a:lnTo>
                  <a:lnTo>
                    <a:pt x="0" y="104140"/>
                  </a:lnTo>
                  <a:lnTo>
                    <a:pt x="3501390" y="104140"/>
                  </a:lnTo>
                  <a:lnTo>
                    <a:pt x="3501390" y="0"/>
                  </a:lnTo>
                  <a:close/>
                </a:path>
                <a:path w="9146540" h="104139">
                  <a:moveTo>
                    <a:pt x="9146540" y="0"/>
                  </a:moveTo>
                  <a:lnTo>
                    <a:pt x="6337300" y="0"/>
                  </a:lnTo>
                  <a:lnTo>
                    <a:pt x="6337300" y="104140"/>
                  </a:lnTo>
                  <a:lnTo>
                    <a:pt x="9146540" y="10414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2E9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-1270" y="3475989"/>
              <a:ext cx="9146540" cy="102870"/>
            </a:xfrm>
            <a:custGeom>
              <a:avLst/>
              <a:gdLst/>
              <a:ahLst/>
              <a:cxnLst/>
              <a:rect l="l" t="t" r="r" b="b"/>
              <a:pathLst>
                <a:path w="9146540" h="102870">
                  <a:moveTo>
                    <a:pt x="3501390" y="0"/>
                  </a:moveTo>
                  <a:lnTo>
                    <a:pt x="0" y="0"/>
                  </a:lnTo>
                  <a:lnTo>
                    <a:pt x="0" y="102870"/>
                  </a:lnTo>
                  <a:lnTo>
                    <a:pt x="3501390" y="102870"/>
                  </a:lnTo>
                  <a:lnTo>
                    <a:pt x="3501390" y="0"/>
                  </a:lnTo>
                  <a:close/>
                </a:path>
                <a:path w="9146540" h="102870">
                  <a:moveTo>
                    <a:pt x="9146540" y="0"/>
                  </a:moveTo>
                  <a:lnTo>
                    <a:pt x="6337300" y="0"/>
                  </a:lnTo>
                  <a:lnTo>
                    <a:pt x="6337300" y="102870"/>
                  </a:lnTo>
                  <a:lnTo>
                    <a:pt x="9146540" y="10287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1EA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-1270" y="3569982"/>
              <a:ext cx="9146540" cy="102870"/>
            </a:xfrm>
            <a:custGeom>
              <a:avLst/>
              <a:gdLst/>
              <a:ahLst/>
              <a:cxnLst/>
              <a:rect l="l" t="t" r="r" b="b"/>
              <a:pathLst>
                <a:path w="9146540" h="102870">
                  <a:moveTo>
                    <a:pt x="3501390" y="0"/>
                  </a:moveTo>
                  <a:lnTo>
                    <a:pt x="0" y="0"/>
                  </a:lnTo>
                  <a:lnTo>
                    <a:pt x="0" y="102857"/>
                  </a:lnTo>
                  <a:lnTo>
                    <a:pt x="3501390" y="102857"/>
                  </a:lnTo>
                  <a:lnTo>
                    <a:pt x="3501390" y="0"/>
                  </a:lnTo>
                  <a:close/>
                </a:path>
                <a:path w="9146540" h="102870">
                  <a:moveTo>
                    <a:pt x="9146540" y="0"/>
                  </a:moveTo>
                  <a:lnTo>
                    <a:pt x="6337300" y="0"/>
                  </a:lnTo>
                  <a:lnTo>
                    <a:pt x="6337300" y="102857"/>
                  </a:lnTo>
                  <a:lnTo>
                    <a:pt x="9146540" y="102857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1E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-1270" y="3663949"/>
              <a:ext cx="9146540" cy="102870"/>
            </a:xfrm>
            <a:custGeom>
              <a:avLst/>
              <a:gdLst/>
              <a:ahLst/>
              <a:cxnLst/>
              <a:rect l="l" t="t" r="r" b="b"/>
              <a:pathLst>
                <a:path w="9146540" h="102870">
                  <a:moveTo>
                    <a:pt x="3501390" y="0"/>
                  </a:moveTo>
                  <a:lnTo>
                    <a:pt x="0" y="0"/>
                  </a:lnTo>
                  <a:lnTo>
                    <a:pt x="0" y="102870"/>
                  </a:lnTo>
                  <a:lnTo>
                    <a:pt x="3501390" y="102870"/>
                  </a:lnTo>
                  <a:lnTo>
                    <a:pt x="3501390" y="0"/>
                  </a:lnTo>
                  <a:close/>
                </a:path>
                <a:path w="9146540" h="102870">
                  <a:moveTo>
                    <a:pt x="9146540" y="0"/>
                  </a:moveTo>
                  <a:lnTo>
                    <a:pt x="6337300" y="0"/>
                  </a:lnTo>
                  <a:lnTo>
                    <a:pt x="6337300" y="102870"/>
                  </a:lnTo>
                  <a:lnTo>
                    <a:pt x="9146540" y="10287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1E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-1270" y="3757929"/>
              <a:ext cx="9146540" cy="102870"/>
            </a:xfrm>
            <a:custGeom>
              <a:avLst/>
              <a:gdLst/>
              <a:ahLst/>
              <a:cxnLst/>
              <a:rect l="l" t="t" r="r" b="b"/>
              <a:pathLst>
                <a:path w="9146540" h="102870">
                  <a:moveTo>
                    <a:pt x="3501390" y="0"/>
                  </a:moveTo>
                  <a:lnTo>
                    <a:pt x="0" y="0"/>
                  </a:lnTo>
                  <a:lnTo>
                    <a:pt x="0" y="102870"/>
                  </a:lnTo>
                  <a:lnTo>
                    <a:pt x="3501390" y="102870"/>
                  </a:lnTo>
                  <a:lnTo>
                    <a:pt x="3501390" y="0"/>
                  </a:lnTo>
                  <a:close/>
                </a:path>
                <a:path w="9146540" h="102870">
                  <a:moveTo>
                    <a:pt x="9146540" y="0"/>
                  </a:moveTo>
                  <a:lnTo>
                    <a:pt x="6337300" y="0"/>
                  </a:lnTo>
                  <a:lnTo>
                    <a:pt x="6337300" y="102870"/>
                  </a:lnTo>
                  <a:lnTo>
                    <a:pt x="9146540" y="10287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0E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-1270" y="3851909"/>
              <a:ext cx="9146540" cy="102870"/>
            </a:xfrm>
            <a:custGeom>
              <a:avLst/>
              <a:gdLst/>
              <a:ahLst/>
              <a:cxnLst/>
              <a:rect l="l" t="t" r="r" b="b"/>
              <a:pathLst>
                <a:path w="9146540" h="102870">
                  <a:moveTo>
                    <a:pt x="3501390" y="0"/>
                  </a:moveTo>
                  <a:lnTo>
                    <a:pt x="0" y="0"/>
                  </a:lnTo>
                  <a:lnTo>
                    <a:pt x="0" y="102870"/>
                  </a:lnTo>
                  <a:lnTo>
                    <a:pt x="3501390" y="102870"/>
                  </a:lnTo>
                  <a:lnTo>
                    <a:pt x="3501390" y="0"/>
                  </a:lnTo>
                  <a:close/>
                </a:path>
                <a:path w="9146540" h="102870">
                  <a:moveTo>
                    <a:pt x="9146540" y="0"/>
                  </a:moveTo>
                  <a:lnTo>
                    <a:pt x="6337300" y="0"/>
                  </a:lnTo>
                  <a:lnTo>
                    <a:pt x="6337300" y="102870"/>
                  </a:lnTo>
                  <a:lnTo>
                    <a:pt x="9146540" y="10287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0EC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-1270" y="3945889"/>
              <a:ext cx="9146540" cy="102870"/>
            </a:xfrm>
            <a:custGeom>
              <a:avLst/>
              <a:gdLst/>
              <a:ahLst/>
              <a:cxnLst/>
              <a:rect l="l" t="t" r="r" b="b"/>
              <a:pathLst>
                <a:path w="9146540" h="102870">
                  <a:moveTo>
                    <a:pt x="3577590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0" y="102870"/>
                  </a:lnTo>
                  <a:lnTo>
                    <a:pt x="3577590" y="102870"/>
                  </a:lnTo>
                  <a:lnTo>
                    <a:pt x="3577590" y="38100"/>
                  </a:lnTo>
                  <a:lnTo>
                    <a:pt x="3577590" y="0"/>
                  </a:lnTo>
                  <a:close/>
                </a:path>
                <a:path w="9146540" h="102870">
                  <a:moveTo>
                    <a:pt x="9146540" y="0"/>
                  </a:moveTo>
                  <a:lnTo>
                    <a:pt x="6337300" y="0"/>
                  </a:lnTo>
                  <a:lnTo>
                    <a:pt x="6337300" y="102870"/>
                  </a:lnTo>
                  <a:lnTo>
                    <a:pt x="9146540" y="10287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F0EC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-1270" y="4039869"/>
              <a:ext cx="9146540" cy="102870"/>
            </a:xfrm>
            <a:custGeom>
              <a:avLst/>
              <a:gdLst/>
              <a:ahLst/>
              <a:cxnLst/>
              <a:rect l="l" t="t" r="r" b="b"/>
              <a:pathLst>
                <a:path w="9146540" h="102870">
                  <a:moveTo>
                    <a:pt x="9146540" y="0"/>
                  </a:moveTo>
                  <a:lnTo>
                    <a:pt x="0" y="0"/>
                  </a:lnTo>
                  <a:lnTo>
                    <a:pt x="0" y="20320"/>
                  </a:lnTo>
                  <a:lnTo>
                    <a:pt x="0" y="102870"/>
                  </a:lnTo>
                  <a:lnTo>
                    <a:pt x="9146540" y="102870"/>
                  </a:lnTo>
                  <a:lnTo>
                    <a:pt x="9146540" y="2032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FED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-1270" y="4133850"/>
              <a:ext cx="9146540" cy="102870"/>
            </a:xfrm>
            <a:custGeom>
              <a:avLst/>
              <a:gdLst/>
              <a:ahLst/>
              <a:cxnLst/>
              <a:rect l="l" t="t" r="r" b="b"/>
              <a:pathLst>
                <a:path w="9146540" h="102870">
                  <a:moveTo>
                    <a:pt x="9146540" y="0"/>
                  </a:moveTo>
                  <a:lnTo>
                    <a:pt x="0" y="0"/>
                  </a:lnTo>
                  <a:lnTo>
                    <a:pt x="0" y="102869"/>
                  </a:lnTo>
                  <a:lnTo>
                    <a:pt x="9146540" y="10286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FED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-1270" y="4227829"/>
              <a:ext cx="9146540" cy="102870"/>
            </a:xfrm>
            <a:custGeom>
              <a:avLst/>
              <a:gdLst/>
              <a:ahLst/>
              <a:cxnLst/>
              <a:rect l="l" t="t" r="r" b="b"/>
              <a:pathLst>
                <a:path w="9146540" h="102870">
                  <a:moveTo>
                    <a:pt x="9146540" y="0"/>
                  </a:moveTo>
                  <a:lnTo>
                    <a:pt x="0" y="0"/>
                  </a:lnTo>
                  <a:lnTo>
                    <a:pt x="0" y="102870"/>
                  </a:lnTo>
                  <a:lnTo>
                    <a:pt x="9146540" y="10287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FEE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-1270" y="4321809"/>
              <a:ext cx="9146540" cy="102870"/>
            </a:xfrm>
            <a:custGeom>
              <a:avLst/>
              <a:gdLst/>
              <a:ahLst/>
              <a:cxnLst/>
              <a:rect l="l" t="t" r="r" b="b"/>
              <a:pathLst>
                <a:path w="9146540" h="102870">
                  <a:moveTo>
                    <a:pt x="9146540" y="0"/>
                  </a:moveTo>
                  <a:lnTo>
                    <a:pt x="0" y="0"/>
                  </a:lnTo>
                  <a:lnTo>
                    <a:pt x="0" y="102869"/>
                  </a:lnTo>
                  <a:lnTo>
                    <a:pt x="9146540" y="10286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EEE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-1270" y="4415789"/>
              <a:ext cx="9146540" cy="102870"/>
            </a:xfrm>
            <a:custGeom>
              <a:avLst/>
              <a:gdLst/>
              <a:ahLst/>
              <a:cxnLst/>
              <a:rect l="l" t="t" r="r" b="b"/>
              <a:pathLst>
                <a:path w="9146540" h="102870">
                  <a:moveTo>
                    <a:pt x="9146540" y="0"/>
                  </a:moveTo>
                  <a:lnTo>
                    <a:pt x="0" y="0"/>
                  </a:lnTo>
                  <a:lnTo>
                    <a:pt x="0" y="102870"/>
                  </a:lnTo>
                  <a:lnTo>
                    <a:pt x="9146540" y="10287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EEF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-1270" y="4509770"/>
              <a:ext cx="9146540" cy="102870"/>
            </a:xfrm>
            <a:custGeom>
              <a:avLst/>
              <a:gdLst/>
              <a:ahLst/>
              <a:cxnLst/>
              <a:rect l="l" t="t" r="r" b="b"/>
              <a:pathLst>
                <a:path w="9146540" h="102870">
                  <a:moveTo>
                    <a:pt x="9146540" y="0"/>
                  </a:moveTo>
                  <a:lnTo>
                    <a:pt x="0" y="0"/>
                  </a:lnTo>
                  <a:lnTo>
                    <a:pt x="0" y="102869"/>
                  </a:lnTo>
                  <a:lnTo>
                    <a:pt x="9146540" y="10286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EEF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-1270" y="4603750"/>
              <a:ext cx="9146540" cy="102870"/>
            </a:xfrm>
            <a:custGeom>
              <a:avLst/>
              <a:gdLst/>
              <a:ahLst/>
              <a:cxnLst/>
              <a:rect l="l" t="t" r="r" b="b"/>
              <a:pathLst>
                <a:path w="9146540" h="102870">
                  <a:moveTo>
                    <a:pt x="9146540" y="0"/>
                  </a:moveTo>
                  <a:lnTo>
                    <a:pt x="0" y="0"/>
                  </a:lnTo>
                  <a:lnTo>
                    <a:pt x="0" y="102869"/>
                  </a:lnTo>
                  <a:lnTo>
                    <a:pt x="9146540" y="10286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DF0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-1270" y="4697729"/>
              <a:ext cx="9146540" cy="102870"/>
            </a:xfrm>
            <a:custGeom>
              <a:avLst/>
              <a:gdLst/>
              <a:ahLst/>
              <a:cxnLst/>
              <a:rect l="l" t="t" r="r" b="b"/>
              <a:pathLst>
                <a:path w="9146540" h="102870">
                  <a:moveTo>
                    <a:pt x="9146540" y="0"/>
                  </a:moveTo>
                  <a:lnTo>
                    <a:pt x="0" y="0"/>
                  </a:lnTo>
                  <a:lnTo>
                    <a:pt x="0" y="102870"/>
                  </a:lnTo>
                  <a:lnTo>
                    <a:pt x="9146540" y="10287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DF1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-1270" y="4791709"/>
              <a:ext cx="9146540" cy="102870"/>
            </a:xfrm>
            <a:custGeom>
              <a:avLst/>
              <a:gdLst/>
              <a:ahLst/>
              <a:cxnLst/>
              <a:rect l="l" t="t" r="r" b="b"/>
              <a:pathLst>
                <a:path w="9146540" h="102870">
                  <a:moveTo>
                    <a:pt x="9146540" y="0"/>
                  </a:moveTo>
                  <a:lnTo>
                    <a:pt x="0" y="0"/>
                  </a:lnTo>
                  <a:lnTo>
                    <a:pt x="0" y="102869"/>
                  </a:lnTo>
                  <a:lnTo>
                    <a:pt x="9146540" y="10286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DF1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-1270" y="4885689"/>
              <a:ext cx="9146540" cy="102870"/>
            </a:xfrm>
            <a:custGeom>
              <a:avLst/>
              <a:gdLst/>
              <a:ahLst/>
              <a:cxnLst/>
              <a:rect l="l" t="t" r="r" b="b"/>
              <a:pathLst>
                <a:path w="9146540" h="102870">
                  <a:moveTo>
                    <a:pt x="9146540" y="0"/>
                  </a:moveTo>
                  <a:lnTo>
                    <a:pt x="0" y="0"/>
                  </a:lnTo>
                  <a:lnTo>
                    <a:pt x="0" y="102870"/>
                  </a:lnTo>
                  <a:lnTo>
                    <a:pt x="9146540" y="10287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CF2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-1270" y="4979670"/>
              <a:ext cx="9146540" cy="102870"/>
            </a:xfrm>
            <a:custGeom>
              <a:avLst/>
              <a:gdLst/>
              <a:ahLst/>
              <a:cxnLst/>
              <a:rect l="l" t="t" r="r" b="b"/>
              <a:pathLst>
                <a:path w="9146540" h="102870">
                  <a:moveTo>
                    <a:pt x="9146540" y="0"/>
                  </a:moveTo>
                  <a:lnTo>
                    <a:pt x="0" y="0"/>
                  </a:lnTo>
                  <a:lnTo>
                    <a:pt x="0" y="102869"/>
                  </a:lnTo>
                  <a:lnTo>
                    <a:pt x="9146540" y="10286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CF2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-1270" y="5073650"/>
              <a:ext cx="9146540" cy="102870"/>
            </a:xfrm>
            <a:custGeom>
              <a:avLst/>
              <a:gdLst/>
              <a:ahLst/>
              <a:cxnLst/>
              <a:rect l="l" t="t" r="r" b="b"/>
              <a:pathLst>
                <a:path w="9146540" h="102870">
                  <a:moveTo>
                    <a:pt x="9146540" y="0"/>
                  </a:moveTo>
                  <a:lnTo>
                    <a:pt x="0" y="0"/>
                  </a:lnTo>
                  <a:lnTo>
                    <a:pt x="0" y="102869"/>
                  </a:lnTo>
                  <a:lnTo>
                    <a:pt x="9146540" y="10286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CF3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-1270" y="5167629"/>
              <a:ext cx="9146540" cy="102870"/>
            </a:xfrm>
            <a:custGeom>
              <a:avLst/>
              <a:gdLst/>
              <a:ahLst/>
              <a:cxnLst/>
              <a:rect l="l" t="t" r="r" b="b"/>
              <a:pathLst>
                <a:path w="9146540" h="102870">
                  <a:moveTo>
                    <a:pt x="9146540" y="0"/>
                  </a:moveTo>
                  <a:lnTo>
                    <a:pt x="0" y="0"/>
                  </a:lnTo>
                  <a:lnTo>
                    <a:pt x="0" y="102870"/>
                  </a:lnTo>
                  <a:lnTo>
                    <a:pt x="9146540" y="10287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BF3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-1270" y="5261609"/>
              <a:ext cx="9146540" cy="102870"/>
            </a:xfrm>
            <a:custGeom>
              <a:avLst/>
              <a:gdLst/>
              <a:ahLst/>
              <a:cxnLst/>
              <a:rect l="l" t="t" r="r" b="b"/>
              <a:pathLst>
                <a:path w="9146540" h="102870">
                  <a:moveTo>
                    <a:pt x="9146540" y="0"/>
                  </a:moveTo>
                  <a:lnTo>
                    <a:pt x="0" y="0"/>
                  </a:lnTo>
                  <a:lnTo>
                    <a:pt x="0" y="102869"/>
                  </a:lnTo>
                  <a:lnTo>
                    <a:pt x="9146540" y="10286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BF4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-1270" y="5355589"/>
              <a:ext cx="9146540" cy="102870"/>
            </a:xfrm>
            <a:custGeom>
              <a:avLst/>
              <a:gdLst/>
              <a:ahLst/>
              <a:cxnLst/>
              <a:rect l="l" t="t" r="r" b="b"/>
              <a:pathLst>
                <a:path w="9146540" h="102870">
                  <a:moveTo>
                    <a:pt x="9146540" y="0"/>
                  </a:moveTo>
                  <a:lnTo>
                    <a:pt x="0" y="0"/>
                  </a:lnTo>
                  <a:lnTo>
                    <a:pt x="0" y="102870"/>
                  </a:lnTo>
                  <a:lnTo>
                    <a:pt x="9146540" y="10287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AF4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-1270" y="5449570"/>
              <a:ext cx="9146540" cy="102870"/>
            </a:xfrm>
            <a:custGeom>
              <a:avLst/>
              <a:gdLst/>
              <a:ahLst/>
              <a:cxnLst/>
              <a:rect l="l" t="t" r="r" b="b"/>
              <a:pathLst>
                <a:path w="9146540" h="102870">
                  <a:moveTo>
                    <a:pt x="9146540" y="0"/>
                  </a:moveTo>
                  <a:lnTo>
                    <a:pt x="0" y="0"/>
                  </a:lnTo>
                  <a:lnTo>
                    <a:pt x="0" y="102869"/>
                  </a:lnTo>
                  <a:lnTo>
                    <a:pt x="9146540" y="10286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AF5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-1270" y="5543550"/>
              <a:ext cx="9146540" cy="102870"/>
            </a:xfrm>
            <a:custGeom>
              <a:avLst/>
              <a:gdLst/>
              <a:ahLst/>
              <a:cxnLst/>
              <a:rect l="l" t="t" r="r" b="b"/>
              <a:pathLst>
                <a:path w="9146540" h="102870">
                  <a:moveTo>
                    <a:pt x="9146540" y="0"/>
                  </a:moveTo>
                  <a:lnTo>
                    <a:pt x="0" y="0"/>
                  </a:lnTo>
                  <a:lnTo>
                    <a:pt x="0" y="102869"/>
                  </a:lnTo>
                  <a:lnTo>
                    <a:pt x="9146540" y="10286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AF5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-1270" y="5637529"/>
              <a:ext cx="9146540" cy="102870"/>
            </a:xfrm>
            <a:custGeom>
              <a:avLst/>
              <a:gdLst/>
              <a:ahLst/>
              <a:cxnLst/>
              <a:rect l="l" t="t" r="r" b="b"/>
              <a:pathLst>
                <a:path w="9146540" h="102870">
                  <a:moveTo>
                    <a:pt x="9146540" y="0"/>
                  </a:moveTo>
                  <a:lnTo>
                    <a:pt x="0" y="0"/>
                  </a:lnTo>
                  <a:lnTo>
                    <a:pt x="0" y="102870"/>
                  </a:lnTo>
                  <a:lnTo>
                    <a:pt x="9146540" y="10287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9F6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-1270" y="5731509"/>
              <a:ext cx="9146540" cy="102870"/>
            </a:xfrm>
            <a:custGeom>
              <a:avLst/>
              <a:gdLst/>
              <a:ahLst/>
              <a:cxnLst/>
              <a:rect l="l" t="t" r="r" b="b"/>
              <a:pathLst>
                <a:path w="9146540" h="102870">
                  <a:moveTo>
                    <a:pt x="9146540" y="0"/>
                  </a:moveTo>
                  <a:lnTo>
                    <a:pt x="0" y="0"/>
                  </a:lnTo>
                  <a:lnTo>
                    <a:pt x="0" y="102869"/>
                  </a:lnTo>
                  <a:lnTo>
                    <a:pt x="9146540" y="10286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9F6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-1270" y="5825489"/>
              <a:ext cx="9146540" cy="102870"/>
            </a:xfrm>
            <a:custGeom>
              <a:avLst/>
              <a:gdLst/>
              <a:ahLst/>
              <a:cxnLst/>
              <a:rect l="l" t="t" r="r" b="b"/>
              <a:pathLst>
                <a:path w="9146540" h="102870">
                  <a:moveTo>
                    <a:pt x="9146540" y="0"/>
                  </a:moveTo>
                  <a:lnTo>
                    <a:pt x="0" y="0"/>
                  </a:lnTo>
                  <a:lnTo>
                    <a:pt x="0" y="102870"/>
                  </a:lnTo>
                  <a:lnTo>
                    <a:pt x="9146540" y="10287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9F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-1270" y="5919470"/>
              <a:ext cx="9146540" cy="102870"/>
            </a:xfrm>
            <a:custGeom>
              <a:avLst/>
              <a:gdLst/>
              <a:ahLst/>
              <a:cxnLst/>
              <a:rect l="l" t="t" r="r" b="b"/>
              <a:pathLst>
                <a:path w="9146540" h="102870">
                  <a:moveTo>
                    <a:pt x="9146540" y="0"/>
                  </a:moveTo>
                  <a:lnTo>
                    <a:pt x="0" y="0"/>
                  </a:lnTo>
                  <a:lnTo>
                    <a:pt x="0" y="102869"/>
                  </a:lnTo>
                  <a:lnTo>
                    <a:pt x="9146540" y="10286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8F8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-1270" y="6013450"/>
              <a:ext cx="9146540" cy="102870"/>
            </a:xfrm>
            <a:custGeom>
              <a:avLst/>
              <a:gdLst/>
              <a:ahLst/>
              <a:cxnLst/>
              <a:rect l="l" t="t" r="r" b="b"/>
              <a:pathLst>
                <a:path w="9146540" h="102870">
                  <a:moveTo>
                    <a:pt x="9146540" y="0"/>
                  </a:moveTo>
                  <a:lnTo>
                    <a:pt x="0" y="0"/>
                  </a:lnTo>
                  <a:lnTo>
                    <a:pt x="0" y="102870"/>
                  </a:lnTo>
                  <a:lnTo>
                    <a:pt x="9146540" y="10287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8F8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-1270" y="6107429"/>
              <a:ext cx="9146540" cy="102870"/>
            </a:xfrm>
            <a:custGeom>
              <a:avLst/>
              <a:gdLst/>
              <a:ahLst/>
              <a:cxnLst/>
              <a:rect l="l" t="t" r="r" b="b"/>
              <a:pathLst>
                <a:path w="9146540" h="102870">
                  <a:moveTo>
                    <a:pt x="9146540" y="0"/>
                  </a:moveTo>
                  <a:lnTo>
                    <a:pt x="0" y="0"/>
                  </a:lnTo>
                  <a:lnTo>
                    <a:pt x="0" y="102870"/>
                  </a:lnTo>
                  <a:lnTo>
                    <a:pt x="9146540" y="10287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8F9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-1270" y="6201409"/>
              <a:ext cx="9146540" cy="102870"/>
            </a:xfrm>
            <a:custGeom>
              <a:avLst/>
              <a:gdLst/>
              <a:ahLst/>
              <a:cxnLst/>
              <a:rect l="l" t="t" r="r" b="b"/>
              <a:pathLst>
                <a:path w="9146540" h="102870">
                  <a:moveTo>
                    <a:pt x="9146540" y="0"/>
                  </a:moveTo>
                  <a:lnTo>
                    <a:pt x="0" y="0"/>
                  </a:lnTo>
                  <a:lnTo>
                    <a:pt x="0" y="102869"/>
                  </a:lnTo>
                  <a:lnTo>
                    <a:pt x="9146540" y="10286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7F9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-1270" y="6295389"/>
              <a:ext cx="9146540" cy="102870"/>
            </a:xfrm>
            <a:custGeom>
              <a:avLst/>
              <a:gdLst/>
              <a:ahLst/>
              <a:cxnLst/>
              <a:rect l="l" t="t" r="r" b="b"/>
              <a:pathLst>
                <a:path w="9146540" h="102870">
                  <a:moveTo>
                    <a:pt x="9146540" y="0"/>
                  </a:moveTo>
                  <a:lnTo>
                    <a:pt x="0" y="0"/>
                  </a:lnTo>
                  <a:lnTo>
                    <a:pt x="0" y="102870"/>
                  </a:lnTo>
                  <a:lnTo>
                    <a:pt x="9146540" y="10287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7FA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-1270" y="6389370"/>
              <a:ext cx="9146540" cy="102870"/>
            </a:xfrm>
            <a:custGeom>
              <a:avLst/>
              <a:gdLst/>
              <a:ahLst/>
              <a:cxnLst/>
              <a:rect l="l" t="t" r="r" b="b"/>
              <a:pathLst>
                <a:path w="9146540" h="102870">
                  <a:moveTo>
                    <a:pt x="9146540" y="0"/>
                  </a:moveTo>
                  <a:lnTo>
                    <a:pt x="0" y="0"/>
                  </a:lnTo>
                  <a:lnTo>
                    <a:pt x="0" y="102869"/>
                  </a:lnTo>
                  <a:lnTo>
                    <a:pt x="9146540" y="102869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7FA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-1270" y="6483350"/>
              <a:ext cx="9146540" cy="102870"/>
            </a:xfrm>
            <a:custGeom>
              <a:avLst/>
              <a:gdLst/>
              <a:ahLst/>
              <a:cxnLst/>
              <a:rect l="l" t="t" r="r" b="b"/>
              <a:pathLst>
                <a:path w="9146540" h="102870">
                  <a:moveTo>
                    <a:pt x="9146540" y="0"/>
                  </a:moveTo>
                  <a:lnTo>
                    <a:pt x="0" y="0"/>
                  </a:lnTo>
                  <a:lnTo>
                    <a:pt x="0" y="102870"/>
                  </a:lnTo>
                  <a:lnTo>
                    <a:pt x="9146540" y="10287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6FB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-1270" y="6577329"/>
              <a:ext cx="9146540" cy="102870"/>
            </a:xfrm>
            <a:custGeom>
              <a:avLst/>
              <a:gdLst/>
              <a:ahLst/>
              <a:cxnLst/>
              <a:rect l="l" t="t" r="r" b="b"/>
              <a:pathLst>
                <a:path w="9146540" h="102870">
                  <a:moveTo>
                    <a:pt x="9146540" y="0"/>
                  </a:moveTo>
                  <a:lnTo>
                    <a:pt x="0" y="0"/>
                  </a:lnTo>
                  <a:lnTo>
                    <a:pt x="0" y="102870"/>
                  </a:lnTo>
                  <a:lnTo>
                    <a:pt x="9146540" y="10287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6FB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-1270" y="6671310"/>
              <a:ext cx="9146540" cy="102870"/>
            </a:xfrm>
            <a:custGeom>
              <a:avLst/>
              <a:gdLst/>
              <a:ahLst/>
              <a:cxnLst/>
              <a:rect l="l" t="t" r="r" b="b"/>
              <a:pathLst>
                <a:path w="9146540" h="102870">
                  <a:moveTo>
                    <a:pt x="9146540" y="0"/>
                  </a:moveTo>
                  <a:lnTo>
                    <a:pt x="0" y="0"/>
                  </a:lnTo>
                  <a:lnTo>
                    <a:pt x="0" y="102870"/>
                  </a:lnTo>
                  <a:lnTo>
                    <a:pt x="9146540" y="102870"/>
                  </a:lnTo>
                  <a:lnTo>
                    <a:pt x="9146540" y="0"/>
                  </a:lnTo>
                  <a:close/>
                </a:path>
              </a:pathLst>
            </a:custGeom>
            <a:solidFill>
              <a:srgbClr val="E6FC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0" y="6765289"/>
              <a:ext cx="9144000" cy="92710"/>
            </a:xfrm>
            <a:custGeom>
              <a:avLst/>
              <a:gdLst/>
              <a:ahLst/>
              <a:cxnLst/>
              <a:rect l="l" t="t" r="r" b="b"/>
              <a:pathLst>
                <a:path w="9144000" h="92709">
                  <a:moveTo>
                    <a:pt x="0" y="92709"/>
                  </a:moveTo>
                  <a:lnTo>
                    <a:pt x="0" y="0"/>
                  </a:lnTo>
                  <a:lnTo>
                    <a:pt x="9144000" y="0"/>
                  </a:lnTo>
                  <a:lnTo>
                    <a:pt x="9144000" y="92709"/>
                  </a:lnTo>
                  <a:lnTo>
                    <a:pt x="0" y="92709"/>
                  </a:lnTo>
                  <a:close/>
                </a:path>
              </a:pathLst>
            </a:custGeom>
            <a:solidFill>
              <a:srgbClr val="E5FC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4" name="object 74"/>
          <p:cNvSpPr txBox="1"/>
          <p:nvPr/>
        </p:nvSpPr>
        <p:spPr>
          <a:xfrm>
            <a:off x="783590" y="193040"/>
            <a:ext cx="7569200" cy="130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100"/>
              </a:spcBef>
            </a:pPr>
            <a:r>
              <a:rPr lang="sr-Cyrl-RS" sz="2800" spc="-5" dirty="0">
                <a:solidFill>
                  <a:srgbClr val="6600CC"/>
                </a:solidFill>
                <a:latin typeface="Arial"/>
                <a:cs typeface="Arial"/>
              </a:rPr>
              <a:t>Невена је </a:t>
            </a:r>
            <a:r>
              <a:rPr sz="2800" spc="-5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2800" spc="-5" dirty="0" err="1">
                <a:solidFill>
                  <a:srgbClr val="6600CC"/>
                </a:solidFill>
                <a:latin typeface="Arial"/>
                <a:cs typeface="Arial"/>
              </a:rPr>
              <a:t>дон</a:t>
            </a:r>
            <a:r>
              <a:rPr lang="sr-Cyrl-RS" sz="2800" spc="-5" dirty="0" err="1">
                <a:solidFill>
                  <a:srgbClr val="6600CC"/>
                </a:solidFill>
                <a:latin typeface="Arial"/>
                <a:cs typeface="Arial"/>
              </a:rPr>
              <a:t>ела</a:t>
            </a:r>
            <a:r>
              <a:rPr sz="2800" spc="-5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6600CC"/>
                </a:solidFill>
                <a:latin typeface="Arial"/>
                <a:cs typeface="Arial"/>
              </a:rPr>
              <a:t>6 </a:t>
            </a:r>
            <a:r>
              <a:rPr sz="2800" spc="-10" dirty="0">
                <a:solidFill>
                  <a:srgbClr val="6600CC"/>
                </a:solidFill>
                <a:latin typeface="Arial"/>
                <a:cs typeface="Arial"/>
              </a:rPr>
              <a:t>цветова</a:t>
            </a:r>
            <a:r>
              <a:rPr sz="2800" spc="-30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6600CC"/>
                </a:solidFill>
                <a:latin typeface="Arial"/>
                <a:cs typeface="Arial"/>
              </a:rPr>
              <a:t>.</a:t>
            </a:r>
            <a:endParaRPr sz="2800" dirty="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</a:pPr>
            <a:r>
              <a:rPr sz="2800" i="1" spc="-5" dirty="0">
                <a:solidFill>
                  <a:srgbClr val="000099"/>
                </a:solidFill>
                <a:latin typeface="Arial"/>
                <a:cs typeface="Arial"/>
              </a:rPr>
              <a:t>Сада ћемо мало </a:t>
            </a:r>
            <a:r>
              <a:rPr sz="2800" i="1" spc="-10" dirty="0">
                <a:solidFill>
                  <a:srgbClr val="000099"/>
                </a:solidFill>
                <a:latin typeface="Arial"/>
                <a:cs typeface="Arial"/>
              </a:rPr>
              <a:t>улепшати </a:t>
            </a:r>
            <a:r>
              <a:rPr sz="2800" i="1" spc="-5" dirty="0">
                <a:solidFill>
                  <a:srgbClr val="000099"/>
                </a:solidFill>
                <a:latin typeface="Arial"/>
                <a:cs typeface="Arial"/>
              </a:rPr>
              <a:t>учионицу.Донела  </a:t>
            </a:r>
            <a:r>
              <a:rPr sz="2800" i="1" dirty="0">
                <a:solidFill>
                  <a:srgbClr val="000099"/>
                </a:solidFill>
                <a:latin typeface="Arial"/>
                <a:cs typeface="Arial"/>
              </a:rPr>
              <a:t>сам 6 </a:t>
            </a:r>
            <a:r>
              <a:rPr sz="2800" i="1" spc="-5" dirty="0">
                <a:solidFill>
                  <a:srgbClr val="000099"/>
                </a:solidFill>
                <a:latin typeface="Arial"/>
                <a:cs typeface="Arial"/>
              </a:rPr>
              <a:t>цветова. Распоредићу их </a:t>
            </a:r>
            <a:r>
              <a:rPr sz="2800" i="1" dirty="0">
                <a:solidFill>
                  <a:srgbClr val="000099"/>
                </a:solidFill>
                <a:latin typeface="Arial"/>
                <a:cs typeface="Arial"/>
              </a:rPr>
              <a:t>у две</a:t>
            </a:r>
            <a:r>
              <a:rPr sz="2800" i="1" spc="-60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000099"/>
                </a:solidFill>
                <a:latin typeface="Arial"/>
                <a:cs typeface="Arial"/>
              </a:rPr>
              <a:t>вазе.</a:t>
            </a:r>
            <a:endParaRPr sz="2800" dirty="0">
              <a:latin typeface="Arial"/>
              <a:cs typeface="Arial"/>
            </a:endParaRPr>
          </a:p>
        </p:txBody>
      </p:sp>
      <p:grpSp>
        <p:nvGrpSpPr>
          <p:cNvPr id="75" name="object 75"/>
          <p:cNvGrpSpPr/>
          <p:nvPr/>
        </p:nvGrpSpPr>
        <p:grpSpPr>
          <a:xfrm>
            <a:off x="457200" y="1832610"/>
            <a:ext cx="5883910" cy="2245360"/>
            <a:chOff x="457200" y="1832610"/>
            <a:chExt cx="5883910" cy="2245360"/>
          </a:xfrm>
        </p:grpSpPr>
        <p:sp>
          <p:nvSpPr>
            <p:cNvPr id="76" name="object 76"/>
            <p:cNvSpPr/>
            <p:nvPr/>
          </p:nvSpPr>
          <p:spPr>
            <a:xfrm>
              <a:off x="457200" y="1832610"/>
              <a:ext cx="829310" cy="11226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636270" y="2081530"/>
              <a:ext cx="829310" cy="11226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760729" y="2393950"/>
              <a:ext cx="829309" cy="11226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871219" y="2642870"/>
              <a:ext cx="829309" cy="11226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050290" y="2861310"/>
              <a:ext cx="829310" cy="11226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174750" y="2955290"/>
              <a:ext cx="829310" cy="11226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3576320" y="2938779"/>
              <a:ext cx="2759710" cy="1121410"/>
            </a:xfrm>
            <a:custGeom>
              <a:avLst/>
              <a:gdLst/>
              <a:ahLst/>
              <a:cxnLst/>
              <a:rect l="l" t="t" r="r" b="b"/>
              <a:pathLst>
                <a:path w="2759710" h="1121410">
                  <a:moveTo>
                    <a:pt x="2759710" y="0"/>
                  </a:moveTo>
                  <a:lnTo>
                    <a:pt x="0" y="0"/>
                  </a:lnTo>
                  <a:lnTo>
                    <a:pt x="0" y="1045210"/>
                  </a:lnTo>
                  <a:lnTo>
                    <a:pt x="0" y="1121410"/>
                  </a:lnTo>
                  <a:lnTo>
                    <a:pt x="2759710" y="1121410"/>
                  </a:lnTo>
                  <a:lnTo>
                    <a:pt x="2759710" y="1045210"/>
                  </a:lnTo>
                  <a:lnTo>
                    <a:pt x="275971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3576320" y="2938780"/>
              <a:ext cx="2759710" cy="1121410"/>
            </a:xfrm>
            <a:custGeom>
              <a:avLst/>
              <a:gdLst/>
              <a:ahLst/>
              <a:cxnLst/>
              <a:rect l="l" t="t" r="r" b="b"/>
              <a:pathLst>
                <a:path w="2759710" h="1121410">
                  <a:moveTo>
                    <a:pt x="0" y="0"/>
                  </a:moveTo>
                  <a:lnTo>
                    <a:pt x="2759709" y="0"/>
                  </a:lnTo>
                  <a:lnTo>
                    <a:pt x="2759709" y="1121410"/>
                  </a:lnTo>
                  <a:lnTo>
                    <a:pt x="0" y="1121410"/>
                  </a:lnTo>
                  <a:lnTo>
                    <a:pt x="0" y="0"/>
                  </a:lnTo>
                  <a:close/>
                </a:path>
                <a:path w="2759710" h="1121410">
                  <a:moveTo>
                    <a:pt x="2759709" y="1121410"/>
                  </a:moveTo>
                  <a:lnTo>
                    <a:pt x="2759709" y="1121410"/>
                  </a:lnTo>
                </a:path>
              </a:pathLst>
            </a:custGeom>
            <a:ln w="934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3500120" y="2862580"/>
              <a:ext cx="2759710" cy="1121410"/>
            </a:xfrm>
            <a:custGeom>
              <a:avLst/>
              <a:gdLst/>
              <a:ahLst/>
              <a:cxnLst/>
              <a:rect l="l" t="t" r="r" b="b"/>
              <a:pathLst>
                <a:path w="2759710" h="1121410">
                  <a:moveTo>
                    <a:pt x="0" y="0"/>
                  </a:moveTo>
                  <a:lnTo>
                    <a:pt x="2759709" y="0"/>
                  </a:lnTo>
                  <a:lnTo>
                    <a:pt x="2759709" y="1121410"/>
                  </a:lnTo>
                  <a:lnTo>
                    <a:pt x="0" y="1121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3500120" y="2862580"/>
              <a:ext cx="2759710" cy="1121410"/>
            </a:xfrm>
            <a:custGeom>
              <a:avLst/>
              <a:gdLst/>
              <a:ahLst/>
              <a:cxnLst/>
              <a:rect l="l" t="t" r="r" b="b"/>
              <a:pathLst>
                <a:path w="2759710" h="1121410">
                  <a:moveTo>
                    <a:pt x="0" y="0"/>
                  </a:moveTo>
                  <a:lnTo>
                    <a:pt x="2759709" y="0"/>
                  </a:lnTo>
                  <a:lnTo>
                    <a:pt x="2759709" y="1121410"/>
                  </a:lnTo>
                  <a:lnTo>
                    <a:pt x="0" y="1121410"/>
                  </a:lnTo>
                  <a:lnTo>
                    <a:pt x="0" y="0"/>
                  </a:lnTo>
                  <a:close/>
                </a:path>
                <a:path w="2759710" h="1121410">
                  <a:moveTo>
                    <a:pt x="0" y="0"/>
                  </a:moveTo>
                  <a:lnTo>
                    <a:pt x="0" y="0"/>
                  </a:lnTo>
                </a:path>
                <a:path w="2759710" h="1121410">
                  <a:moveTo>
                    <a:pt x="2759709" y="1121410"/>
                  </a:moveTo>
                  <a:lnTo>
                    <a:pt x="2759709" y="112141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3500120" y="2393950"/>
              <a:ext cx="1140460" cy="15506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5119370" y="2393950"/>
              <a:ext cx="1140460" cy="15506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8" name="object 88"/>
          <p:cNvSpPr txBox="1"/>
          <p:nvPr/>
        </p:nvSpPr>
        <p:spPr>
          <a:xfrm>
            <a:off x="538480" y="3337559"/>
            <a:ext cx="27749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0" dirty="0">
                <a:solidFill>
                  <a:srgbClr val="FF3300"/>
                </a:solidFill>
                <a:latin typeface="Arial"/>
                <a:cs typeface="Arial"/>
              </a:rPr>
              <a:t>Записујемо:</a:t>
            </a:r>
            <a:endParaRPr sz="3600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3564890" y="4080509"/>
            <a:ext cx="255841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i="1" dirty="0">
                <a:solidFill>
                  <a:srgbClr val="FF3300"/>
                </a:solidFill>
                <a:latin typeface="Arial"/>
                <a:cs typeface="Arial"/>
              </a:rPr>
              <a:t>6 : 2 =</a:t>
            </a:r>
            <a:r>
              <a:rPr sz="5400" b="1" i="1" spc="-130" dirty="0">
                <a:solidFill>
                  <a:srgbClr val="FF3300"/>
                </a:solidFill>
                <a:latin typeface="Arial"/>
                <a:cs typeface="Arial"/>
              </a:rPr>
              <a:t> </a:t>
            </a:r>
            <a:r>
              <a:rPr sz="5400" b="1" i="1" dirty="0">
                <a:solidFill>
                  <a:srgbClr val="FF3300"/>
                </a:solidFill>
                <a:latin typeface="Arial"/>
                <a:cs typeface="Arial"/>
              </a:rPr>
              <a:t>3</a:t>
            </a:r>
            <a:endParaRPr sz="5400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776729" y="5140959"/>
            <a:ext cx="182943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solidFill>
                  <a:srgbClr val="000099"/>
                </a:solidFill>
                <a:latin typeface="Arial"/>
                <a:cs typeface="Arial"/>
              </a:rPr>
              <a:t>дељеник</a:t>
            </a:r>
            <a:endParaRPr sz="3200"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4940300" y="5140959"/>
            <a:ext cx="175387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solidFill>
                  <a:srgbClr val="000099"/>
                </a:solidFill>
                <a:latin typeface="Arial"/>
                <a:cs typeface="Arial"/>
              </a:rPr>
              <a:t>д</a:t>
            </a:r>
            <a:r>
              <a:rPr sz="3200" b="1" dirty="0">
                <a:solidFill>
                  <a:srgbClr val="000099"/>
                </a:solidFill>
                <a:latin typeface="Arial"/>
                <a:cs typeface="Arial"/>
              </a:rPr>
              <a:t>е</a:t>
            </a:r>
            <a:r>
              <a:rPr sz="3200" b="1" spc="5" dirty="0">
                <a:solidFill>
                  <a:srgbClr val="000099"/>
                </a:solidFill>
                <a:latin typeface="Arial"/>
                <a:cs typeface="Arial"/>
              </a:rPr>
              <a:t>л</a:t>
            </a:r>
            <a:r>
              <a:rPr sz="3200" b="1" dirty="0">
                <a:solidFill>
                  <a:srgbClr val="000099"/>
                </a:solidFill>
                <a:latin typeface="Arial"/>
                <a:cs typeface="Arial"/>
              </a:rPr>
              <a:t>и</a:t>
            </a:r>
            <a:r>
              <a:rPr sz="3200" b="1" spc="5" dirty="0">
                <a:solidFill>
                  <a:srgbClr val="000099"/>
                </a:solidFill>
                <a:latin typeface="Arial"/>
                <a:cs typeface="Arial"/>
              </a:rPr>
              <a:t>ла</a:t>
            </a:r>
            <a:r>
              <a:rPr sz="3200" b="1" dirty="0">
                <a:solidFill>
                  <a:srgbClr val="000099"/>
                </a:solidFill>
                <a:latin typeface="Arial"/>
                <a:cs typeface="Arial"/>
              </a:rPr>
              <a:t>ц</a:t>
            </a:r>
            <a:endParaRPr sz="3200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6851650" y="4311650"/>
            <a:ext cx="1920239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solidFill>
                  <a:srgbClr val="000099"/>
                </a:solidFill>
                <a:latin typeface="Arial"/>
                <a:cs typeface="Arial"/>
              </a:rPr>
              <a:t>количник</a:t>
            </a:r>
            <a:endParaRPr sz="3200">
              <a:latin typeface="Arial"/>
              <a:cs typeface="Arial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6203950" y="4474209"/>
            <a:ext cx="570230" cy="243840"/>
          </a:xfrm>
          <a:custGeom>
            <a:avLst/>
            <a:gdLst/>
            <a:ahLst/>
            <a:cxnLst/>
            <a:rect l="l" t="t" r="r" b="b"/>
            <a:pathLst>
              <a:path w="570229" h="243839">
                <a:moveTo>
                  <a:pt x="426720" y="0"/>
                </a:moveTo>
                <a:lnTo>
                  <a:pt x="426720" y="60959"/>
                </a:lnTo>
                <a:lnTo>
                  <a:pt x="0" y="60959"/>
                </a:lnTo>
                <a:lnTo>
                  <a:pt x="0" y="182879"/>
                </a:lnTo>
                <a:lnTo>
                  <a:pt x="426720" y="182879"/>
                </a:lnTo>
                <a:lnTo>
                  <a:pt x="426720" y="243839"/>
                </a:lnTo>
                <a:lnTo>
                  <a:pt x="570229" y="121919"/>
                </a:lnTo>
                <a:lnTo>
                  <a:pt x="426720" y="0"/>
                </a:lnTo>
                <a:close/>
              </a:path>
            </a:pathLst>
          </a:custGeom>
          <a:solidFill>
            <a:srgbClr val="9933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238500" y="4759959"/>
            <a:ext cx="477520" cy="431800"/>
          </a:xfrm>
          <a:custGeom>
            <a:avLst/>
            <a:gdLst/>
            <a:ahLst/>
            <a:cxnLst/>
            <a:rect l="l" t="t" r="r" b="b"/>
            <a:pathLst>
              <a:path w="477520" h="431800">
                <a:moveTo>
                  <a:pt x="278129" y="0"/>
                </a:moveTo>
                <a:lnTo>
                  <a:pt x="323850" y="57150"/>
                </a:lnTo>
                <a:lnTo>
                  <a:pt x="0" y="317500"/>
                </a:lnTo>
                <a:lnTo>
                  <a:pt x="91439" y="431800"/>
                </a:lnTo>
                <a:lnTo>
                  <a:pt x="415289" y="170179"/>
                </a:lnTo>
                <a:lnTo>
                  <a:pt x="461010" y="227329"/>
                </a:lnTo>
                <a:lnTo>
                  <a:pt x="477520" y="26669"/>
                </a:lnTo>
                <a:lnTo>
                  <a:pt x="278129" y="0"/>
                </a:lnTo>
                <a:close/>
              </a:path>
            </a:pathLst>
          </a:custGeom>
          <a:solidFill>
            <a:srgbClr val="9933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917440" y="4794250"/>
            <a:ext cx="452120" cy="445770"/>
          </a:xfrm>
          <a:custGeom>
            <a:avLst/>
            <a:gdLst/>
            <a:ahLst/>
            <a:cxnLst/>
            <a:rect l="l" t="t" r="r" b="b"/>
            <a:pathLst>
              <a:path w="452120" h="445770">
                <a:moveTo>
                  <a:pt x="201930" y="0"/>
                </a:moveTo>
                <a:lnTo>
                  <a:pt x="1270" y="10160"/>
                </a:lnTo>
                <a:lnTo>
                  <a:pt x="0" y="210819"/>
                </a:lnTo>
                <a:lnTo>
                  <a:pt x="50800" y="158750"/>
                </a:lnTo>
                <a:lnTo>
                  <a:pt x="351789" y="445769"/>
                </a:lnTo>
                <a:lnTo>
                  <a:pt x="452120" y="339089"/>
                </a:lnTo>
                <a:lnTo>
                  <a:pt x="151130" y="52069"/>
                </a:lnTo>
                <a:lnTo>
                  <a:pt x="201930" y="0"/>
                </a:lnTo>
                <a:close/>
              </a:path>
            </a:pathLst>
          </a:custGeom>
          <a:solidFill>
            <a:srgbClr val="993366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</TotalTime>
  <Words>725</Words>
  <Application>Microsoft Office PowerPoint</Application>
  <PresentationFormat>On-screen Show (4:3)</PresentationFormat>
  <Paragraphs>137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Comic Sans MS</vt:lpstr>
      <vt:lpstr>Times New Roman</vt:lpstr>
      <vt:lpstr>Office Theme</vt:lpstr>
      <vt:lpstr>Једначине</vt:lpstr>
      <vt:lpstr>На станици су три  возића од по 7 вагона.</vt:lpstr>
      <vt:lpstr>На станици је било три воза са по неколико  вагона. Укупно је било 6 вагона .</vt:lpstr>
      <vt:lpstr>ЗАКЉУЧУЈЕМО:</vt:lpstr>
      <vt:lpstr>БРАВО!!!</vt:lpstr>
      <vt:lpstr>PowerPoint Presentation</vt:lpstr>
      <vt:lpstr>X • 9=36  X=36:9  X=4</vt:lpstr>
      <vt:lpstr>PowerPoint Presentation</vt:lpstr>
      <vt:lpstr>PowerPoint Presentation</vt:lpstr>
      <vt:lpstr>PowerPoint Presentation</vt:lpstr>
      <vt:lpstr>Решавамо једначину:</vt:lpstr>
      <vt:lpstr>PowerPoint Presentation</vt:lpstr>
      <vt:lpstr>PowerPoint Presentation</vt:lpstr>
      <vt:lpstr>»Хајде да вежбамо!!!!</vt:lpstr>
      <vt:lpstr>Гусеница је, уствари  ларва лептира. Од те зелене , неугледне  бубице настаје прелепи,  шарени лептир!</vt:lpstr>
      <vt:lpstr>Јупиии!! За сваког од  нас има по 4  колача.</vt:lpstr>
      <vt:lpstr>    X      </vt:lpstr>
      <vt:lpstr>PowerPoint Presentation</vt:lpstr>
      <vt:lpstr>Сваки мајмун своју банану тражи  уради задатке и пут им покажи!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1.ЧАС</dc:title>
  <dc:creator>SANJA</dc:creator>
  <cp:lastModifiedBy>SANJA</cp:lastModifiedBy>
  <cp:revision>10</cp:revision>
  <dcterms:created xsi:type="dcterms:W3CDTF">2020-04-16T07:06:35Z</dcterms:created>
  <dcterms:modified xsi:type="dcterms:W3CDTF">2020-04-16T10:03:52Z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2015-12-14T00:00:00Z</vt:filetime>
  </property>
  <property fmtid="{D5CDD505-2E9C-101B-9397-08002B2CF9AE}" pid="3" name="Creator">
    <vt:lpwstr>pdftk 1.44 - www.pdftk.com</vt:lpwstr>
  </property>
  <property fmtid="{D5CDD505-2E9C-101B-9397-08002B2CF9AE}" pid="4" name="LastSaved">
    <vt:filetime>2020-04-16T00:00:00Z</vt:filetime>
  </property>
</Properties>
</file>